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slideLayouts/slideLayout3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7" r:id="rId1"/>
    <p:sldMasterId id="2147483688" r:id="rId2"/>
    <p:sldMasterId id="2147483689" r:id="rId3"/>
  </p:sldMasterIdLst>
  <p:notesMasterIdLst>
    <p:notesMasterId r:id="rId66"/>
  </p:notesMasterIdLst>
  <p:handoutMasterIdLst>
    <p:handoutMasterId r:id="rId67"/>
  </p:handoutMasterIdLst>
  <p:sldIdLst>
    <p:sldId id="256" r:id="rId4"/>
    <p:sldId id="257" r:id="rId5"/>
    <p:sldId id="258" r:id="rId6"/>
    <p:sldId id="317" r:id="rId7"/>
    <p:sldId id="259" r:id="rId8"/>
    <p:sldId id="260" r:id="rId9"/>
    <p:sldId id="261" r:id="rId10"/>
    <p:sldId id="262" r:id="rId11"/>
    <p:sldId id="263" r:id="rId12"/>
    <p:sldId id="264" r:id="rId13"/>
    <p:sldId id="265" r:id="rId14"/>
    <p:sldId id="266" r:id="rId15"/>
    <p:sldId id="319" r:id="rId16"/>
    <p:sldId id="267" r:id="rId17"/>
    <p:sldId id="268" r:id="rId18"/>
    <p:sldId id="269" r:id="rId19"/>
    <p:sldId id="270" r:id="rId20"/>
    <p:sldId id="271" r:id="rId21"/>
    <p:sldId id="318" r:id="rId22"/>
    <p:sldId id="272" r:id="rId23"/>
    <p:sldId id="273" r:id="rId24"/>
    <p:sldId id="274" r:id="rId25"/>
    <p:sldId id="275" r:id="rId26"/>
    <p:sldId id="322" r:id="rId27"/>
    <p:sldId id="276" r:id="rId28"/>
    <p:sldId id="277" r:id="rId29"/>
    <p:sldId id="278" r:id="rId30"/>
    <p:sldId id="279" r:id="rId31"/>
    <p:sldId id="323" r:id="rId32"/>
    <p:sldId id="320" r:id="rId33"/>
    <p:sldId id="280" r:id="rId34"/>
    <p:sldId id="281" r:id="rId35"/>
    <p:sldId id="282" r:id="rId36"/>
    <p:sldId id="283" r:id="rId37"/>
    <p:sldId id="284" r:id="rId38"/>
    <p:sldId id="285" r:id="rId39"/>
    <p:sldId id="286" r:id="rId40"/>
    <p:sldId id="287" r:id="rId41"/>
    <p:sldId id="321" r:id="rId42"/>
    <p:sldId id="288" r:id="rId43"/>
    <p:sldId id="289" r:id="rId44"/>
    <p:sldId id="290" r:id="rId45"/>
    <p:sldId id="291" r:id="rId46"/>
    <p:sldId id="324" r:id="rId47"/>
    <p:sldId id="325" r:id="rId48"/>
    <p:sldId id="292" r:id="rId49"/>
    <p:sldId id="293" r:id="rId50"/>
    <p:sldId id="294" r:id="rId51"/>
    <p:sldId id="295" r:id="rId52"/>
    <p:sldId id="298" r:id="rId53"/>
    <p:sldId id="299" r:id="rId54"/>
    <p:sldId id="300" r:id="rId55"/>
    <p:sldId id="301" r:id="rId56"/>
    <p:sldId id="302" r:id="rId57"/>
    <p:sldId id="303" r:id="rId58"/>
    <p:sldId id="304" r:id="rId59"/>
    <p:sldId id="305" r:id="rId60"/>
    <p:sldId id="306" r:id="rId61"/>
    <p:sldId id="307" r:id="rId62"/>
    <p:sldId id="308" r:id="rId63"/>
    <p:sldId id="309" r:id="rId64"/>
    <p:sldId id="310" r:id="rId65"/>
  </p:sldIdLst>
  <p:sldSz cx="9144000" cy="5143500" type="screen16x9"/>
  <p:notesSz cx="6858000" cy="9144000"/>
  <p:embeddedFontLst>
    <p:embeddedFont>
      <p:font typeface="FZShuTi" panose="020B0604020202020204" charset="-122"/>
      <p:regular r:id="rId68"/>
    </p:embeddedFont>
    <p:embeddedFont>
      <p:font typeface="Roboto Medium" panose="020B0604020202020204" charset="0"/>
      <p:regular r:id="rId69"/>
      <p:bold r:id="rId70"/>
      <p:italic r:id="rId71"/>
      <p:boldItalic r:id="rId72"/>
    </p:embeddedFont>
    <p:embeddedFont>
      <p:font typeface="Rubik" panose="020B0604020202020204" charset="-79"/>
      <p:regular r:id="rId73"/>
      <p:bold r:id="rId74"/>
      <p:italic r:id="rId75"/>
      <p:boldItalic r:id="rId76"/>
    </p:embeddedFont>
    <p:embeddedFont>
      <p:font typeface="Calibri" panose="020F0502020204030204" pitchFamily="34" charset="0"/>
      <p:regular r:id="rId77"/>
      <p:bold r:id="rId78"/>
      <p:italic r:id="rId79"/>
      <p:boldItalic r:id="rId80"/>
    </p:embeddedFont>
    <p:embeddedFont>
      <p:font typeface="Work Sans" panose="020B0604020202020204" charset="0"/>
      <p:regular r:id="rId81"/>
      <p:bold r:id="rId82"/>
      <p:italic r:id="rId83"/>
      <p:boldItalic r:id="rId84"/>
    </p:embeddedFont>
    <p:embeddedFont>
      <p:font typeface="Proxima Nova" panose="020B0604020202020204" charset="0"/>
      <p:regular r:id="rId85"/>
      <p:bold r:id="rId86"/>
      <p:italic r:id="rId87"/>
      <p:boldItalic r:id="rId88"/>
    </p:embeddedFont>
    <p:embeddedFont>
      <p:font typeface="맑은 고딕" panose="020B0503020000020004" pitchFamily="34" charset="-127"/>
      <p:regular r:id="rId89"/>
      <p:bold r:id="rId90"/>
    </p:embeddedFont>
    <p:embeddedFont>
      <p:font typeface="Amatic SC" panose="020B0604020202020204" charset="-79"/>
      <p:regular r:id="rId91"/>
      <p:bold r:id="rId92"/>
    </p:embeddedFont>
    <p:embeddedFont>
      <p:font typeface="Nunito" panose="020B0604020202020204" charset="0"/>
      <p:regular r:id="rId93"/>
    </p:embeddedFont>
    <p:embeddedFont>
      <p:font typeface="Proxima Nova Semibold" panose="020B0604020202020204" charset="0"/>
      <p:regular r:id="rId94"/>
      <p:bold r:id="rId95"/>
      <p:boldItalic r:id="rId96"/>
    </p:embeddedFont>
    <p:embeddedFont>
      <p:font typeface="Jua" panose="020B0604020202020204" charset="-127"/>
      <p:regular r:id="rId9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0817C25-D2A9-4ADF-B8FA-B4B2F4D27D0F}">
  <a:tblStyle styleId="{70817C25-D2A9-4ADF-B8FA-B4B2F4D27D0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20"/>
    <p:restoredTop sz="95501" autoAdjust="0"/>
  </p:normalViewPr>
  <p:slideViewPr>
    <p:cSldViewPr snapToGrid="0">
      <p:cViewPr varScale="1">
        <p:scale>
          <a:sx n="151" d="100"/>
          <a:sy n="151" d="100"/>
        </p:scale>
        <p:origin x="474" y="156"/>
      </p:cViewPr>
      <p:guideLst/>
    </p:cSldViewPr>
  </p:slid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87" d="100"/>
          <a:sy n="87" d="100"/>
        </p:scale>
        <p:origin x="3840" y="90"/>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font" Target="fonts/font1.fntdata"/><Relationship Id="rId76" Type="http://schemas.openxmlformats.org/officeDocument/2006/relationships/font" Target="fonts/font9.fntdata"/><Relationship Id="rId84" Type="http://schemas.openxmlformats.org/officeDocument/2006/relationships/font" Target="fonts/font17.fntdata"/><Relationship Id="rId89" Type="http://schemas.openxmlformats.org/officeDocument/2006/relationships/font" Target="fonts/font22.fntdata"/><Relationship Id="rId97" Type="http://schemas.openxmlformats.org/officeDocument/2006/relationships/font" Target="fonts/font30.fntdata"/><Relationship Id="rId7" Type="http://schemas.openxmlformats.org/officeDocument/2006/relationships/slide" Target="slides/slide4.xml"/><Relationship Id="rId71" Type="http://schemas.openxmlformats.org/officeDocument/2006/relationships/font" Target="fonts/font4.fntdata"/><Relationship Id="rId92" Type="http://schemas.openxmlformats.org/officeDocument/2006/relationships/font" Target="fonts/font25.fntdata"/><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notesMaster" Target="notesMasters/notesMaster1.xml"/><Relationship Id="rId74" Type="http://schemas.openxmlformats.org/officeDocument/2006/relationships/font" Target="fonts/font7.fntdata"/><Relationship Id="rId79" Type="http://schemas.openxmlformats.org/officeDocument/2006/relationships/font" Target="fonts/font12.fntdata"/><Relationship Id="rId87" Type="http://schemas.openxmlformats.org/officeDocument/2006/relationships/font" Target="fonts/font20.fntdata"/><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font" Target="fonts/font15.fntdata"/><Relationship Id="rId90" Type="http://schemas.openxmlformats.org/officeDocument/2006/relationships/font" Target="fonts/font23.fntdata"/><Relationship Id="rId95" Type="http://schemas.openxmlformats.org/officeDocument/2006/relationships/font" Target="fonts/font28.fntdata"/><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font" Target="fonts/font2.fntdata"/><Relationship Id="rId77" Type="http://schemas.openxmlformats.org/officeDocument/2006/relationships/font" Target="fonts/font10.fntdata"/><Relationship Id="rId100"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font" Target="fonts/font5.fntdata"/><Relationship Id="rId80" Type="http://schemas.openxmlformats.org/officeDocument/2006/relationships/font" Target="fonts/font13.fntdata"/><Relationship Id="rId85" Type="http://schemas.openxmlformats.org/officeDocument/2006/relationships/font" Target="fonts/font18.fntdata"/><Relationship Id="rId93" Type="http://schemas.openxmlformats.org/officeDocument/2006/relationships/font" Target="fonts/font26.fntdata"/><Relationship Id="rId98"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handoutMaster" Target="handoutMasters/handout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font" Target="fonts/font3.fntdata"/><Relationship Id="rId75" Type="http://schemas.openxmlformats.org/officeDocument/2006/relationships/font" Target="fonts/font8.fntdata"/><Relationship Id="rId83" Type="http://schemas.openxmlformats.org/officeDocument/2006/relationships/font" Target="fonts/font16.fntdata"/><Relationship Id="rId88" Type="http://schemas.openxmlformats.org/officeDocument/2006/relationships/font" Target="fonts/font21.fntdata"/><Relationship Id="rId91" Type="http://schemas.openxmlformats.org/officeDocument/2006/relationships/font" Target="fonts/font24.fntdata"/><Relationship Id="rId96" Type="http://schemas.openxmlformats.org/officeDocument/2006/relationships/font" Target="fonts/font29.fntdata"/><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font" Target="fonts/font6.fntdata"/><Relationship Id="rId78" Type="http://schemas.openxmlformats.org/officeDocument/2006/relationships/font" Target="fonts/font11.fntdata"/><Relationship Id="rId81" Type="http://schemas.openxmlformats.org/officeDocument/2006/relationships/font" Target="fonts/font14.fntdata"/><Relationship Id="rId86" Type="http://schemas.openxmlformats.org/officeDocument/2006/relationships/font" Target="fonts/font19.fntdata"/><Relationship Id="rId94" Type="http://schemas.openxmlformats.org/officeDocument/2006/relationships/font" Target="fonts/font27.fntdata"/><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Marcador de fech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375A61A-AA99-4B65-A284-6B9705D083AB}" type="datetimeFigureOut">
              <a:rPr lang="en-US" smtClean="0"/>
              <a:t>11/19/2023</a:t>
            </a:fld>
            <a:endParaRPr lang="en-US"/>
          </a:p>
        </p:txBody>
      </p:sp>
      <p:sp>
        <p:nvSpPr>
          <p:cNvPr id="4" name="Marcador de pie de página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Marcador de número de diapositiva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AB54A55-BADF-440C-BB8F-CC427A538B11}" type="slidenum">
              <a:rPr lang="en-US" smtClean="0"/>
              <a:t>‹Nº›</a:t>
            </a:fld>
            <a:endParaRPr lang="en-US"/>
          </a:p>
        </p:txBody>
      </p:sp>
    </p:spTree>
    <p:extLst>
      <p:ext uri="{BB962C8B-B14F-4D97-AF65-F5344CB8AC3E}">
        <p14:creationId xmlns:p14="http://schemas.microsoft.com/office/powerpoint/2010/main" val="88673506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3858255124"/>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p:cNvGrpSpPr/>
        <p:nvPr/>
      </p:nvGrpSpPr>
      <p:grpSpPr>
        <a:xfrm>
          <a:off x="0" y="0"/>
          <a:ext cx="0" cy="0"/>
          <a:chOff x="0" y="0"/>
          <a:chExt cx="0" cy="0"/>
        </a:xfrm>
      </p:grpSpPr>
      <p:sp>
        <p:nvSpPr>
          <p:cNvPr id="859" name="Google Shape;859;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 name="Google Shape;860;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00218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
        <p:cNvGrpSpPr/>
        <p:nvPr/>
      </p:nvGrpSpPr>
      <p:grpSpPr>
        <a:xfrm>
          <a:off x="0" y="0"/>
          <a:ext cx="0" cy="0"/>
          <a:chOff x="0" y="0"/>
          <a:chExt cx="0" cy="0"/>
        </a:xfrm>
      </p:grpSpPr>
      <p:sp>
        <p:nvSpPr>
          <p:cNvPr id="1129" name="Google Shape;1129;gad36770f4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 name="Google Shape;1130;gad36770f4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610893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8"/>
        <p:cNvGrpSpPr/>
        <p:nvPr/>
      </p:nvGrpSpPr>
      <p:grpSpPr>
        <a:xfrm>
          <a:off x="0" y="0"/>
          <a:ext cx="0" cy="0"/>
          <a:chOff x="0" y="0"/>
          <a:chExt cx="0" cy="0"/>
        </a:xfrm>
      </p:grpSpPr>
      <p:sp>
        <p:nvSpPr>
          <p:cNvPr id="1159" name="Google Shape;1159;gb84953329c_1_208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0" name="Google Shape;1160;gb84953329c_1_20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717957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
        <p:cNvGrpSpPr/>
        <p:nvPr/>
      </p:nvGrpSpPr>
      <p:grpSpPr>
        <a:xfrm>
          <a:off x="0" y="0"/>
          <a:ext cx="0" cy="0"/>
          <a:chOff x="0" y="0"/>
          <a:chExt cx="0" cy="0"/>
        </a:xfrm>
      </p:grpSpPr>
      <p:sp>
        <p:nvSpPr>
          <p:cNvPr id="1129" name="Google Shape;1129;gad36770f4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 name="Google Shape;1130;gad36770f4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069224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8"/>
        <p:cNvGrpSpPr/>
        <p:nvPr/>
      </p:nvGrpSpPr>
      <p:grpSpPr>
        <a:xfrm>
          <a:off x="0" y="0"/>
          <a:ext cx="0" cy="0"/>
          <a:chOff x="0" y="0"/>
          <a:chExt cx="0" cy="0"/>
        </a:xfrm>
      </p:grpSpPr>
      <p:sp>
        <p:nvSpPr>
          <p:cNvPr id="1359" name="Google Shape;1359;gb84953329c_1_209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0" name="Google Shape;1360;gb84953329c_1_209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79408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3"/>
        <p:cNvGrpSpPr/>
        <p:nvPr/>
      </p:nvGrpSpPr>
      <p:grpSpPr>
        <a:xfrm>
          <a:off x="0" y="0"/>
          <a:ext cx="0" cy="0"/>
          <a:chOff x="0" y="0"/>
          <a:chExt cx="0" cy="0"/>
        </a:xfrm>
      </p:grpSpPr>
      <p:sp>
        <p:nvSpPr>
          <p:cNvPr id="1624" name="Google Shape;1624;ge7729d980e_0_4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5" name="Google Shape;1625;ge7729d980e_0_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89767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b84953329c_1_20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b84953329c_1_20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800958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8"/>
        <p:cNvGrpSpPr/>
        <p:nvPr/>
      </p:nvGrpSpPr>
      <p:grpSpPr>
        <a:xfrm>
          <a:off x="0" y="0"/>
          <a:ext cx="0" cy="0"/>
          <a:chOff x="0" y="0"/>
          <a:chExt cx="0" cy="0"/>
        </a:xfrm>
      </p:grpSpPr>
      <p:sp>
        <p:nvSpPr>
          <p:cNvPr id="2179" name="Google Shape;2179;ge21fa792a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0" name="Google Shape;2180;ge21fa792a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98020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5"/>
        <p:cNvGrpSpPr/>
        <p:nvPr/>
      </p:nvGrpSpPr>
      <p:grpSpPr>
        <a:xfrm>
          <a:off x="0" y="0"/>
          <a:ext cx="0" cy="0"/>
          <a:chOff x="0" y="0"/>
          <a:chExt cx="0" cy="0"/>
        </a:xfrm>
      </p:grpSpPr>
      <p:sp>
        <p:nvSpPr>
          <p:cNvPr id="2326" name="Google Shape;2326;ge21fa792ab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7" name="Google Shape;2327;ge21fa792a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932839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2"/>
        <p:cNvGrpSpPr/>
        <p:nvPr/>
      </p:nvGrpSpPr>
      <p:grpSpPr>
        <a:xfrm>
          <a:off x="0" y="0"/>
          <a:ext cx="0" cy="0"/>
          <a:chOff x="0" y="0"/>
          <a:chExt cx="0" cy="0"/>
        </a:xfrm>
      </p:grpSpPr>
      <p:sp>
        <p:nvSpPr>
          <p:cNvPr id="2363" name="Google Shape;2363;ge7729d980e_0_5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4" name="Google Shape;2364;ge7729d980e_0_5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35398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5"/>
        <p:cNvGrpSpPr/>
        <p:nvPr/>
      </p:nvGrpSpPr>
      <p:grpSpPr>
        <a:xfrm>
          <a:off x="0" y="0"/>
          <a:ext cx="0" cy="0"/>
          <a:chOff x="0" y="0"/>
          <a:chExt cx="0" cy="0"/>
        </a:xfrm>
      </p:grpSpPr>
      <p:sp>
        <p:nvSpPr>
          <p:cNvPr id="2436" name="Google Shape;2436;gb84953329c_1_211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7" name="Google Shape;2437;gb84953329c_1_21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345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9"/>
        <p:cNvGrpSpPr/>
        <p:nvPr/>
      </p:nvGrpSpPr>
      <p:grpSpPr>
        <a:xfrm>
          <a:off x="0" y="0"/>
          <a:ext cx="0" cy="0"/>
          <a:chOff x="0" y="0"/>
          <a:chExt cx="0" cy="0"/>
        </a:xfrm>
      </p:grpSpPr>
      <p:sp>
        <p:nvSpPr>
          <p:cNvPr id="2680" name="Google Shape;2680;ge7729d980e_0_23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1" name="Google Shape;2681;ge7729d980e_0_23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964341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9"/>
        <p:cNvGrpSpPr/>
        <p:nvPr/>
      </p:nvGrpSpPr>
      <p:grpSpPr>
        <a:xfrm>
          <a:off x="0" y="0"/>
          <a:ext cx="0" cy="0"/>
          <a:chOff x="0" y="0"/>
          <a:chExt cx="0" cy="0"/>
        </a:xfrm>
      </p:grpSpPr>
      <p:sp>
        <p:nvSpPr>
          <p:cNvPr id="2680" name="Google Shape;2680;ge7729d980e_0_23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1" name="Google Shape;2681;ge7729d980e_0_23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6824702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1"/>
        <p:cNvGrpSpPr/>
        <p:nvPr/>
      </p:nvGrpSpPr>
      <p:grpSpPr>
        <a:xfrm>
          <a:off x="0" y="0"/>
          <a:ext cx="0" cy="0"/>
          <a:chOff x="0" y="0"/>
          <a:chExt cx="0" cy="0"/>
        </a:xfrm>
      </p:grpSpPr>
      <p:sp>
        <p:nvSpPr>
          <p:cNvPr id="2852" name="Google Shape;2852;ge7729d980e_0_6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3" name="Google Shape;2853;ge7729d980e_0_6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61801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4"/>
        <p:cNvGrpSpPr/>
        <p:nvPr/>
      </p:nvGrpSpPr>
      <p:grpSpPr>
        <a:xfrm>
          <a:off x="0" y="0"/>
          <a:ext cx="0" cy="0"/>
          <a:chOff x="0" y="0"/>
          <a:chExt cx="0" cy="0"/>
        </a:xfrm>
      </p:grpSpPr>
      <p:sp>
        <p:nvSpPr>
          <p:cNvPr id="3075" name="Google Shape;3075;ge7729d980e_0_28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6" name="Google Shape;3076;ge7729d980e_0_28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847135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7"/>
        <p:cNvGrpSpPr/>
        <p:nvPr/>
      </p:nvGrpSpPr>
      <p:grpSpPr>
        <a:xfrm>
          <a:off x="0" y="0"/>
          <a:ext cx="0" cy="0"/>
          <a:chOff x="0" y="0"/>
          <a:chExt cx="0" cy="0"/>
        </a:xfrm>
      </p:grpSpPr>
      <p:sp>
        <p:nvSpPr>
          <p:cNvPr id="3148" name="Google Shape;3148;ge7729d980e_0_29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9" name="Google Shape;3149;ge7729d980e_0_29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1977877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4"/>
        <p:cNvGrpSpPr/>
        <p:nvPr/>
      </p:nvGrpSpPr>
      <p:grpSpPr>
        <a:xfrm>
          <a:off x="0" y="0"/>
          <a:ext cx="0" cy="0"/>
          <a:chOff x="0" y="0"/>
          <a:chExt cx="0" cy="0"/>
        </a:xfrm>
      </p:grpSpPr>
      <p:sp>
        <p:nvSpPr>
          <p:cNvPr id="3185" name="Google Shape;3185;gb84953329c_1_211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6" name="Google Shape;3186;gb84953329c_1_21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088456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8"/>
        <p:cNvGrpSpPr/>
        <p:nvPr/>
      </p:nvGrpSpPr>
      <p:grpSpPr>
        <a:xfrm>
          <a:off x="0" y="0"/>
          <a:ext cx="0" cy="0"/>
          <a:chOff x="0" y="0"/>
          <a:chExt cx="0" cy="0"/>
        </a:xfrm>
      </p:grpSpPr>
      <p:sp>
        <p:nvSpPr>
          <p:cNvPr id="3529" name="Google Shape;3529;ge7729d980e_0_29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0" name="Google Shape;3530;ge7729d980e_0_29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393348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4"/>
        <p:cNvGrpSpPr/>
        <p:nvPr/>
      </p:nvGrpSpPr>
      <p:grpSpPr>
        <a:xfrm>
          <a:off x="0" y="0"/>
          <a:ext cx="0" cy="0"/>
          <a:chOff x="0" y="0"/>
          <a:chExt cx="0" cy="0"/>
        </a:xfrm>
      </p:grpSpPr>
      <p:sp>
        <p:nvSpPr>
          <p:cNvPr id="3075" name="Google Shape;3075;ge7729d980e_0_28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6" name="Google Shape;3076;ge7729d980e_0_28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607120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7"/>
        <p:cNvGrpSpPr/>
        <p:nvPr/>
      </p:nvGrpSpPr>
      <p:grpSpPr>
        <a:xfrm>
          <a:off x="0" y="0"/>
          <a:ext cx="0" cy="0"/>
          <a:chOff x="0" y="0"/>
          <a:chExt cx="0" cy="0"/>
        </a:xfrm>
      </p:grpSpPr>
      <p:sp>
        <p:nvSpPr>
          <p:cNvPr id="3568" name="Google Shape;3568;ge7729d980e_0_75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9" name="Google Shape;3569;ge7729d980e_0_75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317182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84"/>
        <p:cNvGrpSpPr/>
        <p:nvPr/>
      </p:nvGrpSpPr>
      <p:grpSpPr>
        <a:xfrm>
          <a:off x="0" y="0"/>
          <a:ext cx="0" cy="0"/>
          <a:chOff x="0" y="0"/>
          <a:chExt cx="0" cy="0"/>
        </a:xfrm>
      </p:grpSpPr>
      <p:sp>
        <p:nvSpPr>
          <p:cNvPr id="3785" name="Google Shape;3785;ge7729d980e_0_7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86" name="Google Shape;3786;ge7729d980e_0_7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882106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5"/>
        <p:cNvGrpSpPr/>
        <p:nvPr/>
      </p:nvGrpSpPr>
      <p:grpSpPr>
        <a:xfrm>
          <a:off x="0" y="0"/>
          <a:ext cx="0" cy="0"/>
          <a:chOff x="0" y="0"/>
          <a:chExt cx="0" cy="0"/>
        </a:xfrm>
      </p:grpSpPr>
      <p:sp>
        <p:nvSpPr>
          <p:cNvPr id="4006" name="Google Shape;4006;ge7729d980e_0_6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7" name="Google Shape;4007;ge7729d980e_0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53061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7"/>
        <p:cNvGrpSpPr/>
        <p:nvPr/>
      </p:nvGrpSpPr>
      <p:grpSpPr>
        <a:xfrm>
          <a:off x="0" y="0"/>
          <a:ext cx="0" cy="0"/>
          <a:chOff x="0" y="0"/>
          <a:chExt cx="0" cy="0"/>
        </a:xfrm>
      </p:grpSpPr>
      <p:sp>
        <p:nvSpPr>
          <p:cNvPr id="4158" name="Google Shape;4158;gb84953329c_1_212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59" name="Google Shape;4159;gb84953329c_1_21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01579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5"/>
        <p:cNvGrpSpPr/>
        <p:nvPr/>
      </p:nvGrpSpPr>
      <p:grpSpPr>
        <a:xfrm>
          <a:off x="0" y="0"/>
          <a:ext cx="0" cy="0"/>
          <a:chOff x="0" y="0"/>
          <a:chExt cx="0" cy="0"/>
        </a:xfrm>
      </p:grpSpPr>
      <p:sp>
        <p:nvSpPr>
          <p:cNvPr id="2326" name="Google Shape;2326;ge21fa792ab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7" name="Google Shape;2327;ge21fa792a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4441834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9"/>
        <p:cNvGrpSpPr/>
        <p:nvPr/>
      </p:nvGrpSpPr>
      <p:grpSpPr>
        <a:xfrm>
          <a:off x="0" y="0"/>
          <a:ext cx="0" cy="0"/>
          <a:chOff x="0" y="0"/>
          <a:chExt cx="0" cy="0"/>
        </a:xfrm>
      </p:grpSpPr>
      <p:sp>
        <p:nvSpPr>
          <p:cNvPr id="4280" name="Google Shape;4280;ge7729d980e_0_6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1" name="Google Shape;4281;ge7729d980e_0_6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3918864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5"/>
        <p:cNvGrpSpPr/>
        <p:nvPr/>
      </p:nvGrpSpPr>
      <p:grpSpPr>
        <a:xfrm>
          <a:off x="0" y="0"/>
          <a:ext cx="0" cy="0"/>
          <a:chOff x="0" y="0"/>
          <a:chExt cx="0" cy="0"/>
        </a:xfrm>
      </p:grpSpPr>
      <p:sp>
        <p:nvSpPr>
          <p:cNvPr id="4436" name="Google Shape;4436;ge7729d980e_0_6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7" name="Google Shape;4437;ge7729d980e_0_6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95511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5"/>
        <p:cNvGrpSpPr/>
        <p:nvPr/>
      </p:nvGrpSpPr>
      <p:grpSpPr>
        <a:xfrm>
          <a:off x="0" y="0"/>
          <a:ext cx="0" cy="0"/>
          <a:chOff x="0" y="0"/>
          <a:chExt cx="0" cy="0"/>
        </a:xfrm>
      </p:grpSpPr>
      <p:sp>
        <p:nvSpPr>
          <p:cNvPr id="4706" name="Google Shape;4706;ge7729d980e_0_70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7" name="Google Shape;4707;ge7729d980e_0_70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583949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4"/>
        <p:cNvGrpSpPr/>
        <p:nvPr/>
      </p:nvGrpSpPr>
      <p:grpSpPr>
        <a:xfrm>
          <a:off x="0" y="0"/>
          <a:ext cx="0" cy="0"/>
          <a:chOff x="0" y="0"/>
          <a:chExt cx="0" cy="0"/>
        </a:xfrm>
      </p:grpSpPr>
      <p:sp>
        <p:nvSpPr>
          <p:cNvPr id="4855" name="Google Shape;4855;ge7729d980e_0_78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6" name="Google Shape;4856;ge7729d980e_0_78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168945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4"/>
        <p:cNvGrpSpPr/>
        <p:nvPr/>
      </p:nvGrpSpPr>
      <p:grpSpPr>
        <a:xfrm>
          <a:off x="0" y="0"/>
          <a:ext cx="0" cy="0"/>
          <a:chOff x="0" y="0"/>
          <a:chExt cx="0" cy="0"/>
        </a:xfrm>
      </p:grpSpPr>
      <p:sp>
        <p:nvSpPr>
          <p:cNvPr id="4855" name="Google Shape;4855;ge7729d980e_0_78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6" name="Google Shape;4856;ge7729d980e_0_78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3392354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4"/>
        <p:cNvGrpSpPr/>
        <p:nvPr/>
      </p:nvGrpSpPr>
      <p:grpSpPr>
        <a:xfrm>
          <a:off x="0" y="0"/>
          <a:ext cx="0" cy="0"/>
          <a:chOff x="0" y="0"/>
          <a:chExt cx="0" cy="0"/>
        </a:xfrm>
      </p:grpSpPr>
      <p:sp>
        <p:nvSpPr>
          <p:cNvPr id="4855" name="Google Shape;4855;ge7729d980e_0_78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6" name="Google Shape;4856;ge7729d980e_0_78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8755583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5"/>
        <p:cNvGrpSpPr/>
        <p:nvPr/>
      </p:nvGrpSpPr>
      <p:grpSpPr>
        <a:xfrm>
          <a:off x="0" y="0"/>
          <a:ext cx="0" cy="0"/>
          <a:chOff x="0" y="0"/>
          <a:chExt cx="0" cy="0"/>
        </a:xfrm>
      </p:grpSpPr>
      <p:sp>
        <p:nvSpPr>
          <p:cNvPr id="5086" name="Google Shape;5086;gb84953329c_1_212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87" name="Google Shape;5087;gb84953329c_1_212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533196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7"/>
        <p:cNvGrpSpPr/>
        <p:nvPr/>
      </p:nvGrpSpPr>
      <p:grpSpPr>
        <a:xfrm>
          <a:off x="0" y="0"/>
          <a:ext cx="0" cy="0"/>
          <a:chOff x="0" y="0"/>
          <a:chExt cx="0" cy="0"/>
        </a:xfrm>
      </p:grpSpPr>
      <p:sp>
        <p:nvSpPr>
          <p:cNvPr id="5368" name="Google Shape;5368;ge7729d980e_0_67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69" name="Google Shape;5369;ge7729d980e_0_67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691957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2"/>
        <p:cNvGrpSpPr/>
        <p:nvPr/>
      </p:nvGrpSpPr>
      <p:grpSpPr>
        <a:xfrm>
          <a:off x="0" y="0"/>
          <a:ext cx="0" cy="0"/>
          <a:chOff x="0" y="0"/>
          <a:chExt cx="0" cy="0"/>
        </a:xfrm>
      </p:grpSpPr>
      <p:sp>
        <p:nvSpPr>
          <p:cNvPr id="5463" name="Google Shape;5463;ge7729d980e_0_6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64" name="Google Shape;5464;ge7729d980e_0_6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22869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4"/>
        <p:cNvGrpSpPr/>
        <p:nvPr/>
      </p:nvGrpSpPr>
      <p:grpSpPr>
        <a:xfrm>
          <a:off x="0" y="0"/>
          <a:ext cx="0" cy="0"/>
          <a:chOff x="0" y="0"/>
          <a:chExt cx="0" cy="0"/>
        </a:xfrm>
      </p:grpSpPr>
      <p:sp>
        <p:nvSpPr>
          <p:cNvPr id="5755" name="Google Shape;5755;ge7729d980e_0_7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6" name="Google Shape;5756;ge7729d980e_0_7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8052897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2"/>
        <p:cNvGrpSpPr/>
        <p:nvPr/>
      </p:nvGrpSpPr>
      <p:grpSpPr>
        <a:xfrm>
          <a:off x="0" y="0"/>
          <a:ext cx="0" cy="0"/>
          <a:chOff x="0" y="0"/>
          <a:chExt cx="0" cy="0"/>
        </a:xfrm>
      </p:grpSpPr>
      <p:sp>
        <p:nvSpPr>
          <p:cNvPr id="5913" name="Google Shape;5913;ge7729d980e_0_69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14" name="Google Shape;5914;ge7729d980e_0_69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60610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63"/>
        <p:cNvGrpSpPr/>
        <p:nvPr/>
      </p:nvGrpSpPr>
      <p:grpSpPr>
        <a:xfrm>
          <a:off x="0" y="0"/>
          <a:ext cx="0" cy="0"/>
          <a:chOff x="0" y="0"/>
          <a:chExt cx="0" cy="0"/>
        </a:xfrm>
      </p:grpSpPr>
      <p:sp>
        <p:nvSpPr>
          <p:cNvPr id="6064" name="Google Shape;6064;gb84953329c_1_212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65" name="Google Shape;6065;gb84953329c_1_21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510613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4"/>
        <p:cNvGrpSpPr/>
        <p:nvPr/>
      </p:nvGrpSpPr>
      <p:grpSpPr>
        <a:xfrm>
          <a:off x="0" y="0"/>
          <a:ext cx="0" cy="0"/>
          <a:chOff x="0" y="0"/>
          <a:chExt cx="0" cy="0"/>
        </a:xfrm>
      </p:grpSpPr>
      <p:sp>
        <p:nvSpPr>
          <p:cNvPr id="6225" name="Google Shape;6225;ge7729d980e_0_23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6" name="Google Shape;6226;ge7729d980e_0_2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044402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6"/>
        <p:cNvGrpSpPr/>
        <p:nvPr/>
      </p:nvGrpSpPr>
      <p:grpSpPr>
        <a:xfrm>
          <a:off x="0" y="0"/>
          <a:ext cx="0" cy="0"/>
          <a:chOff x="0" y="0"/>
          <a:chExt cx="0" cy="0"/>
        </a:xfrm>
      </p:grpSpPr>
      <p:sp>
        <p:nvSpPr>
          <p:cNvPr id="6297" name="Google Shape;6297;ge7729d980e_0_24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98" name="Google Shape;6298;ge7729d980e_0_2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7199335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6"/>
        <p:cNvGrpSpPr/>
        <p:nvPr/>
      </p:nvGrpSpPr>
      <p:grpSpPr>
        <a:xfrm>
          <a:off x="0" y="0"/>
          <a:ext cx="0" cy="0"/>
          <a:chOff x="0" y="0"/>
          <a:chExt cx="0" cy="0"/>
        </a:xfrm>
      </p:grpSpPr>
      <p:sp>
        <p:nvSpPr>
          <p:cNvPr id="6297" name="Google Shape;6297;ge7729d980e_0_24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98" name="Google Shape;6298;ge7729d980e_0_2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4690721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68"/>
        <p:cNvGrpSpPr/>
        <p:nvPr/>
      </p:nvGrpSpPr>
      <p:grpSpPr>
        <a:xfrm>
          <a:off x="0" y="0"/>
          <a:ext cx="0" cy="0"/>
          <a:chOff x="0" y="0"/>
          <a:chExt cx="0" cy="0"/>
        </a:xfrm>
      </p:grpSpPr>
      <p:sp>
        <p:nvSpPr>
          <p:cNvPr id="6369" name="Google Shape;6369;ge7729d980e_0_24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70" name="Google Shape;6370;ge7729d980e_0_2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0340798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37"/>
        <p:cNvGrpSpPr/>
        <p:nvPr/>
      </p:nvGrpSpPr>
      <p:grpSpPr>
        <a:xfrm>
          <a:off x="0" y="0"/>
          <a:ext cx="0" cy="0"/>
          <a:chOff x="0" y="0"/>
          <a:chExt cx="0" cy="0"/>
        </a:xfrm>
      </p:grpSpPr>
      <p:sp>
        <p:nvSpPr>
          <p:cNvPr id="6438" name="Google Shape;6438;ge7729d980e_0_80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39" name="Google Shape;6439;ge7729d980e_0_80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3002424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58"/>
        <p:cNvGrpSpPr/>
        <p:nvPr/>
      </p:nvGrpSpPr>
      <p:grpSpPr>
        <a:xfrm>
          <a:off x="0" y="0"/>
          <a:ext cx="0" cy="0"/>
          <a:chOff x="0" y="0"/>
          <a:chExt cx="0" cy="0"/>
        </a:xfrm>
      </p:grpSpPr>
      <p:sp>
        <p:nvSpPr>
          <p:cNvPr id="6659" name="Google Shape;6659;gb1fa4ddd8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60" name="Google Shape;6660;gb1fa4ddd8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956925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5"/>
        <p:cNvGrpSpPr/>
        <p:nvPr/>
      </p:nvGrpSpPr>
      <p:grpSpPr>
        <a:xfrm>
          <a:off x="0" y="0"/>
          <a:ext cx="0" cy="0"/>
          <a:chOff x="0" y="0"/>
          <a:chExt cx="0" cy="0"/>
        </a:xfrm>
      </p:grpSpPr>
      <p:sp>
        <p:nvSpPr>
          <p:cNvPr id="6826" name="Google Shape;6826;gdcc2a1d9b6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7" name="Google Shape;6827;gdcc2a1d9b6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068882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5"/>
        <p:cNvGrpSpPr/>
        <p:nvPr/>
      </p:nvGrpSpPr>
      <p:grpSpPr>
        <a:xfrm>
          <a:off x="0" y="0"/>
          <a:ext cx="0" cy="0"/>
          <a:chOff x="0" y="0"/>
          <a:chExt cx="0" cy="0"/>
        </a:xfrm>
      </p:grpSpPr>
      <p:sp>
        <p:nvSpPr>
          <p:cNvPr id="6826" name="Google Shape;6826;gdcc2a1d9b6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7" name="Google Shape;6827;gdcc2a1d9b6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979500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5"/>
        <p:cNvGrpSpPr/>
        <p:nvPr/>
      </p:nvGrpSpPr>
      <p:grpSpPr>
        <a:xfrm>
          <a:off x="0" y="0"/>
          <a:ext cx="0" cy="0"/>
          <a:chOff x="0" y="0"/>
          <a:chExt cx="0" cy="0"/>
        </a:xfrm>
      </p:grpSpPr>
      <p:sp>
        <p:nvSpPr>
          <p:cNvPr id="6826" name="Google Shape;6826;gdcc2a1d9b6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7" name="Google Shape;6827;gdcc2a1d9b6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316078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54"/>
        <p:cNvGrpSpPr/>
        <p:nvPr/>
      </p:nvGrpSpPr>
      <p:grpSpPr>
        <a:xfrm>
          <a:off x="0" y="0"/>
          <a:ext cx="0" cy="0"/>
          <a:chOff x="0" y="0"/>
          <a:chExt cx="0" cy="0"/>
        </a:xfrm>
      </p:grpSpPr>
      <p:sp>
        <p:nvSpPr>
          <p:cNvPr id="7655" name="Google Shape;7655;gdcc2a1d9b6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6" name="Google Shape;7656;gdcc2a1d9b6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82558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8"/>
        <p:cNvGrpSpPr/>
        <p:nvPr/>
      </p:nvGrpSpPr>
      <p:grpSpPr>
        <a:xfrm>
          <a:off x="0" y="0"/>
          <a:ext cx="0" cy="0"/>
          <a:chOff x="0" y="0"/>
          <a:chExt cx="0" cy="0"/>
        </a:xfrm>
      </p:grpSpPr>
      <p:sp>
        <p:nvSpPr>
          <p:cNvPr id="8119" name="Google Shape;8119;ge21fa792ad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0" name="Google Shape;8120;ge21fa792ad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3339972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44"/>
        <p:cNvGrpSpPr/>
        <p:nvPr/>
      </p:nvGrpSpPr>
      <p:grpSpPr>
        <a:xfrm>
          <a:off x="0" y="0"/>
          <a:ext cx="0" cy="0"/>
          <a:chOff x="0" y="0"/>
          <a:chExt cx="0" cy="0"/>
        </a:xfrm>
      </p:grpSpPr>
      <p:sp>
        <p:nvSpPr>
          <p:cNvPr id="8345" name="Google Shape;8345;gc6f6f4ce3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46" name="Google Shape;8346;gc6f6f4ce3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1305581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4"/>
        <p:cNvGrpSpPr/>
        <p:nvPr/>
      </p:nvGrpSpPr>
      <p:grpSpPr>
        <a:xfrm>
          <a:off x="0" y="0"/>
          <a:ext cx="0" cy="0"/>
          <a:chOff x="0" y="0"/>
          <a:chExt cx="0" cy="0"/>
        </a:xfrm>
      </p:grpSpPr>
      <p:sp>
        <p:nvSpPr>
          <p:cNvPr id="8375" name="Google Shape;8375;gb1fa4ddd8c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6" name="Google Shape;8376;gb1fa4ddd8c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982655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18"/>
        <p:cNvGrpSpPr/>
        <p:nvPr/>
      </p:nvGrpSpPr>
      <p:grpSpPr>
        <a:xfrm>
          <a:off x="0" y="0"/>
          <a:ext cx="0" cy="0"/>
          <a:chOff x="0" y="0"/>
          <a:chExt cx="0" cy="0"/>
        </a:xfrm>
      </p:grpSpPr>
      <p:sp>
        <p:nvSpPr>
          <p:cNvPr id="8419" name="Google Shape;8419;gb84953329c_1_4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20" name="Google Shape;8420;gb84953329c_1_4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4529584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43"/>
        <p:cNvGrpSpPr/>
        <p:nvPr/>
      </p:nvGrpSpPr>
      <p:grpSpPr>
        <a:xfrm>
          <a:off x="0" y="0"/>
          <a:ext cx="0" cy="0"/>
          <a:chOff x="0" y="0"/>
          <a:chExt cx="0" cy="0"/>
        </a:xfrm>
      </p:grpSpPr>
      <p:sp>
        <p:nvSpPr>
          <p:cNvPr id="8444" name="Google Shape;8444;gb84953329c_1_4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45" name="Google Shape;8445;gb84953329c_1_4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28994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9"/>
        <p:cNvGrpSpPr/>
        <p:nvPr/>
      </p:nvGrpSpPr>
      <p:grpSpPr>
        <a:xfrm>
          <a:off x="0" y="0"/>
          <a:ext cx="0" cy="0"/>
          <a:chOff x="0" y="0"/>
          <a:chExt cx="0" cy="0"/>
        </a:xfrm>
      </p:grpSpPr>
      <p:sp>
        <p:nvSpPr>
          <p:cNvPr id="8460" name="Google Shape;8460;gb84953329c_1_4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61" name="Google Shape;8461;gb84953329c_1_4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8045764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96"/>
        <p:cNvGrpSpPr/>
        <p:nvPr/>
      </p:nvGrpSpPr>
      <p:grpSpPr>
        <a:xfrm>
          <a:off x="0" y="0"/>
          <a:ext cx="0" cy="0"/>
          <a:chOff x="0" y="0"/>
          <a:chExt cx="0" cy="0"/>
        </a:xfrm>
      </p:grpSpPr>
      <p:sp>
        <p:nvSpPr>
          <p:cNvPr id="8797" name="Google Shape;8797;gb84953329c_1_8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98" name="Google Shape;8798;gb84953329c_1_8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8732984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83"/>
        <p:cNvGrpSpPr/>
        <p:nvPr/>
      </p:nvGrpSpPr>
      <p:grpSpPr>
        <a:xfrm>
          <a:off x="0" y="0"/>
          <a:ext cx="0" cy="0"/>
          <a:chOff x="0" y="0"/>
          <a:chExt cx="0" cy="0"/>
        </a:xfrm>
      </p:grpSpPr>
      <p:sp>
        <p:nvSpPr>
          <p:cNvPr id="11584" name="Google Shape;11584;gb84953329c_1_35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85" name="Google Shape;11585;gb84953329c_1_3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351744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02"/>
        <p:cNvGrpSpPr/>
        <p:nvPr/>
      </p:nvGrpSpPr>
      <p:grpSpPr>
        <a:xfrm>
          <a:off x="0" y="0"/>
          <a:ext cx="0" cy="0"/>
          <a:chOff x="0" y="0"/>
          <a:chExt cx="0" cy="0"/>
        </a:xfrm>
      </p:grpSpPr>
      <p:sp>
        <p:nvSpPr>
          <p:cNvPr id="12003" name="Google Shape;12003;gb84953329c_1_40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04" name="Google Shape;12004;gb84953329c_1_40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810186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72"/>
        <p:cNvGrpSpPr/>
        <p:nvPr/>
      </p:nvGrpSpPr>
      <p:grpSpPr>
        <a:xfrm>
          <a:off x="0" y="0"/>
          <a:ext cx="0" cy="0"/>
          <a:chOff x="0" y="0"/>
          <a:chExt cx="0" cy="0"/>
        </a:xfrm>
      </p:grpSpPr>
      <p:sp>
        <p:nvSpPr>
          <p:cNvPr id="12173" name="Google Shape;12173;gb84953329c_1_41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74" name="Google Shape;12174;gb84953329c_1_4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322121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77"/>
        <p:cNvGrpSpPr/>
        <p:nvPr/>
      </p:nvGrpSpPr>
      <p:grpSpPr>
        <a:xfrm>
          <a:off x="0" y="0"/>
          <a:ext cx="0" cy="0"/>
          <a:chOff x="0" y="0"/>
          <a:chExt cx="0" cy="0"/>
        </a:xfrm>
      </p:grpSpPr>
      <p:sp>
        <p:nvSpPr>
          <p:cNvPr id="12578" name="Google Shape;12578;gb84953329c_1_45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79" name="Google Shape;12579;gb84953329c_1_45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8253827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57"/>
        <p:cNvGrpSpPr/>
        <p:nvPr/>
      </p:nvGrpSpPr>
      <p:grpSpPr>
        <a:xfrm>
          <a:off x="0" y="0"/>
          <a:ext cx="0" cy="0"/>
          <a:chOff x="0" y="0"/>
          <a:chExt cx="0" cy="0"/>
        </a:xfrm>
      </p:grpSpPr>
      <p:sp>
        <p:nvSpPr>
          <p:cNvPr id="12958" name="Google Shape;12958;ge7729d980e_0_46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59" name="Google Shape;12959;ge7729d980e_0_46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581558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54"/>
        <p:cNvGrpSpPr/>
        <p:nvPr/>
      </p:nvGrpSpPr>
      <p:grpSpPr>
        <a:xfrm>
          <a:off x="0" y="0"/>
          <a:ext cx="0" cy="0"/>
          <a:chOff x="0" y="0"/>
          <a:chExt cx="0" cy="0"/>
        </a:xfrm>
      </p:grpSpPr>
      <p:sp>
        <p:nvSpPr>
          <p:cNvPr id="13455" name="Google Shape;13455;ge7729d980e_0_5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56" name="Google Shape;13456;ge7729d980e_0_5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1902986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67"/>
        <p:cNvGrpSpPr/>
        <p:nvPr/>
      </p:nvGrpSpPr>
      <p:grpSpPr>
        <a:xfrm>
          <a:off x="0" y="0"/>
          <a:ext cx="0" cy="0"/>
          <a:chOff x="0" y="0"/>
          <a:chExt cx="0" cy="0"/>
        </a:xfrm>
      </p:grpSpPr>
      <p:sp>
        <p:nvSpPr>
          <p:cNvPr id="14068" name="Google Shape;14068;ge7729d980e_0_5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69" name="Google Shape;14069;ge7729d980e_0_5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748030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19"/>
        <p:cNvGrpSpPr/>
        <p:nvPr/>
      </p:nvGrpSpPr>
      <p:grpSpPr>
        <a:xfrm>
          <a:off x="0" y="0"/>
          <a:ext cx="0" cy="0"/>
          <a:chOff x="0" y="0"/>
          <a:chExt cx="0" cy="0"/>
        </a:xfrm>
      </p:grpSpPr>
      <p:sp>
        <p:nvSpPr>
          <p:cNvPr id="14620" name="Google Shape;14620;gb84953329c_1_49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21" name="Google Shape;14621;gb84953329c_1_4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524216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37"/>
        <p:cNvGrpSpPr/>
        <p:nvPr/>
      </p:nvGrpSpPr>
      <p:grpSpPr>
        <a:xfrm>
          <a:off x="0" y="0"/>
          <a:ext cx="0" cy="0"/>
          <a:chOff x="0" y="0"/>
          <a:chExt cx="0" cy="0"/>
        </a:xfrm>
      </p:grpSpPr>
      <p:sp>
        <p:nvSpPr>
          <p:cNvPr id="15538" name="Google Shape;15538;gb84953329c_1_58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9" name="Google Shape;15539;gb84953329c_1_5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594155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slide" Target="../slides/slide17.xml"/><Relationship Id="rId7" Type="http://schemas.openxmlformats.org/officeDocument/2006/relationships/slide" Target="../slides/slide36.xml"/><Relationship Id="rId2" Type="http://schemas.openxmlformats.org/officeDocument/2006/relationships/slide" Target="../slides/slide3.xml"/><Relationship Id="rId1" Type="http://schemas.openxmlformats.org/officeDocument/2006/relationships/slideMaster" Target="../slideMasters/slideMaster1.xml"/><Relationship Id="rId6" Type="http://schemas.openxmlformats.org/officeDocument/2006/relationships/slide" Target="../slides/slide31.xml"/><Relationship Id="rId5" Type="http://schemas.openxmlformats.org/officeDocument/2006/relationships/slide" Target="../slides/slide23.xml"/><Relationship Id="rId4" Type="http://schemas.openxmlformats.org/officeDocument/2006/relationships/slide" Target="../slides/slide1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20050" y="2918575"/>
            <a:ext cx="4359900" cy="70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5200"/>
              <a:buNone/>
              <a:defRPr sz="3000">
                <a:latin typeface="Rubik"/>
                <a:ea typeface="Rubik"/>
                <a:cs typeface="Rubik"/>
                <a:sym typeface="Rubik"/>
              </a:defRPr>
            </a:lvl1pPr>
            <a:lvl2pPr lvl="1" algn="l" rtl="0">
              <a:spcBef>
                <a:spcPts val="0"/>
              </a:spcBef>
              <a:spcAft>
                <a:spcPts val="0"/>
              </a:spcAft>
              <a:buClr>
                <a:srgbClr val="191919"/>
              </a:buClr>
              <a:buSzPts val="5200"/>
              <a:buNone/>
              <a:defRPr sz="5200">
                <a:solidFill>
                  <a:srgbClr val="191919"/>
                </a:solidFill>
              </a:defRPr>
            </a:lvl2pPr>
            <a:lvl3pPr lvl="2" algn="l" rtl="0">
              <a:spcBef>
                <a:spcPts val="0"/>
              </a:spcBef>
              <a:spcAft>
                <a:spcPts val="0"/>
              </a:spcAft>
              <a:buClr>
                <a:srgbClr val="191919"/>
              </a:buClr>
              <a:buSzPts val="5200"/>
              <a:buNone/>
              <a:defRPr sz="5200">
                <a:solidFill>
                  <a:srgbClr val="191919"/>
                </a:solidFill>
              </a:defRPr>
            </a:lvl3pPr>
            <a:lvl4pPr lvl="3" algn="l" rtl="0">
              <a:spcBef>
                <a:spcPts val="0"/>
              </a:spcBef>
              <a:spcAft>
                <a:spcPts val="0"/>
              </a:spcAft>
              <a:buClr>
                <a:srgbClr val="191919"/>
              </a:buClr>
              <a:buSzPts val="5200"/>
              <a:buNone/>
              <a:defRPr sz="5200">
                <a:solidFill>
                  <a:srgbClr val="191919"/>
                </a:solidFill>
              </a:defRPr>
            </a:lvl4pPr>
            <a:lvl5pPr lvl="4" algn="l" rtl="0">
              <a:spcBef>
                <a:spcPts val="0"/>
              </a:spcBef>
              <a:spcAft>
                <a:spcPts val="0"/>
              </a:spcAft>
              <a:buClr>
                <a:srgbClr val="191919"/>
              </a:buClr>
              <a:buSzPts val="5200"/>
              <a:buNone/>
              <a:defRPr sz="5200">
                <a:solidFill>
                  <a:srgbClr val="191919"/>
                </a:solidFill>
              </a:defRPr>
            </a:lvl5pPr>
            <a:lvl6pPr lvl="5" algn="l" rtl="0">
              <a:spcBef>
                <a:spcPts val="0"/>
              </a:spcBef>
              <a:spcAft>
                <a:spcPts val="0"/>
              </a:spcAft>
              <a:buClr>
                <a:srgbClr val="191919"/>
              </a:buClr>
              <a:buSzPts val="5200"/>
              <a:buNone/>
              <a:defRPr sz="5200">
                <a:solidFill>
                  <a:srgbClr val="191919"/>
                </a:solidFill>
              </a:defRPr>
            </a:lvl6pPr>
            <a:lvl7pPr lvl="6" algn="l" rtl="0">
              <a:spcBef>
                <a:spcPts val="0"/>
              </a:spcBef>
              <a:spcAft>
                <a:spcPts val="0"/>
              </a:spcAft>
              <a:buClr>
                <a:srgbClr val="191919"/>
              </a:buClr>
              <a:buSzPts val="5200"/>
              <a:buNone/>
              <a:defRPr sz="5200">
                <a:solidFill>
                  <a:srgbClr val="191919"/>
                </a:solidFill>
              </a:defRPr>
            </a:lvl7pPr>
            <a:lvl8pPr lvl="7" algn="l" rtl="0">
              <a:spcBef>
                <a:spcPts val="0"/>
              </a:spcBef>
              <a:spcAft>
                <a:spcPts val="0"/>
              </a:spcAft>
              <a:buClr>
                <a:srgbClr val="191919"/>
              </a:buClr>
              <a:buSzPts val="5200"/>
              <a:buNone/>
              <a:defRPr sz="5200">
                <a:solidFill>
                  <a:srgbClr val="191919"/>
                </a:solidFill>
              </a:defRPr>
            </a:lvl8pPr>
            <a:lvl9pPr lvl="8" algn="l" rtl="0">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rot="-614">
            <a:off x="1039937" y="3631333"/>
            <a:ext cx="3357600" cy="426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1" name="Google Shape;11;p2"/>
          <p:cNvSpPr txBox="1">
            <a:spLocks noGrp="1"/>
          </p:cNvSpPr>
          <p:nvPr>
            <p:ph type="ctrTitle" idx="2"/>
          </p:nvPr>
        </p:nvSpPr>
        <p:spPr>
          <a:xfrm>
            <a:off x="841600" y="1078725"/>
            <a:ext cx="4431600" cy="2161200"/>
          </a:xfrm>
          <a:prstGeom prst="rect">
            <a:avLst/>
          </a:prstGeom>
        </p:spPr>
        <p:txBody>
          <a:bodyPr spcFirstLastPara="1" wrap="square" lIns="91425" tIns="91425" rIns="91425" bIns="91425" anchor="ctr" anchorCtr="0">
            <a:noAutofit/>
          </a:bodyPr>
          <a:lstStyle>
            <a:lvl1pPr lvl="0" algn="l" rtl="0">
              <a:lnSpc>
                <a:spcPct val="80000"/>
              </a:lnSpc>
              <a:spcBef>
                <a:spcPts val="0"/>
              </a:spcBef>
              <a:spcAft>
                <a:spcPts val="0"/>
              </a:spcAft>
              <a:buSzPts val="5200"/>
              <a:buNone/>
              <a:defRPr sz="7900">
                <a:latin typeface="Rubik"/>
                <a:ea typeface="Rubik"/>
                <a:cs typeface="Rubik"/>
                <a:sym typeface="Rubik"/>
              </a:defRPr>
            </a:lvl1pPr>
            <a:lvl2pPr lvl="1" algn="l" rtl="0">
              <a:spcBef>
                <a:spcPts val="0"/>
              </a:spcBef>
              <a:spcAft>
                <a:spcPts val="0"/>
              </a:spcAft>
              <a:buClr>
                <a:srgbClr val="191919"/>
              </a:buClr>
              <a:buSzPts val="5200"/>
              <a:buNone/>
              <a:defRPr sz="5200">
                <a:solidFill>
                  <a:srgbClr val="191919"/>
                </a:solidFill>
              </a:defRPr>
            </a:lvl2pPr>
            <a:lvl3pPr lvl="2" algn="l" rtl="0">
              <a:spcBef>
                <a:spcPts val="0"/>
              </a:spcBef>
              <a:spcAft>
                <a:spcPts val="0"/>
              </a:spcAft>
              <a:buClr>
                <a:srgbClr val="191919"/>
              </a:buClr>
              <a:buSzPts val="5200"/>
              <a:buNone/>
              <a:defRPr sz="5200">
                <a:solidFill>
                  <a:srgbClr val="191919"/>
                </a:solidFill>
              </a:defRPr>
            </a:lvl3pPr>
            <a:lvl4pPr lvl="3" algn="l" rtl="0">
              <a:spcBef>
                <a:spcPts val="0"/>
              </a:spcBef>
              <a:spcAft>
                <a:spcPts val="0"/>
              </a:spcAft>
              <a:buClr>
                <a:srgbClr val="191919"/>
              </a:buClr>
              <a:buSzPts val="5200"/>
              <a:buNone/>
              <a:defRPr sz="5200">
                <a:solidFill>
                  <a:srgbClr val="191919"/>
                </a:solidFill>
              </a:defRPr>
            </a:lvl4pPr>
            <a:lvl5pPr lvl="4" algn="l" rtl="0">
              <a:spcBef>
                <a:spcPts val="0"/>
              </a:spcBef>
              <a:spcAft>
                <a:spcPts val="0"/>
              </a:spcAft>
              <a:buClr>
                <a:srgbClr val="191919"/>
              </a:buClr>
              <a:buSzPts val="5200"/>
              <a:buNone/>
              <a:defRPr sz="5200">
                <a:solidFill>
                  <a:srgbClr val="191919"/>
                </a:solidFill>
              </a:defRPr>
            </a:lvl5pPr>
            <a:lvl6pPr lvl="5" algn="l" rtl="0">
              <a:spcBef>
                <a:spcPts val="0"/>
              </a:spcBef>
              <a:spcAft>
                <a:spcPts val="0"/>
              </a:spcAft>
              <a:buClr>
                <a:srgbClr val="191919"/>
              </a:buClr>
              <a:buSzPts val="5200"/>
              <a:buNone/>
              <a:defRPr sz="5200">
                <a:solidFill>
                  <a:srgbClr val="191919"/>
                </a:solidFill>
              </a:defRPr>
            </a:lvl6pPr>
            <a:lvl7pPr lvl="6" algn="l" rtl="0">
              <a:spcBef>
                <a:spcPts val="0"/>
              </a:spcBef>
              <a:spcAft>
                <a:spcPts val="0"/>
              </a:spcAft>
              <a:buClr>
                <a:srgbClr val="191919"/>
              </a:buClr>
              <a:buSzPts val="5200"/>
              <a:buNone/>
              <a:defRPr sz="5200">
                <a:solidFill>
                  <a:srgbClr val="191919"/>
                </a:solidFill>
              </a:defRPr>
            </a:lvl7pPr>
            <a:lvl8pPr lvl="7" algn="l" rtl="0">
              <a:spcBef>
                <a:spcPts val="0"/>
              </a:spcBef>
              <a:spcAft>
                <a:spcPts val="0"/>
              </a:spcAft>
              <a:buClr>
                <a:srgbClr val="191919"/>
              </a:buClr>
              <a:buSzPts val="5200"/>
              <a:buNone/>
              <a:defRPr sz="5200">
                <a:solidFill>
                  <a:srgbClr val="191919"/>
                </a:solidFill>
              </a:defRPr>
            </a:lvl8pPr>
            <a:lvl9pPr lvl="8" algn="l"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5"/>
        </a:solidFill>
        <a:effectLst/>
      </p:bgPr>
    </p:bg>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a:off x="2894275" y="2466013"/>
            <a:ext cx="33555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3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3070025" y="1143413"/>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Clr>
                <a:schemeClr val="accent3"/>
              </a:buClr>
              <a:buSzPts val="6000"/>
              <a:buNone/>
              <a:defRPr sz="6000">
                <a:solidFill>
                  <a:schemeClr val="accent3"/>
                </a:solidFill>
              </a:defRPr>
            </a:lvl2pPr>
            <a:lvl3pPr lvl="2" algn="ctr" rtl="0">
              <a:spcBef>
                <a:spcPts val="0"/>
              </a:spcBef>
              <a:spcAft>
                <a:spcPts val="0"/>
              </a:spcAft>
              <a:buClr>
                <a:schemeClr val="accent3"/>
              </a:buClr>
              <a:buSzPts val="6000"/>
              <a:buNone/>
              <a:defRPr sz="6000">
                <a:solidFill>
                  <a:schemeClr val="accent3"/>
                </a:solidFill>
              </a:defRPr>
            </a:lvl3pPr>
            <a:lvl4pPr lvl="3" algn="ctr" rtl="0">
              <a:spcBef>
                <a:spcPts val="0"/>
              </a:spcBef>
              <a:spcAft>
                <a:spcPts val="0"/>
              </a:spcAft>
              <a:buClr>
                <a:schemeClr val="accent3"/>
              </a:buClr>
              <a:buSzPts val="6000"/>
              <a:buNone/>
              <a:defRPr sz="6000">
                <a:solidFill>
                  <a:schemeClr val="accent3"/>
                </a:solidFill>
              </a:defRPr>
            </a:lvl4pPr>
            <a:lvl5pPr lvl="4" algn="ctr" rtl="0">
              <a:spcBef>
                <a:spcPts val="0"/>
              </a:spcBef>
              <a:spcAft>
                <a:spcPts val="0"/>
              </a:spcAft>
              <a:buClr>
                <a:schemeClr val="accent3"/>
              </a:buClr>
              <a:buSzPts val="6000"/>
              <a:buNone/>
              <a:defRPr sz="6000">
                <a:solidFill>
                  <a:schemeClr val="accent3"/>
                </a:solidFill>
              </a:defRPr>
            </a:lvl5pPr>
            <a:lvl6pPr lvl="5" algn="ctr" rtl="0">
              <a:spcBef>
                <a:spcPts val="0"/>
              </a:spcBef>
              <a:spcAft>
                <a:spcPts val="0"/>
              </a:spcAft>
              <a:buClr>
                <a:schemeClr val="accent3"/>
              </a:buClr>
              <a:buSzPts val="6000"/>
              <a:buNone/>
              <a:defRPr sz="6000">
                <a:solidFill>
                  <a:schemeClr val="accent3"/>
                </a:solidFill>
              </a:defRPr>
            </a:lvl6pPr>
            <a:lvl7pPr lvl="6" algn="ctr" rtl="0">
              <a:spcBef>
                <a:spcPts val="0"/>
              </a:spcBef>
              <a:spcAft>
                <a:spcPts val="0"/>
              </a:spcAft>
              <a:buClr>
                <a:schemeClr val="accent3"/>
              </a:buClr>
              <a:buSzPts val="6000"/>
              <a:buNone/>
              <a:defRPr sz="6000">
                <a:solidFill>
                  <a:schemeClr val="accent3"/>
                </a:solidFill>
              </a:defRPr>
            </a:lvl7pPr>
            <a:lvl8pPr lvl="7" algn="ctr" rtl="0">
              <a:spcBef>
                <a:spcPts val="0"/>
              </a:spcBef>
              <a:spcAft>
                <a:spcPts val="0"/>
              </a:spcAft>
              <a:buClr>
                <a:schemeClr val="accent3"/>
              </a:buClr>
              <a:buSzPts val="6000"/>
              <a:buNone/>
              <a:defRPr sz="6000">
                <a:solidFill>
                  <a:schemeClr val="accent3"/>
                </a:solidFill>
              </a:defRPr>
            </a:lvl8pPr>
            <a:lvl9pPr lvl="8" algn="ctr" rtl="0">
              <a:spcBef>
                <a:spcPts val="0"/>
              </a:spcBef>
              <a:spcAft>
                <a:spcPts val="0"/>
              </a:spcAft>
              <a:buClr>
                <a:schemeClr val="accent3"/>
              </a:buClr>
              <a:buSzPts val="6000"/>
              <a:buNone/>
              <a:defRPr sz="6000">
                <a:solidFill>
                  <a:schemeClr val="accent3"/>
                </a:solidFill>
              </a:defRPr>
            </a:lvl9pPr>
          </a:lstStyle>
          <a:p>
            <a:r>
              <a:t>xx%</a:t>
            </a:r>
          </a:p>
        </p:txBody>
      </p:sp>
      <p:sp>
        <p:nvSpPr>
          <p:cNvPr id="15" name="Google Shape;15;p3"/>
          <p:cNvSpPr txBox="1">
            <a:spLocks noGrp="1"/>
          </p:cNvSpPr>
          <p:nvPr>
            <p:ph type="subTitle" idx="1"/>
          </p:nvPr>
        </p:nvSpPr>
        <p:spPr>
          <a:xfrm rot="462">
            <a:off x="3455476" y="3369337"/>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3" name="Grupo 2"/>
          <p:cNvGrpSpPr/>
          <p:nvPr userDrawn="1"/>
        </p:nvGrpSpPr>
        <p:grpSpPr>
          <a:xfrm>
            <a:off x="0" y="766895"/>
            <a:ext cx="9144000" cy="3823448"/>
            <a:chOff x="0" y="766895"/>
            <a:chExt cx="9144000" cy="3823448"/>
          </a:xfrm>
        </p:grpSpPr>
        <p:sp>
          <p:nvSpPr>
            <p:cNvPr id="2" name="Rectángulo 1"/>
            <p:cNvSpPr/>
            <p:nvPr userDrawn="1"/>
          </p:nvSpPr>
          <p:spPr>
            <a:xfrm>
              <a:off x="0" y="766895"/>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7" name="Rectángulo 6"/>
            <p:cNvSpPr/>
            <p:nvPr userDrawn="1"/>
          </p:nvSpPr>
          <p:spPr>
            <a:xfrm>
              <a:off x="7543800" y="4213825"/>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6"/>
        <p:cNvGrpSpPr/>
        <p:nvPr/>
      </p:nvGrpSpPr>
      <p:grpSpPr>
        <a:xfrm>
          <a:off x="0" y="0"/>
          <a:ext cx="0" cy="0"/>
          <a:chOff x="0" y="0"/>
          <a:chExt cx="0" cy="0"/>
        </a:xfrm>
      </p:grpSpPr>
      <p:sp>
        <p:nvSpPr>
          <p:cNvPr id="2" name="Rectángulo 1"/>
          <p:cNvSpPr/>
          <p:nvPr userDrawn="1"/>
        </p:nvSpPr>
        <p:spPr>
          <a:xfrm>
            <a:off x="201706" y="147918"/>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7" name="Google Shape;17;p4"/>
          <p:cNvGrpSpPr/>
          <p:nvPr/>
        </p:nvGrpSpPr>
        <p:grpSpPr>
          <a:xfrm rot="29901">
            <a:off x="719732" y="458552"/>
            <a:ext cx="7703460" cy="726743"/>
            <a:chOff x="1836800" y="284025"/>
            <a:chExt cx="3436000" cy="286650"/>
          </a:xfrm>
        </p:grpSpPr>
        <p:sp>
          <p:nvSpPr>
            <p:cNvPr id="18" name="Google Shape;18;p4"/>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4"/>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20;p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100"/>
              <a:buNone/>
              <a:defRPr>
                <a:solidFill>
                  <a:schemeClr val="lt1"/>
                </a:solidFill>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1" name="Google Shape;21;p4"/>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chemeClr val="accent3"/>
              </a:buClr>
              <a:buSzPts val="1400"/>
              <a:buChar char="●"/>
              <a:defRPr sz="105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1600"/>
              </a:spcBef>
              <a:spcAft>
                <a:spcPts val="0"/>
              </a:spcAft>
              <a:buClr>
                <a:srgbClr val="434343"/>
              </a:buClr>
              <a:buSzPts val="1400"/>
              <a:buChar char="■"/>
              <a:defRPr>
                <a:solidFill>
                  <a:srgbClr val="434343"/>
                </a:solidFill>
              </a:defRPr>
            </a:lvl3pPr>
            <a:lvl4pPr marL="1828800" lvl="3" indent="-317500" rtl="0">
              <a:lnSpc>
                <a:spcPct val="115000"/>
              </a:lnSpc>
              <a:spcBef>
                <a:spcPts val="1600"/>
              </a:spcBef>
              <a:spcAft>
                <a:spcPts val="0"/>
              </a:spcAft>
              <a:buClr>
                <a:srgbClr val="434343"/>
              </a:buClr>
              <a:buSzPts val="1400"/>
              <a:buChar char="●"/>
              <a:defRPr>
                <a:solidFill>
                  <a:srgbClr val="434343"/>
                </a:solidFill>
              </a:defRPr>
            </a:lvl4pPr>
            <a:lvl5pPr marL="2286000" lvl="4" indent="-317500" rtl="0">
              <a:lnSpc>
                <a:spcPct val="115000"/>
              </a:lnSpc>
              <a:spcBef>
                <a:spcPts val="1600"/>
              </a:spcBef>
              <a:spcAft>
                <a:spcPts val="0"/>
              </a:spcAft>
              <a:buClr>
                <a:srgbClr val="434343"/>
              </a:buClr>
              <a:buSzPts val="1400"/>
              <a:buChar char="○"/>
              <a:defRPr>
                <a:solidFill>
                  <a:srgbClr val="434343"/>
                </a:solidFill>
              </a:defRPr>
            </a:lvl5pPr>
            <a:lvl6pPr marL="2743200" lvl="5" indent="-317500" rtl="0">
              <a:lnSpc>
                <a:spcPct val="115000"/>
              </a:lnSpc>
              <a:spcBef>
                <a:spcPts val="1600"/>
              </a:spcBef>
              <a:spcAft>
                <a:spcPts val="0"/>
              </a:spcAft>
              <a:buClr>
                <a:srgbClr val="434343"/>
              </a:buClr>
              <a:buSzPts val="1400"/>
              <a:buChar char="■"/>
              <a:defRPr>
                <a:solidFill>
                  <a:srgbClr val="434343"/>
                </a:solidFill>
              </a:defRPr>
            </a:lvl6pPr>
            <a:lvl7pPr marL="3200400" lvl="6" indent="-317500" rtl="0">
              <a:lnSpc>
                <a:spcPct val="115000"/>
              </a:lnSpc>
              <a:spcBef>
                <a:spcPts val="1600"/>
              </a:spcBef>
              <a:spcAft>
                <a:spcPts val="0"/>
              </a:spcAft>
              <a:buClr>
                <a:srgbClr val="434343"/>
              </a:buClr>
              <a:buSzPts val="1400"/>
              <a:buChar char="●"/>
              <a:defRPr>
                <a:solidFill>
                  <a:srgbClr val="434343"/>
                </a:solidFill>
              </a:defRPr>
            </a:lvl7pPr>
            <a:lvl8pPr marL="3657600" lvl="7" indent="-317500" rtl="0">
              <a:lnSpc>
                <a:spcPct val="115000"/>
              </a:lnSpc>
              <a:spcBef>
                <a:spcPts val="1600"/>
              </a:spcBef>
              <a:spcAft>
                <a:spcPts val="0"/>
              </a:spcAft>
              <a:buClr>
                <a:srgbClr val="434343"/>
              </a:buClr>
              <a:buSzPts val="1400"/>
              <a:buChar char="○"/>
              <a:defRPr>
                <a:solidFill>
                  <a:srgbClr val="434343"/>
                </a:solidFill>
              </a:defRPr>
            </a:lvl8pPr>
            <a:lvl9pPr marL="4114800" lvl="8" indent="-317500" rtl="0">
              <a:lnSpc>
                <a:spcPct val="115000"/>
              </a:lnSpc>
              <a:spcBef>
                <a:spcPts val="1600"/>
              </a:spcBef>
              <a:spcAft>
                <a:spcPts val="1600"/>
              </a:spcAft>
              <a:buClr>
                <a:srgbClr val="434343"/>
              </a:buClr>
              <a:buSzPts val="1400"/>
              <a:buChar char="■"/>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2"/>
        <p:cNvGrpSpPr/>
        <p:nvPr/>
      </p:nvGrpSpPr>
      <p:grpSpPr>
        <a:xfrm>
          <a:off x="0" y="0"/>
          <a:ext cx="0" cy="0"/>
          <a:chOff x="0" y="0"/>
          <a:chExt cx="0" cy="0"/>
        </a:xfrm>
      </p:grpSpPr>
      <p:sp>
        <p:nvSpPr>
          <p:cNvPr id="10" name="Rectángulo 9"/>
          <p:cNvSpPr/>
          <p:nvPr userDrawn="1"/>
        </p:nvSpPr>
        <p:spPr>
          <a:xfrm>
            <a:off x="192741" y="165848"/>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23" name="Google Shape;23;p5"/>
          <p:cNvGrpSpPr/>
          <p:nvPr/>
        </p:nvGrpSpPr>
        <p:grpSpPr>
          <a:xfrm rot="29901">
            <a:off x="719732" y="458552"/>
            <a:ext cx="7703460" cy="726743"/>
            <a:chOff x="1836800" y="284025"/>
            <a:chExt cx="3436000" cy="286650"/>
          </a:xfrm>
        </p:grpSpPr>
        <p:sp>
          <p:nvSpPr>
            <p:cNvPr id="24" name="Google Shape;24;p5"/>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5"/>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 name="Google Shape;26;p5"/>
          <p:cNvSpPr txBox="1">
            <a:spLocks noGrp="1"/>
          </p:cNvSpPr>
          <p:nvPr>
            <p:ph type="subTitle" idx="1"/>
          </p:nvPr>
        </p:nvSpPr>
        <p:spPr>
          <a:xfrm>
            <a:off x="1290775" y="1603463"/>
            <a:ext cx="2907600" cy="4692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2000"/>
              <a:buFont typeface="Jua"/>
              <a:buNone/>
              <a:defRPr sz="1800" b="1">
                <a:solidFill>
                  <a:schemeClr val="lt1"/>
                </a:solidFill>
                <a:latin typeface="Rubik"/>
                <a:ea typeface="Rubik"/>
                <a:cs typeface="Rubik"/>
                <a:sym typeface="Rubik"/>
              </a:defRPr>
            </a:lvl1pPr>
            <a:lvl2pPr lvl="1" algn="ctr">
              <a:lnSpc>
                <a:spcPct val="100000"/>
              </a:lnSpc>
              <a:spcBef>
                <a:spcPts val="1600"/>
              </a:spcBef>
              <a:spcAft>
                <a:spcPts val="0"/>
              </a:spcAft>
              <a:buSzPts val="2000"/>
              <a:buFont typeface="Jua"/>
              <a:buNone/>
              <a:defRPr sz="2000" b="1">
                <a:latin typeface="Jua"/>
                <a:ea typeface="Jua"/>
                <a:cs typeface="Jua"/>
                <a:sym typeface="Jua"/>
              </a:defRPr>
            </a:lvl2pPr>
            <a:lvl3pPr lvl="2" algn="ctr">
              <a:lnSpc>
                <a:spcPct val="100000"/>
              </a:lnSpc>
              <a:spcBef>
                <a:spcPts val="1600"/>
              </a:spcBef>
              <a:spcAft>
                <a:spcPts val="0"/>
              </a:spcAft>
              <a:buSzPts val="2000"/>
              <a:buFont typeface="Jua"/>
              <a:buNone/>
              <a:defRPr sz="2000" b="1">
                <a:latin typeface="Jua"/>
                <a:ea typeface="Jua"/>
                <a:cs typeface="Jua"/>
                <a:sym typeface="Jua"/>
              </a:defRPr>
            </a:lvl3pPr>
            <a:lvl4pPr lvl="3" algn="ctr">
              <a:lnSpc>
                <a:spcPct val="100000"/>
              </a:lnSpc>
              <a:spcBef>
                <a:spcPts val="1600"/>
              </a:spcBef>
              <a:spcAft>
                <a:spcPts val="0"/>
              </a:spcAft>
              <a:buSzPts val="2000"/>
              <a:buFont typeface="Jua"/>
              <a:buNone/>
              <a:defRPr sz="2000" b="1">
                <a:latin typeface="Jua"/>
                <a:ea typeface="Jua"/>
                <a:cs typeface="Jua"/>
                <a:sym typeface="Jua"/>
              </a:defRPr>
            </a:lvl4pPr>
            <a:lvl5pPr lvl="4" algn="ctr">
              <a:lnSpc>
                <a:spcPct val="100000"/>
              </a:lnSpc>
              <a:spcBef>
                <a:spcPts val="1600"/>
              </a:spcBef>
              <a:spcAft>
                <a:spcPts val="0"/>
              </a:spcAft>
              <a:buSzPts val="2000"/>
              <a:buFont typeface="Jua"/>
              <a:buNone/>
              <a:defRPr sz="2000" b="1">
                <a:latin typeface="Jua"/>
                <a:ea typeface="Jua"/>
                <a:cs typeface="Jua"/>
                <a:sym typeface="Jua"/>
              </a:defRPr>
            </a:lvl5pPr>
            <a:lvl6pPr lvl="5" algn="ctr">
              <a:lnSpc>
                <a:spcPct val="100000"/>
              </a:lnSpc>
              <a:spcBef>
                <a:spcPts val="1600"/>
              </a:spcBef>
              <a:spcAft>
                <a:spcPts val="0"/>
              </a:spcAft>
              <a:buSzPts val="2000"/>
              <a:buFont typeface="Jua"/>
              <a:buNone/>
              <a:defRPr sz="2000" b="1">
                <a:latin typeface="Jua"/>
                <a:ea typeface="Jua"/>
                <a:cs typeface="Jua"/>
                <a:sym typeface="Jua"/>
              </a:defRPr>
            </a:lvl6pPr>
            <a:lvl7pPr lvl="6" algn="ctr">
              <a:lnSpc>
                <a:spcPct val="100000"/>
              </a:lnSpc>
              <a:spcBef>
                <a:spcPts val="1600"/>
              </a:spcBef>
              <a:spcAft>
                <a:spcPts val="0"/>
              </a:spcAft>
              <a:buSzPts val="2000"/>
              <a:buFont typeface="Jua"/>
              <a:buNone/>
              <a:defRPr sz="2000" b="1">
                <a:latin typeface="Jua"/>
                <a:ea typeface="Jua"/>
                <a:cs typeface="Jua"/>
                <a:sym typeface="Jua"/>
              </a:defRPr>
            </a:lvl7pPr>
            <a:lvl8pPr lvl="7" algn="ctr">
              <a:lnSpc>
                <a:spcPct val="100000"/>
              </a:lnSpc>
              <a:spcBef>
                <a:spcPts val="1600"/>
              </a:spcBef>
              <a:spcAft>
                <a:spcPts val="0"/>
              </a:spcAft>
              <a:buSzPts val="2000"/>
              <a:buFont typeface="Jua"/>
              <a:buNone/>
              <a:defRPr sz="2000" b="1">
                <a:latin typeface="Jua"/>
                <a:ea typeface="Jua"/>
                <a:cs typeface="Jua"/>
                <a:sym typeface="Jua"/>
              </a:defRPr>
            </a:lvl8pPr>
            <a:lvl9pPr lvl="8" algn="ctr">
              <a:lnSpc>
                <a:spcPct val="100000"/>
              </a:lnSpc>
              <a:spcBef>
                <a:spcPts val="1600"/>
              </a:spcBef>
              <a:spcAft>
                <a:spcPts val="1600"/>
              </a:spcAft>
              <a:buSzPts val="2000"/>
              <a:buFont typeface="Jua"/>
              <a:buNone/>
              <a:defRPr sz="2000" b="1">
                <a:latin typeface="Jua"/>
                <a:ea typeface="Jua"/>
                <a:cs typeface="Jua"/>
                <a:sym typeface="Jua"/>
              </a:defRPr>
            </a:lvl9pPr>
          </a:lstStyle>
          <a:p>
            <a:endParaRPr/>
          </a:p>
        </p:txBody>
      </p:sp>
      <p:sp>
        <p:nvSpPr>
          <p:cNvPr id="27" name="Google Shape;27;p5"/>
          <p:cNvSpPr txBox="1">
            <a:spLocks noGrp="1"/>
          </p:cNvSpPr>
          <p:nvPr>
            <p:ph type="subTitle" idx="2"/>
          </p:nvPr>
        </p:nvSpPr>
        <p:spPr>
          <a:xfrm>
            <a:off x="4945650" y="1603463"/>
            <a:ext cx="2907600" cy="4692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Jua"/>
              <a:buNone/>
              <a:defRPr sz="1800" b="1">
                <a:solidFill>
                  <a:schemeClr val="lt1"/>
                </a:solidFill>
                <a:latin typeface="Rubik"/>
                <a:ea typeface="Rubik"/>
                <a:cs typeface="Rubik"/>
                <a:sym typeface="Rubik"/>
              </a:defRPr>
            </a:lvl1pPr>
            <a:lvl2pPr lvl="1" algn="ctr" rtl="0">
              <a:lnSpc>
                <a:spcPct val="100000"/>
              </a:lnSpc>
              <a:spcBef>
                <a:spcPts val="1600"/>
              </a:spcBef>
              <a:spcAft>
                <a:spcPts val="0"/>
              </a:spcAft>
              <a:buSzPts val="2000"/>
              <a:buFont typeface="Jua"/>
              <a:buNone/>
              <a:defRPr sz="2000" b="1">
                <a:latin typeface="Jua"/>
                <a:ea typeface="Jua"/>
                <a:cs typeface="Jua"/>
                <a:sym typeface="Jua"/>
              </a:defRPr>
            </a:lvl2pPr>
            <a:lvl3pPr lvl="2" algn="ctr" rtl="0">
              <a:lnSpc>
                <a:spcPct val="100000"/>
              </a:lnSpc>
              <a:spcBef>
                <a:spcPts val="1600"/>
              </a:spcBef>
              <a:spcAft>
                <a:spcPts val="0"/>
              </a:spcAft>
              <a:buSzPts val="2000"/>
              <a:buFont typeface="Jua"/>
              <a:buNone/>
              <a:defRPr sz="2000" b="1">
                <a:latin typeface="Jua"/>
                <a:ea typeface="Jua"/>
                <a:cs typeface="Jua"/>
                <a:sym typeface="Jua"/>
              </a:defRPr>
            </a:lvl3pPr>
            <a:lvl4pPr lvl="3" algn="ctr" rtl="0">
              <a:lnSpc>
                <a:spcPct val="100000"/>
              </a:lnSpc>
              <a:spcBef>
                <a:spcPts val="1600"/>
              </a:spcBef>
              <a:spcAft>
                <a:spcPts val="0"/>
              </a:spcAft>
              <a:buSzPts val="2000"/>
              <a:buFont typeface="Jua"/>
              <a:buNone/>
              <a:defRPr sz="2000" b="1">
                <a:latin typeface="Jua"/>
                <a:ea typeface="Jua"/>
                <a:cs typeface="Jua"/>
                <a:sym typeface="Jua"/>
              </a:defRPr>
            </a:lvl4pPr>
            <a:lvl5pPr lvl="4" algn="ctr" rtl="0">
              <a:lnSpc>
                <a:spcPct val="100000"/>
              </a:lnSpc>
              <a:spcBef>
                <a:spcPts val="1600"/>
              </a:spcBef>
              <a:spcAft>
                <a:spcPts val="0"/>
              </a:spcAft>
              <a:buSzPts val="2000"/>
              <a:buFont typeface="Jua"/>
              <a:buNone/>
              <a:defRPr sz="2000" b="1">
                <a:latin typeface="Jua"/>
                <a:ea typeface="Jua"/>
                <a:cs typeface="Jua"/>
                <a:sym typeface="Jua"/>
              </a:defRPr>
            </a:lvl5pPr>
            <a:lvl6pPr lvl="5" algn="ctr" rtl="0">
              <a:lnSpc>
                <a:spcPct val="100000"/>
              </a:lnSpc>
              <a:spcBef>
                <a:spcPts val="1600"/>
              </a:spcBef>
              <a:spcAft>
                <a:spcPts val="0"/>
              </a:spcAft>
              <a:buSzPts val="2000"/>
              <a:buFont typeface="Jua"/>
              <a:buNone/>
              <a:defRPr sz="2000" b="1">
                <a:latin typeface="Jua"/>
                <a:ea typeface="Jua"/>
                <a:cs typeface="Jua"/>
                <a:sym typeface="Jua"/>
              </a:defRPr>
            </a:lvl6pPr>
            <a:lvl7pPr lvl="6" algn="ctr" rtl="0">
              <a:lnSpc>
                <a:spcPct val="100000"/>
              </a:lnSpc>
              <a:spcBef>
                <a:spcPts val="1600"/>
              </a:spcBef>
              <a:spcAft>
                <a:spcPts val="0"/>
              </a:spcAft>
              <a:buSzPts val="2000"/>
              <a:buFont typeface="Jua"/>
              <a:buNone/>
              <a:defRPr sz="2000" b="1">
                <a:latin typeface="Jua"/>
                <a:ea typeface="Jua"/>
                <a:cs typeface="Jua"/>
                <a:sym typeface="Jua"/>
              </a:defRPr>
            </a:lvl7pPr>
            <a:lvl8pPr lvl="7" algn="ctr" rtl="0">
              <a:lnSpc>
                <a:spcPct val="100000"/>
              </a:lnSpc>
              <a:spcBef>
                <a:spcPts val="1600"/>
              </a:spcBef>
              <a:spcAft>
                <a:spcPts val="0"/>
              </a:spcAft>
              <a:buSzPts val="2000"/>
              <a:buFont typeface="Jua"/>
              <a:buNone/>
              <a:defRPr sz="2000" b="1">
                <a:latin typeface="Jua"/>
                <a:ea typeface="Jua"/>
                <a:cs typeface="Jua"/>
                <a:sym typeface="Jua"/>
              </a:defRPr>
            </a:lvl8pPr>
            <a:lvl9pPr lvl="8" algn="ctr" rtl="0">
              <a:lnSpc>
                <a:spcPct val="100000"/>
              </a:lnSpc>
              <a:spcBef>
                <a:spcPts val="1600"/>
              </a:spcBef>
              <a:spcAft>
                <a:spcPts val="1600"/>
              </a:spcAft>
              <a:buSzPts val="2000"/>
              <a:buFont typeface="Jua"/>
              <a:buNone/>
              <a:defRPr sz="2000" b="1">
                <a:latin typeface="Jua"/>
                <a:ea typeface="Jua"/>
                <a:cs typeface="Jua"/>
                <a:sym typeface="Jua"/>
              </a:defRPr>
            </a:lvl9pPr>
          </a:lstStyle>
          <a:p>
            <a:endParaRPr/>
          </a:p>
        </p:txBody>
      </p:sp>
      <p:sp>
        <p:nvSpPr>
          <p:cNvPr id="28" name="Google Shape;28;p5"/>
          <p:cNvSpPr txBox="1">
            <a:spLocks noGrp="1"/>
          </p:cNvSpPr>
          <p:nvPr>
            <p:ph type="subTitle" idx="3"/>
          </p:nvPr>
        </p:nvSpPr>
        <p:spPr>
          <a:xfrm>
            <a:off x="1290763" y="3761425"/>
            <a:ext cx="29076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9" name="Google Shape;29;p5"/>
          <p:cNvSpPr txBox="1">
            <a:spLocks noGrp="1"/>
          </p:cNvSpPr>
          <p:nvPr>
            <p:ph type="subTitle" idx="4"/>
          </p:nvPr>
        </p:nvSpPr>
        <p:spPr>
          <a:xfrm>
            <a:off x="4945638" y="3761425"/>
            <a:ext cx="29076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0" name="Google Shape;30;p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1"/>
        <p:cNvGrpSpPr/>
        <p:nvPr/>
      </p:nvGrpSpPr>
      <p:grpSpPr>
        <a:xfrm>
          <a:off x="0" y="0"/>
          <a:ext cx="0" cy="0"/>
          <a:chOff x="0" y="0"/>
          <a:chExt cx="0" cy="0"/>
        </a:xfrm>
      </p:grpSpPr>
      <p:sp>
        <p:nvSpPr>
          <p:cNvPr id="6" name="Rectángulo 5"/>
          <p:cNvSpPr/>
          <p:nvPr userDrawn="1"/>
        </p:nvSpPr>
        <p:spPr>
          <a:xfrm>
            <a:off x="206188" y="179294"/>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32" name="Google Shape;32;p6"/>
          <p:cNvGrpSpPr/>
          <p:nvPr/>
        </p:nvGrpSpPr>
        <p:grpSpPr>
          <a:xfrm rot="29901">
            <a:off x="719732" y="458552"/>
            <a:ext cx="7703460" cy="726743"/>
            <a:chOff x="1836800" y="284025"/>
            <a:chExt cx="3436000" cy="286650"/>
          </a:xfrm>
        </p:grpSpPr>
        <p:sp>
          <p:nvSpPr>
            <p:cNvPr id="33" name="Google Shape;33;p6"/>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6"/>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 name="Google Shape;35;p6"/>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6"/>
        <p:cNvGrpSpPr/>
        <p:nvPr/>
      </p:nvGrpSpPr>
      <p:grpSpPr>
        <a:xfrm>
          <a:off x="0" y="0"/>
          <a:ext cx="0" cy="0"/>
          <a:chOff x="0" y="0"/>
          <a:chExt cx="0" cy="0"/>
        </a:xfrm>
      </p:grpSpPr>
      <p:grpSp>
        <p:nvGrpSpPr>
          <p:cNvPr id="37" name="Google Shape;37;p7"/>
          <p:cNvGrpSpPr/>
          <p:nvPr/>
        </p:nvGrpSpPr>
        <p:grpSpPr>
          <a:xfrm rot="29901">
            <a:off x="719732" y="458552"/>
            <a:ext cx="7703460" cy="726743"/>
            <a:chOff x="1836800" y="284025"/>
            <a:chExt cx="3436000" cy="286650"/>
          </a:xfrm>
        </p:grpSpPr>
        <p:sp>
          <p:nvSpPr>
            <p:cNvPr id="38" name="Google Shape;38;p7"/>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7"/>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 name="Google Shape;40;p7"/>
          <p:cNvSpPr txBox="1">
            <a:spLocks noGrp="1"/>
          </p:cNvSpPr>
          <p:nvPr>
            <p:ph type="title"/>
          </p:nvPr>
        </p:nvSpPr>
        <p:spPr>
          <a:xfrm>
            <a:off x="2260200" y="540000"/>
            <a:ext cx="46236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41" name="Google Shape;41;p7"/>
          <p:cNvSpPr txBox="1">
            <a:spLocks noGrp="1"/>
          </p:cNvSpPr>
          <p:nvPr>
            <p:ph type="subTitle" idx="1"/>
          </p:nvPr>
        </p:nvSpPr>
        <p:spPr>
          <a:xfrm rot="-446">
            <a:off x="2260200" y="1925887"/>
            <a:ext cx="4623600" cy="21396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accent5"/>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1600"/>
              </a:spcBef>
              <a:spcAft>
                <a:spcPts val="0"/>
              </a:spcAft>
              <a:buSzPts val="1400"/>
              <a:buChar char="■"/>
              <a:defRPr/>
            </a:lvl3pPr>
            <a:lvl4pPr lvl="3" algn="ctr" rtl="0">
              <a:lnSpc>
                <a:spcPct val="100000"/>
              </a:lnSpc>
              <a:spcBef>
                <a:spcPts val="1600"/>
              </a:spcBef>
              <a:spcAft>
                <a:spcPts val="0"/>
              </a:spcAft>
              <a:buSzPts val="1400"/>
              <a:buChar char="●"/>
              <a:defRPr/>
            </a:lvl4pPr>
            <a:lvl5pPr lvl="4" algn="ctr" rtl="0">
              <a:lnSpc>
                <a:spcPct val="100000"/>
              </a:lnSpc>
              <a:spcBef>
                <a:spcPts val="1600"/>
              </a:spcBef>
              <a:spcAft>
                <a:spcPts val="0"/>
              </a:spcAft>
              <a:buSzPts val="1400"/>
              <a:buChar char="○"/>
              <a:defRPr/>
            </a:lvl5pPr>
            <a:lvl6pPr lvl="5" algn="ctr" rtl="0">
              <a:lnSpc>
                <a:spcPct val="100000"/>
              </a:lnSpc>
              <a:spcBef>
                <a:spcPts val="1600"/>
              </a:spcBef>
              <a:spcAft>
                <a:spcPts val="0"/>
              </a:spcAft>
              <a:buSzPts val="1400"/>
              <a:buChar char="■"/>
              <a:defRPr/>
            </a:lvl6pPr>
            <a:lvl7pPr lvl="6" algn="ctr" rtl="0">
              <a:lnSpc>
                <a:spcPct val="100000"/>
              </a:lnSpc>
              <a:spcBef>
                <a:spcPts val="1600"/>
              </a:spcBef>
              <a:spcAft>
                <a:spcPts val="0"/>
              </a:spcAft>
              <a:buSzPts val="1400"/>
              <a:buChar char="●"/>
              <a:defRPr/>
            </a:lvl7pPr>
            <a:lvl8pPr lvl="7" algn="ctr" rtl="0">
              <a:lnSpc>
                <a:spcPct val="100000"/>
              </a:lnSpc>
              <a:spcBef>
                <a:spcPts val="1600"/>
              </a:spcBef>
              <a:spcAft>
                <a:spcPts val="0"/>
              </a:spcAft>
              <a:buSzPts val="1400"/>
              <a:buChar char="○"/>
              <a:defRPr/>
            </a:lvl8pPr>
            <a:lvl9pPr lvl="8" algn="ctr" rtl="0">
              <a:lnSpc>
                <a:spcPct val="100000"/>
              </a:lnSpc>
              <a:spcBef>
                <a:spcPts val="1600"/>
              </a:spcBef>
              <a:spcAft>
                <a:spcPts val="1600"/>
              </a:spcAft>
              <a:buSzPts val="1400"/>
              <a:buChar char="■"/>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4"/>
        </a:solidFill>
        <a:effectLst/>
      </p:bgPr>
    </p:bg>
    <p:spTree>
      <p:nvGrpSpPr>
        <p:cNvPr id="1" name="Shape 42"/>
        <p:cNvGrpSpPr/>
        <p:nvPr/>
      </p:nvGrpSpPr>
      <p:grpSpPr>
        <a:xfrm>
          <a:off x="0" y="0"/>
          <a:ext cx="0" cy="0"/>
          <a:chOff x="0" y="0"/>
          <a:chExt cx="0" cy="0"/>
        </a:xfrm>
      </p:grpSpPr>
      <p:sp>
        <p:nvSpPr>
          <p:cNvPr id="43" name="Google Shape;43;p8"/>
          <p:cNvSpPr txBox="1">
            <a:spLocks noGrp="1"/>
          </p:cNvSpPr>
          <p:nvPr>
            <p:ph type="title"/>
          </p:nvPr>
        </p:nvSpPr>
        <p:spPr>
          <a:xfrm>
            <a:off x="1092150" y="1138650"/>
            <a:ext cx="6959700" cy="2866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9600">
                <a:solidFill>
                  <a:schemeClr val="lt1"/>
                </a:solidFill>
              </a:defRPr>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4"/>
        <p:cNvGrpSpPr/>
        <p:nvPr/>
      </p:nvGrpSpPr>
      <p:grpSpPr>
        <a:xfrm>
          <a:off x="0" y="0"/>
          <a:ext cx="0" cy="0"/>
          <a:chOff x="0" y="0"/>
          <a:chExt cx="0" cy="0"/>
        </a:xfrm>
      </p:grpSpPr>
      <p:sp>
        <p:nvSpPr>
          <p:cNvPr id="7" name="Rectángulo 6"/>
          <p:cNvSpPr/>
          <p:nvPr userDrawn="1"/>
        </p:nvSpPr>
        <p:spPr>
          <a:xfrm>
            <a:off x="179295" y="192741"/>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45" name="Google Shape;45;p9"/>
          <p:cNvGrpSpPr/>
          <p:nvPr/>
        </p:nvGrpSpPr>
        <p:grpSpPr>
          <a:xfrm>
            <a:off x="2033105" y="844823"/>
            <a:ext cx="5077791" cy="870317"/>
            <a:chOff x="1836800" y="1520550"/>
            <a:chExt cx="1871100" cy="440600"/>
          </a:xfrm>
        </p:grpSpPr>
        <p:sp>
          <p:nvSpPr>
            <p:cNvPr id="46" name="Google Shape;46;p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 name="Google Shape;48;p9"/>
          <p:cNvSpPr txBox="1">
            <a:spLocks noGrp="1"/>
          </p:cNvSpPr>
          <p:nvPr>
            <p:ph type="title"/>
          </p:nvPr>
        </p:nvSpPr>
        <p:spPr>
          <a:xfrm>
            <a:off x="2172713" y="844800"/>
            <a:ext cx="4798800" cy="870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600"/>
              <a:buNone/>
              <a:defRPr sz="46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9" name="Google Shape;49;p9"/>
          <p:cNvSpPr txBox="1">
            <a:spLocks noGrp="1"/>
          </p:cNvSpPr>
          <p:nvPr>
            <p:ph type="subTitle" idx="1"/>
          </p:nvPr>
        </p:nvSpPr>
        <p:spPr>
          <a:xfrm>
            <a:off x="2801438" y="1819675"/>
            <a:ext cx="3541200" cy="125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accent1"/>
        </a:solidFill>
        <a:effectLst/>
      </p:bgPr>
    </p:bg>
    <p:spTree>
      <p:nvGrpSpPr>
        <p:cNvPr id="1" name="Shape 50"/>
        <p:cNvGrpSpPr/>
        <p:nvPr/>
      </p:nvGrpSpPr>
      <p:grpSpPr>
        <a:xfrm>
          <a:off x="0" y="0"/>
          <a:ext cx="0" cy="0"/>
          <a:chOff x="0" y="0"/>
          <a:chExt cx="0" cy="0"/>
        </a:xfrm>
      </p:grpSpPr>
      <p:sp>
        <p:nvSpPr>
          <p:cNvPr id="51" name="Google Shape;51;p10"/>
          <p:cNvSpPr txBox="1">
            <a:spLocks noGrp="1"/>
          </p:cNvSpPr>
          <p:nvPr>
            <p:ph type="title"/>
          </p:nvPr>
        </p:nvSpPr>
        <p:spPr>
          <a:xfrm>
            <a:off x="2547150" y="3525488"/>
            <a:ext cx="4049700" cy="993600"/>
          </a:xfrm>
          <a:prstGeom prst="rect">
            <a:avLst/>
          </a:prstGeom>
          <a:noFill/>
          <a:ln>
            <a:noFill/>
          </a:ln>
        </p:spPr>
        <p:txBody>
          <a:bodyPr spcFirstLastPara="1" wrap="square" lIns="91425" tIns="91425" rIns="91425" bIns="91425" anchor="t" anchorCtr="0">
            <a:noAutofit/>
          </a:bodyPr>
          <a:lstStyle>
            <a:lvl1pPr lvl="0" algn="ctr" rtl="0">
              <a:lnSpc>
                <a:spcPct val="80000"/>
              </a:lnSpc>
              <a:spcBef>
                <a:spcPts val="0"/>
              </a:spcBef>
              <a:spcAft>
                <a:spcPts val="0"/>
              </a:spcAft>
              <a:buSzPts val="3100"/>
              <a:buNone/>
              <a:defRPr sz="3700">
                <a:solidFill>
                  <a:schemeClr val="lt1"/>
                </a:solidFill>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4"/>
        </a:solid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rot="350">
            <a:off x="1625225" y="1366286"/>
            <a:ext cx="5893500" cy="21447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SzPts val="9600"/>
              <a:buNone/>
              <a:defRPr sz="140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4" name="Google Shape;54;p11"/>
          <p:cNvSpPr txBox="1">
            <a:spLocks noGrp="1"/>
          </p:cNvSpPr>
          <p:nvPr>
            <p:ph type="subTitle" idx="1"/>
          </p:nvPr>
        </p:nvSpPr>
        <p:spPr>
          <a:xfrm>
            <a:off x="3015475" y="3060825"/>
            <a:ext cx="3112800" cy="606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56"/>
        <p:cNvGrpSpPr/>
        <p:nvPr/>
      </p:nvGrpSpPr>
      <p:grpSpPr>
        <a:xfrm>
          <a:off x="0" y="0"/>
          <a:ext cx="0" cy="0"/>
          <a:chOff x="0" y="0"/>
          <a:chExt cx="0" cy="0"/>
        </a:xfrm>
      </p:grpSpPr>
      <p:sp>
        <p:nvSpPr>
          <p:cNvPr id="57" name="Google Shape;57;p13">
            <a:hlinkClick r:id="rId2" action="ppaction://hlinksldjump"/>
          </p:cNvPr>
          <p:cNvSpPr txBox="1">
            <a:spLocks noGrp="1"/>
          </p:cNvSpPr>
          <p:nvPr>
            <p:ph type="title"/>
          </p:nvPr>
        </p:nvSpPr>
        <p:spPr>
          <a:xfrm>
            <a:off x="806340" y="539990"/>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58" name="Google Shape;58;p13"/>
          <p:cNvSpPr txBox="1">
            <a:spLocks noGrp="1"/>
          </p:cNvSpPr>
          <p:nvPr>
            <p:ph type="subTitle" idx="1"/>
          </p:nvPr>
        </p:nvSpPr>
        <p:spPr>
          <a:xfrm>
            <a:off x="806340" y="1066513"/>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59" name="Google Shape;59;p13">
            <a:hlinkClick r:id="rId2" action="ppaction://hlinksldjump"/>
          </p:cNvPr>
          <p:cNvSpPr txBox="1">
            <a:spLocks noGrp="1"/>
          </p:cNvSpPr>
          <p:nvPr>
            <p:ph type="title" idx="2" hasCustomPrompt="1"/>
          </p:nvPr>
        </p:nvSpPr>
        <p:spPr>
          <a:xfrm rot="1388">
            <a:off x="3828915" y="70497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60" name="Google Shape;60;p13">
            <a:hlinkClick r:id="rId3" action="ppaction://hlinksldjump"/>
          </p:cNvPr>
          <p:cNvSpPr txBox="1">
            <a:spLocks noGrp="1"/>
          </p:cNvSpPr>
          <p:nvPr>
            <p:ph type="title" idx="3"/>
          </p:nvPr>
        </p:nvSpPr>
        <p:spPr>
          <a:xfrm>
            <a:off x="806340" y="1796952"/>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61" name="Google Shape;61;p13"/>
          <p:cNvSpPr txBox="1">
            <a:spLocks noGrp="1"/>
          </p:cNvSpPr>
          <p:nvPr>
            <p:ph type="subTitle" idx="4"/>
          </p:nvPr>
        </p:nvSpPr>
        <p:spPr>
          <a:xfrm>
            <a:off x="806340" y="2323475"/>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62" name="Google Shape;62;p13">
            <a:hlinkClick r:id="rId3" action="ppaction://hlinksldjump"/>
          </p:cNvPr>
          <p:cNvSpPr txBox="1">
            <a:spLocks noGrp="1"/>
          </p:cNvSpPr>
          <p:nvPr>
            <p:ph type="title" idx="5" hasCustomPrompt="1"/>
          </p:nvPr>
        </p:nvSpPr>
        <p:spPr>
          <a:xfrm rot="1388">
            <a:off x="3828915" y="196139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63" name="Google Shape;63;p13">
            <a:hlinkClick r:id="rId4" action="ppaction://hlinksldjump"/>
          </p:cNvPr>
          <p:cNvSpPr txBox="1">
            <a:spLocks noGrp="1"/>
          </p:cNvSpPr>
          <p:nvPr>
            <p:ph type="title" idx="6" hasCustomPrompt="1"/>
          </p:nvPr>
        </p:nvSpPr>
        <p:spPr>
          <a:xfrm rot="1388">
            <a:off x="3828915" y="133318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64" name="Google Shape;64;p13">
            <a:hlinkClick r:id="rId4" action="ppaction://hlinksldjump"/>
          </p:cNvPr>
          <p:cNvSpPr txBox="1">
            <a:spLocks noGrp="1"/>
          </p:cNvSpPr>
          <p:nvPr>
            <p:ph type="title" idx="7"/>
          </p:nvPr>
        </p:nvSpPr>
        <p:spPr>
          <a:xfrm>
            <a:off x="6000790" y="1168764"/>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65" name="Google Shape;65;p13"/>
          <p:cNvSpPr txBox="1">
            <a:spLocks noGrp="1"/>
          </p:cNvSpPr>
          <p:nvPr>
            <p:ph type="subTitle" idx="8"/>
          </p:nvPr>
        </p:nvSpPr>
        <p:spPr>
          <a:xfrm>
            <a:off x="6000790" y="1695287"/>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66" name="Google Shape;66;p13">
            <a:hlinkClick r:id="rId5" action="ppaction://hlinksldjump"/>
          </p:cNvPr>
          <p:cNvSpPr txBox="1">
            <a:spLocks noGrp="1"/>
          </p:cNvSpPr>
          <p:nvPr>
            <p:ph type="title" idx="9" hasCustomPrompt="1"/>
          </p:nvPr>
        </p:nvSpPr>
        <p:spPr>
          <a:xfrm rot="1388">
            <a:off x="3828915" y="258960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67" name="Google Shape;67;p13">
            <a:hlinkClick r:id="rId5" action="ppaction://hlinksldjump"/>
          </p:cNvPr>
          <p:cNvSpPr txBox="1">
            <a:spLocks noGrp="1"/>
          </p:cNvSpPr>
          <p:nvPr>
            <p:ph type="title" idx="13"/>
          </p:nvPr>
        </p:nvSpPr>
        <p:spPr>
          <a:xfrm>
            <a:off x="6000790" y="2425189"/>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68" name="Google Shape;68;p13"/>
          <p:cNvSpPr txBox="1">
            <a:spLocks noGrp="1"/>
          </p:cNvSpPr>
          <p:nvPr>
            <p:ph type="subTitle" idx="14"/>
          </p:nvPr>
        </p:nvSpPr>
        <p:spPr>
          <a:xfrm>
            <a:off x="6000790" y="2951712"/>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69" name="Google Shape;69;p13">
            <a:hlinkClick r:id="rId6" action="ppaction://hlinksldjump"/>
          </p:cNvPr>
          <p:cNvSpPr txBox="1">
            <a:spLocks noGrp="1"/>
          </p:cNvSpPr>
          <p:nvPr>
            <p:ph type="title" idx="15"/>
          </p:nvPr>
        </p:nvSpPr>
        <p:spPr>
          <a:xfrm>
            <a:off x="806340" y="3053890"/>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70" name="Google Shape;70;p13"/>
          <p:cNvSpPr txBox="1">
            <a:spLocks noGrp="1"/>
          </p:cNvSpPr>
          <p:nvPr>
            <p:ph type="subTitle" idx="16"/>
          </p:nvPr>
        </p:nvSpPr>
        <p:spPr>
          <a:xfrm>
            <a:off x="806340" y="3580413"/>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71" name="Google Shape;71;p13">
            <a:hlinkClick r:id="rId6" action="ppaction://hlinksldjump"/>
          </p:cNvPr>
          <p:cNvSpPr txBox="1">
            <a:spLocks noGrp="1"/>
          </p:cNvSpPr>
          <p:nvPr>
            <p:ph type="title" idx="17" hasCustomPrompt="1"/>
          </p:nvPr>
        </p:nvSpPr>
        <p:spPr>
          <a:xfrm rot="1388">
            <a:off x="3828915" y="321781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2" name="Google Shape;72;p13">
            <a:hlinkClick r:id="rId7" action="ppaction://hlinksldjump"/>
          </p:cNvPr>
          <p:cNvSpPr txBox="1">
            <a:spLocks noGrp="1"/>
          </p:cNvSpPr>
          <p:nvPr>
            <p:ph type="title" idx="18" hasCustomPrompt="1"/>
          </p:nvPr>
        </p:nvSpPr>
        <p:spPr>
          <a:xfrm rot="1388">
            <a:off x="3828915" y="3846025"/>
            <a:ext cx="1486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3" name="Google Shape;73;p13">
            <a:hlinkClick r:id="rId7" action="ppaction://hlinksldjump"/>
          </p:cNvPr>
          <p:cNvSpPr txBox="1">
            <a:spLocks noGrp="1"/>
          </p:cNvSpPr>
          <p:nvPr>
            <p:ph type="title" idx="19"/>
          </p:nvPr>
        </p:nvSpPr>
        <p:spPr>
          <a:xfrm>
            <a:off x="6000790" y="3681614"/>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2000">
                <a:solidFill>
                  <a:schemeClr val="lt1"/>
                </a:solidFill>
              </a:defRPr>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74" name="Google Shape;74;p13"/>
          <p:cNvSpPr txBox="1">
            <a:spLocks noGrp="1"/>
          </p:cNvSpPr>
          <p:nvPr>
            <p:ph type="subTitle" idx="20"/>
          </p:nvPr>
        </p:nvSpPr>
        <p:spPr>
          <a:xfrm>
            <a:off x="6000790" y="4208137"/>
            <a:ext cx="2336400" cy="39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bg>
      <p:bgPr>
        <a:solidFill>
          <a:schemeClr val="accent4"/>
        </a:solidFill>
        <a:effectLst/>
      </p:bgPr>
    </p:bg>
    <p:spTree>
      <p:nvGrpSpPr>
        <p:cNvPr id="1" name="Shape 75"/>
        <p:cNvGrpSpPr/>
        <p:nvPr/>
      </p:nvGrpSpPr>
      <p:grpSpPr>
        <a:xfrm>
          <a:off x="0" y="0"/>
          <a:ext cx="0" cy="0"/>
          <a:chOff x="0" y="0"/>
          <a:chExt cx="0" cy="0"/>
        </a:xfrm>
      </p:grpSpPr>
      <p:grpSp>
        <p:nvGrpSpPr>
          <p:cNvPr id="76" name="Google Shape;76;p14"/>
          <p:cNvGrpSpPr/>
          <p:nvPr/>
        </p:nvGrpSpPr>
        <p:grpSpPr>
          <a:xfrm>
            <a:off x="1034047" y="3147609"/>
            <a:ext cx="3887023" cy="653013"/>
            <a:chOff x="1836800" y="1520550"/>
            <a:chExt cx="1871100" cy="440600"/>
          </a:xfrm>
        </p:grpSpPr>
        <p:sp>
          <p:nvSpPr>
            <p:cNvPr id="77" name="Google Shape;77;p14"/>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4"/>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79;p14"/>
          <p:cNvSpPr txBox="1">
            <a:spLocks noGrp="1"/>
          </p:cNvSpPr>
          <p:nvPr>
            <p:ph type="title"/>
          </p:nvPr>
        </p:nvSpPr>
        <p:spPr>
          <a:xfrm rot="-916">
            <a:off x="1288950" y="3205052"/>
            <a:ext cx="3377100" cy="6045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80" name="Google Shape;80;p14"/>
          <p:cNvSpPr txBox="1">
            <a:spLocks noGrp="1"/>
          </p:cNvSpPr>
          <p:nvPr>
            <p:ph type="subTitle" idx="1"/>
          </p:nvPr>
        </p:nvSpPr>
        <p:spPr>
          <a:xfrm>
            <a:off x="1034050" y="1333502"/>
            <a:ext cx="4563900" cy="1871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lt1"/>
              </a:buClr>
              <a:buSzPts val="1400"/>
              <a:buNone/>
              <a:defRPr sz="2400">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1">
  <p:cSld name="SECTION_HEADER_1">
    <p:bg>
      <p:bgPr>
        <a:solidFill>
          <a:schemeClr val="accent5"/>
        </a:solidFill>
        <a:effectLst/>
      </p:bgPr>
    </p:bg>
    <p:spTree>
      <p:nvGrpSpPr>
        <p:cNvPr id="1" name="Shape 81"/>
        <p:cNvGrpSpPr/>
        <p:nvPr/>
      </p:nvGrpSpPr>
      <p:grpSpPr>
        <a:xfrm>
          <a:off x="0" y="0"/>
          <a:ext cx="0" cy="0"/>
          <a:chOff x="0" y="0"/>
          <a:chExt cx="0" cy="0"/>
        </a:xfrm>
      </p:grpSpPr>
      <p:sp>
        <p:nvSpPr>
          <p:cNvPr id="82" name="Google Shape;82;p15"/>
          <p:cNvSpPr txBox="1">
            <a:spLocks noGrp="1"/>
          </p:cNvSpPr>
          <p:nvPr>
            <p:ph type="title"/>
          </p:nvPr>
        </p:nvSpPr>
        <p:spPr>
          <a:xfrm>
            <a:off x="852200" y="2466025"/>
            <a:ext cx="3905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3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83" name="Google Shape;83;p15"/>
          <p:cNvSpPr txBox="1">
            <a:spLocks noGrp="1"/>
          </p:cNvSpPr>
          <p:nvPr>
            <p:ph type="title" idx="2" hasCustomPrompt="1"/>
          </p:nvPr>
        </p:nvSpPr>
        <p:spPr>
          <a:xfrm>
            <a:off x="1303100" y="1143413"/>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4" name="Google Shape;84;p15"/>
          <p:cNvSpPr txBox="1">
            <a:spLocks noGrp="1"/>
          </p:cNvSpPr>
          <p:nvPr>
            <p:ph type="subTitle" idx="1"/>
          </p:nvPr>
        </p:nvSpPr>
        <p:spPr>
          <a:xfrm rot="462">
            <a:off x="1688551" y="3369337"/>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5" name="Grupo 4"/>
          <p:cNvGrpSpPr/>
          <p:nvPr userDrawn="1"/>
        </p:nvGrpSpPr>
        <p:grpSpPr>
          <a:xfrm>
            <a:off x="0" y="650355"/>
            <a:ext cx="9144000" cy="3823448"/>
            <a:chOff x="0" y="766895"/>
            <a:chExt cx="9144000" cy="3823448"/>
          </a:xfrm>
        </p:grpSpPr>
        <p:sp>
          <p:nvSpPr>
            <p:cNvPr id="6" name="Rectángulo 5"/>
            <p:cNvSpPr/>
            <p:nvPr userDrawn="1"/>
          </p:nvSpPr>
          <p:spPr>
            <a:xfrm>
              <a:off x="0" y="766895"/>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7" name="Rectángulo 6"/>
            <p:cNvSpPr/>
            <p:nvPr userDrawn="1"/>
          </p:nvSpPr>
          <p:spPr>
            <a:xfrm>
              <a:off x="7543800" y="4213825"/>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2">
  <p:cSld name="SECTION_HEADER_1_1">
    <p:bg>
      <p:bgPr>
        <a:solidFill>
          <a:schemeClr val="accent5"/>
        </a:solidFill>
        <a:effectLst/>
      </p:bgPr>
    </p:bg>
    <p:spTree>
      <p:nvGrpSpPr>
        <p:cNvPr id="1" name="Shape 85"/>
        <p:cNvGrpSpPr/>
        <p:nvPr/>
      </p:nvGrpSpPr>
      <p:grpSpPr>
        <a:xfrm>
          <a:off x="0" y="0"/>
          <a:ext cx="0" cy="0"/>
          <a:chOff x="0" y="0"/>
          <a:chExt cx="0" cy="0"/>
        </a:xfrm>
      </p:grpSpPr>
      <p:sp>
        <p:nvSpPr>
          <p:cNvPr id="86" name="Google Shape;86;p16"/>
          <p:cNvSpPr txBox="1">
            <a:spLocks noGrp="1"/>
          </p:cNvSpPr>
          <p:nvPr>
            <p:ph type="title"/>
          </p:nvPr>
        </p:nvSpPr>
        <p:spPr>
          <a:xfrm>
            <a:off x="4718600" y="2450838"/>
            <a:ext cx="3355500" cy="8418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3600"/>
              <a:buNone/>
              <a:defRPr sz="43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87" name="Google Shape;87;p16"/>
          <p:cNvSpPr txBox="1">
            <a:spLocks noGrp="1"/>
          </p:cNvSpPr>
          <p:nvPr>
            <p:ph type="title" idx="2" hasCustomPrompt="1"/>
          </p:nvPr>
        </p:nvSpPr>
        <p:spPr>
          <a:xfrm>
            <a:off x="4894350" y="1006888"/>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8" name="Google Shape;88;p16"/>
          <p:cNvSpPr txBox="1">
            <a:spLocks noGrp="1"/>
          </p:cNvSpPr>
          <p:nvPr>
            <p:ph type="subTitle" idx="1"/>
          </p:nvPr>
        </p:nvSpPr>
        <p:spPr>
          <a:xfrm rot="462">
            <a:off x="5279801" y="3505862"/>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 name="Rectángulo 5"/>
          <p:cNvSpPr/>
          <p:nvPr userDrawn="1"/>
        </p:nvSpPr>
        <p:spPr>
          <a:xfrm>
            <a:off x="0" y="421754"/>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7" name="Rectángulo 6"/>
          <p:cNvSpPr/>
          <p:nvPr userDrawn="1"/>
        </p:nvSpPr>
        <p:spPr>
          <a:xfrm>
            <a:off x="0" y="4105650"/>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3">
  <p:cSld name="SECTION_HEADER_1_1_1">
    <p:bg>
      <p:bgPr>
        <a:solidFill>
          <a:schemeClr val="accent5"/>
        </a:solidFill>
        <a:effectLst/>
      </p:bgPr>
    </p:bg>
    <p:spTree>
      <p:nvGrpSpPr>
        <p:cNvPr id="1" name="Shape 89"/>
        <p:cNvGrpSpPr/>
        <p:nvPr/>
      </p:nvGrpSpPr>
      <p:grpSpPr>
        <a:xfrm>
          <a:off x="0" y="0"/>
          <a:ext cx="0" cy="0"/>
          <a:chOff x="0" y="0"/>
          <a:chExt cx="0" cy="0"/>
        </a:xfrm>
      </p:grpSpPr>
      <p:sp>
        <p:nvSpPr>
          <p:cNvPr id="90" name="Google Shape;90;p17"/>
          <p:cNvSpPr txBox="1">
            <a:spLocks noGrp="1"/>
          </p:cNvSpPr>
          <p:nvPr>
            <p:ph type="title"/>
          </p:nvPr>
        </p:nvSpPr>
        <p:spPr>
          <a:xfrm>
            <a:off x="2894250" y="2103075"/>
            <a:ext cx="3355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3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1" name="Google Shape;91;p17"/>
          <p:cNvSpPr txBox="1">
            <a:spLocks noGrp="1"/>
          </p:cNvSpPr>
          <p:nvPr>
            <p:ph type="title" idx="2" hasCustomPrompt="1"/>
          </p:nvPr>
        </p:nvSpPr>
        <p:spPr>
          <a:xfrm>
            <a:off x="3070000" y="2437400"/>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2" name="Google Shape;92;p17"/>
          <p:cNvSpPr txBox="1">
            <a:spLocks noGrp="1"/>
          </p:cNvSpPr>
          <p:nvPr>
            <p:ph type="subTitle" idx="1"/>
          </p:nvPr>
        </p:nvSpPr>
        <p:spPr>
          <a:xfrm rot="462">
            <a:off x="3455451" y="1472350"/>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 name="Rectángulo 4"/>
          <p:cNvSpPr/>
          <p:nvPr userDrawn="1"/>
        </p:nvSpPr>
        <p:spPr>
          <a:xfrm>
            <a:off x="112058" y="184190"/>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6" name="Rectángulo 5"/>
          <p:cNvSpPr/>
          <p:nvPr userDrawn="1"/>
        </p:nvSpPr>
        <p:spPr>
          <a:xfrm>
            <a:off x="7360024" y="4540438"/>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4">
  <p:cSld name="SECTION_HEADER_1_1_1_1">
    <p:bg>
      <p:bgPr>
        <a:solidFill>
          <a:schemeClr val="accent5"/>
        </a:solidFill>
        <a:effectLst/>
      </p:bgPr>
    </p:bg>
    <p:spTree>
      <p:nvGrpSpPr>
        <p:cNvPr id="1" name="Shape 93"/>
        <p:cNvGrpSpPr/>
        <p:nvPr/>
      </p:nvGrpSpPr>
      <p:grpSpPr>
        <a:xfrm>
          <a:off x="0" y="0"/>
          <a:ext cx="0" cy="0"/>
          <a:chOff x="0" y="0"/>
          <a:chExt cx="0" cy="0"/>
        </a:xfrm>
      </p:grpSpPr>
      <p:sp>
        <p:nvSpPr>
          <p:cNvPr id="94" name="Google Shape;94;p18"/>
          <p:cNvSpPr txBox="1">
            <a:spLocks noGrp="1"/>
          </p:cNvSpPr>
          <p:nvPr>
            <p:ph type="title"/>
          </p:nvPr>
        </p:nvSpPr>
        <p:spPr>
          <a:xfrm>
            <a:off x="2669750" y="1862600"/>
            <a:ext cx="38046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3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5" name="Google Shape;95;p18"/>
          <p:cNvSpPr txBox="1">
            <a:spLocks noGrp="1"/>
          </p:cNvSpPr>
          <p:nvPr>
            <p:ph type="title" idx="2" hasCustomPrompt="1"/>
          </p:nvPr>
        </p:nvSpPr>
        <p:spPr>
          <a:xfrm>
            <a:off x="3070000" y="539988"/>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6" name="Google Shape;96;p18"/>
          <p:cNvSpPr txBox="1">
            <a:spLocks noGrp="1"/>
          </p:cNvSpPr>
          <p:nvPr>
            <p:ph type="subTitle" idx="1"/>
          </p:nvPr>
        </p:nvSpPr>
        <p:spPr>
          <a:xfrm rot="462">
            <a:off x="3455451" y="2765912"/>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
        <p:nvSpPr>
          <p:cNvPr id="5" name="Rectángulo 4"/>
          <p:cNvSpPr/>
          <p:nvPr userDrawn="1"/>
        </p:nvSpPr>
        <p:spPr>
          <a:xfrm>
            <a:off x="224117" y="4692838"/>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6" name="Rectángulo 5"/>
          <p:cNvSpPr/>
          <p:nvPr userDrawn="1"/>
        </p:nvSpPr>
        <p:spPr>
          <a:xfrm>
            <a:off x="7297271" y="4692838"/>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5">
  <p:cSld name="SECTION_HEADER_1_1_1_1_1">
    <p:bg>
      <p:bgPr>
        <a:solidFill>
          <a:schemeClr val="accent5"/>
        </a:solidFill>
        <a:effectLst/>
      </p:bgPr>
    </p:bg>
    <p:spTree>
      <p:nvGrpSpPr>
        <p:cNvPr id="1" name="Shape 97"/>
        <p:cNvGrpSpPr/>
        <p:nvPr/>
      </p:nvGrpSpPr>
      <p:grpSpPr>
        <a:xfrm>
          <a:off x="0" y="0"/>
          <a:ext cx="0" cy="0"/>
          <a:chOff x="0" y="0"/>
          <a:chExt cx="0" cy="0"/>
        </a:xfrm>
      </p:grpSpPr>
      <p:sp>
        <p:nvSpPr>
          <p:cNvPr id="98" name="Google Shape;98;p19"/>
          <p:cNvSpPr txBox="1">
            <a:spLocks noGrp="1"/>
          </p:cNvSpPr>
          <p:nvPr>
            <p:ph type="title"/>
          </p:nvPr>
        </p:nvSpPr>
        <p:spPr>
          <a:xfrm>
            <a:off x="853375" y="3069450"/>
            <a:ext cx="4451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300">
                <a:solidFill>
                  <a:schemeClr val="lt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9" name="Google Shape;99;p19"/>
          <p:cNvSpPr txBox="1">
            <a:spLocks noGrp="1"/>
          </p:cNvSpPr>
          <p:nvPr>
            <p:ph type="title" idx="2" hasCustomPrompt="1"/>
          </p:nvPr>
        </p:nvSpPr>
        <p:spPr>
          <a:xfrm>
            <a:off x="1577225" y="1746838"/>
            <a:ext cx="3003900" cy="1919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13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00" name="Google Shape;100;p19"/>
          <p:cNvSpPr txBox="1">
            <a:spLocks noGrp="1"/>
          </p:cNvSpPr>
          <p:nvPr>
            <p:ph type="subTitle" idx="1"/>
          </p:nvPr>
        </p:nvSpPr>
        <p:spPr>
          <a:xfrm rot="462">
            <a:off x="1962676" y="3972762"/>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
        <p:nvSpPr>
          <p:cNvPr id="5" name="Rectángulo 4"/>
          <p:cNvSpPr/>
          <p:nvPr userDrawn="1"/>
        </p:nvSpPr>
        <p:spPr>
          <a:xfrm>
            <a:off x="6521823" y="595967"/>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6" name="Rectángulo 5"/>
          <p:cNvSpPr/>
          <p:nvPr userDrawn="1"/>
        </p:nvSpPr>
        <p:spPr>
          <a:xfrm>
            <a:off x="6521823" y="4415254"/>
            <a:ext cx="1600200" cy="37651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p:cSld name="MAIN_POINT_1">
    <p:bg>
      <p:bgPr>
        <a:solidFill>
          <a:schemeClr val="accent4"/>
        </a:solidFill>
        <a:effectLst/>
      </p:bgPr>
    </p:bg>
    <p:spTree>
      <p:nvGrpSpPr>
        <p:cNvPr id="1" name="Shape 101"/>
        <p:cNvGrpSpPr/>
        <p:nvPr/>
      </p:nvGrpSpPr>
      <p:grpSpPr>
        <a:xfrm>
          <a:off x="0" y="0"/>
          <a:ext cx="0" cy="0"/>
          <a:chOff x="0" y="0"/>
          <a:chExt cx="0" cy="0"/>
        </a:xfrm>
      </p:grpSpPr>
      <p:grpSp>
        <p:nvGrpSpPr>
          <p:cNvPr id="102" name="Google Shape;102;p20"/>
          <p:cNvGrpSpPr/>
          <p:nvPr/>
        </p:nvGrpSpPr>
        <p:grpSpPr>
          <a:xfrm>
            <a:off x="1086233" y="1228121"/>
            <a:ext cx="6971531" cy="1806063"/>
            <a:chOff x="1836800" y="1520550"/>
            <a:chExt cx="1871100" cy="440600"/>
          </a:xfrm>
        </p:grpSpPr>
        <p:sp>
          <p:nvSpPr>
            <p:cNvPr id="103" name="Google Shape;103;p2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 name="Google Shape;105;p20"/>
          <p:cNvSpPr txBox="1">
            <a:spLocks noGrp="1"/>
          </p:cNvSpPr>
          <p:nvPr>
            <p:ph type="subTitle" idx="1"/>
          </p:nvPr>
        </p:nvSpPr>
        <p:spPr>
          <a:xfrm rot="258">
            <a:off x="2576506" y="3284618"/>
            <a:ext cx="39909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6" name="Google Shape;106;p20"/>
          <p:cNvSpPr txBox="1">
            <a:spLocks noGrp="1"/>
          </p:cNvSpPr>
          <p:nvPr>
            <p:ph type="title"/>
          </p:nvPr>
        </p:nvSpPr>
        <p:spPr>
          <a:xfrm>
            <a:off x="1802225" y="1315525"/>
            <a:ext cx="5539800" cy="16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120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07"/>
        <p:cNvGrpSpPr/>
        <p:nvPr/>
      </p:nvGrpSpPr>
      <p:grpSpPr>
        <a:xfrm>
          <a:off x="0" y="0"/>
          <a:ext cx="0" cy="0"/>
          <a:chOff x="0" y="0"/>
          <a:chExt cx="0" cy="0"/>
        </a:xfrm>
      </p:grpSpPr>
      <p:sp>
        <p:nvSpPr>
          <p:cNvPr id="7" name="Rectángulo 6"/>
          <p:cNvSpPr/>
          <p:nvPr userDrawn="1"/>
        </p:nvSpPr>
        <p:spPr>
          <a:xfrm>
            <a:off x="187721" y="150551"/>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08" name="Google Shape;108;p21"/>
          <p:cNvGrpSpPr/>
          <p:nvPr/>
        </p:nvGrpSpPr>
        <p:grpSpPr>
          <a:xfrm rot="29901">
            <a:off x="719732" y="458552"/>
            <a:ext cx="7703460" cy="726743"/>
            <a:chOff x="1836800" y="284025"/>
            <a:chExt cx="3436000" cy="286650"/>
          </a:xfrm>
        </p:grpSpPr>
        <p:sp>
          <p:nvSpPr>
            <p:cNvPr id="109" name="Google Shape;109;p21"/>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1"/>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 name="Google Shape;111;p2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12" name="Google Shape;112;p21"/>
          <p:cNvSpPr txBox="1">
            <a:spLocks noGrp="1"/>
          </p:cNvSpPr>
          <p:nvPr>
            <p:ph type="subTitle" idx="1"/>
          </p:nvPr>
        </p:nvSpPr>
        <p:spPr>
          <a:xfrm rot="-355">
            <a:off x="4934350" y="2420175"/>
            <a:ext cx="2907600" cy="1035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2">
  <p:cSld name="ONE_COLUMN_TEXT_1_1">
    <p:spTree>
      <p:nvGrpSpPr>
        <p:cNvPr id="1" name="Shape 113"/>
        <p:cNvGrpSpPr/>
        <p:nvPr/>
      </p:nvGrpSpPr>
      <p:grpSpPr>
        <a:xfrm>
          <a:off x="0" y="0"/>
          <a:ext cx="0" cy="0"/>
          <a:chOff x="0" y="0"/>
          <a:chExt cx="0" cy="0"/>
        </a:xfrm>
      </p:grpSpPr>
      <p:sp>
        <p:nvSpPr>
          <p:cNvPr id="10" name="Rectángulo 9"/>
          <p:cNvSpPr/>
          <p:nvPr userDrawn="1"/>
        </p:nvSpPr>
        <p:spPr>
          <a:xfrm>
            <a:off x="192741" y="192742"/>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14" name="Google Shape;114;p22"/>
          <p:cNvGrpSpPr/>
          <p:nvPr/>
        </p:nvGrpSpPr>
        <p:grpSpPr>
          <a:xfrm rot="29901">
            <a:off x="719732" y="458552"/>
            <a:ext cx="7703460" cy="726743"/>
            <a:chOff x="1836800" y="284025"/>
            <a:chExt cx="3436000" cy="286650"/>
          </a:xfrm>
        </p:grpSpPr>
        <p:sp>
          <p:nvSpPr>
            <p:cNvPr id="115" name="Google Shape;115;p22"/>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2"/>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 name="Google Shape;117;p22"/>
          <p:cNvGrpSpPr/>
          <p:nvPr/>
        </p:nvGrpSpPr>
        <p:grpSpPr>
          <a:xfrm rot="59802">
            <a:off x="719823" y="458469"/>
            <a:ext cx="7703647" cy="726740"/>
            <a:chOff x="1836800" y="284025"/>
            <a:chExt cx="3436000" cy="286650"/>
          </a:xfrm>
        </p:grpSpPr>
        <p:sp>
          <p:nvSpPr>
            <p:cNvPr id="118" name="Google Shape;118;p22"/>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2"/>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 name="Google Shape;120;p22"/>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21" name="Google Shape;121;p22"/>
          <p:cNvSpPr txBox="1">
            <a:spLocks noGrp="1"/>
          </p:cNvSpPr>
          <p:nvPr>
            <p:ph type="subTitle" idx="1"/>
          </p:nvPr>
        </p:nvSpPr>
        <p:spPr>
          <a:xfrm rot="-355">
            <a:off x="3118200" y="3567750"/>
            <a:ext cx="2907600" cy="1035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3">
  <p:cSld name="ONE_COLUMN_TEXT_1_1_1">
    <p:spTree>
      <p:nvGrpSpPr>
        <p:cNvPr id="1" name="Shape 122"/>
        <p:cNvGrpSpPr/>
        <p:nvPr/>
      </p:nvGrpSpPr>
      <p:grpSpPr>
        <a:xfrm>
          <a:off x="0" y="0"/>
          <a:ext cx="0" cy="0"/>
          <a:chOff x="0" y="0"/>
          <a:chExt cx="0" cy="0"/>
        </a:xfrm>
      </p:grpSpPr>
      <p:sp>
        <p:nvSpPr>
          <p:cNvPr id="4" name="Rectángulo 3"/>
          <p:cNvSpPr/>
          <p:nvPr userDrawn="1"/>
        </p:nvSpPr>
        <p:spPr>
          <a:xfrm>
            <a:off x="181095" y="168552"/>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123" name="Google Shape;123;p23"/>
          <p:cNvSpPr txBox="1">
            <a:spLocks noGrp="1"/>
          </p:cNvSpPr>
          <p:nvPr>
            <p:ph type="title"/>
          </p:nvPr>
        </p:nvSpPr>
        <p:spPr>
          <a:xfrm>
            <a:off x="4353625" y="1252000"/>
            <a:ext cx="3663900" cy="14826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24" name="Google Shape;124;p23"/>
          <p:cNvSpPr txBox="1">
            <a:spLocks noGrp="1"/>
          </p:cNvSpPr>
          <p:nvPr>
            <p:ph type="subTitle" idx="1"/>
          </p:nvPr>
        </p:nvSpPr>
        <p:spPr>
          <a:xfrm rot="-355">
            <a:off x="4731675" y="2989238"/>
            <a:ext cx="2907600" cy="1035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4">
  <p:cSld name="ONE_COLUMN_TEXT_2">
    <p:spTree>
      <p:nvGrpSpPr>
        <p:cNvPr id="1" name="Shape 125"/>
        <p:cNvGrpSpPr/>
        <p:nvPr/>
      </p:nvGrpSpPr>
      <p:grpSpPr>
        <a:xfrm>
          <a:off x="0" y="0"/>
          <a:ext cx="0" cy="0"/>
          <a:chOff x="0" y="0"/>
          <a:chExt cx="0" cy="0"/>
        </a:xfrm>
      </p:grpSpPr>
      <p:sp>
        <p:nvSpPr>
          <p:cNvPr id="7" name="Rectángulo 6"/>
          <p:cNvSpPr/>
          <p:nvPr userDrawn="1"/>
        </p:nvSpPr>
        <p:spPr>
          <a:xfrm>
            <a:off x="187721" y="163192"/>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26" name="Google Shape;126;p24"/>
          <p:cNvGrpSpPr/>
          <p:nvPr/>
        </p:nvGrpSpPr>
        <p:grpSpPr>
          <a:xfrm rot="29901">
            <a:off x="719732" y="458552"/>
            <a:ext cx="7703460" cy="726743"/>
            <a:chOff x="1836800" y="284025"/>
            <a:chExt cx="3436000" cy="286650"/>
          </a:xfrm>
        </p:grpSpPr>
        <p:sp>
          <p:nvSpPr>
            <p:cNvPr id="127" name="Google Shape;127;p24"/>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4"/>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 name="Google Shape;129;p2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30" name="Google Shape;130;p24"/>
          <p:cNvSpPr txBox="1">
            <a:spLocks noGrp="1"/>
          </p:cNvSpPr>
          <p:nvPr>
            <p:ph type="subTitle" idx="1"/>
          </p:nvPr>
        </p:nvSpPr>
        <p:spPr>
          <a:xfrm rot="-355">
            <a:off x="1457575" y="2420175"/>
            <a:ext cx="2907600" cy="1035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5">
  <p:cSld name="ONE_COLUMN_TEXT_1_1_1_1">
    <p:spTree>
      <p:nvGrpSpPr>
        <p:cNvPr id="1" name="Shape 131"/>
        <p:cNvGrpSpPr/>
        <p:nvPr/>
      </p:nvGrpSpPr>
      <p:grpSpPr>
        <a:xfrm>
          <a:off x="0" y="0"/>
          <a:ext cx="0" cy="0"/>
          <a:chOff x="0" y="0"/>
          <a:chExt cx="0" cy="0"/>
        </a:xfrm>
      </p:grpSpPr>
      <p:sp>
        <p:nvSpPr>
          <p:cNvPr id="7" name="Rectángulo 6"/>
          <p:cNvSpPr/>
          <p:nvPr userDrawn="1"/>
        </p:nvSpPr>
        <p:spPr>
          <a:xfrm>
            <a:off x="187003" y="166237"/>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32" name="Google Shape;132;p25"/>
          <p:cNvGrpSpPr/>
          <p:nvPr/>
        </p:nvGrpSpPr>
        <p:grpSpPr>
          <a:xfrm rot="59915">
            <a:off x="719974" y="702778"/>
            <a:ext cx="3824849" cy="726740"/>
            <a:chOff x="1836800" y="284025"/>
            <a:chExt cx="3436000" cy="286650"/>
          </a:xfrm>
        </p:grpSpPr>
        <p:sp>
          <p:nvSpPr>
            <p:cNvPr id="133" name="Google Shape;133;p25"/>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5"/>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25"/>
          <p:cNvSpPr txBox="1">
            <a:spLocks noGrp="1"/>
          </p:cNvSpPr>
          <p:nvPr>
            <p:ph type="title"/>
          </p:nvPr>
        </p:nvSpPr>
        <p:spPr>
          <a:xfrm>
            <a:off x="720000" y="743463"/>
            <a:ext cx="3663900" cy="6456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sz="3600">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36" name="Google Shape;136;p25"/>
          <p:cNvSpPr txBox="1">
            <a:spLocks noGrp="1"/>
          </p:cNvSpPr>
          <p:nvPr>
            <p:ph type="subTitle" idx="1"/>
          </p:nvPr>
        </p:nvSpPr>
        <p:spPr>
          <a:xfrm rot="-184">
            <a:off x="720000" y="1506162"/>
            <a:ext cx="5600700" cy="29343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chemeClr val="accent5"/>
              </a:buClr>
              <a:buSzPts val="1400"/>
              <a:buAutoNum type="arabicPeriod"/>
              <a:defRPr/>
            </a:lvl1pPr>
            <a:lvl2pPr lvl="1" algn="ctr" rtl="0">
              <a:lnSpc>
                <a:spcPct val="100000"/>
              </a:lnSpc>
              <a:spcBef>
                <a:spcPts val="0"/>
              </a:spcBef>
              <a:spcAft>
                <a:spcPts val="0"/>
              </a:spcAft>
              <a:buSzPts val="1400"/>
              <a:buAutoNum type="alphaLcPeriod"/>
              <a:defRPr/>
            </a:lvl2pPr>
            <a:lvl3pPr lvl="2" algn="ctr" rtl="0">
              <a:lnSpc>
                <a:spcPct val="100000"/>
              </a:lnSpc>
              <a:spcBef>
                <a:spcPts val="1600"/>
              </a:spcBef>
              <a:spcAft>
                <a:spcPts val="0"/>
              </a:spcAft>
              <a:buSzPts val="1400"/>
              <a:buAutoNum type="romanLcPeriod"/>
              <a:defRPr/>
            </a:lvl3pPr>
            <a:lvl4pPr lvl="3" algn="ctr" rtl="0">
              <a:lnSpc>
                <a:spcPct val="100000"/>
              </a:lnSpc>
              <a:spcBef>
                <a:spcPts val="1600"/>
              </a:spcBef>
              <a:spcAft>
                <a:spcPts val="0"/>
              </a:spcAft>
              <a:buSzPts val="1400"/>
              <a:buAutoNum type="arabicPeriod"/>
              <a:defRPr/>
            </a:lvl4pPr>
            <a:lvl5pPr lvl="4" algn="ctr" rtl="0">
              <a:lnSpc>
                <a:spcPct val="100000"/>
              </a:lnSpc>
              <a:spcBef>
                <a:spcPts val="1600"/>
              </a:spcBef>
              <a:spcAft>
                <a:spcPts val="0"/>
              </a:spcAft>
              <a:buSzPts val="1400"/>
              <a:buAutoNum type="alphaLcPeriod"/>
              <a:defRPr/>
            </a:lvl5pPr>
            <a:lvl6pPr lvl="5" algn="ctr" rtl="0">
              <a:lnSpc>
                <a:spcPct val="100000"/>
              </a:lnSpc>
              <a:spcBef>
                <a:spcPts val="1600"/>
              </a:spcBef>
              <a:spcAft>
                <a:spcPts val="0"/>
              </a:spcAft>
              <a:buSzPts val="1400"/>
              <a:buAutoNum type="romanLcPeriod"/>
              <a:defRPr/>
            </a:lvl6pPr>
            <a:lvl7pPr lvl="6" algn="ctr" rtl="0">
              <a:lnSpc>
                <a:spcPct val="100000"/>
              </a:lnSpc>
              <a:spcBef>
                <a:spcPts val="1600"/>
              </a:spcBef>
              <a:spcAft>
                <a:spcPts val="0"/>
              </a:spcAft>
              <a:buSzPts val="1400"/>
              <a:buAutoNum type="arabicPeriod"/>
              <a:defRPr/>
            </a:lvl7pPr>
            <a:lvl8pPr lvl="7" algn="ctr" rtl="0">
              <a:lnSpc>
                <a:spcPct val="100000"/>
              </a:lnSpc>
              <a:spcBef>
                <a:spcPts val="1600"/>
              </a:spcBef>
              <a:spcAft>
                <a:spcPts val="0"/>
              </a:spcAft>
              <a:buSzPts val="1400"/>
              <a:buAutoNum type="alphaLcPeriod"/>
              <a:defRPr/>
            </a:lvl8pPr>
            <a:lvl9pPr lvl="8" algn="ctr" rtl="0">
              <a:lnSpc>
                <a:spcPct val="100000"/>
              </a:lnSpc>
              <a:spcBef>
                <a:spcPts val="1600"/>
              </a:spcBef>
              <a:spcAft>
                <a:spcPts val="1600"/>
              </a:spcAft>
              <a:buSzPts val="1400"/>
              <a:buAutoNum type="romanLcPeriod"/>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37"/>
        <p:cNvGrpSpPr/>
        <p:nvPr/>
      </p:nvGrpSpPr>
      <p:grpSpPr>
        <a:xfrm>
          <a:off x="0" y="0"/>
          <a:ext cx="0" cy="0"/>
          <a:chOff x="0" y="0"/>
          <a:chExt cx="0" cy="0"/>
        </a:xfrm>
      </p:grpSpPr>
      <p:sp>
        <p:nvSpPr>
          <p:cNvPr id="12" name="Rectángulo 11"/>
          <p:cNvSpPr/>
          <p:nvPr userDrawn="1"/>
        </p:nvSpPr>
        <p:spPr>
          <a:xfrm>
            <a:off x="177738" y="170429"/>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38" name="Google Shape;138;p26"/>
          <p:cNvGrpSpPr/>
          <p:nvPr/>
        </p:nvGrpSpPr>
        <p:grpSpPr>
          <a:xfrm rot="29901">
            <a:off x="719732" y="458552"/>
            <a:ext cx="7703460" cy="726743"/>
            <a:chOff x="1836800" y="284025"/>
            <a:chExt cx="3436000" cy="286650"/>
          </a:xfrm>
        </p:grpSpPr>
        <p:sp>
          <p:nvSpPr>
            <p:cNvPr id="139" name="Google Shape;139;p26"/>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6"/>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 name="Google Shape;141;p26"/>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42" name="Google Shape;142;p26"/>
          <p:cNvSpPr txBox="1">
            <a:spLocks noGrp="1"/>
          </p:cNvSpPr>
          <p:nvPr>
            <p:ph type="title" idx="2"/>
          </p:nvPr>
        </p:nvSpPr>
        <p:spPr>
          <a:xfrm>
            <a:off x="836110" y="1934313"/>
            <a:ext cx="23364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43" name="Google Shape;143;p26"/>
          <p:cNvSpPr txBox="1">
            <a:spLocks noGrp="1"/>
          </p:cNvSpPr>
          <p:nvPr>
            <p:ph type="subTitle" idx="1"/>
          </p:nvPr>
        </p:nvSpPr>
        <p:spPr>
          <a:xfrm>
            <a:off x="836110" y="2418528"/>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4" name="Google Shape;144;p26"/>
          <p:cNvSpPr txBox="1">
            <a:spLocks noGrp="1"/>
          </p:cNvSpPr>
          <p:nvPr>
            <p:ph type="title" idx="3"/>
          </p:nvPr>
        </p:nvSpPr>
        <p:spPr>
          <a:xfrm>
            <a:off x="5973325" y="1934325"/>
            <a:ext cx="23364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45" name="Google Shape;145;p26"/>
          <p:cNvSpPr txBox="1">
            <a:spLocks noGrp="1"/>
          </p:cNvSpPr>
          <p:nvPr>
            <p:ph type="subTitle" idx="4"/>
          </p:nvPr>
        </p:nvSpPr>
        <p:spPr>
          <a:xfrm>
            <a:off x="5971475" y="2418541"/>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6" name="Google Shape;146;p26"/>
          <p:cNvSpPr txBox="1">
            <a:spLocks noGrp="1"/>
          </p:cNvSpPr>
          <p:nvPr>
            <p:ph type="title" idx="5"/>
          </p:nvPr>
        </p:nvSpPr>
        <p:spPr>
          <a:xfrm>
            <a:off x="3402875" y="3516638"/>
            <a:ext cx="23364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47" name="Google Shape;147;p26"/>
          <p:cNvSpPr txBox="1">
            <a:spLocks noGrp="1"/>
          </p:cNvSpPr>
          <p:nvPr>
            <p:ph type="subTitle" idx="6"/>
          </p:nvPr>
        </p:nvSpPr>
        <p:spPr>
          <a:xfrm>
            <a:off x="3404725" y="400080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48"/>
        <p:cNvGrpSpPr/>
        <p:nvPr/>
      </p:nvGrpSpPr>
      <p:grpSpPr>
        <a:xfrm>
          <a:off x="0" y="0"/>
          <a:ext cx="0" cy="0"/>
          <a:chOff x="0" y="0"/>
          <a:chExt cx="0" cy="0"/>
        </a:xfrm>
      </p:grpSpPr>
      <p:sp>
        <p:nvSpPr>
          <p:cNvPr id="14" name="Rectángulo 13"/>
          <p:cNvSpPr/>
          <p:nvPr userDrawn="1"/>
        </p:nvSpPr>
        <p:spPr>
          <a:xfrm>
            <a:off x="198780" y="176636"/>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49" name="Google Shape;149;p27"/>
          <p:cNvGrpSpPr/>
          <p:nvPr/>
        </p:nvGrpSpPr>
        <p:grpSpPr>
          <a:xfrm rot="29901">
            <a:off x="719732" y="458552"/>
            <a:ext cx="7703460" cy="726743"/>
            <a:chOff x="1836800" y="284025"/>
            <a:chExt cx="3436000" cy="286650"/>
          </a:xfrm>
        </p:grpSpPr>
        <p:sp>
          <p:nvSpPr>
            <p:cNvPr id="150" name="Google Shape;150;p27"/>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7"/>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27"/>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53" name="Google Shape;153;p27"/>
          <p:cNvSpPr txBox="1">
            <a:spLocks noGrp="1"/>
          </p:cNvSpPr>
          <p:nvPr>
            <p:ph type="title" idx="2"/>
          </p:nvPr>
        </p:nvSpPr>
        <p:spPr>
          <a:xfrm>
            <a:off x="854623" y="1868300"/>
            <a:ext cx="25980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54" name="Google Shape;154;p27"/>
          <p:cNvSpPr txBox="1">
            <a:spLocks noGrp="1"/>
          </p:cNvSpPr>
          <p:nvPr>
            <p:ph type="subTitle" idx="1"/>
          </p:nvPr>
        </p:nvSpPr>
        <p:spPr>
          <a:xfrm>
            <a:off x="720025" y="2289213"/>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5" name="Google Shape;155;p27"/>
          <p:cNvSpPr txBox="1">
            <a:spLocks noGrp="1"/>
          </p:cNvSpPr>
          <p:nvPr>
            <p:ph type="title" idx="3"/>
          </p:nvPr>
        </p:nvSpPr>
        <p:spPr>
          <a:xfrm>
            <a:off x="5691460" y="1868300"/>
            <a:ext cx="25980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56" name="Google Shape;156;p27"/>
          <p:cNvSpPr txBox="1">
            <a:spLocks noGrp="1"/>
          </p:cNvSpPr>
          <p:nvPr>
            <p:ph type="subTitle" idx="4"/>
          </p:nvPr>
        </p:nvSpPr>
        <p:spPr>
          <a:xfrm>
            <a:off x="5556902" y="2289213"/>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7" name="Google Shape;157;p27"/>
          <p:cNvSpPr txBox="1">
            <a:spLocks noGrp="1"/>
          </p:cNvSpPr>
          <p:nvPr>
            <p:ph type="title" idx="5"/>
          </p:nvPr>
        </p:nvSpPr>
        <p:spPr>
          <a:xfrm>
            <a:off x="854600" y="3485675"/>
            <a:ext cx="25980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58" name="Google Shape;158;p27"/>
          <p:cNvSpPr txBox="1">
            <a:spLocks noGrp="1"/>
          </p:cNvSpPr>
          <p:nvPr>
            <p:ph type="subTitle" idx="6"/>
          </p:nvPr>
        </p:nvSpPr>
        <p:spPr>
          <a:xfrm>
            <a:off x="720013" y="3906638"/>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 name="Google Shape;159;p27"/>
          <p:cNvSpPr txBox="1">
            <a:spLocks noGrp="1"/>
          </p:cNvSpPr>
          <p:nvPr>
            <p:ph type="title" idx="7"/>
          </p:nvPr>
        </p:nvSpPr>
        <p:spPr>
          <a:xfrm>
            <a:off x="5691438" y="3485675"/>
            <a:ext cx="25980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0" name="Google Shape;160;p27"/>
          <p:cNvSpPr txBox="1">
            <a:spLocks noGrp="1"/>
          </p:cNvSpPr>
          <p:nvPr>
            <p:ph type="subTitle" idx="8"/>
          </p:nvPr>
        </p:nvSpPr>
        <p:spPr>
          <a:xfrm>
            <a:off x="5556890" y="3906638"/>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five columns">
  <p:cSld name="BLANK_1_1_1_1_1_2">
    <p:spTree>
      <p:nvGrpSpPr>
        <p:cNvPr id="1" name="Shape 161"/>
        <p:cNvGrpSpPr/>
        <p:nvPr/>
      </p:nvGrpSpPr>
      <p:grpSpPr>
        <a:xfrm>
          <a:off x="0" y="0"/>
          <a:ext cx="0" cy="0"/>
          <a:chOff x="0" y="0"/>
          <a:chExt cx="0" cy="0"/>
        </a:xfrm>
      </p:grpSpPr>
      <p:grpSp>
        <p:nvGrpSpPr>
          <p:cNvPr id="162" name="Google Shape;162;p28"/>
          <p:cNvGrpSpPr/>
          <p:nvPr/>
        </p:nvGrpSpPr>
        <p:grpSpPr>
          <a:xfrm rot="29901">
            <a:off x="719732" y="458552"/>
            <a:ext cx="7703460" cy="726743"/>
            <a:chOff x="1836800" y="284025"/>
            <a:chExt cx="3436000" cy="286650"/>
          </a:xfrm>
        </p:grpSpPr>
        <p:sp>
          <p:nvSpPr>
            <p:cNvPr id="163" name="Google Shape;163;p28"/>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8"/>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 name="Google Shape;165;p2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66" name="Google Shape;166;p28"/>
          <p:cNvSpPr txBox="1">
            <a:spLocks noGrp="1"/>
          </p:cNvSpPr>
          <p:nvPr>
            <p:ph type="title" idx="2"/>
          </p:nvPr>
        </p:nvSpPr>
        <p:spPr>
          <a:xfrm>
            <a:off x="819425"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7" name="Google Shape;167;p28"/>
          <p:cNvSpPr txBox="1">
            <a:spLocks noGrp="1"/>
          </p:cNvSpPr>
          <p:nvPr>
            <p:ph type="subTitle" idx="1"/>
          </p:nvPr>
        </p:nvSpPr>
        <p:spPr>
          <a:xfrm>
            <a:off x="819425"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8" name="Google Shape;168;p28"/>
          <p:cNvSpPr txBox="1">
            <a:spLocks noGrp="1"/>
          </p:cNvSpPr>
          <p:nvPr>
            <p:ph type="title" idx="3"/>
          </p:nvPr>
        </p:nvSpPr>
        <p:spPr>
          <a:xfrm>
            <a:off x="3419271"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9" name="Google Shape;169;p28"/>
          <p:cNvSpPr txBox="1">
            <a:spLocks noGrp="1"/>
          </p:cNvSpPr>
          <p:nvPr>
            <p:ph type="subTitle" idx="4"/>
          </p:nvPr>
        </p:nvSpPr>
        <p:spPr>
          <a:xfrm>
            <a:off x="3419272"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0" name="Google Shape;170;p28"/>
          <p:cNvSpPr txBox="1">
            <a:spLocks noGrp="1"/>
          </p:cNvSpPr>
          <p:nvPr>
            <p:ph type="title" idx="5"/>
          </p:nvPr>
        </p:nvSpPr>
        <p:spPr>
          <a:xfrm>
            <a:off x="1822025" y="35985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1" name="Google Shape;171;p28"/>
          <p:cNvSpPr txBox="1">
            <a:spLocks noGrp="1"/>
          </p:cNvSpPr>
          <p:nvPr>
            <p:ph type="subTitle" idx="6"/>
          </p:nvPr>
        </p:nvSpPr>
        <p:spPr>
          <a:xfrm>
            <a:off x="1822025" y="40392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2" name="Google Shape;172;p28"/>
          <p:cNvSpPr txBox="1">
            <a:spLocks noGrp="1"/>
          </p:cNvSpPr>
          <p:nvPr>
            <p:ph type="title" idx="7"/>
          </p:nvPr>
        </p:nvSpPr>
        <p:spPr>
          <a:xfrm>
            <a:off x="5016521" y="35985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3" name="Google Shape;173;p28"/>
          <p:cNvSpPr txBox="1">
            <a:spLocks noGrp="1"/>
          </p:cNvSpPr>
          <p:nvPr>
            <p:ph type="subTitle" idx="8"/>
          </p:nvPr>
        </p:nvSpPr>
        <p:spPr>
          <a:xfrm>
            <a:off x="5016521" y="40392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4" name="Google Shape;174;p28"/>
          <p:cNvSpPr txBox="1">
            <a:spLocks noGrp="1"/>
          </p:cNvSpPr>
          <p:nvPr>
            <p:ph type="title" idx="9"/>
          </p:nvPr>
        </p:nvSpPr>
        <p:spPr>
          <a:xfrm>
            <a:off x="6019124"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5" name="Google Shape;175;p28"/>
          <p:cNvSpPr txBox="1">
            <a:spLocks noGrp="1"/>
          </p:cNvSpPr>
          <p:nvPr>
            <p:ph type="subTitle" idx="13"/>
          </p:nvPr>
        </p:nvSpPr>
        <p:spPr>
          <a:xfrm>
            <a:off x="6019125"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76"/>
        <p:cNvGrpSpPr/>
        <p:nvPr/>
      </p:nvGrpSpPr>
      <p:grpSpPr>
        <a:xfrm>
          <a:off x="0" y="0"/>
          <a:ext cx="0" cy="0"/>
          <a:chOff x="0" y="0"/>
          <a:chExt cx="0" cy="0"/>
        </a:xfrm>
      </p:grpSpPr>
      <p:grpSp>
        <p:nvGrpSpPr>
          <p:cNvPr id="177" name="Google Shape;177;p29"/>
          <p:cNvGrpSpPr/>
          <p:nvPr/>
        </p:nvGrpSpPr>
        <p:grpSpPr>
          <a:xfrm rot="29901">
            <a:off x="719732" y="458552"/>
            <a:ext cx="7703460" cy="726743"/>
            <a:chOff x="1836800" y="284025"/>
            <a:chExt cx="3436000" cy="286650"/>
          </a:xfrm>
        </p:grpSpPr>
        <p:sp>
          <p:nvSpPr>
            <p:cNvPr id="178" name="Google Shape;178;p29"/>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9"/>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 name="Google Shape;180;p29"/>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
        <p:nvSpPr>
          <p:cNvPr id="181" name="Google Shape;181;p29"/>
          <p:cNvSpPr txBox="1">
            <a:spLocks noGrp="1"/>
          </p:cNvSpPr>
          <p:nvPr>
            <p:ph type="title" idx="2"/>
          </p:nvPr>
        </p:nvSpPr>
        <p:spPr>
          <a:xfrm>
            <a:off x="819425"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82" name="Google Shape;182;p29"/>
          <p:cNvSpPr txBox="1">
            <a:spLocks noGrp="1"/>
          </p:cNvSpPr>
          <p:nvPr>
            <p:ph type="subTitle" idx="1"/>
          </p:nvPr>
        </p:nvSpPr>
        <p:spPr>
          <a:xfrm>
            <a:off x="819425"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3" name="Google Shape;183;p29"/>
          <p:cNvSpPr txBox="1">
            <a:spLocks noGrp="1"/>
          </p:cNvSpPr>
          <p:nvPr>
            <p:ph type="title" idx="3"/>
          </p:nvPr>
        </p:nvSpPr>
        <p:spPr>
          <a:xfrm>
            <a:off x="3419271"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84" name="Google Shape;184;p29"/>
          <p:cNvSpPr txBox="1">
            <a:spLocks noGrp="1"/>
          </p:cNvSpPr>
          <p:nvPr>
            <p:ph type="subTitle" idx="4"/>
          </p:nvPr>
        </p:nvSpPr>
        <p:spPr>
          <a:xfrm>
            <a:off x="3419272"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5" name="Google Shape;185;p29"/>
          <p:cNvSpPr txBox="1">
            <a:spLocks noGrp="1"/>
          </p:cNvSpPr>
          <p:nvPr>
            <p:ph type="title" idx="5"/>
          </p:nvPr>
        </p:nvSpPr>
        <p:spPr>
          <a:xfrm>
            <a:off x="819425" y="35985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86" name="Google Shape;186;p29"/>
          <p:cNvSpPr txBox="1">
            <a:spLocks noGrp="1"/>
          </p:cNvSpPr>
          <p:nvPr>
            <p:ph type="subTitle" idx="6"/>
          </p:nvPr>
        </p:nvSpPr>
        <p:spPr>
          <a:xfrm>
            <a:off x="819425" y="40392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7" name="Google Shape;187;p29"/>
          <p:cNvSpPr txBox="1">
            <a:spLocks noGrp="1"/>
          </p:cNvSpPr>
          <p:nvPr>
            <p:ph type="title" idx="7"/>
          </p:nvPr>
        </p:nvSpPr>
        <p:spPr>
          <a:xfrm>
            <a:off x="3419271" y="35985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88" name="Google Shape;188;p29"/>
          <p:cNvSpPr txBox="1">
            <a:spLocks noGrp="1"/>
          </p:cNvSpPr>
          <p:nvPr>
            <p:ph type="subTitle" idx="8"/>
          </p:nvPr>
        </p:nvSpPr>
        <p:spPr>
          <a:xfrm>
            <a:off x="3419271" y="40392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9" name="Google Shape;189;p29"/>
          <p:cNvSpPr txBox="1">
            <a:spLocks noGrp="1"/>
          </p:cNvSpPr>
          <p:nvPr>
            <p:ph type="title" idx="9"/>
          </p:nvPr>
        </p:nvSpPr>
        <p:spPr>
          <a:xfrm>
            <a:off x="6019124" y="18452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90" name="Google Shape;190;p29"/>
          <p:cNvSpPr txBox="1">
            <a:spLocks noGrp="1"/>
          </p:cNvSpPr>
          <p:nvPr>
            <p:ph type="subTitle" idx="13"/>
          </p:nvPr>
        </p:nvSpPr>
        <p:spPr>
          <a:xfrm>
            <a:off x="6019125" y="22933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1" name="Google Shape;191;p29"/>
          <p:cNvSpPr txBox="1">
            <a:spLocks noGrp="1"/>
          </p:cNvSpPr>
          <p:nvPr>
            <p:ph type="title" idx="14"/>
          </p:nvPr>
        </p:nvSpPr>
        <p:spPr>
          <a:xfrm>
            <a:off x="6019124" y="3598550"/>
            <a:ext cx="2305500" cy="440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2400"/>
              <a:buNone/>
              <a:defRPr sz="1800">
                <a:solidFill>
                  <a:schemeClr val="lt1"/>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92" name="Google Shape;192;p29"/>
          <p:cNvSpPr txBox="1">
            <a:spLocks noGrp="1"/>
          </p:cNvSpPr>
          <p:nvPr>
            <p:ph type="subTitle" idx="15"/>
          </p:nvPr>
        </p:nvSpPr>
        <p:spPr>
          <a:xfrm>
            <a:off x="6019125" y="4039200"/>
            <a:ext cx="23055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p:cSld name="BLANK_1_1_1_1_1_1">
    <p:bg>
      <p:bgPr>
        <a:solidFill>
          <a:schemeClr val="accent4"/>
        </a:solidFill>
        <a:effectLst/>
      </p:bgPr>
    </p:bg>
    <p:spTree>
      <p:nvGrpSpPr>
        <p:cNvPr id="1" name="Shape 193"/>
        <p:cNvGrpSpPr/>
        <p:nvPr/>
      </p:nvGrpSpPr>
      <p:grpSpPr>
        <a:xfrm>
          <a:off x="0" y="0"/>
          <a:ext cx="0" cy="0"/>
          <a:chOff x="0" y="0"/>
          <a:chExt cx="0" cy="0"/>
        </a:xfrm>
      </p:grpSpPr>
      <p:sp>
        <p:nvSpPr>
          <p:cNvPr id="6" name="Rectángulo 5"/>
          <p:cNvSpPr/>
          <p:nvPr userDrawn="1"/>
        </p:nvSpPr>
        <p:spPr>
          <a:xfrm>
            <a:off x="181096" y="190307"/>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194" name="Google Shape;194;p30"/>
          <p:cNvSpPr txBox="1">
            <a:spLocks noGrp="1"/>
          </p:cNvSpPr>
          <p:nvPr>
            <p:ph type="title" hasCustomPrompt="1"/>
          </p:nvPr>
        </p:nvSpPr>
        <p:spPr>
          <a:xfrm rot="-397">
            <a:off x="3272876" y="729080"/>
            <a:ext cx="25983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95" name="Google Shape;195;p30"/>
          <p:cNvSpPr txBox="1">
            <a:spLocks noGrp="1"/>
          </p:cNvSpPr>
          <p:nvPr>
            <p:ph type="subTitle" idx="1"/>
          </p:nvPr>
        </p:nvSpPr>
        <p:spPr>
          <a:xfrm>
            <a:off x="2781475" y="1690313"/>
            <a:ext cx="3581100" cy="63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6" name="Google Shape;196;p30"/>
          <p:cNvSpPr txBox="1">
            <a:spLocks noGrp="1"/>
          </p:cNvSpPr>
          <p:nvPr>
            <p:ph type="title" idx="2" hasCustomPrompt="1"/>
          </p:nvPr>
        </p:nvSpPr>
        <p:spPr>
          <a:xfrm>
            <a:off x="3272864" y="2870438"/>
            <a:ext cx="25983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97" name="Google Shape;197;p30"/>
          <p:cNvSpPr txBox="1">
            <a:spLocks noGrp="1"/>
          </p:cNvSpPr>
          <p:nvPr>
            <p:ph type="subTitle" idx="3"/>
          </p:nvPr>
        </p:nvSpPr>
        <p:spPr>
          <a:xfrm>
            <a:off x="2547150" y="3831543"/>
            <a:ext cx="4049700" cy="63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Numbers and text 1">
  <p:cSld name="TITLE_AND_TWO_COLUMNS_1">
    <p:spTree>
      <p:nvGrpSpPr>
        <p:cNvPr id="1" name="Shape 198"/>
        <p:cNvGrpSpPr/>
        <p:nvPr/>
      </p:nvGrpSpPr>
      <p:grpSpPr>
        <a:xfrm>
          <a:off x="0" y="0"/>
          <a:ext cx="0" cy="0"/>
          <a:chOff x="0" y="0"/>
          <a:chExt cx="0" cy="0"/>
        </a:xfrm>
      </p:grpSpPr>
      <p:sp>
        <p:nvSpPr>
          <p:cNvPr id="10" name="Rectángulo 9"/>
          <p:cNvSpPr/>
          <p:nvPr userDrawn="1"/>
        </p:nvSpPr>
        <p:spPr>
          <a:xfrm>
            <a:off x="177738" y="176444"/>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199" name="Google Shape;199;p31"/>
          <p:cNvGrpSpPr/>
          <p:nvPr/>
        </p:nvGrpSpPr>
        <p:grpSpPr>
          <a:xfrm rot="29901">
            <a:off x="719732" y="458552"/>
            <a:ext cx="7703460" cy="726743"/>
            <a:chOff x="1836800" y="284025"/>
            <a:chExt cx="3436000" cy="286650"/>
          </a:xfrm>
        </p:grpSpPr>
        <p:sp>
          <p:nvSpPr>
            <p:cNvPr id="200" name="Google Shape;200;p31"/>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1"/>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 name="Google Shape;202;p31"/>
          <p:cNvSpPr txBox="1">
            <a:spLocks noGrp="1"/>
          </p:cNvSpPr>
          <p:nvPr>
            <p:ph type="subTitle" idx="1"/>
          </p:nvPr>
        </p:nvSpPr>
        <p:spPr>
          <a:xfrm>
            <a:off x="720000" y="3076713"/>
            <a:ext cx="2541300" cy="3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3" name="Google Shape;203;p31"/>
          <p:cNvSpPr txBox="1">
            <a:spLocks noGrp="1"/>
          </p:cNvSpPr>
          <p:nvPr>
            <p:ph type="subTitle" idx="2"/>
          </p:nvPr>
        </p:nvSpPr>
        <p:spPr>
          <a:xfrm>
            <a:off x="5882698" y="3076713"/>
            <a:ext cx="2541300" cy="3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4" name="Google Shape;204;p31"/>
          <p:cNvSpPr txBox="1">
            <a:spLocks noGrp="1"/>
          </p:cNvSpPr>
          <p:nvPr>
            <p:ph type="title" hasCustomPrompt="1"/>
          </p:nvPr>
        </p:nvSpPr>
        <p:spPr>
          <a:xfrm>
            <a:off x="971700" y="2158038"/>
            <a:ext cx="20379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5" name="Google Shape;205;p31"/>
          <p:cNvSpPr txBox="1">
            <a:spLocks noGrp="1"/>
          </p:cNvSpPr>
          <p:nvPr>
            <p:ph type="title" idx="3" hasCustomPrompt="1"/>
          </p:nvPr>
        </p:nvSpPr>
        <p:spPr>
          <a:xfrm>
            <a:off x="6134400" y="2158038"/>
            <a:ext cx="20379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6" name="Google Shape;206;p31"/>
          <p:cNvSpPr txBox="1">
            <a:spLocks noGrp="1"/>
          </p:cNvSpPr>
          <p:nvPr>
            <p:ph type="title" idx="4"/>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1"/>
              </a:buClr>
              <a:buSzPts val="3100"/>
              <a:buNone/>
              <a:defRPr>
                <a:solidFill>
                  <a:schemeClr val="lt1"/>
                </a:solidFill>
              </a:defRPr>
            </a:lvl1pPr>
            <a:lvl2pPr lvl="1" rtl="0">
              <a:spcBef>
                <a:spcPts val="0"/>
              </a:spcBef>
              <a:spcAft>
                <a:spcPts val="0"/>
              </a:spcAft>
              <a:buClr>
                <a:schemeClr val="lt1"/>
              </a:buClr>
              <a:buSzPts val="3100"/>
              <a:buNone/>
              <a:defRPr>
                <a:solidFill>
                  <a:schemeClr val="lt1"/>
                </a:solidFill>
              </a:defRPr>
            </a:lvl2pPr>
            <a:lvl3pPr lvl="2" rtl="0">
              <a:spcBef>
                <a:spcPts val="0"/>
              </a:spcBef>
              <a:spcAft>
                <a:spcPts val="0"/>
              </a:spcAft>
              <a:buClr>
                <a:schemeClr val="lt1"/>
              </a:buClr>
              <a:buSzPts val="3100"/>
              <a:buNone/>
              <a:defRPr>
                <a:solidFill>
                  <a:schemeClr val="lt1"/>
                </a:solidFill>
              </a:defRPr>
            </a:lvl3pPr>
            <a:lvl4pPr lvl="3" rtl="0">
              <a:spcBef>
                <a:spcPts val="0"/>
              </a:spcBef>
              <a:spcAft>
                <a:spcPts val="0"/>
              </a:spcAft>
              <a:buClr>
                <a:schemeClr val="lt1"/>
              </a:buClr>
              <a:buSzPts val="3100"/>
              <a:buNone/>
              <a:defRPr>
                <a:solidFill>
                  <a:schemeClr val="lt1"/>
                </a:solidFill>
              </a:defRPr>
            </a:lvl4pPr>
            <a:lvl5pPr lvl="4" rtl="0">
              <a:spcBef>
                <a:spcPts val="0"/>
              </a:spcBef>
              <a:spcAft>
                <a:spcPts val="0"/>
              </a:spcAft>
              <a:buClr>
                <a:schemeClr val="lt1"/>
              </a:buClr>
              <a:buSzPts val="3100"/>
              <a:buNone/>
              <a:defRPr>
                <a:solidFill>
                  <a:schemeClr val="lt1"/>
                </a:solidFill>
              </a:defRPr>
            </a:lvl5pPr>
            <a:lvl6pPr lvl="5" rtl="0">
              <a:spcBef>
                <a:spcPts val="0"/>
              </a:spcBef>
              <a:spcAft>
                <a:spcPts val="0"/>
              </a:spcAft>
              <a:buClr>
                <a:schemeClr val="lt1"/>
              </a:buClr>
              <a:buSzPts val="3100"/>
              <a:buNone/>
              <a:defRPr>
                <a:solidFill>
                  <a:schemeClr val="lt1"/>
                </a:solidFill>
              </a:defRPr>
            </a:lvl6pPr>
            <a:lvl7pPr lvl="6" rtl="0">
              <a:spcBef>
                <a:spcPts val="0"/>
              </a:spcBef>
              <a:spcAft>
                <a:spcPts val="0"/>
              </a:spcAft>
              <a:buClr>
                <a:schemeClr val="lt1"/>
              </a:buClr>
              <a:buSzPts val="3100"/>
              <a:buNone/>
              <a:defRPr>
                <a:solidFill>
                  <a:schemeClr val="lt1"/>
                </a:solidFill>
              </a:defRPr>
            </a:lvl7pPr>
            <a:lvl8pPr lvl="7" rtl="0">
              <a:spcBef>
                <a:spcPts val="0"/>
              </a:spcBef>
              <a:spcAft>
                <a:spcPts val="0"/>
              </a:spcAft>
              <a:buClr>
                <a:schemeClr val="lt1"/>
              </a:buClr>
              <a:buSzPts val="3100"/>
              <a:buNone/>
              <a:defRPr>
                <a:solidFill>
                  <a:schemeClr val="lt1"/>
                </a:solidFill>
              </a:defRPr>
            </a:lvl8pPr>
            <a:lvl9pPr lvl="8" rtl="0">
              <a:spcBef>
                <a:spcPts val="0"/>
              </a:spcBef>
              <a:spcAft>
                <a:spcPts val="0"/>
              </a:spcAft>
              <a:buClr>
                <a:schemeClr val="lt1"/>
              </a:buClr>
              <a:buSzPts val="3100"/>
              <a:buNone/>
              <a:defRPr>
                <a:solidFill>
                  <a:schemeClr val="lt1"/>
                </a:solidFill>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anks" userDrawn="1">
  <p:cSld name="BLANK_1_1_1_1_1_1_2">
    <p:spTree>
      <p:nvGrpSpPr>
        <p:cNvPr id="1" name="Shape 207"/>
        <p:cNvGrpSpPr/>
        <p:nvPr/>
      </p:nvGrpSpPr>
      <p:grpSpPr>
        <a:xfrm>
          <a:off x="0" y="0"/>
          <a:ext cx="0" cy="0"/>
          <a:chOff x="0" y="0"/>
          <a:chExt cx="0" cy="0"/>
        </a:xfrm>
      </p:grpSpPr>
      <p:sp>
        <p:nvSpPr>
          <p:cNvPr id="212" name="Google Shape;212;p32"/>
          <p:cNvSpPr txBox="1">
            <a:spLocks noGrp="1"/>
          </p:cNvSpPr>
          <p:nvPr>
            <p:ph type="ctrTitle"/>
          </p:nvPr>
        </p:nvSpPr>
        <p:spPr>
          <a:xfrm>
            <a:off x="2451425" y="1579875"/>
            <a:ext cx="4241100" cy="1198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5200"/>
              <a:buNone/>
              <a:defRPr sz="7500">
                <a:solidFill>
                  <a:schemeClr val="lt1"/>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15"/>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16"/>
        <p:cNvGrpSpPr/>
        <p:nvPr/>
      </p:nvGrpSpPr>
      <p:grpSpPr>
        <a:xfrm>
          <a:off x="0" y="0"/>
          <a:ext cx="0" cy="0"/>
          <a:chOff x="0" y="0"/>
          <a:chExt cx="0" cy="0"/>
        </a:xfrm>
      </p:grpSpPr>
      <p:grpSp>
        <p:nvGrpSpPr>
          <p:cNvPr id="217" name="Google Shape;217;p34"/>
          <p:cNvGrpSpPr/>
          <p:nvPr/>
        </p:nvGrpSpPr>
        <p:grpSpPr>
          <a:xfrm>
            <a:off x="400714" y="2391728"/>
            <a:ext cx="383249" cy="360047"/>
            <a:chOff x="1130114" y="2192815"/>
            <a:chExt cx="383249" cy="360047"/>
          </a:xfrm>
        </p:grpSpPr>
        <p:sp>
          <p:nvSpPr>
            <p:cNvPr id="218" name="Google Shape;218;p34"/>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4"/>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4"/>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4"/>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4"/>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4"/>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4"/>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4"/>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4"/>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4"/>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4"/>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4"/>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4"/>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4"/>
          <p:cNvGrpSpPr/>
          <p:nvPr/>
        </p:nvGrpSpPr>
        <p:grpSpPr>
          <a:xfrm>
            <a:off x="8081225" y="879077"/>
            <a:ext cx="312879" cy="321425"/>
            <a:chOff x="8068650" y="2896252"/>
            <a:chExt cx="312879" cy="321425"/>
          </a:xfrm>
        </p:grpSpPr>
        <p:sp>
          <p:nvSpPr>
            <p:cNvPr id="232" name="Google Shape;232;p34"/>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4"/>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4"/>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4"/>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4"/>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4"/>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4"/>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4"/>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4"/>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 name="Google Shape;241;p34"/>
          <p:cNvGrpSpPr/>
          <p:nvPr/>
        </p:nvGrpSpPr>
        <p:grpSpPr>
          <a:xfrm>
            <a:off x="1213725" y="2892807"/>
            <a:ext cx="379783" cy="304303"/>
            <a:chOff x="4969625" y="600282"/>
            <a:chExt cx="379783" cy="304303"/>
          </a:xfrm>
        </p:grpSpPr>
        <p:sp>
          <p:nvSpPr>
            <p:cNvPr id="242" name="Google Shape;242;p34"/>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4"/>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4"/>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4"/>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4"/>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4"/>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4"/>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4"/>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4"/>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ackground 2">
  <p:cSld name="BLANK_1_1_1_1_1_1_1_1_1">
    <p:spTree>
      <p:nvGrpSpPr>
        <p:cNvPr id="1" name="Shape 251"/>
        <p:cNvGrpSpPr/>
        <p:nvPr/>
      </p:nvGrpSpPr>
      <p:grpSpPr>
        <a:xfrm>
          <a:off x="0" y="0"/>
          <a:ext cx="0" cy="0"/>
          <a:chOff x="0" y="0"/>
          <a:chExt cx="0" cy="0"/>
        </a:xfrm>
      </p:grpSpPr>
      <p:grpSp>
        <p:nvGrpSpPr>
          <p:cNvPr id="252" name="Google Shape;252;p35"/>
          <p:cNvGrpSpPr/>
          <p:nvPr/>
        </p:nvGrpSpPr>
        <p:grpSpPr>
          <a:xfrm>
            <a:off x="285277" y="1555674"/>
            <a:ext cx="798480" cy="793867"/>
            <a:chOff x="6223624" y="3063137"/>
            <a:chExt cx="1067629" cy="1061461"/>
          </a:xfrm>
        </p:grpSpPr>
        <p:sp>
          <p:nvSpPr>
            <p:cNvPr id="253" name="Google Shape;253;p35"/>
            <p:cNvSpPr/>
            <p:nvPr/>
          </p:nvSpPr>
          <p:spPr>
            <a:xfrm>
              <a:off x="6223624" y="3063137"/>
              <a:ext cx="1067629" cy="1061461"/>
            </a:xfrm>
            <a:custGeom>
              <a:avLst/>
              <a:gdLst/>
              <a:ahLst/>
              <a:cxnLst/>
              <a:rect l="l" t="t" r="r" b="b"/>
              <a:pathLst>
                <a:path w="36351" h="36141" extrusionOk="0">
                  <a:moveTo>
                    <a:pt x="12527" y="0"/>
                  </a:moveTo>
                  <a:cubicBezTo>
                    <a:pt x="12342" y="0"/>
                    <a:pt x="12154" y="22"/>
                    <a:pt x="11956" y="72"/>
                  </a:cubicBezTo>
                  <a:cubicBezTo>
                    <a:pt x="11270" y="247"/>
                    <a:pt x="10693" y="738"/>
                    <a:pt x="10413" y="1390"/>
                  </a:cubicBezTo>
                  <a:cubicBezTo>
                    <a:pt x="10336" y="1568"/>
                    <a:pt x="8973" y="4804"/>
                    <a:pt x="9305" y="8813"/>
                  </a:cubicBezTo>
                  <a:cubicBezTo>
                    <a:pt x="8100" y="8578"/>
                    <a:pt x="6841" y="8461"/>
                    <a:pt x="5535" y="8461"/>
                  </a:cubicBezTo>
                  <a:cubicBezTo>
                    <a:pt x="4636" y="8461"/>
                    <a:pt x="3703" y="8518"/>
                    <a:pt x="2764" y="8628"/>
                  </a:cubicBezTo>
                  <a:cubicBezTo>
                    <a:pt x="2060" y="8712"/>
                    <a:pt x="1421" y="9123"/>
                    <a:pt x="1050" y="9741"/>
                  </a:cubicBezTo>
                  <a:cubicBezTo>
                    <a:pt x="689" y="10351"/>
                    <a:pt x="630" y="11110"/>
                    <a:pt x="894" y="11772"/>
                  </a:cubicBezTo>
                  <a:cubicBezTo>
                    <a:pt x="965" y="11952"/>
                    <a:pt x="2296" y="15200"/>
                    <a:pt x="5358" y="17796"/>
                  </a:cubicBezTo>
                  <a:cubicBezTo>
                    <a:pt x="3639" y="18955"/>
                    <a:pt x="2047" y="20459"/>
                    <a:pt x="602" y="22292"/>
                  </a:cubicBezTo>
                  <a:cubicBezTo>
                    <a:pt x="160" y="22850"/>
                    <a:pt x="1" y="23594"/>
                    <a:pt x="174" y="24286"/>
                  </a:cubicBezTo>
                  <a:cubicBezTo>
                    <a:pt x="351" y="24977"/>
                    <a:pt x="845" y="25558"/>
                    <a:pt x="1496" y="25835"/>
                  </a:cubicBezTo>
                  <a:cubicBezTo>
                    <a:pt x="1604" y="25881"/>
                    <a:pt x="4223" y="26995"/>
                    <a:pt x="7663" y="26995"/>
                  </a:cubicBezTo>
                  <a:cubicBezTo>
                    <a:pt x="8085" y="26995"/>
                    <a:pt x="8506" y="26976"/>
                    <a:pt x="8919" y="26942"/>
                  </a:cubicBezTo>
                  <a:lnTo>
                    <a:pt x="8919" y="26942"/>
                  </a:lnTo>
                  <a:cubicBezTo>
                    <a:pt x="8524" y="28975"/>
                    <a:pt x="8461" y="31161"/>
                    <a:pt x="8735" y="33476"/>
                  </a:cubicBezTo>
                  <a:cubicBezTo>
                    <a:pt x="8817" y="34182"/>
                    <a:pt x="9230" y="34823"/>
                    <a:pt x="9839" y="35187"/>
                  </a:cubicBezTo>
                  <a:cubicBezTo>
                    <a:pt x="10197" y="35401"/>
                    <a:pt x="10606" y="35515"/>
                    <a:pt x="11023" y="35515"/>
                  </a:cubicBezTo>
                  <a:cubicBezTo>
                    <a:pt x="11313" y="35515"/>
                    <a:pt x="11596" y="35462"/>
                    <a:pt x="11875" y="35351"/>
                  </a:cubicBezTo>
                  <a:cubicBezTo>
                    <a:pt x="12056" y="35280"/>
                    <a:pt x="15304" y="33953"/>
                    <a:pt x="17903" y="30887"/>
                  </a:cubicBezTo>
                  <a:cubicBezTo>
                    <a:pt x="19063" y="32607"/>
                    <a:pt x="20566" y="34198"/>
                    <a:pt x="22399" y="35643"/>
                  </a:cubicBezTo>
                  <a:cubicBezTo>
                    <a:pt x="22805" y="35964"/>
                    <a:pt x="23314" y="36140"/>
                    <a:pt x="23829" y="36140"/>
                  </a:cubicBezTo>
                  <a:cubicBezTo>
                    <a:pt x="24027" y="36140"/>
                    <a:pt x="24222" y="36115"/>
                    <a:pt x="24390" y="36070"/>
                  </a:cubicBezTo>
                  <a:cubicBezTo>
                    <a:pt x="25078" y="35897"/>
                    <a:pt x="25658" y="35404"/>
                    <a:pt x="25940" y="34749"/>
                  </a:cubicBezTo>
                  <a:cubicBezTo>
                    <a:pt x="26017" y="34571"/>
                    <a:pt x="27377" y="31331"/>
                    <a:pt x="27046" y="27325"/>
                  </a:cubicBezTo>
                  <a:lnTo>
                    <a:pt x="27046" y="27325"/>
                  </a:lnTo>
                  <a:cubicBezTo>
                    <a:pt x="28251" y="27561"/>
                    <a:pt x="29507" y="27680"/>
                    <a:pt x="30810" y="27680"/>
                  </a:cubicBezTo>
                  <a:cubicBezTo>
                    <a:pt x="31712" y="27680"/>
                    <a:pt x="32646" y="27624"/>
                    <a:pt x="33590" y="27511"/>
                  </a:cubicBezTo>
                  <a:cubicBezTo>
                    <a:pt x="34298" y="27429"/>
                    <a:pt x="34939" y="27013"/>
                    <a:pt x="35303" y="26398"/>
                  </a:cubicBezTo>
                  <a:cubicBezTo>
                    <a:pt x="35664" y="25788"/>
                    <a:pt x="35722" y="25032"/>
                    <a:pt x="35459" y="24370"/>
                  </a:cubicBezTo>
                  <a:cubicBezTo>
                    <a:pt x="35386" y="24190"/>
                    <a:pt x="34054" y="20943"/>
                    <a:pt x="30992" y="18346"/>
                  </a:cubicBezTo>
                  <a:cubicBezTo>
                    <a:pt x="32711" y="17187"/>
                    <a:pt x="34304" y="15684"/>
                    <a:pt x="35749" y="13851"/>
                  </a:cubicBezTo>
                  <a:cubicBezTo>
                    <a:pt x="36191" y="13295"/>
                    <a:pt x="36350" y="12550"/>
                    <a:pt x="36176" y="11858"/>
                  </a:cubicBezTo>
                  <a:cubicBezTo>
                    <a:pt x="36001" y="11167"/>
                    <a:pt x="35507" y="10589"/>
                    <a:pt x="34855" y="10308"/>
                  </a:cubicBezTo>
                  <a:cubicBezTo>
                    <a:pt x="34746" y="10261"/>
                    <a:pt x="32132" y="9153"/>
                    <a:pt x="28698" y="9153"/>
                  </a:cubicBezTo>
                  <a:cubicBezTo>
                    <a:pt x="28271" y="9153"/>
                    <a:pt x="27849" y="9172"/>
                    <a:pt x="27434" y="9204"/>
                  </a:cubicBezTo>
                  <a:cubicBezTo>
                    <a:pt x="27831" y="7168"/>
                    <a:pt x="27895" y="4982"/>
                    <a:pt x="27622" y="2666"/>
                  </a:cubicBezTo>
                  <a:cubicBezTo>
                    <a:pt x="27539" y="1956"/>
                    <a:pt x="27125" y="1313"/>
                    <a:pt x="26501" y="943"/>
                  </a:cubicBezTo>
                  <a:cubicBezTo>
                    <a:pt x="26146" y="735"/>
                    <a:pt x="25743" y="624"/>
                    <a:pt x="25333" y="624"/>
                  </a:cubicBezTo>
                  <a:cubicBezTo>
                    <a:pt x="25043" y="624"/>
                    <a:pt x="24758" y="678"/>
                    <a:pt x="24489" y="785"/>
                  </a:cubicBezTo>
                  <a:cubicBezTo>
                    <a:pt x="24308" y="856"/>
                    <a:pt x="21054" y="2174"/>
                    <a:pt x="18450" y="5251"/>
                  </a:cubicBezTo>
                  <a:cubicBezTo>
                    <a:pt x="17290" y="3532"/>
                    <a:pt x="15784" y="1940"/>
                    <a:pt x="13947" y="492"/>
                  </a:cubicBezTo>
                  <a:cubicBezTo>
                    <a:pt x="13544" y="174"/>
                    <a:pt x="13040" y="0"/>
                    <a:pt x="12527"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5"/>
            <p:cNvSpPr/>
            <p:nvPr/>
          </p:nvSpPr>
          <p:spPr>
            <a:xfrm>
              <a:off x="6536708" y="3134800"/>
              <a:ext cx="242479" cy="407274"/>
            </a:xfrm>
            <a:custGeom>
              <a:avLst/>
              <a:gdLst/>
              <a:ahLst/>
              <a:cxnLst/>
              <a:rect l="l" t="t" r="r" b="b"/>
              <a:pathLst>
                <a:path w="8256" h="13867" extrusionOk="0">
                  <a:moveTo>
                    <a:pt x="1925" y="0"/>
                  </a:moveTo>
                  <a:cubicBezTo>
                    <a:pt x="1920" y="0"/>
                    <a:pt x="1915" y="1"/>
                    <a:pt x="1910" y="3"/>
                  </a:cubicBezTo>
                  <a:lnTo>
                    <a:pt x="1907" y="3"/>
                  </a:lnTo>
                  <a:cubicBezTo>
                    <a:pt x="1889" y="7"/>
                    <a:pt x="1874" y="20"/>
                    <a:pt x="1867" y="40"/>
                  </a:cubicBezTo>
                  <a:cubicBezTo>
                    <a:pt x="1538" y="907"/>
                    <a:pt x="0" y="5431"/>
                    <a:pt x="1892" y="9769"/>
                  </a:cubicBezTo>
                  <a:cubicBezTo>
                    <a:pt x="1897" y="9784"/>
                    <a:pt x="1909" y="9796"/>
                    <a:pt x="1920" y="9804"/>
                  </a:cubicBezTo>
                  <a:cubicBezTo>
                    <a:pt x="1998" y="9841"/>
                    <a:pt x="2072" y="9882"/>
                    <a:pt x="2146" y="9919"/>
                  </a:cubicBezTo>
                  <a:cubicBezTo>
                    <a:pt x="2146" y="9919"/>
                    <a:pt x="2350" y="10024"/>
                    <a:pt x="2380" y="10040"/>
                  </a:cubicBezTo>
                  <a:cubicBezTo>
                    <a:pt x="2508" y="10111"/>
                    <a:pt x="2632" y="10182"/>
                    <a:pt x="2757" y="10256"/>
                  </a:cubicBezTo>
                  <a:lnTo>
                    <a:pt x="2836" y="10301"/>
                  </a:lnTo>
                  <a:cubicBezTo>
                    <a:pt x="2985" y="10387"/>
                    <a:pt x="3129" y="10479"/>
                    <a:pt x="3269" y="10567"/>
                  </a:cubicBezTo>
                  <a:lnTo>
                    <a:pt x="3366" y="10634"/>
                  </a:lnTo>
                  <a:cubicBezTo>
                    <a:pt x="3469" y="10702"/>
                    <a:pt x="3576" y="10772"/>
                    <a:pt x="3675" y="10843"/>
                  </a:cubicBezTo>
                  <a:lnTo>
                    <a:pt x="3848" y="10968"/>
                  </a:lnTo>
                  <a:cubicBezTo>
                    <a:pt x="3918" y="11018"/>
                    <a:pt x="3989" y="11071"/>
                    <a:pt x="4056" y="11121"/>
                  </a:cubicBezTo>
                  <a:lnTo>
                    <a:pt x="4224" y="11249"/>
                  </a:lnTo>
                  <a:cubicBezTo>
                    <a:pt x="4288" y="11300"/>
                    <a:pt x="4351" y="11350"/>
                    <a:pt x="4415" y="11400"/>
                  </a:cubicBezTo>
                  <a:lnTo>
                    <a:pt x="4583" y="11542"/>
                  </a:lnTo>
                  <a:cubicBezTo>
                    <a:pt x="4640" y="11589"/>
                    <a:pt x="4694" y="11633"/>
                    <a:pt x="4747" y="11680"/>
                  </a:cubicBezTo>
                  <a:cubicBezTo>
                    <a:pt x="4747" y="11680"/>
                    <a:pt x="5010" y="11917"/>
                    <a:pt x="5057" y="11960"/>
                  </a:cubicBezTo>
                  <a:lnTo>
                    <a:pt x="5188" y="12084"/>
                  </a:lnTo>
                  <a:cubicBezTo>
                    <a:pt x="5252" y="12146"/>
                    <a:pt x="5301" y="12190"/>
                    <a:pt x="5344" y="12232"/>
                  </a:cubicBezTo>
                  <a:cubicBezTo>
                    <a:pt x="5344" y="12232"/>
                    <a:pt x="5571" y="12461"/>
                    <a:pt x="5608" y="12501"/>
                  </a:cubicBezTo>
                  <a:cubicBezTo>
                    <a:pt x="5608" y="12501"/>
                    <a:pt x="5660" y="12553"/>
                    <a:pt x="5712" y="12615"/>
                  </a:cubicBezTo>
                  <a:cubicBezTo>
                    <a:pt x="5759" y="12666"/>
                    <a:pt x="5806" y="12716"/>
                    <a:pt x="5851" y="12763"/>
                  </a:cubicBezTo>
                  <a:lnTo>
                    <a:pt x="5942" y="12864"/>
                  </a:lnTo>
                  <a:lnTo>
                    <a:pt x="5943" y="12864"/>
                  </a:lnTo>
                  <a:lnTo>
                    <a:pt x="6019" y="12855"/>
                  </a:lnTo>
                  <a:lnTo>
                    <a:pt x="5972" y="12895"/>
                  </a:lnTo>
                  <a:lnTo>
                    <a:pt x="5970" y="12895"/>
                  </a:lnTo>
                  <a:lnTo>
                    <a:pt x="6073" y="13015"/>
                  </a:lnTo>
                  <a:lnTo>
                    <a:pt x="6271" y="13254"/>
                  </a:lnTo>
                  <a:lnTo>
                    <a:pt x="6452" y="13482"/>
                  </a:lnTo>
                  <a:lnTo>
                    <a:pt x="6610" y="13693"/>
                  </a:lnTo>
                  <a:lnTo>
                    <a:pt x="6716" y="13841"/>
                  </a:lnTo>
                  <a:cubicBezTo>
                    <a:pt x="6722" y="13848"/>
                    <a:pt x="6725" y="13852"/>
                    <a:pt x="6728" y="13855"/>
                  </a:cubicBezTo>
                  <a:cubicBezTo>
                    <a:pt x="6739" y="13863"/>
                    <a:pt x="6753" y="13867"/>
                    <a:pt x="6767" y="13867"/>
                  </a:cubicBezTo>
                  <a:cubicBezTo>
                    <a:pt x="6774" y="13867"/>
                    <a:pt x="6781" y="13866"/>
                    <a:pt x="6788" y="13864"/>
                  </a:cubicBezTo>
                  <a:lnTo>
                    <a:pt x="6795" y="13862"/>
                  </a:lnTo>
                  <a:lnTo>
                    <a:pt x="6799" y="13791"/>
                  </a:lnTo>
                  <a:lnTo>
                    <a:pt x="6823" y="13849"/>
                  </a:lnTo>
                  <a:lnTo>
                    <a:pt x="6862" y="13832"/>
                  </a:lnTo>
                  <a:cubicBezTo>
                    <a:pt x="6912" y="13814"/>
                    <a:pt x="6941" y="13802"/>
                    <a:pt x="6980" y="13791"/>
                  </a:cubicBezTo>
                  <a:lnTo>
                    <a:pt x="7072" y="13763"/>
                  </a:lnTo>
                  <a:cubicBezTo>
                    <a:pt x="7154" y="13743"/>
                    <a:pt x="7238" y="13726"/>
                    <a:pt x="7330" y="13714"/>
                  </a:cubicBezTo>
                  <a:cubicBezTo>
                    <a:pt x="7340" y="13713"/>
                    <a:pt x="7348" y="13712"/>
                    <a:pt x="7356" y="13712"/>
                  </a:cubicBezTo>
                  <a:cubicBezTo>
                    <a:pt x="7364" y="13712"/>
                    <a:pt x="7372" y="13713"/>
                    <a:pt x="7380" y="13713"/>
                  </a:cubicBezTo>
                  <a:lnTo>
                    <a:pt x="7391" y="13713"/>
                  </a:lnTo>
                  <a:lnTo>
                    <a:pt x="7414" y="13711"/>
                  </a:lnTo>
                  <a:cubicBezTo>
                    <a:pt x="7473" y="13706"/>
                    <a:pt x="7531" y="13704"/>
                    <a:pt x="7591" y="13704"/>
                  </a:cubicBezTo>
                  <a:cubicBezTo>
                    <a:pt x="7617" y="13704"/>
                    <a:pt x="7644" y="13706"/>
                    <a:pt x="7671" y="13707"/>
                  </a:cubicBezTo>
                  <a:cubicBezTo>
                    <a:pt x="7740" y="13714"/>
                    <a:pt x="7793" y="13720"/>
                    <a:pt x="7847" y="13731"/>
                  </a:cubicBezTo>
                  <a:cubicBezTo>
                    <a:pt x="7880" y="13735"/>
                    <a:pt x="7914" y="13741"/>
                    <a:pt x="7947" y="13750"/>
                  </a:cubicBezTo>
                  <a:lnTo>
                    <a:pt x="7984" y="13757"/>
                  </a:lnTo>
                  <a:cubicBezTo>
                    <a:pt x="7994" y="13760"/>
                    <a:pt x="8008" y="13761"/>
                    <a:pt x="8022" y="13764"/>
                  </a:cubicBezTo>
                  <a:cubicBezTo>
                    <a:pt x="8029" y="13766"/>
                    <a:pt x="8035" y="13767"/>
                    <a:pt x="8041" y="13767"/>
                  </a:cubicBezTo>
                  <a:cubicBezTo>
                    <a:pt x="8046" y="13767"/>
                    <a:pt x="8052" y="13766"/>
                    <a:pt x="8057" y="13764"/>
                  </a:cubicBezTo>
                  <a:cubicBezTo>
                    <a:pt x="8062" y="13763"/>
                    <a:pt x="8065" y="13761"/>
                    <a:pt x="8072" y="13757"/>
                  </a:cubicBezTo>
                  <a:cubicBezTo>
                    <a:pt x="8085" y="13748"/>
                    <a:pt x="8098" y="13734"/>
                    <a:pt x="8099" y="13714"/>
                  </a:cubicBezTo>
                  <a:lnTo>
                    <a:pt x="8037" y="13704"/>
                  </a:lnTo>
                  <a:lnTo>
                    <a:pt x="8102" y="13696"/>
                  </a:lnTo>
                  <a:lnTo>
                    <a:pt x="8122" y="13576"/>
                  </a:lnTo>
                  <a:lnTo>
                    <a:pt x="8146" y="13428"/>
                  </a:lnTo>
                  <a:lnTo>
                    <a:pt x="8179" y="13152"/>
                  </a:lnTo>
                  <a:lnTo>
                    <a:pt x="8195" y="13015"/>
                  </a:lnTo>
                  <a:lnTo>
                    <a:pt x="8209" y="12857"/>
                  </a:lnTo>
                  <a:lnTo>
                    <a:pt x="8222" y="12707"/>
                  </a:lnTo>
                  <a:lnTo>
                    <a:pt x="8233" y="12536"/>
                  </a:lnTo>
                  <a:lnTo>
                    <a:pt x="8242" y="12375"/>
                  </a:lnTo>
                  <a:cubicBezTo>
                    <a:pt x="8245" y="12317"/>
                    <a:pt x="8247" y="12254"/>
                    <a:pt x="8249" y="12193"/>
                  </a:cubicBezTo>
                  <a:lnTo>
                    <a:pt x="8252" y="12024"/>
                  </a:lnTo>
                  <a:cubicBezTo>
                    <a:pt x="8255" y="11960"/>
                    <a:pt x="8256" y="11896"/>
                    <a:pt x="8256" y="11830"/>
                  </a:cubicBezTo>
                  <a:lnTo>
                    <a:pt x="8255" y="11652"/>
                  </a:lnTo>
                  <a:cubicBezTo>
                    <a:pt x="8255" y="11582"/>
                    <a:pt x="8252" y="11514"/>
                    <a:pt x="8249" y="11447"/>
                  </a:cubicBezTo>
                  <a:lnTo>
                    <a:pt x="8243" y="11260"/>
                  </a:lnTo>
                  <a:cubicBezTo>
                    <a:pt x="8240" y="11193"/>
                    <a:pt x="8229" y="11014"/>
                    <a:pt x="8229" y="11014"/>
                  </a:cubicBezTo>
                  <a:cubicBezTo>
                    <a:pt x="8227" y="10958"/>
                    <a:pt x="8223" y="10904"/>
                    <a:pt x="8220" y="10850"/>
                  </a:cubicBezTo>
                  <a:cubicBezTo>
                    <a:pt x="8215" y="10780"/>
                    <a:pt x="8209" y="10709"/>
                    <a:pt x="8200" y="10638"/>
                  </a:cubicBezTo>
                  <a:cubicBezTo>
                    <a:pt x="8200" y="10638"/>
                    <a:pt x="8188" y="10474"/>
                    <a:pt x="8180" y="10422"/>
                  </a:cubicBezTo>
                  <a:cubicBezTo>
                    <a:pt x="8173" y="10357"/>
                    <a:pt x="8165" y="10293"/>
                    <a:pt x="8159" y="10229"/>
                  </a:cubicBezTo>
                  <a:lnTo>
                    <a:pt x="8128" y="9979"/>
                  </a:lnTo>
                  <a:cubicBezTo>
                    <a:pt x="8116" y="9910"/>
                    <a:pt x="8106" y="9841"/>
                    <a:pt x="8094" y="9774"/>
                  </a:cubicBezTo>
                  <a:cubicBezTo>
                    <a:pt x="8094" y="9774"/>
                    <a:pt x="8062" y="9569"/>
                    <a:pt x="8052" y="9519"/>
                  </a:cubicBezTo>
                  <a:cubicBezTo>
                    <a:pt x="8042" y="9447"/>
                    <a:pt x="8027" y="9373"/>
                    <a:pt x="8012" y="9299"/>
                  </a:cubicBezTo>
                  <a:cubicBezTo>
                    <a:pt x="8012" y="9299"/>
                    <a:pt x="7971" y="9091"/>
                    <a:pt x="7960" y="9046"/>
                  </a:cubicBezTo>
                  <a:cubicBezTo>
                    <a:pt x="7944" y="8969"/>
                    <a:pt x="7924" y="8889"/>
                    <a:pt x="7907" y="8812"/>
                  </a:cubicBezTo>
                  <a:cubicBezTo>
                    <a:pt x="7907" y="8812"/>
                    <a:pt x="7857" y="8602"/>
                    <a:pt x="7846" y="8557"/>
                  </a:cubicBezTo>
                  <a:cubicBezTo>
                    <a:pt x="7820" y="8463"/>
                    <a:pt x="7793" y="8365"/>
                    <a:pt x="7765" y="8267"/>
                  </a:cubicBezTo>
                  <a:cubicBezTo>
                    <a:pt x="7765" y="8267"/>
                    <a:pt x="7718" y="8099"/>
                    <a:pt x="7709" y="8060"/>
                  </a:cubicBezTo>
                  <a:cubicBezTo>
                    <a:pt x="7658" y="7894"/>
                    <a:pt x="7604" y="7721"/>
                    <a:pt x="7547" y="7552"/>
                  </a:cubicBezTo>
                  <a:cubicBezTo>
                    <a:pt x="6654" y="4933"/>
                    <a:pt x="4955" y="2549"/>
                    <a:pt x="2497" y="453"/>
                  </a:cubicBezTo>
                  <a:lnTo>
                    <a:pt x="2494" y="451"/>
                  </a:lnTo>
                  <a:cubicBezTo>
                    <a:pt x="2320" y="303"/>
                    <a:pt x="2146" y="157"/>
                    <a:pt x="1967" y="14"/>
                  </a:cubicBezTo>
                  <a:cubicBezTo>
                    <a:pt x="1953" y="6"/>
                    <a:pt x="1939" y="0"/>
                    <a:pt x="19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5"/>
            <p:cNvSpPr/>
            <p:nvPr/>
          </p:nvSpPr>
          <p:spPr>
            <a:xfrm>
              <a:off x="6808733" y="3401303"/>
              <a:ext cx="407979" cy="214078"/>
            </a:xfrm>
            <a:custGeom>
              <a:avLst/>
              <a:gdLst/>
              <a:ahLst/>
              <a:cxnLst/>
              <a:rect l="l" t="t" r="r" b="b"/>
              <a:pathLst>
                <a:path w="13891" h="7289" extrusionOk="0">
                  <a:moveTo>
                    <a:pt x="8772" y="1"/>
                  </a:moveTo>
                  <a:cubicBezTo>
                    <a:pt x="7660" y="1"/>
                    <a:pt x="6451" y="137"/>
                    <a:pt x="5233" y="513"/>
                  </a:cubicBezTo>
                  <a:cubicBezTo>
                    <a:pt x="4853" y="630"/>
                    <a:pt x="4477" y="769"/>
                    <a:pt x="4117" y="925"/>
                  </a:cubicBezTo>
                  <a:cubicBezTo>
                    <a:pt x="4102" y="933"/>
                    <a:pt x="4091" y="943"/>
                    <a:pt x="4085" y="957"/>
                  </a:cubicBezTo>
                  <a:cubicBezTo>
                    <a:pt x="4045" y="1036"/>
                    <a:pt x="4005" y="1113"/>
                    <a:pt x="3966" y="1189"/>
                  </a:cubicBezTo>
                  <a:lnTo>
                    <a:pt x="3846" y="1420"/>
                  </a:lnTo>
                  <a:cubicBezTo>
                    <a:pt x="3778" y="1548"/>
                    <a:pt x="3706" y="1671"/>
                    <a:pt x="3635" y="1792"/>
                  </a:cubicBezTo>
                  <a:lnTo>
                    <a:pt x="3587" y="1876"/>
                  </a:lnTo>
                  <a:cubicBezTo>
                    <a:pt x="3497" y="2025"/>
                    <a:pt x="3409" y="2169"/>
                    <a:pt x="3318" y="2309"/>
                  </a:cubicBezTo>
                  <a:lnTo>
                    <a:pt x="3265" y="2386"/>
                  </a:lnTo>
                  <a:cubicBezTo>
                    <a:pt x="3194" y="2497"/>
                    <a:pt x="3118" y="2608"/>
                    <a:pt x="3044" y="2716"/>
                  </a:cubicBezTo>
                  <a:lnTo>
                    <a:pt x="2932" y="2870"/>
                  </a:lnTo>
                  <a:cubicBezTo>
                    <a:pt x="2875" y="2945"/>
                    <a:pt x="2819" y="3022"/>
                    <a:pt x="2766" y="3095"/>
                  </a:cubicBezTo>
                  <a:lnTo>
                    <a:pt x="2614" y="3291"/>
                  </a:lnTo>
                  <a:cubicBezTo>
                    <a:pt x="2570" y="3346"/>
                    <a:pt x="2529" y="3401"/>
                    <a:pt x="2484" y="3452"/>
                  </a:cubicBezTo>
                  <a:cubicBezTo>
                    <a:pt x="2462" y="3487"/>
                    <a:pt x="2247" y="3740"/>
                    <a:pt x="2207" y="3789"/>
                  </a:cubicBezTo>
                  <a:cubicBezTo>
                    <a:pt x="2207" y="3789"/>
                    <a:pt x="1969" y="4055"/>
                    <a:pt x="1928" y="4098"/>
                  </a:cubicBezTo>
                  <a:cubicBezTo>
                    <a:pt x="1893" y="4135"/>
                    <a:pt x="1650" y="4384"/>
                    <a:pt x="1650" y="4384"/>
                  </a:cubicBezTo>
                  <a:lnTo>
                    <a:pt x="1381" y="4650"/>
                  </a:lnTo>
                  <a:cubicBezTo>
                    <a:pt x="1381" y="4650"/>
                    <a:pt x="1166" y="4851"/>
                    <a:pt x="1119" y="4892"/>
                  </a:cubicBezTo>
                  <a:cubicBezTo>
                    <a:pt x="1119" y="4892"/>
                    <a:pt x="911" y="5074"/>
                    <a:pt x="868" y="5113"/>
                  </a:cubicBezTo>
                  <a:lnTo>
                    <a:pt x="627" y="5312"/>
                  </a:lnTo>
                  <a:lnTo>
                    <a:pt x="402" y="5490"/>
                  </a:lnTo>
                  <a:lnTo>
                    <a:pt x="190" y="5648"/>
                  </a:lnTo>
                  <a:lnTo>
                    <a:pt x="35" y="5757"/>
                  </a:lnTo>
                  <a:cubicBezTo>
                    <a:pt x="12" y="5775"/>
                    <a:pt x="1" y="5805"/>
                    <a:pt x="12" y="5829"/>
                  </a:cubicBezTo>
                  <a:cubicBezTo>
                    <a:pt x="21" y="5862"/>
                    <a:pt x="34" y="5892"/>
                    <a:pt x="44" y="5925"/>
                  </a:cubicBezTo>
                  <a:cubicBezTo>
                    <a:pt x="62" y="5984"/>
                    <a:pt x="78" y="6049"/>
                    <a:pt x="92" y="6113"/>
                  </a:cubicBezTo>
                  <a:cubicBezTo>
                    <a:pt x="105" y="6185"/>
                    <a:pt x="115" y="6258"/>
                    <a:pt x="120" y="6342"/>
                  </a:cubicBezTo>
                  <a:cubicBezTo>
                    <a:pt x="119" y="6348"/>
                    <a:pt x="122" y="6355"/>
                    <a:pt x="122" y="6363"/>
                  </a:cubicBezTo>
                  <a:cubicBezTo>
                    <a:pt x="122" y="6382"/>
                    <a:pt x="125" y="6446"/>
                    <a:pt x="125" y="6446"/>
                  </a:cubicBezTo>
                  <a:cubicBezTo>
                    <a:pt x="125" y="6504"/>
                    <a:pt x="122" y="6560"/>
                    <a:pt x="119" y="6617"/>
                  </a:cubicBezTo>
                  <a:cubicBezTo>
                    <a:pt x="115" y="6641"/>
                    <a:pt x="113" y="6667"/>
                    <a:pt x="110" y="6688"/>
                  </a:cubicBezTo>
                  <a:cubicBezTo>
                    <a:pt x="100" y="6763"/>
                    <a:pt x="91" y="6816"/>
                    <a:pt x="79" y="6867"/>
                  </a:cubicBezTo>
                  <a:cubicBezTo>
                    <a:pt x="75" y="6902"/>
                    <a:pt x="65" y="6933"/>
                    <a:pt x="56" y="6966"/>
                  </a:cubicBezTo>
                  <a:cubicBezTo>
                    <a:pt x="56" y="6966"/>
                    <a:pt x="42" y="7020"/>
                    <a:pt x="36" y="7033"/>
                  </a:cubicBezTo>
                  <a:cubicBezTo>
                    <a:pt x="25" y="7053"/>
                    <a:pt x="26" y="7071"/>
                    <a:pt x="35" y="7087"/>
                  </a:cubicBezTo>
                  <a:cubicBezTo>
                    <a:pt x="46" y="7102"/>
                    <a:pt x="62" y="7114"/>
                    <a:pt x="81" y="7118"/>
                  </a:cubicBezTo>
                  <a:lnTo>
                    <a:pt x="247" y="7147"/>
                  </a:lnTo>
                  <a:lnTo>
                    <a:pt x="370" y="7167"/>
                  </a:lnTo>
                  <a:cubicBezTo>
                    <a:pt x="370" y="7167"/>
                    <a:pt x="603" y="7199"/>
                    <a:pt x="660" y="7204"/>
                  </a:cubicBezTo>
                  <a:lnTo>
                    <a:pt x="771" y="7218"/>
                  </a:lnTo>
                  <a:cubicBezTo>
                    <a:pt x="837" y="7225"/>
                    <a:pt x="908" y="7232"/>
                    <a:pt x="979" y="7239"/>
                  </a:cubicBezTo>
                  <a:lnTo>
                    <a:pt x="1066" y="7246"/>
                  </a:lnTo>
                  <a:cubicBezTo>
                    <a:pt x="1151" y="7256"/>
                    <a:pt x="1237" y="7261"/>
                    <a:pt x="1328" y="7266"/>
                  </a:cubicBezTo>
                  <a:lnTo>
                    <a:pt x="1375" y="7268"/>
                  </a:lnTo>
                  <a:cubicBezTo>
                    <a:pt x="1489" y="7275"/>
                    <a:pt x="1594" y="7280"/>
                    <a:pt x="1701" y="7285"/>
                  </a:cubicBezTo>
                  <a:lnTo>
                    <a:pt x="1734" y="7285"/>
                  </a:lnTo>
                  <a:cubicBezTo>
                    <a:pt x="1851" y="7288"/>
                    <a:pt x="1973" y="7289"/>
                    <a:pt x="2101" y="7289"/>
                  </a:cubicBezTo>
                  <a:cubicBezTo>
                    <a:pt x="3367" y="7289"/>
                    <a:pt x="4639" y="7100"/>
                    <a:pt x="5882" y="6724"/>
                  </a:cubicBezTo>
                  <a:lnTo>
                    <a:pt x="5931" y="6709"/>
                  </a:lnTo>
                  <a:cubicBezTo>
                    <a:pt x="5986" y="6689"/>
                    <a:pt x="6042" y="6672"/>
                    <a:pt x="6100" y="6654"/>
                  </a:cubicBezTo>
                  <a:cubicBezTo>
                    <a:pt x="6174" y="6631"/>
                    <a:pt x="6248" y="6608"/>
                    <a:pt x="6322" y="6583"/>
                  </a:cubicBezTo>
                  <a:cubicBezTo>
                    <a:pt x="6481" y="6530"/>
                    <a:pt x="6641" y="6470"/>
                    <a:pt x="6798" y="6410"/>
                  </a:cubicBezTo>
                  <a:cubicBezTo>
                    <a:pt x="6899" y="6370"/>
                    <a:pt x="7005" y="6331"/>
                    <a:pt x="7107" y="6288"/>
                  </a:cubicBezTo>
                  <a:cubicBezTo>
                    <a:pt x="9505" y="5307"/>
                    <a:pt x="11686" y="3639"/>
                    <a:pt x="13614" y="1313"/>
                  </a:cubicBezTo>
                  <a:cubicBezTo>
                    <a:pt x="13615" y="1313"/>
                    <a:pt x="13618" y="1311"/>
                    <a:pt x="13618" y="1311"/>
                  </a:cubicBezTo>
                  <a:cubicBezTo>
                    <a:pt x="13704" y="1207"/>
                    <a:pt x="13786" y="1104"/>
                    <a:pt x="13872" y="999"/>
                  </a:cubicBezTo>
                  <a:cubicBezTo>
                    <a:pt x="13886" y="984"/>
                    <a:pt x="13890" y="962"/>
                    <a:pt x="13885" y="942"/>
                  </a:cubicBezTo>
                  <a:cubicBezTo>
                    <a:pt x="13879" y="922"/>
                    <a:pt x="13867" y="908"/>
                    <a:pt x="13848" y="900"/>
                  </a:cubicBezTo>
                  <a:cubicBezTo>
                    <a:pt x="13334" y="706"/>
                    <a:pt x="11302" y="1"/>
                    <a:pt x="87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5"/>
            <p:cNvSpPr/>
            <p:nvPr/>
          </p:nvSpPr>
          <p:spPr>
            <a:xfrm>
              <a:off x="6762094" y="3152481"/>
              <a:ext cx="213344" cy="414528"/>
            </a:xfrm>
            <a:custGeom>
              <a:avLst/>
              <a:gdLst/>
              <a:ahLst/>
              <a:cxnLst/>
              <a:rect l="l" t="t" r="r" b="b"/>
              <a:pathLst>
                <a:path w="7264" h="14114" extrusionOk="0">
                  <a:moveTo>
                    <a:pt x="6897" y="0"/>
                  </a:moveTo>
                  <a:cubicBezTo>
                    <a:pt x="6891" y="0"/>
                    <a:pt x="6885" y="1"/>
                    <a:pt x="6878" y="3"/>
                  </a:cubicBezTo>
                  <a:lnTo>
                    <a:pt x="6871" y="5"/>
                  </a:lnTo>
                  <a:cubicBezTo>
                    <a:pt x="6028" y="385"/>
                    <a:pt x="1735" y="2500"/>
                    <a:pt x="8" y="6909"/>
                  </a:cubicBezTo>
                  <a:cubicBezTo>
                    <a:pt x="4" y="6923"/>
                    <a:pt x="1" y="6939"/>
                    <a:pt x="7" y="6954"/>
                  </a:cubicBezTo>
                  <a:cubicBezTo>
                    <a:pt x="32" y="7025"/>
                    <a:pt x="54" y="7097"/>
                    <a:pt x="76" y="7171"/>
                  </a:cubicBezTo>
                  <a:cubicBezTo>
                    <a:pt x="76" y="7171"/>
                    <a:pt x="150" y="7407"/>
                    <a:pt x="162" y="7448"/>
                  </a:cubicBezTo>
                  <a:cubicBezTo>
                    <a:pt x="200" y="7577"/>
                    <a:pt x="234" y="7705"/>
                    <a:pt x="269" y="7830"/>
                  </a:cubicBezTo>
                  <a:lnTo>
                    <a:pt x="300" y="7951"/>
                  </a:lnTo>
                  <a:cubicBezTo>
                    <a:pt x="343" y="8115"/>
                    <a:pt x="381" y="8283"/>
                    <a:pt x="414" y="8445"/>
                  </a:cubicBezTo>
                  <a:lnTo>
                    <a:pt x="440" y="8568"/>
                  </a:lnTo>
                  <a:cubicBezTo>
                    <a:pt x="462" y="8687"/>
                    <a:pt x="489" y="8804"/>
                    <a:pt x="509" y="8924"/>
                  </a:cubicBezTo>
                  <a:cubicBezTo>
                    <a:pt x="514" y="8959"/>
                    <a:pt x="545" y="9140"/>
                    <a:pt x="545" y="9140"/>
                  </a:cubicBezTo>
                  <a:cubicBezTo>
                    <a:pt x="556" y="9224"/>
                    <a:pt x="571" y="9304"/>
                    <a:pt x="581" y="9387"/>
                  </a:cubicBezTo>
                  <a:cubicBezTo>
                    <a:pt x="588" y="9429"/>
                    <a:pt x="610" y="9623"/>
                    <a:pt x="610" y="9623"/>
                  </a:cubicBezTo>
                  <a:cubicBezTo>
                    <a:pt x="619" y="9694"/>
                    <a:pt x="626" y="9764"/>
                    <a:pt x="635" y="9835"/>
                  </a:cubicBezTo>
                  <a:cubicBezTo>
                    <a:pt x="639" y="9879"/>
                    <a:pt x="655" y="10065"/>
                    <a:pt x="655" y="10065"/>
                  </a:cubicBezTo>
                  <a:cubicBezTo>
                    <a:pt x="660" y="10133"/>
                    <a:pt x="667" y="10198"/>
                    <a:pt x="673" y="10265"/>
                  </a:cubicBezTo>
                  <a:cubicBezTo>
                    <a:pt x="676" y="10312"/>
                    <a:pt x="692" y="10624"/>
                    <a:pt x="694" y="10678"/>
                  </a:cubicBezTo>
                  <a:cubicBezTo>
                    <a:pt x="694" y="10678"/>
                    <a:pt x="696" y="10761"/>
                    <a:pt x="697" y="10853"/>
                  </a:cubicBezTo>
                  <a:cubicBezTo>
                    <a:pt x="702" y="10932"/>
                    <a:pt x="703" y="11009"/>
                    <a:pt x="704" y="11084"/>
                  </a:cubicBezTo>
                  <a:lnTo>
                    <a:pt x="702" y="11450"/>
                  </a:lnTo>
                  <a:lnTo>
                    <a:pt x="689" y="11803"/>
                  </a:lnTo>
                  <a:lnTo>
                    <a:pt x="669" y="12137"/>
                  </a:lnTo>
                  <a:lnTo>
                    <a:pt x="639" y="12444"/>
                  </a:lnTo>
                  <a:lnTo>
                    <a:pt x="606" y="12728"/>
                  </a:lnTo>
                  <a:lnTo>
                    <a:pt x="571" y="12988"/>
                  </a:lnTo>
                  <a:lnTo>
                    <a:pt x="541" y="13175"/>
                  </a:lnTo>
                  <a:cubicBezTo>
                    <a:pt x="541" y="13182"/>
                    <a:pt x="539" y="13189"/>
                    <a:pt x="541" y="13192"/>
                  </a:cubicBezTo>
                  <a:cubicBezTo>
                    <a:pt x="545" y="13218"/>
                    <a:pt x="559" y="13237"/>
                    <a:pt x="581" y="13245"/>
                  </a:cubicBezTo>
                  <a:lnTo>
                    <a:pt x="637" y="13203"/>
                  </a:lnTo>
                  <a:lnTo>
                    <a:pt x="612" y="13262"/>
                  </a:lnTo>
                  <a:cubicBezTo>
                    <a:pt x="709" y="13304"/>
                    <a:pt x="783" y="13344"/>
                    <a:pt x="853" y="13390"/>
                  </a:cubicBezTo>
                  <a:cubicBezTo>
                    <a:pt x="922" y="13433"/>
                    <a:pt x="989" y="13482"/>
                    <a:pt x="1060" y="13544"/>
                  </a:cubicBezTo>
                  <a:cubicBezTo>
                    <a:pt x="1073" y="13555"/>
                    <a:pt x="1085" y="13568"/>
                    <a:pt x="1095" y="13578"/>
                  </a:cubicBezTo>
                  <a:lnTo>
                    <a:pt x="1122" y="13603"/>
                  </a:lnTo>
                  <a:cubicBezTo>
                    <a:pt x="1163" y="13642"/>
                    <a:pt x="1203" y="13682"/>
                    <a:pt x="1241" y="13727"/>
                  </a:cubicBezTo>
                  <a:cubicBezTo>
                    <a:pt x="1260" y="13749"/>
                    <a:pt x="1278" y="13767"/>
                    <a:pt x="1294" y="13789"/>
                  </a:cubicBezTo>
                  <a:cubicBezTo>
                    <a:pt x="1338" y="13844"/>
                    <a:pt x="1367" y="13887"/>
                    <a:pt x="1395" y="13930"/>
                  </a:cubicBezTo>
                  <a:cubicBezTo>
                    <a:pt x="1415" y="13958"/>
                    <a:pt x="1434" y="13991"/>
                    <a:pt x="1452" y="14019"/>
                  </a:cubicBezTo>
                  <a:cubicBezTo>
                    <a:pt x="1452" y="14019"/>
                    <a:pt x="1485" y="14071"/>
                    <a:pt x="1488" y="14079"/>
                  </a:cubicBezTo>
                  <a:cubicBezTo>
                    <a:pt x="1499" y="14095"/>
                    <a:pt x="1513" y="14106"/>
                    <a:pt x="1529" y="14112"/>
                  </a:cubicBezTo>
                  <a:cubicBezTo>
                    <a:pt x="1536" y="14113"/>
                    <a:pt x="1543" y="14114"/>
                    <a:pt x="1549" y="14114"/>
                  </a:cubicBezTo>
                  <a:cubicBezTo>
                    <a:pt x="1554" y="14114"/>
                    <a:pt x="1559" y="14113"/>
                    <a:pt x="1563" y="14112"/>
                  </a:cubicBezTo>
                  <a:cubicBezTo>
                    <a:pt x="1570" y="14109"/>
                    <a:pt x="1573" y="14106"/>
                    <a:pt x="1580" y="14100"/>
                  </a:cubicBezTo>
                  <a:lnTo>
                    <a:pt x="1706" y="14012"/>
                  </a:lnTo>
                  <a:lnTo>
                    <a:pt x="1821" y="13928"/>
                  </a:lnTo>
                  <a:lnTo>
                    <a:pt x="2042" y="13757"/>
                  </a:lnTo>
                  <a:lnTo>
                    <a:pt x="2147" y="13675"/>
                  </a:lnTo>
                  <a:lnTo>
                    <a:pt x="2272" y="13571"/>
                  </a:lnTo>
                  <a:lnTo>
                    <a:pt x="2386" y="13475"/>
                  </a:lnTo>
                  <a:cubicBezTo>
                    <a:pt x="2428" y="13438"/>
                    <a:pt x="2472" y="13400"/>
                    <a:pt x="2519" y="13360"/>
                  </a:cubicBezTo>
                  <a:lnTo>
                    <a:pt x="2634" y="13255"/>
                  </a:lnTo>
                  <a:cubicBezTo>
                    <a:pt x="2681" y="13215"/>
                    <a:pt x="2727" y="13172"/>
                    <a:pt x="2774" y="13126"/>
                  </a:cubicBezTo>
                  <a:lnTo>
                    <a:pt x="2895" y="13012"/>
                  </a:lnTo>
                  <a:lnTo>
                    <a:pt x="3037" y="12874"/>
                  </a:lnTo>
                  <a:cubicBezTo>
                    <a:pt x="3077" y="12834"/>
                    <a:pt x="3118" y="12795"/>
                    <a:pt x="3161" y="12752"/>
                  </a:cubicBezTo>
                  <a:cubicBezTo>
                    <a:pt x="3209" y="12702"/>
                    <a:pt x="3259" y="12649"/>
                    <a:pt x="3308" y="12598"/>
                  </a:cubicBezTo>
                  <a:cubicBezTo>
                    <a:pt x="3350" y="12555"/>
                    <a:pt x="3389" y="12511"/>
                    <a:pt x="3432" y="12467"/>
                  </a:cubicBezTo>
                  <a:cubicBezTo>
                    <a:pt x="3483" y="12411"/>
                    <a:pt x="3533" y="12356"/>
                    <a:pt x="3585" y="12299"/>
                  </a:cubicBezTo>
                  <a:cubicBezTo>
                    <a:pt x="3585" y="12299"/>
                    <a:pt x="3675" y="12198"/>
                    <a:pt x="3708" y="12157"/>
                  </a:cubicBezTo>
                  <a:cubicBezTo>
                    <a:pt x="3759" y="12098"/>
                    <a:pt x="3810" y="12034"/>
                    <a:pt x="3860" y="11973"/>
                  </a:cubicBezTo>
                  <a:cubicBezTo>
                    <a:pt x="3860" y="11973"/>
                    <a:pt x="3950" y="11866"/>
                    <a:pt x="3986" y="11826"/>
                  </a:cubicBezTo>
                  <a:cubicBezTo>
                    <a:pt x="4031" y="11766"/>
                    <a:pt x="4078" y="11707"/>
                    <a:pt x="4124" y="11648"/>
                  </a:cubicBezTo>
                  <a:lnTo>
                    <a:pt x="4262" y="11470"/>
                  </a:lnTo>
                  <a:cubicBezTo>
                    <a:pt x="4313" y="11403"/>
                    <a:pt x="4362" y="11336"/>
                    <a:pt x="4411" y="11266"/>
                  </a:cubicBezTo>
                  <a:cubicBezTo>
                    <a:pt x="4411" y="11266"/>
                    <a:pt x="4507" y="11133"/>
                    <a:pt x="4537" y="11091"/>
                  </a:cubicBezTo>
                  <a:cubicBezTo>
                    <a:pt x="4585" y="11023"/>
                    <a:pt x="4632" y="10952"/>
                    <a:pt x="4676" y="10882"/>
                  </a:cubicBezTo>
                  <a:cubicBezTo>
                    <a:pt x="4676" y="10882"/>
                    <a:pt x="4783" y="10727"/>
                    <a:pt x="4807" y="10688"/>
                  </a:cubicBezTo>
                  <a:cubicBezTo>
                    <a:pt x="4854" y="10614"/>
                    <a:pt x="4900" y="10540"/>
                    <a:pt x="4948" y="10463"/>
                  </a:cubicBezTo>
                  <a:cubicBezTo>
                    <a:pt x="4948" y="10463"/>
                    <a:pt x="4992" y="10392"/>
                    <a:pt x="5031" y="10332"/>
                  </a:cubicBezTo>
                  <a:cubicBezTo>
                    <a:pt x="5047" y="10314"/>
                    <a:pt x="5057" y="10290"/>
                    <a:pt x="5071" y="10265"/>
                  </a:cubicBezTo>
                  <a:cubicBezTo>
                    <a:pt x="5069" y="10261"/>
                    <a:pt x="5074" y="10261"/>
                    <a:pt x="5074" y="10261"/>
                  </a:cubicBezTo>
                  <a:cubicBezTo>
                    <a:pt x="5102" y="10214"/>
                    <a:pt x="5126" y="10168"/>
                    <a:pt x="5153" y="10121"/>
                  </a:cubicBezTo>
                  <a:cubicBezTo>
                    <a:pt x="5188" y="10066"/>
                    <a:pt x="5217" y="10009"/>
                    <a:pt x="5249" y="9951"/>
                  </a:cubicBezTo>
                  <a:lnTo>
                    <a:pt x="5331" y="9807"/>
                  </a:lnTo>
                  <a:cubicBezTo>
                    <a:pt x="5413" y="9652"/>
                    <a:pt x="5497" y="9493"/>
                    <a:pt x="5579" y="9328"/>
                  </a:cubicBezTo>
                  <a:cubicBezTo>
                    <a:pt x="5779" y="8924"/>
                    <a:pt x="5957" y="8505"/>
                    <a:pt x="6113" y="8082"/>
                  </a:cubicBezTo>
                  <a:cubicBezTo>
                    <a:pt x="6152" y="7985"/>
                    <a:pt x="6187" y="7886"/>
                    <a:pt x="6223" y="7787"/>
                  </a:cubicBezTo>
                  <a:cubicBezTo>
                    <a:pt x="7010" y="5540"/>
                    <a:pt x="7264" y="3012"/>
                    <a:pt x="6979" y="245"/>
                  </a:cubicBezTo>
                  <a:cubicBezTo>
                    <a:pt x="6979" y="244"/>
                    <a:pt x="6978" y="240"/>
                    <a:pt x="6978" y="240"/>
                  </a:cubicBezTo>
                  <a:cubicBezTo>
                    <a:pt x="6975" y="178"/>
                    <a:pt x="6968" y="118"/>
                    <a:pt x="6962" y="57"/>
                  </a:cubicBezTo>
                  <a:cubicBezTo>
                    <a:pt x="6958" y="37"/>
                    <a:pt x="6948" y="19"/>
                    <a:pt x="6928" y="9"/>
                  </a:cubicBezTo>
                  <a:cubicBezTo>
                    <a:pt x="6919" y="3"/>
                    <a:pt x="6908" y="0"/>
                    <a:pt x="68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5"/>
            <p:cNvSpPr/>
            <p:nvPr/>
          </p:nvSpPr>
          <p:spPr>
            <a:xfrm>
              <a:off x="6782271" y="3598347"/>
              <a:ext cx="416584" cy="208233"/>
            </a:xfrm>
            <a:custGeom>
              <a:avLst/>
              <a:gdLst/>
              <a:ahLst/>
              <a:cxnLst/>
              <a:rect l="l" t="t" r="r" b="b"/>
              <a:pathLst>
                <a:path w="14184" h="7090" extrusionOk="0">
                  <a:moveTo>
                    <a:pt x="7251" y="0"/>
                  </a:moveTo>
                  <a:cubicBezTo>
                    <a:pt x="7245" y="0"/>
                    <a:pt x="7239" y="1"/>
                    <a:pt x="7233" y="3"/>
                  </a:cubicBezTo>
                  <a:lnTo>
                    <a:pt x="7137" y="36"/>
                  </a:lnTo>
                  <a:cubicBezTo>
                    <a:pt x="7050" y="62"/>
                    <a:pt x="6963" y="93"/>
                    <a:pt x="6875" y="119"/>
                  </a:cubicBezTo>
                  <a:lnTo>
                    <a:pt x="6789" y="146"/>
                  </a:lnTo>
                  <a:cubicBezTo>
                    <a:pt x="6709" y="167"/>
                    <a:pt x="6628" y="190"/>
                    <a:pt x="6547" y="215"/>
                  </a:cubicBezTo>
                  <a:cubicBezTo>
                    <a:pt x="6460" y="240"/>
                    <a:pt x="6372" y="264"/>
                    <a:pt x="6288" y="285"/>
                  </a:cubicBezTo>
                  <a:cubicBezTo>
                    <a:pt x="6208" y="307"/>
                    <a:pt x="6127" y="325"/>
                    <a:pt x="6047" y="345"/>
                  </a:cubicBezTo>
                  <a:lnTo>
                    <a:pt x="6013" y="354"/>
                  </a:lnTo>
                  <a:cubicBezTo>
                    <a:pt x="5942" y="371"/>
                    <a:pt x="5869" y="388"/>
                    <a:pt x="5798" y="403"/>
                  </a:cubicBezTo>
                  <a:cubicBezTo>
                    <a:pt x="5718" y="420"/>
                    <a:pt x="5641" y="436"/>
                    <a:pt x="5562" y="455"/>
                  </a:cubicBezTo>
                  <a:cubicBezTo>
                    <a:pt x="5482" y="469"/>
                    <a:pt x="5399" y="486"/>
                    <a:pt x="5318" y="500"/>
                  </a:cubicBezTo>
                  <a:cubicBezTo>
                    <a:pt x="5243" y="516"/>
                    <a:pt x="5166" y="529"/>
                    <a:pt x="5090" y="537"/>
                  </a:cubicBezTo>
                  <a:cubicBezTo>
                    <a:pt x="5009" y="552"/>
                    <a:pt x="4931" y="566"/>
                    <a:pt x="4852" y="577"/>
                  </a:cubicBezTo>
                  <a:cubicBezTo>
                    <a:pt x="4778" y="586"/>
                    <a:pt x="4708" y="599"/>
                    <a:pt x="4633" y="607"/>
                  </a:cubicBezTo>
                  <a:cubicBezTo>
                    <a:pt x="4558" y="614"/>
                    <a:pt x="4481" y="624"/>
                    <a:pt x="4402" y="634"/>
                  </a:cubicBezTo>
                  <a:cubicBezTo>
                    <a:pt x="4331" y="643"/>
                    <a:pt x="4261" y="648"/>
                    <a:pt x="4192" y="657"/>
                  </a:cubicBezTo>
                  <a:cubicBezTo>
                    <a:pt x="4117" y="664"/>
                    <a:pt x="4043" y="671"/>
                    <a:pt x="3969" y="674"/>
                  </a:cubicBezTo>
                  <a:cubicBezTo>
                    <a:pt x="3902" y="680"/>
                    <a:pt x="3834" y="685"/>
                    <a:pt x="3770" y="688"/>
                  </a:cubicBezTo>
                  <a:cubicBezTo>
                    <a:pt x="3697" y="692"/>
                    <a:pt x="3625" y="695"/>
                    <a:pt x="3554" y="700"/>
                  </a:cubicBezTo>
                  <a:cubicBezTo>
                    <a:pt x="3488" y="702"/>
                    <a:pt x="3425" y="705"/>
                    <a:pt x="3361" y="705"/>
                  </a:cubicBezTo>
                  <a:cubicBezTo>
                    <a:pt x="3290" y="708"/>
                    <a:pt x="3222" y="711"/>
                    <a:pt x="3156" y="711"/>
                  </a:cubicBezTo>
                  <a:lnTo>
                    <a:pt x="2971" y="712"/>
                  </a:lnTo>
                  <a:lnTo>
                    <a:pt x="2777" y="711"/>
                  </a:lnTo>
                  <a:lnTo>
                    <a:pt x="2602" y="705"/>
                  </a:lnTo>
                  <a:cubicBezTo>
                    <a:pt x="2541" y="704"/>
                    <a:pt x="2480" y="701"/>
                    <a:pt x="2417" y="698"/>
                  </a:cubicBezTo>
                  <a:lnTo>
                    <a:pt x="2252" y="687"/>
                  </a:lnTo>
                  <a:cubicBezTo>
                    <a:pt x="2193" y="684"/>
                    <a:pt x="2137" y="680"/>
                    <a:pt x="2081" y="677"/>
                  </a:cubicBezTo>
                  <a:lnTo>
                    <a:pt x="1923" y="664"/>
                  </a:lnTo>
                  <a:lnTo>
                    <a:pt x="1766" y="648"/>
                  </a:lnTo>
                  <a:lnTo>
                    <a:pt x="1615" y="630"/>
                  </a:lnTo>
                  <a:lnTo>
                    <a:pt x="1473" y="614"/>
                  </a:lnTo>
                  <a:lnTo>
                    <a:pt x="1333" y="597"/>
                  </a:lnTo>
                  <a:lnTo>
                    <a:pt x="1077" y="556"/>
                  </a:lnTo>
                  <a:lnTo>
                    <a:pt x="898" y="526"/>
                  </a:lnTo>
                  <a:cubicBezTo>
                    <a:pt x="894" y="525"/>
                    <a:pt x="889" y="524"/>
                    <a:pt x="885" y="524"/>
                  </a:cubicBezTo>
                  <a:cubicBezTo>
                    <a:pt x="879" y="524"/>
                    <a:pt x="874" y="525"/>
                    <a:pt x="869" y="527"/>
                  </a:cubicBezTo>
                  <a:cubicBezTo>
                    <a:pt x="851" y="533"/>
                    <a:pt x="836" y="544"/>
                    <a:pt x="828" y="561"/>
                  </a:cubicBezTo>
                  <a:lnTo>
                    <a:pt x="870" y="614"/>
                  </a:lnTo>
                  <a:lnTo>
                    <a:pt x="813" y="586"/>
                  </a:lnTo>
                  <a:cubicBezTo>
                    <a:pt x="779" y="655"/>
                    <a:pt x="741" y="725"/>
                    <a:pt x="695" y="789"/>
                  </a:cubicBezTo>
                  <a:cubicBezTo>
                    <a:pt x="651" y="853"/>
                    <a:pt x="603" y="919"/>
                    <a:pt x="544" y="984"/>
                  </a:cubicBezTo>
                  <a:cubicBezTo>
                    <a:pt x="534" y="996"/>
                    <a:pt x="523" y="1007"/>
                    <a:pt x="510" y="1019"/>
                  </a:cubicBezTo>
                  <a:lnTo>
                    <a:pt x="489" y="1041"/>
                  </a:lnTo>
                  <a:cubicBezTo>
                    <a:pt x="463" y="1068"/>
                    <a:pt x="439" y="1096"/>
                    <a:pt x="412" y="1117"/>
                  </a:cubicBezTo>
                  <a:lnTo>
                    <a:pt x="409" y="1120"/>
                  </a:lnTo>
                  <a:cubicBezTo>
                    <a:pt x="399" y="1134"/>
                    <a:pt x="382" y="1147"/>
                    <a:pt x="368" y="1158"/>
                  </a:cubicBezTo>
                  <a:cubicBezTo>
                    <a:pt x="352" y="1175"/>
                    <a:pt x="332" y="1190"/>
                    <a:pt x="315" y="1202"/>
                  </a:cubicBezTo>
                  <a:cubicBezTo>
                    <a:pt x="254" y="1246"/>
                    <a:pt x="211" y="1278"/>
                    <a:pt x="166" y="1309"/>
                  </a:cubicBezTo>
                  <a:cubicBezTo>
                    <a:pt x="141" y="1325"/>
                    <a:pt x="117" y="1339"/>
                    <a:pt x="91" y="1356"/>
                  </a:cubicBezTo>
                  <a:cubicBezTo>
                    <a:pt x="91" y="1356"/>
                    <a:pt x="43" y="1386"/>
                    <a:pt x="30" y="1393"/>
                  </a:cubicBezTo>
                  <a:cubicBezTo>
                    <a:pt x="15" y="1400"/>
                    <a:pt x="2" y="1415"/>
                    <a:pt x="0" y="1433"/>
                  </a:cubicBezTo>
                  <a:cubicBezTo>
                    <a:pt x="3" y="1447"/>
                    <a:pt x="7" y="1469"/>
                    <a:pt x="16" y="1483"/>
                  </a:cubicBezTo>
                  <a:lnTo>
                    <a:pt x="110" y="1618"/>
                  </a:lnTo>
                  <a:lnTo>
                    <a:pt x="188" y="1726"/>
                  </a:lnTo>
                  <a:lnTo>
                    <a:pt x="358" y="1951"/>
                  </a:lnTo>
                  <a:lnTo>
                    <a:pt x="445" y="2061"/>
                  </a:lnTo>
                  <a:cubicBezTo>
                    <a:pt x="477" y="2104"/>
                    <a:pt x="510" y="2147"/>
                    <a:pt x="549" y="2189"/>
                  </a:cubicBezTo>
                  <a:lnTo>
                    <a:pt x="643" y="2309"/>
                  </a:lnTo>
                  <a:cubicBezTo>
                    <a:pt x="680" y="2353"/>
                    <a:pt x="720" y="2396"/>
                    <a:pt x="758" y="2443"/>
                  </a:cubicBezTo>
                  <a:lnTo>
                    <a:pt x="865" y="2564"/>
                  </a:lnTo>
                  <a:cubicBezTo>
                    <a:pt x="906" y="2609"/>
                    <a:pt x="949" y="2656"/>
                    <a:pt x="992" y="2706"/>
                  </a:cubicBezTo>
                  <a:lnTo>
                    <a:pt x="1107" y="2829"/>
                  </a:lnTo>
                  <a:lnTo>
                    <a:pt x="1262" y="2987"/>
                  </a:lnTo>
                  <a:lnTo>
                    <a:pt x="1375" y="3101"/>
                  </a:lnTo>
                  <a:cubicBezTo>
                    <a:pt x="1424" y="3149"/>
                    <a:pt x="1474" y="3198"/>
                    <a:pt x="1526" y="3249"/>
                  </a:cubicBezTo>
                  <a:cubicBezTo>
                    <a:pt x="1580" y="3303"/>
                    <a:pt x="1620" y="3340"/>
                    <a:pt x="1661" y="3378"/>
                  </a:cubicBezTo>
                  <a:cubicBezTo>
                    <a:pt x="1715" y="3428"/>
                    <a:pt x="1772" y="3481"/>
                    <a:pt x="1829" y="3532"/>
                  </a:cubicBezTo>
                  <a:cubicBezTo>
                    <a:pt x="1829" y="3532"/>
                    <a:pt x="1936" y="3626"/>
                    <a:pt x="1974" y="3662"/>
                  </a:cubicBezTo>
                  <a:cubicBezTo>
                    <a:pt x="2023" y="3705"/>
                    <a:pt x="2179" y="3838"/>
                    <a:pt x="2179" y="3838"/>
                  </a:cubicBezTo>
                  <a:cubicBezTo>
                    <a:pt x="2222" y="3875"/>
                    <a:pt x="2265" y="3910"/>
                    <a:pt x="2307" y="3947"/>
                  </a:cubicBezTo>
                  <a:cubicBezTo>
                    <a:pt x="2366" y="3994"/>
                    <a:pt x="2426" y="4039"/>
                    <a:pt x="2485" y="4086"/>
                  </a:cubicBezTo>
                  <a:cubicBezTo>
                    <a:pt x="2485" y="4086"/>
                    <a:pt x="2625" y="4196"/>
                    <a:pt x="2669" y="4231"/>
                  </a:cubicBezTo>
                  <a:cubicBezTo>
                    <a:pt x="2723" y="4273"/>
                    <a:pt x="2779" y="4314"/>
                    <a:pt x="2836" y="4354"/>
                  </a:cubicBezTo>
                  <a:cubicBezTo>
                    <a:pt x="2836" y="4354"/>
                    <a:pt x="2851" y="4365"/>
                    <a:pt x="2874" y="4385"/>
                  </a:cubicBezTo>
                  <a:cubicBezTo>
                    <a:pt x="2927" y="4422"/>
                    <a:pt x="2980" y="4458"/>
                    <a:pt x="3034" y="4495"/>
                  </a:cubicBezTo>
                  <a:cubicBezTo>
                    <a:pt x="3066" y="4522"/>
                    <a:pt x="3105" y="4545"/>
                    <a:pt x="3143" y="4569"/>
                  </a:cubicBezTo>
                  <a:cubicBezTo>
                    <a:pt x="3172" y="4593"/>
                    <a:pt x="3202" y="4616"/>
                    <a:pt x="3235" y="4633"/>
                  </a:cubicBezTo>
                  <a:cubicBezTo>
                    <a:pt x="3235" y="4633"/>
                    <a:pt x="3422" y="4761"/>
                    <a:pt x="3462" y="4788"/>
                  </a:cubicBezTo>
                  <a:cubicBezTo>
                    <a:pt x="3528" y="4831"/>
                    <a:pt x="3598" y="4874"/>
                    <a:pt x="3665" y="4915"/>
                  </a:cubicBezTo>
                  <a:cubicBezTo>
                    <a:pt x="3665" y="4915"/>
                    <a:pt x="3855" y="5036"/>
                    <a:pt x="3898" y="5057"/>
                  </a:cubicBezTo>
                  <a:cubicBezTo>
                    <a:pt x="3984" y="5109"/>
                    <a:pt x="4073" y="5157"/>
                    <a:pt x="4160" y="5207"/>
                  </a:cubicBezTo>
                  <a:cubicBezTo>
                    <a:pt x="4160" y="5207"/>
                    <a:pt x="4327" y="5302"/>
                    <a:pt x="4361" y="5319"/>
                  </a:cubicBezTo>
                  <a:cubicBezTo>
                    <a:pt x="4518" y="5406"/>
                    <a:pt x="4681" y="5490"/>
                    <a:pt x="4851" y="5572"/>
                  </a:cubicBezTo>
                  <a:cubicBezTo>
                    <a:pt x="5819" y="6046"/>
                    <a:pt x="6845" y="6409"/>
                    <a:pt x="7924" y="6660"/>
                  </a:cubicBezTo>
                  <a:cubicBezTo>
                    <a:pt x="7963" y="6668"/>
                    <a:pt x="8000" y="6677"/>
                    <a:pt x="8039" y="6688"/>
                  </a:cubicBezTo>
                  <a:cubicBezTo>
                    <a:pt x="9230" y="6955"/>
                    <a:pt x="10485" y="7090"/>
                    <a:pt x="11802" y="7090"/>
                  </a:cubicBezTo>
                  <a:cubicBezTo>
                    <a:pt x="12556" y="7090"/>
                    <a:pt x="13331" y="7046"/>
                    <a:pt x="14125" y="6957"/>
                  </a:cubicBezTo>
                  <a:lnTo>
                    <a:pt x="14135" y="6953"/>
                  </a:lnTo>
                  <a:cubicBezTo>
                    <a:pt x="14143" y="6950"/>
                    <a:pt x="14152" y="6947"/>
                    <a:pt x="14158" y="6940"/>
                  </a:cubicBezTo>
                  <a:lnTo>
                    <a:pt x="14159" y="6940"/>
                  </a:lnTo>
                  <a:cubicBezTo>
                    <a:pt x="14166" y="6939"/>
                    <a:pt x="14170" y="6932"/>
                    <a:pt x="14173" y="6926"/>
                  </a:cubicBezTo>
                  <a:cubicBezTo>
                    <a:pt x="14180" y="6909"/>
                    <a:pt x="14183" y="6887"/>
                    <a:pt x="14173" y="6867"/>
                  </a:cubicBezTo>
                  <a:cubicBezTo>
                    <a:pt x="13794" y="6027"/>
                    <a:pt x="11684" y="1738"/>
                    <a:pt x="7276" y="5"/>
                  </a:cubicBezTo>
                  <a:cubicBezTo>
                    <a:pt x="7268" y="2"/>
                    <a:pt x="7259" y="0"/>
                    <a:pt x="7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5"/>
            <p:cNvSpPr/>
            <p:nvPr/>
          </p:nvSpPr>
          <p:spPr>
            <a:xfrm>
              <a:off x="6735837" y="3641991"/>
              <a:ext cx="242508" cy="410769"/>
            </a:xfrm>
            <a:custGeom>
              <a:avLst/>
              <a:gdLst/>
              <a:ahLst/>
              <a:cxnLst/>
              <a:rect l="l" t="t" r="r" b="b"/>
              <a:pathLst>
                <a:path w="8257" h="13986" extrusionOk="0">
                  <a:moveTo>
                    <a:pt x="1411" y="1"/>
                  </a:moveTo>
                  <a:cubicBezTo>
                    <a:pt x="1405" y="1"/>
                    <a:pt x="1398" y="2"/>
                    <a:pt x="1392" y="4"/>
                  </a:cubicBezTo>
                  <a:cubicBezTo>
                    <a:pt x="1390" y="4"/>
                    <a:pt x="1363" y="13"/>
                    <a:pt x="1363" y="13"/>
                  </a:cubicBezTo>
                  <a:lnTo>
                    <a:pt x="1299" y="35"/>
                  </a:lnTo>
                  <a:cubicBezTo>
                    <a:pt x="1254" y="50"/>
                    <a:pt x="1207" y="62"/>
                    <a:pt x="1157" y="75"/>
                  </a:cubicBezTo>
                  <a:cubicBezTo>
                    <a:pt x="1083" y="91"/>
                    <a:pt x="1005" y="104"/>
                    <a:pt x="918" y="112"/>
                  </a:cubicBezTo>
                  <a:lnTo>
                    <a:pt x="864" y="112"/>
                  </a:lnTo>
                  <a:lnTo>
                    <a:pt x="835" y="114"/>
                  </a:lnTo>
                  <a:cubicBezTo>
                    <a:pt x="801" y="117"/>
                    <a:pt x="767" y="117"/>
                    <a:pt x="735" y="117"/>
                  </a:cubicBezTo>
                  <a:cubicBezTo>
                    <a:pt x="725" y="117"/>
                    <a:pt x="715" y="118"/>
                    <a:pt x="705" y="118"/>
                  </a:cubicBezTo>
                  <a:cubicBezTo>
                    <a:pt x="695" y="118"/>
                    <a:pt x="686" y="117"/>
                    <a:pt x="676" y="117"/>
                  </a:cubicBezTo>
                  <a:cubicBezTo>
                    <a:pt x="650" y="117"/>
                    <a:pt x="623" y="112"/>
                    <a:pt x="599" y="111"/>
                  </a:cubicBezTo>
                  <a:cubicBezTo>
                    <a:pt x="529" y="104"/>
                    <a:pt x="480" y="97"/>
                    <a:pt x="432" y="88"/>
                  </a:cubicBezTo>
                  <a:cubicBezTo>
                    <a:pt x="399" y="82"/>
                    <a:pt x="368" y="75"/>
                    <a:pt x="332" y="68"/>
                  </a:cubicBezTo>
                  <a:cubicBezTo>
                    <a:pt x="332" y="68"/>
                    <a:pt x="281" y="55"/>
                    <a:pt x="271" y="54"/>
                  </a:cubicBezTo>
                  <a:cubicBezTo>
                    <a:pt x="265" y="52"/>
                    <a:pt x="258" y="51"/>
                    <a:pt x="252" y="51"/>
                  </a:cubicBezTo>
                  <a:cubicBezTo>
                    <a:pt x="245" y="51"/>
                    <a:pt x="239" y="52"/>
                    <a:pt x="233" y="54"/>
                  </a:cubicBezTo>
                  <a:cubicBezTo>
                    <a:pt x="228" y="55"/>
                    <a:pt x="224" y="57"/>
                    <a:pt x="218" y="61"/>
                  </a:cubicBezTo>
                  <a:cubicBezTo>
                    <a:pt x="203" y="71"/>
                    <a:pt x="193" y="85"/>
                    <a:pt x="189" y="102"/>
                  </a:cubicBezTo>
                  <a:lnTo>
                    <a:pt x="166" y="242"/>
                  </a:lnTo>
                  <a:lnTo>
                    <a:pt x="137" y="408"/>
                  </a:lnTo>
                  <a:lnTo>
                    <a:pt x="97" y="682"/>
                  </a:lnTo>
                  <a:lnTo>
                    <a:pt x="82" y="817"/>
                  </a:lnTo>
                  <a:lnTo>
                    <a:pt x="62" y="988"/>
                  </a:lnTo>
                  <a:lnTo>
                    <a:pt x="48" y="1132"/>
                  </a:lnTo>
                  <a:cubicBezTo>
                    <a:pt x="43" y="1193"/>
                    <a:pt x="38" y="1252"/>
                    <a:pt x="32" y="1316"/>
                  </a:cubicBezTo>
                  <a:lnTo>
                    <a:pt x="22" y="1471"/>
                  </a:lnTo>
                  <a:cubicBezTo>
                    <a:pt x="18" y="1535"/>
                    <a:pt x="15" y="1602"/>
                    <a:pt x="11" y="1670"/>
                  </a:cubicBezTo>
                  <a:lnTo>
                    <a:pt x="3" y="1828"/>
                  </a:lnTo>
                  <a:cubicBezTo>
                    <a:pt x="2" y="1901"/>
                    <a:pt x="1" y="1972"/>
                    <a:pt x="2" y="2043"/>
                  </a:cubicBezTo>
                  <a:lnTo>
                    <a:pt x="1" y="2210"/>
                  </a:lnTo>
                  <a:cubicBezTo>
                    <a:pt x="1" y="2285"/>
                    <a:pt x="1" y="2362"/>
                    <a:pt x="3" y="2442"/>
                  </a:cubicBezTo>
                  <a:lnTo>
                    <a:pt x="8" y="2609"/>
                  </a:lnTo>
                  <a:cubicBezTo>
                    <a:pt x="9" y="2691"/>
                    <a:pt x="15" y="2780"/>
                    <a:pt x="16" y="2862"/>
                  </a:cubicBezTo>
                  <a:lnTo>
                    <a:pt x="25" y="3030"/>
                  </a:lnTo>
                  <a:cubicBezTo>
                    <a:pt x="32" y="3121"/>
                    <a:pt x="39" y="3211"/>
                    <a:pt x="48" y="3304"/>
                  </a:cubicBezTo>
                  <a:lnTo>
                    <a:pt x="62" y="3470"/>
                  </a:lnTo>
                  <a:cubicBezTo>
                    <a:pt x="72" y="3566"/>
                    <a:pt x="82" y="3665"/>
                    <a:pt x="95" y="3765"/>
                  </a:cubicBezTo>
                  <a:lnTo>
                    <a:pt x="114" y="3926"/>
                  </a:lnTo>
                  <a:cubicBezTo>
                    <a:pt x="129" y="4030"/>
                    <a:pt x="147" y="4135"/>
                    <a:pt x="164" y="4242"/>
                  </a:cubicBezTo>
                  <a:lnTo>
                    <a:pt x="189" y="4399"/>
                  </a:lnTo>
                  <a:cubicBezTo>
                    <a:pt x="208" y="4513"/>
                    <a:pt x="230" y="4627"/>
                    <a:pt x="254" y="4743"/>
                  </a:cubicBezTo>
                  <a:lnTo>
                    <a:pt x="281" y="4890"/>
                  </a:lnTo>
                  <a:cubicBezTo>
                    <a:pt x="308" y="5011"/>
                    <a:pt x="338" y="5137"/>
                    <a:pt x="368" y="5259"/>
                  </a:cubicBezTo>
                  <a:lnTo>
                    <a:pt x="401" y="5396"/>
                  </a:lnTo>
                  <a:cubicBezTo>
                    <a:pt x="432" y="5527"/>
                    <a:pt x="472" y="5662"/>
                    <a:pt x="510" y="5794"/>
                  </a:cubicBezTo>
                  <a:lnTo>
                    <a:pt x="545" y="5908"/>
                  </a:lnTo>
                  <a:cubicBezTo>
                    <a:pt x="592" y="6062"/>
                    <a:pt x="643" y="6215"/>
                    <a:pt x="693" y="6371"/>
                  </a:cubicBezTo>
                  <a:lnTo>
                    <a:pt x="714" y="6434"/>
                  </a:lnTo>
                  <a:cubicBezTo>
                    <a:pt x="1633" y="9127"/>
                    <a:pt x="3404" y="11574"/>
                    <a:pt x="5978" y="13713"/>
                  </a:cubicBezTo>
                  <a:cubicBezTo>
                    <a:pt x="5982" y="13717"/>
                    <a:pt x="5983" y="13720"/>
                    <a:pt x="5985" y="13721"/>
                  </a:cubicBezTo>
                  <a:cubicBezTo>
                    <a:pt x="6089" y="13807"/>
                    <a:pt x="6190" y="13889"/>
                    <a:pt x="6294" y="13970"/>
                  </a:cubicBezTo>
                  <a:cubicBezTo>
                    <a:pt x="6304" y="13980"/>
                    <a:pt x="6318" y="13986"/>
                    <a:pt x="6333" y="13986"/>
                  </a:cubicBezTo>
                  <a:cubicBezTo>
                    <a:pt x="6339" y="13986"/>
                    <a:pt x="6345" y="13985"/>
                    <a:pt x="6351" y="13983"/>
                  </a:cubicBezTo>
                  <a:cubicBezTo>
                    <a:pt x="6369" y="13977"/>
                    <a:pt x="6383" y="13966"/>
                    <a:pt x="6391" y="13945"/>
                  </a:cubicBezTo>
                  <a:cubicBezTo>
                    <a:pt x="6721" y="13085"/>
                    <a:pt x="8256" y="8564"/>
                    <a:pt x="6366" y="4212"/>
                  </a:cubicBezTo>
                  <a:cubicBezTo>
                    <a:pt x="6359" y="4198"/>
                    <a:pt x="6351" y="4187"/>
                    <a:pt x="6336" y="4182"/>
                  </a:cubicBezTo>
                  <a:cubicBezTo>
                    <a:pt x="6213" y="4120"/>
                    <a:pt x="6096" y="4057"/>
                    <a:pt x="5978" y="3993"/>
                  </a:cubicBezTo>
                  <a:lnTo>
                    <a:pt x="5855" y="3932"/>
                  </a:lnTo>
                  <a:cubicBezTo>
                    <a:pt x="5697" y="3846"/>
                    <a:pt x="5539" y="3755"/>
                    <a:pt x="5389" y="3664"/>
                  </a:cubicBezTo>
                  <a:lnTo>
                    <a:pt x="5297" y="3607"/>
                  </a:lnTo>
                  <a:cubicBezTo>
                    <a:pt x="5179" y="3534"/>
                    <a:pt x="5062" y="3463"/>
                    <a:pt x="4949" y="3391"/>
                  </a:cubicBezTo>
                  <a:cubicBezTo>
                    <a:pt x="4915" y="3369"/>
                    <a:pt x="4751" y="3257"/>
                    <a:pt x="4751" y="3257"/>
                  </a:cubicBezTo>
                  <a:cubicBezTo>
                    <a:pt x="4680" y="3207"/>
                    <a:pt x="4608" y="3158"/>
                    <a:pt x="4536" y="3109"/>
                  </a:cubicBezTo>
                  <a:cubicBezTo>
                    <a:pt x="4499" y="3080"/>
                    <a:pt x="4368" y="2986"/>
                    <a:pt x="4368" y="2986"/>
                  </a:cubicBezTo>
                  <a:lnTo>
                    <a:pt x="4324" y="2953"/>
                  </a:lnTo>
                  <a:cubicBezTo>
                    <a:pt x="4266" y="2911"/>
                    <a:pt x="4205" y="2866"/>
                    <a:pt x="4148" y="2822"/>
                  </a:cubicBezTo>
                  <a:cubicBezTo>
                    <a:pt x="4111" y="2794"/>
                    <a:pt x="3984" y="2691"/>
                    <a:pt x="3984" y="2691"/>
                  </a:cubicBezTo>
                  <a:lnTo>
                    <a:pt x="3938" y="2656"/>
                  </a:lnTo>
                  <a:cubicBezTo>
                    <a:pt x="3887" y="2617"/>
                    <a:pt x="3834" y="2576"/>
                    <a:pt x="3784" y="2538"/>
                  </a:cubicBezTo>
                  <a:cubicBezTo>
                    <a:pt x="3747" y="2503"/>
                    <a:pt x="3492" y="2290"/>
                    <a:pt x="3447" y="2248"/>
                  </a:cubicBezTo>
                  <a:cubicBezTo>
                    <a:pt x="3447" y="2248"/>
                    <a:pt x="3175" y="2002"/>
                    <a:pt x="3134" y="1964"/>
                  </a:cubicBezTo>
                  <a:cubicBezTo>
                    <a:pt x="3099" y="1932"/>
                    <a:pt x="2880" y="1720"/>
                    <a:pt x="2845" y="1682"/>
                  </a:cubicBezTo>
                  <a:lnTo>
                    <a:pt x="2698" y="1529"/>
                  </a:lnTo>
                  <a:cubicBezTo>
                    <a:pt x="2655" y="1487"/>
                    <a:pt x="2615" y="1447"/>
                    <a:pt x="2577" y="1405"/>
                  </a:cubicBezTo>
                  <a:lnTo>
                    <a:pt x="2432" y="1249"/>
                  </a:lnTo>
                  <a:lnTo>
                    <a:pt x="2330" y="1136"/>
                  </a:lnTo>
                  <a:lnTo>
                    <a:pt x="2110" y="878"/>
                  </a:lnTo>
                  <a:lnTo>
                    <a:pt x="1909" y="632"/>
                  </a:lnTo>
                  <a:lnTo>
                    <a:pt x="1727" y="398"/>
                  </a:lnTo>
                  <a:lnTo>
                    <a:pt x="1569" y="181"/>
                  </a:lnTo>
                  <a:lnTo>
                    <a:pt x="1463" y="28"/>
                  </a:lnTo>
                  <a:cubicBezTo>
                    <a:pt x="1450" y="11"/>
                    <a:pt x="1431" y="1"/>
                    <a:pt x="1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5"/>
            <p:cNvSpPr/>
            <p:nvPr/>
          </p:nvSpPr>
          <p:spPr>
            <a:xfrm>
              <a:off x="6541143" y="3618524"/>
              <a:ext cx="211905" cy="416525"/>
            </a:xfrm>
            <a:custGeom>
              <a:avLst/>
              <a:gdLst/>
              <a:ahLst/>
              <a:cxnLst/>
              <a:rect l="l" t="t" r="r" b="b"/>
              <a:pathLst>
                <a:path w="7215" h="14182" extrusionOk="0">
                  <a:moveTo>
                    <a:pt x="3566" y="2590"/>
                  </a:moveTo>
                  <a:lnTo>
                    <a:pt x="3583" y="2647"/>
                  </a:lnTo>
                  <a:cubicBezTo>
                    <a:pt x="3578" y="2654"/>
                    <a:pt x="3574" y="2656"/>
                    <a:pt x="3571" y="2656"/>
                  </a:cubicBezTo>
                  <a:cubicBezTo>
                    <a:pt x="3558" y="2656"/>
                    <a:pt x="3563" y="2600"/>
                    <a:pt x="3563" y="2590"/>
                  </a:cubicBezTo>
                  <a:close/>
                  <a:moveTo>
                    <a:pt x="5765" y="1"/>
                  </a:moveTo>
                  <a:cubicBezTo>
                    <a:pt x="5759" y="1"/>
                    <a:pt x="5754" y="2"/>
                    <a:pt x="5748" y="4"/>
                  </a:cubicBezTo>
                  <a:cubicBezTo>
                    <a:pt x="5741" y="5"/>
                    <a:pt x="5735" y="7"/>
                    <a:pt x="5730" y="13"/>
                  </a:cubicBezTo>
                  <a:lnTo>
                    <a:pt x="5593" y="109"/>
                  </a:lnTo>
                  <a:lnTo>
                    <a:pt x="5483" y="189"/>
                  </a:lnTo>
                  <a:lnTo>
                    <a:pt x="5378" y="269"/>
                  </a:lnTo>
                  <a:lnTo>
                    <a:pt x="5262" y="359"/>
                  </a:lnTo>
                  <a:lnTo>
                    <a:pt x="5146" y="447"/>
                  </a:lnTo>
                  <a:lnTo>
                    <a:pt x="5023" y="547"/>
                  </a:lnTo>
                  <a:cubicBezTo>
                    <a:pt x="4985" y="581"/>
                    <a:pt x="4943" y="615"/>
                    <a:pt x="4904" y="648"/>
                  </a:cubicBezTo>
                  <a:lnTo>
                    <a:pt x="4775" y="756"/>
                  </a:lnTo>
                  <a:cubicBezTo>
                    <a:pt x="4731" y="794"/>
                    <a:pt x="4690" y="831"/>
                    <a:pt x="4650" y="871"/>
                  </a:cubicBezTo>
                  <a:cubicBezTo>
                    <a:pt x="4604" y="908"/>
                    <a:pt x="4559" y="950"/>
                    <a:pt x="4515" y="992"/>
                  </a:cubicBezTo>
                  <a:cubicBezTo>
                    <a:pt x="4472" y="1031"/>
                    <a:pt x="4426" y="1072"/>
                    <a:pt x="4384" y="1111"/>
                  </a:cubicBezTo>
                  <a:cubicBezTo>
                    <a:pt x="4341" y="1153"/>
                    <a:pt x="4297" y="1196"/>
                    <a:pt x="4251" y="1239"/>
                  </a:cubicBezTo>
                  <a:cubicBezTo>
                    <a:pt x="4199" y="1289"/>
                    <a:pt x="4156" y="1331"/>
                    <a:pt x="4110" y="1378"/>
                  </a:cubicBezTo>
                  <a:cubicBezTo>
                    <a:pt x="4063" y="1424"/>
                    <a:pt x="4016" y="1474"/>
                    <a:pt x="3966" y="1524"/>
                  </a:cubicBezTo>
                  <a:lnTo>
                    <a:pt x="3833" y="1666"/>
                  </a:lnTo>
                  <a:cubicBezTo>
                    <a:pt x="3784" y="1717"/>
                    <a:pt x="3734" y="1773"/>
                    <a:pt x="3684" y="1827"/>
                  </a:cubicBezTo>
                  <a:cubicBezTo>
                    <a:pt x="3636" y="1884"/>
                    <a:pt x="3592" y="1929"/>
                    <a:pt x="3551" y="1976"/>
                  </a:cubicBezTo>
                  <a:cubicBezTo>
                    <a:pt x="3511" y="2023"/>
                    <a:pt x="3368" y="2192"/>
                    <a:pt x="3368" y="2192"/>
                  </a:cubicBezTo>
                  <a:cubicBezTo>
                    <a:pt x="3334" y="2230"/>
                    <a:pt x="3301" y="2270"/>
                    <a:pt x="3269" y="2313"/>
                  </a:cubicBezTo>
                  <a:cubicBezTo>
                    <a:pt x="3227" y="2362"/>
                    <a:pt x="3186" y="2417"/>
                    <a:pt x="3143" y="2471"/>
                  </a:cubicBezTo>
                  <a:cubicBezTo>
                    <a:pt x="3143" y="2471"/>
                    <a:pt x="3017" y="2630"/>
                    <a:pt x="2985" y="2670"/>
                  </a:cubicBezTo>
                  <a:cubicBezTo>
                    <a:pt x="2942" y="2730"/>
                    <a:pt x="2900" y="2788"/>
                    <a:pt x="2857" y="2848"/>
                  </a:cubicBezTo>
                  <a:cubicBezTo>
                    <a:pt x="2857" y="2848"/>
                    <a:pt x="2735" y="3016"/>
                    <a:pt x="2703" y="3056"/>
                  </a:cubicBezTo>
                  <a:cubicBezTo>
                    <a:pt x="2663" y="3113"/>
                    <a:pt x="2623" y="3174"/>
                    <a:pt x="2582" y="3234"/>
                  </a:cubicBezTo>
                  <a:lnTo>
                    <a:pt x="2510" y="3341"/>
                  </a:lnTo>
                  <a:cubicBezTo>
                    <a:pt x="2483" y="3382"/>
                    <a:pt x="2454" y="3422"/>
                    <a:pt x="2428" y="3465"/>
                  </a:cubicBezTo>
                  <a:cubicBezTo>
                    <a:pt x="2383" y="3533"/>
                    <a:pt x="2339" y="3604"/>
                    <a:pt x="2295" y="3675"/>
                  </a:cubicBezTo>
                  <a:cubicBezTo>
                    <a:pt x="2295" y="3675"/>
                    <a:pt x="2293" y="3675"/>
                    <a:pt x="2290" y="3680"/>
                  </a:cubicBezTo>
                  <a:cubicBezTo>
                    <a:pt x="2267" y="3715"/>
                    <a:pt x="2246" y="3751"/>
                    <a:pt x="2225" y="3789"/>
                  </a:cubicBezTo>
                  <a:cubicBezTo>
                    <a:pt x="2212" y="3809"/>
                    <a:pt x="2201" y="3832"/>
                    <a:pt x="2189" y="3849"/>
                  </a:cubicBezTo>
                  <a:cubicBezTo>
                    <a:pt x="2176" y="3866"/>
                    <a:pt x="2166" y="3885"/>
                    <a:pt x="2158" y="3900"/>
                  </a:cubicBezTo>
                  <a:cubicBezTo>
                    <a:pt x="2104" y="3987"/>
                    <a:pt x="2052" y="4078"/>
                    <a:pt x="2003" y="4171"/>
                  </a:cubicBezTo>
                  <a:cubicBezTo>
                    <a:pt x="2003" y="4171"/>
                    <a:pt x="1913" y="4329"/>
                    <a:pt x="1894" y="4362"/>
                  </a:cubicBezTo>
                  <a:cubicBezTo>
                    <a:pt x="1810" y="4520"/>
                    <a:pt x="1725" y="4684"/>
                    <a:pt x="1641" y="4850"/>
                  </a:cubicBezTo>
                  <a:cubicBezTo>
                    <a:pt x="1205" y="5745"/>
                    <a:pt x="862" y="6683"/>
                    <a:pt x="617" y="7674"/>
                  </a:cubicBezTo>
                  <a:cubicBezTo>
                    <a:pt x="613" y="7689"/>
                    <a:pt x="608" y="7706"/>
                    <a:pt x="606" y="7720"/>
                  </a:cubicBezTo>
                  <a:cubicBezTo>
                    <a:pt x="116" y="9680"/>
                    <a:pt x="0" y="11819"/>
                    <a:pt x="257" y="14127"/>
                  </a:cubicBezTo>
                  <a:cubicBezTo>
                    <a:pt x="258" y="14143"/>
                    <a:pt x="265" y="14160"/>
                    <a:pt x="278" y="14168"/>
                  </a:cubicBezTo>
                  <a:cubicBezTo>
                    <a:pt x="281" y="14170"/>
                    <a:pt x="285" y="14174"/>
                    <a:pt x="288" y="14175"/>
                  </a:cubicBezTo>
                  <a:cubicBezTo>
                    <a:pt x="297" y="14180"/>
                    <a:pt x="306" y="14182"/>
                    <a:pt x="315" y="14182"/>
                  </a:cubicBezTo>
                  <a:cubicBezTo>
                    <a:pt x="323" y="14182"/>
                    <a:pt x="332" y="14180"/>
                    <a:pt x="341" y="14178"/>
                  </a:cubicBezTo>
                  <a:lnTo>
                    <a:pt x="346" y="14177"/>
                  </a:lnTo>
                  <a:cubicBezTo>
                    <a:pt x="1187" y="13798"/>
                    <a:pt x="5479" y="11686"/>
                    <a:pt x="7209" y="7277"/>
                  </a:cubicBezTo>
                  <a:cubicBezTo>
                    <a:pt x="7213" y="7263"/>
                    <a:pt x="7215" y="7249"/>
                    <a:pt x="7209" y="7234"/>
                  </a:cubicBezTo>
                  <a:cubicBezTo>
                    <a:pt x="7182" y="7157"/>
                    <a:pt x="7159" y="7083"/>
                    <a:pt x="7137" y="7006"/>
                  </a:cubicBezTo>
                  <a:cubicBezTo>
                    <a:pt x="7137" y="7006"/>
                    <a:pt x="7058" y="6762"/>
                    <a:pt x="7047" y="6720"/>
                  </a:cubicBezTo>
                  <a:cubicBezTo>
                    <a:pt x="7010" y="6599"/>
                    <a:pt x="6978" y="6478"/>
                    <a:pt x="6947" y="6360"/>
                  </a:cubicBezTo>
                  <a:lnTo>
                    <a:pt x="6903" y="6196"/>
                  </a:lnTo>
                  <a:cubicBezTo>
                    <a:pt x="6860" y="6025"/>
                    <a:pt x="6823" y="5859"/>
                    <a:pt x="6788" y="5693"/>
                  </a:cubicBezTo>
                  <a:cubicBezTo>
                    <a:pt x="6779" y="5654"/>
                    <a:pt x="6734" y="5427"/>
                    <a:pt x="6734" y="5427"/>
                  </a:cubicBezTo>
                  <a:cubicBezTo>
                    <a:pt x="6722" y="5352"/>
                    <a:pt x="6705" y="5275"/>
                    <a:pt x="6694" y="5199"/>
                  </a:cubicBezTo>
                  <a:cubicBezTo>
                    <a:pt x="6684" y="5152"/>
                    <a:pt x="6677" y="5104"/>
                    <a:pt x="6669" y="5055"/>
                  </a:cubicBezTo>
                  <a:lnTo>
                    <a:pt x="6647" y="4912"/>
                  </a:lnTo>
                  <a:cubicBezTo>
                    <a:pt x="6638" y="4847"/>
                    <a:pt x="6630" y="4785"/>
                    <a:pt x="6620" y="4721"/>
                  </a:cubicBezTo>
                  <a:cubicBezTo>
                    <a:pt x="6612" y="4669"/>
                    <a:pt x="6594" y="4504"/>
                    <a:pt x="6594" y="4504"/>
                  </a:cubicBezTo>
                  <a:cubicBezTo>
                    <a:pt x="6594" y="4504"/>
                    <a:pt x="6570" y="4321"/>
                    <a:pt x="6567" y="4261"/>
                  </a:cubicBezTo>
                  <a:cubicBezTo>
                    <a:pt x="6561" y="4208"/>
                    <a:pt x="6548" y="4044"/>
                    <a:pt x="6548" y="4044"/>
                  </a:cubicBezTo>
                  <a:lnTo>
                    <a:pt x="6544" y="3994"/>
                  </a:lnTo>
                  <a:cubicBezTo>
                    <a:pt x="6541" y="3935"/>
                    <a:pt x="6534" y="3872"/>
                    <a:pt x="6531" y="3815"/>
                  </a:cubicBezTo>
                  <a:cubicBezTo>
                    <a:pt x="6527" y="3759"/>
                    <a:pt x="6511" y="3442"/>
                    <a:pt x="6511" y="3389"/>
                  </a:cubicBezTo>
                  <a:cubicBezTo>
                    <a:pt x="6508" y="3338"/>
                    <a:pt x="6504" y="3033"/>
                    <a:pt x="6506" y="2986"/>
                  </a:cubicBezTo>
                  <a:cubicBezTo>
                    <a:pt x="6508" y="2929"/>
                    <a:pt x="6511" y="2659"/>
                    <a:pt x="6511" y="2599"/>
                  </a:cubicBezTo>
                  <a:cubicBezTo>
                    <a:pt x="6516" y="2542"/>
                    <a:pt x="6527" y="2290"/>
                    <a:pt x="6530" y="2239"/>
                  </a:cubicBezTo>
                  <a:cubicBezTo>
                    <a:pt x="6533" y="2182"/>
                    <a:pt x="6546" y="2032"/>
                    <a:pt x="6546" y="2032"/>
                  </a:cubicBezTo>
                  <a:lnTo>
                    <a:pt x="6555" y="1897"/>
                  </a:lnTo>
                  <a:cubicBezTo>
                    <a:pt x="6560" y="1841"/>
                    <a:pt x="6588" y="1581"/>
                    <a:pt x="6588" y="1581"/>
                  </a:cubicBezTo>
                  <a:lnTo>
                    <a:pt x="6625" y="1291"/>
                  </a:lnTo>
                  <a:lnTo>
                    <a:pt x="6644" y="1193"/>
                  </a:lnTo>
                  <a:lnTo>
                    <a:pt x="6668" y="1025"/>
                  </a:lnTo>
                  <a:lnTo>
                    <a:pt x="6702" y="837"/>
                  </a:lnTo>
                  <a:cubicBezTo>
                    <a:pt x="6705" y="807"/>
                    <a:pt x="6691" y="779"/>
                    <a:pt x="6665" y="766"/>
                  </a:cubicBezTo>
                  <a:cubicBezTo>
                    <a:pt x="6581" y="729"/>
                    <a:pt x="6523" y="698"/>
                    <a:pt x="6459" y="662"/>
                  </a:cubicBezTo>
                  <a:cubicBezTo>
                    <a:pt x="6387" y="622"/>
                    <a:pt x="6319" y="574"/>
                    <a:pt x="6255" y="520"/>
                  </a:cubicBezTo>
                  <a:cubicBezTo>
                    <a:pt x="6241" y="511"/>
                    <a:pt x="6195" y="467"/>
                    <a:pt x="6195" y="467"/>
                  </a:cubicBezTo>
                  <a:cubicBezTo>
                    <a:pt x="6177" y="454"/>
                    <a:pt x="6161" y="440"/>
                    <a:pt x="6145" y="424"/>
                  </a:cubicBezTo>
                  <a:lnTo>
                    <a:pt x="6140" y="417"/>
                  </a:lnTo>
                  <a:cubicBezTo>
                    <a:pt x="6114" y="397"/>
                    <a:pt x="6096" y="377"/>
                    <a:pt x="6071" y="354"/>
                  </a:cubicBezTo>
                  <a:cubicBezTo>
                    <a:pt x="6056" y="339"/>
                    <a:pt x="6040" y="319"/>
                    <a:pt x="6024" y="302"/>
                  </a:cubicBezTo>
                  <a:cubicBezTo>
                    <a:pt x="5976" y="248"/>
                    <a:pt x="5946" y="209"/>
                    <a:pt x="5915" y="171"/>
                  </a:cubicBezTo>
                  <a:cubicBezTo>
                    <a:pt x="5896" y="142"/>
                    <a:pt x="5878" y="115"/>
                    <a:pt x="5858" y="88"/>
                  </a:cubicBezTo>
                  <a:cubicBezTo>
                    <a:pt x="5858" y="88"/>
                    <a:pt x="5826" y="41"/>
                    <a:pt x="5821" y="33"/>
                  </a:cubicBezTo>
                  <a:cubicBezTo>
                    <a:pt x="5811" y="17"/>
                    <a:pt x="5796" y="5"/>
                    <a:pt x="5779" y="3"/>
                  </a:cubicBezTo>
                  <a:cubicBezTo>
                    <a:pt x="5775" y="1"/>
                    <a:pt x="5770" y="1"/>
                    <a:pt x="5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5"/>
            <p:cNvSpPr/>
            <p:nvPr/>
          </p:nvSpPr>
          <p:spPr>
            <a:xfrm>
              <a:off x="6707201" y="3540840"/>
              <a:ext cx="102354" cy="100827"/>
            </a:xfrm>
            <a:custGeom>
              <a:avLst/>
              <a:gdLst/>
              <a:ahLst/>
              <a:cxnLst/>
              <a:rect l="l" t="t" r="r" b="b"/>
              <a:pathLst>
                <a:path w="3485" h="3433" extrusionOk="0">
                  <a:moveTo>
                    <a:pt x="563" y="1795"/>
                  </a:moveTo>
                  <a:lnTo>
                    <a:pt x="563" y="1795"/>
                  </a:lnTo>
                  <a:cubicBezTo>
                    <a:pt x="573" y="1879"/>
                    <a:pt x="590" y="1964"/>
                    <a:pt x="612" y="2044"/>
                  </a:cubicBezTo>
                  <a:cubicBezTo>
                    <a:pt x="587" y="1964"/>
                    <a:pt x="570" y="1880"/>
                    <a:pt x="563" y="1795"/>
                  </a:cubicBezTo>
                  <a:close/>
                  <a:moveTo>
                    <a:pt x="1737" y="1"/>
                  </a:moveTo>
                  <a:cubicBezTo>
                    <a:pt x="1590" y="1"/>
                    <a:pt x="1445" y="18"/>
                    <a:pt x="1299" y="57"/>
                  </a:cubicBezTo>
                  <a:lnTo>
                    <a:pt x="1239" y="74"/>
                  </a:lnTo>
                  <a:cubicBezTo>
                    <a:pt x="1131" y="108"/>
                    <a:pt x="1038" y="144"/>
                    <a:pt x="948" y="190"/>
                  </a:cubicBezTo>
                  <a:cubicBezTo>
                    <a:pt x="649" y="346"/>
                    <a:pt x="400" y="587"/>
                    <a:pt x="234" y="892"/>
                  </a:cubicBezTo>
                  <a:cubicBezTo>
                    <a:pt x="178" y="987"/>
                    <a:pt x="134" y="1094"/>
                    <a:pt x="94" y="1215"/>
                  </a:cubicBezTo>
                  <a:cubicBezTo>
                    <a:pt x="71" y="1298"/>
                    <a:pt x="51" y="1379"/>
                    <a:pt x="41" y="1457"/>
                  </a:cubicBezTo>
                  <a:cubicBezTo>
                    <a:pt x="0" y="1709"/>
                    <a:pt x="17" y="1957"/>
                    <a:pt x="87" y="2195"/>
                  </a:cubicBezTo>
                  <a:lnTo>
                    <a:pt x="95" y="2223"/>
                  </a:lnTo>
                  <a:cubicBezTo>
                    <a:pt x="127" y="2320"/>
                    <a:pt x="165" y="2414"/>
                    <a:pt x="212" y="2502"/>
                  </a:cubicBezTo>
                  <a:cubicBezTo>
                    <a:pt x="359" y="2791"/>
                    <a:pt x="585" y="3034"/>
                    <a:pt x="870" y="3199"/>
                  </a:cubicBezTo>
                  <a:cubicBezTo>
                    <a:pt x="919" y="3226"/>
                    <a:pt x="967" y="3251"/>
                    <a:pt x="1013" y="3273"/>
                  </a:cubicBezTo>
                  <a:cubicBezTo>
                    <a:pt x="1062" y="3294"/>
                    <a:pt x="1107" y="3313"/>
                    <a:pt x="1154" y="3330"/>
                  </a:cubicBezTo>
                  <a:cubicBezTo>
                    <a:pt x="1341" y="3398"/>
                    <a:pt x="1537" y="3433"/>
                    <a:pt x="1734" y="3433"/>
                  </a:cubicBezTo>
                  <a:cubicBezTo>
                    <a:pt x="1859" y="3433"/>
                    <a:pt x="1985" y="3419"/>
                    <a:pt x="2109" y="3391"/>
                  </a:cubicBezTo>
                  <a:cubicBezTo>
                    <a:pt x="2152" y="3380"/>
                    <a:pt x="2192" y="3371"/>
                    <a:pt x="2230" y="3358"/>
                  </a:cubicBezTo>
                  <a:cubicBezTo>
                    <a:pt x="2286" y="3341"/>
                    <a:pt x="2338" y="3323"/>
                    <a:pt x="2393" y="3300"/>
                  </a:cubicBezTo>
                  <a:cubicBezTo>
                    <a:pt x="2719" y="3159"/>
                    <a:pt x="2976" y="2948"/>
                    <a:pt x="3162" y="2670"/>
                  </a:cubicBezTo>
                  <a:cubicBezTo>
                    <a:pt x="3191" y="2623"/>
                    <a:pt x="3221" y="2574"/>
                    <a:pt x="3248" y="2524"/>
                  </a:cubicBezTo>
                  <a:cubicBezTo>
                    <a:pt x="3276" y="2475"/>
                    <a:pt x="3300" y="2425"/>
                    <a:pt x="3321" y="2374"/>
                  </a:cubicBezTo>
                  <a:cubicBezTo>
                    <a:pt x="3449" y="2059"/>
                    <a:pt x="3485" y="1719"/>
                    <a:pt x="3419" y="1386"/>
                  </a:cubicBezTo>
                  <a:cubicBezTo>
                    <a:pt x="3407" y="1326"/>
                    <a:pt x="3392" y="1268"/>
                    <a:pt x="3375" y="1208"/>
                  </a:cubicBezTo>
                  <a:cubicBezTo>
                    <a:pt x="3357" y="1149"/>
                    <a:pt x="3334" y="1091"/>
                    <a:pt x="3310" y="1036"/>
                  </a:cubicBezTo>
                  <a:cubicBezTo>
                    <a:pt x="3174" y="719"/>
                    <a:pt x="2948" y="452"/>
                    <a:pt x="2656" y="267"/>
                  </a:cubicBezTo>
                  <a:cubicBezTo>
                    <a:pt x="2602" y="232"/>
                    <a:pt x="2545" y="201"/>
                    <a:pt x="2487" y="173"/>
                  </a:cubicBezTo>
                  <a:cubicBezTo>
                    <a:pt x="2451" y="154"/>
                    <a:pt x="2415" y="138"/>
                    <a:pt x="2380" y="126"/>
                  </a:cubicBezTo>
                  <a:cubicBezTo>
                    <a:pt x="2358" y="114"/>
                    <a:pt x="2336" y="108"/>
                    <a:pt x="2314" y="100"/>
                  </a:cubicBezTo>
                  <a:cubicBezTo>
                    <a:pt x="2150" y="40"/>
                    <a:pt x="1981" y="9"/>
                    <a:pt x="1812" y="2"/>
                  </a:cubicBezTo>
                  <a:lnTo>
                    <a:pt x="1803" y="2"/>
                  </a:lnTo>
                  <a:cubicBezTo>
                    <a:pt x="1781" y="1"/>
                    <a:pt x="1759" y="1"/>
                    <a:pt x="17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5"/>
            <p:cNvSpPr/>
            <p:nvPr/>
          </p:nvSpPr>
          <p:spPr>
            <a:xfrm>
              <a:off x="6316199" y="3380979"/>
              <a:ext cx="414528" cy="208233"/>
            </a:xfrm>
            <a:custGeom>
              <a:avLst/>
              <a:gdLst/>
              <a:ahLst/>
              <a:cxnLst/>
              <a:rect l="l" t="t" r="r" b="b"/>
              <a:pathLst>
                <a:path w="14114" h="7090" extrusionOk="0">
                  <a:moveTo>
                    <a:pt x="2396" y="0"/>
                  </a:moveTo>
                  <a:cubicBezTo>
                    <a:pt x="1715" y="0"/>
                    <a:pt x="1017" y="36"/>
                    <a:pt x="302" y="107"/>
                  </a:cubicBezTo>
                  <a:cubicBezTo>
                    <a:pt x="299" y="107"/>
                    <a:pt x="299" y="107"/>
                    <a:pt x="297" y="110"/>
                  </a:cubicBezTo>
                  <a:cubicBezTo>
                    <a:pt x="218" y="114"/>
                    <a:pt x="136" y="124"/>
                    <a:pt x="60" y="133"/>
                  </a:cubicBezTo>
                  <a:cubicBezTo>
                    <a:pt x="57" y="133"/>
                    <a:pt x="53" y="133"/>
                    <a:pt x="47" y="134"/>
                  </a:cubicBezTo>
                  <a:cubicBezTo>
                    <a:pt x="33" y="140"/>
                    <a:pt x="20" y="150"/>
                    <a:pt x="12" y="164"/>
                  </a:cubicBezTo>
                  <a:cubicBezTo>
                    <a:pt x="0" y="187"/>
                    <a:pt x="0" y="205"/>
                    <a:pt x="10" y="222"/>
                  </a:cubicBezTo>
                  <a:cubicBezTo>
                    <a:pt x="388" y="1065"/>
                    <a:pt x="2498" y="5353"/>
                    <a:pt x="6910" y="7084"/>
                  </a:cubicBezTo>
                  <a:cubicBezTo>
                    <a:pt x="6917" y="7088"/>
                    <a:pt x="6926" y="7090"/>
                    <a:pt x="6935" y="7090"/>
                  </a:cubicBezTo>
                  <a:cubicBezTo>
                    <a:pt x="6940" y="7090"/>
                    <a:pt x="6946" y="7089"/>
                    <a:pt x="6950" y="7088"/>
                  </a:cubicBezTo>
                  <a:lnTo>
                    <a:pt x="6953" y="7088"/>
                  </a:lnTo>
                  <a:cubicBezTo>
                    <a:pt x="7068" y="7048"/>
                    <a:pt x="7184" y="7011"/>
                    <a:pt x="7298" y="6976"/>
                  </a:cubicBezTo>
                  <a:cubicBezTo>
                    <a:pt x="8293" y="6668"/>
                    <a:pt x="9318" y="6480"/>
                    <a:pt x="10342" y="6412"/>
                  </a:cubicBezTo>
                  <a:cubicBezTo>
                    <a:pt x="10496" y="6404"/>
                    <a:pt x="10629" y="6397"/>
                    <a:pt x="10758" y="6392"/>
                  </a:cubicBezTo>
                  <a:lnTo>
                    <a:pt x="10814" y="6390"/>
                  </a:lnTo>
                  <a:cubicBezTo>
                    <a:pt x="10929" y="6386"/>
                    <a:pt x="11044" y="6385"/>
                    <a:pt x="11157" y="6385"/>
                  </a:cubicBezTo>
                  <a:lnTo>
                    <a:pt x="11237" y="6385"/>
                  </a:lnTo>
                  <a:cubicBezTo>
                    <a:pt x="11339" y="6385"/>
                    <a:pt x="11436" y="6386"/>
                    <a:pt x="11533" y="6387"/>
                  </a:cubicBezTo>
                  <a:lnTo>
                    <a:pt x="11543" y="6390"/>
                  </a:lnTo>
                  <a:cubicBezTo>
                    <a:pt x="11565" y="6391"/>
                    <a:pt x="11586" y="6392"/>
                    <a:pt x="11607" y="6392"/>
                  </a:cubicBezTo>
                  <a:cubicBezTo>
                    <a:pt x="11615" y="6392"/>
                    <a:pt x="11624" y="6392"/>
                    <a:pt x="11633" y="6392"/>
                  </a:cubicBezTo>
                  <a:cubicBezTo>
                    <a:pt x="11675" y="6393"/>
                    <a:pt x="11719" y="6397"/>
                    <a:pt x="11761" y="6397"/>
                  </a:cubicBezTo>
                  <a:cubicBezTo>
                    <a:pt x="11802" y="6400"/>
                    <a:pt x="11845" y="6400"/>
                    <a:pt x="11885" y="6404"/>
                  </a:cubicBezTo>
                  <a:lnTo>
                    <a:pt x="11990" y="6412"/>
                  </a:lnTo>
                  <a:cubicBezTo>
                    <a:pt x="12074" y="6417"/>
                    <a:pt x="12145" y="6422"/>
                    <a:pt x="12215" y="6427"/>
                  </a:cubicBezTo>
                  <a:cubicBezTo>
                    <a:pt x="12215" y="6427"/>
                    <a:pt x="12464" y="6453"/>
                    <a:pt x="12524" y="6457"/>
                  </a:cubicBezTo>
                  <a:lnTo>
                    <a:pt x="12809" y="6494"/>
                  </a:lnTo>
                  <a:lnTo>
                    <a:pt x="13067" y="6534"/>
                  </a:lnTo>
                  <a:lnTo>
                    <a:pt x="13145" y="6544"/>
                  </a:lnTo>
                  <a:cubicBezTo>
                    <a:pt x="13173" y="6550"/>
                    <a:pt x="13195" y="6554"/>
                    <a:pt x="13219" y="6558"/>
                  </a:cubicBezTo>
                  <a:lnTo>
                    <a:pt x="13249" y="6563"/>
                  </a:lnTo>
                  <a:cubicBezTo>
                    <a:pt x="13253" y="6563"/>
                    <a:pt x="13257" y="6564"/>
                    <a:pt x="13262" y="6564"/>
                  </a:cubicBezTo>
                  <a:cubicBezTo>
                    <a:pt x="13268" y="6564"/>
                    <a:pt x="13274" y="6563"/>
                    <a:pt x="13280" y="6561"/>
                  </a:cubicBezTo>
                  <a:cubicBezTo>
                    <a:pt x="13299" y="6555"/>
                    <a:pt x="13314" y="6543"/>
                    <a:pt x="13320" y="6521"/>
                  </a:cubicBezTo>
                  <a:lnTo>
                    <a:pt x="13263" y="6500"/>
                  </a:lnTo>
                  <a:lnTo>
                    <a:pt x="13326" y="6514"/>
                  </a:lnTo>
                  <a:cubicBezTo>
                    <a:pt x="13364" y="6419"/>
                    <a:pt x="13394" y="6343"/>
                    <a:pt x="13436" y="6276"/>
                  </a:cubicBezTo>
                  <a:cubicBezTo>
                    <a:pt x="13475" y="6204"/>
                    <a:pt x="13521" y="6134"/>
                    <a:pt x="13575" y="6057"/>
                  </a:cubicBezTo>
                  <a:cubicBezTo>
                    <a:pt x="13578" y="6050"/>
                    <a:pt x="13594" y="6036"/>
                    <a:pt x="13606" y="6021"/>
                  </a:cubicBezTo>
                  <a:cubicBezTo>
                    <a:pt x="13618" y="6007"/>
                    <a:pt x="13629" y="5993"/>
                    <a:pt x="13629" y="5993"/>
                  </a:cubicBezTo>
                  <a:cubicBezTo>
                    <a:pt x="13668" y="5950"/>
                    <a:pt x="13703" y="5905"/>
                    <a:pt x="13743" y="5865"/>
                  </a:cubicBezTo>
                  <a:cubicBezTo>
                    <a:pt x="13760" y="5848"/>
                    <a:pt x="13814" y="5798"/>
                    <a:pt x="13814" y="5798"/>
                  </a:cubicBezTo>
                  <a:cubicBezTo>
                    <a:pt x="13854" y="5762"/>
                    <a:pt x="13891" y="5728"/>
                    <a:pt x="13935" y="5695"/>
                  </a:cubicBezTo>
                  <a:cubicBezTo>
                    <a:pt x="13964" y="5674"/>
                    <a:pt x="13992" y="5655"/>
                    <a:pt x="14021" y="5635"/>
                  </a:cubicBezTo>
                  <a:cubicBezTo>
                    <a:pt x="14021" y="5635"/>
                    <a:pt x="14071" y="5598"/>
                    <a:pt x="14082" y="5593"/>
                  </a:cubicBezTo>
                  <a:cubicBezTo>
                    <a:pt x="14095" y="5584"/>
                    <a:pt x="14106" y="5569"/>
                    <a:pt x="14109" y="5551"/>
                  </a:cubicBezTo>
                  <a:cubicBezTo>
                    <a:pt x="14113" y="5533"/>
                    <a:pt x="14109" y="5517"/>
                    <a:pt x="14098" y="5502"/>
                  </a:cubicBezTo>
                  <a:lnTo>
                    <a:pt x="14018" y="5388"/>
                  </a:lnTo>
                  <a:lnTo>
                    <a:pt x="13921" y="5258"/>
                  </a:lnTo>
                  <a:lnTo>
                    <a:pt x="13753" y="5039"/>
                  </a:lnTo>
                  <a:lnTo>
                    <a:pt x="13668" y="4932"/>
                  </a:lnTo>
                  <a:lnTo>
                    <a:pt x="13562" y="4805"/>
                  </a:lnTo>
                  <a:lnTo>
                    <a:pt x="13470" y="4696"/>
                  </a:lnTo>
                  <a:lnTo>
                    <a:pt x="13350" y="4560"/>
                  </a:lnTo>
                  <a:lnTo>
                    <a:pt x="13249" y="4446"/>
                  </a:lnTo>
                  <a:cubicBezTo>
                    <a:pt x="13208" y="4399"/>
                    <a:pt x="13165" y="4354"/>
                    <a:pt x="13121" y="4305"/>
                  </a:cubicBezTo>
                  <a:lnTo>
                    <a:pt x="13008" y="4190"/>
                  </a:lnTo>
                  <a:cubicBezTo>
                    <a:pt x="12964" y="4140"/>
                    <a:pt x="12914" y="4092"/>
                    <a:pt x="12867" y="4043"/>
                  </a:cubicBezTo>
                  <a:lnTo>
                    <a:pt x="12745" y="3922"/>
                  </a:lnTo>
                  <a:cubicBezTo>
                    <a:pt x="12695" y="3871"/>
                    <a:pt x="12644" y="3824"/>
                    <a:pt x="12590" y="3774"/>
                  </a:cubicBezTo>
                  <a:lnTo>
                    <a:pt x="12459" y="3650"/>
                  </a:lnTo>
                  <a:cubicBezTo>
                    <a:pt x="12404" y="3600"/>
                    <a:pt x="12347" y="3549"/>
                    <a:pt x="12293" y="3499"/>
                  </a:cubicBezTo>
                  <a:cubicBezTo>
                    <a:pt x="12293" y="3499"/>
                    <a:pt x="12191" y="3408"/>
                    <a:pt x="12151" y="3373"/>
                  </a:cubicBezTo>
                  <a:cubicBezTo>
                    <a:pt x="12101" y="3330"/>
                    <a:pt x="11927" y="3186"/>
                    <a:pt x="11927" y="3186"/>
                  </a:cubicBezTo>
                  <a:lnTo>
                    <a:pt x="11821" y="3096"/>
                  </a:lnTo>
                  <a:cubicBezTo>
                    <a:pt x="11768" y="3052"/>
                    <a:pt x="11712" y="3011"/>
                    <a:pt x="11657" y="2970"/>
                  </a:cubicBezTo>
                  <a:cubicBezTo>
                    <a:pt x="11657" y="2970"/>
                    <a:pt x="11506" y="2848"/>
                    <a:pt x="11465" y="2820"/>
                  </a:cubicBezTo>
                  <a:cubicBezTo>
                    <a:pt x="11412" y="2777"/>
                    <a:pt x="11355" y="2740"/>
                    <a:pt x="11298" y="2699"/>
                  </a:cubicBezTo>
                  <a:cubicBezTo>
                    <a:pt x="11298" y="2699"/>
                    <a:pt x="11128" y="2574"/>
                    <a:pt x="11090" y="2547"/>
                  </a:cubicBezTo>
                  <a:cubicBezTo>
                    <a:pt x="11029" y="2504"/>
                    <a:pt x="10969" y="2464"/>
                    <a:pt x="10906" y="2424"/>
                  </a:cubicBezTo>
                  <a:cubicBezTo>
                    <a:pt x="10906" y="2424"/>
                    <a:pt x="10724" y="2300"/>
                    <a:pt x="10688" y="2276"/>
                  </a:cubicBezTo>
                  <a:cubicBezTo>
                    <a:pt x="10623" y="2235"/>
                    <a:pt x="10553" y="2192"/>
                    <a:pt x="10486" y="2149"/>
                  </a:cubicBezTo>
                  <a:cubicBezTo>
                    <a:pt x="10486" y="2149"/>
                    <a:pt x="10300" y="2034"/>
                    <a:pt x="10260" y="2013"/>
                  </a:cubicBezTo>
                  <a:cubicBezTo>
                    <a:pt x="10174" y="1958"/>
                    <a:pt x="10082" y="1911"/>
                    <a:pt x="9993" y="1859"/>
                  </a:cubicBezTo>
                  <a:cubicBezTo>
                    <a:pt x="9993" y="1859"/>
                    <a:pt x="9841" y="1773"/>
                    <a:pt x="9810" y="1756"/>
                  </a:cubicBezTo>
                  <a:cubicBezTo>
                    <a:pt x="9653" y="1672"/>
                    <a:pt x="9496" y="1591"/>
                    <a:pt x="9333" y="1510"/>
                  </a:cubicBezTo>
                  <a:cubicBezTo>
                    <a:pt x="7282" y="503"/>
                    <a:pt x="4957" y="0"/>
                    <a:pt x="2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5"/>
            <p:cNvSpPr/>
            <p:nvPr/>
          </p:nvSpPr>
          <p:spPr>
            <a:xfrm>
              <a:off x="6298430" y="3572354"/>
              <a:ext cx="410681" cy="213872"/>
            </a:xfrm>
            <a:custGeom>
              <a:avLst/>
              <a:gdLst/>
              <a:ahLst/>
              <a:cxnLst/>
              <a:rect l="l" t="t" r="r" b="b"/>
              <a:pathLst>
                <a:path w="13983" h="7282" extrusionOk="0">
                  <a:moveTo>
                    <a:pt x="11809" y="0"/>
                  </a:moveTo>
                  <a:cubicBezTo>
                    <a:pt x="11762" y="0"/>
                    <a:pt x="11716" y="1"/>
                    <a:pt x="11669" y="2"/>
                  </a:cubicBezTo>
                  <a:lnTo>
                    <a:pt x="11617" y="2"/>
                  </a:lnTo>
                  <a:cubicBezTo>
                    <a:pt x="11491" y="4"/>
                    <a:pt x="11383" y="5"/>
                    <a:pt x="11275" y="10"/>
                  </a:cubicBezTo>
                  <a:lnTo>
                    <a:pt x="11208" y="12"/>
                  </a:lnTo>
                  <a:cubicBezTo>
                    <a:pt x="11094" y="18"/>
                    <a:pt x="10979" y="24"/>
                    <a:pt x="10859" y="32"/>
                  </a:cubicBezTo>
                  <a:lnTo>
                    <a:pt x="10815" y="35"/>
                  </a:lnTo>
                  <a:cubicBezTo>
                    <a:pt x="10680" y="45"/>
                    <a:pt x="10557" y="57"/>
                    <a:pt x="10429" y="74"/>
                  </a:cubicBezTo>
                  <a:lnTo>
                    <a:pt x="10395" y="75"/>
                  </a:lnTo>
                  <a:cubicBezTo>
                    <a:pt x="10245" y="91"/>
                    <a:pt x="10116" y="109"/>
                    <a:pt x="9983" y="126"/>
                  </a:cubicBezTo>
                  <a:lnTo>
                    <a:pt x="9936" y="133"/>
                  </a:lnTo>
                  <a:cubicBezTo>
                    <a:pt x="9802" y="153"/>
                    <a:pt x="9661" y="176"/>
                    <a:pt x="9525" y="199"/>
                  </a:cubicBezTo>
                  <a:lnTo>
                    <a:pt x="9498" y="205"/>
                  </a:lnTo>
                  <a:cubicBezTo>
                    <a:pt x="9339" y="233"/>
                    <a:pt x="9197" y="260"/>
                    <a:pt x="9049" y="292"/>
                  </a:cubicBezTo>
                  <a:lnTo>
                    <a:pt x="9006" y="303"/>
                  </a:lnTo>
                  <a:cubicBezTo>
                    <a:pt x="8861" y="334"/>
                    <a:pt x="8711" y="370"/>
                    <a:pt x="8562" y="408"/>
                  </a:cubicBezTo>
                  <a:cubicBezTo>
                    <a:pt x="8562" y="408"/>
                    <a:pt x="8535" y="417"/>
                    <a:pt x="8533" y="417"/>
                  </a:cubicBezTo>
                  <a:cubicBezTo>
                    <a:pt x="8335" y="467"/>
                    <a:pt x="8136" y="524"/>
                    <a:pt x="7932" y="586"/>
                  </a:cubicBezTo>
                  <a:cubicBezTo>
                    <a:pt x="7810" y="623"/>
                    <a:pt x="7683" y="666"/>
                    <a:pt x="7558" y="707"/>
                  </a:cubicBezTo>
                  <a:cubicBezTo>
                    <a:pt x="4905" y="1609"/>
                    <a:pt x="2492" y="3342"/>
                    <a:pt x="380" y="5853"/>
                  </a:cubicBezTo>
                  <a:lnTo>
                    <a:pt x="377" y="5857"/>
                  </a:lnTo>
                  <a:cubicBezTo>
                    <a:pt x="256" y="5998"/>
                    <a:pt x="140" y="6140"/>
                    <a:pt x="21" y="6287"/>
                  </a:cubicBezTo>
                  <a:cubicBezTo>
                    <a:pt x="6" y="6303"/>
                    <a:pt x="0" y="6321"/>
                    <a:pt x="7" y="6341"/>
                  </a:cubicBezTo>
                  <a:cubicBezTo>
                    <a:pt x="13" y="6361"/>
                    <a:pt x="27" y="6378"/>
                    <a:pt x="47" y="6384"/>
                  </a:cubicBezTo>
                  <a:cubicBezTo>
                    <a:pt x="413" y="6525"/>
                    <a:pt x="1571" y="6926"/>
                    <a:pt x="3136" y="7143"/>
                  </a:cubicBezTo>
                  <a:cubicBezTo>
                    <a:pt x="3743" y="7226"/>
                    <a:pt x="4411" y="7282"/>
                    <a:pt x="5119" y="7282"/>
                  </a:cubicBezTo>
                  <a:cubicBezTo>
                    <a:pt x="6234" y="7282"/>
                    <a:pt x="7446" y="7145"/>
                    <a:pt x="8669" y="6767"/>
                  </a:cubicBezTo>
                  <a:cubicBezTo>
                    <a:pt x="9046" y="6652"/>
                    <a:pt x="9421" y="6513"/>
                    <a:pt x="9780" y="6357"/>
                  </a:cubicBezTo>
                  <a:cubicBezTo>
                    <a:pt x="9794" y="6350"/>
                    <a:pt x="9802" y="6340"/>
                    <a:pt x="9809" y="6327"/>
                  </a:cubicBezTo>
                  <a:cubicBezTo>
                    <a:pt x="9878" y="6189"/>
                    <a:pt x="9946" y="6056"/>
                    <a:pt x="10017" y="5927"/>
                  </a:cubicBezTo>
                  <a:lnTo>
                    <a:pt x="10059" y="5850"/>
                  </a:lnTo>
                  <a:cubicBezTo>
                    <a:pt x="10146" y="5687"/>
                    <a:pt x="10237" y="5534"/>
                    <a:pt x="10328" y="5380"/>
                  </a:cubicBezTo>
                  <a:lnTo>
                    <a:pt x="10372" y="5309"/>
                  </a:lnTo>
                  <a:cubicBezTo>
                    <a:pt x="10449" y="5185"/>
                    <a:pt x="10523" y="5059"/>
                    <a:pt x="10601" y="4944"/>
                  </a:cubicBezTo>
                  <a:lnTo>
                    <a:pt x="10695" y="4803"/>
                  </a:lnTo>
                  <a:cubicBezTo>
                    <a:pt x="10765" y="4701"/>
                    <a:pt x="10822" y="4612"/>
                    <a:pt x="10879" y="4531"/>
                  </a:cubicBezTo>
                  <a:cubicBezTo>
                    <a:pt x="10902" y="4497"/>
                    <a:pt x="11009" y="4353"/>
                    <a:pt x="11009" y="4353"/>
                  </a:cubicBezTo>
                  <a:cubicBezTo>
                    <a:pt x="11058" y="4282"/>
                    <a:pt x="11113" y="4212"/>
                    <a:pt x="11162" y="4145"/>
                  </a:cubicBezTo>
                  <a:cubicBezTo>
                    <a:pt x="11191" y="4107"/>
                    <a:pt x="11308" y="3961"/>
                    <a:pt x="11308" y="3961"/>
                  </a:cubicBezTo>
                  <a:cubicBezTo>
                    <a:pt x="11355" y="3899"/>
                    <a:pt x="11403" y="3839"/>
                    <a:pt x="11449" y="3783"/>
                  </a:cubicBezTo>
                  <a:lnTo>
                    <a:pt x="11598" y="3605"/>
                  </a:lnTo>
                  <a:cubicBezTo>
                    <a:pt x="11645" y="3551"/>
                    <a:pt x="11689" y="3497"/>
                    <a:pt x="11735" y="3447"/>
                  </a:cubicBezTo>
                  <a:lnTo>
                    <a:pt x="11893" y="3271"/>
                  </a:lnTo>
                  <a:cubicBezTo>
                    <a:pt x="11936" y="3227"/>
                    <a:pt x="11978" y="3178"/>
                    <a:pt x="12021" y="3134"/>
                  </a:cubicBezTo>
                  <a:cubicBezTo>
                    <a:pt x="12062" y="3093"/>
                    <a:pt x="12182" y="2967"/>
                    <a:pt x="12182" y="2967"/>
                  </a:cubicBezTo>
                  <a:cubicBezTo>
                    <a:pt x="12223" y="2926"/>
                    <a:pt x="12262" y="2885"/>
                    <a:pt x="12299" y="2844"/>
                  </a:cubicBezTo>
                  <a:cubicBezTo>
                    <a:pt x="12344" y="2801"/>
                    <a:pt x="12454" y="2694"/>
                    <a:pt x="12454" y="2694"/>
                  </a:cubicBezTo>
                  <a:cubicBezTo>
                    <a:pt x="12495" y="2654"/>
                    <a:pt x="12532" y="2613"/>
                    <a:pt x="12575" y="2576"/>
                  </a:cubicBezTo>
                  <a:cubicBezTo>
                    <a:pt x="12615" y="2540"/>
                    <a:pt x="12796" y="2374"/>
                    <a:pt x="12843" y="2332"/>
                  </a:cubicBezTo>
                  <a:cubicBezTo>
                    <a:pt x="12843" y="2332"/>
                    <a:pt x="13056" y="2147"/>
                    <a:pt x="13101" y="2110"/>
                  </a:cubicBezTo>
                  <a:lnTo>
                    <a:pt x="13222" y="2012"/>
                  </a:lnTo>
                  <a:lnTo>
                    <a:pt x="13348" y="1912"/>
                  </a:lnTo>
                  <a:lnTo>
                    <a:pt x="13464" y="1821"/>
                  </a:lnTo>
                  <a:lnTo>
                    <a:pt x="13579" y="1733"/>
                  </a:lnTo>
                  <a:lnTo>
                    <a:pt x="13797" y="1576"/>
                  </a:lnTo>
                  <a:lnTo>
                    <a:pt x="13947" y="1469"/>
                  </a:lnTo>
                  <a:cubicBezTo>
                    <a:pt x="13972" y="1454"/>
                    <a:pt x="13982" y="1419"/>
                    <a:pt x="13969" y="1391"/>
                  </a:cubicBezTo>
                  <a:cubicBezTo>
                    <a:pt x="13937" y="1313"/>
                    <a:pt x="13914" y="1254"/>
                    <a:pt x="13895" y="1192"/>
                  </a:cubicBezTo>
                  <a:lnTo>
                    <a:pt x="13885" y="1163"/>
                  </a:lnTo>
                  <a:cubicBezTo>
                    <a:pt x="13862" y="1085"/>
                    <a:pt x="13844" y="1006"/>
                    <a:pt x="13834" y="917"/>
                  </a:cubicBezTo>
                  <a:cubicBezTo>
                    <a:pt x="13833" y="901"/>
                    <a:pt x="13827" y="841"/>
                    <a:pt x="13827" y="841"/>
                  </a:cubicBezTo>
                  <a:cubicBezTo>
                    <a:pt x="13825" y="833"/>
                    <a:pt x="13825" y="828"/>
                    <a:pt x="13825" y="820"/>
                  </a:cubicBezTo>
                  <a:lnTo>
                    <a:pt x="13825" y="817"/>
                  </a:lnTo>
                  <a:cubicBezTo>
                    <a:pt x="13818" y="770"/>
                    <a:pt x="13817" y="720"/>
                    <a:pt x="13817" y="670"/>
                  </a:cubicBezTo>
                  <a:cubicBezTo>
                    <a:pt x="13814" y="649"/>
                    <a:pt x="13817" y="628"/>
                    <a:pt x="13817" y="603"/>
                  </a:cubicBezTo>
                  <a:lnTo>
                    <a:pt x="13817" y="581"/>
                  </a:lnTo>
                  <a:cubicBezTo>
                    <a:pt x="13818" y="528"/>
                    <a:pt x="13824" y="475"/>
                    <a:pt x="13828" y="421"/>
                  </a:cubicBezTo>
                  <a:cubicBezTo>
                    <a:pt x="13835" y="390"/>
                    <a:pt x="13840" y="358"/>
                    <a:pt x="13844" y="326"/>
                  </a:cubicBezTo>
                  <a:lnTo>
                    <a:pt x="13850" y="292"/>
                  </a:lnTo>
                  <a:cubicBezTo>
                    <a:pt x="13853" y="277"/>
                    <a:pt x="13855" y="263"/>
                    <a:pt x="13855" y="252"/>
                  </a:cubicBezTo>
                  <a:cubicBezTo>
                    <a:pt x="13861" y="233"/>
                    <a:pt x="13860" y="219"/>
                    <a:pt x="13848" y="203"/>
                  </a:cubicBezTo>
                  <a:cubicBezTo>
                    <a:pt x="13838" y="188"/>
                    <a:pt x="13821" y="180"/>
                    <a:pt x="13806" y="176"/>
                  </a:cubicBezTo>
                  <a:lnTo>
                    <a:pt x="13626" y="145"/>
                  </a:lnTo>
                  <a:lnTo>
                    <a:pt x="13521" y="128"/>
                  </a:lnTo>
                  <a:lnTo>
                    <a:pt x="13252" y="91"/>
                  </a:lnTo>
                  <a:cubicBezTo>
                    <a:pt x="13192" y="84"/>
                    <a:pt x="13130" y="75"/>
                    <a:pt x="13066" y="68"/>
                  </a:cubicBezTo>
                  <a:cubicBezTo>
                    <a:pt x="13066" y="68"/>
                    <a:pt x="12821" y="45"/>
                    <a:pt x="12749" y="39"/>
                  </a:cubicBezTo>
                  <a:lnTo>
                    <a:pt x="12653" y="34"/>
                  </a:lnTo>
                  <a:cubicBezTo>
                    <a:pt x="12574" y="27"/>
                    <a:pt x="12494" y="21"/>
                    <a:pt x="12410" y="17"/>
                  </a:cubicBezTo>
                  <a:lnTo>
                    <a:pt x="12330" y="14"/>
                  </a:lnTo>
                  <a:cubicBezTo>
                    <a:pt x="12233" y="10"/>
                    <a:pt x="12145" y="5"/>
                    <a:pt x="12051" y="5"/>
                  </a:cubicBezTo>
                  <a:lnTo>
                    <a:pt x="11994" y="4"/>
                  </a:lnTo>
                  <a:cubicBezTo>
                    <a:pt x="11927" y="1"/>
                    <a:pt x="11867" y="0"/>
                    <a:pt x="118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5"/>
            <p:cNvSpPr/>
            <p:nvPr/>
          </p:nvSpPr>
          <p:spPr>
            <a:xfrm>
              <a:off x="6657830" y="3568742"/>
              <a:ext cx="44437" cy="4494"/>
            </a:xfrm>
            <a:custGeom>
              <a:avLst/>
              <a:gdLst/>
              <a:ahLst/>
              <a:cxnLst/>
              <a:rect l="l" t="t" r="r" b="b"/>
              <a:pathLst>
                <a:path w="1513" h="153" extrusionOk="0">
                  <a:moveTo>
                    <a:pt x="1" y="0"/>
                  </a:moveTo>
                  <a:cubicBezTo>
                    <a:pt x="87" y="6"/>
                    <a:pt x="173" y="7"/>
                    <a:pt x="253" y="13"/>
                  </a:cubicBezTo>
                  <a:lnTo>
                    <a:pt x="358" y="20"/>
                  </a:lnTo>
                  <a:cubicBezTo>
                    <a:pt x="442" y="26"/>
                    <a:pt x="513" y="30"/>
                    <a:pt x="583" y="36"/>
                  </a:cubicBezTo>
                  <a:cubicBezTo>
                    <a:pt x="583" y="36"/>
                    <a:pt x="832" y="61"/>
                    <a:pt x="892" y="66"/>
                  </a:cubicBezTo>
                  <a:lnTo>
                    <a:pt x="1177" y="104"/>
                  </a:lnTo>
                  <a:lnTo>
                    <a:pt x="1435" y="141"/>
                  </a:lnTo>
                  <a:lnTo>
                    <a:pt x="1513" y="152"/>
                  </a:lnTo>
                  <a:cubicBezTo>
                    <a:pt x="1231" y="96"/>
                    <a:pt x="711" y="1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5"/>
            <p:cNvSpPr/>
            <p:nvPr/>
          </p:nvSpPr>
          <p:spPr>
            <a:xfrm>
              <a:off x="6777954" y="3477959"/>
              <a:ext cx="5668" cy="62029"/>
            </a:xfrm>
            <a:custGeom>
              <a:avLst/>
              <a:gdLst/>
              <a:ahLst/>
              <a:cxnLst/>
              <a:rect l="l" t="t" r="r" b="b"/>
              <a:pathLst>
                <a:path w="193" h="2112" extrusionOk="0">
                  <a:moveTo>
                    <a:pt x="167" y="1"/>
                  </a:moveTo>
                  <a:lnTo>
                    <a:pt x="163" y="367"/>
                  </a:lnTo>
                  <a:lnTo>
                    <a:pt x="150" y="720"/>
                  </a:lnTo>
                  <a:lnTo>
                    <a:pt x="132" y="1053"/>
                  </a:lnTo>
                  <a:lnTo>
                    <a:pt x="100" y="1361"/>
                  </a:lnTo>
                  <a:lnTo>
                    <a:pt x="69" y="1644"/>
                  </a:lnTo>
                  <a:lnTo>
                    <a:pt x="33" y="1905"/>
                  </a:lnTo>
                  <a:lnTo>
                    <a:pt x="3" y="2093"/>
                  </a:lnTo>
                  <a:cubicBezTo>
                    <a:pt x="3" y="2100"/>
                    <a:pt x="1" y="2107"/>
                    <a:pt x="3" y="2111"/>
                  </a:cubicBezTo>
                  <a:cubicBezTo>
                    <a:pt x="70" y="1795"/>
                    <a:pt x="193" y="105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5"/>
            <p:cNvSpPr/>
            <p:nvPr/>
          </p:nvSpPr>
          <p:spPr>
            <a:xfrm>
              <a:off x="6760273" y="3540987"/>
              <a:ext cx="16682" cy="4053"/>
            </a:xfrm>
            <a:custGeom>
              <a:avLst/>
              <a:gdLst/>
              <a:ahLst/>
              <a:cxnLst/>
              <a:rect l="l" t="t" r="r" b="b"/>
              <a:pathLst>
                <a:path w="568" h="138" extrusionOk="0">
                  <a:moveTo>
                    <a:pt x="0" y="1"/>
                  </a:moveTo>
                  <a:lnTo>
                    <a:pt x="564" y="138"/>
                  </a:lnTo>
                  <a:cubicBezTo>
                    <a:pt x="564" y="138"/>
                    <a:pt x="566" y="133"/>
                    <a:pt x="567" y="125"/>
                  </a:cubicBezTo>
                  <a:cubicBezTo>
                    <a:pt x="546" y="115"/>
                    <a:pt x="523" y="108"/>
                    <a:pt x="502" y="98"/>
                  </a:cubicBezTo>
                  <a:cubicBezTo>
                    <a:pt x="338" y="39"/>
                    <a:pt x="168"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5"/>
            <p:cNvSpPr/>
            <p:nvPr/>
          </p:nvSpPr>
          <p:spPr>
            <a:xfrm>
              <a:off x="6712047" y="3513467"/>
              <a:ext cx="21910" cy="27843"/>
            </a:xfrm>
            <a:custGeom>
              <a:avLst/>
              <a:gdLst/>
              <a:ahLst/>
              <a:cxnLst/>
              <a:rect l="l" t="t" r="r" b="b"/>
              <a:pathLst>
                <a:path w="746" h="948" extrusionOk="0">
                  <a:moveTo>
                    <a:pt x="0" y="1"/>
                  </a:moveTo>
                  <a:lnTo>
                    <a:pt x="104" y="120"/>
                  </a:lnTo>
                  <a:lnTo>
                    <a:pt x="301" y="358"/>
                  </a:lnTo>
                  <a:lnTo>
                    <a:pt x="479" y="589"/>
                  </a:lnTo>
                  <a:lnTo>
                    <a:pt x="638" y="800"/>
                  </a:lnTo>
                  <a:lnTo>
                    <a:pt x="745" y="948"/>
                  </a:lnTo>
                  <a:cubicBezTo>
                    <a:pt x="628" y="771"/>
                    <a:pt x="389" y="43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5"/>
            <p:cNvSpPr/>
            <p:nvPr/>
          </p:nvSpPr>
          <p:spPr>
            <a:xfrm>
              <a:off x="6708494" y="3509620"/>
              <a:ext cx="2731" cy="2996"/>
            </a:xfrm>
            <a:custGeom>
              <a:avLst/>
              <a:gdLst/>
              <a:ahLst/>
              <a:cxnLst/>
              <a:rect l="l" t="t" r="r" b="b"/>
              <a:pathLst>
                <a:path w="93" h="102" extrusionOk="0">
                  <a:moveTo>
                    <a:pt x="0" y="1"/>
                  </a:moveTo>
                  <a:lnTo>
                    <a:pt x="91" y="102"/>
                  </a:lnTo>
                  <a:lnTo>
                    <a:pt x="93" y="102"/>
                  </a:lnTo>
                  <a:cubicBezTo>
                    <a:pt x="64" y="68"/>
                    <a:pt x="33"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5"/>
            <p:cNvSpPr/>
            <p:nvPr/>
          </p:nvSpPr>
          <p:spPr>
            <a:xfrm>
              <a:off x="6756807" y="3145814"/>
              <a:ext cx="226707" cy="428097"/>
            </a:xfrm>
            <a:custGeom>
              <a:avLst/>
              <a:gdLst/>
              <a:ahLst/>
              <a:cxnLst/>
              <a:rect l="l" t="t" r="r" b="b"/>
              <a:pathLst>
                <a:path w="7719" h="14576" extrusionOk="0">
                  <a:moveTo>
                    <a:pt x="7091" y="266"/>
                  </a:moveTo>
                  <a:lnTo>
                    <a:pt x="7091" y="266"/>
                  </a:lnTo>
                  <a:cubicBezTo>
                    <a:pt x="7481" y="3765"/>
                    <a:pt x="7018" y="6884"/>
                    <a:pt x="5715" y="9537"/>
                  </a:cubicBezTo>
                  <a:cubicBezTo>
                    <a:pt x="4452" y="12106"/>
                    <a:pt x="2712" y="13603"/>
                    <a:pt x="1720" y="14300"/>
                  </a:cubicBezTo>
                  <a:cubicBezTo>
                    <a:pt x="1568" y="14004"/>
                    <a:pt x="1340" y="13755"/>
                    <a:pt x="1055" y="13573"/>
                  </a:cubicBezTo>
                  <a:cubicBezTo>
                    <a:pt x="963" y="13514"/>
                    <a:pt x="866" y="13464"/>
                    <a:pt x="766" y="13423"/>
                  </a:cubicBezTo>
                  <a:cubicBezTo>
                    <a:pt x="974" y="12231"/>
                    <a:pt x="1155" y="9910"/>
                    <a:pt x="228" y="7158"/>
                  </a:cubicBezTo>
                  <a:cubicBezTo>
                    <a:pt x="1958" y="2732"/>
                    <a:pt x="6278" y="629"/>
                    <a:pt x="7091" y="266"/>
                  </a:cubicBezTo>
                  <a:close/>
                  <a:moveTo>
                    <a:pt x="7184" y="0"/>
                  </a:moveTo>
                  <a:cubicBezTo>
                    <a:pt x="7170" y="0"/>
                    <a:pt x="7157" y="3"/>
                    <a:pt x="7143" y="8"/>
                  </a:cubicBezTo>
                  <a:cubicBezTo>
                    <a:pt x="7092" y="28"/>
                    <a:pt x="1938" y="2128"/>
                    <a:pt x="11" y="7120"/>
                  </a:cubicBezTo>
                  <a:cubicBezTo>
                    <a:pt x="1" y="7143"/>
                    <a:pt x="0" y="7170"/>
                    <a:pt x="9" y="7194"/>
                  </a:cubicBezTo>
                  <a:cubicBezTo>
                    <a:pt x="960" y="9984"/>
                    <a:pt x="746" y="12327"/>
                    <a:pt x="534" y="13474"/>
                  </a:cubicBezTo>
                  <a:cubicBezTo>
                    <a:pt x="526" y="13529"/>
                    <a:pt x="555" y="13580"/>
                    <a:pt x="605" y="13598"/>
                  </a:cubicBezTo>
                  <a:cubicBezTo>
                    <a:pt x="719" y="13638"/>
                    <a:pt x="833" y="13694"/>
                    <a:pt x="940" y="13759"/>
                  </a:cubicBezTo>
                  <a:cubicBezTo>
                    <a:pt x="1226" y="13942"/>
                    <a:pt x="1446" y="14201"/>
                    <a:pt x="1578" y="14510"/>
                  </a:cubicBezTo>
                  <a:cubicBezTo>
                    <a:pt x="1589" y="14540"/>
                    <a:pt x="1615" y="14562"/>
                    <a:pt x="1646" y="14571"/>
                  </a:cubicBezTo>
                  <a:cubicBezTo>
                    <a:pt x="1656" y="14574"/>
                    <a:pt x="1666" y="14575"/>
                    <a:pt x="1678" y="14575"/>
                  </a:cubicBezTo>
                  <a:cubicBezTo>
                    <a:pt x="1699" y="14575"/>
                    <a:pt x="1720" y="14568"/>
                    <a:pt x="1739" y="14557"/>
                  </a:cubicBezTo>
                  <a:cubicBezTo>
                    <a:pt x="2727" y="13883"/>
                    <a:pt x="4584" y="12345"/>
                    <a:pt x="5914" y="9636"/>
                  </a:cubicBezTo>
                  <a:cubicBezTo>
                    <a:pt x="7255" y="6906"/>
                    <a:pt x="7719" y="3696"/>
                    <a:pt x="7293" y="98"/>
                  </a:cubicBezTo>
                  <a:cubicBezTo>
                    <a:pt x="7289" y="64"/>
                    <a:pt x="7269" y="34"/>
                    <a:pt x="7240" y="15"/>
                  </a:cubicBezTo>
                  <a:cubicBezTo>
                    <a:pt x="7223" y="6"/>
                    <a:pt x="7204" y="0"/>
                    <a:pt x="7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5"/>
            <p:cNvSpPr/>
            <p:nvPr/>
          </p:nvSpPr>
          <p:spPr>
            <a:xfrm>
              <a:off x="6802566" y="3396076"/>
              <a:ext cx="421489" cy="224475"/>
            </a:xfrm>
            <a:custGeom>
              <a:avLst/>
              <a:gdLst/>
              <a:ahLst/>
              <a:cxnLst/>
              <a:rect l="l" t="t" r="r" b="b"/>
              <a:pathLst>
                <a:path w="14351" h="7643" extrusionOk="0">
                  <a:moveTo>
                    <a:pt x="8987" y="222"/>
                  </a:moveTo>
                  <a:cubicBezTo>
                    <a:pt x="11510" y="222"/>
                    <a:pt x="13532" y="928"/>
                    <a:pt x="14059" y="1130"/>
                  </a:cubicBezTo>
                  <a:cubicBezTo>
                    <a:pt x="11863" y="3878"/>
                    <a:pt x="9331" y="5757"/>
                    <a:pt x="6531" y="6711"/>
                  </a:cubicBezTo>
                  <a:cubicBezTo>
                    <a:pt x="4934" y="7257"/>
                    <a:pt x="3485" y="7423"/>
                    <a:pt x="2316" y="7423"/>
                  </a:cubicBezTo>
                  <a:cubicBezTo>
                    <a:pt x="1476" y="7423"/>
                    <a:pt x="781" y="7337"/>
                    <a:pt x="278" y="7246"/>
                  </a:cubicBezTo>
                  <a:cubicBezTo>
                    <a:pt x="383" y="6937"/>
                    <a:pt x="404" y="6605"/>
                    <a:pt x="340" y="6284"/>
                  </a:cubicBezTo>
                  <a:cubicBezTo>
                    <a:pt x="328" y="6218"/>
                    <a:pt x="312" y="6154"/>
                    <a:pt x="292" y="6091"/>
                  </a:cubicBezTo>
                  <a:cubicBezTo>
                    <a:pt x="281" y="6056"/>
                    <a:pt x="269" y="6020"/>
                    <a:pt x="255" y="5984"/>
                  </a:cubicBezTo>
                  <a:cubicBezTo>
                    <a:pt x="1253" y="5287"/>
                    <a:pt x="3041" y="3770"/>
                    <a:pt x="4336" y="1150"/>
                  </a:cubicBezTo>
                  <a:cubicBezTo>
                    <a:pt x="5926" y="455"/>
                    <a:pt x="7539" y="222"/>
                    <a:pt x="8987" y="222"/>
                  </a:cubicBezTo>
                  <a:close/>
                  <a:moveTo>
                    <a:pt x="8986" y="1"/>
                  </a:moveTo>
                  <a:cubicBezTo>
                    <a:pt x="7500" y="1"/>
                    <a:pt x="5843" y="242"/>
                    <a:pt x="4211" y="963"/>
                  </a:cubicBezTo>
                  <a:cubicBezTo>
                    <a:pt x="4188" y="973"/>
                    <a:pt x="4168" y="992"/>
                    <a:pt x="4158" y="1014"/>
                  </a:cubicBezTo>
                  <a:cubicBezTo>
                    <a:pt x="2850" y="3677"/>
                    <a:pt x="1028" y="5187"/>
                    <a:pt x="58" y="5851"/>
                  </a:cubicBezTo>
                  <a:cubicBezTo>
                    <a:pt x="16" y="5882"/>
                    <a:pt x="0" y="5939"/>
                    <a:pt x="21" y="5986"/>
                  </a:cubicBezTo>
                  <a:cubicBezTo>
                    <a:pt x="44" y="6040"/>
                    <a:pt x="66" y="6097"/>
                    <a:pt x="84" y="6154"/>
                  </a:cubicBezTo>
                  <a:cubicBezTo>
                    <a:pt x="100" y="6211"/>
                    <a:pt x="114" y="6268"/>
                    <a:pt x="127" y="6325"/>
                  </a:cubicBezTo>
                  <a:cubicBezTo>
                    <a:pt x="191" y="6648"/>
                    <a:pt x="157" y="6981"/>
                    <a:pt x="30" y="7288"/>
                  </a:cubicBezTo>
                  <a:cubicBezTo>
                    <a:pt x="17" y="7317"/>
                    <a:pt x="20" y="7353"/>
                    <a:pt x="36" y="7382"/>
                  </a:cubicBezTo>
                  <a:cubicBezTo>
                    <a:pt x="50" y="7410"/>
                    <a:pt x="78" y="7430"/>
                    <a:pt x="110" y="7437"/>
                  </a:cubicBezTo>
                  <a:cubicBezTo>
                    <a:pt x="628" y="7538"/>
                    <a:pt x="1384" y="7642"/>
                    <a:pt x="2316" y="7642"/>
                  </a:cubicBezTo>
                  <a:cubicBezTo>
                    <a:pt x="3505" y="7642"/>
                    <a:pt x="4980" y="7474"/>
                    <a:pt x="6604" y="6916"/>
                  </a:cubicBezTo>
                  <a:cubicBezTo>
                    <a:pt x="9480" y="5935"/>
                    <a:pt x="12078" y="3995"/>
                    <a:pt x="14322" y="1148"/>
                  </a:cubicBezTo>
                  <a:cubicBezTo>
                    <a:pt x="14344" y="1121"/>
                    <a:pt x="14351" y="1087"/>
                    <a:pt x="14342" y="1054"/>
                  </a:cubicBezTo>
                  <a:cubicBezTo>
                    <a:pt x="14335" y="1021"/>
                    <a:pt x="14312" y="994"/>
                    <a:pt x="14280" y="980"/>
                  </a:cubicBezTo>
                  <a:cubicBezTo>
                    <a:pt x="14246" y="965"/>
                    <a:pt x="11959" y="1"/>
                    <a:pt x="8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5"/>
            <p:cNvSpPr/>
            <p:nvPr/>
          </p:nvSpPr>
          <p:spPr>
            <a:xfrm>
              <a:off x="6291058" y="3567097"/>
              <a:ext cx="424308" cy="224387"/>
            </a:xfrm>
            <a:custGeom>
              <a:avLst/>
              <a:gdLst/>
              <a:ahLst/>
              <a:cxnLst/>
              <a:rect l="l" t="t" r="r" b="b"/>
              <a:pathLst>
                <a:path w="14447" h="7640" extrusionOk="0">
                  <a:moveTo>
                    <a:pt x="12032" y="222"/>
                  </a:moveTo>
                  <a:cubicBezTo>
                    <a:pt x="12869" y="222"/>
                    <a:pt x="13563" y="307"/>
                    <a:pt x="14062" y="396"/>
                  </a:cubicBezTo>
                  <a:cubicBezTo>
                    <a:pt x="13990" y="714"/>
                    <a:pt x="13998" y="1042"/>
                    <a:pt x="14089" y="1355"/>
                  </a:cubicBezTo>
                  <a:lnTo>
                    <a:pt x="14098" y="1383"/>
                  </a:lnTo>
                  <a:cubicBezTo>
                    <a:pt x="14121" y="1457"/>
                    <a:pt x="14149" y="1533"/>
                    <a:pt x="14182" y="1601"/>
                  </a:cubicBezTo>
                  <a:cubicBezTo>
                    <a:pt x="13158" y="2298"/>
                    <a:pt x="11336" y="3821"/>
                    <a:pt x="10016" y="6493"/>
                  </a:cubicBezTo>
                  <a:cubicBezTo>
                    <a:pt x="8427" y="7189"/>
                    <a:pt x="6813" y="7422"/>
                    <a:pt x="5363" y="7422"/>
                  </a:cubicBezTo>
                  <a:cubicBezTo>
                    <a:pt x="2841" y="7422"/>
                    <a:pt x="817" y="6716"/>
                    <a:pt x="291" y="6513"/>
                  </a:cubicBezTo>
                  <a:cubicBezTo>
                    <a:pt x="2490" y="3762"/>
                    <a:pt x="5022" y="1883"/>
                    <a:pt x="7820" y="931"/>
                  </a:cubicBezTo>
                  <a:cubicBezTo>
                    <a:pt x="9416" y="386"/>
                    <a:pt x="10864" y="222"/>
                    <a:pt x="12032" y="222"/>
                  </a:cubicBezTo>
                  <a:close/>
                  <a:moveTo>
                    <a:pt x="12038" y="0"/>
                  </a:moveTo>
                  <a:cubicBezTo>
                    <a:pt x="10849" y="0"/>
                    <a:pt x="9375" y="167"/>
                    <a:pt x="7752" y="721"/>
                  </a:cubicBezTo>
                  <a:cubicBezTo>
                    <a:pt x="4872" y="1701"/>
                    <a:pt x="2273" y="3643"/>
                    <a:pt x="29" y="6492"/>
                  </a:cubicBezTo>
                  <a:cubicBezTo>
                    <a:pt x="8" y="6519"/>
                    <a:pt x="0" y="6553"/>
                    <a:pt x="9" y="6586"/>
                  </a:cubicBezTo>
                  <a:cubicBezTo>
                    <a:pt x="16" y="6618"/>
                    <a:pt x="40" y="6645"/>
                    <a:pt x="72" y="6660"/>
                  </a:cubicBezTo>
                  <a:cubicBezTo>
                    <a:pt x="106" y="6675"/>
                    <a:pt x="2397" y="7640"/>
                    <a:pt x="5369" y="7640"/>
                  </a:cubicBezTo>
                  <a:cubicBezTo>
                    <a:pt x="6850" y="7640"/>
                    <a:pt x="8502" y="7402"/>
                    <a:pt x="10127" y="6683"/>
                  </a:cubicBezTo>
                  <a:cubicBezTo>
                    <a:pt x="10159" y="6673"/>
                    <a:pt x="10183" y="6654"/>
                    <a:pt x="10197" y="6626"/>
                  </a:cubicBezTo>
                  <a:cubicBezTo>
                    <a:pt x="11530" y="3905"/>
                    <a:pt x="13393" y="2390"/>
                    <a:pt x="14384" y="1728"/>
                  </a:cubicBezTo>
                  <a:cubicBezTo>
                    <a:pt x="14431" y="1697"/>
                    <a:pt x="14447" y="1635"/>
                    <a:pt x="14420" y="1586"/>
                  </a:cubicBezTo>
                  <a:cubicBezTo>
                    <a:pt x="14377" y="1500"/>
                    <a:pt x="14338" y="1409"/>
                    <a:pt x="14310" y="1315"/>
                  </a:cubicBezTo>
                  <a:lnTo>
                    <a:pt x="14300" y="1288"/>
                  </a:lnTo>
                  <a:cubicBezTo>
                    <a:pt x="14212" y="979"/>
                    <a:pt x="14213" y="651"/>
                    <a:pt x="14306" y="339"/>
                  </a:cubicBezTo>
                  <a:cubicBezTo>
                    <a:pt x="14314" y="310"/>
                    <a:pt x="14311" y="277"/>
                    <a:pt x="14296" y="251"/>
                  </a:cubicBezTo>
                  <a:cubicBezTo>
                    <a:pt x="14279" y="224"/>
                    <a:pt x="14253" y="204"/>
                    <a:pt x="14222" y="199"/>
                  </a:cubicBezTo>
                  <a:cubicBezTo>
                    <a:pt x="13707" y="100"/>
                    <a:pt x="12958" y="0"/>
                    <a:pt x="1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5"/>
            <p:cNvSpPr/>
            <p:nvPr/>
          </p:nvSpPr>
          <p:spPr>
            <a:xfrm>
              <a:off x="6722532" y="3636293"/>
              <a:ext cx="268031" cy="423927"/>
            </a:xfrm>
            <a:custGeom>
              <a:avLst/>
              <a:gdLst/>
              <a:ahLst/>
              <a:cxnLst/>
              <a:rect l="l" t="t" r="r" b="b"/>
              <a:pathLst>
                <a:path w="9126" h="14434" extrusionOk="0">
                  <a:moveTo>
                    <a:pt x="1873" y="239"/>
                  </a:moveTo>
                  <a:cubicBezTo>
                    <a:pt x="2568" y="1260"/>
                    <a:pt x="4094" y="3093"/>
                    <a:pt x="6777" y="4421"/>
                  </a:cubicBezTo>
                  <a:cubicBezTo>
                    <a:pt x="8684" y="8777"/>
                    <a:pt x="7114" y="13316"/>
                    <a:pt x="6797" y="14146"/>
                  </a:cubicBezTo>
                  <a:cubicBezTo>
                    <a:pt x="4044" y="11948"/>
                    <a:pt x="2165" y="9416"/>
                    <a:pt x="1211" y="6614"/>
                  </a:cubicBezTo>
                  <a:cubicBezTo>
                    <a:pt x="260" y="3824"/>
                    <a:pt x="462" y="1494"/>
                    <a:pt x="696" y="285"/>
                  </a:cubicBezTo>
                  <a:lnTo>
                    <a:pt x="696" y="285"/>
                  </a:lnTo>
                  <a:cubicBezTo>
                    <a:pt x="863" y="335"/>
                    <a:pt x="1037" y="360"/>
                    <a:pt x="1211" y="360"/>
                  </a:cubicBezTo>
                  <a:cubicBezTo>
                    <a:pt x="1349" y="360"/>
                    <a:pt x="1488" y="344"/>
                    <a:pt x="1624" y="313"/>
                  </a:cubicBezTo>
                  <a:cubicBezTo>
                    <a:pt x="1674" y="303"/>
                    <a:pt x="1722" y="289"/>
                    <a:pt x="1771" y="275"/>
                  </a:cubicBezTo>
                  <a:cubicBezTo>
                    <a:pt x="1806" y="264"/>
                    <a:pt x="1841" y="251"/>
                    <a:pt x="1873" y="239"/>
                  </a:cubicBezTo>
                  <a:close/>
                  <a:moveTo>
                    <a:pt x="1906" y="1"/>
                  </a:moveTo>
                  <a:cubicBezTo>
                    <a:pt x="1894" y="1"/>
                    <a:pt x="1881" y="3"/>
                    <a:pt x="1871" y="6"/>
                  </a:cubicBezTo>
                  <a:cubicBezTo>
                    <a:pt x="1815" y="27"/>
                    <a:pt x="1759" y="48"/>
                    <a:pt x="1703" y="66"/>
                  </a:cubicBezTo>
                  <a:cubicBezTo>
                    <a:pt x="1660" y="78"/>
                    <a:pt x="1617" y="91"/>
                    <a:pt x="1573" y="100"/>
                  </a:cubicBezTo>
                  <a:cubicBezTo>
                    <a:pt x="1453" y="127"/>
                    <a:pt x="1331" y="141"/>
                    <a:pt x="1209" y="141"/>
                  </a:cubicBezTo>
                  <a:cubicBezTo>
                    <a:pt x="1018" y="141"/>
                    <a:pt x="828" y="107"/>
                    <a:pt x="646" y="41"/>
                  </a:cubicBezTo>
                  <a:cubicBezTo>
                    <a:pt x="634" y="37"/>
                    <a:pt x="621" y="34"/>
                    <a:pt x="608" y="34"/>
                  </a:cubicBezTo>
                  <a:cubicBezTo>
                    <a:pt x="590" y="34"/>
                    <a:pt x="572" y="39"/>
                    <a:pt x="555" y="48"/>
                  </a:cubicBezTo>
                  <a:cubicBezTo>
                    <a:pt x="528" y="63"/>
                    <a:pt x="509" y="90"/>
                    <a:pt x="502" y="121"/>
                  </a:cubicBezTo>
                  <a:cubicBezTo>
                    <a:pt x="260" y="1315"/>
                    <a:pt x="1" y="3751"/>
                    <a:pt x="1003" y="6686"/>
                  </a:cubicBezTo>
                  <a:lnTo>
                    <a:pt x="1107" y="6651"/>
                  </a:lnTo>
                  <a:lnTo>
                    <a:pt x="1003" y="6688"/>
                  </a:lnTo>
                  <a:cubicBezTo>
                    <a:pt x="1984" y="9567"/>
                    <a:pt x="3927" y="12166"/>
                    <a:pt x="6775" y="14411"/>
                  </a:cubicBezTo>
                  <a:cubicBezTo>
                    <a:pt x="6794" y="14425"/>
                    <a:pt x="6818" y="14433"/>
                    <a:pt x="6842" y="14433"/>
                  </a:cubicBezTo>
                  <a:cubicBezTo>
                    <a:pt x="6851" y="14433"/>
                    <a:pt x="6861" y="14432"/>
                    <a:pt x="6871" y="14432"/>
                  </a:cubicBezTo>
                  <a:cubicBezTo>
                    <a:pt x="6903" y="14425"/>
                    <a:pt x="6929" y="14402"/>
                    <a:pt x="6943" y="14369"/>
                  </a:cubicBezTo>
                  <a:cubicBezTo>
                    <a:pt x="6965" y="14320"/>
                    <a:pt x="9125" y="9194"/>
                    <a:pt x="6963" y="4307"/>
                  </a:cubicBezTo>
                  <a:cubicBezTo>
                    <a:pt x="6953" y="4280"/>
                    <a:pt x="6933" y="4257"/>
                    <a:pt x="6908" y="4244"/>
                  </a:cubicBezTo>
                  <a:cubicBezTo>
                    <a:pt x="4183" y="2905"/>
                    <a:pt x="2667" y="1040"/>
                    <a:pt x="2006" y="47"/>
                  </a:cubicBezTo>
                  <a:cubicBezTo>
                    <a:pt x="1985" y="16"/>
                    <a:pt x="1944"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5"/>
            <p:cNvSpPr/>
            <p:nvPr/>
          </p:nvSpPr>
          <p:spPr>
            <a:xfrm>
              <a:off x="6775398" y="3592943"/>
              <a:ext cx="430417" cy="218748"/>
            </a:xfrm>
            <a:custGeom>
              <a:avLst/>
              <a:gdLst/>
              <a:ahLst/>
              <a:cxnLst/>
              <a:rect l="l" t="t" r="r" b="b"/>
              <a:pathLst>
                <a:path w="14655" h="7448" extrusionOk="0">
                  <a:moveTo>
                    <a:pt x="7492" y="227"/>
                  </a:moveTo>
                  <a:cubicBezTo>
                    <a:pt x="11919" y="1965"/>
                    <a:pt x="14018" y="6280"/>
                    <a:pt x="14382" y="7091"/>
                  </a:cubicBezTo>
                  <a:cubicBezTo>
                    <a:pt x="13576" y="7182"/>
                    <a:pt x="12791" y="7227"/>
                    <a:pt x="12027" y="7227"/>
                  </a:cubicBezTo>
                  <a:cubicBezTo>
                    <a:pt x="9475" y="7227"/>
                    <a:pt x="7161" y="6724"/>
                    <a:pt x="5122" y="5726"/>
                  </a:cubicBezTo>
                  <a:cubicBezTo>
                    <a:pt x="5119" y="5723"/>
                    <a:pt x="5113" y="5720"/>
                    <a:pt x="5111" y="5716"/>
                  </a:cubicBezTo>
                  <a:cubicBezTo>
                    <a:pt x="2477" y="4423"/>
                    <a:pt x="975" y="2637"/>
                    <a:pt x="278" y="1623"/>
                  </a:cubicBezTo>
                  <a:cubicBezTo>
                    <a:pt x="560" y="1476"/>
                    <a:pt x="803" y="1261"/>
                    <a:pt x="981" y="996"/>
                  </a:cubicBezTo>
                  <a:cubicBezTo>
                    <a:pt x="1033" y="918"/>
                    <a:pt x="1082" y="835"/>
                    <a:pt x="1120" y="750"/>
                  </a:cubicBezTo>
                  <a:cubicBezTo>
                    <a:pt x="1636" y="846"/>
                    <a:pt x="2363" y="938"/>
                    <a:pt x="3245" y="938"/>
                  </a:cubicBezTo>
                  <a:cubicBezTo>
                    <a:pt x="4426" y="938"/>
                    <a:pt x="5886" y="773"/>
                    <a:pt x="7492" y="227"/>
                  </a:cubicBezTo>
                  <a:close/>
                  <a:moveTo>
                    <a:pt x="7495" y="0"/>
                  </a:moveTo>
                  <a:cubicBezTo>
                    <a:pt x="7483" y="0"/>
                    <a:pt x="7470" y="2"/>
                    <a:pt x="7457" y="6"/>
                  </a:cubicBezTo>
                  <a:cubicBezTo>
                    <a:pt x="5861" y="553"/>
                    <a:pt x="4412" y="719"/>
                    <a:pt x="3243" y="719"/>
                  </a:cubicBezTo>
                  <a:cubicBezTo>
                    <a:pt x="2330" y="719"/>
                    <a:pt x="1587" y="618"/>
                    <a:pt x="1077" y="519"/>
                  </a:cubicBezTo>
                  <a:cubicBezTo>
                    <a:pt x="1071" y="518"/>
                    <a:pt x="1064" y="517"/>
                    <a:pt x="1057" y="517"/>
                  </a:cubicBezTo>
                  <a:cubicBezTo>
                    <a:pt x="1012" y="517"/>
                    <a:pt x="972" y="542"/>
                    <a:pt x="955" y="585"/>
                  </a:cubicBezTo>
                  <a:cubicBezTo>
                    <a:pt x="912" y="686"/>
                    <a:pt x="861" y="781"/>
                    <a:pt x="798" y="875"/>
                  </a:cubicBezTo>
                  <a:cubicBezTo>
                    <a:pt x="619" y="1141"/>
                    <a:pt x="368" y="1351"/>
                    <a:pt x="72" y="1479"/>
                  </a:cubicBezTo>
                  <a:cubicBezTo>
                    <a:pt x="42" y="1490"/>
                    <a:pt x="19" y="1516"/>
                    <a:pt x="9" y="1547"/>
                  </a:cubicBezTo>
                  <a:cubicBezTo>
                    <a:pt x="1" y="1580"/>
                    <a:pt x="6" y="1614"/>
                    <a:pt x="24" y="1640"/>
                  </a:cubicBezTo>
                  <a:cubicBezTo>
                    <a:pt x="697" y="2651"/>
                    <a:pt x="2235" y="4545"/>
                    <a:pt x="4998" y="5908"/>
                  </a:cubicBezTo>
                  <a:cubicBezTo>
                    <a:pt x="5001" y="5911"/>
                    <a:pt x="5007" y="5915"/>
                    <a:pt x="5012" y="5916"/>
                  </a:cubicBezTo>
                  <a:cubicBezTo>
                    <a:pt x="7086" y="6935"/>
                    <a:pt x="9437" y="7447"/>
                    <a:pt x="12029" y="7447"/>
                  </a:cubicBezTo>
                  <a:cubicBezTo>
                    <a:pt x="12846" y="7447"/>
                    <a:pt x="13688" y="7396"/>
                    <a:pt x="14554" y="7292"/>
                  </a:cubicBezTo>
                  <a:cubicBezTo>
                    <a:pt x="14588" y="7286"/>
                    <a:pt x="14618" y="7268"/>
                    <a:pt x="14635" y="7239"/>
                  </a:cubicBezTo>
                  <a:cubicBezTo>
                    <a:pt x="14652" y="7211"/>
                    <a:pt x="14655" y="7175"/>
                    <a:pt x="14642" y="7143"/>
                  </a:cubicBezTo>
                  <a:cubicBezTo>
                    <a:pt x="14621" y="7091"/>
                    <a:pt x="12524" y="1945"/>
                    <a:pt x="7534" y="8"/>
                  </a:cubicBezTo>
                  <a:cubicBezTo>
                    <a:pt x="7523" y="3"/>
                    <a:pt x="7509" y="0"/>
                    <a:pt x="7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5"/>
            <p:cNvSpPr/>
            <p:nvPr/>
          </p:nvSpPr>
          <p:spPr>
            <a:xfrm>
              <a:off x="6524667" y="3127428"/>
              <a:ext cx="266826" cy="420755"/>
            </a:xfrm>
            <a:custGeom>
              <a:avLst/>
              <a:gdLst/>
              <a:ahLst/>
              <a:cxnLst/>
              <a:rect l="l" t="t" r="r" b="b"/>
              <a:pathLst>
                <a:path w="9085" h="14326" extrusionOk="0">
                  <a:moveTo>
                    <a:pt x="2327" y="286"/>
                  </a:moveTo>
                  <a:cubicBezTo>
                    <a:pt x="5077" y="2485"/>
                    <a:pt x="6957" y="5019"/>
                    <a:pt x="7911" y="7819"/>
                  </a:cubicBezTo>
                  <a:cubicBezTo>
                    <a:pt x="8830" y="10512"/>
                    <a:pt x="8663" y="12789"/>
                    <a:pt x="8459" y="13977"/>
                  </a:cubicBezTo>
                  <a:cubicBezTo>
                    <a:pt x="8293" y="13929"/>
                    <a:pt x="8121" y="13905"/>
                    <a:pt x="7950" y="13905"/>
                  </a:cubicBezTo>
                  <a:cubicBezTo>
                    <a:pt x="7791" y="13905"/>
                    <a:pt x="7631" y="13926"/>
                    <a:pt x="7475" y="13968"/>
                  </a:cubicBezTo>
                  <a:cubicBezTo>
                    <a:pt x="7450" y="13972"/>
                    <a:pt x="7424" y="13982"/>
                    <a:pt x="7393" y="13991"/>
                  </a:cubicBezTo>
                  <a:cubicBezTo>
                    <a:pt x="7314" y="14015"/>
                    <a:pt x="7240" y="14043"/>
                    <a:pt x="7169" y="14076"/>
                  </a:cubicBezTo>
                  <a:cubicBezTo>
                    <a:pt x="6471" y="13079"/>
                    <a:pt x="4955" y="11301"/>
                    <a:pt x="2347" y="10010"/>
                  </a:cubicBezTo>
                  <a:cubicBezTo>
                    <a:pt x="442" y="5654"/>
                    <a:pt x="2008" y="1118"/>
                    <a:pt x="2327" y="286"/>
                  </a:cubicBezTo>
                  <a:close/>
                  <a:moveTo>
                    <a:pt x="2279" y="1"/>
                  </a:moveTo>
                  <a:cubicBezTo>
                    <a:pt x="2270" y="1"/>
                    <a:pt x="2261" y="2"/>
                    <a:pt x="2252" y="5"/>
                  </a:cubicBezTo>
                  <a:cubicBezTo>
                    <a:pt x="2220" y="12"/>
                    <a:pt x="2193" y="34"/>
                    <a:pt x="2179" y="66"/>
                  </a:cubicBezTo>
                  <a:cubicBezTo>
                    <a:pt x="2156" y="118"/>
                    <a:pt x="0" y="5241"/>
                    <a:pt x="2162" y="10134"/>
                  </a:cubicBezTo>
                  <a:cubicBezTo>
                    <a:pt x="2172" y="10158"/>
                    <a:pt x="2189" y="10177"/>
                    <a:pt x="2213" y="10188"/>
                  </a:cubicBezTo>
                  <a:cubicBezTo>
                    <a:pt x="4868" y="11491"/>
                    <a:pt x="6379" y="13310"/>
                    <a:pt x="7042" y="14277"/>
                  </a:cubicBezTo>
                  <a:cubicBezTo>
                    <a:pt x="7064" y="14307"/>
                    <a:pt x="7098" y="14325"/>
                    <a:pt x="7134" y="14325"/>
                  </a:cubicBezTo>
                  <a:cubicBezTo>
                    <a:pt x="7149" y="14325"/>
                    <a:pt x="7168" y="14321"/>
                    <a:pt x="7183" y="14313"/>
                  </a:cubicBezTo>
                  <a:cubicBezTo>
                    <a:pt x="7269" y="14267"/>
                    <a:pt x="7360" y="14231"/>
                    <a:pt x="7461" y="14199"/>
                  </a:cubicBezTo>
                  <a:cubicBezTo>
                    <a:pt x="7481" y="14193"/>
                    <a:pt x="7502" y="14186"/>
                    <a:pt x="7525" y="14182"/>
                  </a:cubicBezTo>
                  <a:cubicBezTo>
                    <a:pt x="7666" y="14143"/>
                    <a:pt x="7810" y="14124"/>
                    <a:pt x="7953" y="14124"/>
                  </a:cubicBezTo>
                  <a:cubicBezTo>
                    <a:pt x="8141" y="14124"/>
                    <a:pt x="8328" y="14157"/>
                    <a:pt x="8508" y="14221"/>
                  </a:cubicBezTo>
                  <a:cubicBezTo>
                    <a:pt x="8519" y="14226"/>
                    <a:pt x="8531" y="14228"/>
                    <a:pt x="8543" y="14228"/>
                  </a:cubicBezTo>
                  <a:cubicBezTo>
                    <a:pt x="8562" y="14228"/>
                    <a:pt x="8581" y="14223"/>
                    <a:pt x="8599" y="14213"/>
                  </a:cubicBezTo>
                  <a:cubicBezTo>
                    <a:pt x="8627" y="14197"/>
                    <a:pt x="8646" y="14170"/>
                    <a:pt x="8652" y="14139"/>
                  </a:cubicBezTo>
                  <a:cubicBezTo>
                    <a:pt x="8867" y="12968"/>
                    <a:pt x="9085" y="10583"/>
                    <a:pt x="8118" y="7747"/>
                  </a:cubicBezTo>
                  <a:cubicBezTo>
                    <a:pt x="7136" y="4868"/>
                    <a:pt x="5195" y="2269"/>
                    <a:pt x="2347" y="23"/>
                  </a:cubicBezTo>
                  <a:cubicBezTo>
                    <a:pt x="2327" y="10"/>
                    <a:pt x="2304" y="1"/>
                    <a:pt x="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5"/>
            <p:cNvSpPr/>
            <p:nvPr/>
          </p:nvSpPr>
          <p:spPr>
            <a:xfrm>
              <a:off x="6309385" y="3375928"/>
              <a:ext cx="428126" cy="218630"/>
            </a:xfrm>
            <a:custGeom>
              <a:avLst/>
              <a:gdLst/>
              <a:ahLst/>
              <a:cxnLst/>
              <a:rect l="l" t="t" r="r" b="b"/>
              <a:pathLst>
                <a:path w="14577" h="7444" extrusionOk="0">
                  <a:moveTo>
                    <a:pt x="2620" y="220"/>
                  </a:moveTo>
                  <a:cubicBezTo>
                    <a:pt x="5178" y="220"/>
                    <a:pt x="7499" y="724"/>
                    <a:pt x="9543" y="1727"/>
                  </a:cubicBezTo>
                  <a:cubicBezTo>
                    <a:pt x="12110" y="2988"/>
                    <a:pt x="13608" y="4728"/>
                    <a:pt x="14303" y="5716"/>
                  </a:cubicBezTo>
                  <a:cubicBezTo>
                    <a:pt x="14021" y="5886"/>
                    <a:pt x="13787" y="6129"/>
                    <a:pt x="13625" y="6426"/>
                  </a:cubicBezTo>
                  <a:cubicBezTo>
                    <a:pt x="13579" y="6508"/>
                    <a:pt x="13539" y="6596"/>
                    <a:pt x="13504" y="6692"/>
                  </a:cubicBezTo>
                  <a:cubicBezTo>
                    <a:pt x="12993" y="6599"/>
                    <a:pt x="12279" y="6510"/>
                    <a:pt x="11413" y="6510"/>
                  </a:cubicBezTo>
                  <a:cubicBezTo>
                    <a:pt x="10234" y="6510"/>
                    <a:pt x="8774" y="6675"/>
                    <a:pt x="7165" y="7217"/>
                  </a:cubicBezTo>
                  <a:cubicBezTo>
                    <a:pt x="2737" y="5483"/>
                    <a:pt x="637" y="1166"/>
                    <a:pt x="274" y="355"/>
                  </a:cubicBezTo>
                  <a:cubicBezTo>
                    <a:pt x="1076" y="265"/>
                    <a:pt x="1859" y="220"/>
                    <a:pt x="2620" y="220"/>
                  </a:cubicBezTo>
                  <a:close/>
                  <a:moveTo>
                    <a:pt x="2625" y="1"/>
                  </a:moveTo>
                  <a:cubicBezTo>
                    <a:pt x="1807" y="1"/>
                    <a:pt x="966" y="52"/>
                    <a:pt x="101" y="154"/>
                  </a:cubicBezTo>
                  <a:cubicBezTo>
                    <a:pt x="67" y="159"/>
                    <a:pt x="37" y="178"/>
                    <a:pt x="19" y="206"/>
                  </a:cubicBezTo>
                  <a:cubicBezTo>
                    <a:pt x="3" y="235"/>
                    <a:pt x="0" y="270"/>
                    <a:pt x="12" y="303"/>
                  </a:cubicBezTo>
                  <a:cubicBezTo>
                    <a:pt x="33" y="356"/>
                    <a:pt x="2132" y="5504"/>
                    <a:pt x="7122" y="7437"/>
                  </a:cubicBezTo>
                  <a:cubicBezTo>
                    <a:pt x="7135" y="7441"/>
                    <a:pt x="7146" y="7444"/>
                    <a:pt x="7161" y="7444"/>
                  </a:cubicBezTo>
                  <a:cubicBezTo>
                    <a:pt x="7174" y="7444"/>
                    <a:pt x="7186" y="7441"/>
                    <a:pt x="7199" y="7438"/>
                  </a:cubicBezTo>
                  <a:cubicBezTo>
                    <a:pt x="8792" y="6894"/>
                    <a:pt x="10239" y="6729"/>
                    <a:pt x="11406" y="6729"/>
                  </a:cubicBezTo>
                  <a:cubicBezTo>
                    <a:pt x="12312" y="6729"/>
                    <a:pt x="13049" y="6828"/>
                    <a:pt x="13555" y="6925"/>
                  </a:cubicBezTo>
                  <a:cubicBezTo>
                    <a:pt x="13561" y="6926"/>
                    <a:pt x="13568" y="6927"/>
                    <a:pt x="13574" y="6927"/>
                  </a:cubicBezTo>
                  <a:cubicBezTo>
                    <a:pt x="13622" y="6927"/>
                    <a:pt x="13664" y="6898"/>
                    <a:pt x="13680" y="6850"/>
                  </a:cubicBezTo>
                  <a:cubicBezTo>
                    <a:pt x="13717" y="6732"/>
                    <a:pt x="13761" y="6628"/>
                    <a:pt x="13816" y="6532"/>
                  </a:cubicBezTo>
                  <a:cubicBezTo>
                    <a:pt x="13978" y="6238"/>
                    <a:pt x="14217" y="6003"/>
                    <a:pt x="14512" y="5852"/>
                  </a:cubicBezTo>
                  <a:cubicBezTo>
                    <a:pt x="14540" y="5837"/>
                    <a:pt x="14562" y="5810"/>
                    <a:pt x="14569" y="5780"/>
                  </a:cubicBezTo>
                  <a:cubicBezTo>
                    <a:pt x="14576" y="5751"/>
                    <a:pt x="14570" y="5718"/>
                    <a:pt x="14552" y="5692"/>
                  </a:cubicBezTo>
                  <a:cubicBezTo>
                    <a:pt x="13875" y="4705"/>
                    <a:pt x="12337" y="2855"/>
                    <a:pt x="9639" y="1529"/>
                  </a:cubicBezTo>
                  <a:cubicBezTo>
                    <a:pt x="7565" y="512"/>
                    <a:pt x="5215"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5"/>
            <p:cNvSpPr/>
            <p:nvPr/>
          </p:nvSpPr>
          <p:spPr>
            <a:xfrm>
              <a:off x="6531686" y="3611974"/>
              <a:ext cx="226648" cy="429918"/>
            </a:xfrm>
            <a:custGeom>
              <a:avLst/>
              <a:gdLst/>
              <a:ahLst/>
              <a:cxnLst/>
              <a:rect l="l" t="t" r="r" b="b"/>
              <a:pathLst>
                <a:path w="7717" h="14638" extrusionOk="0">
                  <a:moveTo>
                    <a:pt x="6091" y="266"/>
                  </a:moveTo>
                  <a:cubicBezTo>
                    <a:pt x="6254" y="536"/>
                    <a:pt x="6482" y="764"/>
                    <a:pt x="6759" y="926"/>
                  </a:cubicBezTo>
                  <a:cubicBezTo>
                    <a:pt x="6836" y="970"/>
                    <a:pt x="6910" y="1009"/>
                    <a:pt x="6983" y="1039"/>
                  </a:cubicBezTo>
                  <a:cubicBezTo>
                    <a:pt x="6748" y="2256"/>
                    <a:pt x="6527" y="4629"/>
                    <a:pt x="7491" y="7477"/>
                  </a:cubicBezTo>
                  <a:cubicBezTo>
                    <a:pt x="5757" y="11905"/>
                    <a:pt x="1440" y="14005"/>
                    <a:pt x="628" y="14369"/>
                  </a:cubicBezTo>
                  <a:cubicBezTo>
                    <a:pt x="237" y="10875"/>
                    <a:pt x="695" y="7762"/>
                    <a:pt x="1994" y="5113"/>
                  </a:cubicBezTo>
                  <a:cubicBezTo>
                    <a:pt x="1997" y="5108"/>
                    <a:pt x="2001" y="5103"/>
                    <a:pt x="2003" y="5096"/>
                  </a:cubicBezTo>
                  <a:cubicBezTo>
                    <a:pt x="3294" y="2464"/>
                    <a:pt x="5079" y="960"/>
                    <a:pt x="6091" y="266"/>
                  </a:cubicBezTo>
                  <a:close/>
                  <a:moveTo>
                    <a:pt x="6125" y="0"/>
                  </a:moveTo>
                  <a:cubicBezTo>
                    <a:pt x="6105" y="0"/>
                    <a:pt x="6084" y="7"/>
                    <a:pt x="6067" y="19"/>
                  </a:cubicBezTo>
                  <a:cubicBezTo>
                    <a:pt x="5059" y="690"/>
                    <a:pt x="3169" y="2229"/>
                    <a:pt x="1812" y="4985"/>
                  </a:cubicBezTo>
                  <a:cubicBezTo>
                    <a:pt x="1809" y="4991"/>
                    <a:pt x="1806" y="4996"/>
                    <a:pt x="1803" y="5001"/>
                  </a:cubicBezTo>
                  <a:cubicBezTo>
                    <a:pt x="463" y="7728"/>
                    <a:pt x="0" y="10938"/>
                    <a:pt x="425" y="14539"/>
                  </a:cubicBezTo>
                  <a:cubicBezTo>
                    <a:pt x="430" y="14574"/>
                    <a:pt x="450" y="14604"/>
                    <a:pt x="479" y="14621"/>
                  </a:cubicBezTo>
                  <a:cubicBezTo>
                    <a:pt x="496" y="14632"/>
                    <a:pt x="516" y="14638"/>
                    <a:pt x="536" y="14638"/>
                  </a:cubicBezTo>
                  <a:cubicBezTo>
                    <a:pt x="550" y="14638"/>
                    <a:pt x="563" y="14633"/>
                    <a:pt x="574" y="14631"/>
                  </a:cubicBezTo>
                  <a:cubicBezTo>
                    <a:pt x="627" y="14609"/>
                    <a:pt x="5775" y="12510"/>
                    <a:pt x="7706" y="7520"/>
                  </a:cubicBezTo>
                  <a:cubicBezTo>
                    <a:pt x="7716" y="7497"/>
                    <a:pt x="7716" y="7469"/>
                    <a:pt x="7708" y="7443"/>
                  </a:cubicBezTo>
                  <a:cubicBezTo>
                    <a:pt x="6721" y="4556"/>
                    <a:pt x="6974" y="2161"/>
                    <a:pt x="7214" y="992"/>
                  </a:cubicBezTo>
                  <a:cubicBezTo>
                    <a:pt x="7224" y="939"/>
                    <a:pt x="7194" y="885"/>
                    <a:pt x="7142" y="868"/>
                  </a:cubicBezTo>
                  <a:cubicBezTo>
                    <a:pt x="7051" y="835"/>
                    <a:pt x="6960" y="794"/>
                    <a:pt x="6866" y="740"/>
                  </a:cubicBezTo>
                  <a:cubicBezTo>
                    <a:pt x="6590" y="577"/>
                    <a:pt x="6368" y="342"/>
                    <a:pt x="6225" y="62"/>
                  </a:cubicBezTo>
                  <a:cubicBezTo>
                    <a:pt x="6211" y="33"/>
                    <a:pt x="6185" y="13"/>
                    <a:pt x="6155" y="5"/>
                  </a:cubicBezTo>
                  <a:cubicBezTo>
                    <a:pt x="6146" y="2"/>
                    <a:pt x="6136" y="0"/>
                    <a:pt x="6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5"/>
            <p:cNvSpPr/>
            <p:nvPr/>
          </p:nvSpPr>
          <p:spPr>
            <a:xfrm>
              <a:off x="6701827" y="3535818"/>
              <a:ext cx="112751" cy="111019"/>
            </a:xfrm>
            <a:custGeom>
              <a:avLst/>
              <a:gdLst/>
              <a:ahLst/>
              <a:cxnLst/>
              <a:rect l="l" t="t" r="r" b="b"/>
              <a:pathLst>
                <a:path w="3839" h="3780" extrusionOk="0">
                  <a:moveTo>
                    <a:pt x="1922" y="224"/>
                  </a:moveTo>
                  <a:cubicBezTo>
                    <a:pt x="2111" y="224"/>
                    <a:pt x="2300" y="256"/>
                    <a:pt x="2482" y="321"/>
                  </a:cubicBezTo>
                  <a:cubicBezTo>
                    <a:pt x="2595" y="361"/>
                    <a:pt x="2709" y="416"/>
                    <a:pt x="2816" y="482"/>
                  </a:cubicBezTo>
                  <a:cubicBezTo>
                    <a:pt x="3101" y="664"/>
                    <a:pt x="3322" y="923"/>
                    <a:pt x="3453" y="1234"/>
                  </a:cubicBezTo>
                  <a:cubicBezTo>
                    <a:pt x="3476" y="1286"/>
                    <a:pt x="3497" y="1343"/>
                    <a:pt x="3515" y="1400"/>
                  </a:cubicBezTo>
                  <a:cubicBezTo>
                    <a:pt x="3531" y="1457"/>
                    <a:pt x="3545" y="1514"/>
                    <a:pt x="3558" y="1571"/>
                  </a:cubicBezTo>
                  <a:cubicBezTo>
                    <a:pt x="3621" y="1894"/>
                    <a:pt x="3588" y="2226"/>
                    <a:pt x="3461" y="2532"/>
                  </a:cubicBezTo>
                  <a:cubicBezTo>
                    <a:pt x="3419" y="2635"/>
                    <a:pt x="3367" y="2729"/>
                    <a:pt x="3305" y="2823"/>
                  </a:cubicBezTo>
                  <a:cubicBezTo>
                    <a:pt x="3125" y="3091"/>
                    <a:pt x="2875" y="3300"/>
                    <a:pt x="2578" y="3427"/>
                  </a:cubicBezTo>
                  <a:cubicBezTo>
                    <a:pt x="2524" y="3448"/>
                    <a:pt x="2469" y="3469"/>
                    <a:pt x="2412" y="3487"/>
                  </a:cubicBezTo>
                  <a:cubicBezTo>
                    <a:pt x="2369" y="3499"/>
                    <a:pt x="2326" y="3512"/>
                    <a:pt x="2282" y="3521"/>
                  </a:cubicBezTo>
                  <a:cubicBezTo>
                    <a:pt x="2162" y="3548"/>
                    <a:pt x="2041" y="3561"/>
                    <a:pt x="1920" y="3561"/>
                  </a:cubicBezTo>
                  <a:cubicBezTo>
                    <a:pt x="1727" y="3561"/>
                    <a:pt x="1536" y="3527"/>
                    <a:pt x="1352" y="3461"/>
                  </a:cubicBezTo>
                  <a:cubicBezTo>
                    <a:pt x="1261" y="3428"/>
                    <a:pt x="1171" y="3387"/>
                    <a:pt x="1076" y="3333"/>
                  </a:cubicBezTo>
                  <a:cubicBezTo>
                    <a:pt x="798" y="3170"/>
                    <a:pt x="578" y="2935"/>
                    <a:pt x="434" y="2652"/>
                  </a:cubicBezTo>
                  <a:cubicBezTo>
                    <a:pt x="391" y="2567"/>
                    <a:pt x="352" y="2477"/>
                    <a:pt x="324" y="2381"/>
                  </a:cubicBezTo>
                  <a:lnTo>
                    <a:pt x="314" y="2353"/>
                  </a:lnTo>
                  <a:cubicBezTo>
                    <a:pt x="224" y="2044"/>
                    <a:pt x="226" y="1716"/>
                    <a:pt x="323" y="1410"/>
                  </a:cubicBezTo>
                  <a:cubicBezTo>
                    <a:pt x="361" y="1291"/>
                    <a:pt x="405" y="1187"/>
                    <a:pt x="459" y="1091"/>
                  </a:cubicBezTo>
                  <a:cubicBezTo>
                    <a:pt x="620" y="798"/>
                    <a:pt x="861" y="563"/>
                    <a:pt x="1157" y="410"/>
                  </a:cubicBezTo>
                  <a:cubicBezTo>
                    <a:pt x="1243" y="365"/>
                    <a:pt x="1332" y="329"/>
                    <a:pt x="1435" y="297"/>
                  </a:cubicBezTo>
                  <a:cubicBezTo>
                    <a:pt x="1453" y="292"/>
                    <a:pt x="1475" y="285"/>
                    <a:pt x="1499" y="279"/>
                  </a:cubicBezTo>
                  <a:cubicBezTo>
                    <a:pt x="1638" y="242"/>
                    <a:pt x="1780" y="224"/>
                    <a:pt x="1922" y="224"/>
                  </a:cubicBezTo>
                  <a:close/>
                  <a:moveTo>
                    <a:pt x="1920" y="0"/>
                  </a:moveTo>
                  <a:cubicBezTo>
                    <a:pt x="1759" y="0"/>
                    <a:pt x="1599" y="21"/>
                    <a:pt x="1442" y="63"/>
                  </a:cubicBezTo>
                  <a:cubicBezTo>
                    <a:pt x="1416" y="67"/>
                    <a:pt x="1389" y="77"/>
                    <a:pt x="1359" y="86"/>
                  </a:cubicBezTo>
                  <a:cubicBezTo>
                    <a:pt x="1250" y="120"/>
                    <a:pt x="1147" y="160"/>
                    <a:pt x="1050" y="213"/>
                  </a:cubicBezTo>
                  <a:cubicBezTo>
                    <a:pt x="717" y="383"/>
                    <a:pt x="442" y="648"/>
                    <a:pt x="261" y="982"/>
                  </a:cubicBezTo>
                  <a:cubicBezTo>
                    <a:pt x="200" y="1088"/>
                    <a:pt x="150" y="1205"/>
                    <a:pt x="108" y="1340"/>
                  </a:cubicBezTo>
                  <a:cubicBezTo>
                    <a:pt x="2" y="1694"/>
                    <a:pt x="1" y="2064"/>
                    <a:pt x="103" y="2414"/>
                  </a:cubicBezTo>
                  <a:lnTo>
                    <a:pt x="103" y="2416"/>
                  </a:lnTo>
                  <a:lnTo>
                    <a:pt x="112" y="2444"/>
                  </a:lnTo>
                  <a:cubicBezTo>
                    <a:pt x="146" y="2552"/>
                    <a:pt x="189" y="2656"/>
                    <a:pt x="239" y="2750"/>
                  </a:cubicBezTo>
                  <a:cubicBezTo>
                    <a:pt x="399" y="3069"/>
                    <a:pt x="652" y="3336"/>
                    <a:pt x="965" y="3519"/>
                  </a:cubicBezTo>
                  <a:cubicBezTo>
                    <a:pt x="1072" y="3582"/>
                    <a:pt x="1174" y="3630"/>
                    <a:pt x="1275" y="3666"/>
                  </a:cubicBezTo>
                  <a:cubicBezTo>
                    <a:pt x="1485" y="3741"/>
                    <a:pt x="1700" y="3780"/>
                    <a:pt x="1916" y="3780"/>
                  </a:cubicBezTo>
                  <a:cubicBezTo>
                    <a:pt x="2054" y="3780"/>
                    <a:pt x="2192" y="3766"/>
                    <a:pt x="2326" y="3734"/>
                  </a:cubicBezTo>
                  <a:cubicBezTo>
                    <a:pt x="2376" y="3724"/>
                    <a:pt x="2423" y="3710"/>
                    <a:pt x="2472" y="3696"/>
                  </a:cubicBezTo>
                  <a:cubicBezTo>
                    <a:pt x="2534" y="3676"/>
                    <a:pt x="2597" y="3653"/>
                    <a:pt x="2661" y="3626"/>
                  </a:cubicBezTo>
                  <a:cubicBezTo>
                    <a:pt x="2996" y="3482"/>
                    <a:pt x="3279" y="3246"/>
                    <a:pt x="3481" y="2943"/>
                  </a:cubicBezTo>
                  <a:cubicBezTo>
                    <a:pt x="3551" y="2840"/>
                    <a:pt x="3609" y="2729"/>
                    <a:pt x="3658" y="2615"/>
                  </a:cubicBezTo>
                  <a:cubicBezTo>
                    <a:pt x="3800" y="2270"/>
                    <a:pt x="3839" y="1894"/>
                    <a:pt x="3766" y="1526"/>
                  </a:cubicBezTo>
                  <a:cubicBezTo>
                    <a:pt x="3753" y="1460"/>
                    <a:pt x="3738" y="1396"/>
                    <a:pt x="3718" y="1333"/>
                  </a:cubicBezTo>
                  <a:cubicBezTo>
                    <a:pt x="3699" y="1268"/>
                    <a:pt x="3674" y="1202"/>
                    <a:pt x="3646" y="1142"/>
                  </a:cubicBezTo>
                  <a:cubicBezTo>
                    <a:pt x="3500" y="794"/>
                    <a:pt x="3251" y="500"/>
                    <a:pt x="2926" y="294"/>
                  </a:cubicBezTo>
                  <a:cubicBezTo>
                    <a:pt x="2805" y="220"/>
                    <a:pt x="2678" y="157"/>
                    <a:pt x="2548" y="110"/>
                  </a:cubicBezTo>
                  <a:cubicBezTo>
                    <a:pt x="2345" y="37"/>
                    <a:pt x="2132" y="0"/>
                    <a:pt x="1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5"/>
            <p:cNvSpPr/>
            <p:nvPr/>
          </p:nvSpPr>
          <p:spPr>
            <a:xfrm>
              <a:off x="6719684" y="3552618"/>
              <a:ext cx="72603" cy="77214"/>
            </a:xfrm>
            <a:custGeom>
              <a:avLst/>
              <a:gdLst/>
              <a:ahLst/>
              <a:cxnLst/>
              <a:rect l="l" t="t" r="r" b="b"/>
              <a:pathLst>
                <a:path w="2472" h="2629" extrusionOk="0">
                  <a:moveTo>
                    <a:pt x="1041" y="0"/>
                  </a:moveTo>
                  <a:cubicBezTo>
                    <a:pt x="1034" y="0"/>
                    <a:pt x="1028" y="2"/>
                    <a:pt x="1022" y="4"/>
                  </a:cubicBezTo>
                  <a:cubicBezTo>
                    <a:pt x="568" y="156"/>
                    <a:pt x="209" y="548"/>
                    <a:pt x="108" y="998"/>
                  </a:cubicBezTo>
                  <a:cubicBezTo>
                    <a:pt x="1" y="1470"/>
                    <a:pt x="179" y="1979"/>
                    <a:pt x="551" y="2265"/>
                  </a:cubicBezTo>
                  <a:cubicBezTo>
                    <a:pt x="673" y="2362"/>
                    <a:pt x="828" y="2440"/>
                    <a:pt x="1033" y="2514"/>
                  </a:cubicBezTo>
                  <a:cubicBezTo>
                    <a:pt x="1184" y="2570"/>
                    <a:pt x="1375" y="2628"/>
                    <a:pt x="1576" y="2628"/>
                  </a:cubicBezTo>
                  <a:cubicBezTo>
                    <a:pt x="1631" y="2628"/>
                    <a:pt x="1686" y="2624"/>
                    <a:pt x="1743" y="2613"/>
                  </a:cubicBezTo>
                  <a:cubicBezTo>
                    <a:pt x="2016" y="2564"/>
                    <a:pt x="2241" y="2393"/>
                    <a:pt x="2446" y="2218"/>
                  </a:cubicBezTo>
                  <a:cubicBezTo>
                    <a:pt x="2469" y="2198"/>
                    <a:pt x="2472" y="2164"/>
                    <a:pt x="2452" y="2141"/>
                  </a:cubicBezTo>
                  <a:cubicBezTo>
                    <a:pt x="2441" y="2129"/>
                    <a:pt x="2426" y="2122"/>
                    <a:pt x="2410" y="2122"/>
                  </a:cubicBezTo>
                  <a:cubicBezTo>
                    <a:pt x="2398" y="2122"/>
                    <a:pt x="2385" y="2127"/>
                    <a:pt x="2375" y="2136"/>
                  </a:cubicBezTo>
                  <a:cubicBezTo>
                    <a:pt x="2183" y="2304"/>
                    <a:pt x="1973" y="2463"/>
                    <a:pt x="1725" y="2506"/>
                  </a:cubicBezTo>
                  <a:cubicBezTo>
                    <a:pt x="1677" y="2514"/>
                    <a:pt x="1628" y="2519"/>
                    <a:pt x="1576" y="2519"/>
                  </a:cubicBezTo>
                  <a:cubicBezTo>
                    <a:pt x="1432" y="2519"/>
                    <a:pt x="1270" y="2484"/>
                    <a:pt x="1072" y="2412"/>
                  </a:cubicBezTo>
                  <a:cubicBezTo>
                    <a:pt x="878" y="2341"/>
                    <a:pt x="734" y="2268"/>
                    <a:pt x="617" y="2178"/>
                  </a:cubicBezTo>
                  <a:cubicBezTo>
                    <a:pt x="284" y="1921"/>
                    <a:pt x="119" y="1445"/>
                    <a:pt x="216" y="1022"/>
                  </a:cubicBezTo>
                  <a:cubicBezTo>
                    <a:pt x="310" y="609"/>
                    <a:pt x="639" y="249"/>
                    <a:pt x="1058" y="106"/>
                  </a:cubicBezTo>
                  <a:cubicBezTo>
                    <a:pt x="1086" y="98"/>
                    <a:pt x="1102" y="65"/>
                    <a:pt x="1092" y="36"/>
                  </a:cubicBezTo>
                  <a:cubicBezTo>
                    <a:pt x="1085" y="14"/>
                    <a:pt x="1063" y="0"/>
                    <a:pt x="1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5"/>
            <p:cNvSpPr/>
            <p:nvPr/>
          </p:nvSpPr>
          <p:spPr>
            <a:xfrm>
              <a:off x="6738774" y="3575350"/>
              <a:ext cx="33364" cy="40178"/>
            </a:xfrm>
            <a:custGeom>
              <a:avLst/>
              <a:gdLst/>
              <a:ahLst/>
              <a:cxnLst/>
              <a:rect l="l" t="t" r="r" b="b"/>
              <a:pathLst>
                <a:path w="1136" h="1368" extrusionOk="0">
                  <a:moveTo>
                    <a:pt x="344" y="0"/>
                  </a:moveTo>
                  <a:cubicBezTo>
                    <a:pt x="334" y="0"/>
                    <a:pt x="324" y="3"/>
                    <a:pt x="315" y="9"/>
                  </a:cubicBezTo>
                  <a:cubicBezTo>
                    <a:pt x="141" y="117"/>
                    <a:pt x="24" y="319"/>
                    <a:pt x="13" y="534"/>
                  </a:cubicBezTo>
                  <a:cubicBezTo>
                    <a:pt x="0" y="735"/>
                    <a:pt x="77" y="941"/>
                    <a:pt x="221" y="1102"/>
                  </a:cubicBezTo>
                  <a:cubicBezTo>
                    <a:pt x="376" y="1273"/>
                    <a:pt x="598" y="1367"/>
                    <a:pt x="813" y="1367"/>
                  </a:cubicBezTo>
                  <a:cubicBezTo>
                    <a:pt x="912" y="1367"/>
                    <a:pt x="1006" y="1349"/>
                    <a:pt x="1097" y="1306"/>
                  </a:cubicBezTo>
                  <a:cubicBezTo>
                    <a:pt x="1124" y="1293"/>
                    <a:pt x="1135" y="1260"/>
                    <a:pt x="1124" y="1233"/>
                  </a:cubicBezTo>
                  <a:cubicBezTo>
                    <a:pt x="1114" y="1214"/>
                    <a:pt x="1094" y="1201"/>
                    <a:pt x="1072" y="1201"/>
                  </a:cubicBezTo>
                  <a:cubicBezTo>
                    <a:pt x="1065" y="1201"/>
                    <a:pt x="1057" y="1203"/>
                    <a:pt x="1050" y="1206"/>
                  </a:cubicBezTo>
                  <a:cubicBezTo>
                    <a:pt x="976" y="1240"/>
                    <a:pt x="895" y="1256"/>
                    <a:pt x="813" y="1256"/>
                  </a:cubicBezTo>
                  <a:cubicBezTo>
                    <a:pt x="628" y="1256"/>
                    <a:pt x="438" y="1175"/>
                    <a:pt x="305" y="1027"/>
                  </a:cubicBezTo>
                  <a:cubicBezTo>
                    <a:pt x="180" y="887"/>
                    <a:pt x="114" y="712"/>
                    <a:pt x="123" y="538"/>
                  </a:cubicBezTo>
                  <a:cubicBezTo>
                    <a:pt x="131" y="359"/>
                    <a:pt x="228" y="190"/>
                    <a:pt x="372" y="101"/>
                  </a:cubicBezTo>
                  <a:cubicBezTo>
                    <a:pt x="399" y="86"/>
                    <a:pt x="406" y="51"/>
                    <a:pt x="390" y="27"/>
                  </a:cubicBezTo>
                  <a:cubicBezTo>
                    <a:pt x="379" y="10"/>
                    <a:pt x="362"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5"/>
            <p:cNvSpPr/>
            <p:nvPr/>
          </p:nvSpPr>
          <p:spPr>
            <a:xfrm>
              <a:off x="6753459" y="3586951"/>
              <a:ext cx="6579" cy="13305"/>
            </a:xfrm>
            <a:custGeom>
              <a:avLst/>
              <a:gdLst/>
              <a:ahLst/>
              <a:cxnLst/>
              <a:rect l="l" t="t" r="r" b="b"/>
              <a:pathLst>
                <a:path w="224" h="453" extrusionOk="0">
                  <a:moveTo>
                    <a:pt x="125" y="0"/>
                  </a:moveTo>
                  <a:cubicBezTo>
                    <a:pt x="112" y="0"/>
                    <a:pt x="98" y="5"/>
                    <a:pt x="87" y="14"/>
                  </a:cubicBezTo>
                  <a:cubicBezTo>
                    <a:pt x="29" y="68"/>
                    <a:pt x="0" y="153"/>
                    <a:pt x="9" y="240"/>
                  </a:cubicBezTo>
                  <a:cubicBezTo>
                    <a:pt x="20" y="330"/>
                    <a:pt x="66" y="404"/>
                    <a:pt x="135" y="445"/>
                  </a:cubicBezTo>
                  <a:cubicBezTo>
                    <a:pt x="143" y="451"/>
                    <a:pt x="154" y="452"/>
                    <a:pt x="162" y="452"/>
                  </a:cubicBezTo>
                  <a:cubicBezTo>
                    <a:pt x="182" y="452"/>
                    <a:pt x="199" y="441"/>
                    <a:pt x="208" y="424"/>
                  </a:cubicBezTo>
                  <a:cubicBezTo>
                    <a:pt x="224" y="397"/>
                    <a:pt x="215" y="363"/>
                    <a:pt x="188" y="348"/>
                  </a:cubicBezTo>
                  <a:cubicBezTo>
                    <a:pt x="150" y="326"/>
                    <a:pt x="123" y="282"/>
                    <a:pt x="117" y="227"/>
                  </a:cubicBezTo>
                  <a:cubicBezTo>
                    <a:pt x="113" y="175"/>
                    <a:pt x="128" y="125"/>
                    <a:pt x="162" y="95"/>
                  </a:cubicBezTo>
                  <a:cubicBezTo>
                    <a:pt x="185" y="75"/>
                    <a:pt x="185" y="41"/>
                    <a:pt x="165" y="18"/>
                  </a:cubicBezTo>
                  <a:cubicBezTo>
                    <a:pt x="154" y="6"/>
                    <a:pt x="140"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5"/>
            <p:cNvSpPr/>
            <p:nvPr/>
          </p:nvSpPr>
          <p:spPr>
            <a:xfrm>
              <a:off x="6793990" y="3597289"/>
              <a:ext cx="5874" cy="8165"/>
            </a:xfrm>
            <a:custGeom>
              <a:avLst/>
              <a:gdLst/>
              <a:ahLst/>
              <a:cxnLst/>
              <a:rect l="l" t="t" r="r" b="b"/>
              <a:pathLst>
                <a:path w="200" h="278" extrusionOk="0">
                  <a:moveTo>
                    <a:pt x="136" y="1"/>
                  </a:moveTo>
                  <a:cubicBezTo>
                    <a:pt x="116" y="1"/>
                    <a:pt x="96" y="12"/>
                    <a:pt x="87" y="32"/>
                  </a:cubicBezTo>
                  <a:lnTo>
                    <a:pt x="13" y="199"/>
                  </a:lnTo>
                  <a:cubicBezTo>
                    <a:pt x="0" y="227"/>
                    <a:pt x="13" y="259"/>
                    <a:pt x="39" y="271"/>
                  </a:cubicBezTo>
                  <a:cubicBezTo>
                    <a:pt x="46" y="274"/>
                    <a:pt x="56" y="277"/>
                    <a:pt x="63" y="277"/>
                  </a:cubicBezTo>
                  <a:cubicBezTo>
                    <a:pt x="84" y="277"/>
                    <a:pt x="103" y="264"/>
                    <a:pt x="113" y="244"/>
                  </a:cubicBezTo>
                  <a:lnTo>
                    <a:pt x="187" y="79"/>
                  </a:lnTo>
                  <a:cubicBezTo>
                    <a:pt x="199" y="51"/>
                    <a:pt x="188" y="18"/>
                    <a:pt x="160" y="6"/>
                  </a:cubicBezTo>
                  <a:cubicBezTo>
                    <a:pt x="152" y="3"/>
                    <a:pt x="144"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5"/>
            <p:cNvSpPr/>
            <p:nvPr/>
          </p:nvSpPr>
          <p:spPr>
            <a:xfrm>
              <a:off x="6872789" y="3340801"/>
              <a:ext cx="66846" cy="148436"/>
            </a:xfrm>
            <a:custGeom>
              <a:avLst/>
              <a:gdLst/>
              <a:ahLst/>
              <a:cxnLst/>
              <a:rect l="l" t="t" r="r" b="b"/>
              <a:pathLst>
                <a:path w="2276" h="5054" extrusionOk="0">
                  <a:moveTo>
                    <a:pt x="2213" y="1"/>
                  </a:moveTo>
                  <a:cubicBezTo>
                    <a:pt x="2189" y="1"/>
                    <a:pt x="2168" y="21"/>
                    <a:pt x="2165" y="47"/>
                  </a:cubicBezTo>
                  <a:cubicBezTo>
                    <a:pt x="1873" y="1834"/>
                    <a:pt x="1132" y="3536"/>
                    <a:pt x="19" y="4967"/>
                  </a:cubicBezTo>
                  <a:cubicBezTo>
                    <a:pt x="0" y="4990"/>
                    <a:pt x="4" y="5025"/>
                    <a:pt x="29" y="5044"/>
                  </a:cubicBezTo>
                  <a:cubicBezTo>
                    <a:pt x="39" y="5051"/>
                    <a:pt x="50" y="5054"/>
                    <a:pt x="61" y="5054"/>
                  </a:cubicBezTo>
                  <a:cubicBezTo>
                    <a:pt x="78" y="5054"/>
                    <a:pt x="94" y="5047"/>
                    <a:pt x="104" y="5034"/>
                  </a:cubicBezTo>
                  <a:cubicBezTo>
                    <a:pt x="1228" y="3588"/>
                    <a:pt x="1977" y="1871"/>
                    <a:pt x="2272" y="64"/>
                  </a:cubicBezTo>
                  <a:cubicBezTo>
                    <a:pt x="2276" y="35"/>
                    <a:pt x="2257" y="7"/>
                    <a:pt x="2226" y="3"/>
                  </a:cubicBezTo>
                  <a:cubicBezTo>
                    <a:pt x="2222" y="1"/>
                    <a:pt x="2217"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5"/>
            <p:cNvSpPr/>
            <p:nvPr/>
          </p:nvSpPr>
          <p:spPr>
            <a:xfrm>
              <a:off x="6891322" y="3387588"/>
              <a:ext cx="22674" cy="52102"/>
            </a:xfrm>
            <a:custGeom>
              <a:avLst/>
              <a:gdLst/>
              <a:ahLst/>
              <a:cxnLst/>
              <a:rect l="l" t="t" r="r" b="b"/>
              <a:pathLst>
                <a:path w="772" h="1774" extrusionOk="0">
                  <a:moveTo>
                    <a:pt x="712" y="0"/>
                  </a:moveTo>
                  <a:cubicBezTo>
                    <a:pt x="687" y="0"/>
                    <a:pt x="664" y="17"/>
                    <a:pt x="658" y="42"/>
                  </a:cubicBezTo>
                  <a:cubicBezTo>
                    <a:pt x="501" y="611"/>
                    <a:pt x="285" y="1168"/>
                    <a:pt x="14" y="1695"/>
                  </a:cubicBezTo>
                  <a:cubicBezTo>
                    <a:pt x="0" y="1722"/>
                    <a:pt x="11" y="1753"/>
                    <a:pt x="38" y="1768"/>
                  </a:cubicBezTo>
                  <a:cubicBezTo>
                    <a:pt x="46" y="1772"/>
                    <a:pt x="54" y="1773"/>
                    <a:pt x="63" y="1773"/>
                  </a:cubicBezTo>
                  <a:cubicBezTo>
                    <a:pt x="83" y="1773"/>
                    <a:pt x="103" y="1760"/>
                    <a:pt x="113" y="1743"/>
                  </a:cubicBezTo>
                  <a:cubicBezTo>
                    <a:pt x="387" y="1211"/>
                    <a:pt x="605" y="647"/>
                    <a:pt x="765" y="70"/>
                  </a:cubicBezTo>
                  <a:cubicBezTo>
                    <a:pt x="772" y="40"/>
                    <a:pt x="753" y="12"/>
                    <a:pt x="725" y="2"/>
                  </a:cubicBezTo>
                  <a:cubicBezTo>
                    <a:pt x="721" y="1"/>
                    <a:pt x="716" y="0"/>
                    <a:pt x="7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5"/>
            <p:cNvSpPr/>
            <p:nvPr/>
          </p:nvSpPr>
          <p:spPr>
            <a:xfrm>
              <a:off x="6872231" y="3395459"/>
              <a:ext cx="11102" cy="24906"/>
            </a:xfrm>
            <a:custGeom>
              <a:avLst/>
              <a:gdLst/>
              <a:ahLst/>
              <a:cxnLst/>
              <a:rect l="l" t="t" r="r" b="b"/>
              <a:pathLst>
                <a:path w="378" h="848" extrusionOk="0">
                  <a:moveTo>
                    <a:pt x="318" y="0"/>
                  </a:moveTo>
                  <a:cubicBezTo>
                    <a:pt x="295" y="0"/>
                    <a:pt x="274" y="15"/>
                    <a:pt x="265" y="38"/>
                  </a:cubicBezTo>
                  <a:cubicBezTo>
                    <a:pt x="191" y="285"/>
                    <a:pt x="106" y="531"/>
                    <a:pt x="12" y="772"/>
                  </a:cubicBezTo>
                  <a:cubicBezTo>
                    <a:pt x="1" y="800"/>
                    <a:pt x="15" y="833"/>
                    <a:pt x="43" y="843"/>
                  </a:cubicBezTo>
                  <a:cubicBezTo>
                    <a:pt x="50" y="844"/>
                    <a:pt x="56" y="847"/>
                    <a:pt x="63" y="847"/>
                  </a:cubicBezTo>
                  <a:cubicBezTo>
                    <a:pt x="85" y="847"/>
                    <a:pt x="106" y="835"/>
                    <a:pt x="112" y="813"/>
                  </a:cubicBezTo>
                  <a:cubicBezTo>
                    <a:pt x="206" y="570"/>
                    <a:pt x="293" y="320"/>
                    <a:pt x="369" y="71"/>
                  </a:cubicBezTo>
                  <a:cubicBezTo>
                    <a:pt x="378" y="43"/>
                    <a:pt x="362" y="11"/>
                    <a:pt x="334" y="3"/>
                  </a:cubicBezTo>
                  <a:cubicBezTo>
                    <a:pt x="329" y="1"/>
                    <a:pt x="323"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5"/>
            <p:cNvSpPr/>
            <p:nvPr/>
          </p:nvSpPr>
          <p:spPr>
            <a:xfrm>
              <a:off x="6669872" y="3240238"/>
              <a:ext cx="100416" cy="229908"/>
            </a:xfrm>
            <a:custGeom>
              <a:avLst/>
              <a:gdLst/>
              <a:ahLst/>
              <a:cxnLst/>
              <a:rect l="l" t="t" r="r" b="b"/>
              <a:pathLst>
                <a:path w="3419" h="7828" extrusionOk="0">
                  <a:moveTo>
                    <a:pt x="62" y="1"/>
                  </a:moveTo>
                  <a:cubicBezTo>
                    <a:pt x="50" y="1"/>
                    <a:pt x="38" y="5"/>
                    <a:pt x="28" y="13"/>
                  </a:cubicBezTo>
                  <a:cubicBezTo>
                    <a:pt x="5" y="33"/>
                    <a:pt x="1" y="67"/>
                    <a:pt x="21" y="90"/>
                  </a:cubicBezTo>
                  <a:cubicBezTo>
                    <a:pt x="1834" y="2246"/>
                    <a:pt x="3001" y="4976"/>
                    <a:pt x="3308" y="7777"/>
                  </a:cubicBezTo>
                  <a:cubicBezTo>
                    <a:pt x="3310" y="7803"/>
                    <a:pt x="3333" y="7824"/>
                    <a:pt x="3363" y="7824"/>
                  </a:cubicBezTo>
                  <a:cubicBezTo>
                    <a:pt x="3364" y="7824"/>
                    <a:pt x="3366" y="7824"/>
                    <a:pt x="3367" y="7827"/>
                  </a:cubicBezTo>
                  <a:cubicBezTo>
                    <a:pt x="3397" y="7823"/>
                    <a:pt x="3419" y="7796"/>
                    <a:pt x="3416" y="7766"/>
                  </a:cubicBezTo>
                  <a:cubicBezTo>
                    <a:pt x="3108" y="4945"/>
                    <a:pt x="1930" y="2195"/>
                    <a:pt x="105" y="20"/>
                  </a:cubicBezTo>
                  <a:cubicBezTo>
                    <a:pt x="93" y="7"/>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5"/>
            <p:cNvSpPr/>
            <p:nvPr/>
          </p:nvSpPr>
          <p:spPr>
            <a:xfrm>
              <a:off x="6694308" y="3303795"/>
              <a:ext cx="55392" cy="125674"/>
            </a:xfrm>
            <a:custGeom>
              <a:avLst/>
              <a:gdLst/>
              <a:ahLst/>
              <a:cxnLst/>
              <a:rect l="l" t="t" r="r" b="b"/>
              <a:pathLst>
                <a:path w="1886" h="4279" extrusionOk="0">
                  <a:moveTo>
                    <a:pt x="64" y="0"/>
                  </a:moveTo>
                  <a:cubicBezTo>
                    <a:pt x="53" y="0"/>
                    <a:pt x="42" y="4"/>
                    <a:pt x="33" y="11"/>
                  </a:cubicBezTo>
                  <a:cubicBezTo>
                    <a:pt x="8" y="28"/>
                    <a:pt x="0" y="62"/>
                    <a:pt x="19" y="88"/>
                  </a:cubicBezTo>
                  <a:cubicBezTo>
                    <a:pt x="873" y="1327"/>
                    <a:pt x="1480" y="2759"/>
                    <a:pt x="1772" y="4235"/>
                  </a:cubicBezTo>
                  <a:cubicBezTo>
                    <a:pt x="1778" y="4262"/>
                    <a:pt x="1800" y="4279"/>
                    <a:pt x="1826" y="4279"/>
                  </a:cubicBezTo>
                  <a:cubicBezTo>
                    <a:pt x="1829" y="4279"/>
                    <a:pt x="1833" y="4277"/>
                    <a:pt x="1838" y="4277"/>
                  </a:cubicBezTo>
                  <a:cubicBezTo>
                    <a:pt x="1866" y="4272"/>
                    <a:pt x="1886" y="4243"/>
                    <a:pt x="1880" y="4213"/>
                  </a:cubicBezTo>
                  <a:cubicBezTo>
                    <a:pt x="1585" y="2724"/>
                    <a:pt x="973" y="1274"/>
                    <a:pt x="110"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5"/>
            <p:cNvSpPr/>
            <p:nvPr/>
          </p:nvSpPr>
          <p:spPr>
            <a:xfrm>
              <a:off x="6707847" y="3372491"/>
              <a:ext cx="11161" cy="18679"/>
            </a:xfrm>
            <a:custGeom>
              <a:avLst/>
              <a:gdLst/>
              <a:ahLst/>
              <a:cxnLst/>
              <a:rect l="l" t="t" r="r" b="b"/>
              <a:pathLst>
                <a:path w="380" h="636" extrusionOk="0">
                  <a:moveTo>
                    <a:pt x="62" y="0"/>
                  </a:moveTo>
                  <a:cubicBezTo>
                    <a:pt x="53" y="0"/>
                    <a:pt x="44" y="3"/>
                    <a:pt x="35" y="7"/>
                  </a:cubicBezTo>
                  <a:cubicBezTo>
                    <a:pt x="9" y="21"/>
                    <a:pt x="1" y="56"/>
                    <a:pt x="15" y="81"/>
                  </a:cubicBezTo>
                  <a:cubicBezTo>
                    <a:pt x="112" y="249"/>
                    <a:pt x="197" y="423"/>
                    <a:pt x="270" y="601"/>
                  </a:cubicBezTo>
                  <a:cubicBezTo>
                    <a:pt x="279" y="622"/>
                    <a:pt x="300" y="635"/>
                    <a:pt x="321" y="635"/>
                  </a:cubicBezTo>
                  <a:cubicBezTo>
                    <a:pt x="327" y="635"/>
                    <a:pt x="334" y="634"/>
                    <a:pt x="340" y="630"/>
                  </a:cubicBezTo>
                  <a:cubicBezTo>
                    <a:pt x="368" y="620"/>
                    <a:pt x="380" y="587"/>
                    <a:pt x="370" y="558"/>
                  </a:cubicBezTo>
                  <a:cubicBezTo>
                    <a:pt x="294" y="378"/>
                    <a:pt x="207" y="200"/>
                    <a:pt x="109" y="27"/>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5"/>
            <p:cNvSpPr/>
            <p:nvPr/>
          </p:nvSpPr>
          <p:spPr>
            <a:xfrm>
              <a:off x="6579354" y="3316630"/>
              <a:ext cx="26844" cy="96245"/>
            </a:xfrm>
            <a:custGeom>
              <a:avLst/>
              <a:gdLst/>
              <a:ahLst/>
              <a:cxnLst/>
              <a:rect l="l" t="t" r="r" b="b"/>
              <a:pathLst>
                <a:path w="914" h="3277" extrusionOk="0">
                  <a:moveTo>
                    <a:pt x="58" y="1"/>
                  </a:moveTo>
                  <a:cubicBezTo>
                    <a:pt x="56" y="1"/>
                    <a:pt x="54" y="1"/>
                    <a:pt x="52" y="1"/>
                  </a:cubicBezTo>
                  <a:cubicBezTo>
                    <a:pt x="22" y="2"/>
                    <a:pt x="1" y="29"/>
                    <a:pt x="2" y="59"/>
                  </a:cubicBezTo>
                  <a:cubicBezTo>
                    <a:pt x="93" y="1160"/>
                    <a:pt x="361" y="2230"/>
                    <a:pt x="801" y="3242"/>
                  </a:cubicBezTo>
                  <a:cubicBezTo>
                    <a:pt x="810" y="3264"/>
                    <a:pt x="830" y="3276"/>
                    <a:pt x="851" y="3276"/>
                  </a:cubicBezTo>
                  <a:cubicBezTo>
                    <a:pt x="858" y="3276"/>
                    <a:pt x="865" y="3276"/>
                    <a:pt x="872" y="3271"/>
                  </a:cubicBezTo>
                  <a:cubicBezTo>
                    <a:pt x="901" y="3258"/>
                    <a:pt x="914" y="3227"/>
                    <a:pt x="901" y="3198"/>
                  </a:cubicBezTo>
                  <a:cubicBezTo>
                    <a:pt x="467" y="2197"/>
                    <a:pt x="200" y="1137"/>
                    <a:pt x="111" y="51"/>
                  </a:cubicBezTo>
                  <a:cubicBezTo>
                    <a:pt x="109" y="21"/>
                    <a:pt x="8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5"/>
            <p:cNvSpPr/>
            <p:nvPr/>
          </p:nvSpPr>
          <p:spPr>
            <a:xfrm>
              <a:off x="6596594" y="3358012"/>
              <a:ext cx="8723" cy="23114"/>
            </a:xfrm>
            <a:custGeom>
              <a:avLst/>
              <a:gdLst/>
              <a:ahLst/>
              <a:cxnLst/>
              <a:rect l="l" t="t" r="r" b="b"/>
              <a:pathLst>
                <a:path w="297" h="787" extrusionOk="0">
                  <a:moveTo>
                    <a:pt x="61" y="0"/>
                  </a:moveTo>
                  <a:cubicBezTo>
                    <a:pt x="57" y="0"/>
                    <a:pt x="52" y="1"/>
                    <a:pt x="48" y="2"/>
                  </a:cubicBezTo>
                  <a:cubicBezTo>
                    <a:pt x="19" y="9"/>
                    <a:pt x="1" y="39"/>
                    <a:pt x="8" y="67"/>
                  </a:cubicBezTo>
                  <a:lnTo>
                    <a:pt x="183" y="745"/>
                  </a:lnTo>
                  <a:cubicBezTo>
                    <a:pt x="190" y="771"/>
                    <a:pt x="211" y="787"/>
                    <a:pt x="236" y="787"/>
                  </a:cubicBezTo>
                  <a:cubicBezTo>
                    <a:pt x="241" y="787"/>
                    <a:pt x="244" y="787"/>
                    <a:pt x="250" y="785"/>
                  </a:cubicBezTo>
                  <a:cubicBezTo>
                    <a:pt x="278" y="778"/>
                    <a:pt x="297" y="748"/>
                    <a:pt x="290" y="720"/>
                  </a:cubicBezTo>
                  <a:lnTo>
                    <a:pt x="115" y="40"/>
                  </a:lnTo>
                  <a:cubicBezTo>
                    <a:pt x="107" y="16"/>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5"/>
            <p:cNvSpPr/>
            <p:nvPr/>
          </p:nvSpPr>
          <p:spPr>
            <a:xfrm>
              <a:off x="6581880" y="3273162"/>
              <a:ext cx="3906" cy="17534"/>
            </a:xfrm>
            <a:custGeom>
              <a:avLst/>
              <a:gdLst/>
              <a:ahLst/>
              <a:cxnLst/>
              <a:rect l="l" t="t" r="r" b="b"/>
              <a:pathLst>
                <a:path w="133" h="597" extrusionOk="0">
                  <a:moveTo>
                    <a:pt x="71" y="0"/>
                  </a:moveTo>
                  <a:cubicBezTo>
                    <a:pt x="44" y="0"/>
                    <a:pt x="23" y="23"/>
                    <a:pt x="19" y="50"/>
                  </a:cubicBezTo>
                  <a:cubicBezTo>
                    <a:pt x="0" y="215"/>
                    <a:pt x="2" y="384"/>
                    <a:pt x="22" y="548"/>
                  </a:cubicBezTo>
                  <a:cubicBezTo>
                    <a:pt x="25" y="577"/>
                    <a:pt x="50" y="597"/>
                    <a:pt x="76" y="597"/>
                  </a:cubicBezTo>
                  <a:lnTo>
                    <a:pt x="82" y="597"/>
                  </a:lnTo>
                  <a:cubicBezTo>
                    <a:pt x="111" y="592"/>
                    <a:pt x="133" y="565"/>
                    <a:pt x="130" y="535"/>
                  </a:cubicBezTo>
                  <a:cubicBezTo>
                    <a:pt x="111" y="379"/>
                    <a:pt x="110" y="221"/>
                    <a:pt x="127" y="63"/>
                  </a:cubicBezTo>
                  <a:cubicBezTo>
                    <a:pt x="131" y="31"/>
                    <a:pt x="110" y="6"/>
                    <a:pt x="80" y="1"/>
                  </a:cubicBezTo>
                  <a:cubicBezTo>
                    <a:pt x="77" y="1"/>
                    <a:pt x="74"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5"/>
            <p:cNvSpPr/>
            <p:nvPr/>
          </p:nvSpPr>
          <p:spPr>
            <a:xfrm>
              <a:off x="6515004" y="3416987"/>
              <a:ext cx="194165" cy="121327"/>
            </a:xfrm>
            <a:custGeom>
              <a:avLst/>
              <a:gdLst/>
              <a:ahLst/>
              <a:cxnLst/>
              <a:rect l="l" t="t" r="r" b="b"/>
              <a:pathLst>
                <a:path w="6611" h="4131" extrusionOk="0">
                  <a:moveTo>
                    <a:pt x="59" y="1"/>
                  </a:moveTo>
                  <a:cubicBezTo>
                    <a:pt x="31" y="1"/>
                    <a:pt x="10" y="20"/>
                    <a:pt x="6" y="46"/>
                  </a:cubicBezTo>
                  <a:cubicBezTo>
                    <a:pt x="0" y="76"/>
                    <a:pt x="20" y="104"/>
                    <a:pt x="50" y="110"/>
                  </a:cubicBezTo>
                  <a:cubicBezTo>
                    <a:pt x="1256" y="331"/>
                    <a:pt x="2451" y="821"/>
                    <a:pt x="3603" y="1570"/>
                  </a:cubicBezTo>
                  <a:cubicBezTo>
                    <a:pt x="4607" y="2223"/>
                    <a:pt x="5560" y="3055"/>
                    <a:pt x="6511" y="4112"/>
                  </a:cubicBezTo>
                  <a:cubicBezTo>
                    <a:pt x="6523" y="4125"/>
                    <a:pt x="6538" y="4130"/>
                    <a:pt x="6553" y="4130"/>
                  </a:cubicBezTo>
                  <a:cubicBezTo>
                    <a:pt x="6565" y="4130"/>
                    <a:pt x="6578" y="4125"/>
                    <a:pt x="6588" y="4113"/>
                  </a:cubicBezTo>
                  <a:cubicBezTo>
                    <a:pt x="6610" y="4095"/>
                    <a:pt x="6611" y="4061"/>
                    <a:pt x="6592" y="4038"/>
                  </a:cubicBezTo>
                  <a:cubicBezTo>
                    <a:pt x="5633" y="2973"/>
                    <a:pt x="4673" y="2137"/>
                    <a:pt x="3662" y="1477"/>
                  </a:cubicBezTo>
                  <a:cubicBezTo>
                    <a:pt x="2500" y="721"/>
                    <a:pt x="1289" y="224"/>
                    <a:pt x="70" y="2"/>
                  </a:cubicBezTo>
                  <a:cubicBezTo>
                    <a:pt x="66" y="1"/>
                    <a:pt x="6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5"/>
            <p:cNvSpPr/>
            <p:nvPr/>
          </p:nvSpPr>
          <p:spPr>
            <a:xfrm>
              <a:off x="6555946" y="3448618"/>
              <a:ext cx="111107" cy="67228"/>
            </a:xfrm>
            <a:custGeom>
              <a:avLst/>
              <a:gdLst/>
              <a:ahLst/>
              <a:cxnLst/>
              <a:rect l="l" t="t" r="r" b="b"/>
              <a:pathLst>
                <a:path w="3783" h="2289" extrusionOk="0">
                  <a:moveTo>
                    <a:pt x="60" y="1"/>
                  </a:moveTo>
                  <a:cubicBezTo>
                    <a:pt x="36" y="1"/>
                    <a:pt x="15" y="18"/>
                    <a:pt x="8" y="41"/>
                  </a:cubicBezTo>
                  <a:cubicBezTo>
                    <a:pt x="0" y="71"/>
                    <a:pt x="17" y="100"/>
                    <a:pt x="46" y="108"/>
                  </a:cubicBezTo>
                  <a:cubicBezTo>
                    <a:pt x="1429" y="491"/>
                    <a:pt x="2686" y="1239"/>
                    <a:pt x="3683" y="2273"/>
                  </a:cubicBezTo>
                  <a:cubicBezTo>
                    <a:pt x="3693" y="2284"/>
                    <a:pt x="3707" y="2289"/>
                    <a:pt x="3722" y="2289"/>
                  </a:cubicBezTo>
                  <a:cubicBezTo>
                    <a:pt x="3736" y="2289"/>
                    <a:pt x="3750" y="2284"/>
                    <a:pt x="3760" y="2277"/>
                  </a:cubicBezTo>
                  <a:cubicBezTo>
                    <a:pt x="3781" y="2256"/>
                    <a:pt x="3783" y="2220"/>
                    <a:pt x="3762" y="2199"/>
                  </a:cubicBezTo>
                  <a:cubicBezTo>
                    <a:pt x="2752" y="1149"/>
                    <a:pt x="1477" y="392"/>
                    <a:pt x="74" y="3"/>
                  </a:cubicBezTo>
                  <a:cubicBezTo>
                    <a:pt x="69" y="1"/>
                    <a:pt x="6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5"/>
            <p:cNvSpPr/>
            <p:nvPr/>
          </p:nvSpPr>
          <p:spPr>
            <a:xfrm>
              <a:off x="6597387" y="3489913"/>
              <a:ext cx="15772" cy="8370"/>
            </a:xfrm>
            <a:custGeom>
              <a:avLst/>
              <a:gdLst/>
              <a:ahLst/>
              <a:cxnLst/>
              <a:rect l="l" t="t" r="r" b="b"/>
              <a:pathLst>
                <a:path w="537" h="285" extrusionOk="0">
                  <a:moveTo>
                    <a:pt x="63" y="0"/>
                  </a:moveTo>
                  <a:cubicBezTo>
                    <a:pt x="42" y="0"/>
                    <a:pt x="22" y="13"/>
                    <a:pt x="14" y="34"/>
                  </a:cubicBezTo>
                  <a:cubicBezTo>
                    <a:pt x="1" y="61"/>
                    <a:pt x="14" y="92"/>
                    <a:pt x="42" y="105"/>
                  </a:cubicBezTo>
                  <a:lnTo>
                    <a:pt x="452" y="282"/>
                  </a:lnTo>
                  <a:cubicBezTo>
                    <a:pt x="459" y="283"/>
                    <a:pt x="466" y="284"/>
                    <a:pt x="474" y="284"/>
                  </a:cubicBezTo>
                  <a:cubicBezTo>
                    <a:pt x="495" y="284"/>
                    <a:pt x="516" y="273"/>
                    <a:pt x="523" y="253"/>
                  </a:cubicBezTo>
                  <a:cubicBezTo>
                    <a:pt x="536" y="226"/>
                    <a:pt x="523" y="195"/>
                    <a:pt x="495" y="182"/>
                  </a:cubicBezTo>
                  <a:lnTo>
                    <a:pt x="85" y="5"/>
                  </a:lnTo>
                  <a:cubicBezTo>
                    <a:pt x="78"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5"/>
            <p:cNvSpPr/>
            <p:nvPr/>
          </p:nvSpPr>
          <p:spPr>
            <a:xfrm>
              <a:off x="6434354" y="3511823"/>
              <a:ext cx="96069" cy="67345"/>
            </a:xfrm>
            <a:custGeom>
              <a:avLst/>
              <a:gdLst/>
              <a:ahLst/>
              <a:cxnLst/>
              <a:rect l="l" t="t" r="r" b="b"/>
              <a:pathLst>
                <a:path w="3271" h="2293" extrusionOk="0">
                  <a:moveTo>
                    <a:pt x="63" y="1"/>
                  </a:moveTo>
                  <a:cubicBezTo>
                    <a:pt x="48" y="1"/>
                    <a:pt x="33" y="7"/>
                    <a:pt x="22" y="18"/>
                  </a:cubicBezTo>
                  <a:cubicBezTo>
                    <a:pt x="0" y="41"/>
                    <a:pt x="3" y="75"/>
                    <a:pt x="25" y="97"/>
                  </a:cubicBezTo>
                  <a:cubicBezTo>
                    <a:pt x="960" y="983"/>
                    <a:pt x="2023" y="1719"/>
                    <a:pt x="3182" y="2287"/>
                  </a:cubicBezTo>
                  <a:cubicBezTo>
                    <a:pt x="3191" y="2291"/>
                    <a:pt x="3198" y="2293"/>
                    <a:pt x="3208" y="2293"/>
                  </a:cubicBezTo>
                  <a:cubicBezTo>
                    <a:pt x="3226" y="2293"/>
                    <a:pt x="3246" y="2280"/>
                    <a:pt x="3256" y="2261"/>
                  </a:cubicBezTo>
                  <a:cubicBezTo>
                    <a:pt x="3270" y="2234"/>
                    <a:pt x="3259" y="2200"/>
                    <a:pt x="3232" y="2187"/>
                  </a:cubicBezTo>
                  <a:cubicBezTo>
                    <a:pt x="2084" y="1628"/>
                    <a:pt x="1030" y="896"/>
                    <a:pt x="100" y="16"/>
                  </a:cubicBezTo>
                  <a:cubicBezTo>
                    <a:pt x="90" y="6"/>
                    <a:pt x="7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5"/>
            <p:cNvSpPr/>
            <p:nvPr/>
          </p:nvSpPr>
          <p:spPr>
            <a:xfrm>
              <a:off x="6488219" y="3537169"/>
              <a:ext cx="19942" cy="13481"/>
            </a:xfrm>
            <a:custGeom>
              <a:avLst/>
              <a:gdLst/>
              <a:ahLst/>
              <a:cxnLst/>
              <a:rect l="l" t="t" r="r" b="b"/>
              <a:pathLst>
                <a:path w="679" h="459" extrusionOk="0">
                  <a:moveTo>
                    <a:pt x="63" y="1"/>
                  </a:moveTo>
                  <a:cubicBezTo>
                    <a:pt x="47" y="1"/>
                    <a:pt x="31" y="8"/>
                    <a:pt x="21" y="21"/>
                  </a:cubicBezTo>
                  <a:cubicBezTo>
                    <a:pt x="1" y="45"/>
                    <a:pt x="6" y="81"/>
                    <a:pt x="29" y="98"/>
                  </a:cubicBezTo>
                  <a:cubicBezTo>
                    <a:pt x="206" y="235"/>
                    <a:pt x="394" y="354"/>
                    <a:pt x="592" y="453"/>
                  </a:cubicBezTo>
                  <a:cubicBezTo>
                    <a:pt x="600" y="456"/>
                    <a:pt x="607" y="458"/>
                    <a:pt x="616" y="458"/>
                  </a:cubicBezTo>
                  <a:cubicBezTo>
                    <a:pt x="636" y="458"/>
                    <a:pt x="656" y="447"/>
                    <a:pt x="666" y="427"/>
                  </a:cubicBezTo>
                  <a:cubicBezTo>
                    <a:pt x="679" y="400"/>
                    <a:pt x="669" y="369"/>
                    <a:pt x="642" y="354"/>
                  </a:cubicBezTo>
                  <a:cubicBezTo>
                    <a:pt x="449" y="261"/>
                    <a:pt x="266" y="144"/>
                    <a:pt x="96" y="13"/>
                  </a:cubicBezTo>
                  <a:cubicBezTo>
                    <a:pt x="87" y="4"/>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5"/>
            <p:cNvSpPr/>
            <p:nvPr/>
          </p:nvSpPr>
          <p:spPr>
            <a:xfrm>
              <a:off x="6386804" y="3472026"/>
              <a:ext cx="15713" cy="17769"/>
            </a:xfrm>
            <a:custGeom>
              <a:avLst/>
              <a:gdLst/>
              <a:ahLst/>
              <a:cxnLst/>
              <a:rect l="l" t="t" r="r" b="b"/>
              <a:pathLst>
                <a:path w="535" h="605" extrusionOk="0">
                  <a:moveTo>
                    <a:pt x="60" y="1"/>
                  </a:moveTo>
                  <a:cubicBezTo>
                    <a:pt x="49" y="1"/>
                    <a:pt x="38" y="4"/>
                    <a:pt x="29" y="11"/>
                  </a:cubicBezTo>
                  <a:cubicBezTo>
                    <a:pt x="6" y="29"/>
                    <a:pt x="0" y="63"/>
                    <a:pt x="17" y="87"/>
                  </a:cubicBezTo>
                  <a:cubicBezTo>
                    <a:pt x="146" y="260"/>
                    <a:pt x="286" y="428"/>
                    <a:pt x="433" y="586"/>
                  </a:cubicBezTo>
                  <a:cubicBezTo>
                    <a:pt x="443" y="599"/>
                    <a:pt x="457" y="604"/>
                    <a:pt x="472" y="604"/>
                  </a:cubicBezTo>
                  <a:cubicBezTo>
                    <a:pt x="486" y="604"/>
                    <a:pt x="499" y="600"/>
                    <a:pt x="509" y="590"/>
                  </a:cubicBezTo>
                  <a:cubicBezTo>
                    <a:pt x="533" y="567"/>
                    <a:pt x="534" y="532"/>
                    <a:pt x="513" y="510"/>
                  </a:cubicBezTo>
                  <a:cubicBezTo>
                    <a:pt x="369" y="357"/>
                    <a:pt x="231" y="193"/>
                    <a:pt x="106" y="22"/>
                  </a:cubicBezTo>
                  <a:cubicBezTo>
                    <a:pt x="94"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5"/>
            <p:cNvSpPr/>
            <p:nvPr/>
          </p:nvSpPr>
          <p:spPr>
            <a:xfrm>
              <a:off x="6465104" y="3587920"/>
              <a:ext cx="200068" cy="58211"/>
            </a:xfrm>
            <a:custGeom>
              <a:avLst/>
              <a:gdLst/>
              <a:ahLst/>
              <a:cxnLst/>
              <a:rect l="l" t="t" r="r" b="b"/>
              <a:pathLst>
                <a:path w="6812" h="1982" extrusionOk="0">
                  <a:moveTo>
                    <a:pt x="6389" y="0"/>
                  </a:moveTo>
                  <a:cubicBezTo>
                    <a:pt x="4153" y="0"/>
                    <a:pt x="1909" y="660"/>
                    <a:pt x="33" y="1881"/>
                  </a:cubicBezTo>
                  <a:cubicBezTo>
                    <a:pt x="7" y="1898"/>
                    <a:pt x="0" y="1932"/>
                    <a:pt x="16" y="1958"/>
                  </a:cubicBezTo>
                  <a:cubicBezTo>
                    <a:pt x="27" y="1973"/>
                    <a:pt x="46" y="1982"/>
                    <a:pt x="63" y="1982"/>
                  </a:cubicBezTo>
                  <a:cubicBezTo>
                    <a:pt x="74" y="1982"/>
                    <a:pt x="84" y="1979"/>
                    <a:pt x="91" y="1973"/>
                  </a:cubicBezTo>
                  <a:cubicBezTo>
                    <a:pt x="1948" y="765"/>
                    <a:pt x="4169" y="110"/>
                    <a:pt x="6387" y="110"/>
                  </a:cubicBezTo>
                  <a:cubicBezTo>
                    <a:pt x="6509" y="110"/>
                    <a:pt x="6632" y="112"/>
                    <a:pt x="6755" y="116"/>
                  </a:cubicBezTo>
                  <a:lnTo>
                    <a:pt x="6756" y="116"/>
                  </a:lnTo>
                  <a:cubicBezTo>
                    <a:pt x="6786" y="116"/>
                    <a:pt x="6809" y="93"/>
                    <a:pt x="6812" y="63"/>
                  </a:cubicBezTo>
                  <a:cubicBezTo>
                    <a:pt x="6812" y="32"/>
                    <a:pt x="6788" y="8"/>
                    <a:pt x="6758" y="6"/>
                  </a:cubicBezTo>
                  <a:cubicBezTo>
                    <a:pt x="6635" y="2"/>
                    <a:pt x="6512" y="0"/>
                    <a:pt x="6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5"/>
            <p:cNvSpPr/>
            <p:nvPr/>
          </p:nvSpPr>
          <p:spPr>
            <a:xfrm>
              <a:off x="6519380" y="3606893"/>
              <a:ext cx="94131" cy="29634"/>
            </a:xfrm>
            <a:custGeom>
              <a:avLst/>
              <a:gdLst/>
              <a:ahLst/>
              <a:cxnLst/>
              <a:rect l="l" t="t" r="r" b="b"/>
              <a:pathLst>
                <a:path w="3205" h="1009" extrusionOk="0">
                  <a:moveTo>
                    <a:pt x="3148" y="1"/>
                  </a:moveTo>
                  <a:cubicBezTo>
                    <a:pt x="3146" y="1"/>
                    <a:pt x="3143" y="1"/>
                    <a:pt x="3141" y="1"/>
                  </a:cubicBezTo>
                  <a:cubicBezTo>
                    <a:pt x="2057" y="114"/>
                    <a:pt x="1013" y="417"/>
                    <a:pt x="39" y="906"/>
                  </a:cubicBezTo>
                  <a:cubicBezTo>
                    <a:pt x="14" y="918"/>
                    <a:pt x="1" y="951"/>
                    <a:pt x="15" y="978"/>
                  </a:cubicBezTo>
                  <a:cubicBezTo>
                    <a:pt x="25" y="998"/>
                    <a:pt x="45" y="1008"/>
                    <a:pt x="65" y="1008"/>
                  </a:cubicBezTo>
                  <a:cubicBezTo>
                    <a:pt x="73" y="1008"/>
                    <a:pt x="80" y="1007"/>
                    <a:pt x="89" y="1004"/>
                  </a:cubicBezTo>
                  <a:cubicBezTo>
                    <a:pt x="1050" y="521"/>
                    <a:pt x="2081" y="221"/>
                    <a:pt x="3151" y="110"/>
                  </a:cubicBezTo>
                  <a:cubicBezTo>
                    <a:pt x="3181" y="107"/>
                    <a:pt x="3205" y="80"/>
                    <a:pt x="3201" y="50"/>
                  </a:cubicBezTo>
                  <a:cubicBezTo>
                    <a:pt x="3198" y="23"/>
                    <a:pt x="3175" y="1"/>
                    <a:pt x="3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5"/>
            <p:cNvSpPr/>
            <p:nvPr/>
          </p:nvSpPr>
          <p:spPr>
            <a:xfrm>
              <a:off x="6550307" y="3641315"/>
              <a:ext cx="17240" cy="8459"/>
            </a:xfrm>
            <a:custGeom>
              <a:avLst/>
              <a:gdLst/>
              <a:ahLst/>
              <a:cxnLst/>
              <a:rect l="l" t="t" r="r" b="b"/>
              <a:pathLst>
                <a:path w="587" h="288" extrusionOk="0">
                  <a:moveTo>
                    <a:pt x="526" y="0"/>
                  </a:moveTo>
                  <a:cubicBezTo>
                    <a:pt x="519" y="0"/>
                    <a:pt x="512" y="2"/>
                    <a:pt x="506" y="4"/>
                  </a:cubicBezTo>
                  <a:lnTo>
                    <a:pt x="43" y="181"/>
                  </a:lnTo>
                  <a:cubicBezTo>
                    <a:pt x="14" y="191"/>
                    <a:pt x="0" y="224"/>
                    <a:pt x="10" y="252"/>
                  </a:cubicBezTo>
                  <a:cubicBezTo>
                    <a:pt x="19" y="273"/>
                    <a:pt x="40" y="288"/>
                    <a:pt x="61" y="288"/>
                  </a:cubicBezTo>
                  <a:cubicBezTo>
                    <a:pt x="69" y="288"/>
                    <a:pt x="74" y="285"/>
                    <a:pt x="81" y="283"/>
                  </a:cubicBezTo>
                  <a:lnTo>
                    <a:pt x="544" y="107"/>
                  </a:lnTo>
                  <a:cubicBezTo>
                    <a:pt x="573" y="97"/>
                    <a:pt x="587" y="64"/>
                    <a:pt x="577" y="36"/>
                  </a:cubicBezTo>
                  <a:cubicBezTo>
                    <a:pt x="568" y="14"/>
                    <a:pt x="548"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5"/>
            <p:cNvSpPr/>
            <p:nvPr/>
          </p:nvSpPr>
          <p:spPr>
            <a:xfrm>
              <a:off x="6680034" y="3824261"/>
              <a:ext cx="61765" cy="89285"/>
            </a:xfrm>
            <a:custGeom>
              <a:avLst/>
              <a:gdLst/>
              <a:ahLst/>
              <a:cxnLst/>
              <a:rect l="l" t="t" r="r" b="b"/>
              <a:pathLst>
                <a:path w="2103" h="3040" extrusionOk="0">
                  <a:moveTo>
                    <a:pt x="2041" y="1"/>
                  </a:moveTo>
                  <a:cubicBezTo>
                    <a:pt x="2019" y="1"/>
                    <a:pt x="1998" y="13"/>
                    <a:pt x="1989" y="34"/>
                  </a:cubicBezTo>
                  <a:cubicBezTo>
                    <a:pt x="1512" y="1118"/>
                    <a:pt x="850" y="2098"/>
                    <a:pt x="22" y="2945"/>
                  </a:cubicBezTo>
                  <a:cubicBezTo>
                    <a:pt x="1" y="2968"/>
                    <a:pt x="1" y="3002"/>
                    <a:pt x="22" y="3023"/>
                  </a:cubicBezTo>
                  <a:cubicBezTo>
                    <a:pt x="32" y="3033"/>
                    <a:pt x="48" y="3039"/>
                    <a:pt x="62" y="3039"/>
                  </a:cubicBezTo>
                  <a:cubicBezTo>
                    <a:pt x="76" y="3039"/>
                    <a:pt x="90" y="3033"/>
                    <a:pt x="100" y="3021"/>
                  </a:cubicBezTo>
                  <a:cubicBezTo>
                    <a:pt x="938" y="2165"/>
                    <a:pt x="1607" y="1175"/>
                    <a:pt x="2091" y="78"/>
                  </a:cubicBezTo>
                  <a:cubicBezTo>
                    <a:pt x="2103" y="50"/>
                    <a:pt x="2091" y="19"/>
                    <a:pt x="2063" y="6"/>
                  </a:cubicBezTo>
                  <a:cubicBezTo>
                    <a:pt x="2056" y="2"/>
                    <a:pt x="2048" y="1"/>
                    <a:pt x="2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5"/>
            <p:cNvSpPr/>
            <p:nvPr/>
          </p:nvSpPr>
          <p:spPr>
            <a:xfrm>
              <a:off x="6695688" y="3837888"/>
              <a:ext cx="21616" cy="33394"/>
            </a:xfrm>
            <a:custGeom>
              <a:avLst/>
              <a:gdLst/>
              <a:ahLst/>
              <a:cxnLst/>
              <a:rect l="l" t="t" r="r" b="b"/>
              <a:pathLst>
                <a:path w="736" h="1137" extrusionOk="0">
                  <a:moveTo>
                    <a:pt x="674" y="0"/>
                  </a:moveTo>
                  <a:cubicBezTo>
                    <a:pt x="656" y="0"/>
                    <a:pt x="637" y="9"/>
                    <a:pt x="627" y="27"/>
                  </a:cubicBezTo>
                  <a:lnTo>
                    <a:pt x="15" y="1054"/>
                  </a:lnTo>
                  <a:cubicBezTo>
                    <a:pt x="0" y="1080"/>
                    <a:pt x="8" y="1114"/>
                    <a:pt x="33" y="1130"/>
                  </a:cubicBezTo>
                  <a:cubicBezTo>
                    <a:pt x="43" y="1135"/>
                    <a:pt x="53" y="1137"/>
                    <a:pt x="63" y="1137"/>
                  </a:cubicBezTo>
                  <a:cubicBezTo>
                    <a:pt x="82" y="1137"/>
                    <a:pt x="100" y="1128"/>
                    <a:pt x="109" y="1110"/>
                  </a:cubicBezTo>
                  <a:lnTo>
                    <a:pt x="721" y="83"/>
                  </a:lnTo>
                  <a:cubicBezTo>
                    <a:pt x="735" y="57"/>
                    <a:pt x="728" y="25"/>
                    <a:pt x="701" y="7"/>
                  </a:cubicBezTo>
                  <a:cubicBezTo>
                    <a:pt x="693" y="3"/>
                    <a:pt x="684"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5"/>
            <p:cNvSpPr/>
            <p:nvPr/>
          </p:nvSpPr>
          <p:spPr>
            <a:xfrm>
              <a:off x="6686848" y="3817770"/>
              <a:ext cx="13745" cy="21558"/>
            </a:xfrm>
            <a:custGeom>
              <a:avLst/>
              <a:gdLst/>
              <a:ahLst/>
              <a:cxnLst/>
              <a:rect l="l" t="t" r="r" b="b"/>
              <a:pathLst>
                <a:path w="468" h="734" extrusionOk="0">
                  <a:moveTo>
                    <a:pt x="406" y="1"/>
                  </a:moveTo>
                  <a:cubicBezTo>
                    <a:pt x="387" y="1"/>
                    <a:pt x="368" y="10"/>
                    <a:pt x="358" y="29"/>
                  </a:cubicBezTo>
                  <a:lnTo>
                    <a:pt x="15" y="653"/>
                  </a:lnTo>
                  <a:cubicBezTo>
                    <a:pt x="1" y="678"/>
                    <a:pt x="9" y="712"/>
                    <a:pt x="37" y="727"/>
                  </a:cubicBezTo>
                  <a:cubicBezTo>
                    <a:pt x="45" y="732"/>
                    <a:pt x="54" y="734"/>
                    <a:pt x="62" y="734"/>
                  </a:cubicBezTo>
                  <a:cubicBezTo>
                    <a:pt x="82" y="734"/>
                    <a:pt x="101" y="724"/>
                    <a:pt x="111" y="705"/>
                  </a:cubicBezTo>
                  <a:lnTo>
                    <a:pt x="454" y="83"/>
                  </a:lnTo>
                  <a:cubicBezTo>
                    <a:pt x="468" y="56"/>
                    <a:pt x="459" y="22"/>
                    <a:pt x="432" y="7"/>
                  </a:cubicBezTo>
                  <a:cubicBezTo>
                    <a:pt x="424" y="3"/>
                    <a:pt x="41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5"/>
            <p:cNvSpPr/>
            <p:nvPr/>
          </p:nvSpPr>
          <p:spPr>
            <a:xfrm>
              <a:off x="6581674" y="3694622"/>
              <a:ext cx="66611" cy="135454"/>
            </a:xfrm>
            <a:custGeom>
              <a:avLst/>
              <a:gdLst/>
              <a:ahLst/>
              <a:cxnLst/>
              <a:rect l="l" t="t" r="r" b="b"/>
              <a:pathLst>
                <a:path w="2268" h="4612" extrusionOk="0">
                  <a:moveTo>
                    <a:pt x="2206" y="0"/>
                  </a:moveTo>
                  <a:cubicBezTo>
                    <a:pt x="2190" y="0"/>
                    <a:pt x="2174" y="7"/>
                    <a:pt x="2162" y="21"/>
                  </a:cubicBezTo>
                  <a:cubicBezTo>
                    <a:pt x="1118" y="1338"/>
                    <a:pt x="372" y="2903"/>
                    <a:pt x="7" y="4544"/>
                  </a:cubicBezTo>
                  <a:cubicBezTo>
                    <a:pt x="0" y="4575"/>
                    <a:pt x="17" y="4603"/>
                    <a:pt x="47" y="4611"/>
                  </a:cubicBezTo>
                  <a:cubicBezTo>
                    <a:pt x="53" y="4612"/>
                    <a:pt x="57" y="4612"/>
                    <a:pt x="60" y="4612"/>
                  </a:cubicBezTo>
                  <a:cubicBezTo>
                    <a:pt x="86" y="4612"/>
                    <a:pt x="107" y="4593"/>
                    <a:pt x="114" y="4568"/>
                  </a:cubicBezTo>
                  <a:cubicBezTo>
                    <a:pt x="474" y="2941"/>
                    <a:pt x="1214" y="1393"/>
                    <a:pt x="2247" y="89"/>
                  </a:cubicBezTo>
                  <a:cubicBezTo>
                    <a:pt x="2267" y="65"/>
                    <a:pt x="2262" y="32"/>
                    <a:pt x="2239" y="12"/>
                  </a:cubicBezTo>
                  <a:cubicBezTo>
                    <a:pt x="2229" y="4"/>
                    <a:pt x="2218" y="0"/>
                    <a:pt x="2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5"/>
            <p:cNvSpPr/>
            <p:nvPr/>
          </p:nvSpPr>
          <p:spPr>
            <a:xfrm>
              <a:off x="6607637" y="3749426"/>
              <a:ext cx="24377" cy="44055"/>
            </a:xfrm>
            <a:custGeom>
              <a:avLst/>
              <a:gdLst/>
              <a:ahLst/>
              <a:cxnLst/>
              <a:rect l="l" t="t" r="r" b="b"/>
              <a:pathLst>
                <a:path w="830" h="1500" extrusionOk="0">
                  <a:moveTo>
                    <a:pt x="768" y="1"/>
                  </a:moveTo>
                  <a:cubicBezTo>
                    <a:pt x="751" y="1"/>
                    <a:pt x="734" y="9"/>
                    <a:pt x="723" y="24"/>
                  </a:cubicBezTo>
                  <a:cubicBezTo>
                    <a:pt x="412" y="453"/>
                    <a:pt x="173" y="925"/>
                    <a:pt x="9" y="1427"/>
                  </a:cubicBezTo>
                  <a:cubicBezTo>
                    <a:pt x="1" y="1456"/>
                    <a:pt x="16" y="1487"/>
                    <a:pt x="45" y="1496"/>
                  </a:cubicBezTo>
                  <a:cubicBezTo>
                    <a:pt x="52" y="1500"/>
                    <a:pt x="58" y="1500"/>
                    <a:pt x="63" y="1500"/>
                  </a:cubicBezTo>
                  <a:cubicBezTo>
                    <a:pt x="86" y="1500"/>
                    <a:pt x="107" y="1486"/>
                    <a:pt x="115" y="1459"/>
                  </a:cubicBezTo>
                  <a:cubicBezTo>
                    <a:pt x="273" y="967"/>
                    <a:pt x="508" y="506"/>
                    <a:pt x="812" y="89"/>
                  </a:cubicBezTo>
                  <a:cubicBezTo>
                    <a:pt x="829" y="63"/>
                    <a:pt x="825" y="29"/>
                    <a:pt x="800" y="12"/>
                  </a:cubicBezTo>
                  <a:cubicBezTo>
                    <a:pt x="790" y="4"/>
                    <a:pt x="779"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5"/>
            <p:cNvSpPr/>
            <p:nvPr/>
          </p:nvSpPr>
          <p:spPr>
            <a:xfrm>
              <a:off x="6629224" y="3792982"/>
              <a:ext cx="12482" cy="22732"/>
            </a:xfrm>
            <a:custGeom>
              <a:avLst/>
              <a:gdLst/>
              <a:ahLst/>
              <a:cxnLst/>
              <a:rect l="l" t="t" r="r" b="b"/>
              <a:pathLst>
                <a:path w="425" h="774" extrusionOk="0">
                  <a:moveTo>
                    <a:pt x="363" y="1"/>
                  </a:moveTo>
                  <a:cubicBezTo>
                    <a:pt x="341" y="1"/>
                    <a:pt x="319" y="14"/>
                    <a:pt x="311" y="37"/>
                  </a:cubicBezTo>
                  <a:cubicBezTo>
                    <a:pt x="227" y="260"/>
                    <a:pt x="127" y="480"/>
                    <a:pt x="15" y="692"/>
                  </a:cubicBezTo>
                  <a:cubicBezTo>
                    <a:pt x="0" y="718"/>
                    <a:pt x="12" y="752"/>
                    <a:pt x="37" y="766"/>
                  </a:cubicBezTo>
                  <a:cubicBezTo>
                    <a:pt x="45" y="772"/>
                    <a:pt x="55" y="773"/>
                    <a:pt x="63" y="773"/>
                  </a:cubicBezTo>
                  <a:cubicBezTo>
                    <a:pt x="83" y="773"/>
                    <a:pt x="102" y="763"/>
                    <a:pt x="112" y="743"/>
                  </a:cubicBezTo>
                  <a:cubicBezTo>
                    <a:pt x="227" y="528"/>
                    <a:pt x="328" y="303"/>
                    <a:pt x="413" y="75"/>
                  </a:cubicBezTo>
                  <a:cubicBezTo>
                    <a:pt x="425" y="47"/>
                    <a:pt x="411" y="14"/>
                    <a:pt x="382" y="4"/>
                  </a:cubicBezTo>
                  <a:cubicBezTo>
                    <a:pt x="376" y="2"/>
                    <a:pt x="370"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5"/>
            <p:cNvSpPr/>
            <p:nvPr/>
          </p:nvSpPr>
          <p:spPr>
            <a:xfrm>
              <a:off x="6570220" y="3953636"/>
              <a:ext cx="4405" cy="13510"/>
            </a:xfrm>
            <a:custGeom>
              <a:avLst/>
              <a:gdLst/>
              <a:ahLst/>
              <a:cxnLst/>
              <a:rect l="l" t="t" r="r" b="b"/>
              <a:pathLst>
                <a:path w="150" h="460" extrusionOk="0">
                  <a:moveTo>
                    <a:pt x="91" y="1"/>
                  </a:moveTo>
                  <a:cubicBezTo>
                    <a:pt x="63" y="1"/>
                    <a:pt x="41" y="24"/>
                    <a:pt x="37" y="51"/>
                  </a:cubicBezTo>
                  <a:lnTo>
                    <a:pt x="1" y="400"/>
                  </a:lnTo>
                  <a:cubicBezTo>
                    <a:pt x="0" y="430"/>
                    <a:pt x="21" y="457"/>
                    <a:pt x="51" y="460"/>
                  </a:cubicBezTo>
                  <a:lnTo>
                    <a:pt x="57" y="460"/>
                  </a:lnTo>
                  <a:cubicBezTo>
                    <a:pt x="85" y="460"/>
                    <a:pt x="108" y="438"/>
                    <a:pt x="113" y="411"/>
                  </a:cubicBezTo>
                  <a:lnTo>
                    <a:pt x="148" y="61"/>
                  </a:lnTo>
                  <a:cubicBezTo>
                    <a:pt x="150" y="31"/>
                    <a:pt x="128" y="4"/>
                    <a:pt x="98" y="1"/>
                  </a:cubicBezTo>
                  <a:cubicBezTo>
                    <a:pt x="96" y="1"/>
                    <a:pt x="93"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5"/>
            <p:cNvSpPr/>
            <p:nvPr/>
          </p:nvSpPr>
          <p:spPr>
            <a:xfrm>
              <a:off x="6898194" y="3775301"/>
              <a:ext cx="37594" cy="117333"/>
            </a:xfrm>
            <a:custGeom>
              <a:avLst/>
              <a:gdLst/>
              <a:ahLst/>
              <a:cxnLst/>
              <a:rect l="l" t="t" r="r" b="b"/>
              <a:pathLst>
                <a:path w="1280" h="3995" extrusionOk="0">
                  <a:moveTo>
                    <a:pt x="62" y="0"/>
                  </a:moveTo>
                  <a:cubicBezTo>
                    <a:pt x="53" y="0"/>
                    <a:pt x="43" y="3"/>
                    <a:pt x="35" y="8"/>
                  </a:cubicBezTo>
                  <a:cubicBezTo>
                    <a:pt x="10" y="24"/>
                    <a:pt x="1" y="58"/>
                    <a:pt x="17" y="83"/>
                  </a:cubicBezTo>
                  <a:cubicBezTo>
                    <a:pt x="726" y="1245"/>
                    <a:pt x="1123" y="2578"/>
                    <a:pt x="1167" y="3940"/>
                  </a:cubicBezTo>
                  <a:cubicBezTo>
                    <a:pt x="1169" y="3971"/>
                    <a:pt x="1193" y="3994"/>
                    <a:pt x="1223" y="3994"/>
                  </a:cubicBezTo>
                  <a:cubicBezTo>
                    <a:pt x="1254" y="3993"/>
                    <a:pt x="1280" y="3967"/>
                    <a:pt x="1276" y="3937"/>
                  </a:cubicBezTo>
                  <a:cubicBezTo>
                    <a:pt x="1231" y="2557"/>
                    <a:pt x="827" y="1204"/>
                    <a:pt x="109" y="26"/>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5"/>
            <p:cNvSpPr/>
            <p:nvPr/>
          </p:nvSpPr>
          <p:spPr>
            <a:xfrm>
              <a:off x="6899017" y="3816302"/>
              <a:ext cx="10720" cy="26756"/>
            </a:xfrm>
            <a:custGeom>
              <a:avLst/>
              <a:gdLst/>
              <a:ahLst/>
              <a:cxnLst/>
              <a:rect l="l" t="t" r="r" b="b"/>
              <a:pathLst>
                <a:path w="365" h="911" extrusionOk="0">
                  <a:moveTo>
                    <a:pt x="63" y="1"/>
                  </a:moveTo>
                  <a:cubicBezTo>
                    <a:pt x="56" y="1"/>
                    <a:pt x="48" y="2"/>
                    <a:pt x="41" y="5"/>
                  </a:cubicBezTo>
                  <a:cubicBezTo>
                    <a:pt x="13" y="15"/>
                    <a:pt x="0" y="47"/>
                    <a:pt x="11" y="76"/>
                  </a:cubicBezTo>
                  <a:cubicBezTo>
                    <a:pt x="118" y="329"/>
                    <a:pt x="198" y="597"/>
                    <a:pt x="254" y="866"/>
                  </a:cubicBezTo>
                  <a:cubicBezTo>
                    <a:pt x="258" y="892"/>
                    <a:pt x="282" y="910"/>
                    <a:pt x="306" y="910"/>
                  </a:cubicBezTo>
                  <a:cubicBezTo>
                    <a:pt x="311" y="910"/>
                    <a:pt x="313" y="910"/>
                    <a:pt x="318" y="909"/>
                  </a:cubicBezTo>
                  <a:cubicBezTo>
                    <a:pt x="348" y="903"/>
                    <a:pt x="365" y="875"/>
                    <a:pt x="359" y="845"/>
                  </a:cubicBezTo>
                  <a:cubicBezTo>
                    <a:pt x="302" y="569"/>
                    <a:pt x="221" y="297"/>
                    <a:pt x="113" y="35"/>
                  </a:cubicBezTo>
                  <a:cubicBezTo>
                    <a:pt x="104" y="13"/>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5"/>
            <p:cNvSpPr/>
            <p:nvPr/>
          </p:nvSpPr>
          <p:spPr>
            <a:xfrm>
              <a:off x="6739361" y="3660611"/>
              <a:ext cx="48108" cy="187058"/>
            </a:xfrm>
            <a:custGeom>
              <a:avLst/>
              <a:gdLst/>
              <a:ahLst/>
              <a:cxnLst/>
              <a:rect l="l" t="t" r="r" b="b"/>
              <a:pathLst>
                <a:path w="1638" h="6369" extrusionOk="0">
                  <a:moveTo>
                    <a:pt x="340" y="1"/>
                  </a:moveTo>
                  <a:cubicBezTo>
                    <a:pt x="312" y="1"/>
                    <a:pt x="293" y="22"/>
                    <a:pt x="289" y="48"/>
                  </a:cubicBezTo>
                  <a:cubicBezTo>
                    <a:pt x="0" y="2213"/>
                    <a:pt x="439" y="4448"/>
                    <a:pt x="1528" y="6341"/>
                  </a:cubicBezTo>
                  <a:cubicBezTo>
                    <a:pt x="1540" y="6357"/>
                    <a:pt x="1557" y="6368"/>
                    <a:pt x="1577" y="6368"/>
                  </a:cubicBezTo>
                  <a:cubicBezTo>
                    <a:pt x="1585" y="6368"/>
                    <a:pt x="1595" y="6367"/>
                    <a:pt x="1604" y="6362"/>
                  </a:cubicBezTo>
                  <a:cubicBezTo>
                    <a:pt x="1628" y="6348"/>
                    <a:pt x="1638" y="6314"/>
                    <a:pt x="1624" y="6288"/>
                  </a:cubicBezTo>
                  <a:cubicBezTo>
                    <a:pt x="546" y="4416"/>
                    <a:pt x="111" y="2205"/>
                    <a:pt x="399" y="65"/>
                  </a:cubicBezTo>
                  <a:cubicBezTo>
                    <a:pt x="403" y="34"/>
                    <a:pt x="382" y="5"/>
                    <a:pt x="352" y="2"/>
                  </a:cubicBezTo>
                  <a:cubicBezTo>
                    <a:pt x="348" y="1"/>
                    <a:pt x="344"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5"/>
            <p:cNvSpPr/>
            <p:nvPr/>
          </p:nvSpPr>
          <p:spPr>
            <a:xfrm>
              <a:off x="6755486" y="3681317"/>
              <a:ext cx="14303" cy="80679"/>
            </a:xfrm>
            <a:custGeom>
              <a:avLst/>
              <a:gdLst/>
              <a:ahLst/>
              <a:cxnLst/>
              <a:rect l="l" t="t" r="r" b="b"/>
              <a:pathLst>
                <a:path w="487" h="2747" extrusionOk="0">
                  <a:moveTo>
                    <a:pt x="172" y="0"/>
                  </a:moveTo>
                  <a:cubicBezTo>
                    <a:pt x="145" y="0"/>
                    <a:pt x="122" y="20"/>
                    <a:pt x="118" y="48"/>
                  </a:cubicBezTo>
                  <a:cubicBezTo>
                    <a:pt x="1" y="938"/>
                    <a:pt x="88" y="1859"/>
                    <a:pt x="371" y="2709"/>
                  </a:cubicBezTo>
                  <a:cubicBezTo>
                    <a:pt x="378" y="2732"/>
                    <a:pt x="400" y="2747"/>
                    <a:pt x="422" y="2747"/>
                  </a:cubicBezTo>
                  <a:cubicBezTo>
                    <a:pt x="428" y="2747"/>
                    <a:pt x="435" y="2745"/>
                    <a:pt x="444" y="2745"/>
                  </a:cubicBezTo>
                  <a:cubicBezTo>
                    <a:pt x="472" y="2737"/>
                    <a:pt x="487" y="2704"/>
                    <a:pt x="478" y="2675"/>
                  </a:cubicBezTo>
                  <a:cubicBezTo>
                    <a:pt x="200" y="1839"/>
                    <a:pt x="113" y="936"/>
                    <a:pt x="229" y="62"/>
                  </a:cubicBezTo>
                  <a:cubicBezTo>
                    <a:pt x="232" y="32"/>
                    <a:pt x="210" y="4"/>
                    <a:pt x="180" y="1"/>
                  </a:cubicBezTo>
                  <a:cubicBezTo>
                    <a:pt x="178" y="0"/>
                    <a:pt x="175"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5"/>
            <p:cNvSpPr/>
            <p:nvPr/>
          </p:nvSpPr>
          <p:spPr>
            <a:xfrm>
              <a:off x="6779745" y="3716825"/>
              <a:ext cx="7137" cy="22028"/>
            </a:xfrm>
            <a:custGeom>
              <a:avLst/>
              <a:gdLst/>
              <a:ahLst/>
              <a:cxnLst/>
              <a:rect l="l" t="t" r="r" b="b"/>
              <a:pathLst>
                <a:path w="243" h="750" extrusionOk="0">
                  <a:moveTo>
                    <a:pt x="62" y="1"/>
                  </a:moveTo>
                  <a:cubicBezTo>
                    <a:pt x="58" y="1"/>
                    <a:pt x="54" y="1"/>
                    <a:pt x="49" y="2"/>
                  </a:cubicBezTo>
                  <a:cubicBezTo>
                    <a:pt x="18" y="9"/>
                    <a:pt x="1" y="38"/>
                    <a:pt x="8" y="68"/>
                  </a:cubicBezTo>
                  <a:cubicBezTo>
                    <a:pt x="55" y="280"/>
                    <a:pt x="96" y="494"/>
                    <a:pt x="129" y="703"/>
                  </a:cubicBezTo>
                  <a:cubicBezTo>
                    <a:pt x="132" y="730"/>
                    <a:pt x="156" y="750"/>
                    <a:pt x="182" y="750"/>
                  </a:cubicBezTo>
                  <a:lnTo>
                    <a:pt x="190" y="750"/>
                  </a:lnTo>
                  <a:cubicBezTo>
                    <a:pt x="222" y="746"/>
                    <a:pt x="243" y="717"/>
                    <a:pt x="237" y="687"/>
                  </a:cubicBezTo>
                  <a:cubicBezTo>
                    <a:pt x="206" y="474"/>
                    <a:pt x="165" y="256"/>
                    <a:pt x="115" y="42"/>
                  </a:cubicBezTo>
                  <a:cubicBezTo>
                    <a:pt x="109"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5"/>
            <p:cNvSpPr/>
            <p:nvPr/>
          </p:nvSpPr>
          <p:spPr>
            <a:xfrm>
              <a:off x="6819982" y="3667073"/>
              <a:ext cx="165911" cy="91899"/>
            </a:xfrm>
            <a:custGeom>
              <a:avLst/>
              <a:gdLst/>
              <a:ahLst/>
              <a:cxnLst/>
              <a:rect l="l" t="t" r="r" b="b"/>
              <a:pathLst>
                <a:path w="5649" h="3129" extrusionOk="0">
                  <a:moveTo>
                    <a:pt x="60" y="1"/>
                  </a:moveTo>
                  <a:cubicBezTo>
                    <a:pt x="46" y="1"/>
                    <a:pt x="33" y="6"/>
                    <a:pt x="22" y="16"/>
                  </a:cubicBezTo>
                  <a:cubicBezTo>
                    <a:pt x="1" y="37"/>
                    <a:pt x="1" y="73"/>
                    <a:pt x="22" y="94"/>
                  </a:cubicBezTo>
                  <a:cubicBezTo>
                    <a:pt x="1513" y="1625"/>
                    <a:pt x="3487" y="2702"/>
                    <a:pt x="5581" y="3128"/>
                  </a:cubicBezTo>
                  <a:cubicBezTo>
                    <a:pt x="5583" y="3129"/>
                    <a:pt x="5588" y="3129"/>
                    <a:pt x="5591" y="3129"/>
                  </a:cubicBezTo>
                  <a:cubicBezTo>
                    <a:pt x="5616" y="3129"/>
                    <a:pt x="5639" y="3110"/>
                    <a:pt x="5645" y="3083"/>
                  </a:cubicBezTo>
                  <a:cubicBezTo>
                    <a:pt x="5649" y="3055"/>
                    <a:pt x="5632" y="3025"/>
                    <a:pt x="5602" y="3019"/>
                  </a:cubicBezTo>
                  <a:cubicBezTo>
                    <a:pt x="3530" y="2601"/>
                    <a:pt x="1576" y="1534"/>
                    <a:pt x="101" y="17"/>
                  </a:cubicBezTo>
                  <a:cubicBezTo>
                    <a:pt x="90" y="6"/>
                    <a:pt x="7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5"/>
            <p:cNvSpPr/>
            <p:nvPr/>
          </p:nvSpPr>
          <p:spPr>
            <a:xfrm>
              <a:off x="6876784" y="3693652"/>
              <a:ext cx="66082" cy="32160"/>
            </a:xfrm>
            <a:custGeom>
              <a:avLst/>
              <a:gdLst/>
              <a:ahLst/>
              <a:cxnLst/>
              <a:rect l="l" t="t" r="r" b="b"/>
              <a:pathLst>
                <a:path w="2250" h="1095" extrusionOk="0">
                  <a:moveTo>
                    <a:pt x="63" y="1"/>
                  </a:moveTo>
                  <a:cubicBezTo>
                    <a:pt x="46" y="1"/>
                    <a:pt x="29" y="8"/>
                    <a:pt x="18" y="24"/>
                  </a:cubicBezTo>
                  <a:cubicBezTo>
                    <a:pt x="1" y="48"/>
                    <a:pt x="7" y="82"/>
                    <a:pt x="31" y="101"/>
                  </a:cubicBezTo>
                  <a:cubicBezTo>
                    <a:pt x="683" y="559"/>
                    <a:pt x="1405" y="894"/>
                    <a:pt x="2175" y="1093"/>
                  </a:cubicBezTo>
                  <a:cubicBezTo>
                    <a:pt x="2181" y="1095"/>
                    <a:pt x="2185" y="1095"/>
                    <a:pt x="2190" y="1095"/>
                  </a:cubicBezTo>
                  <a:cubicBezTo>
                    <a:pt x="2214" y="1095"/>
                    <a:pt x="2237" y="1079"/>
                    <a:pt x="2242" y="1056"/>
                  </a:cubicBezTo>
                  <a:cubicBezTo>
                    <a:pt x="2250" y="1026"/>
                    <a:pt x="2231" y="995"/>
                    <a:pt x="2203" y="988"/>
                  </a:cubicBezTo>
                  <a:cubicBezTo>
                    <a:pt x="1445" y="793"/>
                    <a:pt x="736" y="464"/>
                    <a:pt x="95" y="11"/>
                  </a:cubicBezTo>
                  <a:cubicBezTo>
                    <a:pt x="85" y="4"/>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5"/>
            <p:cNvSpPr/>
            <p:nvPr/>
          </p:nvSpPr>
          <p:spPr>
            <a:xfrm>
              <a:off x="6905831" y="3684137"/>
              <a:ext cx="14156" cy="8400"/>
            </a:xfrm>
            <a:custGeom>
              <a:avLst/>
              <a:gdLst/>
              <a:ahLst/>
              <a:cxnLst/>
              <a:rect l="l" t="t" r="r" b="b"/>
              <a:pathLst>
                <a:path w="482" h="286" extrusionOk="0">
                  <a:moveTo>
                    <a:pt x="63" y="1"/>
                  </a:moveTo>
                  <a:cubicBezTo>
                    <a:pt x="45" y="1"/>
                    <a:pt x="26" y="10"/>
                    <a:pt x="16" y="27"/>
                  </a:cubicBezTo>
                  <a:cubicBezTo>
                    <a:pt x="0" y="52"/>
                    <a:pt x="7" y="86"/>
                    <a:pt x="33" y="101"/>
                  </a:cubicBezTo>
                  <a:cubicBezTo>
                    <a:pt x="151" y="175"/>
                    <a:pt x="274" y="234"/>
                    <a:pt x="402" y="282"/>
                  </a:cubicBezTo>
                  <a:cubicBezTo>
                    <a:pt x="409" y="284"/>
                    <a:pt x="415" y="285"/>
                    <a:pt x="422" y="285"/>
                  </a:cubicBezTo>
                  <a:cubicBezTo>
                    <a:pt x="445" y="285"/>
                    <a:pt x="466" y="272"/>
                    <a:pt x="472" y="249"/>
                  </a:cubicBezTo>
                  <a:cubicBezTo>
                    <a:pt x="482" y="221"/>
                    <a:pt x="467" y="190"/>
                    <a:pt x="439" y="178"/>
                  </a:cubicBezTo>
                  <a:cubicBezTo>
                    <a:pt x="318" y="134"/>
                    <a:pt x="201" y="77"/>
                    <a:pt x="90" y="9"/>
                  </a:cubicBezTo>
                  <a:cubicBezTo>
                    <a:pt x="82" y="3"/>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5"/>
            <p:cNvSpPr/>
            <p:nvPr/>
          </p:nvSpPr>
          <p:spPr>
            <a:xfrm>
              <a:off x="6998170" y="3621578"/>
              <a:ext cx="115571" cy="79005"/>
            </a:xfrm>
            <a:custGeom>
              <a:avLst/>
              <a:gdLst/>
              <a:ahLst/>
              <a:cxnLst/>
              <a:rect l="l" t="t" r="r" b="b"/>
              <a:pathLst>
                <a:path w="3935" h="2690" extrusionOk="0">
                  <a:moveTo>
                    <a:pt x="62" y="0"/>
                  </a:moveTo>
                  <a:cubicBezTo>
                    <a:pt x="39" y="0"/>
                    <a:pt x="18" y="15"/>
                    <a:pt x="11" y="38"/>
                  </a:cubicBezTo>
                  <a:cubicBezTo>
                    <a:pt x="1" y="70"/>
                    <a:pt x="18" y="99"/>
                    <a:pt x="46" y="108"/>
                  </a:cubicBezTo>
                  <a:cubicBezTo>
                    <a:pt x="1514" y="565"/>
                    <a:pt x="2859" y="1475"/>
                    <a:pt x="3829" y="2670"/>
                  </a:cubicBezTo>
                  <a:cubicBezTo>
                    <a:pt x="3839" y="2683"/>
                    <a:pt x="3856" y="2690"/>
                    <a:pt x="3871" y="2690"/>
                  </a:cubicBezTo>
                  <a:cubicBezTo>
                    <a:pt x="3884" y="2690"/>
                    <a:pt x="3896" y="2684"/>
                    <a:pt x="3906" y="2677"/>
                  </a:cubicBezTo>
                  <a:cubicBezTo>
                    <a:pt x="3930" y="2659"/>
                    <a:pt x="3934" y="2623"/>
                    <a:pt x="3914" y="2600"/>
                  </a:cubicBezTo>
                  <a:cubicBezTo>
                    <a:pt x="2930" y="1388"/>
                    <a:pt x="1567" y="465"/>
                    <a:pt x="78" y="3"/>
                  </a:cubicBezTo>
                  <a:cubicBezTo>
                    <a:pt x="72"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5"/>
            <p:cNvSpPr/>
            <p:nvPr/>
          </p:nvSpPr>
          <p:spPr>
            <a:xfrm>
              <a:off x="7030036" y="3659994"/>
              <a:ext cx="28136" cy="16124"/>
            </a:xfrm>
            <a:custGeom>
              <a:avLst/>
              <a:gdLst/>
              <a:ahLst/>
              <a:cxnLst/>
              <a:rect l="l" t="t" r="r" b="b"/>
              <a:pathLst>
                <a:path w="958" h="549" extrusionOk="0">
                  <a:moveTo>
                    <a:pt x="63" y="0"/>
                  </a:moveTo>
                  <a:cubicBezTo>
                    <a:pt x="41" y="0"/>
                    <a:pt x="20" y="15"/>
                    <a:pt x="11" y="38"/>
                  </a:cubicBezTo>
                  <a:cubicBezTo>
                    <a:pt x="1" y="66"/>
                    <a:pt x="16" y="96"/>
                    <a:pt x="45" y="107"/>
                  </a:cubicBezTo>
                  <a:cubicBezTo>
                    <a:pt x="338" y="210"/>
                    <a:pt x="612" y="354"/>
                    <a:pt x="864" y="537"/>
                  </a:cubicBezTo>
                  <a:cubicBezTo>
                    <a:pt x="872" y="545"/>
                    <a:pt x="885" y="549"/>
                    <a:pt x="895" y="549"/>
                  </a:cubicBezTo>
                  <a:cubicBezTo>
                    <a:pt x="914" y="549"/>
                    <a:pt x="929" y="542"/>
                    <a:pt x="941" y="525"/>
                  </a:cubicBezTo>
                  <a:cubicBezTo>
                    <a:pt x="958" y="500"/>
                    <a:pt x="952" y="466"/>
                    <a:pt x="928" y="449"/>
                  </a:cubicBezTo>
                  <a:cubicBezTo>
                    <a:pt x="670" y="260"/>
                    <a:pt x="382" y="109"/>
                    <a:pt x="81" y="3"/>
                  </a:cubicBezTo>
                  <a:cubicBezTo>
                    <a:pt x="75"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5"/>
            <p:cNvSpPr/>
            <p:nvPr/>
          </p:nvSpPr>
          <p:spPr>
            <a:xfrm>
              <a:off x="6908415" y="3498430"/>
              <a:ext cx="213344" cy="98360"/>
            </a:xfrm>
            <a:custGeom>
              <a:avLst/>
              <a:gdLst/>
              <a:ahLst/>
              <a:cxnLst/>
              <a:rect l="l" t="t" r="r" b="b"/>
              <a:pathLst>
                <a:path w="7264" h="3349" extrusionOk="0">
                  <a:moveTo>
                    <a:pt x="7203" y="0"/>
                  </a:moveTo>
                  <a:cubicBezTo>
                    <a:pt x="7191" y="0"/>
                    <a:pt x="7180" y="4"/>
                    <a:pt x="7170" y="12"/>
                  </a:cubicBezTo>
                  <a:cubicBezTo>
                    <a:pt x="6969" y="164"/>
                    <a:pt x="6774" y="332"/>
                    <a:pt x="6586" y="493"/>
                  </a:cubicBezTo>
                  <a:cubicBezTo>
                    <a:pt x="6446" y="611"/>
                    <a:pt x="6309" y="731"/>
                    <a:pt x="6167" y="845"/>
                  </a:cubicBezTo>
                  <a:cubicBezTo>
                    <a:pt x="4666" y="2052"/>
                    <a:pt x="2668" y="2836"/>
                    <a:pt x="52" y="3239"/>
                  </a:cubicBezTo>
                  <a:cubicBezTo>
                    <a:pt x="22" y="3241"/>
                    <a:pt x="0" y="3270"/>
                    <a:pt x="6" y="3301"/>
                  </a:cubicBezTo>
                  <a:cubicBezTo>
                    <a:pt x="9" y="3327"/>
                    <a:pt x="33" y="3347"/>
                    <a:pt x="59" y="3347"/>
                  </a:cubicBezTo>
                  <a:cubicBezTo>
                    <a:pt x="62" y="3347"/>
                    <a:pt x="65" y="3347"/>
                    <a:pt x="70" y="3348"/>
                  </a:cubicBezTo>
                  <a:cubicBezTo>
                    <a:pt x="2705" y="2942"/>
                    <a:pt x="4721" y="2152"/>
                    <a:pt x="6237" y="932"/>
                  </a:cubicBezTo>
                  <a:cubicBezTo>
                    <a:pt x="6379" y="816"/>
                    <a:pt x="6517" y="697"/>
                    <a:pt x="6657" y="577"/>
                  </a:cubicBezTo>
                  <a:cubicBezTo>
                    <a:pt x="6843" y="415"/>
                    <a:pt x="7036" y="249"/>
                    <a:pt x="7235" y="98"/>
                  </a:cubicBezTo>
                  <a:cubicBezTo>
                    <a:pt x="7261" y="80"/>
                    <a:pt x="7263" y="47"/>
                    <a:pt x="7246" y="22"/>
                  </a:cubicBezTo>
                  <a:cubicBezTo>
                    <a:pt x="7236" y="7"/>
                    <a:pt x="7220" y="0"/>
                    <a:pt x="7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5"/>
            <p:cNvSpPr/>
            <p:nvPr/>
          </p:nvSpPr>
          <p:spPr>
            <a:xfrm>
              <a:off x="6944775" y="3524305"/>
              <a:ext cx="115512" cy="45876"/>
            </a:xfrm>
            <a:custGeom>
              <a:avLst/>
              <a:gdLst/>
              <a:ahLst/>
              <a:cxnLst/>
              <a:rect l="l" t="t" r="r" b="b"/>
              <a:pathLst>
                <a:path w="3933" h="1562" extrusionOk="0">
                  <a:moveTo>
                    <a:pt x="3869" y="1"/>
                  </a:moveTo>
                  <a:cubicBezTo>
                    <a:pt x="3858" y="1"/>
                    <a:pt x="3847" y="4"/>
                    <a:pt x="3838" y="11"/>
                  </a:cubicBezTo>
                  <a:cubicBezTo>
                    <a:pt x="2722" y="821"/>
                    <a:pt x="1302" y="1156"/>
                    <a:pt x="48" y="1453"/>
                  </a:cubicBezTo>
                  <a:cubicBezTo>
                    <a:pt x="17" y="1460"/>
                    <a:pt x="0" y="1489"/>
                    <a:pt x="7" y="1519"/>
                  </a:cubicBezTo>
                  <a:cubicBezTo>
                    <a:pt x="13" y="1544"/>
                    <a:pt x="36" y="1562"/>
                    <a:pt x="60" y="1562"/>
                  </a:cubicBezTo>
                  <a:cubicBezTo>
                    <a:pt x="64" y="1562"/>
                    <a:pt x="70" y="1562"/>
                    <a:pt x="74" y="1560"/>
                  </a:cubicBezTo>
                  <a:cubicBezTo>
                    <a:pt x="1337" y="1261"/>
                    <a:pt x="2770" y="922"/>
                    <a:pt x="3902" y="100"/>
                  </a:cubicBezTo>
                  <a:cubicBezTo>
                    <a:pt x="3926" y="82"/>
                    <a:pt x="3932" y="48"/>
                    <a:pt x="3915" y="23"/>
                  </a:cubicBezTo>
                  <a:cubicBezTo>
                    <a:pt x="3904" y="9"/>
                    <a:pt x="3886"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5"/>
            <p:cNvSpPr/>
            <p:nvPr/>
          </p:nvSpPr>
          <p:spPr>
            <a:xfrm>
              <a:off x="6981987" y="3531530"/>
              <a:ext cx="33629" cy="14861"/>
            </a:xfrm>
            <a:custGeom>
              <a:avLst/>
              <a:gdLst/>
              <a:ahLst/>
              <a:cxnLst/>
              <a:rect l="l" t="t" r="r" b="b"/>
              <a:pathLst>
                <a:path w="1145" h="506" extrusionOk="0">
                  <a:moveTo>
                    <a:pt x="1081" y="1"/>
                  </a:moveTo>
                  <a:cubicBezTo>
                    <a:pt x="1072" y="1"/>
                    <a:pt x="1064" y="3"/>
                    <a:pt x="1056" y="7"/>
                  </a:cubicBezTo>
                  <a:cubicBezTo>
                    <a:pt x="737" y="180"/>
                    <a:pt x="396" y="312"/>
                    <a:pt x="46" y="398"/>
                  </a:cubicBezTo>
                  <a:cubicBezTo>
                    <a:pt x="18" y="406"/>
                    <a:pt x="1" y="437"/>
                    <a:pt x="8" y="465"/>
                  </a:cubicBezTo>
                  <a:cubicBezTo>
                    <a:pt x="15" y="490"/>
                    <a:pt x="36" y="505"/>
                    <a:pt x="60" y="505"/>
                  </a:cubicBezTo>
                  <a:lnTo>
                    <a:pt x="73" y="505"/>
                  </a:lnTo>
                  <a:cubicBezTo>
                    <a:pt x="432" y="415"/>
                    <a:pt x="781" y="282"/>
                    <a:pt x="1107" y="105"/>
                  </a:cubicBezTo>
                  <a:cubicBezTo>
                    <a:pt x="1136" y="91"/>
                    <a:pt x="1144" y="57"/>
                    <a:pt x="1130" y="31"/>
                  </a:cubicBezTo>
                  <a:cubicBezTo>
                    <a:pt x="1120" y="12"/>
                    <a:pt x="1101" y="1"/>
                    <a:pt x="1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5"/>
            <p:cNvSpPr/>
            <p:nvPr/>
          </p:nvSpPr>
          <p:spPr>
            <a:xfrm>
              <a:off x="6952764" y="3422802"/>
              <a:ext cx="35978" cy="12042"/>
            </a:xfrm>
            <a:custGeom>
              <a:avLst/>
              <a:gdLst/>
              <a:ahLst/>
              <a:cxnLst/>
              <a:rect l="l" t="t" r="r" b="b"/>
              <a:pathLst>
                <a:path w="1225" h="410" extrusionOk="0">
                  <a:moveTo>
                    <a:pt x="1165" y="0"/>
                  </a:moveTo>
                  <a:cubicBezTo>
                    <a:pt x="1161" y="0"/>
                    <a:pt x="1157" y="1"/>
                    <a:pt x="1152" y="2"/>
                  </a:cubicBezTo>
                  <a:cubicBezTo>
                    <a:pt x="783" y="94"/>
                    <a:pt x="412" y="195"/>
                    <a:pt x="47" y="302"/>
                  </a:cubicBezTo>
                  <a:cubicBezTo>
                    <a:pt x="19" y="311"/>
                    <a:pt x="0" y="341"/>
                    <a:pt x="9" y="369"/>
                  </a:cubicBezTo>
                  <a:cubicBezTo>
                    <a:pt x="16" y="393"/>
                    <a:pt x="40" y="409"/>
                    <a:pt x="63" y="409"/>
                  </a:cubicBezTo>
                  <a:cubicBezTo>
                    <a:pt x="68" y="409"/>
                    <a:pt x="73" y="408"/>
                    <a:pt x="77" y="406"/>
                  </a:cubicBezTo>
                  <a:cubicBezTo>
                    <a:pt x="442" y="299"/>
                    <a:pt x="812" y="198"/>
                    <a:pt x="1179" y="106"/>
                  </a:cubicBezTo>
                  <a:cubicBezTo>
                    <a:pt x="1208" y="99"/>
                    <a:pt x="1225" y="69"/>
                    <a:pt x="1218" y="40"/>
                  </a:cubicBezTo>
                  <a:cubicBezTo>
                    <a:pt x="1212" y="16"/>
                    <a:pt x="1189" y="0"/>
                    <a:pt x="1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5"/>
            <p:cNvSpPr/>
            <p:nvPr/>
          </p:nvSpPr>
          <p:spPr>
            <a:xfrm>
              <a:off x="6954585" y="3441364"/>
              <a:ext cx="12747" cy="6050"/>
            </a:xfrm>
            <a:custGeom>
              <a:avLst/>
              <a:gdLst/>
              <a:ahLst/>
              <a:cxnLst/>
              <a:rect l="l" t="t" r="r" b="b"/>
              <a:pathLst>
                <a:path w="434" h="206" extrusionOk="0">
                  <a:moveTo>
                    <a:pt x="373" y="1"/>
                  </a:moveTo>
                  <a:cubicBezTo>
                    <a:pt x="367" y="1"/>
                    <a:pt x="361" y="2"/>
                    <a:pt x="355" y="4"/>
                  </a:cubicBezTo>
                  <a:lnTo>
                    <a:pt x="45" y="99"/>
                  </a:lnTo>
                  <a:cubicBezTo>
                    <a:pt x="16" y="107"/>
                    <a:pt x="1" y="139"/>
                    <a:pt x="9" y="167"/>
                  </a:cubicBezTo>
                  <a:cubicBezTo>
                    <a:pt x="16" y="191"/>
                    <a:pt x="38" y="206"/>
                    <a:pt x="61" y="206"/>
                  </a:cubicBezTo>
                  <a:cubicBezTo>
                    <a:pt x="66" y="206"/>
                    <a:pt x="72" y="206"/>
                    <a:pt x="79" y="203"/>
                  </a:cubicBezTo>
                  <a:lnTo>
                    <a:pt x="388" y="106"/>
                  </a:lnTo>
                  <a:cubicBezTo>
                    <a:pt x="417" y="97"/>
                    <a:pt x="434" y="68"/>
                    <a:pt x="424" y="39"/>
                  </a:cubicBezTo>
                  <a:cubicBezTo>
                    <a:pt x="417" y="16"/>
                    <a:pt x="396"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 name="Google Shape;321;p35"/>
          <p:cNvGrpSpPr/>
          <p:nvPr/>
        </p:nvGrpSpPr>
        <p:grpSpPr>
          <a:xfrm>
            <a:off x="977076" y="2821414"/>
            <a:ext cx="1079201" cy="1399804"/>
            <a:chOff x="6073926" y="673439"/>
            <a:chExt cx="1079201" cy="1399804"/>
          </a:xfrm>
        </p:grpSpPr>
        <p:sp>
          <p:nvSpPr>
            <p:cNvPr id="322" name="Google Shape;322;p35"/>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5"/>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5"/>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5"/>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5"/>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5"/>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5"/>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5"/>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5"/>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5"/>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5"/>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5"/>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5"/>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5"/>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5"/>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5"/>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5"/>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5"/>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5"/>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5"/>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5"/>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5"/>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5"/>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5"/>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5"/>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5"/>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5"/>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5"/>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5"/>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5"/>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5"/>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5"/>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5"/>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5"/>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5"/>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5"/>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5"/>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5"/>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5"/>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5"/>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5"/>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5"/>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5"/>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5"/>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5"/>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 name="Google Shape;367;p35"/>
          <p:cNvGrpSpPr/>
          <p:nvPr/>
        </p:nvGrpSpPr>
        <p:grpSpPr>
          <a:xfrm>
            <a:off x="2431750" y="484552"/>
            <a:ext cx="312879" cy="321425"/>
            <a:chOff x="8068650" y="2896252"/>
            <a:chExt cx="312879" cy="321425"/>
          </a:xfrm>
        </p:grpSpPr>
        <p:sp>
          <p:nvSpPr>
            <p:cNvPr id="368" name="Google Shape;368;p35"/>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5"/>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5"/>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5"/>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5"/>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5"/>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5"/>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5"/>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5"/>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 name="Google Shape;377;p35"/>
          <p:cNvGrpSpPr/>
          <p:nvPr/>
        </p:nvGrpSpPr>
        <p:grpSpPr>
          <a:xfrm>
            <a:off x="7022333" y="3148829"/>
            <a:ext cx="798474" cy="793572"/>
            <a:chOff x="5027580" y="3548689"/>
            <a:chExt cx="972444" cy="966474"/>
          </a:xfrm>
        </p:grpSpPr>
        <p:sp>
          <p:nvSpPr>
            <p:cNvPr id="378" name="Google Shape;378;p35"/>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5"/>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5"/>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5"/>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5"/>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5"/>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5"/>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5"/>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5"/>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5"/>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5"/>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5"/>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5"/>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5"/>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5"/>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5"/>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5"/>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5"/>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5"/>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5"/>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5"/>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5"/>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5"/>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5"/>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5"/>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5"/>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5"/>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5"/>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5"/>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5"/>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5"/>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5"/>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5"/>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5"/>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5"/>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5"/>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5"/>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5"/>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5"/>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5"/>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5"/>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5"/>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5"/>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5"/>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5"/>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5"/>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5"/>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5"/>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5"/>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5"/>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5"/>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5"/>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5"/>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5"/>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5"/>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5"/>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5"/>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5"/>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5"/>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5"/>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5"/>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5"/>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5"/>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5"/>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5"/>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5"/>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5"/>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5"/>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5"/>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35"/>
          <p:cNvGrpSpPr/>
          <p:nvPr/>
        </p:nvGrpSpPr>
        <p:grpSpPr>
          <a:xfrm>
            <a:off x="8111125" y="4136164"/>
            <a:ext cx="312879" cy="321425"/>
            <a:chOff x="7000750" y="998464"/>
            <a:chExt cx="312879" cy="321425"/>
          </a:xfrm>
        </p:grpSpPr>
        <p:sp>
          <p:nvSpPr>
            <p:cNvPr id="448" name="Google Shape;448;p35"/>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5"/>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5"/>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5"/>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5"/>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5"/>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5"/>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5"/>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5"/>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 name="Google Shape;457;p35"/>
          <p:cNvGrpSpPr/>
          <p:nvPr/>
        </p:nvGrpSpPr>
        <p:grpSpPr>
          <a:xfrm>
            <a:off x="1894050" y="646357"/>
            <a:ext cx="379783" cy="304303"/>
            <a:chOff x="5596825" y="2420607"/>
            <a:chExt cx="379783" cy="304303"/>
          </a:xfrm>
        </p:grpSpPr>
        <p:sp>
          <p:nvSpPr>
            <p:cNvPr id="458" name="Google Shape;458;p35"/>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5"/>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5"/>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1" name="Google Shape;461;p35"/>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2" name="Google Shape;462;p35"/>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3" name="Google Shape;463;p35"/>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4" name="Google Shape;464;p35"/>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5" name="Google Shape;465;p35"/>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66" name="Google Shape;466;p35"/>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Background 3">
  <p:cSld name="BLANK_1_1_1_1_1_1_1_1_1_1">
    <p:bg>
      <p:bgPr>
        <a:solidFill>
          <a:schemeClr val="lt2"/>
        </a:solidFill>
        <a:effectLst/>
      </p:bgPr>
    </p:bg>
    <p:spTree>
      <p:nvGrpSpPr>
        <p:cNvPr id="1" name="Shape 467"/>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ackground 4">
  <p:cSld name="BLANK_1_1_1_1_1_1_1_1_1_1_1">
    <p:bg>
      <p:bgPr>
        <a:solidFill>
          <a:schemeClr val="lt2"/>
        </a:solidFill>
        <a:effectLst/>
      </p:bgPr>
    </p:bg>
    <p:spTree>
      <p:nvGrpSpPr>
        <p:cNvPr id="1" name="Shape 468"/>
        <p:cNvGrpSpPr/>
        <p:nvPr/>
      </p:nvGrpSpPr>
      <p:grpSpPr>
        <a:xfrm>
          <a:off x="0" y="0"/>
          <a:ext cx="0" cy="0"/>
          <a:chOff x="0" y="0"/>
          <a:chExt cx="0" cy="0"/>
        </a:xfrm>
      </p:grpSpPr>
      <p:grpSp>
        <p:nvGrpSpPr>
          <p:cNvPr id="469" name="Google Shape;469;p37"/>
          <p:cNvGrpSpPr/>
          <p:nvPr/>
        </p:nvGrpSpPr>
        <p:grpSpPr>
          <a:xfrm flipH="1">
            <a:off x="472168" y="1369905"/>
            <a:ext cx="798447" cy="806411"/>
            <a:chOff x="6840796" y="3401679"/>
            <a:chExt cx="1372137" cy="1385823"/>
          </a:xfrm>
        </p:grpSpPr>
        <p:sp>
          <p:nvSpPr>
            <p:cNvPr id="470" name="Google Shape;470;p37"/>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7"/>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7"/>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7"/>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7"/>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7"/>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7"/>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7"/>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7"/>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7"/>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7"/>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7"/>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7"/>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7"/>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7"/>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7"/>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7"/>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7"/>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7"/>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7"/>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7"/>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7"/>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7"/>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7"/>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7"/>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7"/>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7"/>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7"/>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7"/>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7"/>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7"/>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7"/>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7"/>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7"/>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7"/>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7"/>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7"/>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7"/>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37"/>
          <p:cNvGrpSpPr/>
          <p:nvPr/>
        </p:nvGrpSpPr>
        <p:grpSpPr>
          <a:xfrm>
            <a:off x="7071500" y="315102"/>
            <a:ext cx="312879" cy="321425"/>
            <a:chOff x="8068650" y="2896252"/>
            <a:chExt cx="312879" cy="321425"/>
          </a:xfrm>
        </p:grpSpPr>
        <p:sp>
          <p:nvSpPr>
            <p:cNvPr id="510" name="Google Shape;510;p37"/>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7"/>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7"/>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7"/>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7"/>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7"/>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7"/>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7"/>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7"/>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7"/>
          <p:cNvGrpSpPr/>
          <p:nvPr/>
        </p:nvGrpSpPr>
        <p:grpSpPr>
          <a:xfrm>
            <a:off x="340225" y="2774245"/>
            <a:ext cx="379783" cy="304303"/>
            <a:chOff x="4969625" y="600282"/>
            <a:chExt cx="379783" cy="304303"/>
          </a:xfrm>
        </p:grpSpPr>
        <p:sp>
          <p:nvSpPr>
            <p:cNvPr id="520" name="Google Shape;520;p37"/>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7"/>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7"/>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7"/>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7"/>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7"/>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7"/>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7"/>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7"/>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 name="Google Shape;529;p37"/>
          <p:cNvGrpSpPr/>
          <p:nvPr/>
        </p:nvGrpSpPr>
        <p:grpSpPr>
          <a:xfrm>
            <a:off x="7874233" y="848929"/>
            <a:ext cx="798474" cy="793572"/>
            <a:chOff x="5027580" y="3548689"/>
            <a:chExt cx="972444" cy="966474"/>
          </a:xfrm>
        </p:grpSpPr>
        <p:sp>
          <p:nvSpPr>
            <p:cNvPr id="530" name="Google Shape;530;p37"/>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7"/>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7"/>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7"/>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7"/>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7"/>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7"/>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7"/>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7"/>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7"/>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7"/>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7"/>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7"/>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7"/>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7"/>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7"/>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7"/>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7"/>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7"/>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7"/>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7"/>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7"/>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7"/>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7"/>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7"/>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7"/>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7"/>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7"/>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7"/>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7"/>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7"/>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7"/>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7"/>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7"/>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7"/>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7"/>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7"/>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7"/>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7"/>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7"/>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7"/>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7"/>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7"/>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7"/>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7"/>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7"/>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7"/>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7"/>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7"/>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7"/>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7"/>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7"/>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7"/>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7"/>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7"/>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7"/>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7"/>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7"/>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7"/>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7"/>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7"/>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7"/>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7"/>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7"/>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7"/>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7"/>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7"/>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7"/>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7"/>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 name="Google Shape;599;p37"/>
          <p:cNvGrpSpPr/>
          <p:nvPr/>
        </p:nvGrpSpPr>
        <p:grpSpPr>
          <a:xfrm>
            <a:off x="559665" y="3222154"/>
            <a:ext cx="921719" cy="880043"/>
            <a:chOff x="1240965" y="2131729"/>
            <a:chExt cx="921719" cy="880043"/>
          </a:xfrm>
        </p:grpSpPr>
        <p:sp>
          <p:nvSpPr>
            <p:cNvPr id="600" name="Google Shape;600;p37"/>
            <p:cNvSpPr/>
            <p:nvPr/>
          </p:nvSpPr>
          <p:spPr>
            <a:xfrm>
              <a:off x="1240965" y="2131729"/>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01" name="Google Shape;601;p37"/>
            <p:cNvSpPr/>
            <p:nvPr/>
          </p:nvSpPr>
          <p:spPr>
            <a:xfrm>
              <a:off x="1748331" y="2644911"/>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7"/>
            <p:cNvSpPr/>
            <p:nvPr/>
          </p:nvSpPr>
          <p:spPr>
            <a:xfrm>
              <a:off x="1737905" y="2493831"/>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7"/>
            <p:cNvSpPr/>
            <p:nvPr/>
          </p:nvSpPr>
          <p:spPr>
            <a:xfrm>
              <a:off x="1785572" y="2304835"/>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7"/>
            <p:cNvSpPr/>
            <p:nvPr/>
          </p:nvSpPr>
          <p:spPr>
            <a:xfrm>
              <a:off x="1563124" y="2603734"/>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7"/>
            <p:cNvSpPr/>
            <p:nvPr/>
          </p:nvSpPr>
          <p:spPr>
            <a:xfrm>
              <a:off x="1697081" y="2508487"/>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7"/>
            <p:cNvSpPr/>
            <p:nvPr/>
          </p:nvSpPr>
          <p:spPr>
            <a:xfrm>
              <a:off x="1709387" y="2555802"/>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7"/>
            <p:cNvSpPr/>
            <p:nvPr/>
          </p:nvSpPr>
          <p:spPr>
            <a:xfrm>
              <a:off x="1434190" y="2243129"/>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7"/>
            <p:cNvSpPr/>
            <p:nvPr/>
          </p:nvSpPr>
          <p:spPr>
            <a:xfrm>
              <a:off x="1657754" y="2587463"/>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7"/>
            <p:cNvSpPr/>
            <p:nvPr/>
          </p:nvSpPr>
          <p:spPr>
            <a:xfrm>
              <a:off x="1632408" y="2528194"/>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7"/>
            <p:cNvSpPr/>
            <p:nvPr/>
          </p:nvSpPr>
          <p:spPr>
            <a:xfrm>
              <a:off x="1601922" y="2201042"/>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7"/>
            <p:cNvSpPr/>
            <p:nvPr/>
          </p:nvSpPr>
          <p:spPr>
            <a:xfrm>
              <a:off x="1377829" y="2611076"/>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7"/>
            <p:cNvSpPr/>
            <p:nvPr/>
          </p:nvSpPr>
          <p:spPr>
            <a:xfrm>
              <a:off x="1327635" y="2430040"/>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7"/>
            <p:cNvSpPr/>
            <p:nvPr/>
          </p:nvSpPr>
          <p:spPr>
            <a:xfrm>
              <a:off x="1812475" y="2688936"/>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7"/>
            <p:cNvSpPr/>
            <p:nvPr/>
          </p:nvSpPr>
          <p:spPr>
            <a:xfrm>
              <a:off x="1819935" y="2692050"/>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7"/>
            <p:cNvSpPr/>
            <p:nvPr/>
          </p:nvSpPr>
          <p:spPr>
            <a:xfrm>
              <a:off x="1703395" y="2550633"/>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7"/>
            <p:cNvSpPr/>
            <p:nvPr/>
          </p:nvSpPr>
          <p:spPr>
            <a:xfrm>
              <a:off x="1627063" y="2523113"/>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7"/>
            <p:cNvSpPr/>
            <p:nvPr/>
          </p:nvSpPr>
          <p:spPr>
            <a:xfrm>
              <a:off x="1652380" y="2579944"/>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7"/>
            <p:cNvSpPr/>
            <p:nvPr/>
          </p:nvSpPr>
          <p:spPr>
            <a:xfrm>
              <a:off x="1688769" y="2503435"/>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7"/>
            <p:cNvSpPr/>
            <p:nvPr/>
          </p:nvSpPr>
          <p:spPr>
            <a:xfrm>
              <a:off x="1372542" y="2644764"/>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7"/>
            <p:cNvSpPr/>
            <p:nvPr/>
          </p:nvSpPr>
          <p:spPr>
            <a:xfrm>
              <a:off x="1855150" y="2299725"/>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7"/>
            <p:cNvSpPr/>
            <p:nvPr/>
          </p:nvSpPr>
          <p:spPr>
            <a:xfrm>
              <a:off x="1428727" y="2238048"/>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7"/>
            <p:cNvSpPr/>
            <p:nvPr/>
          </p:nvSpPr>
          <p:spPr>
            <a:xfrm>
              <a:off x="1780139" y="2721185"/>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7"/>
            <p:cNvSpPr/>
            <p:nvPr/>
          </p:nvSpPr>
          <p:spPr>
            <a:xfrm>
              <a:off x="1318208" y="2425135"/>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7"/>
            <p:cNvSpPr/>
            <p:nvPr/>
          </p:nvSpPr>
          <p:spPr>
            <a:xfrm>
              <a:off x="1726098" y="2488662"/>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7"/>
            <p:cNvSpPr/>
            <p:nvPr/>
          </p:nvSpPr>
          <p:spPr>
            <a:xfrm>
              <a:off x="1599279" y="2196196"/>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7"/>
            <p:cNvSpPr/>
            <p:nvPr/>
          </p:nvSpPr>
          <p:spPr>
            <a:xfrm>
              <a:off x="1533402" y="2590312"/>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7"/>
            <p:cNvSpPr/>
            <p:nvPr/>
          </p:nvSpPr>
          <p:spPr>
            <a:xfrm>
              <a:off x="1707830" y="2545346"/>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7"/>
            <p:cNvSpPr/>
            <p:nvPr/>
          </p:nvSpPr>
          <p:spPr>
            <a:xfrm>
              <a:off x="1707742" y="2523260"/>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7"/>
            <p:cNvSpPr/>
            <p:nvPr/>
          </p:nvSpPr>
          <p:spPr>
            <a:xfrm>
              <a:off x="1688886" y="2583116"/>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7"/>
            <p:cNvSpPr/>
            <p:nvPr/>
          </p:nvSpPr>
          <p:spPr>
            <a:xfrm>
              <a:off x="1679106" y="2581148"/>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7"/>
            <p:cNvSpPr/>
            <p:nvPr/>
          </p:nvSpPr>
          <p:spPr>
            <a:xfrm>
              <a:off x="1671176" y="2549634"/>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7"/>
            <p:cNvSpPr/>
            <p:nvPr/>
          </p:nvSpPr>
          <p:spPr>
            <a:xfrm>
              <a:off x="1653819" y="2556125"/>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7"/>
            <p:cNvSpPr/>
            <p:nvPr/>
          </p:nvSpPr>
          <p:spPr>
            <a:xfrm>
              <a:off x="1701516" y="2572367"/>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7"/>
            <p:cNvSpPr/>
            <p:nvPr/>
          </p:nvSpPr>
          <p:spPr>
            <a:xfrm>
              <a:off x="1704981" y="2580179"/>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7"/>
            <p:cNvSpPr/>
            <p:nvPr/>
          </p:nvSpPr>
          <p:spPr>
            <a:xfrm>
              <a:off x="1777143" y="2260046"/>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7"/>
            <p:cNvSpPr/>
            <p:nvPr/>
          </p:nvSpPr>
          <p:spPr>
            <a:xfrm>
              <a:off x="1790154" y="2325718"/>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7"/>
            <p:cNvSpPr/>
            <p:nvPr/>
          </p:nvSpPr>
          <p:spPr>
            <a:xfrm>
              <a:off x="1783693" y="2389392"/>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7"/>
            <p:cNvSpPr/>
            <p:nvPr/>
          </p:nvSpPr>
          <p:spPr>
            <a:xfrm>
              <a:off x="1650059" y="2358054"/>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7"/>
            <p:cNvSpPr/>
            <p:nvPr/>
          </p:nvSpPr>
          <p:spPr>
            <a:xfrm>
              <a:off x="1678049" y="2408218"/>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7"/>
            <p:cNvSpPr/>
            <p:nvPr/>
          </p:nvSpPr>
          <p:spPr>
            <a:xfrm>
              <a:off x="1692675" y="2350653"/>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7"/>
            <p:cNvSpPr/>
            <p:nvPr/>
          </p:nvSpPr>
          <p:spPr>
            <a:xfrm>
              <a:off x="1712177" y="2303484"/>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7"/>
            <p:cNvSpPr/>
            <p:nvPr/>
          </p:nvSpPr>
          <p:spPr>
            <a:xfrm>
              <a:off x="1729652" y="2665734"/>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7"/>
            <p:cNvSpPr/>
            <p:nvPr/>
          </p:nvSpPr>
          <p:spPr>
            <a:xfrm>
              <a:off x="1732178" y="2727352"/>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7"/>
            <p:cNvSpPr/>
            <p:nvPr/>
          </p:nvSpPr>
          <p:spPr>
            <a:xfrm>
              <a:off x="1726979" y="2791761"/>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7"/>
            <p:cNvSpPr/>
            <p:nvPr/>
          </p:nvSpPr>
          <p:spPr>
            <a:xfrm>
              <a:off x="1585651" y="2663003"/>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7"/>
            <p:cNvSpPr/>
            <p:nvPr/>
          </p:nvSpPr>
          <p:spPr>
            <a:xfrm>
              <a:off x="1611203" y="2730789"/>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7"/>
            <p:cNvSpPr/>
            <p:nvPr/>
          </p:nvSpPr>
          <p:spPr>
            <a:xfrm>
              <a:off x="1410782" y="2449688"/>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7"/>
            <p:cNvSpPr/>
            <p:nvPr/>
          </p:nvSpPr>
          <p:spPr>
            <a:xfrm>
              <a:off x="1448581" y="2473126"/>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7"/>
            <p:cNvSpPr/>
            <p:nvPr/>
          </p:nvSpPr>
          <p:spPr>
            <a:xfrm>
              <a:off x="1488701" y="2518473"/>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7"/>
            <p:cNvSpPr/>
            <p:nvPr/>
          </p:nvSpPr>
          <p:spPr>
            <a:xfrm>
              <a:off x="1396861" y="2603088"/>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7"/>
            <p:cNvSpPr/>
            <p:nvPr/>
          </p:nvSpPr>
          <p:spPr>
            <a:xfrm>
              <a:off x="1437832" y="2600621"/>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7"/>
            <p:cNvSpPr/>
            <p:nvPr/>
          </p:nvSpPr>
          <p:spPr>
            <a:xfrm>
              <a:off x="1395598" y="2571926"/>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7"/>
            <p:cNvSpPr/>
            <p:nvPr/>
          </p:nvSpPr>
          <p:spPr>
            <a:xfrm>
              <a:off x="1521272" y="2806739"/>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7"/>
            <p:cNvSpPr/>
            <p:nvPr/>
          </p:nvSpPr>
          <p:spPr>
            <a:xfrm>
              <a:off x="1529143" y="2792877"/>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7"/>
            <p:cNvSpPr/>
            <p:nvPr/>
          </p:nvSpPr>
          <p:spPr>
            <a:xfrm>
              <a:off x="1408726" y="2668377"/>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7"/>
            <p:cNvSpPr/>
            <p:nvPr/>
          </p:nvSpPr>
          <p:spPr>
            <a:xfrm>
              <a:off x="1431135" y="2699510"/>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7"/>
            <p:cNvSpPr/>
            <p:nvPr/>
          </p:nvSpPr>
          <p:spPr>
            <a:xfrm>
              <a:off x="1512373" y="2682034"/>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7"/>
            <p:cNvSpPr/>
            <p:nvPr/>
          </p:nvSpPr>
          <p:spPr>
            <a:xfrm>
              <a:off x="1948135" y="2735458"/>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7"/>
            <p:cNvSpPr/>
            <p:nvPr/>
          </p:nvSpPr>
          <p:spPr>
            <a:xfrm>
              <a:off x="1935918" y="2759512"/>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7"/>
            <p:cNvSpPr/>
            <p:nvPr/>
          </p:nvSpPr>
          <p:spPr>
            <a:xfrm>
              <a:off x="1804457" y="2844774"/>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7"/>
            <p:cNvSpPr/>
            <p:nvPr/>
          </p:nvSpPr>
          <p:spPr>
            <a:xfrm>
              <a:off x="1813386" y="2837020"/>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7"/>
            <p:cNvSpPr/>
            <p:nvPr/>
          </p:nvSpPr>
          <p:spPr>
            <a:xfrm>
              <a:off x="1807747" y="2728997"/>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7"/>
            <p:cNvSpPr/>
            <p:nvPr/>
          </p:nvSpPr>
          <p:spPr>
            <a:xfrm>
              <a:off x="1795588" y="2696984"/>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7"/>
            <p:cNvSpPr/>
            <p:nvPr/>
          </p:nvSpPr>
          <p:spPr>
            <a:xfrm>
              <a:off x="1814825" y="2770791"/>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7"/>
            <p:cNvSpPr/>
            <p:nvPr/>
          </p:nvSpPr>
          <p:spPr>
            <a:xfrm>
              <a:off x="1822109" y="2512922"/>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7"/>
            <p:cNvSpPr/>
            <p:nvPr/>
          </p:nvSpPr>
          <p:spPr>
            <a:xfrm>
              <a:off x="1866487" y="2534832"/>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7"/>
            <p:cNvSpPr/>
            <p:nvPr/>
          </p:nvSpPr>
          <p:spPr>
            <a:xfrm>
              <a:off x="1776380" y="2639360"/>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7"/>
            <p:cNvSpPr/>
            <p:nvPr/>
          </p:nvSpPr>
          <p:spPr>
            <a:xfrm>
              <a:off x="1810596" y="2645351"/>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7"/>
            <p:cNvSpPr/>
            <p:nvPr/>
          </p:nvSpPr>
          <p:spPr>
            <a:xfrm>
              <a:off x="1845194" y="2640799"/>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7"/>
            <p:cNvSpPr/>
            <p:nvPr/>
          </p:nvSpPr>
          <p:spPr>
            <a:xfrm>
              <a:off x="1923523" y="2627641"/>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7"/>
            <p:cNvSpPr/>
            <p:nvPr/>
          </p:nvSpPr>
          <p:spPr>
            <a:xfrm>
              <a:off x="1991427" y="2446164"/>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7"/>
            <p:cNvSpPr/>
            <p:nvPr/>
          </p:nvSpPr>
          <p:spPr>
            <a:xfrm>
              <a:off x="1973511" y="2450070"/>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7"/>
            <p:cNvSpPr/>
            <p:nvPr/>
          </p:nvSpPr>
          <p:spPr>
            <a:xfrm>
              <a:off x="1770535" y="2400670"/>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7"/>
            <p:cNvSpPr/>
            <p:nvPr/>
          </p:nvSpPr>
          <p:spPr>
            <a:xfrm>
              <a:off x="1849070" y="2421346"/>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7"/>
            <p:cNvSpPr/>
            <p:nvPr/>
          </p:nvSpPr>
          <p:spPr>
            <a:xfrm>
              <a:off x="1868866" y="2403049"/>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7"/>
            <p:cNvSpPr/>
            <p:nvPr/>
          </p:nvSpPr>
          <p:spPr>
            <a:xfrm>
              <a:off x="1881084" y="2337466"/>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7"/>
            <p:cNvSpPr/>
            <p:nvPr/>
          </p:nvSpPr>
          <p:spPr>
            <a:xfrm>
              <a:off x="1908692" y="2455269"/>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7"/>
            <p:cNvSpPr/>
            <p:nvPr/>
          </p:nvSpPr>
          <p:spPr>
            <a:xfrm>
              <a:off x="1567412" y="2389568"/>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7"/>
            <p:cNvSpPr/>
            <p:nvPr/>
          </p:nvSpPr>
          <p:spPr>
            <a:xfrm>
              <a:off x="1597693" y="2397498"/>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7"/>
            <p:cNvSpPr/>
            <p:nvPr/>
          </p:nvSpPr>
          <p:spPr>
            <a:xfrm>
              <a:off x="1570584" y="2346570"/>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7"/>
            <p:cNvSpPr/>
            <p:nvPr/>
          </p:nvSpPr>
          <p:spPr>
            <a:xfrm>
              <a:off x="1457216" y="2377526"/>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7"/>
            <p:cNvSpPr/>
            <p:nvPr/>
          </p:nvSpPr>
          <p:spPr>
            <a:xfrm>
              <a:off x="1479449" y="2383165"/>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7"/>
            <p:cNvSpPr/>
            <p:nvPr/>
          </p:nvSpPr>
          <p:spPr>
            <a:xfrm>
              <a:off x="1517307" y="2376645"/>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37"/>
          <p:cNvGrpSpPr/>
          <p:nvPr/>
        </p:nvGrpSpPr>
        <p:grpSpPr>
          <a:xfrm>
            <a:off x="7609250" y="3379597"/>
            <a:ext cx="1153301" cy="1488207"/>
            <a:chOff x="1916700" y="2922672"/>
            <a:chExt cx="1153301" cy="1488207"/>
          </a:xfrm>
        </p:grpSpPr>
        <p:sp>
          <p:nvSpPr>
            <p:cNvPr id="685" name="Google Shape;685;p37"/>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7"/>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7"/>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7"/>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7"/>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7"/>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7"/>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7"/>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7"/>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7"/>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7"/>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7"/>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7"/>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7"/>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7"/>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7"/>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7"/>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7"/>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7"/>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7"/>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7"/>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7"/>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7"/>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7"/>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7"/>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7"/>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7"/>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7"/>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7"/>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7"/>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7"/>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7"/>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7"/>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7"/>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7"/>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7"/>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7"/>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7"/>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7"/>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7"/>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7"/>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7"/>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7"/>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7"/>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7"/>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5">
  <p:cSld name="BLANK_1_1_1_1_1_1_1_1_1_1_1_1">
    <p:bg>
      <p:bgPr>
        <a:solidFill>
          <a:schemeClr val="lt2"/>
        </a:solidFill>
        <a:effectLst/>
      </p:bgPr>
    </p:bg>
    <p:spTree>
      <p:nvGrpSpPr>
        <p:cNvPr id="1" name="Shape 730"/>
        <p:cNvGrpSpPr/>
        <p:nvPr/>
      </p:nvGrpSpPr>
      <p:grpSpPr>
        <a:xfrm>
          <a:off x="0" y="0"/>
          <a:ext cx="0" cy="0"/>
          <a:chOff x="0" y="0"/>
          <a:chExt cx="0" cy="0"/>
        </a:xfrm>
      </p:grpSpPr>
      <p:grpSp>
        <p:nvGrpSpPr>
          <p:cNvPr id="731" name="Google Shape;731;p38"/>
          <p:cNvGrpSpPr/>
          <p:nvPr/>
        </p:nvGrpSpPr>
        <p:grpSpPr>
          <a:xfrm>
            <a:off x="1713339" y="539990"/>
            <a:ext cx="383249" cy="360047"/>
            <a:chOff x="1130114" y="2192815"/>
            <a:chExt cx="383249" cy="360047"/>
          </a:xfrm>
        </p:grpSpPr>
        <p:sp>
          <p:nvSpPr>
            <p:cNvPr id="732" name="Google Shape;732;p38"/>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8"/>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8"/>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8"/>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8"/>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8"/>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8"/>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8"/>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8"/>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8"/>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8"/>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8"/>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8"/>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 name="Google Shape;745;p38"/>
          <p:cNvGrpSpPr/>
          <p:nvPr/>
        </p:nvGrpSpPr>
        <p:grpSpPr>
          <a:xfrm>
            <a:off x="7643225" y="4490852"/>
            <a:ext cx="312879" cy="321425"/>
            <a:chOff x="8068650" y="2896252"/>
            <a:chExt cx="312879" cy="321425"/>
          </a:xfrm>
        </p:grpSpPr>
        <p:sp>
          <p:nvSpPr>
            <p:cNvPr id="746" name="Google Shape;746;p38"/>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8"/>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8"/>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8"/>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8"/>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8"/>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8"/>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8"/>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8"/>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38"/>
          <p:cNvGrpSpPr/>
          <p:nvPr/>
        </p:nvGrpSpPr>
        <p:grpSpPr>
          <a:xfrm>
            <a:off x="8156975" y="4317757"/>
            <a:ext cx="379783" cy="304303"/>
            <a:chOff x="4969625" y="600282"/>
            <a:chExt cx="379783" cy="304303"/>
          </a:xfrm>
        </p:grpSpPr>
        <p:sp>
          <p:nvSpPr>
            <p:cNvPr id="756" name="Google Shape;756;p38"/>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8"/>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8"/>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8"/>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8"/>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8"/>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8"/>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8"/>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8"/>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 name="Google Shape;765;p38"/>
          <p:cNvGrpSpPr/>
          <p:nvPr/>
        </p:nvGrpSpPr>
        <p:grpSpPr>
          <a:xfrm>
            <a:off x="720002" y="598679"/>
            <a:ext cx="921719" cy="880043"/>
            <a:chOff x="2523127" y="699754"/>
            <a:chExt cx="921719" cy="880043"/>
          </a:xfrm>
        </p:grpSpPr>
        <p:sp>
          <p:nvSpPr>
            <p:cNvPr id="766" name="Google Shape;766;p38"/>
            <p:cNvSpPr/>
            <p:nvPr/>
          </p:nvSpPr>
          <p:spPr>
            <a:xfrm>
              <a:off x="2523127" y="699754"/>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8"/>
            <p:cNvSpPr/>
            <p:nvPr/>
          </p:nvSpPr>
          <p:spPr>
            <a:xfrm>
              <a:off x="3030494" y="1212936"/>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8"/>
            <p:cNvSpPr/>
            <p:nvPr/>
          </p:nvSpPr>
          <p:spPr>
            <a:xfrm>
              <a:off x="3020067" y="1061856"/>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8"/>
            <p:cNvSpPr/>
            <p:nvPr/>
          </p:nvSpPr>
          <p:spPr>
            <a:xfrm>
              <a:off x="3067735" y="872860"/>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8"/>
            <p:cNvSpPr/>
            <p:nvPr/>
          </p:nvSpPr>
          <p:spPr>
            <a:xfrm>
              <a:off x="2845287" y="1171759"/>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8"/>
            <p:cNvSpPr/>
            <p:nvPr/>
          </p:nvSpPr>
          <p:spPr>
            <a:xfrm>
              <a:off x="2979243" y="1076512"/>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8"/>
            <p:cNvSpPr/>
            <p:nvPr/>
          </p:nvSpPr>
          <p:spPr>
            <a:xfrm>
              <a:off x="2991549" y="1123827"/>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8"/>
            <p:cNvSpPr/>
            <p:nvPr/>
          </p:nvSpPr>
          <p:spPr>
            <a:xfrm>
              <a:off x="2716352" y="811154"/>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8"/>
            <p:cNvSpPr/>
            <p:nvPr/>
          </p:nvSpPr>
          <p:spPr>
            <a:xfrm>
              <a:off x="2939917" y="1155488"/>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8"/>
            <p:cNvSpPr/>
            <p:nvPr/>
          </p:nvSpPr>
          <p:spPr>
            <a:xfrm>
              <a:off x="2914570" y="1096219"/>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8"/>
            <p:cNvSpPr/>
            <p:nvPr/>
          </p:nvSpPr>
          <p:spPr>
            <a:xfrm>
              <a:off x="2884084" y="769067"/>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8"/>
            <p:cNvSpPr/>
            <p:nvPr/>
          </p:nvSpPr>
          <p:spPr>
            <a:xfrm>
              <a:off x="2659991" y="1179101"/>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8"/>
            <p:cNvSpPr/>
            <p:nvPr/>
          </p:nvSpPr>
          <p:spPr>
            <a:xfrm>
              <a:off x="2609798" y="998065"/>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8"/>
            <p:cNvSpPr/>
            <p:nvPr/>
          </p:nvSpPr>
          <p:spPr>
            <a:xfrm>
              <a:off x="3094638" y="1256961"/>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8"/>
            <p:cNvSpPr/>
            <p:nvPr/>
          </p:nvSpPr>
          <p:spPr>
            <a:xfrm>
              <a:off x="3102098" y="1260075"/>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8"/>
            <p:cNvSpPr/>
            <p:nvPr/>
          </p:nvSpPr>
          <p:spPr>
            <a:xfrm>
              <a:off x="2985558" y="1118658"/>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8"/>
            <p:cNvSpPr/>
            <p:nvPr/>
          </p:nvSpPr>
          <p:spPr>
            <a:xfrm>
              <a:off x="2909225" y="1091138"/>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8"/>
            <p:cNvSpPr/>
            <p:nvPr/>
          </p:nvSpPr>
          <p:spPr>
            <a:xfrm>
              <a:off x="2934542" y="1147969"/>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8"/>
            <p:cNvSpPr/>
            <p:nvPr/>
          </p:nvSpPr>
          <p:spPr>
            <a:xfrm>
              <a:off x="2970931" y="1071460"/>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8"/>
            <p:cNvSpPr/>
            <p:nvPr/>
          </p:nvSpPr>
          <p:spPr>
            <a:xfrm>
              <a:off x="2654705" y="1212789"/>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8"/>
            <p:cNvSpPr/>
            <p:nvPr/>
          </p:nvSpPr>
          <p:spPr>
            <a:xfrm>
              <a:off x="3137313" y="867750"/>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8"/>
            <p:cNvSpPr/>
            <p:nvPr/>
          </p:nvSpPr>
          <p:spPr>
            <a:xfrm>
              <a:off x="2710890" y="806073"/>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8"/>
            <p:cNvSpPr/>
            <p:nvPr/>
          </p:nvSpPr>
          <p:spPr>
            <a:xfrm>
              <a:off x="3062302" y="1289210"/>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8"/>
            <p:cNvSpPr/>
            <p:nvPr/>
          </p:nvSpPr>
          <p:spPr>
            <a:xfrm>
              <a:off x="2600370" y="993160"/>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8"/>
            <p:cNvSpPr/>
            <p:nvPr/>
          </p:nvSpPr>
          <p:spPr>
            <a:xfrm>
              <a:off x="3008261" y="1056687"/>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8"/>
            <p:cNvSpPr/>
            <p:nvPr/>
          </p:nvSpPr>
          <p:spPr>
            <a:xfrm>
              <a:off x="2881441" y="764221"/>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8"/>
            <p:cNvSpPr/>
            <p:nvPr/>
          </p:nvSpPr>
          <p:spPr>
            <a:xfrm>
              <a:off x="2815564" y="1158337"/>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8"/>
            <p:cNvSpPr/>
            <p:nvPr/>
          </p:nvSpPr>
          <p:spPr>
            <a:xfrm>
              <a:off x="2989993" y="1113371"/>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8"/>
            <p:cNvSpPr/>
            <p:nvPr/>
          </p:nvSpPr>
          <p:spPr>
            <a:xfrm>
              <a:off x="2989905" y="1091285"/>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8"/>
            <p:cNvSpPr/>
            <p:nvPr/>
          </p:nvSpPr>
          <p:spPr>
            <a:xfrm>
              <a:off x="2971049" y="1151141"/>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8"/>
            <p:cNvSpPr/>
            <p:nvPr/>
          </p:nvSpPr>
          <p:spPr>
            <a:xfrm>
              <a:off x="2961269" y="1149173"/>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8"/>
            <p:cNvSpPr/>
            <p:nvPr/>
          </p:nvSpPr>
          <p:spPr>
            <a:xfrm>
              <a:off x="2953339" y="1117659"/>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8"/>
            <p:cNvSpPr/>
            <p:nvPr/>
          </p:nvSpPr>
          <p:spPr>
            <a:xfrm>
              <a:off x="2935981" y="1124150"/>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8"/>
            <p:cNvSpPr/>
            <p:nvPr/>
          </p:nvSpPr>
          <p:spPr>
            <a:xfrm>
              <a:off x="2983678" y="1140392"/>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8"/>
            <p:cNvSpPr/>
            <p:nvPr/>
          </p:nvSpPr>
          <p:spPr>
            <a:xfrm>
              <a:off x="2987144" y="1148204"/>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8"/>
            <p:cNvSpPr/>
            <p:nvPr/>
          </p:nvSpPr>
          <p:spPr>
            <a:xfrm>
              <a:off x="3059306" y="828071"/>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8"/>
            <p:cNvSpPr/>
            <p:nvPr/>
          </p:nvSpPr>
          <p:spPr>
            <a:xfrm>
              <a:off x="3072317" y="893743"/>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8"/>
            <p:cNvSpPr/>
            <p:nvPr/>
          </p:nvSpPr>
          <p:spPr>
            <a:xfrm>
              <a:off x="3065855" y="957417"/>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8"/>
            <p:cNvSpPr/>
            <p:nvPr/>
          </p:nvSpPr>
          <p:spPr>
            <a:xfrm>
              <a:off x="2932222" y="926079"/>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8"/>
            <p:cNvSpPr/>
            <p:nvPr/>
          </p:nvSpPr>
          <p:spPr>
            <a:xfrm>
              <a:off x="2960211" y="976243"/>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8"/>
            <p:cNvSpPr/>
            <p:nvPr/>
          </p:nvSpPr>
          <p:spPr>
            <a:xfrm>
              <a:off x="2974838" y="918678"/>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8"/>
            <p:cNvSpPr/>
            <p:nvPr/>
          </p:nvSpPr>
          <p:spPr>
            <a:xfrm>
              <a:off x="2994339" y="871509"/>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8"/>
            <p:cNvSpPr/>
            <p:nvPr/>
          </p:nvSpPr>
          <p:spPr>
            <a:xfrm>
              <a:off x="3011815" y="1233759"/>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8"/>
            <p:cNvSpPr/>
            <p:nvPr/>
          </p:nvSpPr>
          <p:spPr>
            <a:xfrm>
              <a:off x="3014340" y="1295377"/>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8"/>
            <p:cNvSpPr/>
            <p:nvPr/>
          </p:nvSpPr>
          <p:spPr>
            <a:xfrm>
              <a:off x="3009142" y="1359786"/>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8"/>
            <p:cNvSpPr/>
            <p:nvPr/>
          </p:nvSpPr>
          <p:spPr>
            <a:xfrm>
              <a:off x="2867813" y="1231028"/>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8"/>
            <p:cNvSpPr/>
            <p:nvPr/>
          </p:nvSpPr>
          <p:spPr>
            <a:xfrm>
              <a:off x="2893365" y="1298814"/>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8"/>
            <p:cNvSpPr/>
            <p:nvPr/>
          </p:nvSpPr>
          <p:spPr>
            <a:xfrm>
              <a:off x="2692944" y="1017713"/>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8"/>
            <p:cNvSpPr/>
            <p:nvPr/>
          </p:nvSpPr>
          <p:spPr>
            <a:xfrm>
              <a:off x="2730744" y="1041151"/>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8"/>
            <p:cNvSpPr/>
            <p:nvPr/>
          </p:nvSpPr>
          <p:spPr>
            <a:xfrm>
              <a:off x="2770863" y="1086498"/>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8"/>
            <p:cNvSpPr/>
            <p:nvPr/>
          </p:nvSpPr>
          <p:spPr>
            <a:xfrm>
              <a:off x="2679023" y="1171113"/>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8"/>
            <p:cNvSpPr/>
            <p:nvPr/>
          </p:nvSpPr>
          <p:spPr>
            <a:xfrm>
              <a:off x="2719994" y="1168646"/>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8"/>
            <p:cNvSpPr/>
            <p:nvPr/>
          </p:nvSpPr>
          <p:spPr>
            <a:xfrm>
              <a:off x="2677760" y="1139951"/>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8"/>
            <p:cNvSpPr/>
            <p:nvPr/>
          </p:nvSpPr>
          <p:spPr>
            <a:xfrm>
              <a:off x="2803434" y="1374764"/>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8"/>
            <p:cNvSpPr/>
            <p:nvPr/>
          </p:nvSpPr>
          <p:spPr>
            <a:xfrm>
              <a:off x="2811306" y="1360902"/>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8"/>
            <p:cNvSpPr/>
            <p:nvPr/>
          </p:nvSpPr>
          <p:spPr>
            <a:xfrm>
              <a:off x="2690889" y="1236402"/>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8"/>
            <p:cNvSpPr/>
            <p:nvPr/>
          </p:nvSpPr>
          <p:spPr>
            <a:xfrm>
              <a:off x="2713298" y="1267535"/>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8"/>
            <p:cNvSpPr/>
            <p:nvPr/>
          </p:nvSpPr>
          <p:spPr>
            <a:xfrm>
              <a:off x="2794535" y="1250059"/>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8"/>
            <p:cNvSpPr/>
            <p:nvPr/>
          </p:nvSpPr>
          <p:spPr>
            <a:xfrm>
              <a:off x="3230298" y="1303483"/>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8"/>
            <p:cNvSpPr/>
            <p:nvPr/>
          </p:nvSpPr>
          <p:spPr>
            <a:xfrm>
              <a:off x="3218080" y="1327537"/>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8"/>
            <p:cNvSpPr/>
            <p:nvPr/>
          </p:nvSpPr>
          <p:spPr>
            <a:xfrm>
              <a:off x="3086620" y="1412799"/>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8"/>
            <p:cNvSpPr/>
            <p:nvPr/>
          </p:nvSpPr>
          <p:spPr>
            <a:xfrm>
              <a:off x="3095548" y="1405045"/>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8"/>
            <p:cNvSpPr/>
            <p:nvPr/>
          </p:nvSpPr>
          <p:spPr>
            <a:xfrm>
              <a:off x="3089909" y="1297022"/>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8"/>
            <p:cNvSpPr/>
            <p:nvPr/>
          </p:nvSpPr>
          <p:spPr>
            <a:xfrm>
              <a:off x="3077750" y="1265009"/>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8"/>
            <p:cNvSpPr/>
            <p:nvPr/>
          </p:nvSpPr>
          <p:spPr>
            <a:xfrm>
              <a:off x="3096988" y="1338816"/>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8"/>
            <p:cNvSpPr/>
            <p:nvPr/>
          </p:nvSpPr>
          <p:spPr>
            <a:xfrm>
              <a:off x="3104271" y="1080947"/>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8"/>
            <p:cNvSpPr/>
            <p:nvPr/>
          </p:nvSpPr>
          <p:spPr>
            <a:xfrm>
              <a:off x="3148649" y="1102857"/>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8"/>
            <p:cNvSpPr/>
            <p:nvPr/>
          </p:nvSpPr>
          <p:spPr>
            <a:xfrm>
              <a:off x="3058542" y="1207385"/>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8"/>
            <p:cNvSpPr/>
            <p:nvPr/>
          </p:nvSpPr>
          <p:spPr>
            <a:xfrm>
              <a:off x="3092758" y="1213376"/>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8"/>
            <p:cNvSpPr/>
            <p:nvPr/>
          </p:nvSpPr>
          <p:spPr>
            <a:xfrm>
              <a:off x="3127356" y="1208824"/>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8"/>
            <p:cNvSpPr/>
            <p:nvPr/>
          </p:nvSpPr>
          <p:spPr>
            <a:xfrm>
              <a:off x="3205686" y="1195666"/>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8"/>
            <p:cNvSpPr/>
            <p:nvPr/>
          </p:nvSpPr>
          <p:spPr>
            <a:xfrm>
              <a:off x="3273589" y="1014189"/>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8"/>
            <p:cNvSpPr/>
            <p:nvPr/>
          </p:nvSpPr>
          <p:spPr>
            <a:xfrm>
              <a:off x="3255674" y="1018095"/>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8"/>
            <p:cNvSpPr/>
            <p:nvPr/>
          </p:nvSpPr>
          <p:spPr>
            <a:xfrm>
              <a:off x="3052698" y="968695"/>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8"/>
            <p:cNvSpPr/>
            <p:nvPr/>
          </p:nvSpPr>
          <p:spPr>
            <a:xfrm>
              <a:off x="3131233" y="989371"/>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8"/>
            <p:cNvSpPr/>
            <p:nvPr/>
          </p:nvSpPr>
          <p:spPr>
            <a:xfrm>
              <a:off x="3151028" y="971074"/>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8"/>
            <p:cNvSpPr/>
            <p:nvPr/>
          </p:nvSpPr>
          <p:spPr>
            <a:xfrm>
              <a:off x="3163246" y="905491"/>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8"/>
            <p:cNvSpPr/>
            <p:nvPr/>
          </p:nvSpPr>
          <p:spPr>
            <a:xfrm>
              <a:off x="3190854" y="1023294"/>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8"/>
            <p:cNvSpPr/>
            <p:nvPr/>
          </p:nvSpPr>
          <p:spPr>
            <a:xfrm>
              <a:off x="2849575" y="957593"/>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8"/>
            <p:cNvSpPr/>
            <p:nvPr/>
          </p:nvSpPr>
          <p:spPr>
            <a:xfrm>
              <a:off x="2879855" y="965523"/>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8"/>
            <p:cNvSpPr/>
            <p:nvPr/>
          </p:nvSpPr>
          <p:spPr>
            <a:xfrm>
              <a:off x="2852747" y="914595"/>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8"/>
            <p:cNvSpPr/>
            <p:nvPr/>
          </p:nvSpPr>
          <p:spPr>
            <a:xfrm>
              <a:off x="2739378" y="945551"/>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8"/>
            <p:cNvSpPr/>
            <p:nvPr/>
          </p:nvSpPr>
          <p:spPr>
            <a:xfrm>
              <a:off x="2761611" y="951190"/>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8"/>
            <p:cNvSpPr/>
            <p:nvPr/>
          </p:nvSpPr>
          <p:spPr>
            <a:xfrm>
              <a:off x="2799469" y="944670"/>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853"/>
        <p:cNvGrpSpPr/>
        <p:nvPr/>
      </p:nvGrpSpPr>
      <p:grpSpPr>
        <a:xfrm>
          <a:off x="0" y="0"/>
          <a:ext cx="0" cy="0"/>
          <a:chOff x="0" y="0"/>
          <a:chExt cx="0" cy="0"/>
        </a:xfrm>
      </p:grpSpPr>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85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hyperlink" Target="https://plantillaspowerpoint.org/" TargetMode="Externa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38.xml"/><Relationship Id="rId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3.xml"/><Relationship Id="rId1" Type="http://schemas.openxmlformats.org/officeDocument/2006/relationships/slideLayout" Target="../slideLayouts/slideLayout39.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1pPr>
            <a:lvl2pPr lvl="1"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2pPr>
            <a:lvl3pPr lvl="2"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3pPr>
            <a:lvl4pPr lvl="3"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4pPr>
            <a:lvl5pPr lvl="4"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5pPr>
            <a:lvl6pPr lvl="5"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6pPr>
            <a:lvl7pPr lvl="6"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7pPr>
            <a:lvl8pPr lvl="7"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8pPr>
            <a:lvl9pPr lvl="8" algn="ctr" rtl="0">
              <a:spcBef>
                <a:spcPts val="0"/>
              </a:spcBef>
              <a:spcAft>
                <a:spcPts val="0"/>
              </a:spcAft>
              <a:buClr>
                <a:schemeClr val="dk1"/>
              </a:buClr>
              <a:buSzPts val="3100"/>
              <a:buFont typeface="Rubik"/>
              <a:buNone/>
              <a:defRPr sz="3100" b="1">
                <a:solidFill>
                  <a:schemeClr val="dk1"/>
                </a:solidFill>
                <a:latin typeface="Rubik"/>
                <a:ea typeface="Rubik"/>
                <a:cs typeface="Rubik"/>
                <a:sym typeface="Rubik"/>
              </a:defRPr>
            </a:lvl9pPr>
          </a:lstStyle>
          <a:p>
            <a:endParaRPr/>
          </a:p>
        </p:txBody>
      </p:sp>
      <p:sp>
        <p:nvSpPr>
          <p:cNvPr id="7" name="Google Shape;7;p1"/>
          <p:cNvSpPr txBox="1">
            <a:spLocks noGrp="1"/>
          </p:cNvSpPr>
          <p:nvPr>
            <p:ph type="body" idx="1"/>
          </p:nvPr>
        </p:nvSpPr>
        <p:spPr>
          <a:xfrm>
            <a:off x="720000" y="1237083"/>
            <a:ext cx="7704000" cy="33663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1pPr>
            <a:lvl2pPr marL="914400" lvl="1"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2pPr>
            <a:lvl3pPr marL="1371600" lvl="2"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3pPr>
            <a:lvl4pPr marL="1828800" lvl="3"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4pPr>
            <a:lvl5pPr marL="2286000" lvl="4"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5pPr>
            <a:lvl6pPr marL="2743200" lvl="5"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6pPr>
            <a:lvl7pPr marL="3200400" lvl="6"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7pPr>
            <a:lvl8pPr marL="3657600" lvl="7" indent="-31750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8pPr>
            <a:lvl9pPr marL="4114800" lvl="8" indent="-317500">
              <a:lnSpc>
                <a:spcPct val="100000"/>
              </a:lnSpc>
              <a:spcBef>
                <a:spcPts val="1600"/>
              </a:spcBef>
              <a:spcAft>
                <a:spcPts val="1600"/>
              </a:spcAft>
              <a:buClr>
                <a:schemeClr val="dk1"/>
              </a:buClr>
              <a:buSzPts val="1400"/>
              <a:buFont typeface="Nunito"/>
              <a:buChar char="■"/>
              <a:defRPr>
                <a:solidFill>
                  <a:schemeClr val="dk1"/>
                </a:solidFill>
                <a:latin typeface="Nunito"/>
                <a:ea typeface="Nunito"/>
                <a:cs typeface="Nunito"/>
                <a:sym typeface="Nunito"/>
              </a:defRPr>
            </a:lvl9pPr>
          </a:lstStyle>
          <a:p>
            <a:endParaRPr/>
          </a:p>
        </p:txBody>
      </p:sp>
      <p:sp>
        <p:nvSpPr>
          <p:cNvPr id="4" name="TextBox 11"/>
          <p:cNvSpPr txBox="1"/>
          <p:nvPr userDrawn="1"/>
        </p:nvSpPr>
        <p:spPr>
          <a:xfrm rot="16200000">
            <a:off x="-2375976" y="1364146"/>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9"/>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40">
            <a:extLst>
              <a:ext uri="{28A0092B-C50C-407E-A947-70E740481C1C}">
                <a14:useLocalDpi xmlns:a14="http://schemas.microsoft.com/office/drawing/2010/main" val="0"/>
              </a:ext>
            </a:extLst>
          </a:blip>
          <a:stretch>
            <a:fillRect/>
          </a:stretch>
        </p:blipFill>
        <p:spPr>
          <a:xfrm rot="16200000">
            <a:off x="-794667" y="4160787"/>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850"/>
        <p:cNvGrpSpPr/>
        <p:nvPr/>
      </p:nvGrpSpPr>
      <p:grpSpPr>
        <a:xfrm>
          <a:off x="0" y="0"/>
          <a:ext cx="0" cy="0"/>
          <a:chOff x="0" y="0"/>
          <a:chExt cx="0" cy="0"/>
        </a:xfrm>
      </p:grpSpPr>
      <p:sp>
        <p:nvSpPr>
          <p:cNvPr id="4" name="Rectángulo 3"/>
          <p:cNvSpPr/>
          <p:nvPr userDrawn="1"/>
        </p:nvSpPr>
        <p:spPr>
          <a:xfrm>
            <a:off x="179294" y="138953"/>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851" name="Google Shape;851;p3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852" name="Google Shape;852;p3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7" name="TextBox 11"/>
          <p:cNvSpPr txBox="1"/>
          <p:nvPr userDrawn="1"/>
        </p:nvSpPr>
        <p:spPr>
          <a:xfrm rot="16200000">
            <a:off x="-2375976" y="1364146"/>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8" name="Imagen 7"/>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7" y="4160787"/>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85"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854"/>
        <p:cNvGrpSpPr/>
        <p:nvPr/>
      </p:nvGrpSpPr>
      <p:grpSpPr>
        <a:xfrm>
          <a:off x="0" y="0"/>
          <a:ext cx="0" cy="0"/>
          <a:chOff x="0" y="0"/>
          <a:chExt cx="0" cy="0"/>
        </a:xfrm>
      </p:grpSpPr>
      <p:sp>
        <p:nvSpPr>
          <p:cNvPr id="4" name="Rectángulo 3"/>
          <p:cNvSpPr/>
          <p:nvPr userDrawn="1"/>
        </p:nvSpPr>
        <p:spPr>
          <a:xfrm>
            <a:off x="179294" y="168089"/>
            <a:ext cx="8767482" cy="48140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855" name="Google Shape;855;p4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856" name="Google Shape;856;p4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5" name="TextBox 11"/>
          <p:cNvSpPr txBox="1"/>
          <p:nvPr userDrawn="1"/>
        </p:nvSpPr>
        <p:spPr>
          <a:xfrm rot="16200000">
            <a:off x="-2375976" y="1364146"/>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6" name="Imagen 5"/>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7" y="4160787"/>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86"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emf"/></Relationships>
</file>

<file path=ppt/slides/_rels/slide2.xml.rels><?xml version="1.0" encoding="UTF-8" standalone="yes"?>
<Relationships xmlns="http://schemas.openxmlformats.org/package/2006/relationships"><Relationship Id="rId8" Type="http://schemas.openxmlformats.org/officeDocument/2006/relationships/slide" Target="slide51.xml"/><Relationship Id="rId3" Type="http://schemas.openxmlformats.org/officeDocument/2006/relationships/hyperlink" Target="http://bit.ly/2Tynxth" TargetMode="External"/><Relationship Id="rId7" Type="http://schemas.openxmlformats.org/officeDocument/2006/relationships/slide" Target="slide50.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49.xml"/><Relationship Id="rId11" Type="http://schemas.openxmlformats.org/officeDocument/2006/relationships/slide" Target="slide61.xml"/><Relationship Id="rId5" Type="http://schemas.openxmlformats.org/officeDocument/2006/relationships/slide" Target="slide42.xml"/><Relationship Id="rId10" Type="http://schemas.openxmlformats.org/officeDocument/2006/relationships/slide" Target="slide52.xml"/><Relationship Id="rId4" Type="http://schemas.openxmlformats.org/officeDocument/2006/relationships/slide" Target="slide48.xml"/><Relationship Id="rId9" Type="http://schemas.openxmlformats.org/officeDocument/2006/relationships/hyperlink" Target="https://storyset.com/?utm=www.freepik.com" TargetMode="External"/></Relationships>
</file>

<file path=ppt/slides/_rels/slide3.xml.rels><?xml version="1.0" encoding="UTF-8" standalone="yes"?>
<Relationships xmlns="http://schemas.openxmlformats.org/package/2006/relationships"><Relationship Id="rId8" Type="http://schemas.openxmlformats.org/officeDocument/2006/relationships/slide" Target="slide36.xml"/><Relationship Id="rId3" Type="http://schemas.openxmlformats.org/officeDocument/2006/relationships/slide" Target="slide3.xml"/><Relationship Id="rId7" Type="http://schemas.openxmlformats.org/officeDocument/2006/relationships/slide" Target="slide31.xml"/><Relationship Id="rId2" Type="http://schemas.openxmlformats.org/officeDocument/2006/relationships/notesSlide" Target="../notesSlides/notesSlide3.xml"/><Relationship Id="rId1" Type="http://schemas.openxmlformats.org/officeDocument/2006/relationships/slideLayout" Target="../slideLayouts/slideLayout12.xml"/><Relationship Id="rId6" Type="http://schemas.openxmlformats.org/officeDocument/2006/relationships/slide" Target="slide23.xml"/><Relationship Id="rId5" Type="http://schemas.openxmlformats.org/officeDocument/2006/relationships/slide" Target="slide11.xml"/><Relationship Id="rId4" Type="http://schemas.openxmlformats.org/officeDocument/2006/relationships/slide" Target="slide1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11.xml"/><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5.xml"/></Relationships>
</file>

<file path=ppt/slides/_rels/slide13.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13.xml"/><Relationship Id="rId1" Type="http://schemas.openxmlformats.org/officeDocument/2006/relationships/slideLayout" Target="../slideLayouts/slideLayout2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0.xml"/></Relationships>
</file>

<file path=ppt/slides/_rels/slide17.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3" Type="http://schemas.openxmlformats.org/officeDocument/2006/relationships/hyperlink" Target="https://docs.google.com/spreadsheets/d/12QXsps0AgEqH-UvlPi3J8C1AI-pq1tKAQSwPjayiWCo/copy"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9.png"/></Relationships>
</file>

<file path=ppt/slides/_rels/slide19.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7.xml"/></Relationships>
</file>

<file path=ppt/slides/_rels/slide21.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23.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8.xml"/></Relationships>
</file>

<file path=ppt/slides/_rels/slide28.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33.xml"/><Relationship Id="rId1" Type="http://schemas.openxmlformats.org/officeDocument/2006/relationships/slideLayout" Target="../slideLayouts/slideLayout2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35.xml"/><Relationship Id="rId1" Type="http://schemas.openxmlformats.org/officeDocument/2006/relationships/slideLayout" Target="../slideLayouts/slideLayout5.xml"/><Relationship Id="rId4" Type="http://schemas.openxmlformats.org/officeDocument/2006/relationships/image" Target="../media/image20.jpg"/></Relationships>
</file>

<file path=ppt/slides/_rels/slide36.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7.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38.xml"/><Relationship Id="rId1" Type="http://schemas.openxmlformats.org/officeDocument/2006/relationships/slideLayout" Target="../slideLayouts/slideLayout20.xml"/></Relationships>
</file>

<file path=ppt/slides/_rels/slide39.xml.rels><?xml version="1.0" encoding="UTF-8" standalone="yes"?>
<Relationships xmlns="http://schemas.openxmlformats.org/package/2006/relationships"><Relationship Id="rId3" Type="http://schemas.openxmlformats.org/officeDocument/2006/relationships/image" Target="../media/image24.emf"/><Relationship Id="rId2" Type="http://schemas.openxmlformats.org/officeDocument/2006/relationships/notesSlide" Target="../notesSlides/notesSlide39.xml"/><Relationship Id="rId1" Type="http://schemas.openxmlformats.org/officeDocument/2006/relationships/slideLayout" Target="../slideLayouts/slideLayout20.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42.xml"/><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3" Type="http://schemas.openxmlformats.org/officeDocument/2006/relationships/image" Target="../media/image27.emf"/><Relationship Id="rId7" Type="http://schemas.openxmlformats.org/officeDocument/2006/relationships/image" Target="../media/image31.emf"/><Relationship Id="rId2" Type="http://schemas.openxmlformats.org/officeDocument/2006/relationships/notesSlide" Target="../notesSlides/notesSlide44.xml"/><Relationship Id="rId1" Type="http://schemas.openxmlformats.org/officeDocument/2006/relationships/slideLayout" Target="../slideLayouts/slideLayout5.xml"/><Relationship Id="rId6" Type="http://schemas.openxmlformats.org/officeDocument/2006/relationships/image" Target="../media/image30.emf"/><Relationship Id="rId5" Type="http://schemas.openxmlformats.org/officeDocument/2006/relationships/image" Target="../media/image29.emf"/><Relationship Id="rId4" Type="http://schemas.openxmlformats.org/officeDocument/2006/relationships/image" Target="../media/image28.emf"/></Relationships>
</file>

<file path=ppt/slides/_rels/slide45.xml.rels><?xml version="1.0" encoding="UTF-8" standalone="yes"?>
<Relationships xmlns="http://schemas.openxmlformats.org/package/2006/relationships"><Relationship Id="rId8" Type="http://schemas.openxmlformats.org/officeDocument/2006/relationships/image" Target="../media/image37.emf"/><Relationship Id="rId3" Type="http://schemas.openxmlformats.org/officeDocument/2006/relationships/image" Target="../media/image32.emf"/><Relationship Id="rId7" Type="http://schemas.openxmlformats.org/officeDocument/2006/relationships/image" Target="../media/image36.emf"/><Relationship Id="rId2" Type="http://schemas.openxmlformats.org/officeDocument/2006/relationships/notesSlide" Target="../notesSlides/notesSlide45.xml"/><Relationship Id="rId1" Type="http://schemas.openxmlformats.org/officeDocument/2006/relationships/slideLayout" Target="../slideLayouts/slideLayout5.xml"/><Relationship Id="rId6" Type="http://schemas.openxmlformats.org/officeDocument/2006/relationships/image" Target="../media/image35.emf"/><Relationship Id="rId11" Type="http://schemas.openxmlformats.org/officeDocument/2006/relationships/image" Target="../media/image40.emf"/><Relationship Id="rId5" Type="http://schemas.openxmlformats.org/officeDocument/2006/relationships/image" Target="../media/image34.emf"/><Relationship Id="rId10" Type="http://schemas.openxmlformats.org/officeDocument/2006/relationships/image" Target="../media/image39.emf"/><Relationship Id="rId4" Type="http://schemas.openxmlformats.org/officeDocument/2006/relationships/image" Target="../media/image33.emf"/><Relationship Id="rId9" Type="http://schemas.openxmlformats.org/officeDocument/2006/relationships/image" Target="../media/image38.emf"/></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8" Type="http://schemas.openxmlformats.org/officeDocument/2006/relationships/hyperlink" Target="https://www.freepik.com/free-vector/breast-cancer-awareness-month-badges-collection_9872894.htm/?utm_source=slidesgo_template&amp;utm_medium=referral-link&amp;utm_campaign=sg_resources&amp;utm_content=freepik" TargetMode="External"/><Relationship Id="rId3" Type="http://schemas.openxmlformats.org/officeDocument/2006/relationships/hyperlink" Target="https://www.freepik.com/free-photo/confident-woman-fighting-breast-cancer_14957924.htm/?utm_source=slidesgo_template&amp;utm_medium=referral-link&amp;utm_campaign=sg_resources&amp;utm_content=freepik" TargetMode="External"/><Relationship Id="rId7" Type="http://schemas.openxmlformats.org/officeDocument/2006/relationships/hyperlink" Target="https://www.freepik.com/free-photo/confident-woman-fighting-breast-cancer_14957926.htm/?utm_source=slidesgo_template&amp;utm_medium=referral-link&amp;utm_campaign=sg_resources&amp;utm_content=freepik" TargetMode="External"/><Relationship Id="rId12" Type="http://schemas.openxmlformats.org/officeDocument/2006/relationships/hyperlink" Target="https://www.flaticon.com/packs/international-day-against-breast-1?word=breast%20cancer/?utm_source=slidesgo_template&amp;utm_medium=referral-link&amp;utm_campaign=sg_resources&amp;utm_content=flaticon" TargetMode="External"/><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hyperlink" Target="https://www.freepik.com/free-photo/confident-woman-fighting-breast-cancer_14957921.htm/?utm_source=slidesgo_template&amp;utm_medium=referral-link&amp;utm_campaign=sg_resources&amp;utm_content=freepik" TargetMode="External"/><Relationship Id="rId11" Type="http://schemas.openxmlformats.org/officeDocument/2006/relationships/hyperlink" Target="https://www.freepik.com/free-vector/breast-cancer-awareness-concept_9694016.htm/?utm_source=slidesgo_template&amp;utm_medium=referral-link&amp;utm_campaign=sg_resources&amp;utm_content=freepik" TargetMode="External"/><Relationship Id="rId5" Type="http://schemas.openxmlformats.org/officeDocument/2006/relationships/hyperlink" Target="https://www.freepik.com/free-photo/young-woman-suffering-breast-cancer-talking-with-her-doctor_14958005.htm/?utm_source=slidesgo_template&amp;utm_medium=referral-link&amp;utm_campaign=sg_resources&amp;utm_content=freepik" TargetMode="External"/><Relationship Id="rId10" Type="http://schemas.openxmlformats.org/officeDocument/2006/relationships/hyperlink" Target="https://www.freepik.com/free-vector/breast-cancer-awareness_9694013.htm/?utm_source=slidesgo_template&amp;utm_medium=referral-link&amp;utm_campaign=sg_resources&amp;utm_content=freepik" TargetMode="External"/><Relationship Id="rId4" Type="http://schemas.openxmlformats.org/officeDocument/2006/relationships/hyperlink" Target="https://www.freepik.com/free-photo/confident-woman-fighting-breast-cancer_14957922.htm/?utm_source=slidesgo_template&amp;utm_medium=referral-link&amp;utm_campaign=sg_resources&amp;utm_content=freepik" TargetMode="External"/><Relationship Id="rId9" Type="http://schemas.openxmlformats.org/officeDocument/2006/relationships/hyperlink" Target="https://www.freepik.com/free-vector/breast-cancer-awareness-month-concept_9701047.htm/?utm_source=slidesgo_template&amp;utm_medium=referral-link&amp;utm_campaign=sg_resources&amp;utm_content=freepik" TargetMode="External"/></Relationships>
</file>

<file path=ppt/slides/_rels/slide49.xml.rels><?xml version="1.0" encoding="UTF-8" standalone="yes"?>
<Relationships xmlns="http://schemas.openxmlformats.org/package/2006/relationships"><Relationship Id="rId8" Type="http://schemas.openxmlformats.org/officeDocument/2006/relationships/hyperlink" Target="https://www.freepik.com/free-vector/breast-cancer-awareness-month-badges-collection_9689228.htm/?utm_source=slidesgo_template&amp;utm_medium=referral-link&amp;utm_campaign=sg_resources&amp;utm_content=freepik" TargetMode="External"/><Relationship Id="rId3" Type="http://schemas.openxmlformats.org/officeDocument/2006/relationships/hyperlink" Target="https://www.freepik.com/free-photo/confident-woman-fighting-breast-cancer_14957926.htm/?utm_source=slidesgo_template&amp;utm_medium=referral-link&amp;utm_campaign=sg_resources&amp;utm_content=freepik" TargetMode="External"/><Relationship Id="rId7" Type="http://schemas.openxmlformats.org/officeDocument/2006/relationships/hyperlink" Target="https://www.freepik.com/free-photo/confident-young-woman-fighting-cancer_14957966.htm/?utm_source=slidesgo_template&amp;utm_medium=referral-link&amp;utm_campaign=sg_resources&amp;utm_content=freepik" TargetMode="External"/><Relationship Id="rId12" Type="http://schemas.openxmlformats.org/officeDocument/2006/relationships/hyperlink" Target="https://www.flaticon.com/packs/world-cancer-day-7?word=breast%20cancer/?utm_source=slidesgo_template&amp;utm_medium=referral-link&amp;utm_campaign=sg_resources&amp;utm_content=flaticon" TargetMode="External"/><Relationship Id="rId2" Type="http://schemas.openxmlformats.org/officeDocument/2006/relationships/notesSlide" Target="../notesSlides/notesSlide49.xml"/><Relationship Id="rId1" Type="http://schemas.openxmlformats.org/officeDocument/2006/relationships/slideLayout" Target="../slideLayouts/slideLayout3.xml"/><Relationship Id="rId6" Type="http://schemas.openxmlformats.org/officeDocument/2006/relationships/hyperlink" Target="https://www.freepik.com/free-photo/woman-with-skin-cancer-with-copy-space_14830892.htm/?utm_source=slidesgo_template&amp;utm_medium=referral-link&amp;utm_campaign=sg_resources&amp;utm_content=freepik" TargetMode="External"/><Relationship Id="rId11" Type="http://schemas.openxmlformats.org/officeDocument/2006/relationships/hyperlink" Target="https://www.flaticon.com/packs/international-day-against-breast-cancer-6?word=breast%20cancer/?utm_source=slidesgo_template&amp;utm_medium=referral-link&amp;utm_campaign=sg_resources&amp;utm_content=flaticon" TargetMode="External"/><Relationship Id="rId5" Type="http://schemas.openxmlformats.org/officeDocument/2006/relationships/hyperlink" Target="https://www.freepik.com/free-photo/woman-suffering-breast-cancer-talking-with-her-doctor_14957971.htm/?utm_source=slidesgo_template&amp;utm_medium=referral-link&amp;utm_campaign=sg_resources&amp;utm_content=freepik" TargetMode="External"/><Relationship Id="rId10" Type="http://schemas.openxmlformats.org/officeDocument/2006/relationships/hyperlink" Target="https://www.freepik.com/free-vector/breast-cancer-awareness-month-with-ribbon-flowers_9899834.htm/?utm_source=slidesgo_template&amp;utm_medium=referral-link&amp;utm_campaign=sg_resources&amp;utm_content=freepik" TargetMode="External"/><Relationship Id="rId4" Type="http://schemas.openxmlformats.org/officeDocument/2006/relationships/hyperlink" Target="https://www.freepik.com/free-photo/confident-young-woman-fighting-cancer_14957983.htm/?utm_source=slidesgo_template&amp;utm_medium=referral-link&amp;utm_campaign=sg_resources&amp;utm_content=freepik" TargetMode="External"/><Relationship Id="rId9" Type="http://schemas.openxmlformats.org/officeDocument/2006/relationships/hyperlink" Target="https://www.freepik.com/free-vector/international-women-day-labels_12403276.htm/?utm_source=slidesgo_template&amp;utm_medium=referral-link&amp;utm_campaign=sg_resources&amp;utm_content=freepik" TargetMode="External"/></Relationships>
</file>

<file path=ppt/slides/_rels/slide50.xml.rels><?xml version="1.0" encoding="UTF-8" standalone="yes"?>
<Relationships xmlns="http://schemas.openxmlformats.org/package/2006/relationships"><Relationship Id="rId3" Type="http://schemas.openxmlformats.org/officeDocument/2006/relationships/hyperlink" Target="https://fonts.google.com/specimen/Rubik" TargetMode="External"/><Relationship Id="rId2" Type="http://schemas.openxmlformats.org/officeDocument/2006/relationships/notesSlide" Target="../notesSlides/notesSlide50.xml"/><Relationship Id="rId1" Type="http://schemas.openxmlformats.org/officeDocument/2006/relationships/slideLayout" Target="../slideLayouts/slideLayout38.xml"/><Relationship Id="rId4" Type="http://schemas.openxmlformats.org/officeDocument/2006/relationships/hyperlink" Target="https://fonts.google.com/specimen/Nunito?query=nunito" TargetMode="External"/></Relationships>
</file>

<file path=ppt/slides/_rels/slide5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5.gif"/><Relationship Id="rId2" Type="http://schemas.openxmlformats.org/officeDocument/2006/relationships/notesSlide" Target="../notesSlides/notesSlide51.xml"/><Relationship Id="rId1" Type="http://schemas.openxmlformats.org/officeDocument/2006/relationships/slideLayout" Target="../slideLayouts/slideLayout3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43.gif"/><Relationship Id="rId4" Type="http://schemas.openxmlformats.org/officeDocument/2006/relationships/image" Target="../media/image41.gif"/><Relationship Id="rId9" Type="http://schemas.openxmlformats.org/officeDocument/2006/relationships/image" Target="../media/image42.gif"/></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9.xml"/></Relationships>
</file>

<file path=ppt/slides/_rels/slide6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61.xml"/><Relationship Id="rId1" Type="http://schemas.openxmlformats.org/officeDocument/2006/relationships/slideLayout" Target="../slideLayouts/slideLayout38.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861"/>
        <p:cNvGrpSpPr/>
        <p:nvPr/>
      </p:nvGrpSpPr>
      <p:grpSpPr>
        <a:xfrm>
          <a:off x="0" y="0"/>
          <a:ext cx="0" cy="0"/>
          <a:chOff x="0" y="0"/>
          <a:chExt cx="0" cy="0"/>
        </a:xfrm>
      </p:grpSpPr>
      <p:grpSp>
        <p:nvGrpSpPr>
          <p:cNvPr id="862" name="Google Shape;862;p43"/>
          <p:cNvGrpSpPr/>
          <p:nvPr/>
        </p:nvGrpSpPr>
        <p:grpSpPr>
          <a:xfrm>
            <a:off x="1160160" y="4160912"/>
            <a:ext cx="3466774" cy="440600"/>
            <a:chOff x="1836800" y="1520550"/>
            <a:chExt cx="1871100" cy="440600"/>
          </a:xfrm>
        </p:grpSpPr>
        <p:sp>
          <p:nvSpPr>
            <p:cNvPr id="863" name="Google Shape;863;p4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 name="Google Shape;865;p43"/>
          <p:cNvSpPr txBox="1">
            <a:spLocks noGrp="1"/>
          </p:cNvSpPr>
          <p:nvPr>
            <p:ph type="subTitle" idx="1"/>
          </p:nvPr>
        </p:nvSpPr>
        <p:spPr>
          <a:xfrm rot="-614">
            <a:off x="1214749" y="4168070"/>
            <a:ext cx="3357600" cy="426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is where your presentation begins</a:t>
            </a:r>
            <a:endParaRPr/>
          </a:p>
        </p:txBody>
      </p:sp>
      <p:sp>
        <p:nvSpPr>
          <p:cNvPr id="866" name="Google Shape;866;p43"/>
          <p:cNvSpPr txBox="1">
            <a:spLocks noGrp="1"/>
          </p:cNvSpPr>
          <p:nvPr>
            <p:ph type="ctrTitle" idx="2"/>
          </p:nvPr>
        </p:nvSpPr>
        <p:spPr>
          <a:xfrm>
            <a:off x="790601" y="1831359"/>
            <a:ext cx="4431600" cy="216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dirty="0" smtClean="0">
                <a:solidFill>
                  <a:schemeClr val="accent3">
                    <a:lumMod val="50000"/>
                  </a:schemeClr>
                </a:solidFill>
              </a:rPr>
              <a:t>CANCER</a:t>
            </a:r>
            <a:endParaRPr dirty="0">
              <a:solidFill>
                <a:schemeClr val="accent3">
                  <a:lumMod val="50000"/>
                </a:schemeClr>
              </a:solidFill>
            </a:endParaRPr>
          </a:p>
        </p:txBody>
      </p:sp>
      <p:grpSp>
        <p:nvGrpSpPr>
          <p:cNvPr id="1023" name="Google Shape;1023;p43"/>
          <p:cNvGrpSpPr/>
          <p:nvPr/>
        </p:nvGrpSpPr>
        <p:grpSpPr>
          <a:xfrm>
            <a:off x="1411527" y="1663006"/>
            <a:ext cx="383249" cy="360047"/>
            <a:chOff x="6158339" y="3364040"/>
            <a:chExt cx="383249" cy="360047"/>
          </a:xfrm>
        </p:grpSpPr>
        <p:sp>
          <p:nvSpPr>
            <p:cNvPr id="1024" name="Google Shape;1024;p43"/>
            <p:cNvSpPr/>
            <p:nvPr/>
          </p:nvSpPr>
          <p:spPr>
            <a:xfrm>
              <a:off x="6158339" y="3364040"/>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3"/>
            <p:cNvSpPr/>
            <p:nvPr/>
          </p:nvSpPr>
          <p:spPr>
            <a:xfrm>
              <a:off x="6237609" y="3433412"/>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3"/>
            <p:cNvSpPr/>
            <p:nvPr/>
          </p:nvSpPr>
          <p:spPr>
            <a:xfrm>
              <a:off x="6223805" y="3428419"/>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3"/>
            <p:cNvSpPr/>
            <p:nvPr/>
          </p:nvSpPr>
          <p:spPr>
            <a:xfrm>
              <a:off x="6285100" y="3531009"/>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3"/>
            <p:cNvSpPr/>
            <p:nvPr/>
          </p:nvSpPr>
          <p:spPr>
            <a:xfrm>
              <a:off x="6310828" y="3530392"/>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3"/>
            <p:cNvSpPr/>
            <p:nvPr/>
          </p:nvSpPr>
          <p:spPr>
            <a:xfrm>
              <a:off x="6332973" y="3523049"/>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3"/>
            <p:cNvSpPr/>
            <p:nvPr/>
          </p:nvSpPr>
          <p:spPr>
            <a:xfrm>
              <a:off x="6237256" y="3430416"/>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3"/>
            <p:cNvSpPr/>
            <p:nvPr/>
          </p:nvSpPr>
          <p:spPr>
            <a:xfrm>
              <a:off x="6268036" y="3520524"/>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3"/>
            <p:cNvSpPr/>
            <p:nvPr/>
          </p:nvSpPr>
          <p:spPr>
            <a:xfrm>
              <a:off x="6329155" y="3456409"/>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3"/>
            <p:cNvSpPr/>
            <p:nvPr/>
          </p:nvSpPr>
          <p:spPr>
            <a:xfrm>
              <a:off x="6304426" y="3450271"/>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3"/>
            <p:cNvSpPr/>
            <p:nvPr/>
          </p:nvSpPr>
          <p:spPr>
            <a:xfrm>
              <a:off x="6344868" y="3471270"/>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3"/>
            <p:cNvSpPr/>
            <p:nvPr/>
          </p:nvSpPr>
          <p:spPr>
            <a:xfrm>
              <a:off x="6292178" y="3618091"/>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3"/>
            <p:cNvSpPr/>
            <p:nvPr/>
          </p:nvSpPr>
          <p:spPr>
            <a:xfrm>
              <a:off x="6306951" y="3620147"/>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43"/>
          <p:cNvGrpSpPr/>
          <p:nvPr/>
        </p:nvGrpSpPr>
        <p:grpSpPr>
          <a:xfrm>
            <a:off x="8539198" y="1668645"/>
            <a:ext cx="312879" cy="321425"/>
            <a:chOff x="8068650" y="2896252"/>
            <a:chExt cx="312879" cy="321425"/>
          </a:xfrm>
        </p:grpSpPr>
        <p:sp>
          <p:nvSpPr>
            <p:cNvPr id="1038" name="Google Shape;1038;p43"/>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3"/>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3"/>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3"/>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3"/>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3"/>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3"/>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3"/>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3"/>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 name="Google Shape;1047;p43"/>
          <p:cNvGrpSpPr/>
          <p:nvPr/>
        </p:nvGrpSpPr>
        <p:grpSpPr>
          <a:xfrm>
            <a:off x="4969625" y="600282"/>
            <a:ext cx="379783" cy="304303"/>
            <a:chOff x="4969625" y="600282"/>
            <a:chExt cx="379783" cy="304303"/>
          </a:xfrm>
        </p:grpSpPr>
        <p:sp>
          <p:nvSpPr>
            <p:cNvPr id="1048" name="Google Shape;1048;p43"/>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3"/>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3"/>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3"/>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3"/>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3"/>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3"/>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3"/>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3"/>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 name="Google Shape;1057;p43"/>
          <p:cNvGrpSpPr/>
          <p:nvPr/>
        </p:nvGrpSpPr>
        <p:grpSpPr>
          <a:xfrm>
            <a:off x="8068650" y="154920"/>
            <a:ext cx="972444" cy="966474"/>
            <a:chOff x="5027580" y="3548689"/>
            <a:chExt cx="972444" cy="966474"/>
          </a:xfrm>
        </p:grpSpPr>
        <p:sp>
          <p:nvSpPr>
            <p:cNvPr id="1058" name="Google Shape;1058;p43"/>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3"/>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3"/>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3"/>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3"/>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3"/>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3"/>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3"/>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3"/>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3"/>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3"/>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3"/>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3"/>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3"/>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3"/>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3"/>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3"/>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3"/>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3"/>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3"/>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3"/>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3"/>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3"/>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3"/>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3"/>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3"/>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3"/>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3"/>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3"/>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3"/>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3"/>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3"/>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3"/>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3"/>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3"/>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3"/>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3"/>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3"/>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3"/>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3"/>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3"/>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3"/>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3"/>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3"/>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3"/>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3"/>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3"/>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3"/>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3"/>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3"/>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3"/>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3"/>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3"/>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3"/>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3"/>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3"/>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3"/>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3"/>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3"/>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3"/>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3"/>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3"/>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3"/>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3"/>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3"/>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3"/>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3"/>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3"/>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3"/>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 name="Google Shape;1127;p43"/>
          <p:cNvSpPr txBox="1">
            <a:spLocks noGrp="1"/>
          </p:cNvSpPr>
          <p:nvPr>
            <p:ph type="ctrTitle"/>
          </p:nvPr>
        </p:nvSpPr>
        <p:spPr>
          <a:xfrm>
            <a:off x="720685" y="3239925"/>
            <a:ext cx="4359900" cy="70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dirty="0" smtClean="0"/>
              <a:t>Free Template</a:t>
            </a:r>
            <a:endParaRPr dirty="0"/>
          </a:p>
        </p:txBody>
      </p:sp>
      <p:pic>
        <p:nvPicPr>
          <p:cNvPr id="2" name="Imagen 1"/>
          <p:cNvPicPr>
            <a:picLocks noChangeAspect="1"/>
          </p:cNvPicPr>
          <p:nvPr/>
        </p:nvPicPr>
        <p:blipFill>
          <a:blip r:embed="rId3"/>
          <a:stretch>
            <a:fillRect/>
          </a:stretch>
        </p:blipFill>
        <p:spPr>
          <a:xfrm>
            <a:off x="2123176" y="234546"/>
            <a:ext cx="1657028" cy="2002611"/>
          </a:xfrm>
          <a:prstGeom prst="rect">
            <a:avLst/>
          </a:prstGeom>
        </p:spPr>
      </p:pic>
      <p:pic>
        <p:nvPicPr>
          <p:cNvPr id="3" name="Imagen 2"/>
          <p:cNvPicPr>
            <a:picLocks noChangeAspect="1"/>
          </p:cNvPicPr>
          <p:nvPr/>
        </p:nvPicPr>
        <p:blipFill>
          <a:blip r:embed="rId4"/>
          <a:stretch>
            <a:fillRect/>
          </a:stretch>
        </p:blipFill>
        <p:spPr>
          <a:xfrm flipH="1">
            <a:off x="5145215" y="1156160"/>
            <a:ext cx="3120546" cy="3561021"/>
          </a:xfrm>
          <a:prstGeom prst="rect">
            <a:avLst/>
          </a:prstGeom>
          <a:effectLst>
            <a:outerShdw blurRad="76200" dir="13500000" sy="23000" kx="1200000" algn="br" rotWithShape="0">
              <a:prstClr val="black">
                <a:alpha val="20000"/>
              </a:prstClr>
            </a:outerShdw>
          </a:effec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131"/>
        <p:cNvGrpSpPr/>
        <p:nvPr/>
      </p:nvGrpSpPr>
      <p:grpSpPr>
        <a:xfrm>
          <a:off x="0" y="0"/>
          <a:ext cx="0" cy="0"/>
          <a:chOff x="0" y="0"/>
          <a:chExt cx="0" cy="0"/>
        </a:xfrm>
      </p:grpSpPr>
      <p:sp>
        <p:nvSpPr>
          <p:cNvPr id="1132" name="Google Shape;1132;p4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sp>
        <p:nvSpPr>
          <p:cNvPr id="1133" name="Google Shape;1133;p44"/>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p>
            <a:pPr marL="0" lvl="0" indent="0">
              <a:buNone/>
            </a:pPr>
            <a:r>
              <a:rPr lang="en" dirty="0">
                <a:solidFill>
                  <a:schemeClr val="dk1"/>
                </a:solidFill>
              </a:rPr>
              <a:t>Here’s what you’ll find in this </a:t>
            </a:r>
            <a:r>
              <a:rPr lang="es-PE" b="1" dirty="0">
                <a:solidFill>
                  <a:schemeClr val="accent6"/>
                </a:solidFill>
                <a:uFill>
                  <a:noFill/>
                </a:uFill>
              </a:rPr>
              <a:t>https://</a:t>
            </a:r>
            <a:r>
              <a:rPr lang="es-PE" b="1" dirty="0" smtClean="0">
                <a:solidFill>
                  <a:schemeClr val="accent6"/>
                </a:solidFill>
                <a:uFill>
                  <a:noFill/>
                </a:uFill>
              </a:rPr>
              <a:t>www.plantillaspowerpoint.org</a:t>
            </a:r>
            <a:r>
              <a:rPr lang="en" dirty="0" smtClean="0">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dirty="0">
                <a:solidFill>
                  <a:schemeClr val="dk1"/>
                </a:solidFill>
              </a:rPr>
              <a:t>template:</a:t>
            </a:r>
            <a:endParaRPr dirty="0">
              <a:solidFill>
                <a:schemeClr val="dk1"/>
              </a:solidFill>
            </a:endParaRPr>
          </a:p>
          <a:p>
            <a:pPr lvl="0" indent="-295275">
              <a:buClr>
                <a:schemeClr val="accent2"/>
              </a:buClr>
              <a:buSzPts val="1050"/>
              <a:buFont typeface="Arial"/>
              <a:buChar char="●"/>
            </a:pPr>
            <a:r>
              <a:rPr lang="en" dirty="0">
                <a:solidFill>
                  <a:schemeClr val="dk1"/>
                </a:solidFill>
              </a:rPr>
              <a:t>A slide structure based on a Multi-medical presentation, which you can easily adapt to your needs. For more info on how to edit the template, please visit </a:t>
            </a:r>
            <a:r>
              <a:rPr lang="es-PE" b="1" dirty="0">
                <a:solidFill>
                  <a:schemeClr val="accent6"/>
                </a:solidFill>
                <a:uFill>
                  <a:noFill/>
                </a:uFill>
              </a:rPr>
              <a:t>https://</a:t>
            </a:r>
            <a:r>
              <a:rPr lang="es-PE" b="1" dirty="0" smtClean="0">
                <a:solidFill>
                  <a:schemeClr val="accent6"/>
                </a:solidFill>
                <a:uFill>
                  <a:noFill/>
                </a:uFill>
              </a:rPr>
              <a:t>www.plantillaspowerpoint.org</a:t>
            </a:r>
            <a:r>
              <a:rPr lang="en" b="1" dirty="0" smtClean="0">
                <a:solidFill>
                  <a:schemeClr val="accent6"/>
                </a:solidFill>
              </a:rPr>
              <a:t>.</a:t>
            </a:r>
            <a:endParaRPr b="1" dirty="0">
              <a:solidFill>
                <a:schemeClr val="accent6"/>
              </a:solidFill>
            </a:endParaRPr>
          </a:p>
          <a:p>
            <a:pPr marL="457200" lvl="0" indent="-295275" algn="l" rtl="0">
              <a:spcBef>
                <a:spcPts val="0"/>
              </a:spcBef>
              <a:spcAft>
                <a:spcPts val="0"/>
              </a:spcAft>
              <a:buClr>
                <a:schemeClr val="accent2"/>
              </a:buClr>
              <a:buSzPts val="1050"/>
              <a:buFont typeface="Arial"/>
              <a:buChar char="●"/>
            </a:pPr>
            <a:r>
              <a:rPr lang="en" dirty="0">
                <a:solidFill>
                  <a:schemeClr val="dk1"/>
                </a:solidFill>
              </a:rPr>
              <a:t>An assortment of graphic illustrations that are suitable for use in the presentation can be found in the </a:t>
            </a:r>
            <a:r>
              <a:rPr lang="en" b="1" dirty="0">
                <a:solidFill>
                  <a:schemeClr val="accent6"/>
                </a:solidFill>
                <a:uFill>
                  <a:noFill/>
                </a:uFill>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alternative resources slide.</a:t>
            </a:r>
            <a:endParaRPr b="1" dirty="0">
              <a:solidFill>
                <a:schemeClr val="accent6"/>
              </a:solidFill>
            </a:endParaRPr>
          </a:p>
          <a:p>
            <a:pPr marL="457200" lvl="0" indent="-295275" algn="l" rtl="0">
              <a:spcBef>
                <a:spcPts val="0"/>
              </a:spcBef>
              <a:spcAft>
                <a:spcPts val="0"/>
              </a:spcAft>
              <a:buClr>
                <a:schemeClr val="accent2"/>
              </a:buClr>
              <a:buSzPts val="1050"/>
              <a:buFont typeface="Arial"/>
              <a:buChar char="●"/>
            </a:pPr>
            <a:r>
              <a:rPr lang="en" dirty="0">
                <a:solidFill>
                  <a:schemeClr val="dk1"/>
                </a:solidFill>
              </a:rPr>
              <a:t>A </a:t>
            </a:r>
            <a:r>
              <a:rPr lang="en" b="1" dirty="0">
                <a:solidFill>
                  <a:schemeClr val="accent6"/>
                </a:solidFill>
                <a:uFill>
                  <a:noFill/>
                </a:uFill>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 slide,</a:t>
            </a:r>
            <a:r>
              <a:rPr lang="en" dirty="0">
                <a:solidFill>
                  <a:schemeClr val="dk1"/>
                </a:solidFill>
              </a:rPr>
              <a:t> which you must keep so that proper credits for our design are given.</a:t>
            </a:r>
            <a:endParaRPr dirty="0">
              <a:solidFill>
                <a:schemeClr val="dk1"/>
              </a:solidFill>
            </a:endParaRPr>
          </a:p>
          <a:p>
            <a:pPr marL="457200" lvl="0" indent="-295275" algn="l" rtl="0">
              <a:spcBef>
                <a:spcPts val="0"/>
              </a:spcBef>
              <a:spcAft>
                <a:spcPts val="0"/>
              </a:spcAft>
              <a:buClr>
                <a:schemeClr val="accent2"/>
              </a:buClr>
              <a:buSzPts val="1050"/>
              <a:buFont typeface="Arial"/>
              <a:buChar char="●"/>
            </a:pPr>
            <a:r>
              <a:rPr lang="en" dirty="0">
                <a:solidFill>
                  <a:schemeClr val="dk1"/>
                </a:solidFill>
              </a:rPr>
              <a:t>A </a:t>
            </a:r>
            <a:r>
              <a:rPr lang="en" b="1" dirty="0">
                <a:solidFill>
                  <a:schemeClr val="accent6"/>
                </a:solidFill>
                <a:uFill>
                  <a:noFill/>
                </a:uFill>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resources slide,</a:t>
            </a:r>
            <a:r>
              <a:rPr lang="en" dirty="0">
                <a:solidFill>
                  <a:schemeClr val="dk1"/>
                </a:solidFill>
              </a:rPr>
              <a:t> where you’ll find links to all the elements used in the template.</a:t>
            </a:r>
            <a:endParaRPr dirty="0">
              <a:solidFill>
                <a:schemeClr val="dk1"/>
              </a:solidFill>
            </a:endParaRPr>
          </a:p>
          <a:p>
            <a:pPr marL="457200" lvl="0" indent="-295275" algn="l" rtl="0">
              <a:spcBef>
                <a:spcPts val="0"/>
              </a:spcBef>
              <a:spcAft>
                <a:spcPts val="0"/>
              </a:spcAft>
              <a:buClr>
                <a:schemeClr val="accent2"/>
              </a:buClr>
              <a:buSzPts val="1050"/>
              <a:buChar char="●"/>
            </a:pPr>
            <a:r>
              <a:rPr lang="en" b="1" dirty="0">
                <a:solidFill>
                  <a:schemeClr val="hlink"/>
                </a:solidFill>
                <a:uFill>
                  <a:noFill/>
                </a:uFill>
                <a:hlinkClick r:id="rId7" action="ppaction://hlinksldjump"/>
              </a:rPr>
              <a:t>Instructions for use</a:t>
            </a:r>
            <a:r>
              <a:rPr lang="en" b="1" dirty="0">
                <a:solidFill>
                  <a:schemeClr val="accent6"/>
                </a:solidFill>
              </a:rPr>
              <a:t> </a:t>
            </a:r>
            <a:endParaRPr b="1" dirty="0">
              <a:solidFill>
                <a:schemeClr val="accent6"/>
              </a:solidFill>
            </a:endParaRPr>
          </a:p>
          <a:p>
            <a:pPr marL="457200" lvl="0" indent="-295275" algn="l" rtl="0">
              <a:spcBef>
                <a:spcPts val="0"/>
              </a:spcBef>
              <a:spcAft>
                <a:spcPts val="0"/>
              </a:spcAft>
              <a:buClr>
                <a:schemeClr val="accent2"/>
              </a:buClr>
              <a:buSzPts val="1050"/>
              <a:buChar char="●"/>
            </a:pPr>
            <a:r>
              <a:rPr lang="en" dirty="0">
                <a:solidFill>
                  <a:schemeClr val="dk1"/>
                </a:solidFill>
              </a:rPr>
              <a:t>Final slides with: </a:t>
            </a:r>
            <a:endParaRPr dirty="0">
              <a:solidFill>
                <a:schemeClr val="dk1"/>
              </a:solidFill>
            </a:endParaRPr>
          </a:p>
          <a:p>
            <a:pPr marL="822960" lvl="0" indent="-207010" algn="l" rtl="0">
              <a:spcBef>
                <a:spcPts val="0"/>
              </a:spcBef>
              <a:spcAft>
                <a:spcPts val="0"/>
              </a:spcAft>
              <a:buClr>
                <a:schemeClr val="accent2"/>
              </a:buClr>
              <a:buSzPts val="1100"/>
              <a:buFont typeface="Work Sans"/>
              <a:buChar char="●"/>
            </a:pPr>
            <a:r>
              <a:rPr lang="en" dirty="0">
                <a:solidFill>
                  <a:schemeClr val="dk1"/>
                </a:solidFill>
              </a:rPr>
              <a:t>The </a:t>
            </a:r>
            <a:r>
              <a:rPr lang="en" b="1" dirty="0">
                <a:solidFill>
                  <a:schemeClr val="hlink"/>
                </a:solidFill>
                <a:uFill>
                  <a:noFill/>
                </a:uFill>
                <a:hlinkClick r:id="rId7" action="ppaction://hlinksldjump"/>
              </a:rPr>
              <a:t>fonts and colors</a:t>
            </a:r>
            <a:r>
              <a:rPr lang="en" dirty="0">
                <a:solidFill>
                  <a:schemeClr val="dk1"/>
                </a:solidFill>
              </a:rPr>
              <a:t> used in the template.</a:t>
            </a:r>
            <a:endParaRPr dirty="0">
              <a:solidFill>
                <a:schemeClr val="dk1"/>
              </a:solidFill>
            </a:endParaRPr>
          </a:p>
          <a:p>
            <a:pPr marL="822960" lvl="0" indent="-207010" algn="l" rtl="0">
              <a:spcBef>
                <a:spcPts val="0"/>
              </a:spcBef>
              <a:spcAft>
                <a:spcPts val="0"/>
              </a:spcAft>
              <a:buClr>
                <a:schemeClr val="accent2"/>
              </a:buClr>
              <a:buSzPts val="1100"/>
              <a:buFont typeface="Work Sans"/>
              <a:buChar char="●"/>
            </a:pPr>
            <a:r>
              <a:rPr lang="en" dirty="0">
                <a:solidFill>
                  <a:schemeClr val="dk1"/>
                </a:solidFill>
              </a:rPr>
              <a:t>A selection of </a:t>
            </a:r>
            <a:r>
              <a:rPr lang="en" b="1" dirty="0">
                <a:solidFill>
                  <a:schemeClr val="hlink"/>
                </a:solidFill>
                <a:uFill>
                  <a:noFill/>
                </a:uFill>
                <a:hlinkClick r:id="rId8" action="ppaction://hlinksldjump"/>
              </a:rPr>
              <a:t>illustrations</a:t>
            </a:r>
            <a:r>
              <a:rPr lang="en" dirty="0">
                <a:solidFill>
                  <a:schemeClr val="accent6"/>
                </a:solidFill>
              </a:rPr>
              <a:t>.</a:t>
            </a:r>
            <a:r>
              <a:rPr lang="en" dirty="0">
                <a:solidFill>
                  <a:schemeClr val="dk1"/>
                </a:solidFill>
              </a:rPr>
              <a:t> You can also customize and animate them as you wish with the online editor. Visit </a:t>
            </a:r>
            <a:r>
              <a:rPr lang="en" b="1" dirty="0">
                <a:solidFill>
                  <a:schemeClr val="accent6"/>
                </a:solidFill>
                <a:uFill>
                  <a:noFill/>
                </a:uFill>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Storyset </a:t>
            </a:r>
            <a:r>
              <a:rPr lang="en" dirty="0">
                <a:solidFill>
                  <a:schemeClr val="dk1"/>
                </a:solidFill>
              </a:rPr>
              <a:t>to find more.</a:t>
            </a:r>
            <a:endParaRPr dirty="0">
              <a:solidFill>
                <a:schemeClr val="dk1"/>
              </a:solidFill>
            </a:endParaRPr>
          </a:p>
          <a:p>
            <a:pPr marL="822960" lvl="0" indent="-207010" algn="l" rtl="0">
              <a:spcBef>
                <a:spcPts val="0"/>
              </a:spcBef>
              <a:spcAft>
                <a:spcPts val="0"/>
              </a:spcAft>
              <a:buClr>
                <a:schemeClr val="accent2"/>
              </a:buClr>
              <a:buSzPts val="1100"/>
              <a:buFont typeface="Work Sans"/>
              <a:buChar char="●"/>
            </a:pPr>
            <a:r>
              <a:rPr lang="en" dirty="0">
                <a:solidFill>
                  <a:schemeClr val="dk1"/>
                </a:solidFill>
              </a:rPr>
              <a:t>More</a:t>
            </a:r>
            <a:r>
              <a:rPr lang="en" b="1" dirty="0">
                <a:solidFill>
                  <a:schemeClr val="dk1"/>
                </a:solidFill>
              </a:rPr>
              <a:t> </a:t>
            </a:r>
            <a:r>
              <a:rPr lang="en" b="1" dirty="0">
                <a:solidFill>
                  <a:schemeClr val="hlink"/>
                </a:solidFill>
                <a:uFill>
                  <a:noFill/>
                </a:uFill>
                <a:hlinkClick r:id="rId10" action="ppaction://hlinksldjump"/>
              </a:rPr>
              <a:t>infographic resources</a:t>
            </a:r>
            <a:r>
              <a:rPr lang="en" b="1" dirty="0">
                <a:solidFill>
                  <a:schemeClr val="accent6"/>
                </a:solidFill>
              </a:rPr>
              <a:t>,</a:t>
            </a:r>
            <a:r>
              <a:rPr lang="en" b="1" dirty="0">
                <a:solidFill>
                  <a:schemeClr val="dk1"/>
                </a:solidFill>
              </a:rPr>
              <a:t> </a:t>
            </a:r>
            <a:r>
              <a:rPr lang="en" dirty="0">
                <a:solidFill>
                  <a:schemeClr val="dk1"/>
                </a:solidFill>
              </a:rPr>
              <a:t>whose size and color can be edited. </a:t>
            </a:r>
            <a:endParaRPr dirty="0">
              <a:solidFill>
                <a:schemeClr val="dk1"/>
              </a:solidFill>
            </a:endParaRPr>
          </a:p>
          <a:p>
            <a:pPr marL="822960" lvl="0" indent="-207010" algn="l" rtl="0">
              <a:spcBef>
                <a:spcPts val="0"/>
              </a:spcBef>
              <a:spcAft>
                <a:spcPts val="0"/>
              </a:spcAft>
              <a:buClr>
                <a:schemeClr val="accent2"/>
              </a:buClr>
              <a:buSzPts val="1100"/>
              <a:buFont typeface="Work Sans"/>
              <a:buChar char="●"/>
            </a:pPr>
            <a:r>
              <a:rPr lang="en" dirty="0">
                <a:solidFill>
                  <a:schemeClr val="dk1"/>
                </a:solidFill>
              </a:rPr>
              <a:t>Sets of </a:t>
            </a:r>
            <a:r>
              <a:rPr lang="en" b="1" dirty="0">
                <a:solidFill>
                  <a:schemeClr val="hlink"/>
                </a:solidFill>
                <a:uFill>
                  <a:noFill/>
                </a:uFill>
                <a:hlinkClick r:id="rId11" action="ppaction://hlinksldjump"/>
              </a:rPr>
              <a:t>customizable icons</a:t>
            </a:r>
            <a:r>
              <a:rPr lang="en" dirty="0">
                <a:solidFill>
                  <a:schemeClr val="dk1"/>
                </a:solidFill>
              </a:rPr>
              <a:t> of the following themes: general, business, avatar, creative process, education, help &amp; support, medical, nature, performing arts, SEO &amp; marketing, and teamwork.</a:t>
            </a:r>
            <a:endParaRPr dirty="0">
              <a:solidFill>
                <a:schemeClr val="dk1"/>
              </a:solidFill>
            </a:endParaRPr>
          </a:p>
          <a:p>
            <a:pPr marL="457200" lvl="0" indent="0" algn="l" rtl="0">
              <a:spcBef>
                <a:spcPts val="0"/>
              </a:spcBef>
              <a:spcAft>
                <a:spcPts val="0"/>
              </a:spcAft>
              <a:buNone/>
            </a:pPr>
            <a:endParaRPr dirty="0">
              <a:solidFill>
                <a:schemeClr val="dk1"/>
              </a:solidFill>
            </a:endParaRPr>
          </a:p>
          <a:p>
            <a:pPr marL="0" lvl="0" indent="0" algn="l" rtl="0">
              <a:spcBef>
                <a:spcPts val="0"/>
              </a:spcBef>
              <a:spcAft>
                <a:spcPts val="0"/>
              </a:spcAft>
              <a:buNone/>
            </a:pPr>
            <a:r>
              <a:rPr lang="en" dirty="0">
                <a:solidFill>
                  <a:schemeClr val="dk1"/>
                </a:solidFill>
              </a:rPr>
              <a:t>You can delete this slide when you’re done editing the presentation.</a:t>
            </a:r>
            <a:endParaRPr dirty="0">
              <a:solidFill>
                <a:schemeClr val="dk1"/>
              </a:solidFill>
            </a:endParaRPr>
          </a:p>
        </p:txBody>
      </p:sp>
      <p:grpSp>
        <p:nvGrpSpPr>
          <p:cNvPr id="1134" name="Google Shape;1134;p44"/>
          <p:cNvGrpSpPr/>
          <p:nvPr/>
        </p:nvGrpSpPr>
        <p:grpSpPr>
          <a:xfrm>
            <a:off x="6754864" y="4423478"/>
            <a:ext cx="383249" cy="360047"/>
            <a:chOff x="6754864" y="4423478"/>
            <a:chExt cx="383249" cy="360047"/>
          </a:xfrm>
        </p:grpSpPr>
        <p:sp>
          <p:nvSpPr>
            <p:cNvPr id="1135" name="Google Shape;1135;p44"/>
            <p:cNvSpPr/>
            <p:nvPr/>
          </p:nvSpPr>
          <p:spPr>
            <a:xfrm>
              <a:off x="6754864" y="4423478"/>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4"/>
            <p:cNvSpPr/>
            <p:nvPr/>
          </p:nvSpPr>
          <p:spPr>
            <a:xfrm>
              <a:off x="6834134" y="4492850"/>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4"/>
            <p:cNvSpPr/>
            <p:nvPr/>
          </p:nvSpPr>
          <p:spPr>
            <a:xfrm>
              <a:off x="6820330" y="4487857"/>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4"/>
            <p:cNvSpPr/>
            <p:nvPr/>
          </p:nvSpPr>
          <p:spPr>
            <a:xfrm>
              <a:off x="6881625" y="4590446"/>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4"/>
            <p:cNvSpPr/>
            <p:nvPr/>
          </p:nvSpPr>
          <p:spPr>
            <a:xfrm>
              <a:off x="6907353" y="4589829"/>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4"/>
            <p:cNvSpPr/>
            <p:nvPr/>
          </p:nvSpPr>
          <p:spPr>
            <a:xfrm>
              <a:off x="6929498" y="4582487"/>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4"/>
            <p:cNvSpPr/>
            <p:nvPr/>
          </p:nvSpPr>
          <p:spPr>
            <a:xfrm>
              <a:off x="6833781" y="4489854"/>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4"/>
            <p:cNvSpPr/>
            <p:nvPr/>
          </p:nvSpPr>
          <p:spPr>
            <a:xfrm>
              <a:off x="6864561" y="4579961"/>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4"/>
            <p:cNvSpPr/>
            <p:nvPr/>
          </p:nvSpPr>
          <p:spPr>
            <a:xfrm>
              <a:off x="6925680" y="4515846"/>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4"/>
            <p:cNvSpPr/>
            <p:nvPr/>
          </p:nvSpPr>
          <p:spPr>
            <a:xfrm>
              <a:off x="6900951" y="4509708"/>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6941393" y="4530708"/>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6888703" y="4677528"/>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p:nvPr/>
          </p:nvSpPr>
          <p:spPr>
            <a:xfrm>
              <a:off x="6903476" y="4679584"/>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44"/>
          <p:cNvGrpSpPr/>
          <p:nvPr/>
        </p:nvGrpSpPr>
        <p:grpSpPr>
          <a:xfrm>
            <a:off x="7522550" y="4243277"/>
            <a:ext cx="312879" cy="321425"/>
            <a:chOff x="7522550" y="4243277"/>
            <a:chExt cx="312879" cy="321425"/>
          </a:xfrm>
        </p:grpSpPr>
        <p:sp>
          <p:nvSpPr>
            <p:cNvPr id="1149" name="Google Shape;1149;p44"/>
            <p:cNvSpPr/>
            <p:nvPr/>
          </p:nvSpPr>
          <p:spPr>
            <a:xfrm>
              <a:off x="7522550" y="4243277"/>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4"/>
            <p:cNvSpPr/>
            <p:nvPr/>
          </p:nvSpPr>
          <p:spPr>
            <a:xfrm>
              <a:off x="7594653" y="4312032"/>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4"/>
            <p:cNvSpPr/>
            <p:nvPr/>
          </p:nvSpPr>
          <p:spPr>
            <a:xfrm>
              <a:off x="7588926" y="4307685"/>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p:nvPr/>
          </p:nvSpPr>
          <p:spPr>
            <a:xfrm>
              <a:off x="7680061" y="4372005"/>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4"/>
            <p:cNvSpPr/>
            <p:nvPr/>
          </p:nvSpPr>
          <p:spPr>
            <a:xfrm>
              <a:off x="7653716" y="4350330"/>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4"/>
            <p:cNvSpPr/>
            <p:nvPr/>
          </p:nvSpPr>
          <p:spPr>
            <a:xfrm>
              <a:off x="7716979" y="4391625"/>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4"/>
            <p:cNvSpPr/>
            <p:nvPr/>
          </p:nvSpPr>
          <p:spPr>
            <a:xfrm>
              <a:off x="7667755" y="4383049"/>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4"/>
            <p:cNvSpPr/>
            <p:nvPr/>
          </p:nvSpPr>
          <p:spPr>
            <a:xfrm>
              <a:off x="7668166" y="4406456"/>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4"/>
            <p:cNvSpPr/>
            <p:nvPr/>
          </p:nvSpPr>
          <p:spPr>
            <a:xfrm>
              <a:off x="7624875" y="4373914"/>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61"/>
        <p:cNvGrpSpPr/>
        <p:nvPr/>
      </p:nvGrpSpPr>
      <p:grpSpPr>
        <a:xfrm>
          <a:off x="0" y="0"/>
          <a:ext cx="0" cy="0"/>
          <a:chOff x="0" y="0"/>
          <a:chExt cx="0" cy="0"/>
        </a:xfrm>
      </p:grpSpPr>
      <p:cxnSp>
        <p:nvCxnSpPr>
          <p:cNvPr id="1162" name="Google Shape;1162;p45"/>
          <p:cNvCxnSpPr>
            <a:stCxn id="1163" idx="3"/>
            <a:endCxn id="1164" idx="1"/>
          </p:cNvCxnSpPr>
          <p:nvPr/>
        </p:nvCxnSpPr>
        <p:spPr>
          <a:xfrm>
            <a:off x="3112849" y="843863"/>
            <a:ext cx="716066" cy="157362"/>
          </a:xfrm>
          <a:prstGeom prst="bentConnector3">
            <a:avLst>
              <a:gd name="adj1" fmla="val 50000"/>
            </a:avLst>
          </a:prstGeom>
          <a:noFill/>
          <a:ln w="19050" cap="rnd" cmpd="sng">
            <a:solidFill>
              <a:schemeClr val="accent5"/>
            </a:solidFill>
            <a:prstDash val="dot"/>
            <a:round/>
            <a:headEnd type="none" w="med" len="med"/>
            <a:tailEnd type="none" w="med" len="med"/>
          </a:ln>
        </p:spPr>
      </p:cxnSp>
      <p:cxnSp>
        <p:nvCxnSpPr>
          <p:cNvPr id="1165" name="Google Shape;1165;p45"/>
          <p:cNvCxnSpPr>
            <a:stCxn id="1166" idx="3"/>
            <a:endCxn id="1164" idx="1"/>
          </p:cNvCxnSpPr>
          <p:nvPr/>
        </p:nvCxnSpPr>
        <p:spPr>
          <a:xfrm rot="10800000" flipH="1">
            <a:off x="3142740" y="1001113"/>
            <a:ext cx="686100" cy="263100"/>
          </a:xfrm>
          <a:prstGeom prst="bentConnector3">
            <a:avLst>
              <a:gd name="adj1" fmla="val 50005"/>
            </a:avLst>
          </a:prstGeom>
          <a:noFill/>
          <a:ln w="19050" cap="rnd" cmpd="sng">
            <a:solidFill>
              <a:schemeClr val="accent5"/>
            </a:solidFill>
            <a:prstDash val="dot"/>
            <a:round/>
            <a:headEnd type="none" w="med" len="med"/>
            <a:tailEnd type="none" w="med" len="med"/>
          </a:ln>
        </p:spPr>
      </p:cxnSp>
      <p:cxnSp>
        <p:nvCxnSpPr>
          <p:cNvPr id="1167" name="Google Shape;1167;p45"/>
          <p:cNvCxnSpPr>
            <a:endCxn id="1168" idx="1"/>
          </p:cNvCxnSpPr>
          <p:nvPr/>
        </p:nvCxnSpPr>
        <p:spPr>
          <a:xfrm>
            <a:off x="2922315" y="2060845"/>
            <a:ext cx="906600" cy="196800"/>
          </a:xfrm>
          <a:prstGeom prst="bentConnector3">
            <a:avLst>
              <a:gd name="adj1" fmla="val 50000"/>
            </a:avLst>
          </a:prstGeom>
          <a:noFill/>
          <a:ln w="19050" cap="rnd" cmpd="sng">
            <a:solidFill>
              <a:schemeClr val="accent5"/>
            </a:solidFill>
            <a:prstDash val="dot"/>
            <a:round/>
            <a:headEnd type="none" w="med" len="med"/>
            <a:tailEnd type="none" w="med" len="med"/>
          </a:ln>
        </p:spPr>
      </p:cxnSp>
      <p:cxnSp>
        <p:nvCxnSpPr>
          <p:cNvPr id="1169" name="Google Shape;1169;p45"/>
          <p:cNvCxnSpPr>
            <a:stCxn id="1170" idx="3"/>
            <a:endCxn id="1168" idx="1"/>
          </p:cNvCxnSpPr>
          <p:nvPr/>
        </p:nvCxnSpPr>
        <p:spPr>
          <a:xfrm rot="10800000" flipH="1">
            <a:off x="3142740" y="2257775"/>
            <a:ext cx="686100" cy="263400"/>
          </a:xfrm>
          <a:prstGeom prst="bentConnector3">
            <a:avLst>
              <a:gd name="adj1" fmla="val 50005"/>
            </a:avLst>
          </a:prstGeom>
          <a:noFill/>
          <a:ln w="19050" cap="rnd" cmpd="sng">
            <a:solidFill>
              <a:schemeClr val="accent5"/>
            </a:solidFill>
            <a:prstDash val="dot"/>
            <a:round/>
            <a:headEnd type="none" w="med" len="med"/>
            <a:tailEnd type="none" w="med" len="med"/>
          </a:ln>
        </p:spPr>
      </p:cxnSp>
      <p:cxnSp>
        <p:nvCxnSpPr>
          <p:cNvPr id="1171" name="Google Shape;1171;p45"/>
          <p:cNvCxnSpPr>
            <a:stCxn id="1172" idx="3"/>
            <a:endCxn id="1173" idx="1"/>
          </p:cNvCxnSpPr>
          <p:nvPr/>
        </p:nvCxnSpPr>
        <p:spPr>
          <a:xfrm>
            <a:off x="3142740" y="3317740"/>
            <a:ext cx="686100" cy="196200"/>
          </a:xfrm>
          <a:prstGeom prst="bentConnector3">
            <a:avLst>
              <a:gd name="adj1" fmla="val 50016"/>
            </a:avLst>
          </a:prstGeom>
          <a:noFill/>
          <a:ln w="19050" cap="rnd" cmpd="sng">
            <a:solidFill>
              <a:schemeClr val="accent5"/>
            </a:solidFill>
            <a:prstDash val="dot"/>
            <a:round/>
            <a:headEnd type="none" w="med" len="med"/>
            <a:tailEnd type="none" w="med" len="med"/>
          </a:ln>
        </p:spPr>
      </p:cxnSp>
      <p:cxnSp>
        <p:nvCxnSpPr>
          <p:cNvPr id="1174" name="Google Shape;1174;p45"/>
          <p:cNvCxnSpPr>
            <a:stCxn id="1175" idx="3"/>
            <a:endCxn id="1173" idx="1"/>
          </p:cNvCxnSpPr>
          <p:nvPr/>
        </p:nvCxnSpPr>
        <p:spPr>
          <a:xfrm rot="10800000" flipH="1">
            <a:off x="3142740" y="3514113"/>
            <a:ext cx="686100" cy="264000"/>
          </a:xfrm>
          <a:prstGeom prst="bentConnector3">
            <a:avLst>
              <a:gd name="adj1" fmla="val 50005"/>
            </a:avLst>
          </a:prstGeom>
          <a:noFill/>
          <a:ln w="19050" cap="rnd" cmpd="sng">
            <a:solidFill>
              <a:schemeClr val="accent5"/>
            </a:solidFill>
            <a:prstDash val="dot"/>
            <a:round/>
            <a:headEnd type="none" w="med" len="med"/>
            <a:tailEnd type="none" w="med" len="med"/>
          </a:ln>
        </p:spPr>
      </p:cxnSp>
      <p:cxnSp>
        <p:nvCxnSpPr>
          <p:cNvPr id="1176" name="Google Shape;1176;p45"/>
          <p:cNvCxnSpPr>
            <a:stCxn id="1177" idx="1"/>
            <a:endCxn id="1178" idx="3"/>
          </p:cNvCxnSpPr>
          <p:nvPr/>
        </p:nvCxnSpPr>
        <p:spPr>
          <a:xfrm flipH="1">
            <a:off x="5314990" y="1432614"/>
            <a:ext cx="685800" cy="197400"/>
          </a:xfrm>
          <a:prstGeom prst="bentConnector3">
            <a:avLst>
              <a:gd name="adj1" fmla="val 50002"/>
            </a:avLst>
          </a:prstGeom>
          <a:noFill/>
          <a:ln w="19050" cap="rnd" cmpd="sng">
            <a:solidFill>
              <a:schemeClr val="accent5"/>
            </a:solidFill>
            <a:prstDash val="dot"/>
            <a:round/>
            <a:headEnd type="none" w="med" len="med"/>
            <a:tailEnd type="none" w="med" len="med"/>
          </a:ln>
        </p:spPr>
      </p:cxnSp>
      <p:cxnSp>
        <p:nvCxnSpPr>
          <p:cNvPr id="1179" name="Google Shape;1179;p45"/>
          <p:cNvCxnSpPr>
            <a:stCxn id="1180" idx="1"/>
            <a:endCxn id="1178" idx="3"/>
          </p:cNvCxnSpPr>
          <p:nvPr/>
        </p:nvCxnSpPr>
        <p:spPr>
          <a:xfrm rot="10800000">
            <a:off x="5314990" y="1629887"/>
            <a:ext cx="685800" cy="263100"/>
          </a:xfrm>
          <a:prstGeom prst="bentConnector3">
            <a:avLst>
              <a:gd name="adj1" fmla="val 49991"/>
            </a:avLst>
          </a:prstGeom>
          <a:noFill/>
          <a:ln w="19050" cap="rnd" cmpd="sng">
            <a:solidFill>
              <a:schemeClr val="accent5"/>
            </a:solidFill>
            <a:prstDash val="dot"/>
            <a:round/>
            <a:headEnd type="none" w="med" len="med"/>
            <a:tailEnd type="none" w="med" len="med"/>
          </a:ln>
        </p:spPr>
      </p:cxnSp>
      <p:cxnSp>
        <p:nvCxnSpPr>
          <p:cNvPr id="1181" name="Google Shape;1181;p45"/>
          <p:cNvCxnSpPr>
            <a:stCxn id="1182" idx="1"/>
            <a:endCxn id="1183" idx="3"/>
          </p:cNvCxnSpPr>
          <p:nvPr/>
        </p:nvCxnSpPr>
        <p:spPr>
          <a:xfrm flipH="1">
            <a:off x="5314990" y="2689039"/>
            <a:ext cx="685800" cy="197400"/>
          </a:xfrm>
          <a:prstGeom prst="bentConnector3">
            <a:avLst>
              <a:gd name="adj1" fmla="val 50002"/>
            </a:avLst>
          </a:prstGeom>
          <a:noFill/>
          <a:ln w="19050" cap="rnd" cmpd="sng">
            <a:solidFill>
              <a:schemeClr val="accent5"/>
            </a:solidFill>
            <a:prstDash val="dot"/>
            <a:round/>
            <a:headEnd type="none" w="med" len="med"/>
            <a:tailEnd type="none" w="med" len="med"/>
          </a:ln>
        </p:spPr>
      </p:cxnSp>
      <p:cxnSp>
        <p:nvCxnSpPr>
          <p:cNvPr id="1184" name="Google Shape;1184;p45"/>
          <p:cNvCxnSpPr>
            <a:stCxn id="1185" idx="1"/>
            <a:endCxn id="1183" idx="3"/>
          </p:cNvCxnSpPr>
          <p:nvPr/>
        </p:nvCxnSpPr>
        <p:spPr>
          <a:xfrm rot="10800000">
            <a:off x="5314990" y="2886312"/>
            <a:ext cx="685800" cy="263100"/>
          </a:xfrm>
          <a:prstGeom prst="bentConnector3">
            <a:avLst>
              <a:gd name="adj1" fmla="val 49991"/>
            </a:avLst>
          </a:prstGeom>
          <a:noFill/>
          <a:ln w="19050" cap="rnd" cmpd="sng">
            <a:solidFill>
              <a:schemeClr val="accent5"/>
            </a:solidFill>
            <a:prstDash val="dot"/>
            <a:round/>
            <a:headEnd type="none" w="med" len="med"/>
            <a:tailEnd type="none" w="med" len="med"/>
          </a:ln>
        </p:spPr>
      </p:cxnSp>
      <p:cxnSp>
        <p:nvCxnSpPr>
          <p:cNvPr id="1186" name="Google Shape;1186;p45"/>
          <p:cNvCxnSpPr>
            <a:stCxn id="1187" idx="1"/>
            <a:endCxn id="1188" idx="3"/>
          </p:cNvCxnSpPr>
          <p:nvPr/>
        </p:nvCxnSpPr>
        <p:spPr>
          <a:xfrm flipH="1">
            <a:off x="5314990" y="3945464"/>
            <a:ext cx="685800" cy="197400"/>
          </a:xfrm>
          <a:prstGeom prst="bentConnector3">
            <a:avLst>
              <a:gd name="adj1" fmla="val 50002"/>
            </a:avLst>
          </a:prstGeom>
          <a:noFill/>
          <a:ln w="19050" cap="rnd" cmpd="sng">
            <a:solidFill>
              <a:schemeClr val="accent5"/>
            </a:solidFill>
            <a:prstDash val="dot"/>
            <a:round/>
            <a:headEnd type="none" w="med" len="med"/>
            <a:tailEnd type="none" w="med" len="med"/>
          </a:ln>
        </p:spPr>
      </p:cxnSp>
      <p:cxnSp>
        <p:nvCxnSpPr>
          <p:cNvPr id="1189" name="Google Shape;1189;p45"/>
          <p:cNvCxnSpPr>
            <a:stCxn id="1190" idx="1"/>
            <a:endCxn id="1188" idx="3"/>
          </p:cNvCxnSpPr>
          <p:nvPr/>
        </p:nvCxnSpPr>
        <p:spPr>
          <a:xfrm rot="10800000">
            <a:off x="5314990" y="4142737"/>
            <a:ext cx="685800" cy="263100"/>
          </a:xfrm>
          <a:prstGeom prst="bentConnector3">
            <a:avLst>
              <a:gd name="adj1" fmla="val 49991"/>
            </a:avLst>
          </a:prstGeom>
          <a:noFill/>
          <a:ln w="19050" cap="rnd" cmpd="sng">
            <a:solidFill>
              <a:schemeClr val="accent5"/>
            </a:solidFill>
            <a:prstDash val="dot"/>
            <a:round/>
            <a:headEnd type="none" w="med" len="med"/>
            <a:tailEnd type="none" w="med" len="med"/>
          </a:ln>
        </p:spPr>
      </p:cxnSp>
      <p:grpSp>
        <p:nvGrpSpPr>
          <p:cNvPr id="1191" name="Google Shape;1191;p45"/>
          <p:cNvGrpSpPr/>
          <p:nvPr/>
        </p:nvGrpSpPr>
        <p:grpSpPr>
          <a:xfrm>
            <a:off x="720007" y="1840500"/>
            <a:ext cx="2509332" cy="440600"/>
            <a:chOff x="1836800" y="1520550"/>
            <a:chExt cx="1871100" cy="440600"/>
          </a:xfrm>
        </p:grpSpPr>
        <p:sp>
          <p:nvSpPr>
            <p:cNvPr id="1192" name="Google Shape;1192;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 name="Google Shape;1194;p45"/>
          <p:cNvGrpSpPr/>
          <p:nvPr/>
        </p:nvGrpSpPr>
        <p:grpSpPr>
          <a:xfrm>
            <a:off x="720007" y="3097450"/>
            <a:ext cx="2509332" cy="440600"/>
            <a:chOff x="1836800" y="1520550"/>
            <a:chExt cx="1871100" cy="440600"/>
          </a:xfrm>
        </p:grpSpPr>
        <p:sp>
          <p:nvSpPr>
            <p:cNvPr id="1195" name="Google Shape;1195;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 name="Google Shape;1197;p45"/>
          <p:cNvGrpSpPr/>
          <p:nvPr/>
        </p:nvGrpSpPr>
        <p:grpSpPr>
          <a:xfrm>
            <a:off x="5914657" y="2468750"/>
            <a:ext cx="2509332" cy="440600"/>
            <a:chOff x="1836800" y="1520550"/>
            <a:chExt cx="1871100" cy="440600"/>
          </a:xfrm>
        </p:grpSpPr>
        <p:sp>
          <p:nvSpPr>
            <p:cNvPr id="1198" name="Google Shape;1198;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 name="Google Shape;1200;p45"/>
          <p:cNvGrpSpPr/>
          <p:nvPr/>
        </p:nvGrpSpPr>
        <p:grpSpPr>
          <a:xfrm>
            <a:off x="5914657" y="3725175"/>
            <a:ext cx="2509332" cy="440600"/>
            <a:chOff x="1836800" y="1520550"/>
            <a:chExt cx="1871100" cy="440600"/>
          </a:xfrm>
        </p:grpSpPr>
        <p:sp>
          <p:nvSpPr>
            <p:cNvPr id="1201" name="Google Shape;1201;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 name="Google Shape;1203;p45"/>
          <p:cNvGrpSpPr/>
          <p:nvPr/>
        </p:nvGrpSpPr>
        <p:grpSpPr>
          <a:xfrm>
            <a:off x="720007" y="583550"/>
            <a:ext cx="2509332" cy="440600"/>
            <a:chOff x="1836800" y="1520550"/>
            <a:chExt cx="1871100" cy="440600"/>
          </a:xfrm>
        </p:grpSpPr>
        <p:sp>
          <p:nvSpPr>
            <p:cNvPr id="1204" name="Google Shape;1204;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05" name="Google Shape;1205;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06" name="Google Shape;1206;p45"/>
          <p:cNvGrpSpPr/>
          <p:nvPr/>
        </p:nvGrpSpPr>
        <p:grpSpPr>
          <a:xfrm>
            <a:off x="5914657" y="1212325"/>
            <a:ext cx="2509332" cy="440600"/>
            <a:chOff x="1836800" y="1520550"/>
            <a:chExt cx="1871100" cy="440600"/>
          </a:xfrm>
        </p:grpSpPr>
        <p:sp>
          <p:nvSpPr>
            <p:cNvPr id="1207" name="Google Shape;1207;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45"/>
          <p:cNvGrpSpPr/>
          <p:nvPr/>
        </p:nvGrpSpPr>
        <p:grpSpPr>
          <a:xfrm>
            <a:off x="3828989" y="2036751"/>
            <a:ext cx="1486215" cy="442362"/>
            <a:chOff x="1836800" y="1520550"/>
            <a:chExt cx="1871100" cy="440600"/>
          </a:xfrm>
        </p:grpSpPr>
        <p:sp>
          <p:nvSpPr>
            <p:cNvPr id="1210" name="Google Shape;1210;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 name="Google Shape;1212;p45"/>
          <p:cNvGrpSpPr/>
          <p:nvPr/>
        </p:nvGrpSpPr>
        <p:grpSpPr>
          <a:xfrm>
            <a:off x="3828989" y="2664961"/>
            <a:ext cx="1486215" cy="442362"/>
            <a:chOff x="1836800" y="1520550"/>
            <a:chExt cx="1871100" cy="440600"/>
          </a:xfrm>
        </p:grpSpPr>
        <p:sp>
          <p:nvSpPr>
            <p:cNvPr id="1213" name="Google Shape;1213;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45"/>
          <p:cNvGrpSpPr/>
          <p:nvPr/>
        </p:nvGrpSpPr>
        <p:grpSpPr>
          <a:xfrm>
            <a:off x="3828989" y="3293171"/>
            <a:ext cx="1486215" cy="442362"/>
            <a:chOff x="1836800" y="1520550"/>
            <a:chExt cx="1871100" cy="440600"/>
          </a:xfrm>
        </p:grpSpPr>
        <p:sp>
          <p:nvSpPr>
            <p:cNvPr id="1216" name="Google Shape;1216;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45"/>
          <p:cNvGrpSpPr/>
          <p:nvPr/>
        </p:nvGrpSpPr>
        <p:grpSpPr>
          <a:xfrm>
            <a:off x="3828989" y="3921381"/>
            <a:ext cx="1486215" cy="442362"/>
            <a:chOff x="1836800" y="1520550"/>
            <a:chExt cx="1871100" cy="440600"/>
          </a:xfrm>
        </p:grpSpPr>
        <p:sp>
          <p:nvSpPr>
            <p:cNvPr id="1219" name="Google Shape;1219;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 name="Google Shape;1221;p45"/>
          <p:cNvGrpSpPr/>
          <p:nvPr/>
        </p:nvGrpSpPr>
        <p:grpSpPr>
          <a:xfrm>
            <a:off x="3828989" y="1408541"/>
            <a:ext cx="1486215" cy="442362"/>
            <a:chOff x="1836800" y="1520550"/>
            <a:chExt cx="1871100" cy="440600"/>
          </a:xfrm>
        </p:grpSpPr>
        <p:sp>
          <p:nvSpPr>
            <p:cNvPr id="1222" name="Google Shape;1222;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45"/>
          <p:cNvGrpSpPr/>
          <p:nvPr/>
        </p:nvGrpSpPr>
        <p:grpSpPr>
          <a:xfrm>
            <a:off x="3828989" y="780331"/>
            <a:ext cx="1486215" cy="442362"/>
            <a:chOff x="1836800" y="1520550"/>
            <a:chExt cx="1871100" cy="440600"/>
          </a:xfrm>
        </p:grpSpPr>
        <p:sp>
          <p:nvSpPr>
            <p:cNvPr id="1225" name="Google Shape;1225;p4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 name="Google Shape;1166;p45"/>
          <p:cNvSpPr txBox="1">
            <a:spLocks noGrp="1"/>
          </p:cNvSpPr>
          <p:nvPr>
            <p:ph type="subTitle" idx="1"/>
          </p:nvPr>
        </p:nvSpPr>
        <p:spPr>
          <a:xfrm>
            <a:off x="806340" y="1066513"/>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sp>
        <p:nvSpPr>
          <p:cNvPr id="1164" name="Google Shape;1164;p45"/>
          <p:cNvSpPr txBox="1">
            <a:spLocks noGrp="1"/>
          </p:cNvSpPr>
          <p:nvPr>
            <p:ph type="title" idx="2"/>
          </p:nvPr>
        </p:nvSpPr>
        <p:spPr>
          <a:xfrm rot="1388">
            <a:off x="3828915" y="70497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3" action="ppaction://hlinksldjump"/>
              </a:rPr>
              <a:t>01</a:t>
            </a:r>
            <a:endParaRPr/>
          </a:p>
        </p:txBody>
      </p:sp>
      <p:sp>
        <p:nvSpPr>
          <p:cNvPr id="1227" name="Google Shape;1227;p45"/>
          <p:cNvSpPr txBox="1">
            <a:spLocks noGrp="1"/>
          </p:cNvSpPr>
          <p:nvPr>
            <p:ph type="title" idx="3"/>
          </p:nvPr>
        </p:nvSpPr>
        <p:spPr>
          <a:xfrm>
            <a:off x="806340" y="1796952"/>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1"/>
                </a:solidFill>
                <a:uFill>
                  <a:noFill/>
                </a:uFill>
                <a:hlinkClick r:id="rId4" action="ppaction://hlinksldjump"/>
              </a:rPr>
              <a:t>PATIENT CARE</a:t>
            </a:r>
            <a:endParaRPr dirty="0">
              <a:solidFill>
                <a:schemeClr val="bg1"/>
              </a:solidFill>
            </a:endParaRPr>
          </a:p>
        </p:txBody>
      </p:sp>
      <p:sp>
        <p:nvSpPr>
          <p:cNvPr id="1170" name="Google Shape;1170;p45"/>
          <p:cNvSpPr txBox="1">
            <a:spLocks noGrp="1"/>
          </p:cNvSpPr>
          <p:nvPr>
            <p:ph type="subTitle" idx="4"/>
          </p:nvPr>
        </p:nvSpPr>
        <p:spPr>
          <a:xfrm>
            <a:off x="806340" y="2323475"/>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sp>
        <p:nvSpPr>
          <p:cNvPr id="1168" name="Google Shape;1168;p45"/>
          <p:cNvSpPr txBox="1">
            <a:spLocks noGrp="1"/>
          </p:cNvSpPr>
          <p:nvPr>
            <p:ph type="title" idx="5"/>
          </p:nvPr>
        </p:nvSpPr>
        <p:spPr>
          <a:xfrm rot="1388">
            <a:off x="3828915" y="196139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4" action="ppaction://hlinksldjump"/>
              </a:rPr>
              <a:t>03</a:t>
            </a:r>
            <a:endParaRPr/>
          </a:p>
        </p:txBody>
      </p:sp>
      <p:sp>
        <p:nvSpPr>
          <p:cNvPr id="1178" name="Google Shape;1178;p45"/>
          <p:cNvSpPr txBox="1">
            <a:spLocks noGrp="1"/>
          </p:cNvSpPr>
          <p:nvPr>
            <p:ph type="title" idx="6"/>
          </p:nvPr>
        </p:nvSpPr>
        <p:spPr>
          <a:xfrm rot="1388">
            <a:off x="3828915" y="133318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5" action="ppaction://hlinksldjump"/>
              </a:rPr>
              <a:t>02</a:t>
            </a:r>
            <a:endParaRPr/>
          </a:p>
        </p:txBody>
      </p:sp>
      <p:sp>
        <p:nvSpPr>
          <p:cNvPr id="1177" name="Google Shape;1177;p45"/>
          <p:cNvSpPr txBox="1">
            <a:spLocks noGrp="1"/>
          </p:cNvSpPr>
          <p:nvPr>
            <p:ph type="title" idx="7"/>
          </p:nvPr>
        </p:nvSpPr>
        <p:spPr>
          <a:xfrm>
            <a:off x="6000790" y="1168764"/>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bg1"/>
                </a:solidFill>
                <a:uFill>
                  <a:noFill/>
                </a:uFill>
                <a:hlinkClick r:id="rId5" action="ppaction://hlinksldjump"/>
              </a:rPr>
              <a:t>PATHOLOGY</a:t>
            </a:r>
            <a:endParaRPr>
              <a:solidFill>
                <a:schemeClr val="bg1"/>
              </a:solidFill>
            </a:endParaRPr>
          </a:p>
        </p:txBody>
      </p:sp>
      <p:sp>
        <p:nvSpPr>
          <p:cNvPr id="1180" name="Google Shape;1180;p45"/>
          <p:cNvSpPr txBox="1">
            <a:spLocks noGrp="1"/>
          </p:cNvSpPr>
          <p:nvPr>
            <p:ph type="subTitle" idx="8"/>
          </p:nvPr>
        </p:nvSpPr>
        <p:spPr>
          <a:xfrm>
            <a:off x="6000790" y="1695287"/>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sp>
        <p:nvSpPr>
          <p:cNvPr id="1183" name="Google Shape;1183;p45"/>
          <p:cNvSpPr txBox="1">
            <a:spLocks noGrp="1"/>
          </p:cNvSpPr>
          <p:nvPr>
            <p:ph type="title" idx="9"/>
          </p:nvPr>
        </p:nvSpPr>
        <p:spPr>
          <a:xfrm rot="1388">
            <a:off x="3828915" y="258960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6" action="ppaction://hlinksldjump"/>
              </a:rPr>
              <a:t>04</a:t>
            </a:r>
            <a:endParaRPr/>
          </a:p>
        </p:txBody>
      </p:sp>
      <p:sp>
        <p:nvSpPr>
          <p:cNvPr id="1182" name="Google Shape;1182;p45"/>
          <p:cNvSpPr txBox="1">
            <a:spLocks noGrp="1"/>
          </p:cNvSpPr>
          <p:nvPr>
            <p:ph type="title" idx="13"/>
          </p:nvPr>
        </p:nvSpPr>
        <p:spPr>
          <a:xfrm>
            <a:off x="6000790" y="2425189"/>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bg1"/>
                </a:solidFill>
                <a:uFill>
                  <a:noFill/>
                </a:uFill>
                <a:hlinkClick r:id="rId6" action="ppaction://hlinksldjump"/>
              </a:rPr>
              <a:t>DIAGNOSIS</a:t>
            </a:r>
            <a:endParaRPr>
              <a:solidFill>
                <a:schemeClr val="bg1"/>
              </a:solidFill>
            </a:endParaRPr>
          </a:p>
        </p:txBody>
      </p:sp>
      <p:sp>
        <p:nvSpPr>
          <p:cNvPr id="1185" name="Google Shape;1185;p45"/>
          <p:cNvSpPr txBox="1">
            <a:spLocks noGrp="1"/>
          </p:cNvSpPr>
          <p:nvPr>
            <p:ph type="subTitle" idx="14"/>
          </p:nvPr>
        </p:nvSpPr>
        <p:spPr>
          <a:xfrm>
            <a:off x="6000790" y="2951712"/>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sp>
        <p:nvSpPr>
          <p:cNvPr id="1172" name="Google Shape;1172;p45"/>
          <p:cNvSpPr txBox="1">
            <a:spLocks noGrp="1"/>
          </p:cNvSpPr>
          <p:nvPr>
            <p:ph type="title" idx="15"/>
          </p:nvPr>
        </p:nvSpPr>
        <p:spPr>
          <a:xfrm>
            <a:off x="806340" y="3053890"/>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1"/>
                </a:solidFill>
                <a:uFill>
                  <a:noFill/>
                </a:uFill>
                <a:hlinkClick r:id="rId7" action="ppaction://hlinksldjump"/>
              </a:rPr>
              <a:t>TREATMENT</a:t>
            </a:r>
            <a:endParaRPr dirty="0">
              <a:solidFill>
                <a:schemeClr val="bg1"/>
              </a:solidFill>
            </a:endParaRPr>
          </a:p>
        </p:txBody>
      </p:sp>
      <p:sp>
        <p:nvSpPr>
          <p:cNvPr id="1175" name="Google Shape;1175;p45"/>
          <p:cNvSpPr txBox="1">
            <a:spLocks noGrp="1"/>
          </p:cNvSpPr>
          <p:nvPr>
            <p:ph type="subTitle" idx="16"/>
          </p:nvPr>
        </p:nvSpPr>
        <p:spPr>
          <a:xfrm>
            <a:off x="806340" y="3580413"/>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sp>
        <p:nvSpPr>
          <p:cNvPr id="1173" name="Google Shape;1173;p45"/>
          <p:cNvSpPr txBox="1">
            <a:spLocks noGrp="1"/>
          </p:cNvSpPr>
          <p:nvPr>
            <p:ph type="title" idx="17"/>
          </p:nvPr>
        </p:nvSpPr>
        <p:spPr>
          <a:xfrm rot="1388">
            <a:off x="3828915" y="321781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7" action="ppaction://hlinksldjump"/>
              </a:rPr>
              <a:t>05</a:t>
            </a:r>
            <a:endParaRPr/>
          </a:p>
        </p:txBody>
      </p:sp>
      <p:sp>
        <p:nvSpPr>
          <p:cNvPr id="1188" name="Google Shape;1188;p45"/>
          <p:cNvSpPr txBox="1">
            <a:spLocks noGrp="1"/>
          </p:cNvSpPr>
          <p:nvPr>
            <p:ph type="title" idx="18"/>
          </p:nvPr>
        </p:nvSpPr>
        <p:spPr>
          <a:xfrm rot="1388">
            <a:off x="3828915" y="3846025"/>
            <a:ext cx="1486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uFill>
                  <a:noFill/>
                </a:uFill>
                <a:hlinkClick r:id="rId8" action="ppaction://hlinksldjump"/>
              </a:rPr>
              <a:t>06</a:t>
            </a:r>
            <a:endParaRPr/>
          </a:p>
        </p:txBody>
      </p:sp>
      <p:sp>
        <p:nvSpPr>
          <p:cNvPr id="1187" name="Google Shape;1187;p45"/>
          <p:cNvSpPr txBox="1">
            <a:spLocks noGrp="1"/>
          </p:cNvSpPr>
          <p:nvPr>
            <p:ph type="title" idx="19"/>
          </p:nvPr>
        </p:nvSpPr>
        <p:spPr>
          <a:xfrm>
            <a:off x="6000790" y="3681614"/>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bg1"/>
                </a:solidFill>
                <a:uFill>
                  <a:noFill/>
                </a:uFill>
                <a:hlinkClick r:id="rId8" action="ppaction://hlinksldjump"/>
              </a:rPr>
              <a:t>CONCLUSIONS</a:t>
            </a:r>
            <a:endParaRPr>
              <a:solidFill>
                <a:schemeClr val="bg1"/>
              </a:solidFill>
            </a:endParaRPr>
          </a:p>
        </p:txBody>
      </p:sp>
      <p:sp>
        <p:nvSpPr>
          <p:cNvPr id="1190" name="Google Shape;1190;p45"/>
          <p:cNvSpPr txBox="1">
            <a:spLocks noGrp="1"/>
          </p:cNvSpPr>
          <p:nvPr>
            <p:ph type="subTitle" idx="20"/>
          </p:nvPr>
        </p:nvSpPr>
        <p:spPr>
          <a:xfrm>
            <a:off x="6000790" y="4208137"/>
            <a:ext cx="2336400" cy="39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a:t>
            </a:r>
            <a:endParaRPr/>
          </a:p>
        </p:txBody>
      </p:sp>
      <p:grpSp>
        <p:nvGrpSpPr>
          <p:cNvPr id="1228" name="Google Shape;1228;p45"/>
          <p:cNvGrpSpPr/>
          <p:nvPr/>
        </p:nvGrpSpPr>
        <p:grpSpPr>
          <a:xfrm flipH="1">
            <a:off x="1575318" y="4075080"/>
            <a:ext cx="798447" cy="806411"/>
            <a:chOff x="6840796" y="3401679"/>
            <a:chExt cx="1372137" cy="1385823"/>
          </a:xfrm>
        </p:grpSpPr>
        <p:sp>
          <p:nvSpPr>
            <p:cNvPr id="1229" name="Google Shape;1229;p45"/>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5"/>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5"/>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5"/>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5"/>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5"/>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5"/>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5"/>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5"/>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5"/>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5"/>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5"/>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5"/>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5"/>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5"/>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5"/>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5"/>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5"/>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5"/>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5"/>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5"/>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5"/>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5"/>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5"/>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5"/>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5"/>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5"/>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5"/>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5"/>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5"/>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5"/>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5"/>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5"/>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5"/>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5"/>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5"/>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5"/>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5"/>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5"/>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 name="Google Shape;1268;p45"/>
          <p:cNvGrpSpPr/>
          <p:nvPr/>
        </p:nvGrpSpPr>
        <p:grpSpPr>
          <a:xfrm>
            <a:off x="7376925" y="540002"/>
            <a:ext cx="312879" cy="321425"/>
            <a:chOff x="8068650" y="2896252"/>
            <a:chExt cx="312879" cy="321425"/>
          </a:xfrm>
        </p:grpSpPr>
        <p:sp>
          <p:nvSpPr>
            <p:cNvPr id="1269" name="Google Shape;1269;p45"/>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5"/>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5"/>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5"/>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5"/>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5"/>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5"/>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5"/>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5"/>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 name="Google Shape;1278;p45"/>
          <p:cNvGrpSpPr/>
          <p:nvPr/>
        </p:nvGrpSpPr>
        <p:grpSpPr>
          <a:xfrm>
            <a:off x="2718500" y="4483607"/>
            <a:ext cx="379783" cy="304303"/>
            <a:chOff x="4969625" y="600282"/>
            <a:chExt cx="379783" cy="304303"/>
          </a:xfrm>
        </p:grpSpPr>
        <p:sp>
          <p:nvSpPr>
            <p:cNvPr id="1279" name="Google Shape;1279;p45"/>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5"/>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5"/>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5"/>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5"/>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5"/>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5"/>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5"/>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5"/>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 name="Google Shape;1288;p45"/>
          <p:cNvGrpSpPr/>
          <p:nvPr/>
        </p:nvGrpSpPr>
        <p:grpSpPr>
          <a:xfrm>
            <a:off x="6356808" y="187779"/>
            <a:ext cx="798474" cy="793572"/>
            <a:chOff x="5027580" y="3548689"/>
            <a:chExt cx="972444" cy="966474"/>
          </a:xfrm>
        </p:grpSpPr>
        <p:sp>
          <p:nvSpPr>
            <p:cNvPr id="1289" name="Google Shape;1289;p45"/>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5"/>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5"/>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5"/>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5"/>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5"/>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5"/>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5"/>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5"/>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5"/>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5"/>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5"/>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5"/>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5"/>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5"/>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5"/>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5"/>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5"/>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5"/>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5"/>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5"/>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5"/>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5"/>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5"/>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5"/>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5"/>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5"/>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5"/>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5"/>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5"/>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5"/>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5"/>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5"/>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5"/>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5"/>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5"/>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5"/>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5"/>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5"/>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5"/>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5"/>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5"/>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5"/>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5"/>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5"/>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5"/>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5"/>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5"/>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5"/>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5"/>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5"/>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5"/>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5"/>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5"/>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5"/>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5"/>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5"/>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5"/>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5"/>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5"/>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5"/>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5"/>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5"/>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5"/>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5"/>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5"/>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 name="Google Shape;1163;p45"/>
          <p:cNvSpPr txBox="1">
            <a:spLocks noGrp="1"/>
          </p:cNvSpPr>
          <p:nvPr>
            <p:ph type="title"/>
          </p:nvPr>
        </p:nvSpPr>
        <p:spPr>
          <a:xfrm>
            <a:off x="776449" y="580013"/>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1"/>
                </a:solidFill>
                <a:uFill>
                  <a:noFill/>
                </a:uFill>
                <a:hlinkClick r:id="rId3" action="ppaction://hlinksldjump"/>
              </a:rPr>
              <a:t>THIS DAY</a:t>
            </a:r>
            <a:endParaRPr dirty="0">
              <a:solidFill>
                <a:schemeClr val="bg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131"/>
        <p:cNvGrpSpPr/>
        <p:nvPr/>
      </p:nvGrpSpPr>
      <p:grpSpPr>
        <a:xfrm>
          <a:off x="0" y="0"/>
          <a:ext cx="0" cy="0"/>
          <a:chOff x="0" y="0"/>
          <a:chExt cx="0" cy="0"/>
        </a:xfrm>
      </p:grpSpPr>
      <p:sp>
        <p:nvSpPr>
          <p:cNvPr id="1132" name="Google Shape;1132;p4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grpSp>
        <p:nvGrpSpPr>
          <p:cNvPr id="1134" name="Google Shape;1134;p44"/>
          <p:cNvGrpSpPr/>
          <p:nvPr/>
        </p:nvGrpSpPr>
        <p:grpSpPr>
          <a:xfrm>
            <a:off x="6754864" y="4423478"/>
            <a:ext cx="383249" cy="360047"/>
            <a:chOff x="6754864" y="4423478"/>
            <a:chExt cx="383249" cy="360047"/>
          </a:xfrm>
        </p:grpSpPr>
        <p:sp>
          <p:nvSpPr>
            <p:cNvPr id="1135" name="Google Shape;1135;p44"/>
            <p:cNvSpPr/>
            <p:nvPr/>
          </p:nvSpPr>
          <p:spPr>
            <a:xfrm>
              <a:off x="6754864" y="4423478"/>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4"/>
            <p:cNvSpPr/>
            <p:nvPr/>
          </p:nvSpPr>
          <p:spPr>
            <a:xfrm>
              <a:off x="6834134" y="4492850"/>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4"/>
            <p:cNvSpPr/>
            <p:nvPr/>
          </p:nvSpPr>
          <p:spPr>
            <a:xfrm>
              <a:off x="6820330" y="4487857"/>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4"/>
            <p:cNvSpPr/>
            <p:nvPr/>
          </p:nvSpPr>
          <p:spPr>
            <a:xfrm>
              <a:off x="6881625" y="4590446"/>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4"/>
            <p:cNvSpPr/>
            <p:nvPr/>
          </p:nvSpPr>
          <p:spPr>
            <a:xfrm>
              <a:off x="6907353" y="4589829"/>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4"/>
            <p:cNvSpPr/>
            <p:nvPr/>
          </p:nvSpPr>
          <p:spPr>
            <a:xfrm>
              <a:off x="6929498" y="4582487"/>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4"/>
            <p:cNvSpPr/>
            <p:nvPr/>
          </p:nvSpPr>
          <p:spPr>
            <a:xfrm>
              <a:off x="6833781" y="4489854"/>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4"/>
            <p:cNvSpPr/>
            <p:nvPr/>
          </p:nvSpPr>
          <p:spPr>
            <a:xfrm>
              <a:off x="6864561" y="4579961"/>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4"/>
            <p:cNvSpPr/>
            <p:nvPr/>
          </p:nvSpPr>
          <p:spPr>
            <a:xfrm>
              <a:off x="6925680" y="4515846"/>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4"/>
            <p:cNvSpPr/>
            <p:nvPr/>
          </p:nvSpPr>
          <p:spPr>
            <a:xfrm>
              <a:off x="6900951" y="4509708"/>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6941393" y="4530708"/>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6888703" y="4677528"/>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p:nvPr/>
          </p:nvSpPr>
          <p:spPr>
            <a:xfrm>
              <a:off x="6903476" y="4679584"/>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44"/>
          <p:cNvGrpSpPr/>
          <p:nvPr/>
        </p:nvGrpSpPr>
        <p:grpSpPr>
          <a:xfrm>
            <a:off x="7522550" y="4243277"/>
            <a:ext cx="312879" cy="321425"/>
            <a:chOff x="7522550" y="4243277"/>
            <a:chExt cx="312879" cy="321425"/>
          </a:xfrm>
        </p:grpSpPr>
        <p:sp>
          <p:nvSpPr>
            <p:cNvPr id="1149" name="Google Shape;1149;p44"/>
            <p:cNvSpPr/>
            <p:nvPr/>
          </p:nvSpPr>
          <p:spPr>
            <a:xfrm>
              <a:off x="7522550" y="4243277"/>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4"/>
            <p:cNvSpPr/>
            <p:nvPr/>
          </p:nvSpPr>
          <p:spPr>
            <a:xfrm>
              <a:off x="7594653" y="4312032"/>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4"/>
            <p:cNvSpPr/>
            <p:nvPr/>
          </p:nvSpPr>
          <p:spPr>
            <a:xfrm>
              <a:off x="7588926" y="4307685"/>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p:nvPr/>
          </p:nvSpPr>
          <p:spPr>
            <a:xfrm>
              <a:off x="7680061" y="4372005"/>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4"/>
            <p:cNvSpPr/>
            <p:nvPr/>
          </p:nvSpPr>
          <p:spPr>
            <a:xfrm>
              <a:off x="7653716" y="4350330"/>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4"/>
            <p:cNvSpPr/>
            <p:nvPr/>
          </p:nvSpPr>
          <p:spPr>
            <a:xfrm>
              <a:off x="7716979" y="4391625"/>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4"/>
            <p:cNvSpPr/>
            <p:nvPr/>
          </p:nvSpPr>
          <p:spPr>
            <a:xfrm>
              <a:off x="7667755" y="4383049"/>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4"/>
            <p:cNvSpPr/>
            <p:nvPr/>
          </p:nvSpPr>
          <p:spPr>
            <a:xfrm>
              <a:off x="7668166" y="4406456"/>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4"/>
            <p:cNvSpPr/>
            <p:nvPr/>
          </p:nvSpPr>
          <p:spPr>
            <a:xfrm>
              <a:off x="7624875" y="4373914"/>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 name="Grupo 2"/>
          <p:cNvGrpSpPr/>
          <p:nvPr/>
        </p:nvGrpSpPr>
        <p:grpSpPr>
          <a:xfrm>
            <a:off x="1469083" y="2920233"/>
            <a:ext cx="6366346" cy="309023"/>
            <a:chOff x="923454" y="3628343"/>
            <a:chExt cx="10384325" cy="504056"/>
          </a:xfrm>
        </p:grpSpPr>
        <p:cxnSp>
          <p:nvCxnSpPr>
            <p:cNvPr id="29" name="Straight Connector 2">
              <a:extLst>
                <a:ext uri="{FF2B5EF4-FFF2-40B4-BE49-F238E27FC236}">
                  <a16:creationId xmlns:a16="http://schemas.microsoft.com/office/drawing/2014/main" id="{0B20D79A-80BA-4FD1-9A8C-D0AB6C172FBC}"/>
                </a:ext>
              </a:extLst>
            </p:cNvPr>
            <p:cNvCxnSpPr>
              <a:cxnSpLocks/>
            </p:cNvCxnSpPr>
            <p:nvPr/>
          </p:nvCxnSpPr>
          <p:spPr>
            <a:xfrm>
              <a:off x="923454" y="3863489"/>
              <a:ext cx="10384325" cy="0"/>
            </a:xfrm>
            <a:prstGeom prst="line">
              <a:avLst/>
            </a:prstGeom>
            <a:ln w="38100">
              <a:solidFill>
                <a:schemeClr val="tx1">
                  <a:lumMod val="50000"/>
                  <a:lumOff val="50000"/>
                  <a:alpha val="70000"/>
                </a:schemeClr>
              </a:solidFill>
            </a:ln>
          </p:spPr>
          <p:style>
            <a:lnRef idx="1">
              <a:schemeClr val="accent1"/>
            </a:lnRef>
            <a:fillRef idx="0">
              <a:schemeClr val="accent1"/>
            </a:fillRef>
            <a:effectRef idx="0">
              <a:schemeClr val="accent1"/>
            </a:effectRef>
            <a:fontRef idx="minor">
              <a:schemeClr val="tx1"/>
            </a:fontRef>
          </p:style>
        </p:cxnSp>
        <p:grpSp>
          <p:nvGrpSpPr>
            <p:cNvPr id="30" name="Group 3">
              <a:extLst>
                <a:ext uri="{FF2B5EF4-FFF2-40B4-BE49-F238E27FC236}">
                  <a16:creationId xmlns:a16="http://schemas.microsoft.com/office/drawing/2014/main" id="{36CC2FFE-9DCD-4050-994C-DC99022BC6B6}"/>
                </a:ext>
              </a:extLst>
            </p:cNvPr>
            <p:cNvGrpSpPr/>
            <p:nvPr/>
          </p:nvGrpSpPr>
          <p:grpSpPr>
            <a:xfrm>
              <a:off x="1544672" y="3628343"/>
              <a:ext cx="504056" cy="504056"/>
              <a:chOff x="4319972" y="3176972"/>
              <a:chExt cx="504056" cy="504056"/>
            </a:xfrm>
            <a:solidFill>
              <a:srgbClr val="00B0F0"/>
            </a:solidFill>
          </p:grpSpPr>
          <p:sp>
            <p:nvSpPr>
              <p:cNvPr id="31" name="Oval 4">
                <a:extLst>
                  <a:ext uri="{FF2B5EF4-FFF2-40B4-BE49-F238E27FC236}">
                    <a16:creationId xmlns:a16="http://schemas.microsoft.com/office/drawing/2014/main" id="{1722ACA3-6939-4B7C-A259-A864D18CF586}"/>
                  </a:ext>
                </a:extLst>
              </p:cNvPr>
              <p:cNvSpPr/>
              <p:nvPr/>
            </p:nvSpPr>
            <p:spPr>
              <a:xfrm>
                <a:off x="4319972" y="3176972"/>
                <a:ext cx="504056" cy="504056"/>
              </a:xfrm>
              <a:prstGeom prst="ellipse">
                <a:avLst/>
              </a:prstGeom>
              <a:grpFill/>
              <a:ln w="12700">
                <a:gradFill>
                  <a:gsLst>
                    <a:gs pos="0">
                      <a:schemeClr val="bg1">
                        <a:alpha val="80000"/>
                      </a:schemeClr>
                    </a:gs>
                    <a:gs pos="100000">
                      <a:schemeClr val="bg1">
                        <a:alpha val="30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sp>
            <p:nvSpPr>
              <p:cNvPr id="32" name="Oval 5">
                <a:extLst>
                  <a:ext uri="{FF2B5EF4-FFF2-40B4-BE49-F238E27FC236}">
                    <a16:creationId xmlns:a16="http://schemas.microsoft.com/office/drawing/2014/main" id="{39C17CEA-DDA4-4A3C-998B-3AEC60669E2A}"/>
                  </a:ext>
                </a:extLst>
              </p:cNvPr>
              <p:cNvSpPr/>
              <p:nvPr/>
            </p:nvSpPr>
            <p:spPr>
              <a:xfrm>
                <a:off x="4410000" y="3267000"/>
                <a:ext cx="324000" cy="32400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grpSp>
        <p:grpSp>
          <p:nvGrpSpPr>
            <p:cNvPr id="33" name="Group 6">
              <a:extLst>
                <a:ext uri="{FF2B5EF4-FFF2-40B4-BE49-F238E27FC236}">
                  <a16:creationId xmlns:a16="http://schemas.microsoft.com/office/drawing/2014/main" id="{85C70F8F-C2E2-4DD1-9325-70D4D1F3E64D}"/>
                </a:ext>
              </a:extLst>
            </p:cNvPr>
            <p:cNvGrpSpPr/>
            <p:nvPr/>
          </p:nvGrpSpPr>
          <p:grpSpPr>
            <a:xfrm>
              <a:off x="3703969" y="3628343"/>
              <a:ext cx="504056" cy="504056"/>
              <a:chOff x="4319972" y="3176972"/>
              <a:chExt cx="504056" cy="504056"/>
            </a:xfrm>
          </p:grpSpPr>
          <p:sp>
            <p:nvSpPr>
              <p:cNvPr id="34" name="Oval 7">
                <a:extLst>
                  <a:ext uri="{FF2B5EF4-FFF2-40B4-BE49-F238E27FC236}">
                    <a16:creationId xmlns:a16="http://schemas.microsoft.com/office/drawing/2014/main" id="{C1B1A44B-B774-47C5-B2AA-7F26FCD8A841}"/>
                  </a:ext>
                </a:extLst>
              </p:cNvPr>
              <p:cNvSpPr/>
              <p:nvPr/>
            </p:nvSpPr>
            <p:spPr>
              <a:xfrm>
                <a:off x="4319972" y="3176972"/>
                <a:ext cx="504056" cy="504056"/>
              </a:xfrm>
              <a:prstGeom prst="ellipse">
                <a:avLst/>
              </a:prstGeom>
              <a:solidFill>
                <a:schemeClr val="accent1">
                  <a:lumMod val="90000"/>
                  <a:alpha val="50000"/>
                </a:schemeClr>
              </a:solidFill>
              <a:ln w="12700">
                <a:gradFill>
                  <a:gsLst>
                    <a:gs pos="0">
                      <a:schemeClr val="bg1">
                        <a:alpha val="80000"/>
                      </a:schemeClr>
                    </a:gs>
                    <a:gs pos="100000">
                      <a:schemeClr val="bg1">
                        <a:alpha val="30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sp>
            <p:nvSpPr>
              <p:cNvPr id="35" name="Oval 8">
                <a:extLst>
                  <a:ext uri="{FF2B5EF4-FFF2-40B4-BE49-F238E27FC236}">
                    <a16:creationId xmlns:a16="http://schemas.microsoft.com/office/drawing/2014/main" id="{6BE187D7-5C98-46E3-9FDC-596AD4A32A92}"/>
                  </a:ext>
                </a:extLst>
              </p:cNvPr>
              <p:cNvSpPr/>
              <p:nvPr/>
            </p:nvSpPr>
            <p:spPr>
              <a:xfrm>
                <a:off x="4410000" y="3267000"/>
                <a:ext cx="324000" cy="324000"/>
              </a:xfrm>
              <a:prstGeom prst="ellipse">
                <a:avLst/>
              </a:prstGeom>
              <a:solidFill>
                <a:schemeClr val="accent1">
                  <a:lumMod val="9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grpSp>
        <p:grpSp>
          <p:nvGrpSpPr>
            <p:cNvPr id="36" name="Group 9">
              <a:extLst>
                <a:ext uri="{FF2B5EF4-FFF2-40B4-BE49-F238E27FC236}">
                  <a16:creationId xmlns:a16="http://schemas.microsoft.com/office/drawing/2014/main" id="{FE59C9D1-EF70-439A-9A04-E8D9B156F2F9}"/>
                </a:ext>
              </a:extLst>
            </p:cNvPr>
            <p:cNvGrpSpPr/>
            <p:nvPr/>
          </p:nvGrpSpPr>
          <p:grpSpPr>
            <a:xfrm>
              <a:off x="5849455" y="3628343"/>
              <a:ext cx="504056" cy="504056"/>
              <a:chOff x="4319972" y="3176972"/>
              <a:chExt cx="504056" cy="504056"/>
            </a:xfrm>
            <a:solidFill>
              <a:srgbClr val="00B0F0"/>
            </a:solidFill>
          </p:grpSpPr>
          <p:sp>
            <p:nvSpPr>
              <p:cNvPr id="37" name="Oval 10">
                <a:extLst>
                  <a:ext uri="{FF2B5EF4-FFF2-40B4-BE49-F238E27FC236}">
                    <a16:creationId xmlns:a16="http://schemas.microsoft.com/office/drawing/2014/main" id="{12EAA979-9A59-4F96-934E-9E4DC9C48E7A}"/>
                  </a:ext>
                </a:extLst>
              </p:cNvPr>
              <p:cNvSpPr/>
              <p:nvPr/>
            </p:nvSpPr>
            <p:spPr>
              <a:xfrm>
                <a:off x="4319972" y="3176972"/>
                <a:ext cx="504056" cy="504056"/>
              </a:xfrm>
              <a:prstGeom prst="ellipse">
                <a:avLst/>
              </a:prstGeom>
              <a:grpFill/>
              <a:ln w="12700">
                <a:gradFill>
                  <a:gsLst>
                    <a:gs pos="0">
                      <a:schemeClr val="bg1">
                        <a:alpha val="80000"/>
                      </a:schemeClr>
                    </a:gs>
                    <a:gs pos="100000">
                      <a:schemeClr val="bg1">
                        <a:alpha val="30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sp>
            <p:nvSpPr>
              <p:cNvPr id="38" name="Oval 11">
                <a:extLst>
                  <a:ext uri="{FF2B5EF4-FFF2-40B4-BE49-F238E27FC236}">
                    <a16:creationId xmlns:a16="http://schemas.microsoft.com/office/drawing/2014/main" id="{011FEFA4-C2F9-4ED7-9E45-E03FBFBC00EA}"/>
                  </a:ext>
                </a:extLst>
              </p:cNvPr>
              <p:cNvSpPr/>
              <p:nvPr/>
            </p:nvSpPr>
            <p:spPr>
              <a:xfrm>
                <a:off x="4410000" y="3267000"/>
                <a:ext cx="324000" cy="32400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grpSp>
        <p:grpSp>
          <p:nvGrpSpPr>
            <p:cNvPr id="39" name="Group 12">
              <a:extLst>
                <a:ext uri="{FF2B5EF4-FFF2-40B4-BE49-F238E27FC236}">
                  <a16:creationId xmlns:a16="http://schemas.microsoft.com/office/drawing/2014/main" id="{B5D907FB-18A6-432B-93A5-F42636BAAD8E}"/>
                </a:ext>
              </a:extLst>
            </p:cNvPr>
            <p:cNvGrpSpPr/>
            <p:nvPr/>
          </p:nvGrpSpPr>
          <p:grpSpPr>
            <a:xfrm>
              <a:off x="7994942" y="3628343"/>
              <a:ext cx="504056" cy="504056"/>
              <a:chOff x="4319972" y="3176972"/>
              <a:chExt cx="504056" cy="504056"/>
            </a:xfrm>
          </p:grpSpPr>
          <p:sp>
            <p:nvSpPr>
              <p:cNvPr id="40" name="Oval 13">
                <a:extLst>
                  <a:ext uri="{FF2B5EF4-FFF2-40B4-BE49-F238E27FC236}">
                    <a16:creationId xmlns:a16="http://schemas.microsoft.com/office/drawing/2014/main" id="{D7EED145-2E93-41B7-A414-EA0CCA83C7B7}"/>
                  </a:ext>
                </a:extLst>
              </p:cNvPr>
              <p:cNvSpPr/>
              <p:nvPr/>
            </p:nvSpPr>
            <p:spPr>
              <a:xfrm>
                <a:off x="4319972" y="3176972"/>
                <a:ext cx="504056" cy="504056"/>
              </a:xfrm>
              <a:prstGeom prst="ellipse">
                <a:avLst/>
              </a:prstGeom>
              <a:solidFill>
                <a:schemeClr val="accent3">
                  <a:lumMod val="90000"/>
                  <a:alpha val="50000"/>
                </a:schemeClr>
              </a:solidFill>
              <a:ln w="12700">
                <a:gradFill>
                  <a:gsLst>
                    <a:gs pos="0">
                      <a:schemeClr val="bg1">
                        <a:alpha val="80000"/>
                      </a:schemeClr>
                    </a:gs>
                    <a:gs pos="100000">
                      <a:schemeClr val="bg1">
                        <a:alpha val="30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sp>
            <p:nvSpPr>
              <p:cNvPr id="41" name="Oval 14">
                <a:extLst>
                  <a:ext uri="{FF2B5EF4-FFF2-40B4-BE49-F238E27FC236}">
                    <a16:creationId xmlns:a16="http://schemas.microsoft.com/office/drawing/2014/main" id="{C2DBFA48-BF14-4C68-8DDC-539E3CA52E9F}"/>
                  </a:ext>
                </a:extLst>
              </p:cNvPr>
              <p:cNvSpPr/>
              <p:nvPr/>
            </p:nvSpPr>
            <p:spPr>
              <a:xfrm>
                <a:off x="4410000" y="3267000"/>
                <a:ext cx="324000" cy="324000"/>
              </a:xfrm>
              <a:prstGeom prst="ellipse">
                <a:avLst/>
              </a:prstGeom>
              <a:solidFill>
                <a:schemeClr val="accent3">
                  <a:lumMod val="9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grpSp>
        <p:grpSp>
          <p:nvGrpSpPr>
            <p:cNvPr id="42" name="Group 15">
              <a:extLst>
                <a:ext uri="{FF2B5EF4-FFF2-40B4-BE49-F238E27FC236}">
                  <a16:creationId xmlns:a16="http://schemas.microsoft.com/office/drawing/2014/main" id="{A77D0AF9-7C94-4AE0-ABBD-51F07B719F50}"/>
                </a:ext>
              </a:extLst>
            </p:cNvPr>
            <p:cNvGrpSpPr/>
            <p:nvPr/>
          </p:nvGrpSpPr>
          <p:grpSpPr>
            <a:xfrm>
              <a:off x="10113795" y="3628343"/>
              <a:ext cx="504056" cy="504056"/>
              <a:chOff x="4319972" y="3176972"/>
              <a:chExt cx="504056" cy="504056"/>
            </a:xfrm>
            <a:solidFill>
              <a:srgbClr val="00B0F0"/>
            </a:solidFill>
          </p:grpSpPr>
          <p:sp>
            <p:nvSpPr>
              <p:cNvPr id="43" name="Oval 16">
                <a:extLst>
                  <a:ext uri="{FF2B5EF4-FFF2-40B4-BE49-F238E27FC236}">
                    <a16:creationId xmlns:a16="http://schemas.microsoft.com/office/drawing/2014/main" id="{2F4D96C8-1980-4C08-8FED-A39E329DDA11}"/>
                  </a:ext>
                </a:extLst>
              </p:cNvPr>
              <p:cNvSpPr/>
              <p:nvPr/>
            </p:nvSpPr>
            <p:spPr>
              <a:xfrm>
                <a:off x="4319972" y="3176972"/>
                <a:ext cx="504056" cy="504056"/>
              </a:xfrm>
              <a:prstGeom prst="ellipse">
                <a:avLst/>
              </a:prstGeom>
              <a:grpFill/>
              <a:ln w="12700">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sp>
            <p:nvSpPr>
              <p:cNvPr id="44" name="Oval 17">
                <a:extLst>
                  <a:ext uri="{FF2B5EF4-FFF2-40B4-BE49-F238E27FC236}">
                    <a16:creationId xmlns:a16="http://schemas.microsoft.com/office/drawing/2014/main" id="{10C8503B-ACBE-45C8-A9FD-70928C057E85}"/>
                  </a:ext>
                </a:extLst>
              </p:cNvPr>
              <p:cNvSpPr/>
              <p:nvPr/>
            </p:nvSpPr>
            <p:spPr>
              <a:xfrm>
                <a:off x="4410000" y="3267000"/>
                <a:ext cx="324000" cy="32400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p>
            </p:txBody>
          </p:sp>
        </p:grpSp>
      </p:grpSp>
      <p:grpSp>
        <p:nvGrpSpPr>
          <p:cNvPr id="46" name="Group 20">
            <a:extLst>
              <a:ext uri="{FF2B5EF4-FFF2-40B4-BE49-F238E27FC236}">
                <a16:creationId xmlns:a16="http://schemas.microsoft.com/office/drawing/2014/main" id="{1EF3915C-7F5A-4F3B-93CF-08EBF4E599AC}"/>
              </a:ext>
            </a:extLst>
          </p:cNvPr>
          <p:cNvGrpSpPr/>
          <p:nvPr/>
        </p:nvGrpSpPr>
        <p:grpSpPr>
          <a:xfrm>
            <a:off x="1189179" y="3304821"/>
            <a:ext cx="1630533" cy="1138774"/>
            <a:chOff x="205163" y="4166836"/>
            <a:chExt cx="1630533" cy="1138774"/>
          </a:xfrm>
        </p:grpSpPr>
        <p:sp>
          <p:nvSpPr>
            <p:cNvPr id="47" name="TextBox 21">
              <a:extLst>
                <a:ext uri="{FF2B5EF4-FFF2-40B4-BE49-F238E27FC236}">
                  <a16:creationId xmlns:a16="http://schemas.microsoft.com/office/drawing/2014/main" id="{82130FE0-6AFC-4F76-9804-7DA3D3E2D8E6}"/>
                </a:ext>
              </a:extLst>
            </p:cNvPr>
            <p:cNvSpPr txBox="1"/>
            <p:nvPr/>
          </p:nvSpPr>
          <p:spPr>
            <a:xfrm>
              <a:off x="205164" y="4166836"/>
              <a:ext cx="1630532" cy="307777"/>
            </a:xfrm>
            <a:prstGeom prst="rect">
              <a:avLst/>
            </a:prstGeom>
            <a:noFill/>
          </p:spPr>
          <p:txBody>
            <a:bodyPr wrap="square" rtlCol="0">
              <a:spAutoFit/>
            </a:bodyPr>
            <a:lstStyle/>
            <a:p>
              <a:pPr algn="ctr"/>
              <a:r>
                <a:rPr lang="en-US" altLang="ko-KR" sz="1400" b="1" dirty="0">
                  <a:solidFill>
                    <a:schemeClr val="tx1">
                      <a:lumMod val="75000"/>
                      <a:lumOff val="25000"/>
                    </a:schemeClr>
                  </a:solidFill>
                  <a:cs typeface="Calibri" pitchFamily="34" charset="0"/>
                </a:rPr>
                <a:t>2015</a:t>
              </a:r>
              <a:endParaRPr lang="ko-KR" altLang="en-US" sz="1400" b="1" dirty="0">
                <a:solidFill>
                  <a:schemeClr val="tx1">
                    <a:lumMod val="75000"/>
                    <a:lumOff val="25000"/>
                  </a:schemeClr>
                </a:solidFill>
                <a:cs typeface="Calibri" pitchFamily="34" charset="0"/>
              </a:endParaRPr>
            </a:p>
          </p:txBody>
        </p:sp>
        <p:sp>
          <p:nvSpPr>
            <p:cNvPr id="48" name="TextBox 22">
              <a:extLst>
                <a:ext uri="{FF2B5EF4-FFF2-40B4-BE49-F238E27FC236}">
                  <a16:creationId xmlns:a16="http://schemas.microsoft.com/office/drawing/2014/main" id="{6AF32FBA-4AD7-440C-8187-E56699DE7BEF}"/>
                </a:ext>
              </a:extLst>
            </p:cNvPr>
            <p:cNvSpPr txBox="1"/>
            <p:nvPr/>
          </p:nvSpPr>
          <p:spPr>
            <a:xfrm>
              <a:off x="205163" y="4474613"/>
              <a:ext cx="1630533" cy="830997"/>
            </a:xfrm>
            <a:prstGeom prst="rect">
              <a:avLst/>
            </a:prstGeom>
            <a:noFill/>
          </p:spPr>
          <p:txBody>
            <a:bodyPr wrap="square" rtlCol="0">
              <a:spAutoFit/>
            </a:bodyPr>
            <a:lstStyle/>
            <a:p>
              <a:pPr algn="ctr"/>
              <a:r>
                <a:rPr lang="en-US" altLang="ko-KR" sz="1200" dirty="0">
                  <a:solidFill>
                    <a:schemeClr val="tx1">
                      <a:lumMod val="75000"/>
                      <a:lumOff val="25000"/>
                    </a:schemeClr>
                  </a:solidFill>
                </a:rPr>
                <a:t>Example Text : Get a modern PowerPoint  Presentation that is beautifully designed. </a:t>
              </a:r>
              <a:endParaRPr lang="ko-KR" altLang="en-US" sz="1200" dirty="0">
                <a:solidFill>
                  <a:schemeClr val="tx1">
                    <a:lumMod val="75000"/>
                    <a:lumOff val="25000"/>
                  </a:schemeClr>
                </a:solidFill>
              </a:endParaRPr>
            </a:p>
          </p:txBody>
        </p:sp>
      </p:grpSp>
      <p:grpSp>
        <p:nvGrpSpPr>
          <p:cNvPr id="49" name="Group 20">
            <a:extLst>
              <a:ext uri="{FF2B5EF4-FFF2-40B4-BE49-F238E27FC236}">
                <a16:creationId xmlns:a16="http://schemas.microsoft.com/office/drawing/2014/main" id="{1EF3915C-7F5A-4F3B-93CF-08EBF4E599AC}"/>
              </a:ext>
            </a:extLst>
          </p:cNvPr>
          <p:cNvGrpSpPr/>
          <p:nvPr/>
        </p:nvGrpSpPr>
        <p:grpSpPr>
          <a:xfrm>
            <a:off x="2612304" y="1587582"/>
            <a:ext cx="1630533" cy="1138774"/>
            <a:chOff x="205163" y="4166836"/>
            <a:chExt cx="1630533" cy="1138774"/>
          </a:xfrm>
        </p:grpSpPr>
        <p:sp>
          <p:nvSpPr>
            <p:cNvPr id="50" name="TextBox 21">
              <a:extLst>
                <a:ext uri="{FF2B5EF4-FFF2-40B4-BE49-F238E27FC236}">
                  <a16:creationId xmlns:a16="http://schemas.microsoft.com/office/drawing/2014/main" id="{82130FE0-6AFC-4F76-9804-7DA3D3E2D8E6}"/>
                </a:ext>
              </a:extLst>
            </p:cNvPr>
            <p:cNvSpPr txBox="1"/>
            <p:nvPr/>
          </p:nvSpPr>
          <p:spPr>
            <a:xfrm>
              <a:off x="205164" y="4166836"/>
              <a:ext cx="1630532" cy="307777"/>
            </a:xfrm>
            <a:prstGeom prst="rect">
              <a:avLst/>
            </a:prstGeom>
            <a:noFill/>
          </p:spPr>
          <p:txBody>
            <a:bodyPr wrap="square" rtlCol="0">
              <a:spAutoFit/>
            </a:bodyPr>
            <a:lstStyle/>
            <a:p>
              <a:pPr algn="ctr"/>
              <a:r>
                <a:rPr lang="en-US" altLang="ko-KR" sz="1400" b="1" dirty="0">
                  <a:solidFill>
                    <a:schemeClr val="tx1">
                      <a:lumMod val="75000"/>
                      <a:lumOff val="25000"/>
                    </a:schemeClr>
                  </a:solidFill>
                  <a:cs typeface="Calibri" pitchFamily="34" charset="0"/>
                </a:rPr>
                <a:t>2015</a:t>
              </a:r>
              <a:endParaRPr lang="ko-KR" altLang="en-US" sz="1400" b="1" dirty="0">
                <a:solidFill>
                  <a:schemeClr val="tx1">
                    <a:lumMod val="75000"/>
                    <a:lumOff val="25000"/>
                  </a:schemeClr>
                </a:solidFill>
                <a:cs typeface="Calibri" pitchFamily="34" charset="0"/>
              </a:endParaRPr>
            </a:p>
          </p:txBody>
        </p:sp>
        <p:sp>
          <p:nvSpPr>
            <p:cNvPr id="51" name="TextBox 22">
              <a:extLst>
                <a:ext uri="{FF2B5EF4-FFF2-40B4-BE49-F238E27FC236}">
                  <a16:creationId xmlns:a16="http://schemas.microsoft.com/office/drawing/2014/main" id="{6AF32FBA-4AD7-440C-8187-E56699DE7BEF}"/>
                </a:ext>
              </a:extLst>
            </p:cNvPr>
            <p:cNvSpPr txBox="1"/>
            <p:nvPr/>
          </p:nvSpPr>
          <p:spPr>
            <a:xfrm>
              <a:off x="205163" y="4474613"/>
              <a:ext cx="1630533" cy="830997"/>
            </a:xfrm>
            <a:prstGeom prst="rect">
              <a:avLst/>
            </a:prstGeom>
            <a:noFill/>
          </p:spPr>
          <p:txBody>
            <a:bodyPr wrap="square" rtlCol="0">
              <a:spAutoFit/>
            </a:bodyPr>
            <a:lstStyle/>
            <a:p>
              <a:pPr algn="ctr"/>
              <a:r>
                <a:rPr lang="en-US" altLang="ko-KR" sz="1200" dirty="0">
                  <a:solidFill>
                    <a:schemeClr val="tx1">
                      <a:lumMod val="75000"/>
                      <a:lumOff val="25000"/>
                    </a:schemeClr>
                  </a:solidFill>
                </a:rPr>
                <a:t>Example Text : Get a modern PowerPoint  Presentation that is beautifully designed. </a:t>
              </a:r>
              <a:endParaRPr lang="ko-KR" altLang="en-US" sz="1200" dirty="0">
                <a:solidFill>
                  <a:schemeClr val="tx1">
                    <a:lumMod val="75000"/>
                    <a:lumOff val="25000"/>
                  </a:schemeClr>
                </a:solidFill>
              </a:endParaRPr>
            </a:p>
          </p:txBody>
        </p:sp>
      </p:grpSp>
      <p:grpSp>
        <p:nvGrpSpPr>
          <p:cNvPr id="52" name="Group 20">
            <a:extLst>
              <a:ext uri="{FF2B5EF4-FFF2-40B4-BE49-F238E27FC236}">
                <a16:creationId xmlns:a16="http://schemas.microsoft.com/office/drawing/2014/main" id="{1EF3915C-7F5A-4F3B-93CF-08EBF4E599AC}"/>
              </a:ext>
            </a:extLst>
          </p:cNvPr>
          <p:cNvGrpSpPr/>
          <p:nvPr/>
        </p:nvGrpSpPr>
        <p:grpSpPr>
          <a:xfrm>
            <a:off x="3836989" y="3259518"/>
            <a:ext cx="1630533" cy="1138774"/>
            <a:chOff x="205163" y="4166836"/>
            <a:chExt cx="1630533" cy="1138774"/>
          </a:xfrm>
        </p:grpSpPr>
        <p:sp>
          <p:nvSpPr>
            <p:cNvPr id="53" name="TextBox 21">
              <a:extLst>
                <a:ext uri="{FF2B5EF4-FFF2-40B4-BE49-F238E27FC236}">
                  <a16:creationId xmlns:a16="http://schemas.microsoft.com/office/drawing/2014/main" id="{82130FE0-6AFC-4F76-9804-7DA3D3E2D8E6}"/>
                </a:ext>
              </a:extLst>
            </p:cNvPr>
            <p:cNvSpPr txBox="1"/>
            <p:nvPr/>
          </p:nvSpPr>
          <p:spPr>
            <a:xfrm>
              <a:off x="205164" y="4166836"/>
              <a:ext cx="1630532" cy="307777"/>
            </a:xfrm>
            <a:prstGeom prst="rect">
              <a:avLst/>
            </a:prstGeom>
            <a:noFill/>
          </p:spPr>
          <p:txBody>
            <a:bodyPr wrap="square" rtlCol="0">
              <a:spAutoFit/>
            </a:bodyPr>
            <a:lstStyle/>
            <a:p>
              <a:pPr algn="ctr"/>
              <a:r>
                <a:rPr lang="en-US" altLang="ko-KR" sz="1400" b="1" dirty="0">
                  <a:solidFill>
                    <a:schemeClr val="tx1">
                      <a:lumMod val="75000"/>
                      <a:lumOff val="25000"/>
                    </a:schemeClr>
                  </a:solidFill>
                  <a:cs typeface="Calibri" pitchFamily="34" charset="0"/>
                </a:rPr>
                <a:t>2015</a:t>
              </a:r>
              <a:endParaRPr lang="ko-KR" altLang="en-US" sz="1400" b="1" dirty="0">
                <a:solidFill>
                  <a:schemeClr val="tx1">
                    <a:lumMod val="75000"/>
                    <a:lumOff val="25000"/>
                  </a:schemeClr>
                </a:solidFill>
                <a:cs typeface="Calibri" pitchFamily="34" charset="0"/>
              </a:endParaRPr>
            </a:p>
          </p:txBody>
        </p:sp>
        <p:sp>
          <p:nvSpPr>
            <p:cNvPr id="54" name="TextBox 22">
              <a:extLst>
                <a:ext uri="{FF2B5EF4-FFF2-40B4-BE49-F238E27FC236}">
                  <a16:creationId xmlns:a16="http://schemas.microsoft.com/office/drawing/2014/main" id="{6AF32FBA-4AD7-440C-8187-E56699DE7BEF}"/>
                </a:ext>
              </a:extLst>
            </p:cNvPr>
            <p:cNvSpPr txBox="1"/>
            <p:nvPr/>
          </p:nvSpPr>
          <p:spPr>
            <a:xfrm>
              <a:off x="205163" y="4474613"/>
              <a:ext cx="1630533" cy="830997"/>
            </a:xfrm>
            <a:prstGeom prst="rect">
              <a:avLst/>
            </a:prstGeom>
            <a:noFill/>
          </p:spPr>
          <p:txBody>
            <a:bodyPr wrap="square" rtlCol="0">
              <a:spAutoFit/>
            </a:bodyPr>
            <a:lstStyle/>
            <a:p>
              <a:pPr algn="ctr"/>
              <a:r>
                <a:rPr lang="en-US" altLang="ko-KR" sz="1200" dirty="0">
                  <a:solidFill>
                    <a:schemeClr val="tx1">
                      <a:lumMod val="75000"/>
                      <a:lumOff val="25000"/>
                    </a:schemeClr>
                  </a:solidFill>
                </a:rPr>
                <a:t>Example Text : Get a modern PowerPoint  Presentation that is beautifully designed. </a:t>
              </a:r>
              <a:endParaRPr lang="ko-KR" altLang="en-US" sz="1200" dirty="0">
                <a:solidFill>
                  <a:schemeClr val="tx1">
                    <a:lumMod val="75000"/>
                    <a:lumOff val="25000"/>
                  </a:schemeClr>
                </a:solidFill>
              </a:endParaRPr>
            </a:p>
          </p:txBody>
        </p:sp>
      </p:grpSp>
      <p:grpSp>
        <p:nvGrpSpPr>
          <p:cNvPr id="55" name="Group 20">
            <a:extLst>
              <a:ext uri="{FF2B5EF4-FFF2-40B4-BE49-F238E27FC236}">
                <a16:creationId xmlns:a16="http://schemas.microsoft.com/office/drawing/2014/main" id="{1EF3915C-7F5A-4F3B-93CF-08EBF4E599AC}"/>
              </a:ext>
            </a:extLst>
          </p:cNvPr>
          <p:cNvGrpSpPr/>
          <p:nvPr/>
        </p:nvGrpSpPr>
        <p:grpSpPr>
          <a:xfrm>
            <a:off x="5189797" y="1582703"/>
            <a:ext cx="1630533" cy="1138774"/>
            <a:chOff x="205163" y="4166836"/>
            <a:chExt cx="1630533" cy="1138774"/>
          </a:xfrm>
        </p:grpSpPr>
        <p:sp>
          <p:nvSpPr>
            <p:cNvPr id="56" name="TextBox 21">
              <a:extLst>
                <a:ext uri="{FF2B5EF4-FFF2-40B4-BE49-F238E27FC236}">
                  <a16:creationId xmlns:a16="http://schemas.microsoft.com/office/drawing/2014/main" id="{82130FE0-6AFC-4F76-9804-7DA3D3E2D8E6}"/>
                </a:ext>
              </a:extLst>
            </p:cNvPr>
            <p:cNvSpPr txBox="1"/>
            <p:nvPr/>
          </p:nvSpPr>
          <p:spPr>
            <a:xfrm>
              <a:off x="205164" y="4166836"/>
              <a:ext cx="1630532" cy="307777"/>
            </a:xfrm>
            <a:prstGeom prst="rect">
              <a:avLst/>
            </a:prstGeom>
            <a:noFill/>
          </p:spPr>
          <p:txBody>
            <a:bodyPr wrap="square" rtlCol="0">
              <a:spAutoFit/>
            </a:bodyPr>
            <a:lstStyle/>
            <a:p>
              <a:pPr algn="ctr"/>
              <a:r>
                <a:rPr lang="en-US" altLang="ko-KR" sz="1400" b="1" dirty="0">
                  <a:solidFill>
                    <a:schemeClr val="tx1">
                      <a:lumMod val="75000"/>
                      <a:lumOff val="25000"/>
                    </a:schemeClr>
                  </a:solidFill>
                  <a:cs typeface="Calibri" pitchFamily="34" charset="0"/>
                </a:rPr>
                <a:t>2015</a:t>
              </a:r>
              <a:endParaRPr lang="ko-KR" altLang="en-US" sz="1400" b="1" dirty="0">
                <a:solidFill>
                  <a:schemeClr val="tx1">
                    <a:lumMod val="75000"/>
                    <a:lumOff val="25000"/>
                  </a:schemeClr>
                </a:solidFill>
                <a:cs typeface="Calibri" pitchFamily="34" charset="0"/>
              </a:endParaRPr>
            </a:p>
          </p:txBody>
        </p:sp>
        <p:sp>
          <p:nvSpPr>
            <p:cNvPr id="57" name="TextBox 22">
              <a:extLst>
                <a:ext uri="{FF2B5EF4-FFF2-40B4-BE49-F238E27FC236}">
                  <a16:creationId xmlns:a16="http://schemas.microsoft.com/office/drawing/2014/main" id="{6AF32FBA-4AD7-440C-8187-E56699DE7BEF}"/>
                </a:ext>
              </a:extLst>
            </p:cNvPr>
            <p:cNvSpPr txBox="1"/>
            <p:nvPr/>
          </p:nvSpPr>
          <p:spPr>
            <a:xfrm>
              <a:off x="205163" y="4474613"/>
              <a:ext cx="1630533" cy="830997"/>
            </a:xfrm>
            <a:prstGeom prst="rect">
              <a:avLst/>
            </a:prstGeom>
            <a:noFill/>
          </p:spPr>
          <p:txBody>
            <a:bodyPr wrap="square" rtlCol="0">
              <a:spAutoFit/>
            </a:bodyPr>
            <a:lstStyle/>
            <a:p>
              <a:pPr algn="ctr"/>
              <a:r>
                <a:rPr lang="en-US" altLang="ko-KR" sz="1200" dirty="0">
                  <a:solidFill>
                    <a:schemeClr val="tx1">
                      <a:lumMod val="75000"/>
                      <a:lumOff val="25000"/>
                    </a:schemeClr>
                  </a:solidFill>
                </a:rPr>
                <a:t>Example Text : Get a modern PowerPoint  Presentation that is beautifully designed. </a:t>
              </a:r>
              <a:endParaRPr lang="ko-KR" altLang="en-US" sz="1200" dirty="0">
                <a:solidFill>
                  <a:schemeClr val="tx1">
                    <a:lumMod val="75000"/>
                    <a:lumOff val="25000"/>
                  </a:schemeClr>
                </a:solidFill>
              </a:endParaRPr>
            </a:p>
          </p:txBody>
        </p:sp>
      </p:grpSp>
      <p:grpSp>
        <p:nvGrpSpPr>
          <p:cNvPr id="58" name="Group 20">
            <a:extLst>
              <a:ext uri="{FF2B5EF4-FFF2-40B4-BE49-F238E27FC236}">
                <a16:creationId xmlns:a16="http://schemas.microsoft.com/office/drawing/2014/main" id="{1EF3915C-7F5A-4F3B-93CF-08EBF4E599AC}"/>
              </a:ext>
            </a:extLst>
          </p:cNvPr>
          <p:cNvGrpSpPr/>
          <p:nvPr/>
        </p:nvGrpSpPr>
        <p:grpSpPr>
          <a:xfrm>
            <a:off x="6343357" y="3296099"/>
            <a:ext cx="1630533" cy="1138774"/>
            <a:chOff x="205163" y="4166836"/>
            <a:chExt cx="1630533" cy="1138774"/>
          </a:xfrm>
        </p:grpSpPr>
        <p:sp>
          <p:nvSpPr>
            <p:cNvPr id="59" name="TextBox 21">
              <a:extLst>
                <a:ext uri="{FF2B5EF4-FFF2-40B4-BE49-F238E27FC236}">
                  <a16:creationId xmlns:a16="http://schemas.microsoft.com/office/drawing/2014/main" id="{82130FE0-6AFC-4F76-9804-7DA3D3E2D8E6}"/>
                </a:ext>
              </a:extLst>
            </p:cNvPr>
            <p:cNvSpPr txBox="1"/>
            <p:nvPr/>
          </p:nvSpPr>
          <p:spPr>
            <a:xfrm>
              <a:off x="205164" y="4166836"/>
              <a:ext cx="1630532" cy="307777"/>
            </a:xfrm>
            <a:prstGeom prst="rect">
              <a:avLst/>
            </a:prstGeom>
            <a:noFill/>
          </p:spPr>
          <p:txBody>
            <a:bodyPr wrap="square" rtlCol="0">
              <a:spAutoFit/>
            </a:bodyPr>
            <a:lstStyle/>
            <a:p>
              <a:pPr algn="ctr"/>
              <a:r>
                <a:rPr lang="en-US" altLang="ko-KR" sz="1400" b="1" dirty="0">
                  <a:solidFill>
                    <a:schemeClr val="tx1">
                      <a:lumMod val="75000"/>
                      <a:lumOff val="25000"/>
                    </a:schemeClr>
                  </a:solidFill>
                  <a:cs typeface="Calibri" pitchFamily="34" charset="0"/>
                </a:rPr>
                <a:t>2015</a:t>
              </a:r>
              <a:endParaRPr lang="ko-KR" altLang="en-US" sz="1400" b="1" dirty="0">
                <a:solidFill>
                  <a:schemeClr val="tx1">
                    <a:lumMod val="75000"/>
                    <a:lumOff val="25000"/>
                  </a:schemeClr>
                </a:solidFill>
                <a:cs typeface="Calibri" pitchFamily="34" charset="0"/>
              </a:endParaRPr>
            </a:p>
          </p:txBody>
        </p:sp>
        <p:sp>
          <p:nvSpPr>
            <p:cNvPr id="60" name="TextBox 22">
              <a:extLst>
                <a:ext uri="{FF2B5EF4-FFF2-40B4-BE49-F238E27FC236}">
                  <a16:creationId xmlns:a16="http://schemas.microsoft.com/office/drawing/2014/main" id="{6AF32FBA-4AD7-440C-8187-E56699DE7BEF}"/>
                </a:ext>
              </a:extLst>
            </p:cNvPr>
            <p:cNvSpPr txBox="1"/>
            <p:nvPr/>
          </p:nvSpPr>
          <p:spPr>
            <a:xfrm>
              <a:off x="205163" y="4474613"/>
              <a:ext cx="1630533" cy="830997"/>
            </a:xfrm>
            <a:prstGeom prst="rect">
              <a:avLst/>
            </a:prstGeom>
            <a:noFill/>
          </p:spPr>
          <p:txBody>
            <a:bodyPr wrap="square" rtlCol="0">
              <a:spAutoFit/>
            </a:bodyPr>
            <a:lstStyle/>
            <a:p>
              <a:pPr algn="ctr"/>
              <a:r>
                <a:rPr lang="en-US" altLang="ko-KR" sz="1200" dirty="0">
                  <a:solidFill>
                    <a:schemeClr val="tx1">
                      <a:lumMod val="75000"/>
                      <a:lumOff val="25000"/>
                    </a:schemeClr>
                  </a:solidFill>
                </a:rPr>
                <a:t>Example Text : Get a modern PowerPoint  Presentation that is beautifully designed. </a:t>
              </a:r>
              <a:endParaRPr lang="ko-KR" altLang="en-US" sz="1200" dirty="0">
                <a:solidFill>
                  <a:schemeClr val="tx1">
                    <a:lumMod val="75000"/>
                    <a:lumOff val="25000"/>
                  </a:schemeClr>
                </a:solidFill>
              </a:endParaRPr>
            </a:p>
          </p:txBody>
        </p:sp>
      </p:grpSp>
    </p:spTree>
    <p:extLst>
      <p:ext uri="{BB962C8B-B14F-4D97-AF65-F5344CB8AC3E}">
        <p14:creationId xmlns:p14="http://schemas.microsoft.com/office/powerpoint/2010/main" val="332197691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61"/>
        <p:cNvGrpSpPr/>
        <p:nvPr/>
      </p:nvGrpSpPr>
      <p:grpSpPr>
        <a:xfrm>
          <a:off x="0" y="0"/>
          <a:ext cx="0" cy="0"/>
          <a:chOff x="0" y="0"/>
          <a:chExt cx="0" cy="0"/>
        </a:xfrm>
      </p:grpSpPr>
      <p:sp>
        <p:nvSpPr>
          <p:cNvPr id="1362" name="Google Shape;1362;p46"/>
          <p:cNvSpPr txBox="1">
            <a:spLocks noGrp="1"/>
          </p:cNvSpPr>
          <p:nvPr>
            <p:ph type="title" idx="2"/>
          </p:nvPr>
        </p:nvSpPr>
        <p:spPr>
          <a:xfrm>
            <a:off x="3893695" y="944508"/>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grpSp>
        <p:nvGrpSpPr>
          <p:cNvPr id="1363" name="Google Shape;1363;p46"/>
          <p:cNvGrpSpPr/>
          <p:nvPr/>
        </p:nvGrpSpPr>
        <p:grpSpPr>
          <a:xfrm>
            <a:off x="3359787" y="2590726"/>
            <a:ext cx="4170308" cy="732233"/>
            <a:chOff x="1836800" y="1520550"/>
            <a:chExt cx="1871100" cy="440600"/>
          </a:xfrm>
        </p:grpSpPr>
        <p:sp>
          <p:nvSpPr>
            <p:cNvPr id="1364" name="Google Shape;1364;p46"/>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6"/>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 name="Google Shape;1366;p46"/>
          <p:cNvSpPr txBox="1">
            <a:spLocks noGrp="1"/>
          </p:cNvSpPr>
          <p:nvPr>
            <p:ph type="title"/>
          </p:nvPr>
        </p:nvSpPr>
        <p:spPr>
          <a:xfrm>
            <a:off x="3767377" y="2536010"/>
            <a:ext cx="3355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DAY</a:t>
            </a:r>
            <a:endParaRPr/>
          </a:p>
        </p:txBody>
      </p:sp>
      <p:sp>
        <p:nvSpPr>
          <p:cNvPr id="1367" name="Google Shape;1367;p46"/>
          <p:cNvSpPr txBox="1">
            <a:spLocks noGrp="1"/>
          </p:cNvSpPr>
          <p:nvPr>
            <p:ph type="subTitle" idx="1"/>
          </p:nvPr>
        </p:nvSpPr>
        <p:spPr>
          <a:xfrm rot="462">
            <a:off x="4328578" y="3439334"/>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1408" name="Google Shape;1408;p46"/>
          <p:cNvGrpSpPr/>
          <p:nvPr/>
        </p:nvGrpSpPr>
        <p:grpSpPr>
          <a:xfrm>
            <a:off x="7808952" y="221419"/>
            <a:ext cx="1067629" cy="1061461"/>
            <a:chOff x="6223624" y="3063137"/>
            <a:chExt cx="1067629" cy="1061461"/>
          </a:xfrm>
        </p:grpSpPr>
        <p:sp>
          <p:nvSpPr>
            <p:cNvPr id="1409" name="Google Shape;1409;p46"/>
            <p:cNvSpPr/>
            <p:nvPr/>
          </p:nvSpPr>
          <p:spPr>
            <a:xfrm>
              <a:off x="6223624" y="3063137"/>
              <a:ext cx="1067629" cy="1061461"/>
            </a:xfrm>
            <a:custGeom>
              <a:avLst/>
              <a:gdLst/>
              <a:ahLst/>
              <a:cxnLst/>
              <a:rect l="l" t="t" r="r" b="b"/>
              <a:pathLst>
                <a:path w="36351" h="36141" extrusionOk="0">
                  <a:moveTo>
                    <a:pt x="12527" y="0"/>
                  </a:moveTo>
                  <a:cubicBezTo>
                    <a:pt x="12342" y="0"/>
                    <a:pt x="12154" y="22"/>
                    <a:pt x="11956" y="72"/>
                  </a:cubicBezTo>
                  <a:cubicBezTo>
                    <a:pt x="11270" y="247"/>
                    <a:pt x="10693" y="738"/>
                    <a:pt x="10413" y="1390"/>
                  </a:cubicBezTo>
                  <a:cubicBezTo>
                    <a:pt x="10336" y="1568"/>
                    <a:pt x="8973" y="4804"/>
                    <a:pt x="9305" y="8813"/>
                  </a:cubicBezTo>
                  <a:cubicBezTo>
                    <a:pt x="8100" y="8578"/>
                    <a:pt x="6841" y="8461"/>
                    <a:pt x="5535" y="8461"/>
                  </a:cubicBezTo>
                  <a:cubicBezTo>
                    <a:pt x="4636" y="8461"/>
                    <a:pt x="3703" y="8518"/>
                    <a:pt x="2764" y="8628"/>
                  </a:cubicBezTo>
                  <a:cubicBezTo>
                    <a:pt x="2060" y="8712"/>
                    <a:pt x="1421" y="9123"/>
                    <a:pt x="1050" y="9741"/>
                  </a:cubicBezTo>
                  <a:cubicBezTo>
                    <a:pt x="689" y="10351"/>
                    <a:pt x="630" y="11110"/>
                    <a:pt x="894" y="11772"/>
                  </a:cubicBezTo>
                  <a:cubicBezTo>
                    <a:pt x="965" y="11952"/>
                    <a:pt x="2296" y="15200"/>
                    <a:pt x="5358" y="17796"/>
                  </a:cubicBezTo>
                  <a:cubicBezTo>
                    <a:pt x="3639" y="18955"/>
                    <a:pt x="2047" y="20459"/>
                    <a:pt x="602" y="22292"/>
                  </a:cubicBezTo>
                  <a:cubicBezTo>
                    <a:pt x="160" y="22850"/>
                    <a:pt x="1" y="23594"/>
                    <a:pt x="174" y="24286"/>
                  </a:cubicBezTo>
                  <a:cubicBezTo>
                    <a:pt x="351" y="24977"/>
                    <a:pt x="845" y="25558"/>
                    <a:pt x="1496" y="25835"/>
                  </a:cubicBezTo>
                  <a:cubicBezTo>
                    <a:pt x="1604" y="25881"/>
                    <a:pt x="4223" y="26995"/>
                    <a:pt x="7663" y="26995"/>
                  </a:cubicBezTo>
                  <a:cubicBezTo>
                    <a:pt x="8085" y="26995"/>
                    <a:pt x="8506" y="26976"/>
                    <a:pt x="8919" y="26942"/>
                  </a:cubicBezTo>
                  <a:lnTo>
                    <a:pt x="8919" y="26942"/>
                  </a:lnTo>
                  <a:cubicBezTo>
                    <a:pt x="8524" y="28975"/>
                    <a:pt x="8461" y="31161"/>
                    <a:pt x="8735" y="33476"/>
                  </a:cubicBezTo>
                  <a:cubicBezTo>
                    <a:pt x="8817" y="34182"/>
                    <a:pt x="9230" y="34823"/>
                    <a:pt x="9839" y="35187"/>
                  </a:cubicBezTo>
                  <a:cubicBezTo>
                    <a:pt x="10197" y="35401"/>
                    <a:pt x="10606" y="35515"/>
                    <a:pt x="11023" y="35515"/>
                  </a:cubicBezTo>
                  <a:cubicBezTo>
                    <a:pt x="11313" y="35515"/>
                    <a:pt x="11596" y="35462"/>
                    <a:pt x="11875" y="35351"/>
                  </a:cubicBezTo>
                  <a:cubicBezTo>
                    <a:pt x="12056" y="35280"/>
                    <a:pt x="15304" y="33953"/>
                    <a:pt x="17903" y="30887"/>
                  </a:cubicBezTo>
                  <a:cubicBezTo>
                    <a:pt x="19063" y="32607"/>
                    <a:pt x="20566" y="34198"/>
                    <a:pt x="22399" y="35643"/>
                  </a:cubicBezTo>
                  <a:cubicBezTo>
                    <a:pt x="22805" y="35964"/>
                    <a:pt x="23314" y="36140"/>
                    <a:pt x="23829" y="36140"/>
                  </a:cubicBezTo>
                  <a:cubicBezTo>
                    <a:pt x="24027" y="36140"/>
                    <a:pt x="24222" y="36115"/>
                    <a:pt x="24390" y="36070"/>
                  </a:cubicBezTo>
                  <a:cubicBezTo>
                    <a:pt x="25078" y="35897"/>
                    <a:pt x="25658" y="35404"/>
                    <a:pt x="25940" y="34749"/>
                  </a:cubicBezTo>
                  <a:cubicBezTo>
                    <a:pt x="26017" y="34571"/>
                    <a:pt x="27377" y="31331"/>
                    <a:pt x="27046" y="27325"/>
                  </a:cubicBezTo>
                  <a:lnTo>
                    <a:pt x="27046" y="27325"/>
                  </a:lnTo>
                  <a:cubicBezTo>
                    <a:pt x="28251" y="27561"/>
                    <a:pt x="29507" y="27680"/>
                    <a:pt x="30810" y="27680"/>
                  </a:cubicBezTo>
                  <a:cubicBezTo>
                    <a:pt x="31712" y="27680"/>
                    <a:pt x="32646" y="27624"/>
                    <a:pt x="33590" y="27511"/>
                  </a:cubicBezTo>
                  <a:cubicBezTo>
                    <a:pt x="34298" y="27429"/>
                    <a:pt x="34939" y="27013"/>
                    <a:pt x="35303" y="26398"/>
                  </a:cubicBezTo>
                  <a:cubicBezTo>
                    <a:pt x="35664" y="25788"/>
                    <a:pt x="35722" y="25032"/>
                    <a:pt x="35459" y="24370"/>
                  </a:cubicBezTo>
                  <a:cubicBezTo>
                    <a:pt x="35386" y="24190"/>
                    <a:pt x="34054" y="20943"/>
                    <a:pt x="30992" y="18346"/>
                  </a:cubicBezTo>
                  <a:cubicBezTo>
                    <a:pt x="32711" y="17187"/>
                    <a:pt x="34304" y="15684"/>
                    <a:pt x="35749" y="13851"/>
                  </a:cubicBezTo>
                  <a:cubicBezTo>
                    <a:pt x="36191" y="13295"/>
                    <a:pt x="36350" y="12550"/>
                    <a:pt x="36176" y="11858"/>
                  </a:cubicBezTo>
                  <a:cubicBezTo>
                    <a:pt x="36001" y="11167"/>
                    <a:pt x="35507" y="10589"/>
                    <a:pt x="34855" y="10308"/>
                  </a:cubicBezTo>
                  <a:cubicBezTo>
                    <a:pt x="34746" y="10261"/>
                    <a:pt x="32132" y="9153"/>
                    <a:pt x="28698" y="9153"/>
                  </a:cubicBezTo>
                  <a:cubicBezTo>
                    <a:pt x="28271" y="9153"/>
                    <a:pt x="27849" y="9172"/>
                    <a:pt x="27434" y="9204"/>
                  </a:cubicBezTo>
                  <a:cubicBezTo>
                    <a:pt x="27831" y="7168"/>
                    <a:pt x="27895" y="4982"/>
                    <a:pt x="27622" y="2666"/>
                  </a:cubicBezTo>
                  <a:cubicBezTo>
                    <a:pt x="27539" y="1956"/>
                    <a:pt x="27125" y="1313"/>
                    <a:pt x="26501" y="943"/>
                  </a:cubicBezTo>
                  <a:cubicBezTo>
                    <a:pt x="26146" y="735"/>
                    <a:pt x="25743" y="624"/>
                    <a:pt x="25333" y="624"/>
                  </a:cubicBezTo>
                  <a:cubicBezTo>
                    <a:pt x="25043" y="624"/>
                    <a:pt x="24758" y="678"/>
                    <a:pt x="24489" y="785"/>
                  </a:cubicBezTo>
                  <a:cubicBezTo>
                    <a:pt x="24308" y="856"/>
                    <a:pt x="21054" y="2174"/>
                    <a:pt x="18450" y="5251"/>
                  </a:cubicBezTo>
                  <a:cubicBezTo>
                    <a:pt x="17290" y="3532"/>
                    <a:pt x="15784" y="1940"/>
                    <a:pt x="13947" y="492"/>
                  </a:cubicBezTo>
                  <a:cubicBezTo>
                    <a:pt x="13544" y="174"/>
                    <a:pt x="13040" y="0"/>
                    <a:pt x="12527"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6"/>
            <p:cNvSpPr/>
            <p:nvPr/>
          </p:nvSpPr>
          <p:spPr>
            <a:xfrm>
              <a:off x="6536708" y="3134800"/>
              <a:ext cx="242479" cy="407274"/>
            </a:xfrm>
            <a:custGeom>
              <a:avLst/>
              <a:gdLst/>
              <a:ahLst/>
              <a:cxnLst/>
              <a:rect l="l" t="t" r="r" b="b"/>
              <a:pathLst>
                <a:path w="8256" h="13867" extrusionOk="0">
                  <a:moveTo>
                    <a:pt x="1925" y="0"/>
                  </a:moveTo>
                  <a:cubicBezTo>
                    <a:pt x="1920" y="0"/>
                    <a:pt x="1915" y="1"/>
                    <a:pt x="1910" y="3"/>
                  </a:cubicBezTo>
                  <a:lnTo>
                    <a:pt x="1907" y="3"/>
                  </a:lnTo>
                  <a:cubicBezTo>
                    <a:pt x="1889" y="7"/>
                    <a:pt x="1874" y="20"/>
                    <a:pt x="1867" y="40"/>
                  </a:cubicBezTo>
                  <a:cubicBezTo>
                    <a:pt x="1538" y="907"/>
                    <a:pt x="0" y="5431"/>
                    <a:pt x="1892" y="9769"/>
                  </a:cubicBezTo>
                  <a:cubicBezTo>
                    <a:pt x="1897" y="9784"/>
                    <a:pt x="1909" y="9796"/>
                    <a:pt x="1920" y="9804"/>
                  </a:cubicBezTo>
                  <a:cubicBezTo>
                    <a:pt x="1998" y="9841"/>
                    <a:pt x="2072" y="9882"/>
                    <a:pt x="2146" y="9919"/>
                  </a:cubicBezTo>
                  <a:cubicBezTo>
                    <a:pt x="2146" y="9919"/>
                    <a:pt x="2350" y="10024"/>
                    <a:pt x="2380" y="10040"/>
                  </a:cubicBezTo>
                  <a:cubicBezTo>
                    <a:pt x="2508" y="10111"/>
                    <a:pt x="2632" y="10182"/>
                    <a:pt x="2757" y="10256"/>
                  </a:cubicBezTo>
                  <a:lnTo>
                    <a:pt x="2836" y="10301"/>
                  </a:lnTo>
                  <a:cubicBezTo>
                    <a:pt x="2985" y="10387"/>
                    <a:pt x="3129" y="10479"/>
                    <a:pt x="3269" y="10567"/>
                  </a:cubicBezTo>
                  <a:lnTo>
                    <a:pt x="3366" y="10634"/>
                  </a:lnTo>
                  <a:cubicBezTo>
                    <a:pt x="3469" y="10702"/>
                    <a:pt x="3576" y="10772"/>
                    <a:pt x="3675" y="10843"/>
                  </a:cubicBezTo>
                  <a:lnTo>
                    <a:pt x="3848" y="10968"/>
                  </a:lnTo>
                  <a:cubicBezTo>
                    <a:pt x="3918" y="11018"/>
                    <a:pt x="3989" y="11071"/>
                    <a:pt x="4056" y="11121"/>
                  </a:cubicBezTo>
                  <a:lnTo>
                    <a:pt x="4224" y="11249"/>
                  </a:lnTo>
                  <a:cubicBezTo>
                    <a:pt x="4288" y="11300"/>
                    <a:pt x="4351" y="11350"/>
                    <a:pt x="4415" y="11400"/>
                  </a:cubicBezTo>
                  <a:lnTo>
                    <a:pt x="4583" y="11542"/>
                  </a:lnTo>
                  <a:cubicBezTo>
                    <a:pt x="4640" y="11589"/>
                    <a:pt x="4694" y="11633"/>
                    <a:pt x="4747" y="11680"/>
                  </a:cubicBezTo>
                  <a:cubicBezTo>
                    <a:pt x="4747" y="11680"/>
                    <a:pt x="5010" y="11917"/>
                    <a:pt x="5057" y="11960"/>
                  </a:cubicBezTo>
                  <a:lnTo>
                    <a:pt x="5188" y="12084"/>
                  </a:lnTo>
                  <a:cubicBezTo>
                    <a:pt x="5252" y="12146"/>
                    <a:pt x="5301" y="12190"/>
                    <a:pt x="5344" y="12232"/>
                  </a:cubicBezTo>
                  <a:cubicBezTo>
                    <a:pt x="5344" y="12232"/>
                    <a:pt x="5571" y="12461"/>
                    <a:pt x="5608" y="12501"/>
                  </a:cubicBezTo>
                  <a:cubicBezTo>
                    <a:pt x="5608" y="12501"/>
                    <a:pt x="5660" y="12553"/>
                    <a:pt x="5712" y="12615"/>
                  </a:cubicBezTo>
                  <a:cubicBezTo>
                    <a:pt x="5759" y="12666"/>
                    <a:pt x="5806" y="12716"/>
                    <a:pt x="5851" y="12763"/>
                  </a:cubicBezTo>
                  <a:lnTo>
                    <a:pt x="5942" y="12864"/>
                  </a:lnTo>
                  <a:lnTo>
                    <a:pt x="5943" y="12864"/>
                  </a:lnTo>
                  <a:lnTo>
                    <a:pt x="6019" y="12855"/>
                  </a:lnTo>
                  <a:lnTo>
                    <a:pt x="5972" y="12895"/>
                  </a:lnTo>
                  <a:lnTo>
                    <a:pt x="5970" y="12895"/>
                  </a:lnTo>
                  <a:lnTo>
                    <a:pt x="6073" y="13015"/>
                  </a:lnTo>
                  <a:lnTo>
                    <a:pt x="6271" y="13254"/>
                  </a:lnTo>
                  <a:lnTo>
                    <a:pt x="6452" y="13482"/>
                  </a:lnTo>
                  <a:lnTo>
                    <a:pt x="6610" y="13693"/>
                  </a:lnTo>
                  <a:lnTo>
                    <a:pt x="6716" y="13841"/>
                  </a:lnTo>
                  <a:cubicBezTo>
                    <a:pt x="6722" y="13848"/>
                    <a:pt x="6725" y="13852"/>
                    <a:pt x="6728" y="13855"/>
                  </a:cubicBezTo>
                  <a:cubicBezTo>
                    <a:pt x="6739" y="13863"/>
                    <a:pt x="6753" y="13867"/>
                    <a:pt x="6767" y="13867"/>
                  </a:cubicBezTo>
                  <a:cubicBezTo>
                    <a:pt x="6774" y="13867"/>
                    <a:pt x="6781" y="13866"/>
                    <a:pt x="6788" y="13864"/>
                  </a:cubicBezTo>
                  <a:lnTo>
                    <a:pt x="6795" y="13862"/>
                  </a:lnTo>
                  <a:lnTo>
                    <a:pt x="6799" y="13791"/>
                  </a:lnTo>
                  <a:lnTo>
                    <a:pt x="6823" y="13849"/>
                  </a:lnTo>
                  <a:lnTo>
                    <a:pt x="6862" y="13832"/>
                  </a:lnTo>
                  <a:cubicBezTo>
                    <a:pt x="6912" y="13814"/>
                    <a:pt x="6941" y="13802"/>
                    <a:pt x="6980" y="13791"/>
                  </a:cubicBezTo>
                  <a:lnTo>
                    <a:pt x="7072" y="13763"/>
                  </a:lnTo>
                  <a:cubicBezTo>
                    <a:pt x="7154" y="13743"/>
                    <a:pt x="7238" y="13726"/>
                    <a:pt x="7330" y="13714"/>
                  </a:cubicBezTo>
                  <a:cubicBezTo>
                    <a:pt x="7340" y="13713"/>
                    <a:pt x="7348" y="13712"/>
                    <a:pt x="7356" y="13712"/>
                  </a:cubicBezTo>
                  <a:cubicBezTo>
                    <a:pt x="7364" y="13712"/>
                    <a:pt x="7372" y="13713"/>
                    <a:pt x="7380" y="13713"/>
                  </a:cubicBezTo>
                  <a:lnTo>
                    <a:pt x="7391" y="13713"/>
                  </a:lnTo>
                  <a:lnTo>
                    <a:pt x="7414" y="13711"/>
                  </a:lnTo>
                  <a:cubicBezTo>
                    <a:pt x="7473" y="13706"/>
                    <a:pt x="7531" y="13704"/>
                    <a:pt x="7591" y="13704"/>
                  </a:cubicBezTo>
                  <a:cubicBezTo>
                    <a:pt x="7617" y="13704"/>
                    <a:pt x="7644" y="13706"/>
                    <a:pt x="7671" y="13707"/>
                  </a:cubicBezTo>
                  <a:cubicBezTo>
                    <a:pt x="7740" y="13714"/>
                    <a:pt x="7793" y="13720"/>
                    <a:pt x="7847" y="13731"/>
                  </a:cubicBezTo>
                  <a:cubicBezTo>
                    <a:pt x="7880" y="13735"/>
                    <a:pt x="7914" y="13741"/>
                    <a:pt x="7947" y="13750"/>
                  </a:cubicBezTo>
                  <a:lnTo>
                    <a:pt x="7984" y="13757"/>
                  </a:lnTo>
                  <a:cubicBezTo>
                    <a:pt x="7994" y="13760"/>
                    <a:pt x="8008" y="13761"/>
                    <a:pt x="8022" y="13764"/>
                  </a:cubicBezTo>
                  <a:cubicBezTo>
                    <a:pt x="8029" y="13766"/>
                    <a:pt x="8035" y="13767"/>
                    <a:pt x="8041" y="13767"/>
                  </a:cubicBezTo>
                  <a:cubicBezTo>
                    <a:pt x="8046" y="13767"/>
                    <a:pt x="8052" y="13766"/>
                    <a:pt x="8057" y="13764"/>
                  </a:cubicBezTo>
                  <a:cubicBezTo>
                    <a:pt x="8062" y="13763"/>
                    <a:pt x="8065" y="13761"/>
                    <a:pt x="8072" y="13757"/>
                  </a:cubicBezTo>
                  <a:cubicBezTo>
                    <a:pt x="8085" y="13748"/>
                    <a:pt x="8098" y="13734"/>
                    <a:pt x="8099" y="13714"/>
                  </a:cubicBezTo>
                  <a:lnTo>
                    <a:pt x="8037" y="13704"/>
                  </a:lnTo>
                  <a:lnTo>
                    <a:pt x="8102" y="13696"/>
                  </a:lnTo>
                  <a:lnTo>
                    <a:pt x="8122" y="13576"/>
                  </a:lnTo>
                  <a:lnTo>
                    <a:pt x="8146" y="13428"/>
                  </a:lnTo>
                  <a:lnTo>
                    <a:pt x="8179" y="13152"/>
                  </a:lnTo>
                  <a:lnTo>
                    <a:pt x="8195" y="13015"/>
                  </a:lnTo>
                  <a:lnTo>
                    <a:pt x="8209" y="12857"/>
                  </a:lnTo>
                  <a:lnTo>
                    <a:pt x="8222" y="12707"/>
                  </a:lnTo>
                  <a:lnTo>
                    <a:pt x="8233" y="12536"/>
                  </a:lnTo>
                  <a:lnTo>
                    <a:pt x="8242" y="12375"/>
                  </a:lnTo>
                  <a:cubicBezTo>
                    <a:pt x="8245" y="12317"/>
                    <a:pt x="8247" y="12254"/>
                    <a:pt x="8249" y="12193"/>
                  </a:cubicBezTo>
                  <a:lnTo>
                    <a:pt x="8252" y="12024"/>
                  </a:lnTo>
                  <a:cubicBezTo>
                    <a:pt x="8255" y="11960"/>
                    <a:pt x="8256" y="11896"/>
                    <a:pt x="8256" y="11830"/>
                  </a:cubicBezTo>
                  <a:lnTo>
                    <a:pt x="8255" y="11652"/>
                  </a:lnTo>
                  <a:cubicBezTo>
                    <a:pt x="8255" y="11582"/>
                    <a:pt x="8252" y="11514"/>
                    <a:pt x="8249" y="11447"/>
                  </a:cubicBezTo>
                  <a:lnTo>
                    <a:pt x="8243" y="11260"/>
                  </a:lnTo>
                  <a:cubicBezTo>
                    <a:pt x="8240" y="11193"/>
                    <a:pt x="8229" y="11014"/>
                    <a:pt x="8229" y="11014"/>
                  </a:cubicBezTo>
                  <a:cubicBezTo>
                    <a:pt x="8227" y="10958"/>
                    <a:pt x="8223" y="10904"/>
                    <a:pt x="8220" y="10850"/>
                  </a:cubicBezTo>
                  <a:cubicBezTo>
                    <a:pt x="8215" y="10780"/>
                    <a:pt x="8209" y="10709"/>
                    <a:pt x="8200" y="10638"/>
                  </a:cubicBezTo>
                  <a:cubicBezTo>
                    <a:pt x="8200" y="10638"/>
                    <a:pt x="8188" y="10474"/>
                    <a:pt x="8180" y="10422"/>
                  </a:cubicBezTo>
                  <a:cubicBezTo>
                    <a:pt x="8173" y="10357"/>
                    <a:pt x="8165" y="10293"/>
                    <a:pt x="8159" y="10229"/>
                  </a:cubicBezTo>
                  <a:lnTo>
                    <a:pt x="8128" y="9979"/>
                  </a:lnTo>
                  <a:cubicBezTo>
                    <a:pt x="8116" y="9910"/>
                    <a:pt x="8106" y="9841"/>
                    <a:pt x="8094" y="9774"/>
                  </a:cubicBezTo>
                  <a:cubicBezTo>
                    <a:pt x="8094" y="9774"/>
                    <a:pt x="8062" y="9569"/>
                    <a:pt x="8052" y="9519"/>
                  </a:cubicBezTo>
                  <a:cubicBezTo>
                    <a:pt x="8042" y="9447"/>
                    <a:pt x="8027" y="9373"/>
                    <a:pt x="8012" y="9299"/>
                  </a:cubicBezTo>
                  <a:cubicBezTo>
                    <a:pt x="8012" y="9299"/>
                    <a:pt x="7971" y="9091"/>
                    <a:pt x="7960" y="9046"/>
                  </a:cubicBezTo>
                  <a:cubicBezTo>
                    <a:pt x="7944" y="8969"/>
                    <a:pt x="7924" y="8889"/>
                    <a:pt x="7907" y="8812"/>
                  </a:cubicBezTo>
                  <a:cubicBezTo>
                    <a:pt x="7907" y="8812"/>
                    <a:pt x="7857" y="8602"/>
                    <a:pt x="7846" y="8557"/>
                  </a:cubicBezTo>
                  <a:cubicBezTo>
                    <a:pt x="7820" y="8463"/>
                    <a:pt x="7793" y="8365"/>
                    <a:pt x="7765" y="8267"/>
                  </a:cubicBezTo>
                  <a:cubicBezTo>
                    <a:pt x="7765" y="8267"/>
                    <a:pt x="7718" y="8099"/>
                    <a:pt x="7709" y="8060"/>
                  </a:cubicBezTo>
                  <a:cubicBezTo>
                    <a:pt x="7658" y="7894"/>
                    <a:pt x="7604" y="7721"/>
                    <a:pt x="7547" y="7552"/>
                  </a:cubicBezTo>
                  <a:cubicBezTo>
                    <a:pt x="6654" y="4933"/>
                    <a:pt x="4955" y="2549"/>
                    <a:pt x="2497" y="453"/>
                  </a:cubicBezTo>
                  <a:lnTo>
                    <a:pt x="2494" y="451"/>
                  </a:lnTo>
                  <a:cubicBezTo>
                    <a:pt x="2320" y="303"/>
                    <a:pt x="2146" y="157"/>
                    <a:pt x="1967" y="14"/>
                  </a:cubicBezTo>
                  <a:cubicBezTo>
                    <a:pt x="1953" y="6"/>
                    <a:pt x="1939" y="0"/>
                    <a:pt x="19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6"/>
            <p:cNvSpPr/>
            <p:nvPr/>
          </p:nvSpPr>
          <p:spPr>
            <a:xfrm>
              <a:off x="6808733" y="3401303"/>
              <a:ext cx="407979" cy="214078"/>
            </a:xfrm>
            <a:custGeom>
              <a:avLst/>
              <a:gdLst/>
              <a:ahLst/>
              <a:cxnLst/>
              <a:rect l="l" t="t" r="r" b="b"/>
              <a:pathLst>
                <a:path w="13891" h="7289" extrusionOk="0">
                  <a:moveTo>
                    <a:pt x="8772" y="1"/>
                  </a:moveTo>
                  <a:cubicBezTo>
                    <a:pt x="7660" y="1"/>
                    <a:pt x="6451" y="137"/>
                    <a:pt x="5233" y="513"/>
                  </a:cubicBezTo>
                  <a:cubicBezTo>
                    <a:pt x="4853" y="630"/>
                    <a:pt x="4477" y="769"/>
                    <a:pt x="4117" y="925"/>
                  </a:cubicBezTo>
                  <a:cubicBezTo>
                    <a:pt x="4102" y="933"/>
                    <a:pt x="4091" y="943"/>
                    <a:pt x="4085" y="957"/>
                  </a:cubicBezTo>
                  <a:cubicBezTo>
                    <a:pt x="4045" y="1036"/>
                    <a:pt x="4005" y="1113"/>
                    <a:pt x="3966" y="1189"/>
                  </a:cubicBezTo>
                  <a:lnTo>
                    <a:pt x="3846" y="1420"/>
                  </a:lnTo>
                  <a:cubicBezTo>
                    <a:pt x="3778" y="1548"/>
                    <a:pt x="3706" y="1671"/>
                    <a:pt x="3635" y="1792"/>
                  </a:cubicBezTo>
                  <a:lnTo>
                    <a:pt x="3587" y="1876"/>
                  </a:lnTo>
                  <a:cubicBezTo>
                    <a:pt x="3497" y="2025"/>
                    <a:pt x="3409" y="2169"/>
                    <a:pt x="3318" y="2309"/>
                  </a:cubicBezTo>
                  <a:lnTo>
                    <a:pt x="3265" y="2386"/>
                  </a:lnTo>
                  <a:cubicBezTo>
                    <a:pt x="3194" y="2497"/>
                    <a:pt x="3118" y="2608"/>
                    <a:pt x="3044" y="2716"/>
                  </a:cubicBezTo>
                  <a:lnTo>
                    <a:pt x="2932" y="2870"/>
                  </a:lnTo>
                  <a:cubicBezTo>
                    <a:pt x="2875" y="2945"/>
                    <a:pt x="2819" y="3022"/>
                    <a:pt x="2766" y="3095"/>
                  </a:cubicBezTo>
                  <a:lnTo>
                    <a:pt x="2614" y="3291"/>
                  </a:lnTo>
                  <a:cubicBezTo>
                    <a:pt x="2570" y="3346"/>
                    <a:pt x="2529" y="3401"/>
                    <a:pt x="2484" y="3452"/>
                  </a:cubicBezTo>
                  <a:cubicBezTo>
                    <a:pt x="2462" y="3487"/>
                    <a:pt x="2247" y="3740"/>
                    <a:pt x="2207" y="3789"/>
                  </a:cubicBezTo>
                  <a:cubicBezTo>
                    <a:pt x="2207" y="3789"/>
                    <a:pt x="1969" y="4055"/>
                    <a:pt x="1928" y="4098"/>
                  </a:cubicBezTo>
                  <a:cubicBezTo>
                    <a:pt x="1893" y="4135"/>
                    <a:pt x="1650" y="4384"/>
                    <a:pt x="1650" y="4384"/>
                  </a:cubicBezTo>
                  <a:lnTo>
                    <a:pt x="1381" y="4650"/>
                  </a:lnTo>
                  <a:cubicBezTo>
                    <a:pt x="1381" y="4650"/>
                    <a:pt x="1166" y="4851"/>
                    <a:pt x="1119" y="4892"/>
                  </a:cubicBezTo>
                  <a:cubicBezTo>
                    <a:pt x="1119" y="4892"/>
                    <a:pt x="911" y="5074"/>
                    <a:pt x="868" y="5113"/>
                  </a:cubicBezTo>
                  <a:lnTo>
                    <a:pt x="627" y="5312"/>
                  </a:lnTo>
                  <a:lnTo>
                    <a:pt x="402" y="5490"/>
                  </a:lnTo>
                  <a:lnTo>
                    <a:pt x="190" y="5648"/>
                  </a:lnTo>
                  <a:lnTo>
                    <a:pt x="35" y="5757"/>
                  </a:lnTo>
                  <a:cubicBezTo>
                    <a:pt x="12" y="5775"/>
                    <a:pt x="1" y="5805"/>
                    <a:pt x="12" y="5829"/>
                  </a:cubicBezTo>
                  <a:cubicBezTo>
                    <a:pt x="21" y="5862"/>
                    <a:pt x="34" y="5892"/>
                    <a:pt x="44" y="5925"/>
                  </a:cubicBezTo>
                  <a:cubicBezTo>
                    <a:pt x="62" y="5984"/>
                    <a:pt x="78" y="6049"/>
                    <a:pt x="92" y="6113"/>
                  </a:cubicBezTo>
                  <a:cubicBezTo>
                    <a:pt x="105" y="6185"/>
                    <a:pt x="115" y="6258"/>
                    <a:pt x="120" y="6342"/>
                  </a:cubicBezTo>
                  <a:cubicBezTo>
                    <a:pt x="119" y="6348"/>
                    <a:pt x="122" y="6355"/>
                    <a:pt x="122" y="6363"/>
                  </a:cubicBezTo>
                  <a:cubicBezTo>
                    <a:pt x="122" y="6382"/>
                    <a:pt x="125" y="6446"/>
                    <a:pt x="125" y="6446"/>
                  </a:cubicBezTo>
                  <a:cubicBezTo>
                    <a:pt x="125" y="6504"/>
                    <a:pt x="122" y="6560"/>
                    <a:pt x="119" y="6617"/>
                  </a:cubicBezTo>
                  <a:cubicBezTo>
                    <a:pt x="115" y="6641"/>
                    <a:pt x="113" y="6667"/>
                    <a:pt x="110" y="6688"/>
                  </a:cubicBezTo>
                  <a:cubicBezTo>
                    <a:pt x="100" y="6763"/>
                    <a:pt x="91" y="6816"/>
                    <a:pt x="79" y="6867"/>
                  </a:cubicBezTo>
                  <a:cubicBezTo>
                    <a:pt x="75" y="6902"/>
                    <a:pt x="65" y="6933"/>
                    <a:pt x="56" y="6966"/>
                  </a:cubicBezTo>
                  <a:cubicBezTo>
                    <a:pt x="56" y="6966"/>
                    <a:pt x="42" y="7020"/>
                    <a:pt x="36" y="7033"/>
                  </a:cubicBezTo>
                  <a:cubicBezTo>
                    <a:pt x="25" y="7053"/>
                    <a:pt x="26" y="7071"/>
                    <a:pt x="35" y="7087"/>
                  </a:cubicBezTo>
                  <a:cubicBezTo>
                    <a:pt x="46" y="7102"/>
                    <a:pt x="62" y="7114"/>
                    <a:pt x="81" y="7118"/>
                  </a:cubicBezTo>
                  <a:lnTo>
                    <a:pt x="247" y="7147"/>
                  </a:lnTo>
                  <a:lnTo>
                    <a:pt x="370" y="7167"/>
                  </a:lnTo>
                  <a:cubicBezTo>
                    <a:pt x="370" y="7167"/>
                    <a:pt x="603" y="7199"/>
                    <a:pt x="660" y="7204"/>
                  </a:cubicBezTo>
                  <a:lnTo>
                    <a:pt x="771" y="7218"/>
                  </a:lnTo>
                  <a:cubicBezTo>
                    <a:pt x="837" y="7225"/>
                    <a:pt x="908" y="7232"/>
                    <a:pt x="979" y="7239"/>
                  </a:cubicBezTo>
                  <a:lnTo>
                    <a:pt x="1066" y="7246"/>
                  </a:lnTo>
                  <a:cubicBezTo>
                    <a:pt x="1151" y="7256"/>
                    <a:pt x="1237" y="7261"/>
                    <a:pt x="1328" y="7266"/>
                  </a:cubicBezTo>
                  <a:lnTo>
                    <a:pt x="1375" y="7268"/>
                  </a:lnTo>
                  <a:cubicBezTo>
                    <a:pt x="1489" y="7275"/>
                    <a:pt x="1594" y="7280"/>
                    <a:pt x="1701" y="7285"/>
                  </a:cubicBezTo>
                  <a:lnTo>
                    <a:pt x="1734" y="7285"/>
                  </a:lnTo>
                  <a:cubicBezTo>
                    <a:pt x="1851" y="7288"/>
                    <a:pt x="1973" y="7289"/>
                    <a:pt x="2101" y="7289"/>
                  </a:cubicBezTo>
                  <a:cubicBezTo>
                    <a:pt x="3367" y="7289"/>
                    <a:pt x="4639" y="7100"/>
                    <a:pt x="5882" y="6724"/>
                  </a:cubicBezTo>
                  <a:lnTo>
                    <a:pt x="5931" y="6709"/>
                  </a:lnTo>
                  <a:cubicBezTo>
                    <a:pt x="5986" y="6689"/>
                    <a:pt x="6042" y="6672"/>
                    <a:pt x="6100" y="6654"/>
                  </a:cubicBezTo>
                  <a:cubicBezTo>
                    <a:pt x="6174" y="6631"/>
                    <a:pt x="6248" y="6608"/>
                    <a:pt x="6322" y="6583"/>
                  </a:cubicBezTo>
                  <a:cubicBezTo>
                    <a:pt x="6481" y="6530"/>
                    <a:pt x="6641" y="6470"/>
                    <a:pt x="6798" y="6410"/>
                  </a:cubicBezTo>
                  <a:cubicBezTo>
                    <a:pt x="6899" y="6370"/>
                    <a:pt x="7005" y="6331"/>
                    <a:pt x="7107" y="6288"/>
                  </a:cubicBezTo>
                  <a:cubicBezTo>
                    <a:pt x="9505" y="5307"/>
                    <a:pt x="11686" y="3639"/>
                    <a:pt x="13614" y="1313"/>
                  </a:cubicBezTo>
                  <a:cubicBezTo>
                    <a:pt x="13615" y="1313"/>
                    <a:pt x="13618" y="1311"/>
                    <a:pt x="13618" y="1311"/>
                  </a:cubicBezTo>
                  <a:cubicBezTo>
                    <a:pt x="13704" y="1207"/>
                    <a:pt x="13786" y="1104"/>
                    <a:pt x="13872" y="999"/>
                  </a:cubicBezTo>
                  <a:cubicBezTo>
                    <a:pt x="13886" y="984"/>
                    <a:pt x="13890" y="962"/>
                    <a:pt x="13885" y="942"/>
                  </a:cubicBezTo>
                  <a:cubicBezTo>
                    <a:pt x="13879" y="922"/>
                    <a:pt x="13867" y="908"/>
                    <a:pt x="13848" y="900"/>
                  </a:cubicBezTo>
                  <a:cubicBezTo>
                    <a:pt x="13334" y="706"/>
                    <a:pt x="11302" y="1"/>
                    <a:pt x="87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6"/>
            <p:cNvSpPr/>
            <p:nvPr/>
          </p:nvSpPr>
          <p:spPr>
            <a:xfrm>
              <a:off x="6762094" y="3152481"/>
              <a:ext cx="213344" cy="414528"/>
            </a:xfrm>
            <a:custGeom>
              <a:avLst/>
              <a:gdLst/>
              <a:ahLst/>
              <a:cxnLst/>
              <a:rect l="l" t="t" r="r" b="b"/>
              <a:pathLst>
                <a:path w="7264" h="14114" extrusionOk="0">
                  <a:moveTo>
                    <a:pt x="6897" y="0"/>
                  </a:moveTo>
                  <a:cubicBezTo>
                    <a:pt x="6891" y="0"/>
                    <a:pt x="6885" y="1"/>
                    <a:pt x="6878" y="3"/>
                  </a:cubicBezTo>
                  <a:lnTo>
                    <a:pt x="6871" y="5"/>
                  </a:lnTo>
                  <a:cubicBezTo>
                    <a:pt x="6028" y="385"/>
                    <a:pt x="1735" y="2500"/>
                    <a:pt x="8" y="6909"/>
                  </a:cubicBezTo>
                  <a:cubicBezTo>
                    <a:pt x="4" y="6923"/>
                    <a:pt x="1" y="6939"/>
                    <a:pt x="7" y="6954"/>
                  </a:cubicBezTo>
                  <a:cubicBezTo>
                    <a:pt x="32" y="7025"/>
                    <a:pt x="54" y="7097"/>
                    <a:pt x="76" y="7171"/>
                  </a:cubicBezTo>
                  <a:cubicBezTo>
                    <a:pt x="76" y="7171"/>
                    <a:pt x="150" y="7407"/>
                    <a:pt x="162" y="7448"/>
                  </a:cubicBezTo>
                  <a:cubicBezTo>
                    <a:pt x="200" y="7577"/>
                    <a:pt x="234" y="7705"/>
                    <a:pt x="269" y="7830"/>
                  </a:cubicBezTo>
                  <a:lnTo>
                    <a:pt x="300" y="7951"/>
                  </a:lnTo>
                  <a:cubicBezTo>
                    <a:pt x="343" y="8115"/>
                    <a:pt x="381" y="8283"/>
                    <a:pt x="414" y="8445"/>
                  </a:cubicBezTo>
                  <a:lnTo>
                    <a:pt x="440" y="8568"/>
                  </a:lnTo>
                  <a:cubicBezTo>
                    <a:pt x="462" y="8687"/>
                    <a:pt x="489" y="8804"/>
                    <a:pt x="509" y="8924"/>
                  </a:cubicBezTo>
                  <a:cubicBezTo>
                    <a:pt x="514" y="8959"/>
                    <a:pt x="545" y="9140"/>
                    <a:pt x="545" y="9140"/>
                  </a:cubicBezTo>
                  <a:cubicBezTo>
                    <a:pt x="556" y="9224"/>
                    <a:pt x="571" y="9304"/>
                    <a:pt x="581" y="9387"/>
                  </a:cubicBezTo>
                  <a:cubicBezTo>
                    <a:pt x="588" y="9429"/>
                    <a:pt x="610" y="9623"/>
                    <a:pt x="610" y="9623"/>
                  </a:cubicBezTo>
                  <a:cubicBezTo>
                    <a:pt x="619" y="9694"/>
                    <a:pt x="626" y="9764"/>
                    <a:pt x="635" y="9835"/>
                  </a:cubicBezTo>
                  <a:cubicBezTo>
                    <a:pt x="639" y="9879"/>
                    <a:pt x="655" y="10065"/>
                    <a:pt x="655" y="10065"/>
                  </a:cubicBezTo>
                  <a:cubicBezTo>
                    <a:pt x="660" y="10133"/>
                    <a:pt x="667" y="10198"/>
                    <a:pt x="673" y="10265"/>
                  </a:cubicBezTo>
                  <a:cubicBezTo>
                    <a:pt x="676" y="10312"/>
                    <a:pt x="692" y="10624"/>
                    <a:pt x="694" y="10678"/>
                  </a:cubicBezTo>
                  <a:cubicBezTo>
                    <a:pt x="694" y="10678"/>
                    <a:pt x="696" y="10761"/>
                    <a:pt x="697" y="10853"/>
                  </a:cubicBezTo>
                  <a:cubicBezTo>
                    <a:pt x="702" y="10932"/>
                    <a:pt x="703" y="11009"/>
                    <a:pt x="704" y="11084"/>
                  </a:cubicBezTo>
                  <a:lnTo>
                    <a:pt x="702" y="11450"/>
                  </a:lnTo>
                  <a:lnTo>
                    <a:pt x="689" y="11803"/>
                  </a:lnTo>
                  <a:lnTo>
                    <a:pt x="669" y="12137"/>
                  </a:lnTo>
                  <a:lnTo>
                    <a:pt x="639" y="12444"/>
                  </a:lnTo>
                  <a:lnTo>
                    <a:pt x="606" y="12728"/>
                  </a:lnTo>
                  <a:lnTo>
                    <a:pt x="571" y="12988"/>
                  </a:lnTo>
                  <a:lnTo>
                    <a:pt x="541" y="13175"/>
                  </a:lnTo>
                  <a:cubicBezTo>
                    <a:pt x="541" y="13182"/>
                    <a:pt x="539" y="13189"/>
                    <a:pt x="541" y="13192"/>
                  </a:cubicBezTo>
                  <a:cubicBezTo>
                    <a:pt x="545" y="13218"/>
                    <a:pt x="559" y="13237"/>
                    <a:pt x="581" y="13245"/>
                  </a:cubicBezTo>
                  <a:lnTo>
                    <a:pt x="637" y="13203"/>
                  </a:lnTo>
                  <a:lnTo>
                    <a:pt x="612" y="13262"/>
                  </a:lnTo>
                  <a:cubicBezTo>
                    <a:pt x="709" y="13304"/>
                    <a:pt x="783" y="13344"/>
                    <a:pt x="853" y="13390"/>
                  </a:cubicBezTo>
                  <a:cubicBezTo>
                    <a:pt x="922" y="13433"/>
                    <a:pt x="989" y="13482"/>
                    <a:pt x="1060" y="13544"/>
                  </a:cubicBezTo>
                  <a:cubicBezTo>
                    <a:pt x="1073" y="13555"/>
                    <a:pt x="1085" y="13568"/>
                    <a:pt x="1095" y="13578"/>
                  </a:cubicBezTo>
                  <a:lnTo>
                    <a:pt x="1122" y="13603"/>
                  </a:lnTo>
                  <a:cubicBezTo>
                    <a:pt x="1163" y="13642"/>
                    <a:pt x="1203" y="13682"/>
                    <a:pt x="1241" y="13727"/>
                  </a:cubicBezTo>
                  <a:cubicBezTo>
                    <a:pt x="1260" y="13749"/>
                    <a:pt x="1278" y="13767"/>
                    <a:pt x="1294" y="13789"/>
                  </a:cubicBezTo>
                  <a:cubicBezTo>
                    <a:pt x="1338" y="13844"/>
                    <a:pt x="1367" y="13887"/>
                    <a:pt x="1395" y="13930"/>
                  </a:cubicBezTo>
                  <a:cubicBezTo>
                    <a:pt x="1415" y="13958"/>
                    <a:pt x="1434" y="13991"/>
                    <a:pt x="1452" y="14019"/>
                  </a:cubicBezTo>
                  <a:cubicBezTo>
                    <a:pt x="1452" y="14019"/>
                    <a:pt x="1485" y="14071"/>
                    <a:pt x="1488" y="14079"/>
                  </a:cubicBezTo>
                  <a:cubicBezTo>
                    <a:pt x="1499" y="14095"/>
                    <a:pt x="1513" y="14106"/>
                    <a:pt x="1529" y="14112"/>
                  </a:cubicBezTo>
                  <a:cubicBezTo>
                    <a:pt x="1536" y="14113"/>
                    <a:pt x="1543" y="14114"/>
                    <a:pt x="1549" y="14114"/>
                  </a:cubicBezTo>
                  <a:cubicBezTo>
                    <a:pt x="1554" y="14114"/>
                    <a:pt x="1559" y="14113"/>
                    <a:pt x="1563" y="14112"/>
                  </a:cubicBezTo>
                  <a:cubicBezTo>
                    <a:pt x="1570" y="14109"/>
                    <a:pt x="1573" y="14106"/>
                    <a:pt x="1580" y="14100"/>
                  </a:cubicBezTo>
                  <a:lnTo>
                    <a:pt x="1706" y="14012"/>
                  </a:lnTo>
                  <a:lnTo>
                    <a:pt x="1821" y="13928"/>
                  </a:lnTo>
                  <a:lnTo>
                    <a:pt x="2042" y="13757"/>
                  </a:lnTo>
                  <a:lnTo>
                    <a:pt x="2147" y="13675"/>
                  </a:lnTo>
                  <a:lnTo>
                    <a:pt x="2272" y="13571"/>
                  </a:lnTo>
                  <a:lnTo>
                    <a:pt x="2386" y="13475"/>
                  </a:lnTo>
                  <a:cubicBezTo>
                    <a:pt x="2428" y="13438"/>
                    <a:pt x="2472" y="13400"/>
                    <a:pt x="2519" y="13360"/>
                  </a:cubicBezTo>
                  <a:lnTo>
                    <a:pt x="2634" y="13255"/>
                  </a:lnTo>
                  <a:cubicBezTo>
                    <a:pt x="2681" y="13215"/>
                    <a:pt x="2727" y="13172"/>
                    <a:pt x="2774" y="13126"/>
                  </a:cubicBezTo>
                  <a:lnTo>
                    <a:pt x="2895" y="13012"/>
                  </a:lnTo>
                  <a:lnTo>
                    <a:pt x="3037" y="12874"/>
                  </a:lnTo>
                  <a:cubicBezTo>
                    <a:pt x="3077" y="12834"/>
                    <a:pt x="3118" y="12795"/>
                    <a:pt x="3161" y="12752"/>
                  </a:cubicBezTo>
                  <a:cubicBezTo>
                    <a:pt x="3209" y="12702"/>
                    <a:pt x="3259" y="12649"/>
                    <a:pt x="3308" y="12598"/>
                  </a:cubicBezTo>
                  <a:cubicBezTo>
                    <a:pt x="3350" y="12555"/>
                    <a:pt x="3389" y="12511"/>
                    <a:pt x="3432" y="12467"/>
                  </a:cubicBezTo>
                  <a:cubicBezTo>
                    <a:pt x="3483" y="12411"/>
                    <a:pt x="3533" y="12356"/>
                    <a:pt x="3585" y="12299"/>
                  </a:cubicBezTo>
                  <a:cubicBezTo>
                    <a:pt x="3585" y="12299"/>
                    <a:pt x="3675" y="12198"/>
                    <a:pt x="3708" y="12157"/>
                  </a:cubicBezTo>
                  <a:cubicBezTo>
                    <a:pt x="3759" y="12098"/>
                    <a:pt x="3810" y="12034"/>
                    <a:pt x="3860" y="11973"/>
                  </a:cubicBezTo>
                  <a:cubicBezTo>
                    <a:pt x="3860" y="11973"/>
                    <a:pt x="3950" y="11866"/>
                    <a:pt x="3986" y="11826"/>
                  </a:cubicBezTo>
                  <a:cubicBezTo>
                    <a:pt x="4031" y="11766"/>
                    <a:pt x="4078" y="11707"/>
                    <a:pt x="4124" y="11648"/>
                  </a:cubicBezTo>
                  <a:lnTo>
                    <a:pt x="4262" y="11470"/>
                  </a:lnTo>
                  <a:cubicBezTo>
                    <a:pt x="4313" y="11403"/>
                    <a:pt x="4362" y="11336"/>
                    <a:pt x="4411" y="11266"/>
                  </a:cubicBezTo>
                  <a:cubicBezTo>
                    <a:pt x="4411" y="11266"/>
                    <a:pt x="4507" y="11133"/>
                    <a:pt x="4537" y="11091"/>
                  </a:cubicBezTo>
                  <a:cubicBezTo>
                    <a:pt x="4585" y="11023"/>
                    <a:pt x="4632" y="10952"/>
                    <a:pt x="4676" y="10882"/>
                  </a:cubicBezTo>
                  <a:cubicBezTo>
                    <a:pt x="4676" y="10882"/>
                    <a:pt x="4783" y="10727"/>
                    <a:pt x="4807" y="10688"/>
                  </a:cubicBezTo>
                  <a:cubicBezTo>
                    <a:pt x="4854" y="10614"/>
                    <a:pt x="4900" y="10540"/>
                    <a:pt x="4948" y="10463"/>
                  </a:cubicBezTo>
                  <a:cubicBezTo>
                    <a:pt x="4948" y="10463"/>
                    <a:pt x="4992" y="10392"/>
                    <a:pt x="5031" y="10332"/>
                  </a:cubicBezTo>
                  <a:cubicBezTo>
                    <a:pt x="5047" y="10314"/>
                    <a:pt x="5057" y="10290"/>
                    <a:pt x="5071" y="10265"/>
                  </a:cubicBezTo>
                  <a:cubicBezTo>
                    <a:pt x="5069" y="10261"/>
                    <a:pt x="5074" y="10261"/>
                    <a:pt x="5074" y="10261"/>
                  </a:cubicBezTo>
                  <a:cubicBezTo>
                    <a:pt x="5102" y="10214"/>
                    <a:pt x="5126" y="10168"/>
                    <a:pt x="5153" y="10121"/>
                  </a:cubicBezTo>
                  <a:cubicBezTo>
                    <a:pt x="5188" y="10066"/>
                    <a:pt x="5217" y="10009"/>
                    <a:pt x="5249" y="9951"/>
                  </a:cubicBezTo>
                  <a:lnTo>
                    <a:pt x="5331" y="9807"/>
                  </a:lnTo>
                  <a:cubicBezTo>
                    <a:pt x="5413" y="9652"/>
                    <a:pt x="5497" y="9493"/>
                    <a:pt x="5579" y="9328"/>
                  </a:cubicBezTo>
                  <a:cubicBezTo>
                    <a:pt x="5779" y="8924"/>
                    <a:pt x="5957" y="8505"/>
                    <a:pt x="6113" y="8082"/>
                  </a:cubicBezTo>
                  <a:cubicBezTo>
                    <a:pt x="6152" y="7985"/>
                    <a:pt x="6187" y="7886"/>
                    <a:pt x="6223" y="7787"/>
                  </a:cubicBezTo>
                  <a:cubicBezTo>
                    <a:pt x="7010" y="5540"/>
                    <a:pt x="7264" y="3012"/>
                    <a:pt x="6979" y="245"/>
                  </a:cubicBezTo>
                  <a:cubicBezTo>
                    <a:pt x="6979" y="244"/>
                    <a:pt x="6978" y="240"/>
                    <a:pt x="6978" y="240"/>
                  </a:cubicBezTo>
                  <a:cubicBezTo>
                    <a:pt x="6975" y="178"/>
                    <a:pt x="6968" y="118"/>
                    <a:pt x="6962" y="57"/>
                  </a:cubicBezTo>
                  <a:cubicBezTo>
                    <a:pt x="6958" y="37"/>
                    <a:pt x="6948" y="19"/>
                    <a:pt x="6928" y="9"/>
                  </a:cubicBezTo>
                  <a:cubicBezTo>
                    <a:pt x="6919" y="3"/>
                    <a:pt x="6908" y="0"/>
                    <a:pt x="68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6"/>
            <p:cNvSpPr/>
            <p:nvPr/>
          </p:nvSpPr>
          <p:spPr>
            <a:xfrm>
              <a:off x="6782271" y="3598347"/>
              <a:ext cx="416584" cy="208233"/>
            </a:xfrm>
            <a:custGeom>
              <a:avLst/>
              <a:gdLst/>
              <a:ahLst/>
              <a:cxnLst/>
              <a:rect l="l" t="t" r="r" b="b"/>
              <a:pathLst>
                <a:path w="14184" h="7090" extrusionOk="0">
                  <a:moveTo>
                    <a:pt x="7251" y="0"/>
                  </a:moveTo>
                  <a:cubicBezTo>
                    <a:pt x="7245" y="0"/>
                    <a:pt x="7239" y="1"/>
                    <a:pt x="7233" y="3"/>
                  </a:cubicBezTo>
                  <a:lnTo>
                    <a:pt x="7137" y="36"/>
                  </a:lnTo>
                  <a:cubicBezTo>
                    <a:pt x="7050" y="62"/>
                    <a:pt x="6963" y="93"/>
                    <a:pt x="6875" y="119"/>
                  </a:cubicBezTo>
                  <a:lnTo>
                    <a:pt x="6789" y="146"/>
                  </a:lnTo>
                  <a:cubicBezTo>
                    <a:pt x="6709" y="167"/>
                    <a:pt x="6628" y="190"/>
                    <a:pt x="6547" y="215"/>
                  </a:cubicBezTo>
                  <a:cubicBezTo>
                    <a:pt x="6460" y="240"/>
                    <a:pt x="6372" y="264"/>
                    <a:pt x="6288" y="285"/>
                  </a:cubicBezTo>
                  <a:cubicBezTo>
                    <a:pt x="6208" y="307"/>
                    <a:pt x="6127" y="325"/>
                    <a:pt x="6047" y="345"/>
                  </a:cubicBezTo>
                  <a:lnTo>
                    <a:pt x="6013" y="354"/>
                  </a:lnTo>
                  <a:cubicBezTo>
                    <a:pt x="5942" y="371"/>
                    <a:pt x="5869" y="388"/>
                    <a:pt x="5798" y="403"/>
                  </a:cubicBezTo>
                  <a:cubicBezTo>
                    <a:pt x="5718" y="420"/>
                    <a:pt x="5641" y="436"/>
                    <a:pt x="5562" y="455"/>
                  </a:cubicBezTo>
                  <a:cubicBezTo>
                    <a:pt x="5482" y="469"/>
                    <a:pt x="5399" y="486"/>
                    <a:pt x="5318" y="500"/>
                  </a:cubicBezTo>
                  <a:cubicBezTo>
                    <a:pt x="5243" y="516"/>
                    <a:pt x="5166" y="529"/>
                    <a:pt x="5090" y="537"/>
                  </a:cubicBezTo>
                  <a:cubicBezTo>
                    <a:pt x="5009" y="552"/>
                    <a:pt x="4931" y="566"/>
                    <a:pt x="4852" y="577"/>
                  </a:cubicBezTo>
                  <a:cubicBezTo>
                    <a:pt x="4778" y="586"/>
                    <a:pt x="4708" y="599"/>
                    <a:pt x="4633" y="607"/>
                  </a:cubicBezTo>
                  <a:cubicBezTo>
                    <a:pt x="4558" y="614"/>
                    <a:pt x="4481" y="624"/>
                    <a:pt x="4402" y="634"/>
                  </a:cubicBezTo>
                  <a:cubicBezTo>
                    <a:pt x="4331" y="643"/>
                    <a:pt x="4261" y="648"/>
                    <a:pt x="4192" y="657"/>
                  </a:cubicBezTo>
                  <a:cubicBezTo>
                    <a:pt x="4117" y="664"/>
                    <a:pt x="4043" y="671"/>
                    <a:pt x="3969" y="674"/>
                  </a:cubicBezTo>
                  <a:cubicBezTo>
                    <a:pt x="3902" y="680"/>
                    <a:pt x="3834" y="685"/>
                    <a:pt x="3770" y="688"/>
                  </a:cubicBezTo>
                  <a:cubicBezTo>
                    <a:pt x="3697" y="692"/>
                    <a:pt x="3625" y="695"/>
                    <a:pt x="3554" y="700"/>
                  </a:cubicBezTo>
                  <a:cubicBezTo>
                    <a:pt x="3488" y="702"/>
                    <a:pt x="3425" y="705"/>
                    <a:pt x="3361" y="705"/>
                  </a:cubicBezTo>
                  <a:cubicBezTo>
                    <a:pt x="3290" y="708"/>
                    <a:pt x="3222" y="711"/>
                    <a:pt x="3156" y="711"/>
                  </a:cubicBezTo>
                  <a:lnTo>
                    <a:pt x="2971" y="712"/>
                  </a:lnTo>
                  <a:lnTo>
                    <a:pt x="2777" y="711"/>
                  </a:lnTo>
                  <a:lnTo>
                    <a:pt x="2602" y="705"/>
                  </a:lnTo>
                  <a:cubicBezTo>
                    <a:pt x="2541" y="704"/>
                    <a:pt x="2480" y="701"/>
                    <a:pt x="2417" y="698"/>
                  </a:cubicBezTo>
                  <a:lnTo>
                    <a:pt x="2252" y="687"/>
                  </a:lnTo>
                  <a:cubicBezTo>
                    <a:pt x="2193" y="684"/>
                    <a:pt x="2137" y="680"/>
                    <a:pt x="2081" y="677"/>
                  </a:cubicBezTo>
                  <a:lnTo>
                    <a:pt x="1923" y="664"/>
                  </a:lnTo>
                  <a:lnTo>
                    <a:pt x="1766" y="648"/>
                  </a:lnTo>
                  <a:lnTo>
                    <a:pt x="1615" y="630"/>
                  </a:lnTo>
                  <a:lnTo>
                    <a:pt x="1473" y="614"/>
                  </a:lnTo>
                  <a:lnTo>
                    <a:pt x="1333" y="597"/>
                  </a:lnTo>
                  <a:lnTo>
                    <a:pt x="1077" y="556"/>
                  </a:lnTo>
                  <a:lnTo>
                    <a:pt x="898" y="526"/>
                  </a:lnTo>
                  <a:cubicBezTo>
                    <a:pt x="894" y="525"/>
                    <a:pt x="889" y="524"/>
                    <a:pt x="885" y="524"/>
                  </a:cubicBezTo>
                  <a:cubicBezTo>
                    <a:pt x="879" y="524"/>
                    <a:pt x="874" y="525"/>
                    <a:pt x="869" y="527"/>
                  </a:cubicBezTo>
                  <a:cubicBezTo>
                    <a:pt x="851" y="533"/>
                    <a:pt x="836" y="544"/>
                    <a:pt x="828" y="561"/>
                  </a:cubicBezTo>
                  <a:lnTo>
                    <a:pt x="870" y="614"/>
                  </a:lnTo>
                  <a:lnTo>
                    <a:pt x="813" y="586"/>
                  </a:lnTo>
                  <a:cubicBezTo>
                    <a:pt x="779" y="655"/>
                    <a:pt x="741" y="725"/>
                    <a:pt x="695" y="789"/>
                  </a:cubicBezTo>
                  <a:cubicBezTo>
                    <a:pt x="651" y="853"/>
                    <a:pt x="603" y="919"/>
                    <a:pt x="544" y="984"/>
                  </a:cubicBezTo>
                  <a:cubicBezTo>
                    <a:pt x="534" y="996"/>
                    <a:pt x="523" y="1007"/>
                    <a:pt x="510" y="1019"/>
                  </a:cubicBezTo>
                  <a:lnTo>
                    <a:pt x="489" y="1041"/>
                  </a:lnTo>
                  <a:cubicBezTo>
                    <a:pt x="463" y="1068"/>
                    <a:pt x="439" y="1096"/>
                    <a:pt x="412" y="1117"/>
                  </a:cubicBezTo>
                  <a:lnTo>
                    <a:pt x="409" y="1120"/>
                  </a:lnTo>
                  <a:cubicBezTo>
                    <a:pt x="399" y="1134"/>
                    <a:pt x="382" y="1147"/>
                    <a:pt x="368" y="1158"/>
                  </a:cubicBezTo>
                  <a:cubicBezTo>
                    <a:pt x="352" y="1175"/>
                    <a:pt x="332" y="1190"/>
                    <a:pt x="315" y="1202"/>
                  </a:cubicBezTo>
                  <a:cubicBezTo>
                    <a:pt x="254" y="1246"/>
                    <a:pt x="211" y="1278"/>
                    <a:pt x="166" y="1309"/>
                  </a:cubicBezTo>
                  <a:cubicBezTo>
                    <a:pt x="141" y="1325"/>
                    <a:pt x="117" y="1339"/>
                    <a:pt x="91" y="1356"/>
                  </a:cubicBezTo>
                  <a:cubicBezTo>
                    <a:pt x="91" y="1356"/>
                    <a:pt x="43" y="1386"/>
                    <a:pt x="30" y="1393"/>
                  </a:cubicBezTo>
                  <a:cubicBezTo>
                    <a:pt x="15" y="1400"/>
                    <a:pt x="2" y="1415"/>
                    <a:pt x="0" y="1433"/>
                  </a:cubicBezTo>
                  <a:cubicBezTo>
                    <a:pt x="3" y="1447"/>
                    <a:pt x="7" y="1469"/>
                    <a:pt x="16" y="1483"/>
                  </a:cubicBezTo>
                  <a:lnTo>
                    <a:pt x="110" y="1618"/>
                  </a:lnTo>
                  <a:lnTo>
                    <a:pt x="188" y="1726"/>
                  </a:lnTo>
                  <a:lnTo>
                    <a:pt x="358" y="1951"/>
                  </a:lnTo>
                  <a:lnTo>
                    <a:pt x="445" y="2061"/>
                  </a:lnTo>
                  <a:cubicBezTo>
                    <a:pt x="477" y="2104"/>
                    <a:pt x="510" y="2147"/>
                    <a:pt x="549" y="2189"/>
                  </a:cubicBezTo>
                  <a:lnTo>
                    <a:pt x="643" y="2309"/>
                  </a:lnTo>
                  <a:cubicBezTo>
                    <a:pt x="680" y="2353"/>
                    <a:pt x="720" y="2396"/>
                    <a:pt x="758" y="2443"/>
                  </a:cubicBezTo>
                  <a:lnTo>
                    <a:pt x="865" y="2564"/>
                  </a:lnTo>
                  <a:cubicBezTo>
                    <a:pt x="906" y="2609"/>
                    <a:pt x="949" y="2656"/>
                    <a:pt x="992" y="2706"/>
                  </a:cubicBezTo>
                  <a:lnTo>
                    <a:pt x="1107" y="2829"/>
                  </a:lnTo>
                  <a:lnTo>
                    <a:pt x="1262" y="2987"/>
                  </a:lnTo>
                  <a:lnTo>
                    <a:pt x="1375" y="3101"/>
                  </a:lnTo>
                  <a:cubicBezTo>
                    <a:pt x="1424" y="3149"/>
                    <a:pt x="1474" y="3198"/>
                    <a:pt x="1526" y="3249"/>
                  </a:cubicBezTo>
                  <a:cubicBezTo>
                    <a:pt x="1580" y="3303"/>
                    <a:pt x="1620" y="3340"/>
                    <a:pt x="1661" y="3378"/>
                  </a:cubicBezTo>
                  <a:cubicBezTo>
                    <a:pt x="1715" y="3428"/>
                    <a:pt x="1772" y="3481"/>
                    <a:pt x="1829" y="3532"/>
                  </a:cubicBezTo>
                  <a:cubicBezTo>
                    <a:pt x="1829" y="3532"/>
                    <a:pt x="1936" y="3626"/>
                    <a:pt x="1974" y="3662"/>
                  </a:cubicBezTo>
                  <a:cubicBezTo>
                    <a:pt x="2023" y="3705"/>
                    <a:pt x="2179" y="3838"/>
                    <a:pt x="2179" y="3838"/>
                  </a:cubicBezTo>
                  <a:cubicBezTo>
                    <a:pt x="2222" y="3875"/>
                    <a:pt x="2265" y="3910"/>
                    <a:pt x="2307" y="3947"/>
                  </a:cubicBezTo>
                  <a:cubicBezTo>
                    <a:pt x="2366" y="3994"/>
                    <a:pt x="2426" y="4039"/>
                    <a:pt x="2485" y="4086"/>
                  </a:cubicBezTo>
                  <a:cubicBezTo>
                    <a:pt x="2485" y="4086"/>
                    <a:pt x="2625" y="4196"/>
                    <a:pt x="2669" y="4231"/>
                  </a:cubicBezTo>
                  <a:cubicBezTo>
                    <a:pt x="2723" y="4273"/>
                    <a:pt x="2779" y="4314"/>
                    <a:pt x="2836" y="4354"/>
                  </a:cubicBezTo>
                  <a:cubicBezTo>
                    <a:pt x="2836" y="4354"/>
                    <a:pt x="2851" y="4365"/>
                    <a:pt x="2874" y="4385"/>
                  </a:cubicBezTo>
                  <a:cubicBezTo>
                    <a:pt x="2927" y="4422"/>
                    <a:pt x="2980" y="4458"/>
                    <a:pt x="3034" y="4495"/>
                  </a:cubicBezTo>
                  <a:cubicBezTo>
                    <a:pt x="3066" y="4522"/>
                    <a:pt x="3105" y="4545"/>
                    <a:pt x="3143" y="4569"/>
                  </a:cubicBezTo>
                  <a:cubicBezTo>
                    <a:pt x="3172" y="4593"/>
                    <a:pt x="3202" y="4616"/>
                    <a:pt x="3235" y="4633"/>
                  </a:cubicBezTo>
                  <a:cubicBezTo>
                    <a:pt x="3235" y="4633"/>
                    <a:pt x="3422" y="4761"/>
                    <a:pt x="3462" y="4788"/>
                  </a:cubicBezTo>
                  <a:cubicBezTo>
                    <a:pt x="3528" y="4831"/>
                    <a:pt x="3598" y="4874"/>
                    <a:pt x="3665" y="4915"/>
                  </a:cubicBezTo>
                  <a:cubicBezTo>
                    <a:pt x="3665" y="4915"/>
                    <a:pt x="3855" y="5036"/>
                    <a:pt x="3898" y="5057"/>
                  </a:cubicBezTo>
                  <a:cubicBezTo>
                    <a:pt x="3984" y="5109"/>
                    <a:pt x="4073" y="5157"/>
                    <a:pt x="4160" y="5207"/>
                  </a:cubicBezTo>
                  <a:cubicBezTo>
                    <a:pt x="4160" y="5207"/>
                    <a:pt x="4327" y="5302"/>
                    <a:pt x="4361" y="5319"/>
                  </a:cubicBezTo>
                  <a:cubicBezTo>
                    <a:pt x="4518" y="5406"/>
                    <a:pt x="4681" y="5490"/>
                    <a:pt x="4851" y="5572"/>
                  </a:cubicBezTo>
                  <a:cubicBezTo>
                    <a:pt x="5819" y="6046"/>
                    <a:pt x="6845" y="6409"/>
                    <a:pt x="7924" y="6660"/>
                  </a:cubicBezTo>
                  <a:cubicBezTo>
                    <a:pt x="7963" y="6668"/>
                    <a:pt x="8000" y="6677"/>
                    <a:pt x="8039" y="6688"/>
                  </a:cubicBezTo>
                  <a:cubicBezTo>
                    <a:pt x="9230" y="6955"/>
                    <a:pt x="10485" y="7090"/>
                    <a:pt x="11802" y="7090"/>
                  </a:cubicBezTo>
                  <a:cubicBezTo>
                    <a:pt x="12556" y="7090"/>
                    <a:pt x="13331" y="7046"/>
                    <a:pt x="14125" y="6957"/>
                  </a:cubicBezTo>
                  <a:lnTo>
                    <a:pt x="14135" y="6953"/>
                  </a:lnTo>
                  <a:cubicBezTo>
                    <a:pt x="14143" y="6950"/>
                    <a:pt x="14152" y="6947"/>
                    <a:pt x="14158" y="6940"/>
                  </a:cubicBezTo>
                  <a:lnTo>
                    <a:pt x="14159" y="6940"/>
                  </a:lnTo>
                  <a:cubicBezTo>
                    <a:pt x="14166" y="6939"/>
                    <a:pt x="14170" y="6932"/>
                    <a:pt x="14173" y="6926"/>
                  </a:cubicBezTo>
                  <a:cubicBezTo>
                    <a:pt x="14180" y="6909"/>
                    <a:pt x="14183" y="6887"/>
                    <a:pt x="14173" y="6867"/>
                  </a:cubicBezTo>
                  <a:cubicBezTo>
                    <a:pt x="13794" y="6027"/>
                    <a:pt x="11684" y="1738"/>
                    <a:pt x="7276" y="5"/>
                  </a:cubicBezTo>
                  <a:cubicBezTo>
                    <a:pt x="7268" y="2"/>
                    <a:pt x="7259" y="0"/>
                    <a:pt x="7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6"/>
            <p:cNvSpPr/>
            <p:nvPr/>
          </p:nvSpPr>
          <p:spPr>
            <a:xfrm>
              <a:off x="6735837" y="3641991"/>
              <a:ext cx="242508" cy="410769"/>
            </a:xfrm>
            <a:custGeom>
              <a:avLst/>
              <a:gdLst/>
              <a:ahLst/>
              <a:cxnLst/>
              <a:rect l="l" t="t" r="r" b="b"/>
              <a:pathLst>
                <a:path w="8257" h="13986" extrusionOk="0">
                  <a:moveTo>
                    <a:pt x="1411" y="1"/>
                  </a:moveTo>
                  <a:cubicBezTo>
                    <a:pt x="1405" y="1"/>
                    <a:pt x="1398" y="2"/>
                    <a:pt x="1392" y="4"/>
                  </a:cubicBezTo>
                  <a:cubicBezTo>
                    <a:pt x="1390" y="4"/>
                    <a:pt x="1363" y="13"/>
                    <a:pt x="1363" y="13"/>
                  </a:cubicBezTo>
                  <a:lnTo>
                    <a:pt x="1299" y="35"/>
                  </a:lnTo>
                  <a:cubicBezTo>
                    <a:pt x="1254" y="50"/>
                    <a:pt x="1207" y="62"/>
                    <a:pt x="1157" y="75"/>
                  </a:cubicBezTo>
                  <a:cubicBezTo>
                    <a:pt x="1083" y="91"/>
                    <a:pt x="1005" y="104"/>
                    <a:pt x="918" y="112"/>
                  </a:cubicBezTo>
                  <a:lnTo>
                    <a:pt x="864" y="112"/>
                  </a:lnTo>
                  <a:lnTo>
                    <a:pt x="835" y="114"/>
                  </a:lnTo>
                  <a:cubicBezTo>
                    <a:pt x="801" y="117"/>
                    <a:pt x="767" y="117"/>
                    <a:pt x="735" y="117"/>
                  </a:cubicBezTo>
                  <a:cubicBezTo>
                    <a:pt x="725" y="117"/>
                    <a:pt x="715" y="118"/>
                    <a:pt x="705" y="118"/>
                  </a:cubicBezTo>
                  <a:cubicBezTo>
                    <a:pt x="695" y="118"/>
                    <a:pt x="686" y="117"/>
                    <a:pt x="676" y="117"/>
                  </a:cubicBezTo>
                  <a:cubicBezTo>
                    <a:pt x="650" y="117"/>
                    <a:pt x="623" y="112"/>
                    <a:pt x="599" y="111"/>
                  </a:cubicBezTo>
                  <a:cubicBezTo>
                    <a:pt x="529" y="104"/>
                    <a:pt x="480" y="97"/>
                    <a:pt x="432" y="88"/>
                  </a:cubicBezTo>
                  <a:cubicBezTo>
                    <a:pt x="399" y="82"/>
                    <a:pt x="368" y="75"/>
                    <a:pt x="332" y="68"/>
                  </a:cubicBezTo>
                  <a:cubicBezTo>
                    <a:pt x="332" y="68"/>
                    <a:pt x="281" y="55"/>
                    <a:pt x="271" y="54"/>
                  </a:cubicBezTo>
                  <a:cubicBezTo>
                    <a:pt x="265" y="52"/>
                    <a:pt x="258" y="51"/>
                    <a:pt x="252" y="51"/>
                  </a:cubicBezTo>
                  <a:cubicBezTo>
                    <a:pt x="245" y="51"/>
                    <a:pt x="239" y="52"/>
                    <a:pt x="233" y="54"/>
                  </a:cubicBezTo>
                  <a:cubicBezTo>
                    <a:pt x="228" y="55"/>
                    <a:pt x="224" y="57"/>
                    <a:pt x="218" y="61"/>
                  </a:cubicBezTo>
                  <a:cubicBezTo>
                    <a:pt x="203" y="71"/>
                    <a:pt x="193" y="85"/>
                    <a:pt x="189" y="102"/>
                  </a:cubicBezTo>
                  <a:lnTo>
                    <a:pt x="166" y="242"/>
                  </a:lnTo>
                  <a:lnTo>
                    <a:pt x="137" y="408"/>
                  </a:lnTo>
                  <a:lnTo>
                    <a:pt x="97" y="682"/>
                  </a:lnTo>
                  <a:lnTo>
                    <a:pt x="82" y="817"/>
                  </a:lnTo>
                  <a:lnTo>
                    <a:pt x="62" y="988"/>
                  </a:lnTo>
                  <a:lnTo>
                    <a:pt x="48" y="1132"/>
                  </a:lnTo>
                  <a:cubicBezTo>
                    <a:pt x="43" y="1193"/>
                    <a:pt x="38" y="1252"/>
                    <a:pt x="32" y="1316"/>
                  </a:cubicBezTo>
                  <a:lnTo>
                    <a:pt x="22" y="1471"/>
                  </a:lnTo>
                  <a:cubicBezTo>
                    <a:pt x="18" y="1535"/>
                    <a:pt x="15" y="1602"/>
                    <a:pt x="11" y="1670"/>
                  </a:cubicBezTo>
                  <a:lnTo>
                    <a:pt x="3" y="1828"/>
                  </a:lnTo>
                  <a:cubicBezTo>
                    <a:pt x="2" y="1901"/>
                    <a:pt x="1" y="1972"/>
                    <a:pt x="2" y="2043"/>
                  </a:cubicBezTo>
                  <a:lnTo>
                    <a:pt x="1" y="2210"/>
                  </a:lnTo>
                  <a:cubicBezTo>
                    <a:pt x="1" y="2285"/>
                    <a:pt x="1" y="2362"/>
                    <a:pt x="3" y="2442"/>
                  </a:cubicBezTo>
                  <a:lnTo>
                    <a:pt x="8" y="2609"/>
                  </a:lnTo>
                  <a:cubicBezTo>
                    <a:pt x="9" y="2691"/>
                    <a:pt x="15" y="2780"/>
                    <a:pt x="16" y="2862"/>
                  </a:cubicBezTo>
                  <a:lnTo>
                    <a:pt x="25" y="3030"/>
                  </a:lnTo>
                  <a:cubicBezTo>
                    <a:pt x="32" y="3121"/>
                    <a:pt x="39" y="3211"/>
                    <a:pt x="48" y="3304"/>
                  </a:cubicBezTo>
                  <a:lnTo>
                    <a:pt x="62" y="3470"/>
                  </a:lnTo>
                  <a:cubicBezTo>
                    <a:pt x="72" y="3566"/>
                    <a:pt x="82" y="3665"/>
                    <a:pt x="95" y="3765"/>
                  </a:cubicBezTo>
                  <a:lnTo>
                    <a:pt x="114" y="3926"/>
                  </a:lnTo>
                  <a:cubicBezTo>
                    <a:pt x="129" y="4030"/>
                    <a:pt x="147" y="4135"/>
                    <a:pt x="164" y="4242"/>
                  </a:cubicBezTo>
                  <a:lnTo>
                    <a:pt x="189" y="4399"/>
                  </a:lnTo>
                  <a:cubicBezTo>
                    <a:pt x="208" y="4513"/>
                    <a:pt x="230" y="4627"/>
                    <a:pt x="254" y="4743"/>
                  </a:cubicBezTo>
                  <a:lnTo>
                    <a:pt x="281" y="4890"/>
                  </a:lnTo>
                  <a:cubicBezTo>
                    <a:pt x="308" y="5011"/>
                    <a:pt x="338" y="5137"/>
                    <a:pt x="368" y="5259"/>
                  </a:cubicBezTo>
                  <a:lnTo>
                    <a:pt x="401" y="5396"/>
                  </a:lnTo>
                  <a:cubicBezTo>
                    <a:pt x="432" y="5527"/>
                    <a:pt x="472" y="5662"/>
                    <a:pt x="510" y="5794"/>
                  </a:cubicBezTo>
                  <a:lnTo>
                    <a:pt x="545" y="5908"/>
                  </a:lnTo>
                  <a:cubicBezTo>
                    <a:pt x="592" y="6062"/>
                    <a:pt x="643" y="6215"/>
                    <a:pt x="693" y="6371"/>
                  </a:cubicBezTo>
                  <a:lnTo>
                    <a:pt x="714" y="6434"/>
                  </a:lnTo>
                  <a:cubicBezTo>
                    <a:pt x="1633" y="9127"/>
                    <a:pt x="3404" y="11574"/>
                    <a:pt x="5978" y="13713"/>
                  </a:cubicBezTo>
                  <a:cubicBezTo>
                    <a:pt x="5982" y="13717"/>
                    <a:pt x="5983" y="13720"/>
                    <a:pt x="5985" y="13721"/>
                  </a:cubicBezTo>
                  <a:cubicBezTo>
                    <a:pt x="6089" y="13807"/>
                    <a:pt x="6190" y="13889"/>
                    <a:pt x="6294" y="13970"/>
                  </a:cubicBezTo>
                  <a:cubicBezTo>
                    <a:pt x="6304" y="13980"/>
                    <a:pt x="6318" y="13986"/>
                    <a:pt x="6333" y="13986"/>
                  </a:cubicBezTo>
                  <a:cubicBezTo>
                    <a:pt x="6339" y="13986"/>
                    <a:pt x="6345" y="13985"/>
                    <a:pt x="6351" y="13983"/>
                  </a:cubicBezTo>
                  <a:cubicBezTo>
                    <a:pt x="6369" y="13977"/>
                    <a:pt x="6383" y="13966"/>
                    <a:pt x="6391" y="13945"/>
                  </a:cubicBezTo>
                  <a:cubicBezTo>
                    <a:pt x="6721" y="13085"/>
                    <a:pt x="8256" y="8564"/>
                    <a:pt x="6366" y="4212"/>
                  </a:cubicBezTo>
                  <a:cubicBezTo>
                    <a:pt x="6359" y="4198"/>
                    <a:pt x="6351" y="4187"/>
                    <a:pt x="6336" y="4182"/>
                  </a:cubicBezTo>
                  <a:cubicBezTo>
                    <a:pt x="6213" y="4120"/>
                    <a:pt x="6096" y="4057"/>
                    <a:pt x="5978" y="3993"/>
                  </a:cubicBezTo>
                  <a:lnTo>
                    <a:pt x="5855" y="3932"/>
                  </a:lnTo>
                  <a:cubicBezTo>
                    <a:pt x="5697" y="3846"/>
                    <a:pt x="5539" y="3755"/>
                    <a:pt x="5389" y="3664"/>
                  </a:cubicBezTo>
                  <a:lnTo>
                    <a:pt x="5297" y="3607"/>
                  </a:lnTo>
                  <a:cubicBezTo>
                    <a:pt x="5179" y="3534"/>
                    <a:pt x="5062" y="3463"/>
                    <a:pt x="4949" y="3391"/>
                  </a:cubicBezTo>
                  <a:cubicBezTo>
                    <a:pt x="4915" y="3369"/>
                    <a:pt x="4751" y="3257"/>
                    <a:pt x="4751" y="3257"/>
                  </a:cubicBezTo>
                  <a:cubicBezTo>
                    <a:pt x="4680" y="3207"/>
                    <a:pt x="4608" y="3158"/>
                    <a:pt x="4536" y="3109"/>
                  </a:cubicBezTo>
                  <a:cubicBezTo>
                    <a:pt x="4499" y="3080"/>
                    <a:pt x="4368" y="2986"/>
                    <a:pt x="4368" y="2986"/>
                  </a:cubicBezTo>
                  <a:lnTo>
                    <a:pt x="4324" y="2953"/>
                  </a:lnTo>
                  <a:cubicBezTo>
                    <a:pt x="4266" y="2911"/>
                    <a:pt x="4205" y="2866"/>
                    <a:pt x="4148" y="2822"/>
                  </a:cubicBezTo>
                  <a:cubicBezTo>
                    <a:pt x="4111" y="2794"/>
                    <a:pt x="3984" y="2691"/>
                    <a:pt x="3984" y="2691"/>
                  </a:cubicBezTo>
                  <a:lnTo>
                    <a:pt x="3938" y="2656"/>
                  </a:lnTo>
                  <a:cubicBezTo>
                    <a:pt x="3887" y="2617"/>
                    <a:pt x="3834" y="2576"/>
                    <a:pt x="3784" y="2538"/>
                  </a:cubicBezTo>
                  <a:cubicBezTo>
                    <a:pt x="3747" y="2503"/>
                    <a:pt x="3492" y="2290"/>
                    <a:pt x="3447" y="2248"/>
                  </a:cubicBezTo>
                  <a:cubicBezTo>
                    <a:pt x="3447" y="2248"/>
                    <a:pt x="3175" y="2002"/>
                    <a:pt x="3134" y="1964"/>
                  </a:cubicBezTo>
                  <a:cubicBezTo>
                    <a:pt x="3099" y="1932"/>
                    <a:pt x="2880" y="1720"/>
                    <a:pt x="2845" y="1682"/>
                  </a:cubicBezTo>
                  <a:lnTo>
                    <a:pt x="2698" y="1529"/>
                  </a:lnTo>
                  <a:cubicBezTo>
                    <a:pt x="2655" y="1487"/>
                    <a:pt x="2615" y="1447"/>
                    <a:pt x="2577" y="1405"/>
                  </a:cubicBezTo>
                  <a:lnTo>
                    <a:pt x="2432" y="1249"/>
                  </a:lnTo>
                  <a:lnTo>
                    <a:pt x="2330" y="1136"/>
                  </a:lnTo>
                  <a:lnTo>
                    <a:pt x="2110" y="878"/>
                  </a:lnTo>
                  <a:lnTo>
                    <a:pt x="1909" y="632"/>
                  </a:lnTo>
                  <a:lnTo>
                    <a:pt x="1727" y="398"/>
                  </a:lnTo>
                  <a:lnTo>
                    <a:pt x="1569" y="181"/>
                  </a:lnTo>
                  <a:lnTo>
                    <a:pt x="1463" y="28"/>
                  </a:lnTo>
                  <a:cubicBezTo>
                    <a:pt x="1450" y="11"/>
                    <a:pt x="1431" y="1"/>
                    <a:pt x="1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6"/>
            <p:cNvSpPr/>
            <p:nvPr/>
          </p:nvSpPr>
          <p:spPr>
            <a:xfrm>
              <a:off x="6541143" y="3618524"/>
              <a:ext cx="211905" cy="416525"/>
            </a:xfrm>
            <a:custGeom>
              <a:avLst/>
              <a:gdLst/>
              <a:ahLst/>
              <a:cxnLst/>
              <a:rect l="l" t="t" r="r" b="b"/>
              <a:pathLst>
                <a:path w="7215" h="14182" extrusionOk="0">
                  <a:moveTo>
                    <a:pt x="3566" y="2590"/>
                  </a:moveTo>
                  <a:lnTo>
                    <a:pt x="3583" y="2647"/>
                  </a:lnTo>
                  <a:cubicBezTo>
                    <a:pt x="3578" y="2654"/>
                    <a:pt x="3574" y="2656"/>
                    <a:pt x="3571" y="2656"/>
                  </a:cubicBezTo>
                  <a:cubicBezTo>
                    <a:pt x="3558" y="2656"/>
                    <a:pt x="3563" y="2600"/>
                    <a:pt x="3563" y="2590"/>
                  </a:cubicBezTo>
                  <a:close/>
                  <a:moveTo>
                    <a:pt x="5765" y="1"/>
                  </a:moveTo>
                  <a:cubicBezTo>
                    <a:pt x="5759" y="1"/>
                    <a:pt x="5754" y="2"/>
                    <a:pt x="5748" y="4"/>
                  </a:cubicBezTo>
                  <a:cubicBezTo>
                    <a:pt x="5741" y="5"/>
                    <a:pt x="5735" y="7"/>
                    <a:pt x="5730" y="13"/>
                  </a:cubicBezTo>
                  <a:lnTo>
                    <a:pt x="5593" y="109"/>
                  </a:lnTo>
                  <a:lnTo>
                    <a:pt x="5483" y="189"/>
                  </a:lnTo>
                  <a:lnTo>
                    <a:pt x="5378" y="269"/>
                  </a:lnTo>
                  <a:lnTo>
                    <a:pt x="5262" y="359"/>
                  </a:lnTo>
                  <a:lnTo>
                    <a:pt x="5146" y="447"/>
                  </a:lnTo>
                  <a:lnTo>
                    <a:pt x="5023" y="547"/>
                  </a:lnTo>
                  <a:cubicBezTo>
                    <a:pt x="4985" y="581"/>
                    <a:pt x="4943" y="615"/>
                    <a:pt x="4904" y="648"/>
                  </a:cubicBezTo>
                  <a:lnTo>
                    <a:pt x="4775" y="756"/>
                  </a:lnTo>
                  <a:cubicBezTo>
                    <a:pt x="4731" y="794"/>
                    <a:pt x="4690" y="831"/>
                    <a:pt x="4650" y="871"/>
                  </a:cubicBezTo>
                  <a:cubicBezTo>
                    <a:pt x="4604" y="908"/>
                    <a:pt x="4559" y="950"/>
                    <a:pt x="4515" y="992"/>
                  </a:cubicBezTo>
                  <a:cubicBezTo>
                    <a:pt x="4472" y="1031"/>
                    <a:pt x="4426" y="1072"/>
                    <a:pt x="4384" y="1111"/>
                  </a:cubicBezTo>
                  <a:cubicBezTo>
                    <a:pt x="4341" y="1153"/>
                    <a:pt x="4297" y="1196"/>
                    <a:pt x="4251" y="1239"/>
                  </a:cubicBezTo>
                  <a:cubicBezTo>
                    <a:pt x="4199" y="1289"/>
                    <a:pt x="4156" y="1331"/>
                    <a:pt x="4110" y="1378"/>
                  </a:cubicBezTo>
                  <a:cubicBezTo>
                    <a:pt x="4063" y="1424"/>
                    <a:pt x="4016" y="1474"/>
                    <a:pt x="3966" y="1524"/>
                  </a:cubicBezTo>
                  <a:lnTo>
                    <a:pt x="3833" y="1666"/>
                  </a:lnTo>
                  <a:cubicBezTo>
                    <a:pt x="3784" y="1717"/>
                    <a:pt x="3734" y="1773"/>
                    <a:pt x="3684" y="1827"/>
                  </a:cubicBezTo>
                  <a:cubicBezTo>
                    <a:pt x="3636" y="1884"/>
                    <a:pt x="3592" y="1929"/>
                    <a:pt x="3551" y="1976"/>
                  </a:cubicBezTo>
                  <a:cubicBezTo>
                    <a:pt x="3511" y="2023"/>
                    <a:pt x="3368" y="2192"/>
                    <a:pt x="3368" y="2192"/>
                  </a:cubicBezTo>
                  <a:cubicBezTo>
                    <a:pt x="3334" y="2230"/>
                    <a:pt x="3301" y="2270"/>
                    <a:pt x="3269" y="2313"/>
                  </a:cubicBezTo>
                  <a:cubicBezTo>
                    <a:pt x="3227" y="2362"/>
                    <a:pt x="3186" y="2417"/>
                    <a:pt x="3143" y="2471"/>
                  </a:cubicBezTo>
                  <a:cubicBezTo>
                    <a:pt x="3143" y="2471"/>
                    <a:pt x="3017" y="2630"/>
                    <a:pt x="2985" y="2670"/>
                  </a:cubicBezTo>
                  <a:cubicBezTo>
                    <a:pt x="2942" y="2730"/>
                    <a:pt x="2900" y="2788"/>
                    <a:pt x="2857" y="2848"/>
                  </a:cubicBezTo>
                  <a:cubicBezTo>
                    <a:pt x="2857" y="2848"/>
                    <a:pt x="2735" y="3016"/>
                    <a:pt x="2703" y="3056"/>
                  </a:cubicBezTo>
                  <a:cubicBezTo>
                    <a:pt x="2663" y="3113"/>
                    <a:pt x="2623" y="3174"/>
                    <a:pt x="2582" y="3234"/>
                  </a:cubicBezTo>
                  <a:lnTo>
                    <a:pt x="2510" y="3341"/>
                  </a:lnTo>
                  <a:cubicBezTo>
                    <a:pt x="2483" y="3382"/>
                    <a:pt x="2454" y="3422"/>
                    <a:pt x="2428" y="3465"/>
                  </a:cubicBezTo>
                  <a:cubicBezTo>
                    <a:pt x="2383" y="3533"/>
                    <a:pt x="2339" y="3604"/>
                    <a:pt x="2295" y="3675"/>
                  </a:cubicBezTo>
                  <a:cubicBezTo>
                    <a:pt x="2295" y="3675"/>
                    <a:pt x="2293" y="3675"/>
                    <a:pt x="2290" y="3680"/>
                  </a:cubicBezTo>
                  <a:cubicBezTo>
                    <a:pt x="2267" y="3715"/>
                    <a:pt x="2246" y="3751"/>
                    <a:pt x="2225" y="3789"/>
                  </a:cubicBezTo>
                  <a:cubicBezTo>
                    <a:pt x="2212" y="3809"/>
                    <a:pt x="2201" y="3832"/>
                    <a:pt x="2189" y="3849"/>
                  </a:cubicBezTo>
                  <a:cubicBezTo>
                    <a:pt x="2176" y="3866"/>
                    <a:pt x="2166" y="3885"/>
                    <a:pt x="2158" y="3900"/>
                  </a:cubicBezTo>
                  <a:cubicBezTo>
                    <a:pt x="2104" y="3987"/>
                    <a:pt x="2052" y="4078"/>
                    <a:pt x="2003" y="4171"/>
                  </a:cubicBezTo>
                  <a:cubicBezTo>
                    <a:pt x="2003" y="4171"/>
                    <a:pt x="1913" y="4329"/>
                    <a:pt x="1894" y="4362"/>
                  </a:cubicBezTo>
                  <a:cubicBezTo>
                    <a:pt x="1810" y="4520"/>
                    <a:pt x="1725" y="4684"/>
                    <a:pt x="1641" y="4850"/>
                  </a:cubicBezTo>
                  <a:cubicBezTo>
                    <a:pt x="1205" y="5745"/>
                    <a:pt x="862" y="6683"/>
                    <a:pt x="617" y="7674"/>
                  </a:cubicBezTo>
                  <a:cubicBezTo>
                    <a:pt x="613" y="7689"/>
                    <a:pt x="608" y="7706"/>
                    <a:pt x="606" y="7720"/>
                  </a:cubicBezTo>
                  <a:cubicBezTo>
                    <a:pt x="116" y="9680"/>
                    <a:pt x="0" y="11819"/>
                    <a:pt x="257" y="14127"/>
                  </a:cubicBezTo>
                  <a:cubicBezTo>
                    <a:pt x="258" y="14143"/>
                    <a:pt x="265" y="14160"/>
                    <a:pt x="278" y="14168"/>
                  </a:cubicBezTo>
                  <a:cubicBezTo>
                    <a:pt x="281" y="14170"/>
                    <a:pt x="285" y="14174"/>
                    <a:pt x="288" y="14175"/>
                  </a:cubicBezTo>
                  <a:cubicBezTo>
                    <a:pt x="297" y="14180"/>
                    <a:pt x="306" y="14182"/>
                    <a:pt x="315" y="14182"/>
                  </a:cubicBezTo>
                  <a:cubicBezTo>
                    <a:pt x="323" y="14182"/>
                    <a:pt x="332" y="14180"/>
                    <a:pt x="341" y="14178"/>
                  </a:cubicBezTo>
                  <a:lnTo>
                    <a:pt x="346" y="14177"/>
                  </a:lnTo>
                  <a:cubicBezTo>
                    <a:pt x="1187" y="13798"/>
                    <a:pt x="5479" y="11686"/>
                    <a:pt x="7209" y="7277"/>
                  </a:cubicBezTo>
                  <a:cubicBezTo>
                    <a:pt x="7213" y="7263"/>
                    <a:pt x="7215" y="7249"/>
                    <a:pt x="7209" y="7234"/>
                  </a:cubicBezTo>
                  <a:cubicBezTo>
                    <a:pt x="7182" y="7157"/>
                    <a:pt x="7159" y="7083"/>
                    <a:pt x="7137" y="7006"/>
                  </a:cubicBezTo>
                  <a:cubicBezTo>
                    <a:pt x="7137" y="7006"/>
                    <a:pt x="7058" y="6762"/>
                    <a:pt x="7047" y="6720"/>
                  </a:cubicBezTo>
                  <a:cubicBezTo>
                    <a:pt x="7010" y="6599"/>
                    <a:pt x="6978" y="6478"/>
                    <a:pt x="6947" y="6360"/>
                  </a:cubicBezTo>
                  <a:lnTo>
                    <a:pt x="6903" y="6196"/>
                  </a:lnTo>
                  <a:cubicBezTo>
                    <a:pt x="6860" y="6025"/>
                    <a:pt x="6823" y="5859"/>
                    <a:pt x="6788" y="5693"/>
                  </a:cubicBezTo>
                  <a:cubicBezTo>
                    <a:pt x="6779" y="5654"/>
                    <a:pt x="6734" y="5427"/>
                    <a:pt x="6734" y="5427"/>
                  </a:cubicBezTo>
                  <a:cubicBezTo>
                    <a:pt x="6722" y="5352"/>
                    <a:pt x="6705" y="5275"/>
                    <a:pt x="6694" y="5199"/>
                  </a:cubicBezTo>
                  <a:cubicBezTo>
                    <a:pt x="6684" y="5152"/>
                    <a:pt x="6677" y="5104"/>
                    <a:pt x="6669" y="5055"/>
                  </a:cubicBezTo>
                  <a:lnTo>
                    <a:pt x="6647" y="4912"/>
                  </a:lnTo>
                  <a:cubicBezTo>
                    <a:pt x="6638" y="4847"/>
                    <a:pt x="6630" y="4785"/>
                    <a:pt x="6620" y="4721"/>
                  </a:cubicBezTo>
                  <a:cubicBezTo>
                    <a:pt x="6612" y="4669"/>
                    <a:pt x="6594" y="4504"/>
                    <a:pt x="6594" y="4504"/>
                  </a:cubicBezTo>
                  <a:cubicBezTo>
                    <a:pt x="6594" y="4504"/>
                    <a:pt x="6570" y="4321"/>
                    <a:pt x="6567" y="4261"/>
                  </a:cubicBezTo>
                  <a:cubicBezTo>
                    <a:pt x="6561" y="4208"/>
                    <a:pt x="6548" y="4044"/>
                    <a:pt x="6548" y="4044"/>
                  </a:cubicBezTo>
                  <a:lnTo>
                    <a:pt x="6544" y="3994"/>
                  </a:lnTo>
                  <a:cubicBezTo>
                    <a:pt x="6541" y="3935"/>
                    <a:pt x="6534" y="3872"/>
                    <a:pt x="6531" y="3815"/>
                  </a:cubicBezTo>
                  <a:cubicBezTo>
                    <a:pt x="6527" y="3759"/>
                    <a:pt x="6511" y="3442"/>
                    <a:pt x="6511" y="3389"/>
                  </a:cubicBezTo>
                  <a:cubicBezTo>
                    <a:pt x="6508" y="3338"/>
                    <a:pt x="6504" y="3033"/>
                    <a:pt x="6506" y="2986"/>
                  </a:cubicBezTo>
                  <a:cubicBezTo>
                    <a:pt x="6508" y="2929"/>
                    <a:pt x="6511" y="2659"/>
                    <a:pt x="6511" y="2599"/>
                  </a:cubicBezTo>
                  <a:cubicBezTo>
                    <a:pt x="6516" y="2542"/>
                    <a:pt x="6527" y="2290"/>
                    <a:pt x="6530" y="2239"/>
                  </a:cubicBezTo>
                  <a:cubicBezTo>
                    <a:pt x="6533" y="2182"/>
                    <a:pt x="6546" y="2032"/>
                    <a:pt x="6546" y="2032"/>
                  </a:cubicBezTo>
                  <a:lnTo>
                    <a:pt x="6555" y="1897"/>
                  </a:lnTo>
                  <a:cubicBezTo>
                    <a:pt x="6560" y="1841"/>
                    <a:pt x="6588" y="1581"/>
                    <a:pt x="6588" y="1581"/>
                  </a:cubicBezTo>
                  <a:lnTo>
                    <a:pt x="6625" y="1291"/>
                  </a:lnTo>
                  <a:lnTo>
                    <a:pt x="6644" y="1193"/>
                  </a:lnTo>
                  <a:lnTo>
                    <a:pt x="6668" y="1025"/>
                  </a:lnTo>
                  <a:lnTo>
                    <a:pt x="6702" y="837"/>
                  </a:lnTo>
                  <a:cubicBezTo>
                    <a:pt x="6705" y="807"/>
                    <a:pt x="6691" y="779"/>
                    <a:pt x="6665" y="766"/>
                  </a:cubicBezTo>
                  <a:cubicBezTo>
                    <a:pt x="6581" y="729"/>
                    <a:pt x="6523" y="698"/>
                    <a:pt x="6459" y="662"/>
                  </a:cubicBezTo>
                  <a:cubicBezTo>
                    <a:pt x="6387" y="622"/>
                    <a:pt x="6319" y="574"/>
                    <a:pt x="6255" y="520"/>
                  </a:cubicBezTo>
                  <a:cubicBezTo>
                    <a:pt x="6241" y="511"/>
                    <a:pt x="6195" y="467"/>
                    <a:pt x="6195" y="467"/>
                  </a:cubicBezTo>
                  <a:cubicBezTo>
                    <a:pt x="6177" y="454"/>
                    <a:pt x="6161" y="440"/>
                    <a:pt x="6145" y="424"/>
                  </a:cubicBezTo>
                  <a:lnTo>
                    <a:pt x="6140" y="417"/>
                  </a:lnTo>
                  <a:cubicBezTo>
                    <a:pt x="6114" y="397"/>
                    <a:pt x="6096" y="377"/>
                    <a:pt x="6071" y="354"/>
                  </a:cubicBezTo>
                  <a:cubicBezTo>
                    <a:pt x="6056" y="339"/>
                    <a:pt x="6040" y="319"/>
                    <a:pt x="6024" y="302"/>
                  </a:cubicBezTo>
                  <a:cubicBezTo>
                    <a:pt x="5976" y="248"/>
                    <a:pt x="5946" y="209"/>
                    <a:pt x="5915" y="171"/>
                  </a:cubicBezTo>
                  <a:cubicBezTo>
                    <a:pt x="5896" y="142"/>
                    <a:pt x="5878" y="115"/>
                    <a:pt x="5858" y="88"/>
                  </a:cubicBezTo>
                  <a:cubicBezTo>
                    <a:pt x="5858" y="88"/>
                    <a:pt x="5826" y="41"/>
                    <a:pt x="5821" y="33"/>
                  </a:cubicBezTo>
                  <a:cubicBezTo>
                    <a:pt x="5811" y="17"/>
                    <a:pt x="5796" y="5"/>
                    <a:pt x="5779" y="3"/>
                  </a:cubicBezTo>
                  <a:cubicBezTo>
                    <a:pt x="5775" y="1"/>
                    <a:pt x="5770" y="1"/>
                    <a:pt x="5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6"/>
            <p:cNvSpPr/>
            <p:nvPr/>
          </p:nvSpPr>
          <p:spPr>
            <a:xfrm>
              <a:off x="6707201" y="3540840"/>
              <a:ext cx="102354" cy="100827"/>
            </a:xfrm>
            <a:custGeom>
              <a:avLst/>
              <a:gdLst/>
              <a:ahLst/>
              <a:cxnLst/>
              <a:rect l="l" t="t" r="r" b="b"/>
              <a:pathLst>
                <a:path w="3485" h="3433" extrusionOk="0">
                  <a:moveTo>
                    <a:pt x="563" y="1795"/>
                  </a:moveTo>
                  <a:lnTo>
                    <a:pt x="563" y="1795"/>
                  </a:lnTo>
                  <a:cubicBezTo>
                    <a:pt x="573" y="1879"/>
                    <a:pt x="590" y="1964"/>
                    <a:pt x="612" y="2044"/>
                  </a:cubicBezTo>
                  <a:cubicBezTo>
                    <a:pt x="587" y="1964"/>
                    <a:pt x="570" y="1880"/>
                    <a:pt x="563" y="1795"/>
                  </a:cubicBezTo>
                  <a:close/>
                  <a:moveTo>
                    <a:pt x="1737" y="1"/>
                  </a:moveTo>
                  <a:cubicBezTo>
                    <a:pt x="1590" y="1"/>
                    <a:pt x="1445" y="18"/>
                    <a:pt x="1299" y="57"/>
                  </a:cubicBezTo>
                  <a:lnTo>
                    <a:pt x="1239" y="74"/>
                  </a:lnTo>
                  <a:cubicBezTo>
                    <a:pt x="1131" y="108"/>
                    <a:pt x="1038" y="144"/>
                    <a:pt x="948" y="190"/>
                  </a:cubicBezTo>
                  <a:cubicBezTo>
                    <a:pt x="649" y="346"/>
                    <a:pt x="400" y="587"/>
                    <a:pt x="234" y="892"/>
                  </a:cubicBezTo>
                  <a:cubicBezTo>
                    <a:pt x="178" y="987"/>
                    <a:pt x="134" y="1094"/>
                    <a:pt x="94" y="1215"/>
                  </a:cubicBezTo>
                  <a:cubicBezTo>
                    <a:pt x="71" y="1298"/>
                    <a:pt x="51" y="1379"/>
                    <a:pt x="41" y="1457"/>
                  </a:cubicBezTo>
                  <a:cubicBezTo>
                    <a:pt x="0" y="1709"/>
                    <a:pt x="17" y="1957"/>
                    <a:pt x="87" y="2195"/>
                  </a:cubicBezTo>
                  <a:lnTo>
                    <a:pt x="95" y="2223"/>
                  </a:lnTo>
                  <a:cubicBezTo>
                    <a:pt x="127" y="2320"/>
                    <a:pt x="165" y="2414"/>
                    <a:pt x="212" y="2502"/>
                  </a:cubicBezTo>
                  <a:cubicBezTo>
                    <a:pt x="359" y="2791"/>
                    <a:pt x="585" y="3034"/>
                    <a:pt x="870" y="3199"/>
                  </a:cubicBezTo>
                  <a:cubicBezTo>
                    <a:pt x="919" y="3226"/>
                    <a:pt x="967" y="3251"/>
                    <a:pt x="1013" y="3273"/>
                  </a:cubicBezTo>
                  <a:cubicBezTo>
                    <a:pt x="1062" y="3294"/>
                    <a:pt x="1107" y="3313"/>
                    <a:pt x="1154" y="3330"/>
                  </a:cubicBezTo>
                  <a:cubicBezTo>
                    <a:pt x="1341" y="3398"/>
                    <a:pt x="1537" y="3433"/>
                    <a:pt x="1734" y="3433"/>
                  </a:cubicBezTo>
                  <a:cubicBezTo>
                    <a:pt x="1859" y="3433"/>
                    <a:pt x="1985" y="3419"/>
                    <a:pt x="2109" y="3391"/>
                  </a:cubicBezTo>
                  <a:cubicBezTo>
                    <a:pt x="2152" y="3380"/>
                    <a:pt x="2192" y="3371"/>
                    <a:pt x="2230" y="3358"/>
                  </a:cubicBezTo>
                  <a:cubicBezTo>
                    <a:pt x="2286" y="3341"/>
                    <a:pt x="2338" y="3323"/>
                    <a:pt x="2393" y="3300"/>
                  </a:cubicBezTo>
                  <a:cubicBezTo>
                    <a:pt x="2719" y="3159"/>
                    <a:pt x="2976" y="2948"/>
                    <a:pt x="3162" y="2670"/>
                  </a:cubicBezTo>
                  <a:cubicBezTo>
                    <a:pt x="3191" y="2623"/>
                    <a:pt x="3221" y="2574"/>
                    <a:pt x="3248" y="2524"/>
                  </a:cubicBezTo>
                  <a:cubicBezTo>
                    <a:pt x="3276" y="2475"/>
                    <a:pt x="3300" y="2425"/>
                    <a:pt x="3321" y="2374"/>
                  </a:cubicBezTo>
                  <a:cubicBezTo>
                    <a:pt x="3449" y="2059"/>
                    <a:pt x="3485" y="1719"/>
                    <a:pt x="3419" y="1386"/>
                  </a:cubicBezTo>
                  <a:cubicBezTo>
                    <a:pt x="3407" y="1326"/>
                    <a:pt x="3392" y="1268"/>
                    <a:pt x="3375" y="1208"/>
                  </a:cubicBezTo>
                  <a:cubicBezTo>
                    <a:pt x="3357" y="1149"/>
                    <a:pt x="3334" y="1091"/>
                    <a:pt x="3310" y="1036"/>
                  </a:cubicBezTo>
                  <a:cubicBezTo>
                    <a:pt x="3174" y="719"/>
                    <a:pt x="2948" y="452"/>
                    <a:pt x="2656" y="267"/>
                  </a:cubicBezTo>
                  <a:cubicBezTo>
                    <a:pt x="2602" y="232"/>
                    <a:pt x="2545" y="201"/>
                    <a:pt x="2487" y="173"/>
                  </a:cubicBezTo>
                  <a:cubicBezTo>
                    <a:pt x="2451" y="154"/>
                    <a:pt x="2415" y="138"/>
                    <a:pt x="2380" y="126"/>
                  </a:cubicBezTo>
                  <a:cubicBezTo>
                    <a:pt x="2358" y="114"/>
                    <a:pt x="2336" y="108"/>
                    <a:pt x="2314" y="100"/>
                  </a:cubicBezTo>
                  <a:cubicBezTo>
                    <a:pt x="2150" y="40"/>
                    <a:pt x="1981" y="9"/>
                    <a:pt x="1812" y="2"/>
                  </a:cubicBezTo>
                  <a:lnTo>
                    <a:pt x="1803" y="2"/>
                  </a:lnTo>
                  <a:cubicBezTo>
                    <a:pt x="1781" y="1"/>
                    <a:pt x="1759" y="1"/>
                    <a:pt x="17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6"/>
            <p:cNvSpPr/>
            <p:nvPr/>
          </p:nvSpPr>
          <p:spPr>
            <a:xfrm>
              <a:off x="6316199" y="3380979"/>
              <a:ext cx="414528" cy="208233"/>
            </a:xfrm>
            <a:custGeom>
              <a:avLst/>
              <a:gdLst/>
              <a:ahLst/>
              <a:cxnLst/>
              <a:rect l="l" t="t" r="r" b="b"/>
              <a:pathLst>
                <a:path w="14114" h="7090" extrusionOk="0">
                  <a:moveTo>
                    <a:pt x="2396" y="0"/>
                  </a:moveTo>
                  <a:cubicBezTo>
                    <a:pt x="1715" y="0"/>
                    <a:pt x="1017" y="36"/>
                    <a:pt x="302" y="107"/>
                  </a:cubicBezTo>
                  <a:cubicBezTo>
                    <a:pt x="299" y="107"/>
                    <a:pt x="299" y="107"/>
                    <a:pt x="297" y="110"/>
                  </a:cubicBezTo>
                  <a:cubicBezTo>
                    <a:pt x="218" y="114"/>
                    <a:pt x="136" y="124"/>
                    <a:pt x="60" y="133"/>
                  </a:cubicBezTo>
                  <a:cubicBezTo>
                    <a:pt x="57" y="133"/>
                    <a:pt x="53" y="133"/>
                    <a:pt x="47" y="134"/>
                  </a:cubicBezTo>
                  <a:cubicBezTo>
                    <a:pt x="33" y="140"/>
                    <a:pt x="20" y="150"/>
                    <a:pt x="12" y="164"/>
                  </a:cubicBezTo>
                  <a:cubicBezTo>
                    <a:pt x="0" y="187"/>
                    <a:pt x="0" y="205"/>
                    <a:pt x="10" y="222"/>
                  </a:cubicBezTo>
                  <a:cubicBezTo>
                    <a:pt x="388" y="1065"/>
                    <a:pt x="2498" y="5353"/>
                    <a:pt x="6910" y="7084"/>
                  </a:cubicBezTo>
                  <a:cubicBezTo>
                    <a:pt x="6917" y="7088"/>
                    <a:pt x="6926" y="7090"/>
                    <a:pt x="6935" y="7090"/>
                  </a:cubicBezTo>
                  <a:cubicBezTo>
                    <a:pt x="6940" y="7090"/>
                    <a:pt x="6946" y="7089"/>
                    <a:pt x="6950" y="7088"/>
                  </a:cubicBezTo>
                  <a:lnTo>
                    <a:pt x="6953" y="7088"/>
                  </a:lnTo>
                  <a:cubicBezTo>
                    <a:pt x="7068" y="7048"/>
                    <a:pt x="7184" y="7011"/>
                    <a:pt x="7298" y="6976"/>
                  </a:cubicBezTo>
                  <a:cubicBezTo>
                    <a:pt x="8293" y="6668"/>
                    <a:pt x="9318" y="6480"/>
                    <a:pt x="10342" y="6412"/>
                  </a:cubicBezTo>
                  <a:cubicBezTo>
                    <a:pt x="10496" y="6404"/>
                    <a:pt x="10629" y="6397"/>
                    <a:pt x="10758" y="6392"/>
                  </a:cubicBezTo>
                  <a:lnTo>
                    <a:pt x="10814" y="6390"/>
                  </a:lnTo>
                  <a:cubicBezTo>
                    <a:pt x="10929" y="6386"/>
                    <a:pt x="11044" y="6385"/>
                    <a:pt x="11157" y="6385"/>
                  </a:cubicBezTo>
                  <a:lnTo>
                    <a:pt x="11237" y="6385"/>
                  </a:lnTo>
                  <a:cubicBezTo>
                    <a:pt x="11339" y="6385"/>
                    <a:pt x="11436" y="6386"/>
                    <a:pt x="11533" y="6387"/>
                  </a:cubicBezTo>
                  <a:lnTo>
                    <a:pt x="11543" y="6390"/>
                  </a:lnTo>
                  <a:cubicBezTo>
                    <a:pt x="11565" y="6391"/>
                    <a:pt x="11586" y="6392"/>
                    <a:pt x="11607" y="6392"/>
                  </a:cubicBezTo>
                  <a:cubicBezTo>
                    <a:pt x="11615" y="6392"/>
                    <a:pt x="11624" y="6392"/>
                    <a:pt x="11633" y="6392"/>
                  </a:cubicBezTo>
                  <a:cubicBezTo>
                    <a:pt x="11675" y="6393"/>
                    <a:pt x="11719" y="6397"/>
                    <a:pt x="11761" y="6397"/>
                  </a:cubicBezTo>
                  <a:cubicBezTo>
                    <a:pt x="11802" y="6400"/>
                    <a:pt x="11845" y="6400"/>
                    <a:pt x="11885" y="6404"/>
                  </a:cubicBezTo>
                  <a:lnTo>
                    <a:pt x="11990" y="6412"/>
                  </a:lnTo>
                  <a:cubicBezTo>
                    <a:pt x="12074" y="6417"/>
                    <a:pt x="12145" y="6422"/>
                    <a:pt x="12215" y="6427"/>
                  </a:cubicBezTo>
                  <a:cubicBezTo>
                    <a:pt x="12215" y="6427"/>
                    <a:pt x="12464" y="6453"/>
                    <a:pt x="12524" y="6457"/>
                  </a:cubicBezTo>
                  <a:lnTo>
                    <a:pt x="12809" y="6494"/>
                  </a:lnTo>
                  <a:lnTo>
                    <a:pt x="13067" y="6534"/>
                  </a:lnTo>
                  <a:lnTo>
                    <a:pt x="13145" y="6544"/>
                  </a:lnTo>
                  <a:cubicBezTo>
                    <a:pt x="13173" y="6550"/>
                    <a:pt x="13195" y="6554"/>
                    <a:pt x="13219" y="6558"/>
                  </a:cubicBezTo>
                  <a:lnTo>
                    <a:pt x="13249" y="6563"/>
                  </a:lnTo>
                  <a:cubicBezTo>
                    <a:pt x="13253" y="6563"/>
                    <a:pt x="13257" y="6564"/>
                    <a:pt x="13262" y="6564"/>
                  </a:cubicBezTo>
                  <a:cubicBezTo>
                    <a:pt x="13268" y="6564"/>
                    <a:pt x="13274" y="6563"/>
                    <a:pt x="13280" y="6561"/>
                  </a:cubicBezTo>
                  <a:cubicBezTo>
                    <a:pt x="13299" y="6555"/>
                    <a:pt x="13314" y="6543"/>
                    <a:pt x="13320" y="6521"/>
                  </a:cubicBezTo>
                  <a:lnTo>
                    <a:pt x="13263" y="6500"/>
                  </a:lnTo>
                  <a:lnTo>
                    <a:pt x="13326" y="6514"/>
                  </a:lnTo>
                  <a:cubicBezTo>
                    <a:pt x="13364" y="6419"/>
                    <a:pt x="13394" y="6343"/>
                    <a:pt x="13436" y="6276"/>
                  </a:cubicBezTo>
                  <a:cubicBezTo>
                    <a:pt x="13475" y="6204"/>
                    <a:pt x="13521" y="6134"/>
                    <a:pt x="13575" y="6057"/>
                  </a:cubicBezTo>
                  <a:cubicBezTo>
                    <a:pt x="13578" y="6050"/>
                    <a:pt x="13594" y="6036"/>
                    <a:pt x="13606" y="6021"/>
                  </a:cubicBezTo>
                  <a:cubicBezTo>
                    <a:pt x="13618" y="6007"/>
                    <a:pt x="13629" y="5993"/>
                    <a:pt x="13629" y="5993"/>
                  </a:cubicBezTo>
                  <a:cubicBezTo>
                    <a:pt x="13668" y="5950"/>
                    <a:pt x="13703" y="5905"/>
                    <a:pt x="13743" y="5865"/>
                  </a:cubicBezTo>
                  <a:cubicBezTo>
                    <a:pt x="13760" y="5848"/>
                    <a:pt x="13814" y="5798"/>
                    <a:pt x="13814" y="5798"/>
                  </a:cubicBezTo>
                  <a:cubicBezTo>
                    <a:pt x="13854" y="5762"/>
                    <a:pt x="13891" y="5728"/>
                    <a:pt x="13935" y="5695"/>
                  </a:cubicBezTo>
                  <a:cubicBezTo>
                    <a:pt x="13964" y="5674"/>
                    <a:pt x="13992" y="5655"/>
                    <a:pt x="14021" y="5635"/>
                  </a:cubicBezTo>
                  <a:cubicBezTo>
                    <a:pt x="14021" y="5635"/>
                    <a:pt x="14071" y="5598"/>
                    <a:pt x="14082" y="5593"/>
                  </a:cubicBezTo>
                  <a:cubicBezTo>
                    <a:pt x="14095" y="5584"/>
                    <a:pt x="14106" y="5569"/>
                    <a:pt x="14109" y="5551"/>
                  </a:cubicBezTo>
                  <a:cubicBezTo>
                    <a:pt x="14113" y="5533"/>
                    <a:pt x="14109" y="5517"/>
                    <a:pt x="14098" y="5502"/>
                  </a:cubicBezTo>
                  <a:lnTo>
                    <a:pt x="14018" y="5388"/>
                  </a:lnTo>
                  <a:lnTo>
                    <a:pt x="13921" y="5258"/>
                  </a:lnTo>
                  <a:lnTo>
                    <a:pt x="13753" y="5039"/>
                  </a:lnTo>
                  <a:lnTo>
                    <a:pt x="13668" y="4932"/>
                  </a:lnTo>
                  <a:lnTo>
                    <a:pt x="13562" y="4805"/>
                  </a:lnTo>
                  <a:lnTo>
                    <a:pt x="13470" y="4696"/>
                  </a:lnTo>
                  <a:lnTo>
                    <a:pt x="13350" y="4560"/>
                  </a:lnTo>
                  <a:lnTo>
                    <a:pt x="13249" y="4446"/>
                  </a:lnTo>
                  <a:cubicBezTo>
                    <a:pt x="13208" y="4399"/>
                    <a:pt x="13165" y="4354"/>
                    <a:pt x="13121" y="4305"/>
                  </a:cubicBezTo>
                  <a:lnTo>
                    <a:pt x="13008" y="4190"/>
                  </a:lnTo>
                  <a:cubicBezTo>
                    <a:pt x="12964" y="4140"/>
                    <a:pt x="12914" y="4092"/>
                    <a:pt x="12867" y="4043"/>
                  </a:cubicBezTo>
                  <a:lnTo>
                    <a:pt x="12745" y="3922"/>
                  </a:lnTo>
                  <a:cubicBezTo>
                    <a:pt x="12695" y="3871"/>
                    <a:pt x="12644" y="3824"/>
                    <a:pt x="12590" y="3774"/>
                  </a:cubicBezTo>
                  <a:lnTo>
                    <a:pt x="12459" y="3650"/>
                  </a:lnTo>
                  <a:cubicBezTo>
                    <a:pt x="12404" y="3600"/>
                    <a:pt x="12347" y="3549"/>
                    <a:pt x="12293" y="3499"/>
                  </a:cubicBezTo>
                  <a:cubicBezTo>
                    <a:pt x="12293" y="3499"/>
                    <a:pt x="12191" y="3408"/>
                    <a:pt x="12151" y="3373"/>
                  </a:cubicBezTo>
                  <a:cubicBezTo>
                    <a:pt x="12101" y="3330"/>
                    <a:pt x="11927" y="3186"/>
                    <a:pt x="11927" y="3186"/>
                  </a:cubicBezTo>
                  <a:lnTo>
                    <a:pt x="11821" y="3096"/>
                  </a:lnTo>
                  <a:cubicBezTo>
                    <a:pt x="11768" y="3052"/>
                    <a:pt x="11712" y="3011"/>
                    <a:pt x="11657" y="2970"/>
                  </a:cubicBezTo>
                  <a:cubicBezTo>
                    <a:pt x="11657" y="2970"/>
                    <a:pt x="11506" y="2848"/>
                    <a:pt x="11465" y="2820"/>
                  </a:cubicBezTo>
                  <a:cubicBezTo>
                    <a:pt x="11412" y="2777"/>
                    <a:pt x="11355" y="2740"/>
                    <a:pt x="11298" y="2699"/>
                  </a:cubicBezTo>
                  <a:cubicBezTo>
                    <a:pt x="11298" y="2699"/>
                    <a:pt x="11128" y="2574"/>
                    <a:pt x="11090" y="2547"/>
                  </a:cubicBezTo>
                  <a:cubicBezTo>
                    <a:pt x="11029" y="2504"/>
                    <a:pt x="10969" y="2464"/>
                    <a:pt x="10906" y="2424"/>
                  </a:cubicBezTo>
                  <a:cubicBezTo>
                    <a:pt x="10906" y="2424"/>
                    <a:pt x="10724" y="2300"/>
                    <a:pt x="10688" y="2276"/>
                  </a:cubicBezTo>
                  <a:cubicBezTo>
                    <a:pt x="10623" y="2235"/>
                    <a:pt x="10553" y="2192"/>
                    <a:pt x="10486" y="2149"/>
                  </a:cubicBezTo>
                  <a:cubicBezTo>
                    <a:pt x="10486" y="2149"/>
                    <a:pt x="10300" y="2034"/>
                    <a:pt x="10260" y="2013"/>
                  </a:cubicBezTo>
                  <a:cubicBezTo>
                    <a:pt x="10174" y="1958"/>
                    <a:pt x="10082" y="1911"/>
                    <a:pt x="9993" y="1859"/>
                  </a:cubicBezTo>
                  <a:cubicBezTo>
                    <a:pt x="9993" y="1859"/>
                    <a:pt x="9841" y="1773"/>
                    <a:pt x="9810" y="1756"/>
                  </a:cubicBezTo>
                  <a:cubicBezTo>
                    <a:pt x="9653" y="1672"/>
                    <a:pt x="9496" y="1591"/>
                    <a:pt x="9333" y="1510"/>
                  </a:cubicBezTo>
                  <a:cubicBezTo>
                    <a:pt x="7282" y="503"/>
                    <a:pt x="4957" y="0"/>
                    <a:pt x="2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6"/>
            <p:cNvSpPr/>
            <p:nvPr/>
          </p:nvSpPr>
          <p:spPr>
            <a:xfrm>
              <a:off x="6298430" y="3572354"/>
              <a:ext cx="410681" cy="213872"/>
            </a:xfrm>
            <a:custGeom>
              <a:avLst/>
              <a:gdLst/>
              <a:ahLst/>
              <a:cxnLst/>
              <a:rect l="l" t="t" r="r" b="b"/>
              <a:pathLst>
                <a:path w="13983" h="7282" extrusionOk="0">
                  <a:moveTo>
                    <a:pt x="11809" y="0"/>
                  </a:moveTo>
                  <a:cubicBezTo>
                    <a:pt x="11762" y="0"/>
                    <a:pt x="11716" y="1"/>
                    <a:pt x="11669" y="2"/>
                  </a:cubicBezTo>
                  <a:lnTo>
                    <a:pt x="11617" y="2"/>
                  </a:lnTo>
                  <a:cubicBezTo>
                    <a:pt x="11491" y="4"/>
                    <a:pt x="11383" y="5"/>
                    <a:pt x="11275" y="10"/>
                  </a:cubicBezTo>
                  <a:lnTo>
                    <a:pt x="11208" y="12"/>
                  </a:lnTo>
                  <a:cubicBezTo>
                    <a:pt x="11094" y="18"/>
                    <a:pt x="10979" y="24"/>
                    <a:pt x="10859" y="32"/>
                  </a:cubicBezTo>
                  <a:lnTo>
                    <a:pt x="10815" y="35"/>
                  </a:lnTo>
                  <a:cubicBezTo>
                    <a:pt x="10680" y="45"/>
                    <a:pt x="10557" y="57"/>
                    <a:pt x="10429" y="74"/>
                  </a:cubicBezTo>
                  <a:lnTo>
                    <a:pt x="10395" y="75"/>
                  </a:lnTo>
                  <a:cubicBezTo>
                    <a:pt x="10245" y="91"/>
                    <a:pt x="10116" y="109"/>
                    <a:pt x="9983" y="126"/>
                  </a:cubicBezTo>
                  <a:lnTo>
                    <a:pt x="9936" y="133"/>
                  </a:lnTo>
                  <a:cubicBezTo>
                    <a:pt x="9802" y="153"/>
                    <a:pt x="9661" y="176"/>
                    <a:pt x="9525" y="199"/>
                  </a:cubicBezTo>
                  <a:lnTo>
                    <a:pt x="9498" y="205"/>
                  </a:lnTo>
                  <a:cubicBezTo>
                    <a:pt x="9339" y="233"/>
                    <a:pt x="9197" y="260"/>
                    <a:pt x="9049" y="292"/>
                  </a:cubicBezTo>
                  <a:lnTo>
                    <a:pt x="9006" y="303"/>
                  </a:lnTo>
                  <a:cubicBezTo>
                    <a:pt x="8861" y="334"/>
                    <a:pt x="8711" y="370"/>
                    <a:pt x="8562" y="408"/>
                  </a:cubicBezTo>
                  <a:cubicBezTo>
                    <a:pt x="8562" y="408"/>
                    <a:pt x="8535" y="417"/>
                    <a:pt x="8533" y="417"/>
                  </a:cubicBezTo>
                  <a:cubicBezTo>
                    <a:pt x="8335" y="467"/>
                    <a:pt x="8136" y="524"/>
                    <a:pt x="7932" y="586"/>
                  </a:cubicBezTo>
                  <a:cubicBezTo>
                    <a:pt x="7810" y="623"/>
                    <a:pt x="7683" y="666"/>
                    <a:pt x="7558" y="707"/>
                  </a:cubicBezTo>
                  <a:cubicBezTo>
                    <a:pt x="4905" y="1609"/>
                    <a:pt x="2492" y="3342"/>
                    <a:pt x="380" y="5853"/>
                  </a:cubicBezTo>
                  <a:lnTo>
                    <a:pt x="377" y="5857"/>
                  </a:lnTo>
                  <a:cubicBezTo>
                    <a:pt x="256" y="5998"/>
                    <a:pt x="140" y="6140"/>
                    <a:pt x="21" y="6287"/>
                  </a:cubicBezTo>
                  <a:cubicBezTo>
                    <a:pt x="6" y="6303"/>
                    <a:pt x="0" y="6321"/>
                    <a:pt x="7" y="6341"/>
                  </a:cubicBezTo>
                  <a:cubicBezTo>
                    <a:pt x="13" y="6361"/>
                    <a:pt x="27" y="6378"/>
                    <a:pt x="47" y="6384"/>
                  </a:cubicBezTo>
                  <a:cubicBezTo>
                    <a:pt x="413" y="6525"/>
                    <a:pt x="1571" y="6926"/>
                    <a:pt x="3136" y="7143"/>
                  </a:cubicBezTo>
                  <a:cubicBezTo>
                    <a:pt x="3743" y="7226"/>
                    <a:pt x="4411" y="7282"/>
                    <a:pt x="5119" y="7282"/>
                  </a:cubicBezTo>
                  <a:cubicBezTo>
                    <a:pt x="6234" y="7282"/>
                    <a:pt x="7446" y="7145"/>
                    <a:pt x="8669" y="6767"/>
                  </a:cubicBezTo>
                  <a:cubicBezTo>
                    <a:pt x="9046" y="6652"/>
                    <a:pt x="9421" y="6513"/>
                    <a:pt x="9780" y="6357"/>
                  </a:cubicBezTo>
                  <a:cubicBezTo>
                    <a:pt x="9794" y="6350"/>
                    <a:pt x="9802" y="6340"/>
                    <a:pt x="9809" y="6327"/>
                  </a:cubicBezTo>
                  <a:cubicBezTo>
                    <a:pt x="9878" y="6189"/>
                    <a:pt x="9946" y="6056"/>
                    <a:pt x="10017" y="5927"/>
                  </a:cubicBezTo>
                  <a:lnTo>
                    <a:pt x="10059" y="5850"/>
                  </a:lnTo>
                  <a:cubicBezTo>
                    <a:pt x="10146" y="5687"/>
                    <a:pt x="10237" y="5534"/>
                    <a:pt x="10328" y="5380"/>
                  </a:cubicBezTo>
                  <a:lnTo>
                    <a:pt x="10372" y="5309"/>
                  </a:lnTo>
                  <a:cubicBezTo>
                    <a:pt x="10449" y="5185"/>
                    <a:pt x="10523" y="5059"/>
                    <a:pt x="10601" y="4944"/>
                  </a:cubicBezTo>
                  <a:lnTo>
                    <a:pt x="10695" y="4803"/>
                  </a:lnTo>
                  <a:cubicBezTo>
                    <a:pt x="10765" y="4701"/>
                    <a:pt x="10822" y="4612"/>
                    <a:pt x="10879" y="4531"/>
                  </a:cubicBezTo>
                  <a:cubicBezTo>
                    <a:pt x="10902" y="4497"/>
                    <a:pt x="11009" y="4353"/>
                    <a:pt x="11009" y="4353"/>
                  </a:cubicBezTo>
                  <a:cubicBezTo>
                    <a:pt x="11058" y="4282"/>
                    <a:pt x="11113" y="4212"/>
                    <a:pt x="11162" y="4145"/>
                  </a:cubicBezTo>
                  <a:cubicBezTo>
                    <a:pt x="11191" y="4107"/>
                    <a:pt x="11308" y="3961"/>
                    <a:pt x="11308" y="3961"/>
                  </a:cubicBezTo>
                  <a:cubicBezTo>
                    <a:pt x="11355" y="3899"/>
                    <a:pt x="11403" y="3839"/>
                    <a:pt x="11449" y="3783"/>
                  </a:cubicBezTo>
                  <a:lnTo>
                    <a:pt x="11598" y="3605"/>
                  </a:lnTo>
                  <a:cubicBezTo>
                    <a:pt x="11645" y="3551"/>
                    <a:pt x="11689" y="3497"/>
                    <a:pt x="11735" y="3447"/>
                  </a:cubicBezTo>
                  <a:lnTo>
                    <a:pt x="11893" y="3271"/>
                  </a:lnTo>
                  <a:cubicBezTo>
                    <a:pt x="11936" y="3227"/>
                    <a:pt x="11978" y="3178"/>
                    <a:pt x="12021" y="3134"/>
                  </a:cubicBezTo>
                  <a:cubicBezTo>
                    <a:pt x="12062" y="3093"/>
                    <a:pt x="12182" y="2967"/>
                    <a:pt x="12182" y="2967"/>
                  </a:cubicBezTo>
                  <a:cubicBezTo>
                    <a:pt x="12223" y="2926"/>
                    <a:pt x="12262" y="2885"/>
                    <a:pt x="12299" y="2844"/>
                  </a:cubicBezTo>
                  <a:cubicBezTo>
                    <a:pt x="12344" y="2801"/>
                    <a:pt x="12454" y="2694"/>
                    <a:pt x="12454" y="2694"/>
                  </a:cubicBezTo>
                  <a:cubicBezTo>
                    <a:pt x="12495" y="2654"/>
                    <a:pt x="12532" y="2613"/>
                    <a:pt x="12575" y="2576"/>
                  </a:cubicBezTo>
                  <a:cubicBezTo>
                    <a:pt x="12615" y="2540"/>
                    <a:pt x="12796" y="2374"/>
                    <a:pt x="12843" y="2332"/>
                  </a:cubicBezTo>
                  <a:cubicBezTo>
                    <a:pt x="12843" y="2332"/>
                    <a:pt x="13056" y="2147"/>
                    <a:pt x="13101" y="2110"/>
                  </a:cubicBezTo>
                  <a:lnTo>
                    <a:pt x="13222" y="2012"/>
                  </a:lnTo>
                  <a:lnTo>
                    <a:pt x="13348" y="1912"/>
                  </a:lnTo>
                  <a:lnTo>
                    <a:pt x="13464" y="1821"/>
                  </a:lnTo>
                  <a:lnTo>
                    <a:pt x="13579" y="1733"/>
                  </a:lnTo>
                  <a:lnTo>
                    <a:pt x="13797" y="1576"/>
                  </a:lnTo>
                  <a:lnTo>
                    <a:pt x="13947" y="1469"/>
                  </a:lnTo>
                  <a:cubicBezTo>
                    <a:pt x="13972" y="1454"/>
                    <a:pt x="13982" y="1419"/>
                    <a:pt x="13969" y="1391"/>
                  </a:cubicBezTo>
                  <a:cubicBezTo>
                    <a:pt x="13937" y="1313"/>
                    <a:pt x="13914" y="1254"/>
                    <a:pt x="13895" y="1192"/>
                  </a:cubicBezTo>
                  <a:lnTo>
                    <a:pt x="13885" y="1163"/>
                  </a:lnTo>
                  <a:cubicBezTo>
                    <a:pt x="13862" y="1085"/>
                    <a:pt x="13844" y="1006"/>
                    <a:pt x="13834" y="917"/>
                  </a:cubicBezTo>
                  <a:cubicBezTo>
                    <a:pt x="13833" y="901"/>
                    <a:pt x="13827" y="841"/>
                    <a:pt x="13827" y="841"/>
                  </a:cubicBezTo>
                  <a:cubicBezTo>
                    <a:pt x="13825" y="833"/>
                    <a:pt x="13825" y="828"/>
                    <a:pt x="13825" y="820"/>
                  </a:cubicBezTo>
                  <a:lnTo>
                    <a:pt x="13825" y="817"/>
                  </a:lnTo>
                  <a:cubicBezTo>
                    <a:pt x="13818" y="770"/>
                    <a:pt x="13817" y="720"/>
                    <a:pt x="13817" y="670"/>
                  </a:cubicBezTo>
                  <a:cubicBezTo>
                    <a:pt x="13814" y="649"/>
                    <a:pt x="13817" y="628"/>
                    <a:pt x="13817" y="603"/>
                  </a:cubicBezTo>
                  <a:lnTo>
                    <a:pt x="13817" y="581"/>
                  </a:lnTo>
                  <a:cubicBezTo>
                    <a:pt x="13818" y="528"/>
                    <a:pt x="13824" y="475"/>
                    <a:pt x="13828" y="421"/>
                  </a:cubicBezTo>
                  <a:cubicBezTo>
                    <a:pt x="13835" y="390"/>
                    <a:pt x="13840" y="358"/>
                    <a:pt x="13844" y="326"/>
                  </a:cubicBezTo>
                  <a:lnTo>
                    <a:pt x="13850" y="292"/>
                  </a:lnTo>
                  <a:cubicBezTo>
                    <a:pt x="13853" y="277"/>
                    <a:pt x="13855" y="263"/>
                    <a:pt x="13855" y="252"/>
                  </a:cubicBezTo>
                  <a:cubicBezTo>
                    <a:pt x="13861" y="233"/>
                    <a:pt x="13860" y="219"/>
                    <a:pt x="13848" y="203"/>
                  </a:cubicBezTo>
                  <a:cubicBezTo>
                    <a:pt x="13838" y="188"/>
                    <a:pt x="13821" y="180"/>
                    <a:pt x="13806" y="176"/>
                  </a:cubicBezTo>
                  <a:lnTo>
                    <a:pt x="13626" y="145"/>
                  </a:lnTo>
                  <a:lnTo>
                    <a:pt x="13521" y="128"/>
                  </a:lnTo>
                  <a:lnTo>
                    <a:pt x="13252" y="91"/>
                  </a:lnTo>
                  <a:cubicBezTo>
                    <a:pt x="13192" y="84"/>
                    <a:pt x="13130" y="75"/>
                    <a:pt x="13066" y="68"/>
                  </a:cubicBezTo>
                  <a:cubicBezTo>
                    <a:pt x="13066" y="68"/>
                    <a:pt x="12821" y="45"/>
                    <a:pt x="12749" y="39"/>
                  </a:cubicBezTo>
                  <a:lnTo>
                    <a:pt x="12653" y="34"/>
                  </a:lnTo>
                  <a:cubicBezTo>
                    <a:pt x="12574" y="27"/>
                    <a:pt x="12494" y="21"/>
                    <a:pt x="12410" y="17"/>
                  </a:cubicBezTo>
                  <a:lnTo>
                    <a:pt x="12330" y="14"/>
                  </a:lnTo>
                  <a:cubicBezTo>
                    <a:pt x="12233" y="10"/>
                    <a:pt x="12145" y="5"/>
                    <a:pt x="12051" y="5"/>
                  </a:cubicBezTo>
                  <a:lnTo>
                    <a:pt x="11994" y="4"/>
                  </a:lnTo>
                  <a:cubicBezTo>
                    <a:pt x="11927" y="1"/>
                    <a:pt x="11867" y="0"/>
                    <a:pt x="118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6"/>
            <p:cNvSpPr/>
            <p:nvPr/>
          </p:nvSpPr>
          <p:spPr>
            <a:xfrm>
              <a:off x="6657830" y="3568742"/>
              <a:ext cx="44437" cy="4494"/>
            </a:xfrm>
            <a:custGeom>
              <a:avLst/>
              <a:gdLst/>
              <a:ahLst/>
              <a:cxnLst/>
              <a:rect l="l" t="t" r="r" b="b"/>
              <a:pathLst>
                <a:path w="1513" h="153" extrusionOk="0">
                  <a:moveTo>
                    <a:pt x="1" y="0"/>
                  </a:moveTo>
                  <a:cubicBezTo>
                    <a:pt x="87" y="6"/>
                    <a:pt x="173" y="7"/>
                    <a:pt x="253" y="13"/>
                  </a:cubicBezTo>
                  <a:lnTo>
                    <a:pt x="358" y="20"/>
                  </a:lnTo>
                  <a:cubicBezTo>
                    <a:pt x="442" y="26"/>
                    <a:pt x="513" y="30"/>
                    <a:pt x="583" y="36"/>
                  </a:cubicBezTo>
                  <a:cubicBezTo>
                    <a:pt x="583" y="36"/>
                    <a:pt x="832" y="61"/>
                    <a:pt x="892" y="66"/>
                  </a:cubicBezTo>
                  <a:lnTo>
                    <a:pt x="1177" y="104"/>
                  </a:lnTo>
                  <a:lnTo>
                    <a:pt x="1435" y="141"/>
                  </a:lnTo>
                  <a:lnTo>
                    <a:pt x="1513" y="152"/>
                  </a:lnTo>
                  <a:cubicBezTo>
                    <a:pt x="1231" y="96"/>
                    <a:pt x="711" y="1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6"/>
            <p:cNvSpPr/>
            <p:nvPr/>
          </p:nvSpPr>
          <p:spPr>
            <a:xfrm>
              <a:off x="6777954" y="3477959"/>
              <a:ext cx="5668" cy="62029"/>
            </a:xfrm>
            <a:custGeom>
              <a:avLst/>
              <a:gdLst/>
              <a:ahLst/>
              <a:cxnLst/>
              <a:rect l="l" t="t" r="r" b="b"/>
              <a:pathLst>
                <a:path w="193" h="2112" extrusionOk="0">
                  <a:moveTo>
                    <a:pt x="167" y="1"/>
                  </a:moveTo>
                  <a:lnTo>
                    <a:pt x="163" y="367"/>
                  </a:lnTo>
                  <a:lnTo>
                    <a:pt x="150" y="720"/>
                  </a:lnTo>
                  <a:lnTo>
                    <a:pt x="132" y="1053"/>
                  </a:lnTo>
                  <a:lnTo>
                    <a:pt x="100" y="1361"/>
                  </a:lnTo>
                  <a:lnTo>
                    <a:pt x="69" y="1644"/>
                  </a:lnTo>
                  <a:lnTo>
                    <a:pt x="33" y="1905"/>
                  </a:lnTo>
                  <a:lnTo>
                    <a:pt x="3" y="2093"/>
                  </a:lnTo>
                  <a:cubicBezTo>
                    <a:pt x="3" y="2100"/>
                    <a:pt x="1" y="2107"/>
                    <a:pt x="3" y="2111"/>
                  </a:cubicBezTo>
                  <a:cubicBezTo>
                    <a:pt x="70" y="1795"/>
                    <a:pt x="193" y="105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6"/>
            <p:cNvSpPr/>
            <p:nvPr/>
          </p:nvSpPr>
          <p:spPr>
            <a:xfrm>
              <a:off x="6760273" y="3540987"/>
              <a:ext cx="16682" cy="4053"/>
            </a:xfrm>
            <a:custGeom>
              <a:avLst/>
              <a:gdLst/>
              <a:ahLst/>
              <a:cxnLst/>
              <a:rect l="l" t="t" r="r" b="b"/>
              <a:pathLst>
                <a:path w="568" h="138" extrusionOk="0">
                  <a:moveTo>
                    <a:pt x="0" y="1"/>
                  </a:moveTo>
                  <a:lnTo>
                    <a:pt x="564" y="138"/>
                  </a:lnTo>
                  <a:cubicBezTo>
                    <a:pt x="564" y="138"/>
                    <a:pt x="566" y="133"/>
                    <a:pt x="567" y="125"/>
                  </a:cubicBezTo>
                  <a:cubicBezTo>
                    <a:pt x="546" y="115"/>
                    <a:pt x="523" y="108"/>
                    <a:pt x="502" y="98"/>
                  </a:cubicBezTo>
                  <a:cubicBezTo>
                    <a:pt x="338" y="39"/>
                    <a:pt x="168"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6"/>
            <p:cNvSpPr/>
            <p:nvPr/>
          </p:nvSpPr>
          <p:spPr>
            <a:xfrm>
              <a:off x="6712047" y="3513467"/>
              <a:ext cx="21910" cy="27843"/>
            </a:xfrm>
            <a:custGeom>
              <a:avLst/>
              <a:gdLst/>
              <a:ahLst/>
              <a:cxnLst/>
              <a:rect l="l" t="t" r="r" b="b"/>
              <a:pathLst>
                <a:path w="746" h="948" extrusionOk="0">
                  <a:moveTo>
                    <a:pt x="0" y="1"/>
                  </a:moveTo>
                  <a:lnTo>
                    <a:pt x="104" y="120"/>
                  </a:lnTo>
                  <a:lnTo>
                    <a:pt x="301" y="358"/>
                  </a:lnTo>
                  <a:lnTo>
                    <a:pt x="479" y="589"/>
                  </a:lnTo>
                  <a:lnTo>
                    <a:pt x="638" y="800"/>
                  </a:lnTo>
                  <a:lnTo>
                    <a:pt x="745" y="948"/>
                  </a:lnTo>
                  <a:cubicBezTo>
                    <a:pt x="628" y="771"/>
                    <a:pt x="389" y="43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6"/>
            <p:cNvSpPr/>
            <p:nvPr/>
          </p:nvSpPr>
          <p:spPr>
            <a:xfrm>
              <a:off x="6708494" y="3509620"/>
              <a:ext cx="2731" cy="2996"/>
            </a:xfrm>
            <a:custGeom>
              <a:avLst/>
              <a:gdLst/>
              <a:ahLst/>
              <a:cxnLst/>
              <a:rect l="l" t="t" r="r" b="b"/>
              <a:pathLst>
                <a:path w="93" h="102" extrusionOk="0">
                  <a:moveTo>
                    <a:pt x="0" y="1"/>
                  </a:moveTo>
                  <a:lnTo>
                    <a:pt x="91" y="102"/>
                  </a:lnTo>
                  <a:lnTo>
                    <a:pt x="93" y="102"/>
                  </a:lnTo>
                  <a:cubicBezTo>
                    <a:pt x="64" y="68"/>
                    <a:pt x="33"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6"/>
            <p:cNvSpPr/>
            <p:nvPr/>
          </p:nvSpPr>
          <p:spPr>
            <a:xfrm>
              <a:off x="6756807" y="3145814"/>
              <a:ext cx="226707" cy="428097"/>
            </a:xfrm>
            <a:custGeom>
              <a:avLst/>
              <a:gdLst/>
              <a:ahLst/>
              <a:cxnLst/>
              <a:rect l="l" t="t" r="r" b="b"/>
              <a:pathLst>
                <a:path w="7719" h="14576" extrusionOk="0">
                  <a:moveTo>
                    <a:pt x="7091" y="266"/>
                  </a:moveTo>
                  <a:lnTo>
                    <a:pt x="7091" y="266"/>
                  </a:lnTo>
                  <a:cubicBezTo>
                    <a:pt x="7481" y="3765"/>
                    <a:pt x="7018" y="6884"/>
                    <a:pt x="5715" y="9537"/>
                  </a:cubicBezTo>
                  <a:cubicBezTo>
                    <a:pt x="4452" y="12106"/>
                    <a:pt x="2712" y="13603"/>
                    <a:pt x="1720" y="14300"/>
                  </a:cubicBezTo>
                  <a:cubicBezTo>
                    <a:pt x="1568" y="14004"/>
                    <a:pt x="1340" y="13755"/>
                    <a:pt x="1055" y="13573"/>
                  </a:cubicBezTo>
                  <a:cubicBezTo>
                    <a:pt x="963" y="13514"/>
                    <a:pt x="866" y="13464"/>
                    <a:pt x="766" y="13423"/>
                  </a:cubicBezTo>
                  <a:cubicBezTo>
                    <a:pt x="974" y="12231"/>
                    <a:pt x="1155" y="9910"/>
                    <a:pt x="228" y="7158"/>
                  </a:cubicBezTo>
                  <a:cubicBezTo>
                    <a:pt x="1958" y="2732"/>
                    <a:pt x="6278" y="629"/>
                    <a:pt x="7091" y="266"/>
                  </a:cubicBezTo>
                  <a:close/>
                  <a:moveTo>
                    <a:pt x="7184" y="0"/>
                  </a:moveTo>
                  <a:cubicBezTo>
                    <a:pt x="7170" y="0"/>
                    <a:pt x="7157" y="3"/>
                    <a:pt x="7143" y="8"/>
                  </a:cubicBezTo>
                  <a:cubicBezTo>
                    <a:pt x="7092" y="28"/>
                    <a:pt x="1938" y="2128"/>
                    <a:pt x="11" y="7120"/>
                  </a:cubicBezTo>
                  <a:cubicBezTo>
                    <a:pt x="1" y="7143"/>
                    <a:pt x="0" y="7170"/>
                    <a:pt x="9" y="7194"/>
                  </a:cubicBezTo>
                  <a:cubicBezTo>
                    <a:pt x="960" y="9984"/>
                    <a:pt x="746" y="12327"/>
                    <a:pt x="534" y="13474"/>
                  </a:cubicBezTo>
                  <a:cubicBezTo>
                    <a:pt x="526" y="13529"/>
                    <a:pt x="555" y="13580"/>
                    <a:pt x="605" y="13598"/>
                  </a:cubicBezTo>
                  <a:cubicBezTo>
                    <a:pt x="719" y="13638"/>
                    <a:pt x="833" y="13694"/>
                    <a:pt x="940" y="13759"/>
                  </a:cubicBezTo>
                  <a:cubicBezTo>
                    <a:pt x="1226" y="13942"/>
                    <a:pt x="1446" y="14201"/>
                    <a:pt x="1578" y="14510"/>
                  </a:cubicBezTo>
                  <a:cubicBezTo>
                    <a:pt x="1589" y="14540"/>
                    <a:pt x="1615" y="14562"/>
                    <a:pt x="1646" y="14571"/>
                  </a:cubicBezTo>
                  <a:cubicBezTo>
                    <a:pt x="1656" y="14574"/>
                    <a:pt x="1666" y="14575"/>
                    <a:pt x="1678" y="14575"/>
                  </a:cubicBezTo>
                  <a:cubicBezTo>
                    <a:pt x="1699" y="14575"/>
                    <a:pt x="1720" y="14568"/>
                    <a:pt x="1739" y="14557"/>
                  </a:cubicBezTo>
                  <a:cubicBezTo>
                    <a:pt x="2727" y="13883"/>
                    <a:pt x="4584" y="12345"/>
                    <a:pt x="5914" y="9636"/>
                  </a:cubicBezTo>
                  <a:cubicBezTo>
                    <a:pt x="7255" y="6906"/>
                    <a:pt x="7719" y="3696"/>
                    <a:pt x="7293" y="98"/>
                  </a:cubicBezTo>
                  <a:cubicBezTo>
                    <a:pt x="7289" y="64"/>
                    <a:pt x="7269" y="34"/>
                    <a:pt x="7240" y="15"/>
                  </a:cubicBezTo>
                  <a:cubicBezTo>
                    <a:pt x="7223" y="6"/>
                    <a:pt x="7204" y="0"/>
                    <a:pt x="7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6"/>
            <p:cNvSpPr/>
            <p:nvPr/>
          </p:nvSpPr>
          <p:spPr>
            <a:xfrm>
              <a:off x="6802566" y="3396076"/>
              <a:ext cx="421489" cy="224475"/>
            </a:xfrm>
            <a:custGeom>
              <a:avLst/>
              <a:gdLst/>
              <a:ahLst/>
              <a:cxnLst/>
              <a:rect l="l" t="t" r="r" b="b"/>
              <a:pathLst>
                <a:path w="14351" h="7643" extrusionOk="0">
                  <a:moveTo>
                    <a:pt x="8987" y="222"/>
                  </a:moveTo>
                  <a:cubicBezTo>
                    <a:pt x="11510" y="222"/>
                    <a:pt x="13532" y="928"/>
                    <a:pt x="14059" y="1130"/>
                  </a:cubicBezTo>
                  <a:cubicBezTo>
                    <a:pt x="11863" y="3878"/>
                    <a:pt x="9331" y="5757"/>
                    <a:pt x="6531" y="6711"/>
                  </a:cubicBezTo>
                  <a:cubicBezTo>
                    <a:pt x="4934" y="7257"/>
                    <a:pt x="3485" y="7423"/>
                    <a:pt x="2316" y="7423"/>
                  </a:cubicBezTo>
                  <a:cubicBezTo>
                    <a:pt x="1476" y="7423"/>
                    <a:pt x="781" y="7337"/>
                    <a:pt x="278" y="7246"/>
                  </a:cubicBezTo>
                  <a:cubicBezTo>
                    <a:pt x="383" y="6937"/>
                    <a:pt x="404" y="6605"/>
                    <a:pt x="340" y="6284"/>
                  </a:cubicBezTo>
                  <a:cubicBezTo>
                    <a:pt x="328" y="6218"/>
                    <a:pt x="312" y="6154"/>
                    <a:pt x="292" y="6091"/>
                  </a:cubicBezTo>
                  <a:cubicBezTo>
                    <a:pt x="281" y="6056"/>
                    <a:pt x="269" y="6020"/>
                    <a:pt x="255" y="5984"/>
                  </a:cubicBezTo>
                  <a:cubicBezTo>
                    <a:pt x="1253" y="5287"/>
                    <a:pt x="3041" y="3770"/>
                    <a:pt x="4336" y="1150"/>
                  </a:cubicBezTo>
                  <a:cubicBezTo>
                    <a:pt x="5926" y="455"/>
                    <a:pt x="7539" y="222"/>
                    <a:pt x="8987" y="222"/>
                  </a:cubicBezTo>
                  <a:close/>
                  <a:moveTo>
                    <a:pt x="8986" y="1"/>
                  </a:moveTo>
                  <a:cubicBezTo>
                    <a:pt x="7500" y="1"/>
                    <a:pt x="5843" y="242"/>
                    <a:pt x="4211" y="963"/>
                  </a:cubicBezTo>
                  <a:cubicBezTo>
                    <a:pt x="4188" y="973"/>
                    <a:pt x="4168" y="992"/>
                    <a:pt x="4158" y="1014"/>
                  </a:cubicBezTo>
                  <a:cubicBezTo>
                    <a:pt x="2850" y="3677"/>
                    <a:pt x="1028" y="5187"/>
                    <a:pt x="58" y="5851"/>
                  </a:cubicBezTo>
                  <a:cubicBezTo>
                    <a:pt x="16" y="5882"/>
                    <a:pt x="0" y="5939"/>
                    <a:pt x="21" y="5986"/>
                  </a:cubicBezTo>
                  <a:cubicBezTo>
                    <a:pt x="44" y="6040"/>
                    <a:pt x="66" y="6097"/>
                    <a:pt x="84" y="6154"/>
                  </a:cubicBezTo>
                  <a:cubicBezTo>
                    <a:pt x="100" y="6211"/>
                    <a:pt x="114" y="6268"/>
                    <a:pt x="127" y="6325"/>
                  </a:cubicBezTo>
                  <a:cubicBezTo>
                    <a:pt x="191" y="6648"/>
                    <a:pt x="157" y="6981"/>
                    <a:pt x="30" y="7288"/>
                  </a:cubicBezTo>
                  <a:cubicBezTo>
                    <a:pt x="17" y="7317"/>
                    <a:pt x="20" y="7353"/>
                    <a:pt x="36" y="7382"/>
                  </a:cubicBezTo>
                  <a:cubicBezTo>
                    <a:pt x="50" y="7410"/>
                    <a:pt x="78" y="7430"/>
                    <a:pt x="110" y="7437"/>
                  </a:cubicBezTo>
                  <a:cubicBezTo>
                    <a:pt x="628" y="7538"/>
                    <a:pt x="1384" y="7642"/>
                    <a:pt x="2316" y="7642"/>
                  </a:cubicBezTo>
                  <a:cubicBezTo>
                    <a:pt x="3505" y="7642"/>
                    <a:pt x="4980" y="7474"/>
                    <a:pt x="6604" y="6916"/>
                  </a:cubicBezTo>
                  <a:cubicBezTo>
                    <a:pt x="9480" y="5935"/>
                    <a:pt x="12078" y="3995"/>
                    <a:pt x="14322" y="1148"/>
                  </a:cubicBezTo>
                  <a:cubicBezTo>
                    <a:pt x="14344" y="1121"/>
                    <a:pt x="14351" y="1087"/>
                    <a:pt x="14342" y="1054"/>
                  </a:cubicBezTo>
                  <a:cubicBezTo>
                    <a:pt x="14335" y="1021"/>
                    <a:pt x="14312" y="994"/>
                    <a:pt x="14280" y="980"/>
                  </a:cubicBezTo>
                  <a:cubicBezTo>
                    <a:pt x="14246" y="965"/>
                    <a:pt x="11959" y="1"/>
                    <a:pt x="8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6"/>
            <p:cNvSpPr/>
            <p:nvPr/>
          </p:nvSpPr>
          <p:spPr>
            <a:xfrm>
              <a:off x="6291058" y="3567097"/>
              <a:ext cx="424308" cy="224387"/>
            </a:xfrm>
            <a:custGeom>
              <a:avLst/>
              <a:gdLst/>
              <a:ahLst/>
              <a:cxnLst/>
              <a:rect l="l" t="t" r="r" b="b"/>
              <a:pathLst>
                <a:path w="14447" h="7640" extrusionOk="0">
                  <a:moveTo>
                    <a:pt x="12032" y="222"/>
                  </a:moveTo>
                  <a:cubicBezTo>
                    <a:pt x="12869" y="222"/>
                    <a:pt x="13563" y="307"/>
                    <a:pt x="14062" y="396"/>
                  </a:cubicBezTo>
                  <a:cubicBezTo>
                    <a:pt x="13990" y="714"/>
                    <a:pt x="13998" y="1042"/>
                    <a:pt x="14089" y="1355"/>
                  </a:cubicBezTo>
                  <a:lnTo>
                    <a:pt x="14098" y="1383"/>
                  </a:lnTo>
                  <a:cubicBezTo>
                    <a:pt x="14121" y="1457"/>
                    <a:pt x="14149" y="1533"/>
                    <a:pt x="14182" y="1601"/>
                  </a:cubicBezTo>
                  <a:cubicBezTo>
                    <a:pt x="13158" y="2298"/>
                    <a:pt x="11336" y="3821"/>
                    <a:pt x="10016" y="6493"/>
                  </a:cubicBezTo>
                  <a:cubicBezTo>
                    <a:pt x="8427" y="7189"/>
                    <a:pt x="6813" y="7422"/>
                    <a:pt x="5363" y="7422"/>
                  </a:cubicBezTo>
                  <a:cubicBezTo>
                    <a:pt x="2841" y="7422"/>
                    <a:pt x="817" y="6716"/>
                    <a:pt x="291" y="6513"/>
                  </a:cubicBezTo>
                  <a:cubicBezTo>
                    <a:pt x="2490" y="3762"/>
                    <a:pt x="5022" y="1883"/>
                    <a:pt x="7820" y="931"/>
                  </a:cubicBezTo>
                  <a:cubicBezTo>
                    <a:pt x="9416" y="386"/>
                    <a:pt x="10864" y="222"/>
                    <a:pt x="12032" y="222"/>
                  </a:cubicBezTo>
                  <a:close/>
                  <a:moveTo>
                    <a:pt x="12038" y="0"/>
                  </a:moveTo>
                  <a:cubicBezTo>
                    <a:pt x="10849" y="0"/>
                    <a:pt x="9375" y="167"/>
                    <a:pt x="7752" y="721"/>
                  </a:cubicBezTo>
                  <a:cubicBezTo>
                    <a:pt x="4872" y="1701"/>
                    <a:pt x="2273" y="3643"/>
                    <a:pt x="29" y="6492"/>
                  </a:cubicBezTo>
                  <a:cubicBezTo>
                    <a:pt x="8" y="6519"/>
                    <a:pt x="0" y="6553"/>
                    <a:pt x="9" y="6586"/>
                  </a:cubicBezTo>
                  <a:cubicBezTo>
                    <a:pt x="16" y="6618"/>
                    <a:pt x="40" y="6645"/>
                    <a:pt x="72" y="6660"/>
                  </a:cubicBezTo>
                  <a:cubicBezTo>
                    <a:pt x="106" y="6675"/>
                    <a:pt x="2397" y="7640"/>
                    <a:pt x="5369" y="7640"/>
                  </a:cubicBezTo>
                  <a:cubicBezTo>
                    <a:pt x="6850" y="7640"/>
                    <a:pt x="8502" y="7402"/>
                    <a:pt x="10127" y="6683"/>
                  </a:cubicBezTo>
                  <a:cubicBezTo>
                    <a:pt x="10159" y="6673"/>
                    <a:pt x="10183" y="6654"/>
                    <a:pt x="10197" y="6626"/>
                  </a:cubicBezTo>
                  <a:cubicBezTo>
                    <a:pt x="11530" y="3905"/>
                    <a:pt x="13393" y="2390"/>
                    <a:pt x="14384" y="1728"/>
                  </a:cubicBezTo>
                  <a:cubicBezTo>
                    <a:pt x="14431" y="1697"/>
                    <a:pt x="14447" y="1635"/>
                    <a:pt x="14420" y="1586"/>
                  </a:cubicBezTo>
                  <a:cubicBezTo>
                    <a:pt x="14377" y="1500"/>
                    <a:pt x="14338" y="1409"/>
                    <a:pt x="14310" y="1315"/>
                  </a:cubicBezTo>
                  <a:lnTo>
                    <a:pt x="14300" y="1288"/>
                  </a:lnTo>
                  <a:cubicBezTo>
                    <a:pt x="14212" y="979"/>
                    <a:pt x="14213" y="651"/>
                    <a:pt x="14306" y="339"/>
                  </a:cubicBezTo>
                  <a:cubicBezTo>
                    <a:pt x="14314" y="310"/>
                    <a:pt x="14311" y="277"/>
                    <a:pt x="14296" y="251"/>
                  </a:cubicBezTo>
                  <a:cubicBezTo>
                    <a:pt x="14279" y="224"/>
                    <a:pt x="14253" y="204"/>
                    <a:pt x="14222" y="199"/>
                  </a:cubicBezTo>
                  <a:cubicBezTo>
                    <a:pt x="13707" y="100"/>
                    <a:pt x="12958" y="0"/>
                    <a:pt x="1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6"/>
            <p:cNvSpPr/>
            <p:nvPr/>
          </p:nvSpPr>
          <p:spPr>
            <a:xfrm>
              <a:off x="6722532" y="3636293"/>
              <a:ext cx="268031" cy="423927"/>
            </a:xfrm>
            <a:custGeom>
              <a:avLst/>
              <a:gdLst/>
              <a:ahLst/>
              <a:cxnLst/>
              <a:rect l="l" t="t" r="r" b="b"/>
              <a:pathLst>
                <a:path w="9126" h="14434" extrusionOk="0">
                  <a:moveTo>
                    <a:pt x="1873" y="239"/>
                  </a:moveTo>
                  <a:cubicBezTo>
                    <a:pt x="2568" y="1260"/>
                    <a:pt x="4094" y="3093"/>
                    <a:pt x="6777" y="4421"/>
                  </a:cubicBezTo>
                  <a:cubicBezTo>
                    <a:pt x="8684" y="8777"/>
                    <a:pt x="7114" y="13316"/>
                    <a:pt x="6797" y="14146"/>
                  </a:cubicBezTo>
                  <a:cubicBezTo>
                    <a:pt x="4044" y="11948"/>
                    <a:pt x="2165" y="9416"/>
                    <a:pt x="1211" y="6614"/>
                  </a:cubicBezTo>
                  <a:cubicBezTo>
                    <a:pt x="260" y="3824"/>
                    <a:pt x="462" y="1494"/>
                    <a:pt x="696" y="285"/>
                  </a:cubicBezTo>
                  <a:lnTo>
                    <a:pt x="696" y="285"/>
                  </a:lnTo>
                  <a:cubicBezTo>
                    <a:pt x="863" y="335"/>
                    <a:pt x="1037" y="360"/>
                    <a:pt x="1211" y="360"/>
                  </a:cubicBezTo>
                  <a:cubicBezTo>
                    <a:pt x="1349" y="360"/>
                    <a:pt x="1488" y="344"/>
                    <a:pt x="1624" y="313"/>
                  </a:cubicBezTo>
                  <a:cubicBezTo>
                    <a:pt x="1674" y="303"/>
                    <a:pt x="1722" y="289"/>
                    <a:pt x="1771" y="275"/>
                  </a:cubicBezTo>
                  <a:cubicBezTo>
                    <a:pt x="1806" y="264"/>
                    <a:pt x="1841" y="251"/>
                    <a:pt x="1873" y="239"/>
                  </a:cubicBezTo>
                  <a:close/>
                  <a:moveTo>
                    <a:pt x="1906" y="1"/>
                  </a:moveTo>
                  <a:cubicBezTo>
                    <a:pt x="1894" y="1"/>
                    <a:pt x="1881" y="3"/>
                    <a:pt x="1871" y="6"/>
                  </a:cubicBezTo>
                  <a:cubicBezTo>
                    <a:pt x="1815" y="27"/>
                    <a:pt x="1759" y="48"/>
                    <a:pt x="1703" y="66"/>
                  </a:cubicBezTo>
                  <a:cubicBezTo>
                    <a:pt x="1660" y="78"/>
                    <a:pt x="1617" y="91"/>
                    <a:pt x="1573" y="100"/>
                  </a:cubicBezTo>
                  <a:cubicBezTo>
                    <a:pt x="1453" y="127"/>
                    <a:pt x="1331" y="141"/>
                    <a:pt x="1209" y="141"/>
                  </a:cubicBezTo>
                  <a:cubicBezTo>
                    <a:pt x="1018" y="141"/>
                    <a:pt x="828" y="107"/>
                    <a:pt x="646" y="41"/>
                  </a:cubicBezTo>
                  <a:cubicBezTo>
                    <a:pt x="634" y="37"/>
                    <a:pt x="621" y="34"/>
                    <a:pt x="608" y="34"/>
                  </a:cubicBezTo>
                  <a:cubicBezTo>
                    <a:pt x="590" y="34"/>
                    <a:pt x="572" y="39"/>
                    <a:pt x="555" y="48"/>
                  </a:cubicBezTo>
                  <a:cubicBezTo>
                    <a:pt x="528" y="63"/>
                    <a:pt x="509" y="90"/>
                    <a:pt x="502" y="121"/>
                  </a:cubicBezTo>
                  <a:cubicBezTo>
                    <a:pt x="260" y="1315"/>
                    <a:pt x="1" y="3751"/>
                    <a:pt x="1003" y="6686"/>
                  </a:cubicBezTo>
                  <a:lnTo>
                    <a:pt x="1107" y="6651"/>
                  </a:lnTo>
                  <a:lnTo>
                    <a:pt x="1003" y="6688"/>
                  </a:lnTo>
                  <a:cubicBezTo>
                    <a:pt x="1984" y="9567"/>
                    <a:pt x="3927" y="12166"/>
                    <a:pt x="6775" y="14411"/>
                  </a:cubicBezTo>
                  <a:cubicBezTo>
                    <a:pt x="6794" y="14425"/>
                    <a:pt x="6818" y="14433"/>
                    <a:pt x="6842" y="14433"/>
                  </a:cubicBezTo>
                  <a:cubicBezTo>
                    <a:pt x="6851" y="14433"/>
                    <a:pt x="6861" y="14432"/>
                    <a:pt x="6871" y="14432"/>
                  </a:cubicBezTo>
                  <a:cubicBezTo>
                    <a:pt x="6903" y="14425"/>
                    <a:pt x="6929" y="14402"/>
                    <a:pt x="6943" y="14369"/>
                  </a:cubicBezTo>
                  <a:cubicBezTo>
                    <a:pt x="6965" y="14320"/>
                    <a:pt x="9125" y="9194"/>
                    <a:pt x="6963" y="4307"/>
                  </a:cubicBezTo>
                  <a:cubicBezTo>
                    <a:pt x="6953" y="4280"/>
                    <a:pt x="6933" y="4257"/>
                    <a:pt x="6908" y="4244"/>
                  </a:cubicBezTo>
                  <a:cubicBezTo>
                    <a:pt x="4183" y="2905"/>
                    <a:pt x="2667" y="1040"/>
                    <a:pt x="2006" y="47"/>
                  </a:cubicBezTo>
                  <a:cubicBezTo>
                    <a:pt x="1985" y="16"/>
                    <a:pt x="1944"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6"/>
            <p:cNvSpPr/>
            <p:nvPr/>
          </p:nvSpPr>
          <p:spPr>
            <a:xfrm>
              <a:off x="6775398" y="3592943"/>
              <a:ext cx="430417" cy="218748"/>
            </a:xfrm>
            <a:custGeom>
              <a:avLst/>
              <a:gdLst/>
              <a:ahLst/>
              <a:cxnLst/>
              <a:rect l="l" t="t" r="r" b="b"/>
              <a:pathLst>
                <a:path w="14655" h="7448" extrusionOk="0">
                  <a:moveTo>
                    <a:pt x="7492" y="227"/>
                  </a:moveTo>
                  <a:cubicBezTo>
                    <a:pt x="11919" y="1965"/>
                    <a:pt x="14018" y="6280"/>
                    <a:pt x="14382" y="7091"/>
                  </a:cubicBezTo>
                  <a:cubicBezTo>
                    <a:pt x="13576" y="7182"/>
                    <a:pt x="12791" y="7227"/>
                    <a:pt x="12027" y="7227"/>
                  </a:cubicBezTo>
                  <a:cubicBezTo>
                    <a:pt x="9475" y="7227"/>
                    <a:pt x="7161" y="6724"/>
                    <a:pt x="5122" y="5726"/>
                  </a:cubicBezTo>
                  <a:cubicBezTo>
                    <a:pt x="5119" y="5723"/>
                    <a:pt x="5113" y="5720"/>
                    <a:pt x="5111" y="5716"/>
                  </a:cubicBezTo>
                  <a:cubicBezTo>
                    <a:pt x="2477" y="4423"/>
                    <a:pt x="975" y="2637"/>
                    <a:pt x="278" y="1623"/>
                  </a:cubicBezTo>
                  <a:cubicBezTo>
                    <a:pt x="560" y="1476"/>
                    <a:pt x="803" y="1261"/>
                    <a:pt x="981" y="996"/>
                  </a:cubicBezTo>
                  <a:cubicBezTo>
                    <a:pt x="1033" y="918"/>
                    <a:pt x="1082" y="835"/>
                    <a:pt x="1120" y="750"/>
                  </a:cubicBezTo>
                  <a:cubicBezTo>
                    <a:pt x="1636" y="846"/>
                    <a:pt x="2363" y="938"/>
                    <a:pt x="3245" y="938"/>
                  </a:cubicBezTo>
                  <a:cubicBezTo>
                    <a:pt x="4426" y="938"/>
                    <a:pt x="5886" y="773"/>
                    <a:pt x="7492" y="227"/>
                  </a:cubicBezTo>
                  <a:close/>
                  <a:moveTo>
                    <a:pt x="7495" y="0"/>
                  </a:moveTo>
                  <a:cubicBezTo>
                    <a:pt x="7483" y="0"/>
                    <a:pt x="7470" y="2"/>
                    <a:pt x="7457" y="6"/>
                  </a:cubicBezTo>
                  <a:cubicBezTo>
                    <a:pt x="5861" y="553"/>
                    <a:pt x="4412" y="719"/>
                    <a:pt x="3243" y="719"/>
                  </a:cubicBezTo>
                  <a:cubicBezTo>
                    <a:pt x="2330" y="719"/>
                    <a:pt x="1587" y="618"/>
                    <a:pt x="1077" y="519"/>
                  </a:cubicBezTo>
                  <a:cubicBezTo>
                    <a:pt x="1071" y="518"/>
                    <a:pt x="1064" y="517"/>
                    <a:pt x="1057" y="517"/>
                  </a:cubicBezTo>
                  <a:cubicBezTo>
                    <a:pt x="1012" y="517"/>
                    <a:pt x="972" y="542"/>
                    <a:pt x="955" y="585"/>
                  </a:cubicBezTo>
                  <a:cubicBezTo>
                    <a:pt x="912" y="686"/>
                    <a:pt x="861" y="781"/>
                    <a:pt x="798" y="875"/>
                  </a:cubicBezTo>
                  <a:cubicBezTo>
                    <a:pt x="619" y="1141"/>
                    <a:pt x="368" y="1351"/>
                    <a:pt x="72" y="1479"/>
                  </a:cubicBezTo>
                  <a:cubicBezTo>
                    <a:pt x="42" y="1490"/>
                    <a:pt x="19" y="1516"/>
                    <a:pt x="9" y="1547"/>
                  </a:cubicBezTo>
                  <a:cubicBezTo>
                    <a:pt x="1" y="1580"/>
                    <a:pt x="6" y="1614"/>
                    <a:pt x="24" y="1640"/>
                  </a:cubicBezTo>
                  <a:cubicBezTo>
                    <a:pt x="697" y="2651"/>
                    <a:pt x="2235" y="4545"/>
                    <a:pt x="4998" y="5908"/>
                  </a:cubicBezTo>
                  <a:cubicBezTo>
                    <a:pt x="5001" y="5911"/>
                    <a:pt x="5007" y="5915"/>
                    <a:pt x="5012" y="5916"/>
                  </a:cubicBezTo>
                  <a:cubicBezTo>
                    <a:pt x="7086" y="6935"/>
                    <a:pt x="9437" y="7447"/>
                    <a:pt x="12029" y="7447"/>
                  </a:cubicBezTo>
                  <a:cubicBezTo>
                    <a:pt x="12846" y="7447"/>
                    <a:pt x="13688" y="7396"/>
                    <a:pt x="14554" y="7292"/>
                  </a:cubicBezTo>
                  <a:cubicBezTo>
                    <a:pt x="14588" y="7286"/>
                    <a:pt x="14618" y="7268"/>
                    <a:pt x="14635" y="7239"/>
                  </a:cubicBezTo>
                  <a:cubicBezTo>
                    <a:pt x="14652" y="7211"/>
                    <a:pt x="14655" y="7175"/>
                    <a:pt x="14642" y="7143"/>
                  </a:cubicBezTo>
                  <a:cubicBezTo>
                    <a:pt x="14621" y="7091"/>
                    <a:pt x="12524" y="1945"/>
                    <a:pt x="7534" y="8"/>
                  </a:cubicBezTo>
                  <a:cubicBezTo>
                    <a:pt x="7523" y="3"/>
                    <a:pt x="7509" y="0"/>
                    <a:pt x="7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6"/>
            <p:cNvSpPr/>
            <p:nvPr/>
          </p:nvSpPr>
          <p:spPr>
            <a:xfrm>
              <a:off x="6524667" y="3127428"/>
              <a:ext cx="266826" cy="420755"/>
            </a:xfrm>
            <a:custGeom>
              <a:avLst/>
              <a:gdLst/>
              <a:ahLst/>
              <a:cxnLst/>
              <a:rect l="l" t="t" r="r" b="b"/>
              <a:pathLst>
                <a:path w="9085" h="14326" extrusionOk="0">
                  <a:moveTo>
                    <a:pt x="2327" y="286"/>
                  </a:moveTo>
                  <a:cubicBezTo>
                    <a:pt x="5077" y="2485"/>
                    <a:pt x="6957" y="5019"/>
                    <a:pt x="7911" y="7819"/>
                  </a:cubicBezTo>
                  <a:cubicBezTo>
                    <a:pt x="8830" y="10512"/>
                    <a:pt x="8663" y="12789"/>
                    <a:pt x="8459" y="13977"/>
                  </a:cubicBezTo>
                  <a:cubicBezTo>
                    <a:pt x="8293" y="13929"/>
                    <a:pt x="8121" y="13905"/>
                    <a:pt x="7950" y="13905"/>
                  </a:cubicBezTo>
                  <a:cubicBezTo>
                    <a:pt x="7791" y="13905"/>
                    <a:pt x="7631" y="13926"/>
                    <a:pt x="7475" y="13968"/>
                  </a:cubicBezTo>
                  <a:cubicBezTo>
                    <a:pt x="7450" y="13972"/>
                    <a:pt x="7424" y="13982"/>
                    <a:pt x="7393" y="13991"/>
                  </a:cubicBezTo>
                  <a:cubicBezTo>
                    <a:pt x="7314" y="14015"/>
                    <a:pt x="7240" y="14043"/>
                    <a:pt x="7169" y="14076"/>
                  </a:cubicBezTo>
                  <a:cubicBezTo>
                    <a:pt x="6471" y="13079"/>
                    <a:pt x="4955" y="11301"/>
                    <a:pt x="2347" y="10010"/>
                  </a:cubicBezTo>
                  <a:cubicBezTo>
                    <a:pt x="442" y="5654"/>
                    <a:pt x="2008" y="1118"/>
                    <a:pt x="2327" y="286"/>
                  </a:cubicBezTo>
                  <a:close/>
                  <a:moveTo>
                    <a:pt x="2279" y="1"/>
                  </a:moveTo>
                  <a:cubicBezTo>
                    <a:pt x="2270" y="1"/>
                    <a:pt x="2261" y="2"/>
                    <a:pt x="2252" y="5"/>
                  </a:cubicBezTo>
                  <a:cubicBezTo>
                    <a:pt x="2220" y="12"/>
                    <a:pt x="2193" y="34"/>
                    <a:pt x="2179" y="66"/>
                  </a:cubicBezTo>
                  <a:cubicBezTo>
                    <a:pt x="2156" y="118"/>
                    <a:pt x="0" y="5241"/>
                    <a:pt x="2162" y="10134"/>
                  </a:cubicBezTo>
                  <a:cubicBezTo>
                    <a:pt x="2172" y="10158"/>
                    <a:pt x="2189" y="10177"/>
                    <a:pt x="2213" y="10188"/>
                  </a:cubicBezTo>
                  <a:cubicBezTo>
                    <a:pt x="4868" y="11491"/>
                    <a:pt x="6379" y="13310"/>
                    <a:pt x="7042" y="14277"/>
                  </a:cubicBezTo>
                  <a:cubicBezTo>
                    <a:pt x="7064" y="14307"/>
                    <a:pt x="7098" y="14325"/>
                    <a:pt x="7134" y="14325"/>
                  </a:cubicBezTo>
                  <a:cubicBezTo>
                    <a:pt x="7149" y="14325"/>
                    <a:pt x="7168" y="14321"/>
                    <a:pt x="7183" y="14313"/>
                  </a:cubicBezTo>
                  <a:cubicBezTo>
                    <a:pt x="7269" y="14267"/>
                    <a:pt x="7360" y="14231"/>
                    <a:pt x="7461" y="14199"/>
                  </a:cubicBezTo>
                  <a:cubicBezTo>
                    <a:pt x="7481" y="14193"/>
                    <a:pt x="7502" y="14186"/>
                    <a:pt x="7525" y="14182"/>
                  </a:cubicBezTo>
                  <a:cubicBezTo>
                    <a:pt x="7666" y="14143"/>
                    <a:pt x="7810" y="14124"/>
                    <a:pt x="7953" y="14124"/>
                  </a:cubicBezTo>
                  <a:cubicBezTo>
                    <a:pt x="8141" y="14124"/>
                    <a:pt x="8328" y="14157"/>
                    <a:pt x="8508" y="14221"/>
                  </a:cubicBezTo>
                  <a:cubicBezTo>
                    <a:pt x="8519" y="14226"/>
                    <a:pt x="8531" y="14228"/>
                    <a:pt x="8543" y="14228"/>
                  </a:cubicBezTo>
                  <a:cubicBezTo>
                    <a:pt x="8562" y="14228"/>
                    <a:pt x="8581" y="14223"/>
                    <a:pt x="8599" y="14213"/>
                  </a:cubicBezTo>
                  <a:cubicBezTo>
                    <a:pt x="8627" y="14197"/>
                    <a:pt x="8646" y="14170"/>
                    <a:pt x="8652" y="14139"/>
                  </a:cubicBezTo>
                  <a:cubicBezTo>
                    <a:pt x="8867" y="12968"/>
                    <a:pt x="9085" y="10583"/>
                    <a:pt x="8118" y="7747"/>
                  </a:cubicBezTo>
                  <a:cubicBezTo>
                    <a:pt x="7136" y="4868"/>
                    <a:pt x="5195" y="2269"/>
                    <a:pt x="2347" y="23"/>
                  </a:cubicBezTo>
                  <a:cubicBezTo>
                    <a:pt x="2327" y="10"/>
                    <a:pt x="2304" y="1"/>
                    <a:pt x="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6"/>
            <p:cNvSpPr/>
            <p:nvPr/>
          </p:nvSpPr>
          <p:spPr>
            <a:xfrm>
              <a:off x="6309385" y="3375928"/>
              <a:ext cx="428126" cy="218630"/>
            </a:xfrm>
            <a:custGeom>
              <a:avLst/>
              <a:gdLst/>
              <a:ahLst/>
              <a:cxnLst/>
              <a:rect l="l" t="t" r="r" b="b"/>
              <a:pathLst>
                <a:path w="14577" h="7444" extrusionOk="0">
                  <a:moveTo>
                    <a:pt x="2620" y="220"/>
                  </a:moveTo>
                  <a:cubicBezTo>
                    <a:pt x="5178" y="220"/>
                    <a:pt x="7499" y="724"/>
                    <a:pt x="9543" y="1727"/>
                  </a:cubicBezTo>
                  <a:cubicBezTo>
                    <a:pt x="12110" y="2988"/>
                    <a:pt x="13608" y="4728"/>
                    <a:pt x="14303" y="5716"/>
                  </a:cubicBezTo>
                  <a:cubicBezTo>
                    <a:pt x="14021" y="5886"/>
                    <a:pt x="13787" y="6129"/>
                    <a:pt x="13625" y="6426"/>
                  </a:cubicBezTo>
                  <a:cubicBezTo>
                    <a:pt x="13579" y="6508"/>
                    <a:pt x="13539" y="6596"/>
                    <a:pt x="13504" y="6692"/>
                  </a:cubicBezTo>
                  <a:cubicBezTo>
                    <a:pt x="12993" y="6599"/>
                    <a:pt x="12279" y="6510"/>
                    <a:pt x="11413" y="6510"/>
                  </a:cubicBezTo>
                  <a:cubicBezTo>
                    <a:pt x="10234" y="6510"/>
                    <a:pt x="8774" y="6675"/>
                    <a:pt x="7165" y="7217"/>
                  </a:cubicBezTo>
                  <a:cubicBezTo>
                    <a:pt x="2737" y="5483"/>
                    <a:pt x="637" y="1166"/>
                    <a:pt x="274" y="355"/>
                  </a:cubicBezTo>
                  <a:cubicBezTo>
                    <a:pt x="1076" y="265"/>
                    <a:pt x="1859" y="220"/>
                    <a:pt x="2620" y="220"/>
                  </a:cubicBezTo>
                  <a:close/>
                  <a:moveTo>
                    <a:pt x="2625" y="1"/>
                  </a:moveTo>
                  <a:cubicBezTo>
                    <a:pt x="1807" y="1"/>
                    <a:pt x="966" y="52"/>
                    <a:pt x="101" y="154"/>
                  </a:cubicBezTo>
                  <a:cubicBezTo>
                    <a:pt x="67" y="159"/>
                    <a:pt x="37" y="178"/>
                    <a:pt x="19" y="206"/>
                  </a:cubicBezTo>
                  <a:cubicBezTo>
                    <a:pt x="3" y="235"/>
                    <a:pt x="0" y="270"/>
                    <a:pt x="12" y="303"/>
                  </a:cubicBezTo>
                  <a:cubicBezTo>
                    <a:pt x="33" y="356"/>
                    <a:pt x="2132" y="5504"/>
                    <a:pt x="7122" y="7437"/>
                  </a:cubicBezTo>
                  <a:cubicBezTo>
                    <a:pt x="7135" y="7441"/>
                    <a:pt x="7146" y="7444"/>
                    <a:pt x="7161" y="7444"/>
                  </a:cubicBezTo>
                  <a:cubicBezTo>
                    <a:pt x="7174" y="7444"/>
                    <a:pt x="7186" y="7441"/>
                    <a:pt x="7199" y="7438"/>
                  </a:cubicBezTo>
                  <a:cubicBezTo>
                    <a:pt x="8792" y="6894"/>
                    <a:pt x="10239" y="6729"/>
                    <a:pt x="11406" y="6729"/>
                  </a:cubicBezTo>
                  <a:cubicBezTo>
                    <a:pt x="12312" y="6729"/>
                    <a:pt x="13049" y="6828"/>
                    <a:pt x="13555" y="6925"/>
                  </a:cubicBezTo>
                  <a:cubicBezTo>
                    <a:pt x="13561" y="6926"/>
                    <a:pt x="13568" y="6927"/>
                    <a:pt x="13574" y="6927"/>
                  </a:cubicBezTo>
                  <a:cubicBezTo>
                    <a:pt x="13622" y="6927"/>
                    <a:pt x="13664" y="6898"/>
                    <a:pt x="13680" y="6850"/>
                  </a:cubicBezTo>
                  <a:cubicBezTo>
                    <a:pt x="13717" y="6732"/>
                    <a:pt x="13761" y="6628"/>
                    <a:pt x="13816" y="6532"/>
                  </a:cubicBezTo>
                  <a:cubicBezTo>
                    <a:pt x="13978" y="6238"/>
                    <a:pt x="14217" y="6003"/>
                    <a:pt x="14512" y="5852"/>
                  </a:cubicBezTo>
                  <a:cubicBezTo>
                    <a:pt x="14540" y="5837"/>
                    <a:pt x="14562" y="5810"/>
                    <a:pt x="14569" y="5780"/>
                  </a:cubicBezTo>
                  <a:cubicBezTo>
                    <a:pt x="14576" y="5751"/>
                    <a:pt x="14570" y="5718"/>
                    <a:pt x="14552" y="5692"/>
                  </a:cubicBezTo>
                  <a:cubicBezTo>
                    <a:pt x="13875" y="4705"/>
                    <a:pt x="12337" y="2855"/>
                    <a:pt x="9639" y="1529"/>
                  </a:cubicBezTo>
                  <a:cubicBezTo>
                    <a:pt x="7565" y="512"/>
                    <a:pt x="5215"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6"/>
            <p:cNvSpPr/>
            <p:nvPr/>
          </p:nvSpPr>
          <p:spPr>
            <a:xfrm>
              <a:off x="6531686" y="3611974"/>
              <a:ext cx="226648" cy="429918"/>
            </a:xfrm>
            <a:custGeom>
              <a:avLst/>
              <a:gdLst/>
              <a:ahLst/>
              <a:cxnLst/>
              <a:rect l="l" t="t" r="r" b="b"/>
              <a:pathLst>
                <a:path w="7717" h="14638" extrusionOk="0">
                  <a:moveTo>
                    <a:pt x="6091" y="266"/>
                  </a:moveTo>
                  <a:cubicBezTo>
                    <a:pt x="6254" y="536"/>
                    <a:pt x="6482" y="764"/>
                    <a:pt x="6759" y="926"/>
                  </a:cubicBezTo>
                  <a:cubicBezTo>
                    <a:pt x="6836" y="970"/>
                    <a:pt x="6910" y="1009"/>
                    <a:pt x="6983" y="1039"/>
                  </a:cubicBezTo>
                  <a:cubicBezTo>
                    <a:pt x="6748" y="2256"/>
                    <a:pt x="6527" y="4629"/>
                    <a:pt x="7491" y="7477"/>
                  </a:cubicBezTo>
                  <a:cubicBezTo>
                    <a:pt x="5757" y="11905"/>
                    <a:pt x="1440" y="14005"/>
                    <a:pt x="628" y="14369"/>
                  </a:cubicBezTo>
                  <a:cubicBezTo>
                    <a:pt x="237" y="10875"/>
                    <a:pt x="695" y="7762"/>
                    <a:pt x="1994" y="5113"/>
                  </a:cubicBezTo>
                  <a:cubicBezTo>
                    <a:pt x="1997" y="5108"/>
                    <a:pt x="2001" y="5103"/>
                    <a:pt x="2003" y="5096"/>
                  </a:cubicBezTo>
                  <a:cubicBezTo>
                    <a:pt x="3294" y="2464"/>
                    <a:pt x="5079" y="960"/>
                    <a:pt x="6091" y="266"/>
                  </a:cubicBezTo>
                  <a:close/>
                  <a:moveTo>
                    <a:pt x="6125" y="0"/>
                  </a:moveTo>
                  <a:cubicBezTo>
                    <a:pt x="6105" y="0"/>
                    <a:pt x="6084" y="7"/>
                    <a:pt x="6067" y="19"/>
                  </a:cubicBezTo>
                  <a:cubicBezTo>
                    <a:pt x="5059" y="690"/>
                    <a:pt x="3169" y="2229"/>
                    <a:pt x="1812" y="4985"/>
                  </a:cubicBezTo>
                  <a:cubicBezTo>
                    <a:pt x="1809" y="4991"/>
                    <a:pt x="1806" y="4996"/>
                    <a:pt x="1803" y="5001"/>
                  </a:cubicBezTo>
                  <a:cubicBezTo>
                    <a:pt x="463" y="7728"/>
                    <a:pt x="0" y="10938"/>
                    <a:pt x="425" y="14539"/>
                  </a:cubicBezTo>
                  <a:cubicBezTo>
                    <a:pt x="430" y="14574"/>
                    <a:pt x="450" y="14604"/>
                    <a:pt x="479" y="14621"/>
                  </a:cubicBezTo>
                  <a:cubicBezTo>
                    <a:pt x="496" y="14632"/>
                    <a:pt x="516" y="14638"/>
                    <a:pt x="536" y="14638"/>
                  </a:cubicBezTo>
                  <a:cubicBezTo>
                    <a:pt x="550" y="14638"/>
                    <a:pt x="563" y="14633"/>
                    <a:pt x="574" y="14631"/>
                  </a:cubicBezTo>
                  <a:cubicBezTo>
                    <a:pt x="627" y="14609"/>
                    <a:pt x="5775" y="12510"/>
                    <a:pt x="7706" y="7520"/>
                  </a:cubicBezTo>
                  <a:cubicBezTo>
                    <a:pt x="7716" y="7497"/>
                    <a:pt x="7716" y="7469"/>
                    <a:pt x="7708" y="7443"/>
                  </a:cubicBezTo>
                  <a:cubicBezTo>
                    <a:pt x="6721" y="4556"/>
                    <a:pt x="6974" y="2161"/>
                    <a:pt x="7214" y="992"/>
                  </a:cubicBezTo>
                  <a:cubicBezTo>
                    <a:pt x="7224" y="939"/>
                    <a:pt x="7194" y="885"/>
                    <a:pt x="7142" y="868"/>
                  </a:cubicBezTo>
                  <a:cubicBezTo>
                    <a:pt x="7051" y="835"/>
                    <a:pt x="6960" y="794"/>
                    <a:pt x="6866" y="740"/>
                  </a:cubicBezTo>
                  <a:cubicBezTo>
                    <a:pt x="6590" y="577"/>
                    <a:pt x="6368" y="342"/>
                    <a:pt x="6225" y="62"/>
                  </a:cubicBezTo>
                  <a:cubicBezTo>
                    <a:pt x="6211" y="33"/>
                    <a:pt x="6185" y="13"/>
                    <a:pt x="6155" y="5"/>
                  </a:cubicBezTo>
                  <a:cubicBezTo>
                    <a:pt x="6146" y="2"/>
                    <a:pt x="6136" y="0"/>
                    <a:pt x="6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6"/>
            <p:cNvSpPr/>
            <p:nvPr/>
          </p:nvSpPr>
          <p:spPr>
            <a:xfrm>
              <a:off x="6701827" y="3535818"/>
              <a:ext cx="112751" cy="111019"/>
            </a:xfrm>
            <a:custGeom>
              <a:avLst/>
              <a:gdLst/>
              <a:ahLst/>
              <a:cxnLst/>
              <a:rect l="l" t="t" r="r" b="b"/>
              <a:pathLst>
                <a:path w="3839" h="3780" extrusionOk="0">
                  <a:moveTo>
                    <a:pt x="1922" y="224"/>
                  </a:moveTo>
                  <a:cubicBezTo>
                    <a:pt x="2111" y="224"/>
                    <a:pt x="2300" y="256"/>
                    <a:pt x="2482" y="321"/>
                  </a:cubicBezTo>
                  <a:cubicBezTo>
                    <a:pt x="2595" y="361"/>
                    <a:pt x="2709" y="416"/>
                    <a:pt x="2816" y="482"/>
                  </a:cubicBezTo>
                  <a:cubicBezTo>
                    <a:pt x="3101" y="664"/>
                    <a:pt x="3322" y="923"/>
                    <a:pt x="3453" y="1234"/>
                  </a:cubicBezTo>
                  <a:cubicBezTo>
                    <a:pt x="3476" y="1286"/>
                    <a:pt x="3497" y="1343"/>
                    <a:pt x="3515" y="1400"/>
                  </a:cubicBezTo>
                  <a:cubicBezTo>
                    <a:pt x="3531" y="1457"/>
                    <a:pt x="3545" y="1514"/>
                    <a:pt x="3558" y="1571"/>
                  </a:cubicBezTo>
                  <a:cubicBezTo>
                    <a:pt x="3621" y="1894"/>
                    <a:pt x="3588" y="2226"/>
                    <a:pt x="3461" y="2532"/>
                  </a:cubicBezTo>
                  <a:cubicBezTo>
                    <a:pt x="3419" y="2635"/>
                    <a:pt x="3367" y="2729"/>
                    <a:pt x="3305" y="2823"/>
                  </a:cubicBezTo>
                  <a:cubicBezTo>
                    <a:pt x="3125" y="3091"/>
                    <a:pt x="2875" y="3300"/>
                    <a:pt x="2578" y="3427"/>
                  </a:cubicBezTo>
                  <a:cubicBezTo>
                    <a:pt x="2524" y="3448"/>
                    <a:pt x="2469" y="3469"/>
                    <a:pt x="2412" y="3487"/>
                  </a:cubicBezTo>
                  <a:cubicBezTo>
                    <a:pt x="2369" y="3499"/>
                    <a:pt x="2326" y="3512"/>
                    <a:pt x="2282" y="3521"/>
                  </a:cubicBezTo>
                  <a:cubicBezTo>
                    <a:pt x="2162" y="3548"/>
                    <a:pt x="2041" y="3561"/>
                    <a:pt x="1920" y="3561"/>
                  </a:cubicBezTo>
                  <a:cubicBezTo>
                    <a:pt x="1727" y="3561"/>
                    <a:pt x="1536" y="3527"/>
                    <a:pt x="1352" y="3461"/>
                  </a:cubicBezTo>
                  <a:cubicBezTo>
                    <a:pt x="1261" y="3428"/>
                    <a:pt x="1171" y="3387"/>
                    <a:pt x="1076" y="3333"/>
                  </a:cubicBezTo>
                  <a:cubicBezTo>
                    <a:pt x="798" y="3170"/>
                    <a:pt x="578" y="2935"/>
                    <a:pt x="434" y="2652"/>
                  </a:cubicBezTo>
                  <a:cubicBezTo>
                    <a:pt x="391" y="2567"/>
                    <a:pt x="352" y="2477"/>
                    <a:pt x="324" y="2381"/>
                  </a:cubicBezTo>
                  <a:lnTo>
                    <a:pt x="314" y="2353"/>
                  </a:lnTo>
                  <a:cubicBezTo>
                    <a:pt x="224" y="2044"/>
                    <a:pt x="226" y="1716"/>
                    <a:pt x="323" y="1410"/>
                  </a:cubicBezTo>
                  <a:cubicBezTo>
                    <a:pt x="361" y="1291"/>
                    <a:pt x="405" y="1187"/>
                    <a:pt x="459" y="1091"/>
                  </a:cubicBezTo>
                  <a:cubicBezTo>
                    <a:pt x="620" y="798"/>
                    <a:pt x="861" y="563"/>
                    <a:pt x="1157" y="410"/>
                  </a:cubicBezTo>
                  <a:cubicBezTo>
                    <a:pt x="1243" y="365"/>
                    <a:pt x="1332" y="329"/>
                    <a:pt x="1435" y="297"/>
                  </a:cubicBezTo>
                  <a:cubicBezTo>
                    <a:pt x="1453" y="292"/>
                    <a:pt x="1475" y="285"/>
                    <a:pt x="1499" y="279"/>
                  </a:cubicBezTo>
                  <a:cubicBezTo>
                    <a:pt x="1638" y="242"/>
                    <a:pt x="1780" y="224"/>
                    <a:pt x="1922" y="224"/>
                  </a:cubicBezTo>
                  <a:close/>
                  <a:moveTo>
                    <a:pt x="1920" y="0"/>
                  </a:moveTo>
                  <a:cubicBezTo>
                    <a:pt x="1759" y="0"/>
                    <a:pt x="1599" y="21"/>
                    <a:pt x="1442" y="63"/>
                  </a:cubicBezTo>
                  <a:cubicBezTo>
                    <a:pt x="1416" y="67"/>
                    <a:pt x="1389" y="77"/>
                    <a:pt x="1359" y="86"/>
                  </a:cubicBezTo>
                  <a:cubicBezTo>
                    <a:pt x="1250" y="120"/>
                    <a:pt x="1147" y="160"/>
                    <a:pt x="1050" y="213"/>
                  </a:cubicBezTo>
                  <a:cubicBezTo>
                    <a:pt x="717" y="383"/>
                    <a:pt x="442" y="648"/>
                    <a:pt x="261" y="982"/>
                  </a:cubicBezTo>
                  <a:cubicBezTo>
                    <a:pt x="200" y="1088"/>
                    <a:pt x="150" y="1205"/>
                    <a:pt x="108" y="1340"/>
                  </a:cubicBezTo>
                  <a:cubicBezTo>
                    <a:pt x="2" y="1694"/>
                    <a:pt x="1" y="2064"/>
                    <a:pt x="103" y="2414"/>
                  </a:cubicBezTo>
                  <a:lnTo>
                    <a:pt x="103" y="2416"/>
                  </a:lnTo>
                  <a:lnTo>
                    <a:pt x="112" y="2444"/>
                  </a:lnTo>
                  <a:cubicBezTo>
                    <a:pt x="146" y="2552"/>
                    <a:pt x="189" y="2656"/>
                    <a:pt x="239" y="2750"/>
                  </a:cubicBezTo>
                  <a:cubicBezTo>
                    <a:pt x="399" y="3069"/>
                    <a:pt x="652" y="3336"/>
                    <a:pt x="965" y="3519"/>
                  </a:cubicBezTo>
                  <a:cubicBezTo>
                    <a:pt x="1072" y="3582"/>
                    <a:pt x="1174" y="3630"/>
                    <a:pt x="1275" y="3666"/>
                  </a:cubicBezTo>
                  <a:cubicBezTo>
                    <a:pt x="1485" y="3741"/>
                    <a:pt x="1700" y="3780"/>
                    <a:pt x="1916" y="3780"/>
                  </a:cubicBezTo>
                  <a:cubicBezTo>
                    <a:pt x="2054" y="3780"/>
                    <a:pt x="2192" y="3766"/>
                    <a:pt x="2326" y="3734"/>
                  </a:cubicBezTo>
                  <a:cubicBezTo>
                    <a:pt x="2376" y="3724"/>
                    <a:pt x="2423" y="3710"/>
                    <a:pt x="2472" y="3696"/>
                  </a:cubicBezTo>
                  <a:cubicBezTo>
                    <a:pt x="2534" y="3676"/>
                    <a:pt x="2597" y="3653"/>
                    <a:pt x="2661" y="3626"/>
                  </a:cubicBezTo>
                  <a:cubicBezTo>
                    <a:pt x="2996" y="3482"/>
                    <a:pt x="3279" y="3246"/>
                    <a:pt x="3481" y="2943"/>
                  </a:cubicBezTo>
                  <a:cubicBezTo>
                    <a:pt x="3551" y="2840"/>
                    <a:pt x="3609" y="2729"/>
                    <a:pt x="3658" y="2615"/>
                  </a:cubicBezTo>
                  <a:cubicBezTo>
                    <a:pt x="3800" y="2270"/>
                    <a:pt x="3839" y="1894"/>
                    <a:pt x="3766" y="1526"/>
                  </a:cubicBezTo>
                  <a:cubicBezTo>
                    <a:pt x="3753" y="1460"/>
                    <a:pt x="3738" y="1396"/>
                    <a:pt x="3718" y="1333"/>
                  </a:cubicBezTo>
                  <a:cubicBezTo>
                    <a:pt x="3699" y="1268"/>
                    <a:pt x="3674" y="1202"/>
                    <a:pt x="3646" y="1142"/>
                  </a:cubicBezTo>
                  <a:cubicBezTo>
                    <a:pt x="3500" y="794"/>
                    <a:pt x="3251" y="500"/>
                    <a:pt x="2926" y="294"/>
                  </a:cubicBezTo>
                  <a:cubicBezTo>
                    <a:pt x="2805" y="220"/>
                    <a:pt x="2678" y="157"/>
                    <a:pt x="2548" y="110"/>
                  </a:cubicBezTo>
                  <a:cubicBezTo>
                    <a:pt x="2345" y="37"/>
                    <a:pt x="2132" y="0"/>
                    <a:pt x="1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6"/>
            <p:cNvSpPr/>
            <p:nvPr/>
          </p:nvSpPr>
          <p:spPr>
            <a:xfrm>
              <a:off x="6719684" y="3552618"/>
              <a:ext cx="72603" cy="77214"/>
            </a:xfrm>
            <a:custGeom>
              <a:avLst/>
              <a:gdLst/>
              <a:ahLst/>
              <a:cxnLst/>
              <a:rect l="l" t="t" r="r" b="b"/>
              <a:pathLst>
                <a:path w="2472" h="2629" extrusionOk="0">
                  <a:moveTo>
                    <a:pt x="1041" y="0"/>
                  </a:moveTo>
                  <a:cubicBezTo>
                    <a:pt x="1034" y="0"/>
                    <a:pt x="1028" y="2"/>
                    <a:pt x="1022" y="4"/>
                  </a:cubicBezTo>
                  <a:cubicBezTo>
                    <a:pt x="568" y="156"/>
                    <a:pt x="209" y="548"/>
                    <a:pt x="108" y="998"/>
                  </a:cubicBezTo>
                  <a:cubicBezTo>
                    <a:pt x="1" y="1470"/>
                    <a:pt x="179" y="1979"/>
                    <a:pt x="551" y="2265"/>
                  </a:cubicBezTo>
                  <a:cubicBezTo>
                    <a:pt x="673" y="2362"/>
                    <a:pt x="828" y="2440"/>
                    <a:pt x="1033" y="2514"/>
                  </a:cubicBezTo>
                  <a:cubicBezTo>
                    <a:pt x="1184" y="2570"/>
                    <a:pt x="1375" y="2628"/>
                    <a:pt x="1576" y="2628"/>
                  </a:cubicBezTo>
                  <a:cubicBezTo>
                    <a:pt x="1631" y="2628"/>
                    <a:pt x="1686" y="2624"/>
                    <a:pt x="1743" y="2613"/>
                  </a:cubicBezTo>
                  <a:cubicBezTo>
                    <a:pt x="2016" y="2564"/>
                    <a:pt x="2241" y="2393"/>
                    <a:pt x="2446" y="2218"/>
                  </a:cubicBezTo>
                  <a:cubicBezTo>
                    <a:pt x="2469" y="2198"/>
                    <a:pt x="2472" y="2164"/>
                    <a:pt x="2452" y="2141"/>
                  </a:cubicBezTo>
                  <a:cubicBezTo>
                    <a:pt x="2441" y="2129"/>
                    <a:pt x="2426" y="2122"/>
                    <a:pt x="2410" y="2122"/>
                  </a:cubicBezTo>
                  <a:cubicBezTo>
                    <a:pt x="2398" y="2122"/>
                    <a:pt x="2385" y="2127"/>
                    <a:pt x="2375" y="2136"/>
                  </a:cubicBezTo>
                  <a:cubicBezTo>
                    <a:pt x="2183" y="2304"/>
                    <a:pt x="1973" y="2463"/>
                    <a:pt x="1725" y="2506"/>
                  </a:cubicBezTo>
                  <a:cubicBezTo>
                    <a:pt x="1677" y="2514"/>
                    <a:pt x="1628" y="2519"/>
                    <a:pt x="1576" y="2519"/>
                  </a:cubicBezTo>
                  <a:cubicBezTo>
                    <a:pt x="1432" y="2519"/>
                    <a:pt x="1270" y="2484"/>
                    <a:pt x="1072" y="2412"/>
                  </a:cubicBezTo>
                  <a:cubicBezTo>
                    <a:pt x="878" y="2341"/>
                    <a:pt x="734" y="2268"/>
                    <a:pt x="617" y="2178"/>
                  </a:cubicBezTo>
                  <a:cubicBezTo>
                    <a:pt x="284" y="1921"/>
                    <a:pt x="119" y="1445"/>
                    <a:pt x="216" y="1022"/>
                  </a:cubicBezTo>
                  <a:cubicBezTo>
                    <a:pt x="310" y="609"/>
                    <a:pt x="639" y="249"/>
                    <a:pt x="1058" y="106"/>
                  </a:cubicBezTo>
                  <a:cubicBezTo>
                    <a:pt x="1086" y="98"/>
                    <a:pt x="1102" y="65"/>
                    <a:pt x="1092" y="36"/>
                  </a:cubicBezTo>
                  <a:cubicBezTo>
                    <a:pt x="1085" y="14"/>
                    <a:pt x="1063" y="0"/>
                    <a:pt x="1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6"/>
            <p:cNvSpPr/>
            <p:nvPr/>
          </p:nvSpPr>
          <p:spPr>
            <a:xfrm>
              <a:off x="6738774" y="3575350"/>
              <a:ext cx="33364" cy="40178"/>
            </a:xfrm>
            <a:custGeom>
              <a:avLst/>
              <a:gdLst/>
              <a:ahLst/>
              <a:cxnLst/>
              <a:rect l="l" t="t" r="r" b="b"/>
              <a:pathLst>
                <a:path w="1136" h="1368" extrusionOk="0">
                  <a:moveTo>
                    <a:pt x="344" y="0"/>
                  </a:moveTo>
                  <a:cubicBezTo>
                    <a:pt x="334" y="0"/>
                    <a:pt x="324" y="3"/>
                    <a:pt x="315" y="9"/>
                  </a:cubicBezTo>
                  <a:cubicBezTo>
                    <a:pt x="141" y="117"/>
                    <a:pt x="24" y="319"/>
                    <a:pt x="13" y="534"/>
                  </a:cubicBezTo>
                  <a:cubicBezTo>
                    <a:pt x="0" y="735"/>
                    <a:pt x="77" y="941"/>
                    <a:pt x="221" y="1102"/>
                  </a:cubicBezTo>
                  <a:cubicBezTo>
                    <a:pt x="376" y="1273"/>
                    <a:pt x="598" y="1367"/>
                    <a:pt x="813" y="1367"/>
                  </a:cubicBezTo>
                  <a:cubicBezTo>
                    <a:pt x="912" y="1367"/>
                    <a:pt x="1006" y="1349"/>
                    <a:pt x="1097" y="1306"/>
                  </a:cubicBezTo>
                  <a:cubicBezTo>
                    <a:pt x="1124" y="1293"/>
                    <a:pt x="1135" y="1260"/>
                    <a:pt x="1124" y="1233"/>
                  </a:cubicBezTo>
                  <a:cubicBezTo>
                    <a:pt x="1114" y="1214"/>
                    <a:pt x="1094" y="1201"/>
                    <a:pt x="1072" y="1201"/>
                  </a:cubicBezTo>
                  <a:cubicBezTo>
                    <a:pt x="1065" y="1201"/>
                    <a:pt x="1057" y="1203"/>
                    <a:pt x="1050" y="1206"/>
                  </a:cubicBezTo>
                  <a:cubicBezTo>
                    <a:pt x="976" y="1240"/>
                    <a:pt x="895" y="1256"/>
                    <a:pt x="813" y="1256"/>
                  </a:cubicBezTo>
                  <a:cubicBezTo>
                    <a:pt x="628" y="1256"/>
                    <a:pt x="438" y="1175"/>
                    <a:pt x="305" y="1027"/>
                  </a:cubicBezTo>
                  <a:cubicBezTo>
                    <a:pt x="180" y="887"/>
                    <a:pt x="114" y="712"/>
                    <a:pt x="123" y="538"/>
                  </a:cubicBezTo>
                  <a:cubicBezTo>
                    <a:pt x="131" y="359"/>
                    <a:pt x="228" y="190"/>
                    <a:pt x="372" y="101"/>
                  </a:cubicBezTo>
                  <a:cubicBezTo>
                    <a:pt x="399" y="86"/>
                    <a:pt x="406" y="51"/>
                    <a:pt x="390" y="27"/>
                  </a:cubicBezTo>
                  <a:cubicBezTo>
                    <a:pt x="379" y="10"/>
                    <a:pt x="362"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6"/>
            <p:cNvSpPr/>
            <p:nvPr/>
          </p:nvSpPr>
          <p:spPr>
            <a:xfrm>
              <a:off x="6753459" y="3586951"/>
              <a:ext cx="6579" cy="13305"/>
            </a:xfrm>
            <a:custGeom>
              <a:avLst/>
              <a:gdLst/>
              <a:ahLst/>
              <a:cxnLst/>
              <a:rect l="l" t="t" r="r" b="b"/>
              <a:pathLst>
                <a:path w="224" h="453" extrusionOk="0">
                  <a:moveTo>
                    <a:pt x="125" y="0"/>
                  </a:moveTo>
                  <a:cubicBezTo>
                    <a:pt x="112" y="0"/>
                    <a:pt x="98" y="5"/>
                    <a:pt x="87" y="14"/>
                  </a:cubicBezTo>
                  <a:cubicBezTo>
                    <a:pt x="29" y="68"/>
                    <a:pt x="0" y="153"/>
                    <a:pt x="9" y="240"/>
                  </a:cubicBezTo>
                  <a:cubicBezTo>
                    <a:pt x="20" y="330"/>
                    <a:pt x="66" y="404"/>
                    <a:pt x="135" y="445"/>
                  </a:cubicBezTo>
                  <a:cubicBezTo>
                    <a:pt x="143" y="451"/>
                    <a:pt x="154" y="452"/>
                    <a:pt x="162" y="452"/>
                  </a:cubicBezTo>
                  <a:cubicBezTo>
                    <a:pt x="182" y="452"/>
                    <a:pt x="199" y="441"/>
                    <a:pt x="208" y="424"/>
                  </a:cubicBezTo>
                  <a:cubicBezTo>
                    <a:pt x="224" y="397"/>
                    <a:pt x="215" y="363"/>
                    <a:pt x="188" y="348"/>
                  </a:cubicBezTo>
                  <a:cubicBezTo>
                    <a:pt x="150" y="326"/>
                    <a:pt x="123" y="282"/>
                    <a:pt x="117" y="227"/>
                  </a:cubicBezTo>
                  <a:cubicBezTo>
                    <a:pt x="113" y="175"/>
                    <a:pt x="128" y="125"/>
                    <a:pt x="162" y="95"/>
                  </a:cubicBezTo>
                  <a:cubicBezTo>
                    <a:pt x="185" y="75"/>
                    <a:pt x="185" y="41"/>
                    <a:pt x="165" y="18"/>
                  </a:cubicBezTo>
                  <a:cubicBezTo>
                    <a:pt x="154" y="6"/>
                    <a:pt x="140"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6"/>
            <p:cNvSpPr/>
            <p:nvPr/>
          </p:nvSpPr>
          <p:spPr>
            <a:xfrm>
              <a:off x="6793990" y="3597289"/>
              <a:ext cx="5874" cy="8165"/>
            </a:xfrm>
            <a:custGeom>
              <a:avLst/>
              <a:gdLst/>
              <a:ahLst/>
              <a:cxnLst/>
              <a:rect l="l" t="t" r="r" b="b"/>
              <a:pathLst>
                <a:path w="200" h="278" extrusionOk="0">
                  <a:moveTo>
                    <a:pt x="136" y="1"/>
                  </a:moveTo>
                  <a:cubicBezTo>
                    <a:pt x="116" y="1"/>
                    <a:pt x="96" y="12"/>
                    <a:pt x="87" y="32"/>
                  </a:cubicBezTo>
                  <a:lnTo>
                    <a:pt x="13" y="199"/>
                  </a:lnTo>
                  <a:cubicBezTo>
                    <a:pt x="0" y="227"/>
                    <a:pt x="13" y="259"/>
                    <a:pt x="39" y="271"/>
                  </a:cubicBezTo>
                  <a:cubicBezTo>
                    <a:pt x="46" y="274"/>
                    <a:pt x="56" y="277"/>
                    <a:pt x="63" y="277"/>
                  </a:cubicBezTo>
                  <a:cubicBezTo>
                    <a:pt x="84" y="277"/>
                    <a:pt x="103" y="264"/>
                    <a:pt x="113" y="244"/>
                  </a:cubicBezTo>
                  <a:lnTo>
                    <a:pt x="187" y="79"/>
                  </a:lnTo>
                  <a:cubicBezTo>
                    <a:pt x="199" y="51"/>
                    <a:pt x="188" y="18"/>
                    <a:pt x="160" y="6"/>
                  </a:cubicBezTo>
                  <a:cubicBezTo>
                    <a:pt x="152" y="3"/>
                    <a:pt x="144"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6"/>
            <p:cNvSpPr/>
            <p:nvPr/>
          </p:nvSpPr>
          <p:spPr>
            <a:xfrm>
              <a:off x="6872789" y="3340801"/>
              <a:ext cx="66846" cy="148436"/>
            </a:xfrm>
            <a:custGeom>
              <a:avLst/>
              <a:gdLst/>
              <a:ahLst/>
              <a:cxnLst/>
              <a:rect l="l" t="t" r="r" b="b"/>
              <a:pathLst>
                <a:path w="2276" h="5054" extrusionOk="0">
                  <a:moveTo>
                    <a:pt x="2213" y="1"/>
                  </a:moveTo>
                  <a:cubicBezTo>
                    <a:pt x="2189" y="1"/>
                    <a:pt x="2168" y="21"/>
                    <a:pt x="2165" y="47"/>
                  </a:cubicBezTo>
                  <a:cubicBezTo>
                    <a:pt x="1873" y="1834"/>
                    <a:pt x="1132" y="3536"/>
                    <a:pt x="19" y="4967"/>
                  </a:cubicBezTo>
                  <a:cubicBezTo>
                    <a:pt x="0" y="4990"/>
                    <a:pt x="4" y="5025"/>
                    <a:pt x="29" y="5044"/>
                  </a:cubicBezTo>
                  <a:cubicBezTo>
                    <a:pt x="39" y="5051"/>
                    <a:pt x="50" y="5054"/>
                    <a:pt x="61" y="5054"/>
                  </a:cubicBezTo>
                  <a:cubicBezTo>
                    <a:pt x="78" y="5054"/>
                    <a:pt x="94" y="5047"/>
                    <a:pt x="104" y="5034"/>
                  </a:cubicBezTo>
                  <a:cubicBezTo>
                    <a:pt x="1228" y="3588"/>
                    <a:pt x="1977" y="1871"/>
                    <a:pt x="2272" y="64"/>
                  </a:cubicBezTo>
                  <a:cubicBezTo>
                    <a:pt x="2276" y="35"/>
                    <a:pt x="2257" y="7"/>
                    <a:pt x="2226" y="3"/>
                  </a:cubicBezTo>
                  <a:cubicBezTo>
                    <a:pt x="2222" y="1"/>
                    <a:pt x="2217"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6"/>
            <p:cNvSpPr/>
            <p:nvPr/>
          </p:nvSpPr>
          <p:spPr>
            <a:xfrm>
              <a:off x="6891322" y="3387588"/>
              <a:ext cx="22674" cy="52102"/>
            </a:xfrm>
            <a:custGeom>
              <a:avLst/>
              <a:gdLst/>
              <a:ahLst/>
              <a:cxnLst/>
              <a:rect l="l" t="t" r="r" b="b"/>
              <a:pathLst>
                <a:path w="772" h="1774" extrusionOk="0">
                  <a:moveTo>
                    <a:pt x="712" y="0"/>
                  </a:moveTo>
                  <a:cubicBezTo>
                    <a:pt x="687" y="0"/>
                    <a:pt x="664" y="17"/>
                    <a:pt x="658" y="42"/>
                  </a:cubicBezTo>
                  <a:cubicBezTo>
                    <a:pt x="501" y="611"/>
                    <a:pt x="285" y="1168"/>
                    <a:pt x="14" y="1695"/>
                  </a:cubicBezTo>
                  <a:cubicBezTo>
                    <a:pt x="0" y="1722"/>
                    <a:pt x="11" y="1753"/>
                    <a:pt x="38" y="1768"/>
                  </a:cubicBezTo>
                  <a:cubicBezTo>
                    <a:pt x="46" y="1772"/>
                    <a:pt x="54" y="1773"/>
                    <a:pt x="63" y="1773"/>
                  </a:cubicBezTo>
                  <a:cubicBezTo>
                    <a:pt x="83" y="1773"/>
                    <a:pt x="103" y="1760"/>
                    <a:pt x="113" y="1743"/>
                  </a:cubicBezTo>
                  <a:cubicBezTo>
                    <a:pt x="387" y="1211"/>
                    <a:pt x="605" y="647"/>
                    <a:pt x="765" y="70"/>
                  </a:cubicBezTo>
                  <a:cubicBezTo>
                    <a:pt x="772" y="40"/>
                    <a:pt x="753" y="12"/>
                    <a:pt x="725" y="2"/>
                  </a:cubicBezTo>
                  <a:cubicBezTo>
                    <a:pt x="721" y="1"/>
                    <a:pt x="716" y="0"/>
                    <a:pt x="7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6"/>
            <p:cNvSpPr/>
            <p:nvPr/>
          </p:nvSpPr>
          <p:spPr>
            <a:xfrm>
              <a:off x="6872231" y="3395459"/>
              <a:ext cx="11102" cy="24906"/>
            </a:xfrm>
            <a:custGeom>
              <a:avLst/>
              <a:gdLst/>
              <a:ahLst/>
              <a:cxnLst/>
              <a:rect l="l" t="t" r="r" b="b"/>
              <a:pathLst>
                <a:path w="378" h="848" extrusionOk="0">
                  <a:moveTo>
                    <a:pt x="318" y="0"/>
                  </a:moveTo>
                  <a:cubicBezTo>
                    <a:pt x="295" y="0"/>
                    <a:pt x="274" y="15"/>
                    <a:pt x="265" y="38"/>
                  </a:cubicBezTo>
                  <a:cubicBezTo>
                    <a:pt x="191" y="285"/>
                    <a:pt x="106" y="531"/>
                    <a:pt x="12" y="772"/>
                  </a:cubicBezTo>
                  <a:cubicBezTo>
                    <a:pt x="1" y="800"/>
                    <a:pt x="15" y="833"/>
                    <a:pt x="43" y="843"/>
                  </a:cubicBezTo>
                  <a:cubicBezTo>
                    <a:pt x="50" y="844"/>
                    <a:pt x="56" y="847"/>
                    <a:pt x="63" y="847"/>
                  </a:cubicBezTo>
                  <a:cubicBezTo>
                    <a:pt x="85" y="847"/>
                    <a:pt x="106" y="835"/>
                    <a:pt x="112" y="813"/>
                  </a:cubicBezTo>
                  <a:cubicBezTo>
                    <a:pt x="206" y="570"/>
                    <a:pt x="293" y="320"/>
                    <a:pt x="369" y="71"/>
                  </a:cubicBezTo>
                  <a:cubicBezTo>
                    <a:pt x="378" y="43"/>
                    <a:pt x="362" y="11"/>
                    <a:pt x="334" y="3"/>
                  </a:cubicBezTo>
                  <a:cubicBezTo>
                    <a:pt x="329" y="1"/>
                    <a:pt x="323"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6"/>
            <p:cNvSpPr/>
            <p:nvPr/>
          </p:nvSpPr>
          <p:spPr>
            <a:xfrm>
              <a:off x="6669872" y="3240238"/>
              <a:ext cx="100416" cy="229908"/>
            </a:xfrm>
            <a:custGeom>
              <a:avLst/>
              <a:gdLst/>
              <a:ahLst/>
              <a:cxnLst/>
              <a:rect l="l" t="t" r="r" b="b"/>
              <a:pathLst>
                <a:path w="3419" h="7828" extrusionOk="0">
                  <a:moveTo>
                    <a:pt x="62" y="1"/>
                  </a:moveTo>
                  <a:cubicBezTo>
                    <a:pt x="50" y="1"/>
                    <a:pt x="38" y="5"/>
                    <a:pt x="28" y="13"/>
                  </a:cubicBezTo>
                  <a:cubicBezTo>
                    <a:pt x="5" y="33"/>
                    <a:pt x="1" y="67"/>
                    <a:pt x="21" y="90"/>
                  </a:cubicBezTo>
                  <a:cubicBezTo>
                    <a:pt x="1834" y="2246"/>
                    <a:pt x="3001" y="4976"/>
                    <a:pt x="3308" y="7777"/>
                  </a:cubicBezTo>
                  <a:cubicBezTo>
                    <a:pt x="3310" y="7803"/>
                    <a:pt x="3333" y="7824"/>
                    <a:pt x="3363" y="7824"/>
                  </a:cubicBezTo>
                  <a:cubicBezTo>
                    <a:pt x="3364" y="7824"/>
                    <a:pt x="3366" y="7824"/>
                    <a:pt x="3367" y="7827"/>
                  </a:cubicBezTo>
                  <a:cubicBezTo>
                    <a:pt x="3397" y="7823"/>
                    <a:pt x="3419" y="7796"/>
                    <a:pt x="3416" y="7766"/>
                  </a:cubicBezTo>
                  <a:cubicBezTo>
                    <a:pt x="3108" y="4945"/>
                    <a:pt x="1930" y="2195"/>
                    <a:pt x="105" y="20"/>
                  </a:cubicBezTo>
                  <a:cubicBezTo>
                    <a:pt x="93" y="7"/>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6"/>
            <p:cNvSpPr/>
            <p:nvPr/>
          </p:nvSpPr>
          <p:spPr>
            <a:xfrm>
              <a:off x="6694308" y="3303795"/>
              <a:ext cx="55392" cy="125674"/>
            </a:xfrm>
            <a:custGeom>
              <a:avLst/>
              <a:gdLst/>
              <a:ahLst/>
              <a:cxnLst/>
              <a:rect l="l" t="t" r="r" b="b"/>
              <a:pathLst>
                <a:path w="1886" h="4279" extrusionOk="0">
                  <a:moveTo>
                    <a:pt x="64" y="0"/>
                  </a:moveTo>
                  <a:cubicBezTo>
                    <a:pt x="53" y="0"/>
                    <a:pt x="42" y="4"/>
                    <a:pt x="33" y="11"/>
                  </a:cubicBezTo>
                  <a:cubicBezTo>
                    <a:pt x="8" y="28"/>
                    <a:pt x="0" y="62"/>
                    <a:pt x="19" y="88"/>
                  </a:cubicBezTo>
                  <a:cubicBezTo>
                    <a:pt x="873" y="1327"/>
                    <a:pt x="1480" y="2759"/>
                    <a:pt x="1772" y="4235"/>
                  </a:cubicBezTo>
                  <a:cubicBezTo>
                    <a:pt x="1778" y="4262"/>
                    <a:pt x="1800" y="4279"/>
                    <a:pt x="1826" y="4279"/>
                  </a:cubicBezTo>
                  <a:cubicBezTo>
                    <a:pt x="1829" y="4279"/>
                    <a:pt x="1833" y="4277"/>
                    <a:pt x="1838" y="4277"/>
                  </a:cubicBezTo>
                  <a:cubicBezTo>
                    <a:pt x="1866" y="4272"/>
                    <a:pt x="1886" y="4243"/>
                    <a:pt x="1880" y="4213"/>
                  </a:cubicBezTo>
                  <a:cubicBezTo>
                    <a:pt x="1585" y="2724"/>
                    <a:pt x="973" y="1274"/>
                    <a:pt x="110"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6"/>
            <p:cNvSpPr/>
            <p:nvPr/>
          </p:nvSpPr>
          <p:spPr>
            <a:xfrm>
              <a:off x="6707847" y="3372491"/>
              <a:ext cx="11161" cy="18679"/>
            </a:xfrm>
            <a:custGeom>
              <a:avLst/>
              <a:gdLst/>
              <a:ahLst/>
              <a:cxnLst/>
              <a:rect l="l" t="t" r="r" b="b"/>
              <a:pathLst>
                <a:path w="380" h="636" extrusionOk="0">
                  <a:moveTo>
                    <a:pt x="62" y="0"/>
                  </a:moveTo>
                  <a:cubicBezTo>
                    <a:pt x="53" y="0"/>
                    <a:pt x="44" y="3"/>
                    <a:pt x="35" y="7"/>
                  </a:cubicBezTo>
                  <a:cubicBezTo>
                    <a:pt x="9" y="21"/>
                    <a:pt x="1" y="56"/>
                    <a:pt x="15" y="81"/>
                  </a:cubicBezTo>
                  <a:cubicBezTo>
                    <a:pt x="112" y="249"/>
                    <a:pt x="197" y="423"/>
                    <a:pt x="270" y="601"/>
                  </a:cubicBezTo>
                  <a:cubicBezTo>
                    <a:pt x="279" y="622"/>
                    <a:pt x="300" y="635"/>
                    <a:pt x="321" y="635"/>
                  </a:cubicBezTo>
                  <a:cubicBezTo>
                    <a:pt x="327" y="635"/>
                    <a:pt x="334" y="634"/>
                    <a:pt x="340" y="630"/>
                  </a:cubicBezTo>
                  <a:cubicBezTo>
                    <a:pt x="368" y="620"/>
                    <a:pt x="380" y="587"/>
                    <a:pt x="370" y="558"/>
                  </a:cubicBezTo>
                  <a:cubicBezTo>
                    <a:pt x="294" y="378"/>
                    <a:pt x="207" y="200"/>
                    <a:pt x="109" y="27"/>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6"/>
            <p:cNvSpPr/>
            <p:nvPr/>
          </p:nvSpPr>
          <p:spPr>
            <a:xfrm>
              <a:off x="6579354" y="3316630"/>
              <a:ext cx="26844" cy="96245"/>
            </a:xfrm>
            <a:custGeom>
              <a:avLst/>
              <a:gdLst/>
              <a:ahLst/>
              <a:cxnLst/>
              <a:rect l="l" t="t" r="r" b="b"/>
              <a:pathLst>
                <a:path w="914" h="3277" extrusionOk="0">
                  <a:moveTo>
                    <a:pt x="58" y="1"/>
                  </a:moveTo>
                  <a:cubicBezTo>
                    <a:pt x="56" y="1"/>
                    <a:pt x="54" y="1"/>
                    <a:pt x="52" y="1"/>
                  </a:cubicBezTo>
                  <a:cubicBezTo>
                    <a:pt x="22" y="2"/>
                    <a:pt x="1" y="29"/>
                    <a:pt x="2" y="59"/>
                  </a:cubicBezTo>
                  <a:cubicBezTo>
                    <a:pt x="93" y="1160"/>
                    <a:pt x="361" y="2230"/>
                    <a:pt x="801" y="3242"/>
                  </a:cubicBezTo>
                  <a:cubicBezTo>
                    <a:pt x="810" y="3264"/>
                    <a:pt x="830" y="3276"/>
                    <a:pt x="851" y="3276"/>
                  </a:cubicBezTo>
                  <a:cubicBezTo>
                    <a:pt x="858" y="3276"/>
                    <a:pt x="865" y="3276"/>
                    <a:pt x="872" y="3271"/>
                  </a:cubicBezTo>
                  <a:cubicBezTo>
                    <a:pt x="901" y="3258"/>
                    <a:pt x="914" y="3227"/>
                    <a:pt x="901" y="3198"/>
                  </a:cubicBezTo>
                  <a:cubicBezTo>
                    <a:pt x="467" y="2197"/>
                    <a:pt x="200" y="1137"/>
                    <a:pt x="111" y="51"/>
                  </a:cubicBezTo>
                  <a:cubicBezTo>
                    <a:pt x="109" y="21"/>
                    <a:pt x="8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6"/>
            <p:cNvSpPr/>
            <p:nvPr/>
          </p:nvSpPr>
          <p:spPr>
            <a:xfrm>
              <a:off x="6596594" y="3358012"/>
              <a:ext cx="8723" cy="23114"/>
            </a:xfrm>
            <a:custGeom>
              <a:avLst/>
              <a:gdLst/>
              <a:ahLst/>
              <a:cxnLst/>
              <a:rect l="l" t="t" r="r" b="b"/>
              <a:pathLst>
                <a:path w="297" h="787" extrusionOk="0">
                  <a:moveTo>
                    <a:pt x="61" y="0"/>
                  </a:moveTo>
                  <a:cubicBezTo>
                    <a:pt x="57" y="0"/>
                    <a:pt x="52" y="1"/>
                    <a:pt x="48" y="2"/>
                  </a:cubicBezTo>
                  <a:cubicBezTo>
                    <a:pt x="19" y="9"/>
                    <a:pt x="1" y="39"/>
                    <a:pt x="8" y="67"/>
                  </a:cubicBezTo>
                  <a:lnTo>
                    <a:pt x="183" y="745"/>
                  </a:lnTo>
                  <a:cubicBezTo>
                    <a:pt x="190" y="771"/>
                    <a:pt x="211" y="787"/>
                    <a:pt x="236" y="787"/>
                  </a:cubicBezTo>
                  <a:cubicBezTo>
                    <a:pt x="241" y="787"/>
                    <a:pt x="244" y="787"/>
                    <a:pt x="250" y="785"/>
                  </a:cubicBezTo>
                  <a:cubicBezTo>
                    <a:pt x="278" y="778"/>
                    <a:pt x="297" y="748"/>
                    <a:pt x="290" y="720"/>
                  </a:cubicBezTo>
                  <a:lnTo>
                    <a:pt x="115" y="40"/>
                  </a:lnTo>
                  <a:cubicBezTo>
                    <a:pt x="107" y="16"/>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6"/>
            <p:cNvSpPr/>
            <p:nvPr/>
          </p:nvSpPr>
          <p:spPr>
            <a:xfrm>
              <a:off x="6581880" y="3273162"/>
              <a:ext cx="3906" cy="17534"/>
            </a:xfrm>
            <a:custGeom>
              <a:avLst/>
              <a:gdLst/>
              <a:ahLst/>
              <a:cxnLst/>
              <a:rect l="l" t="t" r="r" b="b"/>
              <a:pathLst>
                <a:path w="133" h="597" extrusionOk="0">
                  <a:moveTo>
                    <a:pt x="71" y="0"/>
                  </a:moveTo>
                  <a:cubicBezTo>
                    <a:pt x="44" y="0"/>
                    <a:pt x="23" y="23"/>
                    <a:pt x="19" y="50"/>
                  </a:cubicBezTo>
                  <a:cubicBezTo>
                    <a:pt x="0" y="215"/>
                    <a:pt x="2" y="384"/>
                    <a:pt x="22" y="548"/>
                  </a:cubicBezTo>
                  <a:cubicBezTo>
                    <a:pt x="25" y="577"/>
                    <a:pt x="50" y="597"/>
                    <a:pt x="76" y="597"/>
                  </a:cubicBezTo>
                  <a:lnTo>
                    <a:pt x="82" y="597"/>
                  </a:lnTo>
                  <a:cubicBezTo>
                    <a:pt x="111" y="592"/>
                    <a:pt x="133" y="565"/>
                    <a:pt x="130" y="535"/>
                  </a:cubicBezTo>
                  <a:cubicBezTo>
                    <a:pt x="111" y="379"/>
                    <a:pt x="110" y="221"/>
                    <a:pt x="127" y="63"/>
                  </a:cubicBezTo>
                  <a:cubicBezTo>
                    <a:pt x="131" y="31"/>
                    <a:pt x="110" y="6"/>
                    <a:pt x="80" y="1"/>
                  </a:cubicBezTo>
                  <a:cubicBezTo>
                    <a:pt x="77" y="1"/>
                    <a:pt x="74"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6"/>
            <p:cNvSpPr/>
            <p:nvPr/>
          </p:nvSpPr>
          <p:spPr>
            <a:xfrm>
              <a:off x="6515004" y="3416987"/>
              <a:ext cx="194165" cy="121327"/>
            </a:xfrm>
            <a:custGeom>
              <a:avLst/>
              <a:gdLst/>
              <a:ahLst/>
              <a:cxnLst/>
              <a:rect l="l" t="t" r="r" b="b"/>
              <a:pathLst>
                <a:path w="6611" h="4131" extrusionOk="0">
                  <a:moveTo>
                    <a:pt x="59" y="1"/>
                  </a:moveTo>
                  <a:cubicBezTo>
                    <a:pt x="31" y="1"/>
                    <a:pt x="10" y="20"/>
                    <a:pt x="6" y="46"/>
                  </a:cubicBezTo>
                  <a:cubicBezTo>
                    <a:pt x="0" y="76"/>
                    <a:pt x="20" y="104"/>
                    <a:pt x="50" y="110"/>
                  </a:cubicBezTo>
                  <a:cubicBezTo>
                    <a:pt x="1256" y="331"/>
                    <a:pt x="2451" y="821"/>
                    <a:pt x="3603" y="1570"/>
                  </a:cubicBezTo>
                  <a:cubicBezTo>
                    <a:pt x="4607" y="2223"/>
                    <a:pt x="5560" y="3055"/>
                    <a:pt x="6511" y="4112"/>
                  </a:cubicBezTo>
                  <a:cubicBezTo>
                    <a:pt x="6523" y="4125"/>
                    <a:pt x="6538" y="4130"/>
                    <a:pt x="6553" y="4130"/>
                  </a:cubicBezTo>
                  <a:cubicBezTo>
                    <a:pt x="6565" y="4130"/>
                    <a:pt x="6578" y="4125"/>
                    <a:pt x="6588" y="4113"/>
                  </a:cubicBezTo>
                  <a:cubicBezTo>
                    <a:pt x="6610" y="4095"/>
                    <a:pt x="6611" y="4061"/>
                    <a:pt x="6592" y="4038"/>
                  </a:cubicBezTo>
                  <a:cubicBezTo>
                    <a:pt x="5633" y="2973"/>
                    <a:pt x="4673" y="2137"/>
                    <a:pt x="3662" y="1477"/>
                  </a:cubicBezTo>
                  <a:cubicBezTo>
                    <a:pt x="2500" y="721"/>
                    <a:pt x="1289" y="224"/>
                    <a:pt x="70" y="2"/>
                  </a:cubicBezTo>
                  <a:cubicBezTo>
                    <a:pt x="66" y="1"/>
                    <a:pt x="6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6"/>
            <p:cNvSpPr/>
            <p:nvPr/>
          </p:nvSpPr>
          <p:spPr>
            <a:xfrm>
              <a:off x="6555946" y="3448618"/>
              <a:ext cx="111107" cy="67228"/>
            </a:xfrm>
            <a:custGeom>
              <a:avLst/>
              <a:gdLst/>
              <a:ahLst/>
              <a:cxnLst/>
              <a:rect l="l" t="t" r="r" b="b"/>
              <a:pathLst>
                <a:path w="3783" h="2289" extrusionOk="0">
                  <a:moveTo>
                    <a:pt x="60" y="1"/>
                  </a:moveTo>
                  <a:cubicBezTo>
                    <a:pt x="36" y="1"/>
                    <a:pt x="15" y="18"/>
                    <a:pt x="8" y="41"/>
                  </a:cubicBezTo>
                  <a:cubicBezTo>
                    <a:pt x="0" y="71"/>
                    <a:pt x="17" y="100"/>
                    <a:pt x="46" y="108"/>
                  </a:cubicBezTo>
                  <a:cubicBezTo>
                    <a:pt x="1429" y="491"/>
                    <a:pt x="2686" y="1239"/>
                    <a:pt x="3683" y="2273"/>
                  </a:cubicBezTo>
                  <a:cubicBezTo>
                    <a:pt x="3693" y="2284"/>
                    <a:pt x="3707" y="2289"/>
                    <a:pt x="3722" y="2289"/>
                  </a:cubicBezTo>
                  <a:cubicBezTo>
                    <a:pt x="3736" y="2289"/>
                    <a:pt x="3750" y="2284"/>
                    <a:pt x="3760" y="2277"/>
                  </a:cubicBezTo>
                  <a:cubicBezTo>
                    <a:pt x="3781" y="2256"/>
                    <a:pt x="3783" y="2220"/>
                    <a:pt x="3762" y="2199"/>
                  </a:cubicBezTo>
                  <a:cubicBezTo>
                    <a:pt x="2752" y="1149"/>
                    <a:pt x="1477" y="392"/>
                    <a:pt x="74" y="3"/>
                  </a:cubicBezTo>
                  <a:cubicBezTo>
                    <a:pt x="69" y="1"/>
                    <a:pt x="6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6"/>
            <p:cNvSpPr/>
            <p:nvPr/>
          </p:nvSpPr>
          <p:spPr>
            <a:xfrm>
              <a:off x="6597387" y="3489913"/>
              <a:ext cx="15772" cy="8370"/>
            </a:xfrm>
            <a:custGeom>
              <a:avLst/>
              <a:gdLst/>
              <a:ahLst/>
              <a:cxnLst/>
              <a:rect l="l" t="t" r="r" b="b"/>
              <a:pathLst>
                <a:path w="537" h="285" extrusionOk="0">
                  <a:moveTo>
                    <a:pt x="63" y="0"/>
                  </a:moveTo>
                  <a:cubicBezTo>
                    <a:pt x="42" y="0"/>
                    <a:pt x="22" y="13"/>
                    <a:pt x="14" y="34"/>
                  </a:cubicBezTo>
                  <a:cubicBezTo>
                    <a:pt x="1" y="61"/>
                    <a:pt x="14" y="92"/>
                    <a:pt x="42" y="105"/>
                  </a:cubicBezTo>
                  <a:lnTo>
                    <a:pt x="452" y="282"/>
                  </a:lnTo>
                  <a:cubicBezTo>
                    <a:pt x="459" y="283"/>
                    <a:pt x="466" y="284"/>
                    <a:pt x="474" y="284"/>
                  </a:cubicBezTo>
                  <a:cubicBezTo>
                    <a:pt x="495" y="284"/>
                    <a:pt x="516" y="273"/>
                    <a:pt x="523" y="253"/>
                  </a:cubicBezTo>
                  <a:cubicBezTo>
                    <a:pt x="536" y="226"/>
                    <a:pt x="523" y="195"/>
                    <a:pt x="495" y="182"/>
                  </a:cubicBezTo>
                  <a:lnTo>
                    <a:pt x="85" y="5"/>
                  </a:lnTo>
                  <a:cubicBezTo>
                    <a:pt x="78"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6"/>
            <p:cNvSpPr/>
            <p:nvPr/>
          </p:nvSpPr>
          <p:spPr>
            <a:xfrm>
              <a:off x="6434354" y="3511823"/>
              <a:ext cx="96069" cy="67345"/>
            </a:xfrm>
            <a:custGeom>
              <a:avLst/>
              <a:gdLst/>
              <a:ahLst/>
              <a:cxnLst/>
              <a:rect l="l" t="t" r="r" b="b"/>
              <a:pathLst>
                <a:path w="3271" h="2293" extrusionOk="0">
                  <a:moveTo>
                    <a:pt x="63" y="1"/>
                  </a:moveTo>
                  <a:cubicBezTo>
                    <a:pt x="48" y="1"/>
                    <a:pt x="33" y="7"/>
                    <a:pt x="22" y="18"/>
                  </a:cubicBezTo>
                  <a:cubicBezTo>
                    <a:pt x="0" y="41"/>
                    <a:pt x="3" y="75"/>
                    <a:pt x="25" y="97"/>
                  </a:cubicBezTo>
                  <a:cubicBezTo>
                    <a:pt x="960" y="983"/>
                    <a:pt x="2023" y="1719"/>
                    <a:pt x="3182" y="2287"/>
                  </a:cubicBezTo>
                  <a:cubicBezTo>
                    <a:pt x="3191" y="2291"/>
                    <a:pt x="3198" y="2293"/>
                    <a:pt x="3208" y="2293"/>
                  </a:cubicBezTo>
                  <a:cubicBezTo>
                    <a:pt x="3226" y="2293"/>
                    <a:pt x="3246" y="2280"/>
                    <a:pt x="3256" y="2261"/>
                  </a:cubicBezTo>
                  <a:cubicBezTo>
                    <a:pt x="3270" y="2234"/>
                    <a:pt x="3259" y="2200"/>
                    <a:pt x="3232" y="2187"/>
                  </a:cubicBezTo>
                  <a:cubicBezTo>
                    <a:pt x="2084" y="1628"/>
                    <a:pt x="1030" y="896"/>
                    <a:pt x="100" y="16"/>
                  </a:cubicBezTo>
                  <a:cubicBezTo>
                    <a:pt x="90" y="6"/>
                    <a:pt x="7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6"/>
            <p:cNvSpPr/>
            <p:nvPr/>
          </p:nvSpPr>
          <p:spPr>
            <a:xfrm>
              <a:off x="6488219" y="3537169"/>
              <a:ext cx="19942" cy="13481"/>
            </a:xfrm>
            <a:custGeom>
              <a:avLst/>
              <a:gdLst/>
              <a:ahLst/>
              <a:cxnLst/>
              <a:rect l="l" t="t" r="r" b="b"/>
              <a:pathLst>
                <a:path w="679" h="459" extrusionOk="0">
                  <a:moveTo>
                    <a:pt x="63" y="1"/>
                  </a:moveTo>
                  <a:cubicBezTo>
                    <a:pt x="47" y="1"/>
                    <a:pt x="31" y="8"/>
                    <a:pt x="21" y="21"/>
                  </a:cubicBezTo>
                  <a:cubicBezTo>
                    <a:pt x="1" y="45"/>
                    <a:pt x="6" y="81"/>
                    <a:pt x="29" y="98"/>
                  </a:cubicBezTo>
                  <a:cubicBezTo>
                    <a:pt x="206" y="235"/>
                    <a:pt x="394" y="354"/>
                    <a:pt x="592" y="453"/>
                  </a:cubicBezTo>
                  <a:cubicBezTo>
                    <a:pt x="600" y="456"/>
                    <a:pt x="607" y="458"/>
                    <a:pt x="616" y="458"/>
                  </a:cubicBezTo>
                  <a:cubicBezTo>
                    <a:pt x="636" y="458"/>
                    <a:pt x="656" y="447"/>
                    <a:pt x="666" y="427"/>
                  </a:cubicBezTo>
                  <a:cubicBezTo>
                    <a:pt x="679" y="400"/>
                    <a:pt x="669" y="369"/>
                    <a:pt x="642" y="354"/>
                  </a:cubicBezTo>
                  <a:cubicBezTo>
                    <a:pt x="449" y="261"/>
                    <a:pt x="266" y="144"/>
                    <a:pt x="96" y="13"/>
                  </a:cubicBezTo>
                  <a:cubicBezTo>
                    <a:pt x="87" y="4"/>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6"/>
            <p:cNvSpPr/>
            <p:nvPr/>
          </p:nvSpPr>
          <p:spPr>
            <a:xfrm>
              <a:off x="6386804" y="3472026"/>
              <a:ext cx="15713" cy="17769"/>
            </a:xfrm>
            <a:custGeom>
              <a:avLst/>
              <a:gdLst/>
              <a:ahLst/>
              <a:cxnLst/>
              <a:rect l="l" t="t" r="r" b="b"/>
              <a:pathLst>
                <a:path w="535" h="605" extrusionOk="0">
                  <a:moveTo>
                    <a:pt x="60" y="1"/>
                  </a:moveTo>
                  <a:cubicBezTo>
                    <a:pt x="49" y="1"/>
                    <a:pt x="38" y="4"/>
                    <a:pt x="29" y="11"/>
                  </a:cubicBezTo>
                  <a:cubicBezTo>
                    <a:pt x="6" y="29"/>
                    <a:pt x="0" y="63"/>
                    <a:pt x="17" y="87"/>
                  </a:cubicBezTo>
                  <a:cubicBezTo>
                    <a:pt x="146" y="260"/>
                    <a:pt x="286" y="428"/>
                    <a:pt x="433" y="586"/>
                  </a:cubicBezTo>
                  <a:cubicBezTo>
                    <a:pt x="443" y="599"/>
                    <a:pt x="457" y="604"/>
                    <a:pt x="472" y="604"/>
                  </a:cubicBezTo>
                  <a:cubicBezTo>
                    <a:pt x="486" y="604"/>
                    <a:pt x="499" y="600"/>
                    <a:pt x="509" y="590"/>
                  </a:cubicBezTo>
                  <a:cubicBezTo>
                    <a:pt x="533" y="567"/>
                    <a:pt x="534" y="532"/>
                    <a:pt x="513" y="510"/>
                  </a:cubicBezTo>
                  <a:cubicBezTo>
                    <a:pt x="369" y="357"/>
                    <a:pt x="231" y="193"/>
                    <a:pt x="106" y="22"/>
                  </a:cubicBezTo>
                  <a:cubicBezTo>
                    <a:pt x="94"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6"/>
            <p:cNvSpPr/>
            <p:nvPr/>
          </p:nvSpPr>
          <p:spPr>
            <a:xfrm>
              <a:off x="6465104" y="3587920"/>
              <a:ext cx="200068" cy="58211"/>
            </a:xfrm>
            <a:custGeom>
              <a:avLst/>
              <a:gdLst/>
              <a:ahLst/>
              <a:cxnLst/>
              <a:rect l="l" t="t" r="r" b="b"/>
              <a:pathLst>
                <a:path w="6812" h="1982" extrusionOk="0">
                  <a:moveTo>
                    <a:pt x="6389" y="0"/>
                  </a:moveTo>
                  <a:cubicBezTo>
                    <a:pt x="4153" y="0"/>
                    <a:pt x="1909" y="660"/>
                    <a:pt x="33" y="1881"/>
                  </a:cubicBezTo>
                  <a:cubicBezTo>
                    <a:pt x="7" y="1898"/>
                    <a:pt x="0" y="1932"/>
                    <a:pt x="16" y="1958"/>
                  </a:cubicBezTo>
                  <a:cubicBezTo>
                    <a:pt x="27" y="1973"/>
                    <a:pt x="46" y="1982"/>
                    <a:pt x="63" y="1982"/>
                  </a:cubicBezTo>
                  <a:cubicBezTo>
                    <a:pt x="74" y="1982"/>
                    <a:pt x="84" y="1979"/>
                    <a:pt x="91" y="1973"/>
                  </a:cubicBezTo>
                  <a:cubicBezTo>
                    <a:pt x="1948" y="765"/>
                    <a:pt x="4169" y="110"/>
                    <a:pt x="6387" y="110"/>
                  </a:cubicBezTo>
                  <a:cubicBezTo>
                    <a:pt x="6509" y="110"/>
                    <a:pt x="6632" y="112"/>
                    <a:pt x="6755" y="116"/>
                  </a:cubicBezTo>
                  <a:lnTo>
                    <a:pt x="6756" y="116"/>
                  </a:lnTo>
                  <a:cubicBezTo>
                    <a:pt x="6786" y="116"/>
                    <a:pt x="6809" y="93"/>
                    <a:pt x="6812" y="63"/>
                  </a:cubicBezTo>
                  <a:cubicBezTo>
                    <a:pt x="6812" y="32"/>
                    <a:pt x="6788" y="8"/>
                    <a:pt x="6758" y="6"/>
                  </a:cubicBezTo>
                  <a:cubicBezTo>
                    <a:pt x="6635" y="2"/>
                    <a:pt x="6512" y="0"/>
                    <a:pt x="6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6"/>
            <p:cNvSpPr/>
            <p:nvPr/>
          </p:nvSpPr>
          <p:spPr>
            <a:xfrm>
              <a:off x="6519380" y="3606893"/>
              <a:ext cx="94131" cy="29634"/>
            </a:xfrm>
            <a:custGeom>
              <a:avLst/>
              <a:gdLst/>
              <a:ahLst/>
              <a:cxnLst/>
              <a:rect l="l" t="t" r="r" b="b"/>
              <a:pathLst>
                <a:path w="3205" h="1009" extrusionOk="0">
                  <a:moveTo>
                    <a:pt x="3148" y="1"/>
                  </a:moveTo>
                  <a:cubicBezTo>
                    <a:pt x="3146" y="1"/>
                    <a:pt x="3143" y="1"/>
                    <a:pt x="3141" y="1"/>
                  </a:cubicBezTo>
                  <a:cubicBezTo>
                    <a:pt x="2057" y="114"/>
                    <a:pt x="1013" y="417"/>
                    <a:pt x="39" y="906"/>
                  </a:cubicBezTo>
                  <a:cubicBezTo>
                    <a:pt x="14" y="918"/>
                    <a:pt x="1" y="951"/>
                    <a:pt x="15" y="978"/>
                  </a:cubicBezTo>
                  <a:cubicBezTo>
                    <a:pt x="25" y="998"/>
                    <a:pt x="45" y="1008"/>
                    <a:pt x="65" y="1008"/>
                  </a:cubicBezTo>
                  <a:cubicBezTo>
                    <a:pt x="73" y="1008"/>
                    <a:pt x="80" y="1007"/>
                    <a:pt x="89" y="1004"/>
                  </a:cubicBezTo>
                  <a:cubicBezTo>
                    <a:pt x="1050" y="521"/>
                    <a:pt x="2081" y="221"/>
                    <a:pt x="3151" y="110"/>
                  </a:cubicBezTo>
                  <a:cubicBezTo>
                    <a:pt x="3181" y="107"/>
                    <a:pt x="3205" y="80"/>
                    <a:pt x="3201" y="50"/>
                  </a:cubicBezTo>
                  <a:cubicBezTo>
                    <a:pt x="3198" y="23"/>
                    <a:pt x="3175" y="1"/>
                    <a:pt x="3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6"/>
            <p:cNvSpPr/>
            <p:nvPr/>
          </p:nvSpPr>
          <p:spPr>
            <a:xfrm>
              <a:off x="6550307" y="3641315"/>
              <a:ext cx="17240" cy="8459"/>
            </a:xfrm>
            <a:custGeom>
              <a:avLst/>
              <a:gdLst/>
              <a:ahLst/>
              <a:cxnLst/>
              <a:rect l="l" t="t" r="r" b="b"/>
              <a:pathLst>
                <a:path w="587" h="288" extrusionOk="0">
                  <a:moveTo>
                    <a:pt x="526" y="0"/>
                  </a:moveTo>
                  <a:cubicBezTo>
                    <a:pt x="519" y="0"/>
                    <a:pt x="512" y="2"/>
                    <a:pt x="506" y="4"/>
                  </a:cubicBezTo>
                  <a:lnTo>
                    <a:pt x="43" y="181"/>
                  </a:lnTo>
                  <a:cubicBezTo>
                    <a:pt x="14" y="191"/>
                    <a:pt x="0" y="224"/>
                    <a:pt x="10" y="252"/>
                  </a:cubicBezTo>
                  <a:cubicBezTo>
                    <a:pt x="19" y="273"/>
                    <a:pt x="40" y="288"/>
                    <a:pt x="61" y="288"/>
                  </a:cubicBezTo>
                  <a:cubicBezTo>
                    <a:pt x="69" y="288"/>
                    <a:pt x="74" y="285"/>
                    <a:pt x="81" y="283"/>
                  </a:cubicBezTo>
                  <a:lnTo>
                    <a:pt x="544" y="107"/>
                  </a:lnTo>
                  <a:cubicBezTo>
                    <a:pt x="573" y="97"/>
                    <a:pt x="587" y="64"/>
                    <a:pt x="577" y="36"/>
                  </a:cubicBezTo>
                  <a:cubicBezTo>
                    <a:pt x="568" y="14"/>
                    <a:pt x="548"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6"/>
            <p:cNvSpPr/>
            <p:nvPr/>
          </p:nvSpPr>
          <p:spPr>
            <a:xfrm>
              <a:off x="6680034" y="3824261"/>
              <a:ext cx="61765" cy="89285"/>
            </a:xfrm>
            <a:custGeom>
              <a:avLst/>
              <a:gdLst/>
              <a:ahLst/>
              <a:cxnLst/>
              <a:rect l="l" t="t" r="r" b="b"/>
              <a:pathLst>
                <a:path w="2103" h="3040" extrusionOk="0">
                  <a:moveTo>
                    <a:pt x="2041" y="1"/>
                  </a:moveTo>
                  <a:cubicBezTo>
                    <a:pt x="2019" y="1"/>
                    <a:pt x="1998" y="13"/>
                    <a:pt x="1989" y="34"/>
                  </a:cubicBezTo>
                  <a:cubicBezTo>
                    <a:pt x="1512" y="1118"/>
                    <a:pt x="850" y="2098"/>
                    <a:pt x="22" y="2945"/>
                  </a:cubicBezTo>
                  <a:cubicBezTo>
                    <a:pt x="1" y="2968"/>
                    <a:pt x="1" y="3002"/>
                    <a:pt x="22" y="3023"/>
                  </a:cubicBezTo>
                  <a:cubicBezTo>
                    <a:pt x="32" y="3033"/>
                    <a:pt x="48" y="3039"/>
                    <a:pt x="62" y="3039"/>
                  </a:cubicBezTo>
                  <a:cubicBezTo>
                    <a:pt x="76" y="3039"/>
                    <a:pt x="90" y="3033"/>
                    <a:pt x="100" y="3021"/>
                  </a:cubicBezTo>
                  <a:cubicBezTo>
                    <a:pt x="938" y="2165"/>
                    <a:pt x="1607" y="1175"/>
                    <a:pt x="2091" y="78"/>
                  </a:cubicBezTo>
                  <a:cubicBezTo>
                    <a:pt x="2103" y="50"/>
                    <a:pt x="2091" y="19"/>
                    <a:pt x="2063" y="6"/>
                  </a:cubicBezTo>
                  <a:cubicBezTo>
                    <a:pt x="2056" y="2"/>
                    <a:pt x="2048" y="1"/>
                    <a:pt x="2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6"/>
            <p:cNvSpPr/>
            <p:nvPr/>
          </p:nvSpPr>
          <p:spPr>
            <a:xfrm>
              <a:off x="6695688" y="3837888"/>
              <a:ext cx="21616" cy="33394"/>
            </a:xfrm>
            <a:custGeom>
              <a:avLst/>
              <a:gdLst/>
              <a:ahLst/>
              <a:cxnLst/>
              <a:rect l="l" t="t" r="r" b="b"/>
              <a:pathLst>
                <a:path w="736" h="1137" extrusionOk="0">
                  <a:moveTo>
                    <a:pt x="674" y="0"/>
                  </a:moveTo>
                  <a:cubicBezTo>
                    <a:pt x="656" y="0"/>
                    <a:pt x="637" y="9"/>
                    <a:pt x="627" y="27"/>
                  </a:cubicBezTo>
                  <a:lnTo>
                    <a:pt x="15" y="1054"/>
                  </a:lnTo>
                  <a:cubicBezTo>
                    <a:pt x="0" y="1080"/>
                    <a:pt x="8" y="1114"/>
                    <a:pt x="33" y="1130"/>
                  </a:cubicBezTo>
                  <a:cubicBezTo>
                    <a:pt x="43" y="1135"/>
                    <a:pt x="53" y="1137"/>
                    <a:pt x="63" y="1137"/>
                  </a:cubicBezTo>
                  <a:cubicBezTo>
                    <a:pt x="82" y="1137"/>
                    <a:pt x="100" y="1128"/>
                    <a:pt x="109" y="1110"/>
                  </a:cubicBezTo>
                  <a:lnTo>
                    <a:pt x="721" y="83"/>
                  </a:lnTo>
                  <a:cubicBezTo>
                    <a:pt x="735" y="57"/>
                    <a:pt x="728" y="25"/>
                    <a:pt x="701" y="7"/>
                  </a:cubicBezTo>
                  <a:cubicBezTo>
                    <a:pt x="693" y="3"/>
                    <a:pt x="684"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6"/>
            <p:cNvSpPr/>
            <p:nvPr/>
          </p:nvSpPr>
          <p:spPr>
            <a:xfrm>
              <a:off x="6686848" y="3817770"/>
              <a:ext cx="13745" cy="21558"/>
            </a:xfrm>
            <a:custGeom>
              <a:avLst/>
              <a:gdLst/>
              <a:ahLst/>
              <a:cxnLst/>
              <a:rect l="l" t="t" r="r" b="b"/>
              <a:pathLst>
                <a:path w="468" h="734" extrusionOk="0">
                  <a:moveTo>
                    <a:pt x="406" y="1"/>
                  </a:moveTo>
                  <a:cubicBezTo>
                    <a:pt x="387" y="1"/>
                    <a:pt x="368" y="10"/>
                    <a:pt x="358" y="29"/>
                  </a:cubicBezTo>
                  <a:lnTo>
                    <a:pt x="15" y="653"/>
                  </a:lnTo>
                  <a:cubicBezTo>
                    <a:pt x="1" y="678"/>
                    <a:pt x="9" y="712"/>
                    <a:pt x="37" y="727"/>
                  </a:cubicBezTo>
                  <a:cubicBezTo>
                    <a:pt x="45" y="732"/>
                    <a:pt x="54" y="734"/>
                    <a:pt x="62" y="734"/>
                  </a:cubicBezTo>
                  <a:cubicBezTo>
                    <a:pt x="82" y="734"/>
                    <a:pt x="101" y="724"/>
                    <a:pt x="111" y="705"/>
                  </a:cubicBezTo>
                  <a:lnTo>
                    <a:pt x="454" y="83"/>
                  </a:lnTo>
                  <a:cubicBezTo>
                    <a:pt x="468" y="56"/>
                    <a:pt x="459" y="22"/>
                    <a:pt x="432" y="7"/>
                  </a:cubicBezTo>
                  <a:cubicBezTo>
                    <a:pt x="424" y="3"/>
                    <a:pt x="41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6"/>
            <p:cNvSpPr/>
            <p:nvPr/>
          </p:nvSpPr>
          <p:spPr>
            <a:xfrm>
              <a:off x="6581674" y="3694622"/>
              <a:ext cx="66611" cy="135454"/>
            </a:xfrm>
            <a:custGeom>
              <a:avLst/>
              <a:gdLst/>
              <a:ahLst/>
              <a:cxnLst/>
              <a:rect l="l" t="t" r="r" b="b"/>
              <a:pathLst>
                <a:path w="2268" h="4612" extrusionOk="0">
                  <a:moveTo>
                    <a:pt x="2206" y="0"/>
                  </a:moveTo>
                  <a:cubicBezTo>
                    <a:pt x="2190" y="0"/>
                    <a:pt x="2174" y="7"/>
                    <a:pt x="2162" y="21"/>
                  </a:cubicBezTo>
                  <a:cubicBezTo>
                    <a:pt x="1118" y="1338"/>
                    <a:pt x="372" y="2903"/>
                    <a:pt x="7" y="4544"/>
                  </a:cubicBezTo>
                  <a:cubicBezTo>
                    <a:pt x="0" y="4575"/>
                    <a:pt x="17" y="4603"/>
                    <a:pt x="47" y="4611"/>
                  </a:cubicBezTo>
                  <a:cubicBezTo>
                    <a:pt x="53" y="4612"/>
                    <a:pt x="57" y="4612"/>
                    <a:pt x="60" y="4612"/>
                  </a:cubicBezTo>
                  <a:cubicBezTo>
                    <a:pt x="86" y="4612"/>
                    <a:pt x="107" y="4593"/>
                    <a:pt x="114" y="4568"/>
                  </a:cubicBezTo>
                  <a:cubicBezTo>
                    <a:pt x="474" y="2941"/>
                    <a:pt x="1214" y="1393"/>
                    <a:pt x="2247" y="89"/>
                  </a:cubicBezTo>
                  <a:cubicBezTo>
                    <a:pt x="2267" y="65"/>
                    <a:pt x="2262" y="32"/>
                    <a:pt x="2239" y="12"/>
                  </a:cubicBezTo>
                  <a:cubicBezTo>
                    <a:pt x="2229" y="4"/>
                    <a:pt x="2218" y="0"/>
                    <a:pt x="2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6"/>
            <p:cNvSpPr/>
            <p:nvPr/>
          </p:nvSpPr>
          <p:spPr>
            <a:xfrm>
              <a:off x="6607637" y="3749426"/>
              <a:ext cx="24377" cy="44055"/>
            </a:xfrm>
            <a:custGeom>
              <a:avLst/>
              <a:gdLst/>
              <a:ahLst/>
              <a:cxnLst/>
              <a:rect l="l" t="t" r="r" b="b"/>
              <a:pathLst>
                <a:path w="830" h="1500" extrusionOk="0">
                  <a:moveTo>
                    <a:pt x="768" y="1"/>
                  </a:moveTo>
                  <a:cubicBezTo>
                    <a:pt x="751" y="1"/>
                    <a:pt x="734" y="9"/>
                    <a:pt x="723" y="24"/>
                  </a:cubicBezTo>
                  <a:cubicBezTo>
                    <a:pt x="412" y="453"/>
                    <a:pt x="173" y="925"/>
                    <a:pt x="9" y="1427"/>
                  </a:cubicBezTo>
                  <a:cubicBezTo>
                    <a:pt x="1" y="1456"/>
                    <a:pt x="16" y="1487"/>
                    <a:pt x="45" y="1496"/>
                  </a:cubicBezTo>
                  <a:cubicBezTo>
                    <a:pt x="52" y="1500"/>
                    <a:pt x="58" y="1500"/>
                    <a:pt x="63" y="1500"/>
                  </a:cubicBezTo>
                  <a:cubicBezTo>
                    <a:pt x="86" y="1500"/>
                    <a:pt x="107" y="1486"/>
                    <a:pt x="115" y="1459"/>
                  </a:cubicBezTo>
                  <a:cubicBezTo>
                    <a:pt x="273" y="967"/>
                    <a:pt x="508" y="506"/>
                    <a:pt x="812" y="89"/>
                  </a:cubicBezTo>
                  <a:cubicBezTo>
                    <a:pt x="829" y="63"/>
                    <a:pt x="825" y="29"/>
                    <a:pt x="800" y="12"/>
                  </a:cubicBezTo>
                  <a:cubicBezTo>
                    <a:pt x="790" y="4"/>
                    <a:pt x="779"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6"/>
            <p:cNvSpPr/>
            <p:nvPr/>
          </p:nvSpPr>
          <p:spPr>
            <a:xfrm>
              <a:off x="6629224" y="3792982"/>
              <a:ext cx="12482" cy="22732"/>
            </a:xfrm>
            <a:custGeom>
              <a:avLst/>
              <a:gdLst/>
              <a:ahLst/>
              <a:cxnLst/>
              <a:rect l="l" t="t" r="r" b="b"/>
              <a:pathLst>
                <a:path w="425" h="774" extrusionOk="0">
                  <a:moveTo>
                    <a:pt x="363" y="1"/>
                  </a:moveTo>
                  <a:cubicBezTo>
                    <a:pt x="341" y="1"/>
                    <a:pt x="319" y="14"/>
                    <a:pt x="311" y="37"/>
                  </a:cubicBezTo>
                  <a:cubicBezTo>
                    <a:pt x="227" y="260"/>
                    <a:pt x="127" y="480"/>
                    <a:pt x="15" y="692"/>
                  </a:cubicBezTo>
                  <a:cubicBezTo>
                    <a:pt x="0" y="718"/>
                    <a:pt x="12" y="752"/>
                    <a:pt x="37" y="766"/>
                  </a:cubicBezTo>
                  <a:cubicBezTo>
                    <a:pt x="45" y="772"/>
                    <a:pt x="55" y="773"/>
                    <a:pt x="63" y="773"/>
                  </a:cubicBezTo>
                  <a:cubicBezTo>
                    <a:pt x="83" y="773"/>
                    <a:pt x="102" y="763"/>
                    <a:pt x="112" y="743"/>
                  </a:cubicBezTo>
                  <a:cubicBezTo>
                    <a:pt x="227" y="528"/>
                    <a:pt x="328" y="303"/>
                    <a:pt x="413" y="75"/>
                  </a:cubicBezTo>
                  <a:cubicBezTo>
                    <a:pt x="425" y="47"/>
                    <a:pt x="411" y="14"/>
                    <a:pt x="382" y="4"/>
                  </a:cubicBezTo>
                  <a:cubicBezTo>
                    <a:pt x="376" y="2"/>
                    <a:pt x="370"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6"/>
            <p:cNvSpPr/>
            <p:nvPr/>
          </p:nvSpPr>
          <p:spPr>
            <a:xfrm>
              <a:off x="6570220" y="3953636"/>
              <a:ext cx="4405" cy="13510"/>
            </a:xfrm>
            <a:custGeom>
              <a:avLst/>
              <a:gdLst/>
              <a:ahLst/>
              <a:cxnLst/>
              <a:rect l="l" t="t" r="r" b="b"/>
              <a:pathLst>
                <a:path w="150" h="460" extrusionOk="0">
                  <a:moveTo>
                    <a:pt x="91" y="1"/>
                  </a:moveTo>
                  <a:cubicBezTo>
                    <a:pt x="63" y="1"/>
                    <a:pt x="41" y="24"/>
                    <a:pt x="37" y="51"/>
                  </a:cubicBezTo>
                  <a:lnTo>
                    <a:pt x="1" y="400"/>
                  </a:lnTo>
                  <a:cubicBezTo>
                    <a:pt x="0" y="430"/>
                    <a:pt x="21" y="457"/>
                    <a:pt x="51" y="460"/>
                  </a:cubicBezTo>
                  <a:lnTo>
                    <a:pt x="57" y="460"/>
                  </a:lnTo>
                  <a:cubicBezTo>
                    <a:pt x="85" y="460"/>
                    <a:pt x="108" y="438"/>
                    <a:pt x="113" y="411"/>
                  </a:cubicBezTo>
                  <a:lnTo>
                    <a:pt x="148" y="61"/>
                  </a:lnTo>
                  <a:cubicBezTo>
                    <a:pt x="150" y="31"/>
                    <a:pt x="128" y="4"/>
                    <a:pt x="98" y="1"/>
                  </a:cubicBezTo>
                  <a:cubicBezTo>
                    <a:pt x="96" y="1"/>
                    <a:pt x="93"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6"/>
            <p:cNvSpPr/>
            <p:nvPr/>
          </p:nvSpPr>
          <p:spPr>
            <a:xfrm>
              <a:off x="6898194" y="3775301"/>
              <a:ext cx="37594" cy="117333"/>
            </a:xfrm>
            <a:custGeom>
              <a:avLst/>
              <a:gdLst/>
              <a:ahLst/>
              <a:cxnLst/>
              <a:rect l="l" t="t" r="r" b="b"/>
              <a:pathLst>
                <a:path w="1280" h="3995" extrusionOk="0">
                  <a:moveTo>
                    <a:pt x="62" y="0"/>
                  </a:moveTo>
                  <a:cubicBezTo>
                    <a:pt x="53" y="0"/>
                    <a:pt x="43" y="3"/>
                    <a:pt x="35" y="8"/>
                  </a:cubicBezTo>
                  <a:cubicBezTo>
                    <a:pt x="10" y="24"/>
                    <a:pt x="1" y="58"/>
                    <a:pt x="17" y="83"/>
                  </a:cubicBezTo>
                  <a:cubicBezTo>
                    <a:pt x="726" y="1245"/>
                    <a:pt x="1123" y="2578"/>
                    <a:pt x="1167" y="3940"/>
                  </a:cubicBezTo>
                  <a:cubicBezTo>
                    <a:pt x="1169" y="3971"/>
                    <a:pt x="1193" y="3994"/>
                    <a:pt x="1223" y="3994"/>
                  </a:cubicBezTo>
                  <a:cubicBezTo>
                    <a:pt x="1254" y="3993"/>
                    <a:pt x="1280" y="3967"/>
                    <a:pt x="1276" y="3937"/>
                  </a:cubicBezTo>
                  <a:cubicBezTo>
                    <a:pt x="1231" y="2557"/>
                    <a:pt x="827" y="1204"/>
                    <a:pt x="109" y="26"/>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6"/>
            <p:cNvSpPr/>
            <p:nvPr/>
          </p:nvSpPr>
          <p:spPr>
            <a:xfrm>
              <a:off x="6899017" y="3816302"/>
              <a:ext cx="10720" cy="26756"/>
            </a:xfrm>
            <a:custGeom>
              <a:avLst/>
              <a:gdLst/>
              <a:ahLst/>
              <a:cxnLst/>
              <a:rect l="l" t="t" r="r" b="b"/>
              <a:pathLst>
                <a:path w="365" h="911" extrusionOk="0">
                  <a:moveTo>
                    <a:pt x="63" y="1"/>
                  </a:moveTo>
                  <a:cubicBezTo>
                    <a:pt x="56" y="1"/>
                    <a:pt x="48" y="2"/>
                    <a:pt x="41" y="5"/>
                  </a:cubicBezTo>
                  <a:cubicBezTo>
                    <a:pt x="13" y="15"/>
                    <a:pt x="0" y="47"/>
                    <a:pt x="11" y="76"/>
                  </a:cubicBezTo>
                  <a:cubicBezTo>
                    <a:pt x="118" y="329"/>
                    <a:pt x="198" y="597"/>
                    <a:pt x="254" y="866"/>
                  </a:cubicBezTo>
                  <a:cubicBezTo>
                    <a:pt x="258" y="892"/>
                    <a:pt x="282" y="910"/>
                    <a:pt x="306" y="910"/>
                  </a:cubicBezTo>
                  <a:cubicBezTo>
                    <a:pt x="311" y="910"/>
                    <a:pt x="313" y="910"/>
                    <a:pt x="318" y="909"/>
                  </a:cubicBezTo>
                  <a:cubicBezTo>
                    <a:pt x="348" y="903"/>
                    <a:pt x="365" y="875"/>
                    <a:pt x="359" y="845"/>
                  </a:cubicBezTo>
                  <a:cubicBezTo>
                    <a:pt x="302" y="569"/>
                    <a:pt x="221" y="297"/>
                    <a:pt x="113" y="35"/>
                  </a:cubicBezTo>
                  <a:cubicBezTo>
                    <a:pt x="104" y="13"/>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6"/>
            <p:cNvSpPr/>
            <p:nvPr/>
          </p:nvSpPr>
          <p:spPr>
            <a:xfrm>
              <a:off x="6739361" y="3660611"/>
              <a:ext cx="48108" cy="187058"/>
            </a:xfrm>
            <a:custGeom>
              <a:avLst/>
              <a:gdLst/>
              <a:ahLst/>
              <a:cxnLst/>
              <a:rect l="l" t="t" r="r" b="b"/>
              <a:pathLst>
                <a:path w="1638" h="6369" extrusionOk="0">
                  <a:moveTo>
                    <a:pt x="340" y="1"/>
                  </a:moveTo>
                  <a:cubicBezTo>
                    <a:pt x="312" y="1"/>
                    <a:pt x="293" y="22"/>
                    <a:pt x="289" y="48"/>
                  </a:cubicBezTo>
                  <a:cubicBezTo>
                    <a:pt x="0" y="2213"/>
                    <a:pt x="439" y="4448"/>
                    <a:pt x="1528" y="6341"/>
                  </a:cubicBezTo>
                  <a:cubicBezTo>
                    <a:pt x="1540" y="6357"/>
                    <a:pt x="1557" y="6368"/>
                    <a:pt x="1577" y="6368"/>
                  </a:cubicBezTo>
                  <a:cubicBezTo>
                    <a:pt x="1585" y="6368"/>
                    <a:pt x="1595" y="6367"/>
                    <a:pt x="1604" y="6362"/>
                  </a:cubicBezTo>
                  <a:cubicBezTo>
                    <a:pt x="1628" y="6348"/>
                    <a:pt x="1638" y="6314"/>
                    <a:pt x="1624" y="6288"/>
                  </a:cubicBezTo>
                  <a:cubicBezTo>
                    <a:pt x="546" y="4416"/>
                    <a:pt x="111" y="2205"/>
                    <a:pt x="399" y="65"/>
                  </a:cubicBezTo>
                  <a:cubicBezTo>
                    <a:pt x="403" y="34"/>
                    <a:pt x="382" y="5"/>
                    <a:pt x="352" y="2"/>
                  </a:cubicBezTo>
                  <a:cubicBezTo>
                    <a:pt x="348" y="1"/>
                    <a:pt x="344"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6"/>
            <p:cNvSpPr/>
            <p:nvPr/>
          </p:nvSpPr>
          <p:spPr>
            <a:xfrm>
              <a:off x="6755486" y="3681317"/>
              <a:ext cx="14303" cy="80679"/>
            </a:xfrm>
            <a:custGeom>
              <a:avLst/>
              <a:gdLst/>
              <a:ahLst/>
              <a:cxnLst/>
              <a:rect l="l" t="t" r="r" b="b"/>
              <a:pathLst>
                <a:path w="487" h="2747" extrusionOk="0">
                  <a:moveTo>
                    <a:pt x="172" y="0"/>
                  </a:moveTo>
                  <a:cubicBezTo>
                    <a:pt x="145" y="0"/>
                    <a:pt x="122" y="20"/>
                    <a:pt x="118" y="48"/>
                  </a:cubicBezTo>
                  <a:cubicBezTo>
                    <a:pt x="1" y="938"/>
                    <a:pt x="88" y="1859"/>
                    <a:pt x="371" y="2709"/>
                  </a:cubicBezTo>
                  <a:cubicBezTo>
                    <a:pt x="378" y="2732"/>
                    <a:pt x="400" y="2747"/>
                    <a:pt x="422" y="2747"/>
                  </a:cubicBezTo>
                  <a:cubicBezTo>
                    <a:pt x="428" y="2747"/>
                    <a:pt x="435" y="2745"/>
                    <a:pt x="444" y="2745"/>
                  </a:cubicBezTo>
                  <a:cubicBezTo>
                    <a:pt x="472" y="2737"/>
                    <a:pt x="487" y="2704"/>
                    <a:pt x="478" y="2675"/>
                  </a:cubicBezTo>
                  <a:cubicBezTo>
                    <a:pt x="200" y="1839"/>
                    <a:pt x="113" y="936"/>
                    <a:pt x="229" y="62"/>
                  </a:cubicBezTo>
                  <a:cubicBezTo>
                    <a:pt x="232" y="32"/>
                    <a:pt x="210" y="4"/>
                    <a:pt x="180" y="1"/>
                  </a:cubicBezTo>
                  <a:cubicBezTo>
                    <a:pt x="178" y="0"/>
                    <a:pt x="175"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6"/>
            <p:cNvSpPr/>
            <p:nvPr/>
          </p:nvSpPr>
          <p:spPr>
            <a:xfrm>
              <a:off x="6779745" y="3716825"/>
              <a:ext cx="7137" cy="22028"/>
            </a:xfrm>
            <a:custGeom>
              <a:avLst/>
              <a:gdLst/>
              <a:ahLst/>
              <a:cxnLst/>
              <a:rect l="l" t="t" r="r" b="b"/>
              <a:pathLst>
                <a:path w="243" h="750" extrusionOk="0">
                  <a:moveTo>
                    <a:pt x="62" y="1"/>
                  </a:moveTo>
                  <a:cubicBezTo>
                    <a:pt x="58" y="1"/>
                    <a:pt x="54" y="1"/>
                    <a:pt x="49" y="2"/>
                  </a:cubicBezTo>
                  <a:cubicBezTo>
                    <a:pt x="18" y="9"/>
                    <a:pt x="1" y="38"/>
                    <a:pt x="8" y="68"/>
                  </a:cubicBezTo>
                  <a:cubicBezTo>
                    <a:pt x="55" y="280"/>
                    <a:pt x="96" y="494"/>
                    <a:pt x="129" y="703"/>
                  </a:cubicBezTo>
                  <a:cubicBezTo>
                    <a:pt x="132" y="730"/>
                    <a:pt x="156" y="750"/>
                    <a:pt x="182" y="750"/>
                  </a:cubicBezTo>
                  <a:lnTo>
                    <a:pt x="190" y="750"/>
                  </a:lnTo>
                  <a:cubicBezTo>
                    <a:pt x="222" y="746"/>
                    <a:pt x="243" y="717"/>
                    <a:pt x="237" y="687"/>
                  </a:cubicBezTo>
                  <a:cubicBezTo>
                    <a:pt x="206" y="474"/>
                    <a:pt x="165" y="256"/>
                    <a:pt x="115" y="42"/>
                  </a:cubicBezTo>
                  <a:cubicBezTo>
                    <a:pt x="109"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6"/>
            <p:cNvSpPr/>
            <p:nvPr/>
          </p:nvSpPr>
          <p:spPr>
            <a:xfrm>
              <a:off x="6819982" y="3667073"/>
              <a:ext cx="165911" cy="91899"/>
            </a:xfrm>
            <a:custGeom>
              <a:avLst/>
              <a:gdLst/>
              <a:ahLst/>
              <a:cxnLst/>
              <a:rect l="l" t="t" r="r" b="b"/>
              <a:pathLst>
                <a:path w="5649" h="3129" extrusionOk="0">
                  <a:moveTo>
                    <a:pt x="60" y="1"/>
                  </a:moveTo>
                  <a:cubicBezTo>
                    <a:pt x="46" y="1"/>
                    <a:pt x="33" y="6"/>
                    <a:pt x="22" y="16"/>
                  </a:cubicBezTo>
                  <a:cubicBezTo>
                    <a:pt x="1" y="37"/>
                    <a:pt x="1" y="73"/>
                    <a:pt x="22" y="94"/>
                  </a:cubicBezTo>
                  <a:cubicBezTo>
                    <a:pt x="1513" y="1625"/>
                    <a:pt x="3487" y="2702"/>
                    <a:pt x="5581" y="3128"/>
                  </a:cubicBezTo>
                  <a:cubicBezTo>
                    <a:pt x="5583" y="3129"/>
                    <a:pt x="5588" y="3129"/>
                    <a:pt x="5591" y="3129"/>
                  </a:cubicBezTo>
                  <a:cubicBezTo>
                    <a:pt x="5616" y="3129"/>
                    <a:pt x="5639" y="3110"/>
                    <a:pt x="5645" y="3083"/>
                  </a:cubicBezTo>
                  <a:cubicBezTo>
                    <a:pt x="5649" y="3055"/>
                    <a:pt x="5632" y="3025"/>
                    <a:pt x="5602" y="3019"/>
                  </a:cubicBezTo>
                  <a:cubicBezTo>
                    <a:pt x="3530" y="2601"/>
                    <a:pt x="1576" y="1534"/>
                    <a:pt x="101" y="17"/>
                  </a:cubicBezTo>
                  <a:cubicBezTo>
                    <a:pt x="90" y="6"/>
                    <a:pt x="7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6"/>
            <p:cNvSpPr/>
            <p:nvPr/>
          </p:nvSpPr>
          <p:spPr>
            <a:xfrm>
              <a:off x="6876784" y="3693652"/>
              <a:ext cx="66082" cy="32160"/>
            </a:xfrm>
            <a:custGeom>
              <a:avLst/>
              <a:gdLst/>
              <a:ahLst/>
              <a:cxnLst/>
              <a:rect l="l" t="t" r="r" b="b"/>
              <a:pathLst>
                <a:path w="2250" h="1095" extrusionOk="0">
                  <a:moveTo>
                    <a:pt x="63" y="1"/>
                  </a:moveTo>
                  <a:cubicBezTo>
                    <a:pt x="46" y="1"/>
                    <a:pt x="29" y="8"/>
                    <a:pt x="18" y="24"/>
                  </a:cubicBezTo>
                  <a:cubicBezTo>
                    <a:pt x="1" y="48"/>
                    <a:pt x="7" y="82"/>
                    <a:pt x="31" y="101"/>
                  </a:cubicBezTo>
                  <a:cubicBezTo>
                    <a:pt x="683" y="559"/>
                    <a:pt x="1405" y="894"/>
                    <a:pt x="2175" y="1093"/>
                  </a:cubicBezTo>
                  <a:cubicBezTo>
                    <a:pt x="2181" y="1095"/>
                    <a:pt x="2185" y="1095"/>
                    <a:pt x="2190" y="1095"/>
                  </a:cubicBezTo>
                  <a:cubicBezTo>
                    <a:pt x="2214" y="1095"/>
                    <a:pt x="2237" y="1079"/>
                    <a:pt x="2242" y="1056"/>
                  </a:cubicBezTo>
                  <a:cubicBezTo>
                    <a:pt x="2250" y="1026"/>
                    <a:pt x="2231" y="995"/>
                    <a:pt x="2203" y="988"/>
                  </a:cubicBezTo>
                  <a:cubicBezTo>
                    <a:pt x="1445" y="793"/>
                    <a:pt x="736" y="464"/>
                    <a:pt x="95" y="11"/>
                  </a:cubicBezTo>
                  <a:cubicBezTo>
                    <a:pt x="85" y="4"/>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6"/>
            <p:cNvSpPr/>
            <p:nvPr/>
          </p:nvSpPr>
          <p:spPr>
            <a:xfrm>
              <a:off x="6905831" y="3684137"/>
              <a:ext cx="14156" cy="8400"/>
            </a:xfrm>
            <a:custGeom>
              <a:avLst/>
              <a:gdLst/>
              <a:ahLst/>
              <a:cxnLst/>
              <a:rect l="l" t="t" r="r" b="b"/>
              <a:pathLst>
                <a:path w="482" h="286" extrusionOk="0">
                  <a:moveTo>
                    <a:pt x="63" y="1"/>
                  </a:moveTo>
                  <a:cubicBezTo>
                    <a:pt x="45" y="1"/>
                    <a:pt x="26" y="10"/>
                    <a:pt x="16" y="27"/>
                  </a:cubicBezTo>
                  <a:cubicBezTo>
                    <a:pt x="0" y="52"/>
                    <a:pt x="7" y="86"/>
                    <a:pt x="33" y="101"/>
                  </a:cubicBezTo>
                  <a:cubicBezTo>
                    <a:pt x="151" y="175"/>
                    <a:pt x="274" y="234"/>
                    <a:pt x="402" y="282"/>
                  </a:cubicBezTo>
                  <a:cubicBezTo>
                    <a:pt x="409" y="284"/>
                    <a:pt x="415" y="285"/>
                    <a:pt x="422" y="285"/>
                  </a:cubicBezTo>
                  <a:cubicBezTo>
                    <a:pt x="445" y="285"/>
                    <a:pt x="466" y="272"/>
                    <a:pt x="472" y="249"/>
                  </a:cubicBezTo>
                  <a:cubicBezTo>
                    <a:pt x="482" y="221"/>
                    <a:pt x="467" y="190"/>
                    <a:pt x="439" y="178"/>
                  </a:cubicBezTo>
                  <a:cubicBezTo>
                    <a:pt x="318" y="134"/>
                    <a:pt x="201" y="77"/>
                    <a:pt x="90" y="9"/>
                  </a:cubicBezTo>
                  <a:cubicBezTo>
                    <a:pt x="82" y="3"/>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6"/>
            <p:cNvSpPr/>
            <p:nvPr/>
          </p:nvSpPr>
          <p:spPr>
            <a:xfrm>
              <a:off x="6998170" y="3621578"/>
              <a:ext cx="115571" cy="79005"/>
            </a:xfrm>
            <a:custGeom>
              <a:avLst/>
              <a:gdLst/>
              <a:ahLst/>
              <a:cxnLst/>
              <a:rect l="l" t="t" r="r" b="b"/>
              <a:pathLst>
                <a:path w="3935" h="2690" extrusionOk="0">
                  <a:moveTo>
                    <a:pt x="62" y="0"/>
                  </a:moveTo>
                  <a:cubicBezTo>
                    <a:pt x="39" y="0"/>
                    <a:pt x="18" y="15"/>
                    <a:pt x="11" y="38"/>
                  </a:cubicBezTo>
                  <a:cubicBezTo>
                    <a:pt x="1" y="70"/>
                    <a:pt x="18" y="99"/>
                    <a:pt x="46" y="108"/>
                  </a:cubicBezTo>
                  <a:cubicBezTo>
                    <a:pt x="1514" y="565"/>
                    <a:pt x="2859" y="1475"/>
                    <a:pt x="3829" y="2670"/>
                  </a:cubicBezTo>
                  <a:cubicBezTo>
                    <a:pt x="3839" y="2683"/>
                    <a:pt x="3856" y="2690"/>
                    <a:pt x="3871" y="2690"/>
                  </a:cubicBezTo>
                  <a:cubicBezTo>
                    <a:pt x="3884" y="2690"/>
                    <a:pt x="3896" y="2684"/>
                    <a:pt x="3906" y="2677"/>
                  </a:cubicBezTo>
                  <a:cubicBezTo>
                    <a:pt x="3930" y="2659"/>
                    <a:pt x="3934" y="2623"/>
                    <a:pt x="3914" y="2600"/>
                  </a:cubicBezTo>
                  <a:cubicBezTo>
                    <a:pt x="2930" y="1388"/>
                    <a:pt x="1567" y="465"/>
                    <a:pt x="78" y="3"/>
                  </a:cubicBezTo>
                  <a:cubicBezTo>
                    <a:pt x="72"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6"/>
            <p:cNvSpPr/>
            <p:nvPr/>
          </p:nvSpPr>
          <p:spPr>
            <a:xfrm>
              <a:off x="7030036" y="3659994"/>
              <a:ext cx="28136" cy="16124"/>
            </a:xfrm>
            <a:custGeom>
              <a:avLst/>
              <a:gdLst/>
              <a:ahLst/>
              <a:cxnLst/>
              <a:rect l="l" t="t" r="r" b="b"/>
              <a:pathLst>
                <a:path w="958" h="549" extrusionOk="0">
                  <a:moveTo>
                    <a:pt x="63" y="0"/>
                  </a:moveTo>
                  <a:cubicBezTo>
                    <a:pt x="41" y="0"/>
                    <a:pt x="20" y="15"/>
                    <a:pt x="11" y="38"/>
                  </a:cubicBezTo>
                  <a:cubicBezTo>
                    <a:pt x="1" y="66"/>
                    <a:pt x="16" y="96"/>
                    <a:pt x="45" y="107"/>
                  </a:cubicBezTo>
                  <a:cubicBezTo>
                    <a:pt x="338" y="210"/>
                    <a:pt x="612" y="354"/>
                    <a:pt x="864" y="537"/>
                  </a:cubicBezTo>
                  <a:cubicBezTo>
                    <a:pt x="872" y="545"/>
                    <a:pt x="885" y="549"/>
                    <a:pt x="895" y="549"/>
                  </a:cubicBezTo>
                  <a:cubicBezTo>
                    <a:pt x="914" y="549"/>
                    <a:pt x="929" y="542"/>
                    <a:pt x="941" y="525"/>
                  </a:cubicBezTo>
                  <a:cubicBezTo>
                    <a:pt x="958" y="500"/>
                    <a:pt x="952" y="466"/>
                    <a:pt x="928" y="449"/>
                  </a:cubicBezTo>
                  <a:cubicBezTo>
                    <a:pt x="670" y="260"/>
                    <a:pt x="382" y="109"/>
                    <a:pt x="81" y="3"/>
                  </a:cubicBezTo>
                  <a:cubicBezTo>
                    <a:pt x="75"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6"/>
            <p:cNvSpPr/>
            <p:nvPr/>
          </p:nvSpPr>
          <p:spPr>
            <a:xfrm>
              <a:off x="6908415" y="3498430"/>
              <a:ext cx="213344" cy="98360"/>
            </a:xfrm>
            <a:custGeom>
              <a:avLst/>
              <a:gdLst/>
              <a:ahLst/>
              <a:cxnLst/>
              <a:rect l="l" t="t" r="r" b="b"/>
              <a:pathLst>
                <a:path w="7264" h="3349" extrusionOk="0">
                  <a:moveTo>
                    <a:pt x="7203" y="0"/>
                  </a:moveTo>
                  <a:cubicBezTo>
                    <a:pt x="7191" y="0"/>
                    <a:pt x="7180" y="4"/>
                    <a:pt x="7170" y="12"/>
                  </a:cubicBezTo>
                  <a:cubicBezTo>
                    <a:pt x="6969" y="164"/>
                    <a:pt x="6774" y="332"/>
                    <a:pt x="6586" y="493"/>
                  </a:cubicBezTo>
                  <a:cubicBezTo>
                    <a:pt x="6446" y="611"/>
                    <a:pt x="6309" y="731"/>
                    <a:pt x="6167" y="845"/>
                  </a:cubicBezTo>
                  <a:cubicBezTo>
                    <a:pt x="4666" y="2052"/>
                    <a:pt x="2668" y="2836"/>
                    <a:pt x="52" y="3239"/>
                  </a:cubicBezTo>
                  <a:cubicBezTo>
                    <a:pt x="22" y="3241"/>
                    <a:pt x="0" y="3270"/>
                    <a:pt x="6" y="3301"/>
                  </a:cubicBezTo>
                  <a:cubicBezTo>
                    <a:pt x="9" y="3327"/>
                    <a:pt x="33" y="3347"/>
                    <a:pt x="59" y="3347"/>
                  </a:cubicBezTo>
                  <a:cubicBezTo>
                    <a:pt x="62" y="3347"/>
                    <a:pt x="65" y="3347"/>
                    <a:pt x="70" y="3348"/>
                  </a:cubicBezTo>
                  <a:cubicBezTo>
                    <a:pt x="2705" y="2942"/>
                    <a:pt x="4721" y="2152"/>
                    <a:pt x="6237" y="932"/>
                  </a:cubicBezTo>
                  <a:cubicBezTo>
                    <a:pt x="6379" y="816"/>
                    <a:pt x="6517" y="697"/>
                    <a:pt x="6657" y="577"/>
                  </a:cubicBezTo>
                  <a:cubicBezTo>
                    <a:pt x="6843" y="415"/>
                    <a:pt x="7036" y="249"/>
                    <a:pt x="7235" y="98"/>
                  </a:cubicBezTo>
                  <a:cubicBezTo>
                    <a:pt x="7261" y="80"/>
                    <a:pt x="7263" y="47"/>
                    <a:pt x="7246" y="22"/>
                  </a:cubicBezTo>
                  <a:cubicBezTo>
                    <a:pt x="7236" y="7"/>
                    <a:pt x="7220" y="0"/>
                    <a:pt x="7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6"/>
            <p:cNvSpPr/>
            <p:nvPr/>
          </p:nvSpPr>
          <p:spPr>
            <a:xfrm>
              <a:off x="6944775" y="3524305"/>
              <a:ext cx="115512" cy="45876"/>
            </a:xfrm>
            <a:custGeom>
              <a:avLst/>
              <a:gdLst/>
              <a:ahLst/>
              <a:cxnLst/>
              <a:rect l="l" t="t" r="r" b="b"/>
              <a:pathLst>
                <a:path w="3933" h="1562" extrusionOk="0">
                  <a:moveTo>
                    <a:pt x="3869" y="1"/>
                  </a:moveTo>
                  <a:cubicBezTo>
                    <a:pt x="3858" y="1"/>
                    <a:pt x="3847" y="4"/>
                    <a:pt x="3838" y="11"/>
                  </a:cubicBezTo>
                  <a:cubicBezTo>
                    <a:pt x="2722" y="821"/>
                    <a:pt x="1302" y="1156"/>
                    <a:pt x="48" y="1453"/>
                  </a:cubicBezTo>
                  <a:cubicBezTo>
                    <a:pt x="17" y="1460"/>
                    <a:pt x="0" y="1489"/>
                    <a:pt x="7" y="1519"/>
                  </a:cubicBezTo>
                  <a:cubicBezTo>
                    <a:pt x="13" y="1544"/>
                    <a:pt x="36" y="1562"/>
                    <a:pt x="60" y="1562"/>
                  </a:cubicBezTo>
                  <a:cubicBezTo>
                    <a:pt x="64" y="1562"/>
                    <a:pt x="70" y="1562"/>
                    <a:pt x="74" y="1560"/>
                  </a:cubicBezTo>
                  <a:cubicBezTo>
                    <a:pt x="1337" y="1261"/>
                    <a:pt x="2770" y="922"/>
                    <a:pt x="3902" y="100"/>
                  </a:cubicBezTo>
                  <a:cubicBezTo>
                    <a:pt x="3926" y="82"/>
                    <a:pt x="3932" y="48"/>
                    <a:pt x="3915" y="23"/>
                  </a:cubicBezTo>
                  <a:cubicBezTo>
                    <a:pt x="3904" y="9"/>
                    <a:pt x="3886"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6"/>
            <p:cNvSpPr/>
            <p:nvPr/>
          </p:nvSpPr>
          <p:spPr>
            <a:xfrm>
              <a:off x="6981987" y="3531530"/>
              <a:ext cx="33629" cy="14861"/>
            </a:xfrm>
            <a:custGeom>
              <a:avLst/>
              <a:gdLst/>
              <a:ahLst/>
              <a:cxnLst/>
              <a:rect l="l" t="t" r="r" b="b"/>
              <a:pathLst>
                <a:path w="1145" h="506" extrusionOk="0">
                  <a:moveTo>
                    <a:pt x="1081" y="1"/>
                  </a:moveTo>
                  <a:cubicBezTo>
                    <a:pt x="1072" y="1"/>
                    <a:pt x="1064" y="3"/>
                    <a:pt x="1056" y="7"/>
                  </a:cubicBezTo>
                  <a:cubicBezTo>
                    <a:pt x="737" y="180"/>
                    <a:pt x="396" y="312"/>
                    <a:pt x="46" y="398"/>
                  </a:cubicBezTo>
                  <a:cubicBezTo>
                    <a:pt x="18" y="406"/>
                    <a:pt x="1" y="437"/>
                    <a:pt x="8" y="465"/>
                  </a:cubicBezTo>
                  <a:cubicBezTo>
                    <a:pt x="15" y="490"/>
                    <a:pt x="36" y="505"/>
                    <a:pt x="60" y="505"/>
                  </a:cubicBezTo>
                  <a:lnTo>
                    <a:pt x="73" y="505"/>
                  </a:lnTo>
                  <a:cubicBezTo>
                    <a:pt x="432" y="415"/>
                    <a:pt x="781" y="282"/>
                    <a:pt x="1107" y="105"/>
                  </a:cubicBezTo>
                  <a:cubicBezTo>
                    <a:pt x="1136" y="91"/>
                    <a:pt x="1144" y="57"/>
                    <a:pt x="1130" y="31"/>
                  </a:cubicBezTo>
                  <a:cubicBezTo>
                    <a:pt x="1120" y="12"/>
                    <a:pt x="1101" y="1"/>
                    <a:pt x="1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6"/>
            <p:cNvSpPr/>
            <p:nvPr/>
          </p:nvSpPr>
          <p:spPr>
            <a:xfrm>
              <a:off x="6952764" y="3422802"/>
              <a:ext cx="35978" cy="12042"/>
            </a:xfrm>
            <a:custGeom>
              <a:avLst/>
              <a:gdLst/>
              <a:ahLst/>
              <a:cxnLst/>
              <a:rect l="l" t="t" r="r" b="b"/>
              <a:pathLst>
                <a:path w="1225" h="410" extrusionOk="0">
                  <a:moveTo>
                    <a:pt x="1165" y="0"/>
                  </a:moveTo>
                  <a:cubicBezTo>
                    <a:pt x="1161" y="0"/>
                    <a:pt x="1157" y="1"/>
                    <a:pt x="1152" y="2"/>
                  </a:cubicBezTo>
                  <a:cubicBezTo>
                    <a:pt x="783" y="94"/>
                    <a:pt x="412" y="195"/>
                    <a:pt x="47" y="302"/>
                  </a:cubicBezTo>
                  <a:cubicBezTo>
                    <a:pt x="19" y="311"/>
                    <a:pt x="0" y="341"/>
                    <a:pt x="9" y="369"/>
                  </a:cubicBezTo>
                  <a:cubicBezTo>
                    <a:pt x="16" y="393"/>
                    <a:pt x="40" y="409"/>
                    <a:pt x="63" y="409"/>
                  </a:cubicBezTo>
                  <a:cubicBezTo>
                    <a:pt x="68" y="409"/>
                    <a:pt x="73" y="408"/>
                    <a:pt x="77" y="406"/>
                  </a:cubicBezTo>
                  <a:cubicBezTo>
                    <a:pt x="442" y="299"/>
                    <a:pt x="812" y="198"/>
                    <a:pt x="1179" y="106"/>
                  </a:cubicBezTo>
                  <a:cubicBezTo>
                    <a:pt x="1208" y="99"/>
                    <a:pt x="1225" y="69"/>
                    <a:pt x="1218" y="40"/>
                  </a:cubicBezTo>
                  <a:cubicBezTo>
                    <a:pt x="1212" y="16"/>
                    <a:pt x="1189" y="0"/>
                    <a:pt x="1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6"/>
            <p:cNvSpPr/>
            <p:nvPr/>
          </p:nvSpPr>
          <p:spPr>
            <a:xfrm>
              <a:off x="6954585" y="3441364"/>
              <a:ext cx="12747" cy="6050"/>
            </a:xfrm>
            <a:custGeom>
              <a:avLst/>
              <a:gdLst/>
              <a:ahLst/>
              <a:cxnLst/>
              <a:rect l="l" t="t" r="r" b="b"/>
              <a:pathLst>
                <a:path w="434" h="206" extrusionOk="0">
                  <a:moveTo>
                    <a:pt x="373" y="1"/>
                  </a:moveTo>
                  <a:cubicBezTo>
                    <a:pt x="367" y="1"/>
                    <a:pt x="361" y="2"/>
                    <a:pt x="355" y="4"/>
                  </a:cubicBezTo>
                  <a:lnTo>
                    <a:pt x="45" y="99"/>
                  </a:lnTo>
                  <a:cubicBezTo>
                    <a:pt x="16" y="107"/>
                    <a:pt x="1" y="139"/>
                    <a:pt x="9" y="167"/>
                  </a:cubicBezTo>
                  <a:cubicBezTo>
                    <a:pt x="16" y="191"/>
                    <a:pt x="38" y="206"/>
                    <a:pt x="61" y="206"/>
                  </a:cubicBezTo>
                  <a:cubicBezTo>
                    <a:pt x="66" y="206"/>
                    <a:pt x="72" y="206"/>
                    <a:pt x="79" y="203"/>
                  </a:cubicBezTo>
                  <a:lnTo>
                    <a:pt x="388" y="106"/>
                  </a:lnTo>
                  <a:cubicBezTo>
                    <a:pt x="417" y="97"/>
                    <a:pt x="434" y="68"/>
                    <a:pt x="424" y="39"/>
                  </a:cubicBezTo>
                  <a:cubicBezTo>
                    <a:pt x="417" y="16"/>
                    <a:pt x="396"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46"/>
          <p:cNvGrpSpPr/>
          <p:nvPr/>
        </p:nvGrpSpPr>
        <p:grpSpPr>
          <a:xfrm>
            <a:off x="581213" y="316279"/>
            <a:ext cx="1079201" cy="1399804"/>
            <a:chOff x="6073926" y="673439"/>
            <a:chExt cx="1079201" cy="1399804"/>
          </a:xfrm>
        </p:grpSpPr>
        <p:sp>
          <p:nvSpPr>
            <p:cNvPr id="1478" name="Google Shape;1478;p46"/>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6"/>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6"/>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6"/>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6"/>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6"/>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6"/>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6"/>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6"/>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6"/>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6"/>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6"/>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6"/>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6"/>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6"/>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6"/>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6"/>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6"/>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6"/>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6"/>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6"/>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6"/>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6"/>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6"/>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6"/>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6"/>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6"/>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6"/>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6"/>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6"/>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6"/>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6"/>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6"/>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6"/>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6"/>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6"/>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6"/>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6"/>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6"/>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6"/>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6"/>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6"/>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6"/>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6"/>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6"/>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 name="Google Shape;1523;p46"/>
          <p:cNvGrpSpPr/>
          <p:nvPr/>
        </p:nvGrpSpPr>
        <p:grpSpPr>
          <a:xfrm>
            <a:off x="2594070" y="4928235"/>
            <a:ext cx="312879" cy="321425"/>
            <a:chOff x="8068650" y="2896252"/>
            <a:chExt cx="312879" cy="321425"/>
          </a:xfrm>
        </p:grpSpPr>
        <p:sp>
          <p:nvSpPr>
            <p:cNvPr id="1524" name="Google Shape;1524;p46"/>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6"/>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6"/>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6"/>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6"/>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6"/>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6"/>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6"/>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6"/>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 name="Google Shape;1533;p46"/>
          <p:cNvGrpSpPr/>
          <p:nvPr/>
        </p:nvGrpSpPr>
        <p:grpSpPr>
          <a:xfrm>
            <a:off x="8135635" y="2711943"/>
            <a:ext cx="798474" cy="793572"/>
            <a:chOff x="5027580" y="3548689"/>
            <a:chExt cx="972444" cy="966474"/>
          </a:xfrm>
        </p:grpSpPr>
        <p:sp>
          <p:nvSpPr>
            <p:cNvPr id="1534" name="Google Shape;1534;p46"/>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6"/>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6"/>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6"/>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6"/>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6"/>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6"/>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6"/>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6"/>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6"/>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6"/>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6"/>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6"/>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6"/>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6"/>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6"/>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6"/>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6"/>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6"/>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6"/>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6"/>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6"/>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6"/>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6"/>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6"/>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6"/>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6"/>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6"/>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6"/>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6"/>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6"/>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6"/>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6"/>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6"/>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6"/>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6"/>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6"/>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6"/>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6"/>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6"/>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6"/>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6"/>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6"/>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6"/>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6"/>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6"/>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6"/>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6"/>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6"/>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6"/>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6"/>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6"/>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6"/>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6"/>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6"/>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6"/>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6"/>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6"/>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6"/>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6"/>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6"/>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6"/>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6"/>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6"/>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6"/>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6"/>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6"/>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6"/>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6"/>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 name="Google Shape;1603;p46"/>
          <p:cNvGrpSpPr/>
          <p:nvPr/>
        </p:nvGrpSpPr>
        <p:grpSpPr>
          <a:xfrm>
            <a:off x="7414075" y="1982139"/>
            <a:ext cx="312879" cy="321425"/>
            <a:chOff x="7000750" y="998464"/>
            <a:chExt cx="312879" cy="321425"/>
          </a:xfrm>
        </p:grpSpPr>
        <p:sp>
          <p:nvSpPr>
            <p:cNvPr id="1604" name="Google Shape;1604;p46"/>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6"/>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6"/>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6"/>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6"/>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6"/>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6"/>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6"/>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6"/>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 name="Google Shape;1613;p46"/>
          <p:cNvGrpSpPr/>
          <p:nvPr/>
        </p:nvGrpSpPr>
        <p:grpSpPr>
          <a:xfrm>
            <a:off x="8641283" y="4185279"/>
            <a:ext cx="379783" cy="304303"/>
            <a:chOff x="5596825" y="2420607"/>
            <a:chExt cx="379783" cy="304303"/>
          </a:xfrm>
        </p:grpSpPr>
        <p:sp>
          <p:nvSpPr>
            <p:cNvPr id="1614" name="Google Shape;1614;p46"/>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6"/>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6"/>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17" name="Google Shape;1617;p46"/>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18" name="Google Shape;1618;p46"/>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19" name="Google Shape;1619;p46"/>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20" name="Google Shape;1620;p46"/>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21" name="Google Shape;1621;p46"/>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22" name="Google Shape;1622;p46"/>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pic>
        <p:nvPicPr>
          <p:cNvPr id="2" name="Imagen 1"/>
          <p:cNvPicPr>
            <a:picLocks noChangeAspect="1"/>
          </p:cNvPicPr>
          <p:nvPr/>
        </p:nvPicPr>
        <p:blipFill>
          <a:blip r:embed="rId3"/>
          <a:stretch>
            <a:fillRect/>
          </a:stretch>
        </p:blipFill>
        <p:spPr>
          <a:xfrm>
            <a:off x="112866" y="1908313"/>
            <a:ext cx="4716905" cy="3301833"/>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626"/>
        <p:cNvGrpSpPr/>
        <p:nvPr/>
      </p:nvGrpSpPr>
      <p:grpSpPr>
        <a:xfrm>
          <a:off x="0" y="0"/>
          <a:ext cx="0" cy="0"/>
          <a:chOff x="0" y="0"/>
          <a:chExt cx="0" cy="0"/>
        </a:xfrm>
      </p:grpSpPr>
      <p:sp>
        <p:nvSpPr>
          <p:cNvPr id="1627" name="Google Shape;1627;p47"/>
          <p:cNvSpPr txBox="1">
            <a:spLocks noGrp="1"/>
          </p:cNvSpPr>
          <p:nvPr>
            <p:ph type="subTitle" idx="1"/>
          </p:nvPr>
        </p:nvSpPr>
        <p:spPr>
          <a:xfrm rot="258">
            <a:off x="2576506" y="3284618"/>
            <a:ext cx="39909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This can be the part of the presentation where you introduce yourself, write your email…</a:t>
            </a:r>
            <a:endParaRPr/>
          </a:p>
        </p:txBody>
      </p:sp>
      <p:sp>
        <p:nvSpPr>
          <p:cNvPr id="1628" name="Google Shape;1628;p47"/>
          <p:cNvSpPr txBox="1">
            <a:spLocks noGrp="1"/>
          </p:cNvSpPr>
          <p:nvPr>
            <p:ph type="title"/>
          </p:nvPr>
        </p:nvSpPr>
        <p:spPr>
          <a:xfrm>
            <a:off x="1802225" y="1315525"/>
            <a:ext cx="5539800" cy="16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endParaRPr/>
          </a:p>
        </p:txBody>
      </p:sp>
      <p:grpSp>
        <p:nvGrpSpPr>
          <p:cNvPr id="1629" name="Google Shape;1629;p47"/>
          <p:cNvGrpSpPr/>
          <p:nvPr/>
        </p:nvGrpSpPr>
        <p:grpSpPr>
          <a:xfrm rot="1690315">
            <a:off x="6906633" y="3057155"/>
            <a:ext cx="1153255" cy="1488148"/>
            <a:chOff x="1916700" y="2922672"/>
            <a:chExt cx="1153301" cy="1488207"/>
          </a:xfrm>
        </p:grpSpPr>
        <p:sp>
          <p:nvSpPr>
            <p:cNvPr id="1630" name="Google Shape;1630;p47"/>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7"/>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7"/>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7"/>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7"/>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7"/>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7"/>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7"/>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7"/>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7"/>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7"/>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7"/>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7"/>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7"/>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7"/>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7"/>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7"/>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7"/>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7"/>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7"/>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7"/>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7"/>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7"/>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7"/>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7"/>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7"/>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7"/>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7"/>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7"/>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7"/>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7"/>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7"/>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7"/>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7"/>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7"/>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7"/>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7"/>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7"/>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7"/>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7"/>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7"/>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7"/>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7"/>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7"/>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7"/>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47"/>
          <p:cNvGrpSpPr/>
          <p:nvPr/>
        </p:nvGrpSpPr>
        <p:grpSpPr>
          <a:xfrm>
            <a:off x="1849439" y="616253"/>
            <a:ext cx="383249" cy="360047"/>
            <a:chOff x="1130114" y="2192815"/>
            <a:chExt cx="383249" cy="360047"/>
          </a:xfrm>
        </p:grpSpPr>
        <p:sp>
          <p:nvSpPr>
            <p:cNvPr id="1676" name="Google Shape;1676;p47"/>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7"/>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7"/>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7"/>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7"/>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7"/>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7"/>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7"/>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7"/>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7"/>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7"/>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7"/>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7"/>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 name="Google Shape;1689;p47"/>
          <p:cNvGrpSpPr/>
          <p:nvPr/>
        </p:nvGrpSpPr>
        <p:grpSpPr>
          <a:xfrm>
            <a:off x="8062125" y="1890552"/>
            <a:ext cx="312879" cy="321425"/>
            <a:chOff x="8068650" y="2896252"/>
            <a:chExt cx="312879" cy="321425"/>
          </a:xfrm>
        </p:grpSpPr>
        <p:sp>
          <p:nvSpPr>
            <p:cNvPr id="1690" name="Google Shape;1690;p47"/>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7"/>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7"/>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7"/>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7"/>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7"/>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7"/>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7"/>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7"/>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47"/>
          <p:cNvGrpSpPr/>
          <p:nvPr/>
        </p:nvGrpSpPr>
        <p:grpSpPr>
          <a:xfrm>
            <a:off x="1003301" y="3184014"/>
            <a:ext cx="1079201" cy="1399804"/>
            <a:chOff x="6073926" y="673439"/>
            <a:chExt cx="1079201" cy="1399804"/>
          </a:xfrm>
        </p:grpSpPr>
        <p:sp>
          <p:nvSpPr>
            <p:cNvPr id="1700" name="Google Shape;1700;p47"/>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7"/>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7"/>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7"/>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7"/>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7"/>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7"/>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7"/>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7"/>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7"/>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7"/>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7"/>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7"/>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7"/>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7"/>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7"/>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7"/>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7"/>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7"/>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7"/>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7"/>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7"/>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7"/>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7"/>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7"/>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7"/>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7"/>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7"/>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7"/>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7"/>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7"/>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7"/>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7"/>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7"/>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7"/>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7"/>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7"/>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7"/>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7"/>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7"/>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7"/>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7"/>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7"/>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7"/>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7"/>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8"/>
          <p:cNvSpPr txBox="1">
            <a:spLocks noGrp="1"/>
          </p:cNvSpPr>
          <p:nvPr>
            <p:ph type="title"/>
          </p:nvPr>
        </p:nvSpPr>
        <p:spPr>
          <a:xfrm>
            <a:off x="2172713" y="844800"/>
            <a:ext cx="4798800" cy="87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
        <p:nvSpPr>
          <p:cNvPr id="1750" name="Google Shape;1750;p48"/>
          <p:cNvSpPr txBox="1">
            <a:spLocks noGrp="1"/>
          </p:cNvSpPr>
          <p:nvPr>
            <p:ph type="subTitle" idx="1"/>
          </p:nvPr>
        </p:nvSpPr>
        <p:spPr>
          <a:xfrm>
            <a:off x="2801438" y="1819675"/>
            <a:ext cx="3541200" cy="125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give a brief description of the topic you want to talk about here. For example, </a:t>
            </a:r>
            <a:r>
              <a:rPr lang="en" b="1">
                <a:solidFill>
                  <a:schemeClr val="accent6"/>
                </a:solidFill>
              </a:rPr>
              <a:t>if you want to talk about Mercury, </a:t>
            </a:r>
            <a:r>
              <a:rPr lang="en"/>
              <a:t>you can say that it’s the smallest planet in the entire Solar System</a:t>
            </a:r>
            <a:endParaRPr/>
          </a:p>
        </p:txBody>
      </p:sp>
      <p:grpSp>
        <p:nvGrpSpPr>
          <p:cNvPr id="1751" name="Google Shape;1751;p48"/>
          <p:cNvGrpSpPr/>
          <p:nvPr/>
        </p:nvGrpSpPr>
        <p:grpSpPr>
          <a:xfrm>
            <a:off x="1006539" y="2444141"/>
            <a:ext cx="1712639" cy="1873738"/>
            <a:chOff x="996171" y="1048557"/>
            <a:chExt cx="2784779" cy="3046728"/>
          </a:xfrm>
        </p:grpSpPr>
        <p:sp>
          <p:nvSpPr>
            <p:cNvPr id="1752" name="Google Shape;1752;p48"/>
            <p:cNvSpPr/>
            <p:nvPr/>
          </p:nvSpPr>
          <p:spPr>
            <a:xfrm rot="-293290">
              <a:off x="1112504" y="1152128"/>
              <a:ext cx="2552112" cy="2839586"/>
            </a:xfrm>
            <a:custGeom>
              <a:avLst/>
              <a:gdLst/>
              <a:ahLst/>
              <a:cxnLst/>
              <a:rect l="l" t="t" r="r" b="b"/>
              <a:pathLst>
                <a:path w="65159" h="72494" extrusionOk="0">
                  <a:moveTo>
                    <a:pt x="29798" y="1"/>
                  </a:moveTo>
                  <a:cubicBezTo>
                    <a:pt x="25513" y="1"/>
                    <a:pt x="21231" y="1323"/>
                    <a:pt x="17743" y="3725"/>
                  </a:cubicBezTo>
                  <a:cubicBezTo>
                    <a:pt x="13581" y="6593"/>
                    <a:pt x="10479" y="11046"/>
                    <a:pt x="9237" y="15945"/>
                  </a:cubicBezTo>
                  <a:cubicBezTo>
                    <a:pt x="9123" y="16405"/>
                    <a:pt x="9023" y="16860"/>
                    <a:pt x="8925" y="17309"/>
                  </a:cubicBezTo>
                  <a:cubicBezTo>
                    <a:pt x="8638" y="18609"/>
                    <a:pt x="8342" y="19956"/>
                    <a:pt x="7756" y="20520"/>
                  </a:cubicBezTo>
                  <a:cubicBezTo>
                    <a:pt x="7527" y="20740"/>
                    <a:pt x="7123" y="20980"/>
                    <a:pt x="6648" y="21259"/>
                  </a:cubicBezTo>
                  <a:cubicBezTo>
                    <a:pt x="6289" y="21474"/>
                    <a:pt x="5881" y="21714"/>
                    <a:pt x="5468" y="21998"/>
                  </a:cubicBezTo>
                  <a:cubicBezTo>
                    <a:pt x="3468" y="23385"/>
                    <a:pt x="2369" y="25257"/>
                    <a:pt x="2372" y="27279"/>
                  </a:cubicBezTo>
                  <a:cubicBezTo>
                    <a:pt x="2375" y="28923"/>
                    <a:pt x="3119" y="30178"/>
                    <a:pt x="3610" y="31009"/>
                  </a:cubicBezTo>
                  <a:cubicBezTo>
                    <a:pt x="3722" y="31199"/>
                    <a:pt x="3881" y="31467"/>
                    <a:pt x="3956" y="31629"/>
                  </a:cubicBezTo>
                  <a:cubicBezTo>
                    <a:pt x="3822" y="31983"/>
                    <a:pt x="3248" y="32722"/>
                    <a:pt x="2860" y="33224"/>
                  </a:cubicBezTo>
                  <a:cubicBezTo>
                    <a:pt x="1655" y="34776"/>
                    <a:pt x="0" y="36901"/>
                    <a:pt x="430" y="39783"/>
                  </a:cubicBezTo>
                  <a:cubicBezTo>
                    <a:pt x="812" y="42369"/>
                    <a:pt x="2857" y="44506"/>
                    <a:pt x="5890" y="45499"/>
                  </a:cubicBezTo>
                  <a:cubicBezTo>
                    <a:pt x="6598" y="45731"/>
                    <a:pt x="7296" y="45890"/>
                    <a:pt x="7912" y="46032"/>
                  </a:cubicBezTo>
                  <a:cubicBezTo>
                    <a:pt x="8707" y="46219"/>
                    <a:pt x="9455" y="46389"/>
                    <a:pt x="9982" y="46657"/>
                  </a:cubicBezTo>
                  <a:cubicBezTo>
                    <a:pt x="10443" y="46892"/>
                    <a:pt x="10961" y="47316"/>
                    <a:pt x="11517" y="47768"/>
                  </a:cubicBezTo>
                  <a:cubicBezTo>
                    <a:pt x="11578" y="47818"/>
                    <a:pt x="11642" y="47871"/>
                    <a:pt x="11706" y="47921"/>
                  </a:cubicBezTo>
                  <a:cubicBezTo>
                    <a:pt x="11171" y="47955"/>
                    <a:pt x="10627" y="47982"/>
                    <a:pt x="10083" y="48008"/>
                  </a:cubicBezTo>
                  <a:cubicBezTo>
                    <a:pt x="8819" y="48063"/>
                    <a:pt x="7700" y="48858"/>
                    <a:pt x="7226" y="50033"/>
                  </a:cubicBezTo>
                  <a:cubicBezTo>
                    <a:pt x="6754" y="51205"/>
                    <a:pt x="7014" y="52552"/>
                    <a:pt x="7882" y="53464"/>
                  </a:cubicBezTo>
                  <a:lnTo>
                    <a:pt x="9581" y="55253"/>
                  </a:lnTo>
                  <a:lnTo>
                    <a:pt x="7856" y="57205"/>
                  </a:lnTo>
                  <a:cubicBezTo>
                    <a:pt x="7039" y="58137"/>
                    <a:pt x="6824" y="59474"/>
                    <a:pt x="7310" y="60609"/>
                  </a:cubicBezTo>
                  <a:cubicBezTo>
                    <a:pt x="7541" y="61153"/>
                    <a:pt x="7921" y="61610"/>
                    <a:pt x="8384" y="61948"/>
                  </a:cubicBezTo>
                  <a:lnTo>
                    <a:pt x="8384" y="63036"/>
                  </a:lnTo>
                  <a:cubicBezTo>
                    <a:pt x="7536" y="63627"/>
                    <a:pt x="6983" y="64609"/>
                    <a:pt x="6989" y="65723"/>
                  </a:cubicBezTo>
                  <a:cubicBezTo>
                    <a:pt x="7000" y="66808"/>
                    <a:pt x="7547" y="67762"/>
                    <a:pt x="8378" y="68345"/>
                  </a:cubicBezTo>
                  <a:lnTo>
                    <a:pt x="8325" y="68504"/>
                  </a:lnTo>
                  <a:lnTo>
                    <a:pt x="8308" y="68571"/>
                  </a:lnTo>
                  <a:cubicBezTo>
                    <a:pt x="8052" y="69506"/>
                    <a:pt x="8244" y="70485"/>
                    <a:pt x="8830" y="71252"/>
                  </a:cubicBezTo>
                  <a:cubicBezTo>
                    <a:pt x="9416" y="72016"/>
                    <a:pt x="10309" y="72457"/>
                    <a:pt x="11280" y="72457"/>
                  </a:cubicBezTo>
                  <a:lnTo>
                    <a:pt x="11614" y="72457"/>
                  </a:lnTo>
                  <a:cubicBezTo>
                    <a:pt x="11888" y="72457"/>
                    <a:pt x="12158" y="72418"/>
                    <a:pt x="12415" y="72348"/>
                  </a:cubicBezTo>
                  <a:cubicBezTo>
                    <a:pt x="12669" y="72418"/>
                    <a:pt x="12942" y="72457"/>
                    <a:pt x="13213" y="72457"/>
                  </a:cubicBezTo>
                  <a:lnTo>
                    <a:pt x="13556" y="72457"/>
                  </a:lnTo>
                  <a:cubicBezTo>
                    <a:pt x="13790" y="72457"/>
                    <a:pt x="14016" y="72429"/>
                    <a:pt x="14237" y="72379"/>
                  </a:cubicBezTo>
                  <a:cubicBezTo>
                    <a:pt x="14454" y="72429"/>
                    <a:pt x="14686" y="72457"/>
                    <a:pt x="14920" y="72457"/>
                  </a:cubicBezTo>
                  <a:lnTo>
                    <a:pt x="15221" y="72457"/>
                  </a:lnTo>
                  <a:cubicBezTo>
                    <a:pt x="15425" y="72457"/>
                    <a:pt x="15620" y="72435"/>
                    <a:pt x="15807" y="72401"/>
                  </a:cubicBezTo>
                  <a:cubicBezTo>
                    <a:pt x="16000" y="72438"/>
                    <a:pt x="16198" y="72457"/>
                    <a:pt x="16402" y="72457"/>
                  </a:cubicBezTo>
                  <a:lnTo>
                    <a:pt x="16722" y="72457"/>
                  </a:lnTo>
                  <a:cubicBezTo>
                    <a:pt x="16915" y="72457"/>
                    <a:pt x="17099" y="72438"/>
                    <a:pt x="17280" y="72404"/>
                  </a:cubicBezTo>
                  <a:cubicBezTo>
                    <a:pt x="17459" y="72435"/>
                    <a:pt x="17635" y="72457"/>
                    <a:pt x="17816" y="72457"/>
                  </a:cubicBezTo>
                  <a:lnTo>
                    <a:pt x="18151" y="72457"/>
                  </a:lnTo>
                  <a:cubicBezTo>
                    <a:pt x="18427" y="72457"/>
                    <a:pt x="18695" y="72418"/>
                    <a:pt x="18954" y="72348"/>
                  </a:cubicBezTo>
                  <a:cubicBezTo>
                    <a:pt x="19208" y="72418"/>
                    <a:pt x="19482" y="72457"/>
                    <a:pt x="19752" y="72457"/>
                  </a:cubicBezTo>
                  <a:lnTo>
                    <a:pt x="20095" y="72457"/>
                  </a:lnTo>
                  <a:cubicBezTo>
                    <a:pt x="20257" y="72457"/>
                    <a:pt x="20419" y="72438"/>
                    <a:pt x="20578" y="72415"/>
                  </a:cubicBezTo>
                  <a:cubicBezTo>
                    <a:pt x="20737" y="72438"/>
                    <a:pt x="20896" y="72457"/>
                    <a:pt x="21063" y="72457"/>
                  </a:cubicBezTo>
                  <a:lnTo>
                    <a:pt x="21381" y="72457"/>
                  </a:lnTo>
                  <a:cubicBezTo>
                    <a:pt x="21605" y="72457"/>
                    <a:pt x="21819" y="72432"/>
                    <a:pt x="22029" y="72387"/>
                  </a:cubicBezTo>
                  <a:cubicBezTo>
                    <a:pt x="22243" y="72432"/>
                    <a:pt x="22458" y="72457"/>
                    <a:pt x="22681" y="72457"/>
                  </a:cubicBezTo>
                  <a:lnTo>
                    <a:pt x="23011" y="72457"/>
                  </a:lnTo>
                  <a:cubicBezTo>
                    <a:pt x="23184" y="72457"/>
                    <a:pt x="23351" y="72438"/>
                    <a:pt x="23518" y="72410"/>
                  </a:cubicBezTo>
                  <a:cubicBezTo>
                    <a:pt x="23683" y="72438"/>
                    <a:pt x="23853" y="72457"/>
                    <a:pt x="24029" y="72457"/>
                  </a:cubicBezTo>
                  <a:lnTo>
                    <a:pt x="25876" y="72457"/>
                  </a:lnTo>
                  <a:cubicBezTo>
                    <a:pt x="26057" y="72457"/>
                    <a:pt x="26233" y="72438"/>
                    <a:pt x="26403" y="72407"/>
                  </a:cubicBezTo>
                  <a:cubicBezTo>
                    <a:pt x="26573" y="72438"/>
                    <a:pt x="26752" y="72457"/>
                    <a:pt x="26930" y="72457"/>
                  </a:cubicBezTo>
                  <a:lnTo>
                    <a:pt x="27245" y="72457"/>
                  </a:lnTo>
                  <a:cubicBezTo>
                    <a:pt x="27488" y="72457"/>
                    <a:pt x="27725" y="72429"/>
                    <a:pt x="27951" y="72376"/>
                  </a:cubicBezTo>
                  <a:cubicBezTo>
                    <a:pt x="28177" y="72429"/>
                    <a:pt x="28414" y="72457"/>
                    <a:pt x="28654" y="72457"/>
                  </a:cubicBezTo>
                  <a:lnTo>
                    <a:pt x="28958" y="72457"/>
                  </a:lnTo>
                  <a:cubicBezTo>
                    <a:pt x="29154" y="72457"/>
                    <a:pt x="29343" y="72435"/>
                    <a:pt x="29528" y="72401"/>
                  </a:cubicBezTo>
                  <a:cubicBezTo>
                    <a:pt x="29712" y="72435"/>
                    <a:pt x="29901" y="72457"/>
                    <a:pt x="30097" y="72457"/>
                  </a:cubicBezTo>
                  <a:lnTo>
                    <a:pt x="31944" y="72457"/>
                  </a:lnTo>
                  <a:cubicBezTo>
                    <a:pt x="32217" y="72457"/>
                    <a:pt x="32482" y="72418"/>
                    <a:pt x="32733" y="72348"/>
                  </a:cubicBezTo>
                  <a:cubicBezTo>
                    <a:pt x="33090" y="72438"/>
                    <a:pt x="33461" y="72488"/>
                    <a:pt x="33852" y="72488"/>
                  </a:cubicBezTo>
                  <a:cubicBezTo>
                    <a:pt x="34401" y="72488"/>
                    <a:pt x="34873" y="72393"/>
                    <a:pt x="35277" y="72262"/>
                  </a:cubicBezTo>
                  <a:cubicBezTo>
                    <a:pt x="35726" y="72410"/>
                    <a:pt x="36206" y="72488"/>
                    <a:pt x="36711" y="72488"/>
                  </a:cubicBezTo>
                  <a:cubicBezTo>
                    <a:pt x="37456" y="72488"/>
                    <a:pt x="38062" y="72320"/>
                    <a:pt x="38536" y="72103"/>
                  </a:cubicBezTo>
                  <a:cubicBezTo>
                    <a:pt x="38960" y="72326"/>
                    <a:pt x="39445" y="72457"/>
                    <a:pt x="39961" y="72457"/>
                  </a:cubicBezTo>
                  <a:lnTo>
                    <a:pt x="40279" y="72457"/>
                  </a:lnTo>
                  <a:cubicBezTo>
                    <a:pt x="40550" y="72457"/>
                    <a:pt x="40815" y="72421"/>
                    <a:pt x="41066" y="72354"/>
                  </a:cubicBezTo>
                  <a:cubicBezTo>
                    <a:pt x="41317" y="72421"/>
                    <a:pt x="41582" y="72457"/>
                    <a:pt x="41856" y="72457"/>
                  </a:cubicBezTo>
                  <a:lnTo>
                    <a:pt x="42168" y="72457"/>
                  </a:lnTo>
                  <a:cubicBezTo>
                    <a:pt x="42483" y="72457"/>
                    <a:pt x="42782" y="72407"/>
                    <a:pt x="43069" y="72320"/>
                  </a:cubicBezTo>
                  <a:cubicBezTo>
                    <a:pt x="43449" y="72432"/>
                    <a:pt x="43842" y="72493"/>
                    <a:pt x="44255" y="72493"/>
                  </a:cubicBezTo>
                  <a:cubicBezTo>
                    <a:pt x="44668" y="72493"/>
                    <a:pt x="45067" y="72432"/>
                    <a:pt x="45446" y="72320"/>
                  </a:cubicBezTo>
                  <a:cubicBezTo>
                    <a:pt x="45733" y="72407"/>
                    <a:pt x="46035" y="72457"/>
                    <a:pt x="46350" y="72457"/>
                  </a:cubicBezTo>
                  <a:lnTo>
                    <a:pt x="46668" y="72457"/>
                  </a:lnTo>
                  <a:cubicBezTo>
                    <a:pt x="46908" y="72457"/>
                    <a:pt x="47145" y="72429"/>
                    <a:pt x="47371" y="72376"/>
                  </a:cubicBezTo>
                  <a:cubicBezTo>
                    <a:pt x="47597" y="72429"/>
                    <a:pt x="47834" y="72457"/>
                    <a:pt x="48077" y="72457"/>
                  </a:cubicBezTo>
                  <a:lnTo>
                    <a:pt x="48378" y="72457"/>
                  </a:lnTo>
                  <a:cubicBezTo>
                    <a:pt x="48696" y="72457"/>
                    <a:pt x="49003" y="72407"/>
                    <a:pt x="49290" y="72320"/>
                  </a:cubicBezTo>
                  <a:cubicBezTo>
                    <a:pt x="49578" y="72410"/>
                    <a:pt x="49882" y="72457"/>
                    <a:pt x="50200" y="72457"/>
                  </a:cubicBezTo>
                  <a:lnTo>
                    <a:pt x="50518" y="72457"/>
                  </a:lnTo>
                  <a:cubicBezTo>
                    <a:pt x="50839" y="72457"/>
                    <a:pt x="51148" y="72407"/>
                    <a:pt x="51441" y="72312"/>
                  </a:cubicBezTo>
                  <a:cubicBezTo>
                    <a:pt x="51734" y="72407"/>
                    <a:pt x="52044" y="72457"/>
                    <a:pt x="52365" y="72457"/>
                  </a:cubicBezTo>
                  <a:lnTo>
                    <a:pt x="52683" y="72457"/>
                  </a:lnTo>
                  <a:cubicBezTo>
                    <a:pt x="52906" y="72457"/>
                    <a:pt x="53126" y="72432"/>
                    <a:pt x="53330" y="72387"/>
                  </a:cubicBezTo>
                  <a:cubicBezTo>
                    <a:pt x="53539" y="72432"/>
                    <a:pt x="53757" y="72457"/>
                    <a:pt x="53980" y="72457"/>
                  </a:cubicBezTo>
                  <a:lnTo>
                    <a:pt x="54293" y="72457"/>
                  </a:lnTo>
                  <a:cubicBezTo>
                    <a:pt x="55992" y="72457"/>
                    <a:pt x="57375" y="71071"/>
                    <a:pt x="57375" y="69374"/>
                  </a:cubicBezTo>
                  <a:lnTo>
                    <a:pt x="57375" y="68365"/>
                  </a:lnTo>
                  <a:cubicBezTo>
                    <a:pt x="58288" y="67787"/>
                    <a:pt x="58893" y="66769"/>
                    <a:pt x="58887" y="65611"/>
                  </a:cubicBezTo>
                  <a:cubicBezTo>
                    <a:pt x="58876" y="64498"/>
                    <a:pt x="58301" y="63519"/>
                    <a:pt x="57425" y="62944"/>
                  </a:cubicBezTo>
                  <a:cubicBezTo>
                    <a:pt x="57442" y="62791"/>
                    <a:pt x="57453" y="62632"/>
                    <a:pt x="57453" y="62475"/>
                  </a:cubicBezTo>
                  <a:cubicBezTo>
                    <a:pt x="57453" y="62347"/>
                    <a:pt x="57439" y="62224"/>
                    <a:pt x="57428" y="62099"/>
                  </a:cubicBezTo>
                  <a:cubicBezTo>
                    <a:pt x="57997" y="61753"/>
                    <a:pt x="58460" y="61245"/>
                    <a:pt x="58728" y="60615"/>
                  </a:cubicBezTo>
                  <a:cubicBezTo>
                    <a:pt x="59214" y="59474"/>
                    <a:pt x="59002" y="58137"/>
                    <a:pt x="58179" y="57203"/>
                  </a:cubicBezTo>
                  <a:lnTo>
                    <a:pt x="56460" y="55253"/>
                  </a:lnTo>
                  <a:lnTo>
                    <a:pt x="58154" y="53467"/>
                  </a:lnTo>
                  <a:cubicBezTo>
                    <a:pt x="59027" y="52555"/>
                    <a:pt x="59283" y="51205"/>
                    <a:pt x="58809" y="50033"/>
                  </a:cubicBezTo>
                  <a:cubicBezTo>
                    <a:pt x="58636" y="49598"/>
                    <a:pt x="58371" y="49218"/>
                    <a:pt x="58045" y="48903"/>
                  </a:cubicBezTo>
                  <a:cubicBezTo>
                    <a:pt x="59797" y="48443"/>
                    <a:pt x="61267" y="47617"/>
                    <a:pt x="62355" y="46473"/>
                  </a:cubicBezTo>
                  <a:cubicBezTo>
                    <a:pt x="64065" y="44677"/>
                    <a:pt x="65159" y="41446"/>
                    <a:pt x="63521" y="38586"/>
                  </a:cubicBezTo>
                  <a:cubicBezTo>
                    <a:pt x="63161" y="37959"/>
                    <a:pt x="62732" y="37476"/>
                    <a:pt x="62419" y="37125"/>
                  </a:cubicBezTo>
                  <a:cubicBezTo>
                    <a:pt x="62380" y="37083"/>
                    <a:pt x="62338" y="37033"/>
                    <a:pt x="62296" y="36988"/>
                  </a:cubicBezTo>
                  <a:cubicBezTo>
                    <a:pt x="62361" y="36779"/>
                    <a:pt x="62458" y="36514"/>
                    <a:pt x="62531" y="36310"/>
                  </a:cubicBezTo>
                  <a:cubicBezTo>
                    <a:pt x="62983" y="35060"/>
                    <a:pt x="63744" y="32968"/>
                    <a:pt x="62612" y="30806"/>
                  </a:cubicBezTo>
                  <a:cubicBezTo>
                    <a:pt x="61638" y="28942"/>
                    <a:pt x="59914" y="28275"/>
                    <a:pt x="58779" y="27837"/>
                  </a:cubicBezTo>
                  <a:lnTo>
                    <a:pt x="58642" y="27784"/>
                  </a:lnTo>
                  <a:cubicBezTo>
                    <a:pt x="58681" y="27670"/>
                    <a:pt x="58723" y="27556"/>
                    <a:pt x="58756" y="27458"/>
                  </a:cubicBezTo>
                  <a:cubicBezTo>
                    <a:pt x="59169" y="26281"/>
                    <a:pt x="59794" y="24506"/>
                    <a:pt x="59180" y="22565"/>
                  </a:cubicBezTo>
                  <a:cubicBezTo>
                    <a:pt x="58469" y="20305"/>
                    <a:pt x="56619" y="19273"/>
                    <a:pt x="55400" y="18589"/>
                  </a:cubicBezTo>
                  <a:cubicBezTo>
                    <a:pt x="55043" y="18391"/>
                    <a:pt x="54507" y="18090"/>
                    <a:pt x="54371" y="17936"/>
                  </a:cubicBezTo>
                  <a:cubicBezTo>
                    <a:pt x="54315" y="17870"/>
                    <a:pt x="54131" y="17432"/>
                    <a:pt x="54217" y="16466"/>
                  </a:cubicBezTo>
                  <a:cubicBezTo>
                    <a:pt x="54256" y="16053"/>
                    <a:pt x="54326" y="15604"/>
                    <a:pt x="54399" y="15127"/>
                  </a:cubicBezTo>
                  <a:cubicBezTo>
                    <a:pt x="54544" y="14184"/>
                    <a:pt x="54711" y="13113"/>
                    <a:pt x="54680" y="11947"/>
                  </a:cubicBezTo>
                  <a:cubicBezTo>
                    <a:pt x="54555" y="7581"/>
                    <a:pt x="51486" y="3530"/>
                    <a:pt x="47218" y="2091"/>
                  </a:cubicBezTo>
                  <a:cubicBezTo>
                    <a:pt x="46060" y="1700"/>
                    <a:pt x="44835" y="1505"/>
                    <a:pt x="43577" y="1505"/>
                  </a:cubicBezTo>
                  <a:cubicBezTo>
                    <a:pt x="41878" y="1505"/>
                    <a:pt x="40176" y="1870"/>
                    <a:pt x="38608" y="2559"/>
                  </a:cubicBezTo>
                  <a:cubicBezTo>
                    <a:pt x="36918" y="1284"/>
                    <a:pt x="34694" y="433"/>
                    <a:pt x="32195" y="140"/>
                  </a:cubicBezTo>
                  <a:cubicBezTo>
                    <a:pt x="31408" y="48"/>
                    <a:pt x="30602" y="1"/>
                    <a:pt x="29798"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8"/>
            <p:cNvSpPr/>
            <p:nvPr/>
          </p:nvSpPr>
          <p:spPr>
            <a:xfrm rot="-293290">
              <a:off x="1652198" y="3618644"/>
              <a:ext cx="104577" cy="134784"/>
            </a:xfrm>
            <a:custGeom>
              <a:avLst/>
              <a:gdLst/>
              <a:ahLst/>
              <a:cxnLst/>
              <a:rect l="l" t="t" r="r" b="b"/>
              <a:pathLst>
                <a:path w="2670" h="3441" extrusionOk="0">
                  <a:moveTo>
                    <a:pt x="1353" y="788"/>
                  </a:moveTo>
                  <a:cubicBezTo>
                    <a:pt x="1593" y="788"/>
                    <a:pt x="1710" y="877"/>
                    <a:pt x="1710" y="1058"/>
                  </a:cubicBezTo>
                  <a:cubicBezTo>
                    <a:pt x="1710" y="1242"/>
                    <a:pt x="1590" y="1332"/>
                    <a:pt x="1353" y="1332"/>
                  </a:cubicBezTo>
                  <a:lnTo>
                    <a:pt x="946" y="1332"/>
                  </a:lnTo>
                  <a:cubicBezTo>
                    <a:pt x="935" y="1332"/>
                    <a:pt x="923" y="1326"/>
                    <a:pt x="923" y="1307"/>
                  </a:cubicBezTo>
                  <a:lnTo>
                    <a:pt x="923" y="816"/>
                  </a:lnTo>
                  <a:cubicBezTo>
                    <a:pt x="923" y="799"/>
                    <a:pt x="935" y="790"/>
                    <a:pt x="946" y="788"/>
                  </a:cubicBezTo>
                  <a:close/>
                  <a:moveTo>
                    <a:pt x="1403" y="2085"/>
                  </a:moveTo>
                  <a:cubicBezTo>
                    <a:pt x="1632" y="2085"/>
                    <a:pt x="1746" y="2174"/>
                    <a:pt x="1746" y="2361"/>
                  </a:cubicBezTo>
                  <a:cubicBezTo>
                    <a:pt x="1746" y="2551"/>
                    <a:pt x="1630" y="2648"/>
                    <a:pt x="1407" y="2648"/>
                  </a:cubicBezTo>
                  <a:cubicBezTo>
                    <a:pt x="1404" y="2648"/>
                    <a:pt x="1401" y="2648"/>
                    <a:pt x="1398" y="2648"/>
                  </a:cubicBezTo>
                  <a:lnTo>
                    <a:pt x="951" y="2648"/>
                  </a:lnTo>
                  <a:cubicBezTo>
                    <a:pt x="937" y="2648"/>
                    <a:pt x="926" y="2643"/>
                    <a:pt x="926" y="2626"/>
                  </a:cubicBezTo>
                  <a:lnTo>
                    <a:pt x="926" y="2110"/>
                  </a:lnTo>
                  <a:cubicBezTo>
                    <a:pt x="926" y="2096"/>
                    <a:pt x="935" y="2085"/>
                    <a:pt x="951" y="2085"/>
                  </a:cubicBezTo>
                  <a:close/>
                  <a:moveTo>
                    <a:pt x="73" y="1"/>
                  </a:moveTo>
                  <a:cubicBezTo>
                    <a:pt x="50" y="1"/>
                    <a:pt x="33" y="7"/>
                    <a:pt x="20" y="20"/>
                  </a:cubicBezTo>
                  <a:cubicBezTo>
                    <a:pt x="6" y="32"/>
                    <a:pt x="0" y="48"/>
                    <a:pt x="0" y="73"/>
                  </a:cubicBezTo>
                  <a:lnTo>
                    <a:pt x="0" y="3368"/>
                  </a:lnTo>
                  <a:cubicBezTo>
                    <a:pt x="0" y="3391"/>
                    <a:pt x="6" y="3407"/>
                    <a:pt x="20" y="3421"/>
                  </a:cubicBezTo>
                  <a:cubicBezTo>
                    <a:pt x="31" y="3435"/>
                    <a:pt x="47" y="3441"/>
                    <a:pt x="73" y="3441"/>
                  </a:cubicBezTo>
                  <a:lnTo>
                    <a:pt x="1395" y="3441"/>
                  </a:lnTo>
                  <a:cubicBezTo>
                    <a:pt x="1772" y="3441"/>
                    <a:pt x="2078" y="3363"/>
                    <a:pt x="2316" y="3204"/>
                  </a:cubicBezTo>
                  <a:cubicBezTo>
                    <a:pt x="2553" y="3045"/>
                    <a:pt x="2670" y="2796"/>
                    <a:pt x="2670" y="2459"/>
                  </a:cubicBezTo>
                  <a:cubicBezTo>
                    <a:pt x="2670" y="2277"/>
                    <a:pt x="2636" y="2124"/>
                    <a:pt x="2567" y="1996"/>
                  </a:cubicBezTo>
                  <a:cubicBezTo>
                    <a:pt x="2497" y="1870"/>
                    <a:pt x="2388" y="1761"/>
                    <a:pt x="2240" y="1680"/>
                  </a:cubicBezTo>
                  <a:cubicBezTo>
                    <a:pt x="2226" y="1669"/>
                    <a:pt x="2226" y="1661"/>
                    <a:pt x="2237" y="1650"/>
                  </a:cubicBezTo>
                  <a:cubicBezTo>
                    <a:pt x="2486" y="1510"/>
                    <a:pt x="2611" y="1284"/>
                    <a:pt x="2611" y="972"/>
                  </a:cubicBezTo>
                  <a:cubicBezTo>
                    <a:pt x="2611" y="620"/>
                    <a:pt x="2505" y="372"/>
                    <a:pt x="2293" y="224"/>
                  </a:cubicBezTo>
                  <a:cubicBezTo>
                    <a:pt x="2084" y="73"/>
                    <a:pt x="1766"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8"/>
            <p:cNvSpPr/>
            <p:nvPr/>
          </p:nvSpPr>
          <p:spPr>
            <a:xfrm rot="-293290">
              <a:off x="1789356" y="3606665"/>
              <a:ext cx="105791" cy="134862"/>
            </a:xfrm>
            <a:custGeom>
              <a:avLst/>
              <a:gdLst/>
              <a:ahLst/>
              <a:cxnLst/>
              <a:rect l="l" t="t" r="r" b="b"/>
              <a:pathLst>
                <a:path w="2701" h="3443" extrusionOk="0">
                  <a:moveTo>
                    <a:pt x="945" y="798"/>
                  </a:moveTo>
                  <a:cubicBezTo>
                    <a:pt x="947" y="798"/>
                    <a:pt x="949" y="798"/>
                    <a:pt x="951" y="798"/>
                  </a:cubicBezTo>
                  <a:lnTo>
                    <a:pt x="1415" y="798"/>
                  </a:lnTo>
                  <a:cubicBezTo>
                    <a:pt x="1521" y="798"/>
                    <a:pt x="1604" y="829"/>
                    <a:pt x="1668" y="885"/>
                  </a:cubicBezTo>
                  <a:cubicBezTo>
                    <a:pt x="1735" y="943"/>
                    <a:pt x="1766" y="1019"/>
                    <a:pt x="1766" y="1113"/>
                  </a:cubicBezTo>
                  <a:cubicBezTo>
                    <a:pt x="1766" y="1203"/>
                    <a:pt x="1735" y="1281"/>
                    <a:pt x="1668" y="1337"/>
                  </a:cubicBezTo>
                  <a:cubicBezTo>
                    <a:pt x="1607" y="1392"/>
                    <a:pt x="1521" y="1420"/>
                    <a:pt x="1415" y="1420"/>
                  </a:cubicBezTo>
                  <a:lnTo>
                    <a:pt x="951" y="1420"/>
                  </a:lnTo>
                  <a:cubicBezTo>
                    <a:pt x="938" y="1420"/>
                    <a:pt x="926" y="1415"/>
                    <a:pt x="926" y="1395"/>
                  </a:cubicBezTo>
                  <a:lnTo>
                    <a:pt x="926" y="821"/>
                  </a:lnTo>
                  <a:cubicBezTo>
                    <a:pt x="926" y="806"/>
                    <a:pt x="933" y="798"/>
                    <a:pt x="945" y="798"/>
                  </a:cubicBezTo>
                  <a:close/>
                  <a:moveTo>
                    <a:pt x="73" y="0"/>
                  </a:moveTo>
                  <a:cubicBezTo>
                    <a:pt x="50" y="0"/>
                    <a:pt x="34" y="9"/>
                    <a:pt x="20" y="23"/>
                  </a:cubicBezTo>
                  <a:cubicBezTo>
                    <a:pt x="6" y="31"/>
                    <a:pt x="0" y="51"/>
                    <a:pt x="0" y="73"/>
                  </a:cubicBezTo>
                  <a:lnTo>
                    <a:pt x="0" y="3370"/>
                  </a:lnTo>
                  <a:cubicBezTo>
                    <a:pt x="0" y="3390"/>
                    <a:pt x="6" y="3407"/>
                    <a:pt x="20" y="3421"/>
                  </a:cubicBezTo>
                  <a:cubicBezTo>
                    <a:pt x="31" y="3435"/>
                    <a:pt x="48" y="3443"/>
                    <a:pt x="73" y="3443"/>
                  </a:cubicBezTo>
                  <a:lnTo>
                    <a:pt x="851" y="3443"/>
                  </a:lnTo>
                  <a:cubicBezTo>
                    <a:pt x="871" y="3443"/>
                    <a:pt x="887" y="3435"/>
                    <a:pt x="901" y="3421"/>
                  </a:cubicBezTo>
                  <a:cubicBezTo>
                    <a:pt x="915" y="3412"/>
                    <a:pt x="924" y="3393"/>
                    <a:pt x="924" y="3370"/>
                  </a:cubicBezTo>
                  <a:lnTo>
                    <a:pt x="924" y="2146"/>
                  </a:lnTo>
                  <a:cubicBezTo>
                    <a:pt x="924" y="2132"/>
                    <a:pt x="929" y="2121"/>
                    <a:pt x="949" y="2121"/>
                  </a:cubicBezTo>
                  <a:lnTo>
                    <a:pt x="1152" y="2121"/>
                  </a:lnTo>
                  <a:cubicBezTo>
                    <a:pt x="1166" y="2121"/>
                    <a:pt x="1177" y="2129"/>
                    <a:pt x="1186" y="2143"/>
                  </a:cubicBezTo>
                  <a:lnTo>
                    <a:pt x="1724" y="3390"/>
                  </a:lnTo>
                  <a:cubicBezTo>
                    <a:pt x="1737" y="3422"/>
                    <a:pt x="1760" y="3441"/>
                    <a:pt x="1792" y="3441"/>
                  </a:cubicBezTo>
                  <a:cubicBezTo>
                    <a:pt x="1796" y="3441"/>
                    <a:pt x="1801" y="3441"/>
                    <a:pt x="1805" y="3440"/>
                  </a:cubicBezTo>
                  <a:lnTo>
                    <a:pt x="2631" y="3440"/>
                  </a:lnTo>
                  <a:cubicBezTo>
                    <a:pt x="2650" y="3440"/>
                    <a:pt x="2667" y="3435"/>
                    <a:pt x="2681" y="3426"/>
                  </a:cubicBezTo>
                  <a:cubicBezTo>
                    <a:pt x="2695" y="3418"/>
                    <a:pt x="2701" y="3404"/>
                    <a:pt x="2701" y="3387"/>
                  </a:cubicBezTo>
                  <a:cubicBezTo>
                    <a:pt x="2701" y="3384"/>
                    <a:pt x="2698" y="3373"/>
                    <a:pt x="2690" y="3351"/>
                  </a:cubicBezTo>
                  <a:lnTo>
                    <a:pt x="2067" y="2054"/>
                  </a:lnTo>
                  <a:cubicBezTo>
                    <a:pt x="2059" y="2037"/>
                    <a:pt x="2062" y="2026"/>
                    <a:pt x="2081" y="2020"/>
                  </a:cubicBezTo>
                  <a:cubicBezTo>
                    <a:pt x="2268" y="1948"/>
                    <a:pt x="2411" y="1825"/>
                    <a:pt x="2519" y="1666"/>
                  </a:cubicBezTo>
                  <a:cubicBezTo>
                    <a:pt x="2628" y="1501"/>
                    <a:pt x="2681" y="1312"/>
                    <a:pt x="2681" y="1097"/>
                  </a:cubicBezTo>
                  <a:cubicBezTo>
                    <a:pt x="2681" y="879"/>
                    <a:pt x="2636" y="687"/>
                    <a:pt x="2542" y="525"/>
                  </a:cubicBezTo>
                  <a:cubicBezTo>
                    <a:pt x="2447" y="357"/>
                    <a:pt x="2316" y="232"/>
                    <a:pt x="2148" y="137"/>
                  </a:cubicBezTo>
                  <a:cubicBezTo>
                    <a:pt x="1981" y="48"/>
                    <a:pt x="1783" y="0"/>
                    <a:pt x="1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8"/>
            <p:cNvSpPr/>
            <p:nvPr/>
          </p:nvSpPr>
          <p:spPr>
            <a:xfrm rot="-293290">
              <a:off x="1926660" y="3595268"/>
              <a:ext cx="97723" cy="134862"/>
            </a:xfrm>
            <a:custGeom>
              <a:avLst/>
              <a:gdLst/>
              <a:ahLst/>
              <a:cxnLst/>
              <a:rect l="l" t="t" r="r" b="b"/>
              <a:pathLst>
                <a:path w="2495" h="3443" extrusionOk="0">
                  <a:moveTo>
                    <a:pt x="73" y="0"/>
                  </a:moveTo>
                  <a:cubicBezTo>
                    <a:pt x="50" y="0"/>
                    <a:pt x="34" y="9"/>
                    <a:pt x="20" y="23"/>
                  </a:cubicBezTo>
                  <a:cubicBezTo>
                    <a:pt x="6" y="31"/>
                    <a:pt x="0" y="51"/>
                    <a:pt x="0" y="73"/>
                  </a:cubicBezTo>
                  <a:lnTo>
                    <a:pt x="0" y="3370"/>
                  </a:lnTo>
                  <a:cubicBezTo>
                    <a:pt x="0" y="3390"/>
                    <a:pt x="8" y="3407"/>
                    <a:pt x="20" y="3421"/>
                  </a:cubicBezTo>
                  <a:cubicBezTo>
                    <a:pt x="31" y="3435"/>
                    <a:pt x="47" y="3443"/>
                    <a:pt x="73" y="3443"/>
                  </a:cubicBezTo>
                  <a:lnTo>
                    <a:pt x="2419" y="3443"/>
                  </a:lnTo>
                  <a:cubicBezTo>
                    <a:pt x="2441" y="3443"/>
                    <a:pt x="2458" y="3432"/>
                    <a:pt x="2472" y="3421"/>
                  </a:cubicBezTo>
                  <a:cubicBezTo>
                    <a:pt x="2486" y="3412"/>
                    <a:pt x="2494" y="3393"/>
                    <a:pt x="2494" y="3370"/>
                  </a:cubicBezTo>
                  <a:lnTo>
                    <a:pt x="2494" y="2723"/>
                  </a:lnTo>
                  <a:cubicBezTo>
                    <a:pt x="2494" y="2704"/>
                    <a:pt x="2486" y="2687"/>
                    <a:pt x="2472" y="2673"/>
                  </a:cubicBezTo>
                  <a:cubicBezTo>
                    <a:pt x="2461" y="2659"/>
                    <a:pt x="2444" y="2651"/>
                    <a:pt x="2419" y="2651"/>
                  </a:cubicBezTo>
                  <a:lnTo>
                    <a:pt x="949" y="2651"/>
                  </a:lnTo>
                  <a:cubicBezTo>
                    <a:pt x="935" y="2651"/>
                    <a:pt x="923" y="2645"/>
                    <a:pt x="923" y="2626"/>
                  </a:cubicBezTo>
                  <a:lnTo>
                    <a:pt x="923" y="2118"/>
                  </a:lnTo>
                  <a:cubicBezTo>
                    <a:pt x="923" y="2104"/>
                    <a:pt x="932" y="2093"/>
                    <a:pt x="949" y="2093"/>
                  </a:cubicBezTo>
                  <a:lnTo>
                    <a:pt x="1858" y="2093"/>
                  </a:lnTo>
                  <a:cubicBezTo>
                    <a:pt x="1880" y="2093"/>
                    <a:pt x="1897" y="2087"/>
                    <a:pt x="1911" y="2073"/>
                  </a:cubicBezTo>
                  <a:cubicBezTo>
                    <a:pt x="1925" y="2062"/>
                    <a:pt x="1931" y="2045"/>
                    <a:pt x="1931" y="2020"/>
                  </a:cubicBezTo>
                  <a:lnTo>
                    <a:pt x="1931" y="1381"/>
                  </a:lnTo>
                  <a:cubicBezTo>
                    <a:pt x="1931" y="1362"/>
                    <a:pt x="1925" y="1342"/>
                    <a:pt x="1911" y="1328"/>
                  </a:cubicBezTo>
                  <a:cubicBezTo>
                    <a:pt x="1900" y="1314"/>
                    <a:pt x="1883" y="1309"/>
                    <a:pt x="1858" y="1309"/>
                  </a:cubicBezTo>
                  <a:lnTo>
                    <a:pt x="949" y="1309"/>
                  </a:lnTo>
                  <a:cubicBezTo>
                    <a:pt x="935" y="1309"/>
                    <a:pt x="923" y="1303"/>
                    <a:pt x="923" y="1284"/>
                  </a:cubicBezTo>
                  <a:lnTo>
                    <a:pt x="923" y="821"/>
                  </a:lnTo>
                  <a:cubicBezTo>
                    <a:pt x="923" y="807"/>
                    <a:pt x="932" y="795"/>
                    <a:pt x="949" y="795"/>
                  </a:cubicBezTo>
                  <a:lnTo>
                    <a:pt x="2419" y="795"/>
                  </a:lnTo>
                  <a:cubicBezTo>
                    <a:pt x="2441" y="795"/>
                    <a:pt x="2458" y="790"/>
                    <a:pt x="2472" y="776"/>
                  </a:cubicBezTo>
                  <a:cubicBezTo>
                    <a:pt x="2486" y="762"/>
                    <a:pt x="2494" y="745"/>
                    <a:pt x="2494" y="720"/>
                  </a:cubicBezTo>
                  <a:lnTo>
                    <a:pt x="2494" y="73"/>
                  </a:lnTo>
                  <a:cubicBezTo>
                    <a:pt x="2494" y="53"/>
                    <a:pt x="2486" y="37"/>
                    <a:pt x="2472" y="23"/>
                  </a:cubicBezTo>
                  <a:cubicBezTo>
                    <a:pt x="2461" y="9"/>
                    <a:pt x="2444" y="0"/>
                    <a:pt x="2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8"/>
            <p:cNvSpPr/>
            <p:nvPr/>
          </p:nvSpPr>
          <p:spPr>
            <a:xfrm rot="-293290">
              <a:off x="2051456" y="3583416"/>
              <a:ext cx="129879" cy="134784"/>
            </a:xfrm>
            <a:custGeom>
              <a:avLst/>
              <a:gdLst/>
              <a:ahLst/>
              <a:cxnLst/>
              <a:rect l="l" t="t" r="r" b="b"/>
              <a:pathLst>
                <a:path w="3316" h="3441" extrusionOk="0">
                  <a:moveTo>
                    <a:pt x="1655" y="1120"/>
                  </a:moveTo>
                  <a:cubicBezTo>
                    <a:pt x="1658" y="1120"/>
                    <a:pt x="1666" y="1122"/>
                    <a:pt x="1669" y="1134"/>
                  </a:cubicBezTo>
                  <a:lnTo>
                    <a:pt x="1982" y="2236"/>
                  </a:lnTo>
                  <a:cubicBezTo>
                    <a:pt x="1990" y="2255"/>
                    <a:pt x="1982" y="2266"/>
                    <a:pt x="1962" y="2266"/>
                  </a:cubicBezTo>
                  <a:lnTo>
                    <a:pt x="1348" y="2266"/>
                  </a:lnTo>
                  <a:cubicBezTo>
                    <a:pt x="1332" y="2266"/>
                    <a:pt x="1323" y="2255"/>
                    <a:pt x="1332" y="2236"/>
                  </a:cubicBezTo>
                  <a:lnTo>
                    <a:pt x="1641" y="1134"/>
                  </a:lnTo>
                  <a:cubicBezTo>
                    <a:pt x="1641" y="1125"/>
                    <a:pt x="1653" y="1120"/>
                    <a:pt x="1655" y="1120"/>
                  </a:cubicBezTo>
                  <a:close/>
                  <a:moveTo>
                    <a:pt x="1142" y="1"/>
                  </a:moveTo>
                  <a:cubicBezTo>
                    <a:pt x="1100" y="1"/>
                    <a:pt x="1072" y="20"/>
                    <a:pt x="1058" y="60"/>
                  </a:cubicBezTo>
                  <a:lnTo>
                    <a:pt x="18" y="3357"/>
                  </a:lnTo>
                  <a:cubicBezTo>
                    <a:pt x="1" y="3413"/>
                    <a:pt x="23" y="3441"/>
                    <a:pt x="82" y="3441"/>
                  </a:cubicBezTo>
                  <a:lnTo>
                    <a:pt x="922" y="3441"/>
                  </a:lnTo>
                  <a:cubicBezTo>
                    <a:pt x="966" y="3441"/>
                    <a:pt x="994" y="3421"/>
                    <a:pt x="1005" y="3379"/>
                  </a:cubicBezTo>
                  <a:lnTo>
                    <a:pt x="1114" y="2994"/>
                  </a:lnTo>
                  <a:cubicBezTo>
                    <a:pt x="1122" y="2980"/>
                    <a:pt x="1128" y="2975"/>
                    <a:pt x="1139" y="2975"/>
                  </a:cubicBezTo>
                  <a:lnTo>
                    <a:pt x="2180" y="2975"/>
                  </a:lnTo>
                  <a:cubicBezTo>
                    <a:pt x="2191" y="2975"/>
                    <a:pt x="2199" y="2980"/>
                    <a:pt x="2205" y="2994"/>
                  </a:cubicBezTo>
                  <a:lnTo>
                    <a:pt x="2314" y="3379"/>
                  </a:lnTo>
                  <a:cubicBezTo>
                    <a:pt x="2319" y="3421"/>
                    <a:pt x="2350" y="3441"/>
                    <a:pt x="2403" y="3441"/>
                  </a:cubicBezTo>
                  <a:lnTo>
                    <a:pt x="3245" y="3441"/>
                  </a:lnTo>
                  <a:cubicBezTo>
                    <a:pt x="3290" y="3441"/>
                    <a:pt x="3315" y="3424"/>
                    <a:pt x="3315" y="3391"/>
                  </a:cubicBezTo>
                  <a:cubicBezTo>
                    <a:pt x="3315" y="3377"/>
                    <a:pt x="3310" y="3365"/>
                    <a:pt x="3307" y="3357"/>
                  </a:cubicBezTo>
                  <a:lnTo>
                    <a:pt x="2269" y="60"/>
                  </a:lnTo>
                  <a:cubicBezTo>
                    <a:pt x="2255" y="20"/>
                    <a:pt x="2227" y="1"/>
                    <a:pt x="21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8"/>
            <p:cNvSpPr/>
            <p:nvPr/>
          </p:nvSpPr>
          <p:spPr>
            <a:xfrm rot="-293290">
              <a:off x="2199130" y="3570264"/>
              <a:ext cx="106379" cy="137839"/>
            </a:xfrm>
            <a:custGeom>
              <a:avLst/>
              <a:gdLst/>
              <a:ahLst/>
              <a:cxnLst/>
              <a:rect l="l" t="t" r="r" b="b"/>
              <a:pathLst>
                <a:path w="2716" h="3519" extrusionOk="0">
                  <a:moveTo>
                    <a:pt x="1320" y="1"/>
                  </a:moveTo>
                  <a:cubicBezTo>
                    <a:pt x="1081" y="1"/>
                    <a:pt x="860" y="46"/>
                    <a:pt x="665" y="129"/>
                  </a:cubicBezTo>
                  <a:cubicBezTo>
                    <a:pt x="470" y="213"/>
                    <a:pt x="316" y="338"/>
                    <a:pt x="205" y="495"/>
                  </a:cubicBezTo>
                  <a:cubicBezTo>
                    <a:pt x="93" y="654"/>
                    <a:pt x="37" y="838"/>
                    <a:pt x="37" y="1044"/>
                  </a:cubicBezTo>
                  <a:cubicBezTo>
                    <a:pt x="37" y="1357"/>
                    <a:pt x="146" y="1594"/>
                    <a:pt x="366" y="1758"/>
                  </a:cubicBezTo>
                  <a:cubicBezTo>
                    <a:pt x="584" y="1923"/>
                    <a:pt x="857" y="2054"/>
                    <a:pt x="1181" y="2152"/>
                  </a:cubicBezTo>
                  <a:lnTo>
                    <a:pt x="1323" y="2191"/>
                  </a:lnTo>
                  <a:cubicBezTo>
                    <a:pt x="1499" y="2244"/>
                    <a:pt x="1616" y="2288"/>
                    <a:pt x="1683" y="2322"/>
                  </a:cubicBezTo>
                  <a:cubicBezTo>
                    <a:pt x="1750" y="2358"/>
                    <a:pt x="1781" y="2411"/>
                    <a:pt x="1781" y="2484"/>
                  </a:cubicBezTo>
                  <a:cubicBezTo>
                    <a:pt x="1781" y="2542"/>
                    <a:pt x="1756" y="2598"/>
                    <a:pt x="1705" y="2651"/>
                  </a:cubicBezTo>
                  <a:cubicBezTo>
                    <a:pt x="1652" y="2704"/>
                    <a:pt x="1566" y="2726"/>
                    <a:pt x="1443" y="2726"/>
                  </a:cubicBezTo>
                  <a:cubicBezTo>
                    <a:pt x="1281" y="2726"/>
                    <a:pt x="1153" y="2693"/>
                    <a:pt x="1055" y="2623"/>
                  </a:cubicBezTo>
                  <a:cubicBezTo>
                    <a:pt x="958" y="2554"/>
                    <a:pt x="910" y="2473"/>
                    <a:pt x="910" y="2378"/>
                  </a:cubicBezTo>
                  <a:lnTo>
                    <a:pt x="910" y="2347"/>
                  </a:lnTo>
                  <a:cubicBezTo>
                    <a:pt x="910" y="2328"/>
                    <a:pt x="902" y="2308"/>
                    <a:pt x="888" y="2294"/>
                  </a:cubicBezTo>
                  <a:cubicBezTo>
                    <a:pt x="877" y="2280"/>
                    <a:pt x="860" y="2275"/>
                    <a:pt x="835" y="2275"/>
                  </a:cubicBezTo>
                  <a:lnTo>
                    <a:pt x="76" y="2275"/>
                  </a:lnTo>
                  <a:cubicBezTo>
                    <a:pt x="54" y="2275"/>
                    <a:pt x="37" y="2280"/>
                    <a:pt x="23" y="2294"/>
                  </a:cubicBezTo>
                  <a:cubicBezTo>
                    <a:pt x="9" y="2305"/>
                    <a:pt x="1" y="2322"/>
                    <a:pt x="1" y="2347"/>
                  </a:cubicBezTo>
                  <a:lnTo>
                    <a:pt x="1" y="2417"/>
                  </a:lnTo>
                  <a:cubicBezTo>
                    <a:pt x="1" y="2634"/>
                    <a:pt x="54" y="2830"/>
                    <a:pt x="171" y="2997"/>
                  </a:cubicBezTo>
                  <a:cubicBezTo>
                    <a:pt x="280" y="3164"/>
                    <a:pt x="442" y="3293"/>
                    <a:pt x="648" y="3382"/>
                  </a:cubicBezTo>
                  <a:cubicBezTo>
                    <a:pt x="857" y="3474"/>
                    <a:pt x="1097" y="3519"/>
                    <a:pt x="1382" y="3519"/>
                  </a:cubicBezTo>
                  <a:cubicBezTo>
                    <a:pt x="1647" y="3519"/>
                    <a:pt x="1881" y="3474"/>
                    <a:pt x="2079" y="3390"/>
                  </a:cubicBezTo>
                  <a:cubicBezTo>
                    <a:pt x="2280" y="3307"/>
                    <a:pt x="2436" y="3181"/>
                    <a:pt x="2548" y="3025"/>
                  </a:cubicBezTo>
                  <a:cubicBezTo>
                    <a:pt x="2660" y="2863"/>
                    <a:pt x="2715" y="2676"/>
                    <a:pt x="2715" y="2456"/>
                  </a:cubicBezTo>
                  <a:cubicBezTo>
                    <a:pt x="2715" y="2230"/>
                    <a:pt x="2646" y="2035"/>
                    <a:pt x="2509" y="1876"/>
                  </a:cubicBezTo>
                  <a:cubicBezTo>
                    <a:pt x="2372" y="1719"/>
                    <a:pt x="2202" y="1608"/>
                    <a:pt x="1996" y="1549"/>
                  </a:cubicBezTo>
                  <a:cubicBezTo>
                    <a:pt x="1792" y="1491"/>
                    <a:pt x="1675" y="1454"/>
                    <a:pt x="1647" y="1443"/>
                  </a:cubicBezTo>
                  <a:cubicBezTo>
                    <a:pt x="1460" y="1382"/>
                    <a:pt x="1320" y="1337"/>
                    <a:pt x="1226" y="1298"/>
                  </a:cubicBezTo>
                  <a:cubicBezTo>
                    <a:pt x="1131" y="1259"/>
                    <a:pt x="1067" y="1220"/>
                    <a:pt x="1019" y="1178"/>
                  </a:cubicBezTo>
                  <a:cubicBezTo>
                    <a:pt x="975" y="1136"/>
                    <a:pt x="955" y="1089"/>
                    <a:pt x="955" y="1030"/>
                  </a:cubicBezTo>
                  <a:cubicBezTo>
                    <a:pt x="955" y="952"/>
                    <a:pt x="986" y="894"/>
                    <a:pt x="1044" y="852"/>
                  </a:cubicBezTo>
                  <a:cubicBezTo>
                    <a:pt x="1106" y="810"/>
                    <a:pt x="1187" y="788"/>
                    <a:pt x="1293" y="788"/>
                  </a:cubicBezTo>
                  <a:cubicBezTo>
                    <a:pt x="1443" y="788"/>
                    <a:pt x="1560" y="829"/>
                    <a:pt x="1652" y="910"/>
                  </a:cubicBezTo>
                  <a:cubicBezTo>
                    <a:pt x="1739" y="991"/>
                    <a:pt x="1784" y="1081"/>
                    <a:pt x="1784" y="1178"/>
                  </a:cubicBezTo>
                  <a:lnTo>
                    <a:pt x="1784" y="1187"/>
                  </a:lnTo>
                  <a:cubicBezTo>
                    <a:pt x="1784" y="1206"/>
                    <a:pt x="1792" y="1226"/>
                    <a:pt x="1806" y="1240"/>
                  </a:cubicBezTo>
                  <a:cubicBezTo>
                    <a:pt x="1817" y="1253"/>
                    <a:pt x="1834" y="1259"/>
                    <a:pt x="1859" y="1259"/>
                  </a:cubicBezTo>
                  <a:lnTo>
                    <a:pt x="2618" y="1259"/>
                  </a:lnTo>
                  <a:cubicBezTo>
                    <a:pt x="2640" y="1259"/>
                    <a:pt x="2657" y="1253"/>
                    <a:pt x="2671" y="1240"/>
                  </a:cubicBezTo>
                  <a:cubicBezTo>
                    <a:pt x="2685" y="1228"/>
                    <a:pt x="2690" y="1212"/>
                    <a:pt x="2690" y="1187"/>
                  </a:cubicBezTo>
                  <a:lnTo>
                    <a:pt x="2690" y="1142"/>
                  </a:lnTo>
                  <a:cubicBezTo>
                    <a:pt x="2690" y="922"/>
                    <a:pt x="2629" y="723"/>
                    <a:pt x="2509" y="548"/>
                  </a:cubicBezTo>
                  <a:cubicBezTo>
                    <a:pt x="2392" y="375"/>
                    <a:pt x="2227" y="238"/>
                    <a:pt x="2018" y="143"/>
                  </a:cubicBezTo>
                  <a:cubicBezTo>
                    <a:pt x="1809" y="48"/>
                    <a:pt x="1574" y="1"/>
                    <a:pt x="1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8"/>
            <p:cNvSpPr/>
            <p:nvPr/>
          </p:nvSpPr>
          <p:spPr>
            <a:xfrm rot="-293290">
              <a:off x="2332499" y="3560129"/>
              <a:ext cx="107789" cy="134784"/>
            </a:xfrm>
            <a:custGeom>
              <a:avLst/>
              <a:gdLst/>
              <a:ahLst/>
              <a:cxnLst/>
              <a:rect l="l" t="t" r="r" b="b"/>
              <a:pathLst>
                <a:path w="2752" h="3441" extrusionOk="0">
                  <a:moveTo>
                    <a:pt x="76" y="0"/>
                  </a:moveTo>
                  <a:cubicBezTo>
                    <a:pt x="53" y="0"/>
                    <a:pt x="37" y="9"/>
                    <a:pt x="23" y="23"/>
                  </a:cubicBezTo>
                  <a:cubicBezTo>
                    <a:pt x="9" y="34"/>
                    <a:pt x="0" y="51"/>
                    <a:pt x="0" y="76"/>
                  </a:cubicBezTo>
                  <a:lnTo>
                    <a:pt x="0" y="723"/>
                  </a:lnTo>
                  <a:cubicBezTo>
                    <a:pt x="0" y="745"/>
                    <a:pt x="9" y="762"/>
                    <a:pt x="23" y="776"/>
                  </a:cubicBezTo>
                  <a:cubicBezTo>
                    <a:pt x="34" y="790"/>
                    <a:pt x="51" y="795"/>
                    <a:pt x="76" y="795"/>
                  </a:cubicBezTo>
                  <a:lnTo>
                    <a:pt x="876" y="795"/>
                  </a:lnTo>
                  <a:cubicBezTo>
                    <a:pt x="890" y="795"/>
                    <a:pt x="902" y="804"/>
                    <a:pt x="902" y="821"/>
                  </a:cubicBezTo>
                  <a:lnTo>
                    <a:pt x="902" y="3365"/>
                  </a:lnTo>
                  <a:cubicBezTo>
                    <a:pt x="902" y="3387"/>
                    <a:pt x="910" y="3404"/>
                    <a:pt x="924" y="3418"/>
                  </a:cubicBezTo>
                  <a:cubicBezTo>
                    <a:pt x="932" y="3432"/>
                    <a:pt x="952" y="3440"/>
                    <a:pt x="974" y="3440"/>
                  </a:cubicBezTo>
                  <a:lnTo>
                    <a:pt x="1752" y="3440"/>
                  </a:lnTo>
                  <a:cubicBezTo>
                    <a:pt x="1775" y="3440"/>
                    <a:pt x="1791" y="3432"/>
                    <a:pt x="1805" y="3418"/>
                  </a:cubicBezTo>
                  <a:cubicBezTo>
                    <a:pt x="1819" y="3407"/>
                    <a:pt x="1825" y="3390"/>
                    <a:pt x="1825" y="3365"/>
                  </a:cubicBezTo>
                  <a:lnTo>
                    <a:pt x="1825" y="821"/>
                  </a:lnTo>
                  <a:cubicBezTo>
                    <a:pt x="1825" y="807"/>
                    <a:pt x="1833" y="795"/>
                    <a:pt x="1850" y="795"/>
                  </a:cubicBezTo>
                  <a:lnTo>
                    <a:pt x="2676" y="795"/>
                  </a:lnTo>
                  <a:cubicBezTo>
                    <a:pt x="2698" y="795"/>
                    <a:pt x="2715" y="790"/>
                    <a:pt x="2729" y="776"/>
                  </a:cubicBezTo>
                  <a:cubicBezTo>
                    <a:pt x="2743" y="765"/>
                    <a:pt x="2751" y="748"/>
                    <a:pt x="2751" y="723"/>
                  </a:cubicBezTo>
                  <a:lnTo>
                    <a:pt x="2751" y="76"/>
                  </a:lnTo>
                  <a:cubicBezTo>
                    <a:pt x="2751" y="53"/>
                    <a:pt x="2743" y="37"/>
                    <a:pt x="2729" y="23"/>
                  </a:cubicBezTo>
                  <a:cubicBezTo>
                    <a:pt x="2715" y="12"/>
                    <a:pt x="2698" y="6"/>
                    <a:pt x="26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8"/>
            <p:cNvSpPr/>
            <p:nvPr/>
          </p:nvSpPr>
          <p:spPr>
            <a:xfrm rot="-293290">
              <a:off x="2525636" y="3542146"/>
              <a:ext cx="106340" cy="137839"/>
            </a:xfrm>
            <a:custGeom>
              <a:avLst/>
              <a:gdLst/>
              <a:ahLst/>
              <a:cxnLst/>
              <a:rect l="l" t="t" r="r" b="b"/>
              <a:pathLst>
                <a:path w="2715" h="3519" extrusionOk="0">
                  <a:moveTo>
                    <a:pt x="1359" y="0"/>
                  </a:moveTo>
                  <a:cubicBezTo>
                    <a:pt x="1089" y="0"/>
                    <a:pt x="851" y="53"/>
                    <a:pt x="648" y="159"/>
                  </a:cubicBezTo>
                  <a:cubicBezTo>
                    <a:pt x="441" y="263"/>
                    <a:pt x="285" y="410"/>
                    <a:pt x="168" y="600"/>
                  </a:cubicBezTo>
                  <a:cubicBezTo>
                    <a:pt x="56" y="793"/>
                    <a:pt x="1" y="1013"/>
                    <a:pt x="1" y="1261"/>
                  </a:cubicBezTo>
                  <a:lnTo>
                    <a:pt x="1" y="2254"/>
                  </a:lnTo>
                  <a:cubicBezTo>
                    <a:pt x="1" y="2506"/>
                    <a:pt x="54" y="2729"/>
                    <a:pt x="168" y="2921"/>
                  </a:cubicBezTo>
                  <a:cubicBezTo>
                    <a:pt x="285" y="3116"/>
                    <a:pt x="441" y="3262"/>
                    <a:pt x="648" y="3368"/>
                  </a:cubicBezTo>
                  <a:cubicBezTo>
                    <a:pt x="851" y="3471"/>
                    <a:pt x="1089" y="3518"/>
                    <a:pt x="1359" y="3518"/>
                  </a:cubicBezTo>
                  <a:cubicBezTo>
                    <a:pt x="1627" y="3518"/>
                    <a:pt x="1864" y="3465"/>
                    <a:pt x="2071" y="3368"/>
                  </a:cubicBezTo>
                  <a:cubicBezTo>
                    <a:pt x="2274" y="3270"/>
                    <a:pt x="2433" y="3130"/>
                    <a:pt x="2548" y="2949"/>
                  </a:cubicBezTo>
                  <a:cubicBezTo>
                    <a:pt x="2659" y="2771"/>
                    <a:pt x="2715" y="2561"/>
                    <a:pt x="2715" y="2324"/>
                  </a:cubicBezTo>
                  <a:cubicBezTo>
                    <a:pt x="2715" y="2296"/>
                    <a:pt x="2690" y="2280"/>
                    <a:pt x="2642" y="2274"/>
                  </a:cubicBezTo>
                  <a:lnTo>
                    <a:pt x="1864" y="2238"/>
                  </a:lnTo>
                  <a:cubicBezTo>
                    <a:pt x="1858" y="2236"/>
                    <a:pt x="1853" y="2236"/>
                    <a:pt x="1847" y="2236"/>
                  </a:cubicBezTo>
                  <a:cubicBezTo>
                    <a:pt x="1833" y="2236"/>
                    <a:pt x="1821" y="2241"/>
                    <a:pt x="1811" y="2249"/>
                  </a:cubicBezTo>
                  <a:cubicBezTo>
                    <a:pt x="1797" y="2257"/>
                    <a:pt x="1789" y="2271"/>
                    <a:pt x="1789" y="2293"/>
                  </a:cubicBezTo>
                  <a:cubicBezTo>
                    <a:pt x="1789" y="2425"/>
                    <a:pt x="1747" y="2531"/>
                    <a:pt x="1672" y="2612"/>
                  </a:cubicBezTo>
                  <a:cubicBezTo>
                    <a:pt x="1596" y="2690"/>
                    <a:pt x="1490" y="2731"/>
                    <a:pt x="1359" y="2731"/>
                  </a:cubicBezTo>
                  <a:cubicBezTo>
                    <a:pt x="1228" y="2731"/>
                    <a:pt x="1119" y="2690"/>
                    <a:pt x="1044" y="2612"/>
                  </a:cubicBezTo>
                  <a:cubicBezTo>
                    <a:pt x="963" y="2531"/>
                    <a:pt x="927" y="2425"/>
                    <a:pt x="927" y="2293"/>
                  </a:cubicBezTo>
                  <a:lnTo>
                    <a:pt x="927" y="1236"/>
                  </a:lnTo>
                  <a:cubicBezTo>
                    <a:pt x="927" y="1105"/>
                    <a:pt x="969" y="996"/>
                    <a:pt x="1044" y="915"/>
                  </a:cubicBezTo>
                  <a:cubicBezTo>
                    <a:pt x="1119" y="834"/>
                    <a:pt x="1225" y="793"/>
                    <a:pt x="1359" y="793"/>
                  </a:cubicBezTo>
                  <a:cubicBezTo>
                    <a:pt x="1487" y="793"/>
                    <a:pt x="1596" y="834"/>
                    <a:pt x="1672" y="915"/>
                  </a:cubicBezTo>
                  <a:cubicBezTo>
                    <a:pt x="1752" y="996"/>
                    <a:pt x="1789" y="1099"/>
                    <a:pt x="1789" y="1236"/>
                  </a:cubicBezTo>
                  <a:cubicBezTo>
                    <a:pt x="1789" y="1272"/>
                    <a:pt x="1811" y="1289"/>
                    <a:pt x="1850" y="1289"/>
                  </a:cubicBezTo>
                  <a:lnTo>
                    <a:pt x="1864" y="1289"/>
                  </a:lnTo>
                  <a:lnTo>
                    <a:pt x="2640" y="1239"/>
                  </a:lnTo>
                  <a:cubicBezTo>
                    <a:pt x="2690" y="1236"/>
                    <a:pt x="2715" y="1219"/>
                    <a:pt x="2715" y="1186"/>
                  </a:cubicBezTo>
                  <a:cubicBezTo>
                    <a:pt x="2715" y="949"/>
                    <a:pt x="2662" y="740"/>
                    <a:pt x="2548" y="564"/>
                  </a:cubicBezTo>
                  <a:cubicBezTo>
                    <a:pt x="2430" y="385"/>
                    <a:pt x="2274" y="246"/>
                    <a:pt x="2068" y="148"/>
                  </a:cubicBezTo>
                  <a:cubicBezTo>
                    <a:pt x="1864" y="51"/>
                    <a:pt x="1627"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8"/>
            <p:cNvSpPr/>
            <p:nvPr/>
          </p:nvSpPr>
          <p:spPr>
            <a:xfrm rot="-293290">
              <a:off x="2654822" y="3531820"/>
              <a:ext cx="129762" cy="134784"/>
            </a:xfrm>
            <a:custGeom>
              <a:avLst/>
              <a:gdLst/>
              <a:ahLst/>
              <a:cxnLst/>
              <a:rect l="l" t="t" r="r" b="b"/>
              <a:pathLst>
                <a:path w="3313" h="3441" extrusionOk="0">
                  <a:moveTo>
                    <a:pt x="1655" y="1120"/>
                  </a:moveTo>
                  <a:cubicBezTo>
                    <a:pt x="1661" y="1120"/>
                    <a:pt x="1666" y="1122"/>
                    <a:pt x="1669" y="1134"/>
                  </a:cubicBezTo>
                  <a:lnTo>
                    <a:pt x="1985" y="2236"/>
                  </a:lnTo>
                  <a:cubicBezTo>
                    <a:pt x="1990" y="2255"/>
                    <a:pt x="1985" y="2266"/>
                    <a:pt x="1962" y="2266"/>
                  </a:cubicBezTo>
                  <a:lnTo>
                    <a:pt x="1348" y="2266"/>
                  </a:lnTo>
                  <a:cubicBezTo>
                    <a:pt x="1332" y="2266"/>
                    <a:pt x="1326" y="2255"/>
                    <a:pt x="1332" y="2236"/>
                  </a:cubicBezTo>
                  <a:lnTo>
                    <a:pt x="1641" y="1134"/>
                  </a:lnTo>
                  <a:cubicBezTo>
                    <a:pt x="1641" y="1125"/>
                    <a:pt x="1653" y="1120"/>
                    <a:pt x="1655" y="1120"/>
                  </a:cubicBezTo>
                  <a:close/>
                  <a:moveTo>
                    <a:pt x="1139" y="1"/>
                  </a:moveTo>
                  <a:cubicBezTo>
                    <a:pt x="1097" y="1"/>
                    <a:pt x="1069" y="20"/>
                    <a:pt x="1056" y="60"/>
                  </a:cubicBezTo>
                  <a:lnTo>
                    <a:pt x="18" y="3357"/>
                  </a:lnTo>
                  <a:cubicBezTo>
                    <a:pt x="1" y="3413"/>
                    <a:pt x="21" y="3441"/>
                    <a:pt x="79" y="3441"/>
                  </a:cubicBezTo>
                  <a:lnTo>
                    <a:pt x="922" y="3441"/>
                  </a:lnTo>
                  <a:cubicBezTo>
                    <a:pt x="966" y="3441"/>
                    <a:pt x="994" y="3421"/>
                    <a:pt x="1005" y="3379"/>
                  </a:cubicBezTo>
                  <a:lnTo>
                    <a:pt x="1111" y="2994"/>
                  </a:lnTo>
                  <a:cubicBezTo>
                    <a:pt x="1120" y="2980"/>
                    <a:pt x="1125" y="2975"/>
                    <a:pt x="1136" y="2975"/>
                  </a:cubicBezTo>
                  <a:lnTo>
                    <a:pt x="2180" y="2975"/>
                  </a:lnTo>
                  <a:cubicBezTo>
                    <a:pt x="2191" y="2975"/>
                    <a:pt x="2197" y="2980"/>
                    <a:pt x="2202" y="2994"/>
                  </a:cubicBezTo>
                  <a:lnTo>
                    <a:pt x="2311" y="3379"/>
                  </a:lnTo>
                  <a:cubicBezTo>
                    <a:pt x="2322" y="3421"/>
                    <a:pt x="2350" y="3441"/>
                    <a:pt x="2403" y="3441"/>
                  </a:cubicBezTo>
                  <a:lnTo>
                    <a:pt x="3243" y="3441"/>
                  </a:lnTo>
                  <a:cubicBezTo>
                    <a:pt x="3287" y="3441"/>
                    <a:pt x="3312" y="3424"/>
                    <a:pt x="3312" y="3391"/>
                  </a:cubicBezTo>
                  <a:cubicBezTo>
                    <a:pt x="3312" y="3377"/>
                    <a:pt x="3310" y="3365"/>
                    <a:pt x="3304" y="3357"/>
                  </a:cubicBezTo>
                  <a:lnTo>
                    <a:pt x="2266" y="60"/>
                  </a:lnTo>
                  <a:cubicBezTo>
                    <a:pt x="2252" y="20"/>
                    <a:pt x="2224" y="1"/>
                    <a:pt x="2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8"/>
            <p:cNvSpPr/>
            <p:nvPr/>
          </p:nvSpPr>
          <p:spPr>
            <a:xfrm rot="-293290">
              <a:off x="2814448" y="3518617"/>
              <a:ext cx="111941" cy="134980"/>
            </a:xfrm>
            <a:custGeom>
              <a:avLst/>
              <a:gdLst/>
              <a:ahLst/>
              <a:cxnLst/>
              <a:rect l="l" t="t" r="r" b="b"/>
              <a:pathLst>
                <a:path w="2858" h="3446" extrusionOk="0">
                  <a:moveTo>
                    <a:pt x="73" y="1"/>
                  </a:moveTo>
                  <a:cubicBezTo>
                    <a:pt x="51" y="1"/>
                    <a:pt x="34" y="6"/>
                    <a:pt x="20" y="20"/>
                  </a:cubicBezTo>
                  <a:cubicBezTo>
                    <a:pt x="6" y="31"/>
                    <a:pt x="1" y="51"/>
                    <a:pt x="1" y="73"/>
                  </a:cubicBezTo>
                  <a:lnTo>
                    <a:pt x="1" y="3368"/>
                  </a:lnTo>
                  <a:cubicBezTo>
                    <a:pt x="1" y="3390"/>
                    <a:pt x="6" y="3407"/>
                    <a:pt x="20" y="3421"/>
                  </a:cubicBezTo>
                  <a:cubicBezTo>
                    <a:pt x="32" y="3435"/>
                    <a:pt x="48" y="3443"/>
                    <a:pt x="73" y="3443"/>
                  </a:cubicBezTo>
                  <a:lnTo>
                    <a:pt x="852" y="3443"/>
                  </a:lnTo>
                  <a:cubicBezTo>
                    <a:pt x="871" y="3443"/>
                    <a:pt x="888" y="3435"/>
                    <a:pt x="902" y="3421"/>
                  </a:cubicBezTo>
                  <a:cubicBezTo>
                    <a:pt x="916" y="3410"/>
                    <a:pt x="924" y="3393"/>
                    <a:pt x="924" y="3368"/>
                  </a:cubicBezTo>
                  <a:lnTo>
                    <a:pt x="913" y="1733"/>
                  </a:lnTo>
                  <a:cubicBezTo>
                    <a:pt x="913" y="1725"/>
                    <a:pt x="916" y="1716"/>
                    <a:pt x="924" y="1713"/>
                  </a:cubicBezTo>
                  <a:cubicBezTo>
                    <a:pt x="933" y="1713"/>
                    <a:pt x="938" y="1716"/>
                    <a:pt x="947" y="1727"/>
                  </a:cubicBezTo>
                  <a:lnTo>
                    <a:pt x="1951" y="3399"/>
                  </a:lnTo>
                  <a:cubicBezTo>
                    <a:pt x="1970" y="3429"/>
                    <a:pt x="2001" y="3446"/>
                    <a:pt x="2040" y="3446"/>
                  </a:cubicBezTo>
                  <a:lnTo>
                    <a:pt x="2782" y="3446"/>
                  </a:lnTo>
                  <a:cubicBezTo>
                    <a:pt x="2805" y="3446"/>
                    <a:pt x="2821" y="3435"/>
                    <a:pt x="2835" y="3426"/>
                  </a:cubicBezTo>
                  <a:cubicBezTo>
                    <a:pt x="2849" y="3415"/>
                    <a:pt x="2858" y="3399"/>
                    <a:pt x="2858" y="3373"/>
                  </a:cubicBezTo>
                  <a:lnTo>
                    <a:pt x="2858" y="79"/>
                  </a:lnTo>
                  <a:cubicBezTo>
                    <a:pt x="2858" y="56"/>
                    <a:pt x="2849" y="40"/>
                    <a:pt x="2835" y="26"/>
                  </a:cubicBezTo>
                  <a:cubicBezTo>
                    <a:pt x="2824" y="12"/>
                    <a:pt x="2807" y="3"/>
                    <a:pt x="2782" y="3"/>
                  </a:cubicBezTo>
                  <a:lnTo>
                    <a:pt x="2007" y="3"/>
                  </a:lnTo>
                  <a:cubicBezTo>
                    <a:pt x="1984" y="3"/>
                    <a:pt x="1968" y="12"/>
                    <a:pt x="1954" y="26"/>
                  </a:cubicBezTo>
                  <a:cubicBezTo>
                    <a:pt x="1940" y="40"/>
                    <a:pt x="1931" y="56"/>
                    <a:pt x="1929" y="81"/>
                  </a:cubicBezTo>
                  <a:lnTo>
                    <a:pt x="1937" y="1716"/>
                  </a:lnTo>
                  <a:cubicBezTo>
                    <a:pt x="1937" y="1727"/>
                    <a:pt x="1931" y="1733"/>
                    <a:pt x="1926" y="1739"/>
                  </a:cubicBezTo>
                  <a:cubicBezTo>
                    <a:pt x="1917" y="1739"/>
                    <a:pt x="1912" y="1733"/>
                    <a:pt x="1903" y="1725"/>
                  </a:cubicBezTo>
                  <a:lnTo>
                    <a:pt x="908" y="51"/>
                  </a:lnTo>
                  <a:cubicBezTo>
                    <a:pt x="885" y="17"/>
                    <a:pt x="854" y="1"/>
                    <a:pt x="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8"/>
            <p:cNvSpPr/>
            <p:nvPr/>
          </p:nvSpPr>
          <p:spPr>
            <a:xfrm rot="-293290">
              <a:off x="2958384" y="3505135"/>
              <a:ext cx="106379" cy="137839"/>
            </a:xfrm>
            <a:custGeom>
              <a:avLst/>
              <a:gdLst/>
              <a:ahLst/>
              <a:cxnLst/>
              <a:rect l="l" t="t" r="r" b="b"/>
              <a:pathLst>
                <a:path w="2716" h="3519" extrusionOk="0">
                  <a:moveTo>
                    <a:pt x="1360" y="0"/>
                  </a:moveTo>
                  <a:cubicBezTo>
                    <a:pt x="1089" y="0"/>
                    <a:pt x="852" y="53"/>
                    <a:pt x="648" y="159"/>
                  </a:cubicBezTo>
                  <a:cubicBezTo>
                    <a:pt x="442" y="263"/>
                    <a:pt x="285" y="410"/>
                    <a:pt x="168" y="600"/>
                  </a:cubicBezTo>
                  <a:cubicBezTo>
                    <a:pt x="57" y="793"/>
                    <a:pt x="1" y="1013"/>
                    <a:pt x="1" y="1261"/>
                  </a:cubicBezTo>
                  <a:lnTo>
                    <a:pt x="1" y="2254"/>
                  </a:lnTo>
                  <a:cubicBezTo>
                    <a:pt x="1" y="2506"/>
                    <a:pt x="54" y="2729"/>
                    <a:pt x="168" y="2921"/>
                  </a:cubicBezTo>
                  <a:cubicBezTo>
                    <a:pt x="285" y="3116"/>
                    <a:pt x="442" y="3262"/>
                    <a:pt x="648" y="3368"/>
                  </a:cubicBezTo>
                  <a:cubicBezTo>
                    <a:pt x="852" y="3471"/>
                    <a:pt x="1089" y="3518"/>
                    <a:pt x="1360" y="3518"/>
                  </a:cubicBezTo>
                  <a:cubicBezTo>
                    <a:pt x="1627" y="3518"/>
                    <a:pt x="1865" y="3465"/>
                    <a:pt x="2071" y="3368"/>
                  </a:cubicBezTo>
                  <a:cubicBezTo>
                    <a:pt x="2275" y="3270"/>
                    <a:pt x="2434" y="3130"/>
                    <a:pt x="2548" y="2949"/>
                  </a:cubicBezTo>
                  <a:cubicBezTo>
                    <a:pt x="2660" y="2771"/>
                    <a:pt x="2715" y="2561"/>
                    <a:pt x="2715" y="2324"/>
                  </a:cubicBezTo>
                  <a:cubicBezTo>
                    <a:pt x="2715" y="2296"/>
                    <a:pt x="2690" y="2280"/>
                    <a:pt x="2643" y="2274"/>
                  </a:cubicBezTo>
                  <a:lnTo>
                    <a:pt x="1865" y="2238"/>
                  </a:lnTo>
                  <a:cubicBezTo>
                    <a:pt x="1859" y="2236"/>
                    <a:pt x="1853" y="2236"/>
                    <a:pt x="1848" y="2236"/>
                  </a:cubicBezTo>
                  <a:cubicBezTo>
                    <a:pt x="1833" y="2236"/>
                    <a:pt x="1822" y="2241"/>
                    <a:pt x="1812" y="2249"/>
                  </a:cubicBezTo>
                  <a:cubicBezTo>
                    <a:pt x="1798" y="2257"/>
                    <a:pt x="1792" y="2271"/>
                    <a:pt x="1792" y="2293"/>
                  </a:cubicBezTo>
                  <a:cubicBezTo>
                    <a:pt x="1792" y="2425"/>
                    <a:pt x="1750" y="2531"/>
                    <a:pt x="1672" y="2612"/>
                  </a:cubicBezTo>
                  <a:cubicBezTo>
                    <a:pt x="1597" y="2690"/>
                    <a:pt x="1488" y="2731"/>
                    <a:pt x="1360" y="2731"/>
                  </a:cubicBezTo>
                  <a:cubicBezTo>
                    <a:pt x="1228" y="2731"/>
                    <a:pt x="1122" y="2690"/>
                    <a:pt x="1044" y="2612"/>
                  </a:cubicBezTo>
                  <a:cubicBezTo>
                    <a:pt x="963" y="2531"/>
                    <a:pt x="927" y="2425"/>
                    <a:pt x="927" y="2293"/>
                  </a:cubicBezTo>
                  <a:lnTo>
                    <a:pt x="927" y="1236"/>
                  </a:lnTo>
                  <a:cubicBezTo>
                    <a:pt x="927" y="1105"/>
                    <a:pt x="969" y="996"/>
                    <a:pt x="1044" y="915"/>
                  </a:cubicBezTo>
                  <a:cubicBezTo>
                    <a:pt x="1122" y="834"/>
                    <a:pt x="1228" y="793"/>
                    <a:pt x="1360" y="793"/>
                  </a:cubicBezTo>
                  <a:cubicBezTo>
                    <a:pt x="1488" y="793"/>
                    <a:pt x="1597" y="834"/>
                    <a:pt x="1672" y="915"/>
                  </a:cubicBezTo>
                  <a:cubicBezTo>
                    <a:pt x="1753" y="996"/>
                    <a:pt x="1792" y="1099"/>
                    <a:pt x="1792" y="1236"/>
                  </a:cubicBezTo>
                  <a:cubicBezTo>
                    <a:pt x="1792" y="1272"/>
                    <a:pt x="1812" y="1289"/>
                    <a:pt x="1851" y="1289"/>
                  </a:cubicBezTo>
                  <a:lnTo>
                    <a:pt x="1865" y="1289"/>
                  </a:lnTo>
                  <a:lnTo>
                    <a:pt x="2640" y="1239"/>
                  </a:lnTo>
                  <a:cubicBezTo>
                    <a:pt x="2690" y="1236"/>
                    <a:pt x="2715" y="1219"/>
                    <a:pt x="2715" y="1186"/>
                  </a:cubicBezTo>
                  <a:cubicBezTo>
                    <a:pt x="2715" y="949"/>
                    <a:pt x="2662" y="740"/>
                    <a:pt x="2548" y="564"/>
                  </a:cubicBezTo>
                  <a:cubicBezTo>
                    <a:pt x="2431" y="385"/>
                    <a:pt x="2275" y="246"/>
                    <a:pt x="2071" y="148"/>
                  </a:cubicBezTo>
                  <a:cubicBezTo>
                    <a:pt x="1865" y="51"/>
                    <a:pt x="1627" y="0"/>
                    <a:pt x="1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8"/>
            <p:cNvSpPr/>
            <p:nvPr/>
          </p:nvSpPr>
          <p:spPr>
            <a:xfrm rot="-293290">
              <a:off x="3096357" y="3495238"/>
              <a:ext cx="97605" cy="134862"/>
            </a:xfrm>
            <a:custGeom>
              <a:avLst/>
              <a:gdLst/>
              <a:ahLst/>
              <a:cxnLst/>
              <a:rect l="l" t="t" r="r" b="b"/>
              <a:pathLst>
                <a:path w="2492" h="3443" extrusionOk="0">
                  <a:moveTo>
                    <a:pt x="73" y="0"/>
                  </a:moveTo>
                  <a:cubicBezTo>
                    <a:pt x="51" y="0"/>
                    <a:pt x="34" y="9"/>
                    <a:pt x="20" y="23"/>
                  </a:cubicBezTo>
                  <a:cubicBezTo>
                    <a:pt x="6" y="31"/>
                    <a:pt x="1" y="51"/>
                    <a:pt x="1" y="73"/>
                  </a:cubicBezTo>
                  <a:lnTo>
                    <a:pt x="1" y="3370"/>
                  </a:lnTo>
                  <a:cubicBezTo>
                    <a:pt x="1" y="3390"/>
                    <a:pt x="9" y="3407"/>
                    <a:pt x="20" y="3421"/>
                  </a:cubicBezTo>
                  <a:cubicBezTo>
                    <a:pt x="31" y="3435"/>
                    <a:pt x="48" y="3443"/>
                    <a:pt x="73" y="3443"/>
                  </a:cubicBezTo>
                  <a:lnTo>
                    <a:pt x="2419" y="3443"/>
                  </a:lnTo>
                  <a:cubicBezTo>
                    <a:pt x="2442" y="3443"/>
                    <a:pt x="2458" y="3435"/>
                    <a:pt x="2472" y="3421"/>
                  </a:cubicBezTo>
                  <a:cubicBezTo>
                    <a:pt x="2486" y="3412"/>
                    <a:pt x="2492" y="3393"/>
                    <a:pt x="2492" y="3370"/>
                  </a:cubicBezTo>
                  <a:lnTo>
                    <a:pt x="2492" y="2723"/>
                  </a:lnTo>
                  <a:cubicBezTo>
                    <a:pt x="2492" y="2704"/>
                    <a:pt x="2486" y="2687"/>
                    <a:pt x="2472" y="2673"/>
                  </a:cubicBezTo>
                  <a:cubicBezTo>
                    <a:pt x="2461" y="2659"/>
                    <a:pt x="2444" y="2651"/>
                    <a:pt x="2419" y="2651"/>
                  </a:cubicBezTo>
                  <a:lnTo>
                    <a:pt x="949" y="2651"/>
                  </a:lnTo>
                  <a:cubicBezTo>
                    <a:pt x="935" y="2651"/>
                    <a:pt x="924" y="2645"/>
                    <a:pt x="924" y="2626"/>
                  </a:cubicBezTo>
                  <a:lnTo>
                    <a:pt x="924" y="2118"/>
                  </a:lnTo>
                  <a:cubicBezTo>
                    <a:pt x="924" y="2104"/>
                    <a:pt x="930" y="2093"/>
                    <a:pt x="949" y="2093"/>
                  </a:cubicBezTo>
                  <a:lnTo>
                    <a:pt x="1859" y="2093"/>
                  </a:lnTo>
                  <a:cubicBezTo>
                    <a:pt x="1878" y="2093"/>
                    <a:pt x="1898" y="2087"/>
                    <a:pt x="1912" y="2073"/>
                  </a:cubicBezTo>
                  <a:cubicBezTo>
                    <a:pt x="1926" y="2062"/>
                    <a:pt x="1931" y="2045"/>
                    <a:pt x="1931" y="2020"/>
                  </a:cubicBezTo>
                  <a:lnTo>
                    <a:pt x="1931" y="1381"/>
                  </a:lnTo>
                  <a:cubicBezTo>
                    <a:pt x="1931" y="1362"/>
                    <a:pt x="1926" y="1342"/>
                    <a:pt x="1912" y="1328"/>
                  </a:cubicBezTo>
                  <a:cubicBezTo>
                    <a:pt x="1900" y="1314"/>
                    <a:pt x="1884" y="1309"/>
                    <a:pt x="1859" y="1309"/>
                  </a:cubicBezTo>
                  <a:lnTo>
                    <a:pt x="949" y="1309"/>
                  </a:lnTo>
                  <a:cubicBezTo>
                    <a:pt x="935" y="1309"/>
                    <a:pt x="924" y="1303"/>
                    <a:pt x="924" y="1284"/>
                  </a:cubicBezTo>
                  <a:lnTo>
                    <a:pt x="924" y="821"/>
                  </a:lnTo>
                  <a:cubicBezTo>
                    <a:pt x="924" y="807"/>
                    <a:pt x="930" y="795"/>
                    <a:pt x="949" y="795"/>
                  </a:cubicBezTo>
                  <a:lnTo>
                    <a:pt x="2419" y="795"/>
                  </a:lnTo>
                  <a:cubicBezTo>
                    <a:pt x="2442" y="795"/>
                    <a:pt x="2458" y="790"/>
                    <a:pt x="2472" y="776"/>
                  </a:cubicBezTo>
                  <a:cubicBezTo>
                    <a:pt x="2484" y="762"/>
                    <a:pt x="2489" y="745"/>
                    <a:pt x="2492" y="720"/>
                  </a:cubicBezTo>
                  <a:lnTo>
                    <a:pt x="2492" y="73"/>
                  </a:lnTo>
                  <a:cubicBezTo>
                    <a:pt x="2492" y="53"/>
                    <a:pt x="2486" y="37"/>
                    <a:pt x="2472" y="23"/>
                  </a:cubicBezTo>
                  <a:cubicBezTo>
                    <a:pt x="2461" y="9"/>
                    <a:pt x="2444" y="0"/>
                    <a:pt x="2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8"/>
            <p:cNvSpPr/>
            <p:nvPr/>
          </p:nvSpPr>
          <p:spPr>
            <a:xfrm rot="-293290">
              <a:off x="3224812" y="3483900"/>
              <a:ext cx="105830" cy="134862"/>
            </a:xfrm>
            <a:custGeom>
              <a:avLst/>
              <a:gdLst/>
              <a:ahLst/>
              <a:cxnLst/>
              <a:rect l="l" t="t" r="r" b="b"/>
              <a:pathLst>
                <a:path w="2702" h="3443" extrusionOk="0">
                  <a:moveTo>
                    <a:pt x="942" y="798"/>
                  </a:moveTo>
                  <a:cubicBezTo>
                    <a:pt x="944" y="798"/>
                    <a:pt x="947" y="798"/>
                    <a:pt x="949" y="798"/>
                  </a:cubicBezTo>
                  <a:lnTo>
                    <a:pt x="1412" y="798"/>
                  </a:lnTo>
                  <a:cubicBezTo>
                    <a:pt x="1515" y="798"/>
                    <a:pt x="1599" y="829"/>
                    <a:pt x="1666" y="885"/>
                  </a:cubicBezTo>
                  <a:cubicBezTo>
                    <a:pt x="1733" y="943"/>
                    <a:pt x="1764" y="1019"/>
                    <a:pt x="1764" y="1113"/>
                  </a:cubicBezTo>
                  <a:cubicBezTo>
                    <a:pt x="1764" y="1203"/>
                    <a:pt x="1730" y="1281"/>
                    <a:pt x="1666" y="1337"/>
                  </a:cubicBezTo>
                  <a:cubicBezTo>
                    <a:pt x="1605" y="1392"/>
                    <a:pt x="1515" y="1420"/>
                    <a:pt x="1412" y="1420"/>
                  </a:cubicBezTo>
                  <a:lnTo>
                    <a:pt x="949" y="1420"/>
                  </a:lnTo>
                  <a:cubicBezTo>
                    <a:pt x="935" y="1420"/>
                    <a:pt x="924" y="1415"/>
                    <a:pt x="924" y="1395"/>
                  </a:cubicBezTo>
                  <a:lnTo>
                    <a:pt x="924" y="821"/>
                  </a:lnTo>
                  <a:cubicBezTo>
                    <a:pt x="924" y="806"/>
                    <a:pt x="928" y="798"/>
                    <a:pt x="942" y="798"/>
                  </a:cubicBezTo>
                  <a:close/>
                  <a:moveTo>
                    <a:pt x="73" y="0"/>
                  </a:moveTo>
                  <a:cubicBezTo>
                    <a:pt x="51" y="0"/>
                    <a:pt x="34" y="9"/>
                    <a:pt x="20" y="23"/>
                  </a:cubicBezTo>
                  <a:cubicBezTo>
                    <a:pt x="6" y="31"/>
                    <a:pt x="1" y="51"/>
                    <a:pt x="1" y="73"/>
                  </a:cubicBezTo>
                  <a:lnTo>
                    <a:pt x="1" y="3370"/>
                  </a:lnTo>
                  <a:cubicBezTo>
                    <a:pt x="1" y="3390"/>
                    <a:pt x="6" y="3407"/>
                    <a:pt x="20" y="3421"/>
                  </a:cubicBezTo>
                  <a:cubicBezTo>
                    <a:pt x="31" y="3435"/>
                    <a:pt x="48" y="3443"/>
                    <a:pt x="73" y="3443"/>
                  </a:cubicBezTo>
                  <a:lnTo>
                    <a:pt x="851" y="3443"/>
                  </a:lnTo>
                  <a:cubicBezTo>
                    <a:pt x="871" y="3443"/>
                    <a:pt x="888" y="3435"/>
                    <a:pt x="902" y="3421"/>
                  </a:cubicBezTo>
                  <a:cubicBezTo>
                    <a:pt x="916" y="3412"/>
                    <a:pt x="924" y="3393"/>
                    <a:pt x="924" y="3370"/>
                  </a:cubicBezTo>
                  <a:lnTo>
                    <a:pt x="924" y="2146"/>
                  </a:lnTo>
                  <a:cubicBezTo>
                    <a:pt x="924" y="2132"/>
                    <a:pt x="930" y="2121"/>
                    <a:pt x="949" y="2121"/>
                  </a:cubicBezTo>
                  <a:lnTo>
                    <a:pt x="1153" y="2121"/>
                  </a:lnTo>
                  <a:cubicBezTo>
                    <a:pt x="1167" y="2121"/>
                    <a:pt x="1178" y="2129"/>
                    <a:pt x="1186" y="2143"/>
                  </a:cubicBezTo>
                  <a:lnTo>
                    <a:pt x="1725" y="3390"/>
                  </a:lnTo>
                  <a:cubicBezTo>
                    <a:pt x="1737" y="3422"/>
                    <a:pt x="1760" y="3441"/>
                    <a:pt x="1793" y="3441"/>
                  </a:cubicBezTo>
                  <a:cubicBezTo>
                    <a:pt x="1797" y="3441"/>
                    <a:pt x="1801" y="3441"/>
                    <a:pt x="1806" y="3440"/>
                  </a:cubicBezTo>
                  <a:lnTo>
                    <a:pt x="2631" y="3440"/>
                  </a:lnTo>
                  <a:cubicBezTo>
                    <a:pt x="2651" y="3440"/>
                    <a:pt x="2668" y="3435"/>
                    <a:pt x="2682" y="3426"/>
                  </a:cubicBezTo>
                  <a:cubicBezTo>
                    <a:pt x="2695" y="3418"/>
                    <a:pt x="2701" y="3404"/>
                    <a:pt x="2701" y="3387"/>
                  </a:cubicBezTo>
                  <a:cubicBezTo>
                    <a:pt x="2701" y="3384"/>
                    <a:pt x="2698" y="3373"/>
                    <a:pt x="2693" y="3351"/>
                  </a:cubicBezTo>
                  <a:lnTo>
                    <a:pt x="2068" y="2054"/>
                  </a:lnTo>
                  <a:cubicBezTo>
                    <a:pt x="2059" y="2037"/>
                    <a:pt x="2065" y="2026"/>
                    <a:pt x="2082" y="2020"/>
                  </a:cubicBezTo>
                  <a:cubicBezTo>
                    <a:pt x="2269" y="1948"/>
                    <a:pt x="2414" y="1825"/>
                    <a:pt x="2520" y="1666"/>
                  </a:cubicBezTo>
                  <a:cubicBezTo>
                    <a:pt x="2629" y="1501"/>
                    <a:pt x="2682" y="1312"/>
                    <a:pt x="2682" y="1097"/>
                  </a:cubicBezTo>
                  <a:cubicBezTo>
                    <a:pt x="2682" y="879"/>
                    <a:pt x="2637" y="687"/>
                    <a:pt x="2542" y="525"/>
                  </a:cubicBezTo>
                  <a:cubicBezTo>
                    <a:pt x="2447" y="357"/>
                    <a:pt x="2316" y="232"/>
                    <a:pt x="2149" y="137"/>
                  </a:cubicBezTo>
                  <a:cubicBezTo>
                    <a:pt x="1981" y="48"/>
                    <a:pt x="1786" y="0"/>
                    <a:pt x="1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8"/>
            <p:cNvSpPr/>
            <p:nvPr/>
          </p:nvSpPr>
          <p:spPr>
            <a:xfrm rot="-293290">
              <a:off x="1661027" y="3819865"/>
              <a:ext cx="92044" cy="114024"/>
            </a:xfrm>
            <a:custGeom>
              <a:avLst/>
              <a:gdLst/>
              <a:ahLst/>
              <a:cxnLst/>
              <a:rect l="l" t="t" r="r" b="b"/>
              <a:pathLst>
                <a:path w="2350" h="2911" extrusionOk="0">
                  <a:moveTo>
                    <a:pt x="1172" y="489"/>
                  </a:moveTo>
                  <a:cubicBezTo>
                    <a:pt x="1178" y="489"/>
                    <a:pt x="1183" y="492"/>
                    <a:pt x="1186" y="500"/>
                  </a:cubicBezTo>
                  <a:lnTo>
                    <a:pt x="1666" y="2040"/>
                  </a:lnTo>
                  <a:cubicBezTo>
                    <a:pt x="1671" y="2046"/>
                    <a:pt x="1666" y="2051"/>
                    <a:pt x="1663" y="2054"/>
                  </a:cubicBezTo>
                  <a:cubicBezTo>
                    <a:pt x="1660" y="2060"/>
                    <a:pt x="1657" y="2062"/>
                    <a:pt x="1649" y="2062"/>
                  </a:cubicBezTo>
                  <a:lnTo>
                    <a:pt x="695" y="2062"/>
                  </a:lnTo>
                  <a:cubicBezTo>
                    <a:pt x="692" y="2062"/>
                    <a:pt x="684" y="2060"/>
                    <a:pt x="681" y="2054"/>
                  </a:cubicBezTo>
                  <a:cubicBezTo>
                    <a:pt x="675" y="2051"/>
                    <a:pt x="675" y="2048"/>
                    <a:pt x="675" y="2040"/>
                  </a:cubicBezTo>
                  <a:lnTo>
                    <a:pt x="1158" y="500"/>
                  </a:lnTo>
                  <a:cubicBezTo>
                    <a:pt x="1161" y="492"/>
                    <a:pt x="1164" y="489"/>
                    <a:pt x="1172" y="489"/>
                  </a:cubicBezTo>
                  <a:close/>
                  <a:moveTo>
                    <a:pt x="966" y="1"/>
                  </a:moveTo>
                  <a:cubicBezTo>
                    <a:pt x="943" y="1"/>
                    <a:pt x="929" y="15"/>
                    <a:pt x="918" y="37"/>
                  </a:cubicBezTo>
                  <a:lnTo>
                    <a:pt x="9" y="2863"/>
                  </a:lnTo>
                  <a:cubicBezTo>
                    <a:pt x="0" y="2891"/>
                    <a:pt x="11" y="2910"/>
                    <a:pt x="42" y="2910"/>
                  </a:cubicBezTo>
                  <a:lnTo>
                    <a:pt x="377" y="2910"/>
                  </a:lnTo>
                  <a:cubicBezTo>
                    <a:pt x="402" y="2910"/>
                    <a:pt x="416" y="2899"/>
                    <a:pt x="427" y="2874"/>
                  </a:cubicBezTo>
                  <a:lnTo>
                    <a:pt x="575" y="2389"/>
                  </a:lnTo>
                  <a:cubicBezTo>
                    <a:pt x="581" y="2380"/>
                    <a:pt x="583" y="2375"/>
                    <a:pt x="595" y="2375"/>
                  </a:cubicBezTo>
                  <a:lnTo>
                    <a:pt x="1758" y="2375"/>
                  </a:lnTo>
                  <a:cubicBezTo>
                    <a:pt x="1763" y="2375"/>
                    <a:pt x="1772" y="2380"/>
                    <a:pt x="1775" y="2389"/>
                  </a:cubicBezTo>
                  <a:lnTo>
                    <a:pt x="1925" y="2874"/>
                  </a:lnTo>
                  <a:cubicBezTo>
                    <a:pt x="1936" y="2899"/>
                    <a:pt x="1953" y="2910"/>
                    <a:pt x="1970" y="2910"/>
                  </a:cubicBezTo>
                  <a:lnTo>
                    <a:pt x="2313" y="2910"/>
                  </a:lnTo>
                  <a:cubicBezTo>
                    <a:pt x="2338" y="2910"/>
                    <a:pt x="2349" y="2902"/>
                    <a:pt x="2349" y="2883"/>
                  </a:cubicBezTo>
                  <a:lnTo>
                    <a:pt x="2347" y="2863"/>
                  </a:lnTo>
                  <a:lnTo>
                    <a:pt x="1429" y="37"/>
                  </a:lnTo>
                  <a:cubicBezTo>
                    <a:pt x="1423" y="12"/>
                    <a:pt x="1406" y="1"/>
                    <a:pt x="1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8"/>
            <p:cNvSpPr/>
            <p:nvPr/>
          </p:nvSpPr>
          <p:spPr>
            <a:xfrm rot="-293290">
              <a:off x="1772087" y="3808422"/>
              <a:ext cx="134775" cy="114141"/>
            </a:xfrm>
            <a:custGeom>
              <a:avLst/>
              <a:gdLst/>
              <a:ahLst/>
              <a:cxnLst/>
              <a:rect l="l" t="t" r="r" b="b"/>
              <a:pathLst>
                <a:path w="3441" h="2914" extrusionOk="0">
                  <a:moveTo>
                    <a:pt x="43" y="1"/>
                  </a:moveTo>
                  <a:cubicBezTo>
                    <a:pt x="15" y="1"/>
                    <a:pt x="1" y="15"/>
                    <a:pt x="1" y="34"/>
                  </a:cubicBezTo>
                  <a:lnTo>
                    <a:pt x="6" y="48"/>
                  </a:lnTo>
                  <a:lnTo>
                    <a:pt x="787" y="2877"/>
                  </a:lnTo>
                  <a:cubicBezTo>
                    <a:pt x="790" y="2902"/>
                    <a:pt x="807" y="2913"/>
                    <a:pt x="829" y="2913"/>
                  </a:cubicBezTo>
                  <a:lnTo>
                    <a:pt x="1131" y="2913"/>
                  </a:lnTo>
                  <a:cubicBezTo>
                    <a:pt x="1158" y="2913"/>
                    <a:pt x="1172" y="2900"/>
                    <a:pt x="1178" y="2874"/>
                  </a:cubicBezTo>
                  <a:lnTo>
                    <a:pt x="1708" y="729"/>
                  </a:lnTo>
                  <a:cubicBezTo>
                    <a:pt x="1711" y="718"/>
                    <a:pt x="1714" y="715"/>
                    <a:pt x="1716" y="715"/>
                  </a:cubicBezTo>
                  <a:cubicBezTo>
                    <a:pt x="1722" y="715"/>
                    <a:pt x="1725" y="718"/>
                    <a:pt x="1728" y="729"/>
                  </a:cubicBezTo>
                  <a:lnTo>
                    <a:pt x="2272" y="2874"/>
                  </a:lnTo>
                  <a:cubicBezTo>
                    <a:pt x="2274" y="2900"/>
                    <a:pt x="2294" y="2913"/>
                    <a:pt x="2316" y="2913"/>
                  </a:cubicBezTo>
                  <a:lnTo>
                    <a:pt x="2637" y="2913"/>
                  </a:lnTo>
                  <a:cubicBezTo>
                    <a:pt x="2662" y="2913"/>
                    <a:pt x="2676" y="2900"/>
                    <a:pt x="2684" y="2874"/>
                  </a:cubicBezTo>
                  <a:lnTo>
                    <a:pt x="3438" y="48"/>
                  </a:lnTo>
                  <a:cubicBezTo>
                    <a:pt x="3440" y="34"/>
                    <a:pt x="3438" y="26"/>
                    <a:pt x="3429" y="15"/>
                  </a:cubicBezTo>
                  <a:cubicBezTo>
                    <a:pt x="3424" y="4"/>
                    <a:pt x="3413" y="1"/>
                    <a:pt x="3399" y="1"/>
                  </a:cubicBezTo>
                  <a:lnTo>
                    <a:pt x="3081" y="1"/>
                  </a:lnTo>
                  <a:cubicBezTo>
                    <a:pt x="3055" y="1"/>
                    <a:pt x="3042" y="15"/>
                    <a:pt x="3036" y="40"/>
                  </a:cubicBezTo>
                  <a:lnTo>
                    <a:pt x="2489" y="2113"/>
                  </a:lnTo>
                  <a:cubicBezTo>
                    <a:pt x="2484" y="2121"/>
                    <a:pt x="2481" y="2124"/>
                    <a:pt x="2478" y="2124"/>
                  </a:cubicBezTo>
                  <a:cubicBezTo>
                    <a:pt x="2475" y="2124"/>
                    <a:pt x="2470" y="2121"/>
                    <a:pt x="2467" y="2113"/>
                  </a:cubicBezTo>
                  <a:lnTo>
                    <a:pt x="1923" y="40"/>
                  </a:lnTo>
                  <a:cubicBezTo>
                    <a:pt x="1920" y="15"/>
                    <a:pt x="1903" y="1"/>
                    <a:pt x="1878" y="1"/>
                  </a:cubicBezTo>
                  <a:lnTo>
                    <a:pt x="1549" y="1"/>
                  </a:lnTo>
                  <a:cubicBezTo>
                    <a:pt x="1527" y="1"/>
                    <a:pt x="1513" y="15"/>
                    <a:pt x="1504" y="40"/>
                  </a:cubicBezTo>
                  <a:lnTo>
                    <a:pt x="988" y="2107"/>
                  </a:lnTo>
                  <a:cubicBezTo>
                    <a:pt x="985" y="2113"/>
                    <a:pt x="983" y="2118"/>
                    <a:pt x="977" y="2118"/>
                  </a:cubicBezTo>
                  <a:cubicBezTo>
                    <a:pt x="974" y="2118"/>
                    <a:pt x="972" y="2113"/>
                    <a:pt x="969" y="2107"/>
                  </a:cubicBezTo>
                  <a:lnTo>
                    <a:pt x="425" y="40"/>
                  </a:lnTo>
                  <a:cubicBezTo>
                    <a:pt x="419" y="15"/>
                    <a:pt x="402" y="1"/>
                    <a:pt x="3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8"/>
            <p:cNvSpPr/>
            <p:nvPr/>
          </p:nvSpPr>
          <p:spPr>
            <a:xfrm rot="-293290">
              <a:off x="1916211" y="3798042"/>
              <a:ext cx="92044" cy="114024"/>
            </a:xfrm>
            <a:custGeom>
              <a:avLst/>
              <a:gdLst/>
              <a:ahLst/>
              <a:cxnLst/>
              <a:rect l="l" t="t" r="r" b="b"/>
              <a:pathLst>
                <a:path w="2350" h="2911" extrusionOk="0">
                  <a:moveTo>
                    <a:pt x="1175" y="489"/>
                  </a:moveTo>
                  <a:cubicBezTo>
                    <a:pt x="1181" y="489"/>
                    <a:pt x="1186" y="492"/>
                    <a:pt x="1189" y="500"/>
                  </a:cubicBezTo>
                  <a:lnTo>
                    <a:pt x="1669" y="2040"/>
                  </a:lnTo>
                  <a:cubicBezTo>
                    <a:pt x="1674" y="2046"/>
                    <a:pt x="1669" y="2051"/>
                    <a:pt x="1666" y="2054"/>
                  </a:cubicBezTo>
                  <a:cubicBezTo>
                    <a:pt x="1663" y="2060"/>
                    <a:pt x="1660" y="2062"/>
                    <a:pt x="1652" y="2062"/>
                  </a:cubicBezTo>
                  <a:lnTo>
                    <a:pt x="698" y="2062"/>
                  </a:lnTo>
                  <a:cubicBezTo>
                    <a:pt x="695" y="2062"/>
                    <a:pt x="687" y="2060"/>
                    <a:pt x="684" y="2054"/>
                  </a:cubicBezTo>
                  <a:cubicBezTo>
                    <a:pt x="681" y="2051"/>
                    <a:pt x="681" y="2048"/>
                    <a:pt x="681" y="2040"/>
                  </a:cubicBezTo>
                  <a:lnTo>
                    <a:pt x="1161" y="500"/>
                  </a:lnTo>
                  <a:cubicBezTo>
                    <a:pt x="1164" y="492"/>
                    <a:pt x="1169" y="489"/>
                    <a:pt x="1175" y="489"/>
                  </a:cubicBezTo>
                  <a:close/>
                  <a:moveTo>
                    <a:pt x="966" y="1"/>
                  </a:moveTo>
                  <a:cubicBezTo>
                    <a:pt x="941" y="1"/>
                    <a:pt x="927" y="15"/>
                    <a:pt x="918" y="37"/>
                  </a:cubicBezTo>
                  <a:lnTo>
                    <a:pt x="6" y="2863"/>
                  </a:lnTo>
                  <a:cubicBezTo>
                    <a:pt x="1" y="2891"/>
                    <a:pt x="12" y="2910"/>
                    <a:pt x="42" y="2910"/>
                  </a:cubicBezTo>
                  <a:lnTo>
                    <a:pt x="377" y="2910"/>
                  </a:lnTo>
                  <a:cubicBezTo>
                    <a:pt x="402" y="2910"/>
                    <a:pt x="413" y="2899"/>
                    <a:pt x="425" y="2874"/>
                  </a:cubicBezTo>
                  <a:lnTo>
                    <a:pt x="575" y="2389"/>
                  </a:lnTo>
                  <a:cubicBezTo>
                    <a:pt x="578" y="2380"/>
                    <a:pt x="584" y="2375"/>
                    <a:pt x="592" y="2375"/>
                  </a:cubicBezTo>
                  <a:lnTo>
                    <a:pt x="1761" y="2375"/>
                  </a:lnTo>
                  <a:cubicBezTo>
                    <a:pt x="1769" y="2375"/>
                    <a:pt x="1775" y="2380"/>
                    <a:pt x="1778" y="2389"/>
                  </a:cubicBezTo>
                  <a:lnTo>
                    <a:pt x="1928" y="2874"/>
                  </a:lnTo>
                  <a:cubicBezTo>
                    <a:pt x="1937" y="2899"/>
                    <a:pt x="1953" y="2910"/>
                    <a:pt x="1970" y="2910"/>
                  </a:cubicBezTo>
                  <a:lnTo>
                    <a:pt x="2311" y="2910"/>
                  </a:lnTo>
                  <a:cubicBezTo>
                    <a:pt x="2336" y="2910"/>
                    <a:pt x="2350" y="2902"/>
                    <a:pt x="2350" y="2883"/>
                  </a:cubicBezTo>
                  <a:lnTo>
                    <a:pt x="2347" y="2863"/>
                  </a:lnTo>
                  <a:lnTo>
                    <a:pt x="1429" y="37"/>
                  </a:lnTo>
                  <a:cubicBezTo>
                    <a:pt x="1423" y="12"/>
                    <a:pt x="1404" y="1"/>
                    <a:pt x="1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8"/>
            <p:cNvSpPr/>
            <p:nvPr/>
          </p:nvSpPr>
          <p:spPr>
            <a:xfrm rot="-293290">
              <a:off x="2042764" y="3787887"/>
              <a:ext cx="79157" cy="114024"/>
            </a:xfrm>
            <a:custGeom>
              <a:avLst/>
              <a:gdLst/>
              <a:ahLst/>
              <a:cxnLst/>
              <a:rect l="l" t="t" r="r" b="b"/>
              <a:pathLst>
                <a:path w="2021" h="2911" extrusionOk="0">
                  <a:moveTo>
                    <a:pt x="1113" y="344"/>
                  </a:moveTo>
                  <a:cubicBezTo>
                    <a:pt x="1264" y="344"/>
                    <a:pt x="1378" y="388"/>
                    <a:pt x="1468" y="475"/>
                  </a:cubicBezTo>
                  <a:cubicBezTo>
                    <a:pt x="1557" y="564"/>
                    <a:pt x="1602" y="681"/>
                    <a:pt x="1602" y="826"/>
                  </a:cubicBezTo>
                  <a:cubicBezTo>
                    <a:pt x="1602" y="974"/>
                    <a:pt x="1560" y="1089"/>
                    <a:pt x="1468" y="1175"/>
                  </a:cubicBezTo>
                  <a:cubicBezTo>
                    <a:pt x="1378" y="1264"/>
                    <a:pt x="1259" y="1309"/>
                    <a:pt x="1113" y="1309"/>
                  </a:cubicBezTo>
                  <a:lnTo>
                    <a:pt x="419" y="1309"/>
                  </a:lnTo>
                  <a:cubicBezTo>
                    <a:pt x="410" y="1309"/>
                    <a:pt x="402" y="1303"/>
                    <a:pt x="402" y="1292"/>
                  </a:cubicBezTo>
                  <a:lnTo>
                    <a:pt x="402" y="360"/>
                  </a:lnTo>
                  <a:cubicBezTo>
                    <a:pt x="402" y="346"/>
                    <a:pt x="410" y="344"/>
                    <a:pt x="419" y="344"/>
                  </a:cubicBezTo>
                  <a:close/>
                  <a:moveTo>
                    <a:pt x="42" y="1"/>
                  </a:moveTo>
                  <a:cubicBezTo>
                    <a:pt x="14" y="1"/>
                    <a:pt x="0" y="14"/>
                    <a:pt x="0" y="42"/>
                  </a:cubicBezTo>
                  <a:lnTo>
                    <a:pt x="0" y="2868"/>
                  </a:lnTo>
                  <a:cubicBezTo>
                    <a:pt x="0" y="2896"/>
                    <a:pt x="14" y="2910"/>
                    <a:pt x="42" y="2910"/>
                  </a:cubicBezTo>
                  <a:lnTo>
                    <a:pt x="360" y="2910"/>
                  </a:lnTo>
                  <a:cubicBezTo>
                    <a:pt x="388" y="2910"/>
                    <a:pt x="402" y="2896"/>
                    <a:pt x="402" y="2868"/>
                  </a:cubicBezTo>
                  <a:lnTo>
                    <a:pt x="402" y="1641"/>
                  </a:lnTo>
                  <a:cubicBezTo>
                    <a:pt x="402" y="1630"/>
                    <a:pt x="410" y="1624"/>
                    <a:pt x="419" y="1624"/>
                  </a:cubicBezTo>
                  <a:lnTo>
                    <a:pt x="1016" y="1624"/>
                  </a:lnTo>
                  <a:cubicBezTo>
                    <a:pt x="1024" y="1624"/>
                    <a:pt x="1030" y="1627"/>
                    <a:pt x="1033" y="1638"/>
                  </a:cubicBezTo>
                  <a:lnTo>
                    <a:pt x="1616" y="2880"/>
                  </a:lnTo>
                  <a:cubicBezTo>
                    <a:pt x="1624" y="2899"/>
                    <a:pt x="1641" y="2907"/>
                    <a:pt x="1657" y="2910"/>
                  </a:cubicBezTo>
                  <a:lnTo>
                    <a:pt x="1984" y="2910"/>
                  </a:lnTo>
                  <a:cubicBezTo>
                    <a:pt x="2009" y="2910"/>
                    <a:pt x="2020" y="2902"/>
                    <a:pt x="2020" y="2882"/>
                  </a:cubicBezTo>
                  <a:cubicBezTo>
                    <a:pt x="2020" y="2874"/>
                    <a:pt x="2020" y="2868"/>
                    <a:pt x="2017" y="2860"/>
                  </a:cubicBezTo>
                  <a:lnTo>
                    <a:pt x="1412" y="1613"/>
                  </a:lnTo>
                  <a:cubicBezTo>
                    <a:pt x="1409" y="1605"/>
                    <a:pt x="1412" y="1599"/>
                    <a:pt x="1423" y="1591"/>
                  </a:cubicBezTo>
                  <a:cubicBezTo>
                    <a:pt x="1604" y="1546"/>
                    <a:pt x="1744" y="1457"/>
                    <a:pt x="1844" y="1320"/>
                  </a:cubicBezTo>
                  <a:cubicBezTo>
                    <a:pt x="1948" y="1186"/>
                    <a:pt x="1995" y="1024"/>
                    <a:pt x="1995" y="829"/>
                  </a:cubicBezTo>
                  <a:cubicBezTo>
                    <a:pt x="1995" y="665"/>
                    <a:pt x="1962" y="522"/>
                    <a:pt x="1892" y="397"/>
                  </a:cubicBezTo>
                  <a:cubicBezTo>
                    <a:pt x="1822" y="268"/>
                    <a:pt x="1724" y="176"/>
                    <a:pt x="1599" y="107"/>
                  </a:cubicBezTo>
                  <a:cubicBezTo>
                    <a:pt x="1473" y="37"/>
                    <a:pt x="1323"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8"/>
            <p:cNvSpPr/>
            <p:nvPr/>
          </p:nvSpPr>
          <p:spPr>
            <a:xfrm rot="-293290">
              <a:off x="2158596" y="3778127"/>
              <a:ext cx="75750" cy="114024"/>
            </a:xfrm>
            <a:custGeom>
              <a:avLst/>
              <a:gdLst/>
              <a:ahLst/>
              <a:cxnLst/>
              <a:rect l="l" t="t" r="r" b="b"/>
              <a:pathLst>
                <a:path w="1934" h="2911" extrusionOk="0">
                  <a:moveTo>
                    <a:pt x="42" y="1"/>
                  </a:moveTo>
                  <a:cubicBezTo>
                    <a:pt x="15" y="1"/>
                    <a:pt x="1" y="14"/>
                    <a:pt x="1" y="42"/>
                  </a:cubicBezTo>
                  <a:lnTo>
                    <a:pt x="1" y="2868"/>
                  </a:lnTo>
                  <a:cubicBezTo>
                    <a:pt x="1" y="2896"/>
                    <a:pt x="15" y="2910"/>
                    <a:pt x="42" y="2910"/>
                  </a:cubicBezTo>
                  <a:lnTo>
                    <a:pt x="1892" y="2910"/>
                  </a:lnTo>
                  <a:cubicBezTo>
                    <a:pt x="1920" y="2910"/>
                    <a:pt x="1934" y="2896"/>
                    <a:pt x="1934" y="2868"/>
                  </a:cubicBezTo>
                  <a:lnTo>
                    <a:pt x="1934" y="2606"/>
                  </a:lnTo>
                  <a:cubicBezTo>
                    <a:pt x="1934" y="2578"/>
                    <a:pt x="1920" y="2564"/>
                    <a:pt x="1892" y="2564"/>
                  </a:cubicBezTo>
                  <a:lnTo>
                    <a:pt x="416" y="2564"/>
                  </a:lnTo>
                  <a:cubicBezTo>
                    <a:pt x="405" y="2564"/>
                    <a:pt x="400" y="2556"/>
                    <a:pt x="400" y="2548"/>
                  </a:cubicBezTo>
                  <a:lnTo>
                    <a:pt x="400" y="1633"/>
                  </a:lnTo>
                  <a:cubicBezTo>
                    <a:pt x="400" y="1621"/>
                    <a:pt x="405" y="1616"/>
                    <a:pt x="416" y="1616"/>
                  </a:cubicBezTo>
                  <a:lnTo>
                    <a:pt x="1432" y="1616"/>
                  </a:lnTo>
                  <a:cubicBezTo>
                    <a:pt x="1460" y="1616"/>
                    <a:pt x="1474" y="1602"/>
                    <a:pt x="1474" y="1574"/>
                  </a:cubicBezTo>
                  <a:lnTo>
                    <a:pt x="1474" y="1312"/>
                  </a:lnTo>
                  <a:cubicBezTo>
                    <a:pt x="1474" y="1284"/>
                    <a:pt x="1460" y="1270"/>
                    <a:pt x="1432" y="1270"/>
                  </a:cubicBezTo>
                  <a:lnTo>
                    <a:pt x="416" y="1270"/>
                  </a:lnTo>
                  <a:cubicBezTo>
                    <a:pt x="405" y="1270"/>
                    <a:pt x="400" y="1264"/>
                    <a:pt x="400" y="1253"/>
                  </a:cubicBezTo>
                  <a:lnTo>
                    <a:pt x="400" y="360"/>
                  </a:lnTo>
                  <a:cubicBezTo>
                    <a:pt x="400" y="349"/>
                    <a:pt x="405" y="344"/>
                    <a:pt x="416" y="344"/>
                  </a:cubicBezTo>
                  <a:lnTo>
                    <a:pt x="1892" y="344"/>
                  </a:lnTo>
                  <a:cubicBezTo>
                    <a:pt x="1914" y="344"/>
                    <a:pt x="1928" y="330"/>
                    <a:pt x="1934" y="305"/>
                  </a:cubicBezTo>
                  <a:lnTo>
                    <a:pt x="1934" y="42"/>
                  </a:lnTo>
                  <a:cubicBezTo>
                    <a:pt x="1934" y="14"/>
                    <a:pt x="1920" y="1"/>
                    <a:pt x="18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8"/>
            <p:cNvSpPr/>
            <p:nvPr/>
          </p:nvSpPr>
          <p:spPr>
            <a:xfrm rot="-293290">
              <a:off x="2271584" y="3768041"/>
              <a:ext cx="82878" cy="113906"/>
            </a:xfrm>
            <a:custGeom>
              <a:avLst/>
              <a:gdLst/>
              <a:ahLst/>
              <a:cxnLst/>
              <a:rect l="l" t="t" r="r" b="b"/>
              <a:pathLst>
                <a:path w="2116" h="2908" extrusionOk="0">
                  <a:moveTo>
                    <a:pt x="42" y="1"/>
                  </a:moveTo>
                  <a:cubicBezTo>
                    <a:pt x="14" y="1"/>
                    <a:pt x="0" y="15"/>
                    <a:pt x="0" y="43"/>
                  </a:cubicBezTo>
                  <a:lnTo>
                    <a:pt x="0" y="2866"/>
                  </a:lnTo>
                  <a:cubicBezTo>
                    <a:pt x="0" y="2894"/>
                    <a:pt x="14" y="2908"/>
                    <a:pt x="42" y="2908"/>
                  </a:cubicBezTo>
                  <a:lnTo>
                    <a:pt x="358" y="2908"/>
                  </a:lnTo>
                  <a:cubicBezTo>
                    <a:pt x="385" y="2908"/>
                    <a:pt x="399" y="2894"/>
                    <a:pt x="399" y="2866"/>
                  </a:cubicBezTo>
                  <a:lnTo>
                    <a:pt x="397" y="760"/>
                  </a:lnTo>
                  <a:cubicBezTo>
                    <a:pt x="397" y="754"/>
                    <a:pt x="399" y="751"/>
                    <a:pt x="408" y="746"/>
                  </a:cubicBezTo>
                  <a:cubicBezTo>
                    <a:pt x="409" y="745"/>
                    <a:pt x="410" y="745"/>
                    <a:pt x="412" y="745"/>
                  </a:cubicBezTo>
                  <a:cubicBezTo>
                    <a:pt x="416" y="745"/>
                    <a:pt x="420" y="748"/>
                    <a:pt x="422" y="757"/>
                  </a:cubicBezTo>
                  <a:lnTo>
                    <a:pt x="1722" y="2880"/>
                  </a:lnTo>
                  <a:cubicBezTo>
                    <a:pt x="1736" y="2899"/>
                    <a:pt x="1750" y="2908"/>
                    <a:pt x="1772" y="2908"/>
                  </a:cubicBezTo>
                  <a:lnTo>
                    <a:pt x="2073" y="2908"/>
                  </a:lnTo>
                  <a:cubicBezTo>
                    <a:pt x="2101" y="2908"/>
                    <a:pt x="2115" y="2897"/>
                    <a:pt x="2115" y="2869"/>
                  </a:cubicBezTo>
                  <a:lnTo>
                    <a:pt x="2115" y="43"/>
                  </a:lnTo>
                  <a:cubicBezTo>
                    <a:pt x="2115" y="15"/>
                    <a:pt x="2101" y="1"/>
                    <a:pt x="2073" y="1"/>
                  </a:cubicBezTo>
                  <a:lnTo>
                    <a:pt x="1758" y="1"/>
                  </a:lnTo>
                  <a:cubicBezTo>
                    <a:pt x="1730" y="1"/>
                    <a:pt x="1716" y="15"/>
                    <a:pt x="1716" y="43"/>
                  </a:cubicBezTo>
                  <a:lnTo>
                    <a:pt x="1719" y="2149"/>
                  </a:lnTo>
                  <a:cubicBezTo>
                    <a:pt x="1719" y="2157"/>
                    <a:pt x="1716" y="2160"/>
                    <a:pt x="1708" y="2163"/>
                  </a:cubicBezTo>
                  <a:cubicBezTo>
                    <a:pt x="1706" y="2163"/>
                    <a:pt x="1705" y="2164"/>
                    <a:pt x="1704" y="2164"/>
                  </a:cubicBezTo>
                  <a:cubicBezTo>
                    <a:pt x="1700" y="2164"/>
                    <a:pt x="1696" y="2160"/>
                    <a:pt x="1694" y="2152"/>
                  </a:cubicBezTo>
                  <a:lnTo>
                    <a:pt x="397" y="29"/>
                  </a:lnTo>
                  <a:cubicBezTo>
                    <a:pt x="383" y="12"/>
                    <a:pt x="369"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8"/>
            <p:cNvSpPr/>
            <p:nvPr/>
          </p:nvSpPr>
          <p:spPr>
            <a:xfrm rot="-293290">
              <a:off x="2395282" y="3757880"/>
              <a:ext cx="75867" cy="114024"/>
            </a:xfrm>
            <a:custGeom>
              <a:avLst/>
              <a:gdLst/>
              <a:ahLst/>
              <a:cxnLst/>
              <a:rect l="l" t="t" r="r" b="b"/>
              <a:pathLst>
                <a:path w="1937" h="2911" extrusionOk="0">
                  <a:moveTo>
                    <a:pt x="43" y="1"/>
                  </a:moveTo>
                  <a:cubicBezTo>
                    <a:pt x="15" y="1"/>
                    <a:pt x="1" y="14"/>
                    <a:pt x="1" y="42"/>
                  </a:cubicBezTo>
                  <a:lnTo>
                    <a:pt x="1" y="2868"/>
                  </a:lnTo>
                  <a:cubicBezTo>
                    <a:pt x="1" y="2896"/>
                    <a:pt x="15" y="2910"/>
                    <a:pt x="43" y="2910"/>
                  </a:cubicBezTo>
                  <a:lnTo>
                    <a:pt x="1889" y="2910"/>
                  </a:lnTo>
                  <a:cubicBezTo>
                    <a:pt x="1917" y="2910"/>
                    <a:pt x="1931" y="2896"/>
                    <a:pt x="1931" y="2868"/>
                  </a:cubicBezTo>
                  <a:lnTo>
                    <a:pt x="1931" y="2606"/>
                  </a:lnTo>
                  <a:cubicBezTo>
                    <a:pt x="1931" y="2578"/>
                    <a:pt x="1917" y="2564"/>
                    <a:pt x="1889" y="2564"/>
                  </a:cubicBezTo>
                  <a:lnTo>
                    <a:pt x="414" y="2564"/>
                  </a:lnTo>
                  <a:cubicBezTo>
                    <a:pt x="405" y="2564"/>
                    <a:pt x="397" y="2556"/>
                    <a:pt x="397" y="2548"/>
                  </a:cubicBezTo>
                  <a:lnTo>
                    <a:pt x="397" y="1633"/>
                  </a:lnTo>
                  <a:cubicBezTo>
                    <a:pt x="397" y="1621"/>
                    <a:pt x="405" y="1616"/>
                    <a:pt x="414" y="1616"/>
                  </a:cubicBezTo>
                  <a:lnTo>
                    <a:pt x="1429" y="1616"/>
                  </a:lnTo>
                  <a:cubicBezTo>
                    <a:pt x="1457" y="1616"/>
                    <a:pt x="1471" y="1602"/>
                    <a:pt x="1471" y="1574"/>
                  </a:cubicBezTo>
                  <a:lnTo>
                    <a:pt x="1471" y="1312"/>
                  </a:lnTo>
                  <a:cubicBezTo>
                    <a:pt x="1471" y="1284"/>
                    <a:pt x="1457" y="1270"/>
                    <a:pt x="1429" y="1270"/>
                  </a:cubicBezTo>
                  <a:lnTo>
                    <a:pt x="414" y="1270"/>
                  </a:lnTo>
                  <a:cubicBezTo>
                    <a:pt x="405" y="1270"/>
                    <a:pt x="397" y="1264"/>
                    <a:pt x="397" y="1253"/>
                  </a:cubicBezTo>
                  <a:lnTo>
                    <a:pt x="397" y="360"/>
                  </a:lnTo>
                  <a:cubicBezTo>
                    <a:pt x="397" y="349"/>
                    <a:pt x="405" y="344"/>
                    <a:pt x="414" y="344"/>
                  </a:cubicBezTo>
                  <a:lnTo>
                    <a:pt x="1889" y="344"/>
                  </a:lnTo>
                  <a:cubicBezTo>
                    <a:pt x="1923" y="344"/>
                    <a:pt x="1937" y="330"/>
                    <a:pt x="1931" y="305"/>
                  </a:cubicBezTo>
                  <a:lnTo>
                    <a:pt x="1931" y="42"/>
                  </a:lnTo>
                  <a:cubicBezTo>
                    <a:pt x="1931" y="14"/>
                    <a:pt x="1917" y="1"/>
                    <a:pt x="1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8"/>
            <p:cNvSpPr/>
            <p:nvPr/>
          </p:nvSpPr>
          <p:spPr>
            <a:xfrm rot="-293290">
              <a:off x="2502726" y="3746849"/>
              <a:ext cx="80450" cy="116766"/>
            </a:xfrm>
            <a:custGeom>
              <a:avLst/>
              <a:gdLst/>
              <a:ahLst/>
              <a:cxnLst/>
              <a:rect l="l" t="t" r="r" b="b"/>
              <a:pathLst>
                <a:path w="2054" h="2981" extrusionOk="0">
                  <a:moveTo>
                    <a:pt x="1002" y="1"/>
                  </a:moveTo>
                  <a:cubicBezTo>
                    <a:pt x="709" y="1"/>
                    <a:pt x="477" y="68"/>
                    <a:pt x="307" y="204"/>
                  </a:cubicBezTo>
                  <a:cubicBezTo>
                    <a:pt x="137" y="341"/>
                    <a:pt x="53" y="528"/>
                    <a:pt x="53" y="765"/>
                  </a:cubicBezTo>
                  <a:cubicBezTo>
                    <a:pt x="53" y="927"/>
                    <a:pt x="92" y="1055"/>
                    <a:pt x="168" y="1158"/>
                  </a:cubicBezTo>
                  <a:cubicBezTo>
                    <a:pt x="246" y="1264"/>
                    <a:pt x="343" y="1348"/>
                    <a:pt x="460" y="1410"/>
                  </a:cubicBezTo>
                  <a:cubicBezTo>
                    <a:pt x="580" y="1476"/>
                    <a:pt x="739" y="1546"/>
                    <a:pt x="943" y="1622"/>
                  </a:cubicBezTo>
                  <a:cubicBezTo>
                    <a:pt x="1127" y="1697"/>
                    <a:pt x="1264" y="1755"/>
                    <a:pt x="1362" y="1808"/>
                  </a:cubicBezTo>
                  <a:cubicBezTo>
                    <a:pt x="1459" y="1856"/>
                    <a:pt x="1532" y="1917"/>
                    <a:pt x="1579" y="1976"/>
                  </a:cubicBezTo>
                  <a:cubicBezTo>
                    <a:pt x="1629" y="2037"/>
                    <a:pt x="1655" y="2113"/>
                    <a:pt x="1655" y="2196"/>
                  </a:cubicBezTo>
                  <a:cubicBezTo>
                    <a:pt x="1655" y="2327"/>
                    <a:pt x="1604" y="2433"/>
                    <a:pt x="1507" y="2512"/>
                  </a:cubicBezTo>
                  <a:cubicBezTo>
                    <a:pt x="1409" y="2592"/>
                    <a:pt x="1267" y="2634"/>
                    <a:pt x="1074" y="2634"/>
                  </a:cubicBezTo>
                  <a:cubicBezTo>
                    <a:pt x="862" y="2634"/>
                    <a:pt x="695" y="2590"/>
                    <a:pt x="572" y="2498"/>
                  </a:cubicBezTo>
                  <a:cubicBezTo>
                    <a:pt x="447" y="2408"/>
                    <a:pt x="388" y="2288"/>
                    <a:pt x="388" y="2149"/>
                  </a:cubicBezTo>
                  <a:lnTo>
                    <a:pt x="388" y="2048"/>
                  </a:lnTo>
                  <a:cubicBezTo>
                    <a:pt x="388" y="2021"/>
                    <a:pt x="374" y="2007"/>
                    <a:pt x="346" y="2007"/>
                  </a:cubicBezTo>
                  <a:lnTo>
                    <a:pt x="42" y="2007"/>
                  </a:lnTo>
                  <a:cubicBezTo>
                    <a:pt x="14" y="2007"/>
                    <a:pt x="0" y="2021"/>
                    <a:pt x="0" y="2048"/>
                  </a:cubicBezTo>
                  <a:lnTo>
                    <a:pt x="0" y="2171"/>
                  </a:lnTo>
                  <a:cubicBezTo>
                    <a:pt x="0" y="2336"/>
                    <a:pt x="42" y="2478"/>
                    <a:pt x="126" y="2601"/>
                  </a:cubicBezTo>
                  <a:cubicBezTo>
                    <a:pt x="209" y="2721"/>
                    <a:pt x="332" y="2816"/>
                    <a:pt x="488" y="2883"/>
                  </a:cubicBezTo>
                  <a:cubicBezTo>
                    <a:pt x="641" y="2947"/>
                    <a:pt x="817" y="2980"/>
                    <a:pt x="1022" y="2980"/>
                  </a:cubicBezTo>
                  <a:cubicBezTo>
                    <a:pt x="1030" y="2980"/>
                    <a:pt x="1038" y="2980"/>
                    <a:pt x="1046" y="2980"/>
                  </a:cubicBezTo>
                  <a:cubicBezTo>
                    <a:pt x="1362" y="2980"/>
                    <a:pt x="1607" y="2910"/>
                    <a:pt x="1786" y="2768"/>
                  </a:cubicBezTo>
                  <a:cubicBezTo>
                    <a:pt x="1964" y="2629"/>
                    <a:pt x="2053" y="2433"/>
                    <a:pt x="2053" y="2188"/>
                  </a:cubicBezTo>
                  <a:cubicBezTo>
                    <a:pt x="2053" y="2029"/>
                    <a:pt x="2012" y="1898"/>
                    <a:pt x="1934" y="1792"/>
                  </a:cubicBezTo>
                  <a:cubicBezTo>
                    <a:pt x="1853" y="1683"/>
                    <a:pt x="1752" y="1599"/>
                    <a:pt x="1629" y="1532"/>
                  </a:cubicBezTo>
                  <a:cubicBezTo>
                    <a:pt x="1507" y="1471"/>
                    <a:pt x="1348" y="1396"/>
                    <a:pt x="1152" y="1320"/>
                  </a:cubicBezTo>
                  <a:cubicBezTo>
                    <a:pt x="960" y="1248"/>
                    <a:pt x="820" y="1186"/>
                    <a:pt x="726" y="1142"/>
                  </a:cubicBezTo>
                  <a:cubicBezTo>
                    <a:pt x="636" y="1097"/>
                    <a:pt x="561" y="1044"/>
                    <a:pt x="516" y="985"/>
                  </a:cubicBezTo>
                  <a:cubicBezTo>
                    <a:pt x="472" y="924"/>
                    <a:pt x="447" y="852"/>
                    <a:pt x="447" y="762"/>
                  </a:cubicBezTo>
                  <a:cubicBezTo>
                    <a:pt x="447" y="628"/>
                    <a:pt x="491" y="525"/>
                    <a:pt x="586" y="455"/>
                  </a:cubicBezTo>
                  <a:cubicBezTo>
                    <a:pt x="681" y="380"/>
                    <a:pt x="812" y="347"/>
                    <a:pt x="985" y="347"/>
                  </a:cubicBezTo>
                  <a:cubicBezTo>
                    <a:pt x="1183" y="347"/>
                    <a:pt x="1342" y="391"/>
                    <a:pt x="1459" y="489"/>
                  </a:cubicBezTo>
                  <a:cubicBezTo>
                    <a:pt x="1576" y="584"/>
                    <a:pt x="1632" y="707"/>
                    <a:pt x="1632" y="849"/>
                  </a:cubicBezTo>
                  <a:lnTo>
                    <a:pt x="1632" y="913"/>
                  </a:lnTo>
                  <a:cubicBezTo>
                    <a:pt x="1632" y="938"/>
                    <a:pt x="1646" y="955"/>
                    <a:pt x="1674" y="955"/>
                  </a:cubicBezTo>
                  <a:lnTo>
                    <a:pt x="1984" y="955"/>
                  </a:lnTo>
                  <a:cubicBezTo>
                    <a:pt x="2012" y="955"/>
                    <a:pt x="2026" y="941"/>
                    <a:pt x="2026" y="913"/>
                  </a:cubicBezTo>
                  <a:lnTo>
                    <a:pt x="2026" y="829"/>
                  </a:lnTo>
                  <a:cubicBezTo>
                    <a:pt x="2026" y="665"/>
                    <a:pt x="1984" y="520"/>
                    <a:pt x="1900" y="397"/>
                  </a:cubicBezTo>
                  <a:cubicBezTo>
                    <a:pt x="1816" y="269"/>
                    <a:pt x="1696" y="176"/>
                    <a:pt x="1543" y="107"/>
                  </a:cubicBezTo>
                  <a:cubicBezTo>
                    <a:pt x="1384" y="37"/>
                    <a:pt x="1208" y="1"/>
                    <a:pt x="1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8"/>
            <p:cNvSpPr/>
            <p:nvPr/>
          </p:nvSpPr>
          <p:spPr>
            <a:xfrm rot="-293290">
              <a:off x="2614298" y="3737307"/>
              <a:ext cx="80450" cy="116766"/>
            </a:xfrm>
            <a:custGeom>
              <a:avLst/>
              <a:gdLst/>
              <a:ahLst/>
              <a:cxnLst/>
              <a:rect l="l" t="t" r="r" b="b"/>
              <a:pathLst>
                <a:path w="2054" h="2981" extrusionOk="0">
                  <a:moveTo>
                    <a:pt x="1002" y="1"/>
                  </a:moveTo>
                  <a:cubicBezTo>
                    <a:pt x="709" y="1"/>
                    <a:pt x="478" y="68"/>
                    <a:pt x="308" y="204"/>
                  </a:cubicBezTo>
                  <a:cubicBezTo>
                    <a:pt x="137" y="341"/>
                    <a:pt x="54" y="528"/>
                    <a:pt x="54" y="765"/>
                  </a:cubicBezTo>
                  <a:cubicBezTo>
                    <a:pt x="54" y="927"/>
                    <a:pt x="93" y="1055"/>
                    <a:pt x="168" y="1158"/>
                  </a:cubicBezTo>
                  <a:cubicBezTo>
                    <a:pt x="246" y="1264"/>
                    <a:pt x="344" y="1348"/>
                    <a:pt x="461" y="1410"/>
                  </a:cubicBezTo>
                  <a:cubicBezTo>
                    <a:pt x="581" y="1476"/>
                    <a:pt x="740" y="1546"/>
                    <a:pt x="944" y="1622"/>
                  </a:cubicBezTo>
                  <a:cubicBezTo>
                    <a:pt x="1128" y="1697"/>
                    <a:pt x="1264" y="1755"/>
                    <a:pt x="1362" y="1808"/>
                  </a:cubicBezTo>
                  <a:cubicBezTo>
                    <a:pt x="1460" y="1856"/>
                    <a:pt x="1532" y="1917"/>
                    <a:pt x="1580" y="1976"/>
                  </a:cubicBezTo>
                  <a:cubicBezTo>
                    <a:pt x="1630" y="2037"/>
                    <a:pt x="1655" y="2113"/>
                    <a:pt x="1655" y="2196"/>
                  </a:cubicBezTo>
                  <a:cubicBezTo>
                    <a:pt x="1655" y="2327"/>
                    <a:pt x="1605" y="2433"/>
                    <a:pt x="1507" y="2512"/>
                  </a:cubicBezTo>
                  <a:cubicBezTo>
                    <a:pt x="1410" y="2592"/>
                    <a:pt x="1267" y="2634"/>
                    <a:pt x="1075" y="2634"/>
                  </a:cubicBezTo>
                  <a:cubicBezTo>
                    <a:pt x="863" y="2634"/>
                    <a:pt x="695" y="2590"/>
                    <a:pt x="573" y="2498"/>
                  </a:cubicBezTo>
                  <a:cubicBezTo>
                    <a:pt x="447" y="2408"/>
                    <a:pt x="388" y="2288"/>
                    <a:pt x="388" y="2149"/>
                  </a:cubicBezTo>
                  <a:lnTo>
                    <a:pt x="388" y="2048"/>
                  </a:lnTo>
                  <a:cubicBezTo>
                    <a:pt x="388" y="2021"/>
                    <a:pt x="375" y="2007"/>
                    <a:pt x="347" y="2007"/>
                  </a:cubicBezTo>
                  <a:lnTo>
                    <a:pt x="43" y="2007"/>
                  </a:lnTo>
                  <a:cubicBezTo>
                    <a:pt x="15" y="2007"/>
                    <a:pt x="1" y="2021"/>
                    <a:pt x="1" y="2048"/>
                  </a:cubicBezTo>
                  <a:lnTo>
                    <a:pt x="1" y="2171"/>
                  </a:lnTo>
                  <a:cubicBezTo>
                    <a:pt x="1" y="2336"/>
                    <a:pt x="43" y="2478"/>
                    <a:pt x="126" y="2601"/>
                  </a:cubicBezTo>
                  <a:cubicBezTo>
                    <a:pt x="210" y="2721"/>
                    <a:pt x="333" y="2816"/>
                    <a:pt x="489" y="2883"/>
                  </a:cubicBezTo>
                  <a:cubicBezTo>
                    <a:pt x="642" y="2947"/>
                    <a:pt x="818" y="2980"/>
                    <a:pt x="1022" y="2980"/>
                  </a:cubicBezTo>
                  <a:cubicBezTo>
                    <a:pt x="1030" y="2980"/>
                    <a:pt x="1039" y="2980"/>
                    <a:pt x="1047" y="2980"/>
                  </a:cubicBezTo>
                  <a:cubicBezTo>
                    <a:pt x="1362" y="2980"/>
                    <a:pt x="1605" y="2910"/>
                    <a:pt x="1786" y="2768"/>
                  </a:cubicBezTo>
                  <a:cubicBezTo>
                    <a:pt x="1965" y="2629"/>
                    <a:pt x="2054" y="2433"/>
                    <a:pt x="2054" y="2188"/>
                  </a:cubicBezTo>
                  <a:cubicBezTo>
                    <a:pt x="2054" y="2029"/>
                    <a:pt x="2012" y="1898"/>
                    <a:pt x="1934" y="1792"/>
                  </a:cubicBezTo>
                  <a:cubicBezTo>
                    <a:pt x="1853" y="1683"/>
                    <a:pt x="1753" y="1599"/>
                    <a:pt x="1630" y="1532"/>
                  </a:cubicBezTo>
                  <a:cubicBezTo>
                    <a:pt x="1507" y="1471"/>
                    <a:pt x="1348" y="1396"/>
                    <a:pt x="1153" y="1320"/>
                  </a:cubicBezTo>
                  <a:cubicBezTo>
                    <a:pt x="960" y="1248"/>
                    <a:pt x="818" y="1186"/>
                    <a:pt x="726" y="1142"/>
                  </a:cubicBezTo>
                  <a:cubicBezTo>
                    <a:pt x="637" y="1097"/>
                    <a:pt x="561" y="1044"/>
                    <a:pt x="517" y="985"/>
                  </a:cubicBezTo>
                  <a:cubicBezTo>
                    <a:pt x="472" y="924"/>
                    <a:pt x="447" y="852"/>
                    <a:pt x="447" y="762"/>
                  </a:cubicBezTo>
                  <a:cubicBezTo>
                    <a:pt x="447" y="628"/>
                    <a:pt x="492" y="525"/>
                    <a:pt x="587" y="455"/>
                  </a:cubicBezTo>
                  <a:cubicBezTo>
                    <a:pt x="681" y="380"/>
                    <a:pt x="810" y="347"/>
                    <a:pt x="986" y="347"/>
                  </a:cubicBezTo>
                  <a:cubicBezTo>
                    <a:pt x="1184" y="347"/>
                    <a:pt x="1343" y="391"/>
                    <a:pt x="1460" y="489"/>
                  </a:cubicBezTo>
                  <a:cubicBezTo>
                    <a:pt x="1577" y="584"/>
                    <a:pt x="1633" y="707"/>
                    <a:pt x="1633" y="849"/>
                  </a:cubicBezTo>
                  <a:lnTo>
                    <a:pt x="1633" y="913"/>
                  </a:lnTo>
                  <a:cubicBezTo>
                    <a:pt x="1633" y="938"/>
                    <a:pt x="1647" y="955"/>
                    <a:pt x="1675" y="955"/>
                  </a:cubicBezTo>
                  <a:lnTo>
                    <a:pt x="1984" y="955"/>
                  </a:lnTo>
                  <a:cubicBezTo>
                    <a:pt x="2012" y="955"/>
                    <a:pt x="2026" y="941"/>
                    <a:pt x="2026" y="913"/>
                  </a:cubicBezTo>
                  <a:lnTo>
                    <a:pt x="2026" y="829"/>
                  </a:lnTo>
                  <a:cubicBezTo>
                    <a:pt x="2026" y="665"/>
                    <a:pt x="1984" y="520"/>
                    <a:pt x="1901" y="397"/>
                  </a:cubicBezTo>
                  <a:cubicBezTo>
                    <a:pt x="1817" y="269"/>
                    <a:pt x="1700" y="171"/>
                    <a:pt x="1543" y="107"/>
                  </a:cubicBezTo>
                  <a:cubicBezTo>
                    <a:pt x="1384" y="37"/>
                    <a:pt x="1209" y="1"/>
                    <a:pt x="1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8"/>
            <p:cNvSpPr/>
            <p:nvPr/>
          </p:nvSpPr>
          <p:spPr>
            <a:xfrm rot="-293290">
              <a:off x="2780117" y="3724258"/>
              <a:ext cx="89733" cy="114141"/>
            </a:xfrm>
            <a:custGeom>
              <a:avLst/>
              <a:gdLst/>
              <a:ahLst/>
              <a:cxnLst/>
              <a:rect l="l" t="t" r="r" b="b"/>
              <a:pathLst>
                <a:path w="2291" h="2914" extrusionOk="0">
                  <a:moveTo>
                    <a:pt x="1937" y="1"/>
                  </a:moveTo>
                  <a:cubicBezTo>
                    <a:pt x="1917" y="1"/>
                    <a:pt x="1900" y="9"/>
                    <a:pt x="1886" y="29"/>
                  </a:cubicBezTo>
                  <a:lnTo>
                    <a:pt x="1164" y="1117"/>
                  </a:lnTo>
                  <a:cubicBezTo>
                    <a:pt x="1161" y="1117"/>
                    <a:pt x="1158" y="1119"/>
                    <a:pt x="1150" y="1119"/>
                  </a:cubicBezTo>
                  <a:cubicBezTo>
                    <a:pt x="1144" y="1119"/>
                    <a:pt x="1142" y="1119"/>
                    <a:pt x="1136" y="1117"/>
                  </a:cubicBezTo>
                  <a:lnTo>
                    <a:pt x="408" y="29"/>
                  </a:lnTo>
                  <a:cubicBezTo>
                    <a:pt x="397" y="15"/>
                    <a:pt x="380" y="4"/>
                    <a:pt x="360" y="4"/>
                  </a:cubicBezTo>
                  <a:lnTo>
                    <a:pt x="42" y="4"/>
                  </a:lnTo>
                  <a:cubicBezTo>
                    <a:pt x="15" y="4"/>
                    <a:pt x="1" y="17"/>
                    <a:pt x="1" y="45"/>
                  </a:cubicBezTo>
                  <a:lnTo>
                    <a:pt x="1" y="2871"/>
                  </a:lnTo>
                  <a:cubicBezTo>
                    <a:pt x="1" y="2899"/>
                    <a:pt x="15" y="2913"/>
                    <a:pt x="42" y="2913"/>
                  </a:cubicBezTo>
                  <a:lnTo>
                    <a:pt x="360" y="2913"/>
                  </a:lnTo>
                  <a:cubicBezTo>
                    <a:pt x="388" y="2913"/>
                    <a:pt x="402" y="2899"/>
                    <a:pt x="402" y="2871"/>
                  </a:cubicBezTo>
                  <a:lnTo>
                    <a:pt x="402" y="751"/>
                  </a:lnTo>
                  <a:cubicBezTo>
                    <a:pt x="402" y="743"/>
                    <a:pt x="405" y="737"/>
                    <a:pt x="411" y="734"/>
                  </a:cubicBezTo>
                  <a:cubicBezTo>
                    <a:pt x="419" y="734"/>
                    <a:pt x="422" y="734"/>
                    <a:pt x="425" y="743"/>
                  </a:cubicBezTo>
                  <a:lnTo>
                    <a:pt x="1022" y="1641"/>
                  </a:lnTo>
                  <a:cubicBezTo>
                    <a:pt x="1036" y="1652"/>
                    <a:pt x="1050" y="1663"/>
                    <a:pt x="1072" y="1663"/>
                  </a:cubicBezTo>
                  <a:lnTo>
                    <a:pt x="1228" y="1663"/>
                  </a:lnTo>
                  <a:cubicBezTo>
                    <a:pt x="1248" y="1663"/>
                    <a:pt x="1267" y="1658"/>
                    <a:pt x="1276" y="1641"/>
                  </a:cubicBezTo>
                  <a:lnTo>
                    <a:pt x="1870" y="734"/>
                  </a:lnTo>
                  <a:cubicBezTo>
                    <a:pt x="1872" y="726"/>
                    <a:pt x="1874" y="722"/>
                    <a:pt x="1879" y="722"/>
                  </a:cubicBezTo>
                  <a:cubicBezTo>
                    <a:pt x="1880" y="722"/>
                    <a:pt x="1882" y="723"/>
                    <a:pt x="1884" y="723"/>
                  </a:cubicBezTo>
                  <a:cubicBezTo>
                    <a:pt x="1889" y="726"/>
                    <a:pt x="1895" y="729"/>
                    <a:pt x="1895" y="740"/>
                  </a:cubicBezTo>
                  <a:lnTo>
                    <a:pt x="1895" y="2869"/>
                  </a:lnTo>
                  <a:cubicBezTo>
                    <a:pt x="1895" y="2894"/>
                    <a:pt x="1909" y="2908"/>
                    <a:pt x="1937" y="2908"/>
                  </a:cubicBezTo>
                  <a:lnTo>
                    <a:pt x="2249" y="2908"/>
                  </a:lnTo>
                  <a:cubicBezTo>
                    <a:pt x="2277" y="2908"/>
                    <a:pt x="2291" y="2897"/>
                    <a:pt x="2291" y="2869"/>
                  </a:cubicBezTo>
                  <a:lnTo>
                    <a:pt x="2291" y="43"/>
                  </a:lnTo>
                  <a:cubicBezTo>
                    <a:pt x="2291" y="15"/>
                    <a:pt x="2277" y="1"/>
                    <a:pt x="2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8"/>
            <p:cNvSpPr/>
            <p:nvPr/>
          </p:nvSpPr>
          <p:spPr>
            <a:xfrm rot="-293290">
              <a:off x="2909374" y="3712059"/>
              <a:ext cx="80763" cy="116961"/>
            </a:xfrm>
            <a:custGeom>
              <a:avLst/>
              <a:gdLst/>
              <a:ahLst/>
              <a:cxnLst/>
              <a:rect l="l" t="t" r="r" b="b"/>
              <a:pathLst>
                <a:path w="2062" h="2986" extrusionOk="0">
                  <a:moveTo>
                    <a:pt x="1027" y="355"/>
                  </a:moveTo>
                  <a:cubicBezTo>
                    <a:pt x="1214" y="355"/>
                    <a:pt x="1367" y="414"/>
                    <a:pt x="1484" y="531"/>
                  </a:cubicBezTo>
                  <a:cubicBezTo>
                    <a:pt x="1599" y="648"/>
                    <a:pt x="1657" y="804"/>
                    <a:pt x="1657" y="999"/>
                  </a:cubicBezTo>
                  <a:lnTo>
                    <a:pt x="1657" y="2007"/>
                  </a:lnTo>
                  <a:cubicBezTo>
                    <a:pt x="1657" y="2193"/>
                    <a:pt x="1599" y="2352"/>
                    <a:pt x="1484" y="2467"/>
                  </a:cubicBezTo>
                  <a:cubicBezTo>
                    <a:pt x="1367" y="2581"/>
                    <a:pt x="1214" y="2643"/>
                    <a:pt x="1027" y="2643"/>
                  </a:cubicBezTo>
                  <a:cubicBezTo>
                    <a:pt x="837" y="2643"/>
                    <a:pt x="684" y="2581"/>
                    <a:pt x="569" y="2467"/>
                  </a:cubicBezTo>
                  <a:cubicBezTo>
                    <a:pt x="452" y="2352"/>
                    <a:pt x="396" y="2199"/>
                    <a:pt x="396" y="2007"/>
                  </a:cubicBezTo>
                  <a:lnTo>
                    <a:pt x="396" y="999"/>
                  </a:lnTo>
                  <a:cubicBezTo>
                    <a:pt x="396" y="807"/>
                    <a:pt x="455" y="651"/>
                    <a:pt x="569" y="531"/>
                  </a:cubicBezTo>
                  <a:cubicBezTo>
                    <a:pt x="689" y="414"/>
                    <a:pt x="837" y="355"/>
                    <a:pt x="1027" y="355"/>
                  </a:cubicBezTo>
                  <a:close/>
                  <a:moveTo>
                    <a:pt x="1029" y="1"/>
                  </a:moveTo>
                  <a:cubicBezTo>
                    <a:pt x="829" y="1"/>
                    <a:pt x="644" y="43"/>
                    <a:pt x="494" y="126"/>
                  </a:cubicBezTo>
                  <a:cubicBezTo>
                    <a:pt x="335" y="210"/>
                    <a:pt x="215" y="327"/>
                    <a:pt x="131" y="475"/>
                  </a:cubicBezTo>
                  <a:cubicBezTo>
                    <a:pt x="42" y="626"/>
                    <a:pt x="0" y="801"/>
                    <a:pt x="0" y="997"/>
                  </a:cubicBezTo>
                  <a:lnTo>
                    <a:pt x="0" y="1987"/>
                  </a:lnTo>
                  <a:cubicBezTo>
                    <a:pt x="0" y="2185"/>
                    <a:pt x="47" y="2358"/>
                    <a:pt x="131" y="2509"/>
                  </a:cubicBezTo>
                  <a:cubicBezTo>
                    <a:pt x="218" y="2662"/>
                    <a:pt x="340" y="2777"/>
                    <a:pt x="494" y="2860"/>
                  </a:cubicBezTo>
                  <a:cubicBezTo>
                    <a:pt x="647" y="2944"/>
                    <a:pt x="823" y="2986"/>
                    <a:pt x="1029" y="2986"/>
                  </a:cubicBezTo>
                  <a:cubicBezTo>
                    <a:pt x="1236" y="2986"/>
                    <a:pt x="1417" y="2944"/>
                    <a:pt x="1571" y="2860"/>
                  </a:cubicBezTo>
                  <a:cubicBezTo>
                    <a:pt x="1727" y="2777"/>
                    <a:pt x="1850" y="2659"/>
                    <a:pt x="1933" y="2509"/>
                  </a:cubicBezTo>
                  <a:cubicBezTo>
                    <a:pt x="2020" y="2355"/>
                    <a:pt x="2062" y="2185"/>
                    <a:pt x="2062" y="1987"/>
                  </a:cubicBezTo>
                  <a:lnTo>
                    <a:pt x="2062" y="997"/>
                  </a:lnTo>
                  <a:cubicBezTo>
                    <a:pt x="2062" y="796"/>
                    <a:pt x="2017" y="626"/>
                    <a:pt x="1933" y="475"/>
                  </a:cubicBezTo>
                  <a:cubicBezTo>
                    <a:pt x="1844" y="327"/>
                    <a:pt x="1724" y="210"/>
                    <a:pt x="1571" y="126"/>
                  </a:cubicBezTo>
                  <a:cubicBezTo>
                    <a:pt x="1412" y="43"/>
                    <a:pt x="1236" y="1"/>
                    <a:pt x="10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8"/>
            <p:cNvSpPr/>
            <p:nvPr/>
          </p:nvSpPr>
          <p:spPr>
            <a:xfrm rot="-293290">
              <a:off x="3029450" y="3703223"/>
              <a:ext cx="82957" cy="113906"/>
            </a:xfrm>
            <a:custGeom>
              <a:avLst/>
              <a:gdLst/>
              <a:ahLst/>
              <a:cxnLst/>
              <a:rect l="l" t="t" r="r" b="b"/>
              <a:pathLst>
                <a:path w="2118" h="2908" extrusionOk="0">
                  <a:moveTo>
                    <a:pt x="42" y="1"/>
                  </a:moveTo>
                  <a:cubicBezTo>
                    <a:pt x="14" y="1"/>
                    <a:pt x="0" y="15"/>
                    <a:pt x="0" y="43"/>
                  </a:cubicBezTo>
                  <a:lnTo>
                    <a:pt x="0" y="2866"/>
                  </a:lnTo>
                  <a:cubicBezTo>
                    <a:pt x="0" y="2894"/>
                    <a:pt x="14" y="2908"/>
                    <a:pt x="42" y="2908"/>
                  </a:cubicBezTo>
                  <a:lnTo>
                    <a:pt x="360" y="2908"/>
                  </a:lnTo>
                  <a:cubicBezTo>
                    <a:pt x="388" y="2908"/>
                    <a:pt x="402" y="2894"/>
                    <a:pt x="402" y="2866"/>
                  </a:cubicBezTo>
                  <a:lnTo>
                    <a:pt x="396" y="760"/>
                  </a:lnTo>
                  <a:cubicBezTo>
                    <a:pt x="396" y="754"/>
                    <a:pt x="402" y="751"/>
                    <a:pt x="408" y="746"/>
                  </a:cubicBezTo>
                  <a:cubicBezTo>
                    <a:pt x="409" y="745"/>
                    <a:pt x="411" y="745"/>
                    <a:pt x="413" y="745"/>
                  </a:cubicBezTo>
                  <a:cubicBezTo>
                    <a:pt x="417" y="745"/>
                    <a:pt x="419" y="748"/>
                    <a:pt x="421" y="757"/>
                  </a:cubicBezTo>
                  <a:lnTo>
                    <a:pt x="1721" y="2880"/>
                  </a:lnTo>
                  <a:cubicBezTo>
                    <a:pt x="1735" y="2899"/>
                    <a:pt x="1749" y="2908"/>
                    <a:pt x="1772" y="2908"/>
                  </a:cubicBezTo>
                  <a:lnTo>
                    <a:pt x="2076" y="2908"/>
                  </a:lnTo>
                  <a:cubicBezTo>
                    <a:pt x="2104" y="2908"/>
                    <a:pt x="2118" y="2897"/>
                    <a:pt x="2118" y="2869"/>
                  </a:cubicBezTo>
                  <a:lnTo>
                    <a:pt x="2118" y="43"/>
                  </a:lnTo>
                  <a:cubicBezTo>
                    <a:pt x="2118" y="15"/>
                    <a:pt x="2104" y="1"/>
                    <a:pt x="2076" y="1"/>
                  </a:cubicBezTo>
                  <a:lnTo>
                    <a:pt x="1758" y="1"/>
                  </a:lnTo>
                  <a:cubicBezTo>
                    <a:pt x="1730" y="1"/>
                    <a:pt x="1716" y="15"/>
                    <a:pt x="1716" y="43"/>
                  </a:cubicBezTo>
                  <a:lnTo>
                    <a:pt x="1719" y="2149"/>
                  </a:lnTo>
                  <a:cubicBezTo>
                    <a:pt x="1719" y="2157"/>
                    <a:pt x="1716" y="2160"/>
                    <a:pt x="1708" y="2163"/>
                  </a:cubicBezTo>
                  <a:cubicBezTo>
                    <a:pt x="1706" y="2163"/>
                    <a:pt x="1705" y="2164"/>
                    <a:pt x="1704" y="2164"/>
                  </a:cubicBezTo>
                  <a:cubicBezTo>
                    <a:pt x="1700" y="2164"/>
                    <a:pt x="1698" y="2160"/>
                    <a:pt x="1694" y="2152"/>
                  </a:cubicBezTo>
                  <a:lnTo>
                    <a:pt x="396" y="29"/>
                  </a:lnTo>
                  <a:cubicBezTo>
                    <a:pt x="382" y="12"/>
                    <a:pt x="368"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8"/>
            <p:cNvSpPr/>
            <p:nvPr/>
          </p:nvSpPr>
          <p:spPr>
            <a:xfrm rot="-293290">
              <a:off x="3147591" y="3693185"/>
              <a:ext cx="81429" cy="114141"/>
            </a:xfrm>
            <a:custGeom>
              <a:avLst/>
              <a:gdLst/>
              <a:ahLst/>
              <a:cxnLst/>
              <a:rect l="l" t="t" r="r" b="b"/>
              <a:pathLst>
                <a:path w="2079" h="2914" extrusionOk="0">
                  <a:moveTo>
                    <a:pt x="42" y="1"/>
                  </a:moveTo>
                  <a:cubicBezTo>
                    <a:pt x="14" y="1"/>
                    <a:pt x="0" y="15"/>
                    <a:pt x="0" y="43"/>
                  </a:cubicBezTo>
                  <a:lnTo>
                    <a:pt x="0" y="308"/>
                  </a:lnTo>
                  <a:cubicBezTo>
                    <a:pt x="0" y="336"/>
                    <a:pt x="14" y="349"/>
                    <a:pt x="42" y="349"/>
                  </a:cubicBezTo>
                  <a:lnTo>
                    <a:pt x="801" y="349"/>
                  </a:lnTo>
                  <a:cubicBezTo>
                    <a:pt x="812" y="349"/>
                    <a:pt x="820" y="355"/>
                    <a:pt x="820" y="366"/>
                  </a:cubicBezTo>
                  <a:lnTo>
                    <a:pt x="820" y="2871"/>
                  </a:lnTo>
                  <a:cubicBezTo>
                    <a:pt x="820" y="2899"/>
                    <a:pt x="834" y="2913"/>
                    <a:pt x="862" y="2913"/>
                  </a:cubicBezTo>
                  <a:lnTo>
                    <a:pt x="1177" y="2913"/>
                  </a:lnTo>
                  <a:cubicBezTo>
                    <a:pt x="1205" y="2913"/>
                    <a:pt x="1219" y="2899"/>
                    <a:pt x="1219" y="2871"/>
                  </a:cubicBezTo>
                  <a:lnTo>
                    <a:pt x="1219" y="366"/>
                  </a:lnTo>
                  <a:cubicBezTo>
                    <a:pt x="1219" y="355"/>
                    <a:pt x="1228" y="349"/>
                    <a:pt x="1239" y="349"/>
                  </a:cubicBezTo>
                  <a:lnTo>
                    <a:pt x="2037" y="349"/>
                  </a:lnTo>
                  <a:cubicBezTo>
                    <a:pt x="2065" y="349"/>
                    <a:pt x="2079" y="336"/>
                    <a:pt x="2079" y="308"/>
                  </a:cubicBezTo>
                  <a:lnTo>
                    <a:pt x="2079" y="43"/>
                  </a:lnTo>
                  <a:cubicBezTo>
                    <a:pt x="2079" y="15"/>
                    <a:pt x="2065" y="1"/>
                    <a:pt x="2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8"/>
            <p:cNvSpPr/>
            <p:nvPr/>
          </p:nvSpPr>
          <p:spPr>
            <a:xfrm rot="-293290">
              <a:off x="3264153" y="3683319"/>
              <a:ext cx="79040" cy="113906"/>
            </a:xfrm>
            <a:custGeom>
              <a:avLst/>
              <a:gdLst/>
              <a:ahLst/>
              <a:cxnLst/>
              <a:rect l="l" t="t" r="r" b="b"/>
              <a:pathLst>
                <a:path w="2018" h="2908" extrusionOk="0">
                  <a:moveTo>
                    <a:pt x="43" y="1"/>
                  </a:moveTo>
                  <a:cubicBezTo>
                    <a:pt x="15" y="1"/>
                    <a:pt x="1" y="15"/>
                    <a:pt x="1" y="43"/>
                  </a:cubicBezTo>
                  <a:lnTo>
                    <a:pt x="1" y="2869"/>
                  </a:lnTo>
                  <a:cubicBezTo>
                    <a:pt x="1" y="2894"/>
                    <a:pt x="15" y="2908"/>
                    <a:pt x="43" y="2908"/>
                  </a:cubicBezTo>
                  <a:lnTo>
                    <a:pt x="361" y="2908"/>
                  </a:lnTo>
                  <a:cubicBezTo>
                    <a:pt x="389" y="2908"/>
                    <a:pt x="403" y="2897"/>
                    <a:pt x="403" y="2869"/>
                  </a:cubicBezTo>
                  <a:lnTo>
                    <a:pt x="403" y="1633"/>
                  </a:lnTo>
                  <a:cubicBezTo>
                    <a:pt x="403" y="1622"/>
                    <a:pt x="408" y="1616"/>
                    <a:pt x="419" y="1616"/>
                  </a:cubicBezTo>
                  <a:lnTo>
                    <a:pt x="1602" y="1616"/>
                  </a:lnTo>
                  <a:cubicBezTo>
                    <a:pt x="1613" y="1616"/>
                    <a:pt x="1619" y="1622"/>
                    <a:pt x="1619" y="1633"/>
                  </a:cubicBezTo>
                  <a:lnTo>
                    <a:pt x="1619" y="2869"/>
                  </a:lnTo>
                  <a:cubicBezTo>
                    <a:pt x="1619" y="2894"/>
                    <a:pt x="1633" y="2908"/>
                    <a:pt x="1661" y="2908"/>
                  </a:cubicBezTo>
                  <a:lnTo>
                    <a:pt x="1976" y="2908"/>
                  </a:lnTo>
                  <a:cubicBezTo>
                    <a:pt x="2004" y="2908"/>
                    <a:pt x="2018" y="2897"/>
                    <a:pt x="2018" y="2869"/>
                  </a:cubicBezTo>
                  <a:lnTo>
                    <a:pt x="2018" y="43"/>
                  </a:lnTo>
                  <a:cubicBezTo>
                    <a:pt x="2018" y="15"/>
                    <a:pt x="2004" y="1"/>
                    <a:pt x="1976" y="1"/>
                  </a:cubicBezTo>
                  <a:lnTo>
                    <a:pt x="1661" y="1"/>
                  </a:lnTo>
                  <a:cubicBezTo>
                    <a:pt x="1633" y="1"/>
                    <a:pt x="1619" y="15"/>
                    <a:pt x="1619" y="43"/>
                  </a:cubicBezTo>
                  <a:lnTo>
                    <a:pt x="1619" y="1256"/>
                  </a:lnTo>
                  <a:cubicBezTo>
                    <a:pt x="1619" y="1267"/>
                    <a:pt x="1613" y="1273"/>
                    <a:pt x="1602" y="1273"/>
                  </a:cubicBezTo>
                  <a:lnTo>
                    <a:pt x="419" y="1273"/>
                  </a:lnTo>
                  <a:cubicBezTo>
                    <a:pt x="408" y="1273"/>
                    <a:pt x="403" y="1267"/>
                    <a:pt x="403" y="1256"/>
                  </a:cubicBezTo>
                  <a:lnTo>
                    <a:pt x="403" y="43"/>
                  </a:lnTo>
                  <a:cubicBezTo>
                    <a:pt x="403" y="15"/>
                    <a:pt x="389" y="1"/>
                    <a:pt x="3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8"/>
            <p:cNvSpPr/>
            <p:nvPr/>
          </p:nvSpPr>
          <p:spPr>
            <a:xfrm rot="-293290">
              <a:off x="1603135" y="3710166"/>
              <a:ext cx="1794574" cy="17431"/>
            </a:xfrm>
            <a:custGeom>
              <a:avLst/>
              <a:gdLst/>
              <a:ahLst/>
              <a:cxnLst/>
              <a:rect l="l" t="t" r="r" b="b"/>
              <a:pathLst>
                <a:path w="45818" h="445" extrusionOk="0">
                  <a:moveTo>
                    <a:pt x="45622" y="1"/>
                  </a:moveTo>
                  <a:cubicBezTo>
                    <a:pt x="44403" y="6"/>
                    <a:pt x="33475" y="17"/>
                    <a:pt x="22910" y="29"/>
                  </a:cubicBezTo>
                  <a:cubicBezTo>
                    <a:pt x="12342" y="37"/>
                    <a:pt x="1418" y="45"/>
                    <a:pt x="193" y="56"/>
                  </a:cubicBezTo>
                  <a:cubicBezTo>
                    <a:pt x="84" y="59"/>
                    <a:pt x="0" y="143"/>
                    <a:pt x="0" y="252"/>
                  </a:cubicBezTo>
                  <a:cubicBezTo>
                    <a:pt x="0" y="361"/>
                    <a:pt x="90" y="444"/>
                    <a:pt x="193" y="444"/>
                  </a:cubicBezTo>
                  <a:cubicBezTo>
                    <a:pt x="1418" y="433"/>
                    <a:pt x="12342" y="422"/>
                    <a:pt x="22910" y="416"/>
                  </a:cubicBezTo>
                  <a:cubicBezTo>
                    <a:pt x="33475" y="408"/>
                    <a:pt x="44403" y="397"/>
                    <a:pt x="45625" y="388"/>
                  </a:cubicBezTo>
                  <a:cubicBezTo>
                    <a:pt x="45733" y="383"/>
                    <a:pt x="45817" y="299"/>
                    <a:pt x="45817" y="193"/>
                  </a:cubicBezTo>
                  <a:cubicBezTo>
                    <a:pt x="45817" y="84"/>
                    <a:pt x="45731" y="1"/>
                    <a:pt x="45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8"/>
            <p:cNvSpPr/>
            <p:nvPr/>
          </p:nvSpPr>
          <p:spPr>
            <a:xfrm rot="-293290">
              <a:off x="1200691" y="1281565"/>
              <a:ext cx="2282758" cy="1748546"/>
            </a:xfrm>
            <a:custGeom>
              <a:avLst/>
              <a:gdLst/>
              <a:ahLst/>
              <a:cxnLst/>
              <a:rect l="l" t="t" r="r" b="b"/>
              <a:pathLst>
                <a:path w="58282" h="44640" extrusionOk="0">
                  <a:moveTo>
                    <a:pt x="26629" y="1"/>
                  </a:moveTo>
                  <a:cubicBezTo>
                    <a:pt x="23014" y="1"/>
                    <a:pt x="19397" y="1102"/>
                    <a:pt x="16418" y="3156"/>
                  </a:cubicBezTo>
                  <a:cubicBezTo>
                    <a:pt x="12878" y="5586"/>
                    <a:pt x="10267" y="9335"/>
                    <a:pt x="9209" y="13500"/>
                  </a:cubicBezTo>
                  <a:cubicBezTo>
                    <a:pt x="8665" y="15649"/>
                    <a:pt x="8434" y="18067"/>
                    <a:pt x="6832" y="19607"/>
                  </a:cubicBezTo>
                  <a:cubicBezTo>
                    <a:pt x="6054" y="20358"/>
                    <a:pt x="5033" y="20801"/>
                    <a:pt x="4140" y="21418"/>
                  </a:cubicBezTo>
                  <a:cubicBezTo>
                    <a:pt x="3253" y="22037"/>
                    <a:pt x="2436" y="22949"/>
                    <a:pt x="2436" y="24035"/>
                  </a:cubicBezTo>
                  <a:cubicBezTo>
                    <a:pt x="2441" y="25404"/>
                    <a:pt x="3716" y="26459"/>
                    <a:pt x="3981" y="27801"/>
                  </a:cubicBezTo>
                  <a:cubicBezTo>
                    <a:pt x="4584" y="30839"/>
                    <a:pt x="0" y="33001"/>
                    <a:pt x="455" y="36061"/>
                  </a:cubicBezTo>
                  <a:cubicBezTo>
                    <a:pt x="689" y="37632"/>
                    <a:pt x="2213" y="38684"/>
                    <a:pt x="3719" y="39180"/>
                  </a:cubicBezTo>
                  <a:cubicBezTo>
                    <a:pt x="5226" y="39671"/>
                    <a:pt x="6858" y="39811"/>
                    <a:pt x="8272" y="40528"/>
                  </a:cubicBezTo>
                  <a:cubicBezTo>
                    <a:pt x="9645" y="41231"/>
                    <a:pt x="10702" y="42422"/>
                    <a:pt x="12013" y="43234"/>
                  </a:cubicBezTo>
                  <a:cubicBezTo>
                    <a:pt x="13475" y="44138"/>
                    <a:pt x="15343" y="44640"/>
                    <a:pt x="17165" y="44640"/>
                  </a:cubicBezTo>
                  <a:cubicBezTo>
                    <a:pt x="19389" y="44640"/>
                    <a:pt x="21545" y="43892"/>
                    <a:pt x="22807" y="42216"/>
                  </a:cubicBezTo>
                  <a:cubicBezTo>
                    <a:pt x="22815" y="42216"/>
                    <a:pt x="22955" y="42263"/>
                    <a:pt x="24866" y="42682"/>
                  </a:cubicBezTo>
                  <a:cubicBezTo>
                    <a:pt x="25207" y="42755"/>
                    <a:pt x="25655" y="42774"/>
                    <a:pt x="26136" y="42774"/>
                  </a:cubicBezTo>
                  <a:cubicBezTo>
                    <a:pt x="26665" y="42774"/>
                    <a:pt x="27233" y="42751"/>
                    <a:pt x="27744" y="42751"/>
                  </a:cubicBezTo>
                  <a:cubicBezTo>
                    <a:pt x="27773" y="42751"/>
                    <a:pt x="27802" y="42751"/>
                    <a:pt x="27831" y="42751"/>
                  </a:cubicBezTo>
                  <a:cubicBezTo>
                    <a:pt x="27841" y="42751"/>
                    <a:pt x="27850" y="42751"/>
                    <a:pt x="27860" y="42751"/>
                  </a:cubicBezTo>
                  <a:cubicBezTo>
                    <a:pt x="31380" y="42751"/>
                    <a:pt x="32359" y="41733"/>
                    <a:pt x="32359" y="41733"/>
                  </a:cubicBezTo>
                  <a:cubicBezTo>
                    <a:pt x="34108" y="43467"/>
                    <a:pt x="36662" y="44073"/>
                    <a:pt x="39154" y="44073"/>
                  </a:cubicBezTo>
                  <a:cubicBezTo>
                    <a:pt x="39496" y="44073"/>
                    <a:pt x="39838" y="44062"/>
                    <a:pt x="40176" y="44040"/>
                  </a:cubicBezTo>
                  <a:cubicBezTo>
                    <a:pt x="42971" y="43862"/>
                    <a:pt x="45705" y="43106"/>
                    <a:pt x="48504" y="42949"/>
                  </a:cubicBezTo>
                  <a:cubicBezTo>
                    <a:pt x="49971" y="42868"/>
                    <a:pt x="51447" y="42952"/>
                    <a:pt x="52903" y="42760"/>
                  </a:cubicBezTo>
                  <a:cubicBezTo>
                    <a:pt x="54359" y="42570"/>
                    <a:pt x="55838" y="42062"/>
                    <a:pt x="56848" y="41002"/>
                  </a:cubicBezTo>
                  <a:cubicBezTo>
                    <a:pt x="57861" y="39939"/>
                    <a:pt x="58282" y="38226"/>
                    <a:pt x="57554" y="36954"/>
                  </a:cubicBezTo>
                  <a:cubicBezTo>
                    <a:pt x="57093" y="36153"/>
                    <a:pt x="56245" y="35590"/>
                    <a:pt x="55952" y="34720"/>
                  </a:cubicBezTo>
                  <a:cubicBezTo>
                    <a:pt x="55327" y="32870"/>
                    <a:pt x="57489" y="30791"/>
                    <a:pt x="56586" y="29067"/>
                  </a:cubicBezTo>
                  <a:cubicBezTo>
                    <a:pt x="55777" y="27522"/>
                    <a:pt x="53204" y="27731"/>
                    <a:pt x="52331" y="26213"/>
                  </a:cubicBezTo>
                  <a:cubicBezTo>
                    <a:pt x="51313" y="24445"/>
                    <a:pt x="53550" y="22241"/>
                    <a:pt x="52931" y="20296"/>
                  </a:cubicBezTo>
                  <a:cubicBezTo>
                    <a:pt x="52381" y="18556"/>
                    <a:pt x="50030" y="18218"/>
                    <a:pt x="48808" y="16865"/>
                  </a:cubicBezTo>
                  <a:cubicBezTo>
                    <a:pt x="47876" y="15835"/>
                    <a:pt x="47708" y="14318"/>
                    <a:pt x="47834" y="12937"/>
                  </a:cubicBezTo>
                  <a:cubicBezTo>
                    <a:pt x="47960" y="11553"/>
                    <a:pt x="48325" y="10189"/>
                    <a:pt x="48286" y="8802"/>
                  </a:cubicBezTo>
                  <a:cubicBezTo>
                    <a:pt x="48197" y="5731"/>
                    <a:pt x="45940" y="2902"/>
                    <a:pt x="43027" y="1923"/>
                  </a:cubicBezTo>
                  <a:cubicBezTo>
                    <a:pt x="42188" y="1640"/>
                    <a:pt x="41309" y="1505"/>
                    <a:pt x="40427" y="1505"/>
                  </a:cubicBezTo>
                  <a:cubicBezTo>
                    <a:pt x="38457" y="1505"/>
                    <a:pt x="36473" y="2177"/>
                    <a:pt x="34889" y="3368"/>
                  </a:cubicBezTo>
                  <a:cubicBezTo>
                    <a:pt x="33634" y="1412"/>
                    <a:pt x="31056" y="402"/>
                    <a:pt x="28657" y="118"/>
                  </a:cubicBezTo>
                  <a:cubicBezTo>
                    <a:pt x="27984" y="39"/>
                    <a:pt x="27306" y="1"/>
                    <a:pt x="26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8"/>
            <p:cNvSpPr/>
            <p:nvPr/>
          </p:nvSpPr>
          <p:spPr>
            <a:xfrm rot="-293290">
              <a:off x="1201958" y="1273404"/>
              <a:ext cx="2291531" cy="1763783"/>
            </a:xfrm>
            <a:custGeom>
              <a:avLst/>
              <a:gdLst/>
              <a:ahLst/>
              <a:cxnLst/>
              <a:rect l="l" t="t" r="r" b="b"/>
              <a:pathLst>
                <a:path w="58506" h="45029" extrusionOk="0">
                  <a:moveTo>
                    <a:pt x="26601" y="389"/>
                  </a:moveTo>
                  <a:cubicBezTo>
                    <a:pt x="27271" y="389"/>
                    <a:pt x="27940" y="423"/>
                    <a:pt x="28607" y="492"/>
                  </a:cubicBezTo>
                  <a:cubicBezTo>
                    <a:pt x="31358" y="816"/>
                    <a:pt x="33634" y="1996"/>
                    <a:pt x="34697" y="3656"/>
                  </a:cubicBezTo>
                  <a:cubicBezTo>
                    <a:pt x="34725" y="3698"/>
                    <a:pt x="34775" y="3729"/>
                    <a:pt x="34828" y="3740"/>
                  </a:cubicBezTo>
                  <a:cubicBezTo>
                    <a:pt x="34840" y="3742"/>
                    <a:pt x="34852" y="3743"/>
                    <a:pt x="34863" y="3743"/>
                  </a:cubicBezTo>
                  <a:cubicBezTo>
                    <a:pt x="34903" y="3743"/>
                    <a:pt x="34944" y="3729"/>
                    <a:pt x="34976" y="3703"/>
                  </a:cubicBezTo>
                  <a:cubicBezTo>
                    <a:pt x="36567" y="2508"/>
                    <a:pt x="38498" y="1876"/>
                    <a:pt x="40388" y="1876"/>
                  </a:cubicBezTo>
                  <a:cubicBezTo>
                    <a:pt x="41259" y="1876"/>
                    <a:pt x="42122" y="2011"/>
                    <a:pt x="42938" y="2286"/>
                  </a:cubicBezTo>
                  <a:cubicBezTo>
                    <a:pt x="45826" y="3257"/>
                    <a:pt x="47985" y="6080"/>
                    <a:pt x="48069" y="8990"/>
                  </a:cubicBezTo>
                  <a:cubicBezTo>
                    <a:pt x="48097" y="9841"/>
                    <a:pt x="47960" y="10706"/>
                    <a:pt x="47829" y="11543"/>
                  </a:cubicBezTo>
                  <a:cubicBezTo>
                    <a:pt x="47748" y="12053"/>
                    <a:pt x="47664" y="12581"/>
                    <a:pt x="47620" y="13105"/>
                  </a:cubicBezTo>
                  <a:cubicBezTo>
                    <a:pt x="47461" y="14857"/>
                    <a:pt x="47815" y="16266"/>
                    <a:pt x="48641" y="17178"/>
                  </a:cubicBezTo>
                  <a:cubicBezTo>
                    <a:pt x="49160" y="17750"/>
                    <a:pt x="49865" y="18146"/>
                    <a:pt x="50543" y="18526"/>
                  </a:cubicBezTo>
                  <a:cubicBezTo>
                    <a:pt x="51511" y="19067"/>
                    <a:pt x="52424" y="19574"/>
                    <a:pt x="52728" y="20537"/>
                  </a:cubicBezTo>
                  <a:cubicBezTo>
                    <a:pt x="52996" y="21396"/>
                    <a:pt x="52664" y="22345"/>
                    <a:pt x="52340" y="23265"/>
                  </a:cubicBezTo>
                  <a:cubicBezTo>
                    <a:pt x="51952" y="24356"/>
                    <a:pt x="51559" y="25483"/>
                    <a:pt x="52142" y="26493"/>
                  </a:cubicBezTo>
                  <a:cubicBezTo>
                    <a:pt x="52605" y="27302"/>
                    <a:pt x="53498" y="27648"/>
                    <a:pt x="54360" y="27980"/>
                  </a:cubicBezTo>
                  <a:cubicBezTo>
                    <a:pt x="55211" y="28309"/>
                    <a:pt x="56017" y="28622"/>
                    <a:pt x="56394" y="29339"/>
                  </a:cubicBezTo>
                  <a:cubicBezTo>
                    <a:pt x="56820" y="30162"/>
                    <a:pt x="56483" y="31096"/>
                    <a:pt x="56123" y="32087"/>
                  </a:cubicBezTo>
                  <a:cubicBezTo>
                    <a:pt x="55780" y="33035"/>
                    <a:pt x="55423" y="34014"/>
                    <a:pt x="55744" y="34963"/>
                  </a:cubicBezTo>
                  <a:cubicBezTo>
                    <a:pt x="55925" y="35507"/>
                    <a:pt x="56301" y="35934"/>
                    <a:pt x="56670" y="36344"/>
                  </a:cubicBezTo>
                  <a:cubicBezTo>
                    <a:pt x="56929" y="36642"/>
                    <a:pt x="57175" y="36921"/>
                    <a:pt x="57359" y="37237"/>
                  </a:cubicBezTo>
                  <a:cubicBezTo>
                    <a:pt x="58093" y="38512"/>
                    <a:pt x="57571" y="40124"/>
                    <a:pt x="56684" y="41056"/>
                  </a:cubicBezTo>
                  <a:cubicBezTo>
                    <a:pt x="55827" y="41951"/>
                    <a:pt x="54502" y="42543"/>
                    <a:pt x="52851" y="42758"/>
                  </a:cubicBezTo>
                  <a:cubicBezTo>
                    <a:pt x="51955" y="42878"/>
                    <a:pt x="51026" y="42886"/>
                    <a:pt x="50130" y="42900"/>
                  </a:cubicBezTo>
                  <a:cubicBezTo>
                    <a:pt x="49584" y="42908"/>
                    <a:pt x="49017" y="42914"/>
                    <a:pt x="48462" y="42947"/>
                  </a:cubicBezTo>
                  <a:cubicBezTo>
                    <a:pt x="47031" y="43031"/>
                    <a:pt x="45597" y="43268"/>
                    <a:pt x="44208" y="43500"/>
                  </a:cubicBezTo>
                  <a:cubicBezTo>
                    <a:pt x="42874" y="43723"/>
                    <a:pt x="41496" y="43957"/>
                    <a:pt x="40132" y="44041"/>
                  </a:cubicBezTo>
                  <a:cubicBezTo>
                    <a:pt x="39795" y="44062"/>
                    <a:pt x="39464" y="44073"/>
                    <a:pt x="39140" y="44073"/>
                  </a:cubicBezTo>
                  <a:cubicBezTo>
                    <a:pt x="36314" y="44073"/>
                    <a:pt x="33964" y="43273"/>
                    <a:pt x="32463" y="41784"/>
                  </a:cubicBezTo>
                  <a:cubicBezTo>
                    <a:pt x="32427" y="41749"/>
                    <a:pt x="32380" y="41731"/>
                    <a:pt x="32332" y="41731"/>
                  </a:cubicBezTo>
                  <a:cubicBezTo>
                    <a:pt x="32281" y="41731"/>
                    <a:pt x="32229" y="41751"/>
                    <a:pt x="32192" y="41790"/>
                  </a:cubicBezTo>
                  <a:cubicBezTo>
                    <a:pt x="32181" y="41798"/>
                    <a:pt x="31191" y="42752"/>
                    <a:pt x="27832" y="42752"/>
                  </a:cubicBezTo>
                  <a:lnTo>
                    <a:pt x="27798" y="42752"/>
                  </a:lnTo>
                  <a:cubicBezTo>
                    <a:pt x="27533" y="42755"/>
                    <a:pt x="27243" y="42758"/>
                    <a:pt x="26953" y="42766"/>
                  </a:cubicBezTo>
                  <a:cubicBezTo>
                    <a:pt x="26670" y="42773"/>
                    <a:pt x="26383" y="42780"/>
                    <a:pt x="26108" y="42780"/>
                  </a:cubicBezTo>
                  <a:cubicBezTo>
                    <a:pt x="25637" y="42780"/>
                    <a:pt x="25200" y="42760"/>
                    <a:pt x="24874" y="42688"/>
                  </a:cubicBezTo>
                  <a:cubicBezTo>
                    <a:pt x="23053" y="42286"/>
                    <a:pt x="22846" y="42230"/>
                    <a:pt x="22844" y="42228"/>
                  </a:cubicBezTo>
                  <a:cubicBezTo>
                    <a:pt x="22823" y="42220"/>
                    <a:pt x="22802" y="42217"/>
                    <a:pt x="22782" y="42217"/>
                  </a:cubicBezTo>
                  <a:cubicBezTo>
                    <a:pt x="22723" y="42217"/>
                    <a:pt x="22666" y="42245"/>
                    <a:pt x="22629" y="42294"/>
                  </a:cubicBezTo>
                  <a:cubicBezTo>
                    <a:pt x="21419" y="43905"/>
                    <a:pt x="19305" y="44629"/>
                    <a:pt x="17123" y="44629"/>
                  </a:cubicBezTo>
                  <a:cubicBezTo>
                    <a:pt x="15340" y="44629"/>
                    <a:pt x="13512" y="44146"/>
                    <a:pt x="12092" y="43268"/>
                  </a:cubicBezTo>
                  <a:cubicBezTo>
                    <a:pt x="11525" y="42919"/>
                    <a:pt x="10995" y="42487"/>
                    <a:pt x="10485" y="42069"/>
                  </a:cubicBezTo>
                  <a:cubicBezTo>
                    <a:pt x="9812" y="41524"/>
                    <a:pt x="9123" y="40958"/>
                    <a:pt x="8334" y="40556"/>
                  </a:cubicBezTo>
                  <a:cubicBezTo>
                    <a:pt x="7435" y="40102"/>
                    <a:pt x="6442" y="39870"/>
                    <a:pt x="5483" y="39650"/>
                  </a:cubicBezTo>
                  <a:cubicBezTo>
                    <a:pt x="4911" y="39519"/>
                    <a:pt x="4317" y="39382"/>
                    <a:pt x="3756" y="39198"/>
                  </a:cubicBezTo>
                  <a:cubicBezTo>
                    <a:pt x="3092" y="38980"/>
                    <a:pt x="905" y="38127"/>
                    <a:pt x="620" y="36238"/>
                  </a:cubicBezTo>
                  <a:cubicBezTo>
                    <a:pt x="408" y="34804"/>
                    <a:pt x="1362" y="33582"/>
                    <a:pt x="2369" y="32285"/>
                  </a:cubicBezTo>
                  <a:cubicBezTo>
                    <a:pt x="3401" y="30957"/>
                    <a:pt x="4467" y="29587"/>
                    <a:pt x="4146" y="27966"/>
                  </a:cubicBezTo>
                  <a:cubicBezTo>
                    <a:pt x="4018" y="27330"/>
                    <a:pt x="3683" y="26767"/>
                    <a:pt x="3362" y="26223"/>
                  </a:cubicBezTo>
                  <a:cubicBezTo>
                    <a:pt x="2972" y="25561"/>
                    <a:pt x="2604" y="24942"/>
                    <a:pt x="2604" y="24233"/>
                  </a:cubicBezTo>
                  <a:cubicBezTo>
                    <a:pt x="2604" y="23073"/>
                    <a:pt x="3616" y="22194"/>
                    <a:pt x="4224" y="21776"/>
                  </a:cubicBezTo>
                  <a:cubicBezTo>
                    <a:pt x="4537" y="21558"/>
                    <a:pt x="4872" y="21360"/>
                    <a:pt x="5201" y="21165"/>
                  </a:cubicBezTo>
                  <a:cubicBezTo>
                    <a:pt x="5803" y="20810"/>
                    <a:pt x="6420" y="20442"/>
                    <a:pt x="6939" y="19946"/>
                  </a:cubicBezTo>
                  <a:cubicBezTo>
                    <a:pt x="8272" y="18662"/>
                    <a:pt x="8683" y="16801"/>
                    <a:pt x="9079" y="15002"/>
                  </a:cubicBezTo>
                  <a:cubicBezTo>
                    <a:pt x="9168" y="14584"/>
                    <a:pt x="9263" y="14157"/>
                    <a:pt x="9369" y="13744"/>
                  </a:cubicBezTo>
                  <a:cubicBezTo>
                    <a:pt x="10407" y="9640"/>
                    <a:pt x="13004" y="5907"/>
                    <a:pt x="16491" y="3505"/>
                  </a:cubicBezTo>
                  <a:cubicBezTo>
                    <a:pt x="19432" y="1483"/>
                    <a:pt x="23028" y="389"/>
                    <a:pt x="26601" y="389"/>
                  </a:cubicBezTo>
                  <a:close/>
                  <a:moveTo>
                    <a:pt x="26604" y="1"/>
                  </a:moveTo>
                  <a:cubicBezTo>
                    <a:pt x="22949" y="1"/>
                    <a:pt x="19275" y="1119"/>
                    <a:pt x="16271" y="3187"/>
                  </a:cubicBezTo>
                  <a:cubicBezTo>
                    <a:pt x="12708" y="5642"/>
                    <a:pt x="10055" y="9456"/>
                    <a:pt x="8989" y="13649"/>
                  </a:cubicBezTo>
                  <a:cubicBezTo>
                    <a:pt x="8886" y="14065"/>
                    <a:pt x="8791" y="14500"/>
                    <a:pt x="8696" y="14918"/>
                  </a:cubicBezTo>
                  <a:cubicBezTo>
                    <a:pt x="8317" y="16662"/>
                    <a:pt x="7921" y="18461"/>
                    <a:pt x="6671" y="19667"/>
                  </a:cubicBezTo>
                  <a:cubicBezTo>
                    <a:pt x="6186" y="20130"/>
                    <a:pt x="5614" y="20470"/>
                    <a:pt x="5006" y="20830"/>
                  </a:cubicBezTo>
                  <a:cubicBezTo>
                    <a:pt x="4671" y="21028"/>
                    <a:pt x="4328" y="21232"/>
                    <a:pt x="4004" y="21455"/>
                  </a:cubicBezTo>
                  <a:cubicBezTo>
                    <a:pt x="3337" y="21918"/>
                    <a:pt x="2216" y="22894"/>
                    <a:pt x="2219" y="24231"/>
                  </a:cubicBezTo>
                  <a:cubicBezTo>
                    <a:pt x="2219" y="25042"/>
                    <a:pt x="2629" y="25740"/>
                    <a:pt x="3030" y="26412"/>
                  </a:cubicBezTo>
                  <a:cubicBezTo>
                    <a:pt x="3337" y="26934"/>
                    <a:pt x="3653" y="27467"/>
                    <a:pt x="3767" y="28036"/>
                  </a:cubicBezTo>
                  <a:cubicBezTo>
                    <a:pt x="4057" y="29487"/>
                    <a:pt x="3086" y="30728"/>
                    <a:pt x="2062" y="32045"/>
                  </a:cubicBezTo>
                  <a:cubicBezTo>
                    <a:pt x="1047" y="33345"/>
                    <a:pt x="1" y="34695"/>
                    <a:pt x="238" y="36288"/>
                  </a:cubicBezTo>
                  <a:cubicBezTo>
                    <a:pt x="450" y="37711"/>
                    <a:pt x="1719" y="38933"/>
                    <a:pt x="3633" y="39560"/>
                  </a:cubicBezTo>
                  <a:cubicBezTo>
                    <a:pt x="4213" y="39747"/>
                    <a:pt x="4813" y="39887"/>
                    <a:pt x="5396" y="40021"/>
                  </a:cubicBezTo>
                  <a:cubicBezTo>
                    <a:pt x="6334" y="40236"/>
                    <a:pt x="7302" y="40459"/>
                    <a:pt x="8161" y="40897"/>
                  </a:cubicBezTo>
                  <a:cubicBezTo>
                    <a:pt x="8914" y="41279"/>
                    <a:pt x="9586" y="41831"/>
                    <a:pt x="10239" y="42364"/>
                  </a:cubicBezTo>
                  <a:cubicBezTo>
                    <a:pt x="10764" y="42788"/>
                    <a:pt x="11302" y="43232"/>
                    <a:pt x="11888" y="43595"/>
                  </a:cubicBezTo>
                  <a:cubicBezTo>
                    <a:pt x="13386" y="44518"/>
                    <a:pt x="15264" y="45028"/>
                    <a:pt x="17130" y="45028"/>
                  </a:cubicBezTo>
                  <a:cubicBezTo>
                    <a:pt x="17339" y="45028"/>
                    <a:pt x="17548" y="45020"/>
                    <a:pt x="17747" y="45012"/>
                  </a:cubicBezTo>
                  <a:cubicBezTo>
                    <a:pt x="19937" y="44875"/>
                    <a:pt x="21744" y="44030"/>
                    <a:pt x="22849" y="42629"/>
                  </a:cubicBezTo>
                  <a:cubicBezTo>
                    <a:pt x="23050" y="42677"/>
                    <a:pt x="23552" y="42794"/>
                    <a:pt x="24785" y="43064"/>
                  </a:cubicBezTo>
                  <a:cubicBezTo>
                    <a:pt x="25137" y="43141"/>
                    <a:pt x="25589" y="43161"/>
                    <a:pt x="26073" y="43161"/>
                  </a:cubicBezTo>
                  <a:cubicBezTo>
                    <a:pt x="26360" y="43161"/>
                    <a:pt x="26658" y="43154"/>
                    <a:pt x="26953" y="43148"/>
                  </a:cubicBezTo>
                  <a:cubicBezTo>
                    <a:pt x="27229" y="43143"/>
                    <a:pt x="27505" y="43134"/>
                    <a:pt x="27762" y="43134"/>
                  </a:cubicBezTo>
                  <a:lnTo>
                    <a:pt x="27826" y="43134"/>
                  </a:lnTo>
                  <a:cubicBezTo>
                    <a:pt x="30688" y="43134"/>
                    <a:pt x="31916" y="42465"/>
                    <a:pt x="32309" y="42180"/>
                  </a:cubicBezTo>
                  <a:cubicBezTo>
                    <a:pt x="33885" y="43666"/>
                    <a:pt x="36276" y="44459"/>
                    <a:pt x="39127" y="44459"/>
                  </a:cubicBezTo>
                  <a:cubicBezTo>
                    <a:pt x="39462" y="44459"/>
                    <a:pt x="39802" y="44448"/>
                    <a:pt x="40149" y="44426"/>
                  </a:cubicBezTo>
                  <a:cubicBezTo>
                    <a:pt x="41535" y="44337"/>
                    <a:pt x="42922" y="44105"/>
                    <a:pt x="44264" y="43882"/>
                  </a:cubicBezTo>
                  <a:cubicBezTo>
                    <a:pt x="45642" y="43650"/>
                    <a:pt x="47064" y="43410"/>
                    <a:pt x="48476" y="43332"/>
                  </a:cubicBezTo>
                  <a:cubicBezTo>
                    <a:pt x="49026" y="43302"/>
                    <a:pt x="49586" y="43296"/>
                    <a:pt x="50128" y="43288"/>
                  </a:cubicBezTo>
                  <a:cubicBezTo>
                    <a:pt x="51034" y="43274"/>
                    <a:pt x="51972" y="43263"/>
                    <a:pt x="52892" y="43143"/>
                  </a:cubicBezTo>
                  <a:cubicBezTo>
                    <a:pt x="54633" y="42911"/>
                    <a:pt x="56036" y="42283"/>
                    <a:pt x="56952" y="41324"/>
                  </a:cubicBezTo>
                  <a:cubicBezTo>
                    <a:pt x="57939" y="40289"/>
                    <a:pt x="58505" y="38486"/>
                    <a:pt x="57682" y="37050"/>
                  </a:cubicBezTo>
                  <a:cubicBezTo>
                    <a:pt x="57482" y="36693"/>
                    <a:pt x="57214" y="36391"/>
                    <a:pt x="56949" y="36093"/>
                  </a:cubicBezTo>
                  <a:cubicBezTo>
                    <a:pt x="56594" y="35694"/>
                    <a:pt x="56257" y="35317"/>
                    <a:pt x="56101" y="34846"/>
                  </a:cubicBezTo>
                  <a:cubicBezTo>
                    <a:pt x="55824" y="34023"/>
                    <a:pt x="56142" y="33150"/>
                    <a:pt x="56477" y="32223"/>
                  </a:cubicBezTo>
                  <a:cubicBezTo>
                    <a:pt x="56845" y="31197"/>
                    <a:pt x="57230" y="30142"/>
                    <a:pt x="56720" y="29166"/>
                  </a:cubicBezTo>
                  <a:cubicBezTo>
                    <a:pt x="56276" y="28320"/>
                    <a:pt x="55367" y="27966"/>
                    <a:pt x="54485" y="27626"/>
                  </a:cubicBezTo>
                  <a:cubicBezTo>
                    <a:pt x="53648" y="27302"/>
                    <a:pt x="52859" y="26995"/>
                    <a:pt x="52463" y="26309"/>
                  </a:cubicBezTo>
                  <a:cubicBezTo>
                    <a:pt x="51966" y="25447"/>
                    <a:pt x="52320" y="24454"/>
                    <a:pt x="52689" y="23397"/>
                  </a:cubicBezTo>
                  <a:cubicBezTo>
                    <a:pt x="53032" y="22420"/>
                    <a:pt x="53386" y="21405"/>
                    <a:pt x="53079" y="20428"/>
                  </a:cubicBezTo>
                  <a:cubicBezTo>
                    <a:pt x="52731" y="19323"/>
                    <a:pt x="51707" y="18752"/>
                    <a:pt x="50716" y="18196"/>
                  </a:cubicBezTo>
                  <a:cubicBezTo>
                    <a:pt x="50064" y="17831"/>
                    <a:pt x="49386" y="17454"/>
                    <a:pt x="48911" y="16927"/>
                  </a:cubicBezTo>
                  <a:cubicBezTo>
                    <a:pt x="47963" y="15875"/>
                    <a:pt x="47885" y="14291"/>
                    <a:pt x="47988" y="13147"/>
                  </a:cubicBezTo>
                  <a:cubicBezTo>
                    <a:pt x="48033" y="12639"/>
                    <a:pt x="48116" y="12115"/>
                    <a:pt x="48194" y="11612"/>
                  </a:cubicBezTo>
                  <a:cubicBezTo>
                    <a:pt x="48331" y="10759"/>
                    <a:pt x="48465" y="9877"/>
                    <a:pt x="48443" y="8990"/>
                  </a:cubicBezTo>
                  <a:cubicBezTo>
                    <a:pt x="48353" y="5921"/>
                    <a:pt x="46088" y="2956"/>
                    <a:pt x="43050" y="1932"/>
                  </a:cubicBezTo>
                  <a:cubicBezTo>
                    <a:pt x="42196" y="1644"/>
                    <a:pt x="41294" y="1503"/>
                    <a:pt x="40383" y="1503"/>
                  </a:cubicBezTo>
                  <a:cubicBezTo>
                    <a:pt x="38474" y="1503"/>
                    <a:pt x="36525" y="2120"/>
                    <a:pt x="34901" y="3285"/>
                  </a:cubicBezTo>
                  <a:cubicBezTo>
                    <a:pt x="33735" y="1622"/>
                    <a:pt x="31417" y="445"/>
                    <a:pt x="28643" y="119"/>
                  </a:cubicBezTo>
                  <a:cubicBezTo>
                    <a:pt x="27967" y="40"/>
                    <a:pt x="27286" y="1"/>
                    <a:pt x="26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8"/>
            <p:cNvSpPr/>
            <p:nvPr/>
          </p:nvSpPr>
          <p:spPr>
            <a:xfrm rot="-293290">
              <a:off x="1973756" y="1356695"/>
              <a:ext cx="447488" cy="102351"/>
            </a:xfrm>
            <a:custGeom>
              <a:avLst/>
              <a:gdLst/>
              <a:ahLst/>
              <a:cxnLst/>
              <a:rect l="l" t="t" r="r" b="b"/>
              <a:pathLst>
                <a:path w="11425" h="2613" extrusionOk="0">
                  <a:moveTo>
                    <a:pt x="4145" y="1"/>
                  </a:moveTo>
                  <a:cubicBezTo>
                    <a:pt x="2791" y="1"/>
                    <a:pt x="1437" y="221"/>
                    <a:pt x="154" y="671"/>
                  </a:cubicBezTo>
                  <a:cubicBezTo>
                    <a:pt x="53" y="705"/>
                    <a:pt x="0" y="813"/>
                    <a:pt x="37" y="914"/>
                  </a:cubicBezTo>
                  <a:cubicBezTo>
                    <a:pt x="63" y="996"/>
                    <a:pt x="137" y="1044"/>
                    <a:pt x="216" y="1044"/>
                  </a:cubicBezTo>
                  <a:cubicBezTo>
                    <a:pt x="237" y="1044"/>
                    <a:pt x="258" y="1041"/>
                    <a:pt x="279" y="1034"/>
                  </a:cubicBezTo>
                  <a:cubicBezTo>
                    <a:pt x="1525" y="598"/>
                    <a:pt x="2837" y="384"/>
                    <a:pt x="4149" y="384"/>
                  </a:cubicBezTo>
                  <a:cubicBezTo>
                    <a:pt x="6615" y="384"/>
                    <a:pt x="9080" y="1137"/>
                    <a:pt x="11095" y="2579"/>
                  </a:cubicBezTo>
                  <a:cubicBezTo>
                    <a:pt x="11129" y="2599"/>
                    <a:pt x="11168" y="2613"/>
                    <a:pt x="11207" y="2613"/>
                  </a:cubicBezTo>
                  <a:cubicBezTo>
                    <a:pt x="11266" y="2613"/>
                    <a:pt x="11324" y="2585"/>
                    <a:pt x="11363" y="2532"/>
                  </a:cubicBezTo>
                  <a:cubicBezTo>
                    <a:pt x="11425" y="2445"/>
                    <a:pt x="11405" y="2328"/>
                    <a:pt x="11319" y="2264"/>
                  </a:cubicBezTo>
                  <a:cubicBezTo>
                    <a:pt x="9237" y="778"/>
                    <a:pt x="6691" y="1"/>
                    <a:pt x="4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8"/>
            <p:cNvSpPr/>
            <p:nvPr/>
          </p:nvSpPr>
          <p:spPr>
            <a:xfrm rot="-293290">
              <a:off x="2109243" y="1439513"/>
              <a:ext cx="269707" cy="37721"/>
            </a:xfrm>
            <a:custGeom>
              <a:avLst/>
              <a:gdLst/>
              <a:ahLst/>
              <a:cxnLst/>
              <a:rect l="l" t="t" r="r" b="b"/>
              <a:pathLst>
                <a:path w="6886" h="963" extrusionOk="0">
                  <a:moveTo>
                    <a:pt x="2955" y="0"/>
                  </a:moveTo>
                  <a:cubicBezTo>
                    <a:pt x="2020" y="0"/>
                    <a:pt x="1085" y="106"/>
                    <a:pt x="168" y="318"/>
                  </a:cubicBezTo>
                  <a:cubicBezTo>
                    <a:pt x="67" y="343"/>
                    <a:pt x="0" y="444"/>
                    <a:pt x="25" y="550"/>
                  </a:cubicBezTo>
                  <a:cubicBezTo>
                    <a:pt x="47" y="636"/>
                    <a:pt x="126" y="697"/>
                    <a:pt x="211" y="697"/>
                  </a:cubicBezTo>
                  <a:cubicBezTo>
                    <a:pt x="225" y="697"/>
                    <a:pt x="240" y="696"/>
                    <a:pt x="254" y="692"/>
                  </a:cubicBezTo>
                  <a:cubicBezTo>
                    <a:pt x="1143" y="487"/>
                    <a:pt x="2049" y="385"/>
                    <a:pt x="2954" y="385"/>
                  </a:cubicBezTo>
                  <a:cubicBezTo>
                    <a:pt x="4191" y="385"/>
                    <a:pt x="5426" y="576"/>
                    <a:pt x="6612" y="954"/>
                  </a:cubicBezTo>
                  <a:cubicBezTo>
                    <a:pt x="6632" y="960"/>
                    <a:pt x="6651" y="963"/>
                    <a:pt x="6671" y="963"/>
                  </a:cubicBezTo>
                  <a:cubicBezTo>
                    <a:pt x="6752" y="963"/>
                    <a:pt x="6827" y="907"/>
                    <a:pt x="6852" y="829"/>
                  </a:cubicBezTo>
                  <a:cubicBezTo>
                    <a:pt x="6886" y="725"/>
                    <a:pt x="6827" y="619"/>
                    <a:pt x="6727" y="586"/>
                  </a:cubicBezTo>
                  <a:cubicBezTo>
                    <a:pt x="5503" y="196"/>
                    <a:pt x="4230" y="0"/>
                    <a:pt x="2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8"/>
            <p:cNvSpPr/>
            <p:nvPr/>
          </p:nvSpPr>
          <p:spPr>
            <a:xfrm rot="-293290">
              <a:off x="2101783" y="1404318"/>
              <a:ext cx="83740" cy="21543"/>
            </a:xfrm>
            <a:custGeom>
              <a:avLst/>
              <a:gdLst/>
              <a:ahLst/>
              <a:cxnLst/>
              <a:rect l="l" t="t" r="r" b="b"/>
              <a:pathLst>
                <a:path w="2138" h="550" extrusionOk="0">
                  <a:moveTo>
                    <a:pt x="1205" y="0"/>
                  </a:moveTo>
                  <a:cubicBezTo>
                    <a:pt x="848" y="0"/>
                    <a:pt x="489" y="59"/>
                    <a:pt x="154" y="176"/>
                  </a:cubicBezTo>
                  <a:cubicBezTo>
                    <a:pt x="54" y="209"/>
                    <a:pt x="1" y="318"/>
                    <a:pt x="34" y="418"/>
                  </a:cubicBezTo>
                  <a:cubicBezTo>
                    <a:pt x="62" y="499"/>
                    <a:pt x="138" y="550"/>
                    <a:pt x="216" y="550"/>
                  </a:cubicBezTo>
                  <a:cubicBezTo>
                    <a:pt x="238" y="550"/>
                    <a:pt x="258" y="547"/>
                    <a:pt x="280" y="541"/>
                  </a:cubicBezTo>
                  <a:cubicBezTo>
                    <a:pt x="574" y="439"/>
                    <a:pt x="890" y="388"/>
                    <a:pt x="1205" y="388"/>
                  </a:cubicBezTo>
                  <a:cubicBezTo>
                    <a:pt x="1433" y="388"/>
                    <a:pt x="1661" y="415"/>
                    <a:pt x="1881" y="469"/>
                  </a:cubicBezTo>
                  <a:cubicBezTo>
                    <a:pt x="1897" y="473"/>
                    <a:pt x="1913" y="474"/>
                    <a:pt x="1929" y="474"/>
                  </a:cubicBezTo>
                  <a:cubicBezTo>
                    <a:pt x="2015" y="474"/>
                    <a:pt x="2094" y="419"/>
                    <a:pt x="2113" y="329"/>
                  </a:cubicBezTo>
                  <a:cubicBezTo>
                    <a:pt x="2138" y="226"/>
                    <a:pt x="2079" y="120"/>
                    <a:pt x="1973" y="95"/>
                  </a:cubicBezTo>
                  <a:cubicBezTo>
                    <a:pt x="1724" y="31"/>
                    <a:pt x="1465" y="0"/>
                    <a:pt x="1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8"/>
            <p:cNvSpPr/>
            <p:nvPr/>
          </p:nvSpPr>
          <p:spPr>
            <a:xfrm rot="-293290">
              <a:off x="2333189" y="1499801"/>
              <a:ext cx="37718" cy="24364"/>
            </a:xfrm>
            <a:custGeom>
              <a:avLst/>
              <a:gdLst/>
              <a:ahLst/>
              <a:cxnLst/>
              <a:rect l="l" t="t" r="r" b="b"/>
              <a:pathLst>
                <a:path w="963" h="622" extrusionOk="0">
                  <a:moveTo>
                    <a:pt x="719" y="0"/>
                  </a:moveTo>
                  <a:cubicBezTo>
                    <a:pt x="468" y="0"/>
                    <a:pt x="222" y="113"/>
                    <a:pt x="67" y="307"/>
                  </a:cubicBezTo>
                  <a:cubicBezTo>
                    <a:pt x="0" y="390"/>
                    <a:pt x="14" y="513"/>
                    <a:pt x="95" y="580"/>
                  </a:cubicBezTo>
                  <a:cubicBezTo>
                    <a:pt x="131" y="608"/>
                    <a:pt x="173" y="622"/>
                    <a:pt x="215" y="622"/>
                  </a:cubicBezTo>
                  <a:cubicBezTo>
                    <a:pt x="271" y="622"/>
                    <a:pt x="327" y="597"/>
                    <a:pt x="366" y="552"/>
                  </a:cubicBezTo>
                  <a:cubicBezTo>
                    <a:pt x="451" y="452"/>
                    <a:pt x="584" y="389"/>
                    <a:pt x="713" y="389"/>
                  </a:cubicBezTo>
                  <a:cubicBezTo>
                    <a:pt x="724" y="389"/>
                    <a:pt x="734" y="390"/>
                    <a:pt x="745" y="390"/>
                  </a:cubicBezTo>
                  <a:cubicBezTo>
                    <a:pt x="752" y="391"/>
                    <a:pt x="758" y="391"/>
                    <a:pt x="765" y="391"/>
                  </a:cubicBezTo>
                  <a:cubicBezTo>
                    <a:pt x="867" y="391"/>
                    <a:pt x="946" y="311"/>
                    <a:pt x="954" y="212"/>
                  </a:cubicBezTo>
                  <a:cubicBezTo>
                    <a:pt x="963" y="106"/>
                    <a:pt x="882" y="14"/>
                    <a:pt x="778" y="3"/>
                  </a:cubicBezTo>
                  <a:cubicBezTo>
                    <a:pt x="759" y="1"/>
                    <a:pt x="739" y="0"/>
                    <a:pt x="7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8"/>
            <p:cNvSpPr/>
            <p:nvPr/>
          </p:nvSpPr>
          <p:spPr>
            <a:xfrm rot="-293290">
              <a:off x="2589157" y="1370335"/>
              <a:ext cx="278794" cy="42656"/>
            </a:xfrm>
            <a:custGeom>
              <a:avLst/>
              <a:gdLst/>
              <a:ahLst/>
              <a:cxnLst/>
              <a:rect l="l" t="t" r="r" b="b"/>
              <a:pathLst>
                <a:path w="7118" h="1089" extrusionOk="0">
                  <a:moveTo>
                    <a:pt x="4121" y="1"/>
                  </a:moveTo>
                  <a:cubicBezTo>
                    <a:pt x="2768" y="1"/>
                    <a:pt x="1414" y="240"/>
                    <a:pt x="148" y="714"/>
                  </a:cubicBezTo>
                  <a:cubicBezTo>
                    <a:pt x="51" y="753"/>
                    <a:pt x="1" y="859"/>
                    <a:pt x="37" y="963"/>
                  </a:cubicBezTo>
                  <a:cubicBezTo>
                    <a:pt x="70" y="1038"/>
                    <a:pt x="143" y="1088"/>
                    <a:pt x="218" y="1088"/>
                  </a:cubicBezTo>
                  <a:cubicBezTo>
                    <a:pt x="243" y="1088"/>
                    <a:pt x="268" y="1080"/>
                    <a:pt x="282" y="1069"/>
                  </a:cubicBezTo>
                  <a:cubicBezTo>
                    <a:pt x="1501" y="612"/>
                    <a:pt x="2805" y="382"/>
                    <a:pt x="4109" y="382"/>
                  </a:cubicBezTo>
                  <a:cubicBezTo>
                    <a:pt x="5035" y="382"/>
                    <a:pt x="5961" y="498"/>
                    <a:pt x="6855" y="731"/>
                  </a:cubicBezTo>
                  <a:cubicBezTo>
                    <a:pt x="6872" y="736"/>
                    <a:pt x="6889" y="738"/>
                    <a:pt x="6906" y="738"/>
                  </a:cubicBezTo>
                  <a:cubicBezTo>
                    <a:pt x="6989" y="738"/>
                    <a:pt x="7066" y="683"/>
                    <a:pt x="7089" y="594"/>
                  </a:cubicBezTo>
                  <a:cubicBezTo>
                    <a:pt x="7117" y="494"/>
                    <a:pt x="7059" y="388"/>
                    <a:pt x="6953" y="360"/>
                  </a:cubicBezTo>
                  <a:cubicBezTo>
                    <a:pt x="6030" y="120"/>
                    <a:pt x="5076" y="1"/>
                    <a:pt x="4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8"/>
            <p:cNvSpPr/>
            <p:nvPr/>
          </p:nvSpPr>
          <p:spPr>
            <a:xfrm rot="-293290">
              <a:off x="2532404" y="1440738"/>
              <a:ext cx="223059" cy="58951"/>
            </a:xfrm>
            <a:custGeom>
              <a:avLst/>
              <a:gdLst/>
              <a:ahLst/>
              <a:cxnLst/>
              <a:rect l="l" t="t" r="r" b="b"/>
              <a:pathLst>
                <a:path w="5695" h="1505" extrusionOk="0">
                  <a:moveTo>
                    <a:pt x="193" y="0"/>
                  </a:moveTo>
                  <a:cubicBezTo>
                    <a:pt x="95" y="0"/>
                    <a:pt x="14" y="80"/>
                    <a:pt x="8" y="180"/>
                  </a:cubicBezTo>
                  <a:cubicBezTo>
                    <a:pt x="0" y="283"/>
                    <a:pt x="78" y="378"/>
                    <a:pt x="184" y="383"/>
                  </a:cubicBezTo>
                  <a:cubicBezTo>
                    <a:pt x="1970" y="514"/>
                    <a:pt x="3727" y="883"/>
                    <a:pt x="5412" y="1494"/>
                  </a:cubicBezTo>
                  <a:cubicBezTo>
                    <a:pt x="5435" y="1499"/>
                    <a:pt x="5457" y="1505"/>
                    <a:pt x="5479" y="1505"/>
                  </a:cubicBezTo>
                  <a:cubicBezTo>
                    <a:pt x="5555" y="1505"/>
                    <a:pt x="5630" y="1457"/>
                    <a:pt x="5661" y="1374"/>
                  </a:cubicBezTo>
                  <a:cubicBezTo>
                    <a:pt x="5694" y="1276"/>
                    <a:pt x="5647" y="1164"/>
                    <a:pt x="5546" y="1131"/>
                  </a:cubicBezTo>
                  <a:cubicBezTo>
                    <a:pt x="3825" y="509"/>
                    <a:pt x="2034" y="129"/>
                    <a:pt x="212" y="1"/>
                  </a:cubicBezTo>
                  <a:cubicBezTo>
                    <a:pt x="206" y="0"/>
                    <a:pt x="199" y="0"/>
                    <a:pt x="1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8"/>
            <p:cNvSpPr/>
            <p:nvPr/>
          </p:nvSpPr>
          <p:spPr>
            <a:xfrm rot="-293290">
              <a:off x="2503605" y="1484931"/>
              <a:ext cx="44103" cy="33725"/>
            </a:xfrm>
            <a:custGeom>
              <a:avLst/>
              <a:gdLst/>
              <a:ahLst/>
              <a:cxnLst/>
              <a:rect l="l" t="t" r="r" b="b"/>
              <a:pathLst>
                <a:path w="1126" h="861" extrusionOk="0">
                  <a:moveTo>
                    <a:pt x="212" y="0"/>
                  </a:moveTo>
                  <a:cubicBezTo>
                    <a:pt x="123" y="0"/>
                    <a:pt x="40" y="65"/>
                    <a:pt x="23" y="157"/>
                  </a:cubicBezTo>
                  <a:cubicBezTo>
                    <a:pt x="1" y="257"/>
                    <a:pt x="70" y="361"/>
                    <a:pt x="177" y="380"/>
                  </a:cubicBezTo>
                  <a:cubicBezTo>
                    <a:pt x="408" y="422"/>
                    <a:pt x="617" y="570"/>
                    <a:pt x="746" y="768"/>
                  </a:cubicBezTo>
                  <a:cubicBezTo>
                    <a:pt x="782" y="827"/>
                    <a:pt x="846" y="860"/>
                    <a:pt x="907" y="860"/>
                  </a:cubicBezTo>
                  <a:cubicBezTo>
                    <a:pt x="944" y="860"/>
                    <a:pt x="977" y="849"/>
                    <a:pt x="1011" y="832"/>
                  </a:cubicBezTo>
                  <a:cubicBezTo>
                    <a:pt x="1097" y="776"/>
                    <a:pt x="1125" y="656"/>
                    <a:pt x="1069" y="567"/>
                  </a:cubicBezTo>
                  <a:cubicBezTo>
                    <a:pt x="888" y="280"/>
                    <a:pt x="581" y="68"/>
                    <a:pt x="246" y="4"/>
                  </a:cubicBezTo>
                  <a:cubicBezTo>
                    <a:pt x="235" y="1"/>
                    <a:pt x="223"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8"/>
            <p:cNvSpPr/>
            <p:nvPr/>
          </p:nvSpPr>
          <p:spPr>
            <a:xfrm rot="-293290">
              <a:off x="2858025" y="1439635"/>
              <a:ext cx="123730" cy="323113"/>
            </a:xfrm>
            <a:custGeom>
              <a:avLst/>
              <a:gdLst/>
              <a:ahLst/>
              <a:cxnLst/>
              <a:rect l="l" t="t" r="r" b="b"/>
              <a:pathLst>
                <a:path w="3159" h="8249" extrusionOk="0">
                  <a:moveTo>
                    <a:pt x="190" y="0"/>
                  </a:moveTo>
                  <a:cubicBezTo>
                    <a:pt x="92" y="0"/>
                    <a:pt x="14" y="82"/>
                    <a:pt x="7" y="180"/>
                  </a:cubicBezTo>
                  <a:cubicBezTo>
                    <a:pt x="1" y="284"/>
                    <a:pt x="76" y="379"/>
                    <a:pt x="185" y="387"/>
                  </a:cubicBezTo>
                  <a:cubicBezTo>
                    <a:pt x="969" y="443"/>
                    <a:pt x="1733" y="1056"/>
                    <a:pt x="2127" y="1955"/>
                  </a:cubicBezTo>
                  <a:cubicBezTo>
                    <a:pt x="2498" y="2800"/>
                    <a:pt x="2551" y="3749"/>
                    <a:pt x="2595" y="4664"/>
                  </a:cubicBezTo>
                  <a:lnTo>
                    <a:pt x="2768" y="8064"/>
                  </a:lnTo>
                  <a:cubicBezTo>
                    <a:pt x="2774" y="8170"/>
                    <a:pt x="2861" y="8248"/>
                    <a:pt x="2961" y="8248"/>
                  </a:cubicBezTo>
                  <a:cubicBezTo>
                    <a:pt x="2964" y="8248"/>
                    <a:pt x="2969" y="8248"/>
                    <a:pt x="2972" y="8246"/>
                  </a:cubicBezTo>
                  <a:cubicBezTo>
                    <a:pt x="3075" y="8240"/>
                    <a:pt x="3159" y="8151"/>
                    <a:pt x="3153" y="8045"/>
                  </a:cubicBezTo>
                  <a:lnTo>
                    <a:pt x="2978" y="4644"/>
                  </a:lnTo>
                  <a:cubicBezTo>
                    <a:pt x="2930" y="3737"/>
                    <a:pt x="2877" y="2708"/>
                    <a:pt x="2481" y="1801"/>
                  </a:cubicBezTo>
                  <a:cubicBezTo>
                    <a:pt x="2029" y="772"/>
                    <a:pt x="1136" y="69"/>
                    <a:pt x="213" y="2"/>
                  </a:cubicBezTo>
                  <a:cubicBezTo>
                    <a:pt x="205" y="1"/>
                    <a:pt x="198"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8"/>
            <p:cNvSpPr/>
            <p:nvPr/>
          </p:nvSpPr>
          <p:spPr>
            <a:xfrm rot="-293290">
              <a:off x="2877136" y="1529627"/>
              <a:ext cx="46609" cy="103369"/>
            </a:xfrm>
            <a:custGeom>
              <a:avLst/>
              <a:gdLst/>
              <a:ahLst/>
              <a:cxnLst/>
              <a:rect l="l" t="t" r="r" b="b"/>
              <a:pathLst>
                <a:path w="1190" h="2639" extrusionOk="0">
                  <a:moveTo>
                    <a:pt x="213" y="1"/>
                  </a:moveTo>
                  <a:cubicBezTo>
                    <a:pt x="166" y="1"/>
                    <a:pt x="120" y="17"/>
                    <a:pt x="85" y="49"/>
                  </a:cubicBezTo>
                  <a:cubicBezTo>
                    <a:pt x="4" y="119"/>
                    <a:pt x="1" y="245"/>
                    <a:pt x="71" y="323"/>
                  </a:cubicBezTo>
                  <a:cubicBezTo>
                    <a:pt x="573" y="878"/>
                    <a:pt x="788" y="1676"/>
                    <a:pt x="637" y="2407"/>
                  </a:cubicBezTo>
                  <a:cubicBezTo>
                    <a:pt x="615" y="2513"/>
                    <a:pt x="682" y="2613"/>
                    <a:pt x="785" y="2635"/>
                  </a:cubicBezTo>
                  <a:cubicBezTo>
                    <a:pt x="796" y="2635"/>
                    <a:pt x="810" y="2638"/>
                    <a:pt x="824" y="2638"/>
                  </a:cubicBezTo>
                  <a:cubicBezTo>
                    <a:pt x="916" y="2638"/>
                    <a:pt x="994" y="2574"/>
                    <a:pt x="1014" y="2488"/>
                  </a:cubicBezTo>
                  <a:cubicBezTo>
                    <a:pt x="1189" y="1637"/>
                    <a:pt x="938" y="710"/>
                    <a:pt x="358" y="63"/>
                  </a:cubicBezTo>
                  <a:cubicBezTo>
                    <a:pt x="321" y="22"/>
                    <a:pt x="267"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8"/>
            <p:cNvSpPr/>
            <p:nvPr/>
          </p:nvSpPr>
          <p:spPr>
            <a:xfrm rot="-293290">
              <a:off x="3007060" y="1881877"/>
              <a:ext cx="207000" cy="388683"/>
            </a:xfrm>
            <a:custGeom>
              <a:avLst/>
              <a:gdLst/>
              <a:ahLst/>
              <a:cxnLst/>
              <a:rect l="l" t="t" r="r" b="b"/>
              <a:pathLst>
                <a:path w="5285" h="9923" extrusionOk="0">
                  <a:moveTo>
                    <a:pt x="206" y="1"/>
                  </a:moveTo>
                  <a:cubicBezTo>
                    <a:pt x="198" y="1"/>
                    <a:pt x="190" y="1"/>
                    <a:pt x="182" y="2"/>
                  </a:cubicBezTo>
                  <a:cubicBezTo>
                    <a:pt x="79" y="13"/>
                    <a:pt x="0" y="111"/>
                    <a:pt x="14" y="214"/>
                  </a:cubicBezTo>
                  <a:cubicBezTo>
                    <a:pt x="137" y="1313"/>
                    <a:pt x="1195" y="2000"/>
                    <a:pt x="1981" y="2418"/>
                  </a:cubicBezTo>
                  <a:lnTo>
                    <a:pt x="2104" y="2482"/>
                  </a:lnTo>
                  <a:cubicBezTo>
                    <a:pt x="2910" y="2912"/>
                    <a:pt x="3744" y="3353"/>
                    <a:pt x="4060" y="4142"/>
                  </a:cubicBezTo>
                  <a:cubicBezTo>
                    <a:pt x="4308" y="4753"/>
                    <a:pt x="4182" y="5465"/>
                    <a:pt x="4029" y="6081"/>
                  </a:cubicBezTo>
                  <a:cubicBezTo>
                    <a:pt x="4004" y="6182"/>
                    <a:pt x="3982" y="6279"/>
                    <a:pt x="3954" y="6380"/>
                  </a:cubicBezTo>
                  <a:cubicBezTo>
                    <a:pt x="3800" y="6971"/>
                    <a:pt x="3641" y="7576"/>
                    <a:pt x="3697" y="8201"/>
                  </a:cubicBezTo>
                  <a:cubicBezTo>
                    <a:pt x="3764" y="8918"/>
                    <a:pt x="4207" y="9764"/>
                    <a:pt x="5036" y="9920"/>
                  </a:cubicBezTo>
                  <a:cubicBezTo>
                    <a:pt x="5047" y="9920"/>
                    <a:pt x="5058" y="9923"/>
                    <a:pt x="5072" y="9923"/>
                  </a:cubicBezTo>
                  <a:cubicBezTo>
                    <a:pt x="5162" y="9923"/>
                    <a:pt x="5243" y="9856"/>
                    <a:pt x="5265" y="9764"/>
                  </a:cubicBezTo>
                  <a:cubicBezTo>
                    <a:pt x="5284" y="9663"/>
                    <a:pt x="5215" y="9560"/>
                    <a:pt x="5111" y="9540"/>
                  </a:cubicBezTo>
                  <a:cubicBezTo>
                    <a:pt x="4503" y="9426"/>
                    <a:pt x="4135" y="8762"/>
                    <a:pt x="4082" y="8165"/>
                  </a:cubicBezTo>
                  <a:cubicBezTo>
                    <a:pt x="4032" y="7607"/>
                    <a:pt x="4182" y="7032"/>
                    <a:pt x="4325" y="6477"/>
                  </a:cubicBezTo>
                  <a:cubicBezTo>
                    <a:pt x="4350" y="6377"/>
                    <a:pt x="4378" y="6276"/>
                    <a:pt x="4403" y="6176"/>
                  </a:cubicBezTo>
                  <a:cubicBezTo>
                    <a:pt x="4573" y="5498"/>
                    <a:pt x="4707" y="4711"/>
                    <a:pt x="4420" y="4000"/>
                  </a:cubicBezTo>
                  <a:cubicBezTo>
                    <a:pt x="4051" y="3082"/>
                    <a:pt x="3111" y="2583"/>
                    <a:pt x="2285" y="2145"/>
                  </a:cubicBezTo>
                  <a:lnTo>
                    <a:pt x="2163" y="2081"/>
                  </a:lnTo>
                  <a:cubicBezTo>
                    <a:pt x="1457" y="1701"/>
                    <a:pt x="500" y="1090"/>
                    <a:pt x="397" y="170"/>
                  </a:cubicBezTo>
                  <a:cubicBezTo>
                    <a:pt x="386" y="74"/>
                    <a:pt x="303"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8"/>
            <p:cNvSpPr/>
            <p:nvPr/>
          </p:nvSpPr>
          <p:spPr>
            <a:xfrm rot="-293290">
              <a:off x="3076870" y="2054761"/>
              <a:ext cx="66154" cy="201412"/>
            </a:xfrm>
            <a:custGeom>
              <a:avLst/>
              <a:gdLst/>
              <a:ahLst/>
              <a:cxnLst/>
              <a:rect l="l" t="t" r="r" b="b"/>
              <a:pathLst>
                <a:path w="1689" h="5142" extrusionOk="0">
                  <a:moveTo>
                    <a:pt x="201" y="1"/>
                  </a:moveTo>
                  <a:cubicBezTo>
                    <a:pt x="105" y="1"/>
                    <a:pt x="24" y="72"/>
                    <a:pt x="14" y="170"/>
                  </a:cubicBezTo>
                  <a:cubicBezTo>
                    <a:pt x="0" y="273"/>
                    <a:pt x="76" y="368"/>
                    <a:pt x="182" y="382"/>
                  </a:cubicBezTo>
                  <a:cubicBezTo>
                    <a:pt x="670" y="440"/>
                    <a:pt x="977" y="1015"/>
                    <a:pt x="993" y="1539"/>
                  </a:cubicBezTo>
                  <a:cubicBezTo>
                    <a:pt x="1002" y="1891"/>
                    <a:pt x="926" y="2237"/>
                    <a:pt x="851" y="2602"/>
                  </a:cubicBezTo>
                  <a:cubicBezTo>
                    <a:pt x="798" y="2828"/>
                    <a:pt x="748" y="3063"/>
                    <a:pt x="720" y="3300"/>
                  </a:cubicBezTo>
                  <a:cubicBezTo>
                    <a:pt x="622" y="4106"/>
                    <a:pt x="859" y="4787"/>
                    <a:pt x="1359" y="5110"/>
                  </a:cubicBezTo>
                  <a:cubicBezTo>
                    <a:pt x="1390" y="5133"/>
                    <a:pt x="1429" y="5141"/>
                    <a:pt x="1465" y="5141"/>
                  </a:cubicBezTo>
                  <a:cubicBezTo>
                    <a:pt x="1526" y="5141"/>
                    <a:pt x="1590" y="5110"/>
                    <a:pt x="1627" y="5057"/>
                  </a:cubicBezTo>
                  <a:cubicBezTo>
                    <a:pt x="1688" y="4968"/>
                    <a:pt x="1663" y="4848"/>
                    <a:pt x="1571" y="4790"/>
                  </a:cubicBezTo>
                  <a:cubicBezTo>
                    <a:pt x="1133" y="4499"/>
                    <a:pt x="1041" y="3855"/>
                    <a:pt x="1105" y="3344"/>
                  </a:cubicBezTo>
                  <a:cubicBezTo>
                    <a:pt x="1133" y="3127"/>
                    <a:pt x="1180" y="2898"/>
                    <a:pt x="1228" y="2683"/>
                  </a:cubicBezTo>
                  <a:cubicBezTo>
                    <a:pt x="1306" y="2312"/>
                    <a:pt x="1390" y="1927"/>
                    <a:pt x="1376" y="1528"/>
                  </a:cubicBezTo>
                  <a:cubicBezTo>
                    <a:pt x="1356" y="853"/>
                    <a:pt x="943" y="92"/>
                    <a:pt x="226" y="2"/>
                  </a:cubicBezTo>
                  <a:cubicBezTo>
                    <a:pt x="218" y="1"/>
                    <a:pt x="209"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8"/>
            <p:cNvSpPr/>
            <p:nvPr/>
          </p:nvSpPr>
          <p:spPr>
            <a:xfrm rot="-293290">
              <a:off x="2964007" y="2328882"/>
              <a:ext cx="109316" cy="184490"/>
            </a:xfrm>
            <a:custGeom>
              <a:avLst/>
              <a:gdLst/>
              <a:ahLst/>
              <a:cxnLst/>
              <a:rect l="l" t="t" r="r" b="b"/>
              <a:pathLst>
                <a:path w="2791" h="4710" extrusionOk="0">
                  <a:moveTo>
                    <a:pt x="493" y="0"/>
                  </a:moveTo>
                  <a:cubicBezTo>
                    <a:pt x="412" y="0"/>
                    <a:pt x="336" y="49"/>
                    <a:pt x="307" y="132"/>
                  </a:cubicBezTo>
                  <a:cubicBezTo>
                    <a:pt x="0" y="1022"/>
                    <a:pt x="64" y="2018"/>
                    <a:pt x="472" y="2866"/>
                  </a:cubicBezTo>
                  <a:cubicBezTo>
                    <a:pt x="885" y="3714"/>
                    <a:pt x="1624" y="4384"/>
                    <a:pt x="2508" y="4699"/>
                  </a:cubicBezTo>
                  <a:cubicBezTo>
                    <a:pt x="2531" y="4707"/>
                    <a:pt x="2550" y="4710"/>
                    <a:pt x="2572" y="4710"/>
                  </a:cubicBezTo>
                  <a:cubicBezTo>
                    <a:pt x="2648" y="4710"/>
                    <a:pt x="2726" y="4663"/>
                    <a:pt x="2757" y="4579"/>
                  </a:cubicBezTo>
                  <a:cubicBezTo>
                    <a:pt x="2790" y="4481"/>
                    <a:pt x="2743" y="4370"/>
                    <a:pt x="2642" y="4333"/>
                  </a:cubicBezTo>
                  <a:cubicBezTo>
                    <a:pt x="1850" y="4052"/>
                    <a:pt x="1183" y="3457"/>
                    <a:pt x="820" y="2699"/>
                  </a:cubicBezTo>
                  <a:cubicBezTo>
                    <a:pt x="458" y="1937"/>
                    <a:pt x="402" y="1047"/>
                    <a:pt x="675" y="255"/>
                  </a:cubicBezTo>
                  <a:cubicBezTo>
                    <a:pt x="706" y="151"/>
                    <a:pt x="653" y="45"/>
                    <a:pt x="553" y="9"/>
                  </a:cubicBezTo>
                  <a:cubicBezTo>
                    <a:pt x="533" y="3"/>
                    <a:pt x="513" y="0"/>
                    <a:pt x="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8"/>
            <p:cNvSpPr/>
            <p:nvPr/>
          </p:nvSpPr>
          <p:spPr>
            <a:xfrm rot="-293290">
              <a:off x="2871565" y="2271581"/>
              <a:ext cx="148014" cy="280339"/>
            </a:xfrm>
            <a:custGeom>
              <a:avLst/>
              <a:gdLst/>
              <a:ahLst/>
              <a:cxnLst/>
              <a:rect l="l" t="t" r="r" b="b"/>
              <a:pathLst>
                <a:path w="3779" h="7157" extrusionOk="0">
                  <a:moveTo>
                    <a:pt x="401" y="0"/>
                  </a:moveTo>
                  <a:cubicBezTo>
                    <a:pt x="301" y="0"/>
                    <a:pt x="213" y="73"/>
                    <a:pt x="205" y="174"/>
                  </a:cubicBezTo>
                  <a:cubicBezTo>
                    <a:pt x="71" y="1471"/>
                    <a:pt x="1" y="2983"/>
                    <a:pt x="489" y="4353"/>
                  </a:cubicBezTo>
                  <a:cubicBezTo>
                    <a:pt x="1019" y="5851"/>
                    <a:pt x="2219" y="6948"/>
                    <a:pt x="3541" y="7154"/>
                  </a:cubicBezTo>
                  <a:cubicBezTo>
                    <a:pt x="3552" y="7157"/>
                    <a:pt x="3561" y="7157"/>
                    <a:pt x="3572" y="7157"/>
                  </a:cubicBezTo>
                  <a:cubicBezTo>
                    <a:pt x="3667" y="7157"/>
                    <a:pt x="3748" y="7093"/>
                    <a:pt x="3762" y="6998"/>
                  </a:cubicBezTo>
                  <a:cubicBezTo>
                    <a:pt x="3778" y="6892"/>
                    <a:pt x="3706" y="6794"/>
                    <a:pt x="3600" y="6777"/>
                  </a:cubicBezTo>
                  <a:cubicBezTo>
                    <a:pt x="2417" y="6593"/>
                    <a:pt x="1337" y="5592"/>
                    <a:pt x="852" y="4227"/>
                  </a:cubicBezTo>
                  <a:cubicBezTo>
                    <a:pt x="389" y="2927"/>
                    <a:pt x="458" y="1468"/>
                    <a:pt x="587" y="213"/>
                  </a:cubicBezTo>
                  <a:cubicBezTo>
                    <a:pt x="601" y="107"/>
                    <a:pt x="520" y="12"/>
                    <a:pt x="417" y="1"/>
                  </a:cubicBezTo>
                  <a:cubicBezTo>
                    <a:pt x="411" y="1"/>
                    <a:pt x="406"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8"/>
            <p:cNvSpPr/>
            <p:nvPr/>
          </p:nvSpPr>
          <p:spPr>
            <a:xfrm rot="-293290">
              <a:off x="2813967" y="2438818"/>
              <a:ext cx="138614" cy="161223"/>
            </a:xfrm>
            <a:custGeom>
              <a:avLst/>
              <a:gdLst/>
              <a:ahLst/>
              <a:cxnLst/>
              <a:rect l="l" t="t" r="r" b="b"/>
              <a:pathLst>
                <a:path w="3539" h="4116" extrusionOk="0">
                  <a:moveTo>
                    <a:pt x="217" y="0"/>
                  </a:moveTo>
                  <a:cubicBezTo>
                    <a:pt x="196" y="0"/>
                    <a:pt x="175" y="4"/>
                    <a:pt x="154" y="11"/>
                  </a:cubicBezTo>
                  <a:cubicBezTo>
                    <a:pt x="57" y="45"/>
                    <a:pt x="1" y="154"/>
                    <a:pt x="37" y="254"/>
                  </a:cubicBezTo>
                  <a:cubicBezTo>
                    <a:pt x="584" y="1861"/>
                    <a:pt x="1750" y="3262"/>
                    <a:pt x="3229" y="4090"/>
                  </a:cubicBezTo>
                  <a:cubicBezTo>
                    <a:pt x="3259" y="4104"/>
                    <a:pt x="3290" y="4115"/>
                    <a:pt x="3321" y="4115"/>
                  </a:cubicBezTo>
                  <a:cubicBezTo>
                    <a:pt x="3391" y="4115"/>
                    <a:pt x="3458" y="4079"/>
                    <a:pt x="3485" y="4018"/>
                  </a:cubicBezTo>
                  <a:cubicBezTo>
                    <a:pt x="3538" y="3923"/>
                    <a:pt x="3505" y="3808"/>
                    <a:pt x="3413" y="3755"/>
                  </a:cubicBezTo>
                  <a:cubicBezTo>
                    <a:pt x="2018" y="2969"/>
                    <a:pt x="919" y="1646"/>
                    <a:pt x="400" y="129"/>
                  </a:cubicBezTo>
                  <a:cubicBezTo>
                    <a:pt x="371" y="51"/>
                    <a:pt x="295"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8"/>
            <p:cNvSpPr/>
            <p:nvPr/>
          </p:nvSpPr>
          <p:spPr>
            <a:xfrm rot="-293290">
              <a:off x="2818345" y="2555062"/>
              <a:ext cx="47549" cy="39601"/>
            </a:xfrm>
            <a:custGeom>
              <a:avLst/>
              <a:gdLst/>
              <a:ahLst/>
              <a:cxnLst/>
              <a:rect l="l" t="t" r="r" b="b"/>
              <a:pathLst>
                <a:path w="1214" h="1011" extrusionOk="0">
                  <a:moveTo>
                    <a:pt x="217" y="0"/>
                  </a:moveTo>
                  <a:cubicBezTo>
                    <a:pt x="160" y="0"/>
                    <a:pt x="104" y="25"/>
                    <a:pt x="67" y="73"/>
                  </a:cubicBezTo>
                  <a:cubicBezTo>
                    <a:pt x="0" y="157"/>
                    <a:pt x="14" y="280"/>
                    <a:pt x="98" y="347"/>
                  </a:cubicBezTo>
                  <a:lnTo>
                    <a:pt x="876" y="969"/>
                  </a:lnTo>
                  <a:cubicBezTo>
                    <a:pt x="910" y="997"/>
                    <a:pt x="952" y="1011"/>
                    <a:pt x="994" y="1011"/>
                  </a:cubicBezTo>
                  <a:cubicBezTo>
                    <a:pt x="1049" y="1011"/>
                    <a:pt x="1105" y="988"/>
                    <a:pt x="1147" y="938"/>
                  </a:cubicBezTo>
                  <a:cubicBezTo>
                    <a:pt x="1214" y="854"/>
                    <a:pt x="1200" y="732"/>
                    <a:pt x="1116" y="668"/>
                  </a:cubicBezTo>
                  <a:lnTo>
                    <a:pt x="338" y="43"/>
                  </a:lnTo>
                  <a:cubicBezTo>
                    <a:pt x="302" y="14"/>
                    <a:pt x="260"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8"/>
            <p:cNvSpPr/>
            <p:nvPr/>
          </p:nvSpPr>
          <p:spPr>
            <a:xfrm rot="-293290">
              <a:off x="3220637" y="2491373"/>
              <a:ext cx="25498" cy="63769"/>
            </a:xfrm>
            <a:custGeom>
              <a:avLst/>
              <a:gdLst/>
              <a:ahLst/>
              <a:cxnLst/>
              <a:rect l="l" t="t" r="r" b="b"/>
              <a:pathLst>
                <a:path w="651" h="1628" extrusionOk="0">
                  <a:moveTo>
                    <a:pt x="443" y="0"/>
                  </a:moveTo>
                  <a:cubicBezTo>
                    <a:pt x="354" y="0"/>
                    <a:pt x="272" y="63"/>
                    <a:pt x="255" y="157"/>
                  </a:cubicBezTo>
                  <a:lnTo>
                    <a:pt x="20" y="1401"/>
                  </a:lnTo>
                  <a:cubicBezTo>
                    <a:pt x="1" y="1502"/>
                    <a:pt x="70" y="1605"/>
                    <a:pt x="174" y="1624"/>
                  </a:cubicBezTo>
                  <a:cubicBezTo>
                    <a:pt x="185" y="1624"/>
                    <a:pt x="196" y="1627"/>
                    <a:pt x="210" y="1627"/>
                  </a:cubicBezTo>
                  <a:cubicBezTo>
                    <a:pt x="299" y="1627"/>
                    <a:pt x="380" y="1563"/>
                    <a:pt x="397" y="1471"/>
                  </a:cubicBezTo>
                  <a:lnTo>
                    <a:pt x="631" y="227"/>
                  </a:lnTo>
                  <a:cubicBezTo>
                    <a:pt x="651" y="124"/>
                    <a:pt x="581" y="23"/>
                    <a:pt x="478" y="4"/>
                  </a:cubicBezTo>
                  <a:cubicBezTo>
                    <a:pt x="466" y="1"/>
                    <a:pt x="454"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8"/>
            <p:cNvSpPr/>
            <p:nvPr/>
          </p:nvSpPr>
          <p:spPr>
            <a:xfrm rot="-293290">
              <a:off x="3254238" y="2500680"/>
              <a:ext cx="25929" cy="48610"/>
            </a:xfrm>
            <a:custGeom>
              <a:avLst/>
              <a:gdLst/>
              <a:ahLst/>
              <a:cxnLst/>
              <a:rect l="l" t="t" r="r" b="b"/>
              <a:pathLst>
                <a:path w="662" h="1241" extrusionOk="0">
                  <a:moveTo>
                    <a:pt x="452" y="0"/>
                  </a:moveTo>
                  <a:cubicBezTo>
                    <a:pt x="364" y="0"/>
                    <a:pt x="284" y="54"/>
                    <a:pt x="260" y="142"/>
                  </a:cubicBezTo>
                  <a:lnTo>
                    <a:pt x="29" y="995"/>
                  </a:lnTo>
                  <a:cubicBezTo>
                    <a:pt x="1" y="1101"/>
                    <a:pt x="59" y="1205"/>
                    <a:pt x="162" y="1233"/>
                  </a:cubicBezTo>
                  <a:cubicBezTo>
                    <a:pt x="176" y="1238"/>
                    <a:pt x="196" y="1241"/>
                    <a:pt x="213" y="1241"/>
                  </a:cubicBezTo>
                  <a:cubicBezTo>
                    <a:pt x="299" y="1241"/>
                    <a:pt x="377" y="1182"/>
                    <a:pt x="400" y="1096"/>
                  </a:cubicBezTo>
                  <a:lnTo>
                    <a:pt x="634" y="242"/>
                  </a:lnTo>
                  <a:cubicBezTo>
                    <a:pt x="662" y="139"/>
                    <a:pt x="603" y="33"/>
                    <a:pt x="497" y="5"/>
                  </a:cubicBezTo>
                  <a:cubicBezTo>
                    <a:pt x="482" y="2"/>
                    <a:pt x="467"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8"/>
            <p:cNvSpPr/>
            <p:nvPr/>
          </p:nvSpPr>
          <p:spPr>
            <a:xfrm rot="-293290">
              <a:off x="3341312" y="2335006"/>
              <a:ext cx="92357" cy="446107"/>
            </a:xfrm>
            <a:custGeom>
              <a:avLst/>
              <a:gdLst/>
              <a:ahLst/>
              <a:cxnLst/>
              <a:rect l="l" t="t" r="r" b="b"/>
              <a:pathLst>
                <a:path w="2358" h="11389" extrusionOk="0">
                  <a:moveTo>
                    <a:pt x="263" y="0"/>
                  </a:moveTo>
                  <a:cubicBezTo>
                    <a:pt x="196" y="0"/>
                    <a:pt x="131" y="36"/>
                    <a:pt x="95" y="98"/>
                  </a:cubicBezTo>
                  <a:cubicBezTo>
                    <a:pt x="42" y="193"/>
                    <a:pt x="73" y="307"/>
                    <a:pt x="168" y="360"/>
                  </a:cubicBezTo>
                  <a:cubicBezTo>
                    <a:pt x="726" y="678"/>
                    <a:pt x="809" y="1490"/>
                    <a:pt x="642" y="2157"/>
                  </a:cubicBezTo>
                  <a:cubicBezTo>
                    <a:pt x="581" y="2411"/>
                    <a:pt x="486" y="2670"/>
                    <a:pt x="394" y="2921"/>
                  </a:cubicBezTo>
                  <a:cubicBezTo>
                    <a:pt x="232" y="3376"/>
                    <a:pt x="59" y="3848"/>
                    <a:pt x="39" y="4353"/>
                  </a:cubicBezTo>
                  <a:cubicBezTo>
                    <a:pt x="0" y="5293"/>
                    <a:pt x="475" y="6149"/>
                    <a:pt x="966" y="6947"/>
                  </a:cubicBezTo>
                  <a:lnTo>
                    <a:pt x="991" y="6986"/>
                  </a:lnTo>
                  <a:cubicBezTo>
                    <a:pt x="1446" y="7723"/>
                    <a:pt x="1911" y="8479"/>
                    <a:pt x="1948" y="9310"/>
                  </a:cubicBezTo>
                  <a:cubicBezTo>
                    <a:pt x="1967" y="9784"/>
                    <a:pt x="1783" y="10289"/>
                    <a:pt x="1462" y="10624"/>
                  </a:cubicBezTo>
                  <a:cubicBezTo>
                    <a:pt x="1300" y="10794"/>
                    <a:pt x="1030" y="10998"/>
                    <a:pt x="656" y="11001"/>
                  </a:cubicBezTo>
                  <a:cubicBezTo>
                    <a:pt x="547" y="11003"/>
                    <a:pt x="463" y="11087"/>
                    <a:pt x="463" y="11196"/>
                  </a:cubicBezTo>
                  <a:cubicBezTo>
                    <a:pt x="463" y="11305"/>
                    <a:pt x="553" y="11388"/>
                    <a:pt x="656" y="11388"/>
                  </a:cubicBezTo>
                  <a:cubicBezTo>
                    <a:pt x="1061" y="11388"/>
                    <a:pt x="1434" y="11213"/>
                    <a:pt x="1744" y="10889"/>
                  </a:cubicBezTo>
                  <a:cubicBezTo>
                    <a:pt x="2132" y="10476"/>
                    <a:pt x="2358" y="9868"/>
                    <a:pt x="2333" y="9291"/>
                  </a:cubicBezTo>
                  <a:cubicBezTo>
                    <a:pt x="2294" y="8364"/>
                    <a:pt x="1800" y="7558"/>
                    <a:pt x="1323" y="6785"/>
                  </a:cubicBezTo>
                  <a:lnTo>
                    <a:pt x="1298" y="6746"/>
                  </a:lnTo>
                  <a:cubicBezTo>
                    <a:pt x="837" y="5999"/>
                    <a:pt x="391" y="5201"/>
                    <a:pt x="427" y="4372"/>
                  </a:cubicBezTo>
                  <a:cubicBezTo>
                    <a:pt x="444" y="3926"/>
                    <a:pt x="597" y="3502"/>
                    <a:pt x="756" y="3053"/>
                  </a:cubicBezTo>
                  <a:cubicBezTo>
                    <a:pt x="851" y="2796"/>
                    <a:pt x="946" y="2525"/>
                    <a:pt x="1016" y="2252"/>
                  </a:cubicBezTo>
                  <a:cubicBezTo>
                    <a:pt x="1217" y="1446"/>
                    <a:pt x="1091" y="444"/>
                    <a:pt x="357" y="26"/>
                  </a:cubicBezTo>
                  <a:cubicBezTo>
                    <a:pt x="328" y="9"/>
                    <a:pt x="295"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8"/>
            <p:cNvSpPr/>
            <p:nvPr/>
          </p:nvSpPr>
          <p:spPr>
            <a:xfrm rot="-293290">
              <a:off x="3346690" y="2633500"/>
              <a:ext cx="30433" cy="103487"/>
            </a:xfrm>
            <a:custGeom>
              <a:avLst/>
              <a:gdLst/>
              <a:ahLst/>
              <a:cxnLst/>
              <a:rect l="l" t="t" r="r" b="b"/>
              <a:pathLst>
                <a:path w="777" h="2642" extrusionOk="0">
                  <a:moveTo>
                    <a:pt x="219" y="0"/>
                  </a:moveTo>
                  <a:cubicBezTo>
                    <a:pt x="193" y="0"/>
                    <a:pt x="166" y="5"/>
                    <a:pt x="140" y="16"/>
                  </a:cubicBezTo>
                  <a:cubicBezTo>
                    <a:pt x="43" y="61"/>
                    <a:pt x="1" y="172"/>
                    <a:pt x="43" y="270"/>
                  </a:cubicBezTo>
                  <a:cubicBezTo>
                    <a:pt x="341" y="934"/>
                    <a:pt x="383" y="1704"/>
                    <a:pt x="154" y="2390"/>
                  </a:cubicBezTo>
                  <a:cubicBezTo>
                    <a:pt x="121" y="2488"/>
                    <a:pt x="176" y="2597"/>
                    <a:pt x="277" y="2630"/>
                  </a:cubicBezTo>
                  <a:cubicBezTo>
                    <a:pt x="294" y="2639"/>
                    <a:pt x="316" y="2641"/>
                    <a:pt x="335" y="2641"/>
                  </a:cubicBezTo>
                  <a:cubicBezTo>
                    <a:pt x="416" y="2641"/>
                    <a:pt x="494" y="2588"/>
                    <a:pt x="522" y="2510"/>
                  </a:cubicBezTo>
                  <a:cubicBezTo>
                    <a:pt x="776" y="1732"/>
                    <a:pt x="732" y="859"/>
                    <a:pt x="397" y="114"/>
                  </a:cubicBezTo>
                  <a:cubicBezTo>
                    <a:pt x="366" y="42"/>
                    <a:pt x="294"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8"/>
            <p:cNvSpPr/>
            <p:nvPr/>
          </p:nvSpPr>
          <p:spPr>
            <a:xfrm rot="-293290">
              <a:off x="2941207" y="2756299"/>
              <a:ext cx="35447" cy="82100"/>
            </a:xfrm>
            <a:custGeom>
              <a:avLst/>
              <a:gdLst/>
              <a:ahLst/>
              <a:cxnLst/>
              <a:rect l="l" t="t" r="r" b="b"/>
              <a:pathLst>
                <a:path w="905" h="2096" extrusionOk="0">
                  <a:moveTo>
                    <a:pt x="226" y="0"/>
                  </a:moveTo>
                  <a:cubicBezTo>
                    <a:pt x="126" y="3"/>
                    <a:pt x="37" y="75"/>
                    <a:pt x="28" y="184"/>
                  </a:cubicBezTo>
                  <a:cubicBezTo>
                    <a:pt x="0" y="826"/>
                    <a:pt x="176" y="1470"/>
                    <a:pt x="525" y="2009"/>
                  </a:cubicBezTo>
                  <a:cubicBezTo>
                    <a:pt x="558" y="2065"/>
                    <a:pt x="622" y="2095"/>
                    <a:pt x="684" y="2095"/>
                  </a:cubicBezTo>
                  <a:cubicBezTo>
                    <a:pt x="720" y="2095"/>
                    <a:pt x="754" y="2084"/>
                    <a:pt x="793" y="2062"/>
                  </a:cubicBezTo>
                  <a:cubicBezTo>
                    <a:pt x="879" y="2006"/>
                    <a:pt x="904" y="1886"/>
                    <a:pt x="848" y="1797"/>
                  </a:cubicBezTo>
                  <a:cubicBezTo>
                    <a:pt x="544" y="1328"/>
                    <a:pt x="388" y="759"/>
                    <a:pt x="413" y="198"/>
                  </a:cubicBezTo>
                  <a:cubicBezTo>
                    <a:pt x="416" y="95"/>
                    <a:pt x="335" y="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8"/>
            <p:cNvSpPr/>
            <p:nvPr/>
          </p:nvSpPr>
          <p:spPr>
            <a:xfrm rot="-293290">
              <a:off x="1532538" y="1624642"/>
              <a:ext cx="222158" cy="529499"/>
            </a:xfrm>
            <a:custGeom>
              <a:avLst/>
              <a:gdLst/>
              <a:ahLst/>
              <a:cxnLst/>
              <a:rect l="l" t="t" r="r" b="b"/>
              <a:pathLst>
                <a:path w="5672" h="13518" extrusionOk="0">
                  <a:moveTo>
                    <a:pt x="5452" y="0"/>
                  </a:moveTo>
                  <a:cubicBezTo>
                    <a:pt x="5417" y="0"/>
                    <a:pt x="5382" y="10"/>
                    <a:pt x="5351" y="29"/>
                  </a:cubicBezTo>
                  <a:cubicBezTo>
                    <a:pt x="3580" y="1103"/>
                    <a:pt x="2425" y="3154"/>
                    <a:pt x="1819" y="6292"/>
                  </a:cubicBezTo>
                  <a:cubicBezTo>
                    <a:pt x="1713" y="6839"/>
                    <a:pt x="1618" y="7397"/>
                    <a:pt x="1532" y="7938"/>
                  </a:cubicBezTo>
                  <a:cubicBezTo>
                    <a:pt x="1236" y="9746"/>
                    <a:pt x="932" y="11623"/>
                    <a:pt x="53" y="13230"/>
                  </a:cubicBezTo>
                  <a:cubicBezTo>
                    <a:pt x="0" y="13325"/>
                    <a:pt x="37" y="13440"/>
                    <a:pt x="131" y="13493"/>
                  </a:cubicBezTo>
                  <a:cubicBezTo>
                    <a:pt x="162" y="13509"/>
                    <a:pt x="193" y="13518"/>
                    <a:pt x="223" y="13518"/>
                  </a:cubicBezTo>
                  <a:cubicBezTo>
                    <a:pt x="293" y="13518"/>
                    <a:pt x="360" y="13481"/>
                    <a:pt x="394" y="13412"/>
                  </a:cubicBezTo>
                  <a:cubicBezTo>
                    <a:pt x="1306" y="11743"/>
                    <a:pt x="1616" y="9841"/>
                    <a:pt x="1917" y="7997"/>
                  </a:cubicBezTo>
                  <a:cubicBezTo>
                    <a:pt x="2003" y="7458"/>
                    <a:pt x="2093" y="6903"/>
                    <a:pt x="2199" y="6365"/>
                  </a:cubicBezTo>
                  <a:cubicBezTo>
                    <a:pt x="2782" y="3338"/>
                    <a:pt x="3878" y="1371"/>
                    <a:pt x="5552" y="356"/>
                  </a:cubicBezTo>
                  <a:cubicBezTo>
                    <a:pt x="5644" y="300"/>
                    <a:pt x="5672" y="183"/>
                    <a:pt x="5616" y="91"/>
                  </a:cubicBezTo>
                  <a:cubicBezTo>
                    <a:pt x="5580" y="32"/>
                    <a:pt x="5516" y="0"/>
                    <a:pt x="5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8"/>
            <p:cNvSpPr/>
            <p:nvPr/>
          </p:nvSpPr>
          <p:spPr>
            <a:xfrm rot="-293290">
              <a:off x="1590299" y="2002398"/>
              <a:ext cx="71794" cy="164122"/>
            </a:xfrm>
            <a:custGeom>
              <a:avLst/>
              <a:gdLst/>
              <a:ahLst/>
              <a:cxnLst/>
              <a:rect l="l" t="t" r="r" b="b"/>
              <a:pathLst>
                <a:path w="1833" h="4190" extrusionOk="0">
                  <a:moveTo>
                    <a:pt x="1631" y="1"/>
                  </a:moveTo>
                  <a:cubicBezTo>
                    <a:pt x="1538" y="1"/>
                    <a:pt x="1453" y="70"/>
                    <a:pt x="1440" y="169"/>
                  </a:cubicBezTo>
                  <a:cubicBezTo>
                    <a:pt x="1283" y="1497"/>
                    <a:pt x="803" y="2783"/>
                    <a:pt x="59" y="3891"/>
                  </a:cubicBezTo>
                  <a:cubicBezTo>
                    <a:pt x="0" y="3977"/>
                    <a:pt x="22" y="4100"/>
                    <a:pt x="109" y="4159"/>
                  </a:cubicBezTo>
                  <a:cubicBezTo>
                    <a:pt x="145" y="4181"/>
                    <a:pt x="179" y="4189"/>
                    <a:pt x="218" y="4189"/>
                  </a:cubicBezTo>
                  <a:cubicBezTo>
                    <a:pt x="282" y="4189"/>
                    <a:pt x="343" y="4161"/>
                    <a:pt x="377" y="4106"/>
                  </a:cubicBezTo>
                  <a:cubicBezTo>
                    <a:pt x="1158" y="2945"/>
                    <a:pt x="1654" y="1603"/>
                    <a:pt x="1819" y="214"/>
                  </a:cubicBezTo>
                  <a:cubicBezTo>
                    <a:pt x="1833" y="111"/>
                    <a:pt x="1758" y="16"/>
                    <a:pt x="1652" y="2"/>
                  </a:cubicBezTo>
                  <a:cubicBezTo>
                    <a:pt x="1645" y="1"/>
                    <a:pt x="1638"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8"/>
            <p:cNvSpPr/>
            <p:nvPr/>
          </p:nvSpPr>
          <p:spPr>
            <a:xfrm rot="-293290">
              <a:off x="1845777" y="1443732"/>
              <a:ext cx="41361" cy="33334"/>
            </a:xfrm>
            <a:custGeom>
              <a:avLst/>
              <a:gdLst/>
              <a:ahLst/>
              <a:cxnLst/>
              <a:rect l="l" t="t" r="r" b="b"/>
              <a:pathLst>
                <a:path w="1056" h="851" extrusionOk="0">
                  <a:moveTo>
                    <a:pt x="837" y="1"/>
                  </a:moveTo>
                  <a:cubicBezTo>
                    <a:pt x="797" y="1"/>
                    <a:pt x="757" y="13"/>
                    <a:pt x="723" y="39"/>
                  </a:cubicBezTo>
                  <a:lnTo>
                    <a:pt x="101" y="505"/>
                  </a:lnTo>
                  <a:cubicBezTo>
                    <a:pt x="18" y="569"/>
                    <a:pt x="1" y="692"/>
                    <a:pt x="65" y="775"/>
                  </a:cubicBezTo>
                  <a:cubicBezTo>
                    <a:pt x="101" y="823"/>
                    <a:pt x="157" y="851"/>
                    <a:pt x="218" y="851"/>
                  </a:cubicBezTo>
                  <a:cubicBezTo>
                    <a:pt x="260" y="851"/>
                    <a:pt x="297" y="837"/>
                    <a:pt x="333" y="812"/>
                  </a:cubicBezTo>
                  <a:lnTo>
                    <a:pt x="952" y="346"/>
                  </a:lnTo>
                  <a:cubicBezTo>
                    <a:pt x="1036" y="282"/>
                    <a:pt x="1055" y="159"/>
                    <a:pt x="991" y="78"/>
                  </a:cubicBezTo>
                  <a:cubicBezTo>
                    <a:pt x="955" y="28"/>
                    <a:pt x="896" y="1"/>
                    <a:pt x="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8"/>
            <p:cNvSpPr/>
            <p:nvPr/>
          </p:nvSpPr>
          <p:spPr>
            <a:xfrm rot="-293290">
              <a:off x="1421996" y="2164108"/>
              <a:ext cx="53464" cy="42460"/>
            </a:xfrm>
            <a:custGeom>
              <a:avLst/>
              <a:gdLst/>
              <a:ahLst/>
              <a:cxnLst/>
              <a:rect l="l" t="t" r="r" b="b"/>
              <a:pathLst>
                <a:path w="1365" h="1084" extrusionOk="0">
                  <a:moveTo>
                    <a:pt x="1146" y="1"/>
                  </a:moveTo>
                  <a:cubicBezTo>
                    <a:pt x="1106" y="1"/>
                    <a:pt x="1066" y="13"/>
                    <a:pt x="1032" y="38"/>
                  </a:cubicBezTo>
                  <a:lnTo>
                    <a:pt x="101" y="741"/>
                  </a:lnTo>
                  <a:cubicBezTo>
                    <a:pt x="17" y="802"/>
                    <a:pt x="0" y="925"/>
                    <a:pt x="64" y="1009"/>
                  </a:cubicBezTo>
                  <a:cubicBezTo>
                    <a:pt x="101" y="1056"/>
                    <a:pt x="156" y="1084"/>
                    <a:pt x="215" y="1084"/>
                  </a:cubicBezTo>
                  <a:cubicBezTo>
                    <a:pt x="254" y="1084"/>
                    <a:pt x="296" y="1070"/>
                    <a:pt x="332" y="1045"/>
                  </a:cubicBezTo>
                  <a:lnTo>
                    <a:pt x="1261" y="345"/>
                  </a:lnTo>
                  <a:cubicBezTo>
                    <a:pt x="1348" y="283"/>
                    <a:pt x="1364" y="160"/>
                    <a:pt x="1300" y="77"/>
                  </a:cubicBezTo>
                  <a:cubicBezTo>
                    <a:pt x="1264" y="27"/>
                    <a:pt x="1205" y="1"/>
                    <a:pt x="1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8"/>
            <p:cNvSpPr/>
            <p:nvPr/>
          </p:nvSpPr>
          <p:spPr>
            <a:xfrm rot="-293290">
              <a:off x="1356568" y="2442253"/>
              <a:ext cx="131838" cy="366905"/>
            </a:xfrm>
            <a:custGeom>
              <a:avLst/>
              <a:gdLst/>
              <a:ahLst/>
              <a:cxnLst/>
              <a:rect l="l" t="t" r="r" b="b"/>
              <a:pathLst>
                <a:path w="3366" h="9367" extrusionOk="0">
                  <a:moveTo>
                    <a:pt x="2461" y="1"/>
                  </a:moveTo>
                  <a:cubicBezTo>
                    <a:pt x="2405" y="1"/>
                    <a:pt x="2350" y="25"/>
                    <a:pt x="2314" y="71"/>
                  </a:cubicBezTo>
                  <a:cubicBezTo>
                    <a:pt x="2244" y="154"/>
                    <a:pt x="2255" y="274"/>
                    <a:pt x="2336" y="341"/>
                  </a:cubicBezTo>
                  <a:cubicBezTo>
                    <a:pt x="2936" y="838"/>
                    <a:pt x="2947" y="1800"/>
                    <a:pt x="2651" y="2498"/>
                  </a:cubicBezTo>
                  <a:cubicBezTo>
                    <a:pt x="2389" y="3111"/>
                    <a:pt x="1929" y="3633"/>
                    <a:pt x="1482" y="4138"/>
                  </a:cubicBezTo>
                  <a:cubicBezTo>
                    <a:pt x="1373" y="4269"/>
                    <a:pt x="1262" y="4395"/>
                    <a:pt x="1156" y="4520"/>
                  </a:cubicBezTo>
                  <a:cubicBezTo>
                    <a:pt x="634" y="5128"/>
                    <a:pt x="34" y="5951"/>
                    <a:pt x="15" y="6922"/>
                  </a:cubicBezTo>
                  <a:cubicBezTo>
                    <a:pt x="1" y="7553"/>
                    <a:pt x="277" y="8189"/>
                    <a:pt x="771" y="8666"/>
                  </a:cubicBezTo>
                  <a:cubicBezTo>
                    <a:pt x="1237" y="9115"/>
                    <a:pt x="1834" y="9366"/>
                    <a:pt x="2422" y="9366"/>
                  </a:cubicBezTo>
                  <a:cubicBezTo>
                    <a:pt x="2461" y="9366"/>
                    <a:pt x="2501" y="9363"/>
                    <a:pt x="2545" y="9363"/>
                  </a:cubicBezTo>
                  <a:cubicBezTo>
                    <a:pt x="2654" y="9361"/>
                    <a:pt x="2732" y="9268"/>
                    <a:pt x="2727" y="9160"/>
                  </a:cubicBezTo>
                  <a:cubicBezTo>
                    <a:pt x="2724" y="9057"/>
                    <a:pt x="2640" y="8978"/>
                    <a:pt x="2536" y="8978"/>
                  </a:cubicBezTo>
                  <a:cubicBezTo>
                    <a:pt x="2533" y="8978"/>
                    <a:pt x="2529" y="8978"/>
                    <a:pt x="2526" y="8978"/>
                  </a:cubicBezTo>
                  <a:cubicBezTo>
                    <a:pt x="2490" y="8981"/>
                    <a:pt x="2455" y="8982"/>
                    <a:pt x="2420" y="8982"/>
                  </a:cubicBezTo>
                  <a:cubicBezTo>
                    <a:pt x="1929" y="8982"/>
                    <a:pt x="1435" y="8767"/>
                    <a:pt x="1044" y="8390"/>
                  </a:cubicBezTo>
                  <a:cubicBezTo>
                    <a:pt x="626" y="7988"/>
                    <a:pt x="389" y="7455"/>
                    <a:pt x="403" y="6933"/>
                  </a:cubicBezTo>
                  <a:cubicBezTo>
                    <a:pt x="419" y="6083"/>
                    <a:pt x="969" y="5329"/>
                    <a:pt x="1449" y="4766"/>
                  </a:cubicBezTo>
                  <a:cubicBezTo>
                    <a:pt x="1552" y="4640"/>
                    <a:pt x="1661" y="4520"/>
                    <a:pt x="1772" y="4395"/>
                  </a:cubicBezTo>
                  <a:cubicBezTo>
                    <a:pt x="2238" y="3865"/>
                    <a:pt x="2721" y="3315"/>
                    <a:pt x="3005" y="2651"/>
                  </a:cubicBezTo>
                  <a:cubicBezTo>
                    <a:pt x="3349" y="1848"/>
                    <a:pt x="3365" y="690"/>
                    <a:pt x="2584" y="45"/>
                  </a:cubicBezTo>
                  <a:cubicBezTo>
                    <a:pt x="2548" y="15"/>
                    <a:pt x="2504" y="1"/>
                    <a:pt x="24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8"/>
            <p:cNvSpPr/>
            <p:nvPr/>
          </p:nvSpPr>
          <p:spPr>
            <a:xfrm rot="-293290">
              <a:off x="1322261" y="2728372"/>
              <a:ext cx="137164" cy="133021"/>
            </a:xfrm>
            <a:custGeom>
              <a:avLst/>
              <a:gdLst/>
              <a:ahLst/>
              <a:cxnLst/>
              <a:rect l="l" t="t" r="r" b="b"/>
              <a:pathLst>
                <a:path w="3502" h="3396" extrusionOk="0">
                  <a:moveTo>
                    <a:pt x="266" y="1"/>
                  </a:moveTo>
                  <a:cubicBezTo>
                    <a:pt x="167" y="1"/>
                    <a:pt x="76" y="78"/>
                    <a:pt x="67" y="179"/>
                  </a:cubicBezTo>
                  <a:cubicBezTo>
                    <a:pt x="0" y="1044"/>
                    <a:pt x="327" y="1926"/>
                    <a:pt x="949" y="2537"/>
                  </a:cubicBezTo>
                  <a:cubicBezTo>
                    <a:pt x="1504" y="3083"/>
                    <a:pt x="2274" y="3396"/>
                    <a:pt x="3052" y="3396"/>
                  </a:cubicBezTo>
                  <a:cubicBezTo>
                    <a:pt x="3142" y="3396"/>
                    <a:pt x="3228" y="3390"/>
                    <a:pt x="3315" y="3382"/>
                  </a:cubicBezTo>
                  <a:cubicBezTo>
                    <a:pt x="3424" y="3371"/>
                    <a:pt x="3502" y="3276"/>
                    <a:pt x="3490" y="3173"/>
                  </a:cubicBezTo>
                  <a:cubicBezTo>
                    <a:pt x="3480" y="3071"/>
                    <a:pt x="3396" y="2996"/>
                    <a:pt x="3301" y="2996"/>
                  </a:cubicBezTo>
                  <a:cubicBezTo>
                    <a:pt x="3294" y="2996"/>
                    <a:pt x="3288" y="2996"/>
                    <a:pt x="3281" y="2997"/>
                  </a:cubicBezTo>
                  <a:cubicBezTo>
                    <a:pt x="3203" y="3004"/>
                    <a:pt x="3125" y="3008"/>
                    <a:pt x="3047" y="3008"/>
                  </a:cubicBezTo>
                  <a:cubicBezTo>
                    <a:pt x="2371" y="3008"/>
                    <a:pt x="1702" y="2741"/>
                    <a:pt x="1217" y="2261"/>
                  </a:cubicBezTo>
                  <a:cubicBezTo>
                    <a:pt x="676" y="1730"/>
                    <a:pt x="391" y="960"/>
                    <a:pt x="450" y="207"/>
                  </a:cubicBezTo>
                  <a:cubicBezTo>
                    <a:pt x="455" y="104"/>
                    <a:pt x="380" y="12"/>
                    <a:pt x="271" y="1"/>
                  </a:cubicBezTo>
                  <a:cubicBezTo>
                    <a:pt x="269" y="1"/>
                    <a:pt x="268"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8"/>
            <p:cNvSpPr/>
            <p:nvPr/>
          </p:nvSpPr>
          <p:spPr>
            <a:xfrm rot="-293290">
              <a:off x="1447702" y="2660117"/>
              <a:ext cx="50409" cy="75598"/>
            </a:xfrm>
            <a:custGeom>
              <a:avLst/>
              <a:gdLst/>
              <a:ahLst/>
              <a:cxnLst/>
              <a:rect l="l" t="t" r="r" b="b"/>
              <a:pathLst>
                <a:path w="1287" h="1930" extrusionOk="0">
                  <a:moveTo>
                    <a:pt x="437" y="1"/>
                  </a:moveTo>
                  <a:cubicBezTo>
                    <a:pt x="360" y="1"/>
                    <a:pt x="288" y="45"/>
                    <a:pt x="260" y="125"/>
                  </a:cubicBezTo>
                  <a:cubicBezTo>
                    <a:pt x="1" y="797"/>
                    <a:pt x="333" y="1612"/>
                    <a:pt x="988" y="1913"/>
                  </a:cubicBezTo>
                  <a:cubicBezTo>
                    <a:pt x="1016" y="1924"/>
                    <a:pt x="1041" y="1930"/>
                    <a:pt x="1069" y="1930"/>
                  </a:cubicBezTo>
                  <a:cubicBezTo>
                    <a:pt x="1142" y="1930"/>
                    <a:pt x="1212" y="1891"/>
                    <a:pt x="1242" y="1815"/>
                  </a:cubicBezTo>
                  <a:cubicBezTo>
                    <a:pt x="1287" y="1718"/>
                    <a:pt x="1245" y="1606"/>
                    <a:pt x="1147" y="1561"/>
                  </a:cubicBezTo>
                  <a:cubicBezTo>
                    <a:pt x="681" y="1347"/>
                    <a:pt x="433" y="738"/>
                    <a:pt x="617" y="259"/>
                  </a:cubicBezTo>
                  <a:cubicBezTo>
                    <a:pt x="654" y="161"/>
                    <a:pt x="609" y="49"/>
                    <a:pt x="506" y="13"/>
                  </a:cubicBezTo>
                  <a:cubicBezTo>
                    <a:pt x="483" y="5"/>
                    <a:pt x="460"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8"/>
            <p:cNvSpPr/>
            <p:nvPr/>
          </p:nvSpPr>
          <p:spPr>
            <a:xfrm rot="-293290">
              <a:off x="1518354" y="2434689"/>
              <a:ext cx="35799" cy="45594"/>
            </a:xfrm>
            <a:custGeom>
              <a:avLst/>
              <a:gdLst/>
              <a:ahLst/>
              <a:cxnLst/>
              <a:rect l="l" t="t" r="r" b="b"/>
              <a:pathLst>
                <a:path w="914" h="1164" extrusionOk="0">
                  <a:moveTo>
                    <a:pt x="691" y="0"/>
                  </a:moveTo>
                  <a:cubicBezTo>
                    <a:pt x="625" y="0"/>
                    <a:pt x="562" y="34"/>
                    <a:pt x="525" y="93"/>
                  </a:cubicBezTo>
                  <a:lnTo>
                    <a:pt x="59" y="871"/>
                  </a:lnTo>
                  <a:cubicBezTo>
                    <a:pt x="1" y="963"/>
                    <a:pt x="34" y="1080"/>
                    <a:pt x="124" y="1136"/>
                  </a:cubicBezTo>
                  <a:cubicBezTo>
                    <a:pt x="157" y="1153"/>
                    <a:pt x="188" y="1164"/>
                    <a:pt x="221" y="1164"/>
                  </a:cubicBezTo>
                  <a:cubicBezTo>
                    <a:pt x="285" y="1164"/>
                    <a:pt x="352" y="1130"/>
                    <a:pt x="389" y="1069"/>
                  </a:cubicBezTo>
                  <a:lnTo>
                    <a:pt x="857" y="293"/>
                  </a:lnTo>
                  <a:cubicBezTo>
                    <a:pt x="913" y="201"/>
                    <a:pt x="882" y="84"/>
                    <a:pt x="790" y="28"/>
                  </a:cubicBezTo>
                  <a:cubicBezTo>
                    <a:pt x="759" y="9"/>
                    <a:pt x="725" y="0"/>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8"/>
            <p:cNvSpPr/>
            <p:nvPr/>
          </p:nvSpPr>
          <p:spPr>
            <a:xfrm rot="-293290">
              <a:off x="1559327" y="2440995"/>
              <a:ext cx="25694" cy="57580"/>
            </a:xfrm>
            <a:custGeom>
              <a:avLst/>
              <a:gdLst/>
              <a:ahLst/>
              <a:cxnLst/>
              <a:rect l="l" t="t" r="r" b="b"/>
              <a:pathLst>
                <a:path w="656" h="1470" extrusionOk="0">
                  <a:moveTo>
                    <a:pt x="443" y="0"/>
                  </a:moveTo>
                  <a:cubicBezTo>
                    <a:pt x="358" y="0"/>
                    <a:pt x="281" y="62"/>
                    <a:pt x="260" y="153"/>
                  </a:cubicBezTo>
                  <a:lnTo>
                    <a:pt x="25" y="1241"/>
                  </a:lnTo>
                  <a:cubicBezTo>
                    <a:pt x="0" y="1342"/>
                    <a:pt x="67" y="1442"/>
                    <a:pt x="173" y="1467"/>
                  </a:cubicBezTo>
                  <a:cubicBezTo>
                    <a:pt x="187" y="1467"/>
                    <a:pt x="201" y="1470"/>
                    <a:pt x="215" y="1470"/>
                  </a:cubicBezTo>
                  <a:cubicBezTo>
                    <a:pt x="304" y="1470"/>
                    <a:pt x="385" y="1406"/>
                    <a:pt x="399" y="1319"/>
                  </a:cubicBezTo>
                  <a:lnTo>
                    <a:pt x="634" y="231"/>
                  </a:lnTo>
                  <a:cubicBezTo>
                    <a:pt x="656" y="131"/>
                    <a:pt x="592" y="30"/>
                    <a:pt x="486" y="5"/>
                  </a:cubicBezTo>
                  <a:cubicBezTo>
                    <a:pt x="471" y="2"/>
                    <a:pt x="457"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8"/>
            <p:cNvSpPr/>
            <p:nvPr/>
          </p:nvSpPr>
          <p:spPr>
            <a:xfrm rot="-293290">
              <a:off x="1610164" y="2285889"/>
              <a:ext cx="125571" cy="246967"/>
            </a:xfrm>
            <a:custGeom>
              <a:avLst/>
              <a:gdLst/>
              <a:ahLst/>
              <a:cxnLst/>
              <a:rect l="l" t="t" r="r" b="b"/>
              <a:pathLst>
                <a:path w="3206" h="6305" extrusionOk="0">
                  <a:moveTo>
                    <a:pt x="435" y="1"/>
                  </a:moveTo>
                  <a:cubicBezTo>
                    <a:pt x="337" y="1"/>
                    <a:pt x="251" y="76"/>
                    <a:pt x="240" y="172"/>
                  </a:cubicBezTo>
                  <a:cubicBezTo>
                    <a:pt x="0" y="2474"/>
                    <a:pt x="1033" y="4865"/>
                    <a:pt x="2871" y="6265"/>
                  </a:cubicBezTo>
                  <a:cubicBezTo>
                    <a:pt x="2905" y="6290"/>
                    <a:pt x="2944" y="6304"/>
                    <a:pt x="2985" y="6304"/>
                  </a:cubicBezTo>
                  <a:cubicBezTo>
                    <a:pt x="3041" y="6304"/>
                    <a:pt x="3100" y="6276"/>
                    <a:pt x="3139" y="6232"/>
                  </a:cubicBezTo>
                  <a:cubicBezTo>
                    <a:pt x="3206" y="6148"/>
                    <a:pt x="3189" y="6025"/>
                    <a:pt x="3105" y="5961"/>
                  </a:cubicBezTo>
                  <a:cubicBezTo>
                    <a:pt x="1370" y="4641"/>
                    <a:pt x="399" y="2384"/>
                    <a:pt x="625" y="214"/>
                  </a:cubicBezTo>
                  <a:cubicBezTo>
                    <a:pt x="636" y="108"/>
                    <a:pt x="558" y="13"/>
                    <a:pt x="455" y="2"/>
                  </a:cubicBezTo>
                  <a:cubicBezTo>
                    <a:pt x="448" y="1"/>
                    <a:pt x="442"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8"/>
            <p:cNvSpPr/>
            <p:nvPr/>
          </p:nvSpPr>
          <p:spPr>
            <a:xfrm rot="-293290">
              <a:off x="1703915" y="2405097"/>
              <a:ext cx="75358" cy="87819"/>
            </a:xfrm>
            <a:custGeom>
              <a:avLst/>
              <a:gdLst/>
              <a:ahLst/>
              <a:cxnLst/>
              <a:rect l="l" t="t" r="r" b="b"/>
              <a:pathLst>
                <a:path w="1924" h="2242" extrusionOk="0">
                  <a:moveTo>
                    <a:pt x="218" y="0"/>
                  </a:moveTo>
                  <a:cubicBezTo>
                    <a:pt x="198" y="0"/>
                    <a:pt x="178" y="3"/>
                    <a:pt x="157" y="10"/>
                  </a:cubicBezTo>
                  <a:cubicBezTo>
                    <a:pt x="57" y="44"/>
                    <a:pt x="1" y="150"/>
                    <a:pt x="37" y="253"/>
                  </a:cubicBezTo>
                  <a:cubicBezTo>
                    <a:pt x="302" y="1062"/>
                    <a:pt x="874" y="1776"/>
                    <a:pt x="1605" y="2214"/>
                  </a:cubicBezTo>
                  <a:cubicBezTo>
                    <a:pt x="1641" y="2234"/>
                    <a:pt x="1672" y="2242"/>
                    <a:pt x="1705" y="2242"/>
                  </a:cubicBezTo>
                  <a:cubicBezTo>
                    <a:pt x="1770" y="2242"/>
                    <a:pt x="1837" y="2211"/>
                    <a:pt x="1867" y="2153"/>
                  </a:cubicBezTo>
                  <a:cubicBezTo>
                    <a:pt x="1923" y="2061"/>
                    <a:pt x="1892" y="1943"/>
                    <a:pt x="1800" y="1888"/>
                  </a:cubicBezTo>
                  <a:cubicBezTo>
                    <a:pt x="1148" y="1497"/>
                    <a:pt x="637" y="855"/>
                    <a:pt x="400" y="133"/>
                  </a:cubicBezTo>
                  <a:cubicBezTo>
                    <a:pt x="373" y="52"/>
                    <a:pt x="299"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8"/>
            <p:cNvSpPr/>
            <p:nvPr/>
          </p:nvSpPr>
          <p:spPr>
            <a:xfrm rot="-293290">
              <a:off x="1650779" y="2858738"/>
              <a:ext cx="307230" cy="149120"/>
            </a:xfrm>
            <a:custGeom>
              <a:avLst/>
              <a:gdLst/>
              <a:ahLst/>
              <a:cxnLst/>
              <a:rect l="l" t="t" r="r" b="b"/>
              <a:pathLst>
                <a:path w="7844" h="3807" extrusionOk="0">
                  <a:moveTo>
                    <a:pt x="216" y="1"/>
                  </a:moveTo>
                  <a:cubicBezTo>
                    <a:pt x="176" y="1"/>
                    <a:pt x="135" y="13"/>
                    <a:pt x="101" y="37"/>
                  </a:cubicBezTo>
                  <a:cubicBezTo>
                    <a:pt x="15" y="99"/>
                    <a:pt x="1" y="222"/>
                    <a:pt x="62" y="305"/>
                  </a:cubicBezTo>
                  <a:cubicBezTo>
                    <a:pt x="1022" y="1580"/>
                    <a:pt x="2135" y="2523"/>
                    <a:pt x="3374" y="3120"/>
                  </a:cubicBezTo>
                  <a:cubicBezTo>
                    <a:pt x="4317" y="3575"/>
                    <a:pt x="5318" y="3806"/>
                    <a:pt x="6292" y="3806"/>
                  </a:cubicBezTo>
                  <a:cubicBezTo>
                    <a:pt x="6763" y="3806"/>
                    <a:pt x="7229" y="3751"/>
                    <a:pt x="7678" y="3645"/>
                  </a:cubicBezTo>
                  <a:cubicBezTo>
                    <a:pt x="7782" y="3619"/>
                    <a:pt x="7843" y="3513"/>
                    <a:pt x="7818" y="3410"/>
                  </a:cubicBezTo>
                  <a:cubicBezTo>
                    <a:pt x="7799" y="3323"/>
                    <a:pt x="7720" y="3265"/>
                    <a:pt x="7633" y="3265"/>
                  </a:cubicBezTo>
                  <a:cubicBezTo>
                    <a:pt x="7618" y="3265"/>
                    <a:pt x="7602" y="3267"/>
                    <a:pt x="7586" y="3271"/>
                  </a:cubicBezTo>
                  <a:cubicBezTo>
                    <a:pt x="7169" y="3375"/>
                    <a:pt x="6735" y="3427"/>
                    <a:pt x="6294" y="3427"/>
                  </a:cubicBezTo>
                  <a:cubicBezTo>
                    <a:pt x="5380" y="3427"/>
                    <a:pt x="4435" y="3205"/>
                    <a:pt x="3541" y="2774"/>
                  </a:cubicBezTo>
                  <a:cubicBezTo>
                    <a:pt x="2361" y="2205"/>
                    <a:pt x="1290" y="1296"/>
                    <a:pt x="369" y="76"/>
                  </a:cubicBezTo>
                  <a:cubicBezTo>
                    <a:pt x="333" y="27"/>
                    <a:pt x="274"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8"/>
            <p:cNvSpPr/>
            <p:nvPr/>
          </p:nvSpPr>
          <p:spPr>
            <a:xfrm rot="-293290">
              <a:off x="1722153" y="2730615"/>
              <a:ext cx="358421" cy="168431"/>
            </a:xfrm>
            <a:custGeom>
              <a:avLst/>
              <a:gdLst/>
              <a:ahLst/>
              <a:cxnLst/>
              <a:rect l="l" t="t" r="r" b="b"/>
              <a:pathLst>
                <a:path w="9151" h="4300" extrusionOk="0">
                  <a:moveTo>
                    <a:pt x="8935" y="1"/>
                  </a:moveTo>
                  <a:cubicBezTo>
                    <a:pt x="8860" y="1"/>
                    <a:pt x="8789" y="44"/>
                    <a:pt x="8757" y="118"/>
                  </a:cubicBezTo>
                  <a:cubicBezTo>
                    <a:pt x="8241" y="1346"/>
                    <a:pt x="7474" y="2344"/>
                    <a:pt x="6536" y="3011"/>
                  </a:cubicBezTo>
                  <a:cubicBezTo>
                    <a:pt x="5703" y="3599"/>
                    <a:pt x="4739" y="3915"/>
                    <a:pt x="3804" y="3915"/>
                  </a:cubicBezTo>
                  <a:cubicBezTo>
                    <a:pt x="3563" y="3915"/>
                    <a:pt x="3323" y="3894"/>
                    <a:pt x="3088" y="3851"/>
                  </a:cubicBezTo>
                  <a:cubicBezTo>
                    <a:pt x="1855" y="3630"/>
                    <a:pt x="803" y="2782"/>
                    <a:pt x="402" y="1700"/>
                  </a:cubicBezTo>
                  <a:cubicBezTo>
                    <a:pt x="371" y="1619"/>
                    <a:pt x="298" y="1571"/>
                    <a:pt x="220" y="1571"/>
                  </a:cubicBezTo>
                  <a:cubicBezTo>
                    <a:pt x="198" y="1571"/>
                    <a:pt x="175" y="1575"/>
                    <a:pt x="153" y="1583"/>
                  </a:cubicBezTo>
                  <a:cubicBezTo>
                    <a:pt x="53" y="1622"/>
                    <a:pt x="0" y="1731"/>
                    <a:pt x="39" y="1831"/>
                  </a:cubicBezTo>
                  <a:cubicBezTo>
                    <a:pt x="485" y="3042"/>
                    <a:pt x="1654" y="3982"/>
                    <a:pt x="3013" y="4230"/>
                  </a:cubicBezTo>
                  <a:cubicBezTo>
                    <a:pt x="3272" y="4275"/>
                    <a:pt x="3532" y="4300"/>
                    <a:pt x="3797" y="4300"/>
                  </a:cubicBezTo>
                  <a:cubicBezTo>
                    <a:pt x="4812" y="4300"/>
                    <a:pt x="5856" y="3962"/>
                    <a:pt x="6760" y="3321"/>
                  </a:cubicBezTo>
                  <a:cubicBezTo>
                    <a:pt x="7756" y="2612"/>
                    <a:pt x="8567" y="1555"/>
                    <a:pt x="9111" y="266"/>
                  </a:cubicBezTo>
                  <a:cubicBezTo>
                    <a:pt x="9151" y="168"/>
                    <a:pt x="9106" y="57"/>
                    <a:pt x="9008" y="15"/>
                  </a:cubicBezTo>
                  <a:cubicBezTo>
                    <a:pt x="8984" y="5"/>
                    <a:pt x="8960" y="1"/>
                    <a:pt x="8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8"/>
            <p:cNvSpPr/>
            <p:nvPr/>
          </p:nvSpPr>
          <p:spPr>
            <a:xfrm rot="-293290">
              <a:off x="1793339" y="2578278"/>
              <a:ext cx="62550" cy="191424"/>
            </a:xfrm>
            <a:custGeom>
              <a:avLst/>
              <a:gdLst/>
              <a:ahLst/>
              <a:cxnLst/>
              <a:rect l="l" t="t" r="r" b="b"/>
              <a:pathLst>
                <a:path w="1597" h="4887" extrusionOk="0">
                  <a:moveTo>
                    <a:pt x="781" y="1"/>
                  </a:moveTo>
                  <a:cubicBezTo>
                    <a:pt x="757" y="1"/>
                    <a:pt x="733" y="5"/>
                    <a:pt x="709" y="15"/>
                  </a:cubicBezTo>
                  <a:cubicBezTo>
                    <a:pt x="611" y="57"/>
                    <a:pt x="561" y="169"/>
                    <a:pt x="603" y="267"/>
                  </a:cubicBezTo>
                  <a:cubicBezTo>
                    <a:pt x="1189" y="1673"/>
                    <a:pt x="977" y="3363"/>
                    <a:pt x="62" y="4580"/>
                  </a:cubicBezTo>
                  <a:cubicBezTo>
                    <a:pt x="0" y="4663"/>
                    <a:pt x="17" y="4786"/>
                    <a:pt x="101" y="4850"/>
                  </a:cubicBezTo>
                  <a:cubicBezTo>
                    <a:pt x="137" y="4872"/>
                    <a:pt x="176" y="4886"/>
                    <a:pt x="218" y="4886"/>
                  </a:cubicBezTo>
                  <a:cubicBezTo>
                    <a:pt x="277" y="4886"/>
                    <a:pt x="332" y="4864"/>
                    <a:pt x="374" y="4814"/>
                  </a:cubicBezTo>
                  <a:cubicBezTo>
                    <a:pt x="1367" y="3492"/>
                    <a:pt x="1596" y="1647"/>
                    <a:pt x="960" y="121"/>
                  </a:cubicBezTo>
                  <a:cubicBezTo>
                    <a:pt x="928" y="47"/>
                    <a:pt x="856" y="1"/>
                    <a:pt x="7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8"/>
            <p:cNvSpPr/>
            <p:nvPr/>
          </p:nvSpPr>
          <p:spPr>
            <a:xfrm rot="-293290">
              <a:off x="1818134" y="2492012"/>
              <a:ext cx="97958" cy="344735"/>
            </a:xfrm>
            <a:custGeom>
              <a:avLst/>
              <a:gdLst/>
              <a:ahLst/>
              <a:cxnLst/>
              <a:rect l="l" t="t" r="r" b="b"/>
              <a:pathLst>
                <a:path w="2501" h="8801" extrusionOk="0">
                  <a:moveTo>
                    <a:pt x="996" y="1"/>
                  </a:moveTo>
                  <a:cubicBezTo>
                    <a:pt x="958" y="1"/>
                    <a:pt x="919" y="12"/>
                    <a:pt x="885" y="35"/>
                  </a:cubicBezTo>
                  <a:cubicBezTo>
                    <a:pt x="798" y="99"/>
                    <a:pt x="782" y="216"/>
                    <a:pt x="840" y="306"/>
                  </a:cubicBezTo>
                  <a:cubicBezTo>
                    <a:pt x="1694" y="1514"/>
                    <a:pt x="2104" y="3053"/>
                    <a:pt x="1970" y="4526"/>
                  </a:cubicBezTo>
                  <a:cubicBezTo>
                    <a:pt x="1833" y="6002"/>
                    <a:pt x="1144" y="7439"/>
                    <a:pt x="79" y="8468"/>
                  </a:cubicBezTo>
                  <a:cubicBezTo>
                    <a:pt x="3" y="8541"/>
                    <a:pt x="0" y="8664"/>
                    <a:pt x="73" y="8739"/>
                  </a:cubicBezTo>
                  <a:cubicBezTo>
                    <a:pt x="112" y="8778"/>
                    <a:pt x="162" y="8800"/>
                    <a:pt x="212" y="8800"/>
                  </a:cubicBezTo>
                  <a:cubicBezTo>
                    <a:pt x="257" y="8800"/>
                    <a:pt x="307" y="8781"/>
                    <a:pt x="344" y="8745"/>
                  </a:cubicBezTo>
                  <a:cubicBezTo>
                    <a:pt x="1473" y="7651"/>
                    <a:pt x="2207" y="6128"/>
                    <a:pt x="2352" y="4563"/>
                  </a:cubicBezTo>
                  <a:cubicBezTo>
                    <a:pt x="2500" y="2998"/>
                    <a:pt x="2059" y="1366"/>
                    <a:pt x="1153" y="82"/>
                  </a:cubicBezTo>
                  <a:cubicBezTo>
                    <a:pt x="1115" y="28"/>
                    <a:pt x="1056" y="1"/>
                    <a:pt x="9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8"/>
            <p:cNvSpPr/>
            <p:nvPr/>
          </p:nvSpPr>
          <p:spPr>
            <a:xfrm rot="-293290">
              <a:off x="1936586" y="2579836"/>
              <a:ext cx="26399" cy="103409"/>
            </a:xfrm>
            <a:custGeom>
              <a:avLst/>
              <a:gdLst/>
              <a:ahLst/>
              <a:cxnLst/>
              <a:rect l="l" t="t" r="r" b="b"/>
              <a:pathLst>
                <a:path w="674" h="2640" extrusionOk="0">
                  <a:moveTo>
                    <a:pt x="214" y="1"/>
                  </a:moveTo>
                  <a:cubicBezTo>
                    <a:pt x="195" y="1"/>
                    <a:pt x="176" y="3"/>
                    <a:pt x="157" y="9"/>
                  </a:cubicBezTo>
                  <a:cubicBezTo>
                    <a:pt x="57" y="43"/>
                    <a:pt x="1" y="149"/>
                    <a:pt x="31" y="252"/>
                  </a:cubicBezTo>
                  <a:cubicBezTo>
                    <a:pt x="252" y="949"/>
                    <a:pt x="282" y="1694"/>
                    <a:pt x="129" y="2408"/>
                  </a:cubicBezTo>
                  <a:cubicBezTo>
                    <a:pt x="110" y="2512"/>
                    <a:pt x="171" y="2612"/>
                    <a:pt x="277" y="2637"/>
                  </a:cubicBezTo>
                  <a:cubicBezTo>
                    <a:pt x="291" y="2637"/>
                    <a:pt x="305" y="2640"/>
                    <a:pt x="319" y="2640"/>
                  </a:cubicBezTo>
                  <a:cubicBezTo>
                    <a:pt x="405" y="2640"/>
                    <a:pt x="486" y="2581"/>
                    <a:pt x="506" y="2489"/>
                  </a:cubicBezTo>
                  <a:cubicBezTo>
                    <a:pt x="673" y="1711"/>
                    <a:pt x="637" y="896"/>
                    <a:pt x="400" y="135"/>
                  </a:cubicBezTo>
                  <a:cubicBezTo>
                    <a:pt x="372" y="53"/>
                    <a:pt x="297" y="1"/>
                    <a:pt x="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8"/>
            <p:cNvSpPr/>
            <p:nvPr/>
          </p:nvSpPr>
          <p:spPr>
            <a:xfrm rot="-293290">
              <a:off x="1989778" y="2615096"/>
              <a:ext cx="19153" cy="33334"/>
            </a:xfrm>
            <a:custGeom>
              <a:avLst/>
              <a:gdLst/>
              <a:ahLst/>
              <a:cxnLst/>
              <a:rect l="l" t="t" r="r" b="b"/>
              <a:pathLst>
                <a:path w="489" h="851" extrusionOk="0">
                  <a:moveTo>
                    <a:pt x="207" y="0"/>
                  </a:moveTo>
                  <a:cubicBezTo>
                    <a:pt x="197" y="0"/>
                    <a:pt x="187" y="1"/>
                    <a:pt x="177" y="3"/>
                  </a:cubicBezTo>
                  <a:cubicBezTo>
                    <a:pt x="71" y="17"/>
                    <a:pt x="1" y="117"/>
                    <a:pt x="18" y="223"/>
                  </a:cubicBezTo>
                  <a:lnTo>
                    <a:pt x="96" y="689"/>
                  </a:lnTo>
                  <a:cubicBezTo>
                    <a:pt x="110" y="784"/>
                    <a:pt x="190" y="851"/>
                    <a:pt x="283" y="851"/>
                  </a:cubicBezTo>
                  <a:cubicBezTo>
                    <a:pt x="291" y="851"/>
                    <a:pt x="302" y="851"/>
                    <a:pt x="316" y="848"/>
                  </a:cubicBezTo>
                  <a:cubicBezTo>
                    <a:pt x="419" y="834"/>
                    <a:pt x="489" y="731"/>
                    <a:pt x="472" y="628"/>
                  </a:cubicBezTo>
                  <a:lnTo>
                    <a:pt x="394" y="159"/>
                  </a:lnTo>
                  <a:cubicBezTo>
                    <a:pt x="382" y="66"/>
                    <a:pt x="299" y="0"/>
                    <a:pt x="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8"/>
            <p:cNvSpPr/>
            <p:nvPr/>
          </p:nvSpPr>
          <p:spPr>
            <a:xfrm rot="-293290">
              <a:off x="1582962" y="2531330"/>
              <a:ext cx="82643" cy="83393"/>
            </a:xfrm>
            <a:custGeom>
              <a:avLst/>
              <a:gdLst/>
              <a:ahLst/>
              <a:cxnLst/>
              <a:rect l="l" t="t" r="r" b="b"/>
              <a:pathLst>
                <a:path w="2110" h="2129" extrusionOk="0">
                  <a:moveTo>
                    <a:pt x="1111" y="1"/>
                  </a:moveTo>
                  <a:cubicBezTo>
                    <a:pt x="1043" y="1"/>
                    <a:pt x="976" y="8"/>
                    <a:pt x="910" y="22"/>
                  </a:cubicBezTo>
                  <a:cubicBezTo>
                    <a:pt x="530" y="106"/>
                    <a:pt x="218" y="424"/>
                    <a:pt x="109" y="798"/>
                  </a:cubicBezTo>
                  <a:cubicBezTo>
                    <a:pt x="0" y="1169"/>
                    <a:pt x="95" y="1593"/>
                    <a:pt x="329" y="1905"/>
                  </a:cubicBezTo>
                  <a:lnTo>
                    <a:pt x="1733" y="2129"/>
                  </a:lnTo>
                  <a:cubicBezTo>
                    <a:pt x="1867" y="1861"/>
                    <a:pt x="1998" y="1587"/>
                    <a:pt x="2053" y="1295"/>
                  </a:cubicBezTo>
                  <a:cubicBezTo>
                    <a:pt x="2109" y="1002"/>
                    <a:pt x="2090" y="681"/>
                    <a:pt x="1928" y="430"/>
                  </a:cubicBezTo>
                  <a:cubicBezTo>
                    <a:pt x="1755" y="160"/>
                    <a:pt x="1432" y="1"/>
                    <a:pt x="1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8"/>
            <p:cNvSpPr/>
            <p:nvPr/>
          </p:nvSpPr>
          <p:spPr>
            <a:xfrm rot="-293290">
              <a:off x="1575211" y="2523883"/>
              <a:ext cx="98271" cy="98395"/>
            </a:xfrm>
            <a:custGeom>
              <a:avLst/>
              <a:gdLst/>
              <a:ahLst/>
              <a:cxnLst/>
              <a:rect l="l" t="t" r="r" b="b"/>
              <a:pathLst>
                <a:path w="2509" h="2512" extrusionOk="0">
                  <a:moveTo>
                    <a:pt x="1304" y="385"/>
                  </a:moveTo>
                  <a:cubicBezTo>
                    <a:pt x="1566" y="385"/>
                    <a:pt x="1827" y="515"/>
                    <a:pt x="1959" y="726"/>
                  </a:cubicBezTo>
                  <a:cubicBezTo>
                    <a:pt x="2081" y="913"/>
                    <a:pt x="2115" y="1172"/>
                    <a:pt x="2059" y="1451"/>
                  </a:cubicBezTo>
                  <a:cubicBezTo>
                    <a:pt x="2017" y="1671"/>
                    <a:pt x="1928" y="1883"/>
                    <a:pt x="1819" y="2107"/>
                  </a:cubicBezTo>
                  <a:lnTo>
                    <a:pt x="633" y="1923"/>
                  </a:lnTo>
                  <a:cubicBezTo>
                    <a:pt x="463" y="1657"/>
                    <a:pt x="410" y="1326"/>
                    <a:pt x="486" y="1044"/>
                  </a:cubicBezTo>
                  <a:cubicBezTo>
                    <a:pt x="575" y="726"/>
                    <a:pt x="840" y="466"/>
                    <a:pt x="1144" y="402"/>
                  </a:cubicBezTo>
                  <a:cubicBezTo>
                    <a:pt x="1197" y="391"/>
                    <a:pt x="1251" y="385"/>
                    <a:pt x="1304" y="385"/>
                  </a:cubicBezTo>
                  <a:close/>
                  <a:moveTo>
                    <a:pt x="1312" y="0"/>
                  </a:moveTo>
                  <a:cubicBezTo>
                    <a:pt x="1228" y="0"/>
                    <a:pt x="1144" y="9"/>
                    <a:pt x="1060" y="28"/>
                  </a:cubicBezTo>
                  <a:cubicBezTo>
                    <a:pt x="617" y="126"/>
                    <a:pt x="248" y="486"/>
                    <a:pt x="117" y="938"/>
                  </a:cubicBezTo>
                  <a:cubicBezTo>
                    <a:pt x="0" y="1359"/>
                    <a:pt x="95" y="1847"/>
                    <a:pt x="368" y="2215"/>
                  </a:cubicBezTo>
                  <a:cubicBezTo>
                    <a:pt x="402" y="2252"/>
                    <a:pt x="446" y="2280"/>
                    <a:pt x="494" y="2288"/>
                  </a:cubicBezTo>
                  <a:lnTo>
                    <a:pt x="1900" y="2508"/>
                  </a:lnTo>
                  <a:cubicBezTo>
                    <a:pt x="1911" y="2511"/>
                    <a:pt x="1922" y="2511"/>
                    <a:pt x="1931" y="2511"/>
                  </a:cubicBezTo>
                  <a:cubicBezTo>
                    <a:pt x="2000" y="2511"/>
                    <a:pt x="2070" y="2469"/>
                    <a:pt x="2095" y="2405"/>
                  </a:cubicBezTo>
                  <a:cubicBezTo>
                    <a:pt x="2238" y="2118"/>
                    <a:pt x="2374" y="1833"/>
                    <a:pt x="2433" y="1524"/>
                  </a:cubicBezTo>
                  <a:cubicBezTo>
                    <a:pt x="2508" y="1147"/>
                    <a:pt x="2455" y="793"/>
                    <a:pt x="2285" y="519"/>
                  </a:cubicBezTo>
                  <a:cubicBezTo>
                    <a:pt x="2081" y="196"/>
                    <a:pt x="1703" y="0"/>
                    <a:pt x="1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8"/>
            <p:cNvSpPr/>
            <p:nvPr/>
          </p:nvSpPr>
          <p:spPr>
            <a:xfrm rot="-293290">
              <a:off x="1513159" y="2578889"/>
              <a:ext cx="90947" cy="81983"/>
            </a:xfrm>
            <a:custGeom>
              <a:avLst/>
              <a:gdLst/>
              <a:ahLst/>
              <a:cxnLst/>
              <a:rect l="l" t="t" r="r" b="b"/>
              <a:pathLst>
                <a:path w="2322" h="2093" extrusionOk="0">
                  <a:moveTo>
                    <a:pt x="983" y="1"/>
                  </a:moveTo>
                  <a:cubicBezTo>
                    <a:pt x="927" y="1"/>
                    <a:pt x="871" y="5"/>
                    <a:pt x="815" y="16"/>
                  </a:cubicBezTo>
                  <a:cubicBezTo>
                    <a:pt x="430" y="88"/>
                    <a:pt x="121" y="426"/>
                    <a:pt x="62" y="813"/>
                  </a:cubicBezTo>
                  <a:cubicBezTo>
                    <a:pt x="1" y="1201"/>
                    <a:pt x="179" y="1608"/>
                    <a:pt x="486" y="1843"/>
                  </a:cubicBezTo>
                  <a:cubicBezTo>
                    <a:pt x="703" y="2009"/>
                    <a:pt x="977" y="2093"/>
                    <a:pt x="1251" y="2093"/>
                  </a:cubicBezTo>
                  <a:cubicBezTo>
                    <a:pt x="1369" y="2093"/>
                    <a:pt x="1486" y="2077"/>
                    <a:pt x="1599" y="2046"/>
                  </a:cubicBezTo>
                  <a:lnTo>
                    <a:pt x="2322" y="825"/>
                  </a:lnTo>
                  <a:cubicBezTo>
                    <a:pt x="2124" y="601"/>
                    <a:pt x="1917" y="381"/>
                    <a:pt x="1666" y="216"/>
                  </a:cubicBezTo>
                  <a:cubicBezTo>
                    <a:pt x="1463" y="87"/>
                    <a:pt x="1222" y="1"/>
                    <a:pt x="9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8"/>
            <p:cNvSpPr/>
            <p:nvPr/>
          </p:nvSpPr>
          <p:spPr>
            <a:xfrm rot="-293290">
              <a:off x="1505215" y="2571353"/>
              <a:ext cx="107201" cy="97220"/>
            </a:xfrm>
            <a:custGeom>
              <a:avLst/>
              <a:gdLst/>
              <a:ahLst/>
              <a:cxnLst/>
              <a:rect l="l" t="t" r="r" b="b"/>
              <a:pathLst>
                <a:path w="2737" h="2482" extrusionOk="0">
                  <a:moveTo>
                    <a:pt x="1188" y="389"/>
                  </a:moveTo>
                  <a:cubicBezTo>
                    <a:pt x="1373" y="389"/>
                    <a:pt x="1573" y="453"/>
                    <a:pt x="1769" y="579"/>
                  </a:cubicBezTo>
                  <a:cubicBezTo>
                    <a:pt x="1958" y="699"/>
                    <a:pt x="2123" y="860"/>
                    <a:pt x="2290" y="1044"/>
                  </a:cubicBezTo>
                  <a:lnTo>
                    <a:pt x="1679" y="2077"/>
                  </a:lnTo>
                  <a:cubicBezTo>
                    <a:pt x="1605" y="2091"/>
                    <a:pt x="1530" y="2098"/>
                    <a:pt x="1455" y="2098"/>
                  </a:cubicBezTo>
                  <a:cubicBezTo>
                    <a:pt x="1218" y="2098"/>
                    <a:pt x="987" y="2028"/>
                    <a:pt x="809" y="1890"/>
                  </a:cubicBezTo>
                  <a:cubicBezTo>
                    <a:pt x="547" y="1689"/>
                    <a:pt x="405" y="1349"/>
                    <a:pt x="452" y="1042"/>
                  </a:cubicBezTo>
                  <a:cubicBezTo>
                    <a:pt x="502" y="726"/>
                    <a:pt x="753" y="459"/>
                    <a:pt x="1052" y="403"/>
                  </a:cubicBezTo>
                  <a:cubicBezTo>
                    <a:pt x="1094" y="392"/>
                    <a:pt x="1144" y="389"/>
                    <a:pt x="1188" y="389"/>
                  </a:cubicBezTo>
                  <a:close/>
                  <a:moveTo>
                    <a:pt x="1193" y="1"/>
                  </a:moveTo>
                  <a:cubicBezTo>
                    <a:pt x="1121" y="1"/>
                    <a:pt x="1051" y="7"/>
                    <a:pt x="982" y="21"/>
                  </a:cubicBezTo>
                  <a:cubicBezTo>
                    <a:pt x="522" y="107"/>
                    <a:pt x="145" y="500"/>
                    <a:pt x="73" y="977"/>
                  </a:cubicBezTo>
                  <a:cubicBezTo>
                    <a:pt x="0" y="1429"/>
                    <a:pt x="195" y="1906"/>
                    <a:pt x="572" y="2191"/>
                  </a:cubicBezTo>
                  <a:cubicBezTo>
                    <a:pt x="820" y="2381"/>
                    <a:pt x="1135" y="2481"/>
                    <a:pt x="1456" y="2481"/>
                  </a:cubicBezTo>
                  <a:cubicBezTo>
                    <a:pt x="1590" y="2481"/>
                    <a:pt x="1721" y="2464"/>
                    <a:pt x="1858" y="2425"/>
                  </a:cubicBezTo>
                  <a:cubicBezTo>
                    <a:pt x="1908" y="2411"/>
                    <a:pt x="1950" y="2381"/>
                    <a:pt x="1972" y="2339"/>
                  </a:cubicBezTo>
                  <a:lnTo>
                    <a:pt x="2695" y="1111"/>
                  </a:lnTo>
                  <a:cubicBezTo>
                    <a:pt x="2737" y="1039"/>
                    <a:pt x="2726" y="947"/>
                    <a:pt x="2670" y="885"/>
                  </a:cubicBezTo>
                  <a:cubicBezTo>
                    <a:pt x="2455" y="643"/>
                    <a:pt x="2237" y="417"/>
                    <a:pt x="1972" y="247"/>
                  </a:cubicBezTo>
                  <a:cubicBezTo>
                    <a:pt x="1719" y="85"/>
                    <a:pt x="1450" y="1"/>
                    <a:pt x="1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8"/>
            <p:cNvSpPr/>
            <p:nvPr/>
          </p:nvSpPr>
          <p:spPr>
            <a:xfrm rot="-293290">
              <a:off x="1534413" y="2658603"/>
              <a:ext cx="85816" cy="88877"/>
            </a:xfrm>
            <a:custGeom>
              <a:avLst/>
              <a:gdLst/>
              <a:ahLst/>
              <a:cxnLst/>
              <a:rect l="l" t="t" r="r" b="b"/>
              <a:pathLst>
                <a:path w="2191" h="2269" extrusionOk="0">
                  <a:moveTo>
                    <a:pt x="1178" y="1"/>
                  </a:moveTo>
                  <a:cubicBezTo>
                    <a:pt x="913" y="140"/>
                    <a:pt x="648" y="285"/>
                    <a:pt x="430" y="486"/>
                  </a:cubicBezTo>
                  <a:cubicBezTo>
                    <a:pt x="215" y="690"/>
                    <a:pt x="42" y="963"/>
                    <a:pt x="26" y="1262"/>
                  </a:cubicBezTo>
                  <a:cubicBezTo>
                    <a:pt x="1" y="1652"/>
                    <a:pt x="252" y="2035"/>
                    <a:pt x="612" y="2188"/>
                  </a:cubicBezTo>
                  <a:cubicBezTo>
                    <a:pt x="740" y="2243"/>
                    <a:pt x="878" y="2269"/>
                    <a:pt x="1017" y="2269"/>
                  </a:cubicBezTo>
                  <a:cubicBezTo>
                    <a:pt x="1267" y="2269"/>
                    <a:pt x="1518" y="2184"/>
                    <a:pt x="1713" y="2032"/>
                  </a:cubicBezTo>
                  <a:cubicBezTo>
                    <a:pt x="2020" y="1792"/>
                    <a:pt x="2191" y="1396"/>
                    <a:pt x="2188" y="1005"/>
                  </a:cubicBezTo>
                  <a:lnTo>
                    <a:pt x="117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8"/>
            <p:cNvSpPr/>
            <p:nvPr/>
          </p:nvSpPr>
          <p:spPr>
            <a:xfrm rot="-293290">
              <a:off x="1526548" y="2651100"/>
              <a:ext cx="101130" cy="104075"/>
            </a:xfrm>
            <a:custGeom>
              <a:avLst/>
              <a:gdLst/>
              <a:ahLst/>
              <a:cxnLst/>
              <a:rect l="l" t="t" r="r" b="b"/>
              <a:pathLst>
                <a:path w="2582" h="2657" extrusionOk="0">
                  <a:moveTo>
                    <a:pt x="1343" y="427"/>
                  </a:moveTo>
                  <a:lnTo>
                    <a:pt x="2193" y="1272"/>
                  </a:lnTo>
                  <a:cubicBezTo>
                    <a:pt x="2177" y="1588"/>
                    <a:pt x="2029" y="1886"/>
                    <a:pt x="1797" y="2070"/>
                  </a:cubicBezTo>
                  <a:cubicBezTo>
                    <a:pt x="1631" y="2199"/>
                    <a:pt x="1421" y="2267"/>
                    <a:pt x="1217" y="2267"/>
                  </a:cubicBezTo>
                  <a:cubicBezTo>
                    <a:pt x="1102" y="2267"/>
                    <a:pt x="988" y="2246"/>
                    <a:pt x="885" y="2201"/>
                  </a:cubicBezTo>
                  <a:cubicBezTo>
                    <a:pt x="592" y="2076"/>
                    <a:pt x="394" y="1766"/>
                    <a:pt x="416" y="1462"/>
                  </a:cubicBezTo>
                  <a:cubicBezTo>
                    <a:pt x="430" y="1239"/>
                    <a:pt x="550" y="1013"/>
                    <a:pt x="759" y="818"/>
                  </a:cubicBezTo>
                  <a:cubicBezTo>
                    <a:pt x="927" y="664"/>
                    <a:pt x="1122" y="547"/>
                    <a:pt x="1343" y="427"/>
                  </a:cubicBezTo>
                  <a:close/>
                  <a:moveTo>
                    <a:pt x="1374" y="1"/>
                  </a:moveTo>
                  <a:cubicBezTo>
                    <a:pt x="1344" y="1"/>
                    <a:pt x="1314" y="8"/>
                    <a:pt x="1287" y="23"/>
                  </a:cubicBezTo>
                  <a:cubicBezTo>
                    <a:pt x="1002" y="173"/>
                    <a:pt x="726" y="324"/>
                    <a:pt x="494" y="539"/>
                  </a:cubicBezTo>
                  <a:cubicBezTo>
                    <a:pt x="215" y="801"/>
                    <a:pt x="48" y="1122"/>
                    <a:pt x="29" y="1443"/>
                  </a:cubicBezTo>
                  <a:cubicBezTo>
                    <a:pt x="1" y="1906"/>
                    <a:pt x="291" y="2366"/>
                    <a:pt x="732" y="2559"/>
                  </a:cubicBezTo>
                  <a:cubicBezTo>
                    <a:pt x="885" y="2625"/>
                    <a:pt x="1052" y="2656"/>
                    <a:pt x="1217" y="2656"/>
                  </a:cubicBezTo>
                  <a:cubicBezTo>
                    <a:pt x="1507" y="2656"/>
                    <a:pt x="1797" y="2559"/>
                    <a:pt x="2026" y="2374"/>
                  </a:cubicBezTo>
                  <a:cubicBezTo>
                    <a:pt x="2372" y="2104"/>
                    <a:pt x="2581" y="1652"/>
                    <a:pt x="2573" y="1194"/>
                  </a:cubicBezTo>
                  <a:cubicBezTo>
                    <a:pt x="2573" y="1147"/>
                    <a:pt x="2553" y="1097"/>
                    <a:pt x="2517" y="1063"/>
                  </a:cubicBezTo>
                  <a:lnTo>
                    <a:pt x="1510" y="59"/>
                  </a:lnTo>
                  <a:cubicBezTo>
                    <a:pt x="1473" y="21"/>
                    <a:pt x="1424" y="1"/>
                    <a:pt x="13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8"/>
            <p:cNvSpPr/>
            <p:nvPr/>
          </p:nvSpPr>
          <p:spPr>
            <a:xfrm rot="-293290">
              <a:off x="1619806" y="2664745"/>
              <a:ext cx="86599" cy="86017"/>
            </a:xfrm>
            <a:custGeom>
              <a:avLst/>
              <a:gdLst/>
              <a:ahLst/>
              <a:cxnLst/>
              <a:rect l="l" t="t" r="r" b="b"/>
              <a:pathLst>
                <a:path w="2211" h="2196" extrusionOk="0">
                  <a:moveTo>
                    <a:pt x="1292" y="1"/>
                  </a:moveTo>
                  <a:lnTo>
                    <a:pt x="1" y="601"/>
                  </a:lnTo>
                  <a:cubicBezTo>
                    <a:pt x="40" y="896"/>
                    <a:pt x="82" y="1198"/>
                    <a:pt x="196" y="1471"/>
                  </a:cubicBezTo>
                  <a:cubicBezTo>
                    <a:pt x="313" y="1747"/>
                    <a:pt x="506" y="2001"/>
                    <a:pt x="779" y="2121"/>
                  </a:cubicBezTo>
                  <a:cubicBezTo>
                    <a:pt x="892" y="2172"/>
                    <a:pt x="1015" y="2196"/>
                    <a:pt x="1139" y="2196"/>
                  </a:cubicBezTo>
                  <a:cubicBezTo>
                    <a:pt x="1403" y="2196"/>
                    <a:pt x="1671" y="2087"/>
                    <a:pt x="1853" y="1895"/>
                  </a:cubicBezTo>
                  <a:cubicBezTo>
                    <a:pt x="2126" y="1611"/>
                    <a:pt x="2210" y="1175"/>
                    <a:pt x="2090" y="802"/>
                  </a:cubicBezTo>
                  <a:cubicBezTo>
                    <a:pt x="1973" y="431"/>
                    <a:pt x="1661" y="132"/>
                    <a:pt x="1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8"/>
            <p:cNvSpPr/>
            <p:nvPr/>
          </p:nvSpPr>
          <p:spPr>
            <a:xfrm rot="-293290">
              <a:off x="1611940" y="2657338"/>
              <a:ext cx="102423" cy="100980"/>
            </a:xfrm>
            <a:custGeom>
              <a:avLst/>
              <a:gdLst/>
              <a:ahLst/>
              <a:cxnLst/>
              <a:rect l="l" t="t" r="r" b="b"/>
              <a:pathLst>
                <a:path w="2615" h="2578" extrusionOk="0">
                  <a:moveTo>
                    <a:pt x="1496" y="396"/>
                  </a:moveTo>
                  <a:cubicBezTo>
                    <a:pt x="1786" y="522"/>
                    <a:pt x="2015" y="765"/>
                    <a:pt x="2107" y="1046"/>
                  </a:cubicBezTo>
                  <a:cubicBezTo>
                    <a:pt x="2207" y="1362"/>
                    <a:pt x="2132" y="1724"/>
                    <a:pt x="1915" y="1947"/>
                  </a:cubicBezTo>
                  <a:cubicBezTo>
                    <a:pt x="1764" y="2103"/>
                    <a:pt x="1549" y="2191"/>
                    <a:pt x="1339" y="2191"/>
                  </a:cubicBezTo>
                  <a:cubicBezTo>
                    <a:pt x="1241" y="2191"/>
                    <a:pt x="1144" y="2172"/>
                    <a:pt x="1055" y="2132"/>
                  </a:cubicBezTo>
                  <a:cubicBezTo>
                    <a:pt x="854" y="2040"/>
                    <a:pt x="684" y="1850"/>
                    <a:pt x="573" y="1585"/>
                  </a:cubicBezTo>
                  <a:cubicBezTo>
                    <a:pt x="486" y="1378"/>
                    <a:pt x="444" y="1152"/>
                    <a:pt x="408" y="904"/>
                  </a:cubicBezTo>
                  <a:lnTo>
                    <a:pt x="1496" y="396"/>
                  </a:lnTo>
                  <a:close/>
                  <a:moveTo>
                    <a:pt x="1492" y="0"/>
                  </a:moveTo>
                  <a:cubicBezTo>
                    <a:pt x="1465" y="0"/>
                    <a:pt x="1437" y="6"/>
                    <a:pt x="1412" y="17"/>
                  </a:cubicBezTo>
                  <a:lnTo>
                    <a:pt x="121" y="614"/>
                  </a:lnTo>
                  <a:cubicBezTo>
                    <a:pt x="45" y="650"/>
                    <a:pt x="1" y="728"/>
                    <a:pt x="9" y="812"/>
                  </a:cubicBezTo>
                  <a:cubicBezTo>
                    <a:pt x="51" y="1133"/>
                    <a:pt x="98" y="1440"/>
                    <a:pt x="218" y="1735"/>
                  </a:cubicBezTo>
                  <a:cubicBezTo>
                    <a:pt x="366" y="2087"/>
                    <a:pt x="612" y="2352"/>
                    <a:pt x="905" y="2483"/>
                  </a:cubicBezTo>
                  <a:cubicBezTo>
                    <a:pt x="1044" y="2547"/>
                    <a:pt x="1192" y="2578"/>
                    <a:pt x="1345" y="2578"/>
                  </a:cubicBezTo>
                  <a:cubicBezTo>
                    <a:pt x="1652" y="2578"/>
                    <a:pt x="1970" y="2450"/>
                    <a:pt x="2194" y="2215"/>
                  </a:cubicBezTo>
                  <a:cubicBezTo>
                    <a:pt x="2509" y="1886"/>
                    <a:pt x="2615" y="1387"/>
                    <a:pt x="2473" y="935"/>
                  </a:cubicBezTo>
                  <a:cubicBezTo>
                    <a:pt x="2336" y="516"/>
                    <a:pt x="1984" y="165"/>
                    <a:pt x="1555" y="11"/>
                  </a:cubicBezTo>
                  <a:cubicBezTo>
                    <a:pt x="1535" y="4"/>
                    <a:pt x="1514" y="0"/>
                    <a:pt x="14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8"/>
            <p:cNvSpPr/>
            <p:nvPr/>
          </p:nvSpPr>
          <p:spPr>
            <a:xfrm rot="-293290">
              <a:off x="1648489" y="2581863"/>
              <a:ext cx="88127" cy="81317"/>
            </a:xfrm>
            <a:custGeom>
              <a:avLst/>
              <a:gdLst/>
              <a:ahLst/>
              <a:cxnLst/>
              <a:rect l="l" t="t" r="r" b="b"/>
              <a:pathLst>
                <a:path w="2250" h="2076" extrusionOk="0">
                  <a:moveTo>
                    <a:pt x="1105" y="0"/>
                  </a:moveTo>
                  <a:cubicBezTo>
                    <a:pt x="1030" y="0"/>
                    <a:pt x="956" y="7"/>
                    <a:pt x="882" y="22"/>
                  </a:cubicBezTo>
                  <a:cubicBezTo>
                    <a:pt x="500" y="98"/>
                    <a:pt x="171" y="377"/>
                    <a:pt x="1" y="731"/>
                  </a:cubicBezTo>
                  <a:lnTo>
                    <a:pt x="461" y="2076"/>
                  </a:lnTo>
                  <a:cubicBezTo>
                    <a:pt x="760" y="2070"/>
                    <a:pt x="1061" y="2059"/>
                    <a:pt x="1345" y="1975"/>
                  </a:cubicBezTo>
                  <a:cubicBezTo>
                    <a:pt x="1633" y="1891"/>
                    <a:pt x="1903" y="1724"/>
                    <a:pt x="2054" y="1465"/>
                  </a:cubicBezTo>
                  <a:cubicBezTo>
                    <a:pt x="2249" y="1130"/>
                    <a:pt x="2196" y="670"/>
                    <a:pt x="1942" y="374"/>
                  </a:cubicBezTo>
                  <a:cubicBezTo>
                    <a:pt x="1739" y="132"/>
                    <a:pt x="1422" y="0"/>
                    <a:pt x="11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8"/>
            <p:cNvSpPr/>
            <p:nvPr/>
          </p:nvSpPr>
          <p:spPr>
            <a:xfrm rot="-293290">
              <a:off x="1640959" y="2574074"/>
              <a:ext cx="103950" cy="96632"/>
            </a:xfrm>
            <a:custGeom>
              <a:avLst/>
              <a:gdLst/>
              <a:ahLst/>
              <a:cxnLst/>
              <a:rect l="l" t="t" r="r" b="b"/>
              <a:pathLst>
                <a:path w="2654" h="2467" extrusionOk="0">
                  <a:moveTo>
                    <a:pt x="1299" y="390"/>
                  </a:moveTo>
                  <a:cubicBezTo>
                    <a:pt x="1564" y="390"/>
                    <a:pt x="1826" y="501"/>
                    <a:pt x="1992" y="695"/>
                  </a:cubicBezTo>
                  <a:cubicBezTo>
                    <a:pt x="2199" y="935"/>
                    <a:pt x="2235" y="1306"/>
                    <a:pt x="2081" y="1565"/>
                  </a:cubicBezTo>
                  <a:cubicBezTo>
                    <a:pt x="1970" y="1758"/>
                    <a:pt x="1758" y="1908"/>
                    <a:pt x="1487" y="1989"/>
                  </a:cubicBezTo>
                  <a:cubicBezTo>
                    <a:pt x="1270" y="2053"/>
                    <a:pt x="1041" y="2070"/>
                    <a:pt x="792" y="2078"/>
                  </a:cubicBezTo>
                  <a:lnTo>
                    <a:pt x="407" y="943"/>
                  </a:lnTo>
                  <a:cubicBezTo>
                    <a:pt x="561" y="669"/>
                    <a:pt x="829" y="469"/>
                    <a:pt x="1119" y="407"/>
                  </a:cubicBezTo>
                  <a:cubicBezTo>
                    <a:pt x="1178" y="395"/>
                    <a:pt x="1239" y="390"/>
                    <a:pt x="1299" y="390"/>
                  </a:cubicBezTo>
                  <a:close/>
                  <a:moveTo>
                    <a:pt x="1311" y="0"/>
                  </a:moveTo>
                  <a:cubicBezTo>
                    <a:pt x="1222" y="0"/>
                    <a:pt x="1132" y="9"/>
                    <a:pt x="1044" y="28"/>
                  </a:cubicBezTo>
                  <a:cubicBezTo>
                    <a:pt x="614" y="114"/>
                    <a:pt x="226" y="430"/>
                    <a:pt x="28" y="840"/>
                  </a:cubicBezTo>
                  <a:cubicBezTo>
                    <a:pt x="3" y="882"/>
                    <a:pt x="0" y="935"/>
                    <a:pt x="17" y="985"/>
                  </a:cubicBezTo>
                  <a:lnTo>
                    <a:pt x="472" y="2332"/>
                  </a:lnTo>
                  <a:cubicBezTo>
                    <a:pt x="497" y="2413"/>
                    <a:pt x="572" y="2466"/>
                    <a:pt x="653" y="2466"/>
                  </a:cubicBezTo>
                  <a:cubicBezTo>
                    <a:pt x="656" y="2466"/>
                    <a:pt x="656" y="2466"/>
                    <a:pt x="659" y="2463"/>
                  </a:cubicBezTo>
                  <a:cubicBezTo>
                    <a:pt x="979" y="2458"/>
                    <a:pt x="1295" y="2444"/>
                    <a:pt x="1599" y="2355"/>
                  </a:cubicBezTo>
                  <a:cubicBezTo>
                    <a:pt x="1964" y="2246"/>
                    <a:pt x="2257" y="2036"/>
                    <a:pt x="2416" y="1758"/>
                  </a:cubicBezTo>
                  <a:cubicBezTo>
                    <a:pt x="2653" y="1353"/>
                    <a:pt x="2597" y="812"/>
                    <a:pt x="2288" y="444"/>
                  </a:cubicBezTo>
                  <a:cubicBezTo>
                    <a:pt x="2051" y="162"/>
                    <a:pt x="1687" y="0"/>
                    <a:pt x="1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8"/>
            <p:cNvSpPr/>
            <p:nvPr/>
          </p:nvSpPr>
          <p:spPr>
            <a:xfrm rot="-293290">
              <a:off x="1572582" y="2596979"/>
              <a:ext cx="105047" cy="98199"/>
            </a:xfrm>
            <a:custGeom>
              <a:avLst/>
              <a:gdLst/>
              <a:ahLst/>
              <a:cxnLst/>
              <a:rect l="l" t="t" r="r" b="b"/>
              <a:pathLst>
                <a:path w="2682" h="2507" extrusionOk="0">
                  <a:moveTo>
                    <a:pt x="1375" y="0"/>
                  </a:moveTo>
                  <a:cubicBezTo>
                    <a:pt x="843" y="0"/>
                    <a:pt x="325" y="369"/>
                    <a:pt x="162" y="879"/>
                  </a:cubicBezTo>
                  <a:cubicBezTo>
                    <a:pt x="0" y="1392"/>
                    <a:pt x="204" y="2003"/>
                    <a:pt x="650" y="2302"/>
                  </a:cubicBezTo>
                  <a:cubicBezTo>
                    <a:pt x="845" y="2433"/>
                    <a:pt x="1069" y="2497"/>
                    <a:pt x="1295" y="2505"/>
                  </a:cubicBezTo>
                  <a:cubicBezTo>
                    <a:pt x="1310" y="2506"/>
                    <a:pt x="1325" y="2506"/>
                    <a:pt x="1340" y="2506"/>
                  </a:cubicBezTo>
                  <a:cubicBezTo>
                    <a:pt x="1637" y="2506"/>
                    <a:pt x="1931" y="2403"/>
                    <a:pt x="2151" y="2212"/>
                  </a:cubicBezTo>
                  <a:cubicBezTo>
                    <a:pt x="2556" y="1855"/>
                    <a:pt x="2681" y="1216"/>
                    <a:pt x="2433" y="739"/>
                  </a:cubicBezTo>
                  <a:cubicBezTo>
                    <a:pt x="2240" y="371"/>
                    <a:pt x="2045" y="28"/>
                    <a:pt x="1387" y="0"/>
                  </a:cubicBezTo>
                  <a:cubicBezTo>
                    <a:pt x="1383" y="0"/>
                    <a:pt x="1379" y="0"/>
                    <a:pt x="1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8"/>
            <p:cNvSpPr/>
            <p:nvPr/>
          </p:nvSpPr>
          <p:spPr>
            <a:xfrm rot="-293290">
              <a:off x="1564476" y="2589525"/>
              <a:ext cx="121537" cy="113123"/>
            </a:xfrm>
            <a:custGeom>
              <a:avLst/>
              <a:gdLst/>
              <a:ahLst/>
              <a:cxnLst/>
              <a:rect l="l" t="t" r="r" b="b"/>
              <a:pathLst>
                <a:path w="3103" h="2888" extrusionOk="0">
                  <a:moveTo>
                    <a:pt x="1591" y="383"/>
                  </a:moveTo>
                  <a:cubicBezTo>
                    <a:pt x="2154" y="405"/>
                    <a:pt x="2305" y="690"/>
                    <a:pt x="2472" y="1019"/>
                  </a:cubicBezTo>
                  <a:cubicBezTo>
                    <a:pt x="2679" y="1415"/>
                    <a:pt x="2573" y="1959"/>
                    <a:pt x="2235" y="2255"/>
                  </a:cubicBezTo>
                  <a:cubicBezTo>
                    <a:pt x="2049" y="2414"/>
                    <a:pt x="1794" y="2500"/>
                    <a:pt x="1534" y="2500"/>
                  </a:cubicBezTo>
                  <a:cubicBezTo>
                    <a:pt x="1526" y="2500"/>
                    <a:pt x="1518" y="2500"/>
                    <a:pt x="1510" y="2500"/>
                  </a:cubicBezTo>
                  <a:cubicBezTo>
                    <a:pt x="1312" y="2492"/>
                    <a:pt x="1122" y="2436"/>
                    <a:pt x="969" y="2333"/>
                  </a:cubicBezTo>
                  <a:cubicBezTo>
                    <a:pt x="592" y="2082"/>
                    <a:pt x="416" y="1566"/>
                    <a:pt x="556" y="1130"/>
                  </a:cubicBezTo>
                  <a:cubicBezTo>
                    <a:pt x="695" y="701"/>
                    <a:pt x="1133" y="383"/>
                    <a:pt x="1580" y="383"/>
                  </a:cubicBezTo>
                  <a:close/>
                  <a:moveTo>
                    <a:pt x="1572" y="0"/>
                  </a:moveTo>
                  <a:cubicBezTo>
                    <a:pt x="956" y="0"/>
                    <a:pt x="380" y="428"/>
                    <a:pt x="193" y="1010"/>
                  </a:cubicBezTo>
                  <a:cubicBezTo>
                    <a:pt x="1" y="1605"/>
                    <a:pt x="243" y="2308"/>
                    <a:pt x="757" y="2654"/>
                  </a:cubicBezTo>
                  <a:cubicBezTo>
                    <a:pt x="969" y="2796"/>
                    <a:pt x="1228" y="2877"/>
                    <a:pt x="1499" y="2888"/>
                  </a:cubicBezTo>
                  <a:lnTo>
                    <a:pt x="1549" y="2888"/>
                  </a:lnTo>
                  <a:cubicBezTo>
                    <a:pt x="1898" y="2888"/>
                    <a:pt x="2238" y="2765"/>
                    <a:pt x="2486" y="2548"/>
                  </a:cubicBezTo>
                  <a:cubicBezTo>
                    <a:pt x="2961" y="2135"/>
                    <a:pt x="3103" y="1401"/>
                    <a:pt x="2816" y="843"/>
                  </a:cubicBezTo>
                  <a:cubicBezTo>
                    <a:pt x="2629" y="480"/>
                    <a:pt x="2397" y="34"/>
                    <a:pt x="1602" y="0"/>
                  </a:cubicBezTo>
                  <a:cubicBezTo>
                    <a:pt x="1592" y="0"/>
                    <a:pt x="1582" y="0"/>
                    <a:pt x="1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8"/>
            <p:cNvSpPr/>
            <p:nvPr/>
          </p:nvSpPr>
          <p:spPr>
            <a:xfrm rot="-293290">
              <a:off x="1413155" y="2247004"/>
              <a:ext cx="82095" cy="53898"/>
            </a:xfrm>
            <a:custGeom>
              <a:avLst/>
              <a:gdLst/>
              <a:ahLst/>
              <a:cxnLst/>
              <a:rect l="l" t="t" r="r" b="b"/>
              <a:pathLst>
                <a:path w="2096" h="1376" extrusionOk="0">
                  <a:moveTo>
                    <a:pt x="556" y="1"/>
                  </a:moveTo>
                  <a:cubicBezTo>
                    <a:pt x="532" y="1"/>
                    <a:pt x="508" y="2"/>
                    <a:pt x="483" y="4"/>
                  </a:cubicBezTo>
                  <a:cubicBezTo>
                    <a:pt x="338" y="18"/>
                    <a:pt x="204" y="88"/>
                    <a:pt x="112" y="197"/>
                  </a:cubicBezTo>
                  <a:cubicBezTo>
                    <a:pt x="68" y="247"/>
                    <a:pt x="40" y="303"/>
                    <a:pt x="26" y="370"/>
                  </a:cubicBezTo>
                  <a:cubicBezTo>
                    <a:pt x="1" y="507"/>
                    <a:pt x="51" y="646"/>
                    <a:pt x="129" y="758"/>
                  </a:cubicBezTo>
                  <a:cubicBezTo>
                    <a:pt x="213" y="869"/>
                    <a:pt x="324" y="953"/>
                    <a:pt x="444" y="1023"/>
                  </a:cubicBezTo>
                  <a:cubicBezTo>
                    <a:pt x="828" y="1252"/>
                    <a:pt x="1276" y="1375"/>
                    <a:pt x="1724" y="1375"/>
                  </a:cubicBezTo>
                  <a:cubicBezTo>
                    <a:pt x="1848" y="1375"/>
                    <a:pt x="1973" y="1366"/>
                    <a:pt x="2096" y="1346"/>
                  </a:cubicBezTo>
                  <a:cubicBezTo>
                    <a:pt x="1912" y="844"/>
                    <a:pt x="1543" y="423"/>
                    <a:pt x="1077" y="161"/>
                  </a:cubicBezTo>
                  <a:cubicBezTo>
                    <a:pt x="917" y="72"/>
                    <a:pt x="740" y="1"/>
                    <a:pt x="5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8"/>
            <p:cNvSpPr/>
            <p:nvPr/>
          </p:nvSpPr>
          <p:spPr>
            <a:xfrm rot="-293290">
              <a:off x="1405157" y="2239215"/>
              <a:ext cx="97958" cy="69292"/>
            </a:xfrm>
            <a:custGeom>
              <a:avLst/>
              <a:gdLst/>
              <a:ahLst/>
              <a:cxnLst/>
              <a:rect l="l" t="t" r="r" b="b"/>
              <a:pathLst>
                <a:path w="2501" h="1769" extrusionOk="0">
                  <a:moveTo>
                    <a:pt x="751" y="390"/>
                  </a:moveTo>
                  <a:cubicBezTo>
                    <a:pt x="877" y="390"/>
                    <a:pt x="1022" y="438"/>
                    <a:pt x="1192" y="530"/>
                  </a:cubicBezTo>
                  <a:cubicBezTo>
                    <a:pt x="1541" y="725"/>
                    <a:pt x="1834" y="1026"/>
                    <a:pt x="2018" y="1381"/>
                  </a:cubicBezTo>
                  <a:cubicBezTo>
                    <a:pt x="1986" y="1382"/>
                    <a:pt x="1955" y="1383"/>
                    <a:pt x="1923" y="1383"/>
                  </a:cubicBezTo>
                  <a:cubicBezTo>
                    <a:pt x="1515" y="1383"/>
                    <a:pt x="1101" y="1267"/>
                    <a:pt x="749" y="1057"/>
                  </a:cubicBezTo>
                  <a:cubicBezTo>
                    <a:pt x="620" y="985"/>
                    <a:pt x="539" y="918"/>
                    <a:pt x="486" y="845"/>
                  </a:cubicBezTo>
                  <a:cubicBezTo>
                    <a:pt x="431" y="767"/>
                    <a:pt x="403" y="681"/>
                    <a:pt x="417" y="611"/>
                  </a:cubicBezTo>
                  <a:cubicBezTo>
                    <a:pt x="425" y="577"/>
                    <a:pt x="439" y="544"/>
                    <a:pt x="464" y="516"/>
                  </a:cubicBezTo>
                  <a:cubicBezTo>
                    <a:pt x="520" y="449"/>
                    <a:pt x="609" y="404"/>
                    <a:pt x="704" y="396"/>
                  </a:cubicBezTo>
                  <a:cubicBezTo>
                    <a:pt x="718" y="390"/>
                    <a:pt x="735" y="390"/>
                    <a:pt x="751" y="390"/>
                  </a:cubicBezTo>
                  <a:close/>
                  <a:moveTo>
                    <a:pt x="755" y="1"/>
                  </a:moveTo>
                  <a:cubicBezTo>
                    <a:pt x="725" y="1"/>
                    <a:pt x="695" y="2"/>
                    <a:pt x="665" y="5"/>
                  </a:cubicBezTo>
                  <a:cubicBezTo>
                    <a:pt x="470" y="25"/>
                    <a:pt x="286" y="123"/>
                    <a:pt x="166" y="265"/>
                  </a:cubicBezTo>
                  <a:cubicBezTo>
                    <a:pt x="104" y="346"/>
                    <a:pt x="62" y="432"/>
                    <a:pt x="40" y="530"/>
                  </a:cubicBezTo>
                  <a:cubicBezTo>
                    <a:pt x="1" y="708"/>
                    <a:pt x="54" y="907"/>
                    <a:pt x="177" y="1071"/>
                  </a:cubicBezTo>
                  <a:cubicBezTo>
                    <a:pt x="286" y="1219"/>
                    <a:pt x="431" y="1317"/>
                    <a:pt x="548" y="1386"/>
                  </a:cubicBezTo>
                  <a:cubicBezTo>
                    <a:pt x="966" y="1637"/>
                    <a:pt x="1443" y="1769"/>
                    <a:pt x="1920" y="1769"/>
                  </a:cubicBezTo>
                  <a:cubicBezTo>
                    <a:pt x="2057" y="1769"/>
                    <a:pt x="2194" y="1757"/>
                    <a:pt x="2328" y="1735"/>
                  </a:cubicBezTo>
                  <a:cubicBezTo>
                    <a:pt x="2389" y="1724"/>
                    <a:pt x="2436" y="1688"/>
                    <a:pt x="2464" y="1640"/>
                  </a:cubicBezTo>
                  <a:cubicBezTo>
                    <a:pt x="2492" y="1590"/>
                    <a:pt x="2501" y="1529"/>
                    <a:pt x="2478" y="1476"/>
                  </a:cubicBezTo>
                  <a:cubicBezTo>
                    <a:pt x="2283" y="940"/>
                    <a:pt x="1878" y="471"/>
                    <a:pt x="1376" y="190"/>
                  </a:cubicBezTo>
                  <a:cubicBezTo>
                    <a:pt x="1150" y="62"/>
                    <a:pt x="947" y="1"/>
                    <a:pt x="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8"/>
            <p:cNvSpPr/>
            <p:nvPr/>
          </p:nvSpPr>
          <p:spPr>
            <a:xfrm rot="-293290">
              <a:off x="1432836" y="2301201"/>
              <a:ext cx="65057" cy="72778"/>
            </a:xfrm>
            <a:custGeom>
              <a:avLst/>
              <a:gdLst/>
              <a:ahLst/>
              <a:cxnLst/>
              <a:rect l="l" t="t" r="r" b="b"/>
              <a:pathLst>
                <a:path w="1661" h="1858" extrusionOk="0">
                  <a:moveTo>
                    <a:pt x="1660" y="0"/>
                  </a:moveTo>
                  <a:cubicBezTo>
                    <a:pt x="1133" y="78"/>
                    <a:pt x="642" y="352"/>
                    <a:pt x="293" y="753"/>
                  </a:cubicBezTo>
                  <a:cubicBezTo>
                    <a:pt x="154" y="910"/>
                    <a:pt x="37" y="1097"/>
                    <a:pt x="14" y="1306"/>
                  </a:cubicBezTo>
                  <a:cubicBezTo>
                    <a:pt x="0" y="1445"/>
                    <a:pt x="39" y="1599"/>
                    <a:pt x="126" y="1705"/>
                  </a:cubicBezTo>
                  <a:cubicBezTo>
                    <a:pt x="168" y="1758"/>
                    <a:pt x="221" y="1800"/>
                    <a:pt x="282" y="1825"/>
                  </a:cubicBezTo>
                  <a:cubicBezTo>
                    <a:pt x="335" y="1847"/>
                    <a:pt x="393" y="1857"/>
                    <a:pt x="451" y="1857"/>
                  </a:cubicBezTo>
                  <a:cubicBezTo>
                    <a:pt x="532" y="1857"/>
                    <a:pt x="613" y="1838"/>
                    <a:pt x="684" y="1802"/>
                  </a:cubicBezTo>
                  <a:cubicBezTo>
                    <a:pt x="807" y="1744"/>
                    <a:pt x="910" y="1649"/>
                    <a:pt x="1005" y="1549"/>
                  </a:cubicBezTo>
                  <a:cubicBezTo>
                    <a:pt x="1392" y="1130"/>
                    <a:pt x="1632" y="572"/>
                    <a:pt x="16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8"/>
            <p:cNvSpPr/>
            <p:nvPr/>
          </p:nvSpPr>
          <p:spPr>
            <a:xfrm rot="-293290">
              <a:off x="1425155" y="2293560"/>
              <a:ext cx="80489" cy="87976"/>
            </a:xfrm>
            <a:custGeom>
              <a:avLst/>
              <a:gdLst/>
              <a:ahLst/>
              <a:cxnLst/>
              <a:rect l="l" t="t" r="r" b="b"/>
              <a:pathLst>
                <a:path w="2055" h="2246" extrusionOk="0">
                  <a:moveTo>
                    <a:pt x="1633" y="438"/>
                  </a:moveTo>
                  <a:lnTo>
                    <a:pt x="1633" y="438"/>
                  </a:lnTo>
                  <a:cubicBezTo>
                    <a:pt x="1560" y="873"/>
                    <a:pt x="1357" y="1292"/>
                    <a:pt x="1058" y="1615"/>
                  </a:cubicBezTo>
                  <a:cubicBezTo>
                    <a:pt x="961" y="1718"/>
                    <a:pt x="877" y="1785"/>
                    <a:pt x="796" y="1824"/>
                  </a:cubicBezTo>
                  <a:cubicBezTo>
                    <a:pt x="745" y="1849"/>
                    <a:pt x="692" y="1861"/>
                    <a:pt x="644" y="1861"/>
                  </a:cubicBezTo>
                  <a:cubicBezTo>
                    <a:pt x="611" y="1861"/>
                    <a:pt x="580" y="1855"/>
                    <a:pt x="553" y="1844"/>
                  </a:cubicBezTo>
                  <a:cubicBezTo>
                    <a:pt x="525" y="1833"/>
                    <a:pt x="498" y="1813"/>
                    <a:pt x="472" y="1783"/>
                  </a:cubicBezTo>
                  <a:cubicBezTo>
                    <a:pt x="419" y="1716"/>
                    <a:pt x="392" y="1615"/>
                    <a:pt x="397" y="1523"/>
                  </a:cubicBezTo>
                  <a:cubicBezTo>
                    <a:pt x="414" y="1384"/>
                    <a:pt x="489" y="1239"/>
                    <a:pt x="629" y="1077"/>
                  </a:cubicBezTo>
                  <a:cubicBezTo>
                    <a:pt x="894" y="770"/>
                    <a:pt x="1251" y="547"/>
                    <a:pt x="1633" y="438"/>
                  </a:cubicBezTo>
                  <a:close/>
                  <a:moveTo>
                    <a:pt x="1857" y="1"/>
                  </a:moveTo>
                  <a:cubicBezTo>
                    <a:pt x="1848" y="1"/>
                    <a:pt x="1840" y="1"/>
                    <a:pt x="1831" y="3"/>
                  </a:cubicBezTo>
                  <a:cubicBezTo>
                    <a:pt x="1268" y="86"/>
                    <a:pt x="726" y="388"/>
                    <a:pt x="347" y="823"/>
                  </a:cubicBezTo>
                  <a:cubicBezTo>
                    <a:pt x="152" y="1046"/>
                    <a:pt x="46" y="1258"/>
                    <a:pt x="23" y="1478"/>
                  </a:cubicBezTo>
                  <a:cubicBezTo>
                    <a:pt x="1" y="1671"/>
                    <a:pt x="60" y="1877"/>
                    <a:pt x="177" y="2020"/>
                  </a:cubicBezTo>
                  <a:cubicBezTo>
                    <a:pt x="238" y="2101"/>
                    <a:pt x="316" y="2159"/>
                    <a:pt x="406" y="2198"/>
                  </a:cubicBezTo>
                  <a:cubicBezTo>
                    <a:pt x="484" y="2229"/>
                    <a:pt x="562" y="2246"/>
                    <a:pt x="645" y="2246"/>
                  </a:cubicBezTo>
                  <a:cubicBezTo>
                    <a:pt x="751" y="2246"/>
                    <a:pt x="855" y="2226"/>
                    <a:pt x="961" y="2170"/>
                  </a:cubicBezTo>
                  <a:cubicBezTo>
                    <a:pt x="1128" y="2092"/>
                    <a:pt x="1254" y="1969"/>
                    <a:pt x="1343" y="1872"/>
                  </a:cubicBezTo>
                  <a:cubicBezTo>
                    <a:pt x="1770" y="1417"/>
                    <a:pt x="2021" y="820"/>
                    <a:pt x="2051" y="204"/>
                  </a:cubicBezTo>
                  <a:cubicBezTo>
                    <a:pt x="2054" y="148"/>
                    <a:pt x="2032" y="92"/>
                    <a:pt x="1990" y="53"/>
                  </a:cubicBezTo>
                  <a:cubicBezTo>
                    <a:pt x="1955" y="20"/>
                    <a:pt x="1905" y="1"/>
                    <a:pt x="1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8"/>
            <p:cNvSpPr/>
            <p:nvPr/>
          </p:nvSpPr>
          <p:spPr>
            <a:xfrm rot="-293290">
              <a:off x="1498363" y="2293280"/>
              <a:ext cx="57968" cy="80573"/>
            </a:xfrm>
            <a:custGeom>
              <a:avLst/>
              <a:gdLst/>
              <a:ahLst/>
              <a:cxnLst/>
              <a:rect l="l" t="t" r="r" b="b"/>
              <a:pathLst>
                <a:path w="1480" h="2057" extrusionOk="0">
                  <a:moveTo>
                    <a:pt x="113" y="0"/>
                  </a:moveTo>
                  <a:lnTo>
                    <a:pt x="113" y="0"/>
                  </a:lnTo>
                  <a:cubicBezTo>
                    <a:pt x="1" y="525"/>
                    <a:pt x="93" y="1077"/>
                    <a:pt x="347" y="1546"/>
                  </a:cubicBezTo>
                  <a:cubicBezTo>
                    <a:pt x="447" y="1727"/>
                    <a:pt x="581" y="1903"/>
                    <a:pt x="768" y="1995"/>
                  </a:cubicBezTo>
                  <a:cubicBezTo>
                    <a:pt x="849" y="2035"/>
                    <a:pt x="939" y="2056"/>
                    <a:pt x="1027" y="2056"/>
                  </a:cubicBezTo>
                  <a:cubicBezTo>
                    <a:pt x="1081" y="2056"/>
                    <a:pt x="1134" y="2048"/>
                    <a:pt x="1184" y="2031"/>
                  </a:cubicBezTo>
                  <a:cubicBezTo>
                    <a:pt x="1245" y="2009"/>
                    <a:pt x="1304" y="1975"/>
                    <a:pt x="1351" y="1925"/>
                  </a:cubicBezTo>
                  <a:cubicBezTo>
                    <a:pt x="1446" y="1825"/>
                    <a:pt x="1480" y="1682"/>
                    <a:pt x="1471" y="1543"/>
                  </a:cubicBezTo>
                  <a:cubicBezTo>
                    <a:pt x="1460" y="1403"/>
                    <a:pt x="1407" y="1275"/>
                    <a:pt x="1346" y="1152"/>
                  </a:cubicBezTo>
                  <a:cubicBezTo>
                    <a:pt x="1083" y="642"/>
                    <a:pt x="643" y="223"/>
                    <a:pt x="1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8"/>
            <p:cNvSpPr/>
            <p:nvPr/>
          </p:nvSpPr>
          <p:spPr>
            <a:xfrm rot="-293290">
              <a:off x="1490717" y="2285677"/>
              <a:ext cx="73361" cy="95575"/>
            </a:xfrm>
            <a:custGeom>
              <a:avLst/>
              <a:gdLst/>
              <a:ahLst/>
              <a:cxnLst/>
              <a:rect l="l" t="t" r="r" b="b"/>
              <a:pathLst>
                <a:path w="1873" h="2440" extrusionOk="0">
                  <a:moveTo>
                    <a:pt x="458" y="487"/>
                  </a:moveTo>
                  <a:cubicBezTo>
                    <a:pt x="843" y="705"/>
                    <a:pt x="1161" y="1040"/>
                    <a:pt x="1362" y="1436"/>
                  </a:cubicBezTo>
                  <a:cubicBezTo>
                    <a:pt x="1426" y="1564"/>
                    <a:pt x="1463" y="1664"/>
                    <a:pt x="1468" y="1754"/>
                  </a:cubicBezTo>
                  <a:cubicBezTo>
                    <a:pt x="1476" y="1851"/>
                    <a:pt x="1451" y="1938"/>
                    <a:pt x="1404" y="1991"/>
                  </a:cubicBezTo>
                  <a:cubicBezTo>
                    <a:pt x="1382" y="2010"/>
                    <a:pt x="1351" y="2030"/>
                    <a:pt x="1315" y="2044"/>
                  </a:cubicBezTo>
                  <a:cubicBezTo>
                    <a:pt x="1285" y="2052"/>
                    <a:pt x="1252" y="2057"/>
                    <a:pt x="1217" y="2057"/>
                  </a:cubicBezTo>
                  <a:cubicBezTo>
                    <a:pt x="1159" y="2057"/>
                    <a:pt x="1099" y="2045"/>
                    <a:pt x="1047" y="2019"/>
                  </a:cubicBezTo>
                  <a:cubicBezTo>
                    <a:pt x="924" y="1960"/>
                    <a:pt x="812" y="1837"/>
                    <a:pt x="709" y="1648"/>
                  </a:cubicBezTo>
                  <a:cubicBezTo>
                    <a:pt x="514" y="1296"/>
                    <a:pt x="427" y="886"/>
                    <a:pt x="458" y="487"/>
                  </a:cubicBezTo>
                  <a:close/>
                  <a:moveTo>
                    <a:pt x="311" y="1"/>
                  </a:moveTo>
                  <a:cubicBezTo>
                    <a:pt x="279" y="1"/>
                    <a:pt x="247" y="9"/>
                    <a:pt x="221" y="24"/>
                  </a:cubicBezTo>
                  <a:cubicBezTo>
                    <a:pt x="168" y="52"/>
                    <a:pt x="135" y="102"/>
                    <a:pt x="121" y="155"/>
                  </a:cubicBezTo>
                  <a:cubicBezTo>
                    <a:pt x="1" y="719"/>
                    <a:pt x="96" y="1327"/>
                    <a:pt x="374" y="1835"/>
                  </a:cubicBezTo>
                  <a:cubicBezTo>
                    <a:pt x="517" y="2091"/>
                    <a:pt x="681" y="2267"/>
                    <a:pt x="879" y="2365"/>
                  </a:cubicBezTo>
                  <a:cubicBezTo>
                    <a:pt x="985" y="2412"/>
                    <a:pt x="1103" y="2440"/>
                    <a:pt x="1220" y="2440"/>
                  </a:cubicBezTo>
                  <a:cubicBezTo>
                    <a:pt x="1295" y="2440"/>
                    <a:pt x="1368" y="2432"/>
                    <a:pt x="1446" y="2409"/>
                  </a:cubicBezTo>
                  <a:cubicBezTo>
                    <a:pt x="1538" y="2373"/>
                    <a:pt x="1622" y="2323"/>
                    <a:pt x="1688" y="2253"/>
                  </a:cubicBezTo>
                  <a:cubicBezTo>
                    <a:pt x="1811" y="2119"/>
                    <a:pt x="1873" y="1927"/>
                    <a:pt x="1856" y="1723"/>
                  </a:cubicBezTo>
                  <a:cubicBezTo>
                    <a:pt x="1842" y="1536"/>
                    <a:pt x="1769" y="1377"/>
                    <a:pt x="1711" y="1257"/>
                  </a:cubicBezTo>
                  <a:cubicBezTo>
                    <a:pt x="1423" y="696"/>
                    <a:pt x="952" y="258"/>
                    <a:pt x="386" y="16"/>
                  </a:cubicBezTo>
                  <a:cubicBezTo>
                    <a:pt x="362" y="6"/>
                    <a:pt x="336"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8"/>
            <p:cNvSpPr/>
            <p:nvPr/>
          </p:nvSpPr>
          <p:spPr>
            <a:xfrm rot="-293290">
              <a:off x="1498216" y="2267545"/>
              <a:ext cx="90281" cy="41716"/>
            </a:xfrm>
            <a:custGeom>
              <a:avLst/>
              <a:gdLst/>
              <a:ahLst/>
              <a:cxnLst/>
              <a:rect l="l" t="t" r="r" b="b"/>
              <a:pathLst>
                <a:path w="2305" h="1065" extrusionOk="0">
                  <a:moveTo>
                    <a:pt x="1537" y="1"/>
                  </a:moveTo>
                  <a:cubicBezTo>
                    <a:pt x="985" y="1"/>
                    <a:pt x="434" y="190"/>
                    <a:pt x="0" y="535"/>
                  </a:cubicBezTo>
                  <a:cubicBezTo>
                    <a:pt x="404" y="878"/>
                    <a:pt x="930" y="1065"/>
                    <a:pt x="1458" y="1065"/>
                  </a:cubicBezTo>
                  <a:cubicBezTo>
                    <a:pt x="1462" y="1065"/>
                    <a:pt x="1466" y="1065"/>
                    <a:pt x="1470" y="1065"/>
                  </a:cubicBezTo>
                  <a:cubicBezTo>
                    <a:pt x="1679" y="1062"/>
                    <a:pt x="1897" y="1031"/>
                    <a:pt x="2067" y="908"/>
                  </a:cubicBezTo>
                  <a:cubicBezTo>
                    <a:pt x="2182" y="827"/>
                    <a:pt x="2271" y="696"/>
                    <a:pt x="2293" y="560"/>
                  </a:cubicBezTo>
                  <a:cubicBezTo>
                    <a:pt x="2304" y="493"/>
                    <a:pt x="2302" y="429"/>
                    <a:pt x="2285" y="362"/>
                  </a:cubicBezTo>
                  <a:cubicBezTo>
                    <a:pt x="2237" y="228"/>
                    <a:pt x="2126" y="130"/>
                    <a:pt x="2000" y="74"/>
                  </a:cubicBezTo>
                  <a:cubicBezTo>
                    <a:pt x="1875" y="21"/>
                    <a:pt x="1732" y="4"/>
                    <a:pt x="1596" y="2"/>
                  </a:cubicBezTo>
                  <a:cubicBezTo>
                    <a:pt x="1576" y="1"/>
                    <a:pt x="1556" y="1"/>
                    <a:pt x="15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8"/>
            <p:cNvSpPr/>
            <p:nvPr/>
          </p:nvSpPr>
          <p:spPr>
            <a:xfrm rot="-293290">
              <a:off x="1490545" y="2260138"/>
              <a:ext cx="105713" cy="56679"/>
            </a:xfrm>
            <a:custGeom>
              <a:avLst/>
              <a:gdLst/>
              <a:ahLst/>
              <a:cxnLst/>
              <a:rect l="l" t="t" r="r" b="b"/>
              <a:pathLst>
                <a:path w="2699" h="1447" extrusionOk="0">
                  <a:moveTo>
                    <a:pt x="1753" y="377"/>
                  </a:moveTo>
                  <a:cubicBezTo>
                    <a:pt x="1762" y="377"/>
                    <a:pt x="1771" y="377"/>
                    <a:pt x="1781" y="378"/>
                  </a:cubicBezTo>
                  <a:cubicBezTo>
                    <a:pt x="1928" y="383"/>
                    <a:pt x="2029" y="400"/>
                    <a:pt x="2113" y="439"/>
                  </a:cubicBezTo>
                  <a:cubicBezTo>
                    <a:pt x="2199" y="478"/>
                    <a:pt x="2266" y="542"/>
                    <a:pt x="2291" y="609"/>
                  </a:cubicBezTo>
                  <a:cubicBezTo>
                    <a:pt x="2302" y="645"/>
                    <a:pt x="2305" y="676"/>
                    <a:pt x="2297" y="715"/>
                  </a:cubicBezTo>
                  <a:cubicBezTo>
                    <a:pt x="2286" y="799"/>
                    <a:pt x="2227" y="883"/>
                    <a:pt x="2152" y="938"/>
                  </a:cubicBezTo>
                  <a:cubicBezTo>
                    <a:pt x="2040" y="1016"/>
                    <a:pt x="1878" y="1056"/>
                    <a:pt x="1663" y="1058"/>
                  </a:cubicBezTo>
                  <a:cubicBezTo>
                    <a:pt x="1643" y="1059"/>
                    <a:pt x="1623" y="1059"/>
                    <a:pt x="1603" y="1059"/>
                  </a:cubicBezTo>
                  <a:cubicBezTo>
                    <a:pt x="1219" y="1059"/>
                    <a:pt x="841" y="933"/>
                    <a:pt x="522" y="729"/>
                  </a:cubicBezTo>
                  <a:cubicBezTo>
                    <a:pt x="888" y="502"/>
                    <a:pt x="1326" y="377"/>
                    <a:pt x="1753" y="377"/>
                  </a:cubicBezTo>
                  <a:close/>
                  <a:moveTo>
                    <a:pt x="1737" y="0"/>
                  </a:moveTo>
                  <a:cubicBezTo>
                    <a:pt x="1133" y="0"/>
                    <a:pt x="543" y="203"/>
                    <a:pt x="76" y="578"/>
                  </a:cubicBezTo>
                  <a:cubicBezTo>
                    <a:pt x="31" y="612"/>
                    <a:pt x="4" y="668"/>
                    <a:pt x="4" y="724"/>
                  </a:cubicBezTo>
                  <a:cubicBezTo>
                    <a:pt x="1" y="779"/>
                    <a:pt x="23" y="835"/>
                    <a:pt x="70" y="874"/>
                  </a:cubicBezTo>
                  <a:cubicBezTo>
                    <a:pt x="503" y="1237"/>
                    <a:pt x="1078" y="1446"/>
                    <a:pt x="1649" y="1446"/>
                  </a:cubicBezTo>
                  <a:lnTo>
                    <a:pt x="1672" y="1446"/>
                  </a:lnTo>
                  <a:cubicBezTo>
                    <a:pt x="1970" y="1446"/>
                    <a:pt x="2202" y="1379"/>
                    <a:pt x="2378" y="1254"/>
                  </a:cubicBezTo>
                  <a:cubicBezTo>
                    <a:pt x="2537" y="1142"/>
                    <a:pt x="2651" y="969"/>
                    <a:pt x="2682" y="782"/>
                  </a:cubicBezTo>
                  <a:cubicBezTo>
                    <a:pt x="2698" y="684"/>
                    <a:pt x="2693" y="587"/>
                    <a:pt x="2662" y="495"/>
                  </a:cubicBezTo>
                  <a:cubicBezTo>
                    <a:pt x="2601" y="322"/>
                    <a:pt x="2461" y="174"/>
                    <a:pt x="2274" y="93"/>
                  </a:cubicBezTo>
                  <a:cubicBezTo>
                    <a:pt x="2104" y="21"/>
                    <a:pt x="1928" y="7"/>
                    <a:pt x="1797" y="1"/>
                  </a:cubicBezTo>
                  <a:cubicBezTo>
                    <a:pt x="1777" y="1"/>
                    <a:pt x="1757" y="0"/>
                    <a:pt x="17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8"/>
            <p:cNvSpPr/>
            <p:nvPr/>
          </p:nvSpPr>
          <p:spPr>
            <a:xfrm rot="-293290">
              <a:off x="1484263" y="2204403"/>
              <a:ext cx="48568" cy="88015"/>
            </a:xfrm>
            <a:custGeom>
              <a:avLst/>
              <a:gdLst/>
              <a:ahLst/>
              <a:cxnLst/>
              <a:rect l="l" t="t" r="r" b="b"/>
              <a:pathLst>
                <a:path w="1240" h="2247" extrusionOk="0">
                  <a:moveTo>
                    <a:pt x="709" y="0"/>
                  </a:moveTo>
                  <a:cubicBezTo>
                    <a:pt x="703" y="0"/>
                    <a:pt x="697" y="0"/>
                    <a:pt x="690" y="1"/>
                  </a:cubicBezTo>
                  <a:cubicBezTo>
                    <a:pt x="556" y="9"/>
                    <a:pt x="431" y="90"/>
                    <a:pt x="341" y="196"/>
                  </a:cubicBezTo>
                  <a:cubicBezTo>
                    <a:pt x="255" y="302"/>
                    <a:pt x="202" y="433"/>
                    <a:pt x="163" y="567"/>
                  </a:cubicBezTo>
                  <a:cubicBezTo>
                    <a:pt x="1" y="1114"/>
                    <a:pt x="34" y="1722"/>
                    <a:pt x="263" y="2246"/>
                  </a:cubicBezTo>
                  <a:cubicBezTo>
                    <a:pt x="701" y="1948"/>
                    <a:pt x="1022" y="1479"/>
                    <a:pt x="1159" y="969"/>
                  </a:cubicBezTo>
                  <a:cubicBezTo>
                    <a:pt x="1215" y="765"/>
                    <a:pt x="1240" y="545"/>
                    <a:pt x="1164" y="349"/>
                  </a:cubicBezTo>
                  <a:cubicBezTo>
                    <a:pt x="1117" y="218"/>
                    <a:pt x="1016" y="98"/>
                    <a:pt x="891" y="40"/>
                  </a:cubicBezTo>
                  <a:cubicBezTo>
                    <a:pt x="835" y="14"/>
                    <a:pt x="778" y="0"/>
                    <a:pt x="7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8"/>
            <p:cNvSpPr/>
            <p:nvPr/>
          </p:nvSpPr>
          <p:spPr>
            <a:xfrm rot="-293290">
              <a:off x="1476868" y="2196959"/>
              <a:ext cx="63412" cy="103095"/>
            </a:xfrm>
            <a:custGeom>
              <a:avLst/>
              <a:gdLst/>
              <a:ahLst/>
              <a:cxnLst/>
              <a:rect l="l" t="t" r="r" b="b"/>
              <a:pathLst>
                <a:path w="1619" h="2632" extrusionOk="0">
                  <a:moveTo>
                    <a:pt x="907" y="383"/>
                  </a:moveTo>
                  <a:cubicBezTo>
                    <a:pt x="940" y="383"/>
                    <a:pt x="968" y="392"/>
                    <a:pt x="1002" y="405"/>
                  </a:cubicBezTo>
                  <a:cubicBezTo>
                    <a:pt x="1080" y="442"/>
                    <a:pt x="1150" y="520"/>
                    <a:pt x="1180" y="606"/>
                  </a:cubicBezTo>
                  <a:cubicBezTo>
                    <a:pt x="1228" y="735"/>
                    <a:pt x="1225" y="899"/>
                    <a:pt x="1169" y="1108"/>
                  </a:cubicBezTo>
                  <a:cubicBezTo>
                    <a:pt x="1066" y="1496"/>
                    <a:pt x="846" y="1853"/>
                    <a:pt x="550" y="2124"/>
                  </a:cubicBezTo>
                  <a:cubicBezTo>
                    <a:pt x="419" y="1703"/>
                    <a:pt x="419" y="1237"/>
                    <a:pt x="544" y="813"/>
                  </a:cubicBezTo>
                  <a:cubicBezTo>
                    <a:pt x="586" y="673"/>
                    <a:pt x="631" y="578"/>
                    <a:pt x="689" y="509"/>
                  </a:cubicBezTo>
                  <a:cubicBezTo>
                    <a:pt x="748" y="436"/>
                    <a:pt x="823" y="386"/>
                    <a:pt x="899" y="383"/>
                  </a:cubicBezTo>
                  <a:close/>
                  <a:moveTo>
                    <a:pt x="913" y="0"/>
                  </a:moveTo>
                  <a:cubicBezTo>
                    <a:pt x="901" y="0"/>
                    <a:pt x="890" y="0"/>
                    <a:pt x="879" y="1"/>
                  </a:cubicBezTo>
                  <a:cubicBezTo>
                    <a:pt x="698" y="9"/>
                    <a:pt x="522" y="107"/>
                    <a:pt x="391" y="269"/>
                  </a:cubicBezTo>
                  <a:cubicBezTo>
                    <a:pt x="276" y="411"/>
                    <a:pt x="218" y="576"/>
                    <a:pt x="179" y="704"/>
                  </a:cubicBezTo>
                  <a:cubicBezTo>
                    <a:pt x="0" y="1307"/>
                    <a:pt x="39" y="1948"/>
                    <a:pt x="282" y="2517"/>
                  </a:cubicBezTo>
                  <a:cubicBezTo>
                    <a:pt x="304" y="2570"/>
                    <a:pt x="349" y="2609"/>
                    <a:pt x="405" y="2626"/>
                  </a:cubicBezTo>
                  <a:cubicBezTo>
                    <a:pt x="422" y="2629"/>
                    <a:pt x="441" y="2632"/>
                    <a:pt x="458" y="2632"/>
                  </a:cubicBezTo>
                  <a:cubicBezTo>
                    <a:pt x="497" y="2632"/>
                    <a:pt x="536" y="2618"/>
                    <a:pt x="569" y="2598"/>
                  </a:cubicBezTo>
                  <a:cubicBezTo>
                    <a:pt x="1041" y="2272"/>
                    <a:pt x="1395" y="1764"/>
                    <a:pt x="1543" y="1206"/>
                  </a:cubicBezTo>
                  <a:cubicBezTo>
                    <a:pt x="1618" y="919"/>
                    <a:pt x="1616" y="679"/>
                    <a:pt x="1543" y="475"/>
                  </a:cubicBezTo>
                  <a:cubicBezTo>
                    <a:pt x="1473" y="288"/>
                    <a:pt x="1334" y="132"/>
                    <a:pt x="1166" y="57"/>
                  </a:cubicBezTo>
                  <a:cubicBezTo>
                    <a:pt x="1085" y="20"/>
                    <a:pt x="1001" y="0"/>
                    <a:pt x="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8"/>
            <p:cNvSpPr/>
            <p:nvPr/>
          </p:nvSpPr>
          <p:spPr>
            <a:xfrm rot="-293290">
              <a:off x="3107651" y="2321690"/>
              <a:ext cx="82095" cy="53937"/>
            </a:xfrm>
            <a:custGeom>
              <a:avLst/>
              <a:gdLst/>
              <a:ahLst/>
              <a:cxnLst/>
              <a:rect l="l" t="t" r="r" b="b"/>
              <a:pathLst>
                <a:path w="2096" h="1377" extrusionOk="0">
                  <a:moveTo>
                    <a:pt x="548" y="1"/>
                  </a:moveTo>
                  <a:cubicBezTo>
                    <a:pt x="525" y="1"/>
                    <a:pt x="503" y="2"/>
                    <a:pt x="481" y="4"/>
                  </a:cubicBezTo>
                  <a:cubicBezTo>
                    <a:pt x="338" y="18"/>
                    <a:pt x="202" y="87"/>
                    <a:pt x="112" y="196"/>
                  </a:cubicBezTo>
                  <a:cubicBezTo>
                    <a:pt x="65" y="244"/>
                    <a:pt x="37" y="305"/>
                    <a:pt x="23" y="372"/>
                  </a:cubicBezTo>
                  <a:cubicBezTo>
                    <a:pt x="1" y="506"/>
                    <a:pt x="48" y="645"/>
                    <a:pt x="129" y="757"/>
                  </a:cubicBezTo>
                  <a:cubicBezTo>
                    <a:pt x="213" y="868"/>
                    <a:pt x="324" y="952"/>
                    <a:pt x="442" y="1022"/>
                  </a:cubicBezTo>
                  <a:cubicBezTo>
                    <a:pt x="829" y="1252"/>
                    <a:pt x="1277" y="1377"/>
                    <a:pt x="1727" y="1377"/>
                  </a:cubicBezTo>
                  <a:cubicBezTo>
                    <a:pt x="1850" y="1377"/>
                    <a:pt x="1974" y="1368"/>
                    <a:pt x="2096" y="1348"/>
                  </a:cubicBezTo>
                  <a:cubicBezTo>
                    <a:pt x="1912" y="849"/>
                    <a:pt x="1541" y="422"/>
                    <a:pt x="1078" y="163"/>
                  </a:cubicBezTo>
                  <a:cubicBezTo>
                    <a:pt x="916" y="70"/>
                    <a:pt x="734" y="1"/>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8"/>
            <p:cNvSpPr/>
            <p:nvPr/>
          </p:nvSpPr>
          <p:spPr>
            <a:xfrm rot="-293290">
              <a:off x="3099693" y="2314019"/>
              <a:ext cx="97840" cy="69135"/>
            </a:xfrm>
            <a:custGeom>
              <a:avLst/>
              <a:gdLst/>
              <a:ahLst/>
              <a:cxnLst/>
              <a:rect l="l" t="t" r="r" b="b"/>
              <a:pathLst>
                <a:path w="2498" h="1765" extrusionOk="0">
                  <a:moveTo>
                    <a:pt x="751" y="389"/>
                  </a:moveTo>
                  <a:cubicBezTo>
                    <a:pt x="876" y="389"/>
                    <a:pt x="1018" y="434"/>
                    <a:pt x="1189" y="523"/>
                  </a:cubicBezTo>
                  <a:cubicBezTo>
                    <a:pt x="1537" y="724"/>
                    <a:pt x="1830" y="1023"/>
                    <a:pt x="2017" y="1380"/>
                  </a:cubicBezTo>
                  <a:cubicBezTo>
                    <a:pt x="1989" y="1381"/>
                    <a:pt x="1961" y="1381"/>
                    <a:pt x="1933" y="1381"/>
                  </a:cubicBezTo>
                  <a:cubicBezTo>
                    <a:pt x="1522" y="1381"/>
                    <a:pt x="1103" y="1267"/>
                    <a:pt x="748" y="1053"/>
                  </a:cubicBezTo>
                  <a:cubicBezTo>
                    <a:pt x="617" y="981"/>
                    <a:pt x="541" y="914"/>
                    <a:pt x="486" y="841"/>
                  </a:cubicBezTo>
                  <a:cubicBezTo>
                    <a:pt x="430" y="766"/>
                    <a:pt x="402" y="677"/>
                    <a:pt x="416" y="607"/>
                  </a:cubicBezTo>
                  <a:cubicBezTo>
                    <a:pt x="421" y="573"/>
                    <a:pt x="435" y="543"/>
                    <a:pt x="461" y="515"/>
                  </a:cubicBezTo>
                  <a:cubicBezTo>
                    <a:pt x="516" y="448"/>
                    <a:pt x="608" y="403"/>
                    <a:pt x="700" y="392"/>
                  </a:cubicBezTo>
                  <a:cubicBezTo>
                    <a:pt x="714" y="389"/>
                    <a:pt x="734" y="389"/>
                    <a:pt x="751" y="389"/>
                  </a:cubicBezTo>
                  <a:close/>
                  <a:moveTo>
                    <a:pt x="746" y="1"/>
                  </a:moveTo>
                  <a:cubicBezTo>
                    <a:pt x="719" y="1"/>
                    <a:pt x="691" y="2"/>
                    <a:pt x="664" y="4"/>
                  </a:cubicBezTo>
                  <a:cubicBezTo>
                    <a:pt x="469" y="27"/>
                    <a:pt x="282" y="124"/>
                    <a:pt x="165" y="267"/>
                  </a:cubicBezTo>
                  <a:cubicBezTo>
                    <a:pt x="98" y="345"/>
                    <a:pt x="59" y="431"/>
                    <a:pt x="39" y="529"/>
                  </a:cubicBezTo>
                  <a:cubicBezTo>
                    <a:pt x="0" y="705"/>
                    <a:pt x="53" y="905"/>
                    <a:pt x="176" y="1067"/>
                  </a:cubicBezTo>
                  <a:cubicBezTo>
                    <a:pt x="282" y="1215"/>
                    <a:pt x="430" y="1313"/>
                    <a:pt x="544" y="1383"/>
                  </a:cubicBezTo>
                  <a:cubicBezTo>
                    <a:pt x="963" y="1634"/>
                    <a:pt x="1440" y="1765"/>
                    <a:pt x="1920" y="1765"/>
                  </a:cubicBezTo>
                  <a:cubicBezTo>
                    <a:pt x="2054" y="1765"/>
                    <a:pt x="2190" y="1756"/>
                    <a:pt x="2327" y="1731"/>
                  </a:cubicBezTo>
                  <a:cubicBezTo>
                    <a:pt x="2385" y="1720"/>
                    <a:pt x="2436" y="1687"/>
                    <a:pt x="2464" y="1636"/>
                  </a:cubicBezTo>
                  <a:cubicBezTo>
                    <a:pt x="2492" y="1589"/>
                    <a:pt x="2497" y="1525"/>
                    <a:pt x="2478" y="1475"/>
                  </a:cubicBezTo>
                  <a:cubicBezTo>
                    <a:pt x="2282" y="936"/>
                    <a:pt x="1881" y="467"/>
                    <a:pt x="1376" y="186"/>
                  </a:cubicBezTo>
                  <a:cubicBezTo>
                    <a:pt x="1146" y="61"/>
                    <a:pt x="940" y="1"/>
                    <a:pt x="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8"/>
            <p:cNvSpPr/>
            <p:nvPr/>
          </p:nvSpPr>
          <p:spPr>
            <a:xfrm rot="-293290">
              <a:off x="3127335" y="2375965"/>
              <a:ext cx="65057" cy="72739"/>
            </a:xfrm>
            <a:custGeom>
              <a:avLst/>
              <a:gdLst/>
              <a:ahLst/>
              <a:cxnLst/>
              <a:rect l="l" t="t" r="r" b="b"/>
              <a:pathLst>
                <a:path w="1661" h="1857" extrusionOk="0">
                  <a:moveTo>
                    <a:pt x="1660" y="0"/>
                  </a:moveTo>
                  <a:lnTo>
                    <a:pt x="1660" y="0"/>
                  </a:lnTo>
                  <a:cubicBezTo>
                    <a:pt x="1133" y="75"/>
                    <a:pt x="642" y="352"/>
                    <a:pt x="293" y="753"/>
                  </a:cubicBezTo>
                  <a:cubicBezTo>
                    <a:pt x="154" y="910"/>
                    <a:pt x="34" y="1094"/>
                    <a:pt x="14" y="1303"/>
                  </a:cubicBezTo>
                  <a:cubicBezTo>
                    <a:pt x="1" y="1442"/>
                    <a:pt x="37" y="1596"/>
                    <a:pt x="126" y="1705"/>
                  </a:cubicBezTo>
                  <a:cubicBezTo>
                    <a:pt x="168" y="1758"/>
                    <a:pt x="218" y="1800"/>
                    <a:pt x="282" y="1822"/>
                  </a:cubicBezTo>
                  <a:cubicBezTo>
                    <a:pt x="335" y="1845"/>
                    <a:pt x="393" y="1856"/>
                    <a:pt x="451" y="1856"/>
                  </a:cubicBezTo>
                  <a:cubicBezTo>
                    <a:pt x="531" y="1856"/>
                    <a:pt x="612" y="1836"/>
                    <a:pt x="684" y="1802"/>
                  </a:cubicBezTo>
                  <a:cubicBezTo>
                    <a:pt x="804" y="1744"/>
                    <a:pt x="910" y="1649"/>
                    <a:pt x="1005" y="1548"/>
                  </a:cubicBezTo>
                  <a:cubicBezTo>
                    <a:pt x="1390" y="1130"/>
                    <a:pt x="1633" y="572"/>
                    <a:pt x="16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8"/>
            <p:cNvSpPr/>
            <p:nvPr/>
          </p:nvSpPr>
          <p:spPr>
            <a:xfrm rot="-293290">
              <a:off x="3119459" y="2368297"/>
              <a:ext cx="80567" cy="88015"/>
            </a:xfrm>
            <a:custGeom>
              <a:avLst/>
              <a:gdLst/>
              <a:ahLst/>
              <a:cxnLst/>
              <a:rect l="l" t="t" r="r" b="b"/>
              <a:pathLst>
                <a:path w="2057" h="2247" extrusionOk="0">
                  <a:moveTo>
                    <a:pt x="1641" y="439"/>
                  </a:moveTo>
                  <a:cubicBezTo>
                    <a:pt x="1569" y="871"/>
                    <a:pt x="1365" y="1290"/>
                    <a:pt x="1061" y="1619"/>
                  </a:cubicBezTo>
                  <a:cubicBezTo>
                    <a:pt x="963" y="1722"/>
                    <a:pt x="879" y="1789"/>
                    <a:pt x="801" y="1828"/>
                  </a:cubicBezTo>
                  <a:cubicBezTo>
                    <a:pt x="747" y="1852"/>
                    <a:pt x="694" y="1864"/>
                    <a:pt x="645" y="1864"/>
                  </a:cubicBezTo>
                  <a:cubicBezTo>
                    <a:pt x="612" y="1864"/>
                    <a:pt x="582" y="1859"/>
                    <a:pt x="556" y="1848"/>
                  </a:cubicBezTo>
                  <a:cubicBezTo>
                    <a:pt x="525" y="1834"/>
                    <a:pt x="500" y="1811"/>
                    <a:pt x="475" y="1786"/>
                  </a:cubicBezTo>
                  <a:cubicBezTo>
                    <a:pt x="425" y="1717"/>
                    <a:pt x="397" y="1619"/>
                    <a:pt x="405" y="1524"/>
                  </a:cubicBezTo>
                  <a:cubicBezTo>
                    <a:pt x="419" y="1385"/>
                    <a:pt x="497" y="1237"/>
                    <a:pt x="637" y="1078"/>
                  </a:cubicBezTo>
                  <a:cubicBezTo>
                    <a:pt x="902" y="771"/>
                    <a:pt x="1256" y="548"/>
                    <a:pt x="1641" y="439"/>
                  </a:cubicBezTo>
                  <a:close/>
                  <a:moveTo>
                    <a:pt x="1865" y="1"/>
                  </a:moveTo>
                  <a:cubicBezTo>
                    <a:pt x="1855" y="1"/>
                    <a:pt x="1844" y="2"/>
                    <a:pt x="1834" y="4"/>
                  </a:cubicBezTo>
                  <a:cubicBezTo>
                    <a:pt x="1267" y="87"/>
                    <a:pt x="726" y="386"/>
                    <a:pt x="347" y="824"/>
                  </a:cubicBezTo>
                  <a:cubicBezTo>
                    <a:pt x="151" y="1041"/>
                    <a:pt x="48" y="1259"/>
                    <a:pt x="23" y="1479"/>
                  </a:cubicBezTo>
                  <a:cubicBezTo>
                    <a:pt x="1" y="1669"/>
                    <a:pt x="62" y="1876"/>
                    <a:pt x="176" y="2018"/>
                  </a:cubicBezTo>
                  <a:cubicBezTo>
                    <a:pt x="238" y="2099"/>
                    <a:pt x="316" y="2157"/>
                    <a:pt x="405" y="2196"/>
                  </a:cubicBezTo>
                  <a:cubicBezTo>
                    <a:pt x="483" y="2227"/>
                    <a:pt x="564" y="2247"/>
                    <a:pt x="648" y="2247"/>
                  </a:cubicBezTo>
                  <a:cubicBezTo>
                    <a:pt x="751" y="2247"/>
                    <a:pt x="860" y="2221"/>
                    <a:pt x="960" y="2168"/>
                  </a:cubicBezTo>
                  <a:cubicBezTo>
                    <a:pt x="1128" y="2093"/>
                    <a:pt x="1253" y="1970"/>
                    <a:pt x="1345" y="1873"/>
                  </a:cubicBezTo>
                  <a:cubicBezTo>
                    <a:pt x="1769" y="1415"/>
                    <a:pt x="2020" y="818"/>
                    <a:pt x="2051" y="202"/>
                  </a:cubicBezTo>
                  <a:cubicBezTo>
                    <a:pt x="2057" y="146"/>
                    <a:pt x="2032" y="90"/>
                    <a:pt x="1990" y="51"/>
                  </a:cubicBezTo>
                  <a:cubicBezTo>
                    <a:pt x="1956" y="19"/>
                    <a:pt x="1911" y="1"/>
                    <a:pt x="1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8"/>
            <p:cNvSpPr/>
            <p:nvPr/>
          </p:nvSpPr>
          <p:spPr>
            <a:xfrm rot="-293290">
              <a:off x="3192899" y="2368042"/>
              <a:ext cx="57929" cy="80494"/>
            </a:xfrm>
            <a:custGeom>
              <a:avLst/>
              <a:gdLst/>
              <a:ahLst/>
              <a:cxnLst/>
              <a:rect l="l" t="t" r="r" b="b"/>
              <a:pathLst>
                <a:path w="1479" h="2055" extrusionOk="0">
                  <a:moveTo>
                    <a:pt x="112" y="0"/>
                  </a:moveTo>
                  <a:lnTo>
                    <a:pt x="112" y="0"/>
                  </a:lnTo>
                  <a:cubicBezTo>
                    <a:pt x="0" y="522"/>
                    <a:pt x="89" y="1077"/>
                    <a:pt x="346" y="1543"/>
                  </a:cubicBezTo>
                  <a:cubicBezTo>
                    <a:pt x="447" y="1727"/>
                    <a:pt x="578" y="1900"/>
                    <a:pt x="767" y="1995"/>
                  </a:cubicBezTo>
                  <a:cubicBezTo>
                    <a:pt x="847" y="2033"/>
                    <a:pt x="936" y="2055"/>
                    <a:pt x="1024" y="2055"/>
                  </a:cubicBezTo>
                  <a:cubicBezTo>
                    <a:pt x="1078" y="2055"/>
                    <a:pt x="1132" y="2046"/>
                    <a:pt x="1183" y="2028"/>
                  </a:cubicBezTo>
                  <a:cubicBezTo>
                    <a:pt x="1244" y="2009"/>
                    <a:pt x="1300" y="1973"/>
                    <a:pt x="1350" y="1925"/>
                  </a:cubicBezTo>
                  <a:cubicBezTo>
                    <a:pt x="1443" y="1822"/>
                    <a:pt x="1479" y="1677"/>
                    <a:pt x="1468" y="1540"/>
                  </a:cubicBezTo>
                  <a:cubicBezTo>
                    <a:pt x="1456" y="1401"/>
                    <a:pt x="1406" y="1272"/>
                    <a:pt x="1342" y="1150"/>
                  </a:cubicBezTo>
                  <a:cubicBezTo>
                    <a:pt x="1080" y="642"/>
                    <a:pt x="642" y="223"/>
                    <a:pt x="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8"/>
            <p:cNvSpPr/>
            <p:nvPr/>
          </p:nvSpPr>
          <p:spPr>
            <a:xfrm rot="-293290">
              <a:off x="3185216" y="2360401"/>
              <a:ext cx="73361" cy="95614"/>
            </a:xfrm>
            <a:custGeom>
              <a:avLst/>
              <a:gdLst/>
              <a:ahLst/>
              <a:cxnLst/>
              <a:rect l="l" t="t" r="r" b="b"/>
              <a:pathLst>
                <a:path w="1873" h="2441" extrusionOk="0">
                  <a:moveTo>
                    <a:pt x="458" y="485"/>
                  </a:moveTo>
                  <a:lnTo>
                    <a:pt x="458" y="485"/>
                  </a:lnTo>
                  <a:cubicBezTo>
                    <a:pt x="841" y="703"/>
                    <a:pt x="1161" y="1038"/>
                    <a:pt x="1360" y="1434"/>
                  </a:cubicBezTo>
                  <a:cubicBezTo>
                    <a:pt x="1427" y="1562"/>
                    <a:pt x="1463" y="1660"/>
                    <a:pt x="1468" y="1749"/>
                  </a:cubicBezTo>
                  <a:cubicBezTo>
                    <a:pt x="1477" y="1847"/>
                    <a:pt x="1452" y="1936"/>
                    <a:pt x="1401" y="1986"/>
                  </a:cubicBezTo>
                  <a:cubicBezTo>
                    <a:pt x="1379" y="2009"/>
                    <a:pt x="1351" y="2025"/>
                    <a:pt x="1315" y="2039"/>
                  </a:cubicBezTo>
                  <a:cubicBezTo>
                    <a:pt x="1285" y="2050"/>
                    <a:pt x="1252" y="2055"/>
                    <a:pt x="1218" y="2055"/>
                  </a:cubicBezTo>
                  <a:cubicBezTo>
                    <a:pt x="1160" y="2055"/>
                    <a:pt x="1100" y="2040"/>
                    <a:pt x="1047" y="2014"/>
                  </a:cubicBezTo>
                  <a:cubicBezTo>
                    <a:pt x="924" y="1956"/>
                    <a:pt x="813" y="1833"/>
                    <a:pt x="710" y="1646"/>
                  </a:cubicBezTo>
                  <a:cubicBezTo>
                    <a:pt x="514" y="1294"/>
                    <a:pt x="425" y="881"/>
                    <a:pt x="458" y="485"/>
                  </a:cubicBezTo>
                  <a:close/>
                  <a:moveTo>
                    <a:pt x="312" y="1"/>
                  </a:moveTo>
                  <a:cubicBezTo>
                    <a:pt x="280" y="1"/>
                    <a:pt x="248" y="9"/>
                    <a:pt x="219" y="25"/>
                  </a:cubicBezTo>
                  <a:cubicBezTo>
                    <a:pt x="168" y="53"/>
                    <a:pt x="132" y="100"/>
                    <a:pt x="118" y="156"/>
                  </a:cubicBezTo>
                  <a:cubicBezTo>
                    <a:pt x="1" y="717"/>
                    <a:pt x="96" y="1328"/>
                    <a:pt x="375" y="1833"/>
                  </a:cubicBezTo>
                  <a:cubicBezTo>
                    <a:pt x="517" y="2092"/>
                    <a:pt x="682" y="2265"/>
                    <a:pt x="880" y="2363"/>
                  </a:cubicBezTo>
                  <a:cubicBezTo>
                    <a:pt x="983" y="2413"/>
                    <a:pt x="1103" y="2441"/>
                    <a:pt x="1217" y="2441"/>
                  </a:cubicBezTo>
                  <a:cubicBezTo>
                    <a:pt x="1295" y="2441"/>
                    <a:pt x="1368" y="2430"/>
                    <a:pt x="1443" y="2405"/>
                  </a:cubicBezTo>
                  <a:cubicBezTo>
                    <a:pt x="1538" y="2371"/>
                    <a:pt x="1622" y="2318"/>
                    <a:pt x="1689" y="2248"/>
                  </a:cubicBezTo>
                  <a:cubicBezTo>
                    <a:pt x="1809" y="2117"/>
                    <a:pt x="1873" y="1925"/>
                    <a:pt x="1856" y="1718"/>
                  </a:cubicBezTo>
                  <a:cubicBezTo>
                    <a:pt x="1842" y="1537"/>
                    <a:pt x="1767" y="1378"/>
                    <a:pt x="1708" y="1258"/>
                  </a:cubicBezTo>
                  <a:cubicBezTo>
                    <a:pt x="1424" y="697"/>
                    <a:pt x="952" y="257"/>
                    <a:pt x="383" y="17"/>
                  </a:cubicBezTo>
                  <a:cubicBezTo>
                    <a:pt x="360" y="6"/>
                    <a:pt x="33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8"/>
            <p:cNvSpPr/>
            <p:nvPr/>
          </p:nvSpPr>
          <p:spPr>
            <a:xfrm rot="-293290">
              <a:off x="3192599" y="2342313"/>
              <a:ext cx="90398" cy="41716"/>
            </a:xfrm>
            <a:custGeom>
              <a:avLst/>
              <a:gdLst/>
              <a:ahLst/>
              <a:cxnLst/>
              <a:rect l="l" t="t" r="r" b="b"/>
              <a:pathLst>
                <a:path w="2308" h="1065" extrusionOk="0">
                  <a:moveTo>
                    <a:pt x="1539" y="1"/>
                  </a:moveTo>
                  <a:cubicBezTo>
                    <a:pt x="987" y="1"/>
                    <a:pt x="437" y="187"/>
                    <a:pt x="0" y="534"/>
                  </a:cubicBezTo>
                  <a:cubicBezTo>
                    <a:pt x="408" y="878"/>
                    <a:pt x="933" y="1065"/>
                    <a:pt x="1462" y="1065"/>
                  </a:cubicBezTo>
                  <a:cubicBezTo>
                    <a:pt x="1466" y="1065"/>
                    <a:pt x="1470" y="1065"/>
                    <a:pt x="1473" y="1065"/>
                  </a:cubicBezTo>
                  <a:cubicBezTo>
                    <a:pt x="1683" y="1062"/>
                    <a:pt x="1898" y="1028"/>
                    <a:pt x="2071" y="908"/>
                  </a:cubicBezTo>
                  <a:cubicBezTo>
                    <a:pt x="2185" y="827"/>
                    <a:pt x="2271" y="693"/>
                    <a:pt x="2296" y="560"/>
                  </a:cubicBezTo>
                  <a:cubicBezTo>
                    <a:pt x="2308" y="493"/>
                    <a:pt x="2302" y="426"/>
                    <a:pt x="2285" y="359"/>
                  </a:cubicBezTo>
                  <a:cubicBezTo>
                    <a:pt x="2241" y="228"/>
                    <a:pt x="2129" y="130"/>
                    <a:pt x="2004" y="74"/>
                  </a:cubicBezTo>
                  <a:cubicBezTo>
                    <a:pt x="1878" y="21"/>
                    <a:pt x="1736" y="4"/>
                    <a:pt x="1599" y="2"/>
                  </a:cubicBezTo>
                  <a:cubicBezTo>
                    <a:pt x="1579" y="1"/>
                    <a:pt x="1559" y="1"/>
                    <a:pt x="15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8"/>
            <p:cNvSpPr/>
            <p:nvPr/>
          </p:nvSpPr>
          <p:spPr>
            <a:xfrm rot="-293290">
              <a:off x="3184953" y="2334788"/>
              <a:ext cx="105791" cy="56561"/>
            </a:xfrm>
            <a:custGeom>
              <a:avLst/>
              <a:gdLst/>
              <a:ahLst/>
              <a:cxnLst/>
              <a:rect l="l" t="t" r="r" b="b"/>
              <a:pathLst>
                <a:path w="2701" h="1444" extrusionOk="0">
                  <a:moveTo>
                    <a:pt x="1740" y="383"/>
                  </a:moveTo>
                  <a:cubicBezTo>
                    <a:pt x="1754" y="383"/>
                    <a:pt x="1769" y="383"/>
                    <a:pt x="1783" y="383"/>
                  </a:cubicBezTo>
                  <a:cubicBezTo>
                    <a:pt x="1931" y="386"/>
                    <a:pt x="2031" y="406"/>
                    <a:pt x="2115" y="439"/>
                  </a:cubicBezTo>
                  <a:cubicBezTo>
                    <a:pt x="2201" y="478"/>
                    <a:pt x="2268" y="545"/>
                    <a:pt x="2293" y="609"/>
                  </a:cubicBezTo>
                  <a:cubicBezTo>
                    <a:pt x="2307" y="646"/>
                    <a:pt x="2307" y="676"/>
                    <a:pt x="2299" y="715"/>
                  </a:cubicBezTo>
                  <a:cubicBezTo>
                    <a:pt x="2285" y="799"/>
                    <a:pt x="2229" y="883"/>
                    <a:pt x="2154" y="938"/>
                  </a:cubicBezTo>
                  <a:cubicBezTo>
                    <a:pt x="2037" y="1019"/>
                    <a:pt x="1881" y="1058"/>
                    <a:pt x="1666" y="1061"/>
                  </a:cubicBezTo>
                  <a:lnTo>
                    <a:pt x="1652" y="1061"/>
                  </a:lnTo>
                  <a:cubicBezTo>
                    <a:pt x="1253" y="1061"/>
                    <a:pt x="857" y="941"/>
                    <a:pt x="525" y="729"/>
                  </a:cubicBezTo>
                  <a:cubicBezTo>
                    <a:pt x="886" y="503"/>
                    <a:pt x="1318" y="383"/>
                    <a:pt x="1740" y="383"/>
                  </a:cubicBezTo>
                  <a:close/>
                  <a:moveTo>
                    <a:pt x="1736" y="0"/>
                  </a:moveTo>
                  <a:cubicBezTo>
                    <a:pt x="1130" y="0"/>
                    <a:pt x="543" y="201"/>
                    <a:pt x="78" y="576"/>
                  </a:cubicBezTo>
                  <a:cubicBezTo>
                    <a:pt x="34" y="609"/>
                    <a:pt x="9" y="668"/>
                    <a:pt x="6" y="721"/>
                  </a:cubicBezTo>
                  <a:cubicBezTo>
                    <a:pt x="0" y="777"/>
                    <a:pt x="25" y="832"/>
                    <a:pt x="70" y="872"/>
                  </a:cubicBezTo>
                  <a:cubicBezTo>
                    <a:pt x="502" y="1234"/>
                    <a:pt x="1080" y="1443"/>
                    <a:pt x="1652" y="1443"/>
                  </a:cubicBezTo>
                  <a:lnTo>
                    <a:pt x="1671" y="1443"/>
                  </a:lnTo>
                  <a:cubicBezTo>
                    <a:pt x="1967" y="1443"/>
                    <a:pt x="2199" y="1376"/>
                    <a:pt x="2380" y="1251"/>
                  </a:cubicBezTo>
                  <a:cubicBezTo>
                    <a:pt x="2536" y="1139"/>
                    <a:pt x="2651" y="966"/>
                    <a:pt x="2684" y="782"/>
                  </a:cubicBezTo>
                  <a:cubicBezTo>
                    <a:pt x="2701" y="685"/>
                    <a:pt x="2692" y="587"/>
                    <a:pt x="2662" y="492"/>
                  </a:cubicBezTo>
                  <a:cubicBezTo>
                    <a:pt x="2603" y="322"/>
                    <a:pt x="2464" y="171"/>
                    <a:pt x="2274" y="90"/>
                  </a:cubicBezTo>
                  <a:cubicBezTo>
                    <a:pt x="2104" y="18"/>
                    <a:pt x="1931" y="4"/>
                    <a:pt x="1797" y="1"/>
                  </a:cubicBezTo>
                  <a:cubicBezTo>
                    <a:pt x="1776" y="1"/>
                    <a:pt x="1756"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8"/>
            <p:cNvSpPr/>
            <p:nvPr/>
          </p:nvSpPr>
          <p:spPr>
            <a:xfrm rot="-293290">
              <a:off x="3178685" y="2279174"/>
              <a:ext cx="48568" cy="88015"/>
            </a:xfrm>
            <a:custGeom>
              <a:avLst/>
              <a:gdLst/>
              <a:ahLst/>
              <a:cxnLst/>
              <a:rect l="l" t="t" r="r" b="b"/>
              <a:pathLst>
                <a:path w="1240" h="2247" extrusionOk="0">
                  <a:moveTo>
                    <a:pt x="710" y="0"/>
                  </a:moveTo>
                  <a:cubicBezTo>
                    <a:pt x="704" y="0"/>
                    <a:pt x="698" y="0"/>
                    <a:pt x="692" y="1"/>
                  </a:cubicBezTo>
                  <a:cubicBezTo>
                    <a:pt x="556" y="6"/>
                    <a:pt x="430" y="87"/>
                    <a:pt x="344" y="196"/>
                  </a:cubicBezTo>
                  <a:cubicBezTo>
                    <a:pt x="257" y="299"/>
                    <a:pt x="204" y="433"/>
                    <a:pt x="165" y="564"/>
                  </a:cubicBezTo>
                  <a:cubicBezTo>
                    <a:pt x="0" y="1114"/>
                    <a:pt x="37" y="1719"/>
                    <a:pt x="263" y="2246"/>
                  </a:cubicBezTo>
                  <a:cubicBezTo>
                    <a:pt x="703" y="1945"/>
                    <a:pt x="1024" y="1479"/>
                    <a:pt x="1158" y="966"/>
                  </a:cubicBezTo>
                  <a:cubicBezTo>
                    <a:pt x="1214" y="765"/>
                    <a:pt x="1239" y="545"/>
                    <a:pt x="1167" y="349"/>
                  </a:cubicBezTo>
                  <a:cubicBezTo>
                    <a:pt x="1116" y="215"/>
                    <a:pt x="1016" y="98"/>
                    <a:pt x="890" y="40"/>
                  </a:cubicBezTo>
                  <a:cubicBezTo>
                    <a:pt x="837" y="14"/>
                    <a:pt x="776" y="0"/>
                    <a:pt x="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8"/>
            <p:cNvSpPr/>
            <p:nvPr/>
          </p:nvSpPr>
          <p:spPr>
            <a:xfrm rot="-293290">
              <a:off x="3171239" y="2271537"/>
              <a:ext cx="63412" cy="103174"/>
            </a:xfrm>
            <a:custGeom>
              <a:avLst/>
              <a:gdLst/>
              <a:ahLst/>
              <a:cxnLst/>
              <a:rect l="l" t="t" r="r" b="b"/>
              <a:pathLst>
                <a:path w="1619" h="2634" extrusionOk="0">
                  <a:moveTo>
                    <a:pt x="910" y="388"/>
                  </a:moveTo>
                  <a:cubicBezTo>
                    <a:pt x="941" y="388"/>
                    <a:pt x="969" y="394"/>
                    <a:pt x="1005" y="408"/>
                  </a:cubicBezTo>
                  <a:cubicBezTo>
                    <a:pt x="1080" y="447"/>
                    <a:pt x="1150" y="519"/>
                    <a:pt x="1181" y="611"/>
                  </a:cubicBezTo>
                  <a:cubicBezTo>
                    <a:pt x="1231" y="740"/>
                    <a:pt x="1228" y="904"/>
                    <a:pt x="1172" y="1113"/>
                  </a:cubicBezTo>
                  <a:cubicBezTo>
                    <a:pt x="1069" y="1498"/>
                    <a:pt x="846" y="1858"/>
                    <a:pt x="550" y="2126"/>
                  </a:cubicBezTo>
                  <a:cubicBezTo>
                    <a:pt x="422" y="1705"/>
                    <a:pt x="422" y="1242"/>
                    <a:pt x="548" y="815"/>
                  </a:cubicBezTo>
                  <a:cubicBezTo>
                    <a:pt x="589" y="675"/>
                    <a:pt x="634" y="583"/>
                    <a:pt x="690" y="514"/>
                  </a:cubicBezTo>
                  <a:cubicBezTo>
                    <a:pt x="748" y="438"/>
                    <a:pt x="829" y="391"/>
                    <a:pt x="899" y="388"/>
                  </a:cubicBezTo>
                  <a:close/>
                  <a:moveTo>
                    <a:pt x="900" y="0"/>
                  </a:moveTo>
                  <a:cubicBezTo>
                    <a:pt x="893" y="0"/>
                    <a:pt x="886" y="0"/>
                    <a:pt x="880" y="0"/>
                  </a:cubicBezTo>
                  <a:cubicBezTo>
                    <a:pt x="698" y="9"/>
                    <a:pt x="520" y="109"/>
                    <a:pt x="391" y="268"/>
                  </a:cubicBezTo>
                  <a:cubicBezTo>
                    <a:pt x="274" y="410"/>
                    <a:pt x="216" y="575"/>
                    <a:pt x="177" y="703"/>
                  </a:cubicBezTo>
                  <a:cubicBezTo>
                    <a:pt x="1" y="1309"/>
                    <a:pt x="37" y="1950"/>
                    <a:pt x="283" y="2517"/>
                  </a:cubicBezTo>
                  <a:cubicBezTo>
                    <a:pt x="302" y="2570"/>
                    <a:pt x="349" y="2609"/>
                    <a:pt x="405" y="2625"/>
                  </a:cubicBezTo>
                  <a:cubicBezTo>
                    <a:pt x="422" y="2628"/>
                    <a:pt x="439" y="2634"/>
                    <a:pt x="455" y="2634"/>
                  </a:cubicBezTo>
                  <a:cubicBezTo>
                    <a:pt x="497" y="2634"/>
                    <a:pt x="536" y="2623"/>
                    <a:pt x="567" y="2595"/>
                  </a:cubicBezTo>
                  <a:cubicBezTo>
                    <a:pt x="1039" y="2268"/>
                    <a:pt x="1396" y="1761"/>
                    <a:pt x="1541" y="1203"/>
                  </a:cubicBezTo>
                  <a:cubicBezTo>
                    <a:pt x="1619" y="915"/>
                    <a:pt x="1619" y="675"/>
                    <a:pt x="1541" y="472"/>
                  </a:cubicBezTo>
                  <a:cubicBezTo>
                    <a:pt x="1471" y="288"/>
                    <a:pt x="1331" y="131"/>
                    <a:pt x="1164" y="56"/>
                  </a:cubicBezTo>
                  <a:cubicBezTo>
                    <a:pt x="1081" y="17"/>
                    <a:pt x="991" y="0"/>
                    <a:pt x="9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8"/>
            <p:cNvSpPr/>
            <p:nvPr/>
          </p:nvSpPr>
          <p:spPr>
            <a:xfrm rot="-293290">
              <a:off x="3001580" y="2624261"/>
              <a:ext cx="124905" cy="81983"/>
            </a:xfrm>
            <a:custGeom>
              <a:avLst/>
              <a:gdLst/>
              <a:ahLst/>
              <a:cxnLst/>
              <a:rect l="l" t="t" r="r" b="b"/>
              <a:pathLst>
                <a:path w="3189" h="2093" extrusionOk="0">
                  <a:moveTo>
                    <a:pt x="837" y="1"/>
                  </a:moveTo>
                  <a:cubicBezTo>
                    <a:pt x="803" y="1"/>
                    <a:pt x="768" y="2"/>
                    <a:pt x="734" y="6"/>
                  </a:cubicBezTo>
                  <a:cubicBezTo>
                    <a:pt x="522" y="25"/>
                    <a:pt x="310" y="134"/>
                    <a:pt x="173" y="296"/>
                  </a:cubicBezTo>
                  <a:cubicBezTo>
                    <a:pt x="106" y="371"/>
                    <a:pt x="62" y="463"/>
                    <a:pt x="42" y="563"/>
                  </a:cubicBezTo>
                  <a:cubicBezTo>
                    <a:pt x="0" y="770"/>
                    <a:pt x="73" y="985"/>
                    <a:pt x="198" y="1152"/>
                  </a:cubicBezTo>
                  <a:cubicBezTo>
                    <a:pt x="324" y="1320"/>
                    <a:pt x="494" y="1445"/>
                    <a:pt x="675" y="1554"/>
                  </a:cubicBezTo>
                  <a:cubicBezTo>
                    <a:pt x="1260" y="1905"/>
                    <a:pt x="1937" y="2092"/>
                    <a:pt x="2618" y="2092"/>
                  </a:cubicBezTo>
                  <a:cubicBezTo>
                    <a:pt x="2809" y="2092"/>
                    <a:pt x="3000" y="2078"/>
                    <a:pt x="3189" y="2048"/>
                  </a:cubicBezTo>
                  <a:cubicBezTo>
                    <a:pt x="2910" y="1292"/>
                    <a:pt x="2349" y="639"/>
                    <a:pt x="1641" y="245"/>
                  </a:cubicBezTo>
                  <a:cubicBezTo>
                    <a:pt x="1397" y="109"/>
                    <a:pt x="1120" y="1"/>
                    <a:pt x="8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8"/>
            <p:cNvSpPr/>
            <p:nvPr/>
          </p:nvSpPr>
          <p:spPr>
            <a:xfrm rot="-293290">
              <a:off x="2993906" y="2616570"/>
              <a:ext cx="140572" cy="97416"/>
            </a:xfrm>
            <a:custGeom>
              <a:avLst/>
              <a:gdLst/>
              <a:ahLst/>
              <a:cxnLst/>
              <a:rect l="l" t="t" r="r" b="b"/>
              <a:pathLst>
                <a:path w="3589" h="2487" extrusionOk="0">
                  <a:moveTo>
                    <a:pt x="1036" y="386"/>
                  </a:moveTo>
                  <a:cubicBezTo>
                    <a:pt x="1245" y="386"/>
                    <a:pt x="1480" y="458"/>
                    <a:pt x="1745" y="606"/>
                  </a:cubicBezTo>
                  <a:cubicBezTo>
                    <a:pt x="2339" y="941"/>
                    <a:pt x="2827" y="1471"/>
                    <a:pt x="3112" y="2085"/>
                  </a:cubicBezTo>
                  <a:cubicBezTo>
                    <a:pt x="3017" y="2093"/>
                    <a:pt x="2922" y="2096"/>
                    <a:pt x="2826" y="2096"/>
                  </a:cubicBezTo>
                  <a:cubicBezTo>
                    <a:pt x="2182" y="2096"/>
                    <a:pt x="1528" y="1918"/>
                    <a:pt x="972" y="1585"/>
                  </a:cubicBezTo>
                  <a:cubicBezTo>
                    <a:pt x="771" y="1463"/>
                    <a:pt x="643" y="1354"/>
                    <a:pt x="551" y="1234"/>
                  </a:cubicBezTo>
                  <a:cubicBezTo>
                    <a:pt x="450" y="1094"/>
                    <a:pt x="400" y="930"/>
                    <a:pt x="428" y="793"/>
                  </a:cubicBezTo>
                  <a:cubicBezTo>
                    <a:pt x="442" y="729"/>
                    <a:pt x="475" y="665"/>
                    <a:pt x="520" y="609"/>
                  </a:cubicBezTo>
                  <a:cubicBezTo>
                    <a:pt x="620" y="492"/>
                    <a:pt x="785" y="408"/>
                    <a:pt x="952" y="388"/>
                  </a:cubicBezTo>
                  <a:cubicBezTo>
                    <a:pt x="980" y="388"/>
                    <a:pt x="1008" y="386"/>
                    <a:pt x="1036" y="386"/>
                  </a:cubicBezTo>
                  <a:close/>
                  <a:moveTo>
                    <a:pt x="1033" y="0"/>
                  </a:moveTo>
                  <a:cubicBezTo>
                    <a:pt x="992" y="0"/>
                    <a:pt x="951" y="2"/>
                    <a:pt x="910" y="6"/>
                  </a:cubicBezTo>
                  <a:cubicBezTo>
                    <a:pt x="643" y="34"/>
                    <a:pt x="383" y="165"/>
                    <a:pt x="219" y="366"/>
                  </a:cubicBezTo>
                  <a:cubicBezTo>
                    <a:pt x="132" y="472"/>
                    <a:pt x="74" y="592"/>
                    <a:pt x="48" y="720"/>
                  </a:cubicBezTo>
                  <a:cubicBezTo>
                    <a:pt x="1" y="966"/>
                    <a:pt x="74" y="1237"/>
                    <a:pt x="241" y="1463"/>
                  </a:cubicBezTo>
                  <a:cubicBezTo>
                    <a:pt x="397" y="1677"/>
                    <a:pt x="609" y="1817"/>
                    <a:pt x="774" y="1917"/>
                  </a:cubicBezTo>
                  <a:cubicBezTo>
                    <a:pt x="1393" y="2291"/>
                    <a:pt x="2099" y="2486"/>
                    <a:pt x="2810" y="2486"/>
                  </a:cubicBezTo>
                  <a:cubicBezTo>
                    <a:pt x="3017" y="2486"/>
                    <a:pt x="3215" y="2467"/>
                    <a:pt x="3418" y="2436"/>
                  </a:cubicBezTo>
                  <a:cubicBezTo>
                    <a:pt x="3477" y="2425"/>
                    <a:pt x="3524" y="2391"/>
                    <a:pt x="3552" y="2341"/>
                  </a:cubicBezTo>
                  <a:cubicBezTo>
                    <a:pt x="3580" y="2294"/>
                    <a:pt x="3589" y="2230"/>
                    <a:pt x="3566" y="2179"/>
                  </a:cubicBezTo>
                  <a:cubicBezTo>
                    <a:pt x="3273" y="1384"/>
                    <a:pt x="2679" y="690"/>
                    <a:pt x="1932" y="271"/>
                  </a:cubicBezTo>
                  <a:cubicBezTo>
                    <a:pt x="1604" y="89"/>
                    <a:pt x="1308"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8"/>
            <p:cNvSpPr/>
            <p:nvPr/>
          </p:nvSpPr>
          <p:spPr>
            <a:xfrm rot="-293290">
              <a:off x="3031857" y="2706490"/>
              <a:ext cx="99015" cy="110968"/>
            </a:xfrm>
            <a:custGeom>
              <a:avLst/>
              <a:gdLst/>
              <a:ahLst/>
              <a:cxnLst/>
              <a:rect l="l" t="t" r="r" b="b"/>
              <a:pathLst>
                <a:path w="2528" h="2833" extrusionOk="0">
                  <a:moveTo>
                    <a:pt x="2528" y="1"/>
                  </a:moveTo>
                  <a:cubicBezTo>
                    <a:pt x="1727" y="121"/>
                    <a:pt x="976" y="539"/>
                    <a:pt x="446" y="1147"/>
                  </a:cubicBezTo>
                  <a:cubicBezTo>
                    <a:pt x="237" y="1390"/>
                    <a:pt x="59" y="1672"/>
                    <a:pt x="25" y="1990"/>
                  </a:cubicBezTo>
                  <a:cubicBezTo>
                    <a:pt x="0" y="2204"/>
                    <a:pt x="59" y="2436"/>
                    <a:pt x="193" y="2598"/>
                  </a:cubicBezTo>
                  <a:cubicBezTo>
                    <a:pt x="254" y="2679"/>
                    <a:pt x="332" y="2743"/>
                    <a:pt x="427" y="2785"/>
                  </a:cubicBezTo>
                  <a:cubicBezTo>
                    <a:pt x="509" y="2817"/>
                    <a:pt x="595" y="2832"/>
                    <a:pt x="682" y="2832"/>
                  </a:cubicBezTo>
                  <a:cubicBezTo>
                    <a:pt x="803" y="2832"/>
                    <a:pt x="925" y="2802"/>
                    <a:pt x="1038" y="2748"/>
                  </a:cubicBezTo>
                  <a:cubicBezTo>
                    <a:pt x="1230" y="2659"/>
                    <a:pt x="1387" y="2514"/>
                    <a:pt x="1532" y="2361"/>
                  </a:cubicBezTo>
                  <a:cubicBezTo>
                    <a:pt x="2123" y="1719"/>
                    <a:pt x="2486" y="874"/>
                    <a:pt x="25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8"/>
            <p:cNvSpPr/>
            <p:nvPr/>
          </p:nvSpPr>
          <p:spPr>
            <a:xfrm rot="-293290">
              <a:off x="3024068" y="2699096"/>
              <a:ext cx="114369" cy="125892"/>
            </a:xfrm>
            <a:custGeom>
              <a:avLst/>
              <a:gdLst/>
              <a:ahLst/>
              <a:cxnLst/>
              <a:rect l="l" t="t" r="r" b="b"/>
              <a:pathLst>
                <a:path w="2920" h="3214" extrusionOk="0">
                  <a:moveTo>
                    <a:pt x="2512" y="429"/>
                  </a:moveTo>
                  <a:cubicBezTo>
                    <a:pt x="2420" y="1163"/>
                    <a:pt x="2093" y="1875"/>
                    <a:pt x="1580" y="2421"/>
                  </a:cubicBezTo>
                  <a:cubicBezTo>
                    <a:pt x="1424" y="2597"/>
                    <a:pt x="1290" y="2700"/>
                    <a:pt x="1150" y="2765"/>
                  </a:cubicBezTo>
                  <a:cubicBezTo>
                    <a:pt x="1059" y="2807"/>
                    <a:pt x="963" y="2828"/>
                    <a:pt x="874" y="2828"/>
                  </a:cubicBezTo>
                  <a:cubicBezTo>
                    <a:pt x="811" y="2828"/>
                    <a:pt x="751" y="2817"/>
                    <a:pt x="698" y="2795"/>
                  </a:cubicBezTo>
                  <a:cubicBezTo>
                    <a:pt x="637" y="2770"/>
                    <a:pt x="581" y="2725"/>
                    <a:pt x="537" y="2670"/>
                  </a:cubicBezTo>
                  <a:cubicBezTo>
                    <a:pt x="439" y="2550"/>
                    <a:pt x="392" y="2368"/>
                    <a:pt x="408" y="2201"/>
                  </a:cubicBezTo>
                  <a:cubicBezTo>
                    <a:pt x="433" y="1972"/>
                    <a:pt x="553" y="1735"/>
                    <a:pt x="785" y="1470"/>
                  </a:cubicBezTo>
                  <a:cubicBezTo>
                    <a:pt x="1234" y="954"/>
                    <a:pt x="1851" y="583"/>
                    <a:pt x="2512" y="429"/>
                  </a:cubicBezTo>
                  <a:close/>
                  <a:moveTo>
                    <a:pt x="2724" y="1"/>
                  </a:moveTo>
                  <a:cubicBezTo>
                    <a:pt x="2715" y="1"/>
                    <a:pt x="2705" y="1"/>
                    <a:pt x="2696" y="3"/>
                  </a:cubicBezTo>
                  <a:cubicBezTo>
                    <a:pt x="1859" y="128"/>
                    <a:pt x="1055" y="569"/>
                    <a:pt x="495" y="1216"/>
                  </a:cubicBezTo>
                  <a:cubicBezTo>
                    <a:pt x="213" y="1540"/>
                    <a:pt x="60" y="1849"/>
                    <a:pt x="29" y="2159"/>
                  </a:cubicBezTo>
                  <a:cubicBezTo>
                    <a:pt x="1" y="2430"/>
                    <a:pt x="76" y="2712"/>
                    <a:pt x="238" y="2910"/>
                  </a:cubicBezTo>
                  <a:cubicBezTo>
                    <a:pt x="325" y="3018"/>
                    <a:pt x="428" y="3099"/>
                    <a:pt x="551" y="3150"/>
                  </a:cubicBezTo>
                  <a:cubicBezTo>
                    <a:pt x="651" y="3191"/>
                    <a:pt x="763" y="3214"/>
                    <a:pt x="880" y="3214"/>
                  </a:cubicBezTo>
                  <a:cubicBezTo>
                    <a:pt x="1022" y="3214"/>
                    <a:pt x="1173" y="3183"/>
                    <a:pt x="1315" y="3108"/>
                  </a:cubicBezTo>
                  <a:cubicBezTo>
                    <a:pt x="1552" y="3002"/>
                    <a:pt x="1733" y="2823"/>
                    <a:pt x="1865" y="2681"/>
                  </a:cubicBezTo>
                  <a:cubicBezTo>
                    <a:pt x="2501" y="1997"/>
                    <a:pt x="2869" y="1119"/>
                    <a:pt x="2916" y="201"/>
                  </a:cubicBezTo>
                  <a:cubicBezTo>
                    <a:pt x="2919" y="145"/>
                    <a:pt x="2894" y="89"/>
                    <a:pt x="2852" y="50"/>
                  </a:cubicBezTo>
                  <a:cubicBezTo>
                    <a:pt x="2817" y="18"/>
                    <a:pt x="2771" y="1"/>
                    <a:pt x="2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8"/>
            <p:cNvSpPr/>
            <p:nvPr/>
          </p:nvSpPr>
          <p:spPr>
            <a:xfrm rot="-293290">
              <a:off x="3131525" y="2694718"/>
              <a:ext cx="88127" cy="122484"/>
            </a:xfrm>
            <a:custGeom>
              <a:avLst/>
              <a:gdLst/>
              <a:ahLst/>
              <a:cxnLst/>
              <a:rect l="l" t="t" r="r" b="b"/>
              <a:pathLst>
                <a:path w="2250" h="3127" extrusionOk="0">
                  <a:moveTo>
                    <a:pt x="168" y="1"/>
                  </a:moveTo>
                  <a:cubicBezTo>
                    <a:pt x="1" y="793"/>
                    <a:pt x="135" y="1644"/>
                    <a:pt x="525" y="2352"/>
                  </a:cubicBezTo>
                  <a:cubicBezTo>
                    <a:pt x="679" y="2629"/>
                    <a:pt x="882" y="2896"/>
                    <a:pt x="1167" y="3036"/>
                  </a:cubicBezTo>
                  <a:cubicBezTo>
                    <a:pt x="1286" y="3096"/>
                    <a:pt x="1421" y="3126"/>
                    <a:pt x="1553" y="3126"/>
                  </a:cubicBezTo>
                  <a:cubicBezTo>
                    <a:pt x="1637" y="3126"/>
                    <a:pt x="1721" y="3114"/>
                    <a:pt x="1800" y="3089"/>
                  </a:cubicBezTo>
                  <a:cubicBezTo>
                    <a:pt x="1892" y="3056"/>
                    <a:pt x="1984" y="3005"/>
                    <a:pt x="2051" y="2927"/>
                  </a:cubicBezTo>
                  <a:cubicBezTo>
                    <a:pt x="2196" y="2774"/>
                    <a:pt x="2249" y="2553"/>
                    <a:pt x="2233" y="2344"/>
                  </a:cubicBezTo>
                  <a:cubicBezTo>
                    <a:pt x="2213" y="2135"/>
                    <a:pt x="2135" y="1940"/>
                    <a:pt x="2037" y="1753"/>
                  </a:cubicBezTo>
                  <a:cubicBezTo>
                    <a:pt x="1641" y="977"/>
                    <a:pt x="972" y="34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8"/>
            <p:cNvSpPr/>
            <p:nvPr/>
          </p:nvSpPr>
          <p:spPr>
            <a:xfrm rot="-293290">
              <a:off x="3124003" y="2687187"/>
              <a:ext cx="103402" cy="137487"/>
            </a:xfrm>
            <a:custGeom>
              <a:avLst/>
              <a:gdLst/>
              <a:ahLst/>
              <a:cxnLst/>
              <a:rect l="l" t="t" r="r" b="b"/>
              <a:pathLst>
                <a:path w="2640" h="3510" extrusionOk="0">
                  <a:moveTo>
                    <a:pt x="508" y="472"/>
                  </a:moveTo>
                  <a:lnTo>
                    <a:pt x="508" y="472"/>
                  </a:lnTo>
                  <a:cubicBezTo>
                    <a:pt x="1164" y="812"/>
                    <a:pt x="1722" y="1364"/>
                    <a:pt x="2059" y="2031"/>
                  </a:cubicBezTo>
                  <a:cubicBezTo>
                    <a:pt x="2168" y="2240"/>
                    <a:pt x="2221" y="2405"/>
                    <a:pt x="2235" y="2556"/>
                  </a:cubicBezTo>
                  <a:cubicBezTo>
                    <a:pt x="2249" y="2726"/>
                    <a:pt x="2199" y="2890"/>
                    <a:pt x="2107" y="2991"/>
                  </a:cubicBezTo>
                  <a:cubicBezTo>
                    <a:pt x="2059" y="3038"/>
                    <a:pt x="2001" y="3075"/>
                    <a:pt x="1931" y="3100"/>
                  </a:cubicBezTo>
                  <a:cubicBezTo>
                    <a:pt x="1875" y="3118"/>
                    <a:pt x="1813" y="3126"/>
                    <a:pt x="1750" y="3126"/>
                  </a:cubicBezTo>
                  <a:cubicBezTo>
                    <a:pt x="1647" y="3126"/>
                    <a:pt x="1540" y="3103"/>
                    <a:pt x="1448" y="3058"/>
                  </a:cubicBezTo>
                  <a:cubicBezTo>
                    <a:pt x="1242" y="2952"/>
                    <a:pt x="1058" y="2757"/>
                    <a:pt x="890" y="2450"/>
                  </a:cubicBezTo>
                  <a:cubicBezTo>
                    <a:pt x="558" y="1850"/>
                    <a:pt x="424" y="1141"/>
                    <a:pt x="508" y="472"/>
                  </a:cubicBezTo>
                  <a:close/>
                  <a:moveTo>
                    <a:pt x="358" y="1"/>
                  </a:moveTo>
                  <a:cubicBezTo>
                    <a:pt x="329" y="1"/>
                    <a:pt x="299" y="8"/>
                    <a:pt x="271" y="23"/>
                  </a:cubicBezTo>
                  <a:cubicBezTo>
                    <a:pt x="221" y="50"/>
                    <a:pt x="185" y="101"/>
                    <a:pt x="171" y="156"/>
                  </a:cubicBezTo>
                  <a:cubicBezTo>
                    <a:pt x="0" y="982"/>
                    <a:pt x="140" y="1889"/>
                    <a:pt x="550" y="2639"/>
                  </a:cubicBezTo>
                  <a:cubicBezTo>
                    <a:pt x="759" y="3016"/>
                    <a:pt x="996" y="3261"/>
                    <a:pt x="1275" y="3401"/>
                  </a:cubicBezTo>
                  <a:cubicBezTo>
                    <a:pt x="1423" y="3471"/>
                    <a:pt x="1588" y="3510"/>
                    <a:pt x="1747" y="3510"/>
                  </a:cubicBezTo>
                  <a:cubicBezTo>
                    <a:pt x="1853" y="3510"/>
                    <a:pt x="1956" y="3493"/>
                    <a:pt x="2054" y="3465"/>
                  </a:cubicBezTo>
                  <a:cubicBezTo>
                    <a:pt x="2182" y="3423"/>
                    <a:pt x="2294" y="3354"/>
                    <a:pt x="2386" y="3256"/>
                  </a:cubicBezTo>
                  <a:cubicBezTo>
                    <a:pt x="2556" y="3075"/>
                    <a:pt x="2640" y="2804"/>
                    <a:pt x="2614" y="2522"/>
                  </a:cubicBezTo>
                  <a:cubicBezTo>
                    <a:pt x="2595" y="2263"/>
                    <a:pt x="2494" y="2031"/>
                    <a:pt x="2402" y="1858"/>
                  </a:cubicBezTo>
                  <a:cubicBezTo>
                    <a:pt x="1976" y="1027"/>
                    <a:pt x="1278" y="374"/>
                    <a:pt x="436" y="17"/>
                  </a:cubicBezTo>
                  <a:cubicBezTo>
                    <a:pt x="411" y="6"/>
                    <a:pt x="384"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8"/>
            <p:cNvSpPr/>
            <p:nvPr/>
          </p:nvSpPr>
          <p:spPr>
            <a:xfrm rot="-293290">
              <a:off x="3131234" y="2655417"/>
              <a:ext cx="137399" cy="63455"/>
            </a:xfrm>
            <a:custGeom>
              <a:avLst/>
              <a:gdLst/>
              <a:ahLst/>
              <a:cxnLst/>
              <a:rect l="l" t="t" r="r" b="b"/>
              <a:pathLst>
                <a:path w="3508" h="1620" extrusionOk="0">
                  <a:moveTo>
                    <a:pt x="2336" y="1"/>
                  </a:moveTo>
                  <a:cubicBezTo>
                    <a:pt x="1494" y="1"/>
                    <a:pt x="654" y="289"/>
                    <a:pt x="0" y="814"/>
                  </a:cubicBezTo>
                  <a:cubicBezTo>
                    <a:pt x="614" y="1336"/>
                    <a:pt x="1413" y="1620"/>
                    <a:pt x="2214" y="1620"/>
                  </a:cubicBezTo>
                  <a:cubicBezTo>
                    <a:pt x="2222" y="1620"/>
                    <a:pt x="2230" y="1620"/>
                    <a:pt x="2238" y="1620"/>
                  </a:cubicBezTo>
                  <a:cubicBezTo>
                    <a:pt x="2559" y="1620"/>
                    <a:pt x="2888" y="1567"/>
                    <a:pt x="3147" y="1383"/>
                  </a:cubicBezTo>
                  <a:cubicBezTo>
                    <a:pt x="3323" y="1254"/>
                    <a:pt x="3454" y="1062"/>
                    <a:pt x="3490" y="853"/>
                  </a:cubicBezTo>
                  <a:cubicBezTo>
                    <a:pt x="3507" y="749"/>
                    <a:pt x="3504" y="649"/>
                    <a:pt x="3468" y="549"/>
                  </a:cubicBezTo>
                  <a:cubicBezTo>
                    <a:pt x="3407" y="350"/>
                    <a:pt x="3237" y="197"/>
                    <a:pt x="3044" y="113"/>
                  </a:cubicBezTo>
                  <a:cubicBezTo>
                    <a:pt x="2852" y="30"/>
                    <a:pt x="2640" y="7"/>
                    <a:pt x="2430" y="2"/>
                  </a:cubicBezTo>
                  <a:cubicBezTo>
                    <a:pt x="2399" y="1"/>
                    <a:pt x="2368" y="1"/>
                    <a:pt x="23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8"/>
            <p:cNvSpPr/>
            <p:nvPr/>
          </p:nvSpPr>
          <p:spPr>
            <a:xfrm rot="-293290">
              <a:off x="3123608" y="2648013"/>
              <a:ext cx="152675" cy="78536"/>
            </a:xfrm>
            <a:custGeom>
              <a:avLst/>
              <a:gdLst/>
              <a:ahLst/>
              <a:cxnLst/>
              <a:rect l="l" t="t" r="r" b="b"/>
              <a:pathLst>
                <a:path w="3898" h="2005" extrusionOk="0">
                  <a:moveTo>
                    <a:pt x="2520" y="387"/>
                  </a:moveTo>
                  <a:cubicBezTo>
                    <a:pt x="2554" y="387"/>
                    <a:pt x="2588" y="388"/>
                    <a:pt x="2623" y="389"/>
                  </a:cubicBezTo>
                  <a:cubicBezTo>
                    <a:pt x="2854" y="394"/>
                    <a:pt x="3021" y="428"/>
                    <a:pt x="3161" y="486"/>
                  </a:cubicBezTo>
                  <a:cubicBezTo>
                    <a:pt x="3320" y="556"/>
                    <a:pt x="3440" y="679"/>
                    <a:pt x="3482" y="807"/>
                  </a:cubicBezTo>
                  <a:cubicBezTo>
                    <a:pt x="3507" y="869"/>
                    <a:pt x="3510" y="938"/>
                    <a:pt x="3496" y="1014"/>
                  </a:cubicBezTo>
                  <a:cubicBezTo>
                    <a:pt x="3465" y="1167"/>
                    <a:pt x="3365" y="1321"/>
                    <a:pt x="3228" y="1418"/>
                  </a:cubicBezTo>
                  <a:cubicBezTo>
                    <a:pt x="3041" y="1549"/>
                    <a:pt x="2779" y="1616"/>
                    <a:pt x="2430" y="1619"/>
                  </a:cubicBezTo>
                  <a:lnTo>
                    <a:pt x="2405" y="1619"/>
                  </a:lnTo>
                  <a:cubicBezTo>
                    <a:pt x="1733" y="1619"/>
                    <a:pt x="1055" y="1399"/>
                    <a:pt x="511" y="1008"/>
                  </a:cubicBezTo>
                  <a:cubicBezTo>
                    <a:pt x="1094" y="609"/>
                    <a:pt x="1806" y="387"/>
                    <a:pt x="2520" y="387"/>
                  </a:cubicBezTo>
                  <a:close/>
                  <a:moveTo>
                    <a:pt x="2543" y="0"/>
                  </a:moveTo>
                  <a:cubicBezTo>
                    <a:pt x="1647" y="0"/>
                    <a:pt x="773" y="300"/>
                    <a:pt x="75" y="855"/>
                  </a:cubicBezTo>
                  <a:cubicBezTo>
                    <a:pt x="31" y="891"/>
                    <a:pt x="3" y="947"/>
                    <a:pt x="3" y="1003"/>
                  </a:cubicBezTo>
                  <a:cubicBezTo>
                    <a:pt x="0" y="1058"/>
                    <a:pt x="22" y="1114"/>
                    <a:pt x="70" y="1153"/>
                  </a:cubicBezTo>
                  <a:cubicBezTo>
                    <a:pt x="706" y="1689"/>
                    <a:pt x="1557" y="1999"/>
                    <a:pt x="2405" y="1999"/>
                  </a:cubicBezTo>
                  <a:cubicBezTo>
                    <a:pt x="2416" y="1999"/>
                    <a:pt x="2427" y="1999"/>
                    <a:pt x="2436" y="2004"/>
                  </a:cubicBezTo>
                  <a:cubicBezTo>
                    <a:pt x="2865" y="1999"/>
                    <a:pt x="3200" y="1909"/>
                    <a:pt x="3454" y="1728"/>
                  </a:cubicBezTo>
                  <a:cubicBezTo>
                    <a:pt x="3674" y="1572"/>
                    <a:pt x="3830" y="1326"/>
                    <a:pt x="3878" y="1075"/>
                  </a:cubicBezTo>
                  <a:cubicBezTo>
                    <a:pt x="3897" y="936"/>
                    <a:pt x="3892" y="807"/>
                    <a:pt x="3850" y="682"/>
                  </a:cubicBezTo>
                  <a:cubicBezTo>
                    <a:pt x="3772" y="445"/>
                    <a:pt x="3577" y="247"/>
                    <a:pt x="3314" y="129"/>
                  </a:cubicBezTo>
                  <a:cubicBezTo>
                    <a:pt x="3074" y="26"/>
                    <a:pt x="2823" y="9"/>
                    <a:pt x="2628" y="1"/>
                  </a:cubicBezTo>
                  <a:cubicBezTo>
                    <a:pt x="2600" y="0"/>
                    <a:pt x="2572" y="0"/>
                    <a:pt x="2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8"/>
            <p:cNvSpPr/>
            <p:nvPr/>
          </p:nvSpPr>
          <p:spPr>
            <a:xfrm rot="-293290">
              <a:off x="3110656" y="2559284"/>
              <a:ext cx="73361" cy="133922"/>
            </a:xfrm>
            <a:custGeom>
              <a:avLst/>
              <a:gdLst/>
              <a:ahLst/>
              <a:cxnLst/>
              <a:rect l="l" t="t" r="r" b="b"/>
              <a:pathLst>
                <a:path w="1873" h="3419" extrusionOk="0">
                  <a:moveTo>
                    <a:pt x="1068" y="1"/>
                  </a:moveTo>
                  <a:cubicBezTo>
                    <a:pt x="1062" y="1"/>
                    <a:pt x="1056" y="1"/>
                    <a:pt x="1050" y="1"/>
                  </a:cubicBezTo>
                  <a:cubicBezTo>
                    <a:pt x="838" y="15"/>
                    <a:pt x="648" y="138"/>
                    <a:pt x="517" y="299"/>
                  </a:cubicBezTo>
                  <a:cubicBezTo>
                    <a:pt x="388" y="461"/>
                    <a:pt x="307" y="659"/>
                    <a:pt x="249" y="863"/>
                  </a:cubicBezTo>
                  <a:cubicBezTo>
                    <a:pt x="1" y="1694"/>
                    <a:pt x="45" y="2615"/>
                    <a:pt x="394" y="3418"/>
                  </a:cubicBezTo>
                  <a:cubicBezTo>
                    <a:pt x="1061" y="2958"/>
                    <a:pt x="1549" y="2252"/>
                    <a:pt x="1755" y="1468"/>
                  </a:cubicBezTo>
                  <a:cubicBezTo>
                    <a:pt x="1833" y="1161"/>
                    <a:pt x="1873" y="830"/>
                    <a:pt x="1761" y="531"/>
                  </a:cubicBezTo>
                  <a:cubicBezTo>
                    <a:pt x="1688" y="327"/>
                    <a:pt x="1532" y="152"/>
                    <a:pt x="1340" y="60"/>
                  </a:cubicBezTo>
                  <a:cubicBezTo>
                    <a:pt x="1253" y="20"/>
                    <a:pt x="1160" y="1"/>
                    <a:pt x="10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8"/>
            <p:cNvSpPr/>
            <p:nvPr/>
          </p:nvSpPr>
          <p:spPr>
            <a:xfrm rot="-293290">
              <a:off x="3102671" y="2551766"/>
              <a:ext cx="88362" cy="149120"/>
            </a:xfrm>
            <a:custGeom>
              <a:avLst/>
              <a:gdLst/>
              <a:ahLst/>
              <a:cxnLst/>
              <a:rect l="l" t="t" r="r" b="b"/>
              <a:pathLst>
                <a:path w="2256" h="3807" extrusionOk="0">
                  <a:moveTo>
                    <a:pt x="1281" y="389"/>
                  </a:moveTo>
                  <a:cubicBezTo>
                    <a:pt x="1340" y="389"/>
                    <a:pt x="1401" y="400"/>
                    <a:pt x="1463" y="431"/>
                  </a:cubicBezTo>
                  <a:cubicBezTo>
                    <a:pt x="1602" y="498"/>
                    <a:pt x="1725" y="638"/>
                    <a:pt x="1784" y="794"/>
                  </a:cubicBezTo>
                  <a:cubicBezTo>
                    <a:pt x="1865" y="1009"/>
                    <a:pt x="1859" y="1279"/>
                    <a:pt x="1770" y="1617"/>
                  </a:cubicBezTo>
                  <a:cubicBezTo>
                    <a:pt x="1594" y="2275"/>
                    <a:pt x="1203" y="2883"/>
                    <a:pt x="682" y="3307"/>
                  </a:cubicBezTo>
                  <a:cubicBezTo>
                    <a:pt x="442" y="2613"/>
                    <a:pt x="419" y="1826"/>
                    <a:pt x="631" y="1112"/>
                  </a:cubicBezTo>
                  <a:cubicBezTo>
                    <a:pt x="698" y="889"/>
                    <a:pt x="768" y="735"/>
                    <a:pt x="866" y="615"/>
                  </a:cubicBezTo>
                  <a:cubicBezTo>
                    <a:pt x="975" y="484"/>
                    <a:pt x="1125" y="395"/>
                    <a:pt x="1259" y="389"/>
                  </a:cubicBezTo>
                  <a:close/>
                  <a:moveTo>
                    <a:pt x="1279" y="1"/>
                  </a:moveTo>
                  <a:cubicBezTo>
                    <a:pt x="1266" y="1"/>
                    <a:pt x="1253" y="1"/>
                    <a:pt x="1240" y="1"/>
                  </a:cubicBezTo>
                  <a:cubicBezTo>
                    <a:pt x="991" y="15"/>
                    <a:pt x="749" y="152"/>
                    <a:pt x="570" y="372"/>
                  </a:cubicBezTo>
                  <a:cubicBezTo>
                    <a:pt x="405" y="576"/>
                    <a:pt x="322" y="819"/>
                    <a:pt x="266" y="1003"/>
                  </a:cubicBezTo>
                  <a:cubicBezTo>
                    <a:pt x="1" y="1896"/>
                    <a:pt x="54" y="2850"/>
                    <a:pt x="419" y="3692"/>
                  </a:cubicBezTo>
                  <a:cubicBezTo>
                    <a:pt x="442" y="3743"/>
                    <a:pt x="486" y="3782"/>
                    <a:pt x="542" y="3798"/>
                  </a:cubicBezTo>
                  <a:cubicBezTo>
                    <a:pt x="559" y="3804"/>
                    <a:pt x="578" y="3807"/>
                    <a:pt x="595" y="3807"/>
                  </a:cubicBezTo>
                  <a:cubicBezTo>
                    <a:pt x="634" y="3807"/>
                    <a:pt x="670" y="3796"/>
                    <a:pt x="707" y="3768"/>
                  </a:cubicBezTo>
                  <a:cubicBezTo>
                    <a:pt x="1399" y="3291"/>
                    <a:pt x="1926" y="2537"/>
                    <a:pt x="2144" y="1712"/>
                  </a:cubicBezTo>
                  <a:cubicBezTo>
                    <a:pt x="2255" y="1296"/>
                    <a:pt x="2255" y="950"/>
                    <a:pt x="2146" y="657"/>
                  </a:cubicBezTo>
                  <a:cubicBezTo>
                    <a:pt x="2051" y="403"/>
                    <a:pt x="1862" y="186"/>
                    <a:pt x="1627" y="80"/>
                  </a:cubicBezTo>
                  <a:cubicBezTo>
                    <a:pt x="1514" y="24"/>
                    <a:pt x="1399" y="1"/>
                    <a:pt x="1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8"/>
            <p:cNvSpPr/>
            <p:nvPr/>
          </p:nvSpPr>
          <p:spPr>
            <a:xfrm rot="-293290">
              <a:off x="1857663" y="2591940"/>
              <a:ext cx="1166054" cy="702905"/>
            </a:xfrm>
            <a:custGeom>
              <a:avLst/>
              <a:gdLst/>
              <a:ahLst/>
              <a:cxnLst/>
              <a:rect l="l" t="t" r="r" b="b"/>
              <a:pathLst>
                <a:path w="29771" h="17945" extrusionOk="0">
                  <a:moveTo>
                    <a:pt x="11974" y="0"/>
                  </a:moveTo>
                  <a:cubicBezTo>
                    <a:pt x="11899" y="1169"/>
                    <a:pt x="11818" y="2344"/>
                    <a:pt x="11530" y="3479"/>
                  </a:cubicBezTo>
                  <a:cubicBezTo>
                    <a:pt x="11249" y="4615"/>
                    <a:pt x="10749" y="5719"/>
                    <a:pt x="9935" y="6556"/>
                  </a:cubicBezTo>
                  <a:cubicBezTo>
                    <a:pt x="9206" y="7307"/>
                    <a:pt x="8252" y="7809"/>
                    <a:pt x="7262" y="8152"/>
                  </a:cubicBezTo>
                  <a:cubicBezTo>
                    <a:pt x="5728" y="8682"/>
                    <a:pt x="4034" y="8872"/>
                    <a:pt x="2701" y="9801"/>
                  </a:cubicBezTo>
                  <a:cubicBezTo>
                    <a:pt x="1476" y="10652"/>
                    <a:pt x="706" y="12046"/>
                    <a:pt x="352" y="13494"/>
                  </a:cubicBezTo>
                  <a:cubicBezTo>
                    <a:pt x="0" y="14940"/>
                    <a:pt x="28" y="16457"/>
                    <a:pt x="134" y="17944"/>
                  </a:cubicBezTo>
                  <a:lnTo>
                    <a:pt x="29633" y="17944"/>
                  </a:lnTo>
                  <a:cubicBezTo>
                    <a:pt x="29742" y="16454"/>
                    <a:pt x="29770" y="14945"/>
                    <a:pt x="29419" y="13494"/>
                  </a:cubicBezTo>
                  <a:cubicBezTo>
                    <a:pt x="29064" y="12044"/>
                    <a:pt x="28291" y="10652"/>
                    <a:pt x="27067" y="9801"/>
                  </a:cubicBezTo>
                  <a:cubicBezTo>
                    <a:pt x="25736" y="8872"/>
                    <a:pt x="24040" y="8685"/>
                    <a:pt x="22505" y="8152"/>
                  </a:cubicBezTo>
                  <a:cubicBezTo>
                    <a:pt x="21515" y="7809"/>
                    <a:pt x="20564" y="7307"/>
                    <a:pt x="19836" y="6556"/>
                  </a:cubicBezTo>
                  <a:cubicBezTo>
                    <a:pt x="19018" y="5719"/>
                    <a:pt x="18516" y="4615"/>
                    <a:pt x="18237" y="3479"/>
                  </a:cubicBezTo>
                  <a:cubicBezTo>
                    <a:pt x="17955" y="2341"/>
                    <a:pt x="17874" y="1169"/>
                    <a:pt x="17793" y="0"/>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8"/>
            <p:cNvSpPr/>
            <p:nvPr/>
          </p:nvSpPr>
          <p:spPr>
            <a:xfrm rot="-293290">
              <a:off x="1849660" y="2584247"/>
              <a:ext cx="1182426" cy="717985"/>
            </a:xfrm>
            <a:custGeom>
              <a:avLst/>
              <a:gdLst/>
              <a:ahLst/>
              <a:cxnLst/>
              <a:rect l="l" t="t" r="r" b="b"/>
              <a:pathLst>
                <a:path w="30189" h="18330" extrusionOk="0">
                  <a:moveTo>
                    <a:pt x="17813" y="386"/>
                  </a:moveTo>
                  <a:cubicBezTo>
                    <a:pt x="17889" y="1491"/>
                    <a:pt x="17978" y="2623"/>
                    <a:pt x="18249" y="3720"/>
                  </a:cubicBezTo>
                  <a:cubicBezTo>
                    <a:pt x="18578" y="5034"/>
                    <a:pt x="19136" y="6102"/>
                    <a:pt x="19900" y="6886"/>
                  </a:cubicBezTo>
                  <a:cubicBezTo>
                    <a:pt x="20572" y="7581"/>
                    <a:pt x="21496" y="8130"/>
                    <a:pt x="22642" y="8529"/>
                  </a:cubicBezTo>
                  <a:cubicBezTo>
                    <a:pt x="23131" y="8699"/>
                    <a:pt x="23644" y="8836"/>
                    <a:pt x="24135" y="8967"/>
                  </a:cubicBezTo>
                  <a:cubicBezTo>
                    <a:pt x="25234" y="9260"/>
                    <a:pt x="26275" y="9536"/>
                    <a:pt x="27159" y="10153"/>
                  </a:cubicBezTo>
                  <a:cubicBezTo>
                    <a:pt x="28244" y="10909"/>
                    <a:pt x="29051" y="12178"/>
                    <a:pt x="29430" y="13735"/>
                  </a:cubicBezTo>
                  <a:cubicBezTo>
                    <a:pt x="29776" y="15149"/>
                    <a:pt x="29748" y="16648"/>
                    <a:pt x="29656" y="17948"/>
                  </a:cubicBezTo>
                  <a:lnTo>
                    <a:pt x="517" y="17948"/>
                  </a:lnTo>
                  <a:cubicBezTo>
                    <a:pt x="430" y="16648"/>
                    <a:pt x="399" y="15149"/>
                    <a:pt x="737" y="13735"/>
                  </a:cubicBezTo>
                  <a:cubicBezTo>
                    <a:pt x="1116" y="12178"/>
                    <a:pt x="1923" y="10906"/>
                    <a:pt x="3005" y="10153"/>
                  </a:cubicBezTo>
                  <a:cubicBezTo>
                    <a:pt x="3895" y="9539"/>
                    <a:pt x="4930" y="9260"/>
                    <a:pt x="6029" y="8967"/>
                  </a:cubicBezTo>
                  <a:cubicBezTo>
                    <a:pt x="6520" y="8836"/>
                    <a:pt x="7034" y="8697"/>
                    <a:pt x="7522" y="8529"/>
                  </a:cubicBezTo>
                  <a:cubicBezTo>
                    <a:pt x="8668" y="8130"/>
                    <a:pt x="9595" y="7581"/>
                    <a:pt x="10267" y="6886"/>
                  </a:cubicBezTo>
                  <a:cubicBezTo>
                    <a:pt x="11034" y="6102"/>
                    <a:pt x="11589" y="5036"/>
                    <a:pt x="11916" y="3720"/>
                  </a:cubicBezTo>
                  <a:cubicBezTo>
                    <a:pt x="12192" y="2621"/>
                    <a:pt x="12278" y="1488"/>
                    <a:pt x="12351" y="386"/>
                  </a:cubicBezTo>
                  <a:close/>
                  <a:moveTo>
                    <a:pt x="12186" y="1"/>
                  </a:moveTo>
                  <a:cubicBezTo>
                    <a:pt x="12083" y="1"/>
                    <a:pt x="11999" y="82"/>
                    <a:pt x="11994" y="182"/>
                  </a:cubicBezTo>
                  <a:cubicBezTo>
                    <a:pt x="11916" y="1326"/>
                    <a:pt x="11838" y="2506"/>
                    <a:pt x="11559" y="3628"/>
                  </a:cubicBezTo>
                  <a:cubicBezTo>
                    <a:pt x="11246" y="4877"/>
                    <a:pt x="10727" y="5885"/>
                    <a:pt x="10010" y="6621"/>
                  </a:cubicBezTo>
                  <a:cubicBezTo>
                    <a:pt x="9374" y="7268"/>
                    <a:pt x="8504" y="7790"/>
                    <a:pt x="7410" y="8167"/>
                  </a:cubicBezTo>
                  <a:cubicBezTo>
                    <a:pt x="6933" y="8328"/>
                    <a:pt x="6428" y="8465"/>
                    <a:pt x="5943" y="8593"/>
                  </a:cubicBezTo>
                  <a:cubicBezTo>
                    <a:pt x="4858" y="8884"/>
                    <a:pt x="3742" y="9185"/>
                    <a:pt x="2801" y="9840"/>
                  </a:cubicBezTo>
                  <a:cubicBezTo>
                    <a:pt x="1635" y="10650"/>
                    <a:pt x="773" y="11997"/>
                    <a:pt x="374" y="13643"/>
                  </a:cubicBezTo>
                  <a:cubicBezTo>
                    <a:pt x="0" y="15175"/>
                    <a:pt x="51" y="16781"/>
                    <a:pt x="151" y="18154"/>
                  </a:cubicBezTo>
                  <a:cubicBezTo>
                    <a:pt x="157" y="18254"/>
                    <a:pt x="240" y="18330"/>
                    <a:pt x="344" y="18330"/>
                  </a:cubicBezTo>
                  <a:lnTo>
                    <a:pt x="29837" y="18330"/>
                  </a:lnTo>
                  <a:cubicBezTo>
                    <a:pt x="29938" y="18330"/>
                    <a:pt x="30021" y="18254"/>
                    <a:pt x="30041" y="18154"/>
                  </a:cubicBezTo>
                  <a:cubicBezTo>
                    <a:pt x="30139" y="16781"/>
                    <a:pt x="30189" y="15175"/>
                    <a:pt x="29818" y="13643"/>
                  </a:cubicBezTo>
                  <a:cubicBezTo>
                    <a:pt x="29416" y="12003"/>
                    <a:pt x="28554" y="10650"/>
                    <a:pt x="27391" y="9840"/>
                  </a:cubicBezTo>
                  <a:cubicBezTo>
                    <a:pt x="26448" y="9185"/>
                    <a:pt x="25329" y="8884"/>
                    <a:pt x="24247" y="8593"/>
                  </a:cubicBezTo>
                  <a:cubicBezTo>
                    <a:pt x="23758" y="8465"/>
                    <a:pt x="23256" y="8328"/>
                    <a:pt x="22779" y="8167"/>
                  </a:cubicBezTo>
                  <a:cubicBezTo>
                    <a:pt x="21688" y="7790"/>
                    <a:pt x="20812" y="7268"/>
                    <a:pt x="20182" y="6621"/>
                  </a:cubicBezTo>
                  <a:cubicBezTo>
                    <a:pt x="19465" y="5885"/>
                    <a:pt x="18943" y="4877"/>
                    <a:pt x="18634" y="3628"/>
                  </a:cubicBezTo>
                  <a:cubicBezTo>
                    <a:pt x="18355" y="2506"/>
                    <a:pt x="18274" y="1323"/>
                    <a:pt x="18198" y="182"/>
                  </a:cubicBezTo>
                  <a:cubicBezTo>
                    <a:pt x="18190" y="79"/>
                    <a:pt x="18106" y="1"/>
                    <a:pt x="18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8"/>
            <p:cNvSpPr/>
            <p:nvPr/>
          </p:nvSpPr>
          <p:spPr>
            <a:xfrm rot="-293290">
              <a:off x="1551512" y="2570829"/>
              <a:ext cx="1375835" cy="921865"/>
            </a:xfrm>
            <a:custGeom>
              <a:avLst/>
              <a:gdLst/>
              <a:ahLst/>
              <a:cxnLst/>
              <a:rect l="l" t="t" r="r" b="b"/>
              <a:pathLst>
                <a:path w="35127" h="23535" extrusionOk="0">
                  <a:moveTo>
                    <a:pt x="29142" y="0"/>
                  </a:moveTo>
                  <a:lnTo>
                    <a:pt x="24603" y="1278"/>
                  </a:lnTo>
                  <a:cubicBezTo>
                    <a:pt x="25636" y="1850"/>
                    <a:pt x="26629" y="2548"/>
                    <a:pt x="27329" y="3502"/>
                  </a:cubicBezTo>
                  <a:cubicBezTo>
                    <a:pt x="28029" y="4453"/>
                    <a:pt x="28406" y="5694"/>
                    <a:pt x="28121" y="6838"/>
                  </a:cubicBezTo>
                  <a:cubicBezTo>
                    <a:pt x="27678" y="8612"/>
                    <a:pt x="25873" y="9653"/>
                    <a:pt x="24199" y="10392"/>
                  </a:cubicBezTo>
                  <a:cubicBezTo>
                    <a:pt x="16616" y="13729"/>
                    <a:pt x="8275" y="15004"/>
                    <a:pt x="0" y="15386"/>
                  </a:cubicBezTo>
                  <a:lnTo>
                    <a:pt x="3736" y="19320"/>
                  </a:lnTo>
                  <a:lnTo>
                    <a:pt x="56" y="23490"/>
                  </a:lnTo>
                  <a:cubicBezTo>
                    <a:pt x="789" y="23520"/>
                    <a:pt x="1523" y="23535"/>
                    <a:pt x="2256" y="23535"/>
                  </a:cubicBezTo>
                  <a:cubicBezTo>
                    <a:pt x="10696" y="23535"/>
                    <a:pt x="19132" y="21579"/>
                    <a:pt x="26704" y="17847"/>
                  </a:cubicBezTo>
                  <a:cubicBezTo>
                    <a:pt x="28777" y="16826"/>
                    <a:pt x="30816" y="15651"/>
                    <a:pt x="32415" y="13980"/>
                  </a:cubicBezTo>
                  <a:cubicBezTo>
                    <a:pt x="34008" y="12309"/>
                    <a:pt x="35126" y="10072"/>
                    <a:pt x="35032" y="7762"/>
                  </a:cubicBezTo>
                  <a:cubicBezTo>
                    <a:pt x="34898" y="4355"/>
                    <a:pt x="32183" y="1535"/>
                    <a:pt x="29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8"/>
            <p:cNvSpPr/>
            <p:nvPr/>
          </p:nvSpPr>
          <p:spPr>
            <a:xfrm rot="-293290">
              <a:off x="1543520" y="2563102"/>
              <a:ext cx="1391150" cy="937298"/>
            </a:xfrm>
            <a:custGeom>
              <a:avLst/>
              <a:gdLst/>
              <a:ahLst/>
              <a:cxnLst/>
              <a:rect l="l" t="t" r="r" b="b"/>
              <a:pathLst>
                <a:path w="35518" h="23929" extrusionOk="0">
                  <a:moveTo>
                    <a:pt x="29327" y="410"/>
                  </a:moveTo>
                  <a:cubicBezTo>
                    <a:pt x="32011" y="1783"/>
                    <a:pt x="34906" y="4481"/>
                    <a:pt x="35046" y="7974"/>
                  </a:cubicBezTo>
                  <a:cubicBezTo>
                    <a:pt x="35130" y="10038"/>
                    <a:pt x="34189" y="12253"/>
                    <a:pt x="32479" y="14050"/>
                  </a:cubicBezTo>
                  <a:cubicBezTo>
                    <a:pt x="30822" y="15785"/>
                    <a:pt x="28691" y="16957"/>
                    <a:pt x="26824" y="17877"/>
                  </a:cubicBezTo>
                  <a:cubicBezTo>
                    <a:pt x="19272" y="21596"/>
                    <a:pt x="10901" y="23543"/>
                    <a:pt x="2491" y="23543"/>
                  </a:cubicBezTo>
                  <a:cubicBezTo>
                    <a:pt x="1886" y="23543"/>
                    <a:pt x="1281" y="23533"/>
                    <a:pt x="676" y="23513"/>
                  </a:cubicBezTo>
                  <a:lnTo>
                    <a:pt x="4082" y="19654"/>
                  </a:lnTo>
                  <a:cubicBezTo>
                    <a:pt x="4143" y="19579"/>
                    <a:pt x="4143" y="19467"/>
                    <a:pt x="4074" y="19395"/>
                  </a:cubicBezTo>
                  <a:lnTo>
                    <a:pt x="628" y="15763"/>
                  </a:lnTo>
                  <a:cubicBezTo>
                    <a:pt x="10122" y="15288"/>
                    <a:pt x="17925" y="13659"/>
                    <a:pt x="24478" y="10774"/>
                  </a:cubicBezTo>
                  <a:cubicBezTo>
                    <a:pt x="26107" y="10058"/>
                    <a:pt x="28035" y="8992"/>
                    <a:pt x="28509" y="7092"/>
                  </a:cubicBezTo>
                  <a:cubicBezTo>
                    <a:pt x="28788" y="5979"/>
                    <a:pt x="28482" y="4670"/>
                    <a:pt x="27686" y="3594"/>
                  </a:cubicBezTo>
                  <a:cubicBezTo>
                    <a:pt x="27137" y="2843"/>
                    <a:pt x="26370" y="2185"/>
                    <a:pt x="25298" y="1546"/>
                  </a:cubicBezTo>
                  <a:lnTo>
                    <a:pt x="29327" y="410"/>
                  </a:lnTo>
                  <a:close/>
                  <a:moveTo>
                    <a:pt x="29352" y="0"/>
                  </a:moveTo>
                  <a:cubicBezTo>
                    <a:pt x="29334" y="0"/>
                    <a:pt x="29315" y="3"/>
                    <a:pt x="29296" y="9"/>
                  </a:cubicBezTo>
                  <a:lnTo>
                    <a:pt x="24757" y="1289"/>
                  </a:lnTo>
                  <a:cubicBezTo>
                    <a:pt x="24679" y="1309"/>
                    <a:pt x="24629" y="1376"/>
                    <a:pt x="24618" y="1451"/>
                  </a:cubicBezTo>
                  <a:cubicBezTo>
                    <a:pt x="24606" y="1529"/>
                    <a:pt x="24648" y="1604"/>
                    <a:pt x="24715" y="1644"/>
                  </a:cubicBezTo>
                  <a:cubicBezTo>
                    <a:pt x="25946" y="2327"/>
                    <a:pt x="26794" y="3019"/>
                    <a:pt x="27380" y="3814"/>
                  </a:cubicBezTo>
                  <a:cubicBezTo>
                    <a:pt x="28105" y="4796"/>
                    <a:pt x="28389" y="5984"/>
                    <a:pt x="28138" y="6989"/>
                  </a:cubicBezTo>
                  <a:cubicBezTo>
                    <a:pt x="27706" y="8730"/>
                    <a:pt x="25876" y="9734"/>
                    <a:pt x="24328" y="10415"/>
                  </a:cubicBezTo>
                  <a:cubicBezTo>
                    <a:pt x="17724" y="13322"/>
                    <a:pt x="9829" y="14948"/>
                    <a:pt x="196" y="15392"/>
                  </a:cubicBezTo>
                  <a:cubicBezTo>
                    <a:pt x="123" y="15394"/>
                    <a:pt x="56" y="15442"/>
                    <a:pt x="28" y="15512"/>
                  </a:cubicBezTo>
                  <a:cubicBezTo>
                    <a:pt x="1" y="15587"/>
                    <a:pt x="14" y="15662"/>
                    <a:pt x="67" y="15718"/>
                  </a:cubicBezTo>
                  <a:lnTo>
                    <a:pt x="3680" y="19526"/>
                  </a:lnTo>
                  <a:lnTo>
                    <a:pt x="115" y="23560"/>
                  </a:lnTo>
                  <a:cubicBezTo>
                    <a:pt x="67" y="23619"/>
                    <a:pt x="56" y="23697"/>
                    <a:pt x="84" y="23764"/>
                  </a:cubicBezTo>
                  <a:cubicBezTo>
                    <a:pt x="112" y="23833"/>
                    <a:pt x="179" y="23878"/>
                    <a:pt x="252" y="23884"/>
                  </a:cubicBezTo>
                  <a:cubicBezTo>
                    <a:pt x="994" y="23914"/>
                    <a:pt x="1739" y="23928"/>
                    <a:pt x="2481" y="23928"/>
                  </a:cubicBezTo>
                  <a:cubicBezTo>
                    <a:pt x="10953" y="23926"/>
                    <a:pt x="19387" y="21967"/>
                    <a:pt x="27000" y="18215"/>
                  </a:cubicBezTo>
                  <a:cubicBezTo>
                    <a:pt x="28897" y="17280"/>
                    <a:pt x="31065" y="16083"/>
                    <a:pt x="32761" y="14306"/>
                  </a:cubicBezTo>
                  <a:cubicBezTo>
                    <a:pt x="34547" y="12434"/>
                    <a:pt x="35517" y="10119"/>
                    <a:pt x="35431" y="7948"/>
                  </a:cubicBezTo>
                  <a:cubicBezTo>
                    <a:pt x="35280" y="4260"/>
                    <a:pt x="32237" y="1434"/>
                    <a:pt x="29436" y="23"/>
                  </a:cubicBezTo>
                  <a:cubicBezTo>
                    <a:pt x="29410" y="7"/>
                    <a:pt x="29382" y="0"/>
                    <a:pt x="29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8"/>
            <p:cNvSpPr/>
            <p:nvPr/>
          </p:nvSpPr>
          <p:spPr>
            <a:xfrm rot="-293290">
              <a:off x="1667039" y="3148309"/>
              <a:ext cx="500599" cy="95535"/>
            </a:xfrm>
            <a:custGeom>
              <a:avLst/>
              <a:gdLst/>
              <a:ahLst/>
              <a:cxnLst/>
              <a:rect l="l" t="t" r="r" b="b"/>
              <a:pathLst>
                <a:path w="12781" h="2439" extrusionOk="0">
                  <a:moveTo>
                    <a:pt x="12566" y="1"/>
                  </a:moveTo>
                  <a:cubicBezTo>
                    <a:pt x="12548" y="1"/>
                    <a:pt x="12530" y="3"/>
                    <a:pt x="12513" y="9"/>
                  </a:cubicBezTo>
                  <a:cubicBezTo>
                    <a:pt x="8507" y="1158"/>
                    <a:pt x="4358" y="1847"/>
                    <a:pt x="193" y="2051"/>
                  </a:cubicBezTo>
                  <a:cubicBezTo>
                    <a:pt x="84" y="2059"/>
                    <a:pt x="1" y="2146"/>
                    <a:pt x="6" y="2255"/>
                  </a:cubicBezTo>
                  <a:cubicBezTo>
                    <a:pt x="12" y="2358"/>
                    <a:pt x="98" y="2439"/>
                    <a:pt x="199" y="2439"/>
                  </a:cubicBezTo>
                  <a:cubicBezTo>
                    <a:pt x="201" y="2439"/>
                    <a:pt x="201" y="2439"/>
                    <a:pt x="210" y="2436"/>
                  </a:cubicBezTo>
                  <a:cubicBezTo>
                    <a:pt x="4406" y="2229"/>
                    <a:pt x="8579" y="1540"/>
                    <a:pt x="12616" y="377"/>
                  </a:cubicBezTo>
                  <a:cubicBezTo>
                    <a:pt x="12719" y="349"/>
                    <a:pt x="12781" y="243"/>
                    <a:pt x="12750" y="140"/>
                  </a:cubicBezTo>
                  <a:cubicBezTo>
                    <a:pt x="12727" y="57"/>
                    <a:pt x="12649" y="1"/>
                    <a:pt x="12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8"/>
            <p:cNvSpPr/>
            <p:nvPr/>
          </p:nvSpPr>
          <p:spPr>
            <a:xfrm rot="-293290">
              <a:off x="1824540" y="3237658"/>
              <a:ext cx="237707" cy="61928"/>
            </a:xfrm>
            <a:custGeom>
              <a:avLst/>
              <a:gdLst/>
              <a:ahLst/>
              <a:cxnLst/>
              <a:rect l="l" t="t" r="r" b="b"/>
              <a:pathLst>
                <a:path w="6069" h="1581" extrusionOk="0">
                  <a:moveTo>
                    <a:pt x="5860" y="0"/>
                  </a:moveTo>
                  <a:cubicBezTo>
                    <a:pt x="5847" y="0"/>
                    <a:pt x="5834" y="2"/>
                    <a:pt x="5820" y="4"/>
                  </a:cubicBezTo>
                  <a:lnTo>
                    <a:pt x="168" y="1199"/>
                  </a:lnTo>
                  <a:cubicBezTo>
                    <a:pt x="65" y="1221"/>
                    <a:pt x="1" y="1321"/>
                    <a:pt x="20" y="1427"/>
                  </a:cubicBezTo>
                  <a:cubicBezTo>
                    <a:pt x="43" y="1517"/>
                    <a:pt x="118" y="1581"/>
                    <a:pt x="210" y="1581"/>
                  </a:cubicBezTo>
                  <a:cubicBezTo>
                    <a:pt x="221" y="1581"/>
                    <a:pt x="238" y="1581"/>
                    <a:pt x="246" y="1572"/>
                  </a:cubicBezTo>
                  <a:lnTo>
                    <a:pt x="5901" y="376"/>
                  </a:lnTo>
                  <a:cubicBezTo>
                    <a:pt x="6002" y="356"/>
                    <a:pt x="6068" y="256"/>
                    <a:pt x="6046" y="150"/>
                  </a:cubicBezTo>
                  <a:cubicBezTo>
                    <a:pt x="6029" y="62"/>
                    <a:pt x="5949" y="0"/>
                    <a:pt x="58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8"/>
            <p:cNvSpPr/>
            <p:nvPr/>
          </p:nvSpPr>
          <p:spPr>
            <a:xfrm rot="-293290">
              <a:off x="1785754" y="3285223"/>
              <a:ext cx="400174" cy="88877"/>
            </a:xfrm>
            <a:custGeom>
              <a:avLst/>
              <a:gdLst/>
              <a:ahLst/>
              <a:cxnLst/>
              <a:rect l="l" t="t" r="r" b="b"/>
              <a:pathLst>
                <a:path w="10217" h="2269" extrusionOk="0">
                  <a:moveTo>
                    <a:pt x="10009" y="1"/>
                  </a:moveTo>
                  <a:cubicBezTo>
                    <a:pt x="9994" y="1"/>
                    <a:pt x="9978" y="3"/>
                    <a:pt x="9963" y="6"/>
                  </a:cubicBezTo>
                  <a:cubicBezTo>
                    <a:pt x="6744" y="768"/>
                    <a:pt x="3449" y="1401"/>
                    <a:pt x="179" y="1887"/>
                  </a:cubicBezTo>
                  <a:cubicBezTo>
                    <a:pt x="73" y="1903"/>
                    <a:pt x="1" y="2001"/>
                    <a:pt x="17" y="2107"/>
                  </a:cubicBezTo>
                  <a:cubicBezTo>
                    <a:pt x="31" y="2199"/>
                    <a:pt x="115" y="2269"/>
                    <a:pt x="210" y="2269"/>
                  </a:cubicBezTo>
                  <a:cubicBezTo>
                    <a:pt x="215" y="2269"/>
                    <a:pt x="227" y="2269"/>
                    <a:pt x="235" y="2266"/>
                  </a:cubicBezTo>
                  <a:cubicBezTo>
                    <a:pt x="3516" y="1778"/>
                    <a:pt x="6819" y="1145"/>
                    <a:pt x="10049" y="380"/>
                  </a:cubicBezTo>
                  <a:cubicBezTo>
                    <a:pt x="10155" y="355"/>
                    <a:pt x="10217" y="255"/>
                    <a:pt x="10194" y="149"/>
                  </a:cubicBezTo>
                  <a:cubicBezTo>
                    <a:pt x="10173" y="61"/>
                    <a:pt x="10097" y="1"/>
                    <a:pt x="100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8"/>
            <p:cNvSpPr/>
            <p:nvPr/>
          </p:nvSpPr>
          <p:spPr>
            <a:xfrm rot="-293290">
              <a:off x="1699302" y="3395886"/>
              <a:ext cx="468012" cy="81434"/>
            </a:xfrm>
            <a:custGeom>
              <a:avLst/>
              <a:gdLst/>
              <a:ahLst/>
              <a:cxnLst/>
              <a:rect l="l" t="t" r="r" b="b"/>
              <a:pathLst>
                <a:path w="11949" h="2079" extrusionOk="0">
                  <a:moveTo>
                    <a:pt x="11741" y="0"/>
                  </a:moveTo>
                  <a:cubicBezTo>
                    <a:pt x="11726" y="0"/>
                    <a:pt x="11710" y="2"/>
                    <a:pt x="11695" y="6"/>
                  </a:cubicBezTo>
                  <a:cubicBezTo>
                    <a:pt x="7923" y="907"/>
                    <a:pt x="4054" y="1479"/>
                    <a:pt x="190" y="1696"/>
                  </a:cubicBezTo>
                  <a:cubicBezTo>
                    <a:pt x="81" y="1699"/>
                    <a:pt x="0" y="1791"/>
                    <a:pt x="8" y="1897"/>
                  </a:cubicBezTo>
                  <a:cubicBezTo>
                    <a:pt x="11" y="2003"/>
                    <a:pt x="98" y="2079"/>
                    <a:pt x="201" y="2079"/>
                  </a:cubicBezTo>
                  <a:lnTo>
                    <a:pt x="209" y="2079"/>
                  </a:lnTo>
                  <a:cubicBezTo>
                    <a:pt x="4098" y="1861"/>
                    <a:pt x="7993" y="1286"/>
                    <a:pt x="11781" y="377"/>
                  </a:cubicBezTo>
                  <a:cubicBezTo>
                    <a:pt x="11885" y="355"/>
                    <a:pt x="11949" y="251"/>
                    <a:pt x="11924" y="148"/>
                  </a:cubicBezTo>
                  <a:cubicBezTo>
                    <a:pt x="11902" y="58"/>
                    <a:pt x="11827" y="0"/>
                    <a:pt x="11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8"/>
            <p:cNvSpPr/>
            <p:nvPr/>
          </p:nvSpPr>
          <p:spPr>
            <a:xfrm rot="-293290">
              <a:off x="1951331" y="3378177"/>
              <a:ext cx="63177" cy="26792"/>
            </a:xfrm>
            <a:custGeom>
              <a:avLst/>
              <a:gdLst/>
              <a:ahLst/>
              <a:cxnLst/>
              <a:rect l="l" t="t" r="r" b="b"/>
              <a:pathLst>
                <a:path w="1613" h="684" extrusionOk="0">
                  <a:moveTo>
                    <a:pt x="1400" y="0"/>
                  </a:moveTo>
                  <a:cubicBezTo>
                    <a:pt x="1384" y="0"/>
                    <a:pt x="1369" y="2"/>
                    <a:pt x="1353" y="5"/>
                  </a:cubicBezTo>
                  <a:lnTo>
                    <a:pt x="165" y="301"/>
                  </a:lnTo>
                  <a:cubicBezTo>
                    <a:pt x="64" y="326"/>
                    <a:pt x="0" y="432"/>
                    <a:pt x="25" y="536"/>
                  </a:cubicBezTo>
                  <a:cubicBezTo>
                    <a:pt x="50" y="625"/>
                    <a:pt x="131" y="683"/>
                    <a:pt x="215" y="683"/>
                  </a:cubicBezTo>
                  <a:cubicBezTo>
                    <a:pt x="229" y="683"/>
                    <a:pt x="246" y="683"/>
                    <a:pt x="260" y="675"/>
                  </a:cubicBezTo>
                  <a:lnTo>
                    <a:pt x="1448" y="379"/>
                  </a:lnTo>
                  <a:cubicBezTo>
                    <a:pt x="1549" y="354"/>
                    <a:pt x="1613" y="251"/>
                    <a:pt x="1588" y="145"/>
                  </a:cubicBezTo>
                  <a:cubicBezTo>
                    <a:pt x="1566" y="59"/>
                    <a:pt x="1488" y="0"/>
                    <a:pt x="1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8"/>
            <p:cNvSpPr/>
            <p:nvPr/>
          </p:nvSpPr>
          <p:spPr>
            <a:xfrm rot="-293290">
              <a:off x="2293903" y="3312642"/>
              <a:ext cx="35094" cy="19820"/>
            </a:xfrm>
            <a:custGeom>
              <a:avLst/>
              <a:gdLst/>
              <a:ahLst/>
              <a:cxnLst/>
              <a:rect l="l" t="t" r="r" b="b"/>
              <a:pathLst>
                <a:path w="896" h="506" extrusionOk="0">
                  <a:moveTo>
                    <a:pt x="684" y="1"/>
                  </a:moveTo>
                  <a:cubicBezTo>
                    <a:pt x="669" y="1"/>
                    <a:pt x="654" y="2"/>
                    <a:pt x="639" y="6"/>
                  </a:cubicBezTo>
                  <a:lnTo>
                    <a:pt x="165" y="126"/>
                  </a:lnTo>
                  <a:cubicBezTo>
                    <a:pt x="62" y="148"/>
                    <a:pt x="0" y="254"/>
                    <a:pt x="25" y="358"/>
                  </a:cubicBezTo>
                  <a:cubicBezTo>
                    <a:pt x="48" y="447"/>
                    <a:pt x="128" y="506"/>
                    <a:pt x="212" y="506"/>
                  </a:cubicBezTo>
                  <a:cubicBezTo>
                    <a:pt x="229" y="506"/>
                    <a:pt x="246" y="503"/>
                    <a:pt x="257" y="497"/>
                  </a:cubicBezTo>
                  <a:lnTo>
                    <a:pt x="731" y="380"/>
                  </a:lnTo>
                  <a:cubicBezTo>
                    <a:pt x="834" y="355"/>
                    <a:pt x="896" y="252"/>
                    <a:pt x="871" y="146"/>
                  </a:cubicBezTo>
                  <a:cubicBezTo>
                    <a:pt x="852" y="60"/>
                    <a:pt x="772"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8"/>
            <p:cNvSpPr/>
            <p:nvPr/>
          </p:nvSpPr>
          <p:spPr>
            <a:xfrm rot="-293290">
              <a:off x="2604821" y="2607442"/>
              <a:ext cx="116171" cy="352294"/>
            </a:xfrm>
            <a:custGeom>
              <a:avLst/>
              <a:gdLst/>
              <a:ahLst/>
              <a:cxnLst/>
              <a:rect l="l" t="t" r="r" b="b"/>
              <a:pathLst>
                <a:path w="2966" h="8994" extrusionOk="0">
                  <a:moveTo>
                    <a:pt x="1056" y="1"/>
                  </a:moveTo>
                  <a:cubicBezTo>
                    <a:pt x="998" y="1"/>
                    <a:pt x="940" y="26"/>
                    <a:pt x="901" y="74"/>
                  </a:cubicBezTo>
                  <a:cubicBezTo>
                    <a:pt x="834" y="158"/>
                    <a:pt x="851" y="278"/>
                    <a:pt x="932" y="345"/>
                  </a:cubicBezTo>
                  <a:cubicBezTo>
                    <a:pt x="2045" y="1232"/>
                    <a:pt x="2561" y="2878"/>
                    <a:pt x="2252" y="4538"/>
                  </a:cubicBezTo>
                  <a:cubicBezTo>
                    <a:pt x="2003" y="5841"/>
                    <a:pt x="1311" y="7155"/>
                    <a:pt x="64" y="8675"/>
                  </a:cubicBezTo>
                  <a:cubicBezTo>
                    <a:pt x="0" y="8759"/>
                    <a:pt x="14" y="8882"/>
                    <a:pt x="92" y="8949"/>
                  </a:cubicBezTo>
                  <a:cubicBezTo>
                    <a:pt x="131" y="8979"/>
                    <a:pt x="173" y="8993"/>
                    <a:pt x="215" y="8993"/>
                  </a:cubicBezTo>
                  <a:cubicBezTo>
                    <a:pt x="268" y="8993"/>
                    <a:pt x="324" y="8965"/>
                    <a:pt x="363" y="8918"/>
                  </a:cubicBezTo>
                  <a:cubicBezTo>
                    <a:pt x="1175" y="7930"/>
                    <a:pt x="2291" y="6407"/>
                    <a:pt x="2628" y="4608"/>
                  </a:cubicBezTo>
                  <a:cubicBezTo>
                    <a:pt x="2966" y="2808"/>
                    <a:pt x="2394" y="1014"/>
                    <a:pt x="1175" y="41"/>
                  </a:cubicBezTo>
                  <a:cubicBezTo>
                    <a:pt x="1139" y="14"/>
                    <a:pt x="1097" y="1"/>
                    <a:pt x="1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8"/>
            <p:cNvSpPr/>
            <p:nvPr/>
          </p:nvSpPr>
          <p:spPr>
            <a:xfrm rot="-293290">
              <a:off x="2620322" y="2534943"/>
              <a:ext cx="181972" cy="290680"/>
            </a:xfrm>
            <a:custGeom>
              <a:avLst/>
              <a:gdLst/>
              <a:ahLst/>
              <a:cxnLst/>
              <a:rect l="l" t="t" r="r" b="b"/>
              <a:pathLst>
                <a:path w="4646" h="7421" extrusionOk="0">
                  <a:moveTo>
                    <a:pt x="218" y="0"/>
                  </a:moveTo>
                  <a:cubicBezTo>
                    <a:pt x="161" y="0"/>
                    <a:pt x="105" y="26"/>
                    <a:pt x="68" y="75"/>
                  </a:cubicBezTo>
                  <a:cubicBezTo>
                    <a:pt x="1" y="159"/>
                    <a:pt x="17" y="281"/>
                    <a:pt x="101" y="346"/>
                  </a:cubicBezTo>
                  <a:cubicBezTo>
                    <a:pt x="1211" y="1191"/>
                    <a:pt x="2358" y="2070"/>
                    <a:pt x="3122" y="3261"/>
                  </a:cubicBezTo>
                  <a:cubicBezTo>
                    <a:pt x="3770" y="4271"/>
                    <a:pt x="4227" y="5822"/>
                    <a:pt x="3560" y="7142"/>
                  </a:cubicBezTo>
                  <a:cubicBezTo>
                    <a:pt x="3513" y="7236"/>
                    <a:pt x="3549" y="7351"/>
                    <a:pt x="3644" y="7398"/>
                  </a:cubicBezTo>
                  <a:cubicBezTo>
                    <a:pt x="3672" y="7412"/>
                    <a:pt x="3703" y="7421"/>
                    <a:pt x="3731" y="7421"/>
                  </a:cubicBezTo>
                  <a:cubicBezTo>
                    <a:pt x="3800" y="7421"/>
                    <a:pt x="3867" y="7381"/>
                    <a:pt x="3906" y="7315"/>
                  </a:cubicBezTo>
                  <a:cubicBezTo>
                    <a:pt x="4646" y="5855"/>
                    <a:pt x="4155" y="4156"/>
                    <a:pt x="3446" y="3055"/>
                  </a:cubicBezTo>
                  <a:cubicBezTo>
                    <a:pt x="2648" y="1810"/>
                    <a:pt x="1421" y="870"/>
                    <a:pt x="335" y="42"/>
                  </a:cubicBezTo>
                  <a:cubicBezTo>
                    <a:pt x="301" y="14"/>
                    <a:pt x="259"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8"/>
            <p:cNvSpPr/>
            <p:nvPr/>
          </p:nvSpPr>
          <p:spPr>
            <a:xfrm rot="-293290">
              <a:off x="2770320" y="2750466"/>
              <a:ext cx="95412" cy="277715"/>
            </a:xfrm>
            <a:custGeom>
              <a:avLst/>
              <a:gdLst/>
              <a:ahLst/>
              <a:cxnLst/>
              <a:rect l="l" t="t" r="r" b="b"/>
              <a:pathLst>
                <a:path w="2436" h="7090" extrusionOk="0">
                  <a:moveTo>
                    <a:pt x="2051" y="1"/>
                  </a:moveTo>
                  <a:cubicBezTo>
                    <a:pt x="2047" y="1"/>
                    <a:pt x="2043" y="1"/>
                    <a:pt x="2040" y="1"/>
                  </a:cubicBezTo>
                  <a:cubicBezTo>
                    <a:pt x="1934" y="7"/>
                    <a:pt x="1853" y="99"/>
                    <a:pt x="1864" y="205"/>
                  </a:cubicBezTo>
                  <a:cubicBezTo>
                    <a:pt x="2045" y="2501"/>
                    <a:pt x="1389" y="4900"/>
                    <a:pt x="64" y="6786"/>
                  </a:cubicBezTo>
                  <a:cubicBezTo>
                    <a:pt x="0" y="6872"/>
                    <a:pt x="23" y="6995"/>
                    <a:pt x="109" y="7054"/>
                  </a:cubicBezTo>
                  <a:cubicBezTo>
                    <a:pt x="142" y="7079"/>
                    <a:pt x="182" y="7090"/>
                    <a:pt x="221" y="7090"/>
                  </a:cubicBezTo>
                  <a:cubicBezTo>
                    <a:pt x="282" y="7090"/>
                    <a:pt x="338" y="7062"/>
                    <a:pt x="377" y="7012"/>
                  </a:cubicBezTo>
                  <a:cubicBezTo>
                    <a:pt x="1752" y="5053"/>
                    <a:pt x="2436" y="2562"/>
                    <a:pt x="2246" y="177"/>
                  </a:cubicBezTo>
                  <a:cubicBezTo>
                    <a:pt x="2241" y="74"/>
                    <a:pt x="2155"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8"/>
            <p:cNvSpPr/>
            <p:nvPr/>
          </p:nvSpPr>
          <p:spPr>
            <a:xfrm rot="-293290">
              <a:off x="2678606" y="2911237"/>
              <a:ext cx="66036" cy="85155"/>
            </a:xfrm>
            <a:custGeom>
              <a:avLst/>
              <a:gdLst/>
              <a:ahLst/>
              <a:cxnLst/>
              <a:rect l="l" t="t" r="r" b="b"/>
              <a:pathLst>
                <a:path w="1686" h="2174" extrusionOk="0">
                  <a:moveTo>
                    <a:pt x="1467" y="1"/>
                  </a:moveTo>
                  <a:cubicBezTo>
                    <a:pt x="1406" y="1"/>
                    <a:pt x="1345" y="29"/>
                    <a:pt x="1309" y="84"/>
                  </a:cubicBezTo>
                  <a:lnTo>
                    <a:pt x="59" y="1870"/>
                  </a:lnTo>
                  <a:cubicBezTo>
                    <a:pt x="0" y="1956"/>
                    <a:pt x="20" y="2079"/>
                    <a:pt x="109" y="2138"/>
                  </a:cubicBezTo>
                  <a:cubicBezTo>
                    <a:pt x="143" y="2163"/>
                    <a:pt x="182" y="2174"/>
                    <a:pt x="221" y="2174"/>
                  </a:cubicBezTo>
                  <a:cubicBezTo>
                    <a:pt x="282" y="2174"/>
                    <a:pt x="341" y="2140"/>
                    <a:pt x="377" y="2087"/>
                  </a:cubicBezTo>
                  <a:lnTo>
                    <a:pt x="1624" y="302"/>
                  </a:lnTo>
                  <a:cubicBezTo>
                    <a:pt x="1685" y="215"/>
                    <a:pt x="1663" y="93"/>
                    <a:pt x="1577" y="34"/>
                  </a:cubicBezTo>
                  <a:cubicBezTo>
                    <a:pt x="1544" y="12"/>
                    <a:pt x="1505"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8"/>
            <p:cNvSpPr/>
            <p:nvPr/>
          </p:nvSpPr>
          <p:spPr>
            <a:xfrm rot="-293290">
              <a:off x="1959422" y="2535703"/>
              <a:ext cx="1375953" cy="921904"/>
            </a:xfrm>
            <a:custGeom>
              <a:avLst/>
              <a:gdLst/>
              <a:ahLst/>
              <a:cxnLst/>
              <a:rect l="l" t="t" r="r" b="b"/>
              <a:pathLst>
                <a:path w="35130" h="23536" extrusionOk="0">
                  <a:moveTo>
                    <a:pt x="5985" y="1"/>
                  </a:moveTo>
                  <a:cubicBezTo>
                    <a:pt x="2944" y="1535"/>
                    <a:pt x="232" y="4358"/>
                    <a:pt x="95" y="7765"/>
                  </a:cubicBezTo>
                  <a:cubicBezTo>
                    <a:pt x="1" y="10072"/>
                    <a:pt x="1122" y="12312"/>
                    <a:pt x="2715" y="13983"/>
                  </a:cubicBezTo>
                  <a:cubicBezTo>
                    <a:pt x="4311" y="15652"/>
                    <a:pt x="6353" y="16829"/>
                    <a:pt x="8423" y="17850"/>
                  </a:cubicBezTo>
                  <a:cubicBezTo>
                    <a:pt x="15991" y="21580"/>
                    <a:pt x="24422" y="23536"/>
                    <a:pt x="32859" y="23536"/>
                  </a:cubicBezTo>
                  <a:cubicBezTo>
                    <a:pt x="33597" y="23536"/>
                    <a:pt x="34336" y="23521"/>
                    <a:pt x="35074" y="23491"/>
                  </a:cubicBezTo>
                  <a:lnTo>
                    <a:pt x="31394" y="19326"/>
                  </a:lnTo>
                  <a:lnTo>
                    <a:pt x="35130" y="15392"/>
                  </a:lnTo>
                  <a:cubicBezTo>
                    <a:pt x="26852" y="15010"/>
                    <a:pt x="18511" y="13735"/>
                    <a:pt x="10931" y="10398"/>
                  </a:cubicBezTo>
                  <a:cubicBezTo>
                    <a:pt x="9257" y="9659"/>
                    <a:pt x="7449" y="8618"/>
                    <a:pt x="7008" y="6844"/>
                  </a:cubicBezTo>
                  <a:cubicBezTo>
                    <a:pt x="6721" y="5700"/>
                    <a:pt x="7098" y="4459"/>
                    <a:pt x="7798" y="3508"/>
                  </a:cubicBezTo>
                  <a:cubicBezTo>
                    <a:pt x="8498" y="2554"/>
                    <a:pt x="9494" y="1856"/>
                    <a:pt x="10526" y="1284"/>
                  </a:cubicBezTo>
                  <a:lnTo>
                    <a:pt x="59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93290">
              <a:off x="1952353" y="2528291"/>
              <a:ext cx="1391228" cy="937141"/>
            </a:xfrm>
            <a:custGeom>
              <a:avLst/>
              <a:gdLst/>
              <a:ahLst/>
              <a:cxnLst/>
              <a:rect l="l" t="t" r="r" b="b"/>
              <a:pathLst>
                <a:path w="35520" h="23925" extrusionOk="0">
                  <a:moveTo>
                    <a:pt x="6188" y="404"/>
                  </a:moveTo>
                  <a:lnTo>
                    <a:pt x="10211" y="1534"/>
                  </a:lnTo>
                  <a:cubicBezTo>
                    <a:pt x="9142" y="2170"/>
                    <a:pt x="8378" y="2831"/>
                    <a:pt x="7823" y="3578"/>
                  </a:cubicBezTo>
                  <a:cubicBezTo>
                    <a:pt x="7030" y="4653"/>
                    <a:pt x="6721" y="5964"/>
                    <a:pt x="7000" y="7077"/>
                  </a:cubicBezTo>
                  <a:cubicBezTo>
                    <a:pt x="7474" y="8977"/>
                    <a:pt x="9402" y="10042"/>
                    <a:pt x="11031" y="10759"/>
                  </a:cubicBezTo>
                  <a:cubicBezTo>
                    <a:pt x="17587" y="13644"/>
                    <a:pt x="25387" y="15279"/>
                    <a:pt x="34881" y="15750"/>
                  </a:cubicBezTo>
                  <a:lnTo>
                    <a:pt x="31436" y="19380"/>
                  </a:lnTo>
                  <a:cubicBezTo>
                    <a:pt x="31366" y="19452"/>
                    <a:pt x="31363" y="19569"/>
                    <a:pt x="31427" y="19642"/>
                  </a:cubicBezTo>
                  <a:lnTo>
                    <a:pt x="34839" y="23506"/>
                  </a:lnTo>
                  <a:cubicBezTo>
                    <a:pt x="34237" y="23526"/>
                    <a:pt x="33635" y="23536"/>
                    <a:pt x="33033" y="23536"/>
                  </a:cubicBezTo>
                  <a:cubicBezTo>
                    <a:pt x="24616" y="23536"/>
                    <a:pt x="16246" y="21594"/>
                    <a:pt x="8688" y="17870"/>
                  </a:cubicBezTo>
                  <a:cubicBezTo>
                    <a:pt x="6818" y="16950"/>
                    <a:pt x="4693" y="15778"/>
                    <a:pt x="3035" y="14040"/>
                  </a:cubicBezTo>
                  <a:cubicBezTo>
                    <a:pt x="1320" y="12246"/>
                    <a:pt x="385" y="10031"/>
                    <a:pt x="469" y="7967"/>
                  </a:cubicBezTo>
                  <a:cubicBezTo>
                    <a:pt x="611" y="4477"/>
                    <a:pt x="3501" y="1776"/>
                    <a:pt x="6188" y="404"/>
                  </a:cubicBezTo>
                  <a:close/>
                  <a:moveTo>
                    <a:pt x="6174" y="1"/>
                  </a:moveTo>
                  <a:cubicBezTo>
                    <a:pt x="6142" y="1"/>
                    <a:pt x="6109" y="9"/>
                    <a:pt x="6082" y="21"/>
                  </a:cubicBezTo>
                  <a:cubicBezTo>
                    <a:pt x="3284" y="1436"/>
                    <a:pt x="237" y="4259"/>
                    <a:pt x="89" y="7950"/>
                  </a:cubicBezTo>
                  <a:cubicBezTo>
                    <a:pt x="0" y="10118"/>
                    <a:pt x="974" y="12433"/>
                    <a:pt x="2759" y="14305"/>
                  </a:cubicBezTo>
                  <a:cubicBezTo>
                    <a:pt x="4453" y="16085"/>
                    <a:pt x="6623" y="17282"/>
                    <a:pt x="8520" y="18216"/>
                  </a:cubicBezTo>
                  <a:cubicBezTo>
                    <a:pt x="16134" y="21969"/>
                    <a:pt x="24562" y="23924"/>
                    <a:pt x="33037" y="23924"/>
                  </a:cubicBezTo>
                  <a:cubicBezTo>
                    <a:pt x="33776" y="23924"/>
                    <a:pt x="34518" y="23908"/>
                    <a:pt x="35266" y="23882"/>
                  </a:cubicBezTo>
                  <a:cubicBezTo>
                    <a:pt x="35341" y="23880"/>
                    <a:pt x="35405" y="23829"/>
                    <a:pt x="35433" y="23763"/>
                  </a:cubicBezTo>
                  <a:cubicBezTo>
                    <a:pt x="35467" y="23698"/>
                    <a:pt x="35453" y="23617"/>
                    <a:pt x="35403" y="23562"/>
                  </a:cubicBezTo>
                  <a:lnTo>
                    <a:pt x="31840" y="19528"/>
                  </a:lnTo>
                  <a:lnTo>
                    <a:pt x="35453" y="15720"/>
                  </a:lnTo>
                  <a:cubicBezTo>
                    <a:pt x="35503" y="15664"/>
                    <a:pt x="35520" y="15583"/>
                    <a:pt x="35492" y="15513"/>
                  </a:cubicBezTo>
                  <a:cubicBezTo>
                    <a:pt x="35467" y="15441"/>
                    <a:pt x="35397" y="15393"/>
                    <a:pt x="35325" y="15390"/>
                  </a:cubicBezTo>
                  <a:cubicBezTo>
                    <a:pt x="25691" y="14947"/>
                    <a:pt x="17796" y="13320"/>
                    <a:pt x="11190" y="10413"/>
                  </a:cubicBezTo>
                  <a:cubicBezTo>
                    <a:pt x="9647" y="9730"/>
                    <a:pt x="7812" y="8731"/>
                    <a:pt x="7379" y="6990"/>
                  </a:cubicBezTo>
                  <a:cubicBezTo>
                    <a:pt x="7128" y="5989"/>
                    <a:pt x="7415" y="4800"/>
                    <a:pt x="8141" y="3813"/>
                  </a:cubicBezTo>
                  <a:cubicBezTo>
                    <a:pt x="8721" y="3015"/>
                    <a:pt x="9569" y="2329"/>
                    <a:pt x="10805" y="1645"/>
                  </a:cubicBezTo>
                  <a:cubicBezTo>
                    <a:pt x="10869" y="1606"/>
                    <a:pt x="10911" y="1528"/>
                    <a:pt x="10903" y="1453"/>
                  </a:cubicBezTo>
                  <a:cubicBezTo>
                    <a:pt x="10892" y="1372"/>
                    <a:pt x="10836" y="1310"/>
                    <a:pt x="10763" y="1288"/>
                  </a:cubicBezTo>
                  <a:lnTo>
                    <a:pt x="6221" y="8"/>
                  </a:lnTo>
                  <a:cubicBezTo>
                    <a:pt x="6206" y="3"/>
                    <a:pt x="6190" y="1"/>
                    <a:pt x="6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93290">
              <a:off x="2283184" y="3036495"/>
              <a:ext cx="146878" cy="147475"/>
            </a:xfrm>
            <a:custGeom>
              <a:avLst/>
              <a:gdLst/>
              <a:ahLst/>
              <a:cxnLst/>
              <a:rect l="l" t="t" r="r" b="b"/>
              <a:pathLst>
                <a:path w="3750" h="3765" extrusionOk="0">
                  <a:moveTo>
                    <a:pt x="597" y="1"/>
                  </a:moveTo>
                  <a:cubicBezTo>
                    <a:pt x="585" y="1"/>
                    <a:pt x="576" y="7"/>
                    <a:pt x="569" y="20"/>
                  </a:cubicBezTo>
                  <a:cubicBezTo>
                    <a:pt x="569" y="22"/>
                    <a:pt x="567" y="31"/>
                    <a:pt x="567" y="33"/>
                  </a:cubicBezTo>
                  <a:cubicBezTo>
                    <a:pt x="380" y="996"/>
                    <a:pt x="196" y="1956"/>
                    <a:pt x="9" y="2918"/>
                  </a:cubicBezTo>
                  <a:cubicBezTo>
                    <a:pt x="0" y="2943"/>
                    <a:pt x="11" y="2960"/>
                    <a:pt x="45" y="2971"/>
                  </a:cubicBezTo>
                  <a:cubicBezTo>
                    <a:pt x="140" y="3016"/>
                    <a:pt x="237" y="3060"/>
                    <a:pt x="335" y="3105"/>
                  </a:cubicBezTo>
                  <a:cubicBezTo>
                    <a:pt x="344" y="3109"/>
                    <a:pt x="353" y="3111"/>
                    <a:pt x="361" y="3111"/>
                  </a:cubicBezTo>
                  <a:cubicBezTo>
                    <a:pt x="374" y="3111"/>
                    <a:pt x="385" y="3105"/>
                    <a:pt x="394" y="3091"/>
                  </a:cubicBezTo>
                  <a:cubicBezTo>
                    <a:pt x="887" y="2530"/>
                    <a:pt x="1367" y="1961"/>
                    <a:pt x="1839" y="1387"/>
                  </a:cubicBezTo>
                  <a:cubicBezTo>
                    <a:pt x="1844" y="1384"/>
                    <a:pt x="1846" y="1378"/>
                    <a:pt x="1851" y="1378"/>
                  </a:cubicBezTo>
                  <a:cubicBezTo>
                    <a:pt x="1851" y="1378"/>
                    <a:pt x="1852" y="1378"/>
                    <a:pt x="1853" y="1378"/>
                  </a:cubicBezTo>
                  <a:cubicBezTo>
                    <a:pt x="1856" y="1378"/>
                    <a:pt x="1856" y="1384"/>
                    <a:pt x="1856" y="1395"/>
                  </a:cubicBezTo>
                  <a:cubicBezTo>
                    <a:pt x="1719" y="2123"/>
                    <a:pt x="1585" y="2846"/>
                    <a:pt x="1448" y="3571"/>
                  </a:cubicBezTo>
                  <a:cubicBezTo>
                    <a:pt x="1440" y="3593"/>
                    <a:pt x="1451" y="3613"/>
                    <a:pt x="1476" y="3621"/>
                  </a:cubicBezTo>
                  <a:lnTo>
                    <a:pt x="1789" y="3758"/>
                  </a:lnTo>
                  <a:cubicBezTo>
                    <a:pt x="1798" y="3762"/>
                    <a:pt x="1806" y="3764"/>
                    <a:pt x="1814" y="3764"/>
                  </a:cubicBezTo>
                  <a:cubicBezTo>
                    <a:pt x="1827" y="3764"/>
                    <a:pt x="1838" y="3758"/>
                    <a:pt x="1850" y="3744"/>
                  </a:cubicBezTo>
                  <a:cubicBezTo>
                    <a:pt x="2500" y="2993"/>
                    <a:pt x="3133" y="2235"/>
                    <a:pt x="3739" y="1465"/>
                  </a:cubicBezTo>
                  <a:cubicBezTo>
                    <a:pt x="3747" y="1448"/>
                    <a:pt x="3750" y="1440"/>
                    <a:pt x="3747" y="1428"/>
                  </a:cubicBezTo>
                  <a:cubicBezTo>
                    <a:pt x="3741" y="1417"/>
                    <a:pt x="3736" y="1412"/>
                    <a:pt x="3722" y="1403"/>
                  </a:cubicBezTo>
                  <a:cubicBezTo>
                    <a:pt x="3624" y="1361"/>
                    <a:pt x="3527" y="1320"/>
                    <a:pt x="3426" y="1278"/>
                  </a:cubicBezTo>
                  <a:cubicBezTo>
                    <a:pt x="3419" y="1275"/>
                    <a:pt x="3412" y="1274"/>
                    <a:pt x="3406" y="1274"/>
                  </a:cubicBezTo>
                  <a:cubicBezTo>
                    <a:pt x="3391" y="1274"/>
                    <a:pt x="3379" y="1281"/>
                    <a:pt x="3365" y="1297"/>
                  </a:cubicBezTo>
                  <a:cubicBezTo>
                    <a:pt x="2916" y="1858"/>
                    <a:pt x="2458" y="2416"/>
                    <a:pt x="1984" y="2966"/>
                  </a:cubicBezTo>
                  <a:cubicBezTo>
                    <a:pt x="1982" y="2970"/>
                    <a:pt x="1980" y="2972"/>
                    <a:pt x="1978" y="2972"/>
                  </a:cubicBezTo>
                  <a:cubicBezTo>
                    <a:pt x="1977" y="2972"/>
                    <a:pt x="1976" y="2972"/>
                    <a:pt x="1975" y="2971"/>
                  </a:cubicBezTo>
                  <a:cubicBezTo>
                    <a:pt x="1970" y="2971"/>
                    <a:pt x="1967" y="2966"/>
                    <a:pt x="1967" y="2960"/>
                  </a:cubicBezTo>
                  <a:cubicBezTo>
                    <a:pt x="2090" y="2254"/>
                    <a:pt x="2213" y="1551"/>
                    <a:pt x="2330" y="845"/>
                  </a:cubicBezTo>
                  <a:cubicBezTo>
                    <a:pt x="2333" y="823"/>
                    <a:pt x="2327" y="803"/>
                    <a:pt x="2302" y="795"/>
                  </a:cubicBezTo>
                  <a:lnTo>
                    <a:pt x="1998" y="658"/>
                  </a:lnTo>
                  <a:cubicBezTo>
                    <a:pt x="1989" y="654"/>
                    <a:pt x="1982" y="652"/>
                    <a:pt x="1974" y="652"/>
                  </a:cubicBezTo>
                  <a:cubicBezTo>
                    <a:pt x="1961" y="652"/>
                    <a:pt x="1950" y="658"/>
                    <a:pt x="1939" y="672"/>
                  </a:cubicBezTo>
                  <a:cubicBezTo>
                    <a:pt x="1490" y="1227"/>
                    <a:pt x="1030" y="1774"/>
                    <a:pt x="555" y="2318"/>
                  </a:cubicBezTo>
                  <a:cubicBezTo>
                    <a:pt x="553" y="2320"/>
                    <a:pt x="549" y="2322"/>
                    <a:pt x="545" y="2322"/>
                  </a:cubicBezTo>
                  <a:cubicBezTo>
                    <a:pt x="544" y="2322"/>
                    <a:pt x="542" y="2322"/>
                    <a:pt x="542" y="2321"/>
                  </a:cubicBezTo>
                  <a:cubicBezTo>
                    <a:pt x="539" y="2318"/>
                    <a:pt x="533" y="2315"/>
                    <a:pt x="533" y="2307"/>
                  </a:cubicBezTo>
                  <a:cubicBezTo>
                    <a:pt x="673" y="1610"/>
                    <a:pt x="812" y="909"/>
                    <a:pt x="949" y="209"/>
                  </a:cubicBezTo>
                  <a:cubicBezTo>
                    <a:pt x="957" y="184"/>
                    <a:pt x="949" y="165"/>
                    <a:pt x="924" y="156"/>
                  </a:cubicBezTo>
                  <a:cubicBezTo>
                    <a:pt x="823" y="112"/>
                    <a:pt x="723" y="59"/>
                    <a:pt x="622" y="8"/>
                  </a:cubicBezTo>
                  <a:cubicBezTo>
                    <a:pt x="613" y="3"/>
                    <a:pt x="605"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8"/>
            <p:cNvSpPr/>
            <p:nvPr/>
          </p:nvSpPr>
          <p:spPr>
            <a:xfrm rot="-293290">
              <a:off x="2398911" y="3102605"/>
              <a:ext cx="98702" cy="125736"/>
            </a:xfrm>
            <a:custGeom>
              <a:avLst/>
              <a:gdLst/>
              <a:ahLst/>
              <a:cxnLst/>
              <a:rect l="l" t="t" r="r" b="b"/>
              <a:pathLst>
                <a:path w="2520" h="3210" extrusionOk="0">
                  <a:moveTo>
                    <a:pt x="2101" y="535"/>
                  </a:moveTo>
                  <a:cubicBezTo>
                    <a:pt x="2103" y="535"/>
                    <a:pt x="2106" y="536"/>
                    <a:pt x="2109" y="537"/>
                  </a:cubicBezTo>
                  <a:cubicBezTo>
                    <a:pt x="2115" y="540"/>
                    <a:pt x="2118" y="542"/>
                    <a:pt x="2118" y="551"/>
                  </a:cubicBezTo>
                  <a:cubicBezTo>
                    <a:pt x="2082" y="1089"/>
                    <a:pt x="2045" y="1625"/>
                    <a:pt x="2006" y="2163"/>
                  </a:cubicBezTo>
                  <a:cubicBezTo>
                    <a:pt x="2012" y="2169"/>
                    <a:pt x="2006" y="2172"/>
                    <a:pt x="2001" y="2177"/>
                  </a:cubicBezTo>
                  <a:cubicBezTo>
                    <a:pt x="1996" y="2179"/>
                    <a:pt x="1994" y="2179"/>
                    <a:pt x="1991" y="2179"/>
                  </a:cubicBezTo>
                  <a:cubicBezTo>
                    <a:pt x="1989" y="2179"/>
                    <a:pt x="1987" y="2179"/>
                    <a:pt x="1984" y="2177"/>
                  </a:cubicBezTo>
                  <a:cubicBezTo>
                    <a:pt x="1666" y="2057"/>
                    <a:pt x="1348" y="1934"/>
                    <a:pt x="1035" y="1814"/>
                  </a:cubicBezTo>
                  <a:cubicBezTo>
                    <a:pt x="1027" y="1814"/>
                    <a:pt x="1024" y="1809"/>
                    <a:pt x="1021" y="1803"/>
                  </a:cubicBezTo>
                  <a:cubicBezTo>
                    <a:pt x="1019" y="1795"/>
                    <a:pt x="1021" y="1792"/>
                    <a:pt x="1021" y="1784"/>
                  </a:cubicBezTo>
                  <a:cubicBezTo>
                    <a:pt x="1387" y="1374"/>
                    <a:pt x="1741" y="958"/>
                    <a:pt x="2090" y="540"/>
                  </a:cubicBezTo>
                  <a:cubicBezTo>
                    <a:pt x="2095" y="536"/>
                    <a:pt x="2098" y="535"/>
                    <a:pt x="2101" y="535"/>
                  </a:cubicBezTo>
                  <a:close/>
                  <a:moveTo>
                    <a:pt x="2067" y="0"/>
                  </a:moveTo>
                  <a:cubicBezTo>
                    <a:pt x="2053" y="0"/>
                    <a:pt x="2040" y="6"/>
                    <a:pt x="2029" y="18"/>
                  </a:cubicBezTo>
                  <a:cubicBezTo>
                    <a:pt x="1384" y="782"/>
                    <a:pt x="715" y="1538"/>
                    <a:pt x="20" y="2278"/>
                  </a:cubicBezTo>
                  <a:cubicBezTo>
                    <a:pt x="0" y="2303"/>
                    <a:pt x="3" y="2319"/>
                    <a:pt x="34" y="2333"/>
                  </a:cubicBezTo>
                  <a:lnTo>
                    <a:pt x="369" y="2470"/>
                  </a:lnTo>
                  <a:cubicBezTo>
                    <a:pt x="378" y="2473"/>
                    <a:pt x="386" y="2475"/>
                    <a:pt x="394" y="2475"/>
                  </a:cubicBezTo>
                  <a:cubicBezTo>
                    <a:pt x="408" y="2475"/>
                    <a:pt x="420" y="2470"/>
                    <a:pt x="433" y="2459"/>
                  </a:cubicBezTo>
                  <a:cubicBezTo>
                    <a:pt x="550" y="2333"/>
                    <a:pt x="664" y="2199"/>
                    <a:pt x="781" y="2071"/>
                  </a:cubicBezTo>
                  <a:cubicBezTo>
                    <a:pt x="783" y="2065"/>
                    <a:pt x="786" y="2062"/>
                    <a:pt x="790" y="2062"/>
                  </a:cubicBezTo>
                  <a:cubicBezTo>
                    <a:pt x="793" y="2062"/>
                    <a:pt x="796" y="2063"/>
                    <a:pt x="801" y="2066"/>
                  </a:cubicBezTo>
                  <a:cubicBezTo>
                    <a:pt x="1186" y="2219"/>
                    <a:pt x="1577" y="2367"/>
                    <a:pt x="1967" y="2512"/>
                  </a:cubicBezTo>
                  <a:cubicBezTo>
                    <a:pt x="1976" y="2515"/>
                    <a:pt x="1981" y="2517"/>
                    <a:pt x="1981" y="2529"/>
                  </a:cubicBezTo>
                  <a:cubicBezTo>
                    <a:pt x="1967" y="2696"/>
                    <a:pt x="1956" y="2866"/>
                    <a:pt x="1942" y="3034"/>
                  </a:cubicBezTo>
                  <a:cubicBezTo>
                    <a:pt x="1942" y="3059"/>
                    <a:pt x="1956" y="3075"/>
                    <a:pt x="1970" y="3078"/>
                  </a:cubicBezTo>
                  <a:cubicBezTo>
                    <a:pt x="2087" y="3120"/>
                    <a:pt x="2204" y="3162"/>
                    <a:pt x="2319" y="3204"/>
                  </a:cubicBezTo>
                  <a:cubicBezTo>
                    <a:pt x="2327" y="3208"/>
                    <a:pt x="2335" y="3209"/>
                    <a:pt x="2341" y="3209"/>
                  </a:cubicBezTo>
                  <a:cubicBezTo>
                    <a:pt x="2354" y="3209"/>
                    <a:pt x="2362" y="3203"/>
                    <a:pt x="2366" y="3190"/>
                  </a:cubicBezTo>
                  <a:cubicBezTo>
                    <a:pt x="2366" y="3184"/>
                    <a:pt x="2372" y="3181"/>
                    <a:pt x="2372" y="3173"/>
                  </a:cubicBezTo>
                  <a:cubicBezTo>
                    <a:pt x="2419" y="2183"/>
                    <a:pt x="2469" y="1192"/>
                    <a:pt x="2520" y="202"/>
                  </a:cubicBezTo>
                  <a:cubicBezTo>
                    <a:pt x="2520" y="177"/>
                    <a:pt x="2511" y="163"/>
                    <a:pt x="2486" y="155"/>
                  </a:cubicBezTo>
                  <a:cubicBezTo>
                    <a:pt x="2352" y="104"/>
                    <a:pt x="2221" y="57"/>
                    <a:pt x="2087" y="4"/>
                  </a:cubicBezTo>
                  <a:cubicBezTo>
                    <a:pt x="2080" y="1"/>
                    <a:pt x="2074" y="0"/>
                    <a:pt x="2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8"/>
            <p:cNvSpPr/>
            <p:nvPr/>
          </p:nvSpPr>
          <p:spPr>
            <a:xfrm rot="-293290">
              <a:off x="2529575" y="3122795"/>
              <a:ext cx="110178" cy="132590"/>
            </a:xfrm>
            <a:custGeom>
              <a:avLst/>
              <a:gdLst/>
              <a:ahLst/>
              <a:cxnLst/>
              <a:rect l="l" t="t" r="r" b="b"/>
              <a:pathLst>
                <a:path w="2813" h="3385" extrusionOk="0">
                  <a:moveTo>
                    <a:pt x="1320" y="451"/>
                  </a:moveTo>
                  <a:cubicBezTo>
                    <a:pt x="1322" y="451"/>
                    <a:pt x="1324" y="451"/>
                    <a:pt x="1326" y="452"/>
                  </a:cubicBezTo>
                  <a:cubicBezTo>
                    <a:pt x="1557" y="525"/>
                    <a:pt x="1789" y="600"/>
                    <a:pt x="2021" y="672"/>
                  </a:cubicBezTo>
                  <a:cubicBezTo>
                    <a:pt x="2166" y="714"/>
                    <a:pt x="2272" y="795"/>
                    <a:pt x="2330" y="907"/>
                  </a:cubicBezTo>
                  <a:cubicBezTo>
                    <a:pt x="2392" y="1018"/>
                    <a:pt x="2400" y="1144"/>
                    <a:pt x="2353" y="1283"/>
                  </a:cubicBezTo>
                  <a:cubicBezTo>
                    <a:pt x="2305" y="1423"/>
                    <a:pt x="2221" y="1515"/>
                    <a:pt x="2104" y="1571"/>
                  </a:cubicBezTo>
                  <a:cubicBezTo>
                    <a:pt x="2039" y="1601"/>
                    <a:pt x="1970" y="1617"/>
                    <a:pt x="1896" y="1617"/>
                  </a:cubicBezTo>
                  <a:cubicBezTo>
                    <a:pt x="1835" y="1617"/>
                    <a:pt x="1771" y="1606"/>
                    <a:pt x="1703" y="1585"/>
                  </a:cubicBezTo>
                  <a:cubicBezTo>
                    <a:pt x="1465" y="1512"/>
                    <a:pt x="1231" y="1440"/>
                    <a:pt x="1000" y="1362"/>
                  </a:cubicBezTo>
                  <a:cubicBezTo>
                    <a:pt x="988" y="1359"/>
                    <a:pt x="986" y="1353"/>
                    <a:pt x="988" y="1342"/>
                  </a:cubicBezTo>
                  <a:cubicBezTo>
                    <a:pt x="1097" y="1049"/>
                    <a:pt x="1200" y="756"/>
                    <a:pt x="1306" y="463"/>
                  </a:cubicBezTo>
                  <a:cubicBezTo>
                    <a:pt x="1309" y="455"/>
                    <a:pt x="1314" y="451"/>
                    <a:pt x="1320" y="451"/>
                  </a:cubicBezTo>
                  <a:close/>
                  <a:moveTo>
                    <a:pt x="1048" y="1"/>
                  </a:moveTo>
                  <a:cubicBezTo>
                    <a:pt x="1032" y="1"/>
                    <a:pt x="1021" y="11"/>
                    <a:pt x="1013" y="31"/>
                  </a:cubicBezTo>
                  <a:cubicBezTo>
                    <a:pt x="693" y="921"/>
                    <a:pt x="361" y="1805"/>
                    <a:pt x="12" y="2692"/>
                  </a:cubicBezTo>
                  <a:cubicBezTo>
                    <a:pt x="1" y="2715"/>
                    <a:pt x="12" y="2734"/>
                    <a:pt x="40" y="2742"/>
                  </a:cubicBezTo>
                  <a:cubicBezTo>
                    <a:pt x="149" y="2779"/>
                    <a:pt x="257" y="2818"/>
                    <a:pt x="363" y="2851"/>
                  </a:cubicBezTo>
                  <a:cubicBezTo>
                    <a:pt x="373" y="2854"/>
                    <a:pt x="381" y="2856"/>
                    <a:pt x="388" y="2856"/>
                  </a:cubicBezTo>
                  <a:cubicBezTo>
                    <a:pt x="406" y="2856"/>
                    <a:pt x="417" y="2846"/>
                    <a:pt x="425" y="2826"/>
                  </a:cubicBezTo>
                  <a:cubicBezTo>
                    <a:pt x="570" y="2444"/>
                    <a:pt x="718" y="2059"/>
                    <a:pt x="860" y="1674"/>
                  </a:cubicBezTo>
                  <a:cubicBezTo>
                    <a:pt x="862" y="1665"/>
                    <a:pt x="869" y="1662"/>
                    <a:pt x="877" y="1662"/>
                  </a:cubicBezTo>
                  <a:cubicBezTo>
                    <a:pt x="880" y="1662"/>
                    <a:pt x="883" y="1662"/>
                    <a:pt x="885" y="1663"/>
                  </a:cubicBezTo>
                  <a:cubicBezTo>
                    <a:pt x="1089" y="1730"/>
                    <a:pt x="1292" y="1794"/>
                    <a:pt x="1493" y="1858"/>
                  </a:cubicBezTo>
                  <a:cubicBezTo>
                    <a:pt x="1504" y="1861"/>
                    <a:pt x="1507" y="1864"/>
                    <a:pt x="1507" y="1875"/>
                  </a:cubicBezTo>
                  <a:cubicBezTo>
                    <a:pt x="1569" y="2330"/>
                    <a:pt x="1627" y="2784"/>
                    <a:pt x="1686" y="3239"/>
                  </a:cubicBezTo>
                  <a:cubicBezTo>
                    <a:pt x="1686" y="3259"/>
                    <a:pt x="1700" y="3273"/>
                    <a:pt x="1708" y="3278"/>
                  </a:cubicBezTo>
                  <a:cubicBezTo>
                    <a:pt x="1823" y="3314"/>
                    <a:pt x="1937" y="3348"/>
                    <a:pt x="2051" y="3381"/>
                  </a:cubicBezTo>
                  <a:cubicBezTo>
                    <a:pt x="2058" y="3384"/>
                    <a:pt x="2064" y="3385"/>
                    <a:pt x="2069" y="3385"/>
                  </a:cubicBezTo>
                  <a:cubicBezTo>
                    <a:pt x="2083" y="3385"/>
                    <a:pt x="2093" y="3377"/>
                    <a:pt x="2099" y="3365"/>
                  </a:cubicBezTo>
                  <a:cubicBezTo>
                    <a:pt x="2101" y="3356"/>
                    <a:pt x="2101" y="3351"/>
                    <a:pt x="2101" y="3342"/>
                  </a:cubicBezTo>
                  <a:cubicBezTo>
                    <a:pt x="2032" y="2888"/>
                    <a:pt x="1962" y="2430"/>
                    <a:pt x="1895" y="1972"/>
                  </a:cubicBezTo>
                  <a:cubicBezTo>
                    <a:pt x="1895" y="1961"/>
                    <a:pt x="1898" y="1959"/>
                    <a:pt x="1912" y="1956"/>
                  </a:cubicBezTo>
                  <a:cubicBezTo>
                    <a:pt x="1933" y="1957"/>
                    <a:pt x="1954" y="1958"/>
                    <a:pt x="1975" y="1958"/>
                  </a:cubicBezTo>
                  <a:cubicBezTo>
                    <a:pt x="2151" y="1958"/>
                    <a:pt x="2301" y="1915"/>
                    <a:pt x="2436" y="1827"/>
                  </a:cubicBezTo>
                  <a:cubicBezTo>
                    <a:pt x="2587" y="1730"/>
                    <a:pt x="2687" y="1590"/>
                    <a:pt x="2749" y="1403"/>
                  </a:cubicBezTo>
                  <a:cubicBezTo>
                    <a:pt x="2802" y="1250"/>
                    <a:pt x="2813" y="1102"/>
                    <a:pt x="2782" y="963"/>
                  </a:cubicBezTo>
                  <a:cubicBezTo>
                    <a:pt x="2754" y="823"/>
                    <a:pt x="2685" y="700"/>
                    <a:pt x="2579" y="594"/>
                  </a:cubicBezTo>
                  <a:cubicBezTo>
                    <a:pt x="2475" y="491"/>
                    <a:pt x="2339" y="413"/>
                    <a:pt x="2174" y="363"/>
                  </a:cubicBezTo>
                  <a:cubicBezTo>
                    <a:pt x="1806" y="246"/>
                    <a:pt x="1435" y="128"/>
                    <a:pt x="1069" y="6"/>
                  </a:cubicBezTo>
                  <a:cubicBezTo>
                    <a:pt x="1061" y="3"/>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rot="-293290">
              <a:off x="2653764" y="3147483"/>
              <a:ext cx="108102" cy="130358"/>
            </a:xfrm>
            <a:custGeom>
              <a:avLst/>
              <a:gdLst/>
              <a:ahLst/>
              <a:cxnLst/>
              <a:rect l="l" t="t" r="r" b="b"/>
              <a:pathLst>
                <a:path w="2760" h="3328" extrusionOk="0">
                  <a:moveTo>
                    <a:pt x="1211" y="435"/>
                  </a:moveTo>
                  <a:cubicBezTo>
                    <a:pt x="1449" y="499"/>
                    <a:pt x="1688" y="560"/>
                    <a:pt x="1926" y="619"/>
                  </a:cubicBezTo>
                  <a:cubicBezTo>
                    <a:pt x="2076" y="658"/>
                    <a:pt x="2188" y="731"/>
                    <a:pt x="2255" y="839"/>
                  </a:cubicBezTo>
                  <a:cubicBezTo>
                    <a:pt x="2325" y="948"/>
                    <a:pt x="2338" y="1074"/>
                    <a:pt x="2297" y="1216"/>
                  </a:cubicBezTo>
                  <a:cubicBezTo>
                    <a:pt x="2255" y="1358"/>
                    <a:pt x="2177" y="1456"/>
                    <a:pt x="2059" y="1520"/>
                  </a:cubicBezTo>
                  <a:cubicBezTo>
                    <a:pt x="1986" y="1558"/>
                    <a:pt x="1907" y="1576"/>
                    <a:pt x="1821" y="1576"/>
                  </a:cubicBezTo>
                  <a:cubicBezTo>
                    <a:pt x="1766" y="1576"/>
                    <a:pt x="1709" y="1569"/>
                    <a:pt x="1649" y="1554"/>
                  </a:cubicBezTo>
                  <a:cubicBezTo>
                    <a:pt x="1407" y="1492"/>
                    <a:pt x="1167" y="1428"/>
                    <a:pt x="924" y="1367"/>
                  </a:cubicBezTo>
                  <a:cubicBezTo>
                    <a:pt x="910" y="1364"/>
                    <a:pt x="907" y="1355"/>
                    <a:pt x="910" y="1344"/>
                  </a:cubicBezTo>
                  <a:cubicBezTo>
                    <a:pt x="1005" y="1046"/>
                    <a:pt x="1097" y="750"/>
                    <a:pt x="1186" y="449"/>
                  </a:cubicBezTo>
                  <a:cubicBezTo>
                    <a:pt x="1189" y="438"/>
                    <a:pt x="1197" y="435"/>
                    <a:pt x="1211" y="435"/>
                  </a:cubicBezTo>
                  <a:close/>
                  <a:moveTo>
                    <a:pt x="915" y="0"/>
                  </a:moveTo>
                  <a:cubicBezTo>
                    <a:pt x="897" y="0"/>
                    <a:pt x="885" y="9"/>
                    <a:pt x="877" y="30"/>
                  </a:cubicBezTo>
                  <a:cubicBezTo>
                    <a:pt x="600" y="937"/>
                    <a:pt x="310" y="1841"/>
                    <a:pt x="9" y="2739"/>
                  </a:cubicBezTo>
                  <a:cubicBezTo>
                    <a:pt x="1" y="2767"/>
                    <a:pt x="9" y="2781"/>
                    <a:pt x="40" y="2792"/>
                  </a:cubicBezTo>
                  <a:cubicBezTo>
                    <a:pt x="151" y="2823"/>
                    <a:pt x="263" y="2851"/>
                    <a:pt x="374" y="2884"/>
                  </a:cubicBezTo>
                  <a:cubicBezTo>
                    <a:pt x="381" y="2886"/>
                    <a:pt x="386" y="2886"/>
                    <a:pt x="392" y="2886"/>
                  </a:cubicBezTo>
                  <a:cubicBezTo>
                    <a:pt x="410" y="2886"/>
                    <a:pt x="422" y="2878"/>
                    <a:pt x="430" y="2856"/>
                  </a:cubicBezTo>
                  <a:cubicBezTo>
                    <a:pt x="559" y="2466"/>
                    <a:pt x="684" y="2075"/>
                    <a:pt x="810" y="1679"/>
                  </a:cubicBezTo>
                  <a:cubicBezTo>
                    <a:pt x="810" y="1673"/>
                    <a:pt x="815" y="1668"/>
                    <a:pt x="823" y="1668"/>
                  </a:cubicBezTo>
                  <a:cubicBezTo>
                    <a:pt x="826" y="1668"/>
                    <a:pt x="829" y="1669"/>
                    <a:pt x="832" y="1671"/>
                  </a:cubicBezTo>
                  <a:cubicBezTo>
                    <a:pt x="1041" y="1721"/>
                    <a:pt x="1250" y="1777"/>
                    <a:pt x="1460" y="1830"/>
                  </a:cubicBezTo>
                  <a:cubicBezTo>
                    <a:pt x="1465" y="1833"/>
                    <a:pt x="1474" y="1838"/>
                    <a:pt x="1474" y="1846"/>
                  </a:cubicBezTo>
                  <a:cubicBezTo>
                    <a:pt x="1557" y="2301"/>
                    <a:pt x="1641" y="2750"/>
                    <a:pt x="1725" y="3200"/>
                  </a:cubicBezTo>
                  <a:cubicBezTo>
                    <a:pt x="1727" y="3222"/>
                    <a:pt x="1741" y="3236"/>
                    <a:pt x="1761" y="3241"/>
                  </a:cubicBezTo>
                  <a:lnTo>
                    <a:pt x="2118" y="3325"/>
                  </a:lnTo>
                  <a:cubicBezTo>
                    <a:pt x="2124" y="3326"/>
                    <a:pt x="2130" y="3327"/>
                    <a:pt x="2134" y="3327"/>
                  </a:cubicBezTo>
                  <a:cubicBezTo>
                    <a:pt x="2149" y="3327"/>
                    <a:pt x="2158" y="3320"/>
                    <a:pt x="2163" y="3306"/>
                  </a:cubicBezTo>
                  <a:cubicBezTo>
                    <a:pt x="2165" y="3297"/>
                    <a:pt x="2171" y="3292"/>
                    <a:pt x="2165" y="3283"/>
                  </a:cubicBezTo>
                  <a:lnTo>
                    <a:pt x="1884" y="1925"/>
                  </a:lnTo>
                  <a:cubicBezTo>
                    <a:pt x="1881" y="1916"/>
                    <a:pt x="1884" y="1911"/>
                    <a:pt x="1898" y="1908"/>
                  </a:cubicBezTo>
                  <a:cubicBezTo>
                    <a:pt x="2104" y="1908"/>
                    <a:pt x="2277" y="1855"/>
                    <a:pt x="2422" y="1749"/>
                  </a:cubicBezTo>
                  <a:cubicBezTo>
                    <a:pt x="2564" y="1646"/>
                    <a:pt x="2662" y="1498"/>
                    <a:pt x="2715" y="1311"/>
                  </a:cubicBezTo>
                  <a:cubicBezTo>
                    <a:pt x="2760" y="1149"/>
                    <a:pt x="2760" y="1004"/>
                    <a:pt x="2721" y="864"/>
                  </a:cubicBezTo>
                  <a:cubicBezTo>
                    <a:pt x="2682" y="725"/>
                    <a:pt x="2606" y="605"/>
                    <a:pt x="2495" y="507"/>
                  </a:cubicBezTo>
                  <a:cubicBezTo>
                    <a:pt x="2383" y="410"/>
                    <a:pt x="2244" y="340"/>
                    <a:pt x="2073" y="298"/>
                  </a:cubicBezTo>
                  <a:cubicBezTo>
                    <a:pt x="1688" y="206"/>
                    <a:pt x="1312" y="108"/>
                    <a:pt x="932" y="2"/>
                  </a:cubicBezTo>
                  <a:cubicBezTo>
                    <a:pt x="926" y="1"/>
                    <a:pt x="920" y="0"/>
                    <a:pt x="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8"/>
            <p:cNvSpPr/>
            <p:nvPr/>
          </p:nvSpPr>
          <p:spPr>
            <a:xfrm rot="-293290">
              <a:off x="2779747" y="3168437"/>
              <a:ext cx="45748" cy="113945"/>
            </a:xfrm>
            <a:custGeom>
              <a:avLst/>
              <a:gdLst/>
              <a:ahLst/>
              <a:cxnLst/>
              <a:rect l="l" t="t" r="r" b="b"/>
              <a:pathLst>
                <a:path w="1168" h="2909" extrusionOk="0">
                  <a:moveTo>
                    <a:pt x="781" y="0"/>
                  </a:moveTo>
                  <a:cubicBezTo>
                    <a:pt x="762" y="0"/>
                    <a:pt x="750" y="10"/>
                    <a:pt x="743" y="32"/>
                  </a:cubicBezTo>
                  <a:cubicBezTo>
                    <a:pt x="514" y="950"/>
                    <a:pt x="269" y="1868"/>
                    <a:pt x="9" y="2786"/>
                  </a:cubicBezTo>
                  <a:cubicBezTo>
                    <a:pt x="1" y="2808"/>
                    <a:pt x="12" y="2828"/>
                    <a:pt x="40" y="2833"/>
                  </a:cubicBezTo>
                  <a:lnTo>
                    <a:pt x="383" y="2906"/>
                  </a:lnTo>
                  <a:cubicBezTo>
                    <a:pt x="390" y="2908"/>
                    <a:pt x="396" y="2909"/>
                    <a:pt x="402" y="2909"/>
                  </a:cubicBezTo>
                  <a:cubicBezTo>
                    <a:pt x="422" y="2909"/>
                    <a:pt x="435" y="2897"/>
                    <a:pt x="442" y="2875"/>
                  </a:cubicBezTo>
                  <a:cubicBezTo>
                    <a:pt x="693" y="1963"/>
                    <a:pt x="933" y="1042"/>
                    <a:pt x="1159" y="122"/>
                  </a:cubicBezTo>
                  <a:cubicBezTo>
                    <a:pt x="1167" y="97"/>
                    <a:pt x="1156" y="80"/>
                    <a:pt x="1125" y="71"/>
                  </a:cubicBezTo>
                  <a:cubicBezTo>
                    <a:pt x="1016" y="46"/>
                    <a:pt x="908" y="27"/>
                    <a:pt x="796" y="2"/>
                  </a:cubicBezTo>
                  <a:cubicBezTo>
                    <a:pt x="791" y="1"/>
                    <a:pt x="786"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8"/>
            <p:cNvSpPr/>
            <p:nvPr/>
          </p:nvSpPr>
          <p:spPr>
            <a:xfrm rot="-293290">
              <a:off x="2849226" y="3176714"/>
              <a:ext cx="99485" cy="116648"/>
            </a:xfrm>
            <a:custGeom>
              <a:avLst/>
              <a:gdLst/>
              <a:ahLst/>
              <a:cxnLst/>
              <a:rect l="l" t="t" r="r" b="b"/>
              <a:pathLst>
                <a:path w="2540" h="2978" extrusionOk="0">
                  <a:moveTo>
                    <a:pt x="1375" y="351"/>
                  </a:moveTo>
                  <a:cubicBezTo>
                    <a:pt x="1423" y="351"/>
                    <a:pt x="1472" y="355"/>
                    <a:pt x="1524" y="363"/>
                  </a:cubicBezTo>
                  <a:cubicBezTo>
                    <a:pt x="1727" y="394"/>
                    <a:pt x="1878" y="477"/>
                    <a:pt x="1979" y="614"/>
                  </a:cubicBezTo>
                  <a:cubicBezTo>
                    <a:pt x="2082" y="751"/>
                    <a:pt x="2110" y="915"/>
                    <a:pt x="2073" y="1105"/>
                  </a:cubicBezTo>
                  <a:cubicBezTo>
                    <a:pt x="2004" y="1437"/>
                    <a:pt x="1934" y="1772"/>
                    <a:pt x="1859" y="2104"/>
                  </a:cubicBezTo>
                  <a:cubicBezTo>
                    <a:pt x="1814" y="2291"/>
                    <a:pt x="1716" y="2436"/>
                    <a:pt x="1563" y="2528"/>
                  </a:cubicBezTo>
                  <a:cubicBezTo>
                    <a:pt x="1449" y="2597"/>
                    <a:pt x="1321" y="2631"/>
                    <a:pt x="1179" y="2631"/>
                  </a:cubicBezTo>
                  <a:cubicBezTo>
                    <a:pt x="1127" y="2631"/>
                    <a:pt x="1072" y="2626"/>
                    <a:pt x="1016" y="2617"/>
                  </a:cubicBezTo>
                  <a:cubicBezTo>
                    <a:pt x="807" y="2581"/>
                    <a:pt x="653" y="2494"/>
                    <a:pt x="556" y="2358"/>
                  </a:cubicBezTo>
                  <a:cubicBezTo>
                    <a:pt x="455" y="2226"/>
                    <a:pt x="430" y="2062"/>
                    <a:pt x="475" y="1872"/>
                  </a:cubicBezTo>
                  <a:cubicBezTo>
                    <a:pt x="556" y="1546"/>
                    <a:pt x="631" y="1214"/>
                    <a:pt x="709" y="882"/>
                  </a:cubicBezTo>
                  <a:cubicBezTo>
                    <a:pt x="754" y="695"/>
                    <a:pt x="851" y="553"/>
                    <a:pt x="999" y="458"/>
                  </a:cubicBezTo>
                  <a:cubicBezTo>
                    <a:pt x="1109" y="385"/>
                    <a:pt x="1235" y="351"/>
                    <a:pt x="1375" y="351"/>
                  </a:cubicBezTo>
                  <a:close/>
                  <a:moveTo>
                    <a:pt x="1351" y="1"/>
                  </a:moveTo>
                  <a:cubicBezTo>
                    <a:pt x="1227" y="1"/>
                    <a:pt x="1109" y="17"/>
                    <a:pt x="994" y="48"/>
                  </a:cubicBezTo>
                  <a:cubicBezTo>
                    <a:pt x="812" y="106"/>
                    <a:pt x="656" y="195"/>
                    <a:pt x="533" y="324"/>
                  </a:cubicBezTo>
                  <a:cubicBezTo>
                    <a:pt x="413" y="455"/>
                    <a:pt x="324" y="617"/>
                    <a:pt x="280" y="809"/>
                  </a:cubicBezTo>
                  <a:cubicBezTo>
                    <a:pt x="204" y="1133"/>
                    <a:pt x="126" y="1454"/>
                    <a:pt x="45" y="1780"/>
                  </a:cubicBezTo>
                  <a:cubicBezTo>
                    <a:pt x="1" y="1970"/>
                    <a:pt x="3" y="2151"/>
                    <a:pt x="59" y="2316"/>
                  </a:cubicBezTo>
                  <a:cubicBezTo>
                    <a:pt x="115" y="2480"/>
                    <a:pt x="221" y="2620"/>
                    <a:pt x="372" y="2731"/>
                  </a:cubicBezTo>
                  <a:cubicBezTo>
                    <a:pt x="519" y="2843"/>
                    <a:pt x="709" y="2918"/>
                    <a:pt x="932" y="2955"/>
                  </a:cubicBezTo>
                  <a:cubicBezTo>
                    <a:pt x="1028" y="2970"/>
                    <a:pt x="1119" y="2977"/>
                    <a:pt x="1208" y="2977"/>
                  </a:cubicBezTo>
                  <a:cubicBezTo>
                    <a:pt x="1332" y="2977"/>
                    <a:pt x="1450" y="2962"/>
                    <a:pt x="1563" y="2929"/>
                  </a:cubicBezTo>
                  <a:cubicBezTo>
                    <a:pt x="1755" y="2874"/>
                    <a:pt x="1914" y="2779"/>
                    <a:pt x="2046" y="2642"/>
                  </a:cubicBezTo>
                  <a:cubicBezTo>
                    <a:pt x="2174" y="2508"/>
                    <a:pt x="2258" y="2344"/>
                    <a:pt x="2299" y="2148"/>
                  </a:cubicBezTo>
                  <a:cubicBezTo>
                    <a:pt x="2369" y="1819"/>
                    <a:pt x="2436" y="1493"/>
                    <a:pt x="2500" y="1169"/>
                  </a:cubicBezTo>
                  <a:cubicBezTo>
                    <a:pt x="2539" y="974"/>
                    <a:pt x="2525" y="795"/>
                    <a:pt x="2464" y="633"/>
                  </a:cubicBezTo>
                  <a:cubicBezTo>
                    <a:pt x="2397" y="474"/>
                    <a:pt x="2291" y="341"/>
                    <a:pt x="2143" y="235"/>
                  </a:cubicBezTo>
                  <a:cubicBezTo>
                    <a:pt x="1992" y="129"/>
                    <a:pt x="1811" y="56"/>
                    <a:pt x="1591" y="20"/>
                  </a:cubicBezTo>
                  <a:cubicBezTo>
                    <a:pt x="1508" y="7"/>
                    <a:pt x="1429" y="1"/>
                    <a:pt x="1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rot="-293290">
              <a:off x="2977245" y="3180403"/>
              <a:ext cx="103089" cy="122563"/>
            </a:xfrm>
            <a:custGeom>
              <a:avLst/>
              <a:gdLst/>
              <a:ahLst/>
              <a:cxnLst/>
              <a:rect l="l" t="t" r="r" b="b"/>
              <a:pathLst>
                <a:path w="2632" h="3129" extrusionOk="0">
                  <a:moveTo>
                    <a:pt x="940" y="389"/>
                  </a:moveTo>
                  <a:cubicBezTo>
                    <a:pt x="1194" y="416"/>
                    <a:pt x="1445" y="444"/>
                    <a:pt x="1699" y="469"/>
                  </a:cubicBezTo>
                  <a:cubicBezTo>
                    <a:pt x="1861" y="486"/>
                    <a:pt x="1984" y="542"/>
                    <a:pt x="2068" y="640"/>
                  </a:cubicBezTo>
                  <a:cubicBezTo>
                    <a:pt x="2151" y="737"/>
                    <a:pt x="2185" y="860"/>
                    <a:pt x="2160" y="1005"/>
                  </a:cubicBezTo>
                  <a:cubicBezTo>
                    <a:pt x="2140" y="1147"/>
                    <a:pt x="2070" y="1259"/>
                    <a:pt x="1959" y="1337"/>
                  </a:cubicBezTo>
                  <a:cubicBezTo>
                    <a:pt x="1866" y="1398"/>
                    <a:pt x="1758" y="1432"/>
                    <a:pt x="1633" y="1432"/>
                  </a:cubicBezTo>
                  <a:cubicBezTo>
                    <a:pt x="1604" y="1432"/>
                    <a:pt x="1574" y="1430"/>
                    <a:pt x="1543" y="1426"/>
                  </a:cubicBezTo>
                  <a:cubicBezTo>
                    <a:pt x="1286" y="1404"/>
                    <a:pt x="1027" y="1376"/>
                    <a:pt x="773" y="1343"/>
                  </a:cubicBezTo>
                  <a:cubicBezTo>
                    <a:pt x="762" y="1343"/>
                    <a:pt x="756" y="1337"/>
                    <a:pt x="759" y="1326"/>
                  </a:cubicBezTo>
                  <a:cubicBezTo>
                    <a:pt x="815" y="1019"/>
                    <a:pt x="871" y="709"/>
                    <a:pt x="924" y="403"/>
                  </a:cubicBezTo>
                  <a:cubicBezTo>
                    <a:pt x="924" y="391"/>
                    <a:pt x="929" y="389"/>
                    <a:pt x="940" y="389"/>
                  </a:cubicBezTo>
                  <a:close/>
                  <a:moveTo>
                    <a:pt x="586" y="0"/>
                  </a:moveTo>
                  <a:cubicBezTo>
                    <a:pt x="561" y="0"/>
                    <a:pt x="549" y="12"/>
                    <a:pt x="542" y="37"/>
                  </a:cubicBezTo>
                  <a:cubicBezTo>
                    <a:pt x="377" y="972"/>
                    <a:pt x="201" y="1906"/>
                    <a:pt x="9" y="2841"/>
                  </a:cubicBezTo>
                  <a:cubicBezTo>
                    <a:pt x="0" y="2869"/>
                    <a:pt x="14" y="2885"/>
                    <a:pt x="48" y="2888"/>
                  </a:cubicBezTo>
                  <a:cubicBezTo>
                    <a:pt x="168" y="2905"/>
                    <a:pt x="288" y="2919"/>
                    <a:pt x="405" y="2933"/>
                  </a:cubicBezTo>
                  <a:cubicBezTo>
                    <a:pt x="410" y="2934"/>
                    <a:pt x="416" y="2934"/>
                    <a:pt x="420" y="2934"/>
                  </a:cubicBezTo>
                  <a:cubicBezTo>
                    <a:pt x="444" y="2934"/>
                    <a:pt x="456" y="2923"/>
                    <a:pt x="461" y="2899"/>
                  </a:cubicBezTo>
                  <a:cubicBezTo>
                    <a:pt x="542" y="2492"/>
                    <a:pt x="622" y="2082"/>
                    <a:pt x="695" y="1677"/>
                  </a:cubicBezTo>
                  <a:cubicBezTo>
                    <a:pt x="695" y="1668"/>
                    <a:pt x="701" y="1663"/>
                    <a:pt x="711" y="1663"/>
                  </a:cubicBezTo>
                  <a:cubicBezTo>
                    <a:pt x="713" y="1663"/>
                    <a:pt x="715" y="1663"/>
                    <a:pt x="717" y="1664"/>
                  </a:cubicBezTo>
                  <a:cubicBezTo>
                    <a:pt x="938" y="1689"/>
                    <a:pt x="1161" y="1714"/>
                    <a:pt x="1384" y="1736"/>
                  </a:cubicBezTo>
                  <a:cubicBezTo>
                    <a:pt x="1392" y="1736"/>
                    <a:pt x="1395" y="1742"/>
                    <a:pt x="1401" y="1753"/>
                  </a:cubicBezTo>
                  <a:cubicBezTo>
                    <a:pt x="1543" y="2185"/>
                    <a:pt x="1694" y="2620"/>
                    <a:pt x="1839" y="3056"/>
                  </a:cubicBezTo>
                  <a:cubicBezTo>
                    <a:pt x="1847" y="3078"/>
                    <a:pt x="1861" y="3086"/>
                    <a:pt x="1889" y="3095"/>
                  </a:cubicBezTo>
                  <a:cubicBezTo>
                    <a:pt x="2015" y="3103"/>
                    <a:pt x="2140" y="3117"/>
                    <a:pt x="2266" y="3128"/>
                  </a:cubicBezTo>
                  <a:cubicBezTo>
                    <a:pt x="2288" y="3128"/>
                    <a:pt x="2302" y="3123"/>
                    <a:pt x="2307" y="3100"/>
                  </a:cubicBezTo>
                  <a:cubicBezTo>
                    <a:pt x="2307" y="3095"/>
                    <a:pt x="2307" y="3086"/>
                    <a:pt x="2302" y="3081"/>
                  </a:cubicBezTo>
                  <a:cubicBezTo>
                    <a:pt x="2146" y="2643"/>
                    <a:pt x="1987" y="2208"/>
                    <a:pt x="1833" y="1772"/>
                  </a:cubicBezTo>
                  <a:cubicBezTo>
                    <a:pt x="1828" y="1761"/>
                    <a:pt x="1833" y="1756"/>
                    <a:pt x="1847" y="1753"/>
                  </a:cubicBezTo>
                  <a:cubicBezTo>
                    <a:pt x="2056" y="1728"/>
                    <a:pt x="2229" y="1650"/>
                    <a:pt x="2363" y="1524"/>
                  </a:cubicBezTo>
                  <a:cubicBezTo>
                    <a:pt x="2494" y="1404"/>
                    <a:pt x="2578" y="1242"/>
                    <a:pt x="2606" y="1047"/>
                  </a:cubicBezTo>
                  <a:cubicBezTo>
                    <a:pt x="2631" y="882"/>
                    <a:pt x="2614" y="737"/>
                    <a:pt x="2553" y="603"/>
                  </a:cubicBezTo>
                  <a:cubicBezTo>
                    <a:pt x="2494" y="475"/>
                    <a:pt x="2405" y="366"/>
                    <a:pt x="2274" y="288"/>
                  </a:cubicBezTo>
                  <a:cubicBezTo>
                    <a:pt x="2146" y="204"/>
                    <a:pt x="1992" y="154"/>
                    <a:pt x="1811" y="138"/>
                  </a:cubicBezTo>
                  <a:cubicBezTo>
                    <a:pt x="1404" y="96"/>
                    <a:pt x="999" y="51"/>
                    <a:pt x="595" y="1"/>
                  </a:cubicBezTo>
                  <a:cubicBezTo>
                    <a:pt x="592" y="1"/>
                    <a:pt x="589" y="0"/>
                    <a:pt x="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8"/>
            <p:cNvSpPr/>
            <p:nvPr/>
          </p:nvSpPr>
          <p:spPr>
            <a:xfrm rot="-293290">
              <a:off x="2153532" y="2616617"/>
              <a:ext cx="109081" cy="372741"/>
            </a:xfrm>
            <a:custGeom>
              <a:avLst/>
              <a:gdLst/>
              <a:ahLst/>
              <a:cxnLst/>
              <a:rect l="l" t="t" r="r" b="b"/>
              <a:pathLst>
                <a:path w="2785" h="9516" extrusionOk="0">
                  <a:moveTo>
                    <a:pt x="2210" y="0"/>
                  </a:moveTo>
                  <a:cubicBezTo>
                    <a:pt x="2163" y="0"/>
                    <a:pt x="2117" y="17"/>
                    <a:pt x="2081" y="50"/>
                  </a:cubicBezTo>
                  <a:cubicBezTo>
                    <a:pt x="748" y="1255"/>
                    <a:pt x="0" y="3052"/>
                    <a:pt x="70" y="4849"/>
                  </a:cubicBezTo>
                  <a:cubicBezTo>
                    <a:pt x="140" y="6642"/>
                    <a:pt x="1027" y="8372"/>
                    <a:pt x="2450" y="9474"/>
                  </a:cubicBezTo>
                  <a:cubicBezTo>
                    <a:pt x="2489" y="9502"/>
                    <a:pt x="2528" y="9516"/>
                    <a:pt x="2570" y="9516"/>
                  </a:cubicBezTo>
                  <a:cubicBezTo>
                    <a:pt x="2628" y="9516"/>
                    <a:pt x="2684" y="9494"/>
                    <a:pt x="2720" y="9446"/>
                  </a:cubicBezTo>
                  <a:cubicBezTo>
                    <a:pt x="2785" y="9360"/>
                    <a:pt x="2768" y="9242"/>
                    <a:pt x="2684" y="9176"/>
                  </a:cubicBezTo>
                  <a:cubicBezTo>
                    <a:pt x="1353" y="8143"/>
                    <a:pt x="519" y="6522"/>
                    <a:pt x="452" y="4837"/>
                  </a:cubicBezTo>
                  <a:cubicBezTo>
                    <a:pt x="385" y="3152"/>
                    <a:pt x="1091" y="1467"/>
                    <a:pt x="2338" y="335"/>
                  </a:cubicBezTo>
                  <a:cubicBezTo>
                    <a:pt x="2419" y="262"/>
                    <a:pt x="2422" y="139"/>
                    <a:pt x="2352" y="64"/>
                  </a:cubicBezTo>
                  <a:cubicBezTo>
                    <a:pt x="2314" y="21"/>
                    <a:pt x="2262" y="0"/>
                    <a:pt x="2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8"/>
            <p:cNvSpPr/>
            <p:nvPr/>
          </p:nvSpPr>
          <p:spPr>
            <a:xfrm rot="-293290">
              <a:off x="2022133" y="2599255"/>
              <a:ext cx="198383" cy="580538"/>
            </a:xfrm>
            <a:custGeom>
              <a:avLst/>
              <a:gdLst/>
              <a:ahLst/>
              <a:cxnLst/>
              <a:rect l="l" t="t" r="r" b="b"/>
              <a:pathLst>
                <a:path w="5065" h="14821" extrusionOk="0">
                  <a:moveTo>
                    <a:pt x="3948" y="0"/>
                  </a:moveTo>
                  <a:cubicBezTo>
                    <a:pt x="3909" y="0"/>
                    <a:pt x="3870" y="12"/>
                    <a:pt x="3837" y="37"/>
                  </a:cubicBezTo>
                  <a:cubicBezTo>
                    <a:pt x="1437" y="1739"/>
                    <a:pt x="1" y="4735"/>
                    <a:pt x="188" y="7670"/>
                  </a:cubicBezTo>
                  <a:cubicBezTo>
                    <a:pt x="366" y="10611"/>
                    <a:pt x="2160" y="13403"/>
                    <a:pt x="4754" y="14795"/>
                  </a:cubicBezTo>
                  <a:cubicBezTo>
                    <a:pt x="4782" y="14812"/>
                    <a:pt x="4813" y="14820"/>
                    <a:pt x="4847" y="14820"/>
                  </a:cubicBezTo>
                  <a:cubicBezTo>
                    <a:pt x="4911" y="14820"/>
                    <a:pt x="4978" y="14784"/>
                    <a:pt x="5011" y="14714"/>
                  </a:cubicBezTo>
                  <a:cubicBezTo>
                    <a:pt x="5064" y="14620"/>
                    <a:pt x="5031" y="14502"/>
                    <a:pt x="4936" y="14452"/>
                  </a:cubicBezTo>
                  <a:cubicBezTo>
                    <a:pt x="2456" y="13124"/>
                    <a:pt x="743" y="10454"/>
                    <a:pt x="570" y="7645"/>
                  </a:cubicBezTo>
                  <a:cubicBezTo>
                    <a:pt x="394" y="4841"/>
                    <a:pt x="1767" y="1976"/>
                    <a:pt x="4060" y="350"/>
                  </a:cubicBezTo>
                  <a:cubicBezTo>
                    <a:pt x="4146" y="288"/>
                    <a:pt x="4169" y="168"/>
                    <a:pt x="4104" y="82"/>
                  </a:cubicBezTo>
                  <a:cubicBezTo>
                    <a:pt x="4067" y="29"/>
                    <a:pt x="4008" y="0"/>
                    <a:pt x="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rot="-293290">
              <a:off x="2090661" y="2814730"/>
              <a:ext cx="118364" cy="236900"/>
            </a:xfrm>
            <a:custGeom>
              <a:avLst/>
              <a:gdLst/>
              <a:ahLst/>
              <a:cxnLst/>
              <a:rect l="l" t="t" r="r" b="b"/>
              <a:pathLst>
                <a:path w="3022" h="6048" extrusionOk="0">
                  <a:moveTo>
                    <a:pt x="404" y="1"/>
                  </a:moveTo>
                  <a:cubicBezTo>
                    <a:pt x="312" y="1"/>
                    <a:pt x="228" y="77"/>
                    <a:pt x="218" y="172"/>
                  </a:cubicBezTo>
                  <a:cubicBezTo>
                    <a:pt x="0" y="2354"/>
                    <a:pt x="968" y="4644"/>
                    <a:pt x="2684" y="6006"/>
                  </a:cubicBezTo>
                  <a:cubicBezTo>
                    <a:pt x="2720" y="6034"/>
                    <a:pt x="2762" y="6048"/>
                    <a:pt x="2804" y="6048"/>
                  </a:cubicBezTo>
                  <a:cubicBezTo>
                    <a:pt x="2863" y="6048"/>
                    <a:pt x="2918" y="6020"/>
                    <a:pt x="2957" y="5975"/>
                  </a:cubicBezTo>
                  <a:cubicBezTo>
                    <a:pt x="3022" y="5891"/>
                    <a:pt x="3008" y="5769"/>
                    <a:pt x="2924" y="5702"/>
                  </a:cubicBezTo>
                  <a:cubicBezTo>
                    <a:pt x="1306" y="4421"/>
                    <a:pt x="396" y="2265"/>
                    <a:pt x="603" y="211"/>
                  </a:cubicBezTo>
                  <a:cubicBezTo>
                    <a:pt x="614" y="105"/>
                    <a:pt x="533" y="10"/>
                    <a:pt x="427" y="2"/>
                  </a:cubicBezTo>
                  <a:cubicBezTo>
                    <a:pt x="419" y="1"/>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8"/>
            <p:cNvSpPr/>
            <p:nvPr/>
          </p:nvSpPr>
          <p:spPr>
            <a:xfrm rot="-293290">
              <a:off x="1977935" y="2851617"/>
              <a:ext cx="21346" cy="54564"/>
            </a:xfrm>
            <a:custGeom>
              <a:avLst/>
              <a:gdLst/>
              <a:ahLst/>
              <a:cxnLst/>
              <a:rect l="l" t="t" r="r" b="b"/>
              <a:pathLst>
                <a:path w="545" h="1393" extrusionOk="0">
                  <a:moveTo>
                    <a:pt x="333" y="0"/>
                  </a:moveTo>
                  <a:cubicBezTo>
                    <a:pt x="251" y="0"/>
                    <a:pt x="174" y="50"/>
                    <a:pt x="145" y="131"/>
                  </a:cubicBezTo>
                  <a:cubicBezTo>
                    <a:pt x="28" y="486"/>
                    <a:pt x="0" y="868"/>
                    <a:pt x="67" y="1236"/>
                  </a:cubicBezTo>
                  <a:cubicBezTo>
                    <a:pt x="84" y="1328"/>
                    <a:pt x="165" y="1392"/>
                    <a:pt x="254" y="1392"/>
                  </a:cubicBezTo>
                  <a:cubicBezTo>
                    <a:pt x="261" y="1392"/>
                    <a:pt x="268" y="1391"/>
                    <a:pt x="276" y="1391"/>
                  </a:cubicBezTo>
                  <a:cubicBezTo>
                    <a:pt x="280" y="1391"/>
                    <a:pt x="285" y="1391"/>
                    <a:pt x="290" y="1392"/>
                  </a:cubicBezTo>
                  <a:cubicBezTo>
                    <a:pt x="393" y="1376"/>
                    <a:pt x="463" y="1275"/>
                    <a:pt x="446" y="1169"/>
                  </a:cubicBezTo>
                  <a:cubicBezTo>
                    <a:pt x="391" y="868"/>
                    <a:pt x="416" y="550"/>
                    <a:pt x="513" y="254"/>
                  </a:cubicBezTo>
                  <a:cubicBezTo>
                    <a:pt x="544" y="151"/>
                    <a:pt x="491" y="45"/>
                    <a:pt x="391" y="9"/>
                  </a:cubicBezTo>
                  <a:cubicBezTo>
                    <a:pt x="371" y="3"/>
                    <a:pt x="352"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8"/>
            <p:cNvSpPr/>
            <p:nvPr/>
          </p:nvSpPr>
          <p:spPr>
            <a:xfrm rot="-293290">
              <a:off x="2433796" y="3015226"/>
              <a:ext cx="456458" cy="133922"/>
            </a:xfrm>
            <a:custGeom>
              <a:avLst/>
              <a:gdLst/>
              <a:ahLst/>
              <a:cxnLst/>
              <a:rect l="l" t="t" r="r" b="b"/>
              <a:pathLst>
                <a:path w="11654" h="3419" extrusionOk="0">
                  <a:moveTo>
                    <a:pt x="216" y="0"/>
                  </a:moveTo>
                  <a:cubicBezTo>
                    <a:pt x="142" y="0"/>
                    <a:pt x="71" y="45"/>
                    <a:pt x="39" y="119"/>
                  </a:cubicBezTo>
                  <a:cubicBezTo>
                    <a:pt x="0" y="216"/>
                    <a:pt x="45" y="328"/>
                    <a:pt x="142" y="370"/>
                  </a:cubicBezTo>
                  <a:cubicBezTo>
                    <a:pt x="3755" y="1865"/>
                    <a:pt x="7552" y="2889"/>
                    <a:pt x="11424" y="3413"/>
                  </a:cubicBezTo>
                  <a:cubicBezTo>
                    <a:pt x="11435" y="3419"/>
                    <a:pt x="11441" y="3419"/>
                    <a:pt x="11452" y="3419"/>
                  </a:cubicBezTo>
                  <a:cubicBezTo>
                    <a:pt x="11547" y="3419"/>
                    <a:pt x="11628" y="3352"/>
                    <a:pt x="11636" y="3246"/>
                  </a:cubicBezTo>
                  <a:cubicBezTo>
                    <a:pt x="11653" y="3143"/>
                    <a:pt x="11578" y="3045"/>
                    <a:pt x="11472" y="3031"/>
                  </a:cubicBezTo>
                  <a:cubicBezTo>
                    <a:pt x="7633" y="2507"/>
                    <a:pt x="3870" y="1497"/>
                    <a:pt x="290" y="15"/>
                  </a:cubicBezTo>
                  <a:cubicBezTo>
                    <a:pt x="266" y="5"/>
                    <a:pt x="241"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rot="-293290">
              <a:off x="2490695" y="3251486"/>
              <a:ext cx="219220" cy="79202"/>
            </a:xfrm>
            <a:custGeom>
              <a:avLst/>
              <a:gdLst/>
              <a:ahLst/>
              <a:cxnLst/>
              <a:rect l="l" t="t" r="r" b="b"/>
              <a:pathLst>
                <a:path w="5597" h="2022" extrusionOk="0">
                  <a:moveTo>
                    <a:pt x="212" y="0"/>
                  </a:moveTo>
                  <a:cubicBezTo>
                    <a:pt x="131" y="0"/>
                    <a:pt x="56" y="53"/>
                    <a:pt x="31" y="135"/>
                  </a:cubicBezTo>
                  <a:cubicBezTo>
                    <a:pt x="0" y="236"/>
                    <a:pt x="56" y="345"/>
                    <a:pt x="157" y="375"/>
                  </a:cubicBezTo>
                  <a:lnTo>
                    <a:pt x="5326" y="2010"/>
                  </a:lnTo>
                  <a:cubicBezTo>
                    <a:pt x="5346" y="2019"/>
                    <a:pt x="5362" y="2021"/>
                    <a:pt x="5385" y="2021"/>
                  </a:cubicBezTo>
                  <a:cubicBezTo>
                    <a:pt x="5468" y="2021"/>
                    <a:pt x="5547" y="1971"/>
                    <a:pt x="5566" y="1885"/>
                  </a:cubicBezTo>
                  <a:cubicBezTo>
                    <a:pt x="5597" y="1784"/>
                    <a:pt x="5541" y="1675"/>
                    <a:pt x="5441" y="1645"/>
                  </a:cubicBezTo>
                  <a:lnTo>
                    <a:pt x="271" y="10"/>
                  </a:lnTo>
                  <a:cubicBezTo>
                    <a:pt x="251" y="3"/>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8"/>
            <p:cNvSpPr/>
            <p:nvPr/>
          </p:nvSpPr>
          <p:spPr>
            <a:xfrm rot="-293290">
              <a:off x="2921922" y="3330595"/>
              <a:ext cx="316591" cy="42578"/>
            </a:xfrm>
            <a:custGeom>
              <a:avLst/>
              <a:gdLst/>
              <a:ahLst/>
              <a:cxnLst/>
              <a:rect l="l" t="t" r="r" b="b"/>
              <a:pathLst>
                <a:path w="8083" h="1087" extrusionOk="0">
                  <a:moveTo>
                    <a:pt x="203" y="1"/>
                  </a:moveTo>
                  <a:cubicBezTo>
                    <a:pt x="108" y="1"/>
                    <a:pt x="19" y="74"/>
                    <a:pt x="9" y="177"/>
                  </a:cubicBezTo>
                  <a:cubicBezTo>
                    <a:pt x="0" y="280"/>
                    <a:pt x="78" y="375"/>
                    <a:pt x="184" y="386"/>
                  </a:cubicBezTo>
                  <a:lnTo>
                    <a:pt x="7862" y="1084"/>
                  </a:lnTo>
                  <a:cubicBezTo>
                    <a:pt x="7867" y="1086"/>
                    <a:pt x="7873" y="1086"/>
                    <a:pt x="7881" y="1086"/>
                  </a:cubicBezTo>
                  <a:cubicBezTo>
                    <a:pt x="7979" y="1086"/>
                    <a:pt x="8063" y="1011"/>
                    <a:pt x="8071" y="908"/>
                  </a:cubicBezTo>
                  <a:cubicBezTo>
                    <a:pt x="8082" y="805"/>
                    <a:pt x="8001" y="710"/>
                    <a:pt x="7898" y="699"/>
                  </a:cubicBezTo>
                  <a:lnTo>
                    <a:pt x="218" y="1"/>
                  </a:lnTo>
                  <a:cubicBezTo>
                    <a:pt x="213" y="1"/>
                    <a:pt x="208"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8"/>
            <p:cNvSpPr/>
            <p:nvPr/>
          </p:nvSpPr>
          <p:spPr>
            <a:xfrm rot="-293290">
              <a:off x="3137577" y="3272786"/>
              <a:ext cx="46570" cy="19820"/>
            </a:xfrm>
            <a:custGeom>
              <a:avLst/>
              <a:gdLst/>
              <a:ahLst/>
              <a:cxnLst/>
              <a:rect l="l" t="t" r="r" b="b"/>
              <a:pathLst>
                <a:path w="1189" h="506" extrusionOk="0">
                  <a:moveTo>
                    <a:pt x="204" y="0"/>
                  </a:moveTo>
                  <a:cubicBezTo>
                    <a:pt x="112" y="0"/>
                    <a:pt x="32" y="70"/>
                    <a:pt x="17" y="163"/>
                  </a:cubicBezTo>
                  <a:cubicBezTo>
                    <a:pt x="1" y="269"/>
                    <a:pt x="73" y="366"/>
                    <a:pt x="176" y="383"/>
                  </a:cubicBezTo>
                  <a:lnTo>
                    <a:pt x="952" y="500"/>
                  </a:lnTo>
                  <a:cubicBezTo>
                    <a:pt x="960" y="506"/>
                    <a:pt x="971" y="506"/>
                    <a:pt x="983" y="506"/>
                  </a:cubicBezTo>
                  <a:cubicBezTo>
                    <a:pt x="1077" y="506"/>
                    <a:pt x="1158" y="436"/>
                    <a:pt x="1172" y="341"/>
                  </a:cubicBezTo>
                  <a:cubicBezTo>
                    <a:pt x="1189" y="235"/>
                    <a:pt x="1116" y="137"/>
                    <a:pt x="1010" y="121"/>
                  </a:cubicBezTo>
                  <a:lnTo>
                    <a:pt x="238" y="4"/>
                  </a:lnTo>
                  <a:cubicBezTo>
                    <a:pt x="226" y="1"/>
                    <a:pt x="215"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rot="-293290">
              <a:off x="3115678" y="3118196"/>
              <a:ext cx="97057" cy="19702"/>
            </a:xfrm>
            <a:custGeom>
              <a:avLst/>
              <a:gdLst/>
              <a:ahLst/>
              <a:cxnLst/>
              <a:rect l="l" t="t" r="r" b="b"/>
              <a:pathLst>
                <a:path w="2478" h="503" extrusionOk="0">
                  <a:moveTo>
                    <a:pt x="204" y="0"/>
                  </a:moveTo>
                  <a:cubicBezTo>
                    <a:pt x="101" y="0"/>
                    <a:pt x="14" y="80"/>
                    <a:pt x="6" y="182"/>
                  </a:cubicBezTo>
                  <a:cubicBezTo>
                    <a:pt x="0" y="288"/>
                    <a:pt x="78" y="377"/>
                    <a:pt x="187" y="385"/>
                  </a:cubicBezTo>
                  <a:lnTo>
                    <a:pt x="2268" y="503"/>
                  </a:lnTo>
                  <a:lnTo>
                    <a:pt x="2280" y="503"/>
                  </a:lnTo>
                  <a:cubicBezTo>
                    <a:pt x="2377" y="503"/>
                    <a:pt x="2464" y="422"/>
                    <a:pt x="2472" y="321"/>
                  </a:cubicBezTo>
                  <a:cubicBezTo>
                    <a:pt x="2478" y="218"/>
                    <a:pt x="2400" y="126"/>
                    <a:pt x="2291" y="120"/>
                  </a:cubicBezTo>
                  <a:lnTo>
                    <a:pt x="210" y="1"/>
                  </a:lnTo>
                  <a:cubicBezTo>
                    <a:pt x="208" y="0"/>
                    <a:pt x="206"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8"/>
            <p:cNvSpPr/>
            <p:nvPr/>
          </p:nvSpPr>
          <p:spPr>
            <a:xfrm rot="-293290">
              <a:off x="1665432" y="2160044"/>
              <a:ext cx="253531" cy="275247"/>
            </a:xfrm>
            <a:custGeom>
              <a:avLst/>
              <a:gdLst/>
              <a:ahLst/>
              <a:cxnLst/>
              <a:rect l="l" t="t" r="r" b="b"/>
              <a:pathLst>
                <a:path w="6473" h="7027" extrusionOk="0">
                  <a:moveTo>
                    <a:pt x="2785" y="0"/>
                  </a:moveTo>
                  <a:cubicBezTo>
                    <a:pt x="1616" y="0"/>
                    <a:pt x="496" y="861"/>
                    <a:pt x="201" y="1996"/>
                  </a:cubicBezTo>
                  <a:cubicBezTo>
                    <a:pt x="1" y="2772"/>
                    <a:pt x="165" y="3612"/>
                    <a:pt x="514" y="4334"/>
                  </a:cubicBezTo>
                  <a:cubicBezTo>
                    <a:pt x="1024" y="5389"/>
                    <a:pt x="1939" y="6245"/>
                    <a:pt x="3030" y="6683"/>
                  </a:cubicBezTo>
                  <a:cubicBezTo>
                    <a:pt x="3596" y="6912"/>
                    <a:pt x="4206" y="7027"/>
                    <a:pt x="4817" y="7027"/>
                  </a:cubicBezTo>
                  <a:cubicBezTo>
                    <a:pt x="5381" y="7027"/>
                    <a:pt x="5945" y="6929"/>
                    <a:pt x="6473" y="6733"/>
                  </a:cubicBezTo>
                  <a:lnTo>
                    <a:pt x="5390" y="2161"/>
                  </a:lnTo>
                  <a:cubicBezTo>
                    <a:pt x="5164" y="987"/>
                    <a:pt x="4060" y="41"/>
                    <a:pt x="2863" y="2"/>
                  </a:cubicBezTo>
                  <a:cubicBezTo>
                    <a:pt x="2837" y="1"/>
                    <a:pt x="2811" y="0"/>
                    <a:pt x="2785" y="0"/>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8"/>
            <p:cNvSpPr/>
            <p:nvPr/>
          </p:nvSpPr>
          <p:spPr>
            <a:xfrm rot="-293290">
              <a:off x="1658405" y="2152351"/>
              <a:ext cx="268845" cy="290210"/>
            </a:xfrm>
            <a:custGeom>
              <a:avLst/>
              <a:gdLst/>
              <a:ahLst/>
              <a:cxnLst/>
              <a:rect l="l" t="t" r="r" b="b"/>
              <a:pathLst>
                <a:path w="6864" h="7409" extrusionOk="0">
                  <a:moveTo>
                    <a:pt x="3034" y="386"/>
                  </a:moveTo>
                  <a:cubicBezTo>
                    <a:pt x="4144" y="420"/>
                    <a:pt x="5173" y="1299"/>
                    <a:pt x="5383" y="2387"/>
                  </a:cubicBezTo>
                  <a:cubicBezTo>
                    <a:pt x="5383" y="2390"/>
                    <a:pt x="5385" y="2395"/>
                    <a:pt x="5385" y="2398"/>
                  </a:cubicBezTo>
                  <a:lnTo>
                    <a:pt x="6429" y="6803"/>
                  </a:lnTo>
                  <a:cubicBezTo>
                    <a:pt x="5969" y="6951"/>
                    <a:pt x="5485" y="7026"/>
                    <a:pt x="5002" y="7026"/>
                  </a:cubicBezTo>
                  <a:cubicBezTo>
                    <a:pt x="4413" y="7026"/>
                    <a:pt x="3825" y="6916"/>
                    <a:pt x="3282" y="6697"/>
                  </a:cubicBezTo>
                  <a:cubicBezTo>
                    <a:pt x="2241" y="6276"/>
                    <a:pt x="1362" y="5453"/>
                    <a:pt x="869" y="4440"/>
                  </a:cubicBezTo>
                  <a:cubicBezTo>
                    <a:pt x="503" y="3687"/>
                    <a:pt x="394" y="2903"/>
                    <a:pt x="570" y="2236"/>
                  </a:cubicBezTo>
                  <a:cubicBezTo>
                    <a:pt x="841" y="1190"/>
                    <a:pt x="1887" y="389"/>
                    <a:pt x="2969" y="389"/>
                  </a:cubicBezTo>
                  <a:cubicBezTo>
                    <a:pt x="2989" y="389"/>
                    <a:pt x="3014" y="389"/>
                    <a:pt x="3034" y="386"/>
                  </a:cubicBezTo>
                  <a:close/>
                  <a:moveTo>
                    <a:pt x="2966" y="0"/>
                  </a:moveTo>
                  <a:cubicBezTo>
                    <a:pt x="1719" y="0"/>
                    <a:pt x="510" y="929"/>
                    <a:pt x="196" y="2138"/>
                  </a:cubicBezTo>
                  <a:cubicBezTo>
                    <a:pt x="1" y="2897"/>
                    <a:pt x="115" y="3770"/>
                    <a:pt x="520" y="4607"/>
                  </a:cubicBezTo>
                  <a:cubicBezTo>
                    <a:pt x="1053" y="5707"/>
                    <a:pt x="2007" y="6597"/>
                    <a:pt x="3140" y="7051"/>
                  </a:cubicBezTo>
                  <a:cubicBezTo>
                    <a:pt x="3728" y="7288"/>
                    <a:pt x="4364" y="7408"/>
                    <a:pt x="4998" y="7408"/>
                  </a:cubicBezTo>
                  <a:cubicBezTo>
                    <a:pt x="5583" y="7408"/>
                    <a:pt x="6169" y="7308"/>
                    <a:pt x="6716" y="7099"/>
                  </a:cubicBezTo>
                  <a:cubicBezTo>
                    <a:pt x="6811" y="7068"/>
                    <a:pt x="6864" y="6970"/>
                    <a:pt x="6839" y="6875"/>
                  </a:cubicBezTo>
                  <a:lnTo>
                    <a:pt x="5759" y="2311"/>
                  </a:lnTo>
                  <a:cubicBezTo>
                    <a:pt x="5514" y="1059"/>
                    <a:pt x="4325" y="43"/>
                    <a:pt x="3047" y="1"/>
                  </a:cubicBezTo>
                  <a:cubicBezTo>
                    <a:pt x="3020" y="1"/>
                    <a:pt x="2993" y="0"/>
                    <a:pt x="2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8"/>
            <p:cNvSpPr/>
            <p:nvPr/>
          </p:nvSpPr>
          <p:spPr>
            <a:xfrm rot="-293290">
              <a:off x="1708142" y="2189167"/>
              <a:ext cx="110413" cy="104035"/>
            </a:xfrm>
            <a:custGeom>
              <a:avLst/>
              <a:gdLst/>
              <a:ahLst/>
              <a:cxnLst/>
              <a:rect l="l" t="t" r="r" b="b"/>
              <a:pathLst>
                <a:path w="2819" h="2656" extrusionOk="0">
                  <a:moveTo>
                    <a:pt x="2167" y="0"/>
                  </a:moveTo>
                  <a:cubicBezTo>
                    <a:pt x="1633" y="0"/>
                    <a:pt x="1097" y="209"/>
                    <a:pt x="715" y="582"/>
                  </a:cubicBezTo>
                  <a:cubicBezTo>
                    <a:pt x="218" y="1073"/>
                    <a:pt x="1" y="1829"/>
                    <a:pt x="163" y="2510"/>
                  </a:cubicBezTo>
                  <a:cubicBezTo>
                    <a:pt x="185" y="2597"/>
                    <a:pt x="263" y="2655"/>
                    <a:pt x="350" y="2655"/>
                  </a:cubicBezTo>
                  <a:cubicBezTo>
                    <a:pt x="364" y="2655"/>
                    <a:pt x="380" y="2655"/>
                    <a:pt x="394" y="2650"/>
                  </a:cubicBezTo>
                  <a:cubicBezTo>
                    <a:pt x="500" y="2624"/>
                    <a:pt x="562" y="2524"/>
                    <a:pt x="539" y="2421"/>
                  </a:cubicBezTo>
                  <a:cubicBezTo>
                    <a:pt x="405" y="1866"/>
                    <a:pt x="584" y="1252"/>
                    <a:pt x="988" y="853"/>
                  </a:cubicBezTo>
                  <a:cubicBezTo>
                    <a:pt x="1297" y="553"/>
                    <a:pt x="1729" y="384"/>
                    <a:pt x="2161" y="384"/>
                  </a:cubicBezTo>
                  <a:cubicBezTo>
                    <a:pt x="2296" y="384"/>
                    <a:pt x="2431" y="401"/>
                    <a:pt x="2562" y="434"/>
                  </a:cubicBezTo>
                  <a:cubicBezTo>
                    <a:pt x="2578" y="438"/>
                    <a:pt x="2593" y="440"/>
                    <a:pt x="2609" y="440"/>
                  </a:cubicBezTo>
                  <a:cubicBezTo>
                    <a:pt x="2693" y="440"/>
                    <a:pt x="2770" y="385"/>
                    <a:pt x="2793" y="295"/>
                  </a:cubicBezTo>
                  <a:cubicBezTo>
                    <a:pt x="2819" y="195"/>
                    <a:pt x="2760" y="89"/>
                    <a:pt x="2654" y="61"/>
                  </a:cubicBezTo>
                  <a:cubicBezTo>
                    <a:pt x="2495" y="20"/>
                    <a:pt x="2331" y="0"/>
                    <a:pt x="2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8"/>
            <p:cNvSpPr/>
            <p:nvPr/>
          </p:nvSpPr>
          <p:spPr>
            <a:xfrm rot="-293290">
              <a:off x="1751349" y="2201474"/>
              <a:ext cx="65488" cy="129261"/>
            </a:xfrm>
            <a:custGeom>
              <a:avLst/>
              <a:gdLst/>
              <a:ahLst/>
              <a:cxnLst/>
              <a:rect l="l" t="t" r="r" b="b"/>
              <a:pathLst>
                <a:path w="1672" h="3300" extrusionOk="0">
                  <a:moveTo>
                    <a:pt x="409" y="1"/>
                  </a:moveTo>
                  <a:cubicBezTo>
                    <a:pt x="321" y="1"/>
                    <a:pt x="243" y="63"/>
                    <a:pt x="223" y="156"/>
                  </a:cubicBezTo>
                  <a:cubicBezTo>
                    <a:pt x="0" y="1283"/>
                    <a:pt x="446" y="2527"/>
                    <a:pt x="1334" y="3255"/>
                  </a:cubicBezTo>
                  <a:cubicBezTo>
                    <a:pt x="1370" y="3286"/>
                    <a:pt x="1412" y="3300"/>
                    <a:pt x="1454" y="3300"/>
                  </a:cubicBezTo>
                  <a:cubicBezTo>
                    <a:pt x="1509" y="3300"/>
                    <a:pt x="1565" y="3275"/>
                    <a:pt x="1604" y="3230"/>
                  </a:cubicBezTo>
                  <a:cubicBezTo>
                    <a:pt x="1671" y="3146"/>
                    <a:pt x="1657" y="3026"/>
                    <a:pt x="1576" y="2959"/>
                  </a:cubicBezTo>
                  <a:cubicBezTo>
                    <a:pt x="795" y="2320"/>
                    <a:pt x="405" y="1221"/>
                    <a:pt x="600" y="231"/>
                  </a:cubicBezTo>
                  <a:cubicBezTo>
                    <a:pt x="625" y="128"/>
                    <a:pt x="555" y="24"/>
                    <a:pt x="449" y="5"/>
                  </a:cubicBezTo>
                  <a:cubicBezTo>
                    <a:pt x="436" y="2"/>
                    <a:pt x="422" y="1"/>
                    <a:pt x="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8"/>
            <p:cNvSpPr/>
            <p:nvPr/>
          </p:nvSpPr>
          <p:spPr>
            <a:xfrm rot="-293290">
              <a:off x="1757411" y="2334028"/>
              <a:ext cx="75006" cy="49667"/>
            </a:xfrm>
            <a:custGeom>
              <a:avLst/>
              <a:gdLst/>
              <a:ahLst/>
              <a:cxnLst/>
              <a:rect l="l" t="t" r="r" b="b"/>
              <a:pathLst>
                <a:path w="1915" h="1268" extrusionOk="0">
                  <a:moveTo>
                    <a:pt x="220" y="1"/>
                  </a:moveTo>
                  <a:cubicBezTo>
                    <a:pt x="182" y="1"/>
                    <a:pt x="145" y="12"/>
                    <a:pt x="112" y="35"/>
                  </a:cubicBezTo>
                  <a:cubicBezTo>
                    <a:pt x="23" y="93"/>
                    <a:pt x="1" y="213"/>
                    <a:pt x="59" y="302"/>
                  </a:cubicBezTo>
                  <a:cubicBezTo>
                    <a:pt x="425" y="849"/>
                    <a:pt x="1038" y="1212"/>
                    <a:pt x="1694" y="1268"/>
                  </a:cubicBezTo>
                  <a:lnTo>
                    <a:pt x="1711" y="1268"/>
                  </a:lnTo>
                  <a:cubicBezTo>
                    <a:pt x="1808" y="1268"/>
                    <a:pt x="1892" y="1195"/>
                    <a:pt x="1903" y="1095"/>
                  </a:cubicBezTo>
                  <a:cubicBezTo>
                    <a:pt x="1914" y="989"/>
                    <a:pt x="1836" y="897"/>
                    <a:pt x="1730" y="885"/>
                  </a:cubicBezTo>
                  <a:cubicBezTo>
                    <a:pt x="1195" y="835"/>
                    <a:pt x="679" y="531"/>
                    <a:pt x="380" y="85"/>
                  </a:cubicBezTo>
                  <a:cubicBezTo>
                    <a:pt x="343" y="31"/>
                    <a:pt x="282" y="1"/>
                    <a:pt x="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rot="-293290">
              <a:off x="2799966" y="2063015"/>
              <a:ext cx="253570" cy="275247"/>
            </a:xfrm>
            <a:custGeom>
              <a:avLst/>
              <a:gdLst/>
              <a:ahLst/>
              <a:cxnLst/>
              <a:rect l="l" t="t" r="r" b="b"/>
              <a:pathLst>
                <a:path w="6474" h="7027" extrusionOk="0">
                  <a:moveTo>
                    <a:pt x="3688" y="0"/>
                  </a:moveTo>
                  <a:cubicBezTo>
                    <a:pt x="3663" y="0"/>
                    <a:pt x="3637" y="1"/>
                    <a:pt x="3611" y="2"/>
                  </a:cubicBezTo>
                  <a:cubicBezTo>
                    <a:pt x="2414" y="41"/>
                    <a:pt x="1309" y="987"/>
                    <a:pt x="1083" y="2161"/>
                  </a:cubicBezTo>
                  <a:lnTo>
                    <a:pt x="1" y="6733"/>
                  </a:lnTo>
                  <a:cubicBezTo>
                    <a:pt x="529" y="6929"/>
                    <a:pt x="1093" y="7027"/>
                    <a:pt x="1657" y="7027"/>
                  </a:cubicBezTo>
                  <a:cubicBezTo>
                    <a:pt x="2267" y="7027"/>
                    <a:pt x="2878" y="6912"/>
                    <a:pt x="3444" y="6683"/>
                  </a:cubicBezTo>
                  <a:cubicBezTo>
                    <a:pt x="4534" y="6245"/>
                    <a:pt x="5449" y="5389"/>
                    <a:pt x="5960" y="4334"/>
                  </a:cubicBezTo>
                  <a:cubicBezTo>
                    <a:pt x="6309" y="3612"/>
                    <a:pt x="6473" y="2772"/>
                    <a:pt x="6272" y="1996"/>
                  </a:cubicBezTo>
                  <a:cubicBezTo>
                    <a:pt x="5978" y="861"/>
                    <a:pt x="4858" y="0"/>
                    <a:pt x="3688" y="0"/>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8"/>
            <p:cNvSpPr/>
            <p:nvPr/>
          </p:nvSpPr>
          <p:spPr>
            <a:xfrm rot="-293290">
              <a:off x="2791583" y="2055646"/>
              <a:ext cx="268610" cy="290014"/>
            </a:xfrm>
            <a:custGeom>
              <a:avLst/>
              <a:gdLst/>
              <a:ahLst/>
              <a:cxnLst/>
              <a:rect l="l" t="t" r="r" b="b"/>
              <a:pathLst>
                <a:path w="6858" h="7404" extrusionOk="0">
                  <a:moveTo>
                    <a:pt x="3891" y="383"/>
                  </a:moveTo>
                  <a:cubicBezTo>
                    <a:pt x="4975" y="383"/>
                    <a:pt x="6021" y="1181"/>
                    <a:pt x="6294" y="2231"/>
                  </a:cubicBezTo>
                  <a:cubicBezTo>
                    <a:pt x="6464" y="2898"/>
                    <a:pt x="6361" y="3682"/>
                    <a:pt x="5993" y="4435"/>
                  </a:cubicBezTo>
                  <a:cubicBezTo>
                    <a:pt x="5504" y="5450"/>
                    <a:pt x="4626" y="6273"/>
                    <a:pt x="3579" y="6692"/>
                  </a:cubicBezTo>
                  <a:cubicBezTo>
                    <a:pt x="3037" y="6912"/>
                    <a:pt x="2451" y="7022"/>
                    <a:pt x="1865" y="7022"/>
                  </a:cubicBezTo>
                  <a:cubicBezTo>
                    <a:pt x="1381" y="7022"/>
                    <a:pt x="897" y="6947"/>
                    <a:pt x="438" y="6798"/>
                  </a:cubicBezTo>
                  <a:lnTo>
                    <a:pt x="1473" y="2396"/>
                  </a:lnTo>
                  <a:cubicBezTo>
                    <a:pt x="1473" y="2393"/>
                    <a:pt x="1479" y="2390"/>
                    <a:pt x="1479" y="2385"/>
                  </a:cubicBezTo>
                  <a:cubicBezTo>
                    <a:pt x="1688" y="1297"/>
                    <a:pt x="2720" y="418"/>
                    <a:pt x="3825" y="384"/>
                  </a:cubicBezTo>
                  <a:cubicBezTo>
                    <a:pt x="3847" y="384"/>
                    <a:pt x="3869" y="383"/>
                    <a:pt x="3891" y="383"/>
                  </a:cubicBezTo>
                  <a:close/>
                  <a:moveTo>
                    <a:pt x="3898" y="1"/>
                  </a:moveTo>
                  <a:cubicBezTo>
                    <a:pt x="3869" y="1"/>
                    <a:pt x="3840" y="1"/>
                    <a:pt x="3811" y="2"/>
                  </a:cubicBezTo>
                  <a:cubicBezTo>
                    <a:pt x="2533" y="41"/>
                    <a:pt x="1342" y="1057"/>
                    <a:pt x="1102" y="2312"/>
                  </a:cubicBezTo>
                  <a:lnTo>
                    <a:pt x="20" y="6876"/>
                  </a:lnTo>
                  <a:cubicBezTo>
                    <a:pt x="0" y="6971"/>
                    <a:pt x="50" y="7066"/>
                    <a:pt x="142" y="7099"/>
                  </a:cubicBezTo>
                  <a:cubicBezTo>
                    <a:pt x="692" y="7303"/>
                    <a:pt x="1278" y="7403"/>
                    <a:pt x="1864" y="7403"/>
                  </a:cubicBezTo>
                  <a:cubicBezTo>
                    <a:pt x="2503" y="7403"/>
                    <a:pt x="3139" y="7286"/>
                    <a:pt x="3719" y="7055"/>
                  </a:cubicBezTo>
                  <a:cubicBezTo>
                    <a:pt x="4854" y="6600"/>
                    <a:pt x="5806" y="5707"/>
                    <a:pt x="6339" y="4611"/>
                  </a:cubicBezTo>
                  <a:cubicBezTo>
                    <a:pt x="6743" y="3774"/>
                    <a:pt x="6857" y="2898"/>
                    <a:pt x="6662" y="2142"/>
                  </a:cubicBezTo>
                  <a:cubicBezTo>
                    <a:pt x="6349" y="929"/>
                    <a:pt x="5148" y="1"/>
                    <a:pt x="38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8"/>
            <p:cNvSpPr/>
            <p:nvPr/>
          </p:nvSpPr>
          <p:spPr>
            <a:xfrm rot="-293290">
              <a:off x="2890166" y="2087986"/>
              <a:ext cx="110726" cy="104114"/>
            </a:xfrm>
            <a:custGeom>
              <a:avLst/>
              <a:gdLst/>
              <a:ahLst/>
              <a:cxnLst/>
              <a:rect l="l" t="t" r="r" b="b"/>
              <a:pathLst>
                <a:path w="2827" h="2658" extrusionOk="0">
                  <a:moveTo>
                    <a:pt x="662" y="0"/>
                  </a:moveTo>
                  <a:cubicBezTo>
                    <a:pt x="496" y="0"/>
                    <a:pt x="330" y="21"/>
                    <a:pt x="168" y="63"/>
                  </a:cubicBezTo>
                  <a:cubicBezTo>
                    <a:pt x="65" y="88"/>
                    <a:pt x="1" y="194"/>
                    <a:pt x="29" y="297"/>
                  </a:cubicBezTo>
                  <a:cubicBezTo>
                    <a:pt x="50" y="386"/>
                    <a:pt x="129" y="443"/>
                    <a:pt x="214" y="443"/>
                  </a:cubicBezTo>
                  <a:cubicBezTo>
                    <a:pt x="230" y="443"/>
                    <a:pt x="247" y="441"/>
                    <a:pt x="263" y="436"/>
                  </a:cubicBezTo>
                  <a:cubicBezTo>
                    <a:pt x="395" y="402"/>
                    <a:pt x="530" y="386"/>
                    <a:pt x="666" y="386"/>
                  </a:cubicBezTo>
                  <a:cubicBezTo>
                    <a:pt x="1098" y="386"/>
                    <a:pt x="1528" y="553"/>
                    <a:pt x="1836" y="855"/>
                  </a:cubicBezTo>
                  <a:cubicBezTo>
                    <a:pt x="2241" y="1257"/>
                    <a:pt x="2419" y="1870"/>
                    <a:pt x="2286" y="2423"/>
                  </a:cubicBezTo>
                  <a:cubicBezTo>
                    <a:pt x="2260" y="2523"/>
                    <a:pt x="2325" y="2626"/>
                    <a:pt x="2431" y="2652"/>
                  </a:cubicBezTo>
                  <a:cubicBezTo>
                    <a:pt x="2445" y="2654"/>
                    <a:pt x="2461" y="2657"/>
                    <a:pt x="2475" y="2657"/>
                  </a:cubicBezTo>
                  <a:cubicBezTo>
                    <a:pt x="2562" y="2657"/>
                    <a:pt x="2640" y="2599"/>
                    <a:pt x="2662" y="2512"/>
                  </a:cubicBezTo>
                  <a:cubicBezTo>
                    <a:pt x="2827" y="1829"/>
                    <a:pt x="2606" y="1073"/>
                    <a:pt x="2110" y="584"/>
                  </a:cubicBezTo>
                  <a:cubicBezTo>
                    <a:pt x="1725" y="208"/>
                    <a:pt x="1193" y="0"/>
                    <a:pt x="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rot="-293290">
              <a:off x="2896656" y="2103564"/>
              <a:ext cx="65488" cy="129222"/>
            </a:xfrm>
            <a:custGeom>
              <a:avLst/>
              <a:gdLst/>
              <a:ahLst/>
              <a:cxnLst/>
              <a:rect l="l" t="t" r="r" b="b"/>
              <a:pathLst>
                <a:path w="1672" h="3299" extrusionOk="0">
                  <a:moveTo>
                    <a:pt x="1260" y="0"/>
                  </a:moveTo>
                  <a:cubicBezTo>
                    <a:pt x="1247" y="0"/>
                    <a:pt x="1235" y="2"/>
                    <a:pt x="1223" y="4"/>
                  </a:cubicBezTo>
                  <a:cubicBezTo>
                    <a:pt x="1117" y="23"/>
                    <a:pt x="1050" y="127"/>
                    <a:pt x="1072" y="230"/>
                  </a:cubicBezTo>
                  <a:cubicBezTo>
                    <a:pt x="1267" y="1220"/>
                    <a:pt x="877" y="2317"/>
                    <a:pt x="96" y="2958"/>
                  </a:cubicBezTo>
                  <a:cubicBezTo>
                    <a:pt x="12" y="3028"/>
                    <a:pt x="1" y="3151"/>
                    <a:pt x="68" y="3229"/>
                  </a:cubicBezTo>
                  <a:cubicBezTo>
                    <a:pt x="107" y="3274"/>
                    <a:pt x="162" y="3299"/>
                    <a:pt x="218" y="3299"/>
                  </a:cubicBezTo>
                  <a:cubicBezTo>
                    <a:pt x="260" y="3299"/>
                    <a:pt x="302" y="3285"/>
                    <a:pt x="338" y="3254"/>
                  </a:cubicBezTo>
                  <a:cubicBezTo>
                    <a:pt x="1225" y="2526"/>
                    <a:pt x="1672" y="1279"/>
                    <a:pt x="1449" y="155"/>
                  </a:cubicBezTo>
                  <a:cubicBezTo>
                    <a:pt x="1429" y="61"/>
                    <a:pt x="1349" y="0"/>
                    <a:pt x="1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rot="-293290">
              <a:off x="2896975" y="2236452"/>
              <a:ext cx="75006" cy="49785"/>
            </a:xfrm>
            <a:custGeom>
              <a:avLst/>
              <a:gdLst/>
              <a:ahLst/>
              <a:cxnLst/>
              <a:rect l="l" t="t" r="r" b="b"/>
              <a:pathLst>
                <a:path w="1915" h="1271" extrusionOk="0">
                  <a:moveTo>
                    <a:pt x="1692" y="0"/>
                  </a:moveTo>
                  <a:cubicBezTo>
                    <a:pt x="1631" y="0"/>
                    <a:pt x="1571" y="30"/>
                    <a:pt x="1535" y="85"/>
                  </a:cubicBezTo>
                  <a:cubicBezTo>
                    <a:pt x="1239" y="531"/>
                    <a:pt x="720" y="838"/>
                    <a:pt x="185" y="886"/>
                  </a:cubicBezTo>
                  <a:cubicBezTo>
                    <a:pt x="81" y="894"/>
                    <a:pt x="0" y="989"/>
                    <a:pt x="12" y="1095"/>
                  </a:cubicBezTo>
                  <a:cubicBezTo>
                    <a:pt x="17" y="1198"/>
                    <a:pt x="106" y="1271"/>
                    <a:pt x="204" y="1271"/>
                  </a:cubicBezTo>
                  <a:cubicBezTo>
                    <a:pt x="210" y="1271"/>
                    <a:pt x="212" y="1271"/>
                    <a:pt x="221" y="1268"/>
                  </a:cubicBezTo>
                  <a:cubicBezTo>
                    <a:pt x="876" y="1212"/>
                    <a:pt x="1485" y="849"/>
                    <a:pt x="1856" y="303"/>
                  </a:cubicBezTo>
                  <a:cubicBezTo>
                    <a:pt x="1914" y="211"/>
                    <a:pt x="1895" y="93"/>
                    <a:pt x="1803" y="35"/>
                  </a:cubicBezTo>
                  <a:cubicBezTo>
                    <a:pt x="1769" y="11"/>
                    <a:pt x="1730" y="0"/>
                    <a:pt x="1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8"/>
            <p:cNvSpPr/>
            <p:nvPr/>
          </p:nvSpPr>
          <p:spPr>
            <a:xfrm rot="-293290">
              <a:off x="1792090" y="1697538"/>
              <a:ext cx="1107381" cy="933067"/>
            </a:xfrm>
            <a:custGeom>
              <a:avLst/>
              <a:gdLst/>
              <a:ahLst/>
              <a:cxnLst/>
              <a:rect l="l" t="t" r="r" b="b"/>
              <a:pathLst>
                <a:path w="28273" h="23821" extrusionOk="0">
                  <a:moveTo>
                    <a:pt x="21744" y="0"/>
                  </a:moveTo>
                  <a:cubicBezTo>
                    <a:pt x="21053" y="0"/>
                    <a:pt x="20592" y="61"/>
                    <a:pt x="20592" y="61"/>
                  </a:cubicBezTo>
                  <a:cubicBezTo>
                    <a:pt x="20592" y="61"/>
                    <a:pt x="11972" y="519"/>
                    <a:pt x="5985" y="519"/>
                  </a:cubicBezTo>
                  <a:cubicBezTo>
                    <a:pt x="1" y="519"/>
                    <a:pt x="333" y="4974"/>
                    <a:pt x="333" y="4974"/>
                  </a:cubicBezTo>
                  <a:cubicBezTo>
                    <a:pt x="196" y="8263"/>
                    <a:pt x="59" y="11605"/>
                    <a:pt x="855" y="14794"/>
                  </a:cubicBezTo>
                  <a:cubicBezTo>
                    <a:pt x="1650" y="17986"/>
                    <a:pt x="3513" y="21068"/>
                    <a:pt x="6442" y="22564"/>
                  </a:cubicBezTo>
                  <a:cubicBezTo>
                    <a:pt x="8379" y="23554"/>
                    <a:pt x="10580" y="23769"/>
                    <a:pt x="12778" y="23811"/>
                  </a:cubicBezTo>
                  <a:cubicBezTo>
                    <a:pt x="13144" y="23816"/>
                    <a:pt x="13506" y="23816"/>
                    <a:pt x="13869" y="23819"/>
                  </a:cubicBezTo>
                  <a:cubicBezTo>
                    <a:pt x="14072" y="23820"/>
                    <a:pt x="14276" y="23821"/>
                    <a:pt x="14481" y="23821"/>
                  </a:cubicBezTo>
                  <a:cubicBezTo>
                    <a:pt x="17025" y="23821"/>
                    <a:pt x="19638" y="23718"/>
                    <a:pt x="21892" y="22569"/>
                  </a:cubicBezTo>
                  <a:cubicBezTo>
                    <a:pt x="24827" y="21071"/>
                    <a:pt x="26685" y="17994"/>
                    <a:pt x="27480" y="14800"/>
                  </a:cubicBezTo>
                  <a:cubicBezTo>
                    <a:pt x="28273" y="11605"/>
                    <a:pt x="28002" y="8272"/>
                    <a:pt x="28002" y="4980"/>
                  </a:cubicBezTo>
                  <a:cubicBezTo>
                    <a:pt x="28002" y="552"/>
                    <a:pt x="23826" y="0"/>
                    <a:pt x="21744" y="0"/>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8"/>
            <p:cNvSpPr/>
            <p:nvPr/>
          </p:nvSpPr>
          <p:spPr>
            <a:xfrm rot="-293290">
              <a:off x="1786766" y="1690002"/>
              <a:ext cx="1113805" cy="948383"/>
            </a:xfrm>
            <a:custGeom>
              <a:avLst/>
              <a:gdLst/>
              <a:ahLst/>
              <a:cxnLst/>
              <a:rect l="l" t="t" r="r" b="b"/>
              <a:pathLst>
                <a:path w="28437" h="24212" extrusionOk="0">
                  <a:moveTo>
                    <a:pt x="21883" y="395"/>
                  </a:moveTo>
                  <a:cubicBezTo>
                    <a:pt x="23153" y="395"/>
                    <a:pt x="25214" y="601"/>
                    <a:pt x="26570" y="1793"/>
                  </a:cubicBezTo>
                  <a:cubicBezTo>
                    <a:pt x="27482" y="2596"/>
                    <a:pt x="27948" y="3732"/>
                    <a:pt x="27948" y="5180"/>
                  </a:cubicBezTo>
                  <a:cubicBezTo>
                    <a:pt x="27948" y="5849"/>
                    <a:pt x="27957" y="6516"/>
                    <a:pt x="27968" y="7185"/>
                  </a:cubicBezTo>
                  <a:cubicBezTo>
                    <a:pt x="28010" y="9766"/>
                    <a:pt x="28054" y="12430"/>
                    <a:pt x="27427" y="14955"/>
                  </a:cubicBezTo>
                  <a:cubicBezTo>
                    <a:pt x="26553" y="18484"/>
                    <a:pt x="24553" y="21265"/>
                    <a:pt x="21942" y="22599"/>
                  </a:cubicBezTo>
                  <a:cubicBezTo>
                    <a:pt x="19666" y="23757"/>
                    <a:pt x="16989" y="23830"/>
                    <a:pt x="14558" y="23830"/>
                  </a:cubicBezTo>
                  <a:cubicBezTo>
                    <a:pt x="14372" y="23830"/>
                    <a:pt x="14188" y="23830"/>
                    <a:pt x="14005" y="23829"/>
                  </a:cubicBezTo>
                  <a:cubicBezTo>
                    <a:pt x="13645" y="23829"/>
                    <a:pt x="13282" y="23826"/>
                    <a:pt x="12917" y="23818"/>
                  </a:cubicBezTo>
                  <a:cubicBezTo>
                    <a:pt x="10936" y="23779"/>
                    <a:pt x="8646" y="23606"/>
                    <a:pt x="6665" y="22593"/>
                  </a:cubicBezTo>
                  <a:cubicBezTo>
                    <a:pt x="4056" y="21265"/>
                    <a:pt x="2056" y="18476"/>
                    <a:pt x="1177" y="14949"/>
                  </a:cubicBezTo>
                  <a:cubicBezTo>
                    <a:pt x="385" y="11761"/>
                    <a:pt x="525" y="8416"/>
                    <a:pt x="659" y="5163"/>
                  </a:cubicBezTo>
                  <a:cubicBezTo>
                    <a:pt x="659" y="5149"/>
                    <a:pt x="561" y="3634"/>
                    <a:pt x="1680" y="2423"/>
                  </a:cubicBezTo>
                  <a:cubicBezTo>
                    <a:pt x="2614" y="1419"/>
                    <a:pt x="4107" y="911"/>
                    <a:pt x="6124" y="911"/>
                  </a:cubicBezTo>
                  <a:cubicBezTo>
                    <a:pt x="12044" y="911"/>
                    <a:pt x="20656" y="462"/>
                    <a:pt x="20756" y="454"/>
                  </a:cubicBezTo>
                  <a:cubicBezTo>
                    <a:pt x="20770" y="451"/>
                    <a:pt x="21217" y="395"/>
                    <a:pt x="21883" y="395"/>
                  </a:cubicBezTo>
                  <a:close/>
                  <a:moveTo>
                    <a:pt x="21909" y="0"/>
                  </a:moveTo>
                  <a:cubicBezTo>
                    <a:pt x="21231" y="0"/>
                    <a:pt x="20766" y="59"/>
                    <a:pt x="20717" y="66"/>
                  </a:cubicBezTo>
                  <a:cubicBezTo>
                    <a:pt x="20633" y="71"/>
                    <a:pt x="12033" y="521"/>
                    <a:pt x="6121" y="521"/>
                  </a:cubicBezTo>
                  <a:cubicBezTo>
                    <a:pt x="3998" y="521"/>
                    <a:pt x="2408" y="1070"/>
                    <a:pt x="1398" y="2155"/>
                  </a:cubicBezTo>
                  <a:cubicBezTo>
                    <a:pt x="165" y="3483"/>
                    <a:pt x="268" y="5115"/>
                    <a:pt x="276" y="5163"/>
                  </a:cubicBezTo>
                  <a:cubicBezTo>
                    <a:pt x="140" y="8421"/>
                    <a:pt x="0" y="11794"/>
                    <a:pt x="806" y="15039"/>
                  </a:cubicBezTo>
                  <a:cubicBezTo>
                    <a:pt x="1710" y="18674"/>
                    <a:pt x="3780" y="21553"/>
                    <a:pt x="6489" y="22934"/>
                  </a:cubicBezTo>
                  <a:cubicBezTo>
                    <a:pt x="8545" y="23980"/>
                    <a:pt x="10889" y="24161"/>
                    <a:pt x="12911" y="24197"/>
                  </a:cubicBezTo>
                  <a:cubicBezTo>
                    <a:pt x="13277" y="24206"/>
                    <a:pt x="13642" y="24206"/>
                    <a:pt x="14005" y="24209"/>
                  </a:cubicBezTo>
                  <a:cubicBezTo>
                    <a:pt x="14203" y="24211"/>
                    <a:pt x="14407" y="24211"/>
                    <a:pt x="14607" y="24211"/>
                  </a:cubicBezTo>
                  <a:cubicBezTo>
                    <a:pt x="17071" y="24211"/>
                    <a:pt x="19780" y="24128"/>
                    <a:pt x="22112" y="22936"/>
                  </a:cubicBezTo>
                  <a:cubicBezTo>
                    <a:pt x="24824" y="21556"/>
                    <a:pt x="26894" y="18679"/>
                    <a:pt x="27798" y="15041"/>
                  </a:cubicBezTo>
                  <a:cubicBezTo>
                    <a:pt x="28436" y="12466"/>
                    <a:pt x="28389" y="9774"/>
                    <a:pt x="28347" y="7171"/>
                  </a:cubicBezTo>
                  <a:cubicBezTo>
                    <a:pt x="28339" y="6505"/>
                    <a:pt x="28328" y="5835"/>
                    <a:pt x="28328" y="5171"/>
                  </a:cubicBezTo>
                  <a:cubicBezTo>
                    <a:pt x="28328" y="3609"/>
                    <a:pt x="27817" y="2376"/>
                    <a:pt x="26818" y="1497"/>
                  </a:cubicBezTo>
                  <a:cubicBezTo>
                    <a:pt x="25367" y="224"/>
                    <a:pt x="23231" y="0"/>
                    <a:pt x="21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8"/>
            <p:cNvSpPr/>
            <p:nvPr/>
          </p:nvSpPr>
          <p:spPr>
            <a:xfrm rot="-293290">
              <a:off x="1922291" y="2178958"/>
              <a:ext cx="263049" cy="129574"/>
            </a:xfrm>
            <a:custGeom>
              <a:avLst/>
              <a:gdLst/>
              <a:ahLst/>
              <a:cxnLst/>
              <a:rect l="l" t="t" r="r" b="b"/>
              <a:pathLst>
                <a:path w="6716" h="3308" extrusionOk="0">
                  <a:moveTo>
                    <a:pt x="6509" y="0"/>
                  </a:moveTo>
                  <a:cubicBezTo>
                    <a:pt x="6414" y="0"/>
                    <a:pt x="6335" y="72"/>
                    <a:pt x="6322" y="169"/>
                  </a:cubicBezTo>
                  <a:cubicBezTo>
                    <a:pt x="6171" y="1523"/>
                    <a:pt x="5042" y="2694"/>
                    <a:pt x="3694" y="2892"/>
                  </a:cubicBezTo>
                  <a:cubicBezTo>
                    <a:pt x="3553" y="2914"/>
                    <a:pt x="3411" y="2924"/>
                    <a:pt x="3269" y="2924"/>
                  </a:cubicBezTo>
                  <a:cubicBezTo>
                    <a:pt x="2061" y="2924"/>
                    <a:pt x="873" y="2169"/>
                    <a:pt x="394" y="1048"/>
                  </a:cubicBezTo>
                  <a:cubicBezTo>
                    <a:pt x="363" y="975"/>
                    <a:pt x="293" y="932"/>
                    <a:pt x="219" y="932"/>
                  </a:cubicBezTo>
                  <a:cubicBezTo>
                    <a:pt x="193" y="932"/>
                    <a:pt x="168" y="937"/>
                    <a:pt x="143" y="948"/>
                  </a:cubicBezTo>
                  <a:cubicBezTo>
                    <a:pt x="45" y="990"/>
                    <a:pt x="0" y="1101"/>
                    <a:pt x="39" y="1199"/>
                  </a:cubicBezTo>
                  <a:cubicBezTo>
                    <a:pt x="581" y="2460"/>
                    <a:pt x="1920" y="3308"/>
                    <a:pt x="3284" y="3308"/>
                  </a:cubicBezTo>
                  <a:cubicBezTo>
                    <a:pt x="3440" y="3308"/>
                    <a:pt x="3596" y="3297"/>
                    <a:pt x="3747" y="3277"/>
                  </a:cubicBezTo>
                  <a:cubicBezTo>
                    <a:pt x="5262" y="3049"/>
                    <a:pt x="6534" y="1735"/>
                    <a:pt x="6701" y="214"/>
                  </a:cubicBezTo>
                  <a:cubicBezTo>
                    <a:pt x="6715" y="111"/>
                    <a:pt x="6637" y="16"/>
                    <a:pt x="6534" y="2"/>
                  </a:cubicBezTo>
                  <a:cubicBezTo>
                    <a:pt x="6526" y="1"/>
                    <a:pt x="6517" y="0"/>
                    <a:pt x="6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8"/>
            <p:cNvSpPr/>
            <p:nvPr/>
          </p:nvSpPr>
          <p:spPr>
            <a:xfrm rot="-293290">
              <a:off x="1940798" y="2281456"/>
              <a:ext cx="38384" cy="46142"/>
            </a:xfrm>
            <a:custGeom>
              <a:avLst/>
              <a:gdLst/>
              <a:ahLst/>
              <a:cxnLst/>
              <a:rect l="l" t="t" r="r" b="b"/>
              <a:pathLst>
                <a:path w="980" h="1178" extrusionOk="0">
                  <a:moveTo>
                    <a:pt x="757" y="0"/>
                  </a:moveTo>
                  <a:cubicBezTo>
                    <a:pt x="695" y="0"/>
                    <a:pt x="635" y="30"/>
                    <a:pt x="597" y="84"/>
                  </a:cubicBezTo>
                  <a:lnTo>
                    <a:pt x="62" y="873"/>
                  </a:lnTo>
                  <a:cubicBezTo>
                    <a:pt x="0" y="960"/>
                    <a:pt x="22" y="1082"/>
                    <a:pt x="109" y="1141"/>
                  </a:cubicBezTo>
                  <a:cubicBezTo>
                    <a:pt x="145" y="1166"/>
                    <a:pt x="179" y="1177"/>
                    <a:pt x="218" y="1177"/>
                  </a:cubicBezTo>
                  <a:cubicBezTo>
                    <a:pt x="279" y="1177"/>
                    <a:pt x="338" y="1149"/>
                    <a:pt x="374" y="1091"/>
                  </a:cubicBezTo>
                  <a:lnTo>
                    <a:pt x="915" y="304"/>
                  </a:lnTo>
                  <a:cubicBezTo>
                    <a:pt x="979" y="217"/>
                    <a:pt x="954" y="95"/>
                    <a:pt x="868" y="36"/>
                  </a:cubicBezTo>
                  <a:cubicBezTo>
                    <a:pt x="834" y="12"/>
                    <a:pt x="795"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8"/>
            <p:cNvSpPr/>
            <p:nvPr/>
          </p:nvSpPr>
          <p:spPr>
            <a:xfrm rot="-293290">
              <a:off x="1986710" y="2291877"/>
              <a:ext cx="34115" cy="52997"/>
            </a:xfrm>
            <a:custGeom>
              <a:avLst/>
              <a:gdLst/>
              <a:ahLst/>
              <a:cxnLst/>
              <a:rect l="l" t="t" r="r" b="b"/>
              <a:pathLst>
                <a:path w="871" h="1353" extrusionOk="0">
                  <a:moveTo>
                    <a:pt x="652" y="0"/>
                  </a:moveTo>
                  <a:cubicBezTo>
                    <a:pt x="578" y="0"/>
                    <a:pt x="506" y="42"/>
                    <a:pt x="475" y="114"/>
                  </a:cubicBezTo>
                  <a:lnTo>
                    <a:pt x="42" y="1082"/>
                  </a:lnTo>
                  <a:cubicBezTo>
                    <a:pt x="0" y="1180"/>
                    <a:pt x="42" y="1294"/>
                    <a:pt x="140" y="1336"/>
                  </a:cubicBezTo>
                  <a:cubicBezTo>
                    <a:pt x="165" y="1347"/>
                    <a:pt x="190" y="1353"/>
                    <a:pt x="218" y="1353"/>
                  </a:cubicBezTo>
                  <a:cubicBezTo>
                    <a:pt x="291" y="1353"/>
                    <a:pt x="360" y="1308"/>
                    <a:pt x="397" y="1238"/>
                  </a:cubicBezTo>
                  <a:lnTo>
                    <a:pt x="829" y="273"/>
                  </a:lnTo>
                  <a:cubicBezTo>
                    <a:pt x="871" y="176"/>
                    <a:pt x="829" y="58"/>
                    <a:pt x="731" y="16"/>
                  </a:cubicBezTo>
                  <a:cubicBezTo>
                    <a:pt x="706" y="6"/>
                    <a:pt x="679"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rot="-293290">
              <a:off x="2042131" y="2297628"/>
              <a:ext cx="17821" cy="55817"/>
            </a:xfrm>
            <a:custGeom>
              <a:avLst/>
              <a:gdLst/>
              <a:ahLst/>
              <a:cxnLst/>
              <a:rect l="l" t="t" r="r" b="b"/>
              <a:pathLst>
                <a:path w="455" h="1425" extrusionOk="0">
                  <a:moveTo>
                    <a:pt x="247" y="1"/>
                  </a:moveTo>
                  <a:cubicBezTo>
                    <a:pt x="151" y="1"/>
                    <a:pt x="70" y="81"/>
                    <a:pt x="64" y="183"/>
                  </a:cubicBezTo>
                  <a:lnTo>
                    <a:pt x="9" y="1224"/>
                  </a:lnTo>
                  <a:cubicBezTo>
                    <a:pt x="0" y="1327"/>
                    <a:pt x="81" y="1419"/>
                    <a:pt x="190" y="1425"/>
                  </a:cubicBezTo>
                  <a:lnTo>
                    <a:pt x="201" y="1425"/>
                  </a:lnTo>
                  <a:cubicBezTo>
                    <a:pt x="304" y="1425"/>
                    <a:pt x="388" y="1344"/>
                    <a:pt x="391" y="1243"/>
                  </a:cubicBezTo>
                  <a:lnTo>
                    <a:pt x="447" y="205"/>
                  </a:lnTo>
                  <a:cubicBezTo>
                    <a:pt x="455" y="99"/>
                    <a:pt x="374" y="10"/>
                    <a:pt x="265" y="2"/>
                  </a:cubicBezTo>
                  <a:cubicBezTo>
                    <a:pt x="259" y="1"/>
                    <a:pt x="253"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rot="-293290">
              <a:off x="2088455" y="2283707"/>
              <a:ext cx="27143" cy="51469"/>
            </a:xfrm>
            <a:custGeom>
              <a:avLst/>
              <a:gdLst/>
              <a:ahLst/>
              <a:cxnLst/>
              <a:rect l="l" t="t" r="r" b="b"/>
              <a:pathLst>
                <a:path w="693" h="1314" extrusionOk="0">
                  <a:moveTo>
                    <a:pt x="214" y="1"/>
                  </a:moveTo>
                  <a:cubicBezTo>
                    <a:pt x="197" y="1"/>
                    <a:pt x="180" y="3"/>
                    <a:pt x="163" y="8"/>
                  </a:cubicBezTo>
                  <a:cubicBezTo>
                    <a:pt x="59" y="36"/>
                    <a:pt x="1" y="144"/>
                    <a:pt x="29" y="245"/>
                  </a:cubicBezTo>
                  <a:lnTo>
                    <a:pt x="294" y="1174"/>
                  </a:lnTo>
                  <a:cubicBezTo>
                    <a:pt x="319" y="1258"/>
                    <a:pt x="397" y="1313"/>
                    <a:pt x="478" y="1313"/>
                  </a:cubicBezTo>
                  <a:cubicBezTo>
                    <a:pt x="497" y="1313"/>
                    <a:pt x="514" y="1308"/>
                    <a:pt x="531" y="1305"/>
                  </a:cubicBezTo>
                  <a:cubicBezTo>
                    <a:pt x="634" y="1277"/>
                    <a:pt x="693" y="1168"/>
                    <a:pt x="665" y="1068"/>
                  </a:cubicBezTo>
                  <a:lnTo>
                    <a:pt x="400" y="142"/>
                  </a:lnTo>
                  <a:cubicBezTo>
                    <a:pt x="377" y="56"/>
                    <a:pt x="297" y="1"/>
                    <a:pt x="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rot="-293290">
              <a:off x="2130364" y="2258270"/>
              <a:ext cx="43515" cy="50255"/>
            </a:xfrm>
            <a:custGeom>
              <a:avLst/>
              <a:gdLst/>
              <a:ahLst/>
              <a:cxnLst/>
              <a:rect l="l" t="t" r="r" b="b"/>
              <a:pathLst>
                <a:path w="1111" h="1283" extrusionOk="0">
                  <a:moveTo>
                    <a:pt x="219" y="1"/>
                  </a:moveTo>
                  <a:cubicBezTo>
                    <a:pt x="177" y="1"/>
                    <a:pt x="136" y="14"/>
                    <a:pt x="101" y="41"/>
                  </a:cubicBezTo>
                  <a:cubicBezTo>
                    <a:pt x="14" y="102"/>
                    <a:pt x="0" y="225"/>
                    <a:pt x="62" y="309"/>
                  </a:cubicBezTo>
                  <a:lnTo>
                    <a:pt x="742" y="1204"/>
                  </a:lnTo>
                  <a:cubicBezTo>
                    <a:pt x="781" y="1254"/>
                    <a:pt x="837" y="1282"/>
                    <a:pt x="896" y="1282"/>
                  </a:cubicBezTo>
                  <a:cubicBezTo>
                    <a:pt x="938" y="1282"/>
                    <a:pt x="980" y="1268"/>
                    <a:pt x="1010" y="1243"/>
                  </a:cubicBezTo>
                  <a:cubicBezTo>
                    <a:pt x="1097" y="1182"/>
                    <a:pt x="1111" y="1059"/>
                    <a:pt x="1049" y="975"/>
                  </a:cubicBezTo>
                  <a:lnTo>
                    <a:pt x="369" y="77"/>
                  </a:lnTo>
                  <a:cubicBezTo>
                    <a:pt x="333" y="27"/>
                    <a:pt x="276"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rot="-293290">
              <a:off x="2497360" y="2129695"/>
              <a:ext cx="263127" cy="129653"/>
            </a:xfrm>
            <a:custGeom>
              <a:avLst/>
              <a:gdLst/>
              <a:ahLst/>
              <a:cxnLst/>
              <a:rect l="l" t="t" r="r" b="b"/>
              <a:pathLst>
                <a:path w="6718" h="3310" extrusionOk="0">
                  <a:moveTo>
                    <a:pt x="203" y="0"/>
                  </a:moveTo>
                  <a:cubicBezTo>
                    <a:pt x="196" y="0"/>
                    <a:pt x="189" y="1"/>
                    <a:pt x="181" y="1"/>
                  </a:cubicBezTo>
                  <a:cubicBezTo>
                    <a:pt x="78" y="10"/>
                    <a:pt x="0" y="107"/>
                    <a:pt x="14" y="213"/>
                  </a:cubicBezTo>
                  <a:cubicBezTo>
                    <a:pt x="184" y="1737"/>
                    <a:pt x="1454" y="3051"/>
                    <a:pt x="2968" y="3274"/>
                  </a:cubicBezTo>
                  <a:cubicBezTo>
                    <a:pt x="3125" y="3299"/>
                    <a:pt x="3281" y="3310"/>
                    <a:pt x="3437" y="3310"/>
                  </a:cubicBezTo>
                  <a:cubicBezTo>
                    <a:pt x="4801" y="3310"/>
                    <a:pt x="6140" y="2462"/>
                    <a:pt x="6676" y="1195"/>
                  </a:cubicBezTo>
                  <a:cubicBezTo>
                    <a:pt x="6718" y="1098"/>
                    <a:pt x="6670" y="986"/>
                    <a:pt x="6573" y="944"/>
                  </a:cubicBezTo>
                  <a:cubicBezTo>
                    <a:pt x="6549" y="934"/>
                    <a:pt x="6524" y="929"/>
                    <a:pt x="6499" y="929"/>
                  </a:cubicBezTo>
                  <a:cubicBezTo>
                    <a:pt x="6424" y="929"/>
                    <a:pt x="6353" y="974"/>
                    <a:pt x="6322" y="1047"/>
                  </a:cubicBezTo>
                  <a:cubicBezTo>
                    <a:pt x="5844" y="2169"/>
                    <a:pt x="4652" y="2922"/>
                    <a:pt x="3438" y="2922"/>
                  </a:cubicBezTo>
                  <a:cubicBezTo>
                    <a:pt x="3299" y="2922"/>
                    <a:pt x="3160" y="2912"/>
                    <a:pt x="3021" y="2892"/>
                  </a:cubicBezTo>
                  <a:cubicBezTo>
                    <a:pt x="1674" y="2693"/>
                    <a:pt x="544" y="1522"/>
                    <a:pt x="393" y="169"/>
                  </a:cubicBezTo>
                  <a:cubicBezTo>
                    <a:pt x="386" y="70"/>
                    <a:pt x="300"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8"/>
            <p:cNvSpPr/>
            <p:nvPr/>
          </p:nvSpPr>
          <p:spPr>
            <a:xfrm rot="-293290">
              <a:off x="2713027" y="2215463"/>
              <a:ext cx="38149" cy="46103"/>
            </a:xfrm>
            <a:custGeom>
              <a:avLst/>
              <a:gdLst/>
              <a:ahLst/>
              <a:cxnLst/>
              <a:rect l="l" t="t" r="r" b="b"/>
              <a:pathLst>
                <a:path w="974" h="1177" extrusionOk="0">
                  <a:moveTo>
                    <a:pt x="219" y="0"/>
                  </a:moveTo>
                  <a:cubicBezTo>
                    <a:pt x="181" y="0"/>
                    <a:pt x="142" y="12"/>
                    <a:pt x="109" y="35"/>
                  </a:cubicBezTo>
                  <a:cubicBezTo>
                    <a:pt x="22" y="94"/>
                    <a:pt x="0" y="216"/>
                    <a:pt x="62" y="303"/>
                  </a:cubicBezTo>
                  <a:lnTo>
                    <a:pt x="600" y="1090"/>
                  </a:lnTo>
                  <a:cubicBezTo>
                    <a:pt x="636" y="1148"/>
                    <a:pt x="698" y="1176"/>
                    <a:pt x="759" y="1176"/>
                  </a:cubicBezTo>
                  <a:cubicBezTo>
                    <a:pt x="795" y="1176"/>
                    <a:pt x="831" y="1165"/>
                    <a:pt x="865" y="1140"/>
                  </a:cubicBezTo>
                  <a:cubicBezTo>
                    <a:pt x="951" y="1079"/>
                    <a:pt x="974" y="959"/>
                    <a:pt x="915" y="872"/>
                  </a:cubicBezTo>
                  <a:lnTo>
                    <a:pt x="377" y="83"/>
                  </a:lnTo>
                  <a:cubicBezTo>
                    <a:pt x="341" y="29"/>
                    <a:pt x="280"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8"/>
            <p:cNvSpPr/>
            <p:nvPr/>
          </p:nvSpPr>
          <p:spPr>
            <a:xfrm rot="-293290">
              <a:off x="2674212" y="2233040"/>
              <a:ext cx="34154" cy="53036"/>
            </a:xfrm>
            <a:custGeom>
              <a:avLst/>
              <a:gdLst/>
              <a:ahLst/>
              <a:cxnLst/>
              <a:rect l="l" t="t" r="r" b="b"/>
              <a:pathLst>
                <a:path w="872" h="1354" extrusionOk="0">
                  <a:moveTo>
                    <a:pt x="219" y="0"/>
                  </a:moveTo>
                  <a:cubicBezTo>
                    <a:pt x="193" y="0"/>
                    <a:pt x="166" y="6"/>
                    <a:pt x="140" y="17"/>
                  </a:cubicBezTo>
                  <a:cubicBezTo>
                    <a:pt x="43" y="65"/>
                    <a:pt x="1" y="177"/>
                    <a:pt x="43" y="274"/>
                  </a:cubicBezTo>
                  <a:lnTo>
                    <a:pt x="475" y="1239"/>
                  </a:lnTo>
                  <a:cubicBezTo>
                    <a:pt x="511" y="1312"/>
                    <a:pt x="581" y="1354"/>
                    <a:pt x="654" y="1354"/>
                  </a:cubicBezTo>
                  <a:cubicBezTo>
                    <a:pt x="679" y="1354"/>
                    <a:pt x="707" y="1348"/>
                    <a:pt x="732" y="1337"/>
                  </a:cubicBezTo>
                  <a:cubicBezTo>
                    <a:pt x="829" y="1292"/>
                    <a:pt x="871" y="1181"/>
                    <a:pt x="829" y="1083"/>
                  </a:cubicBezTo>
                  <a:lnTo>
                    <a:pt x="397" y="115"/>
                  </a:lnTo>
                  <a:cubicBezTo>
                    <a:pt x="362" y="43"/>
                    <a:pt x="29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8"/>
            <p:cNvSpPr/>
            <p:nvPr/>
          </p:nvSpPr>
          <p:spPr>
            <a:xfrm rot="-293290">
              <a:off x="2636872" y="2246768"/>
              <a:ext cx="17743" cy="55817"/>
            </a:xfrm>
            <a:custGeom>
              <a:avLst/>
              <a:gdLst/>
              <a:ahLst/>
              <a:cxnLst/>
              <a:rect l="l" t="t" r="r" b="b"/>
              <a:pathLst>
                <a:path w="453" h="1425" extrusionOk="0">
                  <a:moveTo>
                    <a:pt x="206" y="1"/>
                  </a:moveTo>
                  <a:cubicBezTo>
                    <a:pt x="200" y="1"/>
                    <a:pt x="194" y="1"/>
                    <a:pt x="188" y="2"/>
                  </a:cubicBezTo>
                  <a:cubicBezTo>
                    <a:pt x="85" y="10"/>
                    <a:pt x="1" y="97"/>
                    <a:pt x="6" y="205"/>
                  </a:cubicBezTo>
                  <a:lnTo>
                    <a:pt x="62" y="1243"/>
                  </a:lnTo>
                  <a:cubicBezTo>
                    <a:pt x="68" y="1344"/>
                    <a:pt x="154" y="1425"/>
                    <a:pt x="255" y="1425"/>
                  </a:cubicBezTo>
                  <a:lnTo>
                    <a:pt x="266" y="1425"/>
                  </a:lnTo>
                  <a:cubicBezTo>
                    <a:pt x="369" y="1419"/>
                    <a:pt x="453" y="1330"/>
                    <a:pt x="447" y="1224"/>
                  </a:cubicBezTo>
                  <a:lnTo>
                    <a:pt x="391" y="183"/>
                  </a:lnTo>
                  <a:cubicBezTo>
                    <a:pt x="384" y="86"/>
                    <a:pt x="304"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8"/>
            <p:cNvSpPr/>
            <p:nvPr/>
          </p:nvSpPr>
          <p:spPr>
            <a:xfrm rot="-293290">
              <a:off x="2579273" y="2241736"/>
              <a:ext cx="27026" cy="51469"/>
            </a:xfrm>
            <a:custGeom>
              <a:avLst/>
              <a:gdLst/>
              <a:ahLst/>
              <a:cxnLst/>
              <a:rect l="l" t="t" r="r" b="b"/>
              <a:pathLst>
                <a:path w="690" h="1314" extrusionOk="0">
                  <a:moveTo>
                    <a:pt x="478" y="1"/>
                  </a:moveTo>
                  <a:cubicBezTo>
                    <a:pt x="394" y="1"/>
                    <a:pt x="316" y="56"/>
                    <a:pt x="293" y="142"/>
                  </a:cubicBezTo>
                  <a:lnTo>
                    <a:pt x="28" y="1068"/>
                  </a:lnTo>
                  <a:cubicBezTo>
                    <a:pt x="0" y="1168"/>
                    <a:pt x="59" y="1277"/>
                    <a:pt x="159" y="1305"/>
                  </a:cubicBezTo>
                  <a:cubicBezTo>
                    <a:pt x="176" y="1308"/>
                    <a:pt x="195" y="1313"/>
                    <a:pt x="212" y="1313"/>
                  </a:cubicBezTo>
                  <a:cubicBezTo>
                    <a:pt x="296" y="1313"/>
                    <a:pt x="377" y="1260"/>
                    <a:pt x="396" y="1174"/>
                  </a:cubicBezTo>
                  <a:lnTo>
                    <a:pt x="661" y="245"/>
                  </a:lnTo>
                  <a:cubicBezTo>
                    <a:pt x="689" y="144"/>
                    <a:pt x="631" y="36"/>
                    <a:pt x="530" y="8"/>
                  </a:cubicBezTo>
                  <a:cubicBezTo>
                    <a:pt x="513" y="3"/>
                    <a:pt x="495" y="1"/>
                    <a:pt x="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8"/>
            <p:cNvSpPr/>
            <p:nvPr/>
          </p:nvSpPr>
          <p:spPr>
            <a:xfrm rot="-293290">
              <a:off x="2517183" y="2225257"/>
              <a:ext cx="43750" cy="50177"/>
            </a:xfrm>
            <a:custGeom>
              <a:avLst/>
              <a:gdLst/>
              <a:ahLst/>
              <a:cxnLst/>
              <a:rect l="l" t="t" r="r" b="b"/>
              <a:pathLst>
                <a:path w="1117" h="1281" extrusionOk="0">
                  <a:moveTo>
                    <a:pt x="903" y="1"/>
                  </a:moveTo>
                  <a:cubicBezTo>
                    <a:pt x="843" y="1"/>
                    <a:pt x="785" y="28"/>
                    <a:pt x="748" y="78"/>
                  </a:cubicBezTo>
                  <a:lnTo>
                    <a:pt x="67" y="973"/>
                  </a:lnTo>
                  <a:cubicBezTo>
                    <a:pt x="0" y="1057"/>
                    <a:pt x="20" y="1180"/>
                    <a:pt x="104" y="1241"/>
                  </a:cubicBezTo>
                  <a:cubicBezTo>
                    <a:pt x="137" y="1266"/>
                    <a:pt x="176" y="1280"/>
                    <a:pt x="218" y="1280"/>
                  </a:cubicBezTo>
                  <a:cubicBezTo>
                    <a:pt x="277" y="1280"/>
                    <a:pt x="335" y="1252"/>
                    <a:pt x="374" y="1202"/>
                  </a:cubicBezTo>
                  <a:lnTo>
                    <a:pt x="1055" y="307"/>
                  </a:lnTo>
                  <a:cubicBezTo>
                    <a:pt x="1116" y="223"/>
                    <a:pt x="1100" y="100"/>
                    <a:pt x="1016" y="39"/>
                  </a:cubicBezTo>
                  <a:cubicBezTo>
                    <a:pt x="982" y="13"/>
                    <a:pt x="942"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8"/>
            <p:cNvSpPr/>
            <p:nvPr/>
          </p:nvSpPr>
          <p:spPr>
            <a:xfrm rot="-293290">
              <a:off x="2311001" y="2265038"/>
              <a:ext cx="99289" cy="45515"/>
            </a:xfrm>
            <a:custGeom>
              <a:avLst/>
              <a:gdLst/>
              <a:ahLst/>
              <a:cxnLst/>
              <a:rect l="l" t="t" r="r" b="b"/>
              <a:pathLst>
                <a:path w="2535" h="1162" extrusionOk="0">
                  <a:moveTo>
                    <a:pt x="1251" y="1"/>
                  </a:moveTo>
                  <a:cubicBezTo>
                    <a:pt x="707" y="12"/>
                    <a:pt x="193" y="391"/>
                    <a:pt x="32" y="910"/>
                  </a:cubicBezTo>
                  <a:cubicBezTo>
                    <a:pt x="1" y="1011"/>
                    <a:pt x="57" y="1119"/>
                    <a:pt x="157" y="1150"/>
                  </a:cubicBezTo>
                  <a:cubicBezTo>
                    <a:pt x="177" y="1158"/>
                    <a:pt x="193" y="1161"/>
                    <a:pt x="213" y="1161"/>
                  </a:cubicBezTo>
                  <a:cubicBezTo>
                    <a:pt x="299" y="1161"/>
                    <a:pt x="372" y="1108"/>
                    <a:pt x="403" y="1022"/>
                  </a:cubicBezTo>
                  <a:cubicBezTo>
                    <a:pt x="514" y="662"/>
                    <a:pt x="880" y="388"/>
                    <a:pt x="1256" y="380"/>
                  </a:cubicBezTo>
                  <a:lnTo>
                    <a:pt x="1270" y="380"/>
                  </a:lnTo>
                  <a:cubicBezTo>
                    <a:pt x="1644" y="380"/>
                    <a:pt x="2012" y="642"/>
                    <a:pt x="2135" y="991"/>
                  </a:cubicBezTo>
                  <a:cubicBezTo>
                    <a:pt x="2164" y="1070"/>
                    <a:pt x="2235" y="1120"/>
                    <a:pt x="2315" y="1120"/>
                  </a:cubicBezTo>
                  <a:cubicBezTo>
                    <a:pt x="2336" y="1120"/>
                    <a:pt x="2359" y="1116"/>
                    <a:pt x="2381" y="1108"/>
                  </a:cubicBezTo>
                  <a:cubicBezTo>
                    <a:pt x="2481" y="1075"/>
                    <a:pt x="2534" y="966"/>
                    <a:pt x="2498" y="865"/>
                  </a:cubicBezTo>
                  <a:cubicBezTo>
                    <a:pt x="2319" y="363"/>
                    <a:pt x="1803"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rot="-293290">
              <a:off x="2242525" y="2372949"/>
              <a:ext cx="265125" cy="95731"/>
            </a:xfrm>
            <a:custGeom>
              <a:avLst/>
              <a:gdLst/>
              <a:ahLst/>
              <a:cxnLst/>
              <a:rect l="l" t="t" r="r" b="b"/>
              <a:pathLst>
                <a:path w="6769" h="2444" extrusionOk="0">
                  <a:moveTo>
                    <a:pt x="6553" y="1"/>
                  </a:moveTo>
                  <a:cubicBezTo>
                    <a:pt x="6481" y="1"/>
                    <a:pt x="6412" y="41"/>
                    <a:pt x="6378" y="111"/>
                  </a:cubicBezTo>
                  <a:cubicBezTo>
                    <a:pt x="5856" y="1202"/>
                    <a:pt x="4699" y="1983"/>
                    <a:pt x="3488" y="2056"/>
                  </a:cubicBezTo>
                  <a:cubicBezTo>
                    <a:pt x="3425" y="2059"/>
                    <a:pt x="3363" y="2061"/>
                    <a:pt x="3300" y="2061"/>
                  </a:cubicBezTo>
                  <a:cubicBezTo>
                    <a:pt x="2155" y="2061"/>
                    <a:pt x="999" y="1439"/>
                    <a:pt x="380" y="474"/>
                  </a:cubicBezTo>
                  <a:cubicBezTo>
                    <a:pt x="344" y="415"/>
                    <a:pt x="283" y="383"/>
                    <a:pt x="219" y="383"/>
                  </a:cubicBezTo>
                  <a:cubicBezTo>
                    <a:pt x="184" y="383"/>
                    <a:pt x="148" y="393"/>
                    <a:pt x="115" y="413"/>
                  </a:cubicBezTo>
                  <a:cubicBezTo>
                    <a:pt x="26" y="468"/>
                    <a:pt x="1" y="588"/>
                    <a:pt x="56" y="678"/>
                  </a:cubicBezTo>
                  <a:cubicBezTo>
                    <a:pt x="754" y="1766"/>
                    <a:pt x="2004" y="2443"/>
                    <a:pt x="3290" y="2443"/>
                  </a:cubicBezTo>
                  <a:cubicBezTo>
                    <a:pt x="3362" y="2443"/>
                    <a:pt x="3435" y="2441"/>
                    <a:pt x="3510" y="2441"/>
                  </a:cubicBezTo>
                  <a:cubicBezTo>
                    <a:pt x="4872" y="2357"/>
                    <a:pt x="6135" y="1506"/>
                    <a:pt x="6724" y="273"/>
                  </a:cubicBezTo>
                  <a:cubicBezTo>
                    <a:pt x="6769" y="181"/>
                    <a:pt x="6727" y="64"/>
                    <a:pt x="6635" y="19"/>
                  </a:cubicBezTo>
                  <a:cubicBezTo>
                    <a:pt x="6608" y="7"/>
                    <a:pt x="6580" y="1"/>
                    <a:pt x="6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rot="-293290">
              <a:off x="2010225" y="2404117"/>
              <a:ext cx="145037" cy="135606"/>
            </a:xfrm>
            <a:custGeom>
              <a:avLst/>
              <a:gdLst/>
              <a:ahLst/>
              <a:cxnLst/>
              <a:rect l="l" t="t" r="r" b="b"/>
              <a:pathLst>
                <a:path w="3703" h="3462" extrusionOk="0">
                  <a:moveTo>
                    <a:pt x="1894" y="1"/>
                  </a:moveTo>
                  <a:cubicBezTo>
                    <a:pt x="1160" y="1"/>
                    <a:pt x="450" y="513"/>
                    <a:pt x="227" y="1214"/>
                  </a:cubicBezTo>
                  <a:cubicBezTo>
                    <a:pt x="1" y="1923"/>
                    <a:pt x="285" y="2763"/>
                    <a:pt x="905" y="3178"/>
                  </a:cubicBezTo>
                  <a:cubicBezTo>
                    <a:pt x="1164" y="3360"/>
                    <a:pt x="1477" y="3449"/>
                    <a:pt x="1789" y="3460"/>
                  </a:cubicBezTo>
                  <a:cubicBezTo>
                    <a:pt x="1809" y="3461"/>
                    <a:pt x="1829" y="3461"/>
                    <a:pt x="1848" y="3461"/>
                  </a:cubicBezTo>
                  <a:cubicBezTo>
                    <a:pt x="2256" y="3461"/>
                    <a:pt x="2663" y="3324"/>
                    <a:pt x="2972" y="3056"/>
                  </a:cubicBezTo>
                  <a:cubicBezTo>
                    <a:pt x="3533" y="2567"/>
                    <a:pt x="3703" y="1686"/>
                    <a:pt x="3363" y="1022"/>
                  </a:cubicBezTo>
                  <a:cubicBezTo>
                    <a:pt x="3097" y="509"/>
                    <a:pt x="2827" y="40"/>
                    <a:pt x="1917" y="1"/>
                  </a:cubicBezTo>
                  <a:cubicBezTo>
                    <a:pt x="1910" y="1"/>
                    <a:pt x="1902" y="1"/>
                    <a:pt x="1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rot="-293290">
              <a:off x="2002154" y="2396586"/>
              <a:ext cx="161409" cy="150608"/>
            </a:xfrm>
            <a:custGeom>
              <a:avLst/>
              <a:gdLst/>
              <a:ahLst/>
              <a:cxnLst/>
              <a:rect l="l" t="t" r="r" b="b"/>
              <a:pathLst>
                <a:path w="4121" h="3845" extrusionOk="0">
                  <a:moveTo>
                    <a:pt x="2118" y="385"/>
                  </a:moveTo>
                  <a:cubicBezTo>
                    <a:pt x="2941" y="419"/>
                    <a:pt x="3153" y="826"/>
                    <a:pt x="3398" y="1300"/>
                  </a:cubicBezTo>
                  <a:cubicBezTo>
                    <a:pt x="3697" y="1881"/>
                    <a:pt x="3543" y="2673"/>
                    <a:pt x="3052" y="3100"/>
                  </a:cubicBezTo>
                  <a:cubicBezTo>
                    <a:pt x="2790" y="3331"/>
                    <a:pt x="2433" y="3461"/>
                    <a:pt x="2060" y="3461"/>
                  </a:cubicBezTo>
                  <a:cubicBezTo>
                    <a:pt x="2041" y="3461"/>
                    <a:pt x="2022" y="3460"/>
                    <a:pt x="2003" y="3460"/>
                  </a:cubicBezTo>
                  <a:cubicBezTo>
                    <a:pt x="1713" y="3449"/>
                    <a:pt x="1440" y="3365"/>
                    <a:pt x="1217" y="3211"/>
                  </a:cubicBezTo>
                  <a:cubicBezTo>
                    <a:pt x="673" y="2843"/>
                    <a:pt x="416" y="2093"/>
                    <a:pt x="617" y="1465"/>
                  </a:cubicBezTo>
                  <a:cubicBezTo>
                    <a:pt x="818" y="848"/>
                    <a:pt x="1454" y="385"/>
                    <a:pt x="2104" y="385"/>
                  </a:cubicBezTo>
                  <a:close/>
                  <a:moveTo>
                    <a:pt x="2102" y="0"/>
                  </a:moveTo>
                  <a:cubicBezTo>
                    <a:pt x="1280" y="0"/>
                    <a:pt x="503" y="563"/>
                    <a:pt x="251" y="1348"/>
                  </a:cubicBezTo>
                  <a:cubicBezTo>
                    <a:pt x="0" y="2132"/>
                    <a:pt x="324" y="3069"/>
                    <a:pt x="1005" y="3529"/>
                  </a:cubicBezTo>
                  <a:cubicBezTo>
                    <a:pt x="1286" y="3722"/>
                    <a:pt x="1630" y="3825"/>
                    <a:pt x="1992" y="3839"/>
                  </a:cubicBezTo>
                  <a:cubicBezTo>
                    <a:pt x="2012" y="3845"/>
                    <a:pt x="2034" y="3845"/>
                    <a:pt x="2054" y="3845"/>
                  </a:cubicBezTo>
                  <a:cubicBezTo>
                    <a:pt x="2522" y="3845"/>
                    <a:pt x="2974" y="3680"/>
                    <a:pt x="3303" y="3390"/>
                  </a:cubicBezTo>
                  <a:cubicBezTo>
                    <a:pt x="3934" y="2840"/>
                    <a:pt x="4121" y="1867"/>
                    <a:pt x="3739" y="1127"/>
                  </a:cubicBezTo>
                  <a:cubicBezTo>
                    <a:pt x="3490" y="642"/>
                    <a:pt x="3181" y="42"/>
                    <a:pt x="2126" y="0"/>
                  </a:cubicBezTo>
                  <a:cubicBezTo>
                    <a:pt x="2118" y="0"/>
                    <a:pt x="2110" y="0"/>
                    <a:pt x="2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rot="-293290">
              <a:off x="2575931" y="2355731"/>
              <a:ext cx="145155" cy="135606"/>
            </a:xfrm>
            <a:custGeom>
              <a:avLst/>
              <a:gdLst/>
              <a:ahLst/>
              <a:cxnLst/>
              <a:rect l="l" t="t" r="r" b="b"/>
              <a:pathLst>
                <a:path w="3706" h="3462" extrusionOk="0">
                  <a:moveTo>
                    <a:pt x="1896" y="1"/>
                  </a:moveTo>
                  <a:cubicBezTo>
                    <a:pt x="1160" y="1"/>
                    <a:pt x="453" y="513"/>
                    <a:pt x="227" y="1214"/>
                  </a:cubicBezTo>
                  <a:cubicBezTo>
                    <a:pt x="1" y="1923"/>
                    <a:pt x="288" y="2763"/>
                    <a:pt x="904" y="3178"/>
                  </a:cubicBezTo>
                  <a:cubicBezTo>
                    <a:pt x="1161" y="3360"/>
                    <a:pt x="1476" y="3449"/>
                    <a:pt x="1789" y="3460"/>
                  </a:cubicBezTo>
                  <a:cubicBezTo>
                    <a:pt x="1809" y="3461"/>
                    <a:pt x="1828" y="3461"/>
                    <a:pt x="1848" y="3461"/>
                  </a:cubicBezTo>
                  <a:cubicBezTo>
                    <a:pt x="2256" y="3461"/>
                    <a:pt x="2663" y="3324"/>
                    <a:pt x="2972" y="3056"/>
                  </a:cubicBezTo>
                  <a:cubicBezTo>
                    <a:pt x="3532" y="2567"/>
                    <a:pt x="3705" y="1686"/>
                    <a:pt x="3362" y="1022"/>
                  </a:cubicBezTo>
                  <a:cubicBezTo>
                    <a:pt x="3097" y="509"/>
                    <a:pt x="2829" y="40"/>
                    <a:pt x="1920" y="1"/>
                  </a:cubicBezTo>
                  <a:cubicBezTo>
                    <a:pt x="1912" y="1"/>
                    <a:pt x="1904" y="1"/>
                    <a:pt x="18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8"/>
            <p:cNvSpPr/>
            <p:nvPr/>
          </p:nvSpPr>
          <p:spPr>
            <a:xfrm rot="-293290">
              <a:off x="2567743" y="2348216"/>
              <a:ext cx="161409" cy="150608"/>
            </a:xfrm>
            <a:custGeom>
              <a:avLst/>
              <a:gdLst/>
              <a:ahLst/>
              <a:cxnLst/>
              <a:rect l="l" t="t" r="r" b="b"/>
              <a:pathLst>
                <a:path w="4121" h="3845" extrusionOk="0">
                  <a:moveTo>
                    <a:pt x="2118" y="385"/>
                  </a:moveTo>
                  <a:cubicBezTo>
                    <a:pt x="2941" y="419"/>
                    <a:pt x="3153" y="826"/>
                    <a:pt x="3398" y="1300"/>
                  </a:cubicBezTo>
                  <a:cubicBezTo>
                    <a:pt x="3697" y="1881"/>
                    <a:pt x="3543" y="2673"/>
                    <a:pt x="3052" y="3100"/>
                  </a:cubicBezTo>
                  <a:cubicBezTo>
                    <a:pt x="2790" y="3331"/>
                    <a:pt x="2428" y="3461"/>
                    <a:pt x="2057" y="3461"/>
                  </a:cubicBezTo>
                  <a:cubicBezTo>
                    <a:pt x="2038" y="3461"/>
                    <a:pt x="2020" y="3460"/>
                    <a:pt x="2001" y="3460"/>
                  </a:cubicBezTo>
                  <a:cubicBezTo>
                    <a:pt x="1716" y="3449"/>
                    <a:pt x="1443" y="3365"/>
                    <a:pt x="1217" y="3211"/>
                  </a:cubicBezTo>
                  <a:cubicBezTo>
                    <a:pt x="673" y="2843"/>
                    <a:pt x="416" y="2093"/>
                    <a:pt x="617" y="1465"/>
                  </a:cubicBezTo>
                  <a:cubicBezTo>
                    <a:pt x="818" y="848"/>
                    <a:pt x="1454" y="385"/>
                    <a:pt x="2104" y="385"/>
                  </a:cubicBezTo>
                  <a:close/>
                  <a:moveTo>
                    <a:pt x="2114" y="0"/>
                  </a:moveTo>
                  <a:cubicBezTo>
                    <a:pt x="1279" y="0"/>
                    <a:pt x="504" y="559"/>
                    <a:pt x="251" y="1348"/>
                  </a:cubicBezTo>
                  <a:cubicBezTo>
                    <a:pt x="0" y="2132"/>
                    <a:pt x="324" y="3069"/>
                    <a:pt x="1005" y="3529"/>
                  </a:cubicBezTo>
                  <a:cubicBezTo>
                    <a:pt x="1286" y="3722"/>
                    <a:pt x="1630" y="3825"/>
                    <a:pt x="1992" y="3839"/>
                  </a:cubicBezTo>
                  <a:cubicBezTo>
                    <a:pt x="2012" y="3845"/>
                    <a:pt x="2034" y="3845"/>
                    <a:pt x="2054" y="3845"/>
                  </a:cubicBezTo>
                  <a:cubicBezTo>
                    <a:pt x="2522" y="3845"/>
                    <a:pt x="2974" y="3680"/>
                    <a:pt x="3303" y="3393"/>
                  </a:cubicBezTo>
                  <a:cubicBezTo>
                    <a:pt x="3934" y="2840"/>
                    <a:pt x="4121" y="1867"/>
                    <a:pt x="3739" y="1127"/>
                  </a:cubicBezTo>
                  <a:cubicBezTo>
                    <a:pt x="3490" y="642"/>
                    <a:pt x="3181" y="42"/>
                    <a:pt x="2126" y="0"/>
                  </a:cubicBezTo>
                  <a:cubicBezTo>
                    <a:pt x="2122" y="0"/>
                    <a:pt x="2118" y="0"/>
                    <a:pt x="2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8"/>
            <p:cNvSpPr/>
            <p:nvPr/>
          </p:nvSpPr>
          <p:spPr>
            <a:xfrm rot="-293290">
              <a:off x="1678920" y="1593458"/>
              <a:ext cx="1259038" cy="573135"/>
            </a:xfrm>
            <a:custGeom>
              <a:avLst/>
              <a:gdLst/>
              <a:ahLst/>
              <a:cxnLst/>
              <a:rect l="l" t="t" r="r" b="b"/>
              <a:pathLst>
                <a:path w="32145" h="14632" extrusionOk="0">
                  <a:moveTo>
                    <a:pt x="29065" y="0"/>
                  </a:moveTo>
                  <a:lnTo>
                    <a:pt x="1700" y="2229"/>
                  </a:lnTo>
                  <a:cubicBezTo>
                    <a:pt x="400" y="5181"/>
                    <a:pt x="1" y="8520"/>
                    <a:pt x="573" y="11695"/>
                  </a:cubicBezTo>
                  <a:cubicBezTo>
                    <a:pt x="804" y="12967"/>
                    <a:pt x="1432" y="14437"/>
                    <a:pt x="2715" y="14616"/>
                  </a:cubicBezTo>
                  <a:cubicBezTo>
                    <a:pt x="2791" y="14626"/>
                    <a:pt x="2866" y="14631"/>
                    <a:pt x="2941" y="14631"/>
                  </a:cubicBezTo>
                  <a:cubicBezTo>
                    <a:pt x="3894" y="14631"/>
                    <a:pt x="4751" y="13818"/>
                    <a:pt x="5061" y="12889"/>
                  </a:cubicBezTo>
                  <a:cubicBezTo>
                    <a:pt x="5396" y="11893"/>
                    <a:pt x="5257" y="10802"/>
                    <a:pt x="5109" y="9759"/>
                  </a:cubicBezTo>
                  <a:lnTo>
                    <a:pt x="5109" y="9759"/>
                  </a:lnTo>
                  <a:cubicBezTo>
                    <a:pt x="5292" y="11032"/>
                    <a:pt x="5676" y="12333"/>
                    <a:pt x="6811" y="12333"/>
                  </a:cubicBezTo>
                  <a:cubicBezTo>
                    <a:pt x="6868" y="12333"/>
                    <a:pt x="6926" y="12329"/>
                    <a:pt x="6986" y="12323"/>
                  </a:cubicBezTo>
                  <a:cubicBezTo>
                    <a:pt x="8253" y="12184"/>
                    <a:pt x="8566" y="10830"/>
                    <a:pt x="8268" y="9430"/>
                  </a:cubicBezTo>
                  <a:lnTo>
                    <a:pt x="8268" y="9430"/>
                  </a:lnTo>
                  <a:cubicBezTo>
                    <a:pt x="8493" y="10477"/>
                    <a:pt x="8798" y="11137"/>
                    <a:pt x="9506" y="11171"/>
                  </a:cubicBezTo>
                  <a:cubicBezTo>
                    <a:pt x="9550" y="11173"/>
                    <a:pt x="9593" y="11174"/>
                    <a:pt x="9635" y="11174"/>
                  </a:cubicBezTo>
                  <a:cubicBezTo>
                    <a:pt x="10311" y="11174"/>
                    <a:pt x="10561" y="10875"/>
                    <a:pt x="10948" y="10328"/>
                  </a:cubicBezTo>
                  <a:cubicBezTo>
                    <a:pt x="11205" y="9961"/>
                    <a:pt x="11342" y="9526"/>
                    <a:pt x="11393" y="9078"/>
                  </a:cubicBezTo>
                  <a:lnTo>
                    <a:pt x="11393" y="9078"/>
                  </a:lnTo>
                  <a:cubicBezTo>
                    <a:pt x="11406" y="9774"/>
                    <a:pt x="11515" y="10241"/>
                    <a:pt x="11997" y="10677"/>
                  </a:cubicBezTo>
                  <a:cubicBezTo>
                    <a:pt x="12331" y="10976"/>
                    <a:pt x="12697" y="11124"/>
                    <a:pt x="13068" y="11124"/>
                  </a:cubicBezTo>
                  <a:cubicBezTo>
                    <a:pt x="13416" y="11124"/>
                    <a:pt x="13767" y="10995"/>
                    <a:pt x="14100" y="10738"/>
                  </a:cubicBezTo>
                  <a:cubicBezTo>
                    <a:pt x="14647" y="10322"/>
                    <a:pt x="14816" y="9763"/>
                    <a:pt x="14882" y="8932"/>
                  </a:cubicBezTo>
                  <a:lnTo>
                    <a:pt x="14882" y="8932"/>
                  </a:lnTo>
                  <a:cubicBezTo>
                    <a:pt x="14987" y="10097"/>
                    <a:pt x="15831" y="11280"/>
                    <a:pt x="16956" y="11280"/>
                  </a:cubicBezTo>
                  <a:cubicBezTo>
                    <a:pt x="16965" y="11280"/>
                    <a:pt x="16975" y="11280"/>
                    <a:pt x="16985" y="11279"/>
                  </a:cubicBezTo>
                  <a:cubicBezTo>
                    <a:pt x="18232" y="11259"/>
                    <a:pt x="19072" y="10216"/>
                    <a:pt x="19183" y="8855"/>
                  </a:cubicBezTo>
                  <a:lnTo>
                    <a:pt x="19183" y="8855"/>
                  </a:lnTo>
                  <a:cubicBezTo>
                    <a:pt x="19247" y="10086"/>
                    <a:pt x="20154" y="11140"/>
                    <a:pt x="21354" y="11140"/>
                  </a:cubicBezTo>
                  <a:cubicBezTo>
                    <a:pt x="21359" y="11140"/>
                    <a:pt x="21365" y="11140"/>
                    <a:pt x="21371" y="11140"/>
                  </a:cubicBezTo>
                  <a:cubicBezTo>
                    <a:pt x="22664" y="11129"/>
                    <a:pt x="23389" y="10261"/>
                    <a:pt x="23820" y="8690"/>
                  </a:cubicBezTo>
                  <a:lnTo>
                    <a:pt x="23820" y="8690"/>
                  </a:lnTo>
                  <a:cubicBezTo>
                    <a:pt x="23574" y="9884"/>
                    <a:pt x="24603" y="11212"/>
                    <a:pt x="25842" y="11212"/>
                  </a:cubicBezTo>
                  <a:cubicBezTo>
                    <a:pt x="25847" y="11212"/>
                    <a:pt x="25852" y="11212"/>
                    <a:pt x="25857" y="11212"/>
                  </a:cubicBezTo>
                  <a:cubicBezTo>
                    <a:pt x="27159" y="11201"/>
                    <a:pt x="27611" y="9918"/>
                    <a:pt x="27801" y="8478"/>
                  </a:cubicBezTo>
                  <a:lnTo>
                    <a:pt x="27801" y="8478"/>
                  </a:lnTo>
                  <a:cubicBezTo>
                    <a:pt x="27634" y="9756"/>
                    <a:pt x="27480" y="11126"/>
                    <a:pt x="28066" y="12273"/>
                  </a:cubicBezTo>
                  <a:cubicBezTo>
                    <a:pt x="28471" y="13066"/>
                    <a:pt x="29382" y="13640"/>
                    <a:pt x="30229" y="13640"/>
                  </a:cubicBezTo>
                  <a:cubicBezTo>
                    <a:pt x="30607" y="13640"/>
                    <a:pt x="30972" y="13526"/>
                    <a:pt x="31274" y="13266"/>
                  </a:cubicBezTo>
                  <a:cubicBezTo>
                    <a:pt x="31899" y="12730"/>
                    <a:pt x="32014" y="11821"/>
                    <a:pt x="32039" y="10992"/>
                  </a:cubicBezTo>
                  <a:cubicBezTo>
                    <a:pt x="32145" y="7142"/>
                    <a:pt x="31093" y="3273"/>
                    <a:pt x="29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8"/>
            <p:cNvSpPr/>
            <p:nvPr/>
          </p:nvSpPr>
          <p:spPr>
            <a:xfrm rot="-293290">
              <a:off x="1671315" y="1586545"/>
              <a:ext cx="1273804" cy="587745"/>
            </a:xfrm>
            <a:custGeom>
              <a:avLst/>
              <a:gdLst/>
              <a:ahLst/>
              <a:cxnLst/>
              <a:rect l="l" t="t" r="r" b="b"/>
              <a:pathLst>
                <a:path w="32522" h="15005" extrusionOk="0">
                  <a:moveTo>
                    <a:pt x="29249" y="1"/>
                  </a:moveTo>
                  <a:cubicBezTo>
                    <a:pt x="29214" y="1"/>
                    <a:pt x="29179" y="10"/>
                    <a:pt x="29148" y="29"/>
                  </a:cubicBezTo>
                  <a:cubicBezTo>
                    <a:pt x="29056" y="85"/>
                    <a:pt x="29028" y="202"/>
                    <a:pt x="29084" y="294"/>
                  </a:cubicBezTo>
                  <a:cubicBezTo>
                    <a:pt x="31090" y="3522"/>
                    <a:pt x="32133" y="7386"/>
                    <a:pt x="32030" y="11180"/>
                  </a:cubicBezTo>
                  <a:cubicBezTo>
                    <a:pt x="32011" y="11908"/>
                    <a:pt x="31913" y="12812"/>
                    <a:pt x="31333" y="13312"/>
                  </a:cubicBezTo>
                  <a:cubicBezTo>
                    <a:pt x="31041" y="13565"/>
                    <a:pt x="30710" y="13640"/>
                    <a:pt x="30419" y="13640"/>
                  </a:cubicBezTo>
                  <a:cubicBezTo>
                    <a:pt x="30289" y="13640"/>
                    <a:pt x="30168" y="13625"/>
                    <a:pt x="30060" y="13605"/>
                  </a:cubicBezTo>
                  <a:cubicBezTo>
                    <a:pt x="29380" y="13468"/>
                    <a:pt x="28735" y="12988"/>
                    <a:pt x="28426" y="12377"/>
                  </a:cubicBezTo>
                  <a:cubicBezTo>
                    <a:pt x="27890" y="11328"/>
                    <a:pt x="27996" y="10089"/>
                    <a:pt x="28183" y="8694"/>
                  </a:cubicBezTo>
                  <a:cubicBezTo>
                    <a:pt x="28200" y="8588"/>
                    <a:pt x="28122" y="8491"/>
                    <a:pt x="28018" y="8477"/>
                  </a:cubicBezTo>
                  <a:cubicBezTo>
                    <a:pt x="28009" y="8475"/>
                    <a:pt x="27999" y="8475"/>
                    <a:pt x="27990" y="8475"/>
                  </a:cubicBezTo>
                  <a:cubicBezTo>
                    <a:pt x="27895" y="8475"/>
                    <a:pt x="27813" y="8548"/>
                    <a:pt x="27801" y="8641"/>
                  </a:cubicBezTo>
                  <a:cubicBezTo>
                    <a:pt x="27569" y="10410"/>
                    <a:pt x="27028" y="11203"/>
                    <a:pt x="26049" y="11208"/>
                  </a:cubicBezTo>
                  <a:lnTo>
                    <a:pt x="26038" y="11208"/>
                  </a:lnTo>
                  <a:cubicBezTo>
                    <a:pt x="25491" y="11208"/>
                    <a:pt x="24941" y="10904"/>
                    <a:pt x="24573" y="10402"/>
                  </a:cubicBezTo>
                  <a:cubicBezTo>
                    <a:pt x="24233" y="9947"/>
                    <a:pt x="24101" y="9398"/>
                    <a:pt x="24202" y="8915"/>
                  </a:cubicBezTo>
                  <a:cubicBezTo>
                    <a:pt x="24216" y="8859"/>
                    <a:pt x="24233" y="8803"/>
                    <a:pt x="24247" y="8742"/>
                  </a:cubicBezTo>
                  <a:cubicBezTo>
                    <a:pt x="24272" y="8644"/>
                    <a:pt x="24216" y="8541"/>
                    <a:pt x="24115" y="8513"/>
                  </a:cubicBezTo>
                  <a:cubicBezTo>
                    <a:pt x="24097" y="8508"/>
                    <a:pt x="24079" y="8506"/>
                    <a:pt x="24061" y="8506"/>
                  </a:cubicBezTo>
                  <a:cubicBezTo>
                    <a:pt x="23979" y="8506"/>
                    <a:pt x="23903" y="8556"/>
                    <a:pt x="23878" y="8639"/>
                  </a:cubicBezTo>
                  <a:cubicBezTo>
                    <a:pt x="23862" y="8700"/>
                    <a:pt x="23842" y="8764"/>
                    <a:pt x="23828" y="8826"/>
                  </a:cubicBezTo>
                  <a:cubicBezTo>
                    <a:pt x="23393" y="10413"/>
                    <a:pt x="22690" y="11124"/>
                    <a:pt x="21563" y="11136"/>
                  </a:cubicBezTo>
                  <a:cubicBezTo>
                    <a:pt x="21550" y="11136"/>
                    <a:pt x="21538" y="11136"/>
                    <a:pt x="21526" y="11136"/>
                  </a:cubicBezTo>
                  <a:cubicBezTo>
                    <a:pt x="21007" y="11136"/>
                    <a:pt x="20525" y="10906"/>
                    <a:pt x="20159" y="10499"/>
                  </a:cubicBezTo>
                  <a:cubicBezTo>
                    <a:pt x="19808" y="10114"/>
                    <a:pt x="19599" y="9590"/>
                    <a:pt x="19568" y="9049"/>
                  </a:cubicBezTo>
                  <a:cubicBezTo>
                    <a:pt x="19579" y="8909"/>
                    <a:pt x="19582" y="8767"/>
                    <a:pt x="19579" y="8625"/>
                  </a:cubicBezTo>
                  <a:cubicBezTo>
                    <a:pt x="19574" y="8519"/>
                    <a:pt x="19496" y="8441"/>
                    <a:pt x="19392" y="8435"/>
                  </a:cubicBezTo>
                  <a:cubicBezTo>
                    <a:pt x="19390" y="8435"/>
                    <a:pt x="19389" y="8435"/>
                    <a:pt x="19387" y="8435"/>
                  </a:cubicBezTo>
                  <a:cubicBezTo>
                    <a:pt x="19289" y="8435"/>
                    <a:pt x="19205" y="8507"/>
                    <a:pt x="19194" y="8608"/>
                  </a:cubicBezTo>
                  <a:cubicBezTo>
                    <a:pt x="19177" y="8756"/>
                    <a:pt x="19175" y="8907"/>
                    <a:pt x="19180" y="9054"/>
                  </a:cubicBezTo>
                  <a:cubicBezTo>
                    <a:pt x="19124" y="9713"/>
                    <a:pt x="18885" y="10301"/>
                    <a:pt x="18497" y="10703"/>
                  </a:cubicBezTo>
                  <a:cubicBezTo>
                    <a:pt x="18145" y="11069"/>
                    <a:pt x="17685" y="11267"/>
                    <a:pt x="17172" y="11278"/>
                  </a:cubicBezTo>
                  <a:cubicBezTo>
                    <a:pt x="17169" y="11278"/>
                    <a:pt x="17166" y="11278"/>
                    <a:pt x="17163" y="11278"/>
                  </a:cubicBezTo>
                  <a:cubicBezTo>
                    <a:pt x="16703" y="11278"/>
                    <a:pt x="16243" y="11049"/>
                    <a:pt x="15883" y="10617"/>
                  </a:cubicBezTo>
                  <a:cubicBezTo>
                    <a:pt x="15537" y="10201"/>
                    <a:pt x="15319" y="9646"/>
                    <a:pt x="15269" y="9110"/>
                  </a:cubicBezTo>
                  <a:cubicBezTo>
                    <a:pt x="15286" y="8890"/>
                    <a:pt x="15297" y="8655"/>
                    <a:pt x="15302" y="8404"/>
                  </a:cubicBezTo>
                  <a:cubicBezTo>
                    <a:pt x="15311" y="8304"/>
                    <a:pt x="15236" y="8220"/>
                    <a:pt x="15135" y="8206"/>
                  </a:cubicBezTo>
                  <a:cubicBezTo>
                    <a:pt x="15129" y="8206"/>
                    <a:pt x="15124" y="8206"/>
                    <a:pt x="15118" y="8206"/>
                  </a:cubicBezTo>
                  <a:cubicBezTo>
                    <a:pt x="15027" y="8206"/>
                    <a:pt x="14947" y="8268"/>
                    <a:pt x="14926" y="8360"/>
                  </a:cubicBezTo>
                  <a:cubicBezTo>
                    <a:pt x="14873" y="8602"/>
                    <a:pt x="14864" y="8859"/>
                    <a:pt x="14884" y="9113"/>
                  </a:cubicBezTo>
                  <a:cubicBezTo>
                    <a:pt x="14814" y="9950"/>
                    <a:pt x="14650" y="10416"/>
                    <a:pt x="14181" y="10776"/>
                  </a:cubicBezTo>
                  <a:cubicBezTo>
                    <a:pt x="13880" y="11005"/>
                    <a:pt x="13572" y="11120"/>
                    <a:pt x="13269" y="11120"/>
                  </a:cubicBezTo>
                  <a:cubicBezTo>
                    <a:pt x="12943" y="11120"/>
                    <a:pt x="12623" y="10986"/>
                    <a:pt x="12326" y="10720"/>
                  </a:cubicBezTo>
                  <a:cubicBezTo>
                    <a:pt x="11902" y="10338"/>
                    <a:pt x="11798" y="9928"/>
                    <a:pt x="11785" y="9286"/>
                  </a:cubicBezTo>
                  <a:cubicBezTo>
                    <a:pt x="11824" y="8985"/>
                    <a:pt x="11815" y="8697"/>
                    <a:pt x="11796" y="8455"/>
                  </a:cubicBezTo>
                  <a:cubicBezTo>
                    <a:pt x="11785" y="8350"/>
                    <a:pt x="11693" y="8276"/>
                    <a:pt x="11603" y="8276"/>
                  </a:cubicBezTo>
                  <a:cubicBezTo>
                    <a:pt x="11601" y="8276"/>
                    <a:pt x="11599" y="8276"/>
                    <a:pt x="11598" y="8276"/>
                  </a:cubicBezTo>
                  <a:cubicBezTo>
                    <a:pt x="11492" y="8279"/>
                    <a:pt x="11411" y="8363"/>
                    <a:pt x="11408" y="8463"/>
                  </a:cubicBezTo>
                  <a:lnTo>
                    <a:pt x="11405" y="8499"/>
                  </a:lnTo>
                  <a:cubicBezTo>
                    <a:pt x="11397" y="8778"/>
                    <a:pt x="11391" y="9032"/>
                    <a:pt x="11394" y="9264"/>
                  </a:cubicBezTo>
                  <a:cubicBezTo>
                    <a:pt x="11349" y="9646"/>
                    <a:pt x="11235" y="10048"/>
                    <a:pt x="10987" y="10399"/>
                  </a:cubicBezTo>
                  <a:cubicBezTo>
                    <a:pt x="10622" y="10918"/>
                    <a:pt x="10425" y="11164"/>
                    <a:pt x="9829" y="11164"/>
                  </a:cubicBezTo>
                  <a:cubicBezTo>
                    <a:pt x="9791" y="11164"/>
                    <a:pt x="9751" y="11163"/>
                    <a:pt x="9709" y="11161"/>
                  </a:cubicBezTo>
                  <a:cubicBezTo>
                    <a:pt x="9184" y="11133"/>
                    <a:pt x="8897" y="10700"/>
                    <a:pt x="8649" y="9562"/>
                  </a:cubicBezTo>
                  <a:cubicBezTo>
                    <a:pt x="8649" y="9559"/>
                    <a:pt x="8646" y="9557"/>
                    <a:pt x="8646" y="9551"/>
                  </a:cubicBezTo>
                  <a:cubicBezTo>
                    <a:pt x="8627" y="9462"/>
                    <a:pt x="8549" y="9401"/>
                    <a:pt x="8461" y="9401"/>
                  </a:cubicBezTo>
                  <a:cubicBezTo>
                    <a:pt x="8448" y="9401"/>
                    <a:pt x="8434" y="9403"/>
                    <a:pt x="8420" y="9406"/>
                  </a:cubicBezTo>
                  <a:cubicBezTo>
                    <a:pt x="8314" y="9425"/>
                    <a:pt x="8250" y="9529"/>
                    <a:pt x="8272" y="9632"/>
                  </a:cubicBezTo>
                  <a:cubicBezTo>
                    <a:pt x="8272" y="9635"/>
                    <a:pt x="8278" y="9640"/>
                    <a:pt x="8278" y="9643"/>
                  </a:cubicBezTo>
                  <a:cubicBezTo>
                    <a:pt x="8470" y="10552"/>
                    <a:pt x="8389" y="11345"/>
                    <a:pt x="8046" y="11819"/>
                  </a:cubicBezTo>
                  <a:cubicBezTo>
                    <a:pt x="7840" y="12101"/>
                    <a:pt x="7544" y="12268"/>
                    <a:pt x="7165" y="12310"/>
                  </a:cubicBezTo>
                  <a:cubicBezTo>
                    <a:pt x="7111" y="12316"/>
                    <a:pt x="7059" y="12319"/>
                    <a:pt x="7009" y="12319"/>
                  </a:cubicBezTo>
                  <a:cubicBezTo>
                    <a:pt x="6203" y="12319"/>
                    <a:pt x="5733" y="11564"/>
                    <a:pt x="5496" y="9911"/>
                  </a:cubicBezTo>
                  <a:cubicBezTo>
                    <a:pt x="5484" y="9817"/>
                    <a:pt x="5402" y="9744"/>
                    <a:pt x="5310" y="9744"/>
                  </a:cubicBezTo>
                  <a:cubicBezTo>
                    <a:pt x="5300" y="9744"/>
                    <a:pt x="5291" y="9745"/>
                    <a:pt x="5282" y="9746"/>
                  </a:cubicBezTo>
                  <a:cubicBezTo>
                    <a:pt x="5176" y="9760"/>
                    <a:pt x="5103" y="9858"/>
                    <a:pt x="5117" y="9964"/>
                  </a:cubicBezTo>
                  <a:cubicBezTo>
                    <a:pt x="5254" y="10932"/>
                    <a:pt x="5401" y="12031"/>
                    <a:pt x="5075" y="13007"/>
                  </a:cubicBezTo>
                  <a:cubicBezTo>
                    <a:pt x="4795" y="13835"/>
                    <a:pt x="4013" y="14620"/>
                    <a:pt x="3137" y="14620"/>
                  </a:cubicBezTo>
                  <a:cubicBezTo>
                    <a:pt x="3071" y="14620"/>
                    <a:pt x="3005" y="14615"/>
                    <a:pt x="2938" y="14606"/>
                  </a:cubicBezTo>
                  <a:cubicBezTo>
                    <a:pt x="1571" y="14414"/>
                    <a:pt x="1100" y="12603"/>
                    <a:pt x="960" y="11836"/>
                  </a:cubicBezTo>
                  <a:cubicBezTo>
                    <a:pt x="391" y="8711"/>
                    <a:pt x="790" y="5389"/>
                    <a:pt x="2070" y="2484"/>
                  </a:cubicBezTo>
                  <a:cubicBezTo>
                    <a:pt x="2112" y="2390"/>
                    <a:pt x="2070" y="2275"/>
                    <a:pt x="1973" y="2233"/>
                  </a:cubicBezTo>
                  <a:cubicBezTo>
                    <a:pt x="1947" y="2222"/>
                    <a:pt x="1920" y="2217"/>
                    <a:pt x="1894" y="2217"/>
                  </a:cubicBezTo>
                  <a:cubicBezTo>
                    <a:pt x="1819" y="2217"/>
                    <a:pt x="1747" y="2259"/>
                    <a:pt x="1716" y="2331"/>
                  </a:cubicBezTo>
                  <a:cubicBezTo>
                    <a:pt x="405" y="5308"/>
                    <a:pt x="0" y="8708"/>
                    <a:pt x="581" y="11908"/>
                  </a:cubicBezTo>
                  <a:cubicBezTo>
                    <a:pt x="734" y="12759"/>
                    <a:pt x="1267" y="14765"/>
                    <a:pt x="2885" y="14988"/>
                  </a:cubicBezTo>
                  <a:cubicBezTo>
                    <a:pt x="2977" y="14999"/>
                    <a:pt x="3064" y="15005"/>
                    <a:pt x="3150" y="15005"/>
                  </a:cubicBezTo>
                  <a:cubicBezTo>
                    <a:pt x="4233" y="15005"/>
                    <a:pt x="5123" y="14082"/>
                    <a:pt x="5429" y="13144"/>
                  </a:cubicBezTo>
                  <a:cubicBezTo>
                    <a:pt x="5574" y="12726"/>
                    <a:pt x="5633" y="12291"/>
                    <a:pt x="5647" y="11853"/>
                  </a:cubicBezTo>
                  <a:cubicBezTo>
                    <a:pt x="5929" y="12361"/>
                    <a:pt x="6355" y="12719"/>
                    <a:pt x="7002" y="12719"/>
                  </a:cubicBezTo>
                  <a:cubicBezTo>
                    <a:pt x="7064" y="12719"/>
                    <a:pt x="7129" y="12716"/>
                    <a:pt x="7195" y="12709"/>
                  </a:cubicBezTo>
                  <a:cubicBezTo>
                    <a:pt x="7689" y="12653"/>
                    <a:pt x="8077" y="12433"/>
                    <a:pt x="8350" y="12056"/>
                  </a:cubicBezTo>
                  <a:cubicBezTo>
                    <a:pt x="8554" y="11774"/>
                    <a:pt x="8685" y="11401"/>
                    <a:pt x="8732" y="10971"/>
                  </a:cubicBezTo>
                  <a:cubicBezTo>
                    <a:pt x="8950" y="11309"/>
                    <a:pt x="9246" y="11537"/>
                    <a:pt x="9684" y="11557"/>
                  </a:cubicBezTo>
                  <a:cubicBezTo>
                    <a:pt x="9730" y="11559"/>
                    <a:pt x="9774" y="11560"/>
                    <a:pt x="9817" y="11560"/>
                  </a:cubicBezTo>
                  <a:cubicBezTo>
                    <a:pt x="10600" y="11560"/>
                    <a:pt x="10897" y="11202"/>
                    <a:pt x="11296" y="10633"/>
                  </a:cubicBezTo>
                  <a:cubicBezTo>
                    <a:pt x="11386" y="10505"/>
                    <a:pt x="11464" y="10368"/>
                    <a:pt x="11525" y="10229"/>
                  </a:cubicBezTo>
                  <a:cubicBezTo>
                    <a:pt x="11623" y="10513"/>
                    <a:pt x="11787" y="10770"/>
                    <a:pt x="12061" y="11013"/>
                  </a:cubicBezTo>
                  <a:cubicBezTo>
                    <a:pt x="12425" y="11341"/>
                    <a:pt x="12838" y="11506"/>
                    <a:pt x="13259" y="11506"/>
                  </a:cubicBezTo>
                  <a:cubicBezTo>
                    <a:pt x="13646" y="11506"/>
                    <a:pt x="14039" y="11366"/>
                    <a:pt x="14407" y="11085"/>
                  </a:cubicBezTo>
                  <a:cubicBezTo>
                    <a:pt x="14772" y="10806"/>
                    <a:pt x="14982" y="10472"/>
                    <a:pt x="15107" y="10064"/>
                  </a:cubicBezTo>
                  <a:cubicBezTo>
                    <a:pt x="15227" y="10354"/>
                    <a:pt x="15386" y="10631"/>
                    <a:pt x="15584" y="10868"/>
                  </a:cubicBezTo>
                  <a:cubicBezTo>
                    <a:pt x="16016" y="11385"/>
                    <a:pt x="16567" y="11669"/>
                    <a:pt x="17154" y="11669"/>
                  </a:cubicBezTo>
                  <a:cubicBezTo>
                    <a:pt x="17163" y="11669"/>
                    <a:pt x="17171" y="11669"/>
                    <a:pt x="17180" y="11668"/>
                  </a:cubicBezTo>
                  <a:cubicBezTo>
                    <a:pt x="17799" y="11654"/>
                    <a:pt x="18352" y="11417"/>
                    <a:pt x="18776" y="10971"/>
                  </a:cubicBezTo>
                  <a:cubicBezTo>
                    <a:pt x="19038" y="10695"/>
                    <a:pt x="19244" y="10352"/>
                    <a:pt x="19381" y="9964"/>
                  </a:cubicBezTo>
                  <a:cubicBezTo>
                    <a:pt x="19496" y="10257"/>
                    <a:pt x="19663" y="10527"/>
                    <a:pt x="19875" y="10762"/>
                  </a:cubicBezTo>
                  <a:cubicBezTo>
                    <a:pt x="20319" y="11256"/>
                    <a:pt x="20918" y="11523"/>
                    <a:pt x="21553" y="11523"/>
                  </a:cubicBezTo>
                  <a:cubicBezTo>
                    <a:pt x="21556" y="11523"/>
                    <a:pt x="21559" y="11523"/>
                    <a:pt x="21563" y="11523"/>
                  </a:cubicBezTo>
                  <a:cubicBezTo>
                    <a:pt x="22615" y="11512"/>
                    <a:pt x="23365" y="10979"/>
                    <a:pt x="23870" y="9852"/>
                  </a:cubicBezTo>
                  <a:cubicBezTo>
                    <a:pt x="23948" y="10123"/>
                    <a:pt x="24079" y="10388"/>
                    <a:pt x="24258" y="10633"/>
                  </a:cubicBezTo>
                  <a:cubicBezTo>
                    <a:pt x="24701" y="11236"/>
                    <a:pt x="25362" y="11596"/>
                    <a:pt x="26032" y="11596"/>
                  </a:cubicBezTo>
                  <a:lnTo>
                    <a:pt x="26046" y="11596"/>
                  </a:lnTo>
                  <a:cubicBezTo>
                    <a:pt x="26835" y="11587"/>
                    <a:pt x="27326" y="11166"/>
                    <a:pt x="27644" y="10594"/>
                  </a:cubicBezTo>
                  <a:cubicBezTo>
                    <a:pt x="27658" y="11264"/>
                    <a:pt x="27770" y="11933"/>
                    <a:pt x="28082" y="12550"/>
                  </a:cubicBezTo>
                  <a:cubicBezTo>
                    <a:pt x="28448" y="13261"/>
                    <a:pt x="29193" y="13825"/>
                    <a:pt x="29988" y="13981"/>
                  </a:cubicBezTo>
                  <a:cubicBezTo>
                    <a:pt x="30133" y="14009"/>
                    <a:pt x="30275" y="14023"/>
                    <a:pt x="30413" y="14023"/>
                  </a:cubicBezTo>
                  <a:cubicBezTo>
                    <a:pt x="30857" y="14023"/>
                    <a:pt x="31263" y="13881"/>
                    <a:pt x="31586" y="13605"/>
                  </a:cubicBezTo>
                  <a:cubicBezTo>
                    <a:pt x="32278" y="13007"/>
                    <a:pt x="32396" y="12000"/>
                    <a:pt x="32415" y="11191"/>
                  </a:cubicBezTo>
                  <a:cubicBezTo>
                    <a:pt x="32521" y="7319"/>
                    <a:pt x="31453" y="3380"/>
                    <a:pt x="29413" y="91"/>
                  </a:cubicBezTo>
                  <a:cubicBezTo>
                    <a:pt x="29377" y="33"/>
                    <a:pt x="29314" y="1"/>
                    <a:pt x="29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8"/>
            <p:cNvSpPr/>
            <p:nvPr/>
          </p:nvSpPr>
          <p:spPr>
            <a:xfrm rot="-293290">
              <a:off x="1753955" y="1775824"/>
              <a:ext cx="53229" cy="347007"/>
            </a:xfrm>
            <a:custGeom>
              <a:avLst/>
              <a:gdLst/>
              <a:ahLst/>
              <a:cxnLst/>
              <a:rect l="l" t="t" r="r" b="b"/>
              <a:pathLst>
                <a:path w="1359" h="8859" extrusionOk="0">
                  <a:moveTo>
                    <a:pt x="1143" y="0"/>
                  </a:moveTo>
                  <a:cubicBezTo>
                    <a:pt x="1062" y="0"/>
                    <a:pt x="985" y="53"/>
                    <a:pt x="960" y="134"/>
                  </a:cubicBezTo>
                  <a:cubicBezTo>
                    <a:pt x="95" y="2916"/>
                    <a:pt x="0" y="5884"/>
                    <a:pt x="689" y="8713"/>
                  </a:cubicBezTo>
                  <a:cubicBezTo>
                    <a:pt x="711" y="8799"/>
                    <a:pt x="790" y="8858"/>
                    <a:pt x="876" y="8858"/>
                  </a:cubicBezTo>
                  <a:cubicBezTo>
                    <a:pt x="893" y="8858"/>
                    <a:pt x="907" y="8855"/>
                    <a:pt x="921" y="8855"/>
                  </a:cubicBezTo>
                  <a:cubicBezTo>
                    <a:pt x="1021" y="8827"/>
                    <a:pt x="1085" y="8727"/>
                    <a:pt x="1060" y="8621"/>
                  </a:cubicBezTo>
                  <a:cubicBezTo>
                    <a:pt x="391" y="5859"/>
                    <a:pt x="483" y="2966"/>
                    <a:pt x="1325" y="249"/>
                  </a:cubicBezTo>
                  <a:cubicBezTo>
                    <a:pt x="1359" y="148"/>
                    <a:pt x="1300" y="40"/>
                    <a:pt x="1200" y="9"/>
                  </a:cubicBezTo>
                  <a:cubicBezTo>
                    <a:pt x="1181" y="3"/>
                    <a:pt x="1162"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8"/>
            <p:cNvSpPr/>
            <p:nvPr/>
          </p:nvSpPr>
          <p:spPr>
            <a:xfrm rot="-293290">
              <a:off x="1816229" y="1936303"/>
              <a:ext cx="18526" cy="127890"/>
            </a:xfrm>
            <a:custGeom>
              <a:avLst/>
              <a:gdLst/>
              <a:ahLst/>
              <a:cxnLst/>
              <a:rect l="l" t="t" r="r" b="b"/>
              <a:pathLst>
                <a:path w="473" h="3265" extrusionOk="0">
                  <a:moveTo>
                    <a:pt x="266" y="0"/>
                  </a:moveTo>
                  <a:cubicBezTo>
                    <a:pt x="171" y="0"/>
                    <a:pt x="84" y="84"/>
                    <a:pt x="82" y="188"/>
                  </a:cubicBezTo>
                  <a:lnTo>
                    <a:pt x="4" y="3064"/>
                  </a:lnTo>
                  <a:cubicBezTo>
                    <a:pt x="1" y="3173"/>
                    <a:pt x="85" y="3259"/>
                    <a:pt x="193" y="3265"/>
                  </a:cubicBezTo>
                  <a:lnTo>
                    <a:pt x="199" y="3265"/>
                  </a:lnTo>
                  <a:cubicBezTo>
                    <a:pt x="305" y="3265"/>
                    <a:pt x="389" y="3181"/>
                    <a:pt x="391" y="3075"/>
                  </a:cubicBezTo>
                  <a:lnTo>
                    <a:pt x="470" y="199"/>
                  </a:lnTo>
                  <a:cubicBezTo>
                    <a:pt x="472" y="90"/>
                    <a:pt x="389" y="4"/>
                    <a:pt x="280" y="1"/>
                  </a:cubicBezTo>
                  <a:cubicBezTo>
                    <a:pt x="275" y="0"/>
                    <a:pt x="271"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8"/>
            <p:cNvSpPr/>
            <p:nvPr/>
          </p:nvSpPr>
          <p:spPr>
            <a:xfrm rot="-293290">
              <a:off x="1726423" y="1919288"/>
              <a:ext cx="18722" cy="63965"/>
            </a:xfrm>
            <a:custGeom>
              <a:avLst/>
              <a:gdLst/>
              <a:ahLst/>
              <a:cxnLst/>
              <a:rect l="l" t="t" r="r" b="b"/>
              <a:pathLst>
                <a:path w="478" h="1633" extrusionOk="0">
                  <a:moveTo>
                    <a:pt x="275" y="0"/>
                  </a:moveTo>
                  <a:cubicBezTo>
                    <a:pt x="173" y="0"/>
                    <a:pt x="89" y="79"/>
                    <a:pt x="84" y="182"/>
                  </a:cubicBezTo>
                  <a:lnTo>
                    <a:pt x="6" y="1426"/>
                  </a:lnTo>
                  <a:cubicBezTo>
                    <a:pt x="0" y="1535"/>
                    <a:pt x="81" y="1624"/>
                    <a:pt x="187" y="1633"/>
                  </a:cubicBezTo>
                  <a:lnTo>
                    <a:pt x="201" y="1633"/>
                  </a:lnTo>
                  <a:cubicBezTo>
                    <a:pt x="304" y="1633"/>
                    <a:pt x="388" y="1555"/>
                    <a:pt x="393" y="1451"/>
                  </a:cubicBezTo>
                  <a:lnTo>
                    <a:pt x="469" y="207"/>
                  </a:lnTo>
                  <a:cubicBezTo>
                    <a:pt x="477" y="98"/>
                    <a:pt x="396" y="6"/>
                    <a:pt x="290" y="1"/>
                  </a:cubicBezTo>
                  <a:cubicBezTo>
                    <a:pt x="285" y="0"/>
                    <a:pt x="280"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rot="-293290">
              <a:off x="1905931" y="1799248"/>
              <a:ext cx="43437" cy="213280"/>
            </a:xfrm>
            <a:custGeom>
              <a:avLst/>
              <a:gdLst/>
              <a:ahLst/>
              <a:cxnLst/>
              <a:rect l="l" t="t" r="r" b="b"/>
              <a:pathLst>
                <a:path w="1109" h="5445" extrusionOk="0">
                  <a:moveTo>
                    <a:pt x="890" y="1"/>
                  </a:moveTo>
                  <a:cubicBezTo>
                    <a:pt x="813" y="1"/>
                    <a:pt x="739" y="47"/>
                    <a:pt x="709" y="125"/>
                  </a:cubicBezTo>
                  <a:cubicBezTo>
                    <a:pt x="82" y="1771"/>
                    <a:pt x="1" y="3609"/>
                    <a:pt x="478" y="5305"/>
                  </a:cubicBezTo>
                  <a:cubicBezTo>
                    <a:pt x="503" y="5389"/>
                    <a:pt x="581" y="5445"/>
                    <a:pt x="665" y="5445"/>
                  </a:cubicBezTo>
                  <a:cubicBezTo>
                    <a:pt x="681" y="5445"/>
                    <a:pt x="698" y="5445"/>
                    <a:pt x="718" y="5436"/>
                  </a:cubicBezTo>
                  <a:cubicBezTo>
                    <a:pt x="818" y="5408"/>
                    <a:pt x="877" y="5300"/>
                    <a:pt x="849" y="5199"/>
                  </a:cubicBezTo>
                  <a:cubicBezTo>
                    <a:pt x="391" y="3584"/>
                    <a:pt x="469" y="1832"/>
                    <a:pt x="1069" y="261"/>
                  </a:cubicBezTo>
                  <a:cubicBezTo>
                    <a:pt x="1108" y="164"/>
                    <a:pt x="1058" y="52"/>
                    <a:pt x="958" y="13"/>
                  </a:cubicBezTo>
                  <a:cubicBezTo>
                    <a:pt x="935" y="5"/>
                    <a:pt x="913" y="1"/>
                    <a:pt x="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rot="-293290">
              <a:off x="1973730" y="1839944"/>
              <a:ext cx="25146" cy="79084"/>
            </a:xfrm>
            <a:custGeom>
              <a:avLst/>
              <a:gdLst/>
              <a:ahLst/>
              <a:cxnLst/>
              <a:rect l="l" t="t" r="r" b="b"/>
              <a:pathLst>
                <a:path w="642" h="2019" extrusionOk="0">
                  <a:moveTo>
                    <a:pt x="439" y="0"/>
                  </a:moveTo>
                  <a:cubicBezTo>
                    <a:pt x="345" y="0"/>
                    <a:pt x="264" y="71"/>
                    <a:pt x="249" y="166"/>
                  </a:cubicBezTo>
                  <a:lnTo>
                    <a:pt x="14" y="1798"/>
                  </a:lnTo>
                  <a:cubicBezTo>
                    <a:pt x="0" y="1904"/>
                    <a:pt x="73" y="1996"/>
                    <a:pt x="179" y="2016"/>
                  </a:cubicBezTo>
                  <a:cubicBezTo>
                    <a:pt x="190" y="2019"/>
                    <a:pt x="196" y="2019"/>
                    <a:pt x="207" y="2019"/>
                  </a:cubicBezTo>
                  <a:cubicBezTo>
                    <a:pt x="299" y="2019"/>
                    <a:pt x="385" y="1952"/>
                    <a:pt x="394" y="1851"/>
                  </a:cubicBezTo>
                  <a:lnTo>
                    <a:pt x="628" y="219"/>
                  </a:lnTo>
                  <a:cubicBezTo>
                    <a:pt x="642" y="113"/>
                    <a:pt x="569" y="21"/>
                    <a:pt x="463" y="2"/>
                  </a:cubicBezTo>
                  <a:cubicBezTo>
                    <a:pt x="455" y="1"/>
                    <a:pt x="447" y="0"/>
                    <a:pt x="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rot="-293290">
              <a:off x="2036797" y="1576501"/>
              <a:ext cx="139906" cy="399103"/>
            </a:xfrm>
            <a:custGeom>
              <a:avLst/>
              <a:gdLst/>
              <a:ahLst/>
              <a:cxnLst/>
              <a:rect l="l" t="t" r="r" b="b"/>
              <a:pathLst>
                <a:path w="3572" h="10189" extrusionOk="0">
                  <a:moveTo>
                    <a:pt x="3354" y="0"/>
                  </a:moveTo>
                  <a:cubicBezTo>
                    <a:pt x="3297" y="0"/>
                    <a:pt x="3238" y="26"/>
                    <a:pt x="3201" y="76"/>
                  </a:cubicBezTo>
                  <a:cubicBezTo>
                    <a:pt x="1050" y="2877"/>
                    <a:pt x="1" y="6498"/>
                    <a:pt x="324" y="10013"/>
                  </a:cubicBezTo>
                  <a:cubicBezTo>
                    <a:pt x="336" y="10116"/>
                    <a:pt x="419" y="10189"/>
                    <a:pt x="517" y="10189"/>
                  </a:cubicBezTo>
                  <a:cubicBezTo>
                    <a:pt x="522" y="10189"/>
                    <a:pt x="531" y="10189"/>
                    <a:pt x="531" y="10186"/>
                  </a:cubicBezTo>
                  <a:cubicBezTo>
                    <a:pt x="637" y="10175"/>
                    <a:pt x="715" y="10080"/>
                    <a:pt x="704" y="9977"/>
                  </a:cubicBezTo>
                  <a:cubicBezTo>
                    <a:pt x="391" y="6553"/>
                    <a:pt x="1410" y="3033"/>
                    <a:pt x="3505" y="310"/>
                  </a:cubicBezTo>
                  <a:cubicBezTo>
                    <a:pt x="3572" y="226"/>
                    <a:pt x="3552" y="103"/>
                    <a:pt x="3469" y="39"/>
                  </a:cubicBezTo>
                  <a:cubicBezTo>
                    <a:pt x="3435" y="13"/>
                    <a:pt x="3395" y="0"/>
                    <a:pt x="3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rot="-293290">
              <a:off x="2112331" y="1710327"/>
              <a:ext cx="62511" cy="146221"/>
            </a:xfrm>
            <a:custGeom>
              <a:avLst/>
              <a:gdLst/>
              <a:ahLst/>
              <a:cxnLst/>
              <a:rect l="l" t="t" r="r" b="b"/>
              <a:pathLst>
                <a:path w="1596" h="3733" extrusionOk="0">
                  <a:moveTo>
                    <a:pt x="1378" y="0"/>
                  </a:moveTo>
                  <a:cubicBezTo>
                    <a:pt x="1305" y="0"/>
                    <a:pt x="1235" y="42"/>
                    <a:pt x="1202" y="114"/>
                  </a:cubicBezTo>
                  <a:cubicBezTo>
                    <a:pt x="711" y="1199"/>
                    <a:pt x="312" y="2335"/>
                    <a:pt x="22" y="3490"/>
                  </a:cubicBezTo>
                  <a:cubicBezTo>
                    <a:pt x="0" y="3596"/>
                    <a:pt x="59" y="3696"/>
                    <a:pt x="162" y="3724"/>
                  </a:cubicBezTo>
                  <a:cubicBezTo>
                    <a:pt x="176" y="3727"/>
                    <a:pt x="190" y="3733"/>
                    <a:pt x="209" y="3733"/>
                  </a:cubicBezTo>
                  <a:cubicBezTo>
                    <a:pt x="293" y="3733"/>
                    <a:pt x="368" y="3677"/>
                    <a:pt x="399" y="3582"/>
                  </a:cubicBezTo>
                  <a:cubicBezTo>
                    <a:pt x="684" y="2452"/>
                    <a:pt x="1074" y="1336"/>
                    <a:pt x="1554" y="270"/>
                  </a:cubicBezTo>
                  <a:cubicBezTo>
                    <a:pt x="1596" y="176"/>
                    <a:pt x="1554" y="61"/>
                    <a:pt x="1456" y="17"/>
                  </a:cubicBezTo>
                  <a:cubicBezTo>
                    <a:pt x="1431" y="6"/>
                    <a:pt x="1404" y="0"/>
                    <a:pt x="1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8"/>
            <p:cNvSpPr/>
            <p:nvPr/>
          </p:nvSpPr>
          <p:spPr>
            <a:xfrm rot="-293290">
              <a:off x="2185033" y="1568371"/>
              <a:ext cx="94002" cy="393345"/>
            </a:xfrm>
            <a:custGeom>
              <a:avLst/>
              <a:gdLst/>
              <a:ahLst/>
              <a:cxnLst/>
              <a:rect l="l" t="t" r="r" b="b"/>
              <a:pathLst>
                <a:path w="2400" h="10042" extrusionOk="0">
                  <a:moveTo>
                    <a:pt x="2180" y="0"/>
                  </a:moveTo>
                  <a:cubicBezTo>
                    <a:pt x="2107" y="0"/>
                    <a:pt x="2039" y="42"/>
                    <a:pt x="2007" y="113"/>
                  </a:cubicBezTo>
                  <a:cubicBezTo>
                    <a:pt x="598" y="3154"/>
                    <a:pt x="1" y="6526"/>
                    <a:pt x="274" y="9863"/>
                  </a:cubicBezTo>
                  <a:cubicBezTo>
                    <a:pt x="280" y="9966"/>
                    <a:pt x="363" y="10042"/>
                    <a:pt x="464" y="10042"/>
                  </a:cubicBezTo>
                  <a:cubicBezTo>
                    <a:pt x="472" y="10042"/>
                    <a:pt x="475" y="10042"/>
                    <a:pt x="478" y="10039"/>
                  </a:cubicBezTo>
                  <a:cubicBezTo>
                    <a:pt x="587" y="10030"/>
                    <a:pt x="667" y="9936"/>
                    <a:pt x="656" y="9832"/>
                  </a:cubicBezTo>
                  <a:cubicBezTo>
                    <a:pt x="391" y="6557"/>
                    <a:pt x="977" y="3254"/>
                    <a:pt x="2355" y="275"/>
                  </a:cubicBezTo>
                  <a:cubicBezTo>
                    <a:pt x="2400" y="177"/>
                    <a:pt x="2358" y="65"/>
                    <a:pt x="2260" y="18"/>
                  </a:cubicBezTo>
                  <a:cubicBezTo>
                    <a:pt x="2234" y="6"/>
                    <a:pt x="2206" y="0"/>
                    <a:pt x="2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8"/>
            <p:cNvSpPr/>
            <p:nvPr/>
          </p:nvSpPr>
          <p:spPr>
            <a:xfrm rot="-293290">
              <a:off x="2261784" y="1738624"/>
              <a:ext cx="31491" cy="85312"/>
            </a:xfrm>
            <a:custGeom>
              <a:avLst/>
              <a:gdLst/>
              <a:ahLst/>
              <a:cxnLst/>
              <a:rect l="l" t="t" r="r" b="b"/>
              <a:pathLst>
                <a:path w="804" h="2178" extrusionOk="0">
                  <a:moveTo>
                    <a:pt x="598" y="1"/>
                  </a:moveTo>
                  <a:cubicBezTo>
                    <a:pt x="509" y="1"/>
                    <a:pt x="429" y="59"/>
                    <a:pt x="407" y="152"/>
                  </a:cubicBezTo>
                  <a:lnTo>
                    <a:pt x="20" y="1940"/>
                  </a:lnTo>
                  <a:cubicBezTo>
                    <a:pt x="0" y="2043"/>
                    <a:pt x="61" y="2144"/>
                    <a:pt x="167" y="2169"/>
                  </a:cubicBezTo>
                  <a:cubicBezTo>
                    <a:pt x="181" y="2175"/>
                    <a:pt x="195" y="2177"/>
                    <a:pt x="209" y="2177"/>
                  </a:cubicBezTo>
                  <a:cubicBezTo>
                    <a:pt x="296" y="2177"/>
                    <a:pt x="377" y="2113"/>
                    <a:pt x="396" y="2024"/>
                  </a:cubicBezTo>
                  <a:lnTo>
                    <a:pt x="784" y="233"/>
                  </a:lnTo>
                  <a:cubicBezTo>
                    <a:pt x="804" y="130"/>
                    <a:pt x="742" y="29"/>
                    <a:pt x="636" y="4"/>
                  </a:cubicBezTo>
                  <a:cubicBezTo>
                    <a:pt x="623" y="2"/>
                    <a:pt x="611" y="1"/>
                    <a:pt x="5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8"/>
            <p:cNvSpPr/>
            <p:nvPr/>
          </p:nvSpPr>
          <p:spPr>
            <a:xfrm rot="-293290">
              <a:off x="2359889" y="1551283"/>
              <a:ext cx="68543" cy="393736"/>
            </a:xfrm>
            <a:custGeom>
              <a:avLst/>
              <a:gdLst/>
              <a:ahLst/>
              <a:cxnLst/>
              <a:rect l="l" t="t" r="r" b="b"/>
              <a:pathLst>
                <a:path w="1750" h="10052" extrusionOk="0">
                  <a:moveTo>
                    <a:pt x="1533" y="1"/>
                  </a:moveTo>
                  <a:cubicBezTo>
                    <a:pt x="1451" y="1"/>
                    <a:pt x="1378" y="53"/>
                    <a:pt x="1351" y="133"/>
                  </a:cubicBezTo>
                  <a:cubicBezTo>
                    <a:pt x="341" y="3250"/>
                    <a:pt x="1" y="6622"/>
                    <a:pt x="363" y="9881"/>
                  </a:cubicBezTo>
                  <a:cubicBezTo>
                    <a:pt x="372" y="9979"/>
                    <a:pt x="455" y="10051"/>
                    <a:pt x="553" y="10051"/>
                  </a:cubicBezTo>
                  <a:cubicBezTo>
                    <a:pt x="561" y="10051"/>
                    <a:pt x="567" y="10050"/>
                    <a:pt x="571" y="10050"/>
                  </a:cubicBezTo>
                  <a:cubicBezTo>
                    <a:pt x="573" y="10050"/>
                    <a:pt x="574" y="10050"/>
                    <a:pt x="575" y="10051"/>
                  </a:cubicBezTo>
                  <a:cubicBezTo>
                    <a:pt x="679" y="10040"/>
                    <a:pt x="757" y="9942"/>
                    <a:pt x="743" y="9839"/>
                  </a:cubicBezTo>
                  <a:cubicBezTo>
                    <a:pt x="383" y="6634"/>
                    <a:pt x="720" y="3317"/>
                    <a:pt x="1714" y="251"/>
                  </a:cubicBezTo>
                  <a:cubicBezTo>
                    <a:pt x="1750" y="150"/>
                    <a:pt x="1694" y="41"/>
                    <a:pt x="1594" y="11"/>
                  </a:cubicBezTo>
                  <a:cubicBezTo>
                    <a:pt x="1573" y="4"/>
                    <a:pt x="1553" y="1"/>
                    <a:pt x="1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93290">
              <a:off x="2324908" y="1662876"/>
              <a:ext cx="34232" cy="225462"/>
            </a:xfrm>
            <a:custGeom>
              <a:avLst/>
              <a:gdLst/>
              <a:ahLst/>
              <a:cxnLst/>
              <a:rect l="l" t="t" r="r" b="b"/>
              <a:pathLst>
                <a:path w="874" h="5756" extrusionOk="0">
                  <a:moveTo>
                    <a:pt x="659" y="1"/>
                  </a:moveTo>
                  <a:cubicBezTo>
                    <a:pt x="569" y="1"/>
                    <a:pt x="494" y="65"/>
                    <a:pt x="477" y="154"/>
                  </a:cubicBezTo>
                  <a:cubicBezTo>
                    <a:pt x="120" y="1937"/>
                    <a:pt x="0" y="3761"/>
                    <a:pt x="117" y="5574"/>
                  </a:cubicBezTo>
                  <a:cubicBezTo>
                    <a:pt x="126" y="5678"/>
                    <a:pt x="209" y="5756"/>
                    <a:pt x="310" y="5756"/>
                  </a:cubicBezTo>
                  <a:lnTo>
                    <a:pt x="321" y="5756"/>
                  </a:lnTo>
                  <a:cubicBezTo>
                    <a:pt x="427" y="5747"/>
                    <a:pt x="508" y="5658"/>
                    <a:pt x="502" y="5549"/>
                  </a:cubicBezTo>
                  <a:cubicBezTo>
                    <a:pt x="385" y="3772"/>
                    <a:pt x="505" y="1981"/>
                    <a:pt x="854" y="232"/>
                  </a:cubicBezTo>
                  <a:cubicBezTo>
                    <a:pt x="873" y="126"/>
                    <a:pt x="809" y="26"/>
                    <a:pt x="703" y="6"/>
                  </a:cubicBezTo>
                  <a:cubicBezTo>
                    <a:pt x="688" y="3"/>
                    <a:pt x="673" y="1"/>
                    <a:pt x="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8"/>
            <p:cNvSpPr/>
            <p:nvPr/>
          </p:nvSpPr>
          <p:spPr>
            <a:xfrm rot="-293290">
              <a:off x="2429549" y="1718614"/>
              <a:ext cx="21660" cy="112614"/>
            </a:xfrm>
            <a:custGeom>
              <a:avLst/>
              <a:gdLst/>
              <a:ahLst/>
              <a:cxnLst/>
              <a:rect l="l" t="t" r="r" b="b"/>
              <a:pathLst>
                <a:path w="553" h="2875" extrusionOk="0">
                  <a:moveTo>
                    <a:pt x="350" y="0"/>
                  </a:moveTo>
                  <a:cubicBezTo>
                    <a:pt x="249" y="0"/>
                    <a:pt x="167" y="79"/>
                    <a:pt x="159" y="182"/>
                  </a:cubicBezTo>
                  <a:lnTo>
                    <a:pt x="6" y="2668"/>
                  </a:lnTo>
                  <a:cubicBezTo>
                    <a:pt x="0" y="2777"/>
                    <a:pt x="79" y="2866"/>
                    <a:pt x="187" y="2875"/>
                  </a:cubicBezTo>
                  <a:lnTo>
                    <a:pt x="201" y="2875"/>
                  </a:lnTo>
                  <a:cubicBezTo>
                    <a:pt x="302" y="2875"/>
                    <a:pt x="385" y="2796"/>
                    <a:pt x="394" y="2690"/>
                  </a:cubicBezTo>
                  <a:lnTo>
                    <a:pt x="547" y="205"/>
                  </a:lnTo>
                  <a:cubicBezTo>
                    <a:pt x="553" y="99"/>
                    <a:pt x="475" y="7"/>
                    <a:pt x="366" y="1"/>
                  </a:cubicBezTo>
                  <a:cubicBezTo>
                    <a:pt x="361" y="1"/>
                    <a:pt x="356"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8"/>
            <p:cNvSpPr/>
            <p:nvPr/>
          </p:nvSpPr>
          <p:spPr>
            <a:xfrm rot="-293290">
              <a:off x="2501221" y="1795389"/>
              <a:ext cx="15119" cy="127812"/>
            </a:xfrm>
            <a:custGeom>
              <a:avLst/>
              <a:gdLst/>
              <a:ahLst/>
              <a:cxnLst/>
              <a:rect l="l" t="t" r="r" b="b"/>
              <a:pathLst>
                <a:path w="386" h="3263" extrusionOk="0">
                  <a:moveTo>
                    <a:pt x="193" y="1"/>
                  </a:moveTo>
                  <a:cubicBezTo>
                    <a:pt x="85" y="1"/>
                    <a:pt x="1" y="84"/>
                    <a:pt x="1" y="193"/>
                  </a:cubicBezTo>
                  <a:lnTo>
                    <a:pt x="1" y="3070"/>
                  </a:lnTo>
                  <a:cubicBezTo>
                    <a:pt x="1" y="3178"/>
                    <a:pt x="85" y="3262"/>
                    <a:pt x="193" y="3262"/>
                  </a:cubicBezTo>
                  <a:cubicBezTo>
                    <a:pt x="297" y="3262"/>
                    <a:pt x="386" y="3176"/>
                    <a:pt x="386" y="3070"/>
                  </a:cubicBezTo>
                  <a:lnTo>
                    <a:pt x="386" y="193"/>
                  </a:lnTo>
                  <a:cubicBezTo>
                    <a:pt x="386" y="84"/>
                    <a:pt x="302"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rot="-293290">
              <a:off x="2486747" y="1597557"/>
              <a:ext cx="18840" cy="48727"/>
            </a:xfrm>
            <a:custGeom>
              <a:avLst/>
              <a:gdLst/>
              <a:ahLst/>
              <a:cxnLst/>
              <a:rect l="l" t="t" r="r" b="b"/>
              <a:pathLst>
                <a:path w="481" h="1244" extrusionOk="0">
                  <a:moveTo>
                    <a:pt x="277" y="1"/>
                  </a:moveTo>
                  <a:cubicBezTo>
                    <a:pt x="179" y="1"/>
                    <a:pt x="98" y="78"/>
                    <a:pt x="87" y="175"/>
                  </a:cubicBezTo>
                  <a:lnTo>
                    <a:pt x="9" y="1031"/>
                  </a:lnTo>
                  <a:cubicBezTo>
                    <a:pt x="1" y="1134"/>
                    <a:pt x="79" y="1229"/>
                    <a:pt x="185" y="1240"/>
                  </a:cubicBezTo>
                  <a:cubicBezTo>
                    <a:pt x="188" y="1243"/>
                    <a:pt x="196" y="1243"/>
                    <a:pt x="202" y="1243"/>
                  </a:cubicBezTo>
                  <a:cubicBezTo>
                    <a:pt x="299" y="1243"/>
                    <a:pt x="383" y="1171"/>
                    <a:pt x="394" y="1065"/>
                  </a:cubicBezTo>
                  <a:lnTo>
                    <a:pt x="469" y="211"/>
                  </a:lnTo>
                  <a:cubicBezTo>
                    <a:pt x="481" y="105"/>
                    <a:pt x="400" y="10"/>
                    <a:pt x="296" y="2"/>
                  </a:cubicBezTo>
                  <a:cubicBezTo>
                    <a:pt x="290" y="1"/>
                    <a:pt x="283"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8"/>
            <p:cNvSpPr/>
            <p:nvPr/>
          </p:nvSpPr>
          <p:spPr>
            <a:xfrm rot="-293290">
              <a:off x="2679971" y="1855441"/>
              <a:ext cx="31843" cy="76068"/>
            </a:xfrm>
            <a:custGeom>
              <a:avLst/>
              <a:gdLst/>
              <a:ahLst/>
              <a:cxnLst/>
              <a:rect l="l" t="t" r="r" b="b"/>
              <a:pathLst>
                <a:path w="813" h="1942" extrusionOk="0">
                  <a:moveTo>
                    <a:pt x="605" y="1"/>
                  </a:moveTo>
                  <a:cubicBezTo>
                    <a:pt x="518" y="1"/>
                    <a:pt x="436" y="56"/>
                    <a:pt x="417" y="145"/>
                  </a:cubicBezTo>
                  <a:lnTo>
                    <a:pt x="26" y="1702"/>
                  </a:lnTo>
                  <a:cubicBezTo>
                    <a:pt x="1" y="1805"/>
                    <a:pt x="59" y="1908"/>
                    <a:pt x="165" y="1936"/>
                  </a:cubicBezTo>
                  <a:cubicBezTo>
                    <a:pt x="179" y="1939"/>
                    <a:pt x="193" y="1942"/>
                    <a:pt x="210" y="1942"/>
                  </a:cubicBezTo>
                  <a:cubicBezTo>
                    <a:pt x="297" y="1942"/>
                    <a:pt x="375" y="1883"/>
                    <a:pt x="397" y="1797"/>
                  </a:cubicBezTo>
                  <a:lnTo>
                    <a:pt x="788" y="240"/>
                  </a:lnTo>
                  <a:cubicBezTo>
                    <a:pt x="813" y="137"/>
                    <a:pt x="754" y="33"/>
                    <a:pt x="648" y="5"/>
                  </a:cubicBezTo>
                  <a:cubicBezTo>
                    <a:pt x="634" y="2"/>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8"/>
            <p:cNvSpPr/>
            <p:nvPr/>
          </p:nvSpPr>
          <p:spPr>
            <a:xfrm rot="-293290">
              <a:off x="2787096" y="1590253"/>
              <a:ext cx="87774" cy="405566"/>
            </a:xfrm>
            <a:custGeom>
              <a:avLst/>
              <a:gdLst/>
              <a:ahLst/>
              <a:cxnLst/>
              <a:rect l="l" t="t" r="r" b="b"/>
              <a:pathLst>
                <a:path w="2241" h="10354" extrusionOk="0">
                  <a:moveTo>
                    <a:pt x="219" y="0"/>
                  </a:moveTo>
                  <a:cubicBezTo>
                    <a:pt x="194" y="0"/>
                    <a:pt x="168" y="5"/>
                    <a:pt x="143" y="17"/>
                  </a:cubicBezTo>
                  <a:cubicBezTo>
                    <a:pt x="45" y="59"/>
                    <a:pt x="0" y="170"/>
                    <a:pt x="42" y="268"/>
                  </a:cubicBezTo>
                  <a:cubicBezTo>
                    <a:pt x="1359" y="3370"/>
                    <a:pt x="1856" y="6785"/>
                    <a:pt x="1471" y="10135"/>
                  </a:cubicBezTo>
                  <a:cubicBezTo>
                    <a:pt x="1457" y="10241"/>
                    <a:pt x="1535" y="10334"/>
                    <a:pt x="1638" y="10347"/>
                  </a:cubicBezTo>
                  <a:cubicBezTo>
                    <a:pt x="1646" y="10353"/>
                    <a:pt x="1652" y="10353"/>
                    <a:pt x="1660" y="10353"/>
                  </a:cubicBezTo>
                  <a:cubicBezTo>
                    <a:pt x="1758" y="10353"/>
                    <a:pt x="1842" y="10278"/>
                    <a:pt x="1850" y="10180"/>
                  </a:cubicBezTo>
                  <a:cubicBezTo>
                    <a:pt x="2240" y="6763"/>
                    <a:pt x="1736" y="3284"/>
                    <a:pt x="394" y="117"/>
                  </a:cubicBezTo>
                  <a:cubicBezTo>
                    <a:pt x="363" y="45"/>
                    <a:pt x="29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8"/>
            <p:cNvSpPr/>
            <p:nvPr/>
          </p:nvSpPr>
          <p:spPr>
            <a:xfrm rot="-293290">
              <a:off x="2774759" y="1799107"/>
              <a:ext cx="25185" cy="97337"/>
            </a:xfrm>
            <a:custGeom>
              <a:avLst/>
              <a:gdLst/>
              <a:ahLst/>
              <a:cxnLst/>
              <a:rect l="l" t="t" r="r" b="b"/>
              <a:pathLst>
                <a:path w="643" h="2485" extrusionOk="0">
                  <a:moveTo>
                    <a:pt x="204" y="1"/>
                  </a:moveTo>
                  <a:cubicBezTo>
                    <a:pt x="197" y="1"/>
                    <a:pt x="189" y="1"/>
                    <a:pt x="182" y="2"/>
                  </a:cubicBezTo>
                  <a:cubicBezTo>
                    <a:pt x="76" y="10"/>
                    <a:pt x="1" y="108"/>
                    <a:pt x="15" y="214"/>
                  </a:cubicBezTo>
                  <a:lnTo>
                    <a:pt x="249" y="2312"/>
                  </a:lnTo>
                  <a:cubicBezTo>
                    <a:pt x="257" y="2409"/>
                    <a:pt x="341" y="2485"/>
                    <a:pt x="439" y="2485"/>
                  </a:cubicBezTo>
                  <a:cubicBezTo>
                    <a:pt x="447" y="2485"/>
                    <a:pt x="453" y="2479"/>
                    <a:pt x="461" y="2479"/>
                  </a:cubicBezTo>
                  <a:cubicBezTo>
                    <a:pt x="564" y="2468"/>
                    <a:pt x="642" y="2373"/>
                    <a:pt x="628" y="2267"/>
                  </a:cubicBezTo>
                  <a:lnTo>
                    <a:pt x="394" y="166"/>
                  </a:lnTo>
                  <a:cubicBezTo>
                    <a:pt x="384" y="70"/>
                    <a:pt x="303"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8"/>
            <p:cNvSpPr/>
            <p:nvPr/>
          </p:nvSpPr>
          <p:spPr>
            <a:xfrm rot="-293290">
              <a:off x="2665266" y="1547805"/>
              <a:ext cx="32391" cy="39405"/>
            </a:xfrm>
            <a:custGeom>
              <a:avLst/>
              <a:gdLst/>
              <a:ahLst/>
              <a:cxnLst/>
              <a:rect l="l" t="t" r="r" b="b"/>
              <a:pathLst>
                <a:path w="827" h="1006" extrusionOk="0">
                  <a:moveTo>
                    <a:pt x="218" y="1"/>
                  </a:moveTo>
                  <a:cubicBezTo>
                    <a:pt x="183" y="1"/>
                    <a:pt x="147" y="10"/>
                    <a:pt x="115" y="30"/>
                  </a:cubicBezTo>
                  <a:cubicBezTo>
                    <a:pt x="29" y="85"/>
                    <a:pt x="1" y="205"/>
                    <a:pt x="56" y="295"/>
                  </a:cubicBezTo>
                  <a:lnTo>
                    <a:pt x="447" y="917"/>
                  </a:lnTo>
                  <a:cubicBezTo>
                    <a:pt x="486" y="975"/>
                    <a:pt x="547" y="1006"/>
                    <a:pt x="612" y="1006"/>
                  </a:cubicBezTo>
                  <a:cubicBezTo>
                    <a:pt x="645" y="1006"/>
                    <a:pt x="681" y="1000"/>
                    <a:pt x="712" y="975"/>
                  </a:cubicBezTo>
                  <a:cubicBezTo>
                    <a:pt x="799" y="920"/>
                    <a:pt x="826" y="800"/>
                    <a:pt x="771" y="710"/>
                  </a:cubicBezTo>
                  <a:lnTo>
                    <a:pt x="380" y="88"/>
                  </a:lnTo>
                  <a:cubicBezTo>
                    <a:pt x="344" y="32"/>
                    <a:pt x="282" y="1"/>
                    <a:pt x="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8"/>
            <p:cNvSpPr/>
            <p:nvPr/>
          </p:nvSpPr>
          <p:spPr>
            <a:xfrm rot="-293290">
              <a:off x="2597631" y="1610923"/>
              <a:ext cx="82643" cy="83393"/>
            </a:xfrm>
            <a:custGeom>
              <a:avLst/>
              <a:gdLst/>
              <a:ahLst/>
              <a:cxnLst/>
              <a:rect l="l" t="t" r="r" b="b"/>
              <a:pathLst>
                <a:path w="2110" h="2129" extrusionOk="0">
                  <a:moveTo>
                    <a:pt x="1111" y="1"/>
                  </a:moveTo>
                  <a:cubicBezTo>
                    <a:pt x="1043" y="1"/>
                    <a:pt x="976" y="8"/>
                    <a:pt x="910" y="22"/>
                  </a:cubicBezTo>
                  <a:cubicBezTo>
                    <a:pt x="530" y="106"/>
                    <a:pt x="218" y="424"/>
                    <a:pt x="109" y="795"/>
                  </a:cubicBezTo>
                  <a:cubicBezTo>
                    <a:pt x="0" y="1172"/>
                    <a:pt x="95" y="1590"/>
                    <a:pt x="327" y="1905"/>
                  </a:cubicBezTo>
                  <a:lnTo>
                    <a:pt x="1733" y="2129"/>
                  </a:lnTo>
                  <a:cubicBezTo>
                    <a:pt x="1867" y="1858"/>
                    <a:pt x="1998" y="1587"/>
                    <a:pt x="2054" y="1294"/>
                  </a:cubicBezTo>
                  <a:cubicBezTo>
                    <a:pt x="2109" y="1001"/>
                    <a:pt x="2090" y="681"/>
                    <a:pt x="1928" y="430"/>
                  </a:cubicBezTo>
                  <a:cubicBezTo>
                    <a:pt x="1755" y="160"/>
                    <a:pt x="1432" y="1"/>
                    <a:pt x="11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8"/>
            <p:cNvSpPr/>
            <p:nvPr/>
          </p:nvSpPr>
          <p:spPr>
            <a:xfrm rot="-293290">
              <a:off x="2589878" y="1603397"/>
              <a:ext cx="98271" cy="98473"/>
            </a:xfrm>
            <a:custGeom>
              <a:avLst/>
              <a:gdLst/>
              <a:ahLst/>
              <a:cxnLst/>
              <a:rect l="l" t="t" r="r" b="b"/>
              <a:pathLst>
                <a:path w="2509" h="2514" extrusionOk="0">
                  <a:moveTo>
                    <a:pt x="1310" y="380"/>
                  </a:moveTo>
                  <a:cubicBezTo>
                    <a:pt x="1571" y="380"/>
                    <a:pt x="1831" y="512"/>
                    <a:pt x="1964" y="722"/>
                  </a:cubicBezTo>
                  <a:cubicBezTo>
                    <a:pt x="2084" y="912"/>
                    <a:pt x="2121" y="1168"/>
                    <a:pt x="2065" y="1447"/>
                  </a:cubicBezTo>
                  <a:cubicBezTo>
                    <a:pt x="2023" y="1668"/>
                    <a:pt x="1931" y="1880"/>
                    <a:pt x="1825" y="2103"/>
                  </a:cubicBezTo>
                  <a:lnTo>
                    <a:pt x="639" y="1919"/>
                  </a:lnTo>
                  <a:cubicBezTo>
                    <a:pt x="466" y="1657"/>
                    <a:pt x="410" y="1327"/>
                    <a:pt x="489" y="1040"/>
                  </a:cubicBezTo>
                  <a:cubicBezTo>
                    <a:pt x="578" y="722"/>
                    <a:pt x="843" y="465"/>
                    <a:pt x="1147" y="398"/>
                  </a:cubicBezTo>
                  <a:cubicBezTo>
                    <a:pt x="1201" y="386"/>
                    <a:pt x="1255" y="380"/>
                    <a:pt x="1310" y="380"/>
                  </a:cubicBezTo>
                  <a:close/>
                  <a:moveTo>
                    <a:pt x="1310" y="1"/>
                  </a:moveTo>
                  <a:cubicBezTo>
                    <a:pt x="1227" y="1"/>
                    <a:pt x="1143" y="9"/>
                    <a:pt x="1060" y="27"/>
                  </a:cubicBezTo>
                  <a:cubicBezTo>
                    <a:pt x="617" y="128"/>
                    <a:pt x="246" y="485"/>
                    <a:pt x="118" y="940"/>
                  </a:cubicBezTo>
                  <a:cubicBezTo>
                    <a:pt x="0" y="1361"/>
                    <a:pt x="95" y="1849"/>
                    <a:pt x="369" y="2215"/>
                  </a:cubicBezTo>
                  <a:cubicBezTo>
                    <a:pt x="402" y="2254"/>
                    <a:pt x="447" y="2281"/>
                    <a:pt x="494" y="2290"/>
                  </a:cubicBezTo>
                  <a:lnTo>
                    <a:pt x="1900" y="2507"/>
                  </a:lnTo>
                  <a:cubicBezTo>
                    <a:pt x="1911" y="2513"/>
                    <a:pt x="1923" y="2513"/>
                    <a:pt x="1931" y="2513"/>
                  </a:cubicBezTo>
                  <a:cubicBezTo>
                    <a:pt x="2001" y="2513"/>
                    <a:pt x="2070" y="2471"/>
                    <a:pt x="2095" y="2407"/>
                  </a:cubicBezTo>
                  <a:cubicBezTo>
                    <a:pt x="2238" y="2117"/>
                    <a:pt x="2374" y="1835"/>
                    <a:pt x="2433" y="1525"/>
                  </a:cubicBezTo>
                  <a:cubicBezTo>
                    <a:pt x="2508" y="1149"/>
                    <a:pt x="2455" y="792"/>
                    <a:pt x="2285" y="521"/>
                  </a:cubicBezTo>
                  <a:cubicBezTo>
                    <a:pt x="2080" y="194"/>
                    <a:pt x="1701" y="1"/>
                    <a:pt x="1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8"/>
            <p:cNvSpPr/>
            <p:nvPr/>
          </p:nvSpPr>
          <p:spPr>
            <a:xfrm rot="-293290">
              <a:off x="2527944" y="1658477"/>
              <a:ext cx="90829" cy="81944"/>
            </a:xfrm>
            <a:custGeom>
              <a:avLst/>
              <a:gdLst/>
              <a:ahLst/>
              <a:cxnLst/>
              <a:rect l="l" t="t" r="r" b="b"/>
              <a:pathLst>
                <a:path w="2319" h="2092" extrusionOk="0">
                  <a:moveTo>
                    <a:pt x="980" y="1"/>
                  </a:moveTo>
                  <a:cubicBezTo>
                    <a:pt x="924" y="1"/>
                    <a:pt x="868" y="5"/>
                    <a:pt x="812" y="15"/>
                  </a:cubicBezTo>
                  <a:cubicBezTo>
                    <a:pt x="428" y="88"/>
                    <a:pt x="118" y="425"/>
                    <a:pt x="59" y="813"/>
                  </a:cubicBezTo>
                  <a:cubicBezTo>
                    <a:pt x="1" y="1201"/>
                    <a:pt x="176" y="1608"/>
                    <a:pt x="483" y="1843"/>
                  </a:cubicBezTo>
                  <a:cubicBezTo>
                    <a:pt x="699" y="2008"/>
                    <a:pt x="971" y="2092"/>
                    <a:pt x="1244" y="2092"/>
                  </a:cubicBezTo>
                  <a:cubicBezTo>
                    <a:pt x="1363" y="2092"/>
                    <a:pt x="1482" y="2076"/>
                    <a:pt x="1596" y="2044"/>
                  </a:cubicBezTo>
                  <a:lnTo>
                    <a:pt x="2319" y="824"/>
                  </a:lnTo>
                  <a:cubicBezTo>
                    <a:pt x="2121" y="601"/>
                    <a:pt x="1914" y="381"/>
                    <a:pt x="1663" y="216"/>
                  </a:cubicBezTo>
                  <a:cubicBezTo>
                    <a:pt x="1460" y="87"/>
                    <a:pt x="1220" y="1"/>
                    <a:pt x="9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8"/>
            <p:cNvSpPr/>
            <p:nvPr/>
          </p:nvSpPr>
          <p:spPr>
            <a:xfrm rot="-293290">
              <a:off x="2519883" y="1650907"/>
              <a:ext cx="107201" cy="97259"/>
            </a:xfrm>
            <a:custGeom>
              <a:avLst/>
              <a:gdLst/>
              <a:ahLst/>
              <a:cxnLst/>
              <a:rect l="l" t="t" r="r" b="b"/>
              <a:pathLst>
                <a:path w="2737" h="2483" extrusionOk="0">
                  <a:moveTo>
                    <a:pt x="1189" y="387"/>
                  </a:moveTo>
                  <a:cubicBezTo>
                    <a:pt x="1373" y="387"/>
                    <a:pt x="1571" y="448"/>
                    <a:pt x="1769" y="574"/>
                  </a:cubicBezTo>
                  <a:cubicBezTo>
                    <a:pt x="1959" y="697"/>
                    <a:pt x="2123" y="856"/>
                    <a:pt x="2291" y="1040"/>
                  </a:cubicBezTo>
                  <a:lnTo>
                    <a:pt x="1680" y="2072"/>
                  </a:lnTo>
                  <a:cubicBezTo>
                    <a:pt x="1605" y="2087"/>
                    <a:pt x="1529" y="2094"/>
                    <a:pt x="1453" y="2094"/>
                  </a:cubicBezTo>
                  <a:cubicBezTo>
                    <a:pt x="1217" y="2094"/>
                    <a:pt x="987" y="2022"/>
                    <a:pt x="809" y="1885"/>
                  </a:cubicBezTo>
                  <a:cubicBezTo>
                    <a:pt x="547" y="1687"/>
                    <a:pt x="405" y="1344"/>
                    <a:pt x="452" y="1037"/>
                  </a:cubicBezTo>
                  <a:cubicBezTo>
                    <a:pt x="502" y="724"/>
                    <a:pt x="753" y="457"/>
                    <a:pt x="1052" y="401"/>
                  </a:cubicBezTo>
                  <a:cubicBezTo>
                    <a:pt x="1094" y="390"/>
                    <a:pt x="1144" y="387"/>
                    <a:pt x="1189" y="387"/>
                  </a:cubicBezTo>
                  <a:close/>
                  <a:moveTo>
                    <a:pt x="1187" y="0"/>
                  </a:moveTo>
                  <a:cubicBezTo>
                    <a:pt x="1118" y="0"/>
                    <a:pt x="1049" y="6"/>
                    <a:pt x="982" y="19"/>
                  </a:cubicBezTo>
                  <a:cubicBezTo>
                    <a:pt x="522" y="108"/>
                    <a:pt x="145" y="501"/>
                    <a:pt x="73" y="978"/>
                  </a:cubicBezTo>
                  <a:cubicBezTo>
                    <a:pt x="0" y="1428"/>
                    <a:pt x="196" y="1907"/>
                    <a:pt x="572" y="2192"/>
                  </a:cubicBezTo>
                  <a:cubicBezTo>
                    <a:pt x="820" y="2382"/>
                    <a:pt x="1136" y="2482"/>
                    <a:pt x="1456" y="2482"/>
                  </a:cubicBezTo>
                  <a:cubicBezTo>
                    <a:pt x="1590" y="2482"/>
                    <a:pt x="1722" y="2465"/>
                    <a:pt x="1858" y="2426"/>
                  </a:cubicBezTo>
                  <a:cubicBezTo>
                    <a:pt x="1908" y="2412"/>
                    <a:pt x="1950" y="2382"/>
                    <a:pt x="1973" y="2340"/>
                  </a:cubicBezTo>
                  <a:lnTo>
                    <a:pt x="2695" y="1112"/>
                  </a:lnTo>
                  <a:cubicBezTo>
                    <a:pt x="2737" y="1037"/>
                    <a:pt x="2726" y="948"/>
                    <a:pt x="2670" y="884"/>
                  </a:cubicBezTo>
                  <a:cubicBezTo>
                    <a:pt x="2455" y="644"/>
                    <a:pt x="2238" y="418"/>
                    <a:pt x="1973" y="247"/>
                  </a:cubicBezTo>
                  <a:cubicBezTo>
                    <a:pt x="1718" y="85"/>
                    <a:pt x="1445"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8"/>
            <p:cNvSpPr/>
            <p:nvPr/>
          </p:nvSpPr>
          <p:spPr>
            <a:xfrm rot="-293290">
              <a:off x="2549071" y="1738078"/>
              <a:ext cx="85816" cy="88837"/>
            </a:xfrm>
            <a:custGeom>
              <a:avLst/>
              <a:gdLst/>
              <a:ahLst/>
              <a:cxnLst/>
              <a:rect l="l" t="t" r="r" b="b"/>
              <a:pathLst>
                <a:path w="2191" h="2268" extrusionOk="0">
                  <a:moveTo>
                    <a:pt x="1178" y="1"/>
                  </a:moveTo>
                  <a:cubicBezTo>
                    <a:pt x="910" y="140"/>
                    <a:pt x="648" y="283"/>
                    <a:pt x="430" y="486"/>
                  </a:cubicBezTo>
                  <a:cubicBezTo>
                    <a:pt x="216" y="687"/>
                    <a:pt x="43" y="963"/>
                    <a:pt x="26" y="1259"/>
                  </a:cubicBezTo>
                  <a:cubicBezTo>
                    <a:pt x="1" y="1650"/>
                    <a:pt x="252" y="2035"/>
                    <a:pt x="612" y="2188"/>
                  </a:cubicBezTo>
                  <a:cubicBezTo>
                    <a:pt x="739" y="2242"/>
                    <a:pt x="876" y="2268"/>
                    <a:pt x="1014" y="2268"/>
                  </a:cubicBezTo>
                  <a:cubicBezTo>
                    <a:pt x="1265" y="2268"/>
                    <a:pt x="1517" y="2182"/>
                    <a:pt x="1714" y="2029"/>
                  </a:cubicBezTo>
                  <a:cubicBezTo>
                    <a:pt x="2021" y="1789"/>
                    <a:pt x="2191" y="1396"/>
                    <a:pt x="2188" y="1005"/>
                  </a:cubicBezTo>
                  <a:lnTo>
                    <a:pt x="11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8"/>
            <p:cNvSpPr/>
            <p:nvPr/>
          </p:nvSpPr>
          <p:spPr>
            <a:xfrm rot="-293290">
              <a:off x="2541217" y="1730688"/>
              <a:ext cx="101248" cy="104075"/>
            </a:xfrm>
            <a:custGeom>
              <a:avLst/>
              <a:gdLst/>
              <a:ahLst/>
              <a:cxnLst/>
              <a:rect l="l" t="t" r="r" b="b"/>
              <a:pathLst>
                <a:path w="2585" h="2657" extrusionOk="0">
                  <a:moveTo>
                    <a:pt x="1343" y="427"/>
                  </a:moveTo>
                  <a:lnTo>
                    <a:pt x="2194" y="1270"/>
                  </a:lnTo>
                  <a:cubicBezTo>
                    <a:pt x="2177" y="1585"/>
                    <a:pt x="2029" y="1883"/>
                    <a:pt x="1798" y="2070"/>
                  </a:cubicBezTo>
                  <a:cubicBezTo>
                    <a:pt x="1631" y="2199"/>
                    <a:pt x="1422" y="2267"/>
                    <a:pt x="1217" y="2267"/>
                  </a:cubicBezTo>
                  <a:cubicBezTo>
                    <a:pt x="1102" y="2267"/>
                    <a:pt x="989" y="2245"/>
                    <a:pt x="885" y="2201"/>
                  </a:cubicBezTo>
                  <a:cubicBezTo>
                    <a:pt x="592" y="2076"/>
                    <a:pt x="394" y="1766"/>
                    <a:pt x="417" y="1462"/>
                  </a:cubicBezTo>
                  <a:cubicBezTo>
                    <a:pt x="431" y="1239"/>
                    <a:pt x="550" y="1013"/>
                    <a:pt x="760" y="818"/>
                  </a:cubicBezTo>
                  <a:cubicBezTo>
                    <a:pt x="927" y="664"/>
                    <a:pt x="1122" y="544"/>
                    <a:pt x="1343" y="427"/>
                  </a:cubicBezTo>
                  <a:close/>
                  <a:moveTo>
                    <a:pt x="1375" y="0"/>
                  </a:moveTo>
                  <a:cubicBezTo>
                    <a:pt x="1345" y="0"/>
                    <a:pt x="1315" y="8"/>
                    <a:pt x="1287" y="22"/>
                  </a:cubicBezTo>
                  <a:cubicBezTo>
                    <a:pt x="1002" y="173"/>
                    <a:pt x="726" y="321"/>
                    <a:pt x="495" y="539"/>
                  </a:cubicBezTo>
                  <a:cubicBezTo>
                    <a:pt x="216" y="801"/>
                    <a:pt x="48" y="1122"/>
                    <a:pt x="29" y="1442"/>
                  </a:cubicBezTo>
                  <a:cubicBezTo>
                    <a:pt x="1" y="1906"/>
                    <a:pt x="291" y="2366"/>
                    <a:pt x="732" y="2558"/>
                  </a:cubicBezTo>
                  <a:cubicBezTo>
                    <a:pt x="885" y="2623"/>
                    <a:pt x="1053" y="2656"/>
                    <a:pt x="1217" y="2656"/>
                  </a:cubicBezTo>
                  <a:cubicBezTo>
                    <a:pt x="1507" y="2656"/>
                    <a:pt x="1798" y="2558"/>
                    <a:pt x="2029" y="2369"/>
                  </a:cubicBezTo>
                  <a:cubicBezTo>
                    <a:pt x="2375" y="2101"/>
                    <a:pt x="2584" y="1646"/>
                    <a:pt x="2579" y="1191"/>
                  </a:cubicBezTo>
                  <a:cubicBezTo>
                    <a:pt x="2579" y="1141"/>
                    <a:pt x="2556" y="1094"/>
                    <a:pt x="2523" y="1057"/>
                  </a:cubicBezTo>
                  <a:lnTo>
                    <a:pt x="1510" y="56"/>
                  </a:lnTo>
                  <a:cubicBezTo>
                    <a:pt x="1474" y="20"/>
                    <a:pt x="1425"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8"/>
            <p:cNvSpPr/>
            <p:nvPr/>
          </p:nvSpPr>
          <p:spPr>
            <a:xfrm rot="-293290">
              <a:off x="2634461" y="1744143"/>
              <a:ext cx="86599" cy="86056"/>
            </a:xfrm>
            <a:custGeom>
              <a:avLst/>
              <a:gdLst/>
              <a:ahLst/>
              <a:cxnLst/>
              <a:rect l="l" t="t" r="r" b="b"/>
              <a:pathLst>
                <a:path w="2211" h="2197" extrusionOk="0">
                  <a:moveTo>
                    <a:pt x="1293" y="0"/>
                  </a:moveTo>
                  <a:lnTo>
                    <a:pt x="1" y="600"/>
                  </a:lnTo>
                  <a:cubicBezTo>
                    <a:pt x="40" y="899"/>
                    <a:pt x="82" y="1197"/>
                    <a:pt x="196" y="1473"/>
                  </a:cubicBezTo>
                  <a:cubicBezTo>
                    <a:pt x="313" y="1749"/>
                    <a:pt x="509" y="2003"/>
                    <a:pt x="779" y="2120"/>
                  </a:cubicBezTo>
                  <a:cubicBezTo>
                    <a:pt x="893" y="2172"/>
                    <a:pt x="1017" y="2197"/>
                    <a:pt x="1141" y="2197"/>
                  </a:cubicBezTo>
                  <a:cubicBezTo>
                    <a:pt x="1405" y="2197"/>
                    <a:pt x="1671" y="2086"/>
                    <a:pt x="1853" y="1894"/>
                  </a:cubicBezTo>
                  <a:cubicBezTo>
                    <a:pt x="2127" y="1613"/>
                    <a:pt x="2210" y="1178"/>
                    <a:pt x="2090" y="804"/>
                  </a:cubicBezTo>
                  <a:cubicBezTo>
                    <a:pt x="1973" y="430"/>
                    <a:pt x="1661" y="134"/>
                    <a:pt x="12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8"/>
            <p:cNvSpPr/>
            <p:nvPr/>
          </p:nvSpPr>
          <p:spPr>
            <a:xfrm rot="-293290">
              <a:off x="2626401" y="1736708"/>
              <a:ext cx="102540" cy="101137"/>
            </a:xfrm>
            <a:custGeom>
              <a:avLst/>
              <a:gdLst/>
              <a:ahLst/>
              <a:cxnLst/>
              <a:rect l="l" t="t" r="r" b="b"/>
              <a:pathLst>
                <a:path w="2618" h="2582" extrusionOk="0">
                  <a:moveTo>
                    <a:pt x="1501" y="399"/>
                  </a:moveTo>
                  <a:cubicBezTo>
                    <a:pt x="1791" y="525"/>
                    <a:pt x="2020" y="770"/>
                    <a:pt x="2112" y="1052"/>
                  </a:cubicBezTo>
                  <a:cubicBezTo>
                    <a:pt x="2213" y="1368"/>
                    <a:pt x="2135" y="1730"/>
                    <a:pt x="1920" y="1953"/>
                  </a:cubicBezTo>
                  <a:cubicBezTo>
                    <a:pt x="1770" y="2109"/>
                    <a:pt x="1555" y="2197"/>
                    <a:pt x="1345" y="2197"/>
                  </a:cubicBezTo>
                  <a:cubicBezTo>
                    <a:pt x="1246" y="2197"/>
                    <a:pt x="1149" y="2177"/>
                    <a:pt x="1061" y="2137"/>
                  </a:cubicBezTo>
                  <a:cubicBezTo>
                    <a:pt x="860" y="2045"/>
                    <a:pt x="689" y="1856"/>
                    <a:pt x="578" y="1591"/>
                  </a:cubicBezTo>
                  <a:cubicBezTo>
                    <a:pt x="491" y="1384"/>
                    <a:pt x="450" y="1158"/>
                    <a:pt x="413" y="910"/>
                  </a:cubicBezTo>
                  <a:lnTo>
                    <a:pt x="1501" y="399"/>
                  </a:lnTo>
                  <a:close/>
                  <a:moveTo>
                    <a:pt x="1496" y="1"/>
                  </a:moveTo>
                  <a:cubicBezTo>
                    <a:pt x="1469" y="1"/>
                    <a:pt x="1440" y="7"/>
                    <a:pt x="1415" y="20"/>
                  </a:cubicBezTo>
                  <a:lnTo>
                    <a:pt x="123" y="617"/>
                  </a:lnTo>
                  <a:cubicBezTo>
                    <a:pt x="48" y="651"/>
                    <a:pt x="0" y="731"/>
                    <a:pt x="12" y="815"/>
                  </a:cubicBezTo>
                  <a:cubicBezTo>
                    <a:pt x="53" y="1136"/>
                    <a:pt x="98" y="1443"/>
                    <a:pt x="221" y="1736"/>
                  </a:cubicBezTo>
                  <a:cubicBezTo>
                    <a:pt x="369" y="2087"/>
                    <a:pt x="611" y="2352"/>
                    <a:pt x="904" y="2486"/>
                  </a:cubicBezTo>
                  <a:cubicBezTo>
                    <a:pt x="1044" y="2548"/>
                    <a:pt x="1197" y="2581"/>
                    <a:pt x="1348" y="2581"/>
                  </a:cubicBezTo>
                  <a:cubicBezTo>
                    <a:pt x="1663" y="2581"/>
                    <a:pt x="1973" y="2456"/>
                    <a:pt x="2193" y="2216"/>
                  </a:cubicBezTo>
                  <a:cubicBezTo>
                    <a:pt x="2508" y="1889"/>
                    <a:pt x="2617" y="1387"/>
                    <a:pt x="2475" y="938"/>
                  </a:cubicBezTo>
                  <a:cubicBezTo>
                    <a:pt x="2338" y="519"/>
                    <a:pt x="1987" y="165"/>
                    <a:pt x="1557" y="12"/>
                  </a:cubicBezTo>
                  <a:cubicBezTo>
                    <a:pt x="1538" y="5"/>
                    <a:pt x="1517" y="1"/>
                    <a:pt x="1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8"/>
            <p:cNvSpPr/>
            <p:nvPr/>
          </p:nvSpPr>
          <p:spPr>
            <a:xfrm rot="-293290">
              <a:off x="2663157" y="1661416"/>
              <a:ext cx="88127" cy="81356"/>
            </a:xfrm>
            <a:custGeom>
              <a:avLst/>
              <a:gdLst/>
              <a:ahLst/>
              <a:cxnLst/>
              <a:rect l="l" t="t" r="r" b="b"/>
              <a:pathLst>
                <a:path w="2250" h="2077" extrusionOk="0">
                  <a:moveTo>
                    <a:pt x="1107" y="1"/>
                  </a:moveTo>
                  <a:cubicBezTo>
                    <a:pt x="1032" y="1"/>
                    <a:pt x="956" y="8"/>
                    <a:pt x="882" y="23"/>
                  </a:cubicBezTo>
                  <a:cubicBezTo>
                    <a:pt x="500" y="99"/>
                    <a:pt x="171" y="378"/>
                    <a:pt x="1" y="729"/>
                  </a:cubicBezTo>
                  <a:lnTo>
                    <a:pt x="461" y="2076"/>
                  </a:lnTo>
                  <a:cubicBezTo>
                    <a:pt x="760" y="2068"/>
                    <a:pt x="1061" y="2060"/>
                    <a:pt x="1346" y="1976"/>
                  </a:cubicBezTo>
                  <a:cubicBezTo>
                    <a:pt x="1633" y="1892"/>
                    <a:pt x="1904" y="1725"/>
                    <a:pt x="2054" y="1466"/>
                  </a:cubicBezTo>
                  <a:cubicBezTo>
                    <a:pt x="2249" y="1131"/>
                    <a:pt x="2196" y="670"/>
                    <a:pt x="1943" y="375"/>
                  </a:cubicBezTo>
                  <a:cubicBezTo>
                    <a:pt x="1740" y="131"/>
                    <a:pt x="1424" y="1"/>
                    <a:pt x="1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8"/>
            <p:cNvSpPr/>
            <p:nvPr/>
          </p:nvSpPr>
          <p:spPr>
            <a:xfrm rot="-293290">
              <a:off x="2655510" y="1653677"/>
              <a:ext cx="103950" cy="96593"/>
            </a:xfrm>
            <a:custGeom>
              <a:avLst/>
              <a:gdLst/>
              <a:ahLst/>
              <a:cxnLst/>
              <a:rect l="l" t="t" r="r" b="b"/>
              <a:pathLst>
                <a:path w="2654" h="2466" extrusionOk="0">
                  <a:moveTo>
                    <a:pt x="1304" y="385"/>
                  </a:moveTo>
                  <a:cubicBezTo>
                    <a:pt x="1568" y="385"/>
                    <a:pt x="1828" y="497"/>
                    <a:pt x="1993" y="689"/>
                  </a:cubicBezTo>
                  <a:cubicBezTo>
                    <a:pt x="2196" y="932"/>
                    <a:pt x="2235" y="1300"/>
                    <a:pt x="2082" y="1562"/>
                  </a:cubicBezTo>
                  <a:cubicBezTo>
                    <a:pt x="1970" y="1755"/>
                    <a:pt x="1758" y="1902"/>
                    <a:pt x="1485" y="1983"/>
                  </a:cubicBezTo>
                  <a:cubicBezTo>
                    <a:pt x="1270" y="2050"/>
                    <a:pt x="1038" y="2067"/>
                    <a:pt x="793" y="2075"/>
                  </a:cubicBezTo>
                  <a:lnTo>
                    <a:pt x="408" y="937"/>
                  </a:lnTo>
                  <a:cubicBezTo>
                    <a:pt x="564" y="667"/>
                    <a:pt x="829" y="463"/>
                    <a:pt x="1119" y="404"/>
                  </a:cubicBezTo>
                  <a:cubicBezTo>
                    <a:pt x="1180" y="392"/>
                    <a:pt x="1243" y="385"/>
                    <a:pt x="1304" y="385"/>
                  </a:cubicBezTo>
                  <a:close/>
                  <a:moveTo>
                    <a:pt x="1309" y="1"/>
                  </a:moveTo>
                  <a:cubicBezTo>
                    <a:pt x="1221" y="1"/>
                    <a:pt x="1132" y="10"/>
                    <a:pt x="1044" y="28"/>
                  </a:cubicBezTo>
                  <a:cubicBezTo>
                    <a:pt x="614" y="114"/>
                    <a:pt x="227" y="429"/>
                    <a:pt x="29" y="840"/>
                  </a:cubicBezTo>
                  <a:cubicBezTo>
                    <a:pt x="3" y="881"/>
                    <a:pt x="1" y="934"/>
                    <a:pt x="17" y="982"/>
                  </a:cubicBezTo>
                  <a:lnTo>
                    <a:pt x="475" y="2332"/>
                  </a:lnTo>
                  <a:cubicBezTo>
                    <a:pt x="500" y="2413"/>
                    <a:pt x="575" y="2466"/>
                    <a:pt x="656" y="2466"/>
                  </a:cubicBezTo>
                  <a:cubicBezTo>
                    <a:pt x="980" y="2458"/>
                    <a:pt x="1295" y="2444"/>
                    <a:pt x="1596" y="2354"/>
                  </a:cubicBezTo>
                  <a:cubicBezTo>
                    <a:pt x="1965" y="2246"/>
                    <a:pt x="2255" y="2036"/>
                    <a:pt x="2417" y="1757"/>
                  </a:cubicBezTo>
                  <a:cubicBezTo>
                    <a:pt x="2654" y="1353"/>
                    <a:pt x="2598" y="812"/>
                    <a:pt x="2288" y="443"/>
                  </a:cubicBezTo>
                  <a:cubicBezTo>
                    <a:pt x="2051" y="161"/>
                    <a:pt x="1685" y="1"/>
                    <a:pt x="1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8"/>
            <p:cNvSpPr/>
            <p:nvPr/>
          </p:nvSpPr>
          <p:spPr>
            <a:xfrm rot="-293290">
              <a:off x="2587354" y="1676445"/>
              <a:ext cx="105047" cy="98082"/>
            </a:xfrm>
            <a:custGeom>
              <a:avLst/>
              <a:gdLst/>
              <a:ahLst/>
              <a:cxnLst/>
              <a:rect l="l" t="t" r="r" b="b"/>
              <a:pathLst>
                <a:path w="2682" h="2504" extrusionOk="0">
                  <a:moveTo>
                    <a:pt x="1369" y="0"/>
                  </a:moveTo>
                  <a:cubicBezTo>
                    <a:pt x="840" y="0"/>
                    <a:pt x="325" y="371"/>
                    <a:pt x="165" y="879"/>
                  </a:cubicBezTo>
                  <a:cubicBezTo>
                    <a:pt x="0" y="1392"/>
                    <a:pt x="207" y="2001"/>
                    <a:pt x="653" y="2302"/>
                  </a:cubicBezTo>
                  <a:cubicBezTo>
                    <a:pt x="840" y="2433"/>
                    <a:pt x="1066" y="2497"/>
                    <a:pt x="1297" y="2503"/>
                  </a:cubicBezTo>
                  <a:cubicBezTo>
                    <a:pt x="1313" y="2503"/>
                    <a:pt x="1328" y="2504"/>
                    <a:pt x="1344" y="2504"/>
                  </a:cubicBezTo>
                  <a:cubicBezTo>
                    <a:pt x="1638" y="2504"/>
                    <a:pt x="1934" y="2403"/>
                    <a:pt x="2151" y="2210"/>
                  </a:cubicBezTo>
                  <a:cubicBezTo>
                    <a:pt x="2556" y="1855"/>
                    <a:pt x="2681" y="1217"/>
                    <a:pt x="2433" y="740"/>
                  </a:cubicBezTo>
                  <a:cubicBezTo>
                    <a:pt x="2243" y="368"/>
                    <a:pt x="2048" y="28"/>
                    <a:pt x="1387" y="0"/>
                  </a:cubicBezTo>
                  <a:cubicBezTo>
                    <a:pt x="1381" y="0"/>
                    <a:pt x="1375" y="0"/>
                    <a:pt x="1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8"/>
            <p:cNvSpPr/>
            <p:nvPr/>
          </p:nvSpPr>
          <p:spPr>
            <a:xfrm rot="-293290">
              <a:off x="2579135" y="1668990"/>
              <a:ext cx="121772" cy="113123"/>
            </a:xfrm>
            <a:custGeom>
              <a:avLst/>
              <a:gdLst/>
              <a:ahLst/>
              <a:cxnLst/>
              <a:rect l="l" t="t" r="r" b="b"/>
              <a:pathLst>
                <a:path w="3109" h="2888" extrusionOk="0">
                  <a:moveTo>
                    <a:pt x="1591" y="386"/>
                  </a:moveTo>
                  <a:cubicBezTo>
                    <a:pt x="2132" y="405"/>
                    <a:pt x="2277" y="639"/>
                    <a:pt x="2473" y="1019"/>
                  </a:cubicBezTo>
                  <a:cubicBezTo>
                    <a:pt x="2679" y="1418"/>
                    <a:pt x="2573" y="1962"/>
                    <a:pt x="2236" y="2257"/>
                  </a:cubicBezTo>
                  <a:cubicBezTo>
                    <a:pt x="2051" y="2415"/>
                    <a:pt x="1801" y="2504"/>
                    <a:pt x="1545" y="2504"/>
                  </a:cubicBezTo>
                  <a:cubicBezTo>
                    <a:pt x="1533" y="2504"/>
                    <a:pt x="1522" y="2503"/>
                    <a:pt x="1510" y="2503"/>
                  </a:cubicBezTo>
                  <a:cubicBezTo>
                    <a:pt x="1312" y="2495"/>
                    <a:pt x="1122" y="2439"/>
                    <a:pt x="969" y="2336"/>
                  </a:cubicBezTo>
                  <a:cubicBezTo>
                    <a:pt x="592" y="2084"/>
                    <a:pt x="417" y="1568"/>
                    <a:pt x="556" y="1130"/>
                  </a:cubicBezTo>
                  <a:cubicBezTo>
                    <a:pt x="696" y="704"/>
                    <a:pt x="1134" y="386"/>
                    <a:pt x="1580" y="386"/>
                  </a:cubicBezTo>
                  <a:close/>
                  <a:moveTo>
                    <a:pt x="1573" y="0"/>
                  </a:moveTo>
                  <a:cubicBezTo>
                    <a:pt x="961" y="0"/>
                    <a:pt x="380" y="428"/>
                    <a:pt x="193" y="1013"/>
                  </a:cubicBezTo>
                  <a:cubicBezTo>
                    <a:pt x="1" y="1605"/>
                    <a:pt x="244" y="2310"/>
                    <a:pt x="757" y="2656"/>
                  </a:cubicBezTo>
                  <a:cubicBezTo>
                    <a:pt x="969" y="2799"/>
                    <a:pt x="1228" y="2880"/>
                    <a:pt x="1499" y="2888"/>
                  </a:cubicBezTo>
                  <a:lnTo>
                    <a:pt x="1549" y="2888"/>
                  </a:lnTo>
                  <a:cubicBezTo>
                    <a:pt x="1898" y="2888"/>
                    <a:pt x="2238" y="2768"/>
                    <a:pt x="2489" y="2550"/>
                  </a:cubicBezTo>
                  <a:cubicBezTo>
                    <a:pt x="2964" y="2135"/>
                    <a:pt x="3109" y="1404"/>
                    <a:pt x="2819" y="846"/>
                  </a:cubicBezTo>
                  <a:cubicBezTo>
                    <a:pt x="2629" y="483"/>
                    <a:pt x="2397" y="37"/>
                    <a:pt x="1602" y="1"/>
                  </a:cubicBezTo>
                  <a:cubicBezTo>
                    <a:pt x="1592" y="0"/>
                    <a:pt x="1583" y="0"/>
                    <a:pt x="1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8"/>
            <p:cNvSpPr/>
            <p:nvPr/>
          </p:nvSpPr>
          <p:spPr>
            <a:xfrm rot="-293290">
              <a:off x="1784299" y="1557816"/>
              <a:ext cx="125062" cy="82061"/>
            </a:xfrm>
            <a:custGeom>
              <a:avLst/>
              <a:gdLst/>
              <a:ahLst/>
              <a:cxnLst/>
              <a:rect l="l" t="t" r="r" b="b"/>
              <a:pathLst>
                <a:path w="3193" h="2095" extrusionOk="0">
                  <a:moveTo>
                    <a:pt x="838" y="0"/>
                  </a:moveTo>
                  <a:cubicBezTo>
                    <a:pt x="805" y="0"/>
                    <a:pt x="771" y="2"/>
                    <a:pt x="737" y="5"/>
                  </a:cubicBezTo>
                  <a:cubicBezTo>
                    <a:pt x="525" y="28"/>
                    <a:pt x="310" y="136"/>
                    <a:pt x="176" y="295"/>
                  </a:cubicBezTo>
                  <a:cubicBezTo>
                    <a:pt x="112" y="371"/>
                    <a:pt x="68" y="463"/>
                    <a:pt x="43" y="563"/>
                  </a:cubicBezTo>
                  <a:cubicBezTo>
                    <a:pt x="1" y="770"/>
                    <a:pt x="73" y="987"/>
                    <a:pt x="199" y="1155"/>
                  </a:cubicBezTo>
                  <a:cubicBezTo>
                    <a:pt x="324" y="1322"/>
                    <a:pt x="497" y="1448"/>
                    <a:pt x="676" y="1554"/>
                  </a:cubicBezTo>
                  <a:cubicBezTo>
                    <a:pt x="1260" y="1907"/>
                    <a:pt x="1940" y="2095"/>
                    <a:pt x="2622" y="2095"/>
                  </a:cubicBezTo>
                  <a:cubicBezTo>
                    <a:pt x="2812" y="2095"/>
                    <a:pt x="3003" y="2080"/>
                    <a:pt x="3192" y="2050"/>
                  </a:cubicBezTo>
                  <a:cubicBezTo>
                    <a:pt x="2913" y="1294"/>
                    <a:pt x="2352" y="641"/>
                    <a:pt x="1644" y="248"/>
                  </a:cubicBezTo>
                  <a:cubicBezTo>
                    <a:pt x="1397" y="111"/>
                    <a:pt x="1121" y="0"/>
                    <a:pt x="8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8"/>
            <p:cNvSpPr/>
            <p:nvPr/>
          </p:nvSpPr>
          <p:spPr>
            <a:xfrm rot="-293290">
              <a:off x="1776776" y="1550077"/>
              <a:ext cx="140650" cy="97455"/>
            </a:xfrm>
            <a:custGeom>
              <a:avLst/>
              <a:gdLst/>
              <a:ahLst/>
              <a:cxnLst/>
              <a:rect l="l" t="t" r="r" b="b"/>
              <a:pathLst>
                <a:path w="3591" h="2488" extrusionOk="0">
                  <a:moveTo>
                    <a:pt x="1032" y="389"/>
                  </a:moveTo>
                  <a:cubicBezTo>
                    <a:pt x="1242" y="389"/>
                    <a:pt x="1476" y="462"/>
                    <a:pt x="1741" y="607"/>
                  </a:cubicBezTo>
                  <a:cubicBezTo>
                    <a:pt x="2338" y="941"/>
                    <a:pt x="2826" y="1472"/>
                    <a:pt x="3108" y="2085"/>
                  </a:cubicBezTo>
                  <a:cubicBezTo>
                    <a:pt x="3010" y="2094"/>
                    <a:pt x="2912" y="2098"/>
                    <a:pt x="2813" y="2098"/>
                  </a:cubicBezTo>
                  <a:cubicBezTo>
                    <a:pt x="2174" y="2098"/>
                    <a:pt x="1525" y="1920"/>
                    <a:pt x="971" y="1589"/>
                  </a:cubicBezTo>
                  <a:cubicBezTo>
                    <a:pt x="767" y="1466"/>
                    <a:pt x="639" y="1357"/>
                    <a:pt x="550" y="1234"/>
                  </a:cubicBezTo>
                  <a:cubicBezTo>
                    <a:pt x="447" y="1095"/>
                    <a:pt x="399" y="930"/>
                    <a:pt x="427" y="796"/>
                  </a:cubicBezTo>
                  <a:cubicBezTo>
                    <a:pt x="441" y="729"/>
                    <a:pt x="472" y="668"/>
                    <a:pt x="516" y="612"/>
                  </a:cubicBezTo>
                  <a:cubicBezTo>
                    <a:pt x="620" y="492"/>
                    <a:pt x="781" y="409"/>
                    <a:pt x="949" y="392"/>
                  </a:cubicBezTo>
                  <a:cubicBezTo>
                    <a:pt x="977" y="392"/>
                    <a:pt x="1005" y="389"/>
                    <a:pt x="1032" y="389"/>
                  </a:cubicBezTo>
                  <a:close/>
                  <a:moveTo>
                    <a:pt x="1036" y="1"/>
                  </a:moveTo>
                  <a:cubicBezTo>
                    <a:pt x="994" y="1"/>
                    <a:pt x="953" y="3"/>
                    <a:pt x="912" y="7"/>
                  </a:cubicBezTo>
                  <a:cubicBezTo>
                    <a:pt x="642" y="35"/>
                    <a:pt x="385" y="169"/>
                    <a:pt x="221" y="367"/>
                  </a:cubicBezTo>
                  <a:cubicBezTo>
                    <a:pt x="134" y="476"/>
                    <a:pt x="76" y="593"/>
                    <a:pt x="50" y="724"/>
                  </a:cubicBezTo>
                  <a:cubicBezTo>
                    <a:pt x="0" y="967"/>
                    <a:pt x="76" y="1240"/>
                    <a:pt x="243" y="1466"/>
                  </a:cubicBezTo>
                  <a:cubicBezTo>
                    <a:pt x="399" y="1678"/>
                    <a:pt x="611" y="1817"/>
                    <a:pt x="776" y="1918"/>
                  </a:cubicBezTo>
                  <a:cubicBezTo>
                    <a:pt x="1395" y="2292"/>
                    <a:pt x="2101" y="2487"/>
                    <a:pt x="2812" y="2487"/>
                  </a:cubicBezTo>
                  <a:cubicBezTo>
                    <a:pt x="3013" y="2487"/>
                    <a:pt x="3217" y="2470"/>
                    <a:pt x="3418" y="2440"/>
                  </a:cubicBezTo>
                  <a:cubicBezTo>
                    <a:pt x="3479" y="2428"/>
                    <a:pt x="3526" y="2392"/>
                    <a:pt x="3554" y="2345"/>
                  </a:cubicBezTo>
                  <a:cubicBezTo>
                    <a:pt x="3582" y="2295"/>
                    <a:pt x="3591" y="2233"/>
                    <a:pt x="3568" y="2180"/>
                  </a:cubicBezTo>
                  <a:cubicBezTo>
                    <a:pt x="3275" y="1385"/>
                    <a:pt x="2678" y="690"/>
                    <a:pt x="1934" y="272"/>
                  </a:cubicBezTo>
                  <a:cubicBezTo>
                    <a:pt x="1606" y="90"/>
                    <a:pt x="1312"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8"/>
            <p:cNvSpPr/>
            <p:nvPr/>
          </p:nvSpPr>
          <p:spPr>
            <a:xfrm rot="-293290">
              <a:off x="1814578" y="1640125"/>
              <a:ext cx="99133" cy="110929"/>
            </a:xfrm>
            <a:custGeom>
              <a:avLst/>
              <a:gdLst/>
              <a:ahLst/>
              <a:cxnLst/>
              <a:rect l="l" t="t" r="r" b="b"/>
              <a:pathLst>
                <a:path w="2531" h="2832" extrusionOk="0">
                  <a:moveTo>
                    <a:pt x="2531" y="1"/>
                  </a:moveTo>
                  <a:lnTo>
                    <a:pt x="2531" y="1"/>
                  </a:lnTo>
                  <a:cubicBezTo>
                    <a:pt x="1727" y="118"/>
                    <a:pt x="977" y="537"/>
                    <a:pt x="447" y="1148"/>
                  </a:cubicBezTo>
                  <a:cubicBezTo>
                    <a:pt x="238" y="1388"/>
                    <a:pt x="62" y="1669"/>
                    <a:pt x="26" y="1987"/>
                  </a:cubicBezTo>
                  <a:cubicBezTo>
                    <a:pt x="0" y="2205"/>
                    <a:pt x="62" y="2434"/>
                    <a:pt x="193" y="2598"/>
                  </a:cubicBezTo>
                  <a:cubicBezTo>
                    <a:pt x="252" y="2679"/>
                    <a:pt x="332" y="2743"/>
                    <a:pt x="430" y="2782"/>
                  </a:cubicBezTo>
                  <a:cubicBezTo>
                    <a:pt x="511" y="2816"/>
                    <a:pt x="597" y="2831"/>
                    <a:pt x="684" y="2831"/>
                  </a:cubicBezTo>
                  <a:cubicBezTo>
                    <a:pt x="806" y="2831"/>
                    <a:pt x="929" y="2801"/>
                    <a:pt x="1041" y="2749"/>
                  </a:cubicBezTo>
                  <a:cubicBezTo>
                    <a:pt x="1231" y="2657"/>
                    <a:pt x="1390" y="2515"/>
                    <a:pt x="1532" y="2361"/>
                  </a:cubicBezTo>
                  <a:cubicBezTo>
                    <a:pt x="2126" y="1720"/>
                    <a:pt x="2489" y="871"/>
                    <a:pt x="2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8"/>
            <p:cNvSpPr/>
            <p:nvPr/>
          </p:nvSpPr>
          <p:spPr>
            <a:xfrm rot="-293290">
              <a:off x="1806821" y="1632618"/>
              <a:ext cx="114330" cy="125931"/>
            </a:xfrm>
            <a:custGeom>
              <a:avLst/>
              <a:gdLst/>
              <a:ahLst/>
              <a:cxnLst/>
              <a:rect l="l" t="t" r="r" b="b"/>
              <a:pathLst>
                <a:path w="2919" h="3215" extrusionOk="0">
                  <a:moveTo>
                    <a:pt x="2506" y="430"/>
                  </a:moveTo>
                  <a:cubicBezTo>
                    <a:pt x="2416" y="1161"/>
                    <a:pt x="2087" y="1875"/>
                    <a:pt x="1579" y="2425"/>
                  </a:cubicBezTo>
                  <a:cubicBezTo>
                    <a:pt x="1423" y="2598"/>
                    <a:pt x="1286" y="2704"/>
                    <a:pt x="1153" y="2765"/>
                  </a:cubicBezTo>
                  <a:cubicBezTo>
                    <a:pt x="1060" y="2807"/>
                    <a:pt x="963" y="2829"/>
                    <a:pt x="874" y="2829"/>
                  </a:cubicBezTo>
                  <a:cubicBezTo>
                    <a:pt x="810" y="2829"/>
                    <a:pt x="750" y="2818"/>
                    <a:pt x="698" y="2796"/>
                  </a:cubicBezTo>
                  <a:cubicBezTo>
                    <a:pt x="639" y="2774"/>
                    <a:pt x="583" y="2726"/>
                    <a:pt x="539" y="2670"/>
                  </a:cubicBezTo>
                  <a:cubicBezTo>
                    <a:pt x="444" y="2550"/>
                    <a:pt x="394" y="2372"/>
                    <a:pt x="402" y="2202"/>
                  </a:cubicBezTo>
                  <a:cubicBezTo>
                    <a:pt x="427" y="1970"/>
                    <a:pt x="553" y="1733"/>
                    <a:pt x="779" y="1468"/>
                  </a:cubicBezTo>
                  <a:cubicBezTo>
                    <a:pt x="1228" y="952"/>
                    <a:pt x="1844" y="584"/>
                    <a:pt x="2506" y="430"/>
                  </a:cubicBezTo>
                  <a:close/>
                  <a:moveTo>
                    <a:pt x="2725" y="0"/>
                  </a:moveTo>
                  <a:cubicBezTo>
                    <a:pt x="2715" y="0"/>
                    <a:pt x="2705" y="1"/>
                    <a:pt x="2695" y="3"/>
                  </a:cubicBezTo>
                  <a:cubicBezTo>
                    <a:pt x="1858" y="129"/>
                    <a:pt x="1058" y="572"/>
                    <a:pt x="497" y="1217"/>
                  </a:cubicBezTo>
                  <a:cubicBezTo>
                    <a:pt x="212" y="1540"/>
                    <a:pt x="59" y="1853"/>
                    <a:pt x="28" y="2163"/>
                  </a:cubicBezTo>
                  <a:cubicBezTo>
                    <a:pt x="0" y="2430"/>
                    <a:pt x="78" y="2709"/>
                    <a:pt x="238" y="2913"/>
                  </a:cubicBezTo>
                  <a:cubicBezTo>
                    <a:pt x="324" y="3019"/>
                    <a:pt x="430" y="3100"/>
                    <a:pt x="553" y="3153"/>
                  </a:cubicBezTo>
                  <a:cubicBezTo>
                    <a:pt x="653" y="3195"/>
                    <a:pt x="765" y="3214"/>
                    <a:pt x="879" y="3214"/>
                  </a:cubicBezTo>
                  <a:cubicBezTo>
                    <a:pt x="1021" y="3214"/>
                    <a:pt x="1175" y="3184"/>
                    <a:pt x="1314" y="3111"/>
                  </a:cubicBezTo>
                  <a:cubicBezTo>
                    <a:pt x="1551" y="3002"/>
                    <a:pt x="1733" y="2824"/>
                    <a:pt x="1867" y="2681"/>
                  </a:cubicBezTo>
                  <a:cubicBezTo>
                    <a:pt x="2500" y="1998"/>
                    <a:pt x="2871" y="1119"/>
                    <a:pt x="2916" y="201"/>
                  </a:cubicBezTo>
                  <a:cubicBezTo>
                    <a:pt x="2918" y="146"/>
                    <a:pt x="2896" y="90"/>
                    <a:pt x="2854" y="54"/>
                  </a:cubicBezTo>
                  <a:cubicBezTo>
                    <a:pt x="2820" y="21"/>
                    <a:pt x="2772" y="0"/>
                    <a:pt x="27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8"/>
            <p:cNvSpPr/>
            <p:nvPr/>
          </p:nvSpPr>
          <p:spPr>
            <a:xfrm rot="-293290">
              <a:off x="1914287" y="1628395"/>
              <a:ext cx="88088" cy="122406"/>
            </a:xfrm>
            <a:custGeom>
              <a:avLst/>
              <a:gdLst/>
              <a:ahLst/>
              <a:cxnLst/>
              <a:rect l="l" t="t" r="r" b="b"/>
              <a:pathLst>
                <a:path w="2249" h="3125" extrusionOk="0">
                  <a:moveTo>
                    <a:pt x="168" y="0"/>
                  </a:moveTo>
                  <a:lnTo>
                    <a:pt x="168" y="0"/>
                  </a:lnTo>
                  <a:cubicBezTo>
                    <a:pt x="0" y="792"/>
                    <a:pt x="137" y="1643"/>
                    <a:pt x="528" y="2349"/>
                  </a:cubicBezTo>
                  <a:cubicBezTo>
                    <a:pt x="681" y="2625"/>
                    <a:pt x="882" y="2893"/>
                    <a:pt x="1169" y="3033"/>
                  </a:cubicBezTo>
                  <a:cubicBezTo>
                    <a:pt x="1289" y="3093"/>
                    <a:pt x="1423" y="3124"/>
                    <a:pt x="1556" y="3124"/>
                  </a:cubicBezTo>
                  <a:cubicBezTo>
                    <a:pt x="1639" y="3124"/>
                    <a:pt x="1722" y="3112"/>
                    <a:pt x="1800" y="3086"/>
                  </a:cubicBezTo>
                  <a:cubicBezTo>
                    <a:pt x="1897" y="3055"/>
                    <a:pt x="1984" y="3002"/>
                    <a:pt x="2051" y="2927"/>
                  </a:cubicBezTo>
                  <a:cubicBezTo>
                    <a:pt x="2199" y="2773"/>
                    <a:pt x="2249" y="2553"/>
                    <a:pt x="2232" y="2344"/>
                  </a:cubicBezTo>
                  <a:cubicBezTo>
                    <a:pt x="2215" y="2134"/>
                    <a:pt x="2135" y="1939"/>
                    <a:pt x="2037" y="1749"/>
                  </a:cubicBezTo>
                  <a:cubicBezTo>
                    <a:pt x="1644" y="977"/>
                    <a:pt x="974" y="338"/>
                    <a:pt x="1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8"/>
            <p:cNvSpPr/>
            <p:nvPr/>
          </p:nvSpPr>
          <p:spPr>
            <a:xfrm rot="-293290">
              <a:off x="1906723" y="1620739"/>
              <a:ext cx="103637" cy="137604"/>
            </a:xfrm>
            <a:custGeom>
              <a:avLst/>
              <a:gdLst/>
              <a:ahLst/>
              <a:cxnLst/>
              <a:rect l="l" t="t" r="r" b="b"/>
              <a:pathLst>
                <a:path w="2646" h="3513" extrusionOk="0">
                  <a:moveTo>
                    <a:pt x="511" y="474"/>
                  </a:moveTo>
                  <a:cubicBezTo>
                    <a:pt x="1167" y="812"/>
                    <a:pt x="1725" y="1367"/>
                    <a:pt x="2062" y="2034"/>
                  </a:cubicBezTo>
                  <a:cubicBezTo>
                    <a:pt x="2171" y="2243"/>
                    <a:pt x="2221" y="2405"/>
                    <a:pt x="2235" y="2555"/>
                  </a:cubicBezTo>
                  <a:cubicBezTo>
                    <a:pt x="2252" y="2725"/>
                    <a:pt x="2202" y="2890"/>
                    <a:pt x="2107" y="2991"/>
                  </a:cubicBezTo>
                  <a:cubicBezTo>
                    <a:pt x="2062" y="3041"/>
                    <a:pt x="2004" y="3074"/>
                    <a:pt x="1934" y="3099"/>
                  </a:cubicBezTo>
                  <a:cubicBezTo>
                    <a:pt x="1877" y="3118"/>
                    <a:pt x="1816" y="3127"/>
                    <a:pt x="1753" y="3127"/>
                  </a:cubicBezTo>
                  <a:cubicBezTo>
                    <a:pt x="1649" y="3127"/>
                    <a:pt x="1543" y="3103"/>
                    <a:pt x="1449" y="3057"/>
                  </a:cubicBezTo>
                  <a:cubicBezTo>
                    <a:pt x="1242" y="2954"/>
                    <a:pt x="1058" y="2759"/>
                    <a:pt x="891" y="2452"/>
                  </a:cubicBezTo>
                  <a:cubicBezTo>
                    <a:pt x="559" y="1852"/>
                    <a:pt x="428" y="1144"/>
                    <a:pt x="511" y="474"/>
                  </a:cubicBezTo>
                  <a:close/>
                  <a:moveTo>
                    <a:pt x="370" y="1"/>
                  </a:moveTo>
                  <a:cubicBezTo>
                    <a:pt x="339" y="1"/>
                    <a:pt x="307" y="9"/>
                    <a:pt x="277" y="25"/>
                  </a:cubicBezTo>
                  <a:cubicBezTo>
                    <a:pt x="224" y="53"/>
                    <a:pt x="191" y="100"/>
                    <a:pt x="177" y="156"/>
                  </a:cubicBezTo>
                  <a:cubicBezTo>
                    <a:pt x="1" y="982"/>
                    <a:pt x="140" y="1889"/>
                    <a:pt x="553" y="2639"/>
                  </a:cubicBezTo>
                  <a:cubicBezTo>
                    <a:pt x="760" y="3016"/>
                    <a:pt x="997" y="3264"/>
                    <a:pt x="1279" y="3403"/>
                  </a:cubicBezTo>
                  <a:cubicBezTo>
                    <a:pt x="1424" y="3473"/>
                    <a:pt x="1588" y="3512"/>
                    <a:pt x="1750" y="3512"/>
                  </a:cubicBezTo>
                  <a:cubicBezTo>
                    <a:pt x="1853" y="3512"/>
                    <a:pt x="1959" y="3493"/>
                    <a:pt x="2060" y="3470"/>
                  </a:cubicBezTo>
                  <a:cubicBezTo>
                    <a:pt x="2188" y="3423"/>
                    <a:pt x="2300" y="3353"/>
                    <a:pt x="2389" y="3256"/>
                  </a:cubicBezTo>
                  <a:cubicBezTo>
                    <a:pt x="2562" y="3074"/>
                    <a:pt x="2646" y="2806"/>
                    <a:pt x="2620" y="2525"/>
                  </a:cubicBezTo>
                  <a:cubicBezTo>
                    <a:pt x="2598" y="2262"/>
                    <a:pt x="2495" y="2034"/>
                    <a:pt x="2408" y="1858"/>
                  </a:cubicBezTo>
                  <a:cubicBezTo>
                    <a:pt x="1982" y="1029"/>
                    <a:pt x="1284" y="376"/>
                    <a:pt x="442" y="17"/>
                  </a:cubicBezTo>
                  <a:cubicBezTo>
                    <a:pt x="419" y="6"/>
                    <a:pt x="394" y="1"/>
                    <a:pt x="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8"/>
            <p:cNvSpPr/>
            <p:nvPr/>
          </p:nvSpPr>
          <p:spPr>
            <a:xfrm rot="-293290">
              <a:off x="1913949" y="1588974"/>
              <a:ext cx="137517" cy="63455"/>
            </a:xfrm>
            <a:custGeom>
              <a:avLst/>
              <a:gdLst/>
              <a:ahLst/>
              <a:cxnLst/>
              <a:rect l="l" t="t" r="r" b="b"/>
              <a:pathLst>
                <a:path w="3511" h="1620" extrusionOk="0">
                  <a:moveTo>
                    <a:pt x="2337" y="0"/>
                  </a:moveTo>
                  <a:cubicBezTo>
                    <a:pt x="1498" y="0"/>
                    <a:pt x="657" y="289"/>
                    <a:pt x="1" y="813"/>
                  </a:cubicBezTo>
                  <a:cubicBezTo>
                    <a:pt x="614" y="1333"/>
                    <a:pt x="1409" y="1620"/>
                    <a:pt x="2207" y="1620"/>
                  </a:cubicBezTo>
                  <a:cubicBezTo>
                    <a:pt x="2218" y="1620"/>
                    <a:pt x="2230" y="1620"/>
                    <a:pt x="2241" y="1619"/>
                  </a:cubicBezTo>
                  <a:cubicBezTo>
                    <a:pt x="2556" y="1619"/>
                    <a:pt x="2885" y="1566"/>
                    <a:pt x="3148" y="1382"/>
                  </a:cubicBezTo>
                  <a:cubicBezTo>
                    <a:pt x="3323" y="1257"/>
                    <a:pt x="3457" y="1062"/>
                    <a:pt x="3491" y="852"/>
                  </a:cubicBezTo>
                  <a:cubicBezTo>
                    <a:pt x="3510" y="752"/>
                    <a:pt x="3505" y="651"/>
                    <a:pt x="3471" y="548"/>
                  </a:cubicBezTo>
                  <a:cubicBezTo>
                    <a:pt x="3407" y="350"/>
                    <a:pt x="3237" y="197"/>
                    <a:pt x="3044" y="113"/>
                  </a:cubicBezTo>
                  <a:cubicBezTo>
                    <a:pt x="2855" y="29"/>
                    <a:pt x="2640" y="10"/>
                    <a:pt x="2431" y="1"/>
                  </a:cubicBezTo>
                  <a:cubicBezTo>
                    <a:pt x="2400" y="1"/>
                    <a:pt x="2368" y="0"/>
                    <a:pt x="23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8"/>
            <p:cNvSpPr/>
            <p:nvPr/>
          </p:nvSpPr>
          <p:spPr>
            <a:xfrm rot="-293290">
              <a:off x="1906325" y="1581648"/>
              <a:ext cx="152792" cy="78418"/>
            </a:xfrm>
            <a:custGeom>
              <a:avLst/>
              <a:gdLst/>
              <a:ahLst/>
              <a:cxnLst/>
              <a:rect l="l" t="t" r="r" b="b"/>
              <a:pathLst>
                <a:path w="3901" h="2002" extrusionOk="0">
                  <a:moveTo>
                    <a:pt x="2545" y="383"/>
                  </a:moveTo>
                  <a:cubicBezTo>
                    <a:pt x="2571" y="383"/>
                    <a:pt x="2597" y="383"/>
                    <a:pt x="2623" y="384"/>
                  </a:cubicBezTo>
                  <a:cubicBezTo>
                    <a:pt x="2857" y="392"/>
                    <a:pt x="3025" y="423"/>
                    <a:pt x="3164" y="481"/>
                  </a:cubicBezTo>
                  <a:cubicBezTo>
                    <a:pt x="3320" y="551"/>
                    <a:pt x="3440" y="671"/>
                    <a:pt x="3485" y="802"/>
                  </a:cubicBezTo>
                  <a:cubicBezTo>
                    <a:pt x="3510" y="866"/>
                    <a:pt x="3513" y="936"/>
                    <a:pt x="3499" y="1009"/>
                  </a:cubicBezTo>
                  <a:cubicBezTo>
                    <a:pt x="3471" y="1162"/>
                    <a:pt x="3365" y="1315"/>
                    <a:pt x="3231" y="1413"/>
                  </a:cubicBezTo>
                  <a:cubicBezTo>
                    <a:pt x="3041" y="1544"/>
                    <a:pt x="2779" y="1611"/>
                    <a:pt x="2430" y="1614"/>
                  </a:cubicBezTo>
                  <a:lnTo>
                    <a:pt x="2408" y="1614"/>
                  </a:lnTo>
                  <a:cubicBezTo>
                    <a:pt x="1733" y="1614"/>
                    <a:pt x="1058" y="1396"/>
                    <a:pt x="514" y="1009"/>
                  </a:cubicBezTo>
                  <a:cubicBezTo>
                    <a:pt x="1098" y="607"/>
                    <a:pt x="1820" y="383"/>
                    <a:pt x="2545" y="383"/>
                  </a:cubicBezTo>
                  <a:close/>
                  <a:moveTo>
                    <a:pt x="2535" y="0"/>
                  </a:moveTo>
                  <a:cubicBezTo>
                    <a:pt x="1635" y="0"/>
                    <a:pt x="771" y="303"/>
                    <a:pt x="79" y="855"/>
                  </a:cubicBezTo>
                  <a:cubicBezTo>
                    <a:pt x="31" y="889"/>
                    <a:pt x="9" y="944"/>
                    <a:pt x="3" y="1000"/>
                  </a:cubicBezTo>
                  <a:cubicBezTo>
                    <a:pt x="1" y="1056"/>
                    <a:pt x="26" y="1112"/>
                    <a:pt x="70" y="1151"/>
                  </a:cubicBezTo>
                  <a:cubicBezTo>
                    <a:pt x="709" y="1692"/>
                    <a:pt x="1560" y="1999"/>
                    <a:pt x="2408" y="1999"/>
                  </a:cubicBezTo>
                  <a:cubicBezTo>
                    <a:pt x="2416" y="1999"/>
                    <a:pt x="2428" y="1999"/>
                    <a:pt x="2439" y="2002"/>
                  </a:cubicBezTo>
                  <a:cubicBezTo>
                    <a:pt x="2871" y="1999"/>
                    <a:pt x="3203" y="1907"/>
                    <a:pt x="3457" y="1726"/>
                  </a:cubicBezTo>
                  <a:cubicBezTo>
                    <a:pt x="3677" y="1569"/>
                    <a:pt x="3834" y="1327"/>
                    <a:pt x="3878" y="1076"/>
                  </a:cubicBezTo>
                  <a:cubicBezTo>
                    <a:pt x="3901" y="936"/>
                    <a:pt x="3892" y="805"/>
                    <a:pt x="3850" y="679"/>
                  </a:cubicBezTo>
                  <a:cubicBezTo>
                    <a:pt x="3770" y="442"/>
                    <a:pt x="3580" y="244"/>
                    <a:pt x="3318" y="130"/>
                  </a:cubicBezTo>
                  <a:cubicBezTo>
                    <a:pt x="3078" y="24"/>
                    <a:pt x="2827" y="7"/>
                    <a:pt x="2631" y="1"/>
                  </a:cubicBezTo>
                  <a:cubicBezTo>
                    <a:pt x="2599" y="1"/>
                    <a:pt x="2567" y="0"/>
                    <a:pt x="2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8"/>
            <p:cNvSpPr/>
            <p:nvPr/>
          </p:nvSpPr>
          <p:spPr>
            <a:xfrm rot="-293290">
              <a:off x="1893426" y="1492996"/>
              <a:ext cx="73439" cy="133961"/>
            </a:xfrm>
            <a:custGeom>
              <a:avLst/>
              <a:gdLst/>
              <a:ahLst/>
              <a:cxnLst/>
              <a:rect l="l" t="t" r="r" b="b"/>
              <a:pathLst>
                <a:path w="1875" h="3420" extrusionOk="0">
                  <a:moveTo>
                    <a:pt x="1093" y="0"/>
                  </a:moveTo>
                  <a:cubicBezTo>
                    <a:pt x="1080" y="0"/>
                    <a:pt x="1066" y="1"/>
                    <a:pt x="1052" y="2"/>
                  </a:cubicBezTo>
                  <a:cubicBezTo>
                    <a:pt x="837" y="16"/>
                    <a:pt x="650" y="136"/>
                    <a:pt x="516" y="301"/>
                  </a:cubicBezTo>
                  <a:cubicBezTo>
                    <a:pt x="388" y="462"/>
                    <a:pt x="307" y="661"/>
                    <a:pt x="248" y="861"/>
                  </a:cubicBezTo>
                  <a:cubicBezTo>
                    <a:pt x="0" y="1696"/>
                    <a:pt x="47" y="2616"/>
                    <a:pt x="396" y="3420"/>
                  </a:cubicBezTo>
                  <a:cubicBezTo>
                    <a:pt x="1060" y="2959"/>
                    <a:pt x="1548" y="2254"/>
                    <a:pt x="1755" y="1470"/>
                  </a:cubicBezTo>
                  <a:cubicBezTo>
                    <a:pt x="1836" y="1163"/>
                    <a:pt x="1875" y="831"/>
                    <a:pt x="1763" y="532"/>
                  </a:cubicBezTo>
                  <a:cubicBezTo>
                    <a:pt x="1688" y="329"/>
                    <a:pt x="1532" y="150"/>
                    <a:pt x="1339" y="61"/>
                  </a:cubicBezTo>
                  <a:cubicBezTo>
                    <a:pt x="1262" y="22"/>
                    <a:pt x="1179" y="0"/>
                    <a:pt x="10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8"/>
            <p:cNvSpPr/>
            <p:nvPr/>
          </p:nvSpPr>
          <p:spPr>
            <a:xfrm rot="-293290">
              <a:off x="1885552" y="1485517"/>
              <a:ext cx="88205" cy="148924"/>
            </a:xfrm>
            <a:custGeom>
              <a:avLst/>
              <a:gdLst/>
              <a:ahLst/>
              <a:cxnLst/>
              <a:rect l="l" t="t" r="r" b="b"/>
              <a:pathLst>
                <a:path w="2252" h="3802" extrusionOk="0">
                  <a:moveTo>
                    <a:pt x="1281" y="384"/>
                  </a:moveTo>
                  <a:cubicBezTo>
                    <a:pt x="1339" y="384"/>
                    <a:pt x="1401" y="398"/>
                    <a:pt x="1459" y="426"/>
                  </a:cubicBezTo>
                  <a:cubicBezTo>
                    <a:pt x="1599" y="493"/>
                    <a:pt x="1721" y="632"/>
                    <a:pt x="1780" y="788"/>
                  </a:cubicBezTo>
                  <a:cubicBezTo>
                    <a:pt x="1861" y="1006"/>
                    <a:pt x="1858" y="1277"/>
                    <a:pt x="1766" y="1611"/>
                  </a:cubicBezTo>
                  <a:cubicBezTo>
                    <a:pt x="1593" y="2273"/>
                    <a:pt x="1203" y="2878"/>
                    <a:pt x="678" y="3305"/>
                  </a:cubicBezTo>
                  <a:cubicBezTo>
                    <a:pt x="438" y="2610"/>
                    <a:pt x="419" y="1821"/>
                    <a:pt x="631" y="1106"/>
                  </a:cubicBezTo>
                  <a:cubicBezTo>
                    <a:pt x="698" y="883"/>
                    <a:pt x="767" y="730"/>
                    <a:pt x="865" y="613"/>
                  </a:cubicBezTo>
                  <a:cubicBezTo>
                    <a:pt x="974" y="479"/>
                    <a:pt x="1122" y="392"/>
                    <a:pt x="1258" y="384"/>
                  </a:cubicBezTo>
                  <a:close/>
                  <a:moveTo>
                    <a:pt x="1285" y="0"/>
                  </a:moveTo>
                  <a:cubicBezTo>
                    <a:pt x="1269" y="0"/>
                    <a:pt x="1254" y="1"/>
                    <a:pt x="1239" y="2"/>
                  </a:cubicBezTo>
                  <a:cubicBezTo>
                    <a:pt x="991" y="16"/>
                    <a:pt x="745" y="150"/>
                    <a:pt x="569" y="370"/>
                  </a:cubicBezTo>
                  <a:cubicBezTo>
                    <a:pt x="405" y="574"/>
                    <a:pt x="321" y="814"/>
                    <a:pt x="265" y="998"/>
                  </a:cubicBezTo>
                  <a:cubicBezTo>
                    <a:pt x="0" y="1890"/>
                    <a:pt x="53" y="2847"/>
                    <a:pt x="419" y="3687"/>
                  </a:cubicBezTo>
                  <a:cubicBezTo>
                    <a:pt x="438" y="3740"/>
                    <a:pt x="486" y="3779"/>
                    <a:pt x="541" y="3796"/>
                  </a:cubicBezTo>
                  <a:cubicBezTo>
                    <a:pt x="558" y="3799"/>
                    <a:pt x="575" y="3801"/>
                    <a:pt x="592" y="3801"/>
                  </a:cubicBezTo>
                  <a:cubicBezTo>
                    <a:pt x="631" y="3801"/>
                    <a:pt x="670" y="3793"/>
                    <a:pt x="703" y="3771"/>
                  </a:cubicBezTo>
                  <a:cubicBezTo>
                    <a:pt x="1398" y="3294"/>
                    <a:pt x="1920" y="2540"/>
                    <a:pt x="2140" y="1712"/>
                  </a:cubicBezTo>
                  <a:cubicBezTo>
                    <a:pt x="2252" y="1293"/>
                    <a:pt x="2252" y="950"/>
                    <a:pt x="2146" y="657"/>
                  </a:cubicBezTo>
                  <a:cubicBezTo>
                    <a:pt x="2051" y="401"/>
                    <a:pt x="1858" y="186"/>
                    <a:pt x="1624" y="77"/>
                  </a:cubicBezTo>
                  <a:cubicBezTo>
                    <a:pt x="1513" y="28"/>
                    <a:pt x="1400" y="0"/>
                    <a:pt x="1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 name="Google Shape;1965;p48"/>
          <p:cNvGrpSpPr/>
          <p:nvPr/>
        </p:nvGrpSpPr>
        <p:grpSpPr>
          <a:xfrm>
            <a:off x="6628622" y="2121358"/>
            <a:ext cx="1795379" cy="1691530"/>
            <a:chOff x="5572716" y="1730171"/>
            <a:chExt cx="3049735" cy="2873331"/>
          </a:xfrm>
        </p:grpSpPr>
        <p:sp>
          <p:nvSpPr>
            <p:cNvPr id="1966" name="Google Shape;1966;p48"/>
            <p:cNvSpPr/>
            <p:nvPr/>
          </p:nvSpPr>
          <p:spPr>
            <a:xfrm rot="800732">
              <a:off x="5753769" y="2369537"/>
              <a:ext cx="424022" cy="435570"/>
            </a:xfrm>
            <a:custGeom>
              <a:avLst/>
              <a:gdLst/>
              <a:ahLst/>
              <a:cxnLst/>
              <a:rect l="l" t="t" r="r" b="b"/>
              <a:pathLst>
                <a:path w="11676" h="11994" extrusionOk="0">
                  <a:moveTo>
                    <a:pt x="5956" y="1"/>
                  </a:moveTo>
                  <a:cubicBezTo>
                    <a:pt x="4695" y="1"/>
                    <a:pt x="3540" y="743"/>
                    <a:pt x="3013" y="1889"/>
                  </a:cubicBezTo>
                  <a:cubicBezTo>
                    <a:pt x="2851" y="2258"/>
                    <a:pt x="2673" y="2626"/>
                    <a:pt x="2514" y="2844"/>
                  </a:cubicBezTo>
                  <a:cubicBezTo>
                    <a:pt x="1060" y="3173"/>
                    <a:pt x="0" y="4476"/>
                    <a:pt x="0" y="5999"/>
                  </a:cubicBezTo>
                  <a:cubicBezTo>
                    <a:pt x="3" y="7516"/>
                    <a:pt x="1060" y="8814"/>
                    <a:pt x="2514" y="9148"/>
                  </a:cubicBezTo>
                  <a:cubicBezTo>
                    <a:pt x="2673" y="9363"/>
                    <a:pt x="2846" y="9734"/>
                    <a:pt x="3013" y="10103"/>
                  </a:cubicBezTo>
                  <a:cubicBezTo>
                    <a:pt x="3540" y="11249"/>
                    <a:pt x="4695" y="11994"/>
                    <a:pt x="5956" y="11994"/>
                  </a:cubicBezTo>
                  <a:cubicBezTo>
                    <a:pt x="6129" y="11994"/>
                    <a:pt x="6305" y="11980"/>
                    <a:pt x="6503" y="11947"/>
                  </a:cubicBezTo>
                  <a:cubicBezTo>
                    <a:pt x="7909" y="11704"/>
                    <a:pt x="8992" y="10563"/>
                    <a:pt x="9165" y="9151"/>
                  </a:cubicBezTo>
                  <a:cubicBezTo>
                    <a:pt x="10624" y="8816"/>
                    <a:pt x="11670" y="7516"/>
                    <a:pt x="11673" y="6004"/>
                  </a:cubicBezTo>
                  <a:cubicBezTo>
                    <a:pt x="11675" y="4495"/>
                    <a:pt x="10629" y="3187"/>
                    <a:pt x="9165" y="2849"/>
                  </a:cubicBezTo>
                  <a:cubicBezTo>
                    <a:pt x="8997" y="1437"/>
                    <a:pt x="7915" y="291"/>
                    <a:pt x="6498" y="45"/>
                  </a:cubicBezTo>
                  <a:cubicBezTo>
                    <a:pt x="6319" y="15"/>
                    <a:pt x="6138" y="1"/>
                    <a:pt x="5956"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8"/>
            <p:cNvSpPr/>
            <p:nvPr/>
          </p:nvSpPr>
          <p:spPr>
            <a:xfrm rot="800732">
              <a:off x="7790959" y="2503218"/>
              <a:ext cx="479040" cy="719050"/>
            </a:xfrm>
            <a:custGeom>
              <a:avLst/>
              <a:gdLst/>
              <a:ahLst/>
              <a:cxnLst/>
              <a:rect l="l" t="t" r="r" b="b"/>
              <a:pathLst>
                <a:path w="13191" h="19800" extrusionOk="0">
                  <a:moveTo>
                    <a:pt x="4670" y="1"/>
                  </a:moveTo>
                  <a:cubicBezTo>
                    <a:pt x="2795" y="1"/>
                    <a:pt x="1152" y="1197"/>
                    <a:pt x="580" y="2977"/>
                  </a:cubicBezTo>
                  <a:cubicBezTo>
                    <a:pt x="0" y="4782"/>
                    <a:pt x="692" y="6780"/>
                    <a:pt x="2265" y="7840"/>
                  </a:cubicBezTo>
                  <a:cubicBezTo>
                    <a:pt x="2924" y="8284"/>
                    <a:pt x="3697" y="8532"/>
                    <a:pt x="4500" y="8557"/>
                  </a:cubicBezTo>
                  <a:lnTo>
                    <a:pt x="4639" y="8560"/>
                  </a:lnTo>
                  <a:cubicBezTo>
                    <a:pt x="4935" y="8560"/>
                    <a:pt x="5228" y="8523"/>
                    <a:pt x="5515" y="8465"/>
                  </a:cubicBezTo>
                  <a:lnTo>
                    <a:pt x="5515" y="8465"/>
                  </a:lnTo>
                  <a:cubicBezTo>
                    <a:pt x="5097" y="8783"/>
                    <a:pt x="4754" y="9201"/>
                    <a:pt x="4528" y="9695"/>
                  </a:cubicBezTo>
                  <a:cubicBezTo>
                    <a:pt x="4363" y="10058"/>
                    <a:pt x="4190" y="10432"/>
                    <a:pt x="4028" y="10649"/>
                  </a:cubicBezTo>
                  <a:cubicBezTo>
                    <a:pt x="2575" y="10978"/>
                    <a:pt x="1515" y="12281"/>
                    <a:pt x="1515" y="13805"/>
                  </a:cubicBezTo>
                  <a:cubicBezTo>
                    <a:pt x="1518" y="15322"/>
                    <a:pt x="2575" y="16619"/>
                    <a:pt x="4028" y="16954"/>
                  </a:cubicBezTo>
                  <a:cubicBezTo>
                    <a:pt x="4185" y="17169"/>
                    <a:pt x="4360" y="17540"/>
                    <a:pt x="4528" y="17908"/>
                  </a:cubicBezTo>
                  <a:cubicBezTo>
                    <a:pt x="5055" y="19055"/>
                    <a:pt x="6207" y="19800"/>
                    <a:pt x="7471" y="19800"/>
                  </a:cubicBezTo>
                  <a:cubicBezTo>
                    <a:pt x="7650" y="19800"/>
                    <a:pt x="7823" y="19786"/>
                    <a:pt x="8012" y="19752"/>
                  </a:cubicBezTo>
                  <a:cubicBezTo>
                    <a:pt x="9424" y="19515"/>
                    <a:pt x="10504" y="18377"/>
                    <a:pt x="10679" y="16957"/>
                  </a:cubicBezTo>
                  <a:cubicBezTo>
                    <a:pt x="12136" y="16622"/>
                    <a:pt x="13187" y="15322"/>
                    <a:pt x="13187" y="13810"/>
                  </a:cubicBezTo>
                  <a:cubicBezTo>
                    <a:pt x="13190" y="12301"/>
                    <a:pt x="12144" y="10992"/>
                    <a:pt x="10679" y="10655"/>
                  </a:cubicBezTo>
                  <a:cubicBezTo>
                    <a:pt x="10509" y="9235"/>
                    <a:pt x="9424" y="8091"/>
                    <a:pt x="8001" y="7851"/>
                  </a:cubicBezTo>
                  <a:cubicBezTo>
                    <a:pt x="7823" y="7820"/>
                    <a:pt x="7644" y="7806"/>
                    <a:pt x="7468" y="7806"/>
                  </a:cubicBezTo>
                  <a:cubicBezTo>
                    <a:pt x="7315" y="7806"/>
                    <a:pt x="7164" y="7818"/>
                    <a:pt x="7014" y="7837"/>
                  </a:cubicBezTo>
                  <a:cubicBezTo>
                    <a:pt x="7161" y="7740"/>
                    <a:pt x="7304" y="7636"/>
                    <a:pt x="7440" y="7516"/>
                  </a:cubicBezTo>
                  <a:cubicBezTo>
                    <a:pt x="8894" y="6247"/>
                    <a:pt x="9304" y="4082"/>
                    <a:pt x="8420" y="2369"/>
                  </a:cubicBezTo>
                  <a:cubicBezTo>
                    <a:pt x="7454" y="500"/>
                    <a:pt x="5920" y="54"/>
                    <a:pt x="4804" y="6"/>
                  </a:cubicBezTo>
                  <a:lnTo>
                    <a:pt x="4734" y="1"/>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8"/>
            <p:cNvSpPr/>
            <p:nvPr/>
          </p:nvSpPr>
          <p:spPr>
            <a:xfrm rot="800732">
              <a:off x="6340897" y="1993873"/>
              <a:ext cx="337990" cy="310644"/>
            </a:xfrm>
            <a:custGeom>
              <a:avLst/>
              <a:gdLst/>
              <a:ahLst/>
              <a:cxnLst/>
              <a:rect l="l" t="t" r="r" b="b"/>
              <a:pathLst>
                <a:path w="9307" h="8554" extrusionOk="0">
                  <a:moveTo>
                    <a:pt x="4668" y="0"/>
                  </a:moveTo>
                  <a:cubicBezTo>
                    <a:pt x="2823" y="0"/>
                    <a:pt x="1144" y="1222"/>
                    <a:pt x="578" y="2974"/>
                  </a:cubicBezTo>
                  <a:cubicBezTo>
                    <a:pt x="0" y="4776"/>
                    <a:pt x="689" y="6774"/>
                    <a:pt x="2260" y="7831"/>
                  </a:cubicBezTo>
                  <a:cubicBezTo>
                    <a:pt x="2916" y="8275"/>
                    <a:pt x="3688" y="8523"/>
                    <a:pt x="4492" y="8551"/>
                  </a:cubicBezTo>
                  <a:lnTo>
                    <a:pt x="4634" y="8554"/>
                  </a:lnTo>
                  <a:cubicBezTo>
                    <a:pt x="5672" y="8554"/>
                    <a:pt x="6671" y="8183"/>
                    <a:pt x="7441" y="7510"/>
                  </a:cubicBezTo>
                  <a:cubicBezTo>
                    <a:pt x="8891" y="6241"/>
                    <a:pt x="9307" y="4076"/>
                    <a:pt x="8420" y="2363"/>
                  </a:cubicBezTo>
                  <a:cubicBezTo>
                    <a:pt x="7455" y="494"/>
                    <a:pt x="5920" y="48"/>
                    <a:pt x="4804" y="3"/>
                  </a:cubicBezTo>
                  <a:lnTo>
                    <a:pt x="4743"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8"/>
            <p:cNvSpPr/>
            <p:nvPr/>
          </p:nvSpPr>
          <p:spPr>
            <a:xfrm rot="800732">
              <a:off x="5808104" y="1996200"/>
              <a:ext cx="2578958" cy="2341272"/>
            </a:xfrm>
            <a:custGeom>
              <a:avLst/>
              <a:gdLst/>
              <a:ahLst/>
              <a:cxnLst/>
              <a:rect l="l" t="t" r="r" b="b"/>
              <a:pathLst>
                <a:path w="71015" h="64470" extrusionOk="0">
                  <a:moveTo>
                    <a:pt x="23527" y="1"/>
                  </a:moveTo>
                  <a:cubicBezTo>
                    <a:pt x="22257" y="1"/>
                    <a:pt x="21102" y="740"/>
                    <a:pt x="20581" y="1892"/>
                  </a:cubicBezTo>
                  <a:cubicBezTo>
                    <a:pt x="20416" y="2258"/>
                    <a:pt x="20237" y="2626"/>
                    <a:pt x="20081" y="2844"/>
                  </a:cubicBezTo>
                  <a:cubicBezTo>
                    <a:pt x="18628" y="3176"/>
                    <a:pt x="17568" y="4476"/>
                    <a:pt x="17568" y="5999"/>
                  </a:cubicBezTo>
                  <a:cubicBezTo>
                    <a:pt x="17570" y="7519"/>
                    <a:pt x="18628" y="8814"/>
                    <a:pt x="20081" y="9149"/>
                  </a:cubicBezTo>
                  <a:cubicBezTo>
                    <a:pt x="20240" y="9363"/>
                    <a:pt x="20416" y="9734"/>
                    <a:pt x="20583" y="10100"/>
                  </a:cubicBezTo>
                  <a:cubicBezTo>
                    <a:pt x="20709" y="10376"/>
                    <a:pt x="20868" y="10624"/>
                    <a:pt x="21060" y="10848"/>
                  </a:cubicBezTo>
                  <a:cubicBezTo>
                    <a:pt x="20525" y="10878"/>
                    <a:pt x="19995" y="10937"/>
                    <a:pt x="19473" y="11035"/>
                  </a:cubicBezTo>
                  <a:cubicBezTo>
                    <a:pt x="14582" y="11952"/>
                    <a:pt x="10345" y="15970"/>
                    <a:pt x="9173" y="20810"/>
                  </a:cubicBezTo>
                  <a:cubicBezTo>
                    <a:pt x="9137" y="20949"/>
                    <a:pt x="9106" y="21092"/>
                    <a:pt x="9078" y="21240"/>
                  </a:cubicBezTo>
                  <a:cubicBezTo>
                    <a:pt x="8557" y="22484"/>
                    <a:pt x="6858" y="27212"/>
                    <a:pt x="8855" y="32122"/>
                  </a:cubicBezTo>
                  <a:cubicBezTo>
                    <a:pt x="8534" y="32042"/>
                    <a:pt x="8222" y="32003"/>
                    <a:pt x="7934" y="31989"/>
                  </a:cubicBezTo>
                  <a:lnTo>
                    <a:pt x="7873" y="31986"/>
                  </a:lnTo>
                  <a:lnTo>
                    <a:pt x="7795" y="31986"/>
                  </a:lnTo>
                  <a:cubicBezTo>
                    <a:pt x="5954" y="31986"/>
                    <a:pt x="4274" y="33210"/>
                    <a:pt x="3708" y="34960"/>
                  </a:cubicBezTo>
                  <a:cubicBezTo>
                    <a:pt x="3125" y="36767"/>
                    <a:pt x="3817" y="38765"/>
                    <a:pt x="5390" y="39822"/>
                  </a:cubicBezTo>
                  <a:cubicBezTo>
                    <a:pt x="6046" y="40266"/>
                    <a:pt x="6818" y="40511"/>
                    <a:pt x="7622" y="40539"/>
                  </a:cubicBezTo>
                  <a:lnTo>
                    <a:pt x="7764" y="40545"/>
                  </a:lnTo>
                  <a:cubicBezTo>
                    <a:pt x="8799" y="40545"/>
                    <a:pt x="9801" y="40174"/>
                    <a:pt x="10571" y="39501"/>
                  </a:cubicBezTo>
                  <a:cubicBezTo>
                    <a:pt x="11405" y="38773"/>
                    <a:pt x="11890" y="37747"/>
                    <a:pt x="11991" y="36684"/>
                  </a:cubicBezTo>
                  <a:cubicBezTo>
                    <a:pt x="12959" y="37618"/>
                    <a:pt x="14094" y="38455"/>
                    <a:pt x="15383" y="39192"/>
                  </a:cubicBezTo>
                  <a:cubicBezTo>
                    <a:pt x="10292" y="40896"/>
                    <a:pt x="6528" y="41641"/>
                    <a:pt x="6481" y="41652"/>
                  </a:cubicBezTo>
                  <a:cubicBezTo>
                    <a:pt x="5242" y="41889"/>
                    <a:pt x="4252" y="42835"/>
                    <a:pt x="3953" y="44063"/>
                  </a:cubicBezTo>
                  <a:cubicBezTo>
                    <a:pt x="3655" y="45282"/>
                    <a:pt x="4101" y="46585"/>
                    <a:pt x="5089" y="47366"/>
                  </a:cubicBezTo>
                  <a:lnTo>
                    <a:pt x="7767" y="49480"/>
                  </a:lnTo>
                  <a:lnTo>
                    <a:pt x="7616" y="49977"/>
                  </a:lnTo>
                  <a:cubicBezTo>
                    <a:pt x="6724" y="49056"/>
                    <a:pt x="5650" y="48794"/>
                    <a:pt x="4810" y="48761"/>
                  </a:cubicBezTo>
                  <a:lnTo>
                    <a:pt x="4748" y="48755"/>
                  </a:lnTo>
                  <a:lnTo>
                    <a:pt x="4673" y="48755"/>
                  </a:lnTo>
                  <a:cubicBezTo>
                    <a:pt x="2832" y="48755"/>
                    <a:pt x="1150" y="49977"/>
                    <a:pt x="586" y="51732"/>
                  </a:cubicBezTo>
                  <a:cubicBezTo>
                    <a:pt x="0" y="53534"/>
                    <a:pt x="695" y="55532"/>
                    <a:pt x="2266" y="56592"/>
                  </a:cubicBezTo>
                  <a:cubicBezTo>
                    <a:pt x="2921" y="57032"/>
                    <a:pt x="3694" y="57284"/>
                    <a:pt x="4497" y="57306"/>
                  </a:cubicBezTo>
                  <a:lnTo>
                    <a:pt x="4640" y="57311"/>
                  </a:lnTo>
                  <a:cubicBezTo>
                    <a:pt x="5560" y="57311"/>
                    <a:pt x="6442" y="57024"/>
                    <a:pt x="7167" y="56491"/>
                  </a:cubicBezTo>
                  <a:cubicBezTo>
                    <a:pt x="7217" y="56550"/>
                    <a:pt x="7259" y="56606"/>
                    <a:pt x="7315" y="56661"/>
                  </a:cubicBezTo>
                  <a:cubicBezTo>
                    <a:pt x="7918" y="57286"/>
                    <a:pt x="8757" y="57641"/>
                    <a:pt x="9631" y="57641"/>
                  </a:cubicBezTo>
                  <a:cubicBezTo>
                    <a:pt x="9929" y="57641"/>
                    <a:pt x="10222" y="57599"/>
                    <a:pt x="10509" y="57521"/>
                  </a:cubicBezTo>
                  <a:cubicBezTo>
                    <a:pt x="12259" y="57032"/>
                    <a:pt x="13988" y="56483"/>
                    <a:pt x="15698" y="55883"/>
                  </a:cubicBezTo>
                  <a:lnTo>
                    <a:pt x="15698" y="55883"/>
                  </a:lnTo>
                  <a:cubicBezTo>
                    <a:pt x="15272" y="56435"/>
                    <a:pt x="15018" y="57127"/>
                    <a:pt x="15018" y="57872"/>
                  </a:cubicBezTo>
                  <a:cubicBezTo>
                    <a:pt x="15020" y="59393"/>
                    <a:pt x="16078" y="60687"/>
                    <a:pt x="17534" y="61022"/>
                  </a:cubicBezTo>
                  <a:cubicBezTo>
                    <a:pt x="17693" y="61234"/>
                    <a:pt x="17866" y="61608"/>
                    <a:pt x="18033" y="61973"/>
                  </a:cubicBezTo>
                  <a:cubicBezTo>
                    <a:pt x="18558" y="63120"/>
                    <a:pt x="19716" y="63865"/>
                    <a:pt x="20977" y="63865"/>
                  </a:cubicBezTo>
                  <a:cubicBezTo>
                    <a:pt x="21155" y="63865"/>
                    <a:pt x="21328" y="63851"/>
                    <a:pt x="21529" y="63814"/>
                  </a:cubicBezTo>
                  <a:cubicBezTo>
                    <a:pt x="22932" y="63572"/>
                    <a:pt x="24012" y="62433"/>
                    <a:pt x="24185" y="61019"/>
                  </a:cubicBezTo>
                  <a:cubicBezTo>
                    <a:pt x="24352" y="60980"/>
                    <a:pt x="24517" y="60927"/>
                    <a:pt x="24670" y="60866"/>
                  </a:cubicBezTo>
                  <a:lnTo>
                    <a:pt x="24670" y="60866"/>
                  </a:lnTo>
                  <a:cubicBezTo>
                    <a:pt x="24522" y="61705"/>
                    <a:pt x="24732" y="62553"/>
                    <a:pt x="25253" y="63237"/>
                  </a:cubicBezTo>
                  <a:lnTo>
                    <a:pt x="26188" y="64437"/>
                  </a:lnTo>
                  <a:lnTo>
                    <a:pt x="27940" y="64437"/>
                  </a:lnTo>
                  <a:cubicBezTo>
                    <a:pt x="28144" y="64437"/>
                    <a:pt x="28342" y="64417"/>
                    <a:pt x="28540" y="64381"/>
                  </a:cubicBezTo>
                  <a:cubicBezTo>
                    <a:pt x="28735" y="64417"/>
                    <a:pt x="28930" y="64437"/>
                    <a:pt x="29137" y="64437"/>
                  </a:cubicBezTo>
                  <a:lnTo>
                    <a:pt x="29391" y="64437"/>
                  </a:lnTo>
                  <a:cubicBezTo>
                    <a:pt x="29564" y="64437"/>
                    <a:pt x="29731" y="64423"/>
                    <a:pt x="29893" y="64395"/>
                  </a:cubicBezTo>
                  <a:cubicBezTo>
                    <a:pt x="30060" y="64417"/>
                    <a:pt x="30236" y="64437"/>
                    <a:pt x="30415" y="64437"/>
                  </a:cubicBezTo>
                  <a:lnTo>
                    <a:pt x="30640" y="64437"/>
                  </a:lnTo>
                  <a:cubicBezTo>
                    <a:pt x="30777" y="64437"/>
                    <a:pt x="30919" y="64425"/>
                    <a:pt x="31056" y="64409"/>
                  </a:cubicBezTo>
                  <a:lnTo>
                    <a:pt x="31078" y="64437"/>
                  </a:lnTo>
                  <a:lnTo>
                    <a:pt x="32833" y="64437"/>
                  </a:lnTo>
                  <a:cubicBezTo>
                    <a:pt x="33040" y="64437"/>
                    <a:pt x="33238" y="64417"/>
                    <a:pt x="33433" y="64381"/>
                  </a:cubicBezTo>
                  <a:cubicBezTo>
                    <a:pt x="33628" y="64417"/>
                    <a:pt x="33826" y="64437"/>
                    <a:pt x="34033" y="64437"/>
                  </a:cubicBezTo>
                  <a:lnTo>
                    <a:pt x="34287" y="64437"/>
                  </a:lnTo>
                  <a:cubicBezTo>
                    <a:pt x="34410" y="64437"/>
                    <a:pt x="34532" y="64428"/>
                    <a:pt x="34649" y="64414"/>
                  </a:cubicBezTo>
                  <a:cubicBezTo>
                    <a:pt x="34769" y="64425"/>
                    <a:pt x="34892" y="64437"/>
                    <a:pt x="35012" y="64437"/>
                  </a:cubicBezTo>
                  <a:lnTo>
                    <a:pt x="35249" y="64437"/>
                  </a:lnTo>
                  <a:cubicBezTo>
                    <a:pt x="35417" y="64437"/>
                    <a:pt x="35578" y="64423"/>
                    <a:pt x="35735" y="64397"/>
                  </a:cubicBezTo>
                  <a:cubicBezTo>
                    <a:pt x="35896" y="64423"/>
                    <a:pt x="36055" y="64437"/>
                    <a:pt x="36223" y="64437"/>
                  </a:cubicBezTo>
                  <a:lnTo>
                    <a:pt x="36468" y="64437"/>
                  </a:lnTo>
                  <a:cubicBezTo>
                    <a:pt x="36599" y="64437"/>
                    <a:pt x="36725" y="64428"/>
                    <a:pt x="36851" y="64411"/>
                  </a:cubicBezTo>
                  <a:cubicBezTo>
                    <a:pt x="36976" y="64425"/>
                    <a:pt x="37102" y="64437"/>
                    <a:pt x="37230" y="64437"/>
                  </a:cubicBezTo>
                  <a:lnTo>
                    <a:pt x="38614" y="64437"/>
                  </a:lnTo>
                  <a:cubicBezTo>
                    <a:pt x="38748" y="64437"/>
                    <a:pt x="38882" y="64425"/>
                    <a:pt x="39010" y="64409"/>
                  </a:cubicBezTo>
                  <a:cubicBezTo>
                    <a:pt x="39135" y="64425"/>
                    <a:pt x="39267" y="64437"/>
                    <a:pt x="39400" y="64437"/>
                  </a:cubicBezTo>
                  <a:lnTo>
                    <a:pt x="39638" y="64437"/>
                  </a:lnTo>
                  <a:cubicBezTo>
                    <a:pt x="39813" y="64437"/>
                    <a:pt x="39997" y="64423"/>
                    <a:pt x="40168" y="64389"/>
                  </a:cubicBezTo>
                  <a:cubicBezTo>
                    <a:pt x="40341" y="64417"/>
                    <a:pt x="40516" y="64437"/>
                    <a:pt x="40695" y="64437"/>
                  </a:cubicBezTo>
                  <a:lnTo>
                    <a:pt x="40921" y="64437"/>
                  </a:lnTo>
                  <a:cubicBezTo>
                    <a:pt x="41063" y="64437"/>
                    <a:pt x="41205" y="64423"/>
                    <a:pt x="41345" y="64400"/>
                  </a:cubicBezTo>
                  <a:cubicBezTo>
                    <a:pt x="41484" y="64423"/>
                    <a:pt x="41624" y="64437"/>
                    <a:pt x="41772" y="64437"/>
                  </a:cubicBezTo>
                  <a:lnTo>
                    <a:pt x="43158" y="64437"/>
                  </a:lnTo>
                  <a:cubicBezTo>
                    <a:pt x="43359" y="64437"/>
                    <a:pt x="43554" y="64417"/>
                    <a:pt x="43741" y="64381"/>
                  </a:cubicBezTo>
                  <a:cubicBezTo>
                    <a:pt x="44015" y="64431"/>
                    <a:pt x="44294" y="64462"/>
                    <a:pt x="44581" y="64462"/>
                  </a:cubicBezTo>
                  <a:cubicBezTo>
                    <a:pt x="44983" y="64462"/>
                    <a:pt x="45340" y="64403"/>
                    <a:pt x="45655" y="64322"/>
                  </a:cubicBezTo>
                  <a:cubicBezTo>
                    <a:pt x="45998" y="64411"/>
                    <a:pt x="46350" y="64462"/>
                    <a:pt x="46724" y="64462"/>
                  </a:cubicBezTo>
                  <a:cubicBezTo>
                    <a:pt x="47251" y="64462"/>
                    <a:pt x="47697" y="64372"/>
                    <a:pt x="48077" y="64241"/>
                  </a:cubicBezTo>
                  <a:cubicBezTo>
                    <a:pt x="48411" y="64364"/>
                    <a:pt x="48774" y="64439"/>
                    <a:pt x="49156" y="64439"/>
                  </a:cubicBezTo>
                  <a:lnTo>
                    <a:pt x="49391" y="64439"/>
                  </a:lnTo>
                  <a:cubicBezTo>
                    <a:pt x="49594" y="64439"/>
                    <a:pt x="49792" y="64423"/>
                    <a:pt x="49979" y="64383"/>
                  </a:cubicBezTo>
                  <a:cubicBezTo>
                    <a:pt x="50172" y="64423"/>
                    <a:pt x="50367" y="64439"/>
                    <a:pt x="50571" y="64439"/>
                  </a:cubicBezTo>
                  <a:lnTo>
                    <a:pt x="50808" y="64439"/>
                  </a:lnTo>
                  <a:cubicBezTo>
                    <a:pt x="51034" y="64439"/>
                    <a:pt x="51260" y="64411"/>
                    <a:pt x="51477" y="64364"/>
                  </a:cubicBezTo>
                  <a:cubicBezTo>
                    <a:pt x="51765" y="64431"/>
                    <a:pt x="52066" y="64470"/>
                    <a:pt x="52373" y="64470"/>
                  </a:cubicBezTo>
                  <a:cubicBezTo>
                    <a:pt x="52683" y="64470"/>
                    <a:pt x="52978" y="64428"/>
                    <a:pt x="53269" y="64364"/>
                  </a:cubicBezTo>
                  <a:cubicBezTo>
                    <a:pt x="53483" y="64411"/>
                    <a:pt x="53712" y="64439"/>
                    <a:pt x="53941" y="64439"/>
                  </a:cubicBezTo>
                  <a:lnTo>
                    <a:pt x="54175" y="64439"/>
                  </a:lnTo>
                  <a:cubicBezTo>
                    <a:pt x="54357" y="64439"/>
                    <a:pt x="54535" y="64425"/>
                    <a:pt x="54705" y="64392"/>
                  </a:cubicBezTo>
                  <a:cubicBezTo>
                    <a:pt x="54878" y="64423"/>
                    <a:pt x="55054" y="64439"/>
                    <a:pt x="55233" y="64439"/>
                  </a:cubicBezTo>
                  <a:lnTo>
                    <a:pt x="55458" y="64439"/>
                  </a:lnTo>
                  <a:cubicBezTo>
                    <a:pt x="55693" y="64439"/>
                    <a:pt x="55919" y="64414"/>
                    <a:pt x="56139" y="64361"/>
                  </a:cubicBezTo>
                  <a:cubicBezTo>
                    <a:pt x="56354" y="64411"/>
                    <a:pt x="56586" y="64439"/>
                    <a:pt x="56820" y="64439"/>
                  </a:cubicBezTo>
                  <a:lnTo>
                    <a:pt x="57057" y="64439"/>
                  </a:lnTo>
                  <a:cubicBezTo>
                    <a:pt x="57291" y="64439"/>
                    <a:pt x="57526" y="64414"/>
                    <a:pt x="57749" y="64361"/>
                  </a:cubicBezTo>
                  <a:cubicBezTo>
                    <a:pt x="57972" y="64411"/>
                    <a:pt x="58204" y="64439"/>
                    <a:pt x="58441" y="64439"/>
                  </a:cubicBezTo>
                  <a:lnTo>
                    <a:pt x="58678" y="64439"/>
                  </a:lnTo>
                  <a:cubicBezTo>
                    <a:pt x="58845" y="64439"/>
                    <a:pt x="59004" y="64425"/>
                    <a:pt x="59161" y="64400"/>
                  </a:cubicBezTo>
                  <a:cubicBezTo>
                    <a:pt x="59320" y="64425"/>
                    <a:pt x="59481" y="64439"/>
                    <a:pt x="59646" y="64439"/>
                  </a:cubicBezTo>
                  <a:lnTo>
                    <a:pt x="59883" y="64439"/>
                  </a:lnTo>
                  <a:cubicBezTo>
                    <a:pt x="61579" y="64439"/>
                    <a:pt x="62957" y="63061"/>
                    <a:pt x="62957" y="61365"/>
                  </a:cubicBezTo>
                  <a:lnTo>
                    <a:pt x="62957" y="60997"/>
                  </a:lnTo>
                  <a:lnTo>
                    <a:pt x="63200" y="60994"/>
                  </a:lnTo>
                  <a:lnTo>
                    <a:pt x="63183" y="59535"/>
                  </a:lnTo>
                  <a:lnTo>
                    <a:pt x="63183" y="59535"/>
                  </a:lnTo>
                  <a:cubicBezTo>
                    <a:pt x="63281" y="59616"/>
                    <a:pt x="63381" y="59691"/>
                    <a:pt x="63490" y="59766"/>
                  </a:cubicBezTo>
                  <a:cubicBezTo>
                    <a:pt x="64146" y="60204"/>
                    <a:pt x="64919" y="60455"/>
                    <a:pt x="65725" y="60483"/>
                  </a:cubicBezTo>
                  <a:lnTo>
                    <a:pt x="65864" y="60483"/>
                  </a:lnTo>
                  <a:cubicBezTo>
                    <a:pt x="66905" y="60483"/>
                    <a:pt x="67904" y="60115"/>
                    <a:pt x="68671" y="59440"/>
                  </a:cubicBezTo>
                  <a:cubicBezTo>
                    <a:pt x="70127" y="58173"/>
                    <a:pt x="70537" y="56011"/>
                    <a:pt x="69653" y="54298"/>
                  </a:cubicBezTo>
                  <a:cubicBezTo>
                    <a:pt x="69151" y="53319"/>
                    <a:pt x="68490" y="52733"/>
                    <a:pt x="67837" y="52382"/>
                  </a:cubicBezTo>
                  <a:cubicBezTo>
                    <a:pt x="68191" y="51933"/>
                    <a:pt x="68428" y="51383"/>
                    <a:pt x="68504" y="50786"/>
                  </a:cubicBezTo>
                  <a:cubicBezTo>
                    <a:pt x="69963" y="50449"/>
                    <a:pt x="71009" y="49146"/>
                    <a:pt x="71012" y="47636"/>
                  </a:cubicBezTo>
                  <a:cubicBezTo>
                    <a:pt x="71014" y="46127"/>
                    <a:pt x="69965" y="44819"/>
                    <a:pt x="68504" y="44481"/>
                  </a:cubicBezTo>
                  <a:cubicBezTo>
                    <a:pt x="68459" y="44102"/>
                    <a:pt x="68345" y="43734"/>
                    <a:pt x="68177" y="43407"/>
                  </a:cubicBezTo>
                  <a:cubicBezTo>
                    <a:pt x="68389" y="43156"/>
                    <a:pt x="68573" y="42874"/>
                    <a:pt x="68702" y="42556"/>
                  </a:cubicBezTo>
                  <a:cubicBezTo>
                    <a:pt x="69170" y="41426"/>
                    <a:pt x="68975" y="40149"/>
                    <a:pt x="68183" y="39214"/>
                  </a:cubicBezTo>
                  <a:lnTo>
                    <a:pt x="65641" y="36221"/>
                  </a:lnTo>
                  <a:lnTo>
                    <a:pt x="67466" y="32881"/>
                  </a:lnTo>
                  <a:cubicBezTo>
                    <a:pt x="68052" y="31802"/>
                    <a:pt x="67987" y="30502"/>
                    <a:pt x="67284" y="29489"/>
                  </a:cubicBezTo>
                  <a:cubicBezTo>
                    <a:pt x="66682" y="28619"/>
                    <a:pt x="65686" y="28097"/>
                    <a:pt x="64626" y="28097"/>
                  </a:cubicBezTo>
                  <a:lnTo>
                    <a:pt x="64411" y="28102"/>
                  </a:lnTo>
                  <a:lnTo>
                    <a:pt x="64171" y="28133"/>
                  </a:lnTo>
                  <a:cubicBezTo>
                    <a:pt x="59919" y="28738"/>
                    <a:pt x="55768" y="29179"/>
                    <a:pt x="51765" y="29450"/>
                  </a:cubicBezTo>
                  <a:cubicBezTo>
                    <a:pt x="52016" y="28875"/>
                    <a:pt x="52225" y="28300"/>
                    <a:pt x="52412" y="27717"/>
                  </a:cubicBezTo>
                  <a:cubicBezTo>
                    <a:pt x="53810" y="23240"/>
                    <a:pt x="52914" y="16821"/>
                    <a:pt x="48576" y="13431"/>
                  </a:cubicBezTo>
                  <a:cubicBezTo>
                    <a:pt x="46782" y="11141"/>
                    <a:pt x="44182" y="9500"/>
                    <a:pt x="41331" y="8786"/>
                  </a:cubicBezTo>
                  <a:cubicBezTo>
                    <a:pt x="42196" y="7517"/>
                    <a:pt x="42344" y="5820"/>
                    <a:pt x="41618" y="4423"/>
                  </a:cubicBezTo>
                  <a:cubicBezTo>
                    <a:pt x="40653" y="2551"/>
                    <a:pt x="39119" y="2104"/>
                    <a:pt x="38003" y="2060"/>
                  </a:cubicBezTo>
                  <a:lnTo>
                    <a:pt x="37941" y="2054"/>
                  </a:lnTo>
                  <a:lnTo>
                    <a:pt x="37866" y="2054"/>
                  </a:lnTo>
                  <a:cubicBezTo>
                    <a:pt x="36025" y="2054"/>
                    <a:pt x="34340" y="3276"/>
                    <a:pt x="33779" y="5031"/>
                  </a:cubicBezTo>
                  <a:cubicBezTo>
                    <a:pt x="33344" y="6384"/>
                    <a:pt x="33623" y="7849"/>
                    <a:pt x="34451" y="8939"/>
                  </a:cubicBezTo>
                  <a:cubicBezTo>
                    <a:pt x="32194" y="9637"/>
                    <a:pt x="30166" y="10945"/>
                    <a:pt x="28582" y="12703"/>
                  </a:cubicBezTo>
                  <a:cubicBezTo>
                    <a:pt x="27600" y="12117"/>
                    <a:pt x="26551" y="11665"/>
                    <a:pt x="25451" y="11350"/>
                  </a:cubicBezTo>
                  <a:cubicBezTo>
                    <a:pt x="26149" y="10836"/>
                    <a:pt x="26623" y="10047"/>
                    <a:pt x="26735" y="9149"/>
                  </a:cubicBezTo>
                  <a:cubicBezTo>
                    <a:pt x="28197" y="8814"/>
                    <a:pt x="29243" y="7514"/>
                    <a:pt x="29246" y="6002"/>
                  </a:cubicBezTo>
                  <a:cubicBezTo>
                    <a:pt x="29248" y="4492"/>
                    <a:pt x="28199" y="3184"/>
                    <a:pt x="26735" y="2847"/>
                  </a:cubicBezTo>
                  <a:cubicBezTo>
                    <a:pt x="26567" y="1432"/>
                    <a:pt x="25482" y="283"/>
                    <a:pt x="24084" y="46"/>
                  </a:cubicBezTo>
                  <a:cubicBezTo>
                    <a:pt x="23900" y="18"/>
                    <a:pt x="23711" y="1"/>
                    <a:pt x="23527"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8"/>
            <p:cNvSpPr/>
            <p:nvPr/>
          </p:nvSpPr>
          <p:spPr>
            <a:xfrm rot="800732">
              <a:off x="6590604" y="4133315"/>
              <a:ext cx="1178407" cy="16052"/>
            </a:xfrm>
            <a:custGeom>
              <a:avLst/>
              <a:gdLst/>
              <a:ahLst/>
              <a:cxnLst/>
              <a:rect l="l" t="t" r="r" b="b"/>
              <a:pathLst>
                <a:path w="32449" h="442" extrusionOk="0">
                  <a:moveTo>
                    <a:pt x="32440" y="1"/>
                  </a:moveTo>
                  <a:cubicBezTo>
                    <a:pt x="31567" y="6"/>
                    <a:pt x="23764" y="17"/>
                    <a:pt x="16223" y="28"/>
                  </a:cubicBezTo>
                  <a:cubicBezTo>
                    <a:pt x="8677" y="37"/>
                    <a:pt x="874" y="48"/>
                    <a:pt x="1" y="59"/>
                  </a:cubicBezTo>
                  <a:lnTo>
                    <a:pt x="3" y="441"/>
                  </a:lnTo>
                  <a:cubicBezTo>
                    <a:pt x="879" y="433"/>
                    <a:pt x="8677" y="422"/>
                    <a:pt x="16226" y="413"/>
                  </a:cubicBezTo>
                  <a:cubicBezTo>
                    <a:pt x="23772" y="405"/>
                    <a:pt x="31573" y="394"/>
                    <a:pt x="32449" y="383"/>
                  </a:cubicBezTo>
                  <a:lnTo>
                    <a:pt x="324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8"/>
            <p:cNvSpPr/>
            <p:nvPr/>
          </p:nvSpPr>
          <p:spPr>
            <a:xfrm rot="800732">
              <a:off x="6582977" y="4060406"/>
              <a:ext cx="64061" cy="79132"/>
            </a:xfrm>
            <a:custGeom>
              <a:avLst/>
              <a:gdLst/>
              <a:ahLst/>
              <a:cxnLst/>
              <a:rect l="l" t="t" r="r" b="b"/>
              <a:pathLst>
                <a:path w="1764" h="2179" extrusionOk="0">
                  <a:moveTo>
                    <a:pt x="882" y="371"/>
                  </a:moveTo>
                  <a:cubicBezTo>
                    <a:pt x="885" y="371"/>
                    <a:pt x="890" y="374"/>
                    <a:pt x="893" y="377"/>
                  </a:cubicBezTo>
                  <a:lnTo>
                    <a:pt x="1256" y="1532"/>
                  </a:lnTo>
                  <a:cubicBezTo>
                    <a:pt x="1256" y="1534"/>
                    <a:pt x="1256" y="1540"/>
                    <a:pt x="1253" y="1543"/>
                  </a:cubicBezTo>
                  <a:cubicBezTo>
                    <a:pt x="1248" y="1543"/>
                    <a:pt x="1245" y="1546"/>
                    <a:pt x="1242" y="1546"/>
                  </a:cubicBezTo>
                  <a:lnTo>
                    <a:pt x="528" y="1546"/>
                  </a:lnTo>
                  <a:cubicBezTo>
                    <a:pt x="522" y="1546"/>
                    <a:pt x="519" y="1546"/>
                    <a:pt x="517" y="1543"/>
                  </a:cubicBezTo>
                  <a:cubicBezTo>
                    <a:pt x="514" y="1540"/>
                    <a:pt x="514" y="1534"/>
                    <a:pt x="508" y="1532"/>
                  </a:cubicBezTo>
                  <a:lnTo>
                    <a:pt x="871" y="377"/>
                  </a:lnTo>
                  <a:cubicBezTo>
                    <a:pt x="877" y="374"/>
                    <a:pt x="879" y="371"/>
                    <a:pt x="882" y="371"/>
                  </a:cubicBezTo>
                  <a:close/>
                  <a:moveTo>
                    <a:pt x="726" y="0"/>
                  </a:moveTo>
                  <a:cubicBezTo>
                    <a:pt x="704" y="0"/>
                    <a:pt x="695" y="8"/>
                    <a:pt x="687" y="25"/>
                  </a:cubicBezTo>
                  <a:lnTo>
                    <a:pt x="6" y="2145"/>
                  </a:lnTo>
                  <a:cubicBezTo>
                    <a:pt x="1" y="2170"/>
                    <a:pt x="6" y="2179"/>
                    <a:pt x="31" y="2179"/>
                  </a:cubicBezTo>
                  <a:lnTo>
                    <a:pt x="282" y="2179"/>
                  </a:lnTo>
                  <a:cubicBezTo>
                    <a:pt x="305" y="2179"/>
                    <a:pt x="313" y="2173"/>
                    <a:pt x="321" y="2157"/>
                  </a:cubicBezTo>
                  <a:lnTo>
                    <a:pt x="433" y="1791"/>
                  </a:lnTo>
                  <a:cubicBezTo>
                    <a:pt x="436" y="1783"/>
                    <a:pt x="439" y="1780"/>
                    <a:pt x="447" y="1780"/>
                  </a:cubicBezTo>
                  <a:lnTo>
                    <a:pt x="1323" y="1780"/>
                  </a:lnTo>
                  <a:cubicBezTo>
                    <a:pt x="1328" y="1780"/>
                    <a:pt x="1331" y="1783"/>
                    <a:pt x="1337" y="1791"/>
                  </a:cubicBezTo>
                  <a:lnTo>
                    <a:pt x="1448" y="2157"/>
                  </a:lnTo>
                  <a:cubicBezTo>
                    <a:pt x="1454" y="2173"/>
                    <a:pt x="1465" y="2179"/>
                    <a:pt x="1482" y="2179"/>
                  </a:cubicBezTo>
                  <a:lnTo>
                    <a:pt x="1736" y="2179"/>
                  </a:lnTo>
                  <a:cubicBezTo>
                    <a:pt x="1755" y="2179"/>
                    <a:pt x="1764" y="2173"/>
                    <a:pt x="1764" y="2159"/>
                  </a:cubicBezTo>
                  <a:lnTo>
                    <a:pt x="1761" y="2145"/>
                  </a:lnTo>
                  <a:lnTo>
                    <a:pt x="1075" y="25"/>
                  </a:lnTo>
                  <a:cubicBezTo>
                    <a:pt x="1066" y="11"/>
                    <a:pt x="1058"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8"/>
            <p:cNvSpPr/>
            <p:nvPr/>
          </p:nvSpPr>
          <p:spPr>
            <a:xfrm rot="800732">
              <a:off x="6658088" y="4081735"/>
              <a:ext cx="93658" cy="79132"/>
            </a:xfrm>
            <a:custGeom>
              <a:avLst/>
              <a:gdLst/>
              <a:ahLst/>
              <a:cxnLst/>
              <a:rect l="l" t="t" r="r" b="b"/>
              <a:pathLst>
                <a:path w="2579" h="2179" extrusionOk="0">
                  <a:moveTo>
                    <a:pt x="31" y="0"/>
                  </a:moveTo>
                  <a:cubicBezTo>
                    <a:pt x="12" y="0"/>
                    <a:pt x="1" y="8"/>
                    <a:pt x="1" y="25"/>
                  </a:cubicBezTo>
                  <a:lnTo>
                    <a:pt x="3" y="36"/>
                  </a:lnTo>
                  <a:lnTo>
                    <a:pt x="589" y="2157"/>
                  </a:lnTo>
                  <a:cubicBezTo>
                    <a:pt x="595" y="2173"/>
                    <a:pt x="609" y="2179"/>
                    <a:pt x="625" y="2179"/>
                  </a:cubicBezTo>
                  <a:lnTo>
                    <a:pt x="851" y="2179"/>
                  </a:lnTo>
                  <a:cubicBezTo>
                    <a:pt x="871" y="2179"/>
                    <a:pt x="882" y="2173"/>
                    <a:pt x="885" y="2151"/>
                  </a:cubicBezTo>
                  <a:lnTo>
                    <a:pt x="1281" y="544"/>
                  </a:lnTo>
                  <a:cubicBezTo>
                    <a:pt x="1284" y="538"/>
                    <a:pt x="1284" y="533"/>
                    <a:pt x="1287" y="533"/>
                  </a:cubicBezTo>
                  <a:cubicBezTo>
                    <a:pt x="1289" y="533"/>
                    <a:pt x="1289" y="538"/>
                    <a:pt x="1295" y="544"/>
                  </a:cubicBezTo>
                  <a:lnTo>
                    <a:pt x="1702" y="2151"/>
                  </a:lnTo>
                  <a:cubicBezTo>
                    <a:pt x="1705" y="2170"/>
                    <a:pt x="1716" y="2179"/>
                    <a:pt x="1736" y="2179"/>
                  </a:cubicBezTo>
                  <a:lnTo>
                    <a:pt x="1978" y="2179"/>
                  </a:lnTo>
                  <a:cubicBezTo>
                    <a:pt x="1995" y="2179"/>
                    <a:pt x="2009" y="2173"/>
                    <a:pt x="2012" y="2151"/>
                  </a:cubicBezTo>
                  <a:lnTo>
                    <a:pt x="2578" y="36"/>
                  </a:lnTo>
                  <a:cubicBezTo>
                    <a:pt x="2578" y="25"/>
                    <a:pt x="2578" y="17"/>
                    <a:pt x="2570" y="11"/>
                  </a:cubicBezTo>
                  <a:cubicBezTo>
                    <a:pt x="2564" y="6"/>
                    <a:pt x="2556" y="0"/>
                    <a:pt x="2545" y="0"/>
                  </a:cubicBezTo>
                  <a:lnTo>
                    <a:pt x="2308" y="0"/>
                  </a:lnTo>
                  <a:cubicBezTo>
                    <a:pt x="2291" y="0"/>
                    <a:pt x="2277" y="8"/>
                    <a:pt x="2274" y="28"/>
                  </a:cubicBezTo>
                  <a:lnTo>
                    <a:pt x="1861" y="1585"/>
                  </a:lnTo>
                  <a:cubicBezTo>
                    <a:pt x="1859" y="1587"/>
                    <a:pt x="1859" y="1590"/>
                    <a:pt x="1856" y="1590"/>
                  </a:cubicBezTo>
                  <a:cubicBezTo>
                    <a:pt x="1853" y="1590"/>
                    <a:pt x="1853" y="1587"/>
                    <a:pt x="1847" y="1585"/>
                  </a:cubicBezTo>
                  <a:lnTo>
                    <a:pt x="1440" y="28"/>
                  </a:lnTo>
                  <a:cubicBezTo>
                    <a:pt x="1437" y="11"/>
                    <a:pt x="1426" y="0"/>
                    <a:pt x="1407" y="0"/>
                  </a:cubicBezTo>
                  <a:lnTo>
                    <a:pt x="1161" y="0"/>
                  </a:lnTo>
                  <a:cubicBezTo>
                    <a:pt x="1144" y="0"/>
                    <a:pt x="1130" y="8"/>
                    <a:pt x="1128" y="28"/>
                  </a:cubicBezTo>
                  <a:lnTo>
                    <a:pt x="740" y="1576"/>
                  </a:lnTo>
                  <a:cubicBezTo>
                    <a:pt x="740" y="1579"/>
                    <a:pt x="737" y="1585"/>
                    <a:pt x="731" y="1585"/>
                  </a:cubicBezTo>
                  <a:lnTo>
                    <a:pt x="726" y="1576"/>
                  </a:lnTo>
                  <a:lnTo>
                    <a:pt x="319" y="28"/>
                  </a:lnTo>
                  <a:cubicBezTo>
                    <a:pt x="313" y="11"/>
                    <a:pt x="305" y="0"/>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8"/>
            <p:cNvSpPr/>
            <p:nvPr/>
          </p:nvSpPr>
          <p:spPr>
            <a:xfrm rot="800732">
              <a:off x="6756081" y="4101484"/>
              <a:ext cx="64170" cy="79132"/>
            </a:xfrm>
            <a:custGeom>
              <a:avLst/>
              <a:gdLst/>
              <a:ahLst/>
              <a:cxnLst/>
              <a:rect l="l" t="t" r="r" b="b"/>
              <a:pathLst>
                <a:path w="1767" h="2179" extrusionOk="0">
                  <a:moveTo>
                    <a:pt x="882" y="371"/>
                  </a:moveTo>
                  <a:cubicBezTo>
                    <a:pt x="888" y="371"/>
                    <a:pt x="890" y="374"/>
                    <a:pt x="893" y="377"/>
                  </a:cubicBezTo>
                  <a:lnTo>
                    <a:pt x="1256" y="1532"/>
                  </a:lnTo>
                  <a:cubicBezTo>
                    <a:pt x="1256" y="1534"/>
                    <a:pt x="1256" y="1540"/>
                    <a:pt x="1253" y="1543"/>
                  </a:cubicBezTo>
                  <a:cubicBezTo>
                    <a:pt x="1250" y="1543"/>
                    <a:pt x="1245" y="1546"/>
                    <a:pt x="1242" y="1546"/>
                  </a:cubicBezTo>
                  <a:lnTo>
                    <a:pt x="528" y="1546"/>
                  </a:lnTo>
                  <a:cubicBezTo>
                    <a:pt x="525" y="1546"/>
                    <a:pt x="519" y="1546"/>
                    <a:pt x="517" y="1543"/>
                  </a:cubicBezTo>
                  <a:cubicBezTo>
                    <a:pt x="511" y="1540"/>
                    <a:pt x="511" y="1534"/>
                    <a:pt x="511" y="1532"/>
                  </a:cubicBezTo>
                  <a:lnTo>
                    <a:pt x="874" y="377"/>
                  </a:lnTo>
                  <a:cubicBezTo>
                    <a:pt x="876" y="374"/>
                    <a:pt x="879" y="371"/>
                    <a:pt x="882" y="371"/>
                  </a:cubicBezTo>
                  <a:close/>
                  <a:moveTo>
                    <a:pt x="726" y="0"/>
                  </a:moveTo>
                  <a:cubicBezTo>
                    <a:pt x="706" y="0"/>
                    <a:pt x="695" y="8"/>
                    <a:pt x="687" y="25"/>
                  </a:cubicBezTo>
                  <a:lnTo>
                    <a:pt x="9" y="2145"/>
                  </a:lnTo>
                  <a:cubicBezTo>
                    <a:pt x="0" y="2170"/>
                    <a:pt x="9" y="2179"/>
                    <a:pt x="31" y="2179"/>
                  </a:cubicBezTo>
                  <a:lnTo>
                    <a:pt x="282" y="2179"/>
                  </a:lnTo>
                  <a:cubicBezTo>
                    <a:pt x="304" y="2179"/>
                    <a:pt x="316" y="2173"/>
                    <a:pt x="321" y="2157"/>
                  </a:cubicBezTo>
                  <a:lnTo>
                    <a:pt x="433" y="1791"/>
                  </a:lnTo>
                  <a:cubicBezTo>
                    <a:pt x="436" y="1783"/>
                    <a:pt x="441" y="1780"/>
                    <a:pt x="447" y="1780"/>
                  </a:cubicBezTo>
                  <a:lnTo>
                    <a:pt x="1323" y="1780"/>
                  </a:lnTo>
                  <a:cubicBezTo>
                    <a:pt x="1328" y="1780"/>
                    <a:pt x="1334" y="1783"/>
                    <a:pt x="1337" y="1791"/>
                  </a:cubicBezTo>
                  <a:lnTo>
                    <a:pt x="1448" y="2157"/>
                  </a:lnTo>
                  <a:cubicBezTo>
                    <a:pt x="1454" y="2173"/>
                    <a:pt x="1468" y="2179"/>
                    <a:pt x="1482" y="2179"/>
                  </a:cubicBezTo>
                  <a:lnTo>
                    <a:pt x="1738" y="2179"/>
                  </a:lnTo>
                  <a:cubicBezTo>
                    <a:pt x="1755" y="2179"/>
                    <a:pt x="1766" y="2173"/>
                    <a:pt x="1766" y="2159"/>
                  </a:cubicBezTo>
                  <a:lnTo>
                    <a:pt x="1761" y="2145"/>
                  </a:lnTo>
                  <a:lnTo>
                    <a:pt x="1074" y="25"/>
                  </a:lnTo>
                  <a:cubicBezTo>
                    <a:pt x="1069" y="11"/>
                    <a:pt x="1058" y="0"/>
                    <a:pt x="10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8"/>
            <p:cNvSpPr/>
            <p:nvPr/>
          </p:nvSpPr>
          <p:spPr>
            <a:xfrm rot="800732">
              <a:off x="6841940" y="4120749"/>
              <a:ext cx="54837" cy="79350"/>
            </a:xfrm>
            <a:custGeom>
              <a:avLst/>
              <a:gdLst/>
              <a:ahLst/>
              <a:cxnLst/>
              <a:rect l="l" t="t" r="r" b="b"/>
              <a:pathLst>
                <a:path w="1510" h="2185" extrusionOk="0">
                  <a:moveTo>
                    <a:pt x="837" y="259"/>
                  </a:moveTo>
                  <a:cubicBezTo>
                    <a:pt x="949" y="259"/>
                    <a:pt x="1036" y="293"/>
                    <a:pt x="1102" y="360"/>
                  </a:cubicBezTo>
                  <a:cubicBezTo>
                    <a:pt x="1169" y="427"/>
                    <a:pt x="1203" y="513"/>
                    <a:pt x="1203" y="625"/>
                  </a:cubicBezTo>
                  <a:cubicBezTo>
                    <a:pt x="1203" y="737"/>
                    <a:pt x="1169" y="820"/>
                    <a:pt x="1102" y="887"/>
                  </a:cubicBezTo>
                  <a:cubicBezTo>
                    <a:pt x="1036" y="954"/>
                    <a:pt x="949" y="985"/>
                    <a:pt x="837" y="985"/>
                  </a:cubicBezTo>
                  <a:lnTo>
                    <a:pt x="319" y="985"/>
                  </a:lnTo>
                  <a:cubicBezTo>
                    <a:pt x="307" y="985"/>
                    <a:pt x="305" y="982"/>
                    <a:pt x="305" y="971"/>
                  </a:cubicBezTo>
                  <a:lnTo>
                    <a:pt x="305" y="273"/>
                  </a:lnTo>
                  <a:cubicBezTo>
                    <a:pt x="305" y="262"/>
                    <a:pt x="310" y="259"/>
                    <a:pt x="319" y="259"/>
                  </a:cubicBezTo>
                  <a:close/>
                  <a:moveTo>
                    <a:pt x="31" y="0"/>
                  </a:moveTo>
                  <a:cubicBezTo>
                    <a:pt x="12" y="0"/>
                    <a:pt x="1" y="11"/>
                    <a:pt x="1" y="34"/>
                  </a:cubicBezTo>
                  <a:lnTo>
                    <a:pt x="1" y="2148"/>
                  </a:lnTo>
                  <a:cubicBezTo>
                    <a:pt x="1" y="2170"/>
                    <a:pt x="12" y="2179"/>
                    <a:pt x="31" y="2179"/>
                  </a:cubicBezTo>
                  <a:lnTo>
                    <a:pt x="268" y="2179"/>
                  </a:lnTo>
                  <a:cubicBezTo>
                    <a:pt x="291" y="2179"/>
                    <a:pt x="302" y="2170"/>
                    <a:pt x="302" y="2148"/>
                  </a:cubicBezTo>
                  <a:lnTo>
                    <a:pt x="302" y="1233"/>
                  </a:lnTo>
                  <a:cubicBezTo>
                    <a:pt x="302" y="1222"/>
                    <a:pt x="305" y="1219"/>
                    <a:pt x="316" y="1219"/>
                  </a:cubicBezTo>
                  <a:lnTo>
                    <a:pt x="765" y="1219"/>
                  </a:lnTo>
                  <a:cubicBezTo>
                    <a:pt x="771" y="1219"/>
                    <a:pt x="773" y="1222"/>
                    <a:pt x="779" y="1228"/>
                  </a:cubicBezTo>
                  <a:lnTo>
                    <a:pt x="1214" y="2159"/>
                  </a:lnTo>
                  <a:cubicBezTo>
                    <a:pt x="1222" y="2173"/>
                    <a:pt x="1231" y="2179"/>
                    <a:pt x="1242" y="2184"/>
                  </a:cubicBezTo>
                  <a:lnTo>
                    <a:pt x="1487" y="2184"/>
                  </a:lnTo>
                  <a:cubicBezTo>
                    <a:pt x="1501" y="2184"/>
                    <a:pt x="1510" y="2176"/>
                    <a:pt x="1510" y="2162"/>
                  </a:cubicBezTo>
                  <a:cubicBezTo>
                    <a:pt x="1510" y="2157"/>
                    <a:pt x="1510" y="2148"/>
                    <a:pt x="1507" y="2145"/>
                  </a:cubicBezTo>
                  <a:lnTo>
                    <a:pt x="1055" y="1211"/>
                  </a:lnTo>
                  <a:cubicBezTo>
                    <a:pt x="1049" y="1205"/>
                    <a:pt x="1049" y="1197"/>
                    <a:pt x="1061" y="1194"/>
                  </a:cubicBezTo>
                  <a:cubicBezTo>
                    <a:pt x="1197" y="1155"/>
                    <a:pt x="1301" y="1088"/>
                    <a:pt x="1379" y="988"/>
                  </a:cubicBezTo>
                  <a:cubicBezTo>
                    <a:pt x="1454" y="887"/>
                    <a:pt x="1493" y="764"/>
                    <a:pt x="1493" y="619"/>
                  </a:cubicBezTo>
                  <a:cubicBezTo>
                    <a:pt x="1493" y="497"/>
                    <a:pt x="1468" y="388"/>
                    <a:pt x="1418" y="293"/>
                  </a:cubicBezTo>
                  <a:cubicBezTo>
                    <a:pt x="1365" y="204"/>
                    <a:pt x="1292" y="131"/>
                    <a:pt x="1197" y="78"/>
                  </a:cubicBezTo>
                  <a:cubicBezTo>
                    <a:pt x="1102" y="28"/>
                    <a:pt x="994" y="0"/>
                    <a:pt x="8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8"/>
            <p:cNvSpPr/>
            <p:nvPr/>
          </p:nvSpPr>
          <p:spPr>
            <a:xfrm rot="800732">
              <a:off x="6920619" y="4139211"/>
              <a:ext cx="52512" cy="79277"/>
            </a:xfrm>
            <a:custGeom>
              <a:avLst/>
              <a:gdLst/>
              <a:ahLst/>
              <a:cxnLst/>
              <a:rect l="l" t="t" r="r" b="b"/>
              <a:pathLst>
                <a:path w="1446" h="2183" extrusionOk="0">
                  <a:moveTo>
                    <a:pt x="31" y="1"/>
                  </a:moveTo>
                  <a:cubicBezTo>
                    <a:pt x="9" y="1"/>
                    <a:pt x="1" y="12"/>
                    <a:pt x="1" y="34"/>
                  </a:cubicBezTo>
                  <a:lnTo>
                    <a:pt x="1" y="2149"/>
                  </a:lnTo>
                  <a:cubicBezTo>
                    <a:pt x="1" y="2171"/>
                    <a:pt x="9" y="2182"/>
                    <a:pt x="31" y="2182"/>
                  </a:cubicBezTo>
                  <a:lnTo>
                    <a:pt x="1415" y="2182"/>
                  </a:lnTo>
                  <a:cubicBezTo>
                    <a:pt x="1435" y="2182"/>
                    <a:pt x="1446" y="2171"/>
                    <a:pt x="1446" y="2149"/>
                  </a:cubicBezTo>
                  <a:lnTo>
                    <a:pt x="1446" y="1954"/>
                  </a:lnTo>
                  <a:cubicBezTo>
                    <a:pt x="1446" y="1934"/>
                    <a:pt x="1438" y="1923"/>
                    <a:pt x="1415" y="1923"/>
                  </a:cubicBezTo>
                  <a:lnTo>
                    <a:pt x="310" y="1923"/>
                  </a:lnTo>
                  <a:cubicBezTo>
                    <a:pt x="299" y="1923"/>
                    <a:pt x="296" y="1920"/>
                    <a:pt x="296" y="1909"/>
                  </a:cubicBezTo>
                  <a:lnTo>
                    <a:pt x="296" y="1226"/>
                  </a:lnTo>
                  <a:cubicBezTo>
                    <a:pt x="296" y="1214"/>
                    <a:pt x="299" y="1212"/>
                    <a:pt x="310" y="1212"/>
                  </a:cubicBezTo>
                  <a:lnTo>
                    <a:pt x="1069" y="1212"/>
                  </a:lnTo>
                  <a:cubicBezTo>
                    <a:pt x="1092" y="1212"/>
                    <a:pt x="1103" y="1200"/>
                    <a:pt x="1103" y="1181"/>
                  </a:cubicBezTo>
                  <a:lnTo>
                    <a:pt x="1103" y="986"/>
                  </a:lnTo>
                  <a:cubicBezTo>
                    <a:pt x="1103" y="963"/>
                    <a:pt x="1092" y="955"/>
                    <a:pt x="1069" y="955"/>
                  </a:cubicBezTo>
                  <a:lnTo>
                    <a:pt x="310" y="955"/>
                  </a:lnTo>
                  <a:cubicBezTo>
                    <a:pt x="299" y="955"/>
                    <a:pt x="296" y="952"/>
                    <a:pt x="296" y="941"/>
                  </a:cubicBezTo>
                  <a:lnTo>
                    <a:pt x="296" y="271"/>
                  </a:lnTo>
                  <a:cubicBezTo>
                    <a:pt x="296" y="260"/>
                    <a:pt x="299" y="257"/>
                    <a:pt x="310" y="257"/>
                  </a:cubicBezTo>
                  <a:lnTo>
                    <a:pt x="1415" y="257"/>
                  </a:lnTo>
                  <a:cubicBezTo>
                    <a:pt x="1438" y="257"/>
                    <a:pt x="1446" y="246"/>
                    <a:pt x="1446" y="230"/>
                  </a:cubicBezTo>
                  <a:lnTo>
                    <a:pt x="1446" y="34"/>
                  </a:lnTo>
                  <a:cubicBezTo>
                    <a:pt x="1446" y="12"/>
                    <a:pt x="1438"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8"/>
            <p:cNvSpPr/>
            <p:nvPr/>
          </p:nvSpPr>
          <p:spPr>
            <a:xfrm rot="800732">
              <a:off x="6997271" y="4157921"/>
              <a:ext cx="57560" cy="79350"/>
            </a:xfrm>
            <a:custGeom>
              <a:avLst/>
              <a:gdLst/>
              <a:ahLst/>
              <a:cxnLst/>
              <a:rect l="l" t="t" r="r" b="b"/>
              <a:pathLst>
                <a:path w="1585" h="2185" extrusionOk="0">
                  <a:moveTo>
                    <a:pt x="1317" y="0"/>
                  </a:moveTo>
                  <a:cubicBezTo>
                    <a:pt x="1295" y="0"/>
                    <a:pt x="1284" y="11"/>
                    <a:pt x="1289" y="31"/>
                  </a:cubicBezTo>
                  <a:lnTo>
                    <a:pt x="1292" y="1613"/>
                  </a:lnTo>
                  <a:cubicBezTo>
                    <a:pt x="1292" y="1615"/>
                    <a:pt x="1289" y="1618"/>
                    <a:pt x="1284" y="1621"/>
                  </a:cubicBezTo>
                  <a:cubicBezTo>
                    <a:pt x="1283" y="1623"/>
                    <a:pt x="1282" y="1623"/>
                    <a:pt x="1281" y="1623"/>
                  </a:cubicBezTo>
                  <a:cubicBezTo>
                    <a:pt x="1279" y="1623"/>
                    <a:pt x="1277" y="1619"/>
                    <a:pt x="1275" y="1615"/>
                  </a:cubicBezTo>
                  <a:lnTo>
                    <a:pt x="302" y="25"/>
                  </a:lnTo>
                  <a:cubicBezTo>
                    <a:pt x="290" y="11"/>
                    <a:pt x="276" y="3"/>
                    <a:pt x="262" y="3"/>
                  </a:cubicBezTo>
                  <a:lnTo>
                    <a:pt x="34" y="3"/>
                  </a:lnTo>
                  <a:cubicBezTo>
                    <a:pt x="11" y="3"/>
                    <a:pt x="0" y="14"/>
                    <a:pt x="0" y="36"/>
                  </a:cubicBezTo>
                  <a:lnTo>
                    <a:pt x="0" y="2151"/>
                  </a:lnTo>
                  <a:cubicBezTo>
                    <a:pt x="0" y="2173"/>
                    <a:pt x="11" y="2184"/>
                    <a:pt x="34" y="2184"/>
                  </a:cubicBezTo>
                  <a:lnTo>
                    <a:pt x="271" y="2184"/>
                  </a:lnTo>
                  <a:cubicBezTo>
                    <a:pt x="290" y="2184"/>
                    <a:pt x="302" y="2173"/>
                    <a:pt x="302" y="2151"/>
                  </a:cubicBezTo>
                  <a:lnTo>
                    <a:pt x="299" y="572"/>
                  </a:lnTo>
                  <a:cubicBezTo>
                    <a:pt x="299" y="566"/>
                    <a:pt x="302" y="561"/>
                    <a:pt x="304" y="561"/>
                  </a:cubicBezTo>
                  <a:cubicBezTo>
                    <a:pt x="305" y="560"/>
                    <a:pt x="306" y="560"/>
                    <a:pt x="306" y="560"/>
                  </a:cubicBezTo>
                  <a:cubicBezTo>
                    <a:pt x="309" y="560"/>
                    <a:pt x="311" y="563"/>
                    <a:pt x="315" y="569"/>
                  </a:cubicBezTo>
                  <a:lnTo>
                    <a:pt x="1289" y="2159"/>
                  </a:lnTo>
                  <a:cubicBezTo>
                    <a:pt x="1297" y="2173"/>
                    <a:pt x="1311" y="2179"/>
                    <a:pt x="1325" y="2179"/>
                  </a:cubicBezTo>
                  <a:lnTo>
                    <a:pt x="1554" y="2179"/>
                  </a:lnTo>
                  <a:cubicBezTo>
                    <a:pt x="1574" y="2179"/>
                    <a:pt x="1585" y="2170"/>
                    <a:pt x="1585" y="2148"/>
                  </a:cubicBezTo>
                  <a:lnTo>
                    <a:pt x="1585" y="31"/>
                  </a:lnTo>
                  <a:cubicBezTo>
                    <a:pt x="1585" y="11"/>
                    <a:pt x="1574" y="0"/>
                    <a:pt x="1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8"/>
            <p:cNvSpPr/>
            <p:nvPr/>
          </p:nvSpPr>
          <p:spPr>
            <a:xfrm rot="800732">
              <a:off x="7081322" y="4177335"/>
              <a:ext cx="52512" cy="79277"/>
            </a:xfrm>
            <a:custGeom>
              <a:avLst/>
              <a:gdLst/>
              <a:ahLst/>
              <a:cxnLst/>
              <a:rect l="l" t="t" r="r" b="b"/>
              <a:pathLst>
                <a:path w="1446" h="2183" extrusionOk="0">
                  <a:moveTo>
                    <a:pt x="31" y="1"/>
                  </a:moveTo>
                  <a:cubicBezTo>
                    <a:pt x="9" y="1"/>
                    <a:pt x="0" y="12"/>
                    <a:pt x="0" y="34"/>
                  </a:cubicBezTo>
                  <a:lnTo>
                    <a:pt x="0" y="2149"/>
                  </a:lnTo>
                  <a:cubicBezTo>
                    <a:pt x="0" y="2171"/>
                    <a:pt x="9" y="2182"/>
                    <a:pt x="31" y="2182"/>
                  </a:cubicBezTo>
                  <a:lnTo>
                    <a:pt x="1415" y="2182"/>
                  </a:lnTo>
                  <a:cubicBezTo>
                    <a:pt x="1434" y="2182"/>
                    <a:pt x="1445" y="2171"/>
                    <a:pt x="1445" y="2149"/>
                  </a:cubicBezTo>
                  <a:lnTo>
                    <a:pt x="1445" y="1954"/>
                  </a:lnTo>
                  <a:cubicBezTo>
                    <a:pt x="1445" y="1934"/>
                    <a:pt x="1437" y="1923"/>
                    <a:pt x="1415" y="1923"/>
                  </a:cubicBezTo>
                  <a:lnTo>
                    <a:pt x="310" y="1923"/>
                  </a:lnTo>
                  <a:cubicBezTo>
                    <a:pt x="299" y="1923"/>
                    <a:pt x="296" y="1920"/>
                    <a:pt x="296" y="1909"/>
                  </a:cubicBezTo>
                  <a:lnTo>
                    <a:pt x="296" y="1226"/>
                  </a:lnTo>
                  <a:cubicBezTo>
                    <a:pt x="296" y="1214"/>
                    <a:pt x="299" y="1212"/>
                    <a:pt x="310" y="1212"/>
                  </a:cubicBezTo>
                  <a:lnTo>
                    <a:pt x="1069" y="1212"/>
                  </a:lnTo>
                  <a:cubicBezTo>
                    <a:pt x="1091" y="1212"/>
                    <a:pt x="1102" y="1200"/>
                    <a:pt x="1102" y="1181"/>
                  </a:cubicBezTo>
                  <a:lnTo>
                    <a:pt x="1102" y="986"/>
                  </a:lnTo>
                  <a:cubicBezTo>
                    <a:pt x="1102" y="963"/>
                    <a:pt x="1091" y="955"/>
                    <a:pt x="1069" y="955"/>
                  </a:cubicBezTo>
                  <a:lnTo>
                    <a:pt x="310" y="955"/>
                  </a:lnTo>
                  <a:cubicBezTo>
                    <a:pt x="299" y="955"/>
                    <a:pt x="296" y="952"/>
                    <a:pt x="296" y="941"/>
                  </a:cubicBezTo>
                  <a:lnTo>
                    <a:pt x="296" y="271"/>
                  </a:lnTo>
                  <a:cubicBezTo>
                    <a:pt x="296" y="260"/>
                    <a:pt x="299" y="257"/>
                    <a:pt x="310" y="257"/>
                  </a:cubicBezTo>
                  <a:lnTo>
                    <a:pt x="1415" y="257"/>
                  </a:lnTo>
                  <a:cubicBezTo>
                    <a:pt x="1437" y="257"/>
                    <a:pt x="1445" y="246"/>
                    <a:pt x="1445" y="230"/>
                  </a:cubicBezTo>
                  <a:lnTo>
                    <a:pt x="1445" y="34"/>
                  </a:lnTo>
                  <a:cubicBezTo>
                    <a:pt x="1445" y="12"/>
                    <a:pt x="1437"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8"/>
            <p:cNvSpPr/>
            <p:nvPr/>
          </p:nvSpPr>
          <p:spPr>
            <a:xfrm rot="800732">
              <a:off x="7153999" y="4194043"/>
              <a:ext cx="55672" cy="81093"/>
            </a:xfrm>
            <a:custGeom>
              <a:avLst/>
              <a:gdLst/>
              <a:ahLst/>
              <a:cxnLst/>
              <a:rect l="l" t="t" r="r" b="b"/>
              <a:pathLst>
                <a:path w="1533" h="2233" extrusionOk="0">
                  <a:moveTo>
                    <a:pt x="749" y="1"/>
                  </a:moveTo>
                  <a:cubicBezTo>
                    <a:pt x="528" y="1"/>
                    <a:pt x="358" y="51"/>
                    <a:pt x="227" y="151"/>
                  </a:cubicBezTo>
                  <a:cubicBezTo>
                    <a:pt x="99" y="255"/>
                    <a:pt x="37" y="394"/>
                    <a:pt x="37" y="570"/>
                  </a:cubicBezTo>
                  <a:cubicBezTo>
                    <a:pt x="37" y="687"/>
                    <a:pt x="65" y="787"/>
                    <a:pt x="124" y="863"/>
                  </a:cubicBezTo>
                  <a:cubicBezTo>
                    <a:pt x="182" y="941"/>
                    <a:pt x="252" y="1002"/>
                    <a:pt x="344" y="1052"/>
                  </a:cubicBezTo>
                  <a:cubicBezTo>
                    <a:pt x="431" y="1097"/>
                    <a:pt x="553" y="1150"/>
                    <a:pt x="701" y="1209"/>
                  </a:cubicBezTo>
                  <a:cubicBezTo>
                    <a:pt x="838" y="1264"/>
                    <a:pt x="947" y="1309"/>
                    <a:pt x="1016" y="1348"/>
                  </a:cubicBezTo>
                  <a:cubicBezTo>
                    <a:pt x="1086" y="1387"/>
                    <a:pt x="1142" y="1429"/>
                    <a:pt x="1181" y="1474"/>
                  </a:cubicBezTo>
                  <a:cubicBezTo>
                    <a:pt x="1215" y="1518"/>
                    <a:pt x="1237" y="1574"/>
                    <a:pt x="1237" y="1638"/>
                  </a:cubicBezTo>
                  <a:cubicBezTo>
                    <a:pt x="1237" y="1736"/>
                    <a:pt x="1201" y="1817"/>
                    <a:pt x="1128" y="1875"/>
                  </a:cubicBezTo>
                  <a:cubicBezTo>
                    <a:pt x="1056" y="1934"/>
                    <a:pt x="947" y="1965"/>
                    <a:pt x="804" y="1965"/>
                  </a:cubicBezTo>
                  <a:cubicBezTo>
                    <a:pt x="643" y="1965"/>
                    <a:pt x="517" y="1931"/>
                    <a:pt x="428" y="1861"/>
                  </a:cubicBezTo>
                  <a:cubicBezTo>
                    <a:pt x="336" y="1792"/>
                    <a:pt x="291" y="1705"/>
                    <a:pt x="291" y="1599"/>
                  </a:cubicBezTo>
                  <a:lnTo>
                    <a:pt x="291" y="1527"/>
                  </a:lnTo>
                  <a:cubicBezTo>
                    <a:pt x="291" y="1504"/>
                    <a:pt x="280" y="1496"/>
                    <a:pt x="260" y="1496"/>
                  </a:cubicBezTo>
                  <a:lnTo>
                    <a:pt x="32" y="1496"/>
                  </a:lnTo>
                  <a:cubicBezTo>
                    <a:pt x="12" y="1496"/>
                    <a:pt x="1" y="1504"/>
                    <a:pt x="1" y="1527"/>
                  </a:cubicBezTo>
                  <a:lnTo>
                    <a:pt x="1" y="1616"/>
                  </a:lnTo>
                  <a:cubicBezTo>
                    <a:pt x="1" y="1739"/>
                    <a:pt x="32" y="1848"/>
                    <a:pt x="96" y="1937"/>
                  </a:cubicBezTo>
                  <a:cubicBezTo>
                    <a:pt x="160" y="2029"/>
                    <a:pt x="249" y="2101"/>
                    <a:pt x="369" y="2152"/>
                  </a:cubicBezTo>
                  <a:cubicBezTo>
                    <a:pt x="486" y="2202"/>
                    <a:pt x="623" y="2227"/>
                    <a:pt x="779" y="2233"/>
                  </a:cubicBezTo>
                  <a:cubicBezTo>
                    <a:pt x="1014" y="2233"/>
                    <a:pt x="1195" y="2180"/>
                    <a:pt x="1332" y="2071"/>
                  </a:cubicBezTo>
                  <a:cubicBezTo>
                    <a:pt x="1466" y="1962"/>
                    <a:pt x="1533" y="1820"/>
                    <a:pt x="1533" y="1636"/>
                  </a:cubicBezTo>
                  <a:cubicBezTo>
                    <a:pt x="1533" y="1516"/>
                    <a:pt x="1502" y="1418"/>
                    <a:pt x="1443" y="1340"/>
                  </a:cubicBezTo>
                  <a:cubicBezTo>
                    <a:pt x="1382" y="1262"/>
                    <a:pt x="1307" y="1195"/>
                    <a:pt x="1215" y="1147"/>
                  </a:cubicBezTo>
                  <a:cubicBezTo>
                    <a:pt x="1125" y="1097"/>
                    <a:pt x="1003" y="1047"/>
                    <a:pt x="857" y="986"/>
                  </a:cubicBezTo>
                  <a:cubicBezTo>
                    <a:pt x="718" y="930"/>
                    <a:pt x="609" y="888"/>
                    <a:pt x="539" y="854"/>
                  </a:cubicBezTo>
                  <a:cubicBezTo>
                    <a:pt x="470" y="815"/>
                    <a:pt x="417" y="782"/>
                    <a:pt x="380" y="734"/>
                  </a:cubicBezTo>
                  <a:cubicBezTo>
                    <a:pt x="347" y="693"/>
                    <a:pt x="330" y="634"/>
                    <a:pt x="330" y="567"/>
                  </a:cubicBezTo>
                  <a:cubicBezTo>
                    <a:pt x="330" y="467"/>
                    <a:pt x="364" y="388"/>
                    <a:pt x="433" y="338"/>
                  </a:cubicBezTo>
                  <a:cubicBezTo>
                    <a:pt x="509" y="285"/>
                    <a:pt x="606" y="257"/>
                    <a:pt x="735" y="257"/>
                  </a:cubicBezTo>
                  <a:cubicBezTo>
                    <a:pt x="885" y="257"/>
                    <a:pt x="1005" y="296"/>
                    <a:pt x="1089" y="366"/>
                  </a:cubicBezTo>
                  <a:cubicBezTo>
                    <a:pt x="1178" y="436"/>
                    <a:pt x="1217" y="525"/>
                    <a:pt x="1217" y="634"/>
                  </a:cubicBezTo>
                  <a:lnTo>
                    <a:pt x="1217" y="679"/>
                  </a:lnTo>
                  <a:cubicBezTo>
                    <a:pt x="1217" y="701"/>
                    <a:pt x="1229" y="709"/>
                    <a:pt x="1251" y="709"/>
                  </a:cubicBezTo>
                  <a:lnTo>
                    <a:pt x="1482" y="709"/>
                  </a:lnTo>
                  <a:cubicBezTo>
                    <a:pt x="1505" y="709"/>
                    <a:pt x="1516" y="701"/>
                    <a:pt x="1516" y="679"/>
                  </a:cubicBezTo>
                  <a:lnTo>
                    <a:pt x="1516" y="617"/>
                  </a:lnTo>
                  <a:cubicBezTo>
                    <a:pt x="1516" y="495"/>
                    <a:pt x="1482" y="386"/>
                    <a:pt x="1421" y="291"/>
                  </a:cubicBezTo>
                  <a:cubicBezTo>
                    <a:pt x="1357" y="202"/>
                    <a:pt x="1268" y="129"/>
                    <a:pt x="1153" y="76"/>
                  </a:cubicBezTo>
                  <a:cubicBezTo>
                    <a:pt x="1036" y="29"/>
                    <a:pt x="902" y="1"/>
                    <a:pt x="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8"/>
            <p:cNvSpPr/>
            <p:nvPr/>
          </p:nvSpPr>
          <p:spPr>
            <a:xfrm rot="800732">
              <a:off x="7229722" y="4212007"/>
              <a:ext cx="55672" cy="81093"/>
            </a:xfrm>
            <a:custGeom>
              <a:avLst/>
              <a:gdLst/>
              <a:ahLst/>
              <a:cxnLst/>
              <a:rect l="l" t="t" r="r" b="b"/>
              <a:pathLst>
                <a:path w="1533" h="2233" extrusionOk="0">
                  <a:moveTo>
                    <a:pt x="745" y="1"/>
                  </a:moveTo>
                  <a:cubicBezTo>
                    <a:pt x="528" y="1"/>
                    <a:pt x="355" y="51"/>
                    <a:pt x="227" y="151"/>
                  </a:cubicBezTo>
                  <a:cubicBezTo>
                    <a:pt x="98" y="255"/>
                    <a:pt x="34" y="394"/>
                    <a:pt x="34" y="570"/>
                  </a:cubicBezTo>
                  <a:cubicBezTo>
                    <a:pt x="34" y="687"/>
                    <a:pt x="62" y="787"/>
                    <a:pt x="121" y="863"/>
                  </a:cubicBezTo>
                  <a:cubicBezTo>
                    <a:pt x="182" y="941"/>
                    <a:pt x="254" y="1008"/>
                    <a:pt x="341" y="1052"/>
                  </a:cubicBezTo>
                  <a:cubicBezTo>
                    <a:pt x="430" y="1097"/>
                    <a:pt x="550" y="1150"/>
                    <a:pt x="701" y="1209"/>
                  </a:cubicBezTo>
                  <a:cubicBezTo>
                    <a:pt x="837" y="1264"/>
                    <a:pt x="946" y="1309"/>
                    <a:pt x="1016" y="1348"/>
                  </a:cubicBezTo>
                  <a:cubicBezTo>
                    <a:pt x="1086" y="1387"/>
                    <a:pt x="1139" y="1429"/>
                    <a:pt x="1178" y="1474"/>
                  </a:cubicBezTo>
                  <a:cubicBezTo>
                    <a:pt x="1214" y="1518"/>
                    <a:pt x="1234" y="1574"/>
                    <a:pt x="1234" y="1638"/>
                  </a:cubicBezTo>
                  <a:cubicBezTo>
                    <a:pt x="1234" y="1736"/>
                    <a:pt x="1200" y="1817"/>
                    <a:pt x="1128" y="1875"/>
                  </a:cubicBezTo>
                  <a:cubicBezTo>
                    <a:pt x="1052" y="1934"/>
                    <a:pt x="946" y="1965"/>
                    <a:pt x="801" y="1965"/>
                  </a:cubicBezTo>
                  <a:cubicBezTo>
                    <a:pt x="642" y="1965"/>
                    <a:pt x="517" y="1931"/>
                    <a:pt x="425" y="1861"/>
                  </a:cubicBezTo>
                  <a:cubicBezTo>
                    <a:pt x="335" y="1792"/>
                    <a:pt x="291" y="1705"/>
                    <a:pt x="291" y="1599"/>
                  </a:cubicBezTo>
                  <a:lnTo>
                    <a:pt x="291" y="1527"/>
                  </a:lnTo>
                  <a:cubicBezTo>
                    <a:pt x="291" y="1504"/>
                    <a:pt x="280" y="1496"/>
                    <a:pt x="257" y="1496"/>
                  </a:cubicBezTo>
                  <a:lnTo>
                    <a:pt x="31" y="1496"/>
                  </a:lnTo>
                  <a:cubicBezTo>
                    <a:pt x="12" y="1496"/>
                    <a:pt x="1" y="1504"/>
                    <a:pt x="1" y="1527"/>
                  </a:cubicBezTo>
                  <a:lnTo>
                    <a:pt x="1" y="1616"/>
                  </a:lnTo>
                  <a:cubicBezTo>
                    <a:pt x="1" y="1739"/>
                    <a:pt x="31" y="1848"/>
                    <a:pt x="95" y="1937"/>
                  </a:cubicBezTo>
                  <a:cubicBezTo>
                    <a:pt x="157" y="2029"/>
                    <a:pt x="249" y="2101"/>
                    <a:pt x="366" y="2152"/>
                  </a:cubicBezTo>
                  <a:cubicBezTo>
                    <a:pt x="486" y="2202"/>
                    <a:pt x="625" y="2227"/>
                    <a:pt x="779" y="2233"/>
                  </a:cubicBezTo>
                  <a:cubicBezTo>
                    <a:pt x="1010" y="2233"/>
                    <a:pt x="1197" y="2180"/>
                    <a:pt x="1328" y="2071"/>
                  </a:cubicBezTo>
                  <a:cubicBezTo>
                    <a:pt x="1465" y="1962"/>
                    <a:pt x="1532" y="1820"/>
                    <a:pt x="1532" y="1636"/>
                  </a:cubicBezTo>
                  <a:cubicBezTo>
                    <a:pt x="1532" y="1516"/>
                    <a:pt x="1499" y="1418"/>
                    <a:pt x="1440" y="1340"/>
                  </a:cubicBezTo>
                  <a:cubicBezTo>
                    <a:pt x="1382" y="1262"/>
                    <a:pt x="1303" y="1195"/>
                    <a:pt x="1214" y="1147"/>
                  </a:cubicBezTo>
                  <a:cubicBezTo>
                    <a:pt x="1122" y="1097"/>
                    <a:pt x="1002" y="1047"/>
                    <a:pt x="854" y="986"/>
                  </a:cubicBezTo>
                  <a:cubicBezTo>
                    <a:pt x="715" y="930"/>
                    <a:pt x="606" y="888"/>
                    <a:pt x="536" y="854"/>
                  </a:cubicBezTo>
                  <a:cubicBezTo>
                    <a:pt x="466" y="815"/>
                    <a:pt x="416" y="782"/>
                    <a:pt x="380" y="734"/>
                  </a:cubicBezTo>
                  <a:cubicBezTo>
                    <a:pt x="346" y="693"/>
                    <a:pt x="327" y="634"/>
                    <a:pt x="327" y="567"/>
                  </a:cubicBezTo>
                  <a:cubicBezTo>
                    <a:pt x="327" y="467"/>
                    <a:pt x="363" y="388"/>
                    <a:pt x="433" y="338"/>
                  </a:cubicBezTo>
                  <a:cubicBezTo>
                    <a:pt x="506" y="285"/>
                    <a:pt x="603" y="257"/>
                    <a:pt x="731" y="257"/>
                  </a:cubicBezTo>
                  <a:cubicBezTo>
                    <a:pt x="882" y="257"/>
                    <a:pt x="1002" y="296"/>
                    <a:pt x="1089" y="366"/>
                  </a:cubicBezTo>
                  <a:cubicBezTo>
                    <a:pt x="1175" y="436"/>
                    <a:pt x="1217" y="525"/>
                    <a:pt x="1217" y="634"/>
                  </a:cubicBezTo>
                  <a:lnTo>
                    <a:pt x="1217" y="679"/>
                  </a:lnTo>
                  <a:cubicBezTo>
                    <a:pt x="1217" y="701"/>
                    <a:pt x="1228" y="709"/>
                    <a:pt x="1248" y="709"/>
                  </a:cubicBezTo>
                  <a:lnTo>
                    <a:pt x="1482" y="709"/>
                  </a:lnTo>
                  <a:cubicBezTo>
                    <a:pt x="1501" y="709"/>
                    <a:pt x="1513" y="701"/>
                    <a:pt x="1513" y="679"/>
                  </a:cubicBezTo>
                  <a:lnTo>
                    <a:pt x="1513" y="617"/>
                  </a:lnTo>
                  <a:cubicBezTo>
                    <a:pt x="1513" y="495"/>
                    <a:pt x="1482" y="386"/>
                    <a:pt x="1418" y="291"/>
                  </a:cubicBezTo>
                  <a:cubicBezTo>
                    <a:pt x="1356" y="202"/>
                    <a:pt x="1267" y="129"/>
                    <a:pt x="1150" y="76"/>
                  </a:cubicBezTo>
                  <a:cubicBezTo>
                    <a:pt x="1036" y="29"/>
                    <a:pt x="899" y="1"/>
                    <a:pt x="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8"/>
            <p:cNvSpPr/>
            <p:nvPr/>
          </p:nvSpPr>
          <p:spPr>
            <a:xfrm rot="800732">
              <a:off x="7341969" y="4240183"/>
              <a:ext cx="62645" cy="79241"/>
            </a:xfrm>
            <a:custGeom>
              <a:avLst/>
              <a:gdLst/>
              <a:ahLst/>
              <a:cxnLst/>
              <a:rect l="l" t="t" r="r" b="b"/>
              <a:pathLst>
                <a:path w="1725" h="2182" extrusionOk="0">
                  <a:moveTo>
                    <a:pt x="31" y="0"/>
                  </a:moveTo>
                  <a:cubicBezTo>
                    <a:pt x="9" y="0"/>
                    <a:pt x="0" y="11"/>
                    <a:pt x="0" y="31"/>
                  </a:cubicBezTo>
                  <a:lnTo>
                    <a:pt x="0" y="2148"/>
                  </a:lnTo>
                  <a:cubicBezTo>
                    <a:pt x="0" y="2168"/>
                    <a:pt x="9" y="2179"/>
                    <a:pt x="31" y="2179"/>
                  </a:cubicBezTo>
                  <a:lnTo>
                    <a:pt x="268" y="2179"/>
                  </a:lnTo>
                  <a:cubicBezTo>
                    <a:pt x="287" y="2179"/>
                    <a:pt x="299" y="2168"/>
                    <a:pt x="299" y="2148"/>
                  </a:cubicBezTo>
                  <a:lnTo>
                    <a:pt x="299" y="561"/>
                  </a:lnTo>
                  <a:cubicBezTo>
                    <a:pt x="299" y="555"/>
                    <a:pt x="301" y="550"/>
                    <a:pt x="307" y="547"/>
                  </a:cubicBezTo>
                  <a:cubicBezTo>
                    <a:pt x="308" y="546"/>
                    <a:pt x="308" y="546"/>
                    <a:pt x="309" y="546"/>
                  </a:cubicBezTo>
                  <a:cubicBezTo>
                    <a:pt x="311" y="546"/>
                    <a:pt x="313" y="549"/>
                    <a:pt x="315" y="555"/>
                  </a:cubicBezTo>
                  <a:lnTo>
                    <a:pt x="767" y="1228"/>
                  </a:lnTo>
                  <a:cubicBezTo>
                    <a:pt x="776" y="1242"/>
                    <a:pt x="790" y="1247"/>
                    <a:pt x="804" y="1247"/>
                  </a:cubicBezTo>
                  <a:lnTo>
                    <a:pt x="924" y="1247"/>
                  </a:lnTo>
                  <a:cubicBezTo>
                    <a:pt x="940" y="1247"/>
                    <a:pt x="951" y="1242"/>
                    <a:pt x="963" y="1228"/>
                  </a:cubicBezTo>
                  <a:lnTo>
                    <a:pt x="1409" y="550"/>
                  </a:lnTo>
                  <a:cubicBezTo>
                    <a:pt x="1411" y="546"/>
                    <a:pt x="1413" y="543"/>
                    <a:pt x="1415" y="543"/>
                  </a:cubicBezTo>
                  <a:cubicBezTo>
                    <a:pt x="1416" y="543"/>
                    <a:pt x="1417" y="544"/>
                    <a:pt x="1417" y="544"/>
                  </a:cubicBezTo>
                  <a:cubicBezTo>
                    <a:pt x="1423" y="547"/>
                    <a:pt x="1426" y="550"/>
                    <a:pt x="1426" y="558"/>
                  </a:cubicBezTo>
                  <a:lnTo>
                    <a:pt x="1426" y="2151"/>
                  </a:lnTo>
                  <a:cubicBezTo>
                    <a:pt x="1426" y="2173"/>
                    <a:pt x="1437" y="2182"/>
                    <a:pt x="1456" y="2182"/>
                  </a:cubicBezTo>
                  <a:lnTo>
                    <a:pt x="1694" y="2182"/>
                  </a:lnTo>
                  <a:cubicBezTo>
                    <a:pt x="1716" y="2182"/>
                    <a:pt x="1724" y="2173"/>
                    <a:pt x="1724" y="2151"/>
                  </a:cubicBezTo>
                  <a:lnTo>
                    <a:pt x="1724" y="34"/>
                  </a:lnTo>
                  <a:cubicBezTo>
                    <a:pt x="1724" y="14"/>
                    <a:pt x="1716" y="3"/>
                    <a:pt x="1694" y="3"/>
                  </a:cubicBezTo>
                  <a:lnTo>
                    <a:pt x="1456" y="3"/>
                  </a:lnTo>
                  <a:cubicBezTo>
                    <a:pt x="1440" y="3"/>
                    <a:pt x="1429" y="11"/>
                    <a:pt x="1412" y="17"/>
                  </a:cubicBezTo>
                  <a:lnTo>
                    <a:pt x="871" y="834"/>
                  </a:lnTo>
                  <a:cubicBezTo>
                    <a:pt x="868" y="837"/>
                    <a:pt x="865" y="837"/>
                    <a:pt x="859" y="837"/>
                  </a:cubicBezTo>
                  <a:cubicBezTo>
                    <a:pt x="857" y="837"/>
                    <a:pt x="854" y="837"/>
                    <a:pt x="851" y="834"/>
                  </a:cubicBezTo>
                  <a:lnTo>
                    <a:pt x="307" y="17"/>
                  </a:lnTo>
                  <a:cubicBezTo>
                    <a:pt x="296" y="6"/>
                    <a:pt x="28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8"/>
            <p:cNvSpPr/>
            <p:nvPr/>
          </p:nvSpPr>
          <p:spPr>
            <a:xfrm rot="800732">
              <a:off x="7429770" y="4259323"/>
              <a:ext cx="56035" cy="81274"/>
            </a:xfrm>
            <a:custGeom>
              <a:avLst/>
              <a:gdLst/>
              <a:ahLst/>
              <a:cxnLst/>
              <a:rect l="l" t="t" r="r" b="b"/>
              <a:pathLst>
                <a:path w="1543" h="2238" extrusionOk="0">
                  <a:moveTo>
                    <a:pt x="773" y="260"/>
                  </a:moveTo>
                  <a:cubicBezTo>
                    <a:pt x="912" y="260"/>
                    <a:pt x="1027" y="301"/>
                    <a:pt x="1116" y="391"/>
                  </a:cubicBezTo>
                  <a:cubicBezTo>
                    <a:pt x="1200" y="483"/>
                    <a:pt x="1244" y="597"/>
                    <a:pt x="1244" y="745"/>
                  </a:cubicBezTo>
                  <a:lnTo>
                    <a:pt x="1244" y="1501"/>
                  </a:lnTo>
                  <a:cubicBezTo>
                    <a:pt x="1244" y="1643"/>
                    <a:pt x="1202" y="1758"/>
                    <a:pt x="1116" y="1847"/>
                  </a:cubicBezTo>
                  <a:cubicBezTo>
                    <a:pt x="1027" y="1933"/>
                    <a:pt x="912" y="1978"/>
                    <a:pt x="773" y="1978"/>
                  </a:cubicBezTo>
                  <a:cubicBezTo>
                    <a:pt x="631" y="1978"/>
                    <a:pt x="516" y="1933"/>
                    <a:pt x="432" y="1847"/>
                  </a:cubicBezTo>
                  <a:cubicBezTo>
                    <a:pt x="343" y="1758"/>
                    <a:pt x="301" y="1643"/>
                    <a:pt x="301" y="1501"/>
                  </a:cubicBezTo>
                  <a:lnTo>
                    <a:pt x="301" y="745"/>
                  </a:lnTo>
                  <a:cubicBezTo>
                    <a:pt x="301" y="597"/>
                    <a:pt x="349" y="483"/>
                    <a:pt x="432" y="391"/>
                  </a:cubicBezTo>
                  <a:cubicBezTo>
                    <a:pt x="519" y="304"/>
                    <a:pt x="633" y="260"/>
                    <a:pt x="773" y="260"/>
                  </a:cubicBezTo>
                  <a:close/>
                  <a:moveTo>
                    <a:pt x="770" y="0"/>
                  </a:moveTo>
                  <a:cubicBezTo>
                    <a:pt x="619" y="0"/>
                    <a:pt x="488" y="34"/>
                    <a:pt x="368" y="95"/>
                  </a:cubicBezTo>
                  <a:cubicBezTo>
                    <a:pt x="248" y="159"/>
                    <a:pt x="159" y="246"/>
                    <a:pt x="98" y="357"/>
                  </a:cubicBezTo>
                  <a:cubicBezTo>
                    <a:pt x="31" y="469"/>
                    <a:pt x="0" y="600"/>
                    <a:pt x="0" y="748"/>
                  </a:cubicBezTo>
                  <a:lnTo>
                    <a:pt x="0" y="1487"/>
                  </a:lnTo>
                  <a:cubicBezTo>
                    <a:pt x="0" y="1632"/>
                    <a:pt x="34" y="1766"/>
                    <a:pt x="98" y="1878"/>
                  </a:cubicBezTo>
                  <a:cubicBezTo>
                    <a:pt x="162" y="1992"/>
                    <a:pt x="254" y="2079"/>
                    <a:pt x="368" y="2143"/>
                  </a:cubicBezTo>
                  <a:cubicBezTo>
                    <a:pt x="488" y="2204"/>
                    <a:pt x="619" y="2238"/>
                    <a:pt x="770" y="2238"/>
                  </a:cubicBezTo>
                  <a:cubicBezTo>
                    <a:pt x="923" y="2238"/>
                    <a:pt x="1055" y="2204"/>
                    <a:pt x="1175" y="2143"/>
                  </a:cubicBezTo>
                  <a:cubicBezTo>
                    <a:pt x="1292" y="2079"/>
                    <a:pt x="1384" y="1992"/>
                    <a:pt x="1445" y="1878"/>
                  </a:cubicBezTo>
                  <a:cubicBezTo>
                    <a:pt x="1512" y="1766"/>
                    <a:pt x="1543" y="1632"/>
                    <a:pt x="1543" y="1487"/>
                  </a:cubicBezTo>
                  <a:lnTo>
                    <a:pt x="1543" y="748"/>
                  </a:lnTo>
                  <a:cubicBezTo>
                    <a:pt x="1543" y="597"/>
                    <a:pt x="1509" y="469"/>
                    <a:pt x="1445" y="357"/>
                  </a:cubicBezTo>
                  <a:cubicBezTo>
                    <a:pt x="1381" y="246"/>
                    <a:pt x="1289" y="159"/>
                    <a:pt x="1175" y="95"/>
                  </a:cubicBezTo>
                  <a:cubicBezTo>
                    <a:pt x="1060" y="34"/>
                    <a:pt x="923" y="0"/>
                    <a:pt x="7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8"/>
            <p:cNvSpPr/>
            <p:nvPr/>
          </p:nvSpPr>
          <p:spPr>
            <a:xfrm rot="800732">
              <a:off x="7511254" y="4279853"/>
              <a:ext cx="57560" cy="79350"/>
            </a:xfrm>
            <a:custGeom>
              <a:avLst/>
              <a:gdLst/>
              <a:ahLst/>
              <a:cxnLst/>
              <a:rect l="l" t="t" r="r" b="b"/>
              <a:pathLst>
                <a:path w="1585" h="2185" extrusionOk="0">
                  <a:moveTo>
                    <a:pt x="1314" y="0"/>
                  </a:moveTo>
                  <a:cubicBezTo>
                    <a:pt x="1295" y="0"/>
                    <a:pt x="1284" y="11"/>
                    <a:pt x="1286" y="31"/>
                  </a:cubicBezTo>
                  <a:lnTo>
                    <a:pt x="1292" y="1613"/>
                  </a:lnTo>
                  <a:cubicBezTo>
                    <a:pt x="1292" y="1615"/>
                    <a:pt x="1286" y="1618"/>
                    <a:pt x="1284" y="1621"/>
                  </a:cubicBezTo>
                  <a:cubicBezTo>
                    <a:pt x="1283" y="1623"/>
                    <a:pt x="1282" y="1623"/>
                    <a:pt x="1281" y="1623"/>
                  </a:cubicBezTo>
                  <a:cubicBezTo>
                    <a:pt x="1279" y="1623"/>
                    <a:pt x="1276" y="1619"/>
                    <a:pt x="1272" y="1615"/>
                  </a:cubicBezTo>
                  <a:lnTo>
                    <a:pt x="302" y="25"/>
                  </a:lnTo>
                  <a:cubicBezTo>
                    <a:pt x="290" y="11"/>
                    <a:pt x="276" y="3"/>
                    <a:pt x="262" y="3"/>
                  </a:cubicBezTo>
                  <a:lnTo>
                    <a:pt x="31" y="3"/>
                  </a:lnTo>
                  <a:cubicBezTo>
                    <a:pt x="11" y="3"/>
                    <a:pt x="0" y="14"/>
                    <a:pt x="0" y="36"/>
                  </a:cubicBezTo>
                  <a:lnTo>
                    <a:pt x="0" y="2151"/>
                  </a:lnTo>
                  <a:cubicBezTo>
                    <a:pt x="0" y="2173"/>
                    <a:pt x="11" y="2184"/>
                    <a:pt x="31" y="2184"/>
                  </a:cubicBezTo>
                  <a:lnTo>
                    <a:pt x="268" y="2184"/>
                  </a:lnTo>
                  <a:cubicBezTo>
                    <a:pt x="290" y="2184"/>
                    <a:pt x="302" y="2173"/>
                    <a:pt x="302" y="2151"/>
                  </a:cubicBezTo>
                  <a:lnTo>
                    <a:pt x="296" y="572"/>
                  </a:lnTo>
                  <a:cubicBezTo>
                    <a:pt x="296" y="566"/>
                    <a:pt x="302" y="561"/>
                    <a:pt x="304" y="561"/>
                  </a:cubicBezTo>
                  <a:cubicBezTo>
                    <a:pt x="305" y="560"/>
                    <a:pt x="306" y="560"/>
                    <a:pt x="306" y="560"/>
                  </a:cubicBezTo>
                  <a:cubicBezTo>
                    <a:pt x="309" y="560"/>
                    <a:pt x="311" y="563"/>
                    <a:pt x="315" y="569"/>
                  </a:cubicBezTo>
                  <a:lnTo>
                    <a:pt x="1286" y="2159"/>
                  </a:lnTo>
                  <a:cubicBezTo>
                    <a:pt x="1297" y="2173"/>
                    <a:pt x="1311" y="2179"/>
                    <a:pt x="1325" y="2179"/>
                  </a:cubicBezTo>
                  <a:lnTo>
                    <a:pt x="1551" y="2179"/>
                  </a:lnTo>
                  <a:cubicBezTo>
                    <a:pt x="1574" y="2179"/>
                    <a:pt x="1585" y="2170"/>
                    <a:pt x="1585" y="2148"/>
                  </a:cubicBezTo>
                  <a:lnTo>
                    <a:pt x="1585" y="31"/>
                  </a:lnTo>
                  <a:cubicBezTo>
                    <a:pt x="1585" y="11"/>
                    <a:pt x="1574" y="0"/>
                    <a:pt x="1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8"/>
            <p:cNvSpPr/>
            <p:nvPr/>
          </p:nvSpPr>
          <p:spPr>
            <a:xfrm rot="800732">
              <a:off x="7591540" y="4298762"/>
              <a:ext cx="56435" cy="79132"/>
            </a:xfrm>
            <a:custGeom>
              <a:avLst/>
              <a:gdLst/>
              <a:ahLst/>
              <a:cxnLst/>
              <a:rect l="l" t="t" r="r" b="b"/>
              <a:pathLst>
                <a:path w="1554" h="2179" extrusionOk="0">
                  <a:moveTo>
                    <a:pt x="31" y="0"/>
                  </a:moveTo>
                  <a:cubicBezTo>
                    <a:pt x="11" y="0"/>
                    <a:pt x="0" y="11"/>
                    <a:pt x="0" y="34"/>
                  </a:cubicBezTo>
                  <a:lnTo>
                    <a:pt x="0" y="232"/>
                  </a:lnTo>
                  <a:cubicBezTo>
                    <a:pt x="0" y="251"/>
                    <a:pt x="11" y="262"/>
                    <a:pt x="31" y="262"/>
                  </a:cubicBezTo>
                  <a:lnTo>
                    <a:pt x="600" y="262"/>
                  </a:lnTo>
                  <a:cubicBezTo>
                    <a:pt x="611" y="262"/>
                    <a:pt x="614" y="265"/>
                    <a:pt x="614" y="276"/>
                  </a:cubicBezTo>
                  <a:lnTo>
                    <a:pt x="614" y="2148"/>
                  </a:lnTo>
                  <a:cubicBezTo>
                    <a:pt x="614" y="2170"/>
                    <a:pt x="625" y="2179"/>
                    <a:pt x="645" y="2179"/>
                  </a:cubicBezTo>
                  <a:lnTo>
                    <a:pt x="882" y="2179"/>
                  </a:lnTo>
                  <a:cubicBezTo>
                    <a:pt x="904" y="2179"/>
                    <a:pt x="912" y="2170"/>
                    <a:pt x="912" y="2148"/>
                  </a:cubicBezTo>
                  <a:lnTo>
                    <a:pt x="912" y="276"/>
                  </a:lnTo>
                  <a:cubicBezTo>
                    <a:pt x="912" y="265"/>
                    <a:pt x="918" y="262"/>
                    <a:pt x="926" y="262"/>
                  </a:cubicBezTo>
                  <a:lnTo>
                    <a:pt x="1523" y="262"/>
                  </a:lnTo>
                  <a:cubicBezTo>
                    <a:pt x="1546" y="262"/>
                    <a:pt x="1554" y="251"/>
                    <a:pt x="1554" y="232"/>
                  </a:cubicBezTo>
                  <a:lnTo>
                    <a:pt x="1554" y="34"/>
                  </a:lnTo>
                  <a:cubicBezTo>
                    <a:pt x="1554" y="11"/>
                    <a:pt x="1540" y="0"/>
                    <a:pt x="1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8"/>
            <p:cNvSpPr/>
            <p:nvPr/>
          </p:nvSpPr>
          <p:spPr>
            <a:xfrm rot="800732">
              <a:off x="7670321" y="4317283"/>
              <a:ext cx="55018" cy="79132"/>
            </a:xfrm>
            <a:custGeom>
              <a:avLst/>
              <a:gdLst/>
              <a:ahLst/>
              <a:cxnLst/>
              <a:rect l="l" t="t" r="r" b="b"/>
              <a:pathLst>
                <a:path w="1515" h="2179" extrusionOk="0">
                  <a:moveTo>
                    <a:pt x="31" y="0"/>
                  </a:moveTo>
                  <a:cubicBezTo>
                    <a:pt x="9" y="0"/>
                    <a:pt x="0" y="11"/>
                    <a:pt x="0" y="34"/>
                  </a:cubicBezTo>
                  <a:lnTo>
                    <a:pt x="0" y="2148"/>
                  </a:lnTo>
                  <a:cubicBezTo>
                    <a:pt x="0" y="2170"/>
                    <a:pt x="9" y="2179"/>
                    <a:pt x="31" y="2179"/>
                  </a:cubicBezTo>
                  <a:lnTo>
                    <a:pt x="268" y="2179"/>
                  </a:lnTo>
                  <a:cubicBezTo>
                    <a:pt x="287" y="2179"/>
                    <a:pt x="299" y="2170"/>
                    <a:pt x="299" y="2148"/>
                  </a:cubicBezTo>
                  <a:lnTo>
                    <a:pt x="299" y="1225"/>
                  </a:lnTo>
                  <a:cubicBezTo>
                    <a:pt x="299" y="1214"/>
                    <a:pt x="301" y="1211"/>
                    <a:pt x="313" y="1211"/>
                  </a:cubicBezTo>
                  <a:lnTo>
                    <a:pt x="1203" y="1211"/>
                  </a:lnTo>
                  <a:cubicBezTo>
                    <a:pt x="1214" y="1211"/>
                    <a:pt x="1216" y="1214"/>
                    <a:pt x="1216" y="1225"/>
                  </a:cubicBezTo>
                  <a:lnTo>
                    <a:pt x="1216" y="2148"/>
                  </a:lnTo>
                  <a:cubicBezTo>
                    <a:pt x="1216" y="2170"/>
                    <a:pt x="1228" y="2179"/>
                    <a:pt x="1247" y="2179"/>
                  </a:cubicBezTo>
                  <a:lnTo>
                    <a:pt x="1484" y="2179"/>
                  </a:lnTo>
                  <a:cubicBezTo>
                    <a:pt x="1507" y="2179"/>
                    <a:pt x="1515" y="2170"/>
                    <a:pt x="1515" y="2148"/>
                  </a:cubicBezTo>
                  <a:lnTo>
                    <a:pt x="1515" y="31"/>
                  </a:lnTo>
                  <a:cubicBezTo>
                    <a:pt x="1515" y="11"/>
                    <a:pt x="1507" y="0"/>
                    <a:pt x="1484" y="0"/>
                  </a:cubicBezTo>
                  <a:lnTo>
                    <a:pt x="1247" y="0"/>
                  </a:lnTo>
                  <a:cubicBezTo>
                    <a:pt x="1228" y="0"/>
                    <a:pt x="1219" y="11"/>
                    <a:pt x="1216" y="34"/>
                  </a:cubicBezTo>
                  <a:lnTo>
                    <a:pt x="1216" y="943"/>
                  </a:lnTo>
                  <a:cubicBezTo>
                    <a:pt x="1216" y="954"/>
                    <a:pt x="1214" y="957"/>
                    <a:pt x="1203" y="957"/>
                  </a:cubicBezTo>
                  <a:lnTo>
                    <a:pt x="313" y="957"/>
                  </a:lnTo>
                  <a:cubicBezTo>
                    <a:pt x="301" y="957"/>
                    <a:pt x="299" y="954"/>
                    <a:pt x="299" y="943"/>
                  </a:cubicBezTo>
                  <a:lnTo>
                    <a:pt x="299" y="34"/>
                  </a:lnTo>
                  <a:cubicBezTo>
                    <a:pt x="299" y="11"/>
                    <a:pt x="28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8"/>
            <p:cNvSpPr/>
            <p:nvPr/>
          </p:nvSpPr>
          <p:spPr>
            <a:xfrm rot="800732">
              <a:off x="6803004" y="3636044"/>
              <a:ext cx="121912" cy="156738"/>
            </a:xfrm>
            <a:custGeom>
              <a:avLst/>
              <a:gdLst/>
              <a:ahLst/>
              <a:cxnLst/>
              <a:rect l="l" t="t" r="r" b="b"/>
              <a:pathLst>
                <a:path w="3357" h="4316" extrusionOk="0">
                  <a:moveTo>
                    <a:pt x="1190" y="993"/>
                  </a:moveTo>
                  <a:cubicBezTo>
                    <a:pt x="1192" y="993"/>
                    <a:pt x="1195" y="993"/>
                    <a:pt x="1197" y="993"/>
                  </a:cubicBezTo>
                  <a:lnTo>
                    <a:pt x="1702" y="993"/>
                  </a:lnTo>
                  <a:cubicBezTo>
                    <a:pt x="2004" y="993"/>
                    <a:pt x="2152" y="1105"/>
                    <a:pt x="2152" y="1331"/>
                  </a:cubicBezTo>
                  <a:cubicBezTo>
                    <a:pt x="2152" y="1554"/>
                    <a:pt x="2004" y="1668"/>
                    <a:pt x="1702" y="1668"/>
                  </a:cubicBezTo>
                  <a:lnTo>
                    <a:pt x="1197" y="1668"/>
                  </a:lnTo>
                  <a:cubicBezTo>
                    <a:pt x="1178" y="1668"/>
                    <a:pt x="1167" y="1660"/>
                    <a:pt x="1167" y="1638"/>
                  </a:cubicBezTo>
                  <a:lnTo>
                    <a:pt x="1167" y="1021"/>
                  </a:lnTo>
                  <a:cubicBezTo>
                    <a:pt x="1167" y="1002"/>
                    <a:pt x="1173" y="993"/>
                    <a:pt x="1190" y="993"/>
                  </a:cubicBezTo>
                  <a:close/>
                  <a:moveTo>
                    <a:pt x="1767" y="2614"/>
                  </a:moveTo>
                  <a:cubicBezTo>
                    <a:pt x="2054" y="2614"/>
                    <a:pt x="2199" y="2729"/>
                    <a:pt x="2199" y="2960"/>
                  </a:cubicBezTo>
                  <a:cubicBezTo>
                    <a:pt x="2199" y="3203"/>
                    <a:pt x="2048" y="3326"/>
                    <a:pt x="1758" y="3326"/>
                  </a:cubicBezTo>
                  <a:lnTo>
                    <a:pt x="1197" y="3326"/>
                  </a:lnTo>
                  <a:cubicBezTo>
                    <a:pt x="1178" y="3326"/>
                    <a:pt x="1167" y="3314"/>
                    <a:pt x="1167" y="3295"/>
                  </a:cubicBezTo>
                  <a:lnTo>
                    <a:pt x="1167" y="2645"/>
                  </a:lnTo>
                  <a:cubicBezTo>
                    <a:pt x="1167" y="2625"/>
                    <a:pt x="1175" y="2614"/>
                    <a:pt x="1197" y="2614"/>
                  </a:cubicBezTo>
                  <a:close/>
                  <a:moveTo>
                    <a:pt x="93" y="0"/>
                  </a:moveTo>
                  <a:cubicBezTo>
                    <a:pt x="65" y="0"/>
                    <a:pt x="40" y="9"/>
                    <a:pt x="26" y="23"/>
                  </a:cubicBezTo>
                  <a:cubicBezTo>
                    <a:pt x="12" y="36"/>
                    <a:pt x="1" y="62"/>
                    <a:pt x="1" y="89"/>
                  </a:cubicBezTo>
                  <a:lnTo>
                    <a:pt x="1" y="4227"/>
                  </a:lnTo>
                  <a:cubicBezTo>
                    <a:pt x="1" y="4255"/>
                    <a:pt x="9" y="4274"/>
                    <a:pt x="26" y="4291"/>
                  </a:cubicBezTo>
                  <a:cubicBezTo>
                    <a:pt x="40" y="4305"/>
                    <a:pt x="65" y="4316"/>
                    <a:pt x="93" y="4316"/>
                  </a:cubicBezTo>
                  <a:lnTo>
                    <a:pt x="1755" y="4316"/>
                  </a:lnTo>
                  <a:cubicBezTo>
                    <a:pt x="2230" y="4316"/>
                    <a:pt x="2612" y="4216"/>
                    <a:pt x="2910" y="4017"/>
                  </a:cubicBezTo>
                  <a:cubicBezTo>
                    <a:pt x="3209" y="3817"/>
                    <a:pt x="3357" y="3504"/>
                    <a:pt x="3357" y="3083"/>
                  </a:cubicBezTo>
                  <a:cubicBezTo>
                    <a:pt x="3357" y="2860"/>
                    <a:pt x="3315" y="2664"/>
                    <a:pt x="3228" y="2503"/>
                  </a:cubicBezTo>
                  <a:cubicBezTo>
                    <a:pt x="3139" y="2344"/>
                    <a:pt x="3005" y="2212"/>
                    <a:pt x="2818" y="2109"/>
                  </a:cubicBezTo>
                  <a:cubicBezTo>
                    <a:pt x="2804" y="2095"/>
                    <a:pt x="2804" y="2081"/>
                    <a:pt x="2813" y="2073"/>
                  </a:cubicBezTo>
                  <a:cubicBezTo>
                    <a:pt x="3125" y="1897"/>
                    <a:pt x="3281" y="1613"/>
                    <a:pt x="3281" y="1222"/>
                  </a:cubicBezTo>
                  <a:cubicBezTo>
                    <a:pt x="3281" y="784"/>
                    <a:pt x="3150" y="469"/>
                    <a:pt x="2885" y="282"/>
                  </a:cubicBezTo>
                  <a:cubicBezTo>
                    <a:pt x="2620" y="92"/>
                    <a:pt x="2221" y="0"/>
                    <a:pt x="1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8"/>
            <p:cNvSpPr/>
            <p:nvPr/>
          </p:nvSpPr>
          <p:spPr>
            <a:xfrm rot="800732">
              <a:off x="6959127" y="3673275"/>
              <a:ext cx="123546" cy="156738"/>
            </a:xfrm>
            <a:custGeom>
              <a:avLst/>
              <a:gdLst/>
              <a:ahLst/>
              <a:cxnLst/>
              <a:rect l="l" t="t" r="r" b="b"/>
              <a:pathLst>
                <a:path w="3402" h="4316" extrusionOk="0">
                  <a:moveTo>
                    <a:pt x="1772" y="991"/>
                  </a:moveTo>
                  <a:cubicBezTo>
                    <a:pt x="1906" y="991"/>
                    <a:pt x="2012" y="1027"/>
                    <a:pt x="2093" y="1097"/>
                  </a:cubicBezTo>
                  <a:cubicBezTo>
                    <a:pt x="2174" y="1166"/>
                    <a:pt x="2216" y="1264"/>
                    <a:pt x="2216" y="1384"/>
                  </a:cubicBezTo>
                  <a:cubicBezTo>
                    <a:pt x="2216" y="1501"/>
                    <a:pt x="2174" y="1596"/>
                    <a:pt x="2093" y="1666"/>
                  </a:cubicBezTo>
                  <a:cubicBezTo>
                    <a:pt x="2009" y="1738"/>
                    <a:pt x="1906" y="1774"/>
                    <a:pt x="1772" y="1774"/>
                  </a:cubicBezTo>
                  <a:lnTo>
                    <a:pt x="1192" y="1774"/>
                  </a:lnTo>
                  <a:cubicBezTo>
                    <a:pt x="1172" y="1774"/>
                    <a:pt x="1161" y="1763"/>
                    <a:pt x="1161" y="1744"/>
                  </a:cubicBezTo>
                  <a:lnTo>
                    <a:pt x="1161" y="1021"/>
                  </a:lnTo>
                  <a:cubicBezTo>
                    <a:pt x="1161" y="999"/>
                    <a:pt x="1172" y="991"/>
                    <a:pt x="1192" y="991"/>
                  </a:cubicBezTo>
                  <a:close/>
                  <a:moveTo>
                    <a:pt x="93" y="0"/>
                  </a:moveTo>
                  <a:cubicBezTo>
                    <a:pt x="65" y="0"/>
                    <a:pt x="40" y="9"/>
                    <a:pt x="26" y="23"/>
                  </a:cubicBezTo>
                  <a:cubicBezTo>
                    <a:pt x="12" y="36"/>
                    <a:pt x="1" y="62"/>
                    <a:pt x="1" y="89"/>
                  </a:cubicBezTo>
                  <a:lnTo>
                    <a:pt x="1" y="4227"/>
                  </a:lnTo>
                  <a:cubicBezTo>
                    <a:pt x="1" y="4255"/>
                    <a:pt x="9" y="4274"/>
                    <a:pt x="26" y="4291"/>
                  </a:cubicBezTo>
                  <a:cubicBezTo>
                    <a:pt x="40" y="4305"/>
                    <a:pt x="65" y="4316"/>
                    <a:pt x="93" y="4316"/>
                  </a:cubicBezTo>
                  <a:lnTo>
                    <a:pt x="1069" y="4316"/>
                  </a:lnTo>
                  <a:cubicBezTo>
                    <a:pt x="1097" y="4316"/>
                    <a:pt x="1119" y="4305"/>
                    <a:pt x="1133" y="4291"/>
                  </a:cubicBezTo>
                  <a:cubicBezTo>
                    <a:pt x="1147" y="4277"/>
                    <a:pt x="1158" y="4255"/>
                    <a:pt x="1158" y="4227"/>
                  </a:cubicBezTo>
                  <a:lnTo>
                    <a:pt x="1158" y="2687"/>
                  </a:lnTo>
                  <a:cubicBezTo>
                    <a:pt x="1158" y="2667"/>
                    <a:pt x="1170" y="2656"/>
                    <a:pt x="1189" y="2656"/>
                  </a:cubicBezTo>
                  <a:lnTo>
                    <a:pt x="1451" y="2656"/>
                  </a:lnTo>
                  <a:cubicBezTo>
                    <a:pt x="1468" y="2656"/>
                    <a:pt x="1479" y="2664"/>
                    <a:pt x="1490" y="2681"/>
                  </a:cubicBezTo>
                  <a:lnTo>
                    <a:pt x="2171" y="4249"/>
                  </a:lnTo>
                  <a:cubicBezTo>
                    <a:pt x="2185" y="4296"/>
                    <a:pt x="2219" y="4316"/>
                    <a:pt x="2274" y="4316"/>
                  </a:cubicBezTo>
                  <a:lnTo>
                    <a:pt x="3315" y="4316"/>
                  </a:lnTo>
                  <a:cubicBezTo>
                    <a:pt x="3337" y="4316"/>
                    <a:pt x="3362" y="4310"/>
                    <a:pt x="3376" y="4299"/>
                  </a:cubicBezTo>
                  <a:cubicBezTo>
                    <a:pt x="3390" y="4288"/>
                    <a:pt x="3401" y="4271"/>
                    <a:pt x="3401" y="4249"/>
                  </a:cubicBezTo>
                  <a:cubicBezTo>
                    <a:pt x="3401" y="4246"/>
                    <a:pt x="3399" y="4232"/>
                    <a:pt x="3387" y="4207"/>
                  </a:cubicBezTo>
                  <a:lnTo>
                    <a:pt x="2604" y="2581"/>
                  </a:lnTo>
                  <a:cubicBezTo>
                    <a:pt x="2592" y="2561"/>
                    <a:pt x="2598" y="2547"/>
                    <a:pt x="2620" y="2539"/>
                  </a:cubicBezTo>
                  <a:cubicBezTo>
                    <a:pt x="2857" y="2441"/>
                    <a:pt x="3042" y="2293"/>
                    <a:pt x="3175" y="2087"/>
                  </a:cubicBezTo>
                  <a:cubicBezTo>
                    <a:pt x="3309" y="1883"/>
                    <a:pt x="3376" y="1646"/>
                    <a:pt x="3376" y="1373"/>
                  </a:cubicBezTo>
                  <a:cubicBezTo>
                    <a:pt x="3376" y="1105"/>
                    <a:pt x="3318" y="865"/>
                    <a:pt x="3198" y="656"/>
                  </a:cubicBezTo>
                  <a:cubicBezTo>
                    <a:pt x="3081" y="449"/>
                    <a:pt x="2916" y="285"/>
                    <a:pt x="2704" y="170"/>
                  </a:cubicBezTo>
                  <a:cubicBezTo>
                    <a:pt x="2492" y="56"/>
                    <a:pt x="2244" y="0"/>
                    <a:pt x="1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8"/>
            <p:cNvSpPr/>
            <p:nvPr/>
          </p:nvSpPr>
          <p:spPr>
            <a:xfrm rot="800732">
              <a:off x="7115465" y="3708853"/>
              <a:ext cx="113632" cy="156884"/>
            </a:xfrm>
            <a:custGeom>
              <a:avLst/>
              <a:gdLst/>
              <a:ahLst/>
              <a:cxnLst/>
              <a:rect l="l" t="t" r="r" b="b"/>
              <a:pathLst>
                <a:path w="3129" h="4320" extrusionOk="0">
                  <a:moveTo>
                    <a:pt x="90" y="1"/>
                  </a:moveTo>
                  <a:cubicBezTo>
                    <a:pt x="62" y="1"/>
                    <a:pt x="43" y="9"/>
                    <a:pt x="26" y="26"/>
                  </a:cubicBezTo>
                  <a:cubicBezTo>
                    <a:pt x="12" y="40"/>
                    <a:pt x="1" y="65"/>
                    <a:pt x="1" y="93"/>
                  </a:cubicBezTo>
                  <a:lnTo>
                    <a:pt x="1" y="4227"/>
                  </a:lnTo>
                  <a:cubicBezTo>
                    <a:pt x="1" y="4255"/>
                    <a:pt x="6" y="4278"/>
                    <a:pt x="26" y="4294"/>
                  </a:cubicBezTo>
                  <a:cubicBezTo>
                    <a:pt x="40" y="4308"/>
                    <a:pt x="62" y="4319"/>
                    <a:pt x="90" y="4319"/>
                  </a:cubicBezTo>
                  <a:lnTo>
                    <a:pt x="3039" y="4319"/>
                  </a:lnTo>
                  <a:cubicBezTo>
                    <a:pt x="3067" y="4319"/>
                    <a:pt x="3089" y="4308"/>
                    <a:pt x="3103" y="4294"/>
                  </a:cubicBezTo>
                  <a:cubicBezTo>
                    <a:pt x="3117" y="4280"/>
                    <a:pt x="3128" y="4255"/>
                    <a:pt x="3128" y="4227"/>
                  </a:cubicBezTo>
                  <a:lnTo>
                    <a:pt x="3128" y="3418"/>
                  </a:lnTo>
                  <a:cubicBezTo>
                    <a:pt x="3128" y="3390"/>
                    <a:pt x="3122" y="3371"/>
                    <a:pt x="3103" y="3351"/>
                  </a:cubicBezTo>
                  <a:cubicBezTo>
                    <a:pt x="3089" y="3337"/>
                    <a:pt x="3067" y="3329"/>
                    <a:pt x="3039" y="3329"/>
                  </a:cubicBezTo>
                  <a:lnTo>
                    <a:pt x="1189" y="3329"/>
                  </a:lnTo>
                  <a:cubicBezTo>
                    <a:pt x="1170" y="3329"/>
                    <a:pt x="1158" y="3318"/>
                    <a:pt x="1158" y="3296"/>
                  </a:cubicBezTo>
                  <a:lnTo>
                    <a:pt x="1158" y="2654"/>
                  </a:lnTo>
                  <a:cubicBezTo>
                    <a:pt x="1158" y="2634"/>
                    <a:pt x="1170" y="2623"/>
                    <a:pt x="1189" y="2623"/>
                  </a:cubicBezTo>
                  <a:lnTo>
                    <a:pt x="2333" y="2623"/>
                  </a:lnTo>
                  <a:cubicBezTo>
                    <a:pt x="2361" y="2623"/>
                    <a:pt x="2386" y="2612"/>
                    <a:pt x="2400" y="2598"/>
                  </a:cubicBezTo>
                  <a:cubicBezTo>
                    <a:pt x="2414" y="2584"/>
                    <a:pt x="2425" y="2562"/>
                    <a:pt x="2425" y="2534"/>
                  </a:cubicBezTo>
                  <a:lnTo>
                    <a:pt x="2425" y="1730"/>
                  </a:lnTo>
                  <a:cubicBezTo>
                    <a:pt x="2425" y="1703"/>
                    <a:pt x="2417" y="1683"/>
                    <a:pt x="2400" y="1664"/>
                  </a:cubicBezTo>
                  <a:cubicBezTo>
                    <a:pt x="2386" y="1650"/>
                    <a:pt x="2361" y="1641"/>
                    <a:pt x="2333" y="1641"/>
                  </a:cubicBezTo>
                  <a:lnTo>
                    <a:pt x="1189" y="1641"/>
                  </a:lnTo>
                  <a:cubicBezTo>
                    <a:pt x="1170" y="1641"/>
                    <a:pt x="1158" y="1630"/>
                    <a:pt x="1158" y="1608"/>
                  </a:cubicBezTo>
                  <a:lnTo>
                    <a:pt x="1158" y="1030"/>
                  </a:lnTo>
                  <a:cubicBezTo>
                    <a:pt x="1158" y="1008"/>
                    <a:pt x="1170" y="1000"/>
                    <a:pt x="1189" y="1000"/>
                  </a:cubicBezTo>
                  <a:lnTo>
                    <a:pt x="3039" y="1000"/>
                  </a:lnTo>
                  <a:cubicBezTo>
                    <a:pt x="3067" y="1000"/>
                    <a:pt x="3086" y="991"/>
                    <a:pt x="3103" y="974"/>
                  </a:cubicBezTo>
                  <a:cubicBezTo>
                    <a:pt x="3122" y="958"/>
                    <a:pt x="3128" y="935"/>
                    <a:pt x="3128" y="902"/>
                  </a:cubicBezTo>
                  <a:lnTo>
                    <a:pt x="3128" y="93"/>
                  </a:lnTo>
                  <a:cubicBezTo>
                    <a:pt x="3128" y="65"/>
                    <a:pt x="3122" y="43"/>
                    <a:pt x="3103" y="26"/>
                  </a:cubicBezTo>
                  <a:cubicBezTo>
                    <a:pt x="3089" y="12"/>
                    <a:pt x="3067" y="1"/>
                    <a:pt x="30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8"/>
            <p:cNvSpPr/>
            <p:nvPr/>
          </p:nvSpPr>
          <p:spPr>
            <a:xfrm rot="800732">
              <a:off x="7256810" y="3746815"/>
              <a:ext cx="150964" cy="157065"/>
            </a:xfrm>
            <a:custGeom>
              <a:avLst/>
              <a:gdLst/>
              <a:ahLst/>
              <a:cxnLst/>
              <a:rect l="l" t="t" r="r" b="b"/>
              <a:pathLst>
                <a:path w="4157" h="4325" extrusionOk="0">
                  <a:moveTo>
                    <a:pt x="2081" y="1407"/>
                  </a:moveTo>
                  <a:cubicBezTo>
                    <a:pt x="2087" y="1407"/>
                    <a:pt x="2095" y="1412"/>
                    <a:pt x="2098" y="1426"/>
                  </a:cubicBezTo>
                  <a:lnTo>
                    <a:pt x="2491" y="2813"/>
                  </a:lnTo>
                  <a:cubicBezTo>
                    <a:pt x="2503" y="2835"/>
                    <a:pt x="2491" y="2849"/>
                    <a:pt x="2469" y="2849"/>
                  </a:cubicBezTo>
                  <a:lnTo>
                    <a:pt x="1696" y="2849"/>
                  </a:lnTo>
                  <a:cubicBezTo>
                    <a:pt x="1677" y="2849"/>
                    <a:pt x="1668" y="2841"/>
                    <a:pt x="1674" y="2813"/>
                  </a:cubicBezTo>
                  <a:lnTo>
                    <a:pt x="2065" y="1426"/>
                  </a:lnTo>
                  <a:cubicBezTo>
                    <a:pt x="2067" y="1412"/>
                    <a:pt x="2070" y="1407"/>
                    <a:pt x="2081" y="1407"/>
                  </a:cubicBezTo>
                  <a:close/>
                  <a:moveTo>
                    <a:pt x="1429" y="1"/>
                  </a:moveTo>
                  <a:cubicBezTo>
                    <a:pt x="1376" y="1"/>
                    <a:pt x="1342" y="26"/>
                    <a:pt x="1325" y="73"/>
                  </a:cubicBezTo>
                  <a:lnTo>
                    <a:pt x="20" y="4222"/>
                  </a:lnTo>
                  <a:cubicBezTo>
                    <a:pt x="0" y="4291"/>
                    <a:pt x="28" y="4325"/>
                    <a:pt x="101" y="4325"/>
                  </a:cubicBezTo>
                  <a:lnTo>
                    <a:pt x="1158" y="4325"/>
                  </a:lnTo>
                  <a:cubicBezTo>
                    <a:pt x="1214" y="4325"/>
                    <a:pt x="1247" y="4297"/>
                    <a:pt x="1261" y="4244"/>
                  </a:cubicBezTo>
                  <a:lnTo>
                    <a:pt x="1398" y="3764"/>
                  </a:lnTo>
                  <a:cubicBezTo>
                    <a:pt x="1403" y="3750"/>
                    <a:pt x="1415" y="3739"/>
                    <a:pt x="1429" y="3739"/>
                  </a:cubicBezTo>
                  <a:lnTo>
                    <a:pt x="2740" y="3739"/>
                  </a:lnTo>
                  <a:cubicBezTo>
                    <a:pt x="2754" y="3739"/>
                    <a:pt x="2762" y="3747"/>
                    <a:pt x="2770" y="3764"/>
                  </a:cubicBezTo>
                  <a:lnTo>
                    <a:pt x="2907" y="4244"/>
                  </a:lnTo>
                  <a:cubicBezTo>
                    <a:pt x="2918" y="4300"/>
                    <a:pt x="2957" y="4325"/>
                    <a:pt x="3013" y="4325"/>
                  </a:cubicBezTo>
                  <a:lnTo>
                    <a:pt x="4068" y="4325"/>
                  </a:lnTo>
                  <a:cubicBezTo>
                    <a:pt x="4129" y="4325"/>
                    <a:pt x="4157" y="4305"/>
                    <a:pt x="4157" y="4258"/>
                  </a:cubicBezTo>
                  <a:cubicBezTo>
                    <a:pt x="4157" y="4241"/>
                    <a:pt x="4151" y="4230"/>
                    <a:pt x="4149" y="4222"/>
                  </a:cubicBezTo>
                  <a:lnTo>
                    <a:pt x="2846" y="73"/>
                  </a:lnTo>
                  <a:cubicBezTo>
                    <a:pt x="2832" y="26"/>
                    <a:pt x="2793"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8"/>
            <p:cNvSpPr/>
            <p:nvPr/>
          </p:nvSpPr>
          <p:spPr>
            <a:xfrm rot="800732">
              <a:off x="7425212" y="3781775"/>
              <a:ext cx="123255" cy="160697"/>
            </a:xfrm>
            <a:custGeom>
              <a:avLst/>
              <a:gdLst/>
              <a:ahLst/>
              <a:cxnLst/>
              <a:rect l="l" t="t" r="r" b="b"/>
              <a:pathLst>
                <a:path w="3394" h="4425" extrusionOk="0">
                  <a:moveTo>
                    <a:pt x="1644" y="0"/>
                  </a:moveTo>
                  <a:cubicBezTo>
                    <a:pt x="1343" y="0"/>
                    <a:pt x="1066" y="51"/>
                    <a:pt x="821" y="159"/>
                  </a:cubicBezTo>
                  <a:cubicBezTo>
                    <a:pt x="578" y="268"/>
                    <a:pt x="386" y="422"/>
                    <a:pt x="246" y="620"/>
                  </a:cubicBezTo>
                  <a:cubicBezTo>
                    <a:pt x="107" y="818"/>
                    <a:pt x="37" y="1047"/>
                    <a:pt x="37" y="1306"/>
                  </a:cubicBezTo>
                  <a:cubicBezTo>
                    <a:pt x="37" y="1702"/>
                    <a:pt x="177" y="1998"/>
                    <a:pt x="453" y="2204"/>
                  </a:cubicBezTo>
                  <a:cubicBezTo>
                    <a:pt x="729" y="2408"/>
                    <a:pt x="1069" y="2575"/>
                    <a:pt x="1477" y="2698"/>
                  </a:cubicBezTo>
                  <a:lnTo>
                    <a:pt x="1658" y="2748"/>
                  </a:lnTo>
                  <a:cubicBezTo>
                    <a:pt x="1876" y="2812"/>
                    <a:pt x="2029" y="2868"/>
                    <a:pt x="2110" y="2916"/>
                  </a:cubicBezTo>
                  <a:cubicBezTo>
                    <a:pt x="2188" y="2963"/>
                    <a:pt x="2230" y="3030"/>
                    <a:pt x="2230" y="3119"/>
                  </a:cubicBezTo>
                  <a:cubicBezTo>
                    <a:pt x="2230" y="3197"/>
                    <a:pt x="2199" y="3270"/>
                    <a:pt x="2132" y="3334"/>
                  </a:cubicBezTo>
                  <a:cubicBezTo>
                    <a:pt x="2068" y="3398"/>
                    <a:pt x="1959" y="3432"/>
                    <a:pt x="1806" y="3432"/>
                  </a:cubicBezTo>
                  <a:cubicBezTo>
                    <a:pt x="1602" y="3432"/>
                    <a:pt x="1443" y="3390"/>
                    <a:pt x="1320" y="3298"/>
                  </a:cubicBezTo>
                  <a:cubicBezTo>
                    <a:pt x="1198" y="3206"/>
                    <a:pt x="1139" y="3105"/>
                    <a:pt x="1139" y="2991"/>
                  </a:cubicBezTo>
                  <a:lnTo>
                    <a:pt x="1139" y="2952"/>
                  </a:lnTo>
                  <a:cubicBezTo>
                    <a:pt x="1139" y="2924"/>
                    <a:pt x="1133" y="2905"/>
                    <a:pt x="1114" y="2888"/>
                  </a:cubicBezTo>
                  <a:cubicBezTo>
                    <a:pt x="1100" y="2874"/>
                    <a:pt x="1078" y="2863"/>
                    <a:pt x="1050" y="2863"/>
                  </a:cubicBezTo>
                  <a:lnTo>
                    <a:pt x="90" y="2863"/>
                  </a:lnTo>
                  <a:cubicBezTo>
                    <a:pt x="62" y="2863"/>
                    <a:pt x="37" y="2871"/>
                    <a:pt x="23" y="2888"/>
                  </a:cubicBezTo>
                  <a:cubicBezTo>
                    <a:pt x="9" y="2902"/>
                    <a:pt x="1" y="2924"/>
                    <a:pt x="1" y="2952"/>
                  </a:cubicBezTo>
                  <a:lnTo>
                    <a:pt x="1" y="3041"/>
                  </a:lnTo>
                  <a:cubicBezTo>
                    <a:pt x="1" y="3315"/>
                    <a:pt x="71" y="3560"/>
                    <a:pt x="213" y="3769"/>
                  </a:cubicBezTo>
                  <a:cubicBezTo>
                    <a:pt x="352" y="3979"/>
                    <a:pt x="550" y="4138"/>
                    <a:pt x="813" y="4255"/>
                  </a:cubicBezTo>
                  <a:cubicBezTo>
                    <a:pt x="1075" y="4366"/>
                    <a:pt x="1376" y="4425"/>
                    <a:pt x="1719" y="4425"/>
                  </a:cubicBezTo>
                  <a:cubicBezTo>
                    <a:pt x="2054" y="4425"/>
                    <a:pt x="2347" y="4372"/>
                    <a:pt x="2598" y="4263"/>
                  </a:cubicBezTo>
                  <a:cubicBezTo>
                    <a:pt x="2849" y="4157"/>
                    <a:pt x="3044" y="4004"/>
                    <a:pt x="3184" y="3803"/>
                  </a:cubicBezTo>
                  <a:cubicBezTo>
                    <a:pt x="3323" y="3602"/>
                    <a:pt x="3393" y="3365"/>
                    <a:pt x="3393" y="3089"/>
                  </a:cubicBezTo>
                  <a:cubicBezTo>
                    <a:pt x="3393" y="2807"/>
                    <a:pt x="3307" y="2561"/>
                    <a:pt x="3131" y="2363"/>
                  </a:cubicBezTo>
                  <a:cubicBezTo>
                    <a:pt x="2958" y="2162"/>
                    <a:pt x="2743" y="2026"/>
                    <a:pt x="2486" y="1948"/>
                  </a:cubicBezTo>
                  <a:cubicBezTo>
                    <a:pt x="2227" y="1872"/>
                    <a:pt x="2085" y="1830"/>
                    <a:pt x="2051" y="1817"/>
                  </a:cubicBezTo>
                  <a:cubicBezTo>
                    <a:pt x="1814" y="1744"/>
                    <a:pt x="1636" y="1683"/>
                    <a:pt x="1521" y="1635"/>
                  </a:cubicBezTo>
                  <a:cubicBezTo>
                    <a:pt x="1404" y="1591"/>
                    <a:pt x="1320" y="1540"/>
                    <a:pt x="1265" y="1487"/>
                  </a:cubicBezTo>
                  <a:cubicBezTo>
                    <a:pt x="1209" y="1437"/>
                    <a:pt x="1181" y="1373"/>
                    <a:pt x="1181" y="1300"/>
                  </a:cubicBezTo>
                  <a:cubicBezTo>
                    <a:pt x="1181" y="1206"/>
                    <a:pt x="1220" y="1130"/>
                    <a:pt x="1298" y="1077"/>
                  </a:cubicBezTo>
                  <a:cubicBezTo>
                    <a:pt x="1371" y="1024"/>
                    <a:pt x="1474" y="996"/>
                    <a:pt x="1608" y="996"/>
                  </a:cubicBezTo>
                  <a:cubicBezTo>
                    <a:pt x="1795" y="996"/>
                    <a:pt x="1945" y="1047"/>
                    <a:pt x="2057" y="1147"/>
                  </a:cubicBezTo>
                  <a:cubicBezTo>
                    <a:pt x="2168" y="1245"/>
                    <a:pt x="2224" y="1359"/>
                    <a:pt x="2224" y="1482"/>
                  </a:cubicBezTo>
                  <a:lnTo>
                    <a:pt x="2224" y="1487"/>
                  </a:lnTo>
                  <a:cubicBezTo>
                    <a:pt x="2224" y="1515"/>
                    <a:pt x="2233" y="1538"/>
                    <a:pt x="2249" y="1554"/>
                  </a:cubicBezTo>
                  <a:cubicBezTo>
                    <a:pt x="2263" y="1568"/>
                    <a:pt x="2288" y="1579"/>
                    <a:pt x="2316" y="1579"/>
                  </a:cubicBezTo>
                  <a:lnTo>
                    <a:pt x="3273" y="1579"/>
                  </a:lnTo>
                  <a:cubicBezTo>
                    <a:pt x="3301" y="1579"/>
                    <a:pt x="3326" y="1568"/>
                    <a:pt x="3340" y="1554"/>
                  </a:cubicBezTo>
                  <a:cubicBezTo>
                    <a:pt x="3354" y="1540"/>
                    <a:pt x="3365" y="1515"/>
                    <a:pt x="3365" y="1487"/>
                  </a:cubicBezTo>
                  <a:lnTo>
                    <a:pt x="3365" y="1432"/>
                  </a:lnTo>
                  <a:cubicBezTo>
                    <a:pt x="3365" y="1153"/>
                    <a:pt x="3287" y="907"/>
                    <a:pt x="3139" y="687"/>
                  </a:cubicBezTo>
                  <a:cubicBezTo>
                    <a:pt x="2989" y="469"/>
                    <a:pt x="2782" y="299"/>
                    <a:pt x="2520" y="182"/>
                  </a:cubicBezTo>
                  <a:cubicBezTo>
                    <a:pt x="2260" y="59"/>
                    <a:pt x="1965"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8"/>
            <p:cNvSpPr/>
            <p:nvPr/>
          </p:nvSpPr>
          <p:spPr>
            <a:xfrm rot="800732">
              <a:off x="7576819" y="3819804"/>
              <a:ext cx="125362" cy="156956"/>
            </a:xfrm>
            <a:custGeom>
              <a:avLst/>
              <a:gdLst/>
              <a:ahLst/>
              <a:cxnLst/>
              <a:rect l="l" t="t" r="r" b="b"/>
              <a:pathLst>
                <a:path w="3452" h="4322" extrusionOk="0">
                  <a:moveTo>
                    <a:pt x="93" y="1"/>
                  </a:moveTo>
                  <a:cubicBezTo>
                    <a:pt x="65" y="1"/>
                    <a:pt x="40" y="12"/>
                    <a:pt x="26" y="26"/>
                  </a:cubicBezTo>
                  <a:cubicBezTo>
                    <a:pt x="12" y="40"/>
                    <a:pt x="0" y="65"/>
                    <a:pt x="0" y="93"/>
                  </a:cubicBezTo>
                  <a:lnTo>
                    <a:pt x="0" y="907"/>
                  </a:lnTo>
                  <a:cubicBezTo>
                    <a:pt x="0" y="935"/>
                    <a:pt x="9" y="957"/>
                    <a:pt x="26" y="974"/>
                  </a:cubicBezTo>
                  <a:cubicBezTo>
                    <a:pt x="40" y="988"/>
                    <a:pt x="65" y="999"/>
                    <a:pt x="93" y="999"/>
                  </a:cubicBezTo>
                  <a:lnTo>
                    <a:pt x="1100" y="999"/>
                  </a:lnTo>
                  <a:cubicBezTo>
                    <a:pt x="1122" y="999"/>
                    <a:pt x="1130" y="1011"/>
                    <a:pt x="1130" y="1030"/>
                  </a:cubicBezTo>
                  <a:lnTo>
                    <a:pt x="1130" y="4233"/>
                  </a:lnTo>
                  <a:cubicBezTo>
                    <a:pt x="1130" y="4261"/>
                    <a:pt x="1139" y="4280"/>
                    <a:pt x="1155" y="4297"/>
                  </a:cubicBezTo>
                  <a:cubicBezTo>
                    <a:pt x="1169" y="4311"/>
                    <a:pt x="1194" y="4322"/>
                    <a:pt x="1222" y="4322"/>
                  </a:cubicBezTo>
                  <a:lnTo>
                    <a:pt x="2199" y="4322"/>
                  </a:lnTo>
                  <a:cubicBezTo>
                    <a:pt x="2227" y="4322"/>
                    <a:pt x="2252" y="4311"/>
                    <a:pt x="2266" y="4297"/>
                  </a:cubicBezTo>
                  <a:cubicBezTo>
                    <a:pt x="2280" y="4283"/>
                    <a:pt x="2288" y="4261"/>
                    <a:pt x="2288" y="4233"/>
                  </a:cubicBezTo>
                  <a:lnTo>
                    <a:pt x="2288" y="1030"/>
                  </a:lnTo>
                  <a:cubicBezTo>
                    <a:pt x="2288" y="1011"/>
                    <a:pt x="2299" y="999"/>
                    <a:pt x="2322" y="999"/>
                  </a:cubicBezTo>
                  <a:lnTo>
                    <a:pt x="3359" y="999"/>
                  </a:lnTo>
                  <a:cubicBezTo>
                    <a:pt x="3387" y="999"/>
                    <a:pt x="3412" y="988"/>
                    <a:pt x="3426" y="974"/>
                  </a:cubicBezTo>
                  <a:cubicBezTo>
                    <a:pt x="3440" y="960"/>
                    <a:pt x="3451" y="935"/>
                    <a:pt x="3451" y="907"/>
                  </a:cubicBezTo>
                  <a:lnTo>
                    <a:pt x="3451" y="93"/>
                  </a:lnTo>
                  <a:cubicBezTo>
                    <a:pt x="3451" y="65"/>
                    <a:pt x="3443" y="42"/>
                    <a:pt x="3426" y="26"/>
                  </a:cubicBezTo>
                  <a:cubicBezTo>
                    <a:pt x="3412" y="9"/>
                    <a:pt x="3387" y="1"/>
                    <a:pt x="3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8"/>
            <p:cNvSpPr/>
            <p:nvPr/>
          </p:nvSpPr>
          <p:spPr>
            <a:xfrm rot="800732">
              <a:off x="6761782" y="3830805"/>
              <a:ext cx="109528" cy="160806"/>
            </a:xfrm>
            <a:custGeom>
              <a:avLst/>
              <a:gdLst/>
              <a:ahLst/>
              <a:cxnLst/>
              <a:rect l="l" t="t" r="r" b="b"/>
              <a:pathLst>
                <a:path w="3016" h="4428" extrusionOk="0">
                  <a:moveTo>
                    <a:pt x="1510" y="0"/>
                  </a:moveTo>
                  <a:cubicBezTo>
                    <a:pt x="1214" y="0"/>
                    <a:pt x="949" y="62"/>
                    <a:pt x="723" y="179"/>
                  </a:cubicBezTo>
                  <a:cubicBezTo>
                    <a:pt x="491" y="296"/>
                    <a:pt x="313" y="461"/>
                    <a:pt x="187" y="675"/>
                  </a:cubicBezTo>
                  <a:cubicBezTo>
                    <a:pt x="64" y="888"/>
                    <a:pt x="0" y="1133"/>
                    <a:pt x="0" y="1412"/>
                  </a:cubicBezTo>
                  <a:lnTo>
                    <a:pt x="0" y="3013"/>
                  </a:lnTo>
                  <a:cubicBezTo>
                    <a:pt x="0" y="3292"/>
                    <a:pt x="62" y="3541"/>
                    <a:pt x="187" y="3758"/>
                  </a:cubicBezTo>
                  <a:cubicBezTo>
                    <a:pt x="318" y="3970"/>
                    <a:pt x="497" y="4138"/>
                    <a:pt x="723" y="4255"/>
                  </a:cubicBezTo>
                  <a:cubicBezTo>
                    <a:pt x="949" y="4372"/>
                    <a:pt x="1217" y="4428"/>
                    <a:pt x="1515" y="4428"/>
                  </a:cubicBezTo>
                  <a:cubicBezTo>
                    <a:pt x="1811" y="4428"/>
                    <a:pt x="2073" y="4366"/>
                    <a:pt x="2299" y="4252"/>
                  </a:cubicBezTo>
                  <a:cubicBezTo>
                    <a:pt x="2525" y="4138"/>
                    <a:pt x="2704" y="3976"/>
                    <a:pt x="2829" y="3767"/>
                  </a:cubicBezTo>
                  <a:cubicBezTo>
                    <a:pt x="2955" y="3560"/>
                    <a:pt x="3016" y="3320"/>
                    <a:pt x="3016" y="3050"/>
                  </a:cubicBezTo>
                  <a:cubicBezTo>
                    <a:pt x="3016" y="3008"/>
                    <a:pt x="2996" y="2985"/>
                    <a:pt x="2955" y="2985"/>
                  </a:cubicBezTo>
                  <a:lnTo>
                    <a:pt x="2483" y="2963"/>
                  </a:lnTo>
                  <a:cubicBezTo>
                    <a:pt x="2441" y="2963"/>
                    <a:pt x="2419" y="2980"/>
                    <a:pt x="2419" y="3016"/>
                  </a:cubicBezTo>
                  <a:lnTo>
                    <a:pt x="2419" y="3033"/>
                  </a:lnTo>
                  <a:cubicBezTo>
                    <a:pt x="2419" y="3298"/>
                    <a:pt x="2335" y="3510"/>
                    <a:pt x="2173" y="3669"/>
                  </a:cubicBezTo>
                  <a:cubicBezTo>
                    <a:pt x="2009" y="3831"/>
                    <a:pt x="1789" y="3912"/>
                    <a:pt x="1512" y="3912"/>
                  </a:cubicBezTo>
                  <a:cubicBezTo>
                    <a:pt x="1239" y="3912"/>
                    <a:pt x="1019" y="3831"/>
                    <a:pt x="851" y="3669"/>
                  </a:cubicBezTo>
                  <a:cubicBezTo>
                    <a:pt x="684" y="3504"/>
                    <a:pt x="600" y="3295"/>
                    <a:pt x="600" y="3033"/>
                  </a:cubicBezTo>
                  <a:lnTo>
                    <a:pt x="600" y="1390"/>
                  </a:lnTo>
                  <a:cubicBezTo>
                    <a:pt x="600" y="1125"/>
                    <a:pt x="684" y="910"/>
                    <a:pt x="851" y="751"/>
                  </a:cubicBezTo>
                  <a:cubicBezTo>
                    <a:pt x="1019" y="592"/>
                    <a:pt x="1239" y="511"/>
                    <a:pt x="1512" y="511"/>
                  </a:cubicBezTo>
                  <a:cubicBezTo>
                    <a:pt x="1789" y="511"/>
                    <a:pt x="2009" y="592"/>
                    <a:pt x="2173" y="751"/>
                  </a:cubicBezTo>
                  <a:cubicBezTo>
                    <a:pt x="2341" y="915"/>
                    <a:pt x="2419" y="1125"/>
                    <a:pt x="2419" y="1390"/>
                  </a:cubicBezTo>
                  <a:lnTo>
                    <a:pt x="2419" y="1406"/>
                  </a:lnTo>
                  <a:cubicBezTo>
                    <a:pt x="2419" y="1445"/>
                    <a:pt x="2441" y="1462"/>
                    <a:pt x="2483" y="1462"/>
                  </a:cubicBezTo>
                  <a:lnTo>
                    <a:pt x="2955" y="1437"/>
                  </a:lnTo>
                  <a:cubicBezTo>
                    <a:pt x="2969" y="1437"/>
                    <a:pt x="2983" y="1434"/>
                    <a:pt x="2996" y="1420"/>
                  </a:cubicBezTo>
                  <a:cubicBezTo>
                    <a:pt x="3008" y="1409"/>
                    <a:pt x="3013" y="1392"/>
                    <a:pt x="3013" y="1373"/>
                  </a:cubicBezTo>
                  <a:lnTo>
                    <a:pt x="3013" y="1365"/>
                  </a:lnTo>
                  <a:cubicBezTo>
                    <a:pt x="3013" y="1094"/>
                    <a:pt x="2952" y="851"/>
                    <a:pt x="2826" y="648"/>
                  </a:cubicBezTo>
                  <a:cubicBezTo>
                    <a:pt x="2695" y="441"/>
                    <a:pt x="2522" y="285"/>
                    <a:pt x="2296" y="168"/>
                  </a:cubicBezTo>
                  <a:cubicBezTo>
                    <a:pt x="2067" y="56"/>
                    <a:pt x="1808" y="0"/>
                    <a:pt x="1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8"/>
            <p:cNvSpPr/>
            <p:nvPr/>
          </p:nvSpPr>
          <p:spPr>
            <a:xfrm rot="800732">
              <a:off x="6907513" y="3869399"/>
              <a:ext cx="127214" cy="156956"/>
            </a:xfrm>
            <a:custGeom>
              <a:avLst/>
              <a:gdLst/>
              <a:ahLst/>
              <a:cxnLst/>
              <a:rect l="l" t="t" r="r" b="b"/>
              <a:pathLst>
                <a:path w="3503" h="4322" extrusionOk="0">
                  <a:moveTo>
                    <a:pt x="1750" y="726"/>
                  </a:moveTo>
                  <a:cubicBezTo>
                    <a:pt x="1756" y="726"/>
                    <a:pt x="1764" y="729"/>
                    <a:pt x="1767" y="740"/>
                  </a:cubicBezTo>
                  <a:lnTo>
                    <a:pt x="2484" y="3030"/>
                  </a:lnTo>
                  <a:cubicBezTo>
                    <a:pt x="2489" y="3038"/>
                    <a:pt x="2489" y="3044"/>
                    <a:pt x="2481" y="3052"/>
                  </a:cubicBezTo>
                  <a:cubicBezTo>
                    <a:pt x="2478" y="3058"/>
                    <a:pt x="2470" y="3064"/>
                    <a:pt x="2462" y="3064"/>
                  </a:cubicBezTo>
                  <a:lnTo>
                    <a:pt x="1042" y="3064"/>
                  </a:lnTo>
                  <a:cubicBezTo>
                    <a:pt x="1033" y="3064"/>
                    <a:pt x="1028" y="3058"/>
                    <a:pt x="1019" y="3052"/>
                  </a:cubicBezTo>
                  <a:cubicBezTo>
                    <a:pt x="1014" y="3044"/>
                    <a:pt x="1014" y="3038"/>
                    <a:pt x="1014" y="3030"/>
                  </a:cubicBezTo>
                  <a:lnTo>
                    <a:pt x="1731" y="740"/>
                  </a:lnTo>
                  <a:cubicBezTo>
                    <a:pt x="1736" y="729"/>
                    <a:pt x="1739" y="726"/>
                    <a:pt x="1750" y="726"/>
                  </a:cubicBezTo>
                  <a:close/>
                  <a:moveTo>
                    <a:pt x="1443" y="0"/>
                  </a:moveTo>
                  <a:cubicBezTo>
                    <a:pt x="1407" y="0"/>
                    <a:pt x="1382" y="14"/>
                    <a:pt x="1368" y="51"/>
                  </a:cubicBezTo>
                  <a:lnTo>
                    <a:pt x="15" y="4255"/>
                  </a:lnTo>
                  <a:cubicBezTo>
                    <a:pt x="1" y="4297"/>
                    <a:pt x="20" y="4322"/>
                    <a:pt x="65" y="4322"/>
                  </a:cubicBezTo>
                  <a:lnTo>
                    <a:pt x="564" y="4322"/>
                  </a:lnTo>
                  <a:cubicBezTo>
                    <a:pt x="598" y="4322"/>
                    <a:pt x="623" y="4308"/>
                    <a:pt x="637" y="4272"/>
                  </a:cubicBezTo>
                  <a:lnTo>
                    <a:pt x="860" y="3552"/>
                  </a:lnTo>
                  <a:cubicBezTo>
                    <a:pt x="863" y="3538"/>
                    <a:pt x="871" y="3529"/>
                    <a:pt x="885" y="3529"/>
                  </a:cubicBezTo>
                  <a:lnTo>
                    <a:pt x="2621" y="3529"/>
                  </a:lnTo>
                  <a:cubicBezTo>
                    <a:pt x="2632" y="3529"/>
                    <a:pt x="2643" y="3538"/>
                    <a:pt x="2646" y="3552"/>
                  </a:cubicBezTo>
                  <a:lnTo>
                    <a:pt x="2869" y="4272"/>
                  </a:lnTo>
                  <a:cubicBezTo>
                    <a:pt x="2880" y="4308"/>
                    <a:pt x="2908" y="4322"/>
                    <a:pt x="2941" y="4322"/>
                  </a:cubicBezTo>
                  <a:lnTo>
                    <a:pt x="3446" y="4322"/>
                  </a:lnTo>
                  <a:cubicBezTo>
                    <a:pt x="3485" y="4322"/>
                    <a:pt x="3502" y="4308"/>
                    <a:pt x="3502" y="4280"/>
                  </a:cubicBezTo>
                  <a:lnTo>
                    <a:pt x="3497" y="4255"/>
                  </a:lnTo>
                  <a:lnTo>
                    <a:pt x="2132" y="51"/>
                  </a:lnTo>
                  <a:cubicBezTo>
                    <a:pt x="2121" y="17"/>
                    <a:pt x="2099" y="0"/>
                    <a:pt x="2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8"/>
            <p:cNvSpPr/>
            <p:nvPr/>
          </p:nvSpPr>
          <p:spPr>
            <a:xfrm rot="800732">
              <a:off x="7078240" y="3908334"/>
              <a:ext cx="113995" cy="157065"/>
            </a:xfrm>
            <a:custGeom>
              <a:avLst/>
              <a:gdLst/>
              <a:ahLst/>
              <a:cxnLst/>
              <a:rect l="l" t="t" r="r" b="b"/>
              <a:pathLst>
                <a:path w="3139" h="4325" extrusionOk="0">
                  <a:moveTo>
                    <a:pt x="64" y="0"/>
                  </a:moveTo>
                  <a:cubicBezTo>
                    <a:pt x="23" y="0"/>
                    <a:pt x="0" y="23"/>
                    <a:pt x="0" y="65"/>
                  </a:cubicBezTo>
                  <a:lnTo>
                    <a:pt x="0" y="4263"/>
                  </a:lnTo>
                  <a:cubicBezTo>
                    <a:pt x="0" y="4305"/>
                    <a:pt x="23" y="4325"/>
                    <a:pt x="64" y="4325"/>
                  </a:cubicBezTo>
                  <a:lnTo>
                    <a:pt x="536" y="4325"/>
                  </a:lnTo>
                  <a:cubicBezTo>
                    <a:pt x="578" y="4325"/>
                    <a:pt x="597" y="4305"/>
                    <a:pt x="597" y="4263"/>
                  </a:cubicBezTo>
                  <a:lnTo>
                    <a:pt x="592" y="1130"/>
                  </a:lnTo>
                  <a:cubicBezTo>
                    <a:pt x="592" y="1119"/>
                    <a:pt x="594" y="1113"/>
                    <a:pt x="606" y="1111"/>
                  </a:cubicBezTo>
                  <a:cubicBezTo>
                    <a:pt x="611" y="1111"/>
                    <a:pt x="620" y="1113"/>
                    <a:pt x="622" y="1127"/>
                  </a:cubicBezTo>
                  <a:lnTo>
                    <a:pt x="2553" y="4283"/>
                  </a:lnTo>
                  <a:cubicBezTo>
                    <a:pt x="2575" y="4311"/>
                    <a:pt x="2600" y="4325"/>
                    <a:pt x="2628" y="4325"/>
                  </a:cubicBezTo>
                  <a:lnTo>
                    <a:pt x="3077" y="4325"/>
                  </a:lnTo>
                  <a:cubicBezTo>
                    <a:pt x="3119" y="4325"/>
                    <a:pt x="3139" y="4305"/>
                    <a:pt x="3139" y="4263"/>
                  </a:cubicBezTo>
                  <a:lnTo>
                    <a:pt x="3139" y="65"/>
                  </a:lnTo>
                  <a:cubicBezTo>
                    <a:pt x="3139" y="23"/>
                    <a:pt x="3119" y="0"/>
                    <a:pt x="3077" y="0"/>
                  </a:cubicBezTo>
                  <a:lnTo>
                    <a:pt x="2606" y="0"/>
                  </a:lnTo>
                  <a:cubicBezTo>
                    <a:pt x="2564" y="0"/>
                    <a:pt x="2545" y="17"/>
                    <a:pt x="2547" y="65"/>
                  </a:cubicBezTo>
                  <a:lnTo>
                    <a:pt x="2553" y="3195"/>
                  </a:lnTo>
                  <a:cubicBezTo>
                    <a:pt x="2553" y="3206"/>
                    <a:pt x="2550" y="3211"/>
                    <a:pt x="2539" y="3217"/>
                  </a:cubicBezTo>
                  <a:cubicBezTo>
                    <a:pt x="2533" y="3217"/>
                    <a:pt x="2525" y="3211"/>
                    <a:pt x="2522" y="3197"/>
                  </a:cubicBezTo>
                  <a:lnTo>
                    <a:pt x="594" y="42"/>
                  </a:lnTo>
                  <a:cubicBezTo>
                    <a:pt x="572" y="14"/>
                    <a:pt x="550" y="0"/>
                    <a:pt x="5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8"/>
            <p:cNvSpPr/>
            <p:nvPr/>
          </p:nvSpPr>
          <p:spPr>
            <a:xfrm rot="800732">
              <a:off x="7242727" y="3944903"/>
              <a:ext cx="109564" cy="160806"/>
            </a:xfrm>
            <a:custGeom>
              <a:avLst/>
              <a:gdLst/>
              <a:ahLst/>
              <a:cxnLst/>
              <a:rect l="l" t="t" r="r" b="b"/>
              <a:pathLst>
                <a:path w="3017" h="4428" extrusionOk="0">
                  <a:moveTo>
                    <a:pt x="1510" y="0"/>
                  </a:moveTo>
                  <a:cubicBezTo>
                    <a:pt x="1214" y="0"/>
                    <a:pt x="949" y="62"/>
                    <a:pt x="723" y="179"/>
                  </a:cubicBezTo>
                  <a:cubicBezTo>
                    <a:pt x="492" y="296"/>
                    <a:pt x="313" y="461"/>
                    <a:pt x="188" y="675"/>
                  </a:cubicBezTo>
                  <a:cubicBezTo>
                    <a:pt x="62" y="888"/>
                    <a:pt x="1" y="1133"/>
                    <a:pt x="1" y="1412"/>
                  </a:cubicBezTo>
                  <a:lnTo>
                    <a:pt x="1" y="3013"/>
                  </a:lnTo>
                  <a:cubicBezTo>
                    <a:pt x="1" y="3292"/>
                    <a:pt x="62" y="3541"/>
                    <a:pt x="188" y="3758"/>
                  </a:cubicBezTo>
                  <a:cubicBezTo>
                    <a:pt x="319" y="3970"/>
                    <a:pt x="494" y="4138"/>
                    <a:pt x="723" y="4255"/>
                  </a:cubicBezTo>
                  <a:cubicBezTo>
                    <a:pt x="947" y="4369"/>
                    <a:pt x="1202" y="4428"/>
                    <a:pt x="1492" y="4428"/>
                  </a:cubicBezTo>
                  <a:cubicBezTo>
                    <a:pt x="1499" y="4428"/>
                    <a:pt x="1506" y="4428"/>
                    <a:pt x="1513" y="4428"/>
                  </a:cubicBezTo>
                  <a:cubicBezTo>
                    <a:pt x="1811" y="4428"/>
                    <a:pt x="2071" y="4366"/>
                    <a:pt x="2299" y="4252"/>
                  </a:cubicBezTo>
                  <a:cubicBezTo>
                    <a:pt x="2525" y="4138"/>
                    <a:pt x="2704" y="3976"/>
                    <a:pt x="2829" y="3767"/>
                  </a:cubicBezTo>
                  <a:cubicBezTo>
                    <a:pt x="2955" y="3560"/>
                    <a:pt x="3016" y="3320"/>
                    <a:pt x="3016" y="3050"/>
                  </a:cubicBezTo>
                  <a:cubicBezTo>
                    <a:pt x="3016" y="3008"/>
                    <a:pt x="2997" y="2985"/>
                    <a:pt x="2955" y="2985"/>
                  </a:cubicBezTo>
                  <a:lnTo>
                    <a:pt x="2484" y="2963"/>
                  </a:lnTo>
                  <a:cubicBezTo>
                    <a:pt x="2442" y="2963"/>
                    <a:pt x="2419" y="2980"/>
                    <a:pt x="2419" y="3016"/>
                  </a:cubicBezTo>
                  <a:lnTo>
                    <a:pt x="2419" y="3033"/>
                  </a:lnTo>
                  <a:cubicBezTo>
                    <a:pt x="2419" y="3298"/>
                    <a:pt x="2336" y="3510"/>
                    <a:pt x="2174" y="3669"/>
                  </a:cubicBezTo>
                  <a:cubicBezTo>
                    <a:pt x="2009" y="3831"/>
                    <a:pt x="1789" y="3912"/>
                    <a:pt x="1513" y="3912"/>
                  </a:cubicBezTo>
                  <a:cubicBezTo>
                    <a:pt x="1239" y="3912"/>
                    <a:pt x="1019" y="3831"/>
                    <a:pt x="852" y="3669"/>
                  </a:cubicBezTo>
                  <a:cubicBezTo>
                    <a:pt x="684" y="3504"/>
                    <a:pt x="600" y="3295"/>
                    <a:pt x="600" y="3033"/>
                  </a:cubicBezTo>
                  <a:lnTo>
                    <a:pt x="600" y="1390"/>
                  </a:lnTo>
                  <a:cubicBezTo>
                    <a:pt x="600" y="1125"/>
                    <a:pt x="684" y="910"/>
                    <a:pt x="852" y="751"/>
                  </a:cubicBezTo>
                  <a:cubicBezTo>
                    <a:pt x="1019" y="592"/>
                    <a:pt x="1239" y="511"/>
                    <a:pt x="1513" y="511"/>
                  </a:cubicBezTo>
                  <a:cubicBezTo>
                    <a:pt x="1789" y="511"/>
                    <a:pt x="2009" y="592"/>
                    <a:pt x="2174" y="751"/>
                  </a:cubicBezTo>
                  <a:cubicBezTo>
                    <a:pt x="2341" y="915"/>
                    <a:pt x="2419" y="1125"/>
                    <a:pt x="2419" y="1390"/>
                  </a:cubicBezTo>
                  <a:lnTo>
                    <a:pt x="2419" y="1406"/>
                  </a:lnTo>
                  <a:cubicBezTo>
                    <a:pt x="2419" y="1445"/>
                    <a:pt x="2442" y="1462"/>
                    <a:pt x="2484" y="1462"/>
                  </a:cubicBezTo>
                  <a:lnTo>
                    <a:pt x="2955" y="1437"/>
                  </a:lnTo>
                  <a:cubicBezTo>
                    <a:pt x="2969" y="1437"/>
                    <a:pt x="2983" y="1434"/>
                    <a:pt x="2997" y="1420"/>
                  </a:cubicBezTo>
                  <a:cubicBezTo>
                    <a:pt x="3005" y="1409"/>
                    <a:pt x="3014" y="1392"/>
                    <a:pt x="3014" y="1373"/>
                  </a:cubicBezTo>
                  <a:lnTo>
                    <a:pt x="3014" y="1365"/>
                  </a:lnTo>
                  <a:cubicBezTo>
                    <a:pt x="3014" y="1094"/>
                    <a:pt x="2949" y="851"/>
                    <a:pt x="2824" y="648"/>
                  </a:cubicBezTo>
                  <a:cubicBezTo>
                    <a:pt x="2696" y="441"/>
                    <a:pt x="2523" y="285"/>
                    <a:pt x="2294" y="168"/>
                  </a:cubicBezTo>
                  <a:cubicBezTo>
                    <a:pt x="2068" y="56"/>
                    <a:pt x="1806" y="0"/>
                    <a:pt x="1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8"/>
            <p:cNvSpPr/>
            <p:nvPr/>
          </p:nvSpPr>
          <p:spPr>
            <a:xfrm rot="800732">
              <a:off x="7401378" y="3983962"/>
              <a:ext cx="104371" cy="157065"/>
            </a:xfrm>
            <a:custGeom>
              <a:avLst/>
              <a:gdLst/>
              <a:ahLst/>
              <a:cxnLst/>
              <a:rect l="l" t="t" r="r" b="b"/>
              <a:pathLst>
                <a:path w="2874" h="4325" extrusionOk="0">
                  <a:moveTo>
                    <a:pt x="62" y="0"/>
                  </a:moveTo>
                  <a:cubicBezTo>
                    <a:pt x="20" y="0"/>
                    <a:pt x="0" y="22"/>
                    <a:pt x="0" y="64"/>
                  </a:cubicBezTo>
                  <a:lnTo>
                    <a:pt x="0" y="4263"/>
                  </a:lnTo>
                  <a:cubicBezTo>
                    <a:pt x="0" y="4305"/>
                    <a:pt x="20" y="4324"/>
                    <a:pt x="62" y="4324"/>
                  </a:cubicBezTo>
                  <a:lnTo>
                    <a:pt x="2810" y="4324"/>
                  </a:lnTo>
                  <a:cubicBezTo>
                    <a:pt x="2852" y="4324"/>
                    <a:pt x="2874" y="4305"/>
                    <a:pt x="2874" y="4263"/>
                  </a:cubicBezTo>
                  <a:lnTo>
                    <a:pt x="2874" y="3872"/>
                  </a:lnTo>
                  <a:cubicBezTo>
                    <a:pt x="2874" y="3831"/>
                    <a:pt x="2852" y="3808"/>
                    <a:pt x="2810" y="3808"/>
                  </a:cubicBezTo>
                  <a:lnTo>
                    <a:pt x="617" y="3808"/>
                  </a:lnTo>
                  <a:cubicBezTo>
                    <a:pt x="603" y="3808"/>
                    <a:pt x="592" y="3803"/>
                    <a:pt x="592" y="3783"/>
                  </a:cubicBezTo>
                  <a:lnTo>
                    <a:pt x="592" y="2424"/>
                  </a:lnTo>
                  <a:cubicBezTo>
                    <a:pt x="592" y="2411"/>
                    <a:pt x="600" y="2399"/>
                    <a:pt x="617" y="2399"/>
                  </a:cubicBezTo>
                  <a:lnTo>
                    <a:pt x="2123" y="2399"/>
                  </a:lnTo>
                  <a:cubicBezTo>
                    <a:pt x="2165" y="2399"/>
                    <a:pt x="2185" y="2380"/>
                    <a:pt x="2185" y="2338"/>
                  </a:cubicBezTo>
                  <a:lnTo>
                    <a:pt x="2185" y="1947"/>
                  </a:lnTo>
                  <a:cubicBezTo>
                    <a:pt x="2185" y="1906"/>
                    <a:pt x="2165" y="1883"/>
                    <a:pt x="2123" y="1883"/>
                  </a:cubicBezTo>
                  <a:lnTo>
                    <a:pt x="617" y="1883"/>
                  </a:lnTo>
                  <a:cubicBezTo>
                    <a:pt x="603" y="1883"/>
                    <a:pt x="592" y="1878"/>
                    <a:pt x="592" y="1861"/>
                  </a:cubicBezTo>
                  <a:lnTo>
                    <a:pt x="592" y="530"/>
                  </a:lnTo>
                  <a:cubicBezTo>
                    <a:pt x="592" y="516"/>
                    <a:pt x="600" y="508"/>
                    <a:pt x="617" y="508"/>
                  </a:cubicBezTo>
                  <a:lnTo>
                    <a:pt x="2810" y="508"/>
                  </a:lnTo>
                  <a:cubicBezTo>
                    <a:pt x="2849" y="508"/>
                    <a:pt x="2868" y="488"/>
                    <a:pt x="2874" y="455"/>
                  </a:cubicBezTo>
                  <a:lnTo>
                    <a:pt x="2874" y="64"/>
                  </a:lnTo>
                  <a:cubicBezTo>
                    <a:pt x="2874" y="22"/>
                    <a:pt x="2852"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8"/>
            <p:cNvSpPr/>
            <p:nvPr/>
          </p:nvSpPr>
          <p:spPr>
            <a:xfrm rot="800732">
              <a:off x="7553456" y="4020492"/>
              <a:ext cx="109129" cy="157065"/>
            </a:xfrm>
            <a:custGeom>
              <a:avLst/>
              <a:gdLst/>
              <a:ahLst/>
              <a:cxnLst/>
              <a:rect l="l" t="t" r="r" b="b"/>
              <a:pathLst>
                <a:path w="3005" h="4325" extrusionOk="0">
                  <a:moveTo>
                    <a:pt x="1654" y="505"/>
                  </a:moveTo>
                  <a:cubicBezTo>
                    <a:pt x="1875" y="505"/>
                    <a:pt x="2048" y="572"/>
                    <a:pt x="2182" y="703"/>
                  </a:cubicBezTo>
                  <a:cubicBezTo>
                    <a:pt x="2313" y="837"/>
                    <a:pt x="2380" y="1010"/>
                    <a:pt x="2380" y="1231"/>
                  </a:cubicBezTo>
                  <a:cubicBezTo>
                    <a:pt x="2380" y="1445"/>
                    <a:pt x="2313" y="1618"/>
                    <a:pt x="2182" y="1747"/>
                  </a:cubicBezTo>
                  <a:cubicBezTo>
                    <a:pt x="2048" y="1875"/>
                    <a:pt x="1875" y="1942"/>
                    <a:pt x="1654" y="1942"/>
                  </a:cubicBezTo>
                  <a:lnTo>
                    <a:pt x="622" y="1942"/>
                  </a:lnTo>
                  <a:cubicBezTo>
                    <a:pt x="608" y="1942"/>
                    <a:pt x="597" y="1936"/>
                    <a:pt x="597" y="1917"/>
                  </a:cubicBezTo>
                  <a:lnTo>
                    <a:pt x="597" y="533"/>
                  </a:lnTo>
                  <a:cubicBezTo>
                    <a:pt x="597" y="519"/>
                    <a:pt x="605" y="511"/>
                    <a:pt x="622" y="505"/>
                  </a:cubicBezTo>
                  <a:close/>
                  <a:moveTo>
                    <a:pt x="64" y="0"/>
                  </a:moveTo>
                  <a:cubicBezTo>
                    <a:pt x="22" y="0"/>
                    <a:pt x="0" y="23"/>
                    <a:pt x="0" y="65"/>
                  </a:cubicBezTo>
                  <a:lnTo>
                    <a:pt x="0" y="4263"/>
                  </a:lnTo>
                  <a:cubicBezTo>
                    <a:pt x="0" y="4305"/>
                    <a:pt x="22" y="4325"/>
                    <a:pt x="64" y="4325"/>
                  </a:cubicBezTo>
                  <a:lnTo>
                    <a:pt x="536" y="4325"/>
                  </a:lnTo>
                  <a:cubicBezTo>
                    <a:pt x="578" y="4325"/>
                    <a:pt x="597" y="4305"/>
                    <a:pt x="597" y="4263"/>
                  </a:cubicBezTo>
                  <a:lnTo>
                    <a:pt x="597" y="2439"/>
                  </a:lnTo>
                  <a:cubicBezTo>
                    <a:pt x="597" y="2425"/>
                    <a:pt x="605" y="2414"/>
                    <a:pt x="622" y="2414"/>
                  </a:cubicBezTo>
                  <a:lnTo>
                    <a:pt x="1512" y="2414"/>
                  </a:lnTo>
                  <a:cubicBezTo>
                    <a:pt x="1521" y="2414"/>
                    <a:pt x="1532" y="2416"/>
                    <a:pt x="1534" y="2430"/>
                  </a:cubicBezTo>
                  <a:lnTo>
                    <a:pt x="2399" y="4280"/>
                  </a:lnTo>
                  <a:cubicBezTo>
                    <a:pt x="2413" y="4308"/>
                    <a:pt x="2436" y="4322"/>
                    <a:pt x="2466" y="4322"/>
                  </a:cubicBezTo>
                  <a:lnTo>
                    <a:pt x="2954" y="4322"/>
                  </a:lnTo>
                  <a:cubicBezTo>
                    <a:pt x="2985" y="4322"/>
                    <a:pt x="3005" y="4308"/>
                    <a:pt x="3005" y="4280"/>
                  </a:cubicBezTo>
                  <a:cubicBezTo>
                    <a:pt x="3005" y="4269"/>
                    <a:pt x="2999" y="4258"/>
                    <a:pt x="2996" y="4249"/>
                  </a:cubicBezTo>
                  <a:lnTo>
                    <a:pt x="2101" y="2397"/>
                  </a:lnTo>
                  <a:cubicBezTo>
                    <a:pt x="2092" y="2386"/>
                    <a:pt x="2098" y="2374"/>
                    <a:pt x="2115" y="2366"/>
                  </a:cubicBezTo>
                  <a:cubicBezTo>
                    <a:pt x="2383" y="2296"/>
                    <a:pt x="2592" y="2160"/>
                    <a:pt x="2742" y="1962"/>
                  </a:cubicBezTo>
                  <a:cubicBezTo>
                    <a:pt x="2896" y="1761"/>
                    <a:pt x="2968" y="1518"/>
                    <a:pt x="2968" y="1228"/>
                  </a:cubicBezTo>
                  <a:cubicBezTo>
                    <a:pt x="2968" y="985"/>
                    <a:pt x="2921" y="770"/>
                    <a:pt x="2815" y="586"/>
                  </a:cubicBezTo>
                  <a:cubicBezTo>
                    <a:pt x="2712" y="402"/>
                    <a:pt x="2567" y="260"/>
                    <a:pt x="2380" y="154"/>
                  </a:cubicBezTo>
                  <a:cubicBezTo>
                    <a:pt x="2190" y="53"/>
                    <a:pt x="1975"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8"/>
            <p:cNvSpPr/>
            <p:nvPr/>
          </p:nvSpPr>
          <p:spPr>
            <a:xfrm rot="800732">
              <a:off x="6266350" y="2376549"/>
              <a:ext cx="1348837" cy="1182838"/>
            </a:xfrm>
            <a:custGeom>
              <a:avLst/>
              <a:gdLst/>
              <a:ahLst/>
              <a:cxnLst/>
              <a:rect l="l" t="t" r="r" b="b"/>
              <a:pathLst>
                <a:path w="37142" h="32571" extrusionOk="0">
                  <a:moveTo>
                    <a:pt x="26664" y="0"/>
                  </a:moveTo>
                  <a:cubicBezTo>
                    <a:pt x="26149" y="0"/>
                    <a:pt x="25635" y="42"/>
                    <a:pt x="25126" y="128"/>
                  </a:cubicBezTo>
                  <a:cubicBezTo>
                    <a:pt x="21948" y="666"/>
                    <a:pt x="19130" y="2904"/>
                    <a:pt x="17794" y="5825"/>
                  </a:cubicBezTo>
                  <a:cubicBezTo>
                    <a:pt x="15923" y="3705"/>
                    <a:pt x="13097" y="2449"/>
                    <a:pt x="10272" y="2449"/>
                  </a:cubicBezTo>
                  <a:cubicBezTo>
                    <a:pt x="9702" y="2449"/>
                    <a:pt x="9133" y="2500"/>
                    <a:pt x="8571" y="2605"/>
                  </a:cubicBezTo>
                  <a:cubicBezTo>
                    <a:pt x="4872" y="3300"/>
                    <a:pt x="1705" y="6299"/>
                    <a:pt x="818" y="9959"/>
                  </a:cubicBezTo>
                  <a:cubicBezTo>
                    <a:pt x="1" y="13343"/>
                    <a:pt x="1036" y="16934"/>
                    <a:pt x="2726" y="19977"/>
                  </a:cubicBezTo>
                  <a:cubicBezTo>
                    <a:pt x="6654" y="27060"/>
                    <a:pt x="14326" y="31898"/>
                    <a:pt x="22389" y="32517"/>
                  </a:cubicBezTo>
                  <a:cubicBezTo>
                    <a:pt x="22696" y="32542"/>
                    <a:pt x="23005" y="32559"/>
                    <a:pt x="23312" y="32570"/>
                  </a:cubicBezTo>
                  <a:cubicBezTo>
                    <a:pt x="30248" y="29058"/>
                    <a:pt x="35409" y="22117"/>
                    <a:pt x="36608" y="14417"/>
                  </a:cubicBezTo>
                  <a:cubicBezTo>
                    <a:pt x="37141" y="10977"/>
                    <a:pt x="36876" y="7247"/>
                    <a:pt x="34937" y="4354"/>
                  </a:cubicBezTo>
                  <a:cubicBezTo>
                    <a:pt x="33130" y="1656"/>
                    <a:pt x="29901" y="0"/>
                    <a:pt x="26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8"/>
            <p:cNvSpPr/>
            <p:nvPr/>
          </p:nvSpPr>
          <p:spPr>
            <a:xfrm rot="800732">
              <a:off x="6255487" y="2368994"/>
              <a:ext cx="1365651" cy="1196783"/>
            </a:xfrm>
            <a:custGeom>
              <a:avLst/>
              <a:gdLst/>
              <a:ahLst/>
              <a:cxnLst/>
              <a:rect l="l" t="t" r="r" b="b"/>
              <a:pathLst>
                <a:path w="37605" h="32955" extrusionOk="0">
                  <a:moveTo>
                    <a:pt x="26940" y="379"/>
                  </a:moveTo>
                  <a:cubicBezTo>
                    <a:pt x="30114" y="379"/>
                    <a:pt x="33311" y="2011"/>
                    <a:pt x="35079" y="4650"/>
                  </a:cubicBezTo>
                  <a:cubicBezTo>
                    <a:pt x="37214" y="7836"/>
                    <a:pt x="37149" y="11805"/>
                    <a:pt x="36717" y="14573"/>
                  </a:cubicBezTo>
                  <a:cubicBezTo>
                    <a:pt x="35542" y="22147"/>
                    <a:pt x="30507" y="29035"/>
                    <a:pt x="23571" y="32564"/>
                  </a:cubicBezTo>
                  <a:cubicBezTo>
                    <a:pt x="23281" y="32553"/>
                    <a:pt x="22991" y="32539"/>
                    <a:pt x="22704" y="32514"/>
                  </a:cubicBezTo>
                  <a:cubicBezTo>
                    <a:pt x="14703" y="31900"/>
                    <a:pt x="7045" y="27015"/>
                    <a:pt x="3192" y="20072"/>
                  </a:cubicBezTo>
                  <a:cubicBezTo>
                    <a:pt x="1836" y="17625"/>
                    <a:pt x="402" y="13920"/>
                    <a:pt x="1306" y="10193"/>
                  </a:cubicBezTo>
                  <a:cubicBezTo>
                    <a:pt x="2171" y="6625"/>
                    <a:pt x="5298" y="3659"/>
                    <a:pt x="8908" y="2984"/>
                  </a:cubicBezTo>
                  <a:cubicBezTo>
                    <a:pt x="9461" y="2881"/>
                    <a:pt x="10019" y="2831"/>
                    <a:pt x="10582" y="2831"/>
                  </a:cubicBezTo>
                  <a:cubicBezTo>
                    <a:pt x="13333" y="2831"/>
                    <a:pt x="16098" y="4041"/>
                    <a:pt x="17947" y="6137"/>
                  </a:cubicBezTo>
                  <a:cubicBezTo>
                    <a:pt x="17985" y="6179"/>
                    <a:pt x="18038" y="6203"/>
                    <a:pt x="18091" y="6203"/>
                  </a:cubicBezTo>
                  <a:cubicBezTo>
                    <a:pt x="18101" y="6203"/>
                    <a:pt x="18111" y="6203"/>
                    <a:pt x="18120" y="6201"/>
                  </a:cubicBezTo>
                  <a:cubicBezTo>
                    <a:pt x="18187" y="6190"/>
                    <a:pt x="18240" y="6148"/>
                    <a:pt x="18268" y="6089"/>
                  </a:cubicBezTo>
                  <a:cubicBezTo>
                    <a:pt x="19610" y="3165"/>
                    <a:pt x="22364" y="1026"/>
                    <a:pt x="25457" y="501"/>
                  </a:cubicBezTo>
                  <a:cubicBezTo>
                    <a:pt x="25947" y="419"/>
                    <a:pt x="26443" y="379"/>
                    <a:pt x="26940" y="379"/>
                  </a:cubicBezTo>
                  <a:close/>
                  <a:moveTo>
                    <a:pt x="26948" y="1"/>
                  </a:moveTo>
                  <a:cubicBezTo>
                    <a:pt x="26428" y="1"/>
                    <a:pt x="25909" y="43"/>
                    <a:pt x="25396" y="130"/>
                  </a:cubicBezTo>
                  <a:cubicBezTo>
                    <a:pt x="22266" y="657"/>
                    <a:pt x="19476" y="2772"/>
                    <a:pt x="18045" y="5673"/>
                  </a:cubicBezTo>
                  <a:cubicBezTo>
                    <a:pt x="16121" y="3621"/>
                    <a:pt x="13343" y="2445"/>
                    <a:pt x="10575" y="2445"/>
                  </a:cubicBezTo>
                  <a:cubicBezTo>
                    <a:pt x="9991" y="2445"/>
                    <a:pt x="9408" y="2497"/>
                    <a:pt x="8833" y="2605"/>
                  </a:cubicBezTo>
                  <a:cubicBezTo>
                    <a:pt x="5081" y="3305"/>
                    <a:pt x="1831" y="6388"/>
                    <a:pt x="932" y="10104"/>
                  </a:cubicBezTo>
                  <a:cubicBezTo>
                    <a:pt x="1" y="13954"/>
                    <a:pt x="1465" y="17750"/>
                    <a:pt x="2857" y="20261"/>
                  </a:cubicBezTo>
                  <a:cubicBezTo>
                    <a:pt x="6769" y="27317"/>
                    <a:pt x="14549" y="32274"/>
                    <a:pt x="22676" y="32902"/>
                  </a:cubicBezTo>
                  <a:cubicBezTo>
                    <a:pt x="22983" y="32927"/>
                    <a:pt x="23295" y="32944"/>
                    <a:pt x="23605" y="32955"/>
                  </a:cubicBezTo>
                  <a:lnTo>
                    <a:pt x="23613" y="32955"/>
                  </a:lnTo>
                  <a:cubicBezTo>
                    <a:pt x="23644" y="32955"/>
                    <a:pt x="23672" y="32946"/>
                    <a:pt x="23700" y="32932"/>
                  </a:cubicBezTo>
                  <a:cubicBezTo>
                    <a:pt x="30766" y="29353"/>
                    <a:pt x="35902" y="22342"/>
                    <a:pt x="37099" y="14637"/>
                  </a:cubicBezTo>
                  <a:cubicBezTo>
                    <a:pt x="37537" y="11797"/>
                    <a:pt x="37604" y="7727"/>
                    <a:pt x="35400" y="4435"/>
                  </a:cubicBezTo>
                  <a:cubicBezTo>
                    <a:pt x="33567" y="1698"/>
                    <a:pt x="30243" y="1"/>
                    <a:pt x="2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8"/>
            <p:cNvSpPr/>
            <p:nvPr/>
          </p:nvSpPr>
          <p:spPr>
            <a:xfrm rot="800732">
              <a:off x="6407854" y="2379343"/>
              <a:ext cx="1187305" cy="340459"/>
            </a:xfrm>
            <a:custGeom>
              <a:avLst/>
              <a:gdLst/>
              <a:ahLst/>
              <a:cxnLst/>
              <a:rect l="l" t="t" r="r" b="b"/>
              <a:pathLst>
                <a:path w="32694" h="9375" extrusionOk="0">
                  <a:moveTo>
                    <a:pt x="25440" y="0"/>
                  </a:moveTo>
                  <a:cubicBezTo>
                    <a:pt x="25313" y="0"/>
                    <a:pt x="25185" y="5"/>
                    <a:pt x="25055" y="14"/>
                  </a:cubicBezTo>
                  <a:cubicBezTo>
                    <a:pt x="24974" y="17"/>
                    <a:pt x="24891" y="23"/>
                    <a:pt x="24815" y="28"/>
                  </a:cubicBezTo>
                  <a:lnTo>
                    <a:pt x="21931" y="4467"/>
                  </a:lnTo>
                  <a:lnTo>
                    <a:pt x="19473" y="2179"/>
                  </a:lnTo>
                  <a:cubicBezTo>
                    <a:pt x="19420" y="2227"/>
                    <a:pt x="19372" y="2263"/>
                    <a:pt x="19322" y="2305"/>
                  </a:cubicBezTo>
                  <a:cubicBezTo>
                    <a:pt x="18340" y="3125"/>
                    <a:pt x="17512" y="4126"/>
                    <a:pt x="16903" y="5248"/>
                  </a:cubicBezTo>
                  <a:lnTo>
                    <a:pt x="16530" y="5742"/>
                  </a:lnTo>
                  <a:cubicBezTo>
                    <a:pt x="15988" y="5145"/>
                    <a:pt x="15372" y="4617"/>
                    <a:pt x="14699" y="4171"/>
                  </a:cubicBezTo>
                  <a:cubicBezTo>
                    <a:pt x="14646" y="4129"/>
                    <a:pt x="14591" y="4099"/>
                    <a:pt x="14535" y="4062"/>
                  </a:cubicBezTo>
                  <a:lnTo>
                    <a:pt x="13807" y="5033"/>
                  </a:lnTo>
                  <a:lnTo>
                    <a:pt x="11226" y="2687"/>
                  </a:lnTo>
                  <a:cubicBezTo>
                    <a:pt x="11103" y="2659"/>
                    <a:pt x="10981" y="2634"/>
                    <a:pt x="10858" y="2612"/>
                  </a:cubicBezTo>
                  <a:cubicBezTo>
                    <a:pt x="10288" y="2506"/>
                    <a:pt x="9712" y="2450"/>
                    <a:pt x="9135" y="2450"/>
                  </a:cubicBezTo>
                  <a:cubicBezTo>
                    <a:pt x="9070" y="2450"/>
                    <a:pt x="9006" y="2451"/>
                    <a:pt x="8941" y="2453"/>
                  </a:cubicBezTo>
                  <a:cubicBezTo>
                    <a:pt x="8858" y="2453"/>
                    <a:pt x="8771" y="2455"/>
                    <a:pt x="8690" y="2458"/>
                  </a:cubicBezTo>
                  <a:lnTo>
                    <a:pt x="5875" y="5979"/>
                  </a:lnTo>
                  <a:lnTo>
                    <a:pt x="3758" y="4115"/>
                  </a:lnTo>
                  <a:cubicBezTo>
                    <a:pt x="3708" y="4154"/>
                    <a:pt x="3652" y="4193"/>
                    <a:pt x="3596" y="4230"/>
                  </a:cubicBezTo>
                  <a:cubicBezTo>
                    <a:pt x="2157" y="5251"/>
                    <a:pt x="977" y="6637"/>
                    <a:pt x="234" y="8236"/>
                  </a:cubicBezTo>
                  <a:cubicBezTo>
                    <a:pt x="151" y="8412"/>
                    <a:pt x="73" y="8601"/>
                    <a:pt x="0" y="8785"/>
                  </a:cubicBezTo>
                  <a:cubicBezTo>
                    <a:pt x="904" y="7775"/>
                    <a:pt x="1802" y="6766"/>
                    <a:pt x="2703" y="5758"/>
                  </a:cubicBezTo>
                  <a:lnTo>
                    <a:pt x="6818" y="9374"/>
                  </a:lnTo>
                  <a:lnTo>
                    <a:pt x="10596" y="4654"/>
                  </a:lnTo>
                  <a:lnTo>
                    <a:pt x="14747" y="8431"/>
                  </a:lnTo>
                  <a:lnTo>
                    <a:pt x="18337" y="3647"/>
                  </a:lnTo>
                  <a:lnTo>
                    <a:pt x="22865" y="7862"/>
                  </a:lnTo>
                  <a:lnTo>
                    <a:pt x="26138" y="2826"/>
                  </a:lnTo>
                  <a:lnTo>
                    <a:pt x="30919" y="6604"/>
                  </a:lnTo>
                  <a:lnTo>
                    <a:pt x="32694" y="3052"/>
                  </a:lnTo>
                  <a:cubicBezTo>
                    <a:pt x="32649" y="3005"/>
                    <a:pt x="32599" y="2955"/>
                    <a:pt x="32560" y="2913"/>
                  </a:cubicBezTo>
                  <a:cubicBezTo>
                    <a:pt x="32080" y="2439"/>
                    <a:pt x="31544" y="2017"/>
                    <a:pt x="30981" y="1646"/>
                  </a:cubicBezTo>
                  <a:lnTo>
                    <a:pt x="30813" y="1543"/>
                  </a:lnTo>
                  <a:lnTo>
                    <a:pt x="29982" y="3206"/>
                  </a:lnTo>
                  <a:lnTo>
                    <a:pt x="25942" y="14"/>
                  </a:lnTo>
                  <a:cubicBezTo>
                    <a:pt x="25834" y="9"/>
                    <a:pt x="25728" y="3"/>
                    <a:pt x="25616" y="3"/>
                  </a:cubicBezTo>
                  <a:cubicBezTo>
                    <a:pt x="25558" y="1"/>
                    <a:pt x="25499" y="0"/>
                    <a:pt x="254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8"/>
            <p:cNvSpPr/>
            <p:nvPr/>
          </p:nvSpPr>
          <p:spPr>
            <a:xfrm rot="800732">
              <a:off x="6400459" y="2379156"/>
              <a:ext cx="1198781" cy="347251"/>
            </a:xfrm>
            <a:custGeom>
              <a:avLst/>
              <a:gdLst/>
              <a:ahLst/>
              <a:cxnLst/>
              <a:rect l="l" t="t" r="r" b="b"/>
              <a:pathLst>
                <a:path w="33010" h="9562" extrusionOk="0">
                  <a:moveTo>
                    <a:pt x="25790" y="0"/>
                  </a:moveTo>
                  <a:lnTo>
                    <a:pt x="30041" y="3353"/>
                  </a:lnTo>
                  <a:cubicBezTo>
                    <a:pt x="30075" y="3381"/>
                    <a:pt x="30116" y="3394"/>
                    <a:pt x="30159" y="3394"/>
                  </a:cubicBezTo>
                  <a:cubicBezTo>
                    <a:pt x="30173" y="3394"/>
                    <a:pt x="30187" y="3392"/>
                    <a:pt x="30200" y="3390"/>
                  </a:cubicBezTo>
                  <a:cubicBezTo>
                    <a:pt x="30256" y="3376"/>
                    <a:pt x="30306" y="3342"/>
                    <a:pt x="30329" y="3289"/>
                  </a:cubicBezTo>
                  <a:lnTo>
                    <a:pt x="31152" y="1641"/>
                  </a:lnTo>
                  <a:cubicBezTo>
                    <a:pt x="31101" y="1607"/>
                    <a:pt x="31040" y="1568"/>
                    <a:pt x="30984" y="1537"/>
                  </a:cubicBezTo>
                  <a:cubicBezTo>
                    <a:pt x="30928" y="1501"/>
                    <a:pt x="30873" y="1470"/>
                    <a:pt x="30822" y="1437"/>
                  </a:cubicBezTo>
                  <a:lnTo>
                    <a:pt x="30089" y="2907"/>
                  </a:lnTo>
                  <a:lnTo>
                    <a:pt x="26451" y="34"/>
                  </a:lnTo>
                  <a:cubicBezTo>
                    <a:pt x="26339" y="22"/>
                    <a:pt x="26228" y="14"/>
                    <a:pt x="26113" y="11"/>
                  </a:cubicBezTo>
                  <a:cubicBezTo>
                    <a:pt x="26002" y="6"/>
                    <a:pt x="25898" y="0"/>
                    <a:pt x="25790" y="0"/>
                  </a:cubicBezTo>
                  <a:close/>
                  <a:moveTo>
                    <a:pt x="25223" y="11"/>
                  </a:moveTo>
                  <a:cubicBezTo>
                    <a:pt x="25148" y="11"/>
                    <a:pt x="25064" y="11"/>
                    <a:pt x="24986" y="20"/>
                  </a:cubicBezTo>
                  <a:lnTo>
                    <a:pt x="24746" y="39"/>
                  </a:lnTo>
                  <a:lnTo>
                    <a:pt x="22065" y="4163"/>
                  </a:lnTo>
                  <a:lnTo>
                    <a:pt x="19794" y="2051"/>
                  </a:lnTo>
                  <a:cubicBezTo>
                    <a:pt x="19741" y="2090"/>
                    <a:pt x="19691" y="2129"/>
                    <a:pt x="19644" y="2171"/>
                  </a:cubicBezTo>
                  <a:cubicBezTo>
                    <a:pt x="19593" y="2212"/>
                    <a:pt x="19543" y="2252"/>
                    <a:pt x="19496" y="2296"/>
                  </a:cubicBezTo>
                  <a:lnTo>
                    <a:pt x="21970" y="4598"/>
                  </a:lnTo>
                  <a:cubicBezTo>
                    <a:pt x="22005" y="4632"/>
                    <a:pt x="22055" y="4652"/>
                    <a:pt x="22105" y="4652"/>
                  </a:cubicBezTo>
                  <a:cubicBezTo>
                    <a:pt x="22111" y="4652"/>
                    <a:pt x="22118" y="4651"/>
                    <a:pt x="22124" y="4651"/>
                  </a:cubicBezTo>
                  <a:cubicBezTo>
                    <a:pt x="22180" y="4642"/>
                    <a:pt x="22233" y="4612"/>
                    <a:pt x="22260" y="4567"/>
                  </a:cubicBezTo>
                  <a:lnTo>
                    <a:pt x="25223" y="11"/>
                  </a:lnTo>
                  <a:close/>
                  <a:moveTo>
                    <a:pt x="11037" y="2606"/>
                  </a:moveTo>
                  <a:lnTo>
                    <a:pt x="13855" y="5167"/>
                  </a:lnTo>
                  <a:cubicBezTo>
                    <a:pt x="13890" y="5197"/>
                    <a:pt x="13936" y="5216"/>
                    <a:pt x="13981" y="5216"/>
                  </a:cubicBezTo>
                  <a:cubicBezTo>
                    <a:pt x="13989" y="5216"/>
                    <a:pt x="13997" y="5216"/>
                    <a:pt x="14005" y="5214"/>
                  </a:cubicBezTo>
                  <a:cubicBezTo>
                    <a:pt x="14061" y="5211"/>
                    <a:pt x="14112" y="5181"/>
                    <a:pt x="14142" y="5139"/>
                  </a:cubicBezTo>
                  <a:lnTo>
                    <a:pt x="14879" y="4160"/>
                  </a:lnTo>
                  <a:cubicBezTo>
                    <a:pt x="14817" y="4121"/>
                    <a:pt x="14767" y="4084"/>
                    <a:pt x="14711" y="4054"/>
                  </a:cubicBezTo>
                  <a:cubicBezTo>
                    <a:pt x="14653" y="4015"/>
                    <a:pt x="14603" y="3984"/>
                    <a:pt x="14550" y="3950"/>
                  </a:cubicBezTo>
                  <a:lnTo>
                    <a:pt x="13955" y="4740"/>
                  </a:lnTo>
                  <a:lnTo>
                    <a:pt x="11793" y="2779"/>
                  </a:lnTo>
                  <a:cubicBezTo>
                    <a:pt x="11662" y="2740"/>
                    <a:pt x="11534" y="2712"/>
                    <a:pt x="11405" y="2678"/>
                  </a:cubicBezTo>
                  <a:cubicBezTo>
                    <a:pt x="11283" y="2650"/>
                    <a:pt x="11160" y="2628"/>
                    <a:pt x="11037" y="2606"/>
                  </a:cubicBezTo>
                  <a:close/>
                  <a:moveTo>
                    <a:pt x="9045" y="2446"/>
                  </a:moveTo>
                  <a:cubicBezTo>
                    <a:pt x="8985" y="2446"/>
                    <a:pt x="8925" y="2448"/>
                    <a:pt x="8864" y="2450"/>
                  </a:cubicBezTo>
                  <a:cubicBezTo>
                    <a:pt x="8775" y="2452"/>
                    <a:pt x="8691" y="2458"/>
                    <a:pt x="8607" y="2466"/>
                  </a:cubicBezTo>
                  <a:lnTo>
                    <a:pt x="6029" y="5694"/>
                  </a:lnTo>
                  <a:lnTo>
                    <a:pt x="4105" y="4001"/>
                  </a:lnTo>
                  <a:cubicBezTo>
                    <a:pt x="4049" y="4037"/>
                    <a:pt x="3993" y="4076"/>
                    <a:pt x="3937" y="4112"/>
                  </a:cubicBezTo>
                  <a:cubicBezTo>
                    <a:pt x="3881" y="4151"/>
                    <a:pt x="3826" y="4190"/>
                    <a:pt x="3775" y="4229"/>
                  </a:cubicBezTo>
                  <a:lnTo>
                    <a:pt x="5926" y="6115"/>
                  </a:lnTo>
                  <a:cubicBezTo>
                    <a:pt x="5960" y="6144"/>
                    <a:pt x="6006" y="6165"/>
                    <a:pt x="6050" y="6165"/>
                  </a:cubicBezTo>
                  <a:cubicBezTo>
                    <a:pt x="6057" y="6165"/>
                    <a:pt x="6064" y="6164"/>
                    <a:pt x="6071" y="6163"/>
                  </a:cubicBezTo>
                  <a:cubicBezTo>
                    <a:pt x="6124" y="6157"/>
                    <a:pt x="6175" y="6132"/>
                    <a:pt x="6205" y="6090"/>
                  </a:cubicBezTo>
                  <a:lnTo>
                    <a:pt x="9121" y="2447"/>
                  </a:lnTo>
                  <a:cubicBezTo>
                    <a:pt x="9095" y="2446"/>
                    <a:pt x="9070" y="2446"/>
                    <a:pt x="9045" y="2446"/>
                  </a:cubicBezTo>
                  <a:close/>
                  <a:moveTo>
                    <a:pt x="26322" y="2627"/>
                  </a:moveTo>
                  <a:cubicBezTo>
                    <a:pt x="26309" y="2627"/>
                    <a:pt x="26296" y="2628"/>
                    <a:pt x="26283" y="2631"/>
                  </a:cubicBezTo>
                  <a:cubicBezTo>
                    <a:pt x="26228" y="2642"/>
                    <a:pt x="26183" y="2670"/>
                    <a:pt x="26155" y="2715"/>
                  </a:cubicBezTo>
                  <a:lnTo>
                    <a:pt x="23011" y="7563"/>
                  </a:lnTo>
                  <a:lnTo>
                    <a:pt x="18648" y="3499"/>
                  </a:lnTo>
                  <a:cubicBezTo>
                    <a:pt x="18611" y="3466"/>
                    <a:pt x="18565" y="3447"/>
                    <a:pt x="18516" y="3447"/>
                  </a:cubicBezTo>
                  <a:cubicBezTo>
                    <a:pt x="18510" y="3447"/>
                    <a:pt x="18503" y="3448"/>
                    <a:pt x="18497" y="3448"/>
                  </a:cubicBezTo>
                  <a:cubicBezTo>
                    <a:pt x="18441" y="3454"/>
                    <a:pt x="18391" y="3482"/>
                    <a:pt x="18360" y="3524"/>
                  </a:cubicBezTo>
                  <a:lnTo>
                    <a:pt x="17077" y="5237"/>
                  </a:lnTo>
                  <a:lnTo>
                    <a:pt x="16706" y="5728"/>
                  </a:lnTo>
                  <a:lnTo>
                    <a:pt x="14898" y="8138"/>
                  </a:lnTo>
                  <a:lnTo>
                    <a:pt x="10900" y="4503"/>
                  </a:lnTo>
                  <a:cubicBezTo>
                    <a:pt x="10869" y="4474"/>
                    <a:pt x="10826" y="4454"/>
                    <a:pt x="10781" y="4454"/>
                  </a:cubicBezTo>
                  <a:cubicBezTo>
                    <a:pt x="10773" y="4454"/>
                    <a:pt x="10766" y="4454"/>
                    <a:pt x="10758" y="4455"/>
                  </a:cubicBezTo>
                  <a:cubicBezTo>
                    <a:pt x="10702" y="4461"/>
                    <a:pt x="10655" y="4486"/>
                    <a:pt x="10621" y="4528"/>
                  </a:cubicBezTo>
                  <a:lnTo>
                    <a:pt x="6972" y="9089"/>
                  </a:lnTo>
                  <a:lnTo>
                    <a:pt x="3011" y="5605"/>
                  </a:lnTo>
                  <a:cubicBezTo>
                    <a:pt x="2975" y="5573"/>
                    <a:pt x="2929" y="5557"/>
                    <a:pt x="2884" y="5557"/>
                  </a:cubicBezTo>
                  <a:cubicBezTo>
                    <a:pt x="2830" y="5557"/>
                    <a:pt x="2775" y="5579"/>
                    <a:pt x="2738" y="5622"/>
                  </a:cubicBezTo>
                  <a:lnTo>
                    <a:pt x="411" y="8227"/>
                  </a:lnTo>
                  <a:cubicBezTo>
                    <a:pt x="333" y="8409"/>
                    <a:pt x="252" y="8593"/>
                    <a:pt x="179" y="8780"/>
                  </a:cubicBezTo>
                  <a:cubicBezTo>
                    <a:pt x="115" y="8936"/>
                    <a:pt x="57" y="9100"/>
                    <a:pt x="1" y="9265"/>
                  </a:cubicBezTo>
                  <a:lnTo>
                    <a:pt x="2899" y="6023"/>
                  </a:lnTo>
                  <a:lnTo>
                    <a:pt x="6869" y="9511"/>
                  </a:lnTo>
                  <a:cubicBezTo>
                    <a:pt x="6903" y="9545"/>
                    <a:pt x="6948" y="9562"/>
                    <a:pt x="6994" y="9562"/>
                  </a:cubicBezTo>
                  <a:cubicBezTo>
                    <a:pt x="7001" y="9562"/>
                    <a:pt x="7008" y="9561"/>
                    <a:pt x="7014" y="9561"/>
                  </a:cubicBezTo>
                  <a:cubicBezTo>
                    <a:pt x="7064" y="9552"/>
                    <a:pt x="7115" y="9527"/>
                    <a:pt x="7145" y="9488"/>
                  </a:cubicBezTo>
                  <a:lnTo>
                    <a:pt x="10794" y="4930"/>
                  </a:lnTo>
                  <a:lnTo>
                    <a:pt x="14798" y="8568"/>
                  </a:lnTo>
                  <a:cubicBezTo>
                    <a:pt x="14831" y="8598"/>
                    <a:pt x="14876" y="8617"/>
                    <a:pt x="14919" y="8617"/>
                  </a:cubicBezTo>
                  <a:cubicBezTo>
                    <a:pt x="14927" y="8617"/>
                    <a:pt x="14935" y="8616"/>
                    <a:pt x="14943" y="8615"/>
                  </a:cubicBezTo>
                  <a:cubicBezTo>
                    <a:pt x="14999" y="8612"/>
                    <a:pt x="15049" y="8584"/>
                    <a:pt x="15080" y="8540"/>
                  </a:cubicBezTo>
                  <a:lnTo>
                    <a:pt x="18539" y="3928"/>
                  </a:lnTo>
                  <a:lnTo>
                    <a:pt x="22911" y="8001"/>
                  </a:lnTo>
                  <a:cubicBezTo>
                    <a:pt x="22947" y="8035"/>
                    <a:pt x="22994" y="8053"/>
                    <a:pt x="23043" y="8053"/>
                  </a:cubicBezTo>
                  <a:cubicBezTo>
                    <a:pt x="23050" y="8053"/>
                    <a:pt x="23057" y="8052"/>
                    <a:pt x="23064" y="8051"/>
                  </a:cubicBezTo>
                  <a:cubicBezTo>
                    <a:pt x="23120" y="8043"/>
                    <a:pt x="23173" y="8012"/>
                    <a:pt x="23201" y="7968"/>
                  </a:cubicBezTo>
                  <a:lnTo>
                    <a:pt x="26356" y="3108"/>
                  </a:lnTo>
                  <a:lnTo>
                    <a:pt x="30973" y="6754"/>
                  </a:lnTo>
                  <a:cubicBezTo>
                    <a:pt x="31009" y="6782"/>
                    <a:pt x="31052" y="6795"/>
                    <a:pt x="31094" y="6795"/>
                  </a:cubicBezTo>
                  <a:cubicBezTo>
                    <a:pt x="31108" y="6795"/>
                    <a:pt x="31122" y="6793"/>
                    <a:pt x="31135" y="6790"/>
                  </a:cubicBezTo>
                  <a:cubicBezTo>
                    <a:pt x="31191" y="6777"/>
                    <a:pt x="31238" y="6743"/>
                    <a:pt x="31263" y="6690"/>
                  </a:cubicBezTo>
                  <a:lnTo>
                    <a:pt x="33010" y="3203"/>
                  </a:lnTo>
                  <a:cubicBezTo>
                    <a:pt x="32973" y="3147"/>
                    <a:pt x="32923" y="3100"/>
                    <a:pt x="32876" y="3049"/>
                  </a:cubicBezTo>
                  <a:cubicBezTo>
                    <a:pt x="32831" y="3002"/>
                    <a:pt x="32781" y="2952"/>
                    <a:pt x="32731" y="2904"/>
                  </a:cubicBezTo>
                  <a:lnTo>
                    <a:pt x="31034" y="6299"/>
                  </a:lnTo>
                  <a:lnTo>
                    <a:pt x="26434" y="2670"/>
                  </a:lnTo>
                  <a:cubicBezTo>
                    <a:pt x="26402" y="2640"/>
                    <a:pt x="26363" y="2627"/>
                    <a:pt x="26322" y="26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8"/>
            <p:cNvSpPr/>
            <p:nvPr/>
          </p:nvSpPr>
          <p:spPr>
            <a:xfrm rot="800732">
              <a:off x="6354059" y="2573391"/>
              <a:ext cx="1284885" cy="415415"/>
            </a:xfrm>
            <a:custGeom>
              <a:avLst/>
              <a:gdLst/>
              <a:ahLst/>
              <a:cxnLst/>
              <a:rect l="l" t="t" r="r" b="b"/>
              <a:pathLst>
                <a:path w="35381" h="11439" extrusionOk="0">
                  <a:moveTo>
                    <a:pt x="34265" y="0"/>
                  </a:moveTo>
                  <a:lnTo>
                    <a:pt x="31868" y="4796"/>
                  </a:lnTo>
                  <a:lnTo>
                    <a:pt x="27084" y="1019"/>
                  </a:lnTo>
                  <a:lnTo>
                    <a:pt x="23817" y="6054"/>
                  </a:lnTo>
                  <a:lnTo>
                    <a:pt x="19284" y="1836"/>
                  </a:lnTo>
                  <a:lnTo>
                    <a:pt x="15699" y="6620"/>
                  </a:lnTo>
                  <a:lnTo>
                    <a:pt x="11542" y="2843"/>
                  </a:lnTo>
                  <a:lnTo>
                    <a:pt x="7770" y="7566"/>
                  </a:lnTo>
                  <a:lnTo>
                    <a:pt x="3655" y="3948"/>
                  </a:lnTo>
                  <a:cubicBezTo>
                    <a:pt x="2436" y="5315"/>
                    <a:pt x="1217" y="6676"/>
                    <a:pt x="1" y="8040"/>
                  </a:cubicBezTo>
                  <a:lnTo>
                    <a:pt x="941" y="11438"/>
                  </a:lnTo>
                  <a:cubicBezTo>
                    <a:pt x="2157" y="10071"/>
                    <a:pt x="3376" y="8713"/>
                    <a:pt x="4595" y="7349"/>
                  </a:cubicBezTo>
                  <a:lnTo>
                    <a:pt x="8710" y="10961"/>
                  </a:lnTo>
                  <a:lnTo>
                    <a:pt x="12485" y="6247"/>
                  </a:lnTo>
                  <a:lnTo>
                    <a:pt x="16639" y="10021"/>
                  </a:lnTo>
                  <a:lnTo>
                    <a:pt x="20226" y="5240"/>
                  </a:lnTo>
                  <a:lnTo>
                    <a:pt x="24760" y="9455"/>
                  </a:lnTo>
                  <a:lnTo>
                    <a:pt x="28030" y="4419"/>
                  </a:lnTo>
                  <a:lnTo>
                    <a:pt x="32811" y="8197"/>
                  </a:lnTo>
                  <a:lnTo>
                    <a:pt x="35328" y="3161"/>
                  </a:lnTo>
                  <a:lnTo>
                    <a:pt x="35381" y="3206"/>
                  </a:lnTo>
                  <a:cubicBezTo>
                    <a:pt x="35369" y="3130"/>
                    <a:pt x="35353" y="3050"/>
                    <a:pt x="35339" y="2966"/>
                  </a:cubicBezTo>
                  <a:cubicBezTo>
                    <a:pt x="35127" y="2009"/>
                    <a:pt x="34817" y="1086"/>
                    <a:pt x="34374" y="215"/>
                  </a:cubicBezTo>
                  <a:cubicBezTo>
                    <a:pt x="34337" y="140"/>
                    <a:pt x="34304" y="70"/>
                    <a:pt x="342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8"/>
            <p:cNvSpPr/>
            <p:nvPr/>
          </p:nvSpPr>
          <p:spPr>
            <a:xfrm rot="800732">
              <a:off x="6346793" y="2565201"/>
              <a:ext cx="1294436" cy="429978"/>
            </a:xfrm>
            <a:custGeom>
              <a:avLst/>
              <a:gdLst/>
              <a:ahLst/>
              <a:cxnLst/>
              <a:rect l="l" t="t" r="r" b="b"/>
              <a:pathLst>
                <a:path w="35644" h="11840" extrusionOk="0">
                  <a:moveTo>
                    <a:pt x="34360" y="0"/>
                  </a:moveTo>
                  <a:lnTo>
                    <a:pt x="32011" y="4701"/>
                  </a:lnTo>
                  <a:lnTo>
                    <a:pt x="27413" y="1071"/>
                  </a:lnTo>
                  <a:cubicBezTo>
                    <a:pt x="27379" y="1044"/>
                    <a:pt x="27335" y="1030"/>
                    <a:pt x="27292" y="1030"/>
                  </a:cubicBezTo>
                  <a:cubicBezTo>
                    <a:pt x="27282" y="1030"/>
                    <a:pt x="27272" y="1031"/>
                    <a:pt x="27263" y="1032"/>
                  </a:cubicBezTo>
                  <a:cubicBezTo>
                    <a:pt x="27212" y="1043"/>
                    <a:pt x="27162" y="1071"/>
                    <a:pt x="27132" y="1116"/>
                  </a:cubicBezTo>
                  <a:lnTo>
                    <a:pt x="23982" y="5962"/>
                  </a:lnTo>
                  <a:lnTo>
                    <a:pt x="19619" y="1897"/>
                  </a:lnTo>
                  <a:cubicBezTo>
                    <a:pt x="19582" y="1861"/>
                    <a:pt x="19527" y="1847"/>
                    <a:pt x="19471" y="1847"/>
                  </a:cubicBezTo>
                  <a:cubicBezTo>
                    <a:pt x="19415" y="1852"/>
                    <a:pt x="19365" y="1880"/>
                    <a:pt x="19334" y="1922"/>
                  </a:cubicBezTo>
                  <a:lnTo>
                    <a:pt x="15875" y="6534"/>
                  </a:lnTo>
                  <a:lnTo>
                    <a:pt x="11880" y="2913"/>
                  </a:lnTo>
                  <a:cubicBezTo>
                    <a:pt x="11843" y="2876"/>
                    <a:pt x="11795" y="2859"/>
                    <a:pt x="11744" y="2859"/>
                  </a:cubicBezTo>
                  <a:cubicBezTo>
                    <a:pt x="11740" y="2859"/>
                    <a:pt x="11736" y="2859"/>
                    <a:pt x="11732" y="2860"/>
                  </a:cubicBezTo>
                  <a:cubicBezTo>
                    <a:pt x="11679" y="2868"/>
                    <a:pt x="11631" y="2893"/>
                    <a:pt x="11601" y="2935"/>
                  </a:cubicBezTo>
                  <a:lnTo>
                    <a:pt x="7949" y="7496"/>
                  </a:lnTo>
                  <a:lnTo>
                    <a:pt x="3987" y="4012"/>
                  </a:lnTo>
                  <a:cubicBezTo>
                    <a:pt x="3951" y="3979"/>
                    <a:pt x="3905" y="3963"/>
                    <a:pt x="3859" y="3963"/>
                  </a:cubicBezTo>
                  <a:cubicBezTo>
                    <a:pt x="3805" y="3963"/>
                    <a:pt x="3752" y="3985"/>
                    <a:pt x="3714" y="4029"/>
                  </a:cubicBezTo>
                  <a:lnTo>
                    <a:pt x="57" y="8118"/>
                  </a:lnTo>
                  <a:cubicBezTo>
                    <a:pt x="15" y="8169"/>
                    <a:pt x="1" y="8238"/>
                    <a:pt x="18" y="8300"/>
                  </a:cubicBezTo>
                  <a:lnTo>
                    <a:pt x="961" y="11698"/>
                  </a:lnTo>
                  <a:cubicBezTo>
                    <a:pt x="977" y="11767"/>
                    <a:pt x="1033" y="11820"/>
                    <a:pt x="1103" y="11834"/>
                  </a:cubicBezTo>
                  <a:cubicBezTo>
                    <a:pt x="1117" y="11837"/>
                    <a:pt x="1131" y="11840"/>
                    <a:pt x="1145" y="11840"/>
                  </a:cubicBezTo>
                  <a:cubicBezTo>
                    <a:pt x="1200" y="11840"/>
                    <a:pt x="1253" y="11815"/>
                    <a:pt x="1287" y="11779"/>
                  </a:cubicBezTo>
                  <a:lnTo>
                    <a:pt x="4816" y="7825"/>
                  </a:lnTo>
                  <a:lnTo>
                    <a:pt x="8789" y="11318"/>
                  </a:lnTo>
                  <a:cubicBezTo>
                    <a:pt x="8823" y="11347"/>
                    <a:pt x="8868" y="11364"/>
                    <a:pt x="8914" y="11364"/>
                  </a:cubicBezTo>
                  <a:cubicBezTo>
                    <a:pt x="8920" y="11364"/>
                    <a:pt x="8927" y="11364"/>
                    <a:pt x="8934" y="11363"/>
                  </a:cubicBezTo>
                  <a:cubicBezTo>
                    <a:pt x="8987" y="11360"/>
                    <a:pt x="9037" y="11332"/>
                    <a:pt x="9065" y="11293"/>
                  </a:cubicBezTo>
                  <a:lnTo>
                    <a:pt x="12714" y="6735"/>
                  </a:lnTo>
                  <a:lnTo>
                    <a:pt x="16714" y="10372"/>
                  </a:lnTo>
                  <a:cubicBezTo>
                    <a:pt x="16749" y="10405"/>
                    <a:pt x="16794" y="10422"/>
                    <a:pt x="16838" y="10422"/>
                  </a:cubicBezTo>
                  <a:cubicBezTo>
                    <a:pt x="16847" y="10422"/>
                    <a:pt x="16856" y="10421"/>
                    <a:pt x="16865" y="10420"/>
                  </a:cubicBezTo>
                  <a:cubicBezTo>
                    <a:pt x="16921" y="10414"/>
                    <a:pt x="16968" y="10386"/>
                    <a:pt x="17002" y="10345"/>
                  </a:cubicBezTo>
                  <a:lnTo>
                    <a:pt x="20461" y="5733"/>
                  </a:lnTo>
                  <a:lnTo>
                    <a:pt x="24833" y="9803"/>
                  </a:lnTo>
                  <a:cubicBezTo>
                    <a:pt x="24867" y="9838"/>
                    <a:pt x="24916" y="9855"/>
                    <a:pt x="24965" y="9855"/>
                  </a:cubicBezTo>
                  <a:cubicBezTo>
                    <a:pt x="24972" y="9855"/>
                    <a:pt x="24979" y="9854"/>
                    <a:pt x="24986" y="9854"/>
                  </a:cubicBezTo>
                  <a:cubicBezTo>
                    <a:pt x="25042" y="9845"/>
                    <a:pt x="25095" y="9815"/>
                    <a:pt x="25123" y="9770"/>
                  </a:cubicBezTo>
                  <a:lnTo>
                    <a:pt x="28278" y="4910"/>
                  </a:lnTo>
                  <a:lnTo>
                    <a:pt x="32895" y="8559"/>
                  </a:lnTo>
                  <a:cubicBezTo>
                    <a:pt x="32931" y="8586"/>
                    <a:pt x="32979" y="8601"/>
                    <a:pt x="33025" y="8601"/>
                  </a:cubicBezTo>
                  <a:cubicBezTo>
                    <a:pt x="33036" y="8601"/>
                    <a:pt x="33047" y="8600"/>
                    <a:pt x="33057" y="8598"/>
                  </a:cubicBezTo>
                  <a:cubicBezTo>
                    <a:pt x="33113" y="8584"/>
                    <a:pt x="33160" y="8545"/>
                    <a:pt x="33188" y="8492"/>
                  </a:cubicBezTo>
                  <a:lnTo>
                    <a:pt x="35596" y="3677"/>
                  </a:lnTo>
                  <a:lnTo>
                    <a:pt x="35643" y="3716"/>
                  </a:lnTo>
                  <a:cubicBezTo>
                    <a:pt x="35629" y="3613"/>
                    <a:pt x="35610" y="3515"/>
                    <a:pt x="35585" y="3415"/>
                  </a:cubicBezTo>
                  <a:cubicBezTo>
                    <a:pt x="35571" y="3339"/>
                    <a:pt x="35554" y="3259"/>
                    <a:pt x="35540" y="3178"/>
                  </a:cubicBezTo>
                  <a:cubicBezTo>
                    <a:pt x="35523" y="3178"/>
                    <a:pt x="35509" y="3178"/>
                    <a:pt x="35495" y="3180"/>
                  </a:cubicBezTo>
                  <a:cubicBezTo>
                    <a:pt x="35440" y="3194"/>
                    <a:pt x="35387" y="3231"/>
                    <a:pt x="35361" y="3286"/>
                  </a:cubicBezTo>
                  <a:lnTo>
                    <a:pt x="32951" y="8104"/>
                  </a:lnTo>
                  <a:lnTo>
                    <a:pt x="28356" y="4475"/>
                  </a:lnTo>
                  <a:cubicBezTo>
                    <a:pt x="28322" y="4445"/>
                    <a:pt x="28279" y="4434"/>
                    <a:pt x="28235" y="4434"/>
                  </a:cubicBezTo>
                  <a:cubicBezTo>
                    <a:pt x="28225" y="4434"/>
                    <a:pt x="28215" y="4435"/>
                    <a:pt x="28206" y="4436"/>
                  </a:cubicBezTo>
                  <a:cubicBezTo>
                    <a:pt x="28153" y="4447"/>
                    <a:pt x="28105" y="4475"/>
                    <a:pt x="28077" y="4520"/>
                  </a:cubicBezTo>
                  <a:lnTo>
                    <a:pt x="24928" y="9365"/>
                  </a:lnTo>
                  <a:lnTo>
                    <a:pt x="20562" y="5301"/>
                  </a:lnTo>
                  <a:cubicBezTo>
                    <a:pt x="20526" y="5267"/>
                    <a:pt x="20478" y="5253"/>
                    <a:pt x="20427" y="5253"/>
                  </a:cubicBezTo>
                  <a:cubicBezTo>
                    <a:pt x="20423" y="5253"/>
                    <a:pt x="20418" y="5253"/>
                    <a:pt x="20414" y="5253"/>
                  </a:cubicBezTo>
                  <a:cubicBezTo>
                    <a:pt x="20358" y="5256"/>
                    <a:pt x="20308" y="5284"/>
                    <a:pt x="20280" y="5329"/>
                  </a:cubicBezTo>
                  <a:lnTo>
                    <a:pt x="16815" y="9940"/>
                  </a:lnTo>
                  <a:lnTo>
                    <a:pt x="12820" y="6305"/>
                  </a:lnTo>
                  <a:cubicBezTo>
                    <a:pt x="12787" y="6272"/>
                    <a:pt x="12745" y="6255"/>
                    <a:pt x="12700" y="6255"/>
                  </a:cubicBezTo>
                  <a:cubicBezTo>
                    <a:pt x="12691" y="6255"/>
                    <a:pt x="12681" y="6256"/>
                    <a:pt x="12672" y="6258"/>
                  </a:cubicBezTo>
                  <a:cubicBezTo>
                    <a:pt x="12622" y="6260"/>
                    <a:pt x="12572" y="6288"/>
                    <a:pt x="12541" y="6327"/>
                  </a:cubicBezTo>
                  <a:lnTo>
                    <a:pt x="8889" y="10889"/>
                  </a:lnTo>
                  <a:lnTo>
                    <a:pt x="4928" y="7404"/>
                  </a:lnTo>
                  <a:cubicBezTo>
                    <a:pt x="4894" y="7373"/>
                    <a:pt x="4849" y="7358"/>
                    <a:pt x="4804" y="7358"/>
                  </a:cubicBezTo>
                  <a:cubicBezTo>
                    <a:pt x="4750" y="7358"/>
                    <a:pt x="4695" y="7380"/>
                    <a:pt x="4657" y="7421"/>
                  </a:cubicBezTo>
                  <a:lnTo>
                    <a:pt x="1234" y="11251"/>
                  </a:lnTo>
                  <a:lnTo>
                    <a:pt x="417" y="8294"/>
                  </a:lnTo>
                  <a:lnTo>
                    <a:pt x="3876" y="4422"/>
                  </a:lnTo>
                  <a:lnTo>
                    <a:pt x="7846" y="7912"/>
                  </a:lnTo>
                  <a:cubicBezTo>
                    <a:pt x="7880" y="7944"/>
                    <a:pt x="7925" y="7960"/>
                    <a:pt x="7971" y="7960"/>
                  </a:cubicBezTo>
                  <a:cubicBezTo>
                    <a:pt x="7977" y="7960"/>
                    <a:pt x="7984" y="7960"/>
                    <a:pt x="7991" y="7959"/>
                  </a:cubicBezTo>
                  <a:cubicBezTo>
                    <a:pt x="8047" y="7954"/>
                    <a:pt x="8091" y="7926"/>
                    <a:pt x="8122" y="7890"/>
                  </a:cubicBezTo>
                  <a:lnTo>
                    <a:pt x="11771" y="3331"/>
                  </a:lnTo>
                  <a:lnTo>
                    <a:pt x="15774" y="6969"/>
                  </a:lnTo>
                  <a:cubicBezTo>
                    <a:pt x="15804" y="7001"/>
                    <a:pt x="15848" y="7018"/>
                    <a:pt x="15894" y="7018"/>
                  </a:cubicBezTo>
                  <a:cubicBezTo>
                    <a:pt x="15903" y="7018"/>
                    <a:pt x="15913" y="7018"/>
                    <a:pt x="15922" y="7016"/>
                  </a:cubicBezTo>
                  <a:cubicBezTo>
                    <a:pt x="15975" y="7011"/>
                    <a:pt x="16025" y="6983"/>
                    <a:pt x="16056" y="6941"/>
                  </a:cubicBezTo>
                  <a:lnTo>
                    <a:pt x="19515" y="2330"/>
                  </a:lnTo>
                  <a:lnTo>
                    <a:pt x="23887" y="6400"/>
                  </a:lnTo>
                  <a:cubicBezTo>
                    <a:pt x="23924" y="6434"/>
                    <a:pt x="23975" y="6451"/>
                    <a:pt x="24021" y="6451"/>
                  </a:cubicBezTo>
                  <a:cubicBezTo>
                    <a:pt x="24028" y="6451"/>
                    <a:pt x="24034" y="6451"/>
                    <a:pt x="24040" y="6450"/>
                  </a:cubicBezTo>
                  <a:cubicBezTo>
                    <a:pt x="24096" y="6442"/>
                    <a:pt x="24149" y="6411"/>
                    <a:pt x="24177" y="6366"/>
                  </a:cubicBezTo>
                  <a:lnTo>
                    <a:pt x="27338" y="1507"/>
                  </a:lnTo>
                  <a:lnTo>
                    <a:pt x="31958" y="5153"/>
                  </a:lnTo>
                  <a:cubicBezTo>
                    <a:pt x="31989" y="5180"/>
                    <a:pt x="32032" y="5193"/>
                    <a:pt x="32075" y="5193"/>
                  </a:cubicBezTo>
                  <a:cubicBezTo>
                    <a:pt x="32089" y="5193"/>
                    <a:pt x="32103" y="5192"/>
                    <a:pt x="32117" y="5189"/>
                  </a:cubicBezTo>
                  <a:cubicBezTo>
                    <a:pt x="32173" y="5172"/>
                    <a:pt x="32223" y="5139"/>
                    <a:pt x="32248" y="5086"/>
                  </a:cubicBezTo>
                  <a:lnTo>
                    <a:pt x="34580" y="419"/>
                  </a:lnTo>
                  <a:cubicBezTo>
                    <a:pt x="34544" y="346"/>
                    <a:pt x="34511" y="276"/>
                    <a:pt x="34472" y="207"/>
                  </a:cubicBezTo>
                  <a:cubicBezTo>
                    <a:pt x="34432" y="137"/>
                    <a:pt x="34399" y="70"/>
                    <a:pt x="34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8"/>
            <p:cNvSpPr/>
            <p:nvPr/>
          </p:nvSpPr>
          <p:spPr>
            <a:xfrm rot="800732">
              <a:off x="6362235" y="2859177"/>
              <a:ext cx="1223584" cy="361196"/>
            </a:xfrm>
            <a:custGeom>
              <a:avLst/>
              <a:gdLst/>
              <a:ahLst/>
              <a:cxnLst/>
              <a:rect l="l" t="t" r="r" b="b"/>
              <a:pathLst>
                <a:path w="33693" h="9946" extrusionOk="0">
                  <a:moveTo>
                    <a:pt x="27089" y="0"/>
                  </a:moveTo>
                  <a:lnTo>
                    <a:pt x="23817" y="5036"/>
                  </a:lnTo>
                  <a:lnTo>
                    <a:pt x="19289" y="817"/>
                  </a:lnTo>
                  <a:lnTo>
                    <a:pt x="15699" y="5599"/>
                  </a:lnTo>
                  <a:lnTo>
                    <a:pt x="11547" y="1827"/>
                  </a:lnTo>
                  <a:lnTo>
                    <a:pt x="7770" y="6548"/>
                  </a:lnTo>
                  <a:lnTo>
                    <a:pt x="3655" y="2932"/>
                  </a:lnTo>
                  <a:cubicBezTo>
                    <a:pt x="2441" y="4296"/>
                    <a:pt x="1220" y="5661"/>
                    <a:pt x="0" y="7022"/>
                  </a:cubicBezTo>
                  <a:lnTo>
                    <a:pt x="268" y="7993"/>
                  </a:lnTo>
                  <a:cubicBezTo>
                    <a:pt x="380" y="8174"/>
                    <a:pt x="500" y="8355"/>
                    <a:pt x="620" y="8537"/>
                  </a:cubicBezTo>
                  <a:cubicBezTo>
                    <a:pt x="865" y="8911"/>
                    <a:pt x="1122" y="9276"/>
                    <a:pt x="1395" y="9630"/>
                  </a:cubicBezTo>
                  <a:cubicBezTo>
                    <a:pt x="1434" y="9681"/>
                    <a:pt x="1471" y="9734"/>
                    <a:pt x="1512" y="9784"/>
                  </a:cubicBezTo>
                  <a:cubicBezTo>
                    <a:pt x="2542" y="8632"/>
                    <a:pt x="3571" y="7479"/>
                    <a:pt x="4601" y="6330"/>
                  </a:cubicBezTo>
                  <a:lnTo>
                    <a:pt x="8716" y="9946"/>
                  </a:lnTo>
                  <a:lnTo>
                    <a:pt x="12488" y="5223"/>
                  </a:lnTo>
                  <a:lnTo>
                    <a:pt x="16644" y="8997"/>
                  </a:lnTo>
                  <a:lnTo>
                    <a:pt x="20232" y="4215"/>
                  </a:lnTo>
                  <a:lnTo>
                    <a:pt x="24765" y="8431"/>
                  </a:lnTo>
                  <a:lnTo>
                    <a:pt x="28035" y="3395"/>
                  </a:lnTo>
                  <a:lnTo>
                    <a:pt x="32086" y="6598"/>
                  </a:lnTo>
                  <a:cubicBezTo>
                    <a:pt x="32116" y="6534"/>
                    <a:pt x="32142" y="6472"/>
                    <a:pt x="32164" y="6414"/>
                  </a:cubicBezTo>
                  <a:cubicBezTo>
                    <a:pt x="32806" y="4798"/>
                    <a:pt x="33269" y="3111"/>
                    <a:pt x="33536" y="1392"/>
                  </a:cubicBezTo>
                  <a:cubicBezTo>
                    <a:pt x="33576" y="1155"/>
                    <a:pt x="33606" y="918"/>
                    <a:pt x="33637" y="675"/>
                  </a:cubicBezTo>
                  <a:cubicBezTo>
                    <a:pt x="33656" y="494"/>
                    <a:pt x="33676" y="307"/>
                    <a:pt x="33693" y="123"/>
                  </a:cubicBezTo>
                  <a:lnTo>
                    <a:pt x="33693" y="123"/>
                  </a:lnTo>
                  <a:lnTo>
                    <a:pt x="31871" y="3772"/>
                  </a:lnTo>
                  <a:lnTo>
                    <a:pt x="2708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8"/>
            <p:cNvSpPr/>
            <p:nvPr/>
          </p:nvSpPr>
          <p:spPr>
            <a:xfrm rot="800732">
              <a:off x="6355767" y="2844604"/>
              <a:ext cx="1232409" cy="381714"/>
            </a:xfrm>
            <a:custGeom>
              <a:avLst/>
              <a:gdLst/>
              <a:ahLst/>
              <a:cxnLst/>
              <a:rect l="l" t="t" r="r" b="b"/>
              <a:pathLst>
                <a:path w="33936" h="10511" extrusionOk="0">
                  <a:moveTo>
                    <a:pt x="33936" y="0"/>
                  </a:moveTo>
                  <a:lnTo>
                    <a:pt x="32008" y="3858"/>
                  </a:lnTo>
                  <a:lnTo>
                    <a:pt x="27408" y="229"/>
                  </a:lnTo>
                  <a:cubicBezTo>
                    <a:pt x="27375" y="200"/>
                    <a:pt x="27333" y="187"/>
                    <a:pt x="27290" y="187"/>
                  </a:cubicBezTo>
                  <a:cubicBezTo>
                    <a:pt x="27279" y="187"/>
                    <a:pt x="27268" y="188"/>
                    <a:pt x="27257" y="190"/>
                  </a:cubicBezTo>
                  <a:cubicBezTo>
                    <a:pt x="27201" y="201"/>
                    <a:pt x="27157" y="232"/>
                    <a:pt x="27129" y="273"/>
                  </a:cubicBezTo>
                  <a:lnTo>
                    <a:pt x="23979" y="5119"/>
                  </a:lnTo>
                  <a:lnTo>
                    <a:pt x="19619" y="1057"/>
                  </a:lnTo>
                  <a:cubicBezTo>
                    <a:pt x="19580" y="1021"/>
                    <a:pt x="19531" y="1004"/>
                    <a:pt x="19480" y="1004"/>
                  </a:cubicBezTo>
                  <a:cubicBezTo>
                    <a:pt x="19476" y="1004"/>
                    <a:pt x="19472" y="1004"/>
                    <a:pt x="19468" y="1004"/>
                  </a:cubicBezTo>
                  <a:cubicBezTo>
                    <a:pt x="19412" y="1013"/>
                    <a:pt x="19362" y="1041"/>
                    <a:pt x="19331" y="1083"/>
                  </a:cubicBezTo>
                  <a:lnTo>
                    <a:pt x="15869" y="5697"/>
                  </a:lnTo>
                  <a:lnTo>
                    <a:pt x="11877" y="2065"/>
                  </a:lnTo>
                  <a:cubicBezTo>
                    <a:pt x="11844" y="2034"/>
                    <a:pt x="11801" y="2015"/>
                    <a:pt x="11756" y="2015"/>
                  </a:cubicBezTo>
                  <a:cubicBezTo>
                    <a:pt x="11748" y="2015"/>
                    <a:pt x="11740" y="2016"/>
                    <a:pt x="11732" y="2017"/>
                  </a:cubicBezTo>
                  <a:cubicBezTo>
                    <a:pt x="11676" y="2020"/>
                    <a:pt x="11629" y="2048"/>
                    <a:pt x="11598" y="2087"/>
                  </a:cubicBezTo>
                  <a:lnTo>
                    <a:pt x="7946" y="6648"/>
                  </a:lnTo>
                  <a:lnTo>
                    <a:pt x="3985" y="3164"/>
                  </a:lnTo>
                  <a:cubicBezTo>
                    <a:pt x="3949" y="3132"/>
                    <a:pt x="3904" y="3117"/>
                    <a:pt x="3859" y="3117"/>
                  </a:cubicBezTo>
                  <a:cubicBezTo>
                    <a:pt x="3804" y="3117"/>
                    <a:pt x="3749" y="3139"/>
                    <a:pt x="3711" y="3180"/>
                  </a:cubicBezTo>
                  <a:lnTo>
                    <a:pt x="57" y="7273"/>
                  </a:lnTo>
                  <a:cubicBezTo>
                    <a:pt x="15" y="7320"/>
                    <a:pt x="1" y="7387"/>
                    <a:pt x="15" y="7454"/>
                  </a:cubicBezTo>
                  <a:lnTo>
                    <a:pt x="96" y="7753"/>
                  </a:lnTo>
                  <a:cubicBezTo>
                    <a:pt x="213" y="7959"/>
                    <a:pt x="341" y="8166"/>
                    <a:pt x="469" y="8369"/>
                  </a:cubicBezTo>
                  <a:cubicBezTo>
                    <a:pt x="581" y="8556"/>
                    <a:pt x="698" y="8735"/>
                    <a:pt x="821" y="8913"/>
                  </a:cubicBezTo>
                  <a:lnTo>
                    <a:pt x="414" y="7452"/>
                  </a:lnTo>
                  <a:lnTo>
                    <a:pt x="3876" y="3585"/>
                  </a:lnTo>
                  <a:lnTo>
                    <a:pt x="7848" y="7072"/>
                  </a:lnTo>
                  <a:cubicBezTo>
                    <a:pt x="7885" y="7106"/>
                    <a:pt x="7931" y="7123"/>
                    <a:pt x="7979" y="7123"/>
                  </a:cubicBezTo>
                  <a:cubicBezTo>
                    <a:pt x="7983" y="7123"/>
                    <a:pt x="7987" y="7123"/>
                    <a:pt x="7991" y="7122"/>
                  </a:cubicBezTo>
                  <a:cubicBezTo>
                    <a:pt x="8044" y="7114"/>
                    <a:pt x="8091" y="7086"/>
                    <a:pt x="8125" y="7047"/>
                  </a:cubicBezTo>
                  <a:lnTo>
                    <a:pt x="11771" y="2491"/>
                  </a:lnTo>
                  <a:lnTo>
                    <a:pt x="15774" y="6129"/>
                  </a:lnTo>
                  <a:cubicBezTo>
                    <a:pt x="15807" y="6160"/>
                    <a:pt x="15852" y="6179"/>
                    <a:pt x="15897" y="6179"/>
                  </a:cubicBezTo>
                  <a:cubicBezTo>
                    <a:pt x="15906" y="6179"/>
                    <a:pt x="15914" y="6178"/>
                    <a:pt x="15922" y="6177"/>
                  </a:cubicBezTo>
                  <a:cubicBezTo>
                    <a:pt x="15978" y="6171"/>
                    <a:pt x="16025" y="6143"/>
                    <a:pt x="16056" y="6101"/>
                  </a:cubicBezTo>
                  <a:lnTo>
                    <a:pt x="19515" y="1490"/>
                  </a:lnTo>
                  <a:lnTo>
                    <a:pt x="23890" y="5560"/>
                  </a:lnTo>
                  <a:cubicBezTo>
                    <a:pt x="23927" y="5595"/>
                    <a:pt x="23977" y="5614"/>
                    <a:pt x="24025" y="5614"/>
                  </a:cubicBezTo>
                  <a:cubicBezTo>
                    <a:pt x="24031" y="5614"/>
                    <a:pt x="24037" y="5614"/>
                    <a:pt x="24043" y="5613"/>
                  </a:cubicBezTo>
                  <a:cubicBezTo>
                    <a:pt x="24099" y="5605"/>
                    <a:pt x="24152" y="5574"/>
                    <a:pt x="24177" y="5529"/>
                  </a:cubicBezTo>
                  <a:lnTo>
                    <a:pt x="27335" y="667"/>
                  </a:lnTo>
                  <a:lnTo>
                    <a:pt x="31955" y="4310"/>
                  </a:lnTo>
                  <a:cubicBezTo>
                    <a:pt x="31989" y="4340"/>
                    <a:pt x="32034" y="4353"/>
                    <a:pt x="32077" y="4353"/>
                  </a:cubicBezTo>
                  <a:cubicBezTo>
                    <a:pt x="32090" y="4353"/>
                    <a:pt x="32104" y="4352"/>
                    <a:pt x="32117" y="4349"/>
                  </a:cubicBezTo>
                  <a:cubicBezTo>
                    <a:pt x="32173" y="4335"/>
                    <a:pt x="32220" y="4302"/>
                    <a:pt x="32245" y="4249"/>
                  </a:cubicBezTo>
                  <a:lnTo>
                    <a:pt x="33838" y="1063"/>
                  </a:lnTo>
                  <a:cubicBezTo>
                    <a:pt x="33860" y="879"/>
                    <a:pt x="33880" y="695"/>
                    <a:pt x="33894" y="511"/>
                  </a:cubicBezTo>
                  <a:cubicBezTo>
                    <a:pt x="33911" y="338"/>
                    <a:pt x="33925" y="170"/>
                    <a:pt x="33936" y="0"/>
                  </a:cubicBezTo>
                  <a:close/>
                  <a:moveTo>
                    <a:pt x="28238" y="3588"/>
                  </a:moveTo>
                  <a:cubicBezTo>
                    <a:pt x="28227" y="3588"/>
                    <a:pt x="28216" y="3589"/>
                    <a:pt x="28206" y="3591"/>
                  </a:cubicBezTo>
                  <a:cubicBezTo>
                    <a:pt x="28155" y="3599"/>
                    <a:pt x="28105" y="3627"/>
                    <a:pt x="28074" y="3674"/>
                  </a:cubicBezTo>
                  <a:lnTo>
                    <a:pt x="24925" y="8517"/>
                  </a:lnTo>
                  <a:lnTo>
                    <a:pt x="20562" y="4455"/>
                  </a:lnTo>
                  <a:cubicBezTo>
                    <a:pt x="20525" y="4419"/>
                    <a:pt x="20475" y="4402"/>
                    <a:pt x="20423" y="4402"/>
                  </a:cubicBezTo>
                  <a:cubicBezTo>
                    <a:pt x="20419" y="4402"/>
                    <a:pt x="20415" y="4402"/>
                    <a:pt x="20411" y="4402"/>
                  </a:cubicBezTo>
                  <a:cubicBezTo>
                    <a:pt x="20355" y="4408"/>
                    <a:pt x="20308" y="4436"/>
                    <a:pt x="20277" y="4478"/>
                  </a:cubicBezTo>
                  <a:lnTo>
                    <a:pt x="16818" y="9092"/>
                  </a:lnTo>
                  <a:lnTo>
                    <a:pt x="12820" y="5460"/>
                  </a:lnTo>
                  <a:cubicBezTo>
                    <a:pt x="12785" y="5428"/>
                    <a:pt x="12737" y="5409"/>
                    <a:pt x="12692" y="5409"/>
                  </a:cubicBezTo>
                  <a:cubicBezTo>
                    <a:pt x="12686" y="5409"/>
                    <a:pt x="12680" y="5409"/>
                    <a:pt x="12675" y="5409"/>
                  </a:cubicBezTo>
                  <a:cubicBezTo>
                    <a:pt x="12622" y="5412"/>
                    <a:pt x="12574" y="5440"/>
                    <a:pt x="12541" y="5482"/>
                  </a:cubicBezTo>
                  <a:lnTo>
                    <a:pt x="8889" y="10043"/>
                  </a:lnTo>
                  <a:lnTo>
                    <a:pt x="4928" y="6562"/>
                  </a:lnTo>
                  <a:cubicBezTo>
                    <a:pt x="4893" y="6529"/>
                    <a:pt x="4847" y="6513"/>
                    <a:pt x="4801" y="6513"/>
                  </a:cubicBezTo>
                  <a:cubicBezTo>
                    <a:pt x="4748" y="6513"/>
                    <a:pt x="4694" y="6535"/>
                    <a:pt x="4657" y="6578"/>
                  </a:cubicBezTo>
                  <a:lnTo>
                    <a:pt x="1594" y="10007"/>
                  </a:lnTo>
                  <a:cubicBezTo>
                    <a:pt x="1633" y="10057"/>
                    <a:pt x="1672" y="10110"/>
                    <a:pt x="1714" y="10160"/>
                  </a:cubicBezTo>
                  <a:cubicBezTo>
                    <a:pt x="1753" y="10211"/>
                    <a:pt x="1789" y="10264"/>
                    <a:pt x="1831" y="10314"/>
                  </a:cubicBezTo>
                  <a:lnTo>
                    <a:pt x="4813" y="6972"/>
                  </a:lnTo>
                  <a:lnTo>
                    <a:pt x="8786" y="10459"/>
                  </a:lnTo>
                  <a:cubicBezTo>
                    <a:pt x="8820" y="10493"/>
                    <a:pt x="8863" y="10510"/>
                    <a:pt x="8908" y="10510"/>
                  </a:cubicBezTo>
                  <a:cubicBezTo>
                    <a:pt x="8915" y="10510"/>
                    <a:pt x="8921" y="10510"/>
                    <a:pt x="8928" y="10509"/>
                  </a:cubicBezTo>
                  <a:cubicBezTo>
                    <a:pt x="8984" y="10501"/>
                    <a:pt x="9029" y="10476"/>
                    <a:pt x="9062" y="10434"/>
                  </a:cubicBezTo>
                  <a:lnTo>
                    <a:pt x="12708" y="5878"/>
                  </a:lnTo>
                  <a:lnTo>
                    <a:pt x="16712" y="9513"/>
                  </a:lnTo>
                  <a:cubicBezTo>
                    <a:pt x="16746" y="9547"/>
                    <a:pt x="16793" y="9564"/>
                    <a:pt x="16841" y="9564"/>
                  </a:cubicBezTo>
                  <a:cubicBezTo>
                    <a:pt x="16848" y="9564"/>
                    <a:pt x="16855" y="9564"/>
                    <a:pt x="16862" y="9563"/>
                  </a:cubicBezTo>
                  <a:cubicBezTo>
                    <a:pt x="16915" y="9561"/>
                    <a:pt x="16965" y="9533"/>
                    <a:pt x="16993" y="9485"/>
                  </a:cubicBezTo>
                  <a:lnTo>
                    <a:pt x="20453" y="4877"/>
                  </a:lnTo>
                  <a:lnTo>
                    <a:pt x="24827" y="8950"/>
                  </a:lnTo>
                  <a:cubicBezTo>
                    <a:pt x="24862" y="8982"/>
                    <a:pt x="24908" y="8999"/>
                    <a:pt x="24953" y="8999"/>
                  </a:cubicBezTo>
                  <a:cubicBezTo>
                    <a:pt x="24963" y="8999"/>
                    <a:pt x="24972" y="8999"/>
                    <a:pt x="24981" y="8997"/>
                  </a:cubicBezTo>
                  <a:cubicBezTo>
                    <a:pt x="25036" y="8992"/>
                    <a:pt x="25089" y="8961"/>
                    <a:pt x="25117" y="8913"/>
                  </a:cubicBezTo>
                  <a:lnTo>
                    <a:pt x="28275" y="4056"/>
                  </a:lnTo>
                  <a:lnTo>
                    <a:pt x="32209" y="7156"/>
                  </a:lnTo>
                  <a:cubicBezTo>
                    <a:pt x="32237" y="7097"/>
                    <a:pt x="32262" y="7030"/>
                    <a:pt x="32281" y="6972"/>
                  </a:cubicBezTo>
                  <a:cubicBezTo>
                    <a:pt x="32315" y="6913"/>
                    <a:pt x="32337" y="6849"/>
                    <a:pt x="32360" y="6788"/>
                  </a:cubicBezTo>
                  <a:lnTo>
                    <a:pt x="28356" y="3627"/>
                  </a:lnTo>
                  <a:cubicBezTo>
                    <a:pt x="28323" y="3600"/>
                    <a:pt x="28280" y="3588"/>
                    <a:pt x="28238" y="358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8"/>
            <p:cNvSpPr/>
            <p:nvPr/>
          </p:nvSpPr>
          <p:spPr>
            <a:xfrm rot="800732">
              <a:off x="6430760" y="3103277"/>
              <a:ext cx="1006961" cy="361196"/>
            </a:xfrm>
            <a:custGeom>
              <a:avLst/>
              <a:gdLst/>
              <a:ahLst/>
              <a:cxnLst/>
              <a:rect l="l" t="t" r="r" b="b"/>
              <a:pathLst>
                <a:path w="27728" h="9946" extrusionOk="0">
                  <a:moveTo>
                    <a:pt x="25504" y="0"/>
                  </a:moveTo>
                  <a:lnTo>
                    <a:pt x="22232" y="5036"/>
                  </a:lnTo>
                  <a:lnTo>
                    <a:pt x="17699" y="820"/>
                  </a:lnTo>
                  <a:lnTo>
                    <a:pt x="14114" y="5605"/>
                  </a:lnTo>
                  <a:lnTo>
                    <a:pt x="9957" y="1825"/>
                  </a:lnTo>
                  <a:lnTo>
                    <a:pt x="6185" y="6545"/>
                  </a:lnTo>
                  <a:lnTo>
                    <a:pt x="2070" y="2929"/>
                  </a:lnTo>
                  <a:cubicBezTo>
                    <a:pt x="1378" y="3702"/>
                    <a:pt x="692" y="4478"/>
                    <a:pt x="0" y="5245"/>
                  </a:cubicBezTo>
                  <a:cubicBezTo>
                    <a:pt x="39" y="5290"/>
                    <a:pt x="84" y="5340"/>
                    <a:pt x="134" y="5384"/>
                  </a:cubicBezTo>
                  <a:cubicBezTo>
                    <a:pt x="745" y="5995"/>
                    <a:pt x="1381" y="6573"/>
                    <a:pt x="2051" y="7117"/>
                  </a:cubicBezTo>
                  <a:cubicBezTo>
                    <a:pt x="2101" y="7159"/>
                    <a:pt x="2148" y="7198"/>
                    <a:pt x="2201" y="7237"/>
                  </a:cubicBezTo>
                  <a:cubicBezTo>
                    <a:pt x="2469" y="6936"/>
                    <a:pt x="2740" y="6629"/>
                    <a:pt x="3010" y="6330"/>
                  </a:cubicBezTo>
                  <a:lnTo>
                    <a:pt x="7125" y="9946"/>
                  </a:lnTo>
                  <a:lnTo>
                    <a:pt x="10903" y="5228"/>
                  </a:lnTo>
                  <a:lnTo>
                    <a:pt x="15057" y="9000"/>
                  </a:lnTo>
                  <a:lnTo>
                    <a:pt x="18647" y="4216"/>
                  </a:lnTo>
                  <a:lnTo>
                    <a:pt x="22980" y="8247"/>
                  </a:lnTo>
                  <a:lnTo>
                    <a:pt x="23178" y="8431"/>
                  </a:lnTo>
                  <a:lnTo>
                    <a:pt x="23990" y="7184"/>
                  </a:lnTo>
                  <a:lnTo>
                    <a:pt x="26453" y="3401"/>
                  </a:lnTo>
                  <a:lnTo>
                    <a:pt x="26693" y="3588"/>
                  </a:lnTo>
                  <a:cubicBezTo>
                    <a:pt x="26732" y="3535"/>
                    <a:pt x="26763" y="3479"/>
                    <a:pt x="26796" y="3423"/>
                  </a:cubicBezTo>
                  <a:cubicBezTo>
                    <a:pt x="27095" y="2935"/>
                    <a:pt x="27376" y="2433"/>
                    <a:pt x="27639" y="1928"/>
                  </a:cubicBezTo>
                  <a:cubicBezTo>
                    <a:pt x="27672" y="1869"/>
                    <a:pt x="27700" y="1805"/>
                    <a:pt x="27728" y="1749"/>
                  </a:cubicBezTo>
                  <a:lnTo>
                    <a:pt x="255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8"/>
            <p:cNvSpPr/>
            <p:nvPr/>
          </p:nvSpPr>
          <p:spPr>
            <a:xfrm rot="800732">
              <a:off x="6426011" y="3096140"/>
              <a:ext cx="1015096" cy="374923"/>
            </a:xfrm>
            <a:custGeom>
              <a:avLst/>
              <a:gdLst/>
              <a:ahLst/>
              <a:cxnLst/>
              <a:rect l="l" t="t" r="r" b="b"/>
              <a:pathLst>
                <a:path w="27952" h="10324" extrusionOk="0">
                  <a:moveTo>
                    <a:pt x="25639" y="0"/>
                  </a:moveTo>
                  <a:cubicBezTo>
                    <a:pt x="25629" y="0"/>
                    <a:pt x="25619" y="1"/>
                    <a:pt x="25608" y="2"/>
                  </a:cubicBezTo>
                  <a:cubicBezTo>
                    <a:pt x="25555" y="14"/>
                    <a:pt x="25508" y="42"/>
                    <a:pt x="25480" y="86"/>
                  </a:cubicBezTo>
                  <a:lnTo>
                    <a:pt x="22330" y="4932"/>
                  </a:lnTo>
                  <a:lnTo>
                    <a:pt x="17964" y="867"/>
                  </a:lnTo>
                  <a:cubicBezTo>
                    <a:pt x="17925" y="831"/>
                    <a:pt x="17872" y="817"/>
                    <a:pt x="17817" y="817"/>
                  </a:cubicBezTo>
                  <a:cubicBezTo>
                    <a:pt x="17761" y="823"/>
                    <a:pt x="17711" y="851"/>
                    <a:pt x="17683" y="892"/>
                  </a:cubicBezTo>
                  <a:lnTo>
                    <a:pt x="14218" y="5507"/>
                  </a:lnTo>
                  <a:lnTo>
                    <a:pt x="10223" y="1869"/>
                  </a:lnTo>
                  <a:cubicBezTo>
                    <a:pt x="10189" y="1840"/>
                    <a:pt x="10146" y="1820"/>
                    <a:pt x="10102" y="1820"/>
                  </a:cubicBezTo>
                  <a:cubicBezTo>
                    <a:pt x="10095" y="1820"/>
                    <a:pt x="10088" y="1820"/>
                    <a:pt x="10081" y="1821"/>
                  </a:cubicBezTo>
                  <a:cubicBezTo>
                    <a:pt x="10022" y="1827"/>
                    <a:pt x="9974" y="1852"/>
                    <a:pt x="9944" y="1894"/>
                  </a:cubicBezTo>
                  <a:lnTo>
                    <a:pt x="6295" y="6458"/>
                  </a:lnTo>
                  <a:lnTo>
                    <a:pt x="2333" y="2974"/>
                  </a:lnTo>
                  <a:cubicBezTo>
                    <a:pt x="2299" y="2942"/>
                    <a:pt x="2255" y="2926"/>
                    <a:pt x="2210" y="2926"/>
                  </a:cubicBezTo>
                  <a:cubicBezTo>
                    <a:pt x="2155" y="2926"/>
                    <a:pt x="2101" y="2949"/>
                    <a:pt x="2063" y="2993"/>
                  </a:cubicBezTo>
                  <a:lnTo>
                    <a:pt x="1" y="5297"/>
                  </a:lnTo>
                  <a:cubicBezTo>
                    <a:pt x="43" y="5342"/>
                    <a:pt x="85" y="5387"/>
                    <a:pt x="138" y="5434"/>
                  </a:cubicBezTo>
                  <a:cubicBezTo>
                    <a:pt x="174" y="5479"/>
                    <a:pt x="221" y="5526"/>
                    <a:pt x="269" y="5574"/>
                  </a:cubicBezTo>
                  <a:lnTo>
                    <a:pt x="2222" y="3389"/>
                  </a:lnTo>
                  <a:lnTo>
                    <a:pt x="6194" y="6876"/>
                  </a:lnTo>
                  <a:cubicBezTo>
                    <a:pt x="6229" y="6911"/>
                    <a:pt x="6275" y="6928"/>
                    <a:pt x="6320" y="6928"/>
                  </a:cubicBezTo>
                  <a:cubicBezTo>
                    <a:pt x="6327" y="6928"/>
                    <a:pt x="6333" y="6927"/>
                    <a:pt x="6339" y="6927"/>
                  </a:cubicBezTo>
                  <a:cubicBezTo>
                    <a:pt x="6392" y="6918"/>
                    <a:pt x="6443" y="6893"/>
                    <a:pt x="6471" y="6851"/>
                  </a:cubicBezTo>
                  <a:lnTo>
                    <a:pt x="10120" y="2296"/>
                  </a:lnTo>
                  <a:lnTo>
                    <a:pt x="14120" y="5931"/>
                  </a:lnTo>
                  <a:cubicBezTo>
                    <a:pt x="14159" y="5967"/>
                    <a:pt x="14210" y="5984"/>
                    <a:pt x="14259" y="5984"/>
                  </a:cubicBezTo>
                  <a:cubicBezTo>
                    <a:pt x="14263" y="5984"/>
                    <a:pt x="14267" y="5984"/>
                    <a:pt x="14271" y="5984"/>
                  </a:cubicBezTo>
                  <a:cubicBezTo>
                    <a:pt x="14327" y="5978"/>
                    <a:pt x="14374" y="5950"/>
                    <a:pt x="14407" y="5908"/>
                  </a:cubicBezTo>
                  <a:lnTo>
                    <a:pt x="17867" y="1294"/>
                  </a:lnTo>
                  <a:lnTo>
                    <a:pt x="22238" y="5367"/>
                  </a:lnTo>
                  <a:cubicBezTo>
                    <a:pt x="22271" y="5400"/>
                    <a:pt x="22317" y="5417"/>
                    <a:pt x="22364" y="5417"/>
                  </a:cubicBezTo>
                  <a:cubicBezTo>
                    <a:pt x="22373" y="5417"/>
                    <a:pt x="22382" y="5416"/>
                    <a:pt x="22392" y="5415"/>
                  </a:cubicBezTo>
                  <a:cubicBezTo>
                    <a:pt x="22448" y="5409"/>
                    <a:pt x="22501" y="5378"/>
                    <a:pt x="22529" y="5331"/>
                  </a:cubicBezTo>
                  <a:lnTo>
                    <a:pt x="25684" y="474"/>
                  </a:lnTo>
                  <a:lnTo>
                    <a:pt x="27771" y="2120"/>
                  </a:lnTo>
                  <a:cubicBezTo>
                    <a:pt x="27804" y="2064"/>
                    <a:pt x="27832" y="2003"/>
                    <a:pt x="27860" y="1941"/>
                  </a:cubicBezTo>
                  <a:cubicBezTo>
                    <a:pt x="27891" y="1886"/>
                    <a:pt x="27918" y="1827"/>
                    <a:pt x="27952" y="1768"/>
                  </a:cubicBezTo>
                  <a:lnTo>
                    <a:pt x="25759" y="42"/>
                  </a:lnTo>
                  <a:cubicBezTo>
                    <a:pt x="25725" y="14"/>
                    <a:pt x="25682" y="0"/>
                    <a:pt x="25639" y="0"/>
                  </a:cubicBezTo>
                  <a:close/>
                  <a:moveTo>
                    <a:pt x="26585" y="3397"/>
                  </a:moveTo>
                  <a:cubicBezTo>
                    <a:pt x="26573" y="3397"/>
                    <a:pt x="26561" y="3398"/>
                    <a:pt x="26549" y="3400"/>
                  </a:cubicBezTo>
                  <a:cubicBezTo>
                    <a:pt x="26493" y="3412"/>
                    <a:pt x="26448" y="3439"/>
                    <a:pt x="26420" y="3484"/>
                  </a:cubicBezTo>
                  <a:lnTo>
                    <a:pt x="23365" y="8185"/>
                  </a:lnTo>
                  <a:lnTo>
                    <a:pt x="23271" y="8327"/>
                  </a:lnTo>
                  <a:lnTo>
                    <a:pt x="23248" y="8302"/>
                  </a:lnTo>
                  <a:lnTo>
                    <a:pt x="18910" y="4268"/>
                  </a:lnTo>
                  <a:cubicBezTo>
                    <a:pt x="18877" y="4234"/>
                    <a:pt x="18831" y="4219"/>
                    <a:pt x="18783" y="4219"/>
                  </a:cubicBezTo>
                  <a:cubicBezTo>
                    <a:pt x="18775" y="4219"/>
                    <a:pt x="18767" y="4220"/>
                    <a:pt x="18760" y="4221"/>
                  </a:cubicBezTo>
                  <a:cubicBezTo>
                    <a:pt x="18704" y="4223"/>
                    <a:pt x="18654" y="4251"/>
                    <a:pt x="18623" y="4296"/>
                  </a:cubicBezTo>
                  <a:lnTo>
                    <a:pt x="15161" y="8907"/>
                  </a:lnTo>
                  <a:lnTo>
                    <a:pt x="11163" y="5272"/>
                  </a:lnTo>
                  <a:cubicBezTo>
                    <a:pt x="11133" y="5240"/>
                    <a:pt x="11091" y="5223"/>
                    <a:pt x="11047" y="5223"/>
                  </a:cubicBezTo>
                  <a:cubicBezTo>
                    <a:pt x="11039" y="5223"/>
                    <a:pt x="11030" y="5224"/>
                    <a:pt x="11021" y="5225"/>
                  </a:cubicBezTo>
                  <a:cubicBezTo>
                    <a:pt x="10965" y="5228"/>
                    <a:pt x="10917" y="5253"/>
                    <a:pt x="10884" y="5295"/>
                  </a:cubicBezTo>
                  <a:lnTo>
                    <a:pt x="7235" y="9856"/>
                  </a:lnTo>
                  <a:lnTo>
                    <a:pt x="3273" y="6372"/>
                  </a:lnTo>
                  <a:cubicBezTo>
                    <a:pt x="3237" y="6339"/>
                    <a:pt x="3192" y="6323"/>
                    <a:pt x="3146" y="6323"/>
                  </a:cubicBezTo>
                  <a:cubicBezTo>
                    <a:pt x="3092" y="6323"/>
                    <a:pt x="3039" y="6345"/>
                    <a:pt x="3000" y="6388"/>
                  </a:cubicBezTo>
                  <a:lnTo>
                    <a:pt x="2180" y="7303"/>
                  </a:lnTo>
                  <a:cubicBezTo>
                    <a:pt x="2233" y="7340"/>
                    <a:pt x="2280" y="7381"/>
                    <a:pt x="2330" y="7421"/>
                  </a:cubicBezTo>
                  <a:cubicBezTo>
                    <a:pt x="2383" y="7465"/>
                    <a:pt x="2431" y="7504"/>
                    <a:pt x="2481" y="7543"/>
                  </a:cubicBezTo>
                  <a:lnTo>
                    <a:pt x="3153" y="6787"/>
                  </a:lnTo>
                  <a:lnTo>
                    <a:pt x="7126" y="10277"/>
                  </a:lnTo>
                  <a:cubicBezTo>
                    <a:pt x="7159" y="10305"/>
                    <a:pt x="7200" y="10324"/>
                    <a:pt x="7244" y="10324"/>
                  </a:cubicBezTo>
                  <a:cubicBezTo>
                    <a:pt x="7252" y="10324"/>
                    <a:pt x="7260" y="10323"/>
                    <a:pt x="7268" y="10322"/>
                  </a:cubicBezTo>
                  <a:cubicBezTo>
                    <a:pt x="7321" y="10319"/>
                    <a:pt x="7369" y="10291"/>
                    <a:pt x="7402" y="10252"/>
                  </a:cubicBezTo>
                  <a:lnTo>
                    <a:pt x="11049" y="5694"/>
                  </a:lnTo>
                  <a:lnTo>
                    <a:pt x="15052" y="9332"/>
                  </a:lnTo>
                  <a:cubicBezTo>
                    <a:pt x="15086" y="9366"/>
                    <a:pt x="15133" y="9383"/>
                    <a:pt x="15180" y="9383"/>
                  </a:cubicBezTo>
                  <a:cubicBezTo>
                    <a:pt x="15186" y="9383"/>
                    <a:pt x="15193" y="9382"/>
                    <a:pt x="15200" y="9382"/>
                  </a:cubicBezTo>
                  <a:cubicBezTo>
                    <a:pt x="15256" y="9373"/>
                    <a:pt x="15303" y="9345"/>
                    <a:pt x="15334" y="9304"/>
                  </a:cubicBezTo>
                  <a:lnTo>
                    <a:pt x="18793" y="4695"/>
                  </a:lnTo>
                  <a:lnTo>
                    <a:pt x="22964" y="8573"/>
                  </a:lnTo>
                  <a:lnTo>
                    <a:pt x="23170" y="8762"/>
                  </a:lnTo>
                  <a:cubicBezTo>
                    <a:pt x="23207" y="8797"/>
                    <a:pt x="23254" y="8814"/>
                    <a:pt x="23303" y="8814"/>
                  </a:cubicBezTo>
                  <a:cubicBezTo>
                    <a:pt x="23310" y="8814"/>
                    <a:pt x="23317" y="8813"/>
                    <a:pt x="23324" y="8813"/>
                  </a:cubicBezTo>
                  <a:cubicBezTo>
                    <a:pt x="23379" y="8804"/>
                    <a:pt x="23432" y="8774"/>
                    <a:pt x="23460" y="8729"/>
                  </a:cubicBezTo>
                  <a:lnTo>
                    <a:pt x="25092" y="6215"/>
                  </a:lnTo>
                  <a:lnTo>
                    <a:pt x="26616" y="3866"/>
                  </a:lnTo>
                  <a:lnTo>
                    <a:pt x="26708" y="3942"/>
                  </a:lnTo>
                  <a:cubicBezTo>
                    <a:pt x="26744" y="3886"/>
                    <a:pt x="26780" y="3830"/>
                    <a:pt x="26811" y="3777"/>
                  </a:cubicBezTo>
                  <a:cubicBezTo>
                    <a:pt x="26850" y="3721"/>
                    <a:pt x="26881" y="3665"/>
                    <a:pt x="26917" y="3612"/>
                  </a:cubicBezTo>
                  <a:lnTo>
                    <a:pt x="26699" y="3439"/>
                  </a:lnTo>
                  <a:cubicBezTo>
                    <a:pt x="26667" y="3411"/>
                    <a:pt x="26626" y="3397"/>
                    <a:pt x="26585" y="33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8"/>
            <p:cNvSpPr/>
            <p:nvPr/>
          </p:nvSpPr>
          <p:spPr>
            <a:xfrm rot="800732">
              <a:off x="6735662" y="3389704"/>
              <a:ext cx="434953" cy="186445"/>
            </a:xfrm>
            <a:custGeom>
              <a:avLst/>
              <a:gdLst/>
              <a:ahLst/>
              <a:cxnLst/>
              <a:rect l="l" t="t" r="r" b="b"/>
              <a:pathLst>
                <a:path w="11977" h="5134" extrusionOk="0">
                  <a:moveTo>
                    <a:pt x="9943" y="0"/>
                  </a:moveTo>
                  <a:lnTo>
                    <a:pt x="6358" y="4782"/>
                  </a:lnTo>
                  <a:lnTo>
                    <a:pt x="2201" y="1007"/>
                  </a:lnTo>
                  <a:lnTo>
                    <a:pt x="0" y="3761"/>
                  </a:lnTo>
                  <a:cubicBezTo>
                    <a:pt x="64" y="3783"/>
                    <a:pt x="129" y="3808"/>
                    <a:pt x="193" y="3825"/>
                  </a:cubicBezTo>
                  <a:cubicBezTo>
                    <a:pt x="2134" y="4494"/>
                    <a:pt x="4154" y="4924"/>
                    <a:pt x="6202" y="5080"/>
                  </a:cubicBezTo>
                  <a:cubicBezTo>
                    <a:pt x="6509" y="5105"/>
                    <a:pt x="6818" y="5122"/>
                    <a:pt x="7125" y="5133"/>
                  </a:cubicBezTo>
                  <a:cubicBezTo>
                    <a:pt x="8810" y="4282"/>
                    <a:pt x="10387" y="3231"/>
                    <a:pt x="11826" y="2012"/>
                  </a:cubicBezTo>
                  <a:cubicBezTo>
                    <a:pt x="11879" y="1970"/>
                    <a:pt x="11927" y="1925"/>
                    <a:pt x="11977" y="1886"/>
                  </a:cubicBezTo>
                  <a:lnTo>
                    <a:pt x="99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8"/>
            <p:cNvSpPr/>
            <p:nvPr/>
          </p:nvSpPr>
          <p:spPr>
            <a:xfrm rot="800732">
              <a:off x="6730160" y="3382558"/>
              <a:ext cx="447228" cy="187825"/>
            </a:xfrm>
            <a:custGeom>
              <a:avLst/>
              <a:gdLst/>
              <a:ahLst/>
              <a:cxnLst/>
              <a:rect l="l" t="t" r="r" b="b"/>
              <a:pathLst>
                <a:path w="12315" h="5172" extrusionOk="0">
                  <a:moveTo>
                    <a:pt x="10133" y="0"/>
                  </a:moveTo>
                  <a:cubicBezTo>
                    <a:pt x="10128" y="0"/>
                    <a:pt x="10124" y="1"/>
                    <a:pt x="10119" y="1"/>
                  </a:cubicBezTo>
                  <a:cubicBezTo>
                    <a:pt x="10061" y="4"/>
                    <a:pt x="10013" y="31"/>
                    <a:pt x="9983" y="76"/>
                  </a:cubicBezTo>
                  <a:lnTo>
                    <a:pt x="6523" y="4688"/>
                  </a:lnTo>
                  <a:lnTo>
                    <a:pt x="2525" y="1053"/>
                  </a:lnTo>
                  <a:cubicBezTo>
                    <a:pt x="2494" y="1021"/>
                    <a:pt x="2447" y="1004"/>
                    <a:pt x="2401" y="1004"/>
                  </a:cubicBezTo>
                  <a:cubicBezTo>
                    <a:pt x="2394" y="1004"/>
                    <a:pt x="2387" y="1004"/>
                    <a:pt x="2380" y="1005"/>
                  </a:cubicBezTo>
                  <a:cubicBezTo>
                    <a:pt x="2327" y="1008"/>
                    <a:pt x="2280" y="1036"/>
                    <a:pt x="2246" y="1075"/>
                  </a:cubicBezTo>
                  <a:lnTo>
                    <a:pt x="1" y="3881"/>
                  </a:lnTo>
                  <a:cubicBezTo>
                    <a:pt x="65" y="3906"/>
                    <a:pt x="132" y="3929"/>
                    <a:pt x="193" y="3948"/>
                  </a:cubicBezTo>
                  <a:cubicBezTo>
                    <a:pt x="257" y="3973"/>
                    <a:pt x="322" y="3999"/>
                    <a:pt x="386" y="4015"/>
                  </a:cubicBezTo>
                  <a:lnTo>
                    <a:pt x="2419" y="1477"/>
                  </a:lnTo>
                  <a:lnTo>
                    <a:pt x="6423" y="5120"/>
                  </a:lnTo>
                  <a:cubicBezTo>
                    <a:pt x="6455" y="5154"/>
                    <a:pt x="6501" y="5171"/>
                    <a:pt x="6550" y="5171"/>
                  </a:cubicBezTo>
                  <a:cubicBezTo>
                    <a:pt x="6557" y="5171"/>
                    <a:pt x="6564" y="5171"/>
                    <a:pt x="6571" y="5170"/>
                  </a:cubicBezTo>
                  <a:cubicBezTo>
                    <a:pt x="6624" y="5162"/>
                    <a:pt x="6677" y="5134"/>
                    <a:pt x="6705" y="5092"/>
                  </a:cubicBezTo>
                  <a:lnTo>
                    <a:pt x="10164" y="483"/>
                  </a:lnTo>
                  <a:lnTo>
                    <a:pt x="12019" y="2213"/>
                  </a:lnTo>
                  <a:cubicBezTo>
                    <a:pt x="12072" y="2174"/>
                    <a:pt x="12120" y="2129"/>
                    <a:pt x="12170" y="2088"/>
                  </a:cubicBezTo>
                  <a:cubicBezTo>
                    <a:pt x="12217" y="2046"/>
                    <a:pt x="12267" y="2004"/>
                    <a:pt x="12315" y="1956"/>
                  </a:cubicBezTo>
                  <a:lnTo>
                    <a:pt x="10267" y="51"/>
                  </a:lnTo>
                  <a:cubicBezTo>
                    <a:pt x="10234" y="15"/>
                    <a:pt x="10184" y="0"/>
                    <a:pt x="10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8"/>
            <p:cNvSpPr/>
            <p:nvPr/>
          </p:nvSpPr>
          <p:spPr>
            <a:xfrm rot="800732">
              <a:off x="6255487" y="2368994"/>
              <a:ext cx="1365651" cy="1196783"/>
            </a:xfrm>
            <a:custGeom>
              <a:avLst/>
              <a:gdLst/>
              <a:ahLst/>
              <a:cxnLst/>
              <a:rect l="l" t="t" r="r" b="b"/>
              <a:pathLst>
                <a:path w="37605" h="32955" extrusionOk="0">
                  <a:moveTo>
                    <a:pt x="26940" y="379"/>
                  </a:moveTo>
                  <a:cubicBezTo>
                    <a:pt x="30114" y="379"/>
                    <a:pt x="33311" y="2011"/>
                    <a:pt x="35079" y="4650"/>
                  </a:cubicBezTo>
                  <a:cubicBezTo>
                    <a:pt x="37214" y="7836"/>
                    <a:pt x="37149" y="11805"/>
                    <a:pt x="36717" y="14573"/>
                  </a:cubicBezTo>
                  <a:cubicBezTo>
                    <a:pt x="35542" y="22147"/>
                    <a:pt x="30507" y="29035"/>
                    <a:pt x="23571" y="32564"/>
                  </a:cubicBezTo>
                  <a:cubicBezTo>
                    <a:pt x="23281" y="32553"/>
                    <a:pt x="22991" y="32539"/>
                    <a:pt x="22704" y="32514"/>
                  </a:cubicBezTo>
                  <a:cubicBezTo>
                    <a:pt x="14703" y="31900"/>
                    <a:pt x="7045" y="27015"/>
                    <a:pt x="3192" y="20072"/>
                  </a:cubicBezTo>
                  <a:cubicBezTo>
                    <a:pt x="1836" y="17625"/>
                    <a:pt x="402" y="13920"/>
                    <a:pt x="1306" y="10193"/>
                  </a:cubicBezTo>
                  <a:cubicBezTo>
                    <a:pt x="2171" y="6625"/>
                    <a:pt x="5298" y="3659"/>
                    <a:pt x="8908" y="2984"/>
                  </a:cubicBezTo>
                  <a:cubicBezTo>
                    <a:pt x="9461" y="2881"/>
                    <a:pt x="10019" y="2831"/>
                    <a:pt x="10582" y="2831"/>
                  </a:cubicBezTo>
                  <a:cubicBezTo>
                    <a:pt x="13333" y="2831"/>
                    <a:pt x="16098" y="4041"/>
                    <a:pt x="17947" y="6137"/>
                  </a:cubicBezTo>
                  <a:cubicBezTo>
                    <a:pt x="17985" y="6179"/>
                    <a:pt x="18038" y="6203"/>
                    <a:pt x="18091" y="6203"/>
                  </a:cubicBezTo>
                  <a:cubicBezTo>
                    <a:pt x="18101" y="6203"/>
                    <a:pt x="18111" y="6203"/>
                    <a:pt x="18120" y="6201"/>
                  </a:cubicBezTo>
                  <a:cubicBezTo>
                    <a:pt x="18187" y="6190"/>
                    <a:pt x="18240" y="6148"/>
                    <a:pt x="18268" y="6089"/>
                  </a:cubicBezTo>
                  <a:cubicBezTo>
                    <a:pt x="19610" y="3165"/>
                    <a:pt x="22364" y="1026"/>
                    <a:pt x="25457" y="501"/>
                  </a:cubicBezTo>
                  <a:cubicBezTo>
                    <a:pt x="25947" y="419"/>
                    <a:pt x="26443" y="379"/>
                    <a:pt x="26940" y="379"/>
                  </a:cubicBezTo>
                  <a:close/>
                  <a:moveTo>
                    <a:pt x="26948" y="1"/>
                  </a:moveTo>
                  <a:cubicBezTo>
                    <a:pt x="26428" y="1"/>
                    <a:pt x="25909" y="43"/>
                    <a:pt x="25396" y="130"/>
                  </a:cubicBezTo>
                  <a:cubicBezTo>
                    <a:pt x="22266" y="657"/>
                    <a:pt x="19476" y="2772"/>
                    <a:pt x="18045" y="5673"/>
                  </a:cubicBezTo>
                  <a:cubicBezTo>
                    <a:pt x="16121" y="3621"/>
                    <a:pt x="13343" y="2445"/>
                    <a:pt x="10575" y="2445"/>
                  </a:cubicBezTo>
                  <a:cubicBezTo>
                    <a:pt x="9991" y="2445"/>
                    <a:pt x="9408" y="2497"/>
                    <a:pt x="8833" y="2605"/>
                  </a:cubicBezTo>
                  <a:cubicBezTo>
                    <a:pt x="5081" y="3305"/>
                    <a:pt x="1831" y="6388"/>
                    <a:pt x="932" y="10104"/>
                  </a:cubicBezTo>
                  <a:cubicBezTo>
                    <a:pt x="1" y="13954"/>
                    <a:pt x="1465" y="17750"/>
                    <a:pt x="2857" y="20261"/>
                  </a:cubicBezTo>
                  <a:cubicBezTo>
                    <a:pt x="6769" y="27317"/>
                    <a:pt x="14549" y="32274"/>
                    <a:pt x="22676" y="32902"/>
                  </a:cubicBezTo>
                  <a:cubicBezTo>
                    <a:pt x="22983" y="32927"/>
                    <a:pt x="23295" y="32944"/>
                    <a:pt x="23605" y="32955"/>
                  </a:cubicBezTo>
                  <a:lnTo>
                    <a:pt x="23613" y="32955"/>
                  </a:lnTo>
                  <a:cubicBezTo>
                    <a:pt x="23644" y="32955"/>
                    <a:pt x="23672" y="32946"/>
                    <a:pt x="23700" y="32932"/>
                  </a:cubicBezTo>
                  <a:cubicBezTo>
                    <a:pt x="30766" y="29353"/>
                    <a:pt x="35902" y="22342"/>
                    <a:pt x="37099" y="14637"/>
                  </a:cubicBezTo>
                  <a:cubicBezTo>
                    <a:pt x="37537" y="11797"/>
                    <a:pt x="37604" y="7727"/>
                    <a:pt x="35400" y="4435"/>
                  </a:cubicBezTo>
                  <a:cubicBezTo>
                    <a:pt x="33567" y="1698"/>
                    <a:pt x="30243" y="1"/>
                    <a:pt x="2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8"/>
            <p:cNvSpPr/>
            <p:nvPr/>
          </p:nvSpPr>
          <p:spPr>
            <a:xfrm rot="800732">
              <a:off x="6047849" y="2506781"/>
              <a:ext cx="1577299" cy="1406070"/>
            </a:xfrm>
            <a:custGeom>
              <a:avLst/>
              <a:gdLst/>
              <a:ahLst/>
              <a:cxnLst/>
              <a:rect l="l" t="t" r="r" b="b"/>
              <a:pathLst>
                <a:path w="43433" h="38718" extrusionOk="0">
                  <a:moveTo>
                    <a:pt x="39097" y="1"/>
                  </a:moveTo>
                  <a:cubicBezTo>
                    <a:pt x="39097" y="1"/>
                    <a:pt x="39934" y="2501"/>
                    <a:pt x="39696" y="4928"/>
                  </a:cubicBezTo>
                  <a:cubicBezTo>
                    <a:pt x="39451" y="7352"/>
                    <a:pt x="37074" y="11330"/>
                    <a:pt x="25720" y="18851"/>
                  </a:cubicBezTo>
                  <a:cubicBezTo>
                    <a:pt x="14365" y="26373"/>
                    <a:pt x="1" y="29140"/>
                    <a:pt x="1" y="29140"/>
                  </a:cubicBezTo>
                  <a:lnTo>
                    <a:pt x="4417" y="32633"/>
                  </a:lnTo>
                  <a:lnTo>
                    <a:pt x="2528" y="38717"/>
                  </a:lnTo>
                  <a:cubicBezTo>
                    <a:pt x="14633" y="35339"/>
                    <a:pt x="25946" y="29132"/>
                    <a:pt x="35233" y="20668"/>
                  </a:cubicBezTo>
                  <a:cubicBezTo>
                    <a:pt x="38196" y="17970"/>
                    <a:pt x="41038" y="14898"/>
                    <a:pt x="42235" y="11074"/>
                  </a:cubicBezTo>
                  <a:cubicBezTo>
                    <a:pt x="43432" y="7246"/>
                    <a:pt x="42428" y="2233"/>
                    <a:pt x="390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8"/>
            <p:cNvSpPr/>
            <p:nvPr/>
          </p:nvSpPr>
          <p:spPr>
            <a:xfrm rot="800732">
              <a:off x="6040686" y="2499571"/>
              <a:ext cx="1589937" cy="1420052"/>
            </a:xfrm>
            <a:custGeom>
              <a:avLst/>
              <a:gdLst/>
              <a:ahLst/>
              <a:cxnLst/>
              <a:rect l="l" t="t" r="r" b="b"/>
              <a:pathLst>
                <a:path w="43781" h="39103" extrusionOk="0">
                  <a:moveTo>
                    <a:pt x="39632" y="685"/>
                  </a:moveTo>
                  <a:lnTo>
                    <a:pt x="39632" y="685"/>
                  </a:lnTo>
                  <a:cubicBezTo>
                    <a:pt x="42598" y="3059"/>
                    <a:pt x="43312" y="7799"/>
                    <a:pt x="42244" y="11211"/>
                  </a:cubicBezTo>
                  <a:cubicBezTo>
                    <a:pt x="41024" y="15125"/>
                    <a:pt x="38045" y="18216"/>
                    <a:pt x="35297" y="20724"/>
                  </a:cubicBezTo>
                  <a:cubicBezTo>
                    <a:pt x="26183" y="29032"/>
                    <a:pt x="15026" y="35220"/>
                    <a:pt x="3013" y="38634"/>
                  </a:cubicBezTo>
                  <a:lnTo>
                    <a:pt x="4796" y="32887"/>
                  </a:lnTo>
                  <a:cubicBezTo>
                    <a:pt x="4818" y="32809"/>
                    <a:pt x="4796" y="32726"/>
                    <a:pt x="4732" y="32678"/>
                  </a:cubicBezTo>
                  <a:lnTo>
                    <a:pt x="639" y="29436"/>
                  </a:lnTo>
                  <a:cubicBezTo>
                    <a:pt x="3061" y="28917"/>
                    <a:pt x="15824" y="25960"/>
                    <a:pt x="26015" y="19209"/>
                  </a:cubicBezTo>
                  <a:cubicBezTo>
                    <a:pt x="39565" y="10234"/>
                    <a:pt x="39950" y="6401"/>
                    <a:pt x="40076" y="5143"/>
                  </a:cubicBezTo>
                  <a:cubicBezTo>
                    <a:pt x="40254" y="3360"/>
                    <a:pt x="39867" y="1564"/>
                    <a:pt x="39632" y="685"/>
                  </a:cubicBezTo>
                  <a:close/>
                  <a:moveTo>
                    <a:pt x="39303" y="1"/>
                  </a:moveTo>
                  <a:cubicBezTo>
                    <a:pt x="39262" y="1"/>
                    <a:pt x="39221" y="14"/>
                    <a:pt x="39186" y="40"/>
                  </a:cubicBezTo>
                  <a:cubicBezTo>
                    <a:pt x="39119" y="88"/>
                    <a:pt x="39091" y="177"/>
                    <a:pt x="39119" y="252"/>
                  </a:cubicBezTo>
                  <a:cubicBezTo>
                    <a:pt x="39127" y="280"/>
                    <a:pt x="39939" y="2749"/>
                    <a:pt x="39705" y="5104"/>
                  </a:cubicBezTo>
                  <a:cubicBezTo>
                    <a:pt x="39376" y="8407"/>
                    <a:pt x="34831" y="12915"/>
                    <a:pt x="25817" y="18888"/>
                  </a:cubicBezTo>
                  <a:cubicBezTo>
                    <a:pt x="14625" y="26298"/>
                    <a:pt x="310" y="29116"/>
                    <a:pt x="168" y="29143"/>
                  </a:cubicBezTo>
                  <a:cubicBezTo>
                    <a:pt x="95" y="29157"/>
                    <a:pt x="34" y="29213"/>
                    <a:pt x="17" y="29288"/>
                  </a:cubicBezTo>
                  <a:cubicBezTo>
                    <a:pt x="0" y="29361"/>
                    <a:pt x="26" y="29436"/>
                    <a:pt x="84" y="29484"/>
                  </a:cubicBezTo>
                  <a:lnTo>
                    <a:pt x="4394" y="32893"/>
                  </a:lnTo>
                  <a:lnTo>
                    <a:pt x="2545" y="38852"/>
                  </a:lnTo>
                  <a:cubicBezTo>
                    <a:pt x="2525" y="38922"/>
                    <a:pt x="2542" y="38997"/>
                    <a:pt x="2592" y="39044"/>
                  </a:cubicBezTo>
                  <a:cubicBezTo>
                    <a:pt x="2626" y="39083"/>
                    <a:pt x="2676" y="39103"/>
                    <a:pt x="2726" y="39103"/>
                  </a:cubicBezTo>
                  <a:cubicBezTo>
                    <a:pt x="2746" y="39103"/>
                    <a:pt x="2762" y="39100"/>
                    <a:pt x="2790" y="39097"/>
                  </a:cubicBezTo>
                  <a:cubicBezTo>
                    <a:pt x="14987" y="35691"/>
                    <a:pt x="26325" y="29434"/>
                    <a:pt x="35570" y="21006"/>
                  </a:cubicBezTo>
                  <a:cubicBezTo>
                    <a:pt x="38357" y="18464"/>
                    <a:pt x="41373" y="15326"/>
                    <a:pt x="42626" y="11322"/>
                  </a:cubicBezTo>
                  <a:cubicBezTo>
                    <a:pt x="43781" y="7612"/>
                    <a:pt x="42896" y="2373"/>
                    <a:pt x="39409" y="32"/>
                  </a:cubicBezTo>
                  <a:cubicBezTo>
                    <a:pt x="39376" y="11"/>
                    <a:pt x="39340" y="1"/>
                    <a:pt x="39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8"/>
            <p:cNvSpPr/>
            <p:nvPr/>
          </p:nvSpPr>
          <p:spPr>
            <a:xfrm rot="800732">
              <a:off x="6115852" y="3243388"/>
              <a:ext cx="679830" cy="278142"/>
            </a:xfrm>
            <a:custGeom>
              <a:avLst/>
              <a:gdLst/>
              <a:ahLst/>
              <a:cxnLst/>
              <a:rect l="l" t="t" r="r" b="b"/>
              <a:pathLst>
                <a:path w="18720" h="7659" extrusionOk="0">
                  <a:moveTo>
                    <a:pt x="18503" y="1"/>
                  </a:moveTo>
                  <a:cubicBezTo>
                    <a:pt x="18471" y="1"/>
                    <a:pt x="18438" y="9"/>
                    <a:pt x="18407" y="26"/>
                  </a:cubicBezTo>
                  <a:cubicBezTo>
                    <a:pt x="12691" y="3279"/>
                    <a:pt x="6554" y="5720"/>
                    <a:pt x="165" y="7279"/>
                  </a:cubicBezTo>
                  <a:cubicBezTo>
                    <a:pt x="65" y="7307"/>
                    <a:pt x="0" y="7408"/>
                    <a:pt x="26" y="7514"/>
                  </a:cubicBezTo>
                  <a:cubicBezTo>
                    <a:pt x="51" y="7600"/>
                    <a:pt x="126" y="7659"/>
                    <a:pt x="212" y="7659"/>
                  </a:cubicBezTo>
                  <a:cubicBezTo>
                    <a:pt x="232" y="7659"/>
                    <a:pt x="246" y="7656"/>
                    <a:pt x="260" y="7653"/>
                  </a:cubicBezTo>
                  <a:cubicBezTo>
                    <a:pt x="6682" y="6083"/>
                    <a:pt x="12853" y="3633"/>
                    <a:pt x="18600" y="361"/>
                  </a:cubicBezTo>
                  <a:cubicBezTo>
                    <a:pt x="18689" y="308"/>
                    <a:pt x="18720" y="193"/>
                    <a:pt x="18670" y="98"/>
                  </a:cubicBezTo>
                  <a:cubicBezTo>
                    <a:pt x="18634" y="36"/>
                    <a:pt x="18570" y="1"/>
                    <a:pt x="18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8"/>
            <p:cNvSpPr/>
            <p:nvPr/>
          </p:nvSpPr>
          <p:spPr>
            <a:xfrm rot="800732">
              <a:off x="6322569" y="3409281"/>
              <a:ext cx="270951" cy="125543"/>
            </a:xfrm>
            <a:custGeom>
              <a:avLst/>
              <a:gdLst/>
              <a:ahLst/>
              <a:cxnLst/>
              <a:rect l="l" t="t" r="r" b="b"/>
              <a:pathLst>
                <a:path w="7461" h="3457" extrusionOk="0">
                  <a:moveTo>
                    <a:pt x="7244" y="1"/>
                  </a:moveTo>
                  <a:cubicBezTo>
                    <a:pt x="7218" y="1"/>
                    <a:pt x="7193" y="6"/>
                    <a:pt x="7168" y="16"/>
                  </a:cubicBezTo>
                  <a:lnTo>
                    <a:pt x="143" y="3088"/>
                  </a:lnTo>
                  <a:cubicBezTo>
                    <a:pt x="45" y="3127"/>
                    <a:pt x="1" y="3241"/>
                    <a:pt x="43" y="3339"/>
                  </a:cubicBezTo>
                  <a:cubicBezTo>
                    <a:pt x="79" y="3414"/>
                    <a:pt x="149" y="3456"/>
                    <a:pt x="221" y="3456"/>
                  </a:cubicBezTo>
                  <a:cubicBezTo>
                    <a:pt x="249" y="3456"/>
                    <a:pt x="274" y="3451"/>
                    <a:pt x="294" y="3442"/>
                  </a:cubicBezTo>
                  <a:lnTo>
                    <a:pt x="7316" y="368"/>
                  </a:lnTo>
                  <a:cubicBezTo>
                    <a:pt x="7413" y="326"/>
                    <a:pt x="7461" y="215"/>
                    <a:pt x="7419" y="117"/>
                  </a:cubicBezTo>
                  <a:cubicBezTo>
                    <a:pt x="7388" y="44"/>
                    <a:pt x="7318" y="1"/>
                    <a:pt x="7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8"/>
            <p:cNvSpPr/>
            <p:nvPr/>
          </p:nvSpPr>
          <p:spPr>
            <a:xfrm rot="800732">
              <a:off x="6135947" y="3416072"/>
              <a:ext cx="711642" cy="336937"/>
            </a:xfrm>
            <a:custGeom>
              <a:avLst/>
              <a:gdLst/>
              <a:ahLst/>
              <a:cxnLst/>
              <a:rect l="l" t="t" r="r" b="b"/>
              <a:pathLst>
                <a:path w="19596" h="9278" extrusionOk="0">
                  <a:moveTo>
                    <a:pt x="19378" y="0"/>
                  </a:moveTo>
                  <a:cubicBezTo>
                    <a:pt x="19343" y="0"/>
                    <a:pt x="19307" y="10"/>
                    <a:pt x="19275" y="30"/>
                  </a:cubicBezTo>
                  <a:cubicBezTo>
                    <a:pt x="13305" y="3777"/>
                    <a:pt x="6871" y="6759"/>
                    <a:pt x="156" y="8904"/>
                  </a:cubicBezTo>
                  <a:cubicBezTo>
                    <a:pt x="56" y="8938"/>
                    <a:pt x="0" y="9044"/>
                    <a:pt x="31" y="9147"/>
                  </a:cubicBezTo>
                  <a:cubicBezTo>
                    <a:pt x="59" y="9225"/>
                    <a:pt x="137" y="9278"/>
                    <a:pt x="215" y="9278"/>
                  </a:cubicBezTo>
                  <a:cubicBezTo>
                    <a:pt x="237" y="9278"/>
                    <a:pt x="254" y="9275"/>
                    <a:pt x="276" y="9270"/>
                  </a:cubicBezTo>
                  <a:cubicBezTo>
                    <a:pt x="7019" y="7116"/>
                    <a:pt x="13483" y="4117"/>
                    <a:pt x="19481" y="353"/>
                  </a:cubicBezTo>
                  <a:cubicBezTo>
                    <a:pt x="19568" y="298"/>
                    <a:pt x="19596" y="180"/>
                    <a:pt x="19540" y="88"/>
                  </a:cubicBezTo>
                  <a:cubicBezTo>
                    <a:pt x="19504" y="31"/>
                    <a:pt x="19442" y="0"/>
                    <a:pt x="19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8"/>
            <p:cNvSpPr/>
            <p:nvPr/>
          </p:nvSpPr>
          <p:spPr>
            <a:xfrm rot="800732">
              <a:off x="6201461" y="3566514"/>
              <a:ext cx="115847" cy="45867"/>
            </a:xfrm>
            <a:custGeom>
              <a:avLst/>
              <a:gdLst/>
              <a:ahLst/>
              <a:cxnLst/>
              <a:rect l="l" t="t" r="r" b="b"/>
              <a:pathLst>
                <a:path w="3190" h="1263" extrusionOk="0">
                  <a:moveTo>
                    <a:pt x="2969" y="1"/>
                  </a:moveTo>
                  <a:cubicBezTo>
                    <a:pt x="2942" y="1"/>
                    <a:pt x="2915" y="6"/>
                    <a:pt x="2888" y="19"/>
                  </a:cubicBezTo>
                  <a:cubicBezTo>
                    <a:pt x="2023" y="426"/>
                    <a:pt x="1114" y="716"/>
                    <a:pt x="176" y="883"/>
                  </a:cubicBezTo>
                  <a:cubicBezTo>
                    <a:pt x="73" y="900"/>
                    <a:pt x="1" y="1001"/>
                    <a:pt x="23" y="1107"/>
                  </a:cubicBezTo>
                  <a:cubicBezTo>
                    <a:pt x="37" y="1196"/>
                    <a:pt x="121" y="1263"/>
                    <a:pt x="210" y="1263"/>
                  </a:cubicBezTo>
                  <a:cubicBezTo>
                    <a:pt x="224" y="1263"/>
                    <a:pt x="235" y="1263"/>
                    <a:pt x="241" y="1260"/>
                  </a:cubicBezTo>
                  <a:cubicBezTo>
                    <a:pt x="1211" y="1090"/>
                    <a:pt x="2157" y="786"/>
                    <a:pt x="3050" y="367"/>
                  </a:cubicBezTo>
                  <a:cubicBezTo>
                    <a:pt x="3148" y="323"/>
                    <a:pt x="3189" y="211"/>
                    <a:pt x="3142" y="113"/>
                  </a:cubicBezTo>
                  <a:cubicBezTo>
                    <a:pt x="3109" y="42"/>
                    <a:pt x="3041" y="1"/>
                    <a:pt x="2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8"/>
            <p:cNvSpPr/>
            <p:nvPr/>
          </p:nvSpPr>
          <p:spPr>
            <a:xfrm rot="800732">
              <a:off x="6427494" y="3543057"/>
              <a:ext cx="20119" cy="29960"/>
            </a:xfrm>
            <a:custGeom>
              <a:avLst/>
              <a:gdLst/>
              <a:ahLst/>
              <a:cxnLst/>
              <a:rect l="l" t="t" r="r" b="b"/>
              <a:pathLst>
                <a:path w="554" h="825" extrusionOk="0">
                  <a:moveTo>
                    <a:pt x="343" y="1"/>
                  </a:moveTo>
                  <a:cubicBezTo>
                    <a:pt x="258" y="1"/>
                    <a:pt x="180" y="58"/>
                    <a:pt x="157" y="141"/>
                  </a:cubicBezTo>
                  <a:lnTo>
                    <a:pt x="29" y="579"/>
                  </a:lnTo>
                  <a:cubicBezTo>
                    <a:pt x="1" y="683"/>
                    <a:pt x="62" y="789"/>
                    <a:pt x="163" y="817"/>
                  </a:cubicBezTo>
                  <a:cubicBezTo>
                    <a:pt x="179" y="822"/>
                    <a:pt x="196" y="825"/>
                    <a:pt x="216" y="825"/>
                  </a:cubicBezTo>
                  <a:cubicBezTo>
                    <a:pt x="299" y="825"/>
                    <a:pt x="375" y="769"/>
                    <a:pt x="400" y="685"/>
                  </a:cubicBezTo>
                  <a:lnTo>
                    <a:pt x="525" y="245"/>
                  </a:lnTo>
                  <a:cubicBezTo>
                    <a:pt x="553" y="144"/>
                    <a:pt x="495" y="35"/>
                    <a:pt x="394" y="8"/>
                  </a:cubicBezTo>
                  <a:cubicBezTo>
                    <a:pt x="377" y="3"/>
                    <a:pt x="360"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8"/>
            <p:cNvSpPr/>
            <p:nvPr/>
          </p:nvSpPr>
          <p:spPr>
            <a:xfrm rot="800732">
              <a:off x="6458956" y="3543806"/>
              <a:ext cx="22225" cy="39112"/>
            </a:xfrm>
            <a:custGeom>
              <a:avLst/>
              <a:gdLst/>
              <a:ahLst/>
              <a:cxnLst/>
              <a:rect l="l" t="t" r="r" b="b"/>
              <a:pathLst>
                <a:path w="612" h="1077" extrusionOk="0">
                  <a:moveTo>
                    <a:pt x="406" y="0"/>
                  </a:moveTo>
                  <a:cubicBezTo>
                    <a:pt x="318" y="0"/>
                    <a:pt x="239" y="54"/>
                    <a:pt x="216" y="142"/>
                  </a:cubicBezTo>
                  <a:lnTo>
                    <a:pt x="26" y="834"/>
                  </a:lnTo>
                  <a:cubicBezTo>
                    <a:pt x="1" y="937"/>
                    <a:pt x="57" y="1043"/>
                    <a:pt x="163" y="1071"/>
                  </a:cubicBezTo>
                  <a:cubicBezTo>
                    <a:pt x="179" y="1074"/>
                    <a:pt x="196" y="1076"/>
                    <a:pt x="216" y="1076"/>
                  </a:cubicBezTo>
                  <a:cubicBezTo>
                    <a:pt x="302" y="1076"/>
                    <a:pt x="377" y="1021"/>
                    <a:pt x="400" y="934"/>
                  </a:cubicBezTo>
                  <a:lnTo>
                    <a:pt x="587" y="245"/>
                  </a:lnTo>
                  <a:cubicBezTo>
                    <a:pt x="612" y="139"/>
                    <a:pt x="556" y="36"/>
                    <a:pt x="453" y="5"/>
                  </a:cubicBezTo>
                  <a:cubicBezTo>
                    <a:pt x="437" y="2"/>
                    <a:pt x="422" y="0"/>
                    <a:pt x="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8"/>
            <p:cNvSpPr/>
            <p:nvPr/>
          </p:nvSpPr>
          <p:spPr>
            <a:xfrm rot="800732">
              <a:off x="6603347" y="3497271"/>
              <a:ext cx="70634" cy="46085"/>
            </a:xfrm>
            <a:custGeom>
              <a:avLst/>
              <a:gdLst/>
              <a:ahLst/>
              <a:cxnLst/>
              <a:rect l="l" t="t" r="r" b="b"/>
              <a:pathLst>
                <a:path w="1945" h="1269" extrusionOk="0">
                  <a:moveTo>
                    <a:pt x="1725" y="1"/>
                  </a:moveTo>
                  <a:cubicBezTo>
                    <a:pt x="1692" y="1"/>
                    <a:pt x="1658" y="9"/>
                    <a:pt x="1627" y="27"/>
                  </a:cubicBezTo>
                  <a:lnTo>
                    <a:pt x="120" y="906"/>
                  </a:lnTo>
                  <a:cubicBezTo>
                    <a:pt x="28" y="962"/>
                    <a:pt x="0" y="1076"/>
                    <a:pt x="50" y="1171"/>
                  </a:cubicBezTo>
                  <a:cubicBezTo>
                    <a:pt x="87" y="1232"/>
                    <a:pt x="148" y="1269"/>
                    <a:pt x="215" y="1269"/>
                  </a:cubicBezTo>
                  <a:cubicBezTo>
                    <a:pt x="246" y="1269"/>
                    <a:pt x="282" y="1258"/>
                    <a:pt x="315" y="1241"/>
                  </a:cubicBezTo>
                  <a:lnTo>
                    <a:pt x="1822" y="362"/>
                  </a:lnTo>
                  <a:cubicBezTo>
                    <a:pt x="1917" y="306"/>
                    <a:pt x="1945" y="189"/>
                    <a:pt x="1892" y="97"/>
                  </a:cubicBezTo>
                  <a:cubicBezTo>
                    <a:pt x="1855" y="34"/>
                    <a:pt x="1791" y="1"/>
                    <a:pt x="1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8"/>
            <p:cNvSpPr/>
            <p:nvPr/>
          </p:nvSpPr>
          <p:spPr>
            <a:xfrm rot="800732">
              <a:off x="6834791" y="3388160"/>
              <a:ext cx="88901" cy="66312"/>
            </a:xfrm>
            <a:custGeom>
              <a:avLst/>
              <a:gdLst/>
              <a:ahLst/>
              <a:cxnLst/>
              <a:rect l="l" t="t" r="r" b="b"/>
              <a:pathLst>
                <a:path w="2448" h="1826" extrusionOk="0">
                  <a:moveTo>
                    <a:pt x="2226" y="0"/>
                  </a:moveTo>
                  <a:cubicBezTo>
                    <a:pt x="2188" y="0"/>
                    <a:pt x="2150" y="11"/>
                    <a:pt x="2116" y="35"/>
                  </a:cubicBezTo>
                  <a:lnTo>
                    <a:pt x="107" y="1477"/>
                  </a:lnTo>
                  <a:cubicBezTo>
                    <a:pt x="20" y="1539"/>
                    <a:pt x="1" y="1658"/>
                    <a:pt x="62" y="1745"/>
                  </a:cubicBezTo>
                  <a:cubicBezTo>
                    <a:pt x="101" y="1798"/>
                    <a:pt x="160" y="1826"/>
                    <a:pt x="218" y="1826"/>
                  </a:cubicBezTo>
                  <a:cubicBezTo>
                    <a:pt x="258" y="1826"/>
                    <a:pt x="297" y="1812"/>
                    <a:pt x="330" y="1790"/>
                  </a:cubicBezTo>
                  <a:lnTo>
                    <a:pt x="2339" y="350"/>
                  </a:lnTo>
                  <a:cubicBezTo>
                    <a:pt x="2428" y="289"/>
                    <a:pt x="2448" y="169"/>
                    <a:pt x="2386" y="82"/>
                  </a:cubicBezTo>
                  <a:cubicBezTo>
                    <a:pt x="2347" y="29"/>
                    <a:pt x="2287" y="0"/>
                    <a:pt x="2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8"/>
            <p:cNvSpPr/>
            <p:nvPr/>
          </p:nvSpPr>
          <p:spPr>
            <a:xfrm rot="800732">
              <a:off x="7514938" y="2808720"/>
              <a:ext cx="122747" cy="393408"/>
            </a:xfrm>
            <a:custGeom>
              <a:avLst/>
              <a:gdLst/>
              <a:ahLst/>
              <a:cxnLst/>
              <a:rect l="l" t="t" r="r" b="b"/>
              <a:pathLst>
                <a:path w="3380" h="10833" extrusionOk="0">
                  <a:moveTo>
                    <a:pt x="2240" y="0"/>
                  </a:moveTo>
                  <a:cubicBezTo>
                    <a:pt x="2225" y="0"/>
                    <a:pt x="2209" y="2"/>
                    <a:pt x="2194" y="6"/>
                  </a:cubicBezTo>
                  <a:cubicBezTo>
                    <a:pt x="2093" y="31"/>
                    <a:pt x="2029" y="134"/>
                    <a:pt x="2057" y="240"/>
                  </a:cubicBezTo>
                  <a:cubicBezTo>
                    <a:pt x="2980" y="3711"/>
                    <a:pt x="2216" y="7650"/>
                    <a:pt x="65" y="10526"/>
                  </a:cubicBezTo>
                  <a:cubicBezTo>
                    <a:pt x="1" y="10610"/>
                    <a:pt x="20" y="10733"/>
                    <a:pt x="104" y="10797"/>
                  </a:cubicBezTo>
                  <a:cubicBezTo>
                    <a:pt x="140" y="10819"/>
                    <a:pt x="177" y="10833"/>
                    <a:pt x="218" y="10833"/>
                  </a:cubicBezTo>
                  <a:cubicBezTo>
                    <a:pt x="280" y="10833"/>
                    <a:pt x="338" y="10811"/>
                    <a:pt x="372" y="10760"/>
                  </a:cubicBezTo>
                  <a:cubicBezTo>
                    <a:pt x="2590" y="7792"/>
                    <a:pt x="3379" y="3725"/>
                    <a:pt x="2425" y="143"/>
                  </a:cubicBezTo>
                  <a:cubicBezTo>
                    <a:pt x="2406" y="57"/>
                    <a:pt x="2327" y="0"/>
                    <a:pt x="2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8"/>
            <p:cNvSpPr/>
            <p:nvPr/>
          </p:nvSpPr>
          <p:spPr>
            <a:xfrm rot="800732">
              <a:off x="7441582" y="2908722"/>
              <a:ext cx="140832" cy="224286"/>
            </a:xfrm>
            <a:custGeom>
              <a:avLst/>
              <a:gdLst/>
              <a:ahLst/>
              <a:cxnLst/>
              <a:rect l="l" t="t" r="r" b="b"/>
              <a:pathLst>
                <a:path w="3878" h="6176" extrusionOk="0">
                  <a:moveTo>
                    <a:pt x="3673" y="0"/>
                  </a:moveTo>
                  <a:cubicBezTo>
                    <a:pt x="3579" y="0"/>
                    <a:pt x="3497" y="74"/>
                    <a:pt x="3485" y="172"/>
                  </a:cubicBezTo>
                  <a:cubicBezTo>
                    <a:pt x="3373" y="1168"/>
                    <a:pt x="2963" y="2200"/>
                    <a:pt x="2260" y="3246"/>
                  </a:cubicBezTo>
                  <a:cubicBezTo>
                    <a:pt x="1629" y="4189"/>
                    <a:pt x="834" y="5035"/>
                    <a:pt x="70" y="5852"/>
                  </a:cubicBezTo>
                  <a:cubicBezTo>
                    <a:pt x="0" y="5930"/>
                    <a:pt x="6" y="6050"/>
                    <a:pt x="81" y="6125"/>
                  </a:cubicBezTo>
                  <a:cubicBezTo>
                    <a:pt x="120" y="6159"/>
                    <a:pt x="165" y="6176"/>
                    <a:pt x="215" y="6176"/>
                  </a:cubicBezTo>
                  <a:cubicBezTo>
                    <a:pt x="262" y="6176"/>
                    <a:pt x="315" y="6156"/>
                    <a:pt x="357" y="6114"/>
                  </a:cubicBezTo>
                  <a:cubicBezTo>
                    <a:pt x="1136" y="5288"/>
                    <a:pt x="1936" y="4429"/>
                    <a:pt x="2586" y="3464"/>
                  </a:cubicBezTo>
                  <a:cubicBezTo>
                    <a:pt x="3320" y="2365"/>
                    <a:pt x="3752" y="1274"/>
                    <a:pt x="3870" y="214"/>
                  </a:cubicBezTo>
                  <a:cubicBezTo>
                    <a:pt x="3878" y="108"/>
                    <a:pt x="3803" y="10"/>
                    <a:pt x="3697" y="2"/>
                  </a:cubicBezTo>
                  <a:cubicBezTo>
                    <a:pt x="3689" y="1"/>
                    <a:pt x="3681" y="0"/>
                    <a:pt x="3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8"/>
            <p:cNvSpPr/>
            <p:nvPr/>
          </p:nvSpPr>
          <p:spPr>
            <a:xfrm rot="800732">
              <a:off x="7434676" y="3022408"/>
              <a:ext cx="47646" cy="41400"/>
            </a:xfrm>
            <a:custGeom>
              <a:avLst/>
              <a:gdLst/>
              <a:ahLst/>
              <a:cxnLst/>
              <a:rect l="l" t="t" r="r" b="b"/>
              <a:pathLst>
                <a:path w="1312" h="1140" extrusionOk="0">
                  <a:moveTo>
                    <a:pt x="1093" y="0"/>
                  </a:moveTo>
                  <a:cubicBezTo>
                    <a:pt x="1049" y="0"/>
                    <a:pt x="1005" y="15"/>
                    <a:pt x="969" y="46"/>
                  </a:cubicBezTo>
                  <a:lnTo>
                    <a:pt x="90" y="799"/>
                  </a:lnTo>
                  <a:cubicBezTo>
                    <a:pt x="9" y="869"/>
                    <a:pt x="1" y="992"/>
                    <a:pt x="71" y="1073"/>
                  </a:cubicBezTo>
                  <a:cubicBezTo>
                    <a:pt x="107" y="1115"/>
                    <a:pt x="163" y="1140"/>
                    <a:pt x="216" y="1140"/>
                  </a:cubicBezTo>
                  <a:cubicBezTo>
                    <a:pt x="260" y="1140"/>
                    <a:pt x="308" y="1123"/>
                    <a:pt x="341" y="1092"/>
                  </a:cubicBezTo>
                  <a:lnTo>
                    <a:pt x="1220" y="342"/>
                  </a:lnTo>
                  <a:cubicBezTo>
                    <a:pt x="1301" y="272"/>
                    <a:pt x="1312" y="149"/>
                    <a:pt x="1242" y="68"/>
                  </a:cubicBezTo>
                  <a:cubicBezTo>
                    <a:pt x="1204" y="24"/>
                    <a:pt x="1148"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8"/>
            <p:cNvSpPr/>
            <p:nvPr/>
          </p:nvSpPr>
          <p:spPr>
            <a:xfrm rot="800732">
              <a:off x="7237618" y="3101136"/>
              <a:ext cx="109129" cy="93694"/>
            </a:xfrm>
            <a:custGeom>
              <a:avLst/>
              <a:gdLst/>
              <a:ahLst/>
              <a:cxnLst/>
              <a:rect l="l" t="t" r="r" b="b"/>
              <a:pathLst>
                <a:path w="3005" h="2580" extrusionOk="0">
                  <a:moveTo>
                    <a:pt x="2788" y="1"/>
                  </a:moveTo>
                  <a:cubicBezTo>
                    <a:pt x="2743" y="1"/>
                    <a:pt x="2698" y="16"/>
                    <a:pt x="2662" y="46"/>
                  </a:cubicBezTo>
                  <a:lnTo>
                    <a:pt x="92" y="2239"/>
                  </a:lnTo>
                  <a:cubicBezTo>
                    <a:pt x="11" y="2309"/>
                    <a:pt x="0" y="2431"/>
                    <a:pt x="70" y="2512"/>
                  </a:cubicBezTo>
                  <a:cubicBezTo>
                    <a:pt x="109" y="2554"/>
                    <a:pt x="162" y="2579"/>
                    <a:pt x="218" y="2579"/>
                  </a:cubicBezTo>
                  <a:cubicBezTo>
                    <a:pt x="262" y="2579"/>
                    <a:pt x="307" y="2565"/>
                    <a:pt x="343" y="2532"/>
                  </a:cubicBezTo>
                  <a:lnTo>
                    <a:pt x="2913" y="339"/>
                  </a:lnTo>
                  <a:cubicBezTo>
                    <a:pt x="2994" y="269"/>
                    <a:pt x="3005" y="146"/>
                    <a:pt x="2935" y="66"/>
                  </a:cubicBezTo>
                  <a:cubicBezTo>
                    <a:pt x="2897" y="23"/>
                    <a:pt x="2843" y="1"/>
                    <a:pt x="2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8"/>
            <p:cNvSpPr/>
            <p:nvPr/>
          </p:nvSpPr>
          <p:spPr>
            <a:xfrm rot="800732">
              <a:off x="7329352" y="3141978"/>
              <a:ext cx="38858" cy="41291"/>
            </a:xfrm>
            <a:custGeom>
              <a:avLst/>
              <a:gdLst/>
              <a:ahLst/>
              <a:cxnLst/>
              <a:rect l="l" t="t" r="r" b="b"/>
              <a:pathLst>
                <a:path w="1070" h="1137" extrusionOk="0">
                  <a:moveTo>
                    <a:pt x="851" y="0"/>
                  </a:moveTo>
                  <a:cubicBezTo>
                    <a:pt x="794" y="0"/>
                    <a:pt x="739" y="25"/>
                    <a:pt x="701" y="70"/>
                  </a:cubicBezTo>
                  <a:lnTo>
                    <a:pt x="71" y="818"/>
                  </a:lnTo>
                  <a:cubicBezTo>
                    <a:pt x="1" y="904"/>
                    <a:pt x="15" y="1024"/>
                    <a:pt x="96" y="1091"/>
                  </a:cubicBezTo>
                  <a:cubicBezTo>
                    <a:pt x="129" y="1122"/>
                    <a:pt x="177" y="1136"/>
                    <a:pt x="219" y="1136"/>
                  </a:cubicBezTo>
                  <a:cubicBezTo>
                    <a:pt x="274" y="1136"/>
                    <a:pt x="325" y="1108"/>
                    <a:pt x="372" y="1066"/>
                  </a:cubicBezTo>
                  <a:lnTo>
                    <a:pt x="1000" y="319"/>
                  </a:lnTo>
                  <a:cubicBezTo>
                    <a:pt x="1069" y="235"/>
                    <a:pt x="1055" y="112"/>
                    <a:pt x="975" y="45"/>
                  </a:cubicBezTo>
                  <a:cubicBezTo>
                    <a:pt x="938" y="15"/>
                    <a:pt x="894"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8"/>
            <p:cNvSpPr/>
            <p:nvPr/>
          </p:nvSpPr>
          <p:spPr>
            <a:xfrm rot="800732">
              <a:off x="7353792" y="3157457"/>
              <a:ext cx="33447" cy="32103"/>
            </a:xfrm>
            <a:custGeom>
              <a:avLst/>
              <a:gdLst/>
              <a:ahLst/>
              <a:cxnLst/>
              <a:rect l="l" t="t" r="r" b="b"/>
              <a:pathLst>
                <a:path w="921" h="884" extrusionOk="0">
                  <a:moveTo>
                    <a:pt x="713" y="1"/>
                  </a:moveTo>
                  <a:cubicBezTo>
                    <a:pt x="663" y="1"/>
                    <a:pt x="613" y="19"/>
                    <a:pt x="575" y="55"/>
                  </a:cubicBezTo>
                  <a:lnTo>
                    <a:pt x="73" y="558"/>
                  </a:lnTo>
                  <a:cubicBezTo>
                    <a:pt x="0" y="630"/>
                    <a:pt x="0" y="756"/>
                    <a:pt x="73" y="828"/>
                  </a:cubicBezTo>
                  <a:cubicBezTo>
                    <a:pt x="112" y="864"/>
                    <a:pt x="162" y="884"/>
                    <a:pt x="209" y="884"/>
                  </a:cubicBezTo>
                  <a:cubicBezTo>
                    <a:pt x="263" y="884"/>
                    <a:pt x="310" y="867"/>
                    <a:pt x="346" y="828"/>
                  </a:cubicBezTo>
                  <a:lnTo>
                    <a:pt x="848" y="326"/>
                  </a:lnTo>
                  <a:cubicBezTo>
                    <a:pt x="921" y="253"/>
                    <a:pt x="921" y="128"/>
                    <a:pt x="848" y="55"/>
                  </a:cubicBezTo>
                  <a:cubicBezTo>
                    <a:pt x="812" y="19"/>
                    <a:pt x="763" y="1"/>
                    <a:pt x="7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8"/>
            <p:cNvSpPr/>
            <p:nvPr/>
          </p:nvSpPr>
          <p:spPr>
            <a:xfrm rot="800732">
              <a:off x="5995661" y="2807100"/>
              <a:ext cx="2200948" cy="696281"/>
            </a:xfrm>
            <a:custGeom>
              <a:avLst/>
              <a:gdLst/>
              <a:ahLst/>
              <a:cxnLst/>
              <a:rect l="l" t="t" r="r" b="b"/>
              <a:pathLst>
                <a:path w="60606" h="19173" extrusionOk="0">
                  <a:moveTo>
                    <a:pt x="7008" y="0"/>
                  </a:moveTo>
                  <a:lnTo>
                    <a:pt x="7008" y="0"/>
                  </a:lnTo>
                  <a:cubicBezTo>
                    <a:pt x="7007" y="1"/>
                    <a:pt x="0" y="14499"/>
                    <a:pt x="23093" y="17266"/>
                  </a:cubicBezTo>
                  <a:cubicBezTo>
                    <a:pt x="36144" y="18832"/>
                    <a:pt x="46425" y="19172"/>
                    <a:pt x="52898" y="19172"/>
                  </a:cubicBezTo>
                  <a:cubicBezTo>
                    <a:pt x="57878" y="19172"/>
                    <a:pt x="60605" y="18971"/>
                    <a:pt x="60605" y="18971"/>
                  </a:cubicBezTo>
                  <a:lnTo>
                    <a:pt x="56627" y="14281"/>
                  </a:lnTo>
                  <a:lnTo>
                    <a:pt x="59511" y="8992"/>
                  </a:lnTo>
                  <a:lnTo>
                    <a:pt x="59511" y="8992"/>
                  </a:lnTo>
                  <a:cubicBezTo>
                    <a:pt x="52130" y="10044"/>
                    <a:pt x="44670" y="10674"/>
                    <a:pt x="37220" y="10674"/>
                  </a:cubicBezTo>
                  <a:cubicBezTo>
                    <a:pt x="32346" y="10674"/>
                    <a:pt x="27476" y="10404"/>
                    <a:pt x="22636" y="9806"/>
                  </a:cubicBezTo>
                  <a:cubicBezTo>
                    <a:pt x="18912" y="9346"/>
                    <a:pt x="15098" y="8648"/>
                    <a:pt x="11934" y="6631"/>
                  </a:cubicBezTo>
                  <a:cubicBezTo>
                    <a:pt x="9563" y="5114"/>
                    <a:pt x="7627" y="2689"/>
                    <a:pt x="70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8"/>
            <p:cNvSpPr/>
            <p:nvPr/>
          </p:nvSpPr>
          <p:spPr>
            <a:xfrm rot="800732">
              <a:off x="6155330" y="2819283"/>
              <a:ext cx="2046570" cy="710189"/>
            </a:xfrm>
            <a:custGeom>
              <a:avLst/>
              <a:gdLst/>
              <a:ahLst/>
              <a:cxnLst/>
              <a:rect l="l" t="t" r="r" b="b"/>
              <a:pathLst>
                <a:path w="56355" h="19556" extrusionOk="0">
                  <a:moveTo>
                    <a:pt x="2511" y="797"/>
                  </a:moveTo>
                  <a:lnTo>
                    <a:pt x="2511" y="797"/>
                  </a:lnTo>
                  <a:cubicBezTo>
                    <a:pt x="3237" y="3199"/>
                    <a:pt x="5020" y="5484"/>
                    <a:pt x="7371" y="6988"/>
                  </a:cubicBezTo>
                  <a:cubicBezTo>
                    <a:pt x="10571" y="9030"/>
                    <a:pt x="14441" y="9736"/>
                    <a:pt x="18154" y="10196"/>
                  </a:cubicBezTo>
                  <a:cubicBezTo>
                    <a:pt x="22863" y="10778"/>
                    <a:pt x="27720" y="11069"/>
                    <a:pt x="32774" y="11069"/>
                  </a:cubicBezTo>
                  <a:cubicBezTo>
                    <a:pt x="39671" y="11069"/>
                    <a:pt x="46937" y="10526"/>
                    <a:pt x="54700" y="9434"/>
                  </a:cubicBezTo>
                  <a:lnTo>
                    <a:pt x="54700" y="9434"/>
                  </a:lnTo>
                  <a:lnTo>
                    <a:pt x="52000" y="14386"/>
                  </a:lnTo>
                  <a:cubicBezTo>
                    <a:pt x="51961" y="14456"/>
                    <a:pt x="51966" y="14543"/>
                    <a:pt x="52019" y="14604"/>
                  </a:cubicBezTo>
                  <a:lnTo>
                    <a:pt x="55752" y="19001"/>
                  </a:lnTo>
                  <a:cubicBezTo>
                    <a:pt x="54847" y="19051"/>
                    <a:pt x="52353" y="19170"/>
                    <a:pt x="48510" y="19170"/>
                  </a:cubicBezTo>
                  <a:cubicBezTo>
                    <a:pt x="42024" y="19170"/>
                    <a:pt x="31693" y="18833"/>
                    <a:pt x="18656" y="17271"/>
                  </a:cubicBezTo>
                  <a:cubicBezTo>
                    <a:pt x="10434" y="16283"/>
                    <a:pt x="5134" y="13714"/>
                    <a:pt x="2899" y="9633"/>
                  </a:cubicBezTo>
                  <a:cubicBezTo>
                    <a:pt x="907" y="6000"/>
                    <a:pt x="2007" y="2162"/>
                    <a:pt x="2511" y="797"/>
                  </a:cubicBezTo>
                  <a:close/>
                  <a:moveTo>
                    <a:pt x="2545" y="1"/>
                  </a:moveTo>
                  <a:cubicBezTo>
                    <a:pt x="2474" y="1"/>
                    <a:pt x="2407" y="43"/>
                    <a:pt x="2375" y="111"/>
                  </a:cubicBezTo>
                  <a:cubicBezTo>
                    <a:pt x="2350" y="161"/>
                    <a:pt x="1" y="5141"/>
                    <a:pt x="2556" y="9814"/>
                  </a:cubicBezTo>
                  <a:cubicBezTo>
                    <a:pt x="4855" y="14010"/>
                    <a:pt x="10256" y="16646"/>
                    <a:pt x="18611" y="17650"/>
                  </a:cubicBezTo>
                  <a:cubicBezTo>
                    <a:pt x="31648" y="19215"/>
                    <a:pt x="41984" y="19556"/>
                    <a:pt x="48484" y="19556"/>
                  </a:cubicBezTo>
                  <a:cubicBezTo>
                    <a:pt x="53381" y="19556"/>
                    <a:pt x="56101" y="19363"/>
                    <a:pt x="56162" y="19352"/>
                  </a:cubicBezTo>
                  <a:cubicBezTo>
                    <a:pt x="56235" y="19347"/>
                    <a:pt x="56299" y="19299"/>
                    <a:pt x="56327" y="19235"/>
                  </a:cubicBezTo>
                  <a:cubicBezTo>
                    <a:pt x="56354" y="19168"/>
                    <a:pt x="56341" y="19090"/>
                    <a:pt x="56296" y="19034"/>
                  </a:cubicBezTo>
                  <a:lnTo>
                    <a:pt x="52399" y="14445"/>
                  </a:lnTo>
                  <a:lnTo>
                    <a:pt x="55222" y="9278"/>
                  </a:lnTo>
                  <a:cubicBezTo>
                    <a:pt x="55255" y="9211"/>
                    <a:pt x="55252" y="9136"/>
                    <a:pt x="55211" y="9075"/>
                  </a:cubicBezTo>
                  <a:cubicBezTo>
                    <a:pt x="55175" y="9024"/>
                    <a:pt x="55118" y="8994"/>
                    <a:pt x="55056" y="8994"/>
                  </a:cubicBezTo>
                  <a:cubicBezTo>
                    <a:pt x="55046" y="8994"/>
                    <a:pt x="55036" y="8995"/>
                    <a:pt x="55027" y="8996"/>
                  </a:cubicBezTo>
                  <a:cubicBezTo>
                    <a:pt x="47132" y="10121"/>
                    <a:pt x="39757" y="10681"/>
                    <a:pt x="32763" y="10681"/>
                  </a:cubicBezTo>
                  <a:cubicBezTo>
                    <a:pt x="27728" y="10681"/>
                    <a:pt x="22891" y="10390"/>
                    <a:pt x="18201" y="9811"/>
                  </a:cubicBezTo>
                  <a:cubicBezTo>
                    <a:pt x="14535" y="9359"/>
                    <a:pt x="10711" y="8664"/>
                    <a:pt x="7578" y="6661"/>
                  </a:cubicBezTo>
                  <a:cubicBezTo>
                    <a:pt x="5123" y="5094"/>
                    <a:pt x="3312" y="2658"/>
                    <a:pt x="2735" y="147"/>
                  </a:cubicBezTo>
                  <a:cubicBezTo>
                    <a:pt x="2718" y="69"/>
                    <a:pt x="2651" y="13"/>
                    <a:pt x="2570" y="2"/>
                  </a:cubicBezTo>
                  <a:cubicBezTo>
                    <a:pt x="2562" y="1"/>
                    <a:pt x="2554" y="1"/>
                    <a:pt x="2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8"/>
            <p:cNvSpPr/>
            <p:nvPr/>
          </p:nvSpPr>
          <p:spPr>
            <a:xfrm rot="800732">
              <a:off x="6248965" y="2770266"/>
              <a:ext cx="466184" cy="449407"/>
            </a:xfrm>
            <a:custGeom>
              <a:avLst/>
              <a:gdLst/>
              <a:ahLst/>
              <a:cxnLst/>
              <a:rect l="l" t="t" r="r" b="b"/>
              <a:pathLst>
                <a:path w="12837" h="12375" extrusionOk="0">
                  <a:moveTo>
                    <a:pt x="514" y="0"/>
                  </a:moveTo>
                  <a:cubicBezTo>
                    <a:pt x="419" y="0"/>
                    <a:pt x="339" y="76"/>
                    <a:pt x="327" y="170"/>
                  </a:cubicBezTo>
                  <a:cubicBezTo>
                    <a:pt x="0" y="3166"/>
                    <a:pt x="1384" y="6427"/>
                    <a:pt x="3948" y="8678"/>
                  </a:cubicBezTo>
                  <a:cubicBezTo>
                    <a:pt x="6121" y="10589"/>
                    <a:pt x="9034" y="11834"/>
                    <a:pt x="12599" y="12372"/>
                  </a:cubicBezTo>
                  <a:cubicBezTo>
                    <a:pt x="12607" y="12375"/>
                    <a:pt x="12619" y="12375"/>
                    <a:pt x="12627" y="12375"/>
                  </a:cubicBezTo>
                  <a:cubicBezTo>
                    <a:pt x="12722" y="12375"/>
                    <a:pt x="12805" y="12305"/>
                    <a:pt x="12819" y="12216"/>
                  </a:cubicBezTo>
                  <a:cubicBezTo>
                    <a:pt x="12836" y="12110"/>
                    <a:pt x="12764" y="12012"/>
                    <a:pt x="12660" y="11996"/>
                  </a:cubicBezTo>
                  <a:cubicBezTo>
                    <a:pt x="9218" y="11477"/>
                    <a:pt x="6291" y="10230"/>
                    <a:pt x="4202" y="8394"/>
                  </a:cubicBezTo>
                  <a:cubicBezTo>
                    <a:pt x="1733" y="6223"/>
                    <a:pt x="394" y="3088"/>
                    <a:pt x="712" y="214"/>
                  </a:cubicBezTo>
                  <a:cubicBezTo>
                    <a:pt x="723" y="111"/>
                    <a:pt x="645" y="16"/>
                    <a:pt x="542" y="2"/>
                  </a:cubicBezTo>
                  <a:cubicBezTo>
                    <a:pt x="532" y="1"/>
                    <a:pt x="523" y="0"/>
                    <a:pt x="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8"/>
            <p:cNvSpPr/>
            <p:nvPr/>
          </p:nvSpPr>
          <p:spPr>
            <a:xfrm rot="800732">
              <a:off x="6435773" y="3052863"/>
              <a:ext cx="175913" cy="82763"/>
            </a:xfrm>
            <a:custGeom>
              <a:avLst/>
              <a:gdLst/>
              <a:ahLst/>
              <a:cxnLst/>
              <a:rect l="l" t="t" r="r" b="b"/>
              <a:pathLst>
                <a:path w="4844" h="2279" extrusionOk="0">
                  <a:moveTo>
                    <a:pt x="217" y="0"/>
                  </a:moveTo>
                  <a:cubicBezTo>
                    <a:pt x="154" y="0"/>
                    <a:pt x="92" y="30"/>
                    <a:pt x="56" y="89"/>
                  </a:cubicBezTo>
                  <a:cubicBezTo>
                    <a:pt x="0" y="175"/>
                    <a:pt x="23" y="298"/>
                    <a:pt x="115" y="354"/>
                  </a:cubicBezTo>
                  <a:cubicBezTo>
                    <a:pt x="1496" y="1235"/>
                    <a:pt x="3000" y="1880"/>
                    <a:pt x="4590" y="2270"/>
                  </a:cubicBezTo>
                  <a:cubicBezTo>
                    <a:pt x="4604" y="2276"/>
                    <a:pt x="4618" y="2279"/>
                    <a:pt x="4634" y="2279"/>
                  </a:cubicBezTo>
                  <a:cubicBezTo>
                    <a:pt x="4721" y="2279"/>
                    <a:pt x="4799" y="2220"/>
                    <a:pt x="4818" y="2128"/>
                  </a:cubicBezTo>
                  <a:cubicBezTo>
                    <a:pt x="4844" y="2025"/>
                    <a:pt x="4785" y="1919"/>
                    <a:pt x="4679" y="1894"/>
                  </a:cubicBezTo>
                  <a:cubicBezTo>
                    <a:pt x="3131" y="1517"/>
                    <a:pt x="1663" y="887"/>
                    <a:pt x="321" y="30"/>
                  </a:cubicBezTo>
                  <a:cubicBezTo>
                    <a:pt x="290" y="10"/>
                    <a:pt x="254"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8"/>
            <p:cNvSpPr/>
            <p:nvPr/>
          </p:nvSpPr>
          <p:spPr>
            <a:xfrm rot="800732">
              <a:off x="6369007" y="2896805"/>
              <a:ext cx="52222" cy="61918"/>
            </a:xfrm>
            <a:custGeom>
              <a:avLst/>
              <a:gdLst/>
              <a:ahLst/>
              <a:cxnLst/>
              <a:rect l="l" t="t" r="r" b="b"/>
              <a:pathLst>
                <a:path w="1438" h="1705" extrusionOk="0">
                  <a:moveTo>
                    <a:pt x="218" y="1"/>
                  </a:moveTo>
                  <a:cubicBezTo>
                    <a:pt x="196" y="1"/>
                    <a:pt x="173" y="5"/>
                    <a:pt x="151" y="13"/>
                  </a:cubicBezTo>
                  <a:cubicBezTo>
                    <a:pt x="54" y="52"/>
                    <a:pt x="1" y="159"/>
                    <a:pt x="40" y="262"/>
                  </a:cubicBezTo>
                  <a:cubicBezTo>
                    <a:pt x="249" y="814"/>
                    <a:pt x="628" y="1313"/>
                    <a:pt x="1105" y="1665"/>
                  </a:cubicBezTo>
                  <a:cubicBezTo>
                    <a:pt x="1144" y="1690"/>
                    <a:pt x="1183" y="1704"/>
                    <a:pt x="1222" y="1704"/>
                  </a:cubicBezTo>
                  <a:cubicBezTo>
                    <a:pt x="1281" y="1704"/>
                    <a:pt x="1337" y="1676"/>
                    <a:pt x="1376" y="1623"/>
                  </a:cubicBezTo>
                  <a:cubicBezTo>
                    <a:pt x="1437" y="1539"/>
                    <a:pt x="1418" y="1419"/>
                    <a:pt x="1334" y="1355"/>
                  </a:cubicBezTo>
                  <a:cubicBezTo>
                    <a:pt x="916" y="1048"/>
                    <a:pt x="584" y="610"/>
                    <a:pt x="399" y="125"/>
                  </a:cubicBezTo>
                  <a:cubicBezTo>
                    <a:pt x="369" y="49"/>
                    <a:pt x="295" y="1"/>
                    <a:pt x="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8"/>
            <p:cNvSpPr/>
            <p:nvPr/>
          </p:nvSpPr>
          <p:spPr>
            <a:xfrm rot="800732">
              <a:off x="6481532" y="2980377"/>
              <a:ext cx="22843" cy="27636"/>
            </a:xfrm>
            <a:custGeom>
              <a:avLst/>
              <a:gdLst/>
              <a:ahLst/>
              <a:cxnLst/>
              <a:rect l="l" t="t" r="r" b="b"/>
              <a:pathLst>
                <a:path w="629" h="761" extrusionOk="0">
                  <a:moveTo>
                    <a:pt x="412" y="1"/>
                  </a:moveTo>
                  <a:cubicBezTo>
                    <a:pt x="341" y="1"/>
                    <a:pt x="273" y="39"/>
                    <a:pt x="238" y="105"/>
                  </a:cubicBezTo>
                  <a:lnTo>
                    <a:pt x="51" y="481"/>
                  </a:lnTo>
                  <a:cubicBezTo>
                    <a:pt x="1" y="576"/>
                    <a:pt x="40" y="691"/>
                    <a:pt x="135" y="741"/>
                  </a:cubicBezTo>
                  <a:cubicBezTo>
                    <a:pt x="160" y="755"/>
                    <a:pt x="190" y="760"/>
                    <a:pt x="218" y="760"/>
                  </a:cubicBezTo>
                  <a:cubicBezTo>
                    <a:pt x="288" y="760"/>
                    <a:pt x="358" y="724"/>
                    <a:pt x="391" y="657"/>
                  </a:cubicBezTo>
                  <a:lnTo>
                    <a:pt x="581" y="280"/>
                  </a:lnTo>
                  <a:cubicBezTo>
                    <a:pt x="628" y="186"/>
                    <a:pt x="589" y="71"/>
                    <a:pt x="497" y="21"/>
                  </a:cubicBezTo>
                  <a:cubicBezTo>
                    <a:pt x="470" y="7"/>
                    <a:pt x="441" y="1"/>
                    <a:pt x="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8"/>
            <p:cNvSpPr/>
            <p:nvPr/>
          </p:nvSpPr>
          <p:spPr>
            <a:xfrm rot="800732">
              <a:off x="6511073" y="2996233"/>
              <a:ext cx="17468" cy="25348"/>
            </a:xfrm>
            <a:custGeom>
              <a:avLst/>
              <a:gdLst/>
              <a:ahLst/>
              <a:cxnLst/>
              <a:rect l="l" t="t" r="r" b="b"/>
              <a:pathLst>
                <a:path w="481" h="698" extrusionOk="0">
                  <a:moveTo>
                    <a:pt x="277" y="1"/>
                  </a:moveTo>
                  <a:cubicBezTo>
                    <a:pt x="184" y="1"/>
                    <a:pt x="102" y="62"/>
                    <a:pt x="85" y="154"/>
                  </a:cubicBezTo>
                  <a:lnTo>
                    <a:pt x="20" y="469"/>
                  </a:lnTo>
                  <a:cubicBezTo>
                    <a:pt x="1" y="572"/>
                    <a:pt x="65" y="673"/>
                    <a:pt x="171" y="695"/>
                  </a:cubicBezTo>
                  <a:cubicBezTo>
                    <a:pt x="185" y="695"/>
                    <a:pt x="196" y="698"/>
                    <a:pt x="210" y="698"/>
                  </a:cubicBezTo>
                  <a:cubicBezTo>
                    <a:pt x="299" y="698"/>
                    <a:pt x="380" y="631"/>
                    <a:pt x="397" y="544"/>
                  </a:cubicBezTo>
                  <a:lnTo>
                    <a:pt x="461" y="232"/>
                  </a:lnTo>
                  <a:cubicBezTo>
                    <a:pt x="481" y="126"/>
                    <a:pt x="414" y="25"/>
                    <a:pt x="311" y="3"/>
                  </a:cubicBezTo>
                  <a:cubicBezTo>
                    <a:pt x="299" y="1"/>
                    <a:pt x="288"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8"/>
            <p:cNvSpPr/>
            <p:nvPr/>
          </p:nvSpPr>
          <p:spPr>
            <a:xfrm rot="800732">
              <a:off x="6674390" y="3189322"/>
              <a:ext cx="748357" cy="80657"/>
            </a:xfrm>
            <a:custGeom>
              <a:avLst/>
              <a:gdLst/>
              <a:ahLst/>
              <a:cxnLst/>
              <a:rect l="l" t="t" r="r" b="b"/>
              <a:pathLst>
                <a:path w="20607" h="2221" extrusionOk="0">
                  <a:moveTo>
                    <a:pt x="210" y="1"/>
                  </a:moveTo>
                  <a:cubicBezTo>
                    <a:pt x="121" y="1"/>
                    <a:pt x="45" y="61"/>
                    <a:pt x="23" y="150"/>
                  </a:cubicBezTo>
                  <a:cubicBezTo>
                    <a:pt x="1" y="253"/>
                    <a:pt x="65" y="354"/>
                    <a:pt x="171" y="376"/>
                  </a:cubicBezTo>
                  <a:cubicBezTo>
                    <a:pt x="5901" y="1601"/>
                    <a:pt x="11749" y="2220"/>
                    <a:pt x="17605" y="2220"/>
                  </a:cubicBezTo>
                  <a:cubicBezTo>
                    <a:pt x="18545" y="2220"/>
                    <a:pt x="19482" y="2201"/>
                    <a:pt x="20417" y="2173"/>
                  </a:cubicBezTo>
                  <a:cubicBezTo>
                    <a:pt x="20523" y="2170"/>
                    <a:pt x="20606" y="2083"/>
                    <a:pt x="20604" y="1975"/>
                  </a:cubicBezTo>
                  <a:cubicBezTo>
                    <a:pt x="20598" y="1873"/>
                    <a:pt x="20512" y="1790"/>
                    <a:pt x="20408" y="1790"/>
                  </a:cubicBezTo>
                  <a:cubicBezTo>
                    <a:pt x="20406" y="1790"/>
                    <a:pt x="20404" y="1790"/>
                    <a:pt x="20403" y="1790"/>
                  </a:cubicBezTo>
                  <a:cubicBezTo>
                    <a:pt x="19457" y="1823"/>
                    <a:pt x="18512" y="1840"/>
                    <a:pt x="17566" y="1840"/>
                  </a:cubicBezTo>
                  <a:cubicBezTo>
                    <a:pt x="11752" y="1840"/>
                    <a:pt x="5939" y="1222"/>
                    <a:pt x="252" y="5"/>
                  </a:cubicBezTo>
                  <a:cubicBezTo>
                    <a:pt x="238" y="2"/>
                    <a:pt x="224" y="1"/>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8"/>
            <p:cNvSpPr/>
            <p:nvPr/>
          </p:nvSpPr>
          <p:spPr>
            <a:xfrm rot="800732">
              <a:off x="7181014" y="3252251"/>
              <a:ext cx="107640" cy="16451"/>
            </a:xfrm>
            <a:custGeom>
              <a:avLst/>
              <a:gdLst/>
              <a:ahLst/>
              <a:cxnLst/>
              <a:rect l="l" t="t" r="r" b="b"/>
              <a:pathLst>
                <a:path w="2964" h="453" extrusionOk="0">
                  <a:moveTo>
                    <a:pt x="201" y="1"/>
                  </a:moveTo>
                  <a:cubicBezTo>
                    <a:pt x="104" y="9"/>
                    <a:pt x="6" y="82"/>
                    <a:pt x="3" y="190"/>
                  </a:cubicBezTo>
                  <a:cubicBezTo>
                    <a:pt x="0" y="299"/>
                    <a:pt x="84" y="386"/>
                    <a:pt x="193" y="388"/>
                  </a:cubicBezTo>
                  <a:lnTo>
                    <a:pt x="2762" y="453"/>
                  </a:lnTo>
                  <a:lnTo>
                    <a:pt x="2768" y="453"/>
                  </a:lnTo>
                  <a:cubicBezTo>
                    <a:pt x="2874" y="453"/>
                    <a:pt x="2960" y="372"/>
                    <a:pt x="2960" y="263"/>
                  </a:cubicBezTo>
                  <a:cubicBezTo>
                    <a:pt x="2963" y="154"/>
                    <a:pt x="2880" y="68"/>
                    <a:pt x="2774" y="65"/>
                  </a:cubicBezTo>
                  <a:lnTo>
                    <a:pt x="2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8"/>
            <p:cNvSpPr/>
            <p:nvPr/>
          </p:nvSpPr>
          <p:spPr>
            <a:xfrm rot="800732">
              <a:off x="6734984" y="3200316"/>
              <a:ext cx="27382" cy="36788"/>
            </a:xfrm>
            <a:custGeom>
              <a:avLst/>
              <a:gdLst/>
              <a:ahLst/>
              <a:cxnLst/>
              <a:rect l="l" t="t" r="r" b="b"/>
              <a:pathLst>
                <a:path w="754" h="1013" extrusionOk="0">
                  <a:moveTo>
                    <a:pt x="535" y="1"/>
                  </a:moveTo>
                  <a:cubicBezTo>
                    <a:pt x="465" y="1"/>
                    <a:pt x="399" y="40"/>
                    <a:pt x="363" y="106"/>
                  </a:cubicBezTo>
                  <a:lnTo>
                    <a:pt x="51" y="734"/>
                  </a:lnTo>
                  <a:cubicBezTo>
                    <a:pt x="1" y="832"/>
                    <a:pt x="40" y="943"/>
                    <a:pt x="135" y="993"/>
                  </a:cubicBezTo>
                  <a:cubicBezTo>
                    <a:pt x="160" y="1007"/>
                    <a:pt x="190" y="1013"/>
                    <a:pt x="218" y="1013"/>
                  </a:cubicBezTo>
                  <a:cubicBezTo>
                    <a:pt x="291" y="1013"/>
                    <a:pt x="358" y="974"/>
                    <a:pt x="391" y="910"/>
                  </a:cubicBezTo>
                  <a:lnTo>
                    <a:pt x="706" y="282"/>
                  </a:lnTo>
                  <a:cubicBezTo>
                    <a:pt x="754" y="187"/>
                    <a:pt x="718" y="73"/>
                    <a:pt x="623" y="23"/>
                  </a:cubicBezTo>
                  <a:cubicBezTo>
                    <a:pt x="595" y="8"/>
                    <a:pt x="565" y="1"/>
                    <a:pt x="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8"/>
            <p:cNvSpPr/>
            <p:nvPr/>
          </p:nvSpPr>
          <p:spPr>
            <a:xfrm rot="800732">
              <a:off x="6755604" y="3223375"/>
              <a:ext cx="25276" cy="29924"/>
            </a:xfrm>
            <a:custGeom>
              <a:avLst/>
              <a:gdLst/>
              <a:ahLst/>
              <a:cxnLst/>
              <a:rect l="l" t="t" r="r" b="b"/>
              <a:pathLst>
                <a:path w="696" h="824" extrusionOk="0">
                  <a:moveTo>
                    <a:pt x="471" y="1"/>
                  </a:moveTo>
                  <a:cubicBezTo>
                    <a:pt x="406" y="1"/>
                    <a:pt x="343" y="36"/>
                    <a:pt x="307" y="99"/>
                  </a:cubicBezTo>
                  <a:lnTo>
                    <a:pt x="56" y="539"/>
                  </a:lnTo>
                  <a:cubicBezTo>
                    <a:pt x="1" y="629"/>
                    <a:pt x="31" y="749"/>
                    <a:pt x="126" y="799"/>
                  </a:cubicBezTo>
                  <a:cubicBezTo>
                    <a:pt x="154" y="813"/>
                    <a:pt x="188" y="824"/>
                    <a:pt x="221" y="824"/>
                  </a:cubicBezTo>
                  <a:cubicBezTo>
                    <a:pt x="285" y="824"/>
                    <a:pt x="352" y="793"/>
                    <a:pt x="388" y="729"/>
                  </a:cubicBezTo>
                  <a:lnTo>
                    <a:pt x="639" y="291"/>
                  </a:lnTo>
                  <a:cubicBezTo>
                    <a:pt x="695" y="199"/>
                    <a:pt x="662" y="82"/>
                    <a:pt x="570" y="29"/>
                  </a:cubicBezTo>
                  <a:cubicBezTo>
                    <a:pt x="539" y="10"/>
                    <a:pt x="505"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8"/>
            <p:cNvSpPr/>
            <p:nvPr/>
          </p:nvSpPr>
          <p:spPr>
            <a:xfrm rot="800732">
              <a:off x="6853372" y="3453627"/>
              <a:ext cx="1087546" cy="58868"/>
            </a:xfrm>
            <a:custGeom>
              <a:avLst/>
              <a:gdLst/>
              <a:ahLst/>
              <a:cxnLst/>
              <a:rect l="l" t="t" r="r" b="b"/>
              <a:pathLst>
                <a:path w="29947" h="1621" extrusionOk="0">
                  <a:moveTo>
                    <a:pt x="203" y="1"/>
                  </a:moveTo>
                  <a:cubicBezTo>
                    <a:pt x="103" y="1"/>
                    <a:pt x="20" y="76"/>
                    <a:pt x="12" y="172"/>
                  </a:cubicBezTo>
                  <a:cubicBezTo>
                    <a:pt x="1" y="278"/>
                    <a:pt x="76" y="376"/>
                    <a:pt x="182" y="387"/>
                  </a:cubicBezTo>
                  <a:cubicBezTo>
                    <a:pt x="7924" y="1210"/>
                    <a:pt x="15766" y="1620"/>
                    <a:pt x="23577" y="1620"/>
                  </a:cubicBezTo>
                  <a:cubicBezTo>
                    <a:pt x="25639" y="1620"/>
                    <a:pt x="27701" y="1589"/>
                    <a:pt x="29754" y="1536"/>
                  </a:cubicBezTo>
                  <a:cubicBezTo>
                    <a:pt x="29863" y="1534"/>
                    <a:pt x="29946" y="1447"/>
                    <a:pt x="29941" y="1338"/>
                  </a:cubicBezTo>
                  <a:cubicBezTo>
                    <a:pt x="29938" y="1231"/>
                    <a:pt x="29844" y="1148"/>
                    <a:pt x="29747" y="1148"/>
                  </a:cubicBezTo>
                  <a:cubicBezTo>
                    <a:pt x="29746" y="1148"/>
                    <a:pt x="29744" y="1149"/>
                    <a:pt x="29743" y="1149"/>
                  </a:cubicBezTo>
                  <a:cubicBezTo>
                    <a:pt x="27695" y="1206"/>
                    <a:pt x="25642" y="1235"/>
                    <a:pt x="23587" y="1235"/>
                  </a:cubicBezTo>
                  <a:cubicBezTo>
                    <a:pt x="15788" y="1235"/>
                    <a:pt x="7954" y="821"/>
                    <a:pt x="224" y="2"/>
                  </a:cubicBezTo>
                  <a:cubicBezTo>
                    <a:pt x="217" y="1"/>
                    <a:pt x="210"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8"/>
            <p:cNvSpPr/>
            <p:nvPr/>
          </p:nvSpPr>
          <p:spPr>
            <a:xfrm rot="800732">
              <a:off x="6951823" y="3376732"/>
              <a:ext cx="599681" cy="38604"/>
            </a:xfrm>
            <a:custGeom>
              <a:avLst/>
              <a:gdLst/>
              <a:ahLst/>
              <a:cxnLst/>
              <a:rect l="l" t="t" r="r" b="b"/>
              <a:pathLst>
                <a:path w="16513" h="1063" extrusionOk="0">
                  <a:moveTo>
                    <a:pt x="215" y="0"/>
                  </a:moveTo>
                  <a:cubicBezTo>
                    <a:pt x="116" y="0"/>
                    <a:pt x="22" y="72"/>
                    <a:pt x="11" y="176"/>
                  </a:cubicBezTo>
                  <a:cubicBezTo>
                    <a:pt x="0" y="279"/>
                    <a:pt x="81" y="374"/>
                    <a:pt x="187" y="385"/>
                  </a:cubicBezTo>
                  <a:cubicBezTo>
                    <a:pt x="5044" y="834"/>
                    <a:pt x="9968" y="1063"/>
                    <a:pt x="14853" y="1063"/>
                  </a:cubicBezTo>
                  <a:cubicBezTo>
                    <a:pt x="15341" y="1063"/>
                    <a:pt x="15832" y="1060"/>
                    <a:pt x="16320" y="1060"/>
                  </a:cubicBezTo>
                  <a:cubicBezTo>
                    <a:pt x="16429" y="1057"/>
                    <a:pt x="16513" y="974"/>
                    <a:pt x="16513" y="865"/>
                  </a:cubicBezTo>
                  <a:cubicBezTo>
                    <a:pt x="16513" y="756"/>
                    <a:pt x="16426" y="672"/>
                    <a:pt x="16320" y="672"/>
                  </a:cubicBezTo>
                  <a:lnTo>
                    <a:pt x="16318" y="672"/>
                  </a:lnTo>
                  <a:cubicBezTo>
                    <a:pt x="15827" y="677"/>
                    <a:pt x="15335" y="679"/>
                    <a:pt x="14843" y="679"/>
                  </a:cubicBezTo>
                  <a:cubicBezTo>
                    <a:pt x="9975" y="679"/>
                    <a:pt x="5060" y="454"/>
                    <a:pt x="220" y="0"/>
                  </a:cubicBezTo>
                  <a:cubicBezTo>
                    <a:pt x="219" y="0"/>
                    <a:pt x="217"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8"/>
            <p:cNvSpPr/>
            <p:nvPr/>
          </p:nvSpPr>
          <p:spPr>
            <a:xfrm rot="800732">
              <a:off x="7183971" y="3349072"/>
              <a:ext cx="112179" cy="16160"/>
            </a:xfrm>
            <a:custGeom>
              <a:avLst/>
              <a:gdLst/>
              <a:ahLst/>
              <a:cxnLst/>
              <a:rect l="l" t="t" r="r" b="b"/>
              <a:pathLst>
                <a:path w="3089" h="445" extrusionOk="0">
                  <a:moveTo>
                    <a:pt x="3050" y="1"/>
                  </a:moveTo>
                  <a:lnTo>
                    <a:pt x="193" y="59"/>
                  </a:lnTo>
                  <a:cubicBezTo>
                    <a:pt x="87" y="59"/>
                    <a:pt x="0" y="146"/>
                    <a:pt x="6" y="255"/>
                  </a:cubicBezTo>
                  <a:cubicBezTo>
                    <a:pt x="6" y="361"/>
                    <a:pt x="92" y="444"/>
                    <a:pt x="198" y="444"/>
                  </a:cubicBezTo>
                  <a:lnTo>
                    <a:pt x="204" y="444"/>
                  </a:lnTo>
                  <a:lnTo>
                    <a:pt x="3089" y="383"/>
                  </a:lnTo>
                  <a:lnTo>
                    <a:pt x="3083" y="193"/>
                  </a:lnTo>
                  <a:lnTo>
                    <a:pt x="30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8"/>
            <p:cNvSpPr/>
            <p:nvPr/>
          </p:nvSpPr>
          <p:spPr>
            <a:xfrm rot="800732">
              <a:off x="7449693" y="3396287"/>
              <a:ext cx="465458" cy="30578"/>
            </a:xfrm>
            <a:custGeom>
              <a:avLst/>
              <a:gdLst/>
              <a:ahLst/>
              <a:cxnLst/>
              <a:rect l="l" t="t" r="r" b="b"/>
              <a:pathLst>
                <a:path w="12817" h="842" extrusionOk="0">
                  <a:moveTo>
                    <a:pt x="12613" y="1"/>
                  </a:moveTo>
                  <a:cubicBezTo>
                    <a:pt x="12608" y="1"/>
                    <a:pt x="12602" y="1"/>
                    <a:pt x="12597" y="2"/>
                  </a:cubicBezTo>
                  <a:cubicBezTo>
                    <a:pt x="9361" y="301"/>
                    <a:pt x="6080" y="453"/>
                    <a:pt x="2817" y="453"/>
                  </a:cubicBezTo>
                  <a:cubicBezTo>
                    <a:pt x="1944" y="453"/>
                    <a:pt x="1073" y="442"/>
                    <a:pt x="204" y="420"/>
                  </a:cubicBezTo>
                  <a:cubicBezTo>
                    <a:pt x="90" y="426"/>
                    <a:pt x="9" y="498"/>
                    <a:pt x="6" y="607"/>
                  </a:cubicBezTo>
                  <a:cubicBezTo>
                    <a:pt x="1" y="716"/>
                    <a:pt x="84" y="802"/>
                    <a:pt x="193" y="805"/>
                  </a:cubicBezTo>
                  <a:cubicBezTo>
                    <a:pt x="1072" y="830"/>
                    <a:pt x="1954" y="841"/>
                    <a:pt x="2838" y="841"/>
                  </a:cubicBezTo>
                  <a:cubicBezTo>
                    <a:pt x="6108" y="841"/>
                    <a:pt x="9388" y="688"/>
                    <a:pt x="12633" y="384"/>
                  </a:cubicBezTo>
                  <a:cubicBezTo>
                    <a:pt x="12742" y="373"/>
                    <a:pt x="12817" y="281"/>
                    <a:pt x="12806" y="175"/>
                  </a:cubicBezTo>
                  <a:cubicBezTo>
                    <a:pt x="12798" y="71"/>
                    <a:pt x="12712" y="1"/>
                    <a:pt x="126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8"/>
            <p:cNvSpPr/>
            <p:nvPr/>
          </p:nvSpPr>
          <p:spPr>
            <a:xfrm rot="800732">
              <a:off x="7843509" y="3512470"/>
              <a:ext cx="27491" cy="32248"/>
            </a:xfrm>
            <a:custGeom>
              <a:avLst/>
              <a:gdLst/>
              <a:ahLst/>
              <a:cxnLst/>
              <a:rect l="l" t="t" r="r" b="b"/>
              <a:pathLst>
                <a:path w="757" h="888" extrusionOk="0">
                  <a:moveTo>
                    <a:pt x="535" y="1"/>
                  </a:moveTo>
                  <a:cubicBezTo>
                    <a:pt x="471" y="1"/>
                    <a:pt x="407" y="34"/>
                    <a:pt x="371" y="93"/>
                  </a:cubicBezTo>
                  <a:lnTo>
                    <a:pt x="59" y="595"/>
                  </a:lnTo>
                  <a:cubicBezTo>
                    <a:pt x="0" y="684"/>
                    <a:pt x="28" y="804"/>
                    <a:pt x="118" y="860"/>
                  </a:cubicBezTo>
                  <a:cubicBezTo>
                    <a:pt x="148" y="877"/>
                    <a:pt x="185" y="888"/>
                    <a:pt x="218" y="888"/>
                  </a:cubicBezTo>
                  <a:cubicBezTo>
                    <a:pt x="282" y="888"/>
                    <a:pt x="344" y="855"/>
                    <a:pt x="383" y="799"/>
                  </a:cubicBezTo>
                  <a:lnTo>
                    <a:pt x="698" y="297"/>
                  </a:lnTo>
                  <a:cubicBezTo>
                    <a:pt x="756" y="207"/>
                    <a:pt x="729" y="87"/>
                    <a:pt x="636" y="32"/>
                  </a:cubicBezTo>
                  <a:cubicBezTo>
                    <a:pt x="606" y="11"/>
                    <a:pt x="570" y="1"/>
                    <a:pt x="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8"/>
            <p:cNvSpPr/>
            <p:nvPr/>
          </p:nvSpPr>
          <p:spPr>
            <a:xfrm rot="800732">
              <a:off x="7871642" y="3517261"/>
              <a:ext cx="31921" cy="41509"/>
            </a:xfrm>
            <a:custGeom>
              <a:avLst/>
              <a:gdLst/>
              <a:ahLst/>
              <a:cxnLst/>
              <a:rect l="l" t="t" r="r" b="b"/>
              <a:pathLst>
                <a:path w="879" h="1143" extrusionOk="0">
                  <a:moveTo>
                    <a:pt x="656" y="0"/>
                  </a:moveTo>
                  <a:cubicBezTo>
                    <a:pt x="590" y="0"/>
                    <a:pt x="526" y="34"/>
                    <a:pt x="491" y="97"/>
                  </a:cubicBezTo>
                  <a:lnTo>
                    <a:pt x="53" y="850"/>
                  </a:lnTo>
                  <a:cubicBezTo>
                    <a:pt x="0" y="945"/>
                    <a:pt x="28" y="1062"/>
                    <a:pt x="123" y="1115"/>
                  </a:cubicBezTo>
                  <a:cubicBezTo>
                    <a:pt x="154" y="1132"/>
                    <a:pt x="184" y="1143"/>
                    <a:pt x="221" y="1143"/>
                  </a:cubicBezTo>
                  <a:cubicBezTo>
                    <a:pt x="285" y="1143"/>
                    <a:pt x="352" y="1109"/>
                    <a:pt x="388" y="1045"/>
                  </a:cubicBezTo>
                  <a:lnTo>
                    <a:pt x="826" y="292"/>
                  </a:lnTo>
                  <a:cubicBezTo>
                    <a:pt x="879" y="197"/>
                    <a:pt x="851" y="80"/>
                    <a:pt x="756" y="27"/>
                  </a:cubicBezTo>
                  <a:cubicBezTo>
                    <a:pt x="724" y="9"/>
                    <a:pt x="690" y="0"/>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8"/>
            <p:cNvSpPr/>
            <p:nvPr/>
          </p:nvSpPr>
          <p:spPr>
            <a:xfrm rot="800732">
              <a:off x="7586346" y="3441547"/>
              <a:ext cx="221780" cy="23787"/>
            </a:xfrm>
            <a:custGeom>
              <a:avLst/>
              <a:gdLst/>
              <a:ahLst/>
              <a:cxnLst/>
              <a:rect l="l" t="t" r="r" b="b"/>
              <a:pathLst>
                <a:path w="6107" h="655" extrusionOk="0">
                  <a:moveTo>
                    <a:pt x="5905" y="0"/>
                  </a:moveTo>
                  <a:cubicBezTo>
                    <a:pt x="5897" y="0"/>
                    <a:pt x="5889" y="1"/>
                    <a:pt x="5881" y="2"/>
                  </a:cubicBezTo>
                  <a:cubicBezTo>
                    <a:pt x="4423" y="182"/>
                    <a:pt x="2945" y="269"/>
                    <a:pt x="1473" y="269"/>
                  </a:cubicBezTo>
                  <a:cubicBezTo>
                    <a:pt x="1049" y="269"/>
                    <a:pt x="626" y="262"/>
                    <a:pt x="204" y="248"/>
                  </a:cubicBezTo>
                  <a:cubicBezTo>
                    <a:pt x="103" y="248"/>
                    <a:pt x="8" y="323"/>
                    <a:pt x="6" y="432"/>
                  </a:cubicBezTo>
                  <a:cubicBezTo>
                    <a:pt x="0" y="535"/>
                    <a:pt x="81" y="627"/>
                    <a:pt x="190" y="630"/>
                  </a:cubicBezTo>
                  <a:cubicBezTo>
                    <a:pt x="622" y="647"/>
                    <a:pt x="1057" y="655"/>
                    <a:pt x="1493" y="655"/>
                  </a:cubicBezTo>
                  <a:cubicBezTo>
                    <a:pt x="2977" y="655"/>
                    <a:pt x="4458" y="563"/>
                    <a:pt x="5926" y="387"/>
                  </a:cubicBezTo>
                  <a:cubicBezTo>
                    <a:pt x="6032" y="373"/>
                    <a:pt x="6107" y="275"/>
                    <a:pt x="6093" y="169"/>
                  </a:cubicBezTo>
                  <a:cubicBezTo>
                    <a:pt x="6083" y="74"/>
                    <a:pt x="5999" y="0"/>
                    <a:pt x="5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8"/>
            <p:cNvSpPr/>
            <p:nvPr/>
          </p:nvSpPr>
          <p:spPr>
            <a:xfrm rot="800732">
              <a:off x="7707062" y="3480021"/>
              <a:ext cx="48155" cy="13909"/>
            </a:xfrm>
            <a:custGeom>
              <a:avLst/>
              <a:gdLst/>
              <a:ahLst/>
              <a:cxnLst/>
              <a:rect l="l" t="t" r="r" b="b"/>
              <a:pathLst>
                <a:path w="1326" h="383" extrusionOk="0">
                  <a:moveTo>
                    <a:pt x="193" y="0"/>
                  </a:moveTo>
                  <a:cubicBezTo>
                    <a:pt x="84" y="0"/>
                    <a:pt x="0" y="84"/>
                    <a:pt x="0" y="190"/>
                  </a:cubicBezTo>
                  <a:cubicBezTo>
                    <a:pt x="0" y="299"/>
                    <a:pt x="84" y="383"/>
                    <a:pt x="193" y="383"/>
                  </a:cubicBezTo>
                  <a:lnTo>
                    <a:pt x="1133" y="383"/>
                  </a:lnTo>
                  <a:cubicBezTo>
                    <a:pt x="1242" y="383"/>
                    <a:pt x="1326" y="296"/>
                    <a:pt x="1326" y="190"/>
                  </a:cubicBezTo>
                  <a:cubicBezTo>
                    <a:pt x="1326" y="84"/>
                    <a:pt x="1242" y="0"/>
                    <a:pt x="1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8"/>
            <p:cNvSpPr/>
            <p:nvPr/>
          </p:nvSpPr>
          <p:spPr>
            <a:xfrm rot="800732">
              <a:off x="7951972" y="3650341"/>
              <a:ext cx="27600" cy="13909"/>
            </a:xfrm>
            <a:custGeom>
              <a:avLst/>
              <a:gdLst/>
              <a:ahLst/>
              <a:cxnLst/>
              <a:rect l="l" t="t" r="r" b="b"/>
              <a:pathLst>
                <a:path w="760" h="383" extrusionOk="0">
                  <a:moveTo>
                    <a:pt x="190" y="0"/>
                  </a:moveTo>
                  <a:cubicBezTo>
                    <a:pt x="84" y="0"/>
                    <a:pt x="1" y="84"/>
                    <a:pt x="1" y="193"/>
                  </a:cubicBezTo>
                  <a:cubicBezTo>
                    <a:pt x="1" y="299"/>
                    <a:pt x="84" y="382"/>
                    <a:pt x="190" y="382"/>
                  </a:cubicBezTo>
                  <a:lnTo>
                    <a:pt x="567" y="382"/>
                  </a:lnTo>
                  <a:cubicBezTo>
                    <a:pt x="676" y="382"/>
                    <a:pt x="760" y="299"/>
                    <a:pt x="760" y="193"/>
                  </a:cubicBezTo>
                  <a:cubicBezTo>
                    <a:pt x="760" y="84"/>
                    <a:pt x="676"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8"/>
            <p:cNvSpPr/>
            <p:nvPr/>
          </p:nvSpPr>
          <p:spPr>
            <a:xfrm rot="800732">
              <a:off x="7882879" y="3401492"/>
              <a:ext cx="96491" cy="16269"/>
            </a:xfrm>
            <a:custGeom>
              <a:avLst/>
              <a:gdLst/>
              <a:ahLst/>
              <a:cxnLst/>
              <a:rect l="l" t="t" r="r" b="b"/>
              <a:pathLst>
                <a:path w="2657" h="448" extrusionOk="0">
                  <a:moveTo>
                    <a:pt x="2453" y="1"/>
                  </a:moveTo>
                  <a:lnTo>
                    <a:pt x="193" y="59"/>
                  </a:lnTo>
                  <a:cubicBezTo>
                    <a:pt x="84" y="62"/>
                    <a:pt x="1" y="149"/>
                    <a:pt x="6" y="258"/>
                  </a:cubicBezTo>
                  <a:cubicBezTo>
                    <a:pt x="9" y="364"/>
                    <a:pt x="93" y="447"/>
                    <a:pt x="196" y="447"/>
                  </a:cubicBezTo>
                  <a:lnTo>
                    <a:pt x="204" y="447"/>
                  </a:lnTo>
                  <a:lnTo>
                    <a:pt x="2464" y="386"/>
                  </a:lnTo>
                  <a:cubicBezTo>
                    <a:pt x="2570" y="383"/>
                    <a:pt x="2657" y="297"/>
                    <a:pt x="2651" y="188"/>
                  </a:cubicBezTo>
                  <a:cubicBezTo>
                    <a:pt x="2648" y="79"/>
                    <a:pt x="2551" y="4"/>
                    <a:pt x="2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8"/>
            <p:cNvSpPr/>
            <p:nvPr/>
          </p:nvSpPr>
          <p:spPr>
            <a:xfrm rot="800732">
              <a:off x="7930069" y="2906447"/>
              <a:ext cx="188950" cy="200826"/>
            </a:xfrm>
            <a:custGeom>
              <a:avLst/>
              <a:gdLst/>
              <a:ahLst/>
              <a:cxnLst/>
              <a:rect l="l" t="t" r="r" b="b"/>
              <a:pathLst>
                <a:path w="5203" h="5530" extrusionOk="0">
                  <a:moveTo>
                    <a:pt x="2720" y="0"/>
                  </a:moveTo>
                  <a:cubicBezTo>
                    <a:pt x="2455" y="581"/>
                    <a:pt x="2179" y="1164"/>
                    <a:pt x="1783" y="1660"/>
                  </a:cubicBezTo>
                  <a:cubicBezTo>
                    <a:pt x="1339" y="2224"/>
                    <a:pt x="723" y="2678"/>
                    <a:pt x="0" y="2768"/>
                  </a:cubicBezTo>
                  <a:cubicBezTo>
                    <a:pt x="723" y="2851"/>
                    <a:pt x="1339" y="3306"/>
                    <a:pt x="1783" y="3870"/>
                  </a:cubicBezTo>
                  <a:cubicBezTo>
                    <a:pt x="2179" y="4366"/>
                    <a:pt x="2455" y="4949"/>
                    <a:pt x="2720" y="5530"/>
                  </a:cubicBezTo>
                  <a:cubicBezTo>
                    <a:pt x="2834" y="4204"/>
                    <a:pt x="3889" y="3008"/>
                    <a:pt x="5203" y="2768"/>
                  </a:cubicBezTo>
                  <a:cubicBezTo>
                    <a:pt x="3889" y="2519"/>
                    <a:pt x="2837" y="1325"/>
                    <a:pt x="2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8"/>
            <p:cNvSpPr/>
            <p:nvPr/>
          </p:nvSpPr>
          <p:spPr>
            <a:xfrm rot="800732">
              <a:off x="7923060" y="2899547"/>
              <a:ext cx="202968" cy="214626"/>
            </a:xfrm>
            <a:custGeom>
              <a:avLst/>
              <a:gdLst/>
              <a:ahLst/>
              <a:cxnLst/>
              <a:rect l="l" t="t" r="r" b="b"/>
              <a:pathLst>
                <a:path w="5589" h="5910" extrusionOk="0">
                  <a:moveTo>
                    <a:pt x="2835" y="812"/>
                  </a:moveTo>
                  <a:cubicBezTo>
                    <a:pt x="3120" y="1761"/>
                    <a:pt x="3839" y="2573"/>
                    <a:pt x="4740" y="2961"/>
                  </a:cubicBezTo>
                  <a:cubicBezTo>
                    <a:pt x="3839" y="3340"/>
                    <a:pt x="3120" y="4152"/>
                    <a:pt x="2835" y="5106"/>
                  </a:cubicBezTo>
                  <a:cubicBezTo>
                    <a:pt x="2631" y="4690"/>
                    <a:pt x="2411" y="4300"/>
                    <a:pt x="2124" y="3940"/>
                  </a:cubicBezTo>
                  <a:cubicBezTo>
                    <a:pt x="1766" y="3491"/>
                    <a:pt x="1348" y="3156"/>
                    <a:pt x="896" y="2958"/>
                  </a:cubicBezTo>
                  <a:cubicBezTo>
                    <a:pt x="1348" y="2757"/>
                    <a:pt x="1769" y="2422"/>
                    <a:pt x="2124" y="1976"/>
                  </a:cubicBezTo>
                  <a:cubicBezTo>
                    <a:pt x="2411" y="1619"/>
                    <a:pt x="2634" y="1222"/>
                    <a:pt x="2835" y="812"/>
                  </a:cubicBezTo>
                  <a:close/>
                  <a:moveTo>
                    <a:pt x="2915" y="1"/>
                  </a:moveTo>
                  <a:cubicBezTo>
                    <a:pt x="2840" y="1"/>
                    <a:pt x="2769" y="44"/>
                    <a:pt x="2737" y="115"/>
                  </a:cubicBezTo>
                  <a:cubicBezTo>
                    <a:pt x="2472" y="692"/>
                    <a:pt x="2204" y="1256"/>
                    <a:pt x="1825" y="1733"/>
                  </a:cubicBezTo>
                  <a:cubicBezTo>
                    <a:pt x="1351" y="2324"/>
                    <a:pt x="765" y="2695"/>
                    <a:pt x="168" y="2765"/>
                  </a:cubicBezTo>
                  <a:cubicBezTo>
                    <a:pt x="73" y="2776"/>
                    <a:pt x="1" y="2860"/>
                    <a:pt x="1" y="2958"/>
                  </a:cubicBezTo>
                  <a:cubicBezTo>
                    <a:pt x="1" y="3055"/>
                    <a:pt x="70" y="3133"/>
                    <a:pt x="168" y="3147"/>
                  </a:cubicBezTo>
                  <a:cubicBezTo>
                    <a:pt x="765" y="3217"/>
                    <a:pt x="1351" y="3588"/>
                    <a:pt x="1825" y="4180"/>
                  </a:cubicBezTo>
                  <a:cubicBezTo>
                    <a:pt x="2204" y="4654"/>
                    <a:pt x="2472" y="5220"/>
                    <a:pt x="2737" y="5798"/>
                  </a:cubicBezTo>
                  <a:cubicBezTo>
                    <a:pt x="2768" y="5867"/>
                    <a:pt x="2838" y="5909"/>
                    <a:pt x="2913" y="5909"/>
                  </a:cubicBezTo>
                  <a:lnTo>
                    <a:pt x="2947" y="5909"/>
                  </a:lnTo>
                  <a:cubicBezTo>
                    <a:pt x="3030" y="5893"/>
                    <a:pt x="3097" y="5823"/>
                    <a:pt x="3106" y="5736"/>
                  </a:cubicBezTo>
                  <a:cubicBezTo>
                    <a:pt x="3217" y="4484"/>
                    <a:pt x="4213" y="3371"/>
                    <a:pt x="5429" y="3147"/>
                  </a:cubicBezTo>
                  <a:cubicBezTo>
                    <a:pt x="5522" y="3133"/>
                    <a:pt x="5589" y="3050"/>
                    <a:pt x="5589" y="2961"/>
                  </a:cubicBezTo>
                  <a:cubicBezTo>
                    <a:pt x="5589" y="2868"/>
                    <a:pt x="5522" y="2790"/>
                    <a:pt x="5429" y="2771"/>
                  </a:cubicBezTo>
                  <a:cubicBezTo>
                    <a:pt x="4216" y="2542"/>
                    <a:pt x="3217" y="1426"/>
                    <a:pt x="3106" y="176"/>
                  </a:cubicBezTo>
                  <a:cubicBezTo>
                    <a:pt x="3097" y="87"/>
                    <a:pt x="3030" y="17"/>
                    <a:pt x="2947" y="3"/>
                  </a:cubicBezTo>
                  <a:cubicBezTo>
                    <a:pt x="2936" y="2"/>
                    <a:pt x="2925" y="1"/>
                    <a:pt x="2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8"/>
            <p:cNvSpPr/>
            <p:nvPr/>
          </p:nvSpPr>
          <p:spPr>
            <a:xfrm rot="800732">
              <a:off x="7921596" y="3859026"/>
              <a:ext cx="188987" cy="200644"/>
            </a:xfrm>
            <a:custGeom>
              <a:avLst/>
              <a:gdLst/>
              <a:ahLst/>
              <a:cxnLst/>
              <a:rect l="l" t="t" r="r" b="b"/>
              <a:pathLst>
                <a:path w="5204" h="5525" extrusionOk="0">
                  <a:moveTo>
                    <a:pt x="2721" y="1"/>
                  </a:moveTo>
                  <a:cubicBezTo>
                    <a:pt x="2456" y="578"/>
                    <a:pt x="2180" y="1162"/>
                    <a:pt x="1781" y="1661"/>
                  </a:cubicBezTo>
                  <a:cubicBezTo>
                    <a:pt x="1340" y="2222"/>
                    <a:pt x="721" y="2679"/>
                    <a:pt x="1" y="2766"/>
                  </a:cubicBezTo>
                  <a:cubicBezTo>
                    <a:pt x="718" y="2852"/>
                    <a:pt x="1334" y="3310"/>
                    <a:pt x="1781" y="3865"/>
                  </a:cubicBezTo>
                  <a:cubicBezTo>
                    <a:pt x="2180" y="4364"/>
                    <a:pt x="2456" y="4944"/>
                    <a:pt x="2721" y="5525"/>
                  </a:cubicBezTo>
                  <a:cubicBezTo>
                    <a:pt x="2835" y="4202"/>
                    <a:pt x="3887" y="3006"/>
                    <a:pt x="5204" y="2766"/>
                  </a:cubicBezTo>
                  <a:cubicBezTo>
                    <a:pt x="3887" y="2517"/>
                    <a:pt x="2838" y="1326"/>
                    <a:pt x="27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8"/>
            <p:cNvSpPr/>
            <p:nvPr/>
          </p:nvSpPr>
          <p:spPr>
            <a:xfrm rot="800732">
              <a:off x="7914574" y="3852257"/>
              <a:ext cx="202859" cy="214589"/>
            </a:xfrm>
            <a:custGeom>
              <a:avLst/>
              <a:gdLst/>
              <a:ahLst/>
              <a:cxnLst/>
              <a:rect l="l" t="t" r="r" b="b"/>
              <a:pathLst>
                <a:path w="5586" h="5909" extrusionOk="0">
                  <a:moveTo>
                    <a:pt x="2835" y="806"/>
                  </a:moveTo>
                  <a:cubicBezTo>
                    <a:pt x="3117" y="1755"/>
                    <a:pt x="3839" y="2569"/>
                    <a:pt x="4740" y="2954"/>
                  </a:cubicBezTo>
                  <a:cubicBezTo>
                    <a:pt x="3839" y="3339"/>
                    <a:pt x="3117" y="4148"/>
                    <a:pt x="2835" y="5100"/>
                  </a:cubicBezTo>
                  <a:cubicBezTo>
                    <a:pt x="2628" y="4690"/>
                    <a:pt x="2411" y="4294"/>
                    <a:pt x="2123" y="3936"/>
                  </a:cubicBezTo>
                  <a:cubicBezTo>
                    <a:pt x="1769" y="3485"/>
                    <a:pt x="1345" y="3150"/>
                    <a:pt x="896" y="2952"/>
                  </a:cubicBezTo>
                  <a:cubicBezTo>
                    <a:pt x="1345" y="2754"/>
                    <a:pt x="1764" y="2419"/>
                    <a:pt x="2123" y="1972"/>
                  </a:cubicBezTo>
                  <a:cubicBezTo>
                    <a:pt x="2411" y="1613"/>
                    <a:pt x="2631" y="1219"/>
                    <a:pt x="2835" y="806"/>
                  </a:cubicBezTo>
                  <a:close/>
                  <a:moveTo>
                    <a:pt x="2915" y="0"/>
                  </a:moveTo>
                  <a:cubicBezTo>
                    <a:pt x="2840" y="0"/>
                    <a:pt x="2769" y="43"/>
                    <a:pt x="2737" y="114"/>
                  </a:cubicBezTo>
                  <a:cubicBezTo>
                    <a:pt x="2472" y="692"/>
                    <a:pt x="2204" y="1253"/>
                    <a:pt x="1825" y="1733"/>
                  </a:cubicBezTo>
                  <a:cubicBezTo>
                    <a:pt x="1351" y="2324"/>
                    <a:pt x="765" y="2695"/>
                    <a:pt x="168" y="2765"/>
                  </a:cubicBezTo>
                  <a:cubicBezTo>
                    <a:pt x="73" y="2773"/>
                    <a:pt x="0" y="2857"/>
                    <a:pt x="0" y="2954"/>
                  </a:cubicBezTo>
                  <a:cubicBezTo>
                    <a:pt x="0" y="3052"/>
                    <a:pt x="70" y="3133"/>
                    <a:pt x="168" y="3147"/>
                  </a:cubicBezTo>
                  <a:cubicBezTo>
                    <a:pt x="765" y="3217"/>
                    <a:pt x="1351" y="3588"/>
                    <a:pt x="1825" y="4179"/>
                  </a:cubicBezTo>
                  <a:cubicBezTo>
                    <a:pt x="2204" y="4656"/>
                    <a:pt x="2472" y="5220"/>
                    <a:pt x="2737" y="5797"/>
                  </a:cubicBezTo>
                  <a:cubicBezTo>
                    <a:pt x="2768" y="5867"/>
                    <a:pt x="2838" y="5909"/>
                    <a:pt x="2913" y="5909"/>
                  </a:cubicBezTo>
                  <a:cubicBezTo>
                    <a:pt x="2919" y="5909"/>
                    <a:pt x="2925" y="5908"/>
                    <a:pt x="2933" y="5908"/>
                  </a:cubicBezTo>
                  <a:cubicBezTo>
                    <a:pt x="2937" y="5908"/>
                    <a:pt x="2942" y="5908"/>
                    <a:pt x="2946" y="5909"/>
                  </a:cubicBezTo>
                  <a:cubicBezTo>
                    <a:pt x="3030" y="5892"/>
                    <a:pt x="3097" y="5822"/>
                    <a:pt x="3103" y="5736"/>
                  </a:cubicBezTo>
                  <a:cubicBezTo>
                    <a:pt x="3214" y="4483"/>
                    <a:pt x="4213" y="3370"/>
                    <a:pt x="5429" y="3147"/>
                  </a:cubicBezTo>
                  <a:cubicBezTo>
                    <a:pt x="5521" y="3133"/>
                    <a:pt x="5586" y="3049"/>
                    <a:pt x="5586" y="2960"/>
                  </a:cubicBezTo>
                  <a:cubicBezTo>
                    <a:pt x="5586" y="2868"/>
                    <a:pt x="5521" y="2787"/>
                    <a:pt x="5429" y="2770"/>
                  </a:cubicBezTo>
                  <a:cubicBezTo>
                    <a:pt x="4216" y="2542"/>
                    <a:pt x="3214" y="1426"/>
                    <a:pt x="3103" y="176"/>
                  </a:cubicBezTo>
                  <a:cubicBezTo>
                    <a:pt x="3097" y="87"/>
                    <a:pt x="3030" y="17"/>
                    <a:pt x="2946" y="3"/>
                  </a:cubicBezTo>
                  <a:cubicBezTo>
                    <a:pt x="2936" y="1"/>
                    <a:pt x="2925" y="0"/>
                    <a:pt x="2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8"/>
            <p:cNvSpPr/>
            <p:nvPr/>
          </p:nvSpPr>
          <p:spPr>
            <a:xfrm rot="800732">
              <a:off x="5871176" y="2486956"/>
              <a:ext cx="188987" cy="200717"/>
            </a:xfrm>
            <a:custGeom>
              <a:avLst/>
              <a:gdLst/>
              <a:ahLst/>
              <a:cxnLst/>
              <a:rect l="l" t="t" r="r" b="b"/>
              <a:pathLst>
                <a:path w="5204" h="5527" extrusionOk="0">
                  <a:moveTo>
                    <a:pt x="2721" y="0"/>
                  </a:moveTo>
                  <a:cubicBezTo>
                    <a:pt x="2455" y="578"/>
                    <a:pt x="2179" y="1161"/>
                    <a:pt x="1783" y="1660"/>
                  </a:cubicBezTo>
                  <a:cubicBezTo>
                    <a:pt x="1340" y="2221"/>
                    <a:pt x="723" y="2678"/>
                    <a:pt x="0" y="2765"/>
                  </a:cubicBezTo>
                  <a:cubicBezTo>
                    <a:pt x="723" y="2848"/>
                    <a:pt x="1337" y="3306"/>
                    <a:pt x="1783" y="3867"/>
                  </a:cubicBezTo>
                  <a:cubicBezTo>
                    <a:pt x="2179" y="4366"/>
                    <a:pt x="2455" y="4946"/>
                    <a:pt x="2721" y="5527"/>
                  </a:cubicBezTo>
                  <a:cubicBezTo>
                    <a:pt x="2835" y="4202"/>
                    <a:pt x="3889" y="3005"/>
                    <a:pt x="5203" y="2765"/>
                  </a:cubicBezTo>
                  <a:cubicBezTo>
                    <a:pt x="3889" y="2516"/>
                    <a:pt x="2838" y="1325"/>
                    <a:pt x="27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8"/>
            <p:cNvSpPr/>
            <p:nvPr/>
          </p:nvSpPr>
          <p:spPr>
            <a:xfrm rot="800732">
              <a:off x="5864168" y="2479943"/>
              <a:ext cx="202968" cy="214735"/>
            </a:xfrm>
            <a:custGeom>
              <a:avLst/>
              <a:gdLst/>
              <a:ahLst/>
              <a:cxnLst/>
              <a:rect l="l" t="t" r="r" b="b"/>
              <a:pathLst>
                <a:path w="5589" h="5913" extrusionOk="0">
                  <a:moveTo>
                    <a:pt x="2835" y="810"/>
                  </a:moveTo>
                  <a:cubicBezTo>
                    <a:pt x="3120" y="1758"/>
                    <a:pt x="3843" y="2570"/>
                    <a:pt x="4741" y="2958"/>
                  </a:cubicBezTo>
                  <a:cubicBezTo>
                    <a:pt x="3843" y="3337"/>
                    <a:pt x="3120" y="4149"/>
                    <a:pt x="2835" y="5103"/>
                  </a:cubicBezTo>
                  <a:cubicBezTo>
                    <a:pt x="2632" y="4687"/>
                    <a:pt x="2411" y="4297"/>
                    <a:pt x="2127" y="3937"/>
                  </a:cubicBezTo>
                  <a:cubicBezTo>
                    <a:pt x="1767" y="3488"/>
                    <a:pt x="1348" y="3153"/>
                    <a:pt x="899" y="2955"/>
                  </a:cubicBezTo>
                  <a:cubicBezTo>
                    <a:pt x="1348" y="2760"/>
                    <a:pt x="1770" y="2419"/>
                    <a:pt x="2127" y="1973"/>
                  </a:cubicBezTo>
                  <a:cubicBezTo>
                    <a:pt x="2411" y="1616"/>
                    <a:pt x="2635" y="1220"/>
                    <a:pt x="2835" y="810"/>
                  </a:cubicBezTo>
                  <a:close/>
                  <a:moveTo>
                    <a:pt x="2917" y="1"/>
                  </a:moveTo>
                  <a:cubicBezTo>
                    <a:pt x="2840" y="1"/>
                    <a:pt x="2770" y="44"/>
                    <a:pt x="2741" y="115"/>
                  </a:cubicBezTo>
                  <a:cubicBezTo>
                    <a:pt x="2476" y="695"/>
                    <a:pt x="2205" y="1256"/>
                    <a:pt x="1825" y="1733"/>
                  </a:cubicBezTo>
                  <a:cubicBezTo>
                    <a:pt x="1351" y="2327"/>
                    <a:pt x="763" y="2696"/>
                    <a:pt x="168" y="2765"/>
                  </a:cubicBezTo>
                  <a:cubicBezTo>
                    <a:pt x="76" y="2776"/>
                    <a:pt x="1" y="2860"/>
                    <a:pt x="1" y="2958"/>
                  </a:cubicBezTo>
                  <a:cubicBezTo>
                    <a:pt x="1" y="3055"/>
                    <a:pt x="71" y="3136"/>
                    <a:pt x="168" y="3150"/>
                  </a:cubicBezTo>
                  <a:cubicBezTo>
                    <a:pt x="765" y="3220"/>
                    <a:pt x="1351" y="3588"/>
                    <a:pt x="1825" y="4182"/>
                  </a:cubicBezTo>
                  <a:cubicBezTo>
                    <a:pt x="2205" y="4657"/>
                    <a:pt x="2476" y="5217"/>
                    <a:pt x="2741" y="5801"/>
                  </a:cubicBezTo>
                  <a:cubicBezTo>
                    <a:pt x="2771" y="5870"/>
                    <a:pt x="2841" y="5912"/>
                    <a:pt x="2914" y="5912"/>
                  </a:cubicBezTo>
                  <a:cubicBezTo>
                    <a:pt x="2925" y="5912"/>
                    <a:pt x="2936" y="5912"/>
                    <a:pt x="2950" y="5907"/>
                  </a:cubicBezTo>
                  <a:cubicBezTo>
                    <a:pt x="3033" y="5893"/>
                    <a:pt x="3098" y="5823"/>
                    <a:pt x="3106" y="5736"/>
                  </a:cubicBezTo>
                  <a:cubicBezTo>
                    <a:pt x="3218" y="4484"/>
                    <a:pt x="4214" y="3373"/>
                    <a:pt x="5433" y="3150"/>
                  </a:cubicBezTo>
                  <a:cubicBezTo>
                    <a:pt x="5522" y="3136"/>
                    <a:pt x="5589" y="3053"/>
                    <a:pt x="5589" y="2961"/>
                  </a:cubicBezTo>
                  <a:cubicBezTo>
                    <a:pt x="5589" y="2871"/>
                    <a:pt x="5522" y="2790"/>
                    <a:pt x="5433" y="2774"/>
                  </a:cubicBezTo>
                  <a:cubicBezTo>
                    <a:pt x="4219" y="2542"/>
                    <a:pt x="3218" y="1426"/>
                    <a:pt x="3106" y="179"/>
                  </a:cubicBezTo>
                  <a:cubicBezTo>
                    <a:pt x="3098" y="87"/>
                    <a:pt x="3033" y="17"/>
                    <a:pt x="2950" y="3"/>
                  </a:cubicBezTo>
                  <a:cubicBezTo>
                    <a:pt x="2939" y="2"/>
                    <a:pt x="2928" y="1"/>
                    <a:pt x="2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8"/>
            <p:cNvSpPr/>
            <p:nvPr/>
          </p:nvSpPr>
          <p:spPr>
            <a:xfrm rot="800732">
              <a:off x="6794394" y="2037692"/>
              <a:ext cx="188987" cy="200717"/>
            </a:xfrm>
            <a:custGeom>
              <a:avLst/>
              <a:gdLst/>
              <a:ahLst/>
              <a:cxnLst/>
              <a:rect l="l" t="t" r="r" b="b"/>
              <a:pathLst>
                <a:path w="5204" h="5527" extrusionOk="0">
                  <a:moveTo>
                    <a:pt x="2721" y="0"/>
                  </a:moveTo>
                  <a:cubicBezTo>
                    <a:pt x="2456" y="581"/>
                    <a:pt x="2180" y="1161"/>
                    <a:pt x="1781" y="1660"/>
                  </a:cubicBezTo>
                  <a:cubicBezTo>
                    <a:pt x="1337" y="2221"/>
                    <a:pt x="721" y="2678"/>
                    <a:pt x="1" y="2765"/>
                  </a:cubicBezTo>
                  <a:cubicBezTo>
                    <a:pt x="726" y="2849"/>
                    <a:pt x="1337" y="3306"/>
                    <a:pt x="1781" y="3867"/>
                  </a:cubicBezTo>
                  <a:cubicBezTo>
                    <a:pt x="2180" y="4366"/>
                    <a:pt x="2453" y="4949"/>
                    <a:pt x="2721" y="5527"/>
                  </a:cubicBezTo>
                  <a:cubicBezTo>
                    <a:pt x="2835" y="4202"/>
                    <a:pt x="3887" y="3008"/>
                    <a:pt x="5204" y="2765"/>
                  </a:cubicBezTo>
                  <a:cubicBezTo>
                    <a:pt x="3887" y="2519"/>
                    <a:pt x="2838" y="1325"/>
                    <a:pt x="27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8"/>
            <p:cNvSpPr/>
            <p:nvPr/>
          </p:nvSpPr>
          <p:spPr>
            <a:xfrm rot="800732">
              <a:off x="6787515" y="2030820"/>
              <a:ext cx="202968" cy="214626"/>
            </a:xfrm>
            <a:custGeom>
              <a:avLst/>
              <a:gdLst/>
              <a:ahLst/>
              <a:cxnLst/>
              <a:rect l="l" t="t" r="r" b="b"/>
              <a:pathLst>
                <a:path w="5589" h="5910" extrusionOk="0">
                  <a:moveTo>
                    <a:pt x="2835" y="812"/>
                  </a:moveTo>
                  <a:cubicBezTo>
                    <a:pt x="3119" y="1761"/>
                    <a:pt x="3839" y="2573"/>
                    <a:pt x="4740" y="2961"/>
                  </a:cubicBezTo>
                  <a:cubicBezTo>
                    <a:pt x="3839" y="3340"/>
                    <a:pt x="3119" y="4152"/>
                    <a:pt x="2835" y="5103"/>
                  </a:cubicBezTo>
                  <a:cubicBezTo>
                    <a:pt x="2631" y="4690"/>
                    <a:pt x="2410" y="4300"/>
                    <a:pt x="2123" y="3940"/>
                  </a:cubicBezTo>
                  <a:cubicBezTo>
                    <a:pt x="1769" y="3491"/>
                    <a:pt x="1348" y="3156"/>
                    <a:pt x="896" y="2955"/>
                  </a:cubicBezTo>
                  <a:cubicBezTo>
                    <a:pt x="1348" y="2757"/>
                    <a:pt x="1769" y="2422"/>
                    <a:pt x="2123" y="1976"/>
                  </a:cubicBezTo>
                  <a:cubicBezTo>
                    <a:pt x="2410" y="1616"/>
                    <a:pt x="2634" y="1223"/>
                    <a:pt x="2835" y="812"/>
                  </a:cubicBezTo>
                  <a:close/>
                  <a:moveTo>
                    <a:pt x="2915" y="1"/>
                  </a:moveTo>
                  <a:cubicBezTo>
                    <a:pt x="2839" y="1"/>
                    <a:pt x="2769" y="44"/>
                    <a:pt x="2737" y="115"/>
                  </a:cubicBezTo>
                  <a:cubicBezTo>
                    <a:pt x="2472" y="692"/>
                    <a:pt x="2204" y="1253"/>
                    <a:pt x="1825" y="1733"/>
                  </a:cubicBezTo>
                  <a:cubicBezTo>
                    <a:pt x="1350" y="2324"/>
                    <a:pt x="764" y="2696"/>
                    <a:pt x="167" y="2765"/>
                  </a:cubicBezTo>
                  <a:cubicBezTo>
                    <a:pt x="73" y="2774"/>
                    <a:pt x="0" y="2857"/>
                    <a:pt x="0" y="2955"/>
                  </a:cubicBezTo>
                  <a:cubicBezTo>
                    <a:pt x="0" y="3053"/>
                    <a:pt x="70" y="3134"/>
                    <a:pt x="167" y="3147"/>
                  </a:cubicBezTo>
                  <a:cubicBezTo>
                    <a:pt x="764" y="3217"/>
                    <a:pt x="1350" y="3588"/>
                    <a:pt x="1825" y="4180"/>
                  </a:cubicBezTo>
                  <a:cubicBezTo>
                    <a:pt x="2204" y="4654"/>
                    <a:pt x="2472" y="5220"/>
                    <a:pt x="2737" y="5798"/>
                  </a:cubicBezTo>
                  <a:cubicBezTo>
                    <a:pt x="2770" y="5867"/>
                    <a:pt x="2840" y="5909"/>
                    <a:pt x="2913" y="5909"/>
                  </a:cubicBezTo>
                  <a:cubicBezTo>
                    <a:pt x="2921" y="5909"/>
                    <a:pt x="2932" y="5909"/>
                    <a:pt x="2946" y="5907"/>
                  </a:cubicBezTo>
                  <a:cubicBezTo>
                    <a:pt x="3030" y="5890"/>
                    <a:pt x="3097" y="5820"/>
                    <a:pt x="3105" y="5731"/>
                  </a:cubicBezTo>
                  <a:cubicBezTo>
                    <a:pt x="3217" y="4481"/>
                    <a:pt x="4213" y="3368"/>
                    <a:pt x="5429" y="3145"/>
                  </a:cubicBezTo>
                  <a:cubicBezTo>
                    <a:pt x="5521" y="3131"/>
                    <a:pt x="5588" y="3047"/>
                    <a:pt x="5588" y="2955"/>
                  </a:cubicBezTo>
                  <a:cubicBezTo>
                    <a:pt x="5588" y="2866"/>
                    <a:pt x="5521" y="2785"/>
                    <a:pt x="5429" y="2768"/>
                  </a:cubicBezTo>
                  <a:cubicBezTo>
                    <a:pt x="4215" y="2536"/>
                    <a:pt x="3217" y="1421"/>
                    <a:pt x="3105" y="174"/>
                  </a:cubicBezTo>
                  <a:cubicBezTo>
                    <a:pt x="3097" y="87"/>
                    <a:pt x="3030" y="17"/>
                    <a:pt x="2946" y="3"/>
                  </a:cubicBezTo>
                  <a:cubicBezTo>
                    <a:pt x="2936" y="2"/>
                    <a:pt x="2925" y="1"/>
                    <a:pt x="2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8"/>
            <p:cNvSpPr/>
            <p:nvPr/>
          </p:nvSpPr>
          <p:spPr>
            <a:xfrm rot="800732">
              <a:off x="6269283" y="3848794"/>
              <a:ext cx="188987" cy="200644"/>
            </a:xfrm>
            <a:custGeom>
              <a:avLst/>
              <a:gdLst/>
              <a:ahLst/>
              <a:cxnLst/>
              <a:rect l="l" t="t" r="r" b="b"/>
              <a:pathLst>
                <a:path w="5204" h="5525" extrusionOk="0">
                  <a:moveTo>
                    <a:pt x="2721" y="0"/>
                  </a:moveTo>
                  <a:cubicBezTo>
                    <a:pt x="2456" y="581"/>
                    <a:pt x="2182" y="1161"/>
                    <a:pt x="1783" y="1660"/>
                  </a:cubicBezTo>
                  <a:cubicBezTo>
                    <a:pt x="1340" y="2221"/>
                    <a:pt x="723" y="2679"/>
                    <a:pt x="1" y="2765"/>
                  </a:cubicBezTo>
                  <a:cubicBezTo>
                    <a:pt x="723" y="2854"/>
                    <a:pt x="1340" y="3306"/>
                    <a:pt x="1783" y="3864"/>
                  </a:cubicBezTo>
                  <a:cubicBezTo>
                    <a:pt x="2182" y="4364"/>
                    <a:pt x="2456" y="4947"/>
                    <a:pt x="2721" y="5524"/>
                  </a:cubicBezTo>
                  <a:cubicBezTo>
                    <a:pt x="2838" y="4202"/>
                    <a:pt x="3890" y="3008"/>
                    <a:pt x="5204" y="2765"/>
                  </a:cubicBezTo>
                  <a:cubicBezTo>
                    <a:pt x="3890" y="2519"/>
                    <a:pt x="2841" y="1325"/>
                    <a:pt x="27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8"/>
            <p:cNvSpPr/>
            <p:nvPr/>
          </p:nvSpPr>
          <p:spPr>
            <a:xfrm rot="800732">
              <a:off x="6262357" y="3841936"/>
              <a:ext cx="202859" cy="214589"/>
            </a:xfrm>
            <a:custGeom>
              <a:avLst/>
              <a:gdLst/>
              <a:ahLst/>
              <a:cxnLst/>
              <a:rect l="l" t="t" r="r" b="b"/>
              <a:pathLst>
                <a:path w="5586" h="5909" extrusionOk="0">
                  <a:moveTo>
                    <a:pt x="2838" y="811"/>
                  </a:moveTo>
                  <a:cubicBezTo>
                    <a:pt x="3120" y="1760"/>
                    <a:pt x="3842" y="2572"/>
                    <a:pt x="4743" y="2960"/>
                  </a:cubicBezTo>
                  <a:cubicBezTo>
                    <a:pt x="3842" y="3339"/>
                    <a:pt x="3120" y="4151"/>
                    <a:pt x="2838" y="5102"/>
                  </a:cubicBezTo>
                  <a:cubicBezTo>
                    <a:pt x="2632" y="4689"/>
                    <a:pt x="2411" y="4299"/>
                    <a:pt x="2127" y="3939"/>
                  </a:cubicBezTo>
                  <a:cubicBezTo>
                    <a:pt x="1772" y="3490"/>
                    <a:pt x="1348" y="3155"/>
                    <a:pt x="899" y="2954"/>
                  </a:cubicBezTo>
                  <a:cubicBezTo>
                    <a:pt x="1346" y="2756"/>
                    <a:pt x="1767" y="2421"/>
                    <a:pt x="2127" y="1975"/>
                  </a:cubicBezTo>
                  <a:cubicBezTo>
                    <a:pt x="2411" y="1615"/>
                    <a:pt x="2634" y="1222"/>
                    <a:pt x="2838" y="811"/>
                  </a:cubicBezTo>
                  <a:close/>
                  <a:moveTo>
                    <a:pt x="2919" y="1"/>
                  </a:moveTo>
                  <a:cubicBezTo>
                    <a:pt x="2842" y="1"/>
                    <a:pt x="2768" y="42"/>
                    <a:pt x="2738" y="114"/>
                  </a:cubicBezTo>
                  <a:cubicBezTo>
                    <a:pt x="2473" y="691"/>
                    <a:pt x="2202" y="1252"/>
                    <a:pt x="1823" y="1732"/>
                  </a:cubicBezTo>
                  <a:cubicBezTo>
                    <a:pt x="1348" y="2323"/>
                    <a:pt x="762" y="2695"/>
                    <a:pt x="168" y="2764"/>
                  </a:cubicBezTo>
                  <a:cubicBezTo>
                    <a:pt x="73" y="2773"/>
                    <a:pt x="1" y="2856"/>
                    <a:pt x="1" y="2954"/>
                  </a:cubicBezTo>
                  <a:cubicBezTo>
                    <a:pt x="1" y="3052"/>
                    <a:pt x="71" y="3133"/>
                    <a:pt x="168" y="3146"/>
                  </a:cubicBezTo>
                  <a:cubicBezTo>
                    <a:pt x="762" y="3216"/>
                    <a:pt x="1348" y="3587"/>
                    <a:pt x="1823" y="4179"/>
                  </a:cubicBezTo>
                  <a:cubicBezTo>
                    <a:pt x="2202" y="4653"/>
                    <a:pt x="2473" y="5214"/>
                    <a:pt x="2738" y="5797"/>
                  </a:cubicBezTo>
                  <a:cubicBezTo>
                    <a:pt x="2768" y="5867"/>
                    <a:pt x="2838" y="5908"/>
                    <a:pt x="2911" y="5908"/>
                  </a:cubicBezTo>
                  <a:lnTo>
                    <a:pt x="2947" y="5908"/>
                  </a:lnTo>
                  <a:cubicBezTo>
                    <a:pt x="3031" y="5892"/>
                    <a:pt x="3098" y="5822"/>
                    <a:pt x="3103" y="5733"/>
                  </a:cubicBezTo>
                  <a:cubicBezTo>
                    <a:pt x="3215" y="4483"/>
                    <a:pt x="4213" y="3370"/>
                    <a:pt x="5430" y="3146"/>
                  </a:cubicBezTo>
                  <a:cubicBezTo>
                    <a:pt x="5519" y="3133"/>
                    <a:pt x="5586" y="3049"/>
                    <a:pt x="5586" y="2960"/>
                  </a:cubicBezTo>
                  <a:cubicBezTo>
                    <a:pt x="5586" y="2868"/>
                    <a:pt x="5519" y="2787"/>
                    <a:pt x="5430" y="2770"/>
                  </a:cubicBezTo>
                  <a:cubicBezTo>
                    <a:pt x="4216" y="2541"/>
                    <a:pt x="3215" y="1425"/>
                    <a:pt x="3103" y="175"/>
                  </a:cubicBezTo>
                  <a:cubicBezTo>
                    <a:pt x="3098" y="86"/>
                    <a:pt x="3031" y="16"/>
                    <a:pt x="2947" y="2"/>
                  </a:cubicBezTo>
                  <a:cubicBezTo>
                    <a:pt x="2938" y="1"/>
                    <a:pt x="2928" y="1"/>
                    <a:pt x="2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8"/>
            <p:cNvSpPr/>
            <p:nvPr/>
          </p:nvSpPr>
          <p:spPr>
            <a:xfrm rot="800732">
              <a:off x="7967933" y="2609763"/>
              <a:ext cx="81274" cy="75972"/>
            </a:xfrm>
            <a:custGeom>
              <a:avLst/>
              <a:gdLst/>
              <a:ahLst/>
              <a:cxnLst/>
              <a:rect l="l" t="t" r="r" b="b"/>
              <a:pathLst>
                <a:path w="2238" h="2092" extrusionOk="0">
                  <a:moveTo>
                    <a:pt x="1146" y="1"/>
                  </a:moveTo>
                  <a:cubicBezTo>
                    <a:pt x="702" y="1"/>
                    <a:pt x="276" y="312"/>
                    <a:pt x="137" y="735"/>
                  </a:cubicBezTo>
                  <a:cubicBezTo>
                    <a:pt x="1" y="1159"/>
                    <a:pt x="171" y="1669"/>
                    <a:pt x="545" y="1920"/>
                  </a:cubicBezTo>
                  <a:cubicBezTo>
                    <a:pt x="704" y="2026"/>
                    <a:pt x="890" y="2082"/>
                    <a:pt x="1080" y="2091"/>
                  </a:cubicBezTo>
                  <a:cubicBezTo>
                    <a:pt x="1095" y="2091"/>
                    <a:pt x="1111" y="2092"/>
                    <a:pt x="1126" y="2092"/>
                  </a:cubicBezTo>
                  <a:cubicBezTo>
                    <a:pt x="1370" y="2092"/>
                    <a:pt x="1613" y="2008"/>
                    <a:pt x="1797" y="1845"/>
                  </a:cubicBezTo>
                  <a:cubicBezTo>
                    <a:pt x="2135" y="1549"/>
                    <a:pt x="2238" y="1019"/>
                    <a:pt x="2029" y="618"/>
                  </a:cubicBezTo>
                  <a:cubicBezTo>
                    <a:pt x="1870" y="308"/>
                    <a:pt x="1708" y="26"/>
                    <a:pt x="1158" y="1"/>
                  </a:cubicBezTo>
                  <a:cubicBezTo>
                    <a:pt x="1154" y="1"/>
                    <a:pt x="1150" y="1"/>
                    <a:pt x="1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8"/>
            <p:cNvSpPr/>
            <p:nvPr/>
          </p:nvSpPr>
          <p:spPr>
            <a:xfrm rot="800732">
              <a:off x="7960216" y="2602949"/>
              <a:ext cx="96491" cy="89736"/>
            </a:xfrm>
            <a:custGeom>
              <a:avLst/>
              <a:gdLst/>
              <a:ahLst/>
              <a:cxnLst/>
              <a:rect l="l" t="t" r="r" b="b"/>
              <a:pathLst>
                <a:path w="2657" h="2471" extrusionOk="0">
                  <a:moveTo>
                    <a:pt x="1365" y="381"/>
                  </a:moveTo>
                  <a:cubicBezTo>
                    <a:pt x="1794" y="397"/>
                    <a:pt x="1917" y="587"/>
                    <a:pt x="2073" y="894"/>
                  </a:cubicBezTo>
                  <a:cubicBezTo>
                    <a:pt x="2238" y="1215"/>
                    <a:pt x="2154" y="1650"/>
                    <a:pt x="1884" y="1887"/>
                  </a:cubicBezTo>
                  <a:cubicBezTo>
                    <a:pt x="1739" y="2015"/>
                    <a:pt x="1540" y="2085"/>
                    <a:pt x="1331" y="2085"/>
                  </a:cubicBezTo>
                  <a:cubicBezTo>
                    <a:pt x="1324" y="2085"/>
                    <a:pt x="1313" y="2086"/>
                    <a:pt x="1306" y="2086"/>
                  </a:cubicBezTo>
                  <a:cubicBezTo>
                    <a:pt x="1303" y="2086"/>
                    <a:pt x="1301" y="2086"/>
                    <a:pt x="1301" y="2085"/>
                  </a:cubicBezTo>
                  <a:cubicBezTo>
                    <a:pt x="1139" y="2077"/>
                    <a:pt x="985" y="2032"/>
                    <a:pt x="865" y="1948"/>
                  </a:cubicBezTo>
                  <a:cubicBezTo>
                    <a:pt x="564" y="1748"/>
                    <a:pt x="422" y="1332"/>
                    <a:pt x="533" y="983"/>
                  </a:cubicBezTo>
                  <a:cubicBezTo>
                    <a:pt x="645" y="637"/>
                    <a:pt x="999" y="383"/>
                    <a:pt x="1356" y="383"/>
                  </a:cubicBezTo>
                  <a:cubicBezTo>
                    <a:pt x="1356" y="383"/>
                    <a:pt x="1359" y="383"/>
                    <a:pt x="1365" y="381"/>
                  </a:cubicBezTo>
                  <a:close/>
                  <a:moveTo>
                    <a:pt x="1352" y="1"/>
                  </a:moveTo>
                  <a:cubicBezTo>
                    <a:pt x="807" y="1"/>
                    <a:pt x="325" y="364"/>
                    <a:pt x="162" y="866"/>
                  </a:cubicBezTo>
                  <a:cubicBezTo>
                    <a:pt x="1" y="1382"/>
                    <a:pt x="201" y="1971"/>
                    <a:pt x="648" y="2269"/>
                  </a:cubicBezTo>
                  <a:cubicBezTo>
                    <a:pt x="832" y="2392"/>
                    <a:pt x="1052" y="2462"/>
                    <a:pt x="1287" y="2470"/>
                  </a:cubicBezTo>
                  <a:lnTo>
                    <a:pt x="1328" y="2470"/>
                  </a:lnTo>
                  <a:cubicBezTo>
                    <a:pt x="1627" y="2470"/>
                    <a:pt x="1920" y="2364"/>
                    <a:pt x="2129" y="2180"/>
                  </a:cubicBezTo>
                  <a:cubicBezTo>
                    <a:pt x="2534" y="1823"/>
                    <a:pt x="2656" y="1198"/>
                    <a:pt x="2408" y="721"/>
                  </a:cubicBezTo>
                  <a:cubicBezTo>
                    <a:pt x="2260" y="428"/>
                    <a:pt x="2051" y="29"/>
                    <a:pt x="1370" y="1"/>
                  </a:cubicBezTo>
                  <a:cubicBezTo>
                    <a:pt x="1364" y="1"/>
                    <a:pt x="1358"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8"/>
            <p:cNvSpPr/>
            <p:nvPr/>
          </p:nvSpPr>
          <p:spPr>
            <a:xfrm rot="800732">
              <a:off x="6041841" y="3038530"/>
              <a:ext cx="81311" cy="75972"/>
            </a:xfrm>
            <a:custGeom>
              <a:avLst/>
              <a:gdLst/>
              <a:ahLst/>
              <a:cxnLst/>
              <a:rect l="l" t="t" r="r" b="b"/>
              <a:pathLst>
                <a:path w="2239" h="2092" extrusionOk="0">
                  <a:moveTo>
                    <a:pt x="1146" y="1"/>
                  </a:moveTo>
                  <a:cubicBezTo>
                    <a:pt x="699" y="1"/>
                    <a:pt x="273" y="312"/>
                    <a:pt x="135" y="735"/>
                  </a:cubicBezTo>
                  <a:cubicBezTo>
                    <a:pt x="1" y="1159"/>
                    <a:pt x="171" y="1669"/>
                    <a:pt x="542" y="1920"/>
                  </a:cubicBezTo>
                  <a:cubicBezTo>
                    <a:pt x="704" y="2029"/>
                    <a:pt x="893" y="2085"/>
                    <a:pt x="1080" y="2090"/>
                  </a:cubicBezTo>
                  <a:cubicBezTo>
                    <a:pt x="1095" y="2091"/>
                    <a:pt x="1111" y="2091"/>
                    <a:pt x="1126" y="2091"/>
                  </a:cubicBezTo>
                  <a:cubicBezTo>
                    <a:pt x="1368" y="2091"/>
                    <a:pt x="1611" y="2008"/>
                    <a:pt x="1794" y="1848"/>
                  </a:cubicBezTo>
                  <a:cubicBezTo>
                    <a:pt x="2135" y="1549"/>
                    <a:pt x="2238" y="1019"/>
                    <a:pt x="2029" y="620"/>
                  </a:cubicBezTo>
                  <a:cubicBezTo>
                    <a:pt x="1867" y="308"/>
                    <a:pt x="1708" y="26"/>
                    <a:pt x="1158" y="1"/>
                  </a:cubicBezTo>
                  <a:cubicBezTo>
                    <a:pt x="1154" y="1"/>
                    <a:pt x="1150" y="1"/>
                    <a:pt x="1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8"/>
            <p:cNvSpPr/>
            <p:nvPr/>
          </p:nvSpPr>
          <p:spPr>
            <a:xfrm rot="800732">
              <a:off x="6034243" y="3031666"/>
              <a:ext cx="96491" cy="89772"/>
            </a:xfrm>
            <a:custGeom>
              <a:avLst/>
              <a:gdLst/>
              <a:ahLst/>
              <a:cxnLst/>
              <a:rect l="l" t="t" r="r" b="b"/>
              <a:pathLst>
                <a:path w="2657" h="2472" extrusionOk="0">
                  <a:moveTo>
                    <a:pt x="1353" y="385"/>
                  </a:moveTo>
                  <a:cubicBezTo>
                    <a:pt x="1355" y="385"/>
                    <a:pt x="1357" y="385"/>
                    <a:pt x="1359" y="385"/>
                  </a:cubicBezTo>
                  <a:cubicBezTo>
                    <a:pt x="1789" y="405"/>
                    <a:pt x="1911" y="592"/>
                    <a:pt x="2068" y="899"/>
                  </a:cubicBezTo>
                  <a:cubicBezTo>
                    <a:pt x="2232" y="1219"/>
                    <a:pt x="2149" y="1655"/>
                    <a:pt x="1875" y="1892"/>
                  </a:cubicBezTo>
                  <a:cubicBezTo>
                    <a:pt x="1733" y="2018"/>
                    <a:pt x="1535" y="2088"/>
                    <a:pt x="1332" y="2088"/>
                  </a:cubicBezTo>
                  <a:cubicBezTo>
                    <a:pt x="1321" y="2088"/>
                    <a:pt x="1309" y="2087"/>
                    <a:pt x="1298" y="2087"/>
                  </a:cubicBezTo>
                  <a:cubicBezTo>
                    <a:pt x="1136" y="2081"/>
                    <a:pt x="985" y="2031"/>
                    <a:pt x="860" y="1953"/>
                  </a:cubicBezTo>
                  <a:cubicBezTo>
                    <a:pt x="561" y="1749"/>
                    <a:pt x="419" y="1334"/>
                    <a:pt x="530" y="985"/>
                  </a:cubicBezTo>
                  <a:cubicBezTo>
                    <a:pt x="639" y="644"/>
                    <a:pt x="1006" y="385"/>
                    <a:pt x="1353" y="385"/>
                  </a:cubicBezTo>
                  <a:close/>
                  <a:moveTo>
                    <a:pt x="1356" y="0"/>
                  </a:moveTo>
                  <a:cubicBezTo>
                    <a:pt x="826" y="0"/>
                    <a:pt x="324" y="366"/>
                    <a:pt x="162" y="868"/>
                  </a:cubicBezTo>
                  <a:cubicBezTo>
                    <a:pt x="0" y="1384"/>
                    <a:pt x="201" y="1973"/>
                    <a:pt x="648" y="2274"/>
                  </a:cubicBezTo>
                  <a:cubicBezTo>
                    <a:pt x="829" y="2394"/>
                    <a:pt x="1049" y="2464"/>
                    <a:pt x="1284" y="2472"/>
                  </a:cubicBezTo>
                  <a:lnTo>
                    <a:pt x="1326" y="2472"/>
                  </a:lnTo>
                  <a:cubicBezTo>
                    <a:pt x="1624" y="2472"/>
                    <a:pt x="1917" y="2366"/>
                    <a:pt x="2129" y="2179"/>
                  </a:cubicBezTo>
                  <a:cubicBezTo>
                    <a:pt x="2533" y="1822"/>
                    <a:pt x="2656" y="1200"/>
                    <a:pt x="2408" y="720"/>
                  </a:cubicBezTo>
                  <a:cubicBezTo>
                    <a:pt x="2260" y="427"/>
                    <a:pt x="2054" y="28"/>
                    <a:pt x="1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8"/>
            <p:cNvSpPr/>
            <p:nvPr/>
          </p:nvSpPr>
          <p:spPr>
            <a:xfrm rot="800732">
              <a:off x="6468701" y="2110965"/>
              <a:ext cx="81274" cy="75936"/>
            </a:xfrm>
            <a:custGeom>
              <a:avLst/>
              <a:gdLst/>
              <a:ahLst/>
              <a:cxnLst/>
              <a:rect l="l" t="t" r="r" b="b"/>
              <a:pathLst>
                <a:path w="2238" h="2091" extrusionOk="0">
                  <a:moveTo>
                    <a:pt x="1146" y="0"/>
                  </a:moveTo>
                  <a:cubicBezTo>
                    <a:pt x="701" y="0"/>
                    <a:pt x="272" y="311"/>
                    <a:pt x="134" y="734"/>
                  </a:cubicBezTo>
                  <a:cubicBezTo>
                    <a:pt x="0" y="1158"/>
                    <a:pt x="170" y="1668"/>
                    <a:pt x="544" y="1919"/>
                  </a:cubicBezTo>
                  <a:cubicBezTo>
                    <a:pt x="703" y="2025"/>
                    <a:pt x="893" y="2081"/>
                    <a:pt x="1080" y="2090"/>
                  </a:cubicBezTo>
                  <a:cubicBezTo>
                    <a:pt x="1095" y="2090"/>
                    <a:pt x="1110" y="2091"/>
                    <a:pt x="1126" y="2091"/>
                  </a:cubicBezTo>
                  <a:cubicBezTo>
                    <a:pt x="1370" y="2091"/>
                    <a:pt x="1610" y="2007"/>
                    <a:pt x="1794" y="1844"/>
                  </a:cubicBezTo>
                  <a:cubicBezTo>
                    <a:pt x="2134" y="1548"/>
                    <a:pt x="2238" y="1018"/>
                    <a:pt x="2028" y="617"/>
                  </a:cubicBezTo>
                  <a:cubicBezTo>
                    <a:pt x="1869" y="307"/>
                    <a:pt x="1707" y="25"/>
                    <a:pt x="1158" y="0"/>
                  </a:cubicBezTo>
                  <a:cubicBezTo>
                    <a:pt x="1154" y="0"/>
                    <a:pt x="1150" y="0"/>
                    <a:pt x="1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8"/>
            <p:cNvSpPr/>
            <p:nvPr/>
          </p:nvSpPr>
          <p:spPr>
            <a:xfrm rot="800732">
              <a:off x="6461092" y="2103845"/>
              <a:ext cx="96491" cy="90027"/>
            </a:xfrm>
            <a:custGeom>
              <a:avLst/>
              <a:gdLst/>
              <a:ahLst/>
              <a:cxnLst/>
              <a:rect l="l" t="t" r="r" b="b"/>
              <a:pathLst>
                <a:path w="2657" h="2479" extrusionOk="0">
                  <a:moveTo>
                    <a:pt x="1360" y="389"/>
                  </a:moveTo>
                  <a:cubicBezTo>
                    <a:pt x="1789" y="405"/>
                    <a:pt x="1912" y="595"/>
                    <a:pt x="2068" y="902"/>
                  </a:cubicBezTo>
                  <a:cubicBezTo>
                    <a:pt x="2233" y="1223"/>
                    <a:pt x="2149" y="1658"/>
                    <a:pt x="1876" y="1895"/>
                  </a:cubicBezTo>
                  <a:cubicBezTo>
                    <a:pt x="1738" y="2023"/>
                    <a:pt x="1546" y="2094"/>
                    <a:pt x="1342" y="2094"/>
                  </a:cubicBezTo>
                  <a:cubicBezTo>
                    <a:pt x="1328" y="2094"/>
                    <a:pt x="1313" y="2094"/>
                    <a:pt x="1298" y="2093"/>
                  </a:cubicBezTo>
                  <a:cubicBezTo>
                    <a:pt x="1136" y="2088"/>
                    <a:pt x="988" y="2040"/>
                    <a:pt x="863" y="1954"/>
                  </a:cubicBezTo>
                  <a:cubicBezTo>
                    <a:pt x="562" y="1753"/>
                    <a:pt x="419" y="1337"/>
                    <a:pt x="531" y="988"/>
                  </a:cubicBezTo>
                  <a:cubicBezTo>
                    <a:pt x="643" y="642"/>
                    <a:pt x="994" y="389"/>
                    <a:pt x="1360" y="389"/>
                  </a:cubicBezTo>
                  <a:close/>
                  <a:moveTo>
                    <a:pt x="1357" y="1"/>
                  </a:moveTo>
                  <a:cubicBezTo>
                    <a:pt x="827" y="1"/>
                    <a:pt x="325" y="366"/>
                    <a:pt x="165" y="868"/>
                  </a:cubicBezTo>
                  <a:cubicBezTo>
                    <a:pt x="1" y="1385"/>
                    <a:pt x="202" y="1976"/>
                    <a:pt x="648" y="2274"/>
                  </a:cubicBezTo>
                  <a:cubicBezTo>
                    <a:pt x="829" y="2400"/>
                    <a:pt x="1050" y="2470"/>
                    <a:pt x="1284" y="2478"/>
                  </a:cubicBezTo>
                  <a:lnTo>
                    <a:pt x="1326" y="2478"/>
                  </a:lnTo>
                  <a:cubicBezTo>
                    <a:pt x="1625" y="2478"/>
                    <a:pt x="1917" y="2372"/>
                    <a:pt x="2132" y="2180"/>
                  </a:cubicBezTo>
                  <a:cubicBezTo>
                    <a:pt x="2537" y="1825"/>
                    <a:pt x="2657" y="1200"/>
                    <a:pt x="2411" y="723"/>
                  </a:cubicBezTo>
                  <a:cubicBezTo>
                    <a:pt x="2261" y="430"/>
                    <a:pt x="2051" y="29"/>
                    <a:pt x="1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8"/>
            <p:cNvSpPr/>
            <p:nvPr/>
          </p:nvSpPr>
          <p:spPr>
            <a:xfrm rot="800732">
              <a:off x="5790824" y="3604683"/>
              <a:ext cx="81383" cy="75972"/>
            </a:xfrm>
            <a:custGeom>
              <a:avLst/>
              <a:gdLst/>
              <a:ahLst/>
              <a:cxnLst/>
              <a:rect l="l" t="t" r="r" b="b"/>
              <a:pathLst>
                <a:path w="2241" h="2092" extrusionOk="0">
                  <a:moveTo>
                    <a:pt x="1146" y="1"/>
                  </a:moveTo>
                  <a:cubicBezTo>
                    <a:pt x="701" y="1"/>
                    <a:pt x="275" y="311"/>
                    <a:pt x="137" y="734"/>
                  </a:cubicBezTo>
                  <a:cubicBezTo>
                    <a:pt x="0" y="1158"/>
                    <a:pt x="173" y="1669"/>
                    <a:pt x="544" y="1920"/>
                  </a:cubicBezTo>
                  <a:cubicBezTo>
                    <a:pt x="706" y="2032"/>
                    <a:pt x="890" y="2087"/>
                    <a:pt x="1083" y="2090"/>
                  </a:cubicBezTo>
                  <a:cubicBezTo>
                    <a:pt x="1098" y="2091"/>
                    <a:pt x="1113" y="2091"/>
                    <a:pt x="1128" y="2091"/>
                  </a:cubicBezTo>
                  <a:cubicBezTo>
                    <a:pt x="1370" y="2091"/>
                    <a:pt x="1613" y="2008"/>
                    <a:pt x="1797" y="1845"/>
                  </a:cubicBezTo>
                  <a:cubicBezTo>
                    <a:pt x="2134" y="1549"/>
                    <a:pt x="2240" y="1019"/>
                    <a:pt x="2031" y="617"/>
                  </a:cubicBezTo>
                  <a:cubicBezTo>
                    <a:pt x="1869" y="308"/>
                    <a:pt x="1710" y="26"/>
                    <a:pt x="1158" y="1"/>
                  </a:cubicBezTo>
                  <a:cubicBezTo>
                    <a:pt x="1154" y="1"/>
                    <a:pt x="1150" y="1"/>
                    <a:pt x="1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8"/>
            <p:cNvSpPr/>
            <p:nvPr/>
          </p:nvSpPr>
          <p:spPr>
            <a:xfrm rot="800732">
              <a:off x="5783225" y="3597709"/>
              <a:ext cx="96563" cy="89990"/>
            </a:xfrm>
            <a:custGeom>
              <a:avLst/>
              <a:gdLst/>
              <a:ahLst/>
              <a:cxnLst/>
              <a:rect l="l" t="t" r="r" b="b"/>
              <a:pathLst>
                <a:path w="2659" h="2478" extrusionOk="0">
                  <a:moveTo>
                    <a:pt x="1335" y="387"/>
                  </a:moveTo>
                  <a:cubicBezTo>
                    <a:pt x="1344" y="387"/>
                    <a:pt x="1353" y="388"/>
                    <a:pt x="1361" y="388"/>
                  </a:cubicBezTo>
                  <a:cubicBezTo>
                    <a:pt x="1791" y="405"/>
                    <a:pt x="1914" y="594"/>
                    <a:pt x="2070" y="901"/>
                  </a:cubicBezTo>
                  <a:cubicBezTo>
                    <a:pt x="2235" y="1222"/>
                    <a:pt x="2151" y="1657"/>
                    <a:pt x="1878" y="1894"/>
                  </a:cubicBezTo>
                  <a:cubicBezTo>
                    <a:pt x="1735" y="2021"/>
                    <a:pt x="1540" y="2090"/>
                    <a:pt x="1335" y="2090"/>
                  </a:cubicBezTo>
                  <a:cubicBezTo>
                    <a:pt x="1323" y="2090"/>
                    <a:pt x="1312" y="2090"/>
                    <a:pt x="1300" y="2090"/>
                  </a:cubicBezTo>
                  <a:cubicBezTo>
                    <a:pt x="1138" y="2087"/>
                    <a:pt x="988" y="2037"/>
                    <a:pt x="862" y="1953"/>
                  </a:cubicBezTo>
                  <a:cubicBezTo>
                    <a:pt x="564" y="1752"/>
                    <a:pt x="421" y="1337"/>
                    <a:pt x="533" y="988"/>
                  </a:cubicBezTo>
                  <a:cubicBezTo>
                    <a:pt x="642" y="651"/>
                    <a:pt x="992" y="387"/>
                    <a:pt x="1335" y="387"/>
                  </a:cubicBezTo>
                  <a:close/>
                  <a:moveTo>
                    <a:pt x="1359" y="0"/>
                  </a:moveTo>
                  <a:cubicBezTo>
                    <a:pt x="829" y="0"/>
                    <a:pt x="326" y="366"/>
                    <a:pt x="165" y="868"/>
                  </a:cubicBezTo>
                  <a:cubicBezTo>
                    <a:pt x="0" y="1387"/>
                    <a:pt x="204" y="1975"/>
                    <a:pt x="650" y="2274"/>
                  </a:cubicBezTo>
                  <a:cubicBezTo>
                    <a:pt x="831" y="2399"/>
                    <a:pt x="1052" y="2469"/>
                    <a:pt x="1286" y="2478"/>
                  </a:cubicBezTo>
                  <a:lnTo>
                    <a:pt x="1325" y="2478"/>
                  </a:lnTo>
                  <a:cubicBezTo>
                    <a:pt x="1626" y="2478"/>
                    <a:pt x="1917" y="2372"/>
                    <a:pt x="2131" y="2179"/>
                  </a:cubicBezTo>
                  <a:cubicBezTo>
                    <a:pt x="2536" y="1825"/>
                    <a:pt x="2659" y="1200"/>
                    <a:pt x="2410" y="723"/>
                  </a:cubicBezTo>
                  <a:cubicBezTo>
                    <a:pt x="2263" y="430"/>
                    <a:pt x="2056" y="28"/>
                    <a:pt x="1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8"/>
            <p:cNvSpPr/>
            <p:nvPr/>
          </p:nvSpPr>
          <p:spPr>
            <a:xfrm rot="800732">
              <a:off x="7928738" y="4230486"/>
              <a:ext cx="81492" cy="75936"/>
            </a:xfrm>
            <a:custGeom>
              <a:avLst/>
              <a:gdLst/>
              <a:ahLst/>
              <a:cxnLst/>
              <a:rect l="l" t="t" r="r" b="b"/>
              <a:pathLst>
                <a:path w="2244" h="2091" extrusionOk="0">
                  <a:moveTo>
                    <a:pt x="1144" y="0"/>
                  </a:moveTo>
                  <a:cubicBezTo>
                    <a:pt x="701" y="0"/>
                    <a:pt x="278" y="313"/>
                    <a:pt x="140" y="731"/>
                  </a:cubicBezTo>
                  <a:cubicBezTo>
                    <a:pt x="0" y="1158"/>
                    <a:pt x="176" y="1666"/>
                    <a:pt x="547" y="1917"/>
                  </a:cubicBezTo>
                  <a:cubicBezTo>
                    <a:pt x="706" y="2026"/>
                    <a:pt x="893" y="2081"/>
                    <a:pt x="1086" y="2090"/>
                  </a:cubicBezTo>
                  <a:cubicBezTo>
                    <a:pt x="1097" y="2090"/>
                    <a:pt x="1109" y="2090"/>
                    <a:pt x="1121" y="2090"/>
                  </a:cubicBezTo>
                  <a:cubicBezTo>
                    <a:pt x="1366" y="2090"/>
                    <a:pt x="1614" y="2007"/>
                    <a:pt x="1800" y="1844"/>
                  </a:cubicBezTo>
                  <a:cubicBezTo>
                    <a:pt x="2137" y="1549"/>
                    <a:pt x="2243" y="1019"/>
                    <a:pt x="2034" y="617"/>
                  </a:cubicBezTo>
                  <a:cubicBezTo>
                    <a:pt x="1872" y="307"/>
                    <a:pt x="1713" y="25"/>
                    <a:pt x="1161" y="0"/>
                  </a:cubicBezTo>
                  <a:cubicBezTo>
                    <a:pt x="1155" y="0"/>
                    <a:pt x="1149" y="0"/>
                    <a:pt x="1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8"/>
            <p:cNvSpPr/>
            <p:nvPr/>
          </p:nvSpPr>
          <p:spPr>
            <a:xfrm rot="800732">
              <a:off x="7921285" y="4223384"/>
              <a:ext cx="96563" cy="89918"/>
            </a:xfrm>
            <a:custGeom>
              <a:avLst/>
              <a:gdLst/>
              <a:ahLst/>
              <a:cxnLst/>
              <a:rect l="l" t="t" r="r" b="b"/>
              <a:pathLst>
                <a:path w="2659" h="2476" extrusionOk="0">
                  <a:moveTo>
                    <a:pt x="1330" y="391"/>
                  </a:moveTo>
                  <a:cubicBezTo>
                    <a:pt x="1340" y="391"/>
                    <a:pt x="1351" y="391"/>
                    <a:pt x="1361" y="392"/>
                  </a:cubicBezTo>
                  <a:cubicBezTo>
                    <a:pt x="1791" y="408"/>
                    <a:pt x="1911" y="598"/>
                    <a:pt x="2070" y="905"/>
                  </a:cubicBezTo>
                  <a:cubicBezTo>
                    <a:pt x="2232" y="1226"/>
                    <a:pt x="2148" y="1661"/>
                    <a:pt x="1878" y="1898"/>
                  </a:cubicBezTo>
                  <a:cubicBezTo>
                    <a:pt x="1733" y="2024"/>
                    <a:pt x="1531" y="2094"/>
                    <a:pt x="1322" y="2094"/>
                  </a:cubicBezTo>
                  <a:cubicBezTo>
                    <a:pt x="1313" y="2094"/>
                    <a:pt x="1305" y="2094"/>
                    <a:pt x="1297" y="2093"/>
                  </a:cubicBezTo>
                  <a:cubicBezTo>
                    <a:pt x="1138" y="2085"/>
                    <a:pt x="988" y="2040"/>
                    <a:pt x="862" y="1957"/>
                  </a:cubicBezTo>
                  <a:cubicBezTo>
                    <a:pt x="564" y="1753"/>
                    <a:pt x="419" y="1340"/>
                    <a:pt x="530" y="991"/>
                  </a:cubicBezTo>
                  <a:cubicBezTo>
                    <a:pt x="638" y="656"/>
                    <a:pt x="983" y="391"/>
                    <a:pt x="1330" y="391"/>
                  </a:cubicBezTo>
                  <a:close/>
                  <a:moveTo>
                    <a:pt x="1359" y="1"/>
                  </a:moveTo>
                  <a:cubicBezTo>
                    <a:pt x="829" y="1"/>
                    <a:pt x="326" y="366"/>
                    <a:pt x="165" y="869"/>
                  </a:cubicBezTo>
                  <a:cubicBezTo>
                    <a:pt x="0" y="1385"/>
                    <a:pt x="204" y="1973"/>
                    <a:pt x="650" y="2275"/>
                  </a:cubicBezTo>
                  <a:cubicBezTo>
                    <a:pt x="831" y="2400"/>
                    <a:pt x="1052" y="2470"/>
                    <a:pt x="1283" y="2476"/>
                  </a:cubicBezTo>
                  <a:lnTo>
                    <a:pt x="1325" y="2476"/>
                  </a:lnTo>
                  <a:cubicBezTo>
                    <a:pt x="1626" y="2476"/>
                    <a:pt x="1917" y="2372"/>
                    <a:pt x="2131" y="2180"/>
                  </a:cubicBezTo>
                  <a:cubicBezTo>
                    <a:pt x="2536" y="1823"/>
                    <a:pt x="2659" y="1201"/>
                    <a:pt x="2410" y="724"/>
                  </a:cubicBezTo>
                  <a:cubicBezTo>
                    <a:pt x="2260" y="431"/>
                    <a:pt x="2056" y="29"/>
                    <a:pt x="1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8"/>
            <p:cNvSpPr/>
            <p:nvPr/>
          </p:nvSpPr>
          <p:spPr>
            <a:xfrm rot="800732">
              <a:off x="7355291" y="2233069"/>
              <a:ext cx="81383" cy="75863"/>
            </a:xfrm>
            <a:custGeom>
              <a:avLst/>
              <a:gdLst/>
              <a:ahLst/>
              <a:cxnLst/>
              <a:rect l="l" t="t" r="r" b="b"/>
              <a:pathLst>
                <a:path w="2241" h="2089" extrusionOk="0">
                  <a:moveTo>
                    <a:pt x="1141" y="1"/>
                  </a:moveTo>
                  <a:cubicBezTo>
                    <a:pt x="698" y="1"/>
                    <a:pt x="275" y="314"/>
                    <a:pt x="137" y="732"/>
                  </a:cubicBezTo>
                  <a:cubicBezTo>
                    <a:pt x="1" y="1159"/>
                    <a:pt x="174" y="1667"/>
                    <a:pt x="545" y="1918"/>
                  </a:cubicBezTo>
                  <a:cubicBezTo>
                    <a:pt x="707" y="2029"/>
                    <a:pt x="896" y="2085"/>
                    <a:pt x="1083" y="2088"/>
                  </a:cubicBezTo>
                  <a:cubicBezTo>
                    <a:pt x="1098" y="2089"/>
                    <a:pt x="1114" y="2089"/>
                    <a:pt x="1129" y="2089"/>
                  </a:cubicBezTo>
                  <a:cubicBezTo>
                    <a:pt x="1371" y="2089"/>
                    <a:pt x="1614" y="2005"/>
                    <a:pt x="1797" y="1845"/>
                  </a:cubicBezTo>
                  <a:cubicBezTo>
                    <a:pt x="2135" y="1549"/>
                    <a:pt x="2241" y="1019"/>
                    <a:pt x="2032" y="618"/>
                  </a:cubicBezTo>
                  <a:cubicBezTo>
                    <a:pt x="1870" y="308"/>
                    <a:pt x="1711" y="23"/>
                    <a:pt x="1159" y="1"/>
                  </a:cubicBezTo>
                  <a:cubicBezTo>
                    <a:pt x="1153" y="1"/>
                    <a:pt x="1147"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8"/>
            <p:cNvSpPr/>
            <p:nvPr/>
          </p:nvSpPr>
          <p:spPr>
            <a:xfrm rot="800732">
              <a:off x="7347902" y="2226133"/>
              <a:ext cx="96454" cy="89918"/>
            </a:xfrm>
            <a:custGeom>
              <a:avLst/>
              <a:gdLst/>
              <a:ahLst/>
              <a:cxnLst/>
              <a:rect l="l" t="t" r="r" b="b"/>
              <a:pathLst>
                <a:path w="2656" h="2476" extrusionOk="0">
                  <a:moveTo>
                    <a:pt x="1344" y="388"/>
                  </a:moveTo>
                  <a:cubicBezTo>
                    <a:pt x="1348" y="388"/>
                    <a:pt x="1352" y="388"/>
                    <a:pt x="1356" y="388"/>
                  </a:cubicBezTo>
                  <a:cubicBezTo>
                    <a:pt x="1786" y="405"/>
                    <a:pt x="1908" y="592"/>
                    <a:pt x="2065" y="899"/>
                  </a:cubicBezTo>
                  <a:cubicBezTo>
                    <a:pt x="2229" y="1220"/>
                    <a:pt x="2145" y="1658"/>
                    <a:pt x="1872" y="1895"/>
                  </a:cubicBezTo>
                  <a:cubicBezTo>
                    <a:pt x="1727" y="2021"/>
                    <a:pt x="1525" y="2091"/>
                    <a:pt x="1319" y="2091"/>
                  </a:cubicBezTo>
                  <a:cubicBezTo>
                    <a:pt x="1311" y="2091"/>
                    <a:pt x="1303" y="2090"/>
                    <a:pt x="1295" y="2090"/>
                  </a:cubicBezTo>
                  <a:cubicBezTo>
                    <a:pt x="1133" y="2085"/>
                    <a:pt x="982" y="2037"/>
                    <a:pt x="857" y="1953"/>
                  </a:cubicBezTo>
                  <a:cubicBezTo>
                    <a:pt x="558" y="1750"/>
                    <a:pt x="416" y="1337"/>
                    <a:pt x="527" y="988"/>
                  </a:cubicBezTo>
                  <a:cubicBezTo>
                    <a:pt x="638" y="646"/>
                    <a:pt x="983" y="388"/>
                    <a:pt x="1344" y="388"/>
                  </a:cubicBezTo>
                  <a:close/>
                  <a:moveTo>
                    <a:pt x="1356" y="1"/>
                  </a:moveTo>
                  <a:cubicBezTo>
                    <a:pt x="826" y="1"/>
                    <a:pt x="324" y="366"/>
                    <a:pt x="165" y="868"/>
                  </a:cubicBezTo>
                  <a:cubicBezTo>
                    <a:pt x="0" y="1384"/>
                    <a:pt x="201" y="1973"/>
                    <a:pt x="647" y="2274"/>
                  </a:cubicBezTo>
                  <a:cubicBezTo>
                    <a:pt x="829" y="2400"/>
                    <a:pt x="1049" y="2470"/>
                    <a:pt x="1283" y="2475"/>
                  </a:cubicBezTo>
                  <a:lnTo>
                    <a:pt x="1325" y="2475"/>
                  </a:lnTo>
                  <a:cubicBezTo>
                    <a:pt x="1621" y="2475"/>
                    <a:pt x="1914" y="2372"/>
                    <a:pt x="2132" y="2179"/>
                  </a:cubicBezTo>
                  <a:cubicBezTo>
                    <a:pt x="2536" y="1822"/>
                    <a:pt x="2656" y="1200"/>
                    <a:pt x="2410" y="720"/>
                  </a:cubicBezTo>
                  <a:cubicBezTo>
                    <a:pt x="2260" y="427"/>
                    <a:pt x="2053" y="29"/>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9" name="Google Shape;2069;p48"/>
          <p:cNvGrpSpPr/>
          <p:nvPr/>
        </p:nvGrpSpPr>
        <p:grpSpPr>
          <a:xfrm>
            <a:off x="4477365" y="3369554"/>
            <a:ext cx="921719" cy="880043"/>
            <a:chOff x="1240965" y="2131729"/>
            <a:chExt cx="921719" cy="880043"/>
          </a:xfrm>
        </p:grpSpPr>
        <p:sp>
          <p:nvSpPr>
            <p:cNvPr id="2070" name="Google Shape;2070;p48"/>
            <p:cNvSpPr/>
            <p:nvPr/>
          </p:nvSpPr>
          <p:spPr>
            <a:xfrm>
              <a:off x="1240965" y="2131729"/>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71" name="Google Shape;2071;p48"/>
            <p:cNvSpPr/>
            <p:nvPr/>
          </p:nvSpPr>
          <p:spPr>
            <a:xfrm>
              <a:off x="1748331" y="2644911"/>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8"/>
            <p:cNvSpPr/>
            <p:nvPr/>
          </p:nvSpPr>
          <p:spPr>
            <a:xfrm>
              <a:off x="1737905" y="2493831"/>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8"/>
            <p:cNvSpPr/>
            <p:nvPr/>
          </p:nvSpPr>
          <p:spPr>
            <a:xfrm>
              <a:off x="1785572" y="2304835"/>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8"/>
            <p:cNvSpPr/>
            <p:nvPr/>
          </p:nvSpPr>
          <p:spPr>
            <a:xfrm>
              <a:off x="1563124" y="2603734"/>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8"/>
            <p:cNvSpPr/>
            <p:nvPr/>
          </p:nvSpPr>
          <p:spPr>
            <a:xfrm>
              <a:off x="1697081" y="2508487"/>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8"/>
            <p:cNvSpPr/>
            <p:nvPr/>
          </p:nvSpPr>
          <p:spPr>
            <a:xfrm>
              <a:off x="1709387" y="2555802"/>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8"/>
            <p:cNvSpPr/>
            <p:nvPr/>
          </p:nvSpPr>
          <p:spPr>
            <a:xfrm>
              <a:off x="1434190" y="2243129"/>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8"/>
            <p:cNvSpPr/>
            <p:nvPr/>
          </p:nvSpPr>
          <p:spPr>
            <a:xfrm>
              <a:off x="1657754" y="2587463"/>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8"/>
            <p:cNvSpPr/>
            <p:nvPr/>
          </p:nvSpPr>
          <p:spPr>
            <a:xfrm>
              <a:off x="1632408" y="2528194"/>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8"/>
            <p:cNvSpPr/>
            <p:nvPr/>
          </p:nvSpPr>
          <p:spPr>
            <a:xfrm>
              <a:off x="1601922" y="2201042"/>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8"/>
            <p:cNvSpPr/>
            <p:nvPr/>
          </p:nvSpPr>
          <p:spPr>
            <a:xfrm>
              <a:off x="1377829" y="2611076"/>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8"/>
            <p:cNvSpPr/>
            <p:nvPr/>
          </p:nvSpPr>
          <p:spPr>
            <a:xfrm>
              <a:off x="1327635" y="2430040"/>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8"/>
            <p:cNvSpPr/>
            <p:nvPr/>
          </p:nvSpPr>
          <p:spPr>
            <a:xfrm>
              <a:off x="1812475" y="2688936"/>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8"/>
            <p:cNvSpPr/>
            <p:nvPr/>
          </p:nvSpPr>
          <p:spPr>
            <a:xfrm>
              <a:off x="1819935" y="2692050"/>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8"/>
            <p:cNvSpPr/>
            <p:nvPr/>
          </p:nvSpPr>
          <p:spPr>
            <a:xfrm>
              <a:off x="1703395" y="2550633"/>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8"/>
            <p:cNvSpPr/>
            <p:nvPr/>
          </p:nvSpPr>
          <p:spPr>
            <a:xfrm>
              <a:off x="1627063" y="2523113"/>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8"/>
            <p:cNvSpPr/>
            <p:nvPr/>
          </p:nvSpPr>
          <p:spPr>
            <a:xfrm>
              <a:off x="1652380" y="2579944"/>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8"/>
            <p:cNvSpPr/>
            <p:nvPr/>
          </p:nvSpPr>
          <p:spPr>
            <a:xfrm>
              <a:off x="1688769" y="2503435"/>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8"/>
            <p:cNvSpPr/>
            <p:nvPr/>
          </p:nvSpPr>
          <p:spPr>
            <a:xfrm>
              <a:off x="1372542" y="2644764"/>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8"/>
            <p:cNvSpPr/>
            <p:nvPr/>
          </p:nvSpPr>
          <p:spPr>
            <a:xfrm>
              <a:off x="1855150" y="2299725"/>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8"/>
            <p:cNvSpPr/>
            <p:nvPr/>
          </p:nvSpPr>
          <p:spPr>
            <a:xfrm>
              <a:off x="1428727" y="2238048"/>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8"/>
            <p:cNvSpPr/>
            <p:nvPr/>
          </p:nvSpPr>
          <p:spPr>
            <a:xfrm>
              <a:off x="1780139" y="2721185"/>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8"/>
            <p:cNvSpPr/>
            <p:nvPr/>
          </p:nvSpPr>
          <p:spPr>
            <a:xfrm>
              <a:off x="1318208" y="2425135"/>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8"/>
            <p:cNvSpPr/>
            <p:nvPr/>
          </p:nvSpPr>
          <p:spPr>
            <a:xfrm>
              <a:off x="1726098" y="2488662"/>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8"/>
            <p:cNvSpPr/>
            <p:nvPr/>
          </p:nvSpPr>
          <p:spPr>
            <a:xfrm>
              <a:off x="1599279" y="2196196"/>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8"/>
            <p:cNvSpPr/>
            <p:nvPr/>
          </p:nvSpPr>
          <p:spPr>
            <a:xfrm>
              <a:off x="1533402" y="2590312"/>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8"/>
            <p:cNvSpPr/>
            <p:nvPr/>
          </p:nvSpPr>
          <p:spPr>
            <a:xfrm>
              <a:off x="1707830" y="2545346"/>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8"/>
            <p:cNvSpPr/>
            <p:nvPr/>
          </p:nvSpPr>
          <p:spPr>
            <a:xfrm>
              <a:off x="1707742" y="2523260"/>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8"/>
            <p:cNvSpPr/>
            <p:nvPr/>
          </p:nvSpPr>
          <p:spPr>
            <a:xfrm>
              <a:off x="1688886" y="2583116"/>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8"/>
            <p:cNvSpPr/>
            <p:nvPr/>
          </p:nvSpPr>
          <p:spPr>
            <a:xfrm>
              <a:off x="1679106" y="2581148"/>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8"/>
            <p:cNvSpPr/>
            <p:nvPr/>
          </p:nvSpPr>
          <p:spPr>
            <a:xfrm>
              <a:off x="1671176" y="2549634"/>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8"/>
            <p:cNvSpPr/>
            <p:nvPr/>
          </p:nvSpPr>
          <p:spPr>
            <a:xfrm>
              <a:off x="1653819" y="2556125"/>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8"/>
            <p:cNvSpPr/>
            <p:nvPr/>
          </p:nvSpPr>
          <p:spPr>
            <a:xfrm>
              <a:off x="1701516" y="2572367"/>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8"/>
            <p:cNvSpPr/>
            <p:nvPr/>
          </p:nvSpPr>
          <p:spPr>
            <a:xfrm>
              <a:off x="1704981" y="2580179"/>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8"/>
            <p:cNvSpPr/>
            <p:nvPr/>
          </p:nvSpPr>
          <p:spPr>
            <a:xfrm>
              <a:off x="1777143" y="2260046"/>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8"/>
            <p:cNvSpPr/>
            <p:nvPr/>
          </p:nvSpPr>
          <p:spPr>
            <a:xfrm>
              <a:off x="1790154" y="2325718"/>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8"/>
            <p:cNvSpPr/>
            <p:nvPr/>
          </p:nvSpPr>
          <p:spPr>
            <a:xfrm>
              <a:off x="1783693" y="2389392"/>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8"/>
            <p:cNvSpPr/>
            <p:nvPr/>
          </p:nvSpPr>
          <p:spPr>
            <a:xfrm>
              <a:off x="1650059" y="2358054"/>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8"/>
            <p:cNvSpPr/>
            <p:nvPr/>
          </p:nvSpPr>
          <p:spPr>
            <a:xfrm>
              <a:off x="1678049" y="2408218"/>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8"/>
            <p:cNvSpPr/>
            <p:nvPr/>
          </p:nvSpPr>
          <p:spPr>
            <a:xfrm>
              <a:off x="1692675" y="2350653"/>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8"/>
            <p:cNvSpPr/>
            <p:nvPr/>
          </p:nvSpPr>
          <p:spPr>
            <a:xfrm>
              <a:off x="1712177" y="2303484"/>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8"/>
            <p:cNvSpPr/>
            <p:nvPr/>
          </p:nvSpPr>
          <p:spPr>
            <a:xfrm>
              <a:off x="1729652" y="2665734"/>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8"/>
            <p:cNvSpPr/>
            <p:nvPr/>
          </p:nvSpPr>
          <p:spPr>
            <a:xfrm>
              <a:off x="1732178" y="2727352"/>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8"/>
            <p:cNvSpPr/>
            <p:nvPr/>
          </p:nvSpPr>
          <p:spPr>
            <a:xfrm>
              <a:off x="1726979" y="2791761"/>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8"/>
            <p:cNvSpPr/>
            <p:nvPr/>
          </p:nvSpPr>
          <p:spPr>
            <a:xfrm>
              <a:off x="1585651" y="2663003"/>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8"/>
            <p:cNvSpPr/>
            <p:nvPr/>
          </p:nvSpPr>
          <p:spPr>
            <a:xfrm>
              <a:off x="1611203" y="2730789"/>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8"/>
            <p:cNvSpPr/>
            <p:nvPr/>
          </p:nvSpPr>
          <p:spPr>
            <a:xfrm>
              <a:off x="1410782" y="2449688"/>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8"/>
            <p:cNvSpPr/>
            <p:nvPr/>
          </p:nvSpPr>
          <p:spPr>
            <a:xfrm>
              <a:off x="1448581" y="2473126"/>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8"/>
            <p:cNvSpPr/>
            <p:nvPr/>
          </p:nvSpPr>
          <p:spPr>
            <a:xfrm>
              <a:off x="1488701" y="2518473"/>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8"/>
            <p:cNvSpPr/>
            <p:nvPr/>
          </p:nvSpPr>
          <p:spPr>
            <a:xfrm>
              <a:off x="1396861" y="2603088"/>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8"/>
            <p:cNvSpPr/>
            <p:nvPr/>
          </p:nvSpPr>
          <p:spPr>
            <a:xfrm>
              <a:off x="1437832" y="2600621"/>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8"/>
            <p:cNvSpPr/>
            <p:nvPr/>
          </p:nvSpPr>
          <p:spPr>
            <a:xfrm>
              <a:off x="1395598" y="2571926"/>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8"/>
            <p:cNvSpPr/>
            <p:nvPr/>
          </p:nvSpPr>
          <p:spPr>
            <a:xfrm>
              <a:off x="1521272" y="2806739"/>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8"/>
            <p:cNvSpPr/>
            <p:nvPr/>
          </p:nvSpPr>
          <p:spPr>
            <a:xfrm>
              <a:off x="1529143" y="2792877"/>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8"/>
            <p:cNvSpPr/>
            <p:nvPr/>
          </p:nvSpPr>
          <p:spPr>
            <a:xfrm>
              <a:off x="1408726" y="2668377"/>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8"/>
            <p:cNvSpPr/>
            <p:nvPr/>
          </p:nvSpPr>
          <p:spPr>
            <a:xfrm>
              <a:off x="1431135" y="2699510"/>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8"/>
            <p:cNvSpPr/>
            <p:nvPr/>
          </p:nvSpPr>
          <p:spPr>
            <a:xfrm>
              <a:off x="1512373" y="2682034"/>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8"/>
            <p:cNvSpPr/>
            <p:nvPr/>
          </p:nvSpPr>
          <p:spPr>
            <a:xfrm>
              <a:off x="1948135" y="2735458"/>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8"/>
            <p:cNvSpPr/>
            <p:nvPr/>
          </p:nvSpPr>
          <p:spPr>
            <a:xfrm>
              <a:off x="1935918" y="2759512"/>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8"/>
            <p:cNvSpPr/>
            <p:nvPr/>
          </p:nvSpPr>
          <p:spPr>
            <a:xfrm>
              <a:off x="1804457" y="2844774"/>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8"/>
            <p:cNvSpPr/>
            <p:nvPr/>
          </p:nvSpPr>
          <p:spPr>
            <a:xfrm>
              <a:off x="1813386" y="2837020"/>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8"/>
            <p:cNvSpPr/>
            <p:nvPr/>
          </p:nvSpPr>
          <p:spPr>
            <a:xfrm>
              <a:off x="1807747" y="2728997"/>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8"/>
            <p:cNvSpPr/>
            <p:nvPr/>
          </p:nvSpPr>
          <p:spPr>
            <a:xfrm>
              <a:off x="1795588" y="2696984"/>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8"/>
            <p:cNvSpPr/>
            <p:nvPr/>
          </p:nvSpPr>
          <p:spPr>
            <a:xfrm>
              <a:off x="1814825" y="2770791"/>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8"/>
            <p:cNvSpPr/>
            <p:nvPr/>
          </p:nvSpPr>
          <p:spPr>
            <a:xfrm>
              <a:off x="1822109" y="2512922"/>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8"/>
            <p:cNvSpPr/>
            <p:nvPr/>
          </p:nvSpPr>
          <p:spPr>
            <a:xfrm>
              <a:off x="1866487" y="2534832"/>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8"/>
            <p:cNvSpPr/>
            <p:nvPr/>
          </p:nvSpPr>
          <p:spPr>
            <a:xfrm>
              <a:off x="1776380" y="2639360"/>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8"/>
            <p:cNvSpPr/>
            <p:nvPr/>
          </p:nvSpPr>
          <p:spPr>
            <a:xfrm>
              <a:off x="1810596" y="2645351"/>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8"/>
            <p:cNvSpPr/>
            <p:nvPr/>
          </p:nvSpPr>
          <p:spPr>
            <a:xfrm>
              <a:off x="1845194" y="2640799"/>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8"/>
            <p:cNvSpPr/>
            <p:nvPr/>
          </p:nvSpPr>
          <p:spPr>
            <a:xfrm>
              <a:off x="1923523" y="2627641"/>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8"/>
            <p:cNvSpPr/>
            <p:nvPr/>
          </p:nvSpPr>
          <p:spPr>
            <a:xfrm>
              <a:off x="1991427" y="2446164"/>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8"/>
            <p:cNvSpPr/>
            <p:nvPr/>
          </p:nvSpPr>
          <p:spPr>
            <a:xfrm>
              <a:off x="1973511" y="2450070"/>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8"/>
            <p:cNvSpPr/>
            <p:nvPr/>
          </p:nvSpPr>
          <p:spPr>
            <a:xfrm>
              <a:off x="1770535" y="2400670"/>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8"/>
            <p:cNvSpPr/>
            <p:nvPr/>
          </p:nvSpPr>
          <p:spPr>
            <a:xfrm>
              <a:off x="1849070" y="2421346"/>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8"/>
            <p:cNvSpPr/>
            <p:nvPr/>
          </p:nvSpPr>
          <p:spPr>
            <a:xfrm>
              <a:off x="1868866" y="2403049"/>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8"/>
            <p:cNvSpPr/>
            <p:nvPr/>
          </p:nvSpPr>
          <p:spPr>
            <a:xfrm>
              <a:off x="1881084" y="2337466"/>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8"/>
            <p:cNvSpPr/>
            <p:nvPr/>
          </p:nvSpPr>
          <p:spPr>
            <a:xfrm>
              <a:off x="1908692" y="2455269"/>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8"/>
            <p:cNvSpPr/>
            <p:nvPr/>
          </p:nvSpPr>
          <p:spPr>
            <a:xfrm>
              <a:off x="1567412" y="2389568"/>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8"/>
            <p:cNvSpPr/>
            <p:nvPr/>
          </p:nvSpPr>
          <p:spPr>
            <a:xfrm>
              <a:off x="1597693" y="2397498"/>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8"/>
            <p:cNvSpPr/>
            <p:nvPr/>
          </p:nvSpPr>
          <p:spPr>
            <a:xfrm>
              <a:off x="1570584" y="2346570"/>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8"/>
            <p:cNvSpPr/>
            <p:nvPr/>
          </p:nvSpPr>
          <p:spPr>
            <a:xfrm>
              <a:off x="1457216" y="2377526"/>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8"/>
            <p:cNvSpPr/>
            <p:nvPr/>
          </p:nvSpPr>
          <p:spPr>
            <a:xfrm>
              <a:off x="1479449" y="2383165"/>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8"/>
            <p:cNvSpPr/>
            <p:nvPr/>
          </p:nvSpPr>
          <p:spPr>
            <a:xfrm>
              <a:off x="1517307" y="2376645"/>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 name="Google Shape;2154;p48"/>
          <p:cNvGrpSpPr/>
          <p:nvPr/>
        </p:nvGrpSpPr>
        <p:grpSpPr>
          <a:xfrm>
            <a:off x="5851514" y="4007803"/>
            <a:ext cx="383249" cy="360047"/>
            <a:chOff x="1130114" y="2192815"/>
            <a:chExt cx="383249" cy="360047"/>
          </a:xfrm>
        </p:grpSpPr>
        <p:sp>
          <p:nvSpPr>
            <p:cNvPr id="2155" name="Google Shape;2155;p48"/>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8"/>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8"/>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8"/>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8"/>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8"/>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8"/>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8"/>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8"/>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8"/>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8"/>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8"/>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8"/>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8" name="Google Shape;2168;p48"/>
          <p:cNvGrpSpPr/>
          <p:nvPr/>
        </p:nvGrpSpPr>
        <p:grpSpPr>
          <a:xfrm>
            <a:off x="3760600" y="3873152"/>
            <a:ext cx="312879" cy="321425"/>
            <a:chOff x="8068650" y="2896252"/>
            <a:chExt cx="312879" cy="321425"/>
          </a:xfrm>
        </p:grpSpPr>
        <p:sp>
          <p:nvSpPr>
            <p:cNvPr id="2169" name="Google Shape;2169;p48"/>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8"/>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8"/>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8"/>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8"/>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8"/>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8"/>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8"/>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8"/>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181"/>
        <p:cNvGrpSpPr/>
        <p:nvPr/>
      </p:nvGrpSpPr>
      <p:grpSpPr>
        <a:xfrm>
          <a:off x="0" y="0"/>
          <a:ext cx="0" cy="0"/>
          <a:chOff x="0" y="0"/>
          <a:chExt cx="0" cy="0"/>
        </a:xfrm>
      </p:grpSpPr>
      <p:grpSp>
        <p:nvGrpSpPr>
          <p:cNvPr id="2214" name="Google Shape;2214;p49"/>
          <p:cNvGrpSpPr/>
          <p:nvPr/>
        </p:nvGrpSpPr>
        <p:grpSpPr>
          <a:xfrm>
            <a:off x="2092701" y="3441073"/>
            <a:ext cx="4958602" cy="1162435"/>
            <a:chOff x="1836800" y="1520550"/>
            <a:chExt cx="1871100" cy="440600"/>
          </a:xfrm>
        </p:grpSpPr>
        <p:sp>
          <p:nvSpPr>
            <p:cNvPr id="2215" name="Google Shape;2215;p4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7" name="Google Shape;2217;p49"/>
          <p:cNvSpPr txBox="1">
            <a:spLocks noGrp="1"/>
          </p:cNvSpPr>
          <p:nvPr>
            <p:ph type="title"/>
          </p:nvPr>
        </p:nvSpPr>
        <p:spPr>
          <a:xfrm>
            <a:off x="2547150" y="3525488"/>
            <a:ext cx="4049700" cy="99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BE STRONG AND FIGHT 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328"/>
        <p:cNvGrpSpPr/>
        <p:nvPr/>
      </p:nvGrpSpPr>
      <p:grpSpPr>
        <a:xfrm>
          <a:off x="0" y="0"/>
          <a:ext cx="0" cy="0"/>
          <a:chOff x="0" y="0"/>
          <a:chExt cx="0" cy="0"/>
        </a:xfrm>
      </p:grpSpPr>
      <p:cxnSp>
        <p:nvCxnSpPr>
          <p:cNvPr id="2329" name="Google Shape;2329;p50"/>
          <p:cNvCxnSpPr>
            <a:stCxn id="2330" idx="2"/>
            <a:endCxn id="2331" idx="2"/>
          </p:cNvCxnSpPr>
          <p:nvPr/>
        </p:nvCxnSpPr>
        <p:spPr>
          <a:xfrm rot="5400000">
            <a:off x="2110075" y="2315363"/>
            <a:ext cx="877200" cy="391800"/>
          </a:xfrm>
          <a:prstGeom prst="bentConnector4">
            <a:avLst>
              <a:gd name="adj1" fmla="val 27666"/>
              <a:gd name="adj2" fmla="val 160784"/>
            </a:avLst>
          </a:prstGeom>
          <a:noFill/>
          <a:ln w="19050" cap="rnd" cmpd="sng">
            <a:solidFill>
              <a:schemeClr val="accent5"/>
            </a:solidFill>
            <a:prstDash val="dot"/>
            <a:round/>
            <a:headEnd type="none" w="med" len="med"/>
            <a:tailEnd type="none" w="med" len="med"/>
          </a:ln>
        </p:spPr>
      </p:cxnSp>
      <p:cxnSp>
        <p:nvCxnSpPr>
          <p:cNvPr id="2332" name="Google Shape;2332;p50"/>
          <p:cNvCxnSpPr>
            <a:stCxn id="2330" idx="2"/>
            <a:endCxn id="2331" idx="6"/>
          </p:cNvCxnSpPr>
          <p:nvPr/>
        </p:nvCxnSpPr>
        <p:spPr>
          <a:xfrm rot="-5400000" flipH="1">
            <a:off x="2501875" y="2315363"/>
            <a:ext cx="877200" cy="391800"/>
          </a:xfrm>
          <a:prstGeom prst="bentConnector4">
            <a:avLst>
              <a:gd name="adj1" fmla="val 27666"/>
              <a:gd name="adj2" fmla="val 160771"/>
            </a:avLst>
          </a:prstGeom>
          <a:noFill/>
          <a:ln w="19050" cap="rnd" cmpd="sng">
            <a:solidFill>
              <a:schemeClr val="accent5"/>
            </a:solidFill>
            <a:prstDash val="dot"/>
            <a:round/>
            <a:headEnd type="none" w="med" len="med"/>
            <a:tailEnd type="none" w="med" len="med"/>
          </a:ln>
        </p:spPr>
      </p:cxnSp>
      <p:cxnSp>
        <p:nvCxnSpPr>
          <p:cNvPr id="2333" name="Google Shape;2333;p50"/>
          <p:cNvCxnSpPr>
            <a:stCxn id="2334" idx="0"/>
            <a:endCxn id="2331" idx="2"/>
          </p:cNvCxnSpPr>
          <p:nvPr/>
        </p:nvCxnSpPr>
        <p:spPr>
          <a:xfrm rot="5400000" flipH="1">
            <a:off x="2142913" y="3159775"/>
            <a:ext cx="811500" cy="391800"/>
          </a:xfrm>
          <a:prstGeom prst="bentConnector4">
            <a:avLst>
              <a:gd name="adj1" fmla="val 25865"/>
              <a:gd name="adj2" fmla="val 160780"/>
            </a:avLst>
          </a:prstGeom>
          <a:noFill/>
          <a:ln w="19050" cap="rnd" cmpd="sng">
            <a:solidFill>
              <a:schemeClr val="accent5"/>
            </a:solidFill>
            <a:prstDash val="dot"/>
            <a:round/>
            <a:headEnd type="none" w="med" len="med"/>
            <a:tailEnd type="none" w="med" len="med"/>
          </a:ln>
        </p:spPr>
      </p:cxnSp>
      <p:cxnSp>
        <p:nvCxnSpPr>
          <p:cNvPr id="2335" name="Google Shape;2335;p50"/>
          <p:cNvCxnSpPr>
            <a:stCxn id="2334" idx="0"/>
            <a:endCxn id="2331" idx="6"/>
          </p:cNvCxnSpPr>
          <p:nvPr/>
        </p:nvCxnSpPr>
        <p:spPr>
          <a:xfrm rot="-5400000">
            <a:off x="2534713" y="3159775"/>
            <a:ext cx="811500" cy="391800"/>
          </a:xfrm>
          <a:prstGeom prst="bentConnector4">
            <a:avLst>
              <a:gd name="adj1" fmla="val 25865"/>
              <a:gd name="adj2" fmla="val 160774"/>
            </a:avLst>
          </a:prstGeom>
          <a:noFill/>
          <a:ln w="19050" cap="rnd" cmpd="sng">
            <a:solidFill>
              <a:schemeClr val="accent5"/>
            </a:solidFill>
            <a:prstDash val="dot"/>
            <a:round/>
            <a:headEnd type="none" w="med" len="med"/>
            <a:tailEnd type="none" w="med" len="med"/>
          </a:ln>
        </p:spPr>
      </p:cxnSp>
      <p:cxnSp>
        <p:nvCxnSpPr>
          <p:cNvPr id="2336" name="Google Shape;2336;p50"/>
          <p:cNvCxnSpPr>
            <a:stCxn id="2337" idx="2"/>
            <a:endCxn id="2338" idx="2"/>
          </p:cNvCxnSpPr>
          <p:nvPr/>
        </p:nvCxnSpPr>
        <p:spPr>
          <a:xfrm rot="5400000">
            <a:off x="5764950" y="2315363"/>
            <a:ext cx="877200" cy="391800"/>
          </a:xfrm>
          <a:prstGeom prst="bentConnector4">
            <a:avLst>
              <a:gd name="adj1" fmla="val 27667"/>
              <a:gd name="adj2" fmla="val 160777"/>
            </a:avLst>
          </a:prstGeom>
          <a:noFill/>
          <a:ln w="19050" cap="rnd" cmpd="sng">
            <a:solidFill>
              <a:schemeClr val="accent5"/>
            </a:solidFill>
            <a:prstDash val="dot"/>
            <a:round/>
            <a:headEnd type="none" w="med" len="med"/>
            <a:tailEnd type="none" w="med" len="med"/>
          </a:ln>
        </p:spPr>
      </p:cxnSp>
      <p:cxnSp>
        <p:nvCxnSpPr>
          <p:cNvPr id="2339" name="Google Shape;2339;p50"/>
          <p:cNvCxnSpPr>
            <a:stCxn id="2337" idx="2"/>
            <a:endCxn id="2338" idx="6"/>
          </p:cNvCxnSpPr>
          <p:nvPr/>
        </p:nvCxnSpPr>
        <p:spPr>
          <a:xfrm rot="-5400000" flipH="1">
            <a:off x="6156750" y="2315363"/>
            <a:ext cx="877200" cy="391800"/>
          </a:xfrm>
          <a:prstGeom prst="bentConnector4">
            <a:avLst>
              <a:gd name="adj1" fmla="val 27667"/>
              <a:gd name="adj2" fmla="val 160777"/>
            </a:avLst>
          </a:prstGeom>
          <a:noFill/>
          <a:ln w="19050" cap="rnd" cmpd="sng">
            <a:solidFill>
              <a:schemeClr val="accent5"/>
            </a:solidFill>
            <a:prstDash val="dot"/>
            <a:round/>
            <a:headEnd type="none" w="med" len="med"/>
            <a:tailEnd type="none" w="med" len="med"/>
          </a:ln>
        </p:spPr>
      </p:cxnSp>
      <p:cxnSp>
        <p:nvCxnSpPr>
          <p:cNvPr id="2340" name="Google Shape;2340;p50"/>
          <p:cNvCxnSpPr>
            <a:stCxn id="2341" idx="0"/>
            <a:endCxn id="2338" idx="2"/>
          </p:cNvCxnSpPr>
          <p:nvPr/>
        </p:nvCxnSpPr>
        <p:spPr>
          <a:xfrm rot="5400000" flipH="1">
            <a:off x="5797788" y="3159775"/>
            <a:ext cx="811500" cy="391800"/>
          </a:xfrm>
          <a:prstGeom prst="bentConnector4">
            <a:avLst>
              <a:gd name="adj1" fmla="val 25864"/>
              <a:gd name="adj2" fmla="val 160774"/>
            </a:avLst>
          </a:prstGeom>
          <a:noFill/>
          <a:ln w="19050" cap="rnd" cmpd="sng">
            <a:solidFill>
              <a:schemeClr val="accent5"/>
            </a:solidFill>
            <a:prstDash val="dot"/>
            <a:round/>
            <a:headEnd type="none" w="med" len="med"/>
            <a:tailEnd type="none" w="med" len="med"/>
          </a:ln>
        </p:spPr>
      </p:cxnSp>
      <p:cxnSp>
        <p:nvCxnSpPr>
          <p:cNvPr id="2342" name="Google Shape;2342;p50"/>
          <p:cNvCxnSpPr>
            <a:stCxn id="2341" idx="0"/>
            <a:endCxn id="2338" idx="6"/>
          </p:cNvCxnSpPr>
          <p:nvPr/>
        </p:nvCxnSpPr>
        <p:spPr>
          <a:xfrm rot="-5400000">
            <a:off x="6189588" y="3159775"/>
            <a:ext cx="811500" cy="391800"/>
          </a:xfrm>
          <a:prstGeom prst="bentConnector4">
            <a:avLst>
              <a:gd name="adj1" fmla="val 25864"/>
              <a:gd name="adj2" fmla="val 160780"/>
            </a:avLst>
          </a:prstGeom>
          <a:noFill/>
          <a:ln w="19050" cap="rnd" cmpd="sng">
            <a:solidFill>
              <a:schemeClr val="accent5"/>
            </a:solidFill>
            <a:prstDash val="dot"/>
            <a:round/>
            <a:headEnd type="none" w="med" len="med"/>
            <a:tailEnd type="none" w="med" len="med"/>
          </a:ln>
        </p:spPr>
      </p:cxnSp>
      <p:grpSp>
        <p:nvGrpSpPr>
          <p:cNvPr id="2343" name="Google Shape;2343;p50"/>
          <p:cNvGrpSpPr/>
          <p:nvPr/>
        </p:nvGrpSpPr>
        <p:grpSpPr>
          <a:xfrm>
            <a:off x="4666073" y="1617763"/>
            <a:ext cx="3466774" cy="440600"/>
            <a:chOff x="1836800" y="1520550"/>
            <a:chExt cx="1871100" cy="440600"/>
          </a:xfrm>
        </p:grpSpPr>
        <p:sp>
          <p:nvSpPr>
            <p:cNvPr id="2344" name="Google Shape;2344;p5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6" name="Google Shape;2346;p50"/>
          <p:cNvGrpSpPr/>
          <p:nvPr/>
        </p:nvGrpSpPr>
        <p:grpSpPr>
          <a:xfrm>
            <a:off x="1011161" y="1617763"/>
            <a:ext cx="3466774" cy="440600"/>
            <a:chOff x="1836800" y="1520550"/>
            <a:chExt cx="1871100" cy="440600"/>
          </a:xfrm>
        </p:grpSpPr>
        <p:sp>
          <p:nvSpPr>
            <p:cNvPr id="2347" name="Google Shape;2347;p5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0" name="Google Shape;2330;p50"/>
          <p:cNvSpPr txBox="1">
            <a:spLocks noGrp="1"/>
          </p:cNvSpPr>
          <p:nvPr>
            <p:ph type="subTitle" idx="1"/>
          </p:nvPr>
        </p:nvSpPr>
        <p:spPr>
          <a:xfrm>
            <a:off x="1290775" y="1603463"/>
            <a:ext cx="2907600" cy="469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BREAST CANCER</a:t>
            </a:r>
            <a:endParaRPr/>
          </a:p>
        </p:txBody>
      </p:sp>
      <p:sp>
        <p:nvSpPr>
          <p:cNvPr id="2337" name="Google Shape;2337;p50"/>
          <p:cNvSpPr txBox="1">
            <a:spLocks noGrp="1"/>
          </p:cNvSpPr>
          <p:nvPr>
            <p:ph type="subTitle" idx="2"/>
          </p:nvPr>
        </p:nvSpPr>
        <p:spPr>
          <a:xfrm>
            <a:off x="4945650" y="1603463"/>
            <a:ext cx="2907600" cy="469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HOW TO TREAT IT?</a:t>
            </a:r>
            <a:endParaRPr/>
          </a:p>
        </p:txBody>
      </p:sp>
      <p:sp>
        <p:nvSpPr>
          <p:cNvPr id="2334" name="Google Shape;2334;p50"/>
          <p:cNvSpPr txBox="1">
            <a:spLocks noGrp="1"/>
          </p:cNvSpPr>
          <p:nvPr>
            <p:ph type="subTitle" idx="3"/>
          </p:nvPr>
        </p:nvSpPr>
        <p:spPr>
          <a:xfrm>
            <a:off x="1290763" y="3761425"/>
            <a:ext cx="2907600" cy="71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Mercury</a:t>
            </a:r>
            <a:r>
              <a:rPr lang="en" b="1"/>
              <a:t> </a:t>
            </a:r>
            <a:r>
              <a:rPr lang="en"/>
              <a:t>is the closest planet to the Sun and the smallest one in the Solar System</a:t>
            </a:r>
            <a:endParaRPr/>
          </a:p>
        </p:txBody>
      </p:sp>
      <p:sp>
        <p:nvSpPr>
          <p:cNvPr id="2341" name="Google Shape;2341;p50"/>
          <p:cNvSpPr txBox="1">
            <a:spLocks noGrp="1"/>
          </p:cNvSpPr>
          <p:nvPr>
            <p:ph type="subTitle" idx="4"/>
          </p:nvPr>
        </p:nvSpPr>
        <p:spPr>
          <a:xfrm>
            <a:off x="4945638" y="3761425"/>
            <a:ext cx="2907600" cy="71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Venus</a:t>
            </a:r>
            <a:r>
              <a:rPr lang="en" b="1"/>
              <a:t> </a:t>
            </a:r>
            <a:r>
              <a:rPr lang="en"/>
              <a:t>has a beautiful name and is the second planet from the Sun. It’s hot, even hotter than Mercury!</a:t>
            </a:r>
            <a:endParaRPr/>
          </a:p>
        </p:txBody>
      </p:sp>
      <p:sp>
        <p:nvSpPr>
          <p:cNvPr id="2349" name="Google Shape;2349;p50"/>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UNDERSTANDING THE CONCEPTS</a:t>
            </a:r>
            <a:endParaRPr/>
          </a:p>
        </p:txBody>
      </p:sp>
      <p:sp>
        <p:nvSpPr>
          <p:cNvPr id="2331" name="Google Shape;2331;p50"/>
          <p:cNvSpPr/>
          <p:nvPr/>
        </p:nvSpPr>
        <p:spPr>
          <a:xfrm>
            <a:off x="2352750" y="2558038"/>
            <a:ext cx="783600" cy="7836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0"/>
          <p:cNvSpPr/>
          <p:nvPr/>
        </p:nvSpPr>
        <p:spPr>
          <a:xfrm>
            <a:off x="6007650" y="2558050"/>
            <a:ext cx="783600" cy="7836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0" name="Google Shape;2350;p50"/>
          <p:cNvGrpSpPr/>
          <p:nvPr/>
        </p:nvGrpSpPr>
        <p:grpSpPr>
          <a:xfrm>
            <a:off x="2511858" y="2715157"/>
            <a:ext cx="465432" cy="469357"/>
            <a:chOff x="3523062" y="2136578"/>
            <a:chExt cx="254724" cy="256872"/>
          </a:xfrm>
        </p:grpSpPr>
        <p:sp>
          <p:nvSpPr>
            <p:cNvPr id="2351" name="Google Shape;2351;p50"/>
            <p:cNvSpPr/>
            <p:nvPr/>
          </p:nvSpPr>
          <p:spPr>
            <a:xfrm>
              <a:off x="3528150" y="2143164"/>
              <a:ext cx="243051" cy="246753"/>
            </a:xfrm>
            <a:custGeom>
              <a:avLst/>
              <a:gdLst/>
              <a:ahLst/>
              <a:cxnLst/>
              <a:rect l="l" t="t" r="r" b="b"/>
              <a:pathLst>
                <a:path w="8599" h="8730" extrusionOk="0">
                  <a:moveTo>
                    <a:pt x="0" y="0"/>
                  </a:moveTo>
                  <a:lnTo>
                    <a:pt x="0" y="8729"/>
                  </a:lnTo>
                  <a:lnTo>
                    <a:pt x="5498" y="8729"/>
                  </a:lnTo>
                  <a:lnTo>
                    <a:pt x="5498" y="6581"/>
                  </a:lnTo>
                  <a:cubicBezTo>
                    <a:pt x="5677" y="6614"/>
                    <a:pt x="5871" y="6631"/>
                    <a:pt x="6084" y="6631"/>
                  </a:cubicBezTo>
                  <a:cubicBezTo>
                    <a:pt x="8492" y="6631"/>
                    <a:pt x="8599" y="3698"/>
                    <a:pt x="8599" y="3698"/>
                  </a:cubicBezTo>
                  <a:lnTo>
                    <a:pt x="5156"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0"/>
            <p:cNvSpPr/>
            <p:nvPr/>
          </p:nvSpPr>
          <p:spPr>
            <a:xfrm>
              <a:off x="3730471" y="2227676"/>
              <a:ext cx="41041" cy="55739"/>
            </a:xfrm>
            <a:custGeom>
              <a:avLst/>
              <a:gdLst/>
              <a:ahLst/>
              <a:cxnLst/>
              <a:rect l="l" t="t" r="r" b="b"/>
              <a:pathLst>
                <a:path w="1452" h="1972" extrusionOk="0">
                  <a:moveTo>
                    <a:pt x="704" y="0"/>
                  </a:moveTo>
                  <a:lnTo>
                    <a:pt x="704" y="0"/>
                  </a:lnTo>
                  <a:cubicBezTo>
                    <a:pt x="704" y="1"/>
                    <a:pt x="1" y="1312"/>
                    <a:pt x="1167" y="1971"/>
                  </a:cubicBezTo>
                  <a:lnTo>
                    <a:pt x="1452" y="787"/>
                  </a:lnTo>
                  <a:lnTo>
                    <a:pt x="70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0"/>
            <p:cNvSpPr/>
            <p:nvPr/>
          </p:nvSpPr>
          <p:spPr>
            <a:xfrm>
              <a:off x="3523062" y="2136578"/>
              <a:ext cx="10175" cy="256872"/>
            </a:xfrm>
            <a:custGeom>
              <a:avLst/>
              <a:gdLst/>
              <a:ahLst/>
              <a:cxnLst/>
              <a:rect l="l" t="t" r="r" b="b"/>
              <a:pathLst>
                <a:path w="360" h="9088" extrusionOk="0">
                  <a:moveTo>
                    <a:pt x="180" y="1"/>
                  </a:moveTo>
                  <a:cubicBezTo>
                    <a:pt x="81" y="1"/>
                    <a:pt x="0" y="82"/>
                    <a:pt x="0" y="181"/>
                  </a:cubicBezTo>
                  <a:lnTo>
                    <a:pt x="0" y="8908"/>
                  </a:lnTo>
                  <a:cubicBezTo>
                    <a:pt x="0" y="9008"/>
                    <a:pt x="81" y="9087"/>
                    <a:pt x="180" y="9087"/>
                  </a:cubicBezTo>
                  <a:cubicBezTo>
                    <a:pt x="280" y="9087"/>
                    <a:pt x="359" y="9008"/>
                    <a:pt x="359" y="8908"/>
                  </a:cubicBezTo>
                  <a:lnTo>
                    <a:pt x="359" y="181"/>
                  </a:lnTo>
                  <a:cubicBezTo>
                    <a:pt x="359" y="82"/>
                    <a:pt x="280"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0"/>
            <p:cNvSpPr/>
            <p:nvPr/>
          </p:nvSpPr>
          <p:spPr>
            <a:xfrm>
              <a:off x="3629367" y="2136606"/>
              <a:ext cx="148420" cy="256844"/>
            </a:xfrm>
            <a:custGeom>
              <a:avLst/>
              <a:gdLst/>
              <a:ahLst/>
              <a:cxnLst/>
              <a:rect l="l" t="t" r="r" b="b"/>
              <a:pathLst>
                <a:path w="5251" h="9087" extrusionOk="0">
                  <a:moveTo>
                    <a:pt x="4420" y="3485"/>
                  </a:moveTo>
                  <a:lnTo>
                    <a:pt x="4884" y="3993"/>
                  </a:lnTo>
                  <a:cubicBezTo>
                    <a:pt x="4871" y="4141"/>
                    <a:pt x="4830" y="4499"/>
                    <a:pt x="4705" y="4908"/>
                  </a:cubicBezTo>
                  <a:cubicBezTo>
                    <a:pt x="4417" y="4669"/>
                    <a:pt x="4288" y="4348"/>
                    <a:pt x="4318" y="3947"/>
                  </a:cubicBezTo>
                  <a:cubicBezTo>
                    <a:pt x="4332" y="3766"/>
                    <a:pt x="4379" y="3602"/>
                    <a:pt x="4420" y="3485"/>
                  </a:cubicBezTo>
                  <a:close/>
                  <a:moveTo>
                    <a:pt x="1625" y="1"/>
                  </a:moveTo>
                  <a:cubicBezTo>
                    <a:pt x="1581" y="1"/>
                    <a:pt x="1538" y="16"/>
                    <a:pt x="1504" y="48"/>
                  </a:cubicBezTo>
                  <a:cubicBezTo>
                    <a:pt x="1431" y="116"/>
                    <a:pt x="1426" y="230"/>
                    <a:pt x="1492" y="302"/>
                  </a:cubicBezTo>
                  <a:lnTo>
                    <a:pt x="4147" y="3193"/>
                  </a:lnTo>
                  <a:cubicBezTo>
                    <a:pt x="4098" y="3305"/>
                    <a:pt x="3988" y="3577"/>
                    <a:pt x="3960" y="3907"/>
                  </a:cubicBezTo>
                  <a:cubicBezTo>
                    <a:pt x="3912" y="4475"/>
                    <a:pt x="4125" y="4940"/>
                    <a:pt x="4576" y="5258"/>
                  </a:cubicBezTo>
                  <a:cubicBezTo>
                    <a:pt x="4566" y="5280"/>
                    <a:pt x="4044" y="6682"/>
                    <a:pt x="2553" y="6682"/>
                  </a:cubicBezTo>
                  <a:cubicBezTo>
                    <a:pt x="1840" y="6682"/>
                    <a:pt x="1258" y="6479"/>
                    <a:pt x="819" y="6079"/>
                  </a:cubicBezTo>
                  <a:cubicBezTo>
                    <a:pt x="494" y="5778"/>
                    <a:pt x="373" y="5471"/>
                    <a:pt x="371" y="5470"/>
                  </a:cubicBezTo>
                  <a:cubicBezTo>
                    <a:pt x="343" y="5398"/>
                    <a:pt x="275" y="5354"/>
                    <a:pt x="203" y="5354"/>
                  </a:cubicBezTo>
                  <a:cubicBezTo>
                    <a:pt x="182" y="5354"/>
                    <a:pt x="161" y="5357"/>
                    <a:pt x="141" y="5365"/>
                  </a:cubicBezTo>
                  <a:cubicBezTo>
                    <a:pt x="48" y="5400"/>
                    <a:pt x="0" y="5504"/>
                    <a:pt x="36" y="5596"/>
                  </a:cubicBezTo>
                  <a:cubicBezTo>
                    <a:pt x="41" y="5612"/>
                    <a:pt x="179" y="5973"/>
                    <a:pt x="562" y="6329"/>
                  </a:cubicBezTo>
                  <a:cubicBezTo>
                    <a:pt x="814" y="6563"/>
                    <a:pt x="1208" y="6829"/>
                    <a:pt x="1788" y="6959"/>
                  </a:cubicBezTo>
                  <a:lnTo>
                    <a:pt x="1788" y="8907"/>
                  </a:lnTo>
                  <a:cubicBezTo>
                    <a:pt x="1788" y="9007"/>
                    <a:pt x="1867" y="9086"/>
                    <a:pt x="1966" y="9086"/>
                  </a:cubicBezTo>
                  <a:cubicBezTo>
                    <a:pt x="2066" y="9086"/>
                    <a:pt x="2145" y="9007"/>
                    <a:pt x="2145" y="8907"/>
                  </a:cubicBezTo>
                  <a:lnTo>
                    <a:pt x="2145" y="7019"/>
                  </a:lnTo>
                  <a:cubicBezTo>
                    <a:pt x="2273" y="7033"/>
                    <a:pt x="2408" y="7042"/>
                    <a:pt x="2553" y="7042"/>
                  </a:cubicBezTo>
                  <a:cubicBezTo>
                    <a:pt x="3613" y="7042"/>
                    <a:pt x="4416" y="6498"/>
                    <a:pt x="4876" y="5470"/>
                  </a:cubicBezTo>
                  <a:cubicBezTo>
                    <a:pt x="5212" y="4713"/>
                    <a:pt x="5245" y="3968"/>
                    <a:pt x="5245" y="3937"/>
                  </a:cubicBezTo>
                  <a:cubicBezTo>
                    <a:pt x="5250" y="3887"/>
                    <a:pt x="5232" y="3840"/>
                    <a:pt x="5201" y="3807"/>
                  </a:cubicBezTo>
                  <a:lnTo>
                    <a:pt x="1758" y="59"/>
                  </a:lnTo>
                  <a:cubicBezTo>
                    <a:pt x="1722" y="20"/>
                    <a:pt x="1673"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0"/>
            <p:cNvSpPr/>
            <p:nvPr/>
          </p:nvSpPr>
          <p:spPr>
            <a:xfrm>
              <a:off x="3621481" y="2266879"/>
              <a:ext cx="10062" cy="10062"/>
            </a:xfrm>
            <a:custGeom>
              <a:avLst/>
              <a:gdLst/>
              <a:ahLst/>
              <a:cxnLst/>
              <a:rect l="l" t="t" r="r" b="b"/>
              <a:pathLst>
                <a:path w="356" h="356" extrusionOk="0">
                  <a:moveTo>
                    <a:pt x="178" y="1"/>
                  </a:moveTo>
                  <a:cubicBezTo>
                    <a:pt x="80" y="1"/>
                    <a:pt x="1" y="79"/>
                    <a:pt x="1" y="178"/>
                  </a:cubicBezTo>
                  <a:cubicBezTo>
                    <a:pt x="1" y="276"/>
                    <a:pt x="80" y="356"/>
                    <a:pt x="178" y="356"/>
                  </a:cubicBezTo>
                  <a:cubicBezTo>
                    <a:pt x="276" y="356"/>
                    <a:pt x="356" y="276"/>
                    <a:pt x="356" y="178"/>
                  </a:cubicBezTo>
                  <a:cubicBezTo>
                    <a:pt x="356"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 name="Google Shape;2356;p50"/>
          <p:cNvGrpSpPr/>
          <p:nvPr/>
        </p:nvGrpSpPr>
        <p:grpSpPr>
          <a:xfrm>
            <a:off x="6157977" y="2735473"/>
            <a:ext cx="482940" cy="428763"/>
            <a:chOff x="5972168" y="1411044"/>
            <a:chExt cx="264306" cy="234656"/>
          </a:xfrm>
        </p:grpSpPr>
        <p:sp>
          <p:nvSpPr>
            <p:cNvPr id="2357" name="Google Shape;2357;p50"/>
            <p:cNvSpPr/>
            <p:nvPr/>
          </p:nvSpPr>
          <p:spPr>
            <a:xfrm>
              <a:off x="5984011" y="1416131"/>
              <a:ext cx="247347" cy="124225"/>
            </a:xfrm>
            <a:custGeom>
              <a:avLst/>
              <a:gdLst/>
              <a:ahLst/>
              <a:cxnLst/>
              <a:rect l="l" t="t" r="r" b="b"/>
              <a:pathLst>
                <a:path w="8751" h="4395" extrusionOk="0">
                  <a:moveTo>
                    <a:pt x="3597" y="0"/>
                  </a:moveTo>
                  <a:lnTo>
                    <a:pt x="515" y="378"/>
                  </a:lnTo>
                  <a:cubicBezTo>
                    <a:pt x="218" y="415"/>
                    <a:pt x="1" y="678"/>
                    <a:pt x="25" y="976"/>
                  </a:cubicBezTo>
                  <a:cubicBezTo>
                    <a:pt x="46" y="1269"/>
                    <a:pt x="290" y="1494"/>
                    <a:pt x="582" y="1494"/>
                  </a:cubicBezTo>
                  <a:cubicBezTo>
                    <a:pt x="586" y="1494"/>
                    <a:pt x="589" y="1494"/>
                    <a:pt x="593" y="1494"/>
                  </a:cubicBezTo>
                  <a:lnTo>
                    <a:pt x="2730" y="1451"/>
                  </a:lnTo>
                  <a:lnTo>
                    <a:pt x="2789" y="1469"/>
                  </a:lnTo>
                  <a:lnTo>
                    <a:pt x="2789" y="1469"/>
                  </a:lnTo>
                  <a:cubicBezTo>
                    <a:pt x="2781" y="1481"/>
                    <a:pt x="2773" y="1493"/>
                    <a:pt x="2765" y="1505"/>
                  </a:cubicBezTo>
                  <a:cubicBezTo>
                    <a:pt x="2633" y="1723"/>
                    <a:pt x="2673" y="2002"/>
                    <a:pt x="2858" y="2175"/>
                  </a:cubicBezTo>
                  <a:lnTo>
                    <a:pt x="4384" y="3611"/>
                  </a:lnTo>
                  <a:cubicBezTo>
                    <a:pt x="4898" y="4113"/>
                    <a:pt x="5588" y="4395"/>
                    <a:pt x="6309" y="4395"/>
                  </a:cubicBezTo>
                  <a:lnTo>
                    <a:pt x="8751" y="4395"/>
                  </a:lnTo>
                  <a:lnTo>
                    <a:pt x="8751" y="2241"/>
                  </a:lnTo>
                  <a:lnTo>
                    <a:pt x="7544" y="2241"/>
                  </a:lnTo>
                  <a:lnTo>
                    <a:pt x="7184" y="1940"/>
                  </a:lnTo>
                  <a:lnTo>
                    <a:pt x="5877" y="834"/>
                  </a:lnTo>
                  <a:cubicBezTo>
                    <a:pt x="5240" y="296"/>
                    <a:pt x="4431" y="0"/>
                    <a:pt x="359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0"/>
            <p:cNvSpPr/>
            <p:nvPr/>
          </p:nvSpPr>
          <p:spPr>
            <a:xfrm>
              <a:off x="5972168" y="1532668"/>
              <a:ext cx="151359" cy="108622"/>
            </a:xfrm>
            <a:custGeom>
              <a:avLst/>
              <a:gdLst/>
              <a:ahLst/>
              <a:cxnLst/>
              <a:rect l="l" t="t" r="r" b="b"/>
              <a:pathLst>
                <a:path w="5355" h="3843" extrusionOk="0">
                  <a:moveTo>
                    <a:pt x="3804" y="0"/>
                  </a:moveTo>
                  <a:cubicBezTo>
                    <a:pt x="3458" y="0"/>
                    <a:pt x="3065" y="156"/>
                    <a:pt x="2690" y="530"/>
                  </a:cubicBezTo>
                  <a:cubicBezTo>
                    <a:pt x="2320" y="160"/>
                    <a:pt x="1931" y="7"/>
                    <a:pt x="1584" y="7"/>
                  </a:cubicBezTo>
                  <a:cubicBezTo>
                    <a:pt x="628" y="7"/>
                    <a:pt x="0" y="1177"/>
                    <a:pt x="1022" y="2198"/>
                  </a:cubicBezTo>
                  <a:lnTo>
                    <a:pt x="2666" y="3842"/>
                  </a:lnTo>
                  <a:lnTo>
                    <a:pt x="4334" y="2174"/>
                  </a:lnTo>
                  <a:cubicBezTo>
                    <a:pt x="5354" y="1153"/>
                    <a:pt x="4749" y="0"/>
                    <a:pt x="38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0"/>
            <p:cNvSpPr/>
            <p:nvPr/>
          </p:nvSpPr>
          <p:spPr>
            <a:xfrm>
              <a:off x="6164539" y="1450925"/>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0"/>
            <p:cNvSpPr/>
            <p:nvPr/>
          </p:nvSpPr>
          <p:spPr>
            <a:xfrm>
              <a:off x="5978838" y="1411044"/>
              <a:ext cx="257635" cy="134372"/>
            </a:xfrm>
            <a:custGeom>
              <a:avLst/>
              <a:gdLst/>
              <a:ahLst/>
              <a:cxnLst/>
              <a:rect l="l" t="t" r="r" b="b"/>
              <a:pathLst>
                <a:path w="9115" h="4754" extrusionOk="0">
                  <a:moveTo>
                    <a:pt x="3782" y="0"/>
                  </a:moveTo>
                  <a:cubicBezTo>
                    <a:pt x="3775" y="0"/>
                    <a:pt x="3767" y="0"/>
                    <a:pt x="3760" y="2"/>
                  </a:cubicBezTo>
                  <a:lnTo>
                    <a:pt x="678" y="381"/>
                  </a:lnTo>
                  <a:cubicBezTo>
                    <a:pt x="285" y="427"/>
                    <a:pt x="1" y="774"/>
                    <a:pt x="29" y="1169"/>
                  </a:cubicBezTo>
                  <a:cubicBezTo>
                    <a:pt x="58" y="1555"/>
                    <a:pt x="381" y="1853"/>
                    <a:pt x="766" y="1853"/>
                  </a:cubicBezTo>
                  <a:lnTo>
                    <a:pt x="780" y="1853"/>
                  </a:lnTo>
                  <a:lnTo>
                    <a:pt x="2710" y="1815"/>
                  </a:lnTo>
                  <a:lnTo>
                    <a:pt x="2710" y="1815"/>
                  </a:lnTo>
                  <a:cubicBezTo>
                    <a:pt x="2660" y="2053"/>
                    <a:pt x="2734" y="2311"/>
                    <a:pt x="2918" y="2485"/>
                  </a:cubicBezTo>
                  <a:lnTo>
                    <a:pt x="4445" y="3920"/>
                  </a:lnTo>
                  <a:cubicBezTo>
                    <a:pt x="4997" y="4458"/>
                    <a:pt x="5725" y="4753"/>
                    <a:pt x="6493" y="4753"/>
                  </a:cubicBezTo>
                  <a:lnTo>
                    <a:pt x="8935" y="4753"/>
                  </a:lnTo>
                  <a:cubicBezTo>
                    <a:pt x="9035" y="4753"/>
                    <a:pt x="9114" y="4673"/>
                    <a:pt x="9114" y="4575"/>
                  </a:cubicBezTo>
                  <a:lnTo>
                    <a:pt x="9114" y="2421"/>
                  </a:lnTo>
                  <a:cubicBezTo>
                    <a:pt x="9111" y="2374"/>
                    <a:pt x="9093" y="2329"/>
                    <a:pt x="9060" y="2294"/>
                  </a:cubicBezTo>
                  <a:cubicBezTo>
                    <a:pt x="9026" y="2262"/>
                    <a:pt x="8979" y="2242"/>
                    <a:pt x="8934" y="2242"/>
                  </a:cubicBezTo>
                  <a:lnTo>
                    <a:pt x="7793" y="2242"/>
                  </a:lnTo>
                  <a:lnTo>
                    <a:pt x="7482" y="1981"/>
                  </a:lnTo>
                  <a:cubicBezTo>
                    <a:pt x="7448" y="1952"/>
                    <a:pt x="7408" y="1939"/>
                    <a:pt x="7368" y="1939"/>
                  </a:cubicBezTo>
                  <a:cubicBezTo>
                    <a:pt x="7317" y="1939"/>
                    <a:pt x="7266" y="1961"/>
                    <a:pt x="7230" y="2002"/>
                  </a:cubicBezTo>
                  <a:cubicBezTo>
                    <a:pt x="7166" y="2079"/>
                    <a:pt x="7176" y="2191"/>
                    <a:pt x="7252" y="2255"/>
                  </a:cubicBezTo>
                  <a:lnTo>
                    <a:pt x="7612" y="2556"/>
                  </a:lnTo>
                  <a:cubicBezTo>
                    <a:pt x="7643" y="2583"/>
                    <a:pt x="7685" y="2598"/>
                    <a:pt x="7727" y="2598"/>
                  </a:cubicBezTo>
                  <a:lnTo>
                    <a:pt x="8754" y="2598"/>
                  </a:lnTo>
                  <a:lnTo>
                    <a:pt x="8754" y="4394"/>
                  </a:lnTo>
                  <a:lnTo>
                    <a:pt x="6492" y="4394"/>
                  </a:lnTo>
                  <a:cubicBezTo>
                    <a:pt x="5815" y="4394"/>
                    <a:pt x="5176" y="4133"/>
                    <a:pt x="4692" y="3662"/>
                  </a:cubicBezTo>
                  <a:lnTo>
                    <a:pt x="4690" y="3660"/>
                  </a:lnTo>
                  <a:lnTo>
                    <a:pt x="3164" y="2223"/>
                  </a:lnTo>
                  <a:cubicBezTo>
                    <a:pt x="3042" y="2108"/>
                    <a:pt x="3015" y="1921"/>
                    <a:pt x="3102" y="1776"/>
                  </a:cubicBezTo>
                  <a:cubicBezTo>
                    <a:pt x="3170" y="1664"/>
                    <a:pt x="3288" y="1601"/>
                    <a:pt x="3411" y="1601"/>
                  </a:cubicBezTo>
                  <a:cubicBezTo>
                    <a:pt x="3471" y="1601"/>
                    <a:pt x="3532" y="1617"/>
                    <a:pt x="3589" y="1648"/>
                  </a:cubicBezTo>
                  <a:lnTo>
                    <a:pt x="4946" y="2418"/>
                  </a:lnTo>
                  <a:cubicBezTo>
                    <a:pt x="4974" y="2433"/>
                    <a:pt x="5003" y="2440"/>
                    <a:pt x="5033" y="2440"/>
                  </a:cubicBezTo>
                  <a:cubicBezTo>
                    <a:pt x="5096" y="2440"/>
                    <a:pt x="5156" y="2408"/>
                    <a:pt x="5190" y="2350"/>
                  </a:cubicBezTo>
                  <a:cubicBezTo>
                    <a:pt x="5238" y="2263"/>
                    <a:pt x="5209" y="2155"/>
                    <a:pt x="5123" y="2106"/>
                  </a:cubicBezTo>
                  <a:lnTo>
                    <a:pt x="3766" y="1336"/>
                  </a:lnTo>
                  <a:cubicBezTo>
                    <a:pt x="3653" y="1272"/>
                    <a:pt x="3531" y="1242"/>
                    <a:pt x="3411" y="1242"/>
                  </a:cubicBezTo>
                  <a:cubicBezTo>
                    <a:pt x="3223" y="1242"/>
                    <a:pt x="3041" y="1316"/>
                    <a:pt x="2904" y="1453"/>
                  </a:cubicBezTo>
                  <a:lnTo>
                    <a:pt x="773" y="1495"/>
                  </a:lnTo>
                  <a:lnTo>
                    <a:pt x="766" y="1495"/>
                  </a:lnTo>
                  <a:cubicBezTo>
                    <a:pt x="567" y="1495"/>
                    <a:pt x="401" y="1340"/>
                    <a:pt x="387" y="1142"/>
                  </a:cubicBezTo>
                  <a:cubicBezTo>
                    <a:pt x="373" y="939"/>
                    <a:pt x="518" y="760"/>
                    <a:pt x="721" y="736"/>
                  </a:cubicBezTo>
                  <a:lnTo>
                    <a:pt x="3792" y="359"/>
                  </a:lnTo>
                  <a:cubicBezTo>
                    <a:pt x="4580" y="361"/>
                    <a:pt x="5345" y="643"/>
                    <a:pt x="5947" y="1150"/>
                  </a:cubicBezTo>
                  <a:lnTo>
                    <a:pt x="6021" y="1213"/>
                  </a:lnTo>
                  <a:cubicBezTo>
                    <a:pt x="6055" y="1241"/>
                    <a:pt x="6096" y="1255"/>
                    <a:pt x="6137" y="1255"/>
                  </a:cubicBezTo>
                  <a:cubicBezTo>
                    <a:pt x="6188" y="1255"/>
                    <a:pt x="6238" y="1234"/>
                    <a:pt x="6273" y="1191"/>
                  </a:cubicBezTo>
                  <a:cubicBezTo>
                    <a:pt x="6337" y="1115"/>
                    <a:pt x="6329" y="1002"/>
                    <a:pt x="6252" y="939"/>
                  </a:cubicBezTo>
                  <a:lnTo>
                    <a:pt x="6177" y="878"/>
                  </a:lnTo>
                  <a:cubicBezTo>
                    <a:pt x="5508" y="312"/>
                    <a:pt x="4658" y="0"/>
                    <a:pt x="3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0"/>
            <p:cNvSpPr/>
            <p:nvPr/>
          </p:nvSpPr>
          <p:spPr>
            <a:xfrm>
              <a:off x="5980619" y="1526930"/>
              <a:ext cx="134654" cy="118770"/>
            </a:xfrm>
            <a:custGeom>
              <a:avLst/>
              <a:gdLst/>
              <a:ahLst/>
              <a:cxnLst/>
              <a:rect l="l" t="t" r="r" b="b"/>
              <a:pathLst>
                <a:path w="4764" h="4202" extrusionOk="0">
                  <a:moveTo>
                    <a:pt x="3503" y="361"/>
                  </a:moveTo>
                  <a:cubicBezTo>
                    <a:pt x="3757" y="361"/>
                    <a:pt x="3978" y="460"/>
                    <a:pt x="4132" y="614"/>
                  </a:cubicBezTo>
                  <a:cubicBezTo>
                    <a:pt x="4309" y="791"/>
                    <a:pt x="4399" y="1037"/>
                    <a:pt x="4383" y="1301"/>
                  </a:cubicBezTo>
                  <a:cubicBezTo>
                    <a:pt x="4363" y="1615"/>
                    <a:pt x="4199" y="1934"/>
                    <a:pt x="3907" y="2227"/>
                  </a:cubicBezTo>
                  <a:lnTo>
                    <a:pt x="2367" y="3767"/>
                  </a:lnTo>
                  <a:lnTo>
                    <a:pt x="849" y="2251"/>
                  </a:lnTo>
                  <a:cubicBezTo>
                    <a:pt x="219" y="1620"/>
                    <a:pt x="298" y="967"/>
                    <a:pt x="639" y="627"/>
                  </a:cubicBezTo>
                  <a:cubicBezTo>
                    <a:pt x="810" y="456"/>
                    <a:pt x="1037" y="365"/>
                    <a:pt x="1284" y="365"/>
                  </a:cubicBezTo>
                  <a:cubicBezTo>
                    <a:pt x="1302" y="365"/>
                    <a:pt x="1319" y="365"/>
                    <a:pt x="1338" y="368"/>
                  </a:cubicBezTo>
                  <a:cubicBezTo>
                    <a:pt x="1653" y="384"/>
                    <a:pt x="1972" y="547"/>
                    <a:pt x="2263" y="838"/>
                  </a:cubicBezTo>
                  <a:cubicBezTo>
                    <a:pt x="2298" y="873"/>
                    <a:pt x="2344" y="890"/>
                    <a:pt x="2390" y="890"/>
                  </a:cubicBezTo>
                  <a:cubicBezTo>
                    <a:pt x="2436" y="890"/>
                    <a:pt x="2482" y="873"/>
                    <a:pt x="2518" y="838"/>
                  </a:cubicBezTo>
                  <a:cubicBezTo>
                    <a:pt x="2859" y="497"/>
                    <a:pt x="3204" y="361"/>
                    <a:pt x="3503" y="361"/>
                  </a:cubicBezTo>
                  <a:close/>
                  <a:moveTo>
                    <a:pt x="3505" y="1"/>
                  </a:moveTo>
                  <a:cubicBezTo>
                    <a:pt x="3477" y="1"/>
                    <a:pt x="3449" y="1"/>
                    <a:pt x="3420" y="3"/>
                  </a:cubicBezTo>
                  <a:cubicBezTo>
                    <a:pt x="3066" y="25"/>
                    <a:pt x="2712" y="185"/>
                    <a:pt x="2390" y="465"/>
                  </a:cubicBezTo>
                  <a:cubicBezTo>
                    <a:pt x="2069" y="185"/>
                    <a:pt x="1714" y="29"/>
                    <a:pt x="1356" y="9"/>
                  </a:cubicBezTo>
                  <a:cubicBezTo>
                    <a:pt x="1332" y="8"/>
                    <a:pt x="1307" y="7"/>
                    <a:pt x="1283" y="7"/>
                  </a:cubicBezTo>
                  <a:cubicBezTo>
                    <a:pt x="940" y="7"/>
                    <a:pt x="625" y="136"/>
                    <a:pt x="385" y="372"/>
                  </a:cubicBezTo>
                  <a:cubicBezTo>
                    <a:pt x="131" y="628"/>
                    <a:pt x="0" y="973"/>
                    <a:pt x="22" y="1344"/>
                  </a:cubicBezTo>
                  <a:cubicBezTo>
                    <a:pt x="43" y="1748"/>
                    <a:pt x="242" y="2150"/>
                    <a:pt x="597" y="2505"/>
                  </a:cubicBezTo>
                  <a:lnTo>
                    <a:pt x="2241" y="4148"/>
                  </a:lnTo>
                  <a:cubicBezTo>
                    <a:pt x="2276" y="4183"/>
                    <a:pt x="2322" y="4202"/>
                    <a:pt x="2367" y="4202"/>
                  </a:cubicBezTo>
                  <a:cubicBezTo>
                    <a:pt x="2411" y="4202"/>
                    <a:pt x="2459" y="4183"/>
                    <a:pt x="2492" y="4148"/>
                  </a:cubicBezTo>
                  <a:lnTo>
                    <a:pt x="4160" y="2479"/>
                  </a:lnTo>
                  <a:cubicBezTo>
                    <a:pt x="4515" y="2124"/>
                    <a:pt x="4715" y="1725"/>
                    <a:pt x="4741" y="1322"/>
                  </a:cubicBezTo>
                  <a:cubicBezTo>
                    <a:pt x="4764" y="953"/>
                    <a:pt x="4639" y="611"/>
                    <a:pt x="4386" y="358"/>
                  </a:cubicBezTo>
                  <a:cubicBezTo>
                    <a:pt x="4151" y="126"/>
                    <a:pt x="3842" y="1"/>
                    <a:pt x="3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65"/>
        <p:cNvGrpSpPr/>
        <p:nvPr/>
      </p:nvGrpSpPr>
      <p:grpSpPr>
        <a:xfrm>
          <a:off x="0" y="0"/>
          <a:ext cx="0" cy="0"/>
          <a:chOff x="0" y="0"/>
          <a:chExt cx="0" cy="0"/>
        </a:xfrm>
      </p:grpSpPr>
      <p:cxnSp>
        <p:nvCxnSpPr>
          <p:cNvPr id="2366" name="Google Shape;2366;p51"/>
          <p:cNvCxnSpPr>
            <a:stCxn id="2367" idx="3"/>
            <a:endCxn id="2368" idx="2"/>
          </p:cNvCxnSpPr>
          <p:nvPr/>
        </p:nvCxnSpPr>
        <p:spPr>
          <a:xfrm>
            <a:off x="2388237" y="2523525"/>
            <a:ext cx="1009500" cy="763200"/>
          </a:xfrm>
          <a:prstGeom prst="bentConnector3">
            <a:avLst>
              <a:gd name="adj1" fmla="val 50004"/>
            </a:avLst>
          </a:prstGeom>
          <a:noFill/>
          <a:ln w="19050" cap="rnd" cmpd="sng">
            <a:solidFill>
              <a:schemeClr val="accent5"/>
            </a:solidFill>
            <a:prstDash val="dot"/>
            <a:round/>
            <a:headEnd type="none" w="med" len="med"/>
            <a:tailEnd type="none" w="med" len="med"/>
          </a:ln>
        </p:spPr>
      </p:cxnSp>
      <p:cxnSp>
        <p:nvCxnSpPr>
          <p:cNvPr id="2369" name="Google Shape;2369;p51"/>
          <p:cNvCxnSpPr>
            <a:stCxn id="2370" idx="3"/>
            <a:endCxn id="2371" idx="2"/>
          </p:cNvCxnSpPr>
          <p:nvPr/>
        </p:nvCxnSpPr>
        <p:spPr>
          <a:xfrm>
            <a:off x="2388237" y="3770700"/>
            <a:ext cx="1227600" cy="441000"/>
          </a:xfrm>
          <a:prstGeom prst="bentConnector3">
            <a:avLst>
              <a:gd name="adj1" fmla="val 50003"/>
            </a:avLst>
          </a:prstGeom>
          <a:noFill/>
          <a:ln w="19050" cap="rnd" cmpd="sng">
            <a:solidFill>
              <a:srgbClr val="D74B85"/>
            </a:solidFill>
            <a:prstDash val="dot"/>
            <a:round/>
            <a:headEnd type="none" w="med" len="med"/>
            <a:tailEnd type="none" w="med" len="med"/>
          </a:ln>
        </p:spPr>
      </p:cxnSp>
      <p:cxnSp>
        <p:nvCxnSpPr>
          <p:cNvPr id="2372" name="Google Shape;2372;p51"/>
          <p:cNvCxnSpPr>
            <a:stCxn id="2373" idx="2"/>
            <a:endCxn id="2374" idx="2"/>
          </p:cNvCxnSpPr>
          <p:nvPr/>
        </p:nvCxnSpPr>
        <p:spPr>
          <a:xfrm rot="10800000">
            <a:off x="3706200" y="1966100"/>
            <a:ext cx="474000" cy="607800"/>
          </a:xfrm>
          <a:prstGeom prst="bentConnector2">
            <a:avLst/>
          </a:prstGeom>
          <a:noFill/>
          <a:ln w="19050" cap="rnd" cmpd="sng">
            <a:solidFill>
              <a:srgbClr val="D74B85"/>
            </a:solidFill>
            <a:prstDash val="dot"/>
            <a:round/>
            <a:headEnd type="none" w="med" len="med"/>
            <a:tailEnd type="none" w="med" len="med"/>
          </a:ln>
        </p:spPr>
      </p:cxnSp>
      <p:cxnSp>
        <p:nvCxnSpPr>
          <p:cNvPr id="2375" name="Google Shape;2375;p51"/>
          <p:cNvCxnSpPr>
            <a:stCxn id="2373" idx="6"/>
            <a:endCxn id="2376" idx="2"/>
          </p:cNvCxnSpPr>
          <p:nvPr/>
        </p:nvCxnSpPr>
        <p:spPr>
          <a:xfrm rot="10800000" flipH="1">
            <a:off x="4963800" y="2030600"/>
            <a:ext cx="474000" cy="543300"/>
          </a:xfrm>
          <a:prstGeom prst="bentConnector2">
            <a:avLst/>
          </a:prstGeom>
          <a:noFill/>
          <a:ln w="19050" cap="rnd" cmpd="sng">
            <a:solidFill>
              <a:srgbClr val="D74B85"/>
            </a:solidFill>
            <a:prstDash val="dot"/>
            <a:round/>
            <a:headEnd type="none" w="med" len="med"/>
            <a:tailEnd type="none" w="med" len="med"/>
          </a:ln>
        </p:spPr>
      </p:cxnSp>
      <p:cxnSp>
        <p:nvCxnSpPr>
          <p:cNvPr id="2377" name="Google Shape;2377;p51"/>
          <p:cNvCxnSpPr>
            <a:endCxn id="2378" idx="1"/>
          </p:cNvCxnSpPr>
          <p:nvPr/>
        </p:nvCxnSpPr>
        <p:spPr>
          <a:xfrm rot="10800000" flipH="1">
            <a:off x="5618637" y="2523525"/>
            <a:ext cx="1137000" cy="763200"/>
          </a:xfrm>
          <a:prstGeom prst="bentConnector3">
            <a:avLst>
              <a:gd name="adj1" fmla="val 50000"/>
            </a:avLst>
          </a:prstGeom>
          <a:noFill/>
          <a:ln w="19050" cap="rnd" cmpd="sng">
            <a:solidFill>
              <a:srgbClr val="D74B85"/>
            </a:solidFill>
            <a:prstDash val="dot"/>
            <a:round/>
            <a:headEnd type="none" w="med" len="med"/>
            <a:tailEnd type="none" w="med" len="med"/>
          </a:ln>
        </p:spPr>
      </p:cxnSp>
      <p:cxnSp>
        <p:nvCxnSpPr>
          <p:cNvPr id="2379" name="Google Shape;2379;p51"/>
          <p:cNvCxnSpPr>
            <a:stCxn id="2380" idx="6"/>
            <a:endCxn id="2381" idx="1"/>
          </p:cNvCxnSpPr>
          <p:nvPr/>
        </p:nvCxnSpPr>
        <p:spPr>
          <a:xfrm rot="10800000" flipH="1">
            <a:off x="5528100" y="3770688"/>
            <a:ext cx="1227600" cy="441000"/>
          </a:xfrm>
          <a:prstGeom prst="bentConnector3">
            <a:avLst>
              <a:gd name="adj1" fmla="val 49996"/>
            </a:avLst>
          </a:prstGeom>
          <a:noFill/>
          <a:ln w="19050" cap="rnd" cmpd="sng">
            <a:solidFill>
              <a:srgbClr val="D74B85"/>
            </a:solidFill>
            <a:prstDash val="dot"/>
            <a:round/>
            <a:headEnd type="none" w="med" len="med"/>
            <a:tailEnd type="none" w="med" len="med"/>
          </a:ln>
        </p:spPr>
      </p:cxnSp>
      <p:sp>
        <p:nvSpPr>
          <p:cNvPr id="2382" name="Google Shape;2382;p5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STEPS FOR BREAST SELF EXAM</a:t>
            </a:r>
            <a:endParaRPr/>
          </a:p>
        </p:txBody>
      </p:sp>
      <p:grpSp>
        <p:nvGrpSpPr>
          <p:cNvPr id="2383" name="Google Shape;2383;p51"/>
          <p:cNvGrpSpPr/>
          <p:nvPr/>
        </p:nvGrpSpPr>
        <p:grpSpPr>
          <a:xfrm>
            <a:off x="720019" y="2303233"/>
            <a:ext cx="1675944" cy="440600"/>
            <a:chOff x="1836800" y="1520550"/>
            <a:chExt cx="1871100" cy="440600"/>
          </a:xfrm>
        </p:grpSpPr>
        <p:sp>
          <p:nvSpPr>
            <p:cNvPr id="2384" name="Google Shape;2384;p5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7" name="Google Shape;2367;p51"/>
          <p:cNvSpPr txBox="1"/>
          <p:nvPr/>
        </p:nvSpPr>
        <p:spPr>
          <a:xfrm>
            <a:off x="727737" y="2288925"/>
            <a:ext cx="1660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FEEL THEM</a:t>
            </a:r>
            <a:endParaRPr sz="1800" b="1">
              <a:solidFill>
                <a:srgbClr val="FFFFFF"/>
              </a:solidFill>
              <a:latin typeface="Rubik"/>
              <a:ea typeface="Rubik"/>
              <a:cs typeface="Rubik"/>
              <a:sym typeface="Rubik"/>
            </a:endParaRPr>
          </a:p>
        </p:txBody>
      </p:sp>
      <p:sp>
        <p:nvSpPr>
          <p:cNvPr id="2386" name="Google Shape;2386;p51"/>
          <p:cNvSpPr txBox="1"/>
          <p:nvPr/>
        </p:nvSpPr>
        <p:spPr>
          <a:xfrm>
            <a:off x="720000" y="2758125"/>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Mars</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actually a cold place</a:t>
            </a:r>
            <a:endParaRPr b="1">
              <a:solidFill>
                <a:schemeClr val="dk1"/>
              </a:solidFill>
              <a:latin typeface="Nunito"/>
              <a:ea typeface="Nunito"/>
              <a:cs typeface="Nunito"/>
              <a:sym typeface="Nunito"/>
            </a:endParaRPr>
          </a:p>
        </p:txBody>
      </p:sp>
      <p:sp>
        <p:nvSpPr>
          <p:cNvPr id="2380" name="Google Shape;2380;p51"/>
          <p:cNvSpPr/>
          <p:nvPr/>
        </p:nvSpPr>
        <p:spPr>
          <a:xfrm>
            <a:off x="4744500" y="3819888"/>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1"/>
          <p:cNvSpPr/>
          <p:nvPr/>
        </p:nvSpPr>
        <p:spPr>
          <a:xfrm>
            <a:off x="3397813" y="2895013"/>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1"/>
          <p:cNvSpPr/>
          <p:nvPr/>
        </p:nvSpPr>
        <p:spPr>
          <a:xfrm flipH="1">
            <a:off x="4962588" y="2895013"/>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1"/>
          <p:cNvSpPr/>
          <p:nvPr/>
        </p:nvSpPr>
        <p:spPr>
          <a:xfrm>
            <a:off x="4180200" y="2182100"/>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1"/>
          <p:cNvSpPr/>
          <p:nvPr/>
        </p:nvSpPr>
        <p:spPr>
          <a:xfrm>
            <a:off x="3615900" y="3819888"/>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8" name="Google Shape;2388;p51"/>
          <p:cNvGrpSpPr/>
          <p:nvPr/>
        </p:nvGrpSpPr>
        <p:grpSpPr>
          <a:xfrm>
            <a:off x="720019" y="3550408"/>
            <a:ext cx="1675944" cy="440600"/>
            <a:chOff x="1836800" y="1520550"/>
            <a:chExt cx="1871100" cy="440600"/>
          </a:xfrm>
        </p:grpSpPr>
        <p:sp>
          <p:nvSpPr>
            <p:cNvPr id="2389" name="Google Shape;2389;p5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0" name="Google Shape;2370;p51"/>
          <p:cNvSpPr txBox="1"/>
          <p:nvPr/>
        </p:nvSpPr>
        <p:spPr>
          <a:xfrm>
            <a:off x="727737" y="3536100"/>
            <a:ext cx="1660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CONTRACT</a:t>
            </a:r>
            <a:endParaRPr sz="1800" b="1">
              <a:solidFill>
                <a:srgbClr val="FFFFFF"/>
              </a:solidFill>
              <a:latin typeface="Rubik"/>
              <a:ea typeface="Rubik"/>
              <a:cs typeface="Rubik"/>
              <a:sym typeface="Rubik"/>
            </a:endParaRPr>
          </a:p>
        </p:txBody>
      </p:sp>
      <p:sp>
        <p:nvSpPr>
          <p:cNvPr id="2391" name="Google Shape;2391;p51"/>
          <p:cNvSpPr txBox="1"/>
          <p:nvPr/>
        </p:nvSpPr>
        <p:spPr>
          <a:xfrm>
            <a:off x="7200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Jupiter</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a gas giant </a:t>
            </a:r>
            <a:endParaRPr b="1">
              <a:solidFill>
                <a:schemeClr val="dk1"/>
              </a:solidFill>
              <a:latin typeface="Nunito"/>
              <a:ea typeface="Nunito"/>
              <a:cs typeface="Nunito"/>
              <a:sym typeface="Nunito"/>
            </a:endParaRPr>
          </a:p>
        </p:txBody>
      </p:sp>
      <p:grpSp>
        <p:nvGrpSpPr>
          <p:cNvPr id="2392" name="Google Shape;2392;p51"/>
          <p:cNvGrpSpPr/>
          <p:nvPr/>
        </p:nvGrpSpPr>
        <p:grpSpPr>
          <a:xfrm>
            <a:off x="6747919" y="2303233"/>
            <a:ext cx="1675944" cy="440600"/>
            <a:chOff x="1836800" y="1520550"/>
            <a:chExt cx="1871100" cy="440600"/>
          </a:xfrm>
        </p:grpSpPr>
        <p:sp>
          <p:nvSpPr>
            <p:cNvPr id="2393" name="Google Shape;2393;p5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8" name="Google Shape;2378;p51"/>
          <p:cNvSpPr txBox="1"/>
          <p:nvPr/>
        </p:nvSpPr>
        <p:spPr>
          <a:xfrm>
            <a:off x="6755637" y="2288925"/>
            <a:ext cx="1660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TURN</a:t>
            </a:r>
            <a:endParaRPr sz="1800" b="1">
              <a:solidFill>
                <a:srgbClr val="FFFFFF"/>
              </a:solidFill>
              <a:latin typeface="Rubik"/>
              <a:ea typeface="Rubik"/>
              <a:cs typeface="Rubik"/>
              <a:sym typeface="Rubik"/>
            </a:endParaRPr>
          </a:p>
        </p:txBody>
      </p:sp>
      <p:sp>
        <p:nvSpPr>
          <p:cNvPr id="2395" name="Google Shape;2395;p51"/>
          <p:cNvSpPr txBox="1"/>
          <p:nvPr/>
        </p:nvSpPr>
        <p:spPr>
          <a:xfrm>
            <a:off x="6747900" y="2758125"/>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Neptune</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far away from us</a:t>
            </a:r>
            <a:endParaRPr b="1">
              <a:solidFill>
                <a:schemeClr val="dk1"/>
              </a:solidFill>
              <a:latin typeface="Nunito"/>
              <a:ea typeface="Nunito"/>
              <a:cs typeface="Nunito"/>
              <a:sym typeface="Nunito"/>
            </a:endParaRPr>
          </a:p>
        </p:txBody>
      </p:sp>
      <p:grpSp>
        <p:nvGrpSpPr>
          <p:cNvPr id="2396" name="Google Shape;2396;p51"/>
          <p:cNvGrpSpPr/>
          <p:nvPr/>
        </p:nvGrpSpPr>
        <p:grpSpPr>
          <a:xfrm>
            <a:off x="6747919" y="3550408"/>
            <a:ext cx="1675944" cy="440600"/>
            <a:chOff x="1836800" y="1520550"/>
            <a:chExt cx="1871100" cy="440600"/>
          </a:xfrm>
        </p:grpSpPr>
        <p:sp>
          <p:nvSpPr>
            <p:cNvPr id="2397" name="Google Shape;2397;p5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1" name="Google Shape;2381;p51"/>
          <p:cNvSpPr txBox="1"/>
          <p:nvPr/>
        </p:nvSpPr>
        <p:spPr>
          <a:xfrm>
            <a:off x="6755601" y="3536100"/>
            <a:ext cx="1660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FEEL THEM</a:t>
            </a:r>
            <a:endParaRPr sz="1800" b="1">
              <a:solidFill>
                <a:srgbClr val="FFFFFF"/>
              </a:solidFill>
              <a:latin typeface="Rubik"/>
              <a:ea typeface="Rubik"/>
              <a:cs typeface="Rubik"/>
              <a:sym typeface="Rubik"/>
            </a:endParaRPr>
          </a:p>
        </p:txBody>
      </p:sp>
      <p:sp>
        <p:nvSpPr>
          <p:cNvPr id="2399" name="Google Shape;2399;p51"/>
          <p:cNvSpPr txBox="1"/>
          <p:nvPr/>
        </p:nvSpPr>
        <p:spPr>
          <a:xfrm>
            <a:off x="67479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Saturn</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has several rings</a:t>
            </a:r>
            <a:endParaRPr b="1">
              <a:solidFill>
                <a:schemeClr val="dk1"/>
              </a:solidFill>
              <a:latin typeface="Nunito"/>
              <a:ea typeface="Nunito"/>
              <a:cs typeface="Nunito"/>
              <a:sym typeface="Nunito"/>
            </a:endParaRPr>
          </a:p>
        </p:txBody>
      </p:sp>
      <p:grpSp>
        <p:nvGrpSpPr>
          <p:cNvPr id="2400" name="Google Shape;2400;p51"/>
          <p:cNvGrpSpPr/>
          <p:nvPr/>
        </p:nvGrpSpPr>
        <p:grpSpPr>
          <a:xfrm>
            <a:off x="2868294" y="1511058"/>
            <a:ext cx="1675944" cy="440600"/>
            <a:chOff x="1836800" y="1520550"/>
            <a:chExt cx="1871100" cy="440600"/>
          </a:xfrm>
        </p:grpSpPr>
        <p:sp>
          <p:nvSpPr>
            <p:cNvPr id="2401" name="Google Shape;2401;p5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4" name="Google Shape;2374;p51"/>
          <p:cNvSpPr txBox="1"/>
          <p:nvPr/>
        </p:nvSpPr>
        <p:spPr>
          <a:xfrm>
            <a:off x="3003516" y="1496750"/>
            <a:ext cx="1405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STAND UP</a:t>
            </a:r>
            <a:endParaRPr sz="1800" b="1">
              <a:solidFill>
                <a:srgbClr val="FFFFFF"/>
              </a:solidFill>
              <a:latin typeface="Rubik"/>
              <a:ea typeface="Rubik"/>
              <a:cs typeface="Rubik"/>
              <a:sym typeface="Rubik"/>
            </a:endParaRPr>
          </a:p>
        </p:txBody>
      </p:sp>
      <p:sp>
        <p:nvSpPr>
          <p:cNvPr id="2376" name="Google Shape;2376;p51"/>
          <p:cNvSpPr txBox="1"/>
          <p:nvPr/>
        </p:nvSpPr>
        <p:spPr>
          <a:xfrm>
            <a:off x="4599600" y="143225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Earth</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where we all live on</a:t>
            </a:r>
            <a:endParaRPr b="1">
              <a:solidFill>
                <a:schemeClr val="dk1"/>
              </a:solidFill>
              <a:latin typeface="Nunito"/>
              <a:ea typeface="Nunito"/>
              <a:cs typeface="Nunito"/>
              <a:sym typeface="Nunito"/>
            </a:endParaRPr>
          </a:p>
        </p:txBody>
      </p:sp>
      <p:grpSp>
        <p:nvGrpSpPr>
          <p:cNvPr id="2406" name="Google Shape;2406;p51"/>
          <p:cNvGrpSpPr/>
          <p:nvPr/>
        </p:nvGrpSpPr>
        <p:grpSpPr>
          <a:xfrm>
            <a:off x="7495864" y="1551328"/>
            <a:ext cx="383249" cy="360047"/>
            <a:chOff x="1130114" y="2192815"/>
            <a:chExt cx="383249" cy="360047"/>
          </a:xfrm>
        </p:grpSpPr>
        <p:sp>
          <p:nvSpPr>
            <p:cNvPr id="2407" name="Google Shape;2407;p51"/>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1"/>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1"/>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1"/>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1"/>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1"/>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1"/>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1"/>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1"/>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1"/>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1"/>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1"/>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1"/>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 name="Google Shape;2420;p51"/>
          <p:cNvGrpSpPr/>
          <p:nvPr/>
        </p:nvGrpSpPr>
        <p:grpSpPr>
          <a:xfrm>
            <a:off x="1473075" y="1543052"/>
            <a:ext cx="312879" cy="321425"/>
            <a:chOff x="8068650" y="2896252"/>
            <a:chExt cx="312879" cy="321425"/>
          </a:xfrm>
        </p:grpSpPr>
        <p:sp>
          <p:nvSpPr>
            <p:cNvPr id="2421" name="Google Shape;2421;p51"/>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1"/>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1"/>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1"/>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1"/>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1"/>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1"/>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1"/>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1"/>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0" name="Google Shape;2430;p51"/>
          <p:cNvSpPr txBox="1">
            <a:spLocks noGrp="1"/>
          </p:cNvSpPr>
          <p:nvPr>
            <p:ph type="title" idx="4294967295"/>
          </p:nvPr>
        </p:nvSpPr>
        <p:spPr>
          <a:xfrm>
            <a:off x="3284875" y="3031075"/>
            <a:ext cx="1009500" cy="51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rPr>
              <a:t>05</a:t>
            </a:r>
            <a:endParaRPr sz="1800">
              <a:solidFill>
                <a:schemeClr val="accent1"/>
              </a:solidFill>
            </a:endParaRPr>
          </a:p>
        </p:txBody>
      </p:sp>
      <p:sp>
        <p:nvSpPr>
          <p:cNvPr id="2431" name="Google Shape;2431;p51"/>
          <p:cNvSpPr txBox="1">
            <a:spLocks noGrp="1"/>
          </p:cNvSpPr>
          <p:nvPr>
            <p:ph type="title" idx="4294967295"/>
          </p:nvPr>
        </p:nvSpPr>
        <p:spPr>
          <a:xfrm>
            <a:off x="4071113" y="2318150"/>
            <a:ext cx="1009500" cy="51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rPr>
              <a:t>01</a:t>
            </a:r>
            <a:endParaRPr sz="1800">
              <a:solidFill>
                <a:schemeClr val="accent1"/>
              </a:solidFill>
            </a:endParaRPr>
          </a:p>
        </p:txBody>
      </p:sp>
      <p:sp>
        <p:nvSpPr>
          <p:cNvPr id="2432" name="Google Shape;2432;p51"/>
          <p:cNvSpPr txBox="1">
            <a:spLocks noGrp="1"/>
          </p:cNvSpPr>
          <p:nvPr>
            <p:ph type="title" idx="4294967295"/>
          </p:nvPr>
        </p:nvSpPr>
        <p:spPr>
          <a:xfrm>
            <a:off x="4849638" y="3044425"/>
            <a:ext cx="1009500" cy="51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rPr>
              <a:t>02</a:t>
            </a:r>
            <a:endParaRPr sz="1800">
              <a:solidFill>
                <a:schemeClr val="accent1"/>
              </a:solidFill>
            </a:endParaRPr>
          </a:p>
        </p:txBody>
      </p:sp>
      <p:sp>
        <p:nvSpPr>
          <p:cNvPr id="2433" name="Google Shape;2433;p51"/>
          <p:cNvSpPr txBox="1">
            <a:spLocks noGrp="1"/>
          </p:cNvSpPr>
          <p:nvPr>
            <p:ph type="title" idx="4294967295"/>
          </p:nvPr>
        </p:nvSpPr>
        <p:spPr>
          <a:xfrm>
            <a:off x="4649071" y="3955950"/>
            <a:ext cx="1009500" cy="51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rPr>
              <a:t>03</a:t>
            </a:r>
            <a:endParaRPr sz="1800">
              <a:solidFill>
                <a:schemeClr val="accent1"/>
              </a:solidFill>
            </a:endParaRPr>
          </a:p>
        </p:txBody>
      </p:sp>
      <p:sp>
        <p:nvSpPr>
          <p:cNvPr id="2434" name="Google Shape;2434;p51"/>
          <p:cNvSpPr txBox="1">
            <a:spLocks noGrp="1"/>
          </p:cNvSpPr>
          <p:nvPr>
            <p:ph type="title" idx="4294967295"/>
          </p:nvPr>
        </p:nvSpPr>
        <p:spPr>
          <a:xfrm>
            <a:off x="3502946" y="3955950"/>
            <a:ext cx="1009500" cy="51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rPr>
              <a:t>04</a:t>
            </a:r>
            <a:endParaRPr sz="1800">
              <a:solidFill>
                <a:schemeClr val="accent1"/>
              </a:solidFill>
            </a:endParaRPr>
          </a:p>
        </p:txBody>
      </p:sp>
      <p:grpSp>
        <p:nvGrpSpPr>
          <p:cNvPr id="71" name="Google Shape;6842;p78"/>
          <p:cNvGrpSpPr/>
          <p:nvPr/>
        </p:nvGrpSpPr>
        <p:grpSpPr>
          <a:xfrm>
            <a:off x="4128628" y="3032184"/>
            <a:ext cx="1017208" cy="1034864"/>
            <a:chOff x="904013" y="3098091"/>
            <a:chExt cx="1017208" cy="1034864"/>
          </a:xfrm>
        </p:grpSpPr>
        <p:sp>
          <p:nvSpPr>
            <p:cNvPr id="72" name="Google Shape;6843;p78"/>
            <p:cNvSpPr/>
            <p:nvPr/>
          </p:nvSpPr>
          <p:spPr>
            <a:xfrm>
              <a:off x="904013" y="3098091"/>
              <a:ext cx="1017208" cy="1034864"/>
            </a:xfrm>
            <a:custGeom>
              <a:avLst/>
              <a:gdLst/>
              <a:ahLst/>
              <a:cxnLst/>
              <a:rect l="l" t="t" r="r" b="b"/>
              <a:pathLst>
                <a:path w="64066" h="65178" extrusionOk="0">
                  <a:moveTo>
                    <a:pt x="31279" y="1"/>
                  </a:moveTo>
                  <a:cubicBezTo>
                    <a:pt x="27722" y="1"/>
                    <a:pt x="24128" y="690"/>
                    <a:pt x="21053" y="2459"/>
                  </a:cubicBezTo>
                  <a:cubicBezTo>
                    <a:pt x="19537" y="3331"/>
                    <a:pt x="18140" y="4465"/>
                    <a:pt x="16469" y="4982"/>
                  </a:cubicBezTo>
                  <a:cubicBezTo>
                    <a:pt x="14396" y="5623"/>
                    <a:pt x="12150" y="5241"/>
                    <a:pt x="10001" y="5549"/>
                  </a:cubicBezTo>
                  <a:cubicBezTo>
                    <a:pt x="5416" y="6206"/>
                    <a:pt x="1819" y="10294"/>
                    <a:pt x="1191" y="14807"/>
                  </a:cubicBezTo>
                  <a:cubicBezTo>
                    <a:pt x="547" y="19438"/>
                    <a:pt x="4975" y="24645"/>
                    <a:pt x="8785" y="26587"/>
                  </a:cubicBezTo>
                  <a:cubicBezTo>
                    <a:pt x="9550" y="26976"/>
                    <a:pt x="10693" y="26751"/>
                    <a:pt x="11310" y="27174"/>
                  </a:cubicBezTo>
                  <a:cubicBezTo>
                    <a:pt x="11482" y="27291"/>
                    <a:pt x="11590" y="27481"/>
                    <a:pt x="11692" y="27663"/>
                  </a:cubicBezTo>
                  <a:cubicBezTo>
                    <a:pt x="12110" y="28413"/>
                    <a:pt x="16667" y="36772"/>
                    <a:pt x="16349" y="37046"/>
                  </a:cubicBezTo>
                  <a:cubicBezTo>
                    <a:pt x="11705" y="41036"/>
                    <a:pt x="6681" y="44585"/>
                    <a:pt x="1370" y="47632"/>
                  </a:cubicBezTo>
                  <a:cubicBezTo>
                    <a:pt x="242" y="48279"/>
                    <a:pt x="0" y="49796"/>
                    <a:pt x="867" y="50764"/>
                  </a:cubicBezTo>
                  <a:cubicBezTo>
                    <a:pt x="4449" y="54759"/>
                    <a:pt x="7908" y="58942"/>
                    <a:pt x="10039" y="63797"/>
                  </a:cubicBezTo>
                  <a:cubicBezTo>
                    <a:pt x="10381" y="64575"/>
                    <a:pt x="11135" y="65048"/>
                    <a:pt x="11933" y="65048"/>
                  </a:cubicBezTo>
                  <a:cubicBezTo>
                    <a:pt x="12184" y="65048"/>
                    <a:pt x="12439" y="65001"/>
                    <a:pt x="12687" y="64903"/>
                  </a:cubicBezTo>
                  <a:cubicBezTo>
                    <a:pt x="19108" y="62361"/>
                    <a:pt x="25199" y="58989"/>
                    <a:pt x="30763" y="54897"/>
                  </a:cubicBezTo>
                  <a:cubicBezTo>
                    <a:pt x="31128" y="54629"/>
                    <a:pt x="31557" y="54495"/>
                    <a:pt x="31985" y="54495"/>
                  </a:cubicBezTo>
                  <a:cubicBezTo>
                    <a:pt x="32412" y="54495"/>
                    <a:pt x="32838" y="54628"/>
                    <a:pt x="33202" y="54895"/>
                  </a:cubicBezTo>
                  <a:cubicBezTo>
                    <a:pt x="38856" y="59034"/>
                    <a:pt x="45038" y="62449"/>
                    <a:pt x="51551" y="65033"/>
                  </a:cubicBezTo>
                  <a:cubicBezTo>
                    <a:pt x="51799" y="65131"/>
                    <a:pt x="52053" y="65178"/>
                    <a:pt x="52302" y="65178"/>
                  </a:cubicBezTo>
                  <a:cubicBezTo>
                    <a:pt x="53195" y="65178"/>
                    <a:pt x="54026" y="64584"/>
                    <a:pt x="54279" y="63663"/>
                  </a:cubicBezTo>
                  <a:cubicBezTo>
                    <a:pt x="54978" y="61109"/>
                    <a:pt x="56444" y="58756"/>
                    <a:pt x="58108" y="56663"/>
                  </a:cubicBezTo>
                  <a:cubicBezTo>
                    <a:pt x="59736" y="54614"/>
                    <a:pt x="61576" y="52735"/>
                    <a:pt x="63251" y="50724"/>
                  </a:cubicBezTo>
                  <a:cubicBezTo>
                    <a:pt x="64065" y="49747"/>
                    <a:pt x="63799" y="48267"/>
                    <a:pt x="62690" y="47642"/>
                  </a:cubicBezTo>
                  <a:cubicBezTo>
                    <a:pt x="61271" y="46839"/>
                    <a:pt x="59870" y="45998"/>
                    <a:pt x="58490" y="45122"/>
                  </a:cubicBezTo>
                  <a:cubicBezTo>
                    <a:pt x="55126" y="42982"/>
                    <a:pt x="51899" y="40626"/>
                    <a:pt x="48836" y="38072"/>
                  </a:cubicBezTo>
                  <a:cubicBezTo>
                    <a:pt x="48085" y="37447"/>
                    <a:pt x="47899" y="36370"/>
                    <a:pt x="48376" y="35519"/>
                  </a:cubicBezTo>
                  <a:cubicBezTo>
                    <a:pt x="51673" y="29621"/>
                    <a:pt x="54758" y="23215"/>
                    <a:pt x="53770" y="16602"/>
                  </a:cubicBezTo>
                  <a:cubicBezTo>
                    <a:pt x="53045" y="11743"/>
                    <a:pt x="50075" y="7355"/>
                    <a:pt x="46090" y="4482"/>
                  </a:cubicBezTo>
                  <a:cubicBezTo>
                    <a:pt x="42105" y="1610"/>
                    <a:pt x="37178" y="192"/>
                    <a:pt x="32270" y="18"/>
                  </a:cubicBezTo>
                  <a:cubicBezTo>
                    <a:pt x="31940" y="7"/>
                    <a:pt x="31610" y="1"/>
                    <a:pt x="3127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6844;p78"/>
            <p:cNvSpPr/>
            <p:nvPr/>
          </p:nvSpPr>
          <p:spPr>
            <a:xfrm>
              <a:off x="1199744" y="3198537"/>
              <a:ext cx="369041" cy="245990"/>
            </a:xfrm>
            <a:custGeom>
              <a:avLst/>
              <a:gdLst/>
              <a:ahLst/>
              <a:cxnLst/>
              <a:rect l="l" t="t" r="r" b="b"/>
              <a:pathLst>
                <a:path w="23243" h="15493" extrusionOk="0">
                  <a:moveTo>
                    <a:pt x="12461" y="0"/>
                  </a:moveTo>
                  <a:cubicBezTo>
                    <a:pt x="8991" y="0"/>
                    <a:pt x="5742" y="734"/>
                    <a:pt x="3865" y="2324"/>
                  </a:cubicBezTo>
                  <a:cubicBezTo>
                    <a:pt x="1" y="5596"/>
                    <a:pt x="3604" y="12855"/>
                    <a:pt x="3502" y="13058"/>
                  </a:cubicBezTo>
                  <a:cubicBezTo>
                    <a:pt x="3400" y="13261"/>
                    <a:pt x="4363" y="15493"/>
                    <a:pt x="4363" y="15493"/>
                  </a:cubicBezTo>
                  <a:cubicBezTo>
                    <a:pt x="4363" y="15493"/>
                    <a:pt x="7727" y="11681"/>
                    <a:pt x="14704" y="11681"/>
                  </a:cubicBezTo>
                  <a:cubicBezTo>
                    <a:pt x="17115" y="11681"/>
                    <a:pt x="19958" y="12136"/>
                    <a:pt x="23242" y="13361"/>
                  </a:cubicBezTo>
                  <a:lnTo>
                    <a:pt x="22859" y="2324"/>
                  </a:lnTo>
                  <a:cubicBezTo>
                    <a:pt x="20055" y="823"/>
                    <a:pt x="16134" y="0"/>
                    <a:pt x="12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6845;p78"/>
            <p:cNvSpPr/>
            <p:nvPr/>
          </p:nvSpPr>
          <p:spPr>
            <a:xfrm>
              <a:off x="1191392" y="3183310"/>
              <a:ext cx="393476" cy="289272"/>
            </a:xfrm>
            <a:custGeom>
              <a:avLst/>
              <a:gdLst/>
              <a:ahLst/>
              <a:cxnLst/>
              <a:rect l="l" t="t" r="r" b="b"/>
              <a:pathLst>
                <a:path w="24782" h="18219" extrusionOk="0">
                  <a:moveTo>
                    <a:pt x="12988" y="1920"/>
                  </a:moveTo>
                  <a:cubicBezTo>
                    <a:pt x="16406" y="1920"/>
                    <a:pt x="19895" y="2645"/>
                    <a:pt x="22444" y="3879"/>
                  </a:cubicBezTo>
                  <a:lnTo>
                    <a:pt x="22641" y="9532"/>
                  </a:lnTo>
                  <a:lnTo>
                    <a:pt x="22761" y="12950"/>
                  </a:lnTo>
                  <a:cubicBezTo>
                    <a:pt x="20144" y="12106"/>
                    <a:pt x="17614" y="11679"/>
                    <a:pt x="15229" y="11679"/>
                  </a:cubicBezTo>
                  <a:cubicBezTo>
                    <a:pt x="10128" y="11679"/>
                    <a:pt x="6840" y="13603"/>
                    <a:pt x="5265" y="14832"/>
                  </a:cubicBezTo>
                  <a:cubicBezTo>
                    <a:pt x="5135" y="14496"/>
                    <a:pt x="5034" y="14207"/>
                    <a:pt x="4991" y="14054"/>
                  </a:cubicBezTo>
                  <a:cubicBezTo>
                    <a:pt x="5001" y="13800"/>
                    <a:pt x="4901" y="13530"/>
                    <a:pt x="4747" y="13108"/>
                  </a:cubicBezTo>
                  <a:cubicBezTo>
                    <a:pt x="4132" y="11434"/>
                    <a:pt x="2266" y="6341"/>
                    <a:pt x="5011" y="4012"/>
                  </a:cubicBezTo>
                  <a:cubicBezTo>
                    <a:pt x="5683" y="3446"/>
                    <a:pt x="6595" y="2981"/>
                    <a:pt x="7694" y="2635"/>
                  </a:cubicBezTo>
                  <a:cubicBezTo>
                    <a:pt x="9173" y="2170"/>
                    <a:pt x="10982" y="1920"/>
                    <a:pt x="12988" y="1920"/>
                  </a:cubicBezTo>
                  <a:close/>
                  <a:moveTo>
                    <a:pt x="12989" y="1"/>
                  </a:moveTo>
                  <a:cubicBezTo>
                    <a:pt x="11027" y="1"/>
                    <a:pt x="9242" y="217"/>
                    <a:pt x="7700" y="634"/>
                  </a:cubicBezTo>
                  <a:cubicBezTo>
                    <a:pt x="6097" y="1067"/>
                    <a:pt x="4763" y="1708"/>
                    <a:pt x="3773" y="2548"/>
                  </a:cubicBezTo>
                  <a:cubicBezTo>
                    <a:pt x="1" y="5741"/>
                    <a:pt x="2219" y="11783"/>
                    <a:pt x="2943" y="13770"/>
                  </a:cubicBezTo>
                  <a:cubicBezTo>
                    <a:pt x="2991" y="13890"/>
                    <a:pt x="3028" y="13996"/>
                    <a:pt x="3053" y="14072"/>
                  </a:cubicBezTo>
                  <a:cubicBezTo>
                    <a:pt x="3077" y="14462"/>
                    <a:pt x="3298" y="15176"/>
                    <a:pt x="4008" y="16832"/>
                  </a:cubicBezTo>
                  <a:lnTo>
                    <a:pt x="4609" y="18219"/>
                  </a:lnTo>
                  <a:lnTo>
                    <a:pt x="5611" y="17086"/>
                  </a:lnTo>
                  <a:cubicBezTo>
                    <a:pt x="5641" y="17049"/>
                    <a:pt x="8764" y="13597"/>
                    <a:pt x="15229" y="13597"/>
                  </a:cubicBezTo>
                  <a:cubicBezTo>
                    <a:pt x="17457" y="13597"/>
                    <a:pt x="19833" y="14009"/>
                    <a:pt x="22309" y="14825"/>
                  </a:cubicBezTo>
                  <a:cubicBezTo>
                    <a:pt x="22683" y="14945"/>
                    <a:pt x="23059" y="15080"/>
                    <a:pt x="23433" y="15218"/>
                  </a:cubicBezTo>
                  <a:lnTo>
                    <a:pt x="24782" y="15717"/>
                  </a:lnTo>
                  <a:lnTo>
                    <a:pt x="24594" y="10354"/>
                  </a:lnTo>
                  <a:lnTo>
                    <a:pt x="24517" y="8213"/>
                  </a:lnTo>
                  <a:lnTo>
                    <a:pt x="24326" y="2698"/>
                  </a:lnTo>
                  <a:lnTo>
                    <a:pt x="23841" y="2434"/>
                  </a:lnTo>
                  <a:cubicBezTo>
                    <a:pt x="20990" y="907"/>
                    <a:pt x="16935" y="1"/>
                    <a:pt x="1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6846;p78"/>
            <p:cNvSpPr/>
            <p:nvPr/>
          </p:nvSpPr>
          <p:spPr>
            <a:xfrm>
              <a:off x="1155508" y="3235422"/>
              <a:ext cx="627892" cy="777728"/>
            </a:xfrm>
            <a:custGeom>
              <a:avLst/>
              <a:gdLst/>
              <a:ahLst/>
              <a:cxnLst/>
              <a:rect l="l" t="t" r="r" b="b"/>
              <a:pathLst>
                <a:path w="39546" h="48983" extrusionOk="0">
                  <a:moveTo>
                    <a:pt x="6650" y="1"/>
                  </a:moveTo>
                  <a:cubicBezTo>
                    <a:pt x="2800" y="1542"/>
                    <a:pt x="1" y="10097"/>
                    <a:pt x="1" y="10097"/>
                  </a:cubicBezTo>
                  <a:cubicBezTo>
                    <a:pt x="5005" y="36743"/>
                    <a:pt x="34290" y="48982"/>
                    <a:pt x="34290" y="48982"/>
                  </a:cubicBezTo>
                  <a:cubicBezTo>
                    <a:pt x="34290" y="48982"/>
                    <a:pt x="35655" y="45141"/>
                    <a:pt x="31272" y="41303"/>
                  </a:cubicBezTo>
                  <a:lnTo>
                    <a:pt x="31272" y="41303"/>
                  </a:lnTo>
                  <a:cubicBezTo>
                    <a:pt x="31273" y="41303"/>
                    <a:pt x="34082" y="43126"/>
                    <a:pt x="36643" y="43126"/>
                  </a:cubicBezTo>
                  <a:cubicBezTo>
                    <a:pt x="37734" y="43126"/>
                    <a:pt x="38781" y="42795"/>
                    <a:pt x="39545" y="41850"/>
                  </a:cubicBezTo>
                  <a:cubicBezTo>
                    <a:pt x="39545" y="41850"/>
                    <a:pt x="9454" y="24491"/>
                    <a:pt x="66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6847;p78"/>
            <p:cNvSpPr/>
            <p:nvPr/>
          </p:nvSpPr>
          <p:spPr>
            <a:xfrm>
              <a:off x="1139852" y="3213891"/>
              <a:ext cx="666633" cy="819549"/>
            </a:xfrm>
            <a:custGeom>
              <a:avLst/>
              <a:gdLst/>
              <a:ahLst/>
              <a:cxnLst/>
              <a:rect l="l" t="t" r="r" b="b"/>
              <a:pathLst>
                <a:path w="41986" h="51617" extrusionOk="0">
                  <a:moveTo>
                    <a:pt x="6883" y="2946"/>
                  </a:moveTo>
                  <a:cubicBezTo>
                    <a:pt x="7814" y="8825"/>
                    <a:pt x="10223" y="14259"/>
                    <a:pt x="13343" y="19117"/>
                  </a:cubicBezTo>
                  <a:cubicBezTo>
                    <a:pt x="15149" y="21925"/>
                    <a:pt x="17193" y="24545"/>
                    <a:pt x="19324" y="26946"/>
                  </a:cubicBezTo>
                  <a:cubicBezTo>
                    <a:pt x="19819" y="27507"/>
                    <a:pt x="20323" y="28054"/>
                    <a:pt x="20825" y="28592"/>
                  </a:cubicBezTo>
                  <a:cubicBezTo>
                    <a:pt x="22708" y="30593"/>
                    <a:pt x="24627" y="32422"/>
                    <a:pt x="26493" y="34073"/>
                  </a:cubicBezTo>
                  <a:cubicBezTo>
                    <a:pt x="31783" y="38737"/>
                    <a:pt x="36635" y="41934"/>
                    <a:pt x="38843" y="43306"/>
                  </a:cubicBezTo>
                  <a:cubicBezTo>
                    <a:pt x="38495" y="43451"/>
                    <a:pt x="38092" y="43523"/>
                    <a:pt x="37630" y="43523"/>
                  </a:cubicBezTo>
                  <a:cubicBezTo>
                    <a:pt x="36133" y="43523"/>
                    <a:pt x="34483" y="42786"/>
                    <a:pt x="33546" y="42291"/>
                  </a:cubicBezTo>
                  <a:cubicBezTo>
                    <a:pt x="33391" y="42210"/>
                    <a:pt x="33225" y="42171"/>
                    <a:pt x="33060" y="42171"/>
                  </a:cubicBezTo>
                  <a:cubicBezTo>
                    <a:pt x="32744" y="42171"/>
                    <a:pt x="32434" y="42316"/>
                    <a:pt x="32231" y="42584"/>
                  </a:cubicBezTo>
                  <a:lnTo>
                    <a:pt x="32187" y="42641"/>
                  </a:lnTo>
                  <a:cubicBezTo>
                    <a:pt x="31874" y="43057"/>
                    <a:pt x="31923" y="43634"/>
                    <a:pt x="32286" y="44008"/>
                  </a:cubicBezTo>
                  <a:cubicBezTo>
                    <a:pt x="34202" y="45971"/>
                    <a:pt x="34542" y="47817"/>
                    <a:pt x="34520" y="48937"/>
                  </a:cubicBezTo>
                  <a:cubicBezTo>
                    <a:pt x="32481" y="47957"/>
                    <a:pt x="27902" y="45587"/>
                    <a:pt x="22771" y="41762"/>
                  </a:cubicBezTo>
                  <a:cubicBezTo>
                    <a:pt x="19608" y="39406"/>
                    <a:pt x="16238" y="36496"/>
                    <a:pt x="13128" y="33021"/>
                  </a:cubicBezTo>
                  <a:cubicBezTo>
                    <a:pt x="12672" y="32517"/>
                    <a:pt x="12231" y="32004"/>
                    <a:pt x="11799" y="31481"/>
                  </a:cubicBezTo>
                  <a:cubicBezTo>
                    <a:pt x="9004" y="28135"/>
                    <a:pt x="6490" y="24320"/>
                    <a:pt x="4623" y="20005"/>
                  </a:cubicBezTo>
                  <a:lnTo>
                    <a:pt x="4623" y="20000"/>
                  </a:lnTo>
                  <a:cubicBezTo>
                    <a:pt x="3472" y="17360"/>
                    <a:pt x="2564" y="14533"/>
                    <a:pt x="1979" y="11519"/>
                  </a:cubicBezTo>
                  <a:cubicBezTo>
                    <a:pt x="2693" y="9431"/>
                    <a:pt x="4623" y="4862"/>
                    <a:pt x="6883" y="2946"/>
                  </a:cubicBezTo>
                  <a:close/>
                  <a:moveTo>
                    <a:pt x="8449" y="0"/>
                  </a:moveTo>
                  <a:lnTo>
                    <a:pt x="7283" y="465"/>
                  </a:lnTo>
                  <a:cubicBezTo>
                    <a:pt x="3136" y="2126"/>
                    <a:pt x="376" y="10237"/>
                    <a:pt x="78" y="11154"/>
                  </a:cubicBezTo>
                  <a:lnTo>
                    <a:pt x="1" y="11390"/>
                  </a:lnTo>
                  <a:lnTo>
                    <a:pt x="44" y="11629"/>
                  </a:lnTo>
                  <a:cubicBezTo>
                    <a:pt x="221" y="12584"/>
                    <a:pt x="432" y="13515"/>
                    <a:pt x="673" y="14432"/>
                  </a:cubicBezTo>
                  <a:cubicBezTo>
                    <a:pt x="2599" y="21849"/>
                    <a:pt x="6366" y="28044"/>
                    <a:pt x="10551" y="33016"/>
                  </a:cubicBezTo>
                  <a:cubicBezTo>
                    <a:pt x="11103" y="33680"/>
                    <a:pt x="11664" y="34317"/>
                    <a:pt x="12231" y="34936"/>
                  </a:cubicBezTo>
                  <a:cubicBezTo>
                    <a:pt x="14640" y="37562"/>
                    <a:pt x="17121" y="39798"/>
                    <a:pt x="19406" y="41637"/>
                  </a:cubicBezTo>
                  <a:cubicBezTo>
                    <a:pt x="20616" y="42611"/>
                    <a:pt x="21810" y="43505"/>
                    <a:pt x="22963" y="44325"/>
                  </a:cubicBezTo>
                  <a:cubicBezTo>
                    <a:pt x="29404" y="48899"/>
                    <a:pt x="34649" y="51118"/>
                    <a:pt x="34905" y="51223"/>
                  </a:cubicBezTo>
                  <a:lnTo>
                    <a:pt x="35841" y="51617"/>
                  </a:lnTo>
                  <a:lnTo>
                    <a:pt x="36182" y="50661"/>
                  </a:lnTo>
                  <a:cubicBezTo>
                    <a:pt x="36230" y="50528"/>
                    <a:pt x="37051" y="48103"/>
                    <a:pt x="35487" y="45133"/>
                  </a:cubicBezTo>
                  <a:lnTo>
                    <a:pt x="35487" y="45133"/>
                  </a:lnTo>
                  <a:cubicBezTo>
                    <a:pt x="36178" y="45320"/>
                    <a:pt x="36907" y="45444"/>
                    <a:pt x="37631" y="45444"/>
                  </a:cubicBezTo>
                  <a:cubicBezTo>
                    <a:pt x="39153" y="45444"/>
                    <a:pt x="40415" y="44877"/>
                    <a:pt x="41280" y="43813"/>
                  </a:cubicBezTo>
                  <a:lnTo>
                    <a:pt x="41986" y="42938"/>
                  </a:lnTo>
                  <a:lnTo>
                    <a:pt x="41010" y="42377"/>
                  </a:lnTo>
                  <a:cubicBezTo>
                    <a:pt x="40876" y="42300"/>
                    <a:pt x="35001" y="38854"/>
                    <a:pt x="28272" y="32969"/>
                  </a:cubicBezTo>
                  <a:cubicBezTo>
                    <a:pt x="26035" y="31015"/>
                    <a:pt x="23703" y="28789"/>
                    <a:pt x="21461" y="26327"/>
                  </a:cubicBezTo>
                  <a:cubicBezTo>
                    <a:pt x="21422" y="26293"/>
                    <a:pt x="21390" y="26256"/>
                    <a:pt x="21355" y="26216"/>
                  </a:cubicBezTo>
                  <a:cubicBezTo>
                    <a:pt x="18735" y="23331"/>
                    <a:pt x="16229" y="20125"/>
                    <a:pt x="14136" y="16650"/>
                  </a:cubicBezTo>
                  <a:cubicBezTo>
                    <a:pt x="11309" y="11956"/>
                    <a:pt x="9226" y="6777"/>
                    <a:pt x="8593" y="1247"/>
                  </a:cubicBezTo>
                  <a:lnTo>
                    <a:pt x="84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6848;p78"/>
            <p:cNvSpPr/>
            <p:nvPr/>
          </p:nvSpPr>
          <p:spPr>
            <a:xfrm>
              <a:off x="1045069" y="3229810"/>
              <a:ext cx="627876" cy="777728"/>
            </a:xfrm>
            <a:custGeom>
              <a:avLst/>
              <a:gdLst/>
              <a:ahLst/>
              <a:cxnLst/>
              <a:rect l="l" t="t" r="r" b="b"/>
              <a:pathLst>
                <a:path w="39545" h="48983" extrusionOk="0">
                  <a:moveTo>
                    <a:pt x="32896" y="1"/>
                  </a:moveTo>
                  <a:cubicBezTo>
                    <a:pt x="30092" y="24491"/>
                    <a:pt x="1" y="41850"/>
                    <a:pt x="1" y="41850"/>
                  </a:cubicBezTo>
                  <a:cubicBezTo>
                    <a:pt x="765" y="42795"/>
                    <a:pt x="1812" y="43126"/>
                    <a:pt x="2903" y="43126"/>
                  </a:cubicBezTo>
                  <a:cubicBezTo>
                    <a:pt x="5464" y="43126"/>
                    <a:pt x="8273" y="41303"/>
                    <a:pt x="8274" y="41303"/>
                  </a:cubicBezTo>
                  <a:lnTo>
                    <a:pt x="8274" y="41303"/>
                  </a:lnTo>
                  <a:cubicBezTo>
                    <a:pt x="3316" y="44979"/>
                    <a:pt x="5256" y="48982"/>
                    <a:pt x="5256" y="48982"/>
                  </a:cubicBezTo>
                  <a:cubicBezTo>
                    <a:pt x="5256" y="48982"/>
                    <a:pt x="34541" y="36743"/>
                    <a:pt x="39544" y="10097"/>
                  </a:cubicBezTo>
                  <a:cubicBezTo>
                    <a:pt x="39544" y="10097"/>
                    <a:pt x="36746" y="1542"/>
                    <a:pt x="328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6849;p78"/>
            <p:cNvSpPr/>
            <p:nvPr/>
          </p:nvSpPr>
          <p:spPr>
            <a:xfrm>
              <a:off x="1017351" y="3213844"/>
              <a:ext cx="666633" cy="818930"/>
            </a:xfrm>
            <a:custGeom>
              <a:avLst/>
              <a:gdLst/>
              <a:ahLst/>
              <a:cxnLst/>
              <a:rect l="l" t="t" r="r" b="b"/>
              <a:pathLst>
                <a:path w="41986" h="51578" extrusionOk="0">
                  <a:moveTo>
                    <a:pt x="35098" y="2947"/>
                  </a:moveTo>
                  <a:cubicBezTo>
                    <a:pt x="37360" y="4866"/>
                    <a:pt x="39292" y="9435"/>
                    <a:pt x="40005" y="11522"/>
                  </a:cubicBezTo>
                  <a:cubicBezTo>
                    <a:pt x="35556" y="34425"/>
                    <a:pt x="12432" y="46578"/>
                    <a:pt x="7330" y="49001"/>
                  </a:cubicBezTo>
                  <a:cubicBezTo>
                    <a:pt x="7185" y="47903"/>
                    <a:pt x="7357" y="45968"/>
                    <a:pt x="9588" y="44004"/>
                  </a:cubicBezTo>
                  <a:cubicBezTo>
                    <a:pt x="9981" y="43659"/>
                    <a:pt x="10044" y="43068"/>
                    <a:pt x="9745" y="42640"/>
                  </a:cubicBezTo>
                  <a:cubicBezTo>
                    <a:pt x="9544" y="42351"/>
                    <a:pt x="9221" y="42192"/>
                    <a:pt x="8889" y="42192"/>
                  </a:cubicBezTo>
                  <a:cubicBezTo>
                    <a:pt x="8728" y="42192"/>
                    <a:pt x="8565" y="42230"/>
                    <a:pt x="8413" y="42308"/>
                  </a:cubicBezTo>
                  <a:cubicBezTo>
                    <a:pt x="7387" y="42843"/>
                    <a:pt x="5758" y="43524"/>
                    <a:pt x="4355" y="43524"/>
                  </a:cubicBezTo>
                  <a:cubicBezTo>
                    <a:pt x="3893" y="43524"/>
                    <a:pt x="3491" y="43453"/>
                    <a:pt x="3141" y="43310"/>
                  </a:cubicBezTo>
                  <a:cubicBezTo>
                    <a:pt x="8777" y="39804"/>
                    <a:pt x="31706" y="24340"/>
                    <a:pt x="35098" y="2947"/>
                  </a:cubicBezTo>
                  <a:close/>
                  <a:moveTo>
                    <a:pt x="33536" y="0"/>
                  </a:moveTo>
                  <a:lnTo>
                    <a:pt x="33393" y="1249"/>
                  </a:lnTo>
                  <a:cubicBezTo>
                    <a:pt x="30679" y="24970"/>
                    <a:pt x="1271" y="42207"/>
                    <a:pt x="974" y="42378"/>
                  </a:cubicBezTo>
                  <a:lnTo>
                    <a:pt x="0" y="42938"/>
                  </a:lnTo>
                  <a:lnTo>
                    <a:pt x="708" y="43812"/>
                  </a:lnTo>
                  <a:cubicBezTo>
                    <a:pt x="1571" y="44880"/>
                    <a:pt x="2831" y="45444"/>
                    <a:pt x="4356" y="45444"/>
                  </a:cubicBezTo>
                  <a:cubicBezTo>
                    <a:pt x="4971" y="45444"/>
                    <a:pt x="5593" y="45354"/>
                    <a:pt x="6191" y="45212"/>
                  </a:cubicBezTo>
                  <a:lnTo>
                    <a:pt x="6191" y="45212"/>
                  </a:lnTo>
                  <a:cubicBezTo>
                    <a:pt x="4989" y="47505"/>
                    <a:pt x="5310" y="49659"/>
                    <a:pt x="5844" y="50760"/>
                  </a:cubicBezTo>
                  <a:lnTo>
                    <a:pt x="6240" y="51578"/>
                  </a:lnTo>
                  <a:lnTo>
                    <a:pt x="7077" y="51227"/>
                  </a:lnTo>
                  <a:cubicBezTo>
                    <a:pt x="7382" y="51100"/>
                    <a:pt x="14615" y="48042"/>
                    <a:pt x="22576" y="41639"/>
                  </a:cubicBezTo>
                  <a:cubicBezTo>
                    <a:pt x="29953" y="35706"/>
                    <a:pt x="39301" y="25686"/>
                    <a:pt x="41939" y="11633"/>
                  </a:cubicBezTo>
                  <a:lnTo>
                    <a:pt x="41985" y="11392"/>
                  </a:lnTo>
                  <a:lnTo>
                    <a:pt x="41908" y="11157"/>
                  </a:lnTo>
                  <a:cubicBezTo>
                    <a:pt x="41608" y="10237"/>
                    <a:pt x="38850" y="2128"/>
                    <a:pt x="34703" y="468"/>
                  </a:cubicBezTo>
                  <a:lnTo>
                    <a:pt x="33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6850;p78"/>
            <p:cNvSpPr/>
            <p:nvPr/>
          </p:nvSpPr>
          <p:spPr>
            <a:xfrm>
              <a:off x="1289821" y="3688208"/>
              <a:ext cx="174446" cy="164570"/>
            </a:xfrm>
            <a:custGeom>
              <a:avLst/>
              <a:gdLst/>
              <a:ahLst/>
              <a:cxnLst/>
              <a:rect l="l" t="t" r="r" b="b"/>
              <a:pathLst>
                <a:path w="10987" h="10365" extrusionOk="0">
                  <a:moveTo>
                    <a:pt x="10986" y="0"/>
                  </a:moveTo>
                  <a:lnTo>
                    <a:pt x="10986" y="0"/>
                  </a:lnTo>
                  <a:cubicBezTo>
                    <a:pt x="10029" y="880"/>
                    <a:pt x="9129" y="1750"/>
                    <a:pt x="8221" y="2607"/>
                  </a:cubicBezTo>
                  <a:lnTo>
                    <a:pt x="5480" y="5147"/>
                  </a:lnTo>
                  <a:cubicBezTo>
                    <a:pt x="4563" y="5991"/>
                    <a:pt x="3637" y="6826"/>
                    <a:pt x="2724" y="7689"/>
                  </a:cubicBezTo>
                  <a:cubicBezTo>
                    <a:pt x="1803" y="8544"/>
                    <a:pt x="880" y="9408"/>
                    <a:pt x="0" y="10365"/>
                  </a:cubicBezTo>
                  <a:cubicBezTo>
                    <a:pt x="1218" y="9904"/>
                    <a:pt x="2344" y="9279"/>
                    <a:pt x="3417" y="8572"/>
                  </a:cubicBezTo>
                  <a:cubicBezTo>
                    <a:pt x="4495" y="7873"/>
                    <a:pt x="5506" y="7076"/>
                    <a:pt x="6454" y="6206"/>
                  </a:cubicBezTo>
                  <a:cubicBezTo>
                    <a:pt x="7398" y="5334"/>
                    <a:pt x="8282" y="4389"/>
                    <a:pt x="9055" y="3354"/>
                  </a:cubicBezTo>
                  <a:cubicBezTo>
                    <a:pt x="9835" y="2326"/>
                    <a:pt x="10523" y="1216"/>
                    <a:pt x="109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6851;p78"/>
            <p:cNvSpPr/>
            <p:nvPr/>
          </p:nvSpPr>
          <p:spPr>
            <a:xfrm>
              <a:off x="1057904" y="3263304"/>
              <a:ext cx="84691" cy="201184"/>
            </a:xfrm>
            <a:custGeom>
              <a:avLst/>
              <a:gdLst/>
              <a:ahLst/>
              <a:cxnLst/>
              <a:rect l="l" t="t" r="r" b="b"/>
              <a:pathLst>
                <a:path w="5334" h="12671" extrusionOk="0">
                  <a:moveTo>
                    <a:pt x="5334" y="0"/>
                  </a:moveTo>
                  <a:lnTo>
                    <a:pt x="5334" y="0"/>
                  </a:lnTo>
                  <a:cubicBezTo>
                    <a:pt x="4021" y="89"/>
                    <a:pt x="2755" y="855"/>
                    <a:pt x="1881" y="1900"/>
                  </a:cubicBezTo>
                  <a:cubicBezTo>
                    <a:pt x="984" y="2944"/>
                    <a:pt x="432" y="4260"/>
                    <a:pt x="216" y="5610"/>
                  </a:cubicBezTo>
                  <a:cubicBezTo>
                    <a:pt x="0" y="6963"/>
                    <a:pt x="122" y="8378"/>
                    <a:pt x="625" y="9649"/>
                  </a:cubicBezTo>
                  <a:cubicBezTo>
                    <a:pt x="1112" y="10920"/>
                    <a:pt x="2005" y="12047"/>
                    <a:pt x="3156" y="12670"/>
                  </a:cubicBezTo>
                  <a:cubicBezTo>
                    <a:pt x="2414" y="11599"/>
                    <a:pt x="1941" y="10480"/>
                    <a:pt x="1701" y="9324"/>
                  </a:cubicBezTo>
                  <a:cubicBezTo>
                    <a:pt x="1471" y="8167"/>
                    <a:pt x="1456" y="6987"/>
                    <a:pt x="1636" y="5837"/>
                  </a:cubicBezTo>
                  <a:cubicBezTo>
                    <a:pt x="1817" y="4688"/>
                    <a:pt x="2198" y="3572"/>
                    <a:pt x="2786" y="2559"/>
                  </a:cubicBezTo>
                  <a:cubicBezTo>
                    <a:pt x="3387" y="1556"/>
                    <a:pt x="4212" y="667"/>
                    <a:pt x="5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6852;p78"/>
            <p:cNvSpPr/>
            <p:nvPr/>
          </p:nvSpPr>
          <p:spPr>
            <a:xfrm>
              <a:off x="1004871" y="3268814"/>
              <a:ext cx="61192" cy="136515"/>
            </a:xfrm>
            <a:custGeom>
              <a:avLst/>
              <a:gdLst/>
              <a:ahLst/>
              <a:cxnLst/>
              <a:rect l="l" t="t" r="r" b="b"/>
              <a:pathLst>
                <a:path w="3854" h="8598" extrusionOk="0">
                  <a:moveTo>
                    <a:pt x="3767" y="1"/>
                  </a:moveTo>
                  <a:cubicBezTo>
                    <a:pt x="2874" y="1"/>
                    <a:pt x="1988" y="496"/>
                    <a:pt x="1364" y="1184"/>
                  </a:cubicBezTo>
                  <a:cubicBezTo>
                    <a:pt x="713" y="1903"/>
                    <a:pt x="305" y="2824"/>
                    <a:pt x="154" y="3773"/>
                  </a:cubicBezTo>
                  <a:cubicBezTo>
                    <a:pt x="1" y="4722"/>
                    <a:pt x="105" y="5720"/>
                    <a:pt x="483" y="6602"/>
                  </a:cubicBezTo>
                  <a:cubicBezTo>
                    <a:pt x="860" y="7480"/>
                    <a:pt x="1527" y="8247"/>
                    <a:pt x="2376" y="8597"/>
                  </a:cubicBezTo>
                  <a:cubicBezTo>
                    <a:pt x="1942" y="7796"/>
                    <a:pt x="1683" y="7041"/>
                    <a:pt x="1567" y="6273"/>
                  </a:cubicBezTo>
                  <a:cubicBezTo>
                    <a:pt x="1447" y="5508"/>
                    <a:pt x="1459" y="4743"/>
                    <a:pt x="1574" y="3997"/>
                  </a:cubicBezTo>
                  <a:cubicBezTo>
                    <a:pt x="1694" y="3251"/>
                    <a:pt x="1918" y="2523"/>
                    <a:pt x="2275" y="1847"/>
                  </a:cubicBezTo>
                  <a:cubicBezTo>
                    <a:pt x="2631" y="1167"/>
                    <a:pt x="3125" y="549"/>
                    <a:pt x="3854" y="2"/>
                  </a:cubicBezTo>
                  <a:cubicBezTo>
                    <a:pt x="3825" y="1"/>
                    <a:pt x="3796" y="1"/>
                    <a:pt x="3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438"/>
        <p:cNvGrpSpPr/>
        <p:nvPr/>
      </p:nvGrpSpPr>
      <p:grpSpPr>
        <a:xfrm>
          <a:off x="0" y="0"/>
          <a:ext cx="0" cy="0"/>
          <a:chOff x="0" y="0"/>
          <a:chExt cx="0" cy="0"/>
        </a:xfrm>
      </p:grpSpPr>
      <p:sp>
        <p:nvSpPr>
          <p:cNvPr id="2439" name="Google Shape;2439;p52"/>
          <p:cNvSpPr txBox="1">
            <a:spLocks noGrp="1"/>
          </p:cNvSpPr>
          <p:nvPr>
            <p:ph type="title" idx="2"/>
          </p:nvPr>
        </p:nvSpPr>
        <p:spPr>
          <a:xfrm>
            <a:off x="1303100" y="964511"/>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grpSp>
        <p:nvGrpSpPr>
          <p:cNvPr id="2440" name="Google Shape;2440;p52"/>
          <p:cNvGrpSpPr/>
          <p:nvPr/>
        </p:nvGrpSpPr>
        <p:grpSpPr>
          <a:xfrm>
            <a:off x="719997" y="2520729"/>
            <a:ext cx="4170308" cy="732233"/>
            <a:chOff x="1836800" y="1520550"/>
            <a:chExt cx="1871100" cy="440600"/>
          </a:xfrm>
        </p:grpSpPr>
        <p:sp>
          <p:nvSpPr>
            <p:cNvPr id="2441" name="Google Shape;2441;p52"/>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2"/>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3" name="Google Shape;2443;p52"/>
          <p:cNvSpPr txBox="1">
            <a:spLocks noGrp="1"/>
          </p:cNvSpPr>
          <p:nvPr>
            <p:ph type="title"/>
          </p:nvPr>
        </p:nvSpPr>
        <p:spPr>
          <a:xfrm>
            <a:off x="852200" y="2466025"/>
            <a:ext cx="3905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PATHOLOGY</a:t>
            </a:r>
            <a:endParaRPr/>
          </a:p>
        </p:txBody>
      </p:sp>
      <p:sp>
        <p:nvSpPr>
          <p:cNvPr id="2444" name="Google Shape;2444;p52"/>
          <p:cNvSpPr txBox="1">
            <a:spLocks noGrp="1"/>
          </p:cNvSpPr>
          <p:nvPr>
            <p:ph type="subTitle" idx="1"/>
          </p:nvPr>
        </p:nvSpPr>
        <p:spPr>
          <a:xfrm rot="462">
            <a:off x="1688551" y="3369337"/>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2445" name="Google Shape;2445;p52"/>
          <p:cNvGrpSpPr/>
          <p:nvPr/>
        </p:nvGrpSpPr>
        <p:grpSpPr>
          <a:xfrm flipH="1">
            <a:off x="4148018" y="887380"/>
            <a:ext cx="798447" cy="806411"/>
            <a:chOff x="6840796" y="3401679"/>
            <a:chExt cx="1372137" cy="1385823"/>
          </a:xfrm>
        </p:grpSpPr>
        <p:sp>
          <p:nvSpPr>
            <p:cNvPr id="2446" name="Google Shape;2446;p52"/>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2"/>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2"/>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2"/>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2"/>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2"/>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2"/>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2"/>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2"/>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2"/>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2"/>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2"/>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2"/>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2"/>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2"/>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2"/>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2"/>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2"/>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2"/>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2"/>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2"/>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2"/>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2"/>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2"/>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2"/>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2"/>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2"/>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2"/>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2"/>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2"/>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2"/>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2"/>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2"/>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2"/>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2"/>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2"/>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2"/>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2"/>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2"/>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 name="Google Shape;2485;p52"/>
          <p:cNvGrpSpPr/>
          <p:nvPr/>
        </p:nvGrpSpPr>
        <p:grpSpPr>
          <a:xfrm>
            <a:off x="7376925" y="540002"/>
            <a:ext cx="312879" cy="321425"/>
            <a:chOff x="8068650" y="2896252"/>
            <a:chExt cx="312879" cy="321425"/>
          </a:xfrm>
        </p:grpSpPr>
        <p:sp>
          <p:nvSpPr>
            <p:cNvPr id="2486" name="Google Shape;2486;p52"/>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2"/>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2"/>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2"/>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2"/>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2"/>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2"/>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2"/>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2"/>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 name="Google Shape;2495;p52"/>
          <p:cNvGrpSpPr/>
          <p:nvPr/>
        </p:nvGrpSpPr>
        <p:grpSpPr>
          <a:xfrm>
            <a:off x="852200" y="1138445"/>
            <a:ext cx="379783" cy="304303"/>
            <a:chOff x="4969625" y="600282"/>
            <a:chExt cx="379783" cy="304303"/>
          </a:xfrm>
        </p:grpSpPr>
        <p:sp>
          <p:nvSpPr>
            <p:cNvPr id="2496" name="Google Shape;2496;p52"/>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2"/>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2"/>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2"/>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2"/>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2"/>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2"/>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2"/>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2"/>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5702172" y="456317"/>
            <a:ext cx="2271313" cy="4283047"/>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82"/>
        <p:cNvGrpSpPr/>
        <p:nvPr/>
      </p:nvGrpSpPr>
      <p:grpSpPr>
        <a:xfrm>
          <a:off x="0" y="0"/>
          <a:ext cx="0" cy="0"/>
          <a:chOff x="0" y="0"/>
          <a:chExt cx="0" cy="0"/>
        </a:xfrm>
      </p:grpSpPr>
      <p:cxnSp>
        <p:nvCxnSpPr>
          <p:cNvPr id="2683" name="Google Shape;2683;p53"/>
          <p:cNvCxnSpPr>
            <a:stCxn id="2684" idx="2"/>
            <a:endCxn id="2685" idx="2"/>
          </p:cNvCxnSpPr>
          <p:nvPr/>
        </p:nvCxnSpPr>
        <p:spPr>
          <a:xfrm rot="10800000" flipH="1">
            <a:off x="6747850" y="3021300"/>
            <a:ext cx="391800" cy="843600"/>
          </a:xfrm>
          <a:prstGeom prst="bentConnector4">
            <a:avLst>
              <a:gd name="adj1" fmla="val -60777"/>
              <a:gd name="adj2" fmla="val 73225"/>
            </a:avLst>
          </a:prstGeom>
          <a:noFill/>
          <a:ln w="19050" cap="rnd" cmpd="sng">
            <a:solidFill>
              <a:srgbClr val="D74B85"/>
            </a:solidFill>
            <a:prstDash val="dot"/>
            <a:round/>
            <a:headEnd type="none" w="med" len="med"/>
            <a:tailEnd type="none" w="med" len="med"/>
          </a:ln>
        </p:spPr>
      </p:cxnSp>
      <p:cxnSp>
        <p:nvCxnSpPr>
          <p:cNvPr id="2686" name="Google Shape;2686;p53"/>
          <p:cNvCxnSpPr>
            <a:stCxn id="2684" idx="6"/>
            <a:endCxn id="2685" idx="2"/>
          </p:cNvCxnSpPr>
          <p:nvPr/>
        </p:nvCxnSpPr>
        <p:spPr>
          <a:xfrm rot="10800000">
            <a:off x="7139650" y="3021300"/>
            <a:ext cx="391800" cy="843600"/>
          </a:xfrm>
          <a:prstGeom prst="bentConnector4">
            <a:avLst>
              <a:gd name="adj1" fmla="val -60777"/>
              <a:gd name="adj2" fmla="val 73225"/>
            </a:avLst>
          </a:prstGeom>
          <a:noFill/>
          <a:ln w="19050" cap="rnd" cmpd="sng">
            <a:solidFill>
              <a:srgbClr val="D74B85"/>
            </a:solidFill>
            <a:prstDash val="dot"/>
            <a:round/>
            <a:headEnd type="none" w="med" len="med"/>
            <a:tailEnd type="none" w="med" len="med"/>
          </a:ln>
        </p:spPr>
      </p:cxnSp>
      <p:cxnSp>
        <p:nvCxnSpPr>
          <p:cNvPr id="2687" name="Google Shape;2687;p53"/>
          <p:cNvCxnSpPr>
            <a:stCxn id="2688" idx="0"/>
            <a:endCxn id="2689" idx="2"/>
          </p:cNvCxnSpPr>
          <p:nvPr/>
        </p:nvCxnSpPr>
        <p:spPr>
          <a:xfrm rot="5400000" flipH="1">
            <a:off x="3815075" y="2760638"/>
            <a:ext cx="1120200" cy="391800"/>
          </a:xfrm>
          <a:prstGeom prst="bentConnector4">
            <a:avLst>
              <a:gd name="adj1" fmla="val 32508"/>
              <a:gd name="adj2" fmla="val 160777"/>
            </a:avLst>
          </a:prstGeom>
          <a:noFill/>
          <a:ln w="19050" cap="rnd" cmpd="sng">
            <a:solidFill>
              <a:srgbClr val="D74B85"/>
            </a:solidFill>
            <a:prstDash val="dot"/>
            <a:round/>
            <a:headEnd type="none" w="med" len="med"/>
            <a:tailEnd type="none" w="med" len="med"/>
          </a:ln>
        </p:spPr>
      </p:cxnSp>
      <p:cxnSp>
        <p:nvCxnSpPr>
          <p:cNvPr id="2690" name="Google Shape;2690;p53"/>
          <p:cNvCxnSpPr>
            <a:stCxn id="2688" idx="0"/>
            <a:endCxn id="2689" idx="6"/>
          </p:cNvCxnSpPr>
          <p:nvPr/>
        </p:nvCxnSpPr>
        <p:spPr>
          <a:xfrm rot="-5400000">
            <a:off x="4206875" y="2760638"/>
            <a:ext cx="1120200" cy="391800"/>
          </a:xfrm>
          <a:prstGeom prst="bentConnector4">
            <a:avLst>
              <a:gd name="adj1" fmla="val 32508"/>
              <a:gd name="adj2" fmla="val 160777"/>
            </a:avLst>
          </a:prstGeom>
          <a:noFill/>
          <a:ln w="19050" cap="rnd" cmpd="sng">
            <a:solidFill>
              <a:srgbClr val="D74B85"/>
            </a:solidFill>
            <a:prstDash val="dot"/>
            <a:round/>
            <a:headEnd type="none" w="med" len="med"/>
            <a:tailEnd type="none" w="med" len="med"/>
          </a:ln>
        </p:spPr>
      </p:cxnSp>
      <p:cxnSp>
        <p:nvCxnSpPr>
          <p:cNvPr id="2691" name="Google Shape;2691;p53"/>
          <p:cNvCxnSpPr>
            <a:stCxn id="2692" idx="2"/>
            <a:endCxn id="2693" idx="2"/>
          </p:cNvCxnSpPr>
          <p:nvPr/>
        </p:nvCxnSpPr>
        <p:spPr>
          <a:xfrm rot="5400000">
            <a:off x="1386610" y="3247128"/>
            <a:ext cx="843600" cy="391800"/>
          </a:xfrm>
          <a:prstGeom prst="bentConnector4">
            <a:avLst>
              <a:gd name="adj1" fmla="val 26782"/>
              <a:gd name="adj2" fmla="val 160777"/>
            </a:avLst>
          </a:prstGeom>
          <a:noFill/>
          <a:ln w="19050" cap="rnd" cmpd="sng">
            <a:solidFill>
              <a:srgbClr val="D74B85"/>
            </a:solidFill>
            <a:prstDash val="dot"/>
            <a:round/>
            <a:headEnd type="none" w="med" len="med"/>
            <a:tailEnd type="none" w="med" len="med"/>
          </a:ln>
        </p:spPr>
      </p:cxnSp>
      <p:cxnSp>
        <p:nvCxnSpPr>
          <p:cNvPr id="2694" name="Google Shape;2694;p53"/>
          <p:cNvCxnSpPr>
            <a:stCxn id="2692" idx="2"/>
            <a:endCxn id="2693" idx="6"/>
          </p:cNvCxnSpPr>
          <p:nvPr/>
        </p:nvCxnSpPr>
        <p:spPr>
          <a:xfrm rot="-5400000" flipH="1">
            <a:off x="1778410" y="3247128"/>
            <a:ext cx="843600" cy="391800"/>
          </a:xfrm>
          <a:prstGeom prst="bentConnector4">
            <a:avLst>
              <a:gd name="adj1" fmla="val 26782"/>
              <a:gd name="adj2" fmla="val 160777"/>
            </a:avLst>
          </a:prstGeom>
          <a:noFill/>
          <a:ln w="19050" cap="rnd" cmpd="sng">
            <a:solidFill>
              <a:srgbClr val="D74B85"/>
            </a:solidFill>
            <a:prstDash val="dot"/>
            <a:round/>
            <a:headEnd type="none" w="med" len="med"/>
            <a:tailEnd type="none" w="med" len="med"/>
          </a:ln>
        </p:spPr>
      </p:cxnSp>
      <p:grpSp>
        <p:nvGrpSpPr>
          <p:cNvPr id="2695" name="Google Shape;2695;p53"/>
          <p:cNvGrpSpPr/>
          <p:nvPr/>
        </p:nvGrpSpPr>
        <p:grpSpPr>
          <a:xfrm>
            <a:off x="720923" y="1934375"/>
            <a:ext cx="2566775" cy="440600"/>
            <a:chOff x="1836800" y="1520550"/>
            <a:chExt cx="1871100" cy="440600"/>
          </a:xfrm>
        </p:grpSpPr>
        <p:sp>
          <p:nvSpPr>
            <p:cNvPr id="2696" name="Google Shape;2696;p5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 name="Google Shape;2698;p53"/>
          <p:cNvGrpSpPr/>
          <p:nvPr/>
        </p:nvGrpSpPr>
        <p:grpSpPr>
          <a:xfrm>
            <a:off x="5854448" y="1934375"/>
            <a:ext cx="2566775" cy="440600"/>
            <a:chOff x="1836800" y="1520550"/>
            <a:chExt cx="1871100" cy="440600"/>
          </a:xfrm>
        </p:grpSpPr>
        <p:sp>
          <p:nvSpPr>
            <p:cNvPr id="2699" name="Google Shape;2699;p5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1" name="Google Shape;2701;p53"/>
          <p:cNvGrpSpPr/>
          <p:nvPr/>
        </p:nvGrpSpPr>
        <p:grpSpPr>
          <a:xfrm>
            <a:off x="3287685" y="3516650"/>
            <a:ext cx="2566775" cy="440600"/>
            <a:chOff x="1836800" y="1520550"/>
            <a:chExt cx="1871100" cy="440600"/>
          </a:xfrm>
        </p:grpSpPr>
        <p:sp>
          <p:nvSpPr>
            <p:cNvPr id="2702" name="Google Shape;2702;p5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4" name="Google Shape;2704;p5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AWARENESS &amp; PATHOLOGY</a:t>
            </a:r>
            <a:endParaRPr/>
          </a:p>
        </p:txBody>
      </p:sp>
      <p:sp>
        <p:nvSpPr>
          <p:cNvPr id="2705" name="Google Shape;2705;p53"/>
          <p:cNvSpPr txBox="1">
            <a:spLocks noGrp="1"/>
          </p:cNvSpPr>
          <p:nvPr>
            <p:ph type="title" idx="2"/>
          </p:nvPr>
        </p:nvSpPr>
        <p:spPr>
          <a:xfrm>
            <a:off x="836110" y="1934313"/>
            <a:ext cx="23364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CHECK YOURSELF</a:t>
            </a:r>
            <a:endParaRPr/>
          </a:p>
        </p:txBody>
      </p:sp>
      <p:sp>
        <p:nvSpPr>
          <p:cNvPr id="2692" name="Google Shape;2692;p53"/>
          <p:cNvSpPr txBox="1">
            <a:spLocks noGrp="1"/>
          </p:cNvSpPr>
          <p:nvPr>
            <p:ph type="subTitle" idx="1"/>
          </p:nvPr>
        </p:nvSpPr>
        <p:spPr>
          <a:xfrm>
            <a:off x="836110" y="2418528"/>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1">
                <a:solidFill>
                  <a:schemeClr val="accent6"/>
                </a:solidFill>
              </a:rPr>
              <a:t>Sun</a:t>
            </a:r>
            <a:r>
              <a:rPr lang="en" b="1"/>
              <a:t> </a:t>
            </a:r>
            <a:r>
              <a:rPr lang="en"/>
              <a:t>is the star at the center of the Solar System</a:t>
            </a:r>
            <a:endParaRPr/>
          </a:p>
        </p:txBody>
      </p:sp>
      <p:sp>
        <p:nvSpPr>
          <p:cNvPr id="2706" name="Google Shape;2706;p53"/>
          <p:cNvSpPr txBox="1">
            <a:spLocks noGrp="1"/>
          </p:cNvSpPr>
          <p:nvPr>
            <p:ph type="title" idx="3"/>
          </p:nvPr>
        </p:nvSpPr>
        <p:spPr>
          <a:xfrm>
            <a:off x="5973325" y="1934325"/>
            <a:ext cx="23364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LET’S HELP OUT!</a:t>
            </a:r>
            <a:endParaRPr/>
          </a:p>
        </p:txBody>
      </p:sp>
      <p:sp>
        <p:nvSpPr>
          <p:cNvPr id="2685" name="Google Shape;2685;p53"/>
          <p:cNvSpPr txBox="1">
            <a:spLocks noGrp="1"/>
          </p:cNvSpPr>
          <p:nvPr>
            <p:ph type="subTitle" idx="4"/>
          </p:nvPr>
        </p:nvSpPr>
        <p:spPr>
          <a:xfrm>
            <a:off x="5971475" y="2418541"/>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rPr>
              <a:t>Venus</a:t>
            </a:r>
            <a:r>
              <a:rPr lang="en" b="1"/>
              <a:t> </a:t>
            </a:r>
            <a:r>
              <a:rPr lang="en"/>
              <a:t>is the second planet from the Sun</a:t>
            </a:r>
            <a:endParaRPr/>
          </a:p>
        </p:txBody>
      </p:sp>
      <p:sp>
        <p:nvSpPr>
          <p:cNvPr id="2688" name="Google Shape;2688;p53"/>
          <p:cNvSpPr txBox="1">
            <a:spLocks noGrp="1"/>
          </p:cNvSpPr>
          <p:nvPr>
            <p:ph type="title" idx="5"/>
          </p:nvPr>
        </p:nvSpPr>
        <p:spPr>
          <a:xfrm>
            <a:off x="3402875" y="3516638"/>
            <a:ext cx="23364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TALK ABOUT IT!!</a:t>
            </a:r>
            <a:endParaRPr/>
          </a:p>
        </p:txBody>
      </p:sp>
      <p:sp>
        <p:nvSpPr>
          <p:cNvPr id="2707" name="Google Shape;2707;p53"/>
          <p:cNvSpPr txBox="1">
            <a:spLocks noGrp="1"/>
          </p:cNvSpPr>
          <p:nvPr>
            <p:ph type="subTitle" idx="6"/>
          </p:nvPr>
        </p:nvSpPr>
        <p:spPr>
          <a:xfrm>
            <a:off x="3404725" y="4000803"/>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rPr>
              <a:t>Mercury</a:t>
            </a:r>
            <a:r>
              <a:rPr lang="en" b="1"/>
              <a:t> </a:t>
            </a:r>
            <a:r>
              <a:rPr lang="en"/>
              <a:t>is the closest planet to the Sun</a:t>
            </a:r>
            <a:endParaRPr/>
          </a:p>
        </p:txBody>
      </p:sp>
      <p:sp>
        <p:nvSpPr>
          <p:cNvPr id="2684" name="Google Shape;2684;p53"/>
          <p:cNvSpPr/>
          <p:nvPr/>
        </p:nvSpPr>
        <p:spPr>
          <a:xfrm>
            <a:off x="6747850" y="3473100"/>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3"/>
          <p:cNvSpPr/>
          <p:nvPr/>
        </p:nvSpPr>
        <p:spPr>
          <a:xfrm>
            <a:off x="1612510" y="3473100"/>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3"/>
          <p:cNvSpPr/>
          <p:nvPr/>
        </p:nvSpPr>
        <p:spPr>
          <a:xfrm>
            <a:off x="4179275" y="2004725"/>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8" name="Google Shape;2708;p53"/>
          <p:cNvGrpSpPr/>
          <p:nvPr/>
        </p:nvGrpSpPr>
        <p:grpSpPr>
          <a:xfrm>
            <a:off x="6956573" y="3682472"/>
            <a:ext cx="366153" cy="364850"/>
            <a:chOff x="5611998" y="2875847"/>
            <a:chExt cx="366153" cy="364850"/>
          </a:xfrm>
        </p:grpSpPr>
        <p:sp>
          <p:nvSpPr>
            <p:cNvPr id="2709" name="Google Shape;2709;p53"/>
            <p:cNvSpPr/>
            <p:nvPr/>
          </p:nvSpPr>
          <p:spPr>
            <a:xfrm>
              <a:off x="5734368" y="2953583"/>
              <a:ext cx="235967" cy="255238"/>
            </a:xfrm>
            <a:custGeom>
              <a:avLst/>
              <a:gdLst/>
              <a:ahLst/>
              <a:cxnLst/>
              <a:rect l="l" t="t" r="r" b="b"/>
              <a:pathLst>
                <a:path w="6159" h="6662" extrusionOk="0">
                  <a:moveTo>
                    <a:pt x="4452" y="0"/>
                  </a:moveTo>
                  <a:lnTo>
                    <a:pt x="3198" y="1253"/>
                  </a:lnTo>
                  <a:lnTo>
                    <a:pt x="2521" y="1252"/>
                  </a:lnTo>
                  <a:cubicBezTo>
                    <a:pt x="2090" y="1252"/>
                    <a:pt x="1667" y="1380"/>
                    <a:pt x="1308" y="1621"/>
                  </a:cubicBezTo>
                  <a:lnTo>
                    <a:pt x="319" y="2285"/>
                  </a:lnTo>
                  <a:cubicBezTo>
                    <a:pt x="82" y="2442"/>
                    <a:pt x="48" y="2779"/>
                    <a:pt x="249" y="2980"/>
                  </a:cubicBezTo>
                  <a:cubicBezTo>
                    <a:pt x="336" y="3067"/>
                    <a:pt x="453" y="3112"/>
                    <a:pt x="570" y="3112"/>
                  </a:cubicBezTo>
                  <a:cubicBezTo>
                    <a:pt x="651" y="3112"/>
                    <a:pt x="732" y="3091"/>
                    <a:pt x="804" y="3047"/>
                  </a:cubicBezTo>
                  <a:lnTo>
                    <a:pt x="1606" y="2562"/>
                  </a:lnTo>
                  <a:cubicBezTo>
                    <a:pt x="1608" y="2560"/>
                    <a:pt x="1610" y="2560"/>
                    <a:pt x="1612" y="2560"/>
                  </a:cubicBezTo>
                  <a:cubicBezTo>
                    <a:pt x="1621" y="2560"/>
                    <a:pt x="1628" y="2572"/>
                    <a:pt x="1621" y="2581"/>
                  </a:cubicBezTo>
                  <a:lnTo>
                    <a:pt x="0" y="4200"/>
                  </a:lnTo>
                  <a:lnTo>
                    <a:pt x="2541" y="6662"/>
                  </a:lnTo>
                  <a:lnTo>
                    <a:pt x="3925" y="5278"/>
                  </a:lnTo>
                  <a:lnTo>
                    <a:pt x="3949" y="5255"/>
                  </a:lnTo>
                  <a:lnTo>
                    <a:pt x="4264" y="4940"/>
                  </a:lnTo>
                  <a:cubicBezTo>
                    <a:pt x="4672" y="4532"/>
                    <a:pt x="4901" y="3977"/>
                    <a:pt x="4901" y="3401"/>
                  </a:cubicBezTo>
                  <a:lnTo>
                    <a:pt x="4901" y="2963"/>
                  </a:lnTo>
                  <a:lnTo>
                    <a:pt x="6159" y="1706"/>
                  </a:lnTo>
                  <a:lnTo>
                    <a:pt x="4452" y="0"/>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3"/>
            <p:cNvSpPr/>
            <p:nvPr/>
          </p:nvSpPr>
          <p:spPr>
            <a:xfrm>
              <a:off x="5619468" y="2953506"/>
              <a:ext cx="267498" cy="262785"/>
            </a:xfrm>
            <a:custGeom>
              <a:avLst/>
              <a:gdLst/>
              <a:ahLst/>
              <a:cxnLst/>
              <a:rect l="l" t="t" r="r" b="b"/>
              <a:pathLst>
                <a:path w="6982" h="6859" extrusionOk="0">
                  <a:moveTo>
                    <a:pt x="1706" y="1"/>
                  </a:moveTo>
                  <a:lnTo>
                    <a:pt x="0" y="1706"/>
                  </a:lnTo>
                  <a:lnTo>
                    <a:pt x="1258" y="2964"/>
                  </a:lnTo>
                  <a:lnTo>
                    <a:pt x="1258" y="3401"/>
                  </a:lnTo>
                  <a:cubicBezTo>
                    <a:pt x="1258" y="3977"/>
                    <a:pt x="1487" y="4532"/>
                    <a:pt x="1895" y="4939"/>
                  </a:cubicBezTo>
                  <a:lnTo>
                    <a:pt x="2210" y="5256"/>
                  </a:lnTo>
                  <a:lnTo>
                    <a:pt x="2233" y="5278"/>
                  </a:lnTo>
                  <a:lnTo>
                    <a:pt x="3617" y="6662"/>
                  </a:lnTo>
                  <a:cubicBezTo>
                    <a:pt x="3707" y="6750"/>
                    <a:pt x="3825" y="6795"/>
                    <a:pt x="3942" y="6795"/>
                  </a:cubicBezTo>
                  <a:cubicBezTo>
                    <a:pt x="4054" y="6795"/>
                    <a:pt x="4165" y="6754"/>
                    <a:pt x="4249" y="6670"/>
                  </a:cubicBezTo>
                  <a:cubicBezTo>
                    <a:pt x="4418" y="6504"/>
                    <a:pt x="4422" y="6237"/>
                    <a:pt x="4269" y="6062"/>
                  </a:cubicBezTo>
                  <a:lnTo>
                    <a:pt x="4269" y="6062"/>
                  </a:lnTo>
                  <a:lnTo>
                    <a:pt x="4934" y="6729"/>
                  </a:lnTo>
                  <a:cubicBezTo>
                    <a:pt x="5020" y="6815"/>
                    <a:pt x="5133" y="6859"/>
                    <a:pt x="5247" y="6859"/>
                  </a:cubicBezTo>
                  <a:cubicBezTo>
                    <a:pt x="5360" y="6859"/>
                    <a:pt x="5473" y="6815"/>
                    <a:pt x="5559" y="6729"/>
                  </a:cubicBezTo>
                  <a:cubicBezTo>
                    <a:pt x="5732" y="6556"/>
                    <a:pt x="5732" y="6277"/>
                    <a:pt x="5559" y="6104"/>
                  </a:cubicBezTo>
                  <a:lnTo>
                    <a:pt x="5559" y="6104"/>
                  </a:lnTo>
                  <a:lnTo>
                    <a:pt x="5950" y="6494"/>
                  </a:lnTo>
                  <a:cubicBezTo>
                    <a:pt x="6037" y="6581"/>
                    <a:pt x="6150" y="6625"/>
                    <a:pt x="6262" y="6625"/>
                  </a:cubicBezTo>
                  <a:cubicBezTo>
                    <a:pt x="6375" y="6625"/>
                    <a:pt x="6488" y="6581"/>
                    <a:pt x="6576" y="6494"/>
                  </a:cubicBezTo>
                  <a:cubicBezTo>
                    <a:pt x="6748" y="6321"/>
                    <a:pt x="6748" y="6043"/>
                    <a:pt x="6576" y="5869"/>
                  </a:cubicBezTo>
                  <a:lnTo>
                    <a:pt x="6185" y="5480"/>
                  </a:lnTo>
                  <a:lnTo>
                    <a:pt x="6185" y="5480"/>
                  </a:lnTo>
                  <a:cubicBezTo>
                    <a:pt x="6271" y="5566"/>
                    <a:pt x="6384" y="5608"/>
                    <a:pt x="6497" y="5608"/>
                  </a:cubicBezTo>
                  <a:cubicBezTo>
                    <a:pt x="6610" y="5608"/>
                    <a:pt x="6723" y="5565"/>
                    <a:pt x="6809" y="5479"/>
                  </a:cubicBezTo>
                  <a:cubicBezTo>
                    <a:pt x="6982" y="5306"/>
                    <a:pt x="6982" y="5027"/>
                    <a:pt x="6809" y="4854"/>
                  </a:cubicBezTo>
                  <a:lnTo>
                    <a:pt x="5163" y="3208"/>
                  </a:lnTo>
                  <a:lnTo>
                    <a:pt x="5163" y="3208"/>
                  </a:lnTo>
                  <a:lnTo>
                    <a:pt x="6159" y="4202"/>
                  </a:lnTo>
                  <a:lnTo>
                    <a:pt x="4538" y="2583"/>
                  </a:lnTo>
                  <a:cubicBezTo>
                    <a:pt x="4531" y="2574"/>
                    <a:pt x="4538" y="2562"/>
                    <a:pt x="4547" y="2562"/>
                  </a:cubicBezTo>
                  <a:cubicBezTo>
                    <a:pt x="4549" y="2562"/>
                    <a:pt x="4551" y="2562"/>
                    <a:pt x="4553" y="2564"/>
                  </a:cubicBezTo>
                  <a:lnTo>
                    <a:pt x="4851" y="1620"/>
                  </a:lnTo>
                  <a:cubicBezTo>
                    <a:pt x="4492" y="1380"/>
                    <a:pt x="4069" y="1252"/>
                    <a:pt x="3638" y="1252"/>
                  </a:cubicBezTo>
                  <a:lnTo>
                    <a:pt x="2961" y="1254"/>
                  </a:lnTo>
                  <a:lnTo>
                    <a:pt x="1706" y="1"/>
                  </a:ln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3"/>
            <p:cNvSpPr/>
            <p:nvPr/>
          </p:nvSpPr>
          <p:spPr>
            <a:xfrm>
              <a:off x="5736973" y="3001512"/>
              <a:ext cx="119995" cy="73215"/>
            </a:xfrm>
            <a:custGeom>
              <a:avLst/>
              <a:gdLst/>
              <a:ahLst/>
              <a:cxnLst/>
              <a:rect l="l" t="t" r="r" b="b"/>
              <a:pathLst>
                <a:path w="3132" h="1911" extrusionOk="0">
                  <a:moveTo>
                    <a:pt x="2455" y="1"/>
                  </a:moveTo>
                  <a:cubicBezTo>
                    <a:pt x="2023" y="1"/>
                    <a:pt x="1601" y="129"/>
                    <a:pt x="1242" y="370"/>
                  </a:cubicBezTo>
                  <a:lnTo>
                    <a:pt x="297" y="1004"/>
                  </a:lnTo>
                  <a:cubicBezTo>
                    <a:pt x="36" y="1178"/>
                    <a:pt x="1" y="1547"/>
                    <a:pt x="224" y="1766"/>
                  </a:cubicBezTo>
                  <a:cubicBezTo>
                    <a:pt x="320" y="1861"/>
                    <a:pt x="446" y="1911"/>
                    <a:pt x="574" y="1911"/>
                  </a:cubicBezTo>
                  <a:cubicBezTo>
                    <a:pt x="660" y="1911"/>
                    <a:pt x="746" y="1889"/>
                    <a:pt x="824" y="1843"/>
                  </a:cubicBezTo>
                  <a:lnTo>
                    <a:pt x="1880" y="1227"/>
                  </a:lnTo>
                  <a:lnTo>
                    <a:pt x="3132" y="2"/>
                  </a:lnTo>
                  <a:lnTo>
                    <a:pt x="2455"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3"/>
            <p:cNvSpPr/>
            <p:nvPr/>
          </p:nvSpPr>
          <p:spPr>
            <a:xfrm>
              <a:off x="5700193" y="3108940"/>
              <a:ext cx="65285" cy="61951"/>
            </a:xfrm>
            <a:custGeom>
              <a:avLst/>
              <a:gdLst/>
              <a:ahLst/>
              <a:cxnLst/>
              <a:rect l="l" t="t" r="r" b="b"/>
              <a:pathLst>
                <a:path w="1704" h="1617" extrusionOk="0">
                  <a:moveTo>
                    <a:pt x="1218" y="1"/>
                  </a:moveTo>
                  <a:cubicBezTo>
                    <a:pt x="1105" y="1"/>
                    <a:pt x="992" y="44"/>
                    <a:pt x="906" y="130"/>
                  </a:cubicBezTo>
                  <a:lnTo>
                    <a:pt x="175" y="862"/>
                  </a:lnTo>
                  <a:cubicBezTo>
                    <a:pt x="1" y="1035"/>
                    <a:pt x="1" y="1313"/>
                    <a:pt x="175" y="1487"/>
                  </a:cubicBezTo>
                  <a:cubicBezTo>
                    <a:pt x="261" y="1574"/>
                    <a:pt x="374" y="1617"/>
                    <a:pt x="487" y="1617"/>
                  </a:cubicBezTo>
                  <a:cubicBezTo>
                    <a:pt x="600" y="1617"/>
                    <a:pt x="713" y="1574"/>
                    <a:pt x="800" y="1487"/>
                  </a:cubicBezTo>
                  <a:lnTo>
                    <a:pt x="1531" y="755"/>
                  </a:lnTo>
                  <a:cubicBezTo>
                    <a:pt x="1703" y="583"/>
                    <a:pt x="1703" y="301"/>
                    <a:pt x="1531" y="130"/>
                  </a:cubicBezTo>
                  <a:cubicBezTo>
                    <a:pt x="1444" y="44"/>
                    <a:pt x="1331" y="1"/>
                    <a:pt x="1218"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3"/>
            <p:cNvSpPr/>
            <p:nvPr/>
          </p:nvSpPr>
          <p:spPr>
            <a:xfrm>
              <a:off x="5717242" y="3132885"/>
              <a:ext cx="72181" cy="68886"/>
            </a:xfrm>
            <a:custGeom>
              <a:avLst/>
              <a:gdLst/>
              <a:ahLst/>
              <a:cxnLst/>
              <a:rect l="l" t="t" r="r" b="b"/>
              <a:pathLst>
                <a:path w="1884" h="1798" extrusionOk="0">
                  <a:moveTo>
                    <a:pt x="1398" y="1"/>
                  </a:moveTo>
                  <a:cubicBezTo>
                    <a:pt x="1285" y="1"/>
                    <a:pt x="1172" y="44"/>
                    <a:pt x="1086" y="130"/>
                  </a:cubicBezTo>
                  <a:lnTo>
                    <a:pt x="173" y="1043"/>
                  </a:lnTo>
                  <a:cubicBezTo>
                    <a:pt x="1" y="1215"/>
                    <a:pt x="1" y="1495"/>
                    <a:pt x="173" y="1668"/>
                  </a:cubicBezTo>
                  <a:cubicBezTo>
                    <a:pt x="260" y="1754"/>
                    <a:pt x="373" y="1797"/>
                    <a:pt x="486" y="1797"/>
                  </a:cubicBezTo>
                  <a:cubicBezTo>
                    <a:pt x="599" y="1797"/>
                    <a:pt x="712" y="1754"/>
                    <a:pt x="798" y="1668"/>
                  </a:cubicBezTo>
                  <a:lnTo>
                    <a:pt x="1711" y="755"/>
                  </a:lnTo>
                  <a:cubicBezTo>
                    <a:pt x="1883" y="583"/>
                    <a:pt x="1883" y="301"/>
                    <a:pt x="1711" y="130"/>
                  </a:cubicBezTo>
                  <a:cubicBezTo>
                    <a:pt x="1624" y="44"/>
                    <a:pt x="1511" y="1"/>
                    <a:pt x="1398"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3"/>
            <p:cNvSpPr/>
            <p:nvPr/>
          </p:nvSpPr>
          <p:spPr>
            <a:xfrm>
              <a:off x="5746628" y="3156831"/>
              <a:ext cx="66740" cy="63446"/>
            </a:xfrm>
            <a:custGeom>
              <a:avLst/>
              <a:gdLst/>
              <a:ahLst/>
              <a:cxnLst/>
              <a:rect l="l" t="t" r="r" b="b"/>
              <a:pathLst>
                <a:path w="1742" h="1656" extrusionOk="0">
                  <a:moveTo>
                    <a:pt x="1256" y="1"/>
                  </a:moveTo>
                  <a:cubicBezTo>
                    <a:pt x="1143" y="1"/>
                    <a:pt x="1030" y="44"/>
                    <a:pt x="944" y="130"/>
                  </a:cubicBezTo>
                  <a:lnTo>
                    <a:pt x="173" y="901"/>
                  </a:lnTo>
                  <a:cubicBezTo>
                    <a:pt x="0" y="1074"/>
                    <a:pt x="0" y="1354"/>
                    <a:pt x="173" y="1526"/>
                  </a:cubicBezTo>
                  <a:cubicBezTo>
                    <a:pt x="260" y="1613"/>
                    <a:pt x="373" y="1656"/>
                    <a:pt x="486" y="1656"/>
                  </a:cubicBezTo>
                  <a:cubicBezTo>
                    <a:pt x="599" y="1656"/>
                    <a:pt x="712" y="1613"/>
                    <a:pt x="798" y="1526"/>
                  </a:cubicBezTo>
                  <a:lnTo>
                    <a:pt x="1569" y="755"/>
                  </a:lnTo>
                  <a:cubicBezTo>
                    <a:pt x="1741" y="583"/>
                    <a:pt x="1741" y="301"/>
                    <a:pt x="1569" y="130"/>
                  </a:cubicBezTo>
                  <a:cubicBezTo>
                    <a:pt x="1483" y="44"/>
                    <a:pt x="1369" y="1"/>
                    <a:pt x="1256"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3"/>
            <p:cNvSpPr/>
            <p:nvPr/>
          </p:nvSpPr>
          <p:spPr>
            <a:xfrm>
              <a:off x="5781186" y="3186484"/>
              <a:ext cx="50419" cy="47163"/>
            </a:xfrm>
            <a:custGeom>
              <a:avLst/>
              <a:gdLst/>
              <a:ahLst/>
              <a:cxnLst/>
              <a:rect l="l" t="t" r="r" b="b"/>
              <a:pathLst>
                <a:path w="1316" h="1231" extrusionOk="0">
                  <a:moveTo>
                    <a:pt x="831" y="1"/>
                  </a:moveTo>
                  <a:cubicBezTo>
                    <a:pt x="717" y="1"/>
                    <a:pt x="604" y="44"/>
                    <a:pt x="518" y="130"/>
                  </a:cubicBezTo>
                  <a:lnTo>
                    <a:pt x="173" y="475"/>
                  </a:lnTo>
                  <a:cubicBezTo>
                    <a:pt x="0" y="648"/>
                    <a:pt x="0" y="926"/>
                    <a:pt x="173" y="1101"/>
                  </a:cubicBezTo>
                  <a:cubicBezTo>
                    <a:pt x="260" y="1187"/>
                    <a:pt x="373" y="1230"/>
                    <a:pt x="486" y="1230"/>
                  </a:cubicBezTo>
                  <a:cubicBezTo>
                    <a:pt x="599" y="1230"/>
                    <a:pt x="711" y="1187"/>
                    <a:pt x="798" y="1101"/>
                  </a:cubicBezTo>
                  <a:lnTo>
                    <a:pt x="1143" y="755"/>
                  </a:lnTo>
                  <a:cubicBezTo>
                    <a:pt x="1316" y="583"/>
                    <a:pt x="1316" y="304"/>
                    <a:pt x="1143" y="130"/>
                  </a:cubicBezTo>
                  <a:cubicBezTo>
                    <a:pt x="1057" y="44"/>
                    <a:pt x="944" y="1"/>
                    <a:pt x="831"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3"/>
            <p:cNvSpPr/>
            <p:nvPr/>
          </p:nvSpPr>
          <p:spPr>
            <a:xfrm>
              <a:off x="5727012" y="2882935"/>
              <a:ext cx="135894" cy="135856"/>
            </a:xfrm>
            <a:custGeom>
              <a:avLst/>
              <a:gdLst/>
              <a:ahLst/>
              <a:cxnLst/>
              <a:rect l="l" t="t" r="r" b="b"/>
              <a:pathLst>
                <a:path w="3547" h="3546" extrusionOk="0">
                  <a:moveTo>
                    <a:pt x="1774" y="0"/>
                  </a:moveTo>
                  <a:cubicBezTo>
                    <a:pt x="795" y="0"/>
                    <a:pt x="0" y="794"/>
                    <a:pt x="0" y="1773"/>
                  </a:cubicBezTo>
                  <a:cubicBezTo>
                    <a:pt x="0" y="2752"/>
                    <a:pt x="795" y="3545"/>
                    <a:pt x="1774" y="3545"/>
                  </a:cubicBezTo>
                  <a:cubicBezTo>
                    <a:pt x="2752" y="3545"/>
                    <a:pt x="3547" y="2752"/>
                    <a:pt x="3547" y="1773"/>
                  </a:cubicBezTo>
                  <a:cubicBezTo>
                    <a:pt x="3547" y="794"/>
                    <a:pt x="2752" y="0"/>
                    <a:pt x="1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3"/>
            <p:cNvSpPr/>
            <p:nvPr/>
          </p:nvSpPr>
          <p:spPr>
            <a:xfrm>
              <a:off x="5611998" y="3011703"/>
              <a:ext cx="366153" cy="228994"/>
            </a:xfrm>
            <a:custGeom>
              <a:avLst/>
              <a:gdLst/>
              <a:ahLst/>
              <a:cxnLst/>
              <a:rect l="l" t="t" r="r" b="b"/>
              <a:pathLst>
                <a:path w="9557" h="5977" extrusionOk="0">
                  <a:moveTo>
                    <a:pt x="3519" y="2726"/>
                  </a:moveTo>
                  <a:cubicBezTo>
                    <a:pt x="3583" y="2726"/>
                    <a:pt x="3648" y="2750"/>
                    <a:pt x="3699" y="2801"/>
                  </a:cubicBezTo>
                  <a:cubicBezTo>
                    <a:pt x="3746" y="2850"/>
                    <a:pt x="3773" y="2914"/>
                    <a:pt x="3773" y="2981"/>
                  </a:cubicBezTo>
                  <a:cubicBezTo>
                    <a:pt x="3773" y="3048"/>
                    <a:pt x="3746" y="3113"/>
                    <a:pt x="3699" y="3162"/>
                  </a:cubicBezTo>
                  <a:lnTo>
                    <a:pt x="2968" y="3893"/>
                  </a:lnTo>
                  <a:cubicBezTo>
                    <a:pt x="2919" y="3941"/>
                    <a:pt x="2853" y="3967"/>
                    <a:pt x="2786" y="3967"/>
                  </a:cubicBezTo>
                  <a:cubicBezTo>
                    <a:pt x="2719" y="3967"/>
                    <a:pt x="2656" y="3941"/>
                    <a:pt x="2606" y="3893"/>
                  </a:cubicBezTo>
                  <a:cubicBezTo>
                    <a:pt x="2560" y="3844"/>
                    <a:pt x="2532" y="3781"/>
                    <a:pt x="2532" y="3713"/>
                  </a:cubicBezTo>
                  <a:cubicBezTo>
                    <a:pt x="2532" y="3643"/>
                    <a:pt x="2559" y="3580"/>
                    <a:pt x="2606" y="3531"/>
                  </a:cubicBezTo>
                  <a:lnTo>
                    <a:pt x="3337" y="2801"/>
                  </a:lnTo>
                  <a:cubicBezTo>
                    <a:pt x="3388" y="2750"/>
                    <a:pt x="3453" y="2726"/>
                    <a:pt x="3519" y="2726"/>
                  </a:cubicBezTo>
                  <a:close/>
                  <a:moveTo>
                    <a:pt x="4145" y="3351"/>
                  </a:moveTo>
                  <a:cubicBezTo>
                    <a:pt x="4214" y="3351"/>
                    <a:pt x="4278" y="3378"/>
                    <a:pt x="4325" y="3426"/>
                  </a:cubicBezTo>
                  <a:cubicBezTo>
                    <a:pt x="4374" y="3475"/>
                    <a:pt x="4400" y="3539"/>
                    <a:pt x="4400" y="3606"/>
                  </a:cubicBezTo>
                  <a:cubicBezTo>
                    <a:pt x="4400" y="3676"/>
                    <a:pt x="4374" y="3738"/>
                    <a:pt x="4325" y="3787"/>
                  </a:cubicBezTo>
                  <a:lnTo>
                    <a:pt x="3415" y="4698"/>
                  </a:lnTo>
                  <a:cubicBezTo>
                    <a:pt x="3365" y="4747"/>
                    <a:pt x="3300" y="4773"/>
                    <a:pt x="3233" y="4773"/>
                  </a:cubicBezTo>
                  <a:cubicBezTo>
                    <a:pt x="3166" y="4773"/>
                    <a:pt x="3102" y="4747"/>
                    <a:pt x="3053" y="4698"/>
                  </a:cubicBezTo>
                  <a:cubicBezTo>
                    <a:pt x="3005" y="4651"/>
                    <a:pt x="2978" y="4585"/>
                    <a:pt x="2978" y="4518"/>
                  </a:cubicBezTo>
                  <a:cubicBezTo>
                    <a:pt x="2978" y="4451"/>
                    <a:pt x="3005" y="4386"/>
                    <a:pt x="3053" y="4338"/>
                  </a:cubicBezTo>
                  <a:lnTo>
                    <a:pt x="3965" y="3426"/>
                  </a:lnTo>
                  <a:cubicBezTo>
                    <a:pt x="4013" y="3378"/>
                    <a:pt x="4078" y="3351"/>
                    <a:pt x="4145" y="3351"/>
                  </a:cubicBezTo>
                  <a:close/>
                  <a:moveTo>
                    <a:pt x="4770" y="3975"/>
                  </a:moveTo>
                  <a:cubicBezTo>
                    <a:pt x="4836" y="3975"/>
                    <a:pt x="4900" y="3999"/>
                    <a:pt x="4950" y="4049"/>
                  </a:cubicBezTo>
                  <a:cubicBezTo>
                    <a:pt x="5052" y="4149"/>
                    <a:pt x="5052" y="4311"/>
                    <a:pt x="4950" y="4412"/>
                  </a:cubicBezTo>
                  <a:lnTo>
                    <a:pt x="4181" y="5182"/>
                  </a:lnTo>
                  <a:cubicBezTo>
                    <a:pt x="4131" y="5232"/>
                    <a:pt x="4065" y="5258"/>
                    <a:pt x="4000" y="5258"/>
                  </a:cubicBezTo>
                  <a:cubicBezTo>
                    <a:pt x="3934" y="5258"/>
                    <a:pt x="3868" y="5232"/>
                    <a:pt x="3819" y="5182"/>
                  </a:cubicBezTo>
                  <a:cubicBezTo>
                    <a:pt x="3720" y="5082"/>
                    <a:pt x="3720" y="4920"/>
                    <a:pt x="3819" y="4819"/>
                  </a:cubicBezTo>
                  <a:lnTo>
                    <a:pt x="4589" y="4049"/>
                  </a:lnTo>
                  <a:cubicBezTo>
                    <a:pt x="4639" y="3999"/>
                    <a:pt x="4705" y="3975"/>
                    <a:pt x="4770" y="3975"/>
                  </a:cubicBezTo>
                  <a:close/>
                  <a:moveTo>
                    <a:pt x="5247" y="4752"/>
                  </a:moveTo>
                  <a:cubicBezTo>
                    <a:pt x="5315" y="4752"/>
                    <a:pt x="5379" y="4779"/>
                    <a:pt x="5427" y="4826"/>
                  </a:cubicBezTo>
                  <a:cubicBezTo>
                    <a:pt x="5476" y="4875"/>
                    <a:pt x="5501" y="4941"/>
                    <a:pt x="5501" y="5008"/>
                  </a:cubicBezTo>
                  <a:cubicBezTo>
                    <a:pt x="5501" y="5075"/>
                    <a:pt x="5474" y="5139"/>
                    <a:pt x="5427" y="5188"/>
                  </a:cubicBezTo>
                  <a:lnTo>
                    <a:pt x="5083" y="5532"/>
                  </a:lnTo>
                  <a:cubicBezTo>
                    <a:pt x="5034" y="5581"/>
                    <a:pt x="4970" y="5606"/>
                    <a:pt x="4903" y="5606"/>
                  </a:cubicBezTo>
                  <a:cubicBezTo>
                    <a:pt x="4833" y="5606"/>
                    <a:pt x="4770" y="5581"/>
                    <a:pt x="4721" y="5532"/>
                  </a:cubicBezTo>
                  <a:cubicBezTo>
                    <a:pt x="4674" y="5484"/>
                    <a:pt x="4647" y="5418"/>
                    <a:pt x="4647" y="5352"/>
                  </a:cubicBezTo>
                  <a:cubicBezTo>
                    <a:pt x="4647" y="5283"/>
                    <a:pt x="4674" y="5219"/>
                    <a:pt x="4721" y="5171"/>
                  </a:cubicBezTo>
                  <a:lnTo>
                    <a:pt x="5065" y="4826"/>
                  </a:lnTo>
                  <a:cubicBezTo>
                    <a:pt x="5114" y="4779"/>
                    <a:pt x="5180" y="4752"/>
                    <a:pt x="5247" y="4752"/>
                  </a:cubicBezTo>
                  <a:close/>
                  <a:moveTo>
                    <a:pt x="204" y="0"/>
                  </a:moveTo>
                  <a:cubicBezTo>
                    <a:pt x="156" y="0"/>
                    <a:pt x="108" y="18"/>
                    <a:pt x="72" y="55"/>
                  </a:cubicBezTo>
                  <a:cubicBezTo>
                    <a:pt x="0" y="128"/>
                    <a:pt x="0" y="245"/>
                    <a:pt x="72" y="317"/>
                  </a:cubicBezTo>
                  <a:lnTo>
                    <a:pt x="1274" y="1519"/>
                  </a:lnTo>
                  <a:lnTo>
                    <a:pt x="1274" y="1879"/>
                  </a:lnTo>
                  <a:cubicBezTo>
                    <a:pt x="1274" y="2510"/>
                    <a:pt x="1518" y="3104"/>
                    <a:pt x="1965" y="3551"/>
                  </a:cubicBezTo>
                  <a:lnTo>
                    <a:pt x="2166" y="3753"/>
                  </a:lnTo>
                  <a:cubicBezTo>
                    <a:pt x="2175" y="3903"/>
                    <a:pt x="2240" y="4045"/>
                    <a:pt x="2347" y="4155"/>
                  </a:cubicBezTo>
                  <a:cubicBezTo>
                    <a:pt x="2429" y="4237"/>
                    <a:pt x="2530" y="4293"/>
                    <a:pt x="2639" y="4320"/>
                  </a:cubicBezTo>
                  <a:cubicBezTo>
                    <a:pt x="2620" y="4384"/>
                    <a:pt x="2608" y="4450"/>
                    <a:pt x="2608" y="4517"/>
                  </a:cubicBezTo>
                  <a:cubicBezTo>
                    <a:pt x="2608" y="4683"/>
                    <a:pt x="2673" y="4841"/>
                    <a:pt x="2792" y="4960"/>
                  </a:cubicBezTo>
                  <a:cubicBezTo>
                    <a:pt x="2911" y="5079"/>
                    <a:pt x="3069" y="5145"/>
                    <a:pt x="3237" y="5145"/>
                  </a:cubicBezTo>
                  <a:cubicBezTo>
                    <a:pt x="3289" y="5145"/>
                    <a:pt x="3339" y="5139"/>
                    <a:pt x="3388" y="5125"/>
                  </a:cubicBezTo>
                  <a:cubicBezTo>
                    <a:pt x="3412" y="5243"/>
                    <a:pt x="3468" y="5353"/>
                    <a:pt x="3559" y="5444"/>
                  </a:cubicBezTo>
                  <a:cubicBezTo>
                    <a:pt x="3681" y="5567"/>
                    <a:pt x="3842" y="5628"/>
                    <a:pt x="4004" y="5628"/>
                  </a:cubicBezTo>
                  <a:cubicBezTo>
                    <a:pt x="4110" y="5628"/>
                    <a:pt x="4215" y="5603"/>
                    <a:pt x="4310" y="5548"/>
                  </a:cubicBezTo>
                  <a:cubicBezTo>
                    <a:pt x="4340" y="5639"/>
                    <a:pt x="4392" y="5724"/>
                    <a:pt x="4461" y="5792"/>
                  </a:cubicBezTo>
                  <a:cubicBezTo>
                    <a:pt x="4580" y="5911"/>
                    <a:pt x="4738" y="5977"/>
                    <a:pt x="4906" y="5977"/>
                  </a:cubicBezTo>
                  <a:cubicBezTo>
                    <a:pt x="5072" y="5977"/>
                    <a:pt x="5232" y="5911"/>
                    <a:pt x="5351" y="5792"/>
                  </a:cubicBezTo>
                  <a:lnTo>
                    <a:pt x="5695" y="5448"/>
                  </a:lnTo>
                  <a:cubicBezTo>
                    <a:pt x="5814" y="5329"/>
                    <a:pt x="5879" y="5171"/>
                    <a:pt x="5879" y="5003"/>
                  </a:cubicBezTo>
                  <a:cubicBezTo>
                    <a:pt x="5879" y="4990"/>
                    <a:pt x="5879" y="4978"/>
                    <a:pt x="5876" y="4963"/>
                  </a:cubicBezTo>
                  <a:lnTo>
                    <a:pt x="5876" y="4963"/>
                  </a:lnTo>
                  <a:lnTo>
                    <a:pt x="6017" y="5104"/>
                  </a:lnTo>
                  <a:cubicBezTo>
                    <a:pt x="6137" y="5224"/>
                    <a:pt x="6296" y="5288"/>
                    <a:pt x="6462" y="5288"/>
                  </a:cubicBezTo>
                  <a:cubicBezTo>
                    <a:pt x="6631" y="5288"/>
                    <a:pt x="6788" y="5224"/>
                    <a:pt x="6907" y="5104"/>
                  </a:cubicBezTo>
                  <a:cubicBezTo>
                    <a:pt x="7026" y="4985"/>
                    <a:pt x="7092" y="4826"/>
                    <a:pt x="7092" y="4659"/>
                  </a:cubicBezTo>
                  <a:cubicBezTo>
                    <a:pt x="7092" y="4499"/>
                    <a:pt x="7032" y="4347"/>
                    <a:pt x="6922" y="4231"/>
                  </a:cubicBezTo>
                  <a:cubicBezTo>
                    <a:pt x="7004" y="4200"/>
                    <a:pt x="7079" y="4152"/>
                    <a:pt x="7141" y="4088"/>
                  </a:cubicBezTo>
                  <a:cubicBezTo>
                    <a:pt x="7208" y="4021"/>
                    <a:pt x="7259" y="3941"/>
                    <a:pt x="7288" y="3856"/>
                  </a:cubicBezTo>
                  <a:lnTo>
                    <a:pt x="7595" y="3549"/>
                  </a:lnTo>
                  <a:cubicBezTo>
                    <a:pt x="8041" y="3103"/>
                    <a:pt x="8287" y="2509"/>
                    <a:pt x="8286" y="1878"/>
                  </a:cubicBezTo>
                  <a:lnTo>
                    <a:pt x="8286" y="1518"/>
                  </a:lnTo>
                  <a:lnTo>
                    <a:pt x="9490" y="314"/>
                  </a:lnTo>
                  <a:cubicBezTo>
                    <a:pt x="9557" y="248"/>
                    <a:pt x="9557" y="129"/>
                    <a:pt x="9484" y="56"/>
                  </a:cubicBezTo>
                  <a:cubicBezTo>
                    <a:pt x="9448" y="21"/>
                    <a:pt x="9401" y="3"/>
                    <a:pt x="9353" y="3"/>
                  </a:cubicBezTo>
                  <a:cubicBezTo>
                    <a:pt x="9306" y="3"/>
                    <a:pt x="9258" y="21"/>
                    <a:pt x="9222" y="56"/>
                  </a:cubicBezTo>
                  <a:lnTo>
                    <a:pt x="7964" y="1314"/>
                  </a:lnTo>
                  <a:cubicBezTo>
                    <a:pt x="7928" y="1350"/>
                    <a:pt x="7911" y="1396"/>
                    <a:pt x="7911" y="1446"/>
                  </a:cubicBezTo>
                  <a:lnTo>
                    <a:pt x="7911" y="1884"/>
                  </a:lnTo>
                  <a:cubicBezTo>
                    <a:pt x="7911" y="2415"/>
                    <a:pt x="7704" y="2914"/>
                    <a:pt x="7329" y="3290"/>
                  </a:cubicBezTo>
                  <a:lnTo>
                    <a:pt x="7254" y="3365"/>
                  </a:lnTo>
                  <a:cubicBezTo>
                    <a:pt x="7223" y="3307"/>
                    <a:pt x="7184" y="3253"/>
                    <a:pt x="7138" y="3204"/>
                  </a:cubicBezTo>
                  <a:lnTo>
                    <a:pt x="6839" y="2905"/>
                  </a:lnTo>
                  <a:cubicBezTo>
                    <a:pt x="6803" y="2868"/>
                    <a:pt x="6755" y="2850"/>
                    <a:pt x="6707" y="2850"/>
                  </a:cubicBezTo>
                  <a:cubicBezTo>
                    <a:pt x="6660" y="2850"/>
                    <a:pt x="6612" y="2868"/>
                    <a:pt x="6576" y="2905"/>
                  </a:cubicBezTo>
                  <a:cubicBezTo>
                    <a:pt x="6504" y="2978"/>
                    <a:pt x="6504" y="3095"/>
                    <a:pt x="6576" y="3167"/>
                  </a:cubicBezTo>
                  <a:lnTo>
                    <a:pt x="6876" y="3467"/>
                  </a:lnTo>
                  <a:cubicBezTo>
                    <a:pt x="6924" y="3515"/>
                    <a:pt x="6951" y="3580"/>
                    <a:pt x="6951" y="3647"/>
                  </a:cubicBezTo>
                  <a:cubicBezTo>
                    <a:pt x="6951" y="3716"/>
                    <a:pt x="6924" y="3780"/>
                    <a:pt x="6876" y="3828"/>
                  </a:cubicBezTo>
                  <a:cubicBezTo>
                    <a:pt x="6827" y="3877"/>
                    <a:pt x="6762" y="3902"/>
                    <a:pt x="6695" y="3902"/>
                  </a:cubicBezTo>
                  <a:cubicBezTo>
                    <a:pt x="6628" y="3902"/>
                    <a:pt x="6564" y="3877"/>
                    <a:pt x="6515" y="3828"/>
                  </a:cubicBezTo>
                  <a:lnTo>
                    <a:pt x="4869" y="2182"/>
                  </a:lnTo>
                  <a:cubicBezTo>
                    <a:pt x="4832" y="2145"/>
                    <a:pt x="4784" y="2127"/>
                    <a:pt x="4737" y="2127"/>
                  </a:cubicBezTo>
                  <a:cubicBezTo>
                    <a:pt x="4690" y="2127"/>
                    <a:pt x="4642" y="2145"/>
                    <a:pt x="4607" y="2182"/>
                  </a:cubicBezTo>
                  <a:cubicBezTo>
                    <a:pt x="4534" y="2254"/>
                    <a:pt x="4534" y="2371"/>
                    <a:pt x="4607" y="2443"/>
                  </a:cubicBezTo>
                  <a:lnTo>
                    <a:pt x="6643" y="4481"/>
                  </a:lnTo>
                  <a:cubicBezTo>
                    <a:pt x="6692" y="4529"/>
                    <a:pt x="6717" y="4594"/>
                    <a:pt x="6717" y="4661"/>
                  </a:cubicBezTo>
                  <a:cubicBezTo>
                    <a:pt x="6717" y="4728"/>
                    <a:pt x="6692" y="4793"/>
                    <a:pt x="6643" y="4841"/>
                  </a:cubicBezTo>
                  <a:cubicBezTo>
                    <a:pt x="6595" y="4890"/>
                    <a:pt x="6529" y="4915"/>
                    <a:pt x="6462" y="4915"/>
                  </a:cubicBezTo>
                  <a:cubicBezTo>
                    <a:pt x="6394" y="4915"/>
                    <a:pt x="6330" y="4890"/>
                    <a:pt x="6282" y="4841"/>
                  </a:cubicBezTo>
                  <a:cubicBezTo>
                    <a:pt x="6282" y="4841"/>
                    <a:pt x="3949" y="2512"/>
                    <a:pt x="3938" y="2504"/>
                  </a:cubicBezTo>
                  <a:cubicBezTo>
                    <a:pt x="3821" y="2402"/>
                    <a:pt x="3674" y="2350"/>
                    <a:pt x="3527" y="2350"/>
                  </a:cubicBezTo>
                  <a:cubicBezTo>
                    <a:pt x="3366" y="2350"/>
                    <a:pt x="3204" y="2412"/>
                    <a:pt x="3081" y="2534"/>
                  </a:cubicBezTo>
                  <a:lnTo>
                    <a:pt x="2349" y="3266"/>
                  </a:lnTo>
                  <a:cubicBezTo>
                    <a:pt x="2325" y="3290"/>
                    <a:pt x="2303" y="3316"/>
                    <a:pt x="2285" y="3344"/>
                  </a:cubicBezTo>
                  <a:lnTo>
                    <a:pt x="2228" y="3289"/>
                  </a:lnTo>
                  <a:cubicBezTo>
                    <a:pt x="1853" y="2912"/>
                    <a:pt x="1646" y="2414"/>
                    <a:pt x="1646" y="1882"/>
                  </a:cubicBezTo>
                  <a:lnTo>
                    <a:pt x="1646" y="1445"/>
                  </a:lnTo>
                  <a:cubicBezTo>
                    <a:pt x="1646" y="1394"/>
                    <a:pt x="1627" y="1348"/>
                    <a:pt x="1593" y="1312"/>
                  </a:cubicBezTo>
                  <a:lnTo>
                    <a:pt x="335" y="55"/>
                  </a:lnTo>
                  <a:cubicBezTo>
                    <a:pt x="299" y="18"/>
                    <a:pt x="251"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3"/>
            <p:cNvSpPr/>
            <p:nvPr/>
          </p:nvSpPr>
          <p:spPr>
            <a:xfrm>
              <a:off x="5677397" y="2875847"/>
              <a:ext cx="235469" cy="213937"/>
            </a:xfrm>
            <a:custGeom>
              <a:avLst/>
              <a:gdLst/>
              <a:ahLst/>
              <a:cxnLst/>
              <a:rect l="l" t="t" r="r" b="b"/>
              <a:pathLst>
                <a:path w="6146" h="5584" extrusionOk="0">
                  <a:moveTo>
                    <a:pt x="3069" y="371"/>
                  </a:moveTo>
                  <a:cubicBezTo>
                    <a:pt x="3944" y="371"/>
                    <a:pt x="4656" y="1084"/>
                    <a:pt x="4656" y="1958"/>
                  </a:cubicBezTo>
                  <a:cubicBezTo>
                    <a:pt x="4656" y="2834"/>
                    <a:pt x="3943" y="3546"/>
                    <a:pt x="3069" y="3546"/>
                  </a:cubicBezTo>
                  <a:cubicBezTo>
                    <a:pt x="2194" y="3546"/>
                    <a:pt x="1481" y="2833"/>
                    <a:pt x="1481" y="1958"/>
                  </a:cubicBezTo>
                  <a:cubicBezTo>
                    <a:pt x="1481" y="1083"/>
                    <a:pt x="2194" y="371"/>
                    <a:pt x="3069" y="371"/>
                  </a:cubicBezTo>
                  <a:close/>
                  <a:moveTo>
                    <a:pt x="3072" y="1"/>
                  </a:moveTo>
                  <a:cubicBezTo>
                    <a:pt x="1992" y="1"/>
                    <a:pt x="1114" y="880"/>
                    <a:pt x="1114" y="1959"/>
                  </a:cubicBezTo>
                  <a:cubicBezTo>
                    <a:pt x="1114" y="2319"/>
                    <a:pt x="1210" y="2656"/>
                    <a:pt x="1382" y="2946"/>
                  </a:cubicBezTo>
                  <a:lnTo>
                    <a:pt x="335" y="1900"/>
                  </a:lnTo>
                  <a:cubicBezTo>
                    <a:pt x="300" y="1864"/>
                    <a:pt x="252" y="1846"/>
                    <a:pt x="205" y="1846"/>
                  </a:cubicBezTo>
                  <a:cubicBezTo>
                    <a:pt x="157" y="1846"/>
                    <a:pt x="110" y="1864"/>
                    <a:pt x="73" y="1900"/>
                  </a:cubicBezTo>
                  <a:cubicBezTo>
                    <a:pt x="0" y="1973"/>
                    <a:pt x="0" y="2090"/>
                    <a:pt x="73" y="2163"/>
                  </a:cubicBezTo>
                  <a:lnTo>
                    <a:pt x="1321" y="3415"/>
                  </a:lnTo>
                  <a:cubicBezTo>
                    <a:pt x="1355" y="3451"/>
                    <a:pt x="1402" y="3468"/>
                    <a:pt x="1452" y="3468"/>
                  </a:cubicBezTo>
                  <a:lnTo>
                    <a:pt x="1822" y="3468"/>
                  </a:lnTo>
                  <a:cubicBezTo>
                    <a:pt x="1965" y="3587"/>
                    <a:pt x="2126" y="3686"/>
                    <a:pt x="2300" y="3760"/>
                  </a:cubicBezTo>
                  <a:lnTo>
                    <a:pt x="1749" y="4129"/>
                  </a:lnTo>
                  <a:cubicBezTo>
                    <a:pt x="1578" y="4242"/>
                    <a:pt x="1471" y="4427"/>
                    <a:pt x="1450" y="4629"/>
                  </a:cubicBezTo>
                  <a:cubicBezTo>
                    <a:pt x="1432" y="4835"/>
                    <a:pt x="1502" y="5033"/>
                    <a:pt x="1649" y="5178"/>
                  </a:cubicBezTo>
                  <a:cubicBezTo>
                    <a:pt x="1779" y="5308"/>
                    <a:pt x="1955" y="5376"/>
                    <a:pt x="2129" y="5376"/>
                  </a:cubicBezTo>
                  <a:cubicBezTo>
                    <a:pt x="2246" y="5376"/>
                    <a:pt x="2365" y="5345"/>
                    <a:pt x="2471" y="5283"/>
                  </a:cubicBezTo>
                  <a:lnTo>
                    <a:pt x="3081" y="4927"/>
                  </a:lnTo>
                  <a:lnTo>
                    <a:pt x="3684" y="5530"/>
                  </a:lnTo>
                  <a:cubicBezTo>
                    <a:pt x="3721" y="5567"/>
                    <a:pt x="3767" y="5583"/>
                    <a:pt x="3816" y="5583"/>
                  </a:cubicBezTo>
                  <a:cubicBezTo>
                    <a:pt x="3865" y="5583"/>
                    <a:pt x="3912" y="5565"/>
                    <a:pt x="3949" y="5530"/>
                  </a:cubicBezTo>
                  <a:cubicBezTo>
                    <a:pt x="4022" y="5457"/>
                    <a:pt x="4022" y="5341"/>
                    <a:pt x="3949" y="5268"/>
                  </a:cubicBezTo>
                  <a:lnTo>
                    <a:pt x="3415" y="4733"/>
                  </a:lnTo>
                  <a:lnTo>
                    <a:pt x="3531" y="4666"/>
                  </a:lnTo>
                  <a:cubicBezTo>
                    <a:pt x="3618" y="4614"/>
                    <a:pt x="3650" y="4501"/>
                    <a:pt x="3598" y="4412"/>
                  </a:cubicBezTo>
                  <a:cubicBezTo>
                    <a:pt x="3563" y="4352"/>
                    <a:pt x="3500" y="4319"/>
                    <a:pt x="3436" y="4319"/>
                  </a:cubicBezTo>
                  <a:cubicBezTo>
                    <a:pt x="3404" y="4319"/>
                    <a:pt x="3371" y="4328"/>
                    <a:pt x="3342" y="4345"/>
                  </a:cubicBezTo>
                  <a:lnTo>
                    <a:pt x="2285" y="4961"/>
                  </a:lnTo>
                  <a:cubicBezTo>
                    <a:pt x="2237" y="4989"/>
                    <a:pt x="2184" y="5002"/>
                    <a:pt x="2132" y="5002"/>
                  </a:cubicBezTo>
                  <a:cubicBezTo>
                    <a:pt x="2052" y="5002"/>
                    <a:pt x="1972" y="4971"/>
                    <a:pt x="1911" y="4912"/>
                  </a:cubicBezTo>
                  <a:cubicBezTo>
                    <a:pt x="1844" y="4846"/>
                    <a:pt x="1813" y="4756"/>
                    <a:pt x="1822" y="4663"/>
                  </a:cubicBezTo>
                  <a:cubicBezTo>
                    <a:pt x="1831" y="4570"/>
                    <a:pt x="1880" y="4488"/>
                    <a:pt x="1958" y="4436"/>
                  </a:cubicBezTo>
                  <a:lnTo>
                    <a:pt x="2769" y="3893"/>
                  </a:lnTo>
                  <a:cubicBezTo>
                    <a:pt x="2868" y="3907"/>
                    <a:pt x="2968" y="3916"/>
                    <a:pt x="3071" y="3916"/>
                  </a:cubicBezTo>
                  <a:cubicBezTo>
                    <a:pt x="3543" y="3916"/>
                    <a:pt x="3979" y="3748"/>
                    <a:pt x="4316" y="3468"/>
                  </a:cubicBezTo>
                  <a:lnTo>
                    <a:pt x="4687" y="3468"/>
                  </a:lnTo>
                  <a:cubicBezTo>
                    <a:pt x="4738" y="3468"/>
                    <a:pt x="4784" y="3448"/>
                    <a:pt x="4819" y="3415"/>
                  </a:cubicBezTo>
                  <a:lnTo>
                    <a:pt x="6073" y="2160"/>
                  </a:lnTo>
                  <a:cubicBezTo>
                    <a:pt x="6145" y="2089"/>
                    <a:pt x="6145" y="1971"/>
                    <a:pt x="6073" y="1898"/>
                  </a:cubicBezTo>
                  <a:cubicBezTo>
                    <a:pt x="6037" y="1862"/>
                    <a:pt x="5990" y="1844"/>
                    <a:pt x="5942" y="1844"/>
                  </a:cubicBezTo>
                  <a:cubicBezTo>
                    <a:pt x="5895" y="1844"/>
                    <a:pt x="5847" y="1862"/>
                    <a:pt x="5811" y="1898"/>
                  </a:cubicBezTo>
                  <a:lnTo>
                    <a:pt x="4763" y="2946"/>
                  </a:lnTo>
                  <a:cubicBezTo>
                    <a:pt x="4933" y="2656"/>
                    <a:pt x="5031" y="2319"/>
                    <a:pt x="5031" y="1959"/>
                  </a:cubicBezTo>
                  <a:cubicBezTo>
                    <a:pt x="5031" y="879"/>
                    <a:pt x="4153" y="1"/>
                    <a:pt x="3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3"/>
            <p:cNvSpPr/>
            <p:nvPr/>
          </p:nvSpPr>
          <p:spPr>
            <a:xfrm>
              <a:off x="5768274" y="2910788"/>
              <a:ext cx="53599" cy="80226"/>
            </a:xfrm>
            <a:custGeom>
              <a:avLst/>
              <a:gdLst/>
              <a:ahLst/>
              <a:cxnLst/>
              <a:rect l="l" t="t" r="r" b="b"/>
              <a:pathLst>
                <a:path w="1399" h="2094" extrusionOk="0">
                  <a:moveTo>
                    <a:pt x="695" y="371"/>
                  </a:moveTo>
                  <a:cubicBezTo>
                    <a:pt x="779" y="371"/>
                    <a:pt x="862" y="402"/>
                    <a:pt x="926" y="465"/>
                  </a:cubicBezTo>
                  <a:cubicBezTo>
                    <a:pt x="989" y="528"/>
                    <a:pt x="1022" y="608"/>
                    <a:pt x="1022" y="696"/>
                  </a:cubicBezTo>
                  <a:cubicBezTo>
                    <a:pt x="1022" y="784"/>
                    <a:pt x="989" y="866"/>
                    <a:pt x="926" y="927"/>
                  </a:cubicBezTo>
                  <a:lnTo>
                    <a:pt x="696" y="1157"/>
                  </a:lnTo>
                  <a:lnTo>
                    <a:pt x="465" y="927"/>
                  </a:lnTo>
                  <a:cubicBezTo>
                    <a:pt x="404" y="866"/>
                    <a:pt x="371" y="784"/>
                    <a:pt x="371" y="696"/>
                  </a:cubicBezTo>
                  <a:cubicBezTo>
                    <a:pt x="371" y="608"/>
                    <a:pt x="404" y="528"/>
                    <a:pt x="465" y="465"/>
                  </a:cubicBezTo>
                  <a:cubicBezTo>
                    <a:pt x="528" y="402"/>
                    <a:pt x="612" y="371"/>
                    <a:pt x="695" y="371"/>
                  </a:cubicBezTo>
                  <a:close/>
                  <a:moveTo>
                    <a:pt x="700" y="0"/>
                  </a:moveTo>
                  <a:cubicBezTo>
                    <a:pt x="521" y="0"/>
                    <a:pt x="342" y="68"/>
                    <a:pt x="206" y="203"/>
                  </a:cubicBezTo>
                  <a:cubicBezTo>
                    <a:pt x="74" y="336"/>
                    <a:pt x="1" y="510"/>
                    <a:pt x="1" y="696"/>
                  </a:cubicBezTo>
                  <a:cubicBezTo>
                    <a:pt x="1" y="882"/>
                    <a:pt x="74" y="1058"/>
                    <a:pt x="206" y="1190"/>
                  </a:cubicBezTo>
                  <a:lnTo>
                    <a:pt x="434" y="1421"/>
                  </a:lnTo>
                  <a:lnTo>
                    <a:pt x="77" y="1778"/>
                  </a:lnTo>
                  <a:cubicBezTo>
                    <a:pt x="5" y="1849"/>
                    <a:pt x="5" y="1967"/>
                    <a:pt x="77" y="2040"/>
                  </a:cubicBezTo>
                  <a:cubicBezTo>
                    <a:pt x="114" y="2077"/>
                    <a:pt x="161" y="2094"/>
                    <a:pt x="209" y="2094"/>
                  </a:cubicBezTo>
                  <a:cubicBezTo>
                    <a:pt x="258" y="2094"/>
                    <a:pt x="304" y="2076"/>
                    <a:pt x="342" y="2040"/>
                  </a:cubicBezTo>
                  <a:lnTo>
                    <a:pt x="699" y="1683"/>
                  </a:lnTo>
                  <a:lnTo>
                    <a:pt x="1056" y="2040"/>
                  </a:lnTo>
                  <a:cubicBezTo>
                    <a:pt x="1093" y="2077"/>
                    <a:pt x="1139" y="2094"/>
                    <a:pt x="1188" y="2094"/>
                  </a:cubicBezTo>
                  <a:cubicBezTo>
                    <a:pt x="1236" y="2094"/>
                    <a:pt x="1282" y="2076"/>
                    <a:pt x="1319" y="2040"/>
                  </a:cubicBezTo>
                  <a:cubicBezTo>
                    <a:pt x="1392" y="1967"/>
                    <a:pt x="1392" y="1849"/>
                    <a:pt x="1319" y="1778"/>
                  </a:cubicBezTo>
                  <a:lnTo>
                    <a:pt x="962" y="1421"/>
                  </a:lnTo>
                  <a:lnTo>
                    <a:pt x="1193" y="1190"/>
                  </a:lnTo>
                  <a:cubicBezTo>
                    <a:pt x="1325" y="1058"/>
                    <a:pt x="1398" y="882"/>
                    <a:pt x="1398" y="696"/>
                  </a:cubicBezTo>
                  <a:cubicBezTo>
                    <a:pt x="1398" y="510"/>
                    <a:pt x="1325" y="336"/>
                    <a:pt x="1193" y="203"/>
                  </a:cubicBezTo>
                  <a:cubicBezTo>
                    <a:pt x="1057" y="68"/>
                    <a:pt x="879" y="0"/>
                    <a:pt x="7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3"/>
            <p:cNvSpPr/>
            <p:nvPr/>
          </p:nvSpPr>
          <p:spPr>
            <a:xfrm>
              <a:off x="5839152" y="3098212"/>
              <a:ext cx="14291" cy="14291"/>
            </a:xfrm>
            <a:custGeom>
              <a:avLst/>
              <a:gdLst/>
              <a:ahLst/>
              <a:cxnLst/>
              <a:rect l="l" t="t" r="r" b="b"/>
              <a:pathLst>
                <a:path w="373" h="373" extrusionOk="0">
                  <a:moveTo>
                    <a:pt x="187" y="1"/>
                  </a:moveTo>
                  <a:cubicBezTo>
                    <a:pt x="136" y="1"/>
                    <a:pt x="90" y="20"/>
                    <a:pt x="54" y="56"/>
                  </a:cubicBezTo>
                  <a:cubicBezTo>
                    <a:pt x="19" y="90"/>
                    <a:pt x="1" y="138"/>
                    <a:pt x="1" y="187"/>
                  </a:cubicBezTo>
                  <a:cubicBezTo>
                    <a:pt x="1" y="238"/>
                    <a:pt x="20" y="284"/>
                    <a:pt x="54" y="319"/>
                  </a:cubicBezTo>
                  <a:cubicBezTo>
                    <a:pt x="90" y="355"/>
                    <a:pt x="136" y="373"/>
                    <a:pt x="187" y="373"/>
                  </a:cubicBezTo>
                  <a:cubicBezTo>
                    <a:pt x="234" y="373"/>
                    <a:pt x="283" y="354"/>
                    <a:pt x="318" y="319"/>
                  </a:cubicBezTo>
                  <a:cubicBezTo>
                    <a:pt x="353" y="284"/>
                    <a:pt x="373" y="238"/>
                    <a:pt x="373" y="187"/>
                  </a:cubicBezTo>
                  <a:cubicBezTo>
                    <a:pt x="373" y="138"/>
                    <a:pt x="352" y="90"/>
                    <a:pt x="318" y="56"/>
                  </a:cubicBezTo>
                  <a:cubicBezTo>
                    <a:pt x="283" y="20"/>
                    <a:pt x="236"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 name="Google Shape;2721;p53"/>
          <p:cNvGrpSpPr/>
          <p:nvPr/>
        </p:nvGrpSpPr>
        <p:grpSpPr>
          <a:xfrm>
            <a:off x="4390443" y="2218875"/>
            <a:ext cx="364965" cy="355310"/>
            <a:chOff x="5585868" y="1757850"/>
            <a:chExt cx="364965" cy="355310"/>
          </a:xfrm>
        </p:grpSpPr>
        <p:sp>
          <p:nvSpPr>
            <p:cNvPr id="2722" name="Google Shape;2722;p53"/>
            <p:cNvSpPr/>
            <p:nvPr/>
          </p:nvSpPr>
          <p:spPr>
            <a:xfrm>
              <a:off x="5592995" y="1764976"/>
              <a:ext cx="350713" cy="341058"/>
            </a:xfrm>
            <a:custGeom>
              <a:avLst/>
              <a:gdLst/>
              <a:ahLst/>
              <a:cxnLst/>
              <a:rect l="l" t="t" r="r" b="b"/>
              <a:pathLst>
                <a:path w="9154" h="8902" extrusionOk="0">
                  <a:moveTo>
                    <a:pt x="4577" y="0"/>
                  </a:moveTo>
                  <a:cubicBezTo>
                    <a:pt x="2050" y="0"/>
                    <a:pt x="1" y="1883"/>
                    <a:pt x="1" y="4204"/>
                  </a:cubicBezTo>
                  <a:cubicBezTo>
                    <a:pt x="1" y="6526"/>
                    <a:pt x="2050" y="8409"/>
                    <a:pt x="4577" y="8409"/>
                  </a:cubicBezTo>
                  <a:cubicBezTo>
                    <a:pt x="5134" y="8409"/>
                    <a:pt x="5668" y="8317"/>
                    <a:pt x="6161" y="8150"/>
                  </a:cubicBezTo>
                  <a:lnTo>
                    <a:pt x="6860" y="8849"/>
                  </a:lnTo>
                  <a:cubicBezTo>
                    <a:pt x="6896" y="8885"/>
                    <a:pt x="6941" y="8902"/>
                    <a:pt x="6984" y="8902"/>
                  </a:cubicBezTo>
                  <a:cubicBezTo>
                    <a:pt x="7076" y="8902"/>
                    <a:pt x="7164" y="8831"/>
                    <a:pt x="7164" y="8723"/>
                  </a:cubicBezTo>
                  <a:lnTo>
                    <a:pt x="7164" y="7671"/>
                  </a:lnTo>
                  <a:cubicBezTo>
                    <a:pt x="8365" y="6915"/>
                    <a:pt x="9154" y="5644"/>
                    <a:pt x="9154" y="4204"/>
                  </a:cubicBezTo>
                  <a:cubicBezTo>
                    <a:pt x="9154" y="1883"/>
                    <a:pt x="7106" y="0"/>
                    <a:pt x="45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3"/>
            <p:cNvSpPr/>
            <p:nvPr/>
          </p:nvSpPr>
          <p:spPr>
            <a:xfrm>
              <a:off x="5768466" y="1965197"/>
              <a:ext cx="57507" cy="65208"/>
            </a:xfrm>
            <a:custGeom>
              <a:avLst/>
              <a:gdLst/>
              <a:ahLst/>
              <a:cxnLst/>
              <a:rect l="l" t="t" r="r" b="b"/>
              <a:pathLst>
                <a:path w="1501" h="1702" extrusionOk="0">
                  <a:moveTo>
                    <a:pt x="603" y="1"/>
                  </a:moveTo>
                  <a:lnTo>
                    <a:pt x="0" y="677"/>
                  </a:lnTo>
                  <a:lnTo>
                    <a:pt x="865" y="1702"/>
                  </a:lnTo>
                  <a:lnTo>
                    <a:pt x="865" y="1065"/>
                  </a:lnTo>
                  <a:lnTo>
                    <a:pt x="1500" y="1065"/>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3"/>
            <p:cNvSpPr/>
            <p:nvPr/>
          </p:nvSpPr>
          <p:spPr>
            <a:xfrm>
              <a:off x="5701304" y="1821602"/>
              <a:ext cx="134170" cy="169380"/>
            </a:xfrm>
            <a:custGeom>
              <a:avLst/>
              <a:gdLst/>
              <a:ahLst/>
              <a:cxnLst/>
              <a:rect l="l" t="t" r="r" b="b"/>
              <a:pathLst>
                <a:path w="3502" h="4421" extrusionOk="0">
                  <a:moveTo>
                    <a:pt x="1753" y="899"/>
                  </a:moveTo>
                  <a:cubicBezTo>
                    <a:pt x="1976" y="899"/>
                    <a:pt x="2186" y="987"/>
                    <a:pt x="2344" y="1144"/>
                  </a:cubicBezTo>
                  <a:cubicBezTo>
                    <a:pt x="2648" y="1450"/>
                    <a:pt x="2668" y="1947"/>
                    <a:pt x="2389" y="2276"/>
                  </a:cubicBezTo>
                  <a:lnTo>
                    <a:pt x="1750" y="3033"/>
                  </a:lnTo>
                  <a:lnTo>
                    <a:pt x="1113" y="2276"/>
                  </a:lnTo>
                  <a:cubicBezTo>
                    <a:pt x="835" y="1947"/>
                    <a:pt x="856" y="1450"/>
                    <a:pt x="1161" y="1144"/>
                  </a:cubicBezTo>
                  <a:cubicBezTo>
                    <a:pt x="1319" y="987"/>
                    <a:pt x="1530" y="899"/>
                    <a:pt x="1753" y="899"/>
                  </a:cubicBezTo>
                  <a:close/>
                  <a:moveTo>
                    <a:pt x="1750" y="0"/>
                  </a:moveTo>
                  <a:cubicBezTo>
                    <a:pt x="1287" y="0"/>
                    <a:pt x="853" y="182"/>
                    <a:pt x="525" y="509"/>
                  </a:cubicBezTo>
                  <a:cubicBezTo>
                    <a:pt x="216" y="817"/>
                    <a:pt x="37" y="1226"/>
                    <a:pt x="18" y="1662"/>
                  </a:cubicBezTo>
                  <a:cubicBezTo>
                    <a:pt x="0" y="2097"/>
                    <a:pt x="144" y="2520"/>
                    <a:pt x="426" y="2853"/>
                  </a:cubicBezTo>
                  <a:lnTo>
                    <a:pt x="1162" y="3725"/>
                  </a:lnTo>
                  <a:lnTo>
                    <a:pt x="1750" y="4420"/>
                  </a:lnTo>
                  <a:lnTo>
                    <a:pt x="3075" y="2853"/>
                  </a:lnTo>
                  <a:cubicBezTo>
                    <a:pt x="3356" y="2521"/>
                    <a:pt x="3502" y="2097"/>
                    <a:pt x="3483" y="1662"/>
                  </a:cubicBezTo>
                  <a:cubicBezTo>
                    <a:pt x="3465" y="1226"/>
                    <a:pt x="3283" y="817"/>
                    <a:pt x="2977" y="509"/>
                  </a:cubicBezTo>
                  <a:cubicBezTo>
                    <a:pt x="2649" y="182"/>
                    <a:pt x="2213" y="0"/>
                    <a:pt x="17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3"/>
            <p:cNvSpPr/>
            <p:nvPr/>
          </p:nvSpPr>
          <p:spPr>
            <a:xfrm>
              <a:off x="5719694" y="1821678"/>
              <a:ext cx="97390" cy="86280"/>
            </a:xfrm>
            <a:custGeom>
              <a:avLst/>
              <a:gdLst/>
              <a:ahLst/>
              <a:cxnLst/>
              <a:rect l="l" t="t" r="r" b="b"/>
              <a:pathLst>
                <a:path w="2542" h="2252" extrusionOk="0">
                  <a:moveTo>
                    <a:pt x="1270" y="1"/>
                  </a:moveTo>
                  <a:cubicBezTo>
                    <a:pt x="807" y="1"/>
                    <a:pt x="373" y="181"/>
                    <a:pt x="45" y="508"/>
                  </a:cubicBezTo>
                  <a:lnTo>
                    <a:pt x="8" y="546"/>
                  </a:lnTo>
                  <a:lnTo>
                    <a:pt x="1" y="562"/>
                  </a:lnTo>
                  <a:cubicBezTo>
                    <a:pt x="1" y="1163"/>
                    <a:pt x="203" y="1766"/>
                    <a:pt x="614" y="2251"/>
                  </a:cubicBezTo>
                  <a:cubicBezTo>
                    <a:pt x="353" y="1922"/>
                    <a:pt x="380" y="1440"/>
                    <a:pt x="679" y="1141"/>
                  </a:cubicBezTo>
                  <a:cubicBezTo>
                    <a:pt x="837" y="983"/>
                    <a:pt x="1047" y="895"/>
                    <a:pt x="1270" y="895"/>
                  </a:cubicBezTo>
                  <a:cubicBezTo>
                    <a:pt x="1493" y="895"/>
                    <a:pt x="1703" y="983"/>
                    <a:pt x="1863" y="1141"/>
                  </a:cubicBezTo>
                  <a:cubicBezTo>
                    <a:pt x="2160" y="1439"/>
                    <a:pt x="2186" y="1922"/>
                    <a:pt x="1927" y="2251"/>
                  </a:cubicBezTo>
                  <a:cubicBezTo>
                    <a:pt x="2339" y="1766"/>
                    <a:pt x="2541" y="1163"/>
                    <a:pt x="2541" y="562"/>
                  </a:cubicBezTo>
                  <a:lnTo>
                    <a:pt x="2535" y="546"/>
                  </a:lnTo>
                  <a:cubicBezTo>
                    <a:pt x="2522" y="532"/>
                    <a:pt x="2511" y="519"/>
                    <a:pt x="2498" y="507"/>
                  </a:cubicBezTo>
                  <a:cubicBezTo>
                    <a:pt x="2169" y="181"/>
                    <a:pt x="1733" y="1"/>
                    <a:pt x="12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3"/>
            <p:cNvSpPr/>
            <p:nvPr/>
          </p:nvSpPr>
          <p:spPr>
            <a:xfrm>
              <a:off x="5710767" y="1842865"/>
              <a:ext cx="124784" cy="187425"/>
            </a:xfrm>
            <a:custGeom>
              <a:avLst/>
              <a:gdLst/>
              <a:ahLst/>
              <a:cxnLst/>
              <a:rect l="l" t="t" r="r" b="b"/>
              <a:pathLst>
                <a:path w="3257" h="4892" extrusionOk="0">
                  <a:moveTo>
                    <a:pt x="2774" y="0"/>
                  </a:moveTo>
                  <a:lnTo>
                    <a:pt x="2774" y="9"/>
                  </a:lnTo>
                  <a:cubicBezTo>
                    <a:pt x="2774" y="610"/>
                    <a:pt x="2572" y="1213"/>
                    <a:pt x="2161" y="1698"/>
                  </a:cubicBezTo>
                  <a:lnTo>
                    <a:pt x="0" y="4257"/>
                  </a:lnTo>
                  <a:lnTo>
                    <a:pt x="639" y="4257"/>
                  </a:lnTo>
                  <a:lnTo>
                    <a:pt x="639" y="4892"/>
                  </a:lnTo>
                  <a:lnTo>
                    <a:pt x="2831" y="2298"/>
                  </a:lnTo>
                  <a:cubicBezTo>
                    <a:pt x="3111" y="1965"/>
                    <a:pt x="3256" y="1542"/>
                    <a:pt x="3237" y="1107"/>
                  </a:cubicBezTo>
                  <a:cubicBezTo>
                    <a:pt x="3219" y="694"/>
                    <a:pt x="3055" y="304"/>
                    <a:pt x="2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3"/>
            <p:cNvSpPr/>
            <p:nvPr/>
          </p:nvSpPr>
          <p:spPr>
            <a:xfrm>
              <a:off x="5585868" y="1760493"/>
              <a:ext cx="364965" cy="352667"/>
            </a:xfrm>
            <a:custGeom>
              <a:avLst/>
              <a:gdLst/>
              <a:ahLst/>
              <a:cxnLst/>
              <a:rect l="l" t="t" r="r" b="b"/>
              <a:pathLst>
                <a:path w="9526" h="9205" extrusionOk="0">
                  <a:moveTo>
                    <a:pt x="5599" y="0"/>
                  </a:moveTo>
                  <a:cubicBezTo>
                    <a:pt x="5509" y="0"/>
                    <a:pt x="5430" y="64"/>
                    <a:pt x="5415" y="156"/>
                  </a:cubicBezTo>
                  <a:cubicBezTo>
                    <a:pt x="5399" y="259"/>
                    <a:pt x="5466" y="352"/>
                    <a:pt x="5567" y="370"/>
                  </a:cubicBezTo>
                  <a:cubicBezTo>
                    <a:pt x="7646" y="721"/>
                    <a:pt x="9154" y="2382"/>
                    <a:pt x="9154" y="4321"/>
                  </a:cubicBezTo>
                  <a:cubicBezTo>
                    <a:pt x="9154" y="5643"/>
                    <a:pt x="8442" y="6881"/>
                    <a:pt x="7252" y="7633"/>
                  </a:cubicBezTo>
                  <a:cubicBezTo>
                    <a:pt x="7197" y="7666"/>
                    <a:pt x="7164" y="7725"/>
                    <a:pt x="7164" y="7791"/>
                  </a:cubicBezTo>
                  <a:lnTo>
                    <a:pt x="7164" y="8820"/>
                  </a:lnTo>
                  <a:lnTo>
                    <a:pt x="6479" y="8136"/>
                  </a:lnTo>
                  <a:cubicBezTo>
                    <a:pt x="6443" y="8101"/>
                    <a:pt x="6395" y="8082"/>
                    <a:pt x="6346" y="8082"/>
                  </a:cubicBezTo>
                  <a:cubicBezTo>
                    <a:pt x="6326" y="8082"/>
                    <a:pt x="6306" y="8085"/>
                    <a:pt x="6287" y="8091"/>
                  </a:cubicBezTo>
                  <a:cubicBezTo>
                    <a:pt x="5801" y="8258"/>
                    <a:pt x="5289" y="8341"/>
                    <a:pt x="4763" y="8341"/>
                  </a:cubicBezTo>
                  <a:cubicBezTo>
                    <a:pt x="2343" y="8341"/>
                    <a:pt x="373" y="6539"/>
                    <a:pt x="373" y="4323"/>
                  </a:cubicBezTo>
                  <a:cubicBezTo>
                    <a:pt x="373" y="2384"/>
                    <a:pt x="1882" y="723"/>
                    <a:pt x="3960" y="372"/>
                  </a:cubicBezTo>
                  <a:cubicBezTo>
                    <a:pt x="4061" y="355"/>
                    <a:pt x="4129" y="259"/>
                    <a:pt x="4113" y="157"/>
                  </a:cubicBezTo>
                  <a:cubicBezTo>
                    <a:pt x="4098" y="68"/>
                    <a:pt x="4019" y="3"/>
                    <a:pt x="3930" y="3"/>
                  </a:cubicBezTo>
                  <a:cubicBezTo>
                    <a:pt x="3920" y="3"/>
                    <a:pt x="3909" y="4"/>
                    <a:pt x="3899" y="6"/>
                  </a:cubicBezTo>
                  <a:cubicBezTo>
                    <a:pt x="1641" y="387"/>
                    <a:pt x="1" y="2204"/>
                    <a:pt x="1" y="4323"/>
                  </a:cubicBezTo>
                  <a:cubicBezTo>
                    <a:pt x="1" y="5499"/>
                    <a:pt x="498" y="6603"/>
                    <a:pt x="1403" y="7433"/>
                  </a:cubicBezTo>
                  <a:cubicBezTo>
                    <a:pt x="2300" y="8259"/>
                    <a:pt x="3495" y="8713"/>
                    <a:pt x="4763" y="8713"/>
                  </a:cubicBezTo>
                  <a:cubicBezTo>
                    <a:pt x="5289" y="8713"/>
                    <a:pt x="5804" y="8634"/>
                    <a:pt x="6296" y="8481"/>
                  </a:cubicBezTo>
                  <a:lnTo>
                    <a:pt x="6914" y="9099"/>
                  </a:lnTo>
                  <a:cubicBezTo>
                    <a:pt x="6985" y="9169"/>
                    <a:pt x="7076" y="9204"/>
                    <a:pt x="7171" y="9204"/>
                  </a:cubicBezTo>
                  <a:cubicBezTo>
                    <a:pt x="7217" y="9204"/>
                    <a:pt x="7266" y="9194"/>
                    <a:pt x="7311" y="9176"/>
                  </a:cubicBezTo>
                  <a:cubicBezTo>
                    <a:pt x="7447" y="9120"/>
                    <a:pt x="7536" y="8989"/>
                    <a:pt x="7536" y="8840"/>
                  </a:cubicBezTo>
                  <a:lnTo>
                    <a:pt x="7536" y="7890"/>
                  </a:lnTo>
                  <a:cubicBezTo>
                    <a:pt x="8784" y="7066"/>
                    <a:pt x="9526" y="5738"/>
                    <a:pt x="9526" y="4320"/>
                  </a:cubicBezTo>
                  <a:cubicBezTo>
                    <a:pt x="9526" y="2201"/>
                    <a:pt x="7887" y="385"/>
                    <a:pt x="5629" y="3"/>
                  </a:cubicBezTo>
                  <a:cubicBezTo>
                    <a:pt x="5619" y="1"/>
                    <a:pt x="5609" y="0"/>
                    <a:pt x="5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3"/>
            <p:cNvSpPr/>
            <p:nvPr/>
          </p:nvSpPr>
          <p:spPr>
            <a:xfrm>
              <a:off x="5761225" y="1757850"/>
              <a:ext cx="14291" cy="14291"/>
            </a:xfrm>
            <a:custGeom>
              <a:avLst/>
              <a:gdLst/>
              <a:ahLst/>
              <a:cxnLst/>
              <a:rect l="l" t="t" r="r" b="b"/>
              <a:pathLst>
                <a:path w="373" h="373" extrusionOk="0">
                  <a:moveTo>
                    <a:pt x="186" y="0"/>
                  </a:moveTo>
                  <a:cubicBezTo>
                    <a:pt x="139" y="0"/>
                    <a:pt x="90" y="19"/>
                    <a:pt x="54" y="54"/>
                  </a:cubicBezTo>
                  <a:cubicBezTo>
                    <a:pt x="20" y="89"/>
                    <a:pt x="0" y="136"/>
                    <a:pt x="0" y="186"/>
                  </a:cubicBezTo>
                  <a:cubicBezTo>
                    <a:pt x="0" y="234"/>
                    <a:pt x="21" y="283"/>
                    <a:pt x="54" y="317"/>
                  </a:cubicBezTo>
                  <a:cubicBezTo>
                    <a:pt x="90" y="351"/>
                    <a:pt x="139" y="372"/>
                    <a:pt x="186" y="372"/>
                  </a:cubicBezTo>
                  <a:cubicBezTo>
                    <a:pt x="235" y="372"/>
                    <a:pt x="283" y="351"/>
                    <a:pt x="319" y="317"/>
                  </a:cubicBezTo>
                  <a:cubicBezTo>
                    <a:pt x="354" y="283"/>
                    <a:pt x="372" y="235"/>
                    <a:pt x="372" y="186"/>
                  </a:cubicBezTo>
                  <a:cubicBezTo>
                    <a:pt x="372" y="137"/>
                    <a:pt x="351" y="89"/>
                    <a:pt x="319" y="54"/>
                  </a:cubicBezTo>
                  <a:cubicBezTo>
                    <a:pt x="283" y="18"/>
                    <a:pt x="237"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3"/>
            <p:cNvSpPr/>
            <p:nvPr/>
          </p:nvSpPr>
          <p:spPr>
            <a:xfrm>
              <a:off x="5694101" y="1814552"/>
              <a:ext cx="148576" cy="222979"/>
            </a:xfrm>
            <a:custGeom>
              <a:avLst/>
              <a:gdLst/>
              <a:ahLst/>
              <a:cxnLst/>
              <a:rect l="l" t="t" r="r" b="b"/>
              <a:pathLst>
                <a:path w="3878" h="5820" extrusionOk="0">
                  <a:moveTo>
                    <a:pt x="1938" y="373"/>
                  </a:moveTo>
                  <a:cubicBezTo>
                    <a:pt x="2346" y="373"/>
                    <a:pt x="2730" y="529"/>
                    <a:pt x="3022" y="814"/>
                  </a:cubicBezTo>
                  <a:cubicBezTo>
                    <a:pt x="3014" y="1065"/>
                    <a:pt x="2970" y="1312"/>
                    <a:pt x="2889" y="1546"/>
                  </a:cubicBezTo>
                  <a:cubicBezTo>
                    <a:pt x="2839" y="1418"/>
                    <a:pt x="2764" y="1299"/>
                    <a:pt x="2662" y="1196"/>
                  </a:cubicBezTo>
                  <a:cubicBezTo>
                    <a:pt x="2470" y="1003"/>
                    <a:pt x="2212" y="897"/>
                    <a:pt x="1938" y="897"/>
                  </a:cubicBezTo>
                  <a:cubicBezTo>
                    <a:pt x="1664" y="897"/>
                    <a:pt x="1408" y="1003"/>
                    <a:pt x="1215" y="1196"/>
                  </a:cubicBezTo>
                  <a:cubicBezTo>
                    <a:pt x="1112" y="1299"/>
                    <a:pt x="1036" y="1418"/>
                    <a:pt x="987" y="1546"/>
                  </a:cubicBezTo>
                  <a:cubicBezTo>
                    <a:pt x="908" y="1312"/>
                    <a:pt x="864" y="1065"/>
                    <a:pt x="856" y="814"/>
                  </a:cubicBezTo>
                  <a:cubicBezTo>
                    <a:pt x="1146" y="529"/>
                    <a:pt x="1530" y="373"/>
                    <a:pt x="1938" y="373"/>
                  </a:cubicBezTo>
                  <a:close/>
                  <a:moveTo>
                    <a:pt x="1938" y="1269"/>
                  </a:moveTo>
                  <a:cubicBezTo>
                    <a:pt x="2112" y="1269"/>
                    <a:pt x="2276" y="1336"/>
                    <a:pt x="2398" y="1459"/>
                  </a:cubicBezTo>
                  <a:cubicBezTo>
                    <a:pt x="2635" y="1695"/>
                    <a:pt x="2651" y="2082"/>
                    <a:pt x="2435" y="2339"/>
                  </a:cubicBezTo>
                  <a:lnTo>
                    <a:pt x="1938" y="2927"/>
                  </a:lnTo>
                  <a:lnTo>
                    <a:pt x="1441" y="2339"/>
                  </a:lnTo>
                  <a:cubicBezTo>
                    <a:pt x="1225" y="2082"/>
                    <a:pt x="1243" y="1698"/>
                    <a:pt x="1478" y="1459"/>
                  </a:cubicBezTo>
                  <a:cubicBezTo>
                    <a:pt x="1602" y="1336"/>
                    <a:pt x="1766" y="1269"/>
                    <a:pt x="1938" y="1269"/>
                  </a:cubicBezTo>
                  <a:close/>
                  <a:moveTo>
                    <a:pt x="532" y="1273"/>
                  </a:moveTo>
                  <a:cubicBezTo>
                    <a:pt x="621" y="1745"/>
                    <a:pt x="829" y="2190"/>
                    <a:pt x="1141" y="2558"/>
                  </a:cubicBezTo>
                  <a:lnTo>
                    <a:pt x="1694" y="3216"/>
                  </a:lnTo>
                  <a:lnTo>
                    <a:pt x="1350" y="3622"/>
                  </a:lnTo>
                  <a:lnTo>
                    <a:pt x="755" y="2918"/>
                  </a:lnTo>
                  <a:cubicBezTo>
                    <a:pt x="504" y="2620"/>
                    <a:pt x="376" y="2242"/>
                    <a:pt x="392" y="1854"/>
                  </a:cubicBezTo>
                  <a:cubicBezTo>
                    <a:pt x="402" y="1650"/>
                    <a:pt x="450" y="1453"/>
                    <a:pt x="532" y="1273"/>
                  </a:cubicBezTo>
                  <a:close/>
                  <a:moveTo>
                    <a:pt x="3345" y="1273"/>
                  </a:moveTo>
                  <a:cubicBezTo>
                    <a:pt x="3429" y="1453"/>
                    <a:pt x="3477" y="1650"/>
                    <a:pt x="3485" y="1854"/>
                  </a:cubicBezTo>
                  <a:cubicBezTo>
                    <a:pt x="3501" y="2242"/>
                    <a:pt x="3371" y="2619"/>
                    <a:pt x="3121" y="2916"/>
                  </a:cubicBezTo>
                  <a:lnTo>
                    <a:pt x="1258" y="5124"/>
                  </a:lnTo>
                  <a:lnTo>
                    <a:pt x="1258" y="4996"/>
                  </a:lnTo>
                  <a:cubicBezTo>
                    <a:pt x="1258" y="4893"/>
                    <a:pt x="1176" y="4811"/>
                    <a:pt x="1072" y="4811"/>
                  </a:cubicBezTo>
                  <a:lnTo>
                    <a:pt x="835" y="4811"/>
                  </a:lnTo>
                  <a:cubicBezTo>
                    <a:pt x="835" y="4811"/>
                    <a:pt x="2734" y="2561"/>
                    <a:pt x="2736" y="2558"/>
                  </a:cubicBezTo>
                  <a:cubicBezTo>
                    <a:pt x="3047" y="2190"/>
                    <a:pt x="3255" y="1747"/>
                    <a:pt x="3345" y="1273"/>
                  </a:cubicBezTo>
                  <a:close/>
                  <a:moveTo>
                    <a:pt x="2526" y="4201"/>
                  </a:moveTo>
                  <a:lnTo>
                    <a:pt x="3043" y="4811"/>
                  </a:lnTo>
                  <a:lnTo>
                    <a:pt x="2806" y="4811"/>
                  </a:lnTo>
                  <a:cubicBezTo>
                    <a:pt x="2703" y="4811"/>
                    <a:pt x="2620" y="4894"/>
                    <a:pt x="2620" y="4997"/>
                  </a:cubicBezTo>
                  <a:lnTo>
                    <a:pt x="2620" y="5125"/>
                  </a:lnTo>
                  <a:lnTo>
                    <a:pt x="2182" y="4609"/>
                  </a:lnTo>
                  <a:lnTo>
                    <a:pt x="2526" y="4201"/>
                  </a:lnTo>
                  <a:close/>
                  <a:moveTo>
                    <a:pt x="1938" y="1"/>
                  </a:moveTo>
                  <a:cubicBezTo>
                    <a:pt x="1425" y="1"/>
                    <a:pt x="944" y="199"/>
                    <a:pt x="581" y="562"/>
                  </a:cubicBezTo>
                  <a:cubicBezTo>
                    <a:pt x="240" y="903"/>
                    <a:pt x="41" y="1357"/>
                    <a:pt x="20" y="1839"/>
                  </a:cubicBezTo>
                  <a:cubicBezTo>
                    <a:pt x="1" y="2320"/>
                    <a:pt x="160" y="2788"/>
                    <a:pt x="471" y="3158"/>
                  </a:cubicBezTo>
                  <a:lnTo>
                    <a:pt x="1108" y="3911"/>
                  </a:lnTo>
                  <a:lnTo>
                    <a:pt x="292" y="4876"/>
                  </a:lnTo>
                  <a:cubicBezTo>
                    <a:pt x="246" y="4932"/>
                    <a:pt x="234" y="5009"/>
                    <a:pt x="267" y="5076"/>
                  </a:cubicBezTo>
                  <a:cubicBezTo>
                    <a:pt x="297" y="5140"/>
                    <a:pt x="364" y="5183"/>
                    <a:pt x="435" y="5183"/>
                  </a:cubicBezTo>
                  <a:lnTo>
                    <a:pt x="888" y="5183"/>
                  </a:lnTo>
                  <a:lnTo>
                    <a:pt x="888" y="5634"/>
                  </a:lnTo>
                  <a:cubicBezTo>
                    <a:pt x="888" y="5711"/>
                    <a:pt x="937" y="5780"/>
                    <a:pt x="1011" y="5808"/>
                  </a:cubicBezTo>
                  <a:cubicBezTo>
                    <a:pt x="1030" y="5816"/>
                    <a:pt x="1053" y="5820"/>
                    <a:pt x="1074" y="5820"/>
                  </a:cubicBezTo>
                  <a:cubicBezTo>
                    <a:pt x="1127" y="5820"/>
                    <a:pt x="1179" y="5795"/>
                    <a:pt x="1215" y="5755"/>
                  </a:cubicBezTo>
                  <a:lnTo>
                    <a:pt x="1938" y="4897"/>
                  </a:lnTo>
                  <a:lnTo>
                    <a:pt x="2665" y="5755"/>
                  </a:lnTo>
                  <a:cubicBezTo>
                    <a:pt x="2700" y="5798"/>
                    <a:pt x="2754" y="5820"/>
                    <a:pt x="2806" y="5820"/>
                  </a:cubicBezTo>
                  <a:cubicBezTo>
                    <a:pt x="2827" y="5820"/>
                    <a:pt x="2849" y="5816"/>
                    <a:pt x="2868" y="5808"/>
                  </a:cubicBezTo>
                  <a:cubicBezTo>
                    <a:pt x="2941" y="5783"/>
                    <a:pt x="2992" y="5711"/>
                    <a:pt x="2992" y="5634"/>
                  </a:cubicBezTo>
                  <a:lnTo>
                    <a:pt x="2992" y="5183"/>
                  </a:lnTo>
                  <a:lnTo>
                    <a:pt x="3441" y="5183"/>
                  </a:lnTo>
                  <a:cubicBezTo>
                    <a:pt x="3514" y="5183"/>
                    <a:pt x="3580" y="5140"/>
                    <a:pt x="3611" y="5076"/>
                  </a:cubicBezTo>
                  <a:cubicBezTo>
                    <a:pt x="3641" y="5010"/>
                    <a:pt x="3632" y="4932"/>
                    <a:pt x="3586" y="4876"/>
                  </a:cubicBezTo>
                  <a:lnTo>
                    <a:pt x="2770" y="3911"/>
                  </a:lnTo>
                  <a:lnTo>
                    <a:pt x="3406" y="3158"/>
                  </a:lnTo>
                  <a:cubicBezTo>
                    <a:pt x="3717" y="2788"/>
                    <a:pt x="3877" y="2320"/>
                    <a:pt x="3857" y="1839"/>
                  </a:cubicBezTo>
                  <a:cubicBezTo>
                    <a:pt x="3836" y="1357"/>
                    <a:pt x="3638" y="903"/>
                    <a:pt x="3297" y="562"/>
                  </a:cubicBezTo>
                  <a:cubicBezTo>
                    <a:pt x="2934" y="199"/>
                    <a:pt x="2452" y="1"/>
                    <a:pt x="1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 name="Google Shape;2730;p53"/>
          <p:cNvGrpSpPr/>
          <p:nvPr/>
        </p:nvGrpSpPr>
        <p:grpSpPr>
          <a:xfrm>
            <a:off x="1821483" y="3682417"/>
            <a:ext cx="365654" cy="364965"/>
            <a:chOff x="4969114" y="3998480"/>
            <a:chExt cx="365654" cy="364965"/>
          </a:xfrm>
        </p:grpSpPr>
        <p:sp>
          <p:nvSpPr>
            <p:cNvPr id="2731" name="Google Shape;2731;p53"/>
            <p:cNvSpPr/>
            <p:nvPr/>
          </p:nvSpPr>
          <p:spPr>
            <a:xfrm>
              <a:off x="5241362" y="4270805"/>
              <a:ext cx="85590" cy="85590"/>
            </a:xfrm>
            <a:custGeom>
              <a:avLst/>
              <a:gdLst/>
              <a:ahLst/>
              <a:cxnLst/>
              <a:rect l="l" t="t" r="r" b="b"/>
              <a:pathLst>
                <a:path w="2234" h="2234" extrusionOk="0">
                  <a:moveTo>
                    <a:pt x="1117" y="1"/>
                  </a:moveTo>
                  <a:cubicBezTo>
                    <a:pt x="501" y="1"/>
                    <a:pt x="1" y="501"/>
                    <a:pt x="1" y="1117"/>
                  </a:cubicBezTo>
                  <a:cubicBezTo>
                    <a:pt x="1" y="1733"/>
                    <a:pt x="501" y="2233"/>
                    <a:pt x="1117" y="2233"/>
                  </a:cubicBezTo>
                  <a:cubicBezTo>
                    <a:pt x="1733" y="2233"/>
                    <a:pt x="2233" y="1733"/>
                    <a:pt x="2233" y="1117"/>
                  </a:cubicBezTo>
                  <a:cubicBezTo>
                    <a:pt x="2233" y="501"/>
                    <a:pt x="1733" y="1"/>
                    <a:pt x="1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3"/>
            <p:cNvSpPr/>
            <p:nvPr/>
          </p:nvSpPr>
          <p:spPr>
            <a:xfrm>
              <a:off x="5269867" y="4299309"/>
              <a:ext cx="28581" cy="28581"/>
            </a:xfrm>
            <a:custGeom>
              <a:avLst/>
              <a:gdLst/>
              <a:ahLst/>
              <a:cxnLst/>
              <a:rect l="l" t="t" r="r" b="b"/>
              <a:pathLst>
                <a:path w="746" h="746" extrusionOk="0">
                  <a:moveTo>
                    <a:pt x="373" y="1"/>
                  </a:moveTo>
                  <a:cubicBezTo>
                    <a:pt x="168" y="1"/>
                    <a:pt x="1" y="168"/>
                    <a:pt x="1" y="373"/>
                  </a:cubicBezTo>
                  <a:cubicBezTo>
                    <a:pt x="1" y="578"/>
                    <a:pt x="168" y="745"/>
                    <a:pt x="373" y="745"/>
                  </a:cubicBezTo>
                  <a:cubicBezTo>
                    <a:pt x="578" y="745"/>
                    <a:pt x="745" y="578"/>
                    <a:pt x="745" y="373"/>
                  </a:cubicBezTo>
                  <a:cubicBezTo>
                    <a:pt x="745" y="168"/>
                    <a:pt x="578" y="1"/>
                    <a:pt x="3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3"/>
            <p:cNvSpPr/>
            <p:nvPr/>
          </p:nvSpPr>
          <p:spPr>
            <a:xfrm>
              <a:off x="4993404" y="4005682"/>
              <a:ext cx="34251" cy="39960"/>
            </a:xfrm>
            <a:custGeom>
              <a:avLst/>
              <a:gdLst/>
              <a:ahLst/>
              <a:cxnLst/>
              <a:rect l="l" t="t" r="r" b="b"/>
              <a:pathLst>
                <a:path w="894" h="1043" extrusionOk="0">
                  <a:moveTo>
                    <a:pt x="447" y="0"/>
                  </a:moveTo>
                  <a:cubicBezTo>
                    <a:pt x="200" y="0"/>
                    <a:pt x="0" y="200"/>
                    <a:pt x="0" y="447"/>
                  </a:cubicBezTo>
                  <a:lnTo>
                    <a:pt x="0" y="596"/>
                  </a:lnTo>
                  <a:cubicBezTo>
                    <a:pt x="0" y="841"/>
                    <a:pt x="200" y="1042"/>
                    <a:pt x="447" y="1042"/>
                  </a:cubicBezTo>
                  <a:cubicBezTo>
                    <a:pt x="694" y="1042"/>
                    <a:pt x="893" y="844"/>
                    <a:pt x="893" y="596"/>
                  </a:cubicBezTo>
                  <a:lnTo>
                    <a:pt x="893" y="447"/>
                  </a:lnTo>
                  <a:cubicBezTo>
                    <a:pt x="893" y="200"/>
                    <a:pt x="694"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3"/>
            <p:cNvSpPr/>
            <p:nvPr/>
          </p:nvSpPr>
          <p:spPr>
            <a:xfrm>
              <a:off x="5113130" y="4005682"/>
              <a:ext cx="34251" cy="39960"/>
            </a:xfrm>
            <a:custGeom>
              <a:avLst/>
              <a:gdLst/>
              <a:ahLst/>
              <a:cxnLst/>
              <a:rect l="l" t="t" r="r" b="b"/>
              <a:pathLst>
                <a:path w="894" h="1043" extrusionOk="0">
                  <a:moveTo>
                    <a:pt x="447" y="0"/>
                  </a:moveTo>
                  <a:cubicBezTo>
                    <a:pt x="200" y="0"/>
                    <a:pt x="1" y="200"/>
                    <a:pt x="1" y="447"/>
                  </a:cubicBezTo>
                  <a:lnTo>
                    <a:pt x="1" y="596"/>
                  </a:lnTo>
                  <a:cubicBezTo>
                    <a:pt x="1" y="844"/>
                    <a:pt x="200" y="1042"/>
                    <a:pt x="447" y="1042"/>
                  </a:cubicBezTo>
                  <a:cubicBezTo>
                    <a:pt x="694" y="1042"/>
                    <a:pt x="894" y="841"/>
                    <a:pt x="894" y="596"/>
                  </a:cubicBezTo>
                  <a:lnTo>
                    <a:pt x="894" y="447"/>
                  </a:lnTo>
                  <a:cubicBezTo>
                    <a:pt x="894" y="200"/>
                    <a:pt x="694"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3"/>
            <p:cNvSpPr/>
            <p:nvPr/>
          </p:nvSpPr>
          <p:spPr>
            <a:xfrm>
              <a:off x="4976278" y="4099778"/>
              <a:ext cx="188229" cy="184321"/>
            </a:xfrm>
            <a:custGeom>
              <a:avLst/>
              <a:gdLst/>
              <a:ahLst/>
              <a:cxnLst/>
              <a:rect l="l" t="t" r="r" b="b"/>
              <a:pathLst>
                <a:path w="4913" h="4811" extrusionOk="0">
                  <a:moveTo>
                    <a:pt x="447" y="0"/>
                  </a:moveTo>
                  <a:cubicBezTo>
                    <a:pt x="200" y="0"/>
                    <a:pt x="1" y="199"/>
                    <a:pt x="1" y="447"/>
                  </a:cubicBezTo>
                  <a:lnTo>
                    <a:pt x="1" y="1508"/>
                  </a:lnTo>
                  <a:cubicBezTo>
                    <a:pt x="1" y="2695"/>
                    <a:pt x="849" y="3689"/>
                    <a:pt x="1973" y="3914"/>
                  </a:cubicBezTo>
                  <a:lnTo>
                    <a:pt x="1973" y="4810"/>
                  </a:lnTo>
                  <a:lnTo>
                    <a:pt x="2940" y="4810"/>
                  </a:lnTo>
                  <a:lnTo>
                    <a:pt x="2940" y="3914"/>
                  </a:lnTo>
                  <a:cubicBezTo>
                    <a:pt x="4064" y="3689"/>
                    <a:pt x="4912" y="2695"/>
                    <a:pt x="4912" y="1508"/>
                  </a:cubicBezTo>
                  <a:lnTo>
                    <a:pt x="4912" y="447"/>
                  </a:lnTo>
                  <a:cubicBezTo>
                    <a:pt x="4912" y="199"/>
                    <a:pt x="4711" y="0"/>
                    <a:pt x="4466" y="0"/>
                  </a:cubicBezTo>
                  <a:cubicBezTo>
                    <a:pt x="4219" y="0"/>
                    <a:pt x="4019" y="199"/>
                    <a:pt x="4019" y="447"/>
                  </a:cubicBezTo>
                  <a:lnTo>
                    <a:pt x="4019" y="1508"/>
                  </a:lnTo>
                  <a:cubicBezTo>
                    <a:pt x="4019" y="2369"/>
                    <a:pt x="3318" y="3070"/>
                    <a:pt x="2457" y="3070"/>
                  </a:cubicBezTo>
                  <a:cubicBezTo>
                    <a:pt x="1595" y="3070"/>
                    <a:pt x="894" y="2369"/>
                    <a:pt x="894" y="1508"/>
                  </a:cubicBezTo>
                  <a:lnTo>
                    <a:pt x="894" y="447"/>
                  </a:lnTo>
                  <a:cubicBezTo>
                    <a:pt x="894" y="199"/>
                    <a:pt x="694" y="0"/>
                    <a:pt x="4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3"/>
            <p:cNvSpPr/>
            <p:nvPr/>
          </p:nvSpPr>
          <p:spPr>
            <a:xfrm>
              <a:off x="5267108" y="4140083"/>
              <a:ext cx="51913" cy="58771"/>
            </a:xfrm>
            <a:custGeom>
              <a:avLst/>
              <a:gdLst/>
              <a:ahLst/>
              <a:cxnLst/>
              <a:rect l="l" t="t" r="r" b="b"/>
              <a:pathLst>
                <a:path w="1355" h="1534" extrusionOk="0">
                  <a:moveTo>
                    <a:pt x="543" y="0"/>
                  </a:moveTo>
                  <a:lnTo>
                    <a:pt x="0" y="610"/>
                  </a:lnTo>
                  <a:lnTo>
                    <a:pt x="780" y="1533"/>
                  </a:lnTo>
                  <a:lnTo>
                    <a:pt x="780" y="960"/>
                  </a:lnTo>
                  <a:lnTo>
                    <a:pt x="1354" y="960"/>
                  </a:lnTo>
                  <a:lnTo>
                    <a:pt x="5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3"/>
            <p:cNvSpPr/>
            <p:nvPr/>
          </p:nvSpPr>
          <p:spPr>
            <a:xfrm>
              <a:off x="5206651" y="4010701"/>
              <a:ext cx="120914" cy="152675"/>
            </a:xfrm>
            <a:custGeom>
              <a:avLst/>
              <a:gdLst/>
              <a:ahLst/>
              <a:cxnLst/>
              <a:rect l="l" t="t" r="r" b="b"/>
              <a:pathLst>
                <a:path w="3156" h="3985" extrusionOk="0">
                  <a:moveTo>
                    <a:pt x="1577" y="807"/>
                  </a:moveTo>
                  <a:cubicBezTo>
                    <a:pt x="1779" y="807"/>
                    <a:pt x="1966" y="886"/>
                    <a:pt x="2111" y="1029"/>
                  </a:cubicBezTo>
                  <a:cubicBezTo>
                    <a:pt x="2386" y="1304"/>
                    <a:pt x="2404" y="1752"/>
                    <a:pt x="2153" y="2048"/>
                  </a:cubicBezTo>
                  <a:lnTo>
                    <a:pt x="1577" y="2731"/>
                  </a:lnTo>
                  <a:lnTo>
                    <a:pt x="999" y="2048"/>
                  </a:lnTo>
                  <a:cubicBezTo>
                    <a:pt x="749" y="1751"/>
                    <a:pt x="767" y="1304"/>
                    <a:pt x="1042" y="1029"/>
                  </a:cubicBezTo>
                  <a:cubicBezTo>
                    <a:pt x="1185" y="886"/>
                    <a:pt x="1373" y="807"/>
                    <a:pt x="1577" y="807"/>
                  </a:cubicBezTo>
                  <a:close/>
                  <a:moveTo>
                    <a:pt x="1578" y="0"/>
                  </a:moveTo>
                  <a:cubicBezTo>
                    <a:pt x="1161" y="0"/>
                    <a:pt x="768" y="163"/>
                    <a:pt x="474" y="457"/>
                  </a:cubicBezTo>
                  <a:cubicBezTo>
                    <a:pt x="195" y="736"/>
                    <a:pt x="35" y="1105"/>
                    <a:pt x="17" y="1498"/>
                  </a:cubicBezTo>
                  <a:cubicBezTo>
                    <a:pt x="0" y="1890"/>
                    <a:pt x="131" y="2271"/>
                    <a:pt x="384" y="2571"/>
                  </a:cubicBezTo>
                  <a:lnTo>
                    <a:pt x="1048" y="3358"/>
                  </a:lnTo>
                  <a:lnTo>
                    <a:pt x="1578" y="3984"/>
                  </a:lnTo>
                  <a:lnTo>
                    <a:pt x="2773" y="2571"/>
                  </a:lnTo>
                  <a:cubicBezTo>
                    <a:pt x="3026" y="2271"/>
                    <a:pt x="3156" y="1890"/>
                    <a:pt x="3139" y="1498"/>
                  </a:cubicBezTo>
                  <a:cubicBezTo>
                    <a:pt x="3123" y="1105"/>
                    <a:pt x="2961" y="737"/>
                    <a:pt x="2684" y="457"/>
                  </a:cubicBezTo>
                  <a:cubicBezTo>
                    <a:pt x="2388" y="163"/>
                    <a:pt x="1995"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3"/>
            <p:cNvSpPr/>
            <p:nvPr/>
          </p:nvSpPr>
          <p:spPr>
            <a:xfrm>
              <a:off x="5223202" y="4010701"/>
              <a:ext cx="87697" cy="77813"/>
            </a:xfrm>
            <a:custGeom>
              <a:avLst/>
              <a:gdLst/>
              <a:ahLst/>
              <a:cxnLst/>
              <a:rect l="l" t="t" r="r" b="b"/>
              <a:pathLst>
                <a:path w="2289" h="2031" extrusionOk="0">
                  <a:moveTo>
                    <a:pt x="1145" y="0"/>
                  </a:moveTo>
                  <a:cubicBezTo>
                    <a:pt x="728" y="0"/>
                    <a:pt x="335" y="163"/>
                    <a:pt x="39" y="457"/>
                  </a:cubicBezTo>
                  <a:lnTo>
                    <a:pt x="6" y="492"/>
                  </a:lnTo>
                  <a:lnTo>
                    <a:pt x="0" y="506"/>
                  </a:lnTo>
                  <a:cubicBezTo>
                    <a:pt x="0" y="1048"/>
                    <a:pt x="183" y="1591"/>
                    <a:pt x="552" y="2030"/>
                  </a:cubicBezTo>
                  <a:cubicBezTo>
                    <a:pt x="319" y="1733"/>
                    <a:pt x="342" y="1298"/>
                    <a:pt x="610" y="1029"/>
                  </a:cubicBezTo>
                  <a:cubicBezTo>
                    <a:pt x="753" y="886"/>
                    <a:pt x="942" y="807"/>
                    <a:pt x="1145" y="807"/>
                  </a:cubicBezTo>
                  <a:cubicBezTo>
                    <a:pt x="1347" y="807"/>
                    <a:pt x="1534" y="886"/>
                    <a:pt x="1679" y="1029"/>
                  </a:cubicBezTo>
                  <a:cubicBezTo>
                    <a:pt x="1948" y="1298"/>
                    <a:pt x="1971" y="1733"/>
                    <a:pt x="1735" y="2030"/>
                  </a:cubicBezTo>
                  <a:cubicBezTo>
                    <a:pt x="2106" y="1591"/>
                    <a:pt x="2289" y="1048"/>
                    <a:pt x="2289" y="506"/>
                  </a:cubicBezTo>
                  <a:lnTo>
                    <a:pt x="2283" y="492"/>
                  </a:lnTo>
                  <a:cubicBezTo>
                    <a:pt x="2271" y="480"/>
                    <a:pt x="2261" y="469"/>
                    <a:pt x="2249" y="456"/>
                  </a:cubicBezTo>
                  <a:cubicBezTo>
                    <a:pt x="1956" y="163"/>
                    <a:pt x="1563" y="0"/>
                    <a:pt x="11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3"/>
            <p:cNvSpPr/>
            <p:nvPr/>
          </p:nvSpPr>
          <p:spPr>
            <a:xfrm>
              <a:off x="5215042" y="4029743"/>
              <a:ext cx="112486" cy="169111"/>
            </a:xfrm>
            <a:custGeom>
              <a:avLst/>
              <a:gdLst/>
              <a:ahLst/>
              <a:cxnLst/>
              <a:rect l="l" t="t" r="r" b="b"/>
              <a:pathLst>
                <a:path w="2936" h="4414" extrusionOk="0">
                  <a:moveTo>
                    <a:pt x="2502" y="0"/>
                  </a:moveTo>
                  <a:lnTo>
                    <a:pt x="2502" y="9"/>
                  </a:lnTo>
                  <a:cubicBezTo>
                    <a:pt x="2502" y="551"/>
                    <a:pt x="2319" y="1094"/>
                    <a:pt x="1948" y="1533"/>
                  </a:cubicBezTo>
                  <a:lnTo>
                    <a:pt x="0" y="3840"/>
                  </a:lnTo>
                  <a:lnTo>
                    <a:pt x="576" y="3840"/>
                  </a:lnTo>
                  <a:lnTo>
                    <a:pt x="576" y="4413"/>
                  </a:lnTo>
                  <a:lnTo>
                    <a:pt x="2551" y="2072"/>
                  </a:lnTo>
                  <a:cubicBezTo>
                    <a:pt x="2804" y="1773"/>
                    <a:pt x="2935" y="1392"/>
                    <a:pt x="2919" y="999"/>
                  </a:cubicBezTo>
                  <a:cubicBezTo>
                    <a:pt x="2904" y="626"/>
                    <a:pt x="2755" y="273"/>
                    <a:pt x="25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3"/>
            <p:cNvSpPr/>
            <p:nvPr/>
          </p:nvSpPr>
          <p:spPr>
            <a:xfrm>
              <a:off x="4969114" y="3998480"/>
              <a:ext cx="365654" cy="364965"/>
            </a:xfrm>
            <a:custGeom>
              <a:avLst/>
              <a:gdLst/>
              <a:ahLst/>
              <a:cxnLst/>
              <a:rect l="l" t="t" r="r" b="b"/>
              <a:pathLst>
                <a:path w="9544" h="9526" extrusionOk="0">
                  <a:moveTo>
                    <a:pt x="1081" y="374"/>
                  </a:moveTo>
                  <a:cubicBezTo>
                    <a:pt x="1224" y="374"/>
                    <a:pt x="1341" y="492"/>
                    <a:pt x="1341" y="635"/>
                  </a:cubicBezTo>
                  <a:lnTo>
                    <a:pt x="1341" y="784"/>
                  </a:lnTo>
                  <a:cubicBezTo>
                    <a:pt x="1341" y="928"/>
                    <a:pt x="1224" y="1044"/>
                    <a:pt x="1081" y="1044"/>
                  </a:cubicBezTo>
                  <a:cubicBezTo>
                    <a:pt x="938" y="1044"/>
                    <a:pt x="820" y="928"/>
                    <a:pt x="820" y="784"/>
                  </a:cubicBezTo>
                  <a:lnTo>
                    <a:pt x="820" y="635"/>
                  </a:lnTo>
                  <a:cubicBezTo>
                    <a:pt x="820" y="492"/>
                    <a:pt x="938" y="374"/>
                    <a:pt x="1081" y="374"/>
                  </a:cubicBezTo>
                  <a:close/>
                  <a:moveTo>
                    <a:pt x="4206" y="374"/>
                  </a:moveTo>
                  <a:cubicBezTo>
                    <a:pt x="4349" y="374"/>
                    <a:pt x="4467" y="492"/>
                    <a:pt x="4467" y="635"/>
                  </a:cubicBezTo>
                  <a:lnTo>
                    <a:pt x="4467" y="784"/>
                  </a:lnTo>
                  <a:cubicBezTo>
                    <a:pt x="4467" y="928"/>
                    <a:pt x="4349" y="1044"/>
                    <a:pt x="4206" y="1044"/>
                  </a:cubicBezTo>
                  <a:cubicBezTo>
                    <a:pt x="4063" y="1044"/>
                    <a:pt x="3946" y="928"/>
                    <a:pt x="3946" y="784"/>
                  </a:cubicBezTo>
                  <a:lnTo>
                    <a:pt x="3946" y="635"/>
                  </a:lnTo>
                  <a:cubicBezTo>
                    <a:pt x="3946" y="492"/>
                    <a:pt x="4063" y="374"/>
                    <a:pt x="4206" y="374"/>
                  </a:cubicBezTo>
                  <a:close/>
                  <a:moveTo>
                    <a:pt x="7780" y="505"/>
                  </a:moveTo>
                  <a:cubicBezTo>
                    <a:pt x="8141" y="505"/>
                    <a:pt x="8476" y="642"/>
                    <a:pt x="8735" y="892"/>
                  </a:cubicBezTo>
                  <a:cubicBezTo>
                    <a:pt x="8729" y="1099"/>
                    <a:pt x="8693" y="1300"/>
                    <a:pt x="8632" y="1494"/>
                  </a:cubicBezTo>
                  <a:cubicBezTo>
                    <a:pt x="8588" y="1392"/>
                    <a:pt x="8524" y="1297"/>
                    <a:pt x="8442" y="1218"/>
                  </a:cubicBezTo>
                  <a:cubicBezTo>
                    <a:pt x="8265" y="1041"/>
                    <a:pt x="8030" y="943"/>
                    <a:pt x="7778" y="943"/>
                  </a:cubicBezTo>
                  <a:cubicBezTo>
                    <a:pt x="7527" y="943"/>
                    <a:pt x="7290" y="1041"/>
                    <a:pt x="7114" y="1218"/>
                  </a:cubicBezTo>
                  <a:cubicBezTo>
                    <a:pt x="7032" y="1300"/>
                    <a:pt x="6968" y="1392"/>
                    <a:pt x="6924" y="1494"/>
                  </a:cubicBezTo>
                  <a:cubicBezTo>
                    <a:pt x="6863" y="1300"/>
                    <a:pt x="6827" y="1099"/>
                    <a:pt x="6821" y="892"/>
                  </a:cubicBezTo>
                  <a:cubicBezTo>
                    <a:pt x="7080" y="642"/>
                    <a:pt x="7419" y="505"/>
                    <a:pt x="7780" y="505"/>
                  </a:cubicBezTo>
                  <a:close/>
                  <a:moveTo>
                    <a:pt x="7777" y="1315"/>
                  </a:moveTo>
                  <a:cubicBezTo>
                    <a:pt x="7928" y="1315"/>
                    <a:pt x="8070" y="1375"/>
                    <a:pt x="8178" y="1480"/>
                  </a:cubicBezTo>
                  <a:cubicBezTo>
                    <a:pt x="8385" y="1687"/>
                    <a:pt x="8400" y="2025"/>
                    <a:pt x="8210" y="2248"/>
                  </a:cubicBezTo>
                  <a:lnTo>
                    <a:pt x="7777" y="2762"/>
                  </a:lnTo>
                  <a:lnTo>
                    <a:pt x="7343" y="2248"/>
                  </a:lnTo>
                  <a:cubicBezTo>
                    <a:pt x="7154" y="2025"/>
                    <a:pt x="7168" y="1687"/>
                    <a:pt x="7375" y="1480"/>
                  </a:cubicBezTo>
                  <a:cubicBezTo>
                    <a:pt x="7482" y="1372"/>
                    <a:pt x="7623" y="1315"/>
                    <a:pt x="7777" y="1315"/>
                  </a:cubicBezTo>
                  <a:close/>
                  <a:moveTo>
                    <a:pt x="6504" y="1361"/>
                  </a:moveTo>
                  <a:cubicBezTo>
                    <a:pt x="6592" y="1769"/>
                    <a:pt x="6775" y="2151"/>
                    <a:pt x="7046" y="2470"/>
                  </a:cubicBezTo>
                  <a:lnTo>
                    <a:pt x="7534" y="3050"/>
                  </a:lnTo>
                  <a:lnTo>
                    <a:pt x="7248" y="3388"/>
                  </a:lnTo>
                  <a:lnTo>
                    <a:pt x="6726" y="2771"/>
                  </a:lnTo>
                  <a:cubicBezTo>
                    <a:pt x="6503" y="2507"/>
                    <a:pt x="6387" y="2171"/>
                    <a:pt x="6401" y="1824"/>
                  </a:cubicBezTo>
                  <a:cubicBezTo>
                    <a:pt x="6409" y="1662"/>
                    <a:pt x="6443" y="1506"/>
                    <a:pt x="6504" y="1361"/>
                  </a:cubicBezTo>
                  <a:close/>
                  <a:moveTo>
                    <a:pt x="8308" y="3966"/>
                  </a:moveTo>
                  <a:lnTo>
                    <a:pt x="8732" y="4470"/>
                  </a:lnTo>
                  <a:lnTo>
                    <a:pt x="8559" y="4470"/>
                  </a:lnTo>
                  <a:cubicBezTo>
                    <a:pt x="8457" y="4470"/>
                    <a:pt x="8373" y="4553"/>
                    <a:pt x="8373" y="4656"/>
                  </a:cubicBezTo>
                  <a:lnTo>
                    <a:pt x="8373" y="4720"/>
                  </a:lnTo>
                  <a:lnTo>
                    <a:pt x="8022" y="4303"/>
                  </a:lnTo>
                  <a:lnTo>
                    <a:pt x="8308" y="3966"/>
                  </a:lnTo>
                  <a:close/>
                  <a:moveTo>
                    <a:pt x="9052" y="1361"/>
                  </a:moveTo>
                  <a:cubicBezTo>
                    <a:pt x="9112" y="1507"/>
                    <a:pt x="9147" y="1665"/>
                    <a:pt x="9155" y="1824"/>
                  </a:cubicBezTo>
                  <a:cubicBezTo>
                    <a:pt x="9170" y="2171"/>
                    <a:pt x="9055" y="2507"/>
                    <a:pt x="8832" y="2771"/>
                  </a:cubicBezTo>
                  <a:lnTo>
                    <a:pt x="7184" y="4722"/>
                  </a:lnTo>
                  <a:lnTo>
                    <a:pt x="7184" y="4658"/>
                  </a:lnTo>
                  <a:cubicBezTo>
                    <a:pt x="7184" y="4555"/>
                    <a:pt x="7101" y="4472"/>
                    <a:pt x="6998" y="4472"/>
                  </a:cubicBezTo>
                  <a:lnTo>
                    <a:pt x="6824" y="4472"/>
                  </a:lnTo>
                  <a:cubicBezTo>
                    <a:pt x="6823" y="4470"/>
                    <a:pt x="8509" y="2470"/>
                    <a:pt x="8512" y="2470"/>
                  </a:cubicBezTo>
                  <a:cubicBezTo>
                    <a:pt x="8781" y="2150"/>
                    <a:pt x="8966" y="1769"/>
                    <a:pt x="9052" y="1361"/>
                  </a:cubicBezTo>
                  <a:close/>
                  <a:moveTo>
                    <a:pt x="8223" y="8039"/>
                  </a:moveTo>
                  <a:cubicBezTo>
                    <a:pt x="8326" y="8039"/>
                    <a:pt x="8409" y="8124"/>
                    <a:pt x="8409" y="8225"/>
                  </a:cubicBezTo>
                  <a:cubicBezTo>
                    <a:pt x="8409" y="8328"/>
                    <a:pt x="8326" y="8411"/>
                    <a:pt x="8223" y="8411"/>
                  </a:cubicBezTo>
                  <a:cubicBezTo>
                    <a:pt x="8120" y="8411"/>
                    <a:pt x="8037" y="8328"/>
                    <a:pt x="8037" y="8225"/>
                  </a:cubicBezTo>
                  <a:cubicBezTo>
                    <a:pt x="8037" y="8124"/>
                    <a:pt x="8120" y="8039"/>
                    <a:pt x="8223" y="8039"/>
                  </a:cubicBezTo>
                  <a:close/>
                  <a:moveTo>
                    <a:pt x="8409" y="7314"/>
                  </a:moveTo>
                  <a:cubicBezTo>
                    <a:pt x="8833" y="7399"/>
                    <a:pt x="9153" y="7776"/>
                    <a:pt x="9153" y="8225"/>
                  </a:cubicBezTo>
                  <a:cubicBezTo>
                    <a:pt x="9153" y="8737"/>
                    <a:pt x="8736" y="9155"/>
                    <a:pt x="8223" y="9155"/>
                  </a:cubicBezTo>
                  <a:cubicBezTo>
                    <a:pt x="7710" y="9155"/>
                    <a:pt x="7293" y="8738"/>
                    <a:pt x="7293" y="8225"/>
                  </a:cubicBezTo>
                  <a:cubicBezTo>
                    <a:pt x="7293" y="7777"/>
                    <a:pt x="7613" y="7402"/>
                    <a:pt x="8037" y="7314"/>
                  </a:cubicBezTo>
                  <a:lnTo>
                    <a:pt x="8037" y="7700"/>
                  </a:lnTo>
                  <a:cubicBezTo>
                    <a:pt x="7821" y="7776"/>
                    <a:pt x="7665" y="7981"/>
                    <a:pt x="7665" y="8225"/>
                  </a:cubicBezTo>
                  <a:cubicBezTo>
                    <a:pt x="7665" y="8533"/>
                    <a:pt x="7916" y="8783"/>
                    <a:pt x="8223" y="8783"/>
                  </a:cubicBezTo>
                  <a:cubicBezTo>
                    <a:pt x="8530" y="8783"/>
                    <a:pt x="8781" y="8533"/>
                    <a:pt x="8781" y="8225"/>
                  </a:cubicBezTo>
                  <a:cubicBezTo>
                    <a:pt x="8781" y="7984"/>
                    <a:pt x="8625" y="7776"/>
                    <a:pt x="8409" y="7700"/>
                  </a:cubicBezTo>
                  <a:lnTo>
                    <a:pt x="8409" y="7314"/>
                  </a:lnTo>
                  <a:close/>
                  <a:moveTo>
                    <a:pt x="1079" y="1"/>
                  </a:moveTo>
                  <a:cubicBezTo>
                    <a:pt x="731" y="1"/>
                    <a:pt x="447" y="285"/>
                    <a:pt x="447" y="633"/>
                  </a:cubicBezTo>
                  <a:lnTo>
                    <a:pt x="447" y="782"/>
                  </a:lnTo>
                  <a:lnTo>
                    <a:pt x="447" y="2485"/>
                  </a:lnTo>
                  <a:cubicBezTo>
                    <a:pt x="188" y="2565"/>
                    <a:pt x="0" y="2805"/>
                    <a:pt x="0" y="3089"/>
                  </a:cubicBezTo>
                  <a:lnTo>
                    <a:pt x="0" y="4150"/>
                  </a:lnTo>
                  <a:cubicBezTo>
                    <a:pt x="0" y="5353"/>
                    <a:pt x="820" y="6405"/>
                    <a:pt x="1972" y="6705"/>
                  </a:cubicBezTo>
                  <a:lnTo>
                    <a:pt x="1972" y="7451"/>
                  </a:lnTo>
                  <a:cubicBezTo>
                    <a:pt x="1972" y="7554"/>
                    <a:pt x="2056" y="7637"/>
                    <a:pt x="2158" y="7637"/>
                  </a:cubicBezTo>
                  <a:lnTo>
                    <a:pt x="2458" y="7637"/>
                  </a:lnTo>
                  <a:cubicBezTo>
                    <a:pt x="2502" y="8686"/>
                    <a:pt x="3370" y="9526"/>
                    <a:pt x="4428" y="9526"/>
                  </a:cubicBezTo>
                  <a:cubicBezTo>
                    <a:pt x="5514" y="9526"/>
                    <a:pt x="6400" y="8640"/>
                    <a:pt x="6400" y="7554"/>
                  </a:cubicBezTo>
                  <a:lnTo>
                    <a:pt x="6400" y="6234"/>
                  </a:lnTo>
                  <a:cubicBezTo>
                    <a:pt x="6400" y="5781"/>
                    <a:pt x="6766" y="5415"/>
                    <a:pt x="7218" y="5415"/>
                  </a:cubicBezTo>
                  <a:cubicBezTo>
                    <a:pt x="7671" y="5415"/>
                    <a:pt x="8037" y="5781"/>
                    <a:pt x="8037" y="6234"/>
                  </a:cubicBezTo>
                  <a:lnTo>
                    <a:pt x="8037" y="6935"/>
                  </a:lnTo>
                  <a:cubicBezTo>
                    <a:pt x="7406" y="7025"/>
                    <a:pt x="6921" y="7569"/>
                    <a:pt x="6921" y="8223"/>
                  </a:cubicBezTo>
                  <a:cubicBezTo>
                    <a:pt x="6921" y="8942"/>
                    <a:pt x="7504" y="9526"/>
                    <a:pt x="8223" y="9526"/>
                  </a:cubicBezTo>
                  <a:cubicBezTo>
                    <a:pt x="8940" y="9526"/>
                    <a:pt x="9525" y="8942"/>
                    <a:pt x="9525" y="8223"/>
                  </a:cubicBezTo>
                  <a:cubicBezTo>
                    <a:pt x="9525" y="7570"/>
                    <a:pt x="9040" y="7027"/>
                    <a:pt x="8409" y="6936"/>
                  </a:cubicBezTo>
                  <a:lnTo>
                    <a:pt x="8409" y="6235"/>
                  </a:lnTo>
                  <a:cubicBezTo>
                    <a:pt x="8409" y="5635"/>
                    <a:pt x="7963" y="5137"/>
                    <a:pt x="7385" y="5055"/>
                  </a:cubicBezTo>
                  <a:lnTo>
                    <a:pt x="7777" y="4592"/>
                  </a:lnTo>
                  <a:lnTo>
                    <a:pt x="8416" y="5350"/>
                  </a:lnTo>
                  <a:cubicBezTo>
                    <a:pt x="8451" y="5393"/>
                    <a:pt x="8506" y="5415"/>
                    <a:pt x="8558" y="5415"/>
                  </a:cubicBezTo>
                  <a:cubicBezTo>
                    <a:pt x="8580" y="5415"/>
                    <a:pt x="8600" y="5411"/>
                    <a:pt x="8620" y="5403"/>
                  </a:cubicBezTo>
                  <a:cubicBezTo>
                    <a:pt x="8693" y="5378"/>
                    <a:pt x="8744" y="5307"/>
                    <a:pt x="8744" y="5229"/>
                  </a:cubicBezTo>
                  <a:lnTo>
                    <a:pt x="8744" y="4842"/>
                  </a:lnTo>
                  <a:lnTo>
                    <a:pt x="9132" y="4842"/>
                  </a:lnTo>
                  <a:cubicBezTo>
                    <a:pt x="9205" y="4842"/>
                    <a:pt x="9269" y="4799"/>
                    <a:pt x="9302" y="4734"/>
                  </a:cubicBezTo>
                  <a:cubicBezTo>
                    <a:pt x="9332" y="4668"/>
                    <a:pt x="9323" y="4591"/>
                    <a:pt x="9275" y="4534"/>
                  </a:cubicBezTo>
                  <a:lnTo>
                    <a:pt x="8550" y="3677"/>
                  </a:lnTo>
                  <a:lnTo>
                    <a:pt x="9114" y="3009"/>
                  </a:lnTo>
                  <a:cubicBezTo>
                    <a:pt x="9397" y="2672"/>
                    <a:pt x="9543" y="2247"/>
                    <a:pt x="9525" y="1808"/>
                  </a:cubicBezTo>
                  <a:cubicBezTo>
                    <a:pt x="9506" y="1369"/>
                    <a:pt x="9326" y="955"/>
                    <a:pt x="9013" y="645"/>
                  </a:cubicBezTo>
                  <a:cubicBezTo>
                    <a:pt x="8683" y="313"/>
                    <a:pt x="8244" y="133"/>
                    <a:pt x="7777" y="133"/>
                  </a:cubicBezTo>
                  <a:cubicBezTo>
                    <a:pt x="7309" y="133"/>
                    <a:pt x="6870" y="315"/>
                    <a:pt x="6540" y="645"/>
                  </a:cubicBezTo>
                  <a:cubicBezTo>
                    <a:pt x="6229" y="955"/>
                    <a:pt x="6046" y="1369"/>
                    <a:pt x="6028" y="1808"/>
                  </a:cubicBezTo>
                  <a:cubicBezTo>
                    <a:pt x="6009" y="2247"/>
                    <a:pt x="6156" y="2674"/>
                    <a:pt x="6439" y="3009"/>
                  </a:cubicBezTo>
                  <a:lnTo>
                    <a:pt x="7003" y="3677"/>
                  </a:lnTo>
                  <a:lnTo>
                    <a:pt x="6276" y="4534"/>
                  </a:lnTo>
                  <a:cubicBezTo>
                    <a:pt x="6230" y="4591"/>
                    <a:pt x="6218" y="4667"/>
                    <a:pt x="6251" y="4734"/>
                  </a:cubicBezTo>
                  <a:cubicBezTo>
                    <a:pt x="6281" y="4799"/>
                    <a:pt x="6348" y="4842"/>
                    <a:pt x="6421" y="4842"/>
                  </a:cubicBezTo>
                  <a:lnTo>
                    <a:pt x="6809" y="4842"/>
                  </a:lnTo>
                  <a:lnTo>
                    <a:pt x="6809" y="5115"/>
                  </a:lnTo>
                  <a:cubicBezTo>
                    <a:pt x="6354" y="5283"/>
                    <a:pt x="6028" y="5720"/>
                    <a:pt x="6028" y="6234"/>
                  </a:cubicBezTo>
                  <a:lnTo>
                    <a:pt x="6028" y="7554"/>
                  </a:lnTo>
                  <a:cubicBezTo>
                    <a:pt x="6028" y="8436"/>
                    <a:pt x="5309" y="9154"/>
                    <a:pt x="4428" y="9154"/>
                  </a:cubicBezTo>
                  <a:cubicBezTo>
                    <a:pt x="3574" y="9154"/>
                    <a:pt x="2874" y="8481"/>
                    <a:pt x="2830" y="7637"/>
                  </a:cubicBezTo>
                  <a:lnTo>
                    <a:pt x="3126" y="7637"/>
                  </a:lnTo>
                  <a:cubicBezTo>
                    <a:pt x="3228" y="7637"/>
                    <a:pt x="3312" y="7554"/>
                    <a:pt x="3312" y="7451"/>
                  </a:cubicBezTo>
                  <a:lnTo>
                    <a:pt x="3312" y="6705"/>
                  </a:lnTo>
                  <a:cubicBezTo>
                    <a:pt x="4464" y="6405"/>
                    <a:pt x="5284" y="5353"/>
                    <a:pt x="5284" y="4150"/>
                  </a:cubicBezTo>
                  <a:lnTo>
                    <a:pt x="5284" y="3089"/>
                  </a:lnTo>
                  <a:cubicBezTo>
                    <a:pt x="5284" y="2805"/>
                    <a:pt x="5096" y="2565"/>
                    <a:pt x="4837" y="2485"/>
                  </a:cubicBezTo>
                  <a:lnTo>
                    <a:pt x="4837" y="782"/>
                  </a:lnTo>
                  <a:lnTo>
                    <a:pt x="4837" y="633"/>
                  </a:lnTo>
                  <a:cubicBezTo>
                    <a:pt x="4837" y="285"/>
                    <a:pt x="4553" y="1"/>
                    <a:pt x="4205" y="1"/>
                  </a:cubicBezTo>
                  <a:cubicBezTo>
                    <a:pt x="3856" y="1"/>
                    <a:pt x="3572" y="285"/>
                    <a:pt x="3572" y="633"/>
                  </a:cubicBezTo>
                  <a:lnTo>
                    <a:pt x="3572" y="782"/>
                  </a:lnTo>
                  <a:cubicBezTo>
                    <a:pt x="3572" y="1130"/>
                    <a:pt x="3856" y="1415"/>
                    <a:pt x="4205" y="1415"/>
                  </a:cubicBezTo>
                  <a:cubicBezTo>
                    <a:pt x="4297" y="1415"/>
                    <a:pt x="4385" y="1394"/>
                    <a:pt x="4465" y="1360"/>
                  </a:cubicBezTo>
                  <a:lnTo>
                    <a:pt x="4465" y="2485"/>
                  </a:lnTo>
                  <a:cubicBezTo>
                    <a:pt x="4206" y="2565"/>
                    <a:pt x="4019" y="2805"/>
                    <a:pt x="4019" y="3089"/>
                  </a:cubicBezTo>
                  <a:lnTo>
                    <a:pt x="4019" y="4150"/>
                  </a:lnTo>
                  <a:cubicBezTo>
                    <a:pt x="4019" y="4635"/>
                    <a:pt x="3769" y="5076"/>
                    <a:pt x="3352" y="5329"/>
                  </a:cubicBezTo>
                  <a:cubicBezTo>
                    <a:pt x="3266" y="5382"/>
                    <a:pt x="3237" y="5497"/>
                    <a:pt x="3289" y="5583"/>
                  </a:cubicBezTo>
                  <a:cubicBezTo>
                    <a:pt x="3325" y="5641"/>
                    <a:pt x="3386" y="5673"/>
                    <a:pt x="3449" y="5673"/>
                  </a:cubicBezTo>
                  <a:cubicBezTo>
                    <a:pt x="3482" y="5673"/>
                    <a:pt x="3514" y="5665"/>
                    <a:pt x="3544" y="5647"/>
                  </a:cubicBezTo>
                  <a:cubicBezTo>
                    <a:pt x="4065" y="5330"/>
                    <a:pt x="4391" y="4757"/>
                    <a:pt x="4391" y="4149"/>
                  </a:cubicBezTo>
                  <a:lnTo>
                    <a:pt x="4391" y="3089"/>
                  </a:lnTo>
                  <a:cubicBezTo>
                    <a:pt x="4391" y="2946"/>
                    <a:pt x="4508" y="2829"/>
                    <a:pt x="4651" y="2829"/>
                  </a:cubicBezTo>
                  <a:cubicBezTo>
                    <a:pt x="4794" y="2829"/>
                    <a:pt x="4912" y="2946"/>
                    <a:pt x="4912" y="3089"/>
                  </a:cubicBezTo>
                  <a:lnTo>
                    <a:pt x="4912" y="4149"/>
                  </a:lnTo>
                  <a:cubicBezTo>
                    <a:pt x="4912" y="5226"/>
                    <a:pt x="4145" y="6162"/>
                    <a:pt x="3089" y="6375"/>
                  </a:cubicBezTo>
                  <a:cubicBezTo>
                    <a:pt x="3001" y="6391"/>
                    <a:pt x="2940" y="6467"/>
                    <a:pt x="2940" y="6557"/>
                  </a:cubicBezTo>
                  <a:lnTo>
                    <a:pt x="2940" y="7265"/>
                  </a:lnTo>
                  <a:lnTo>
                    <a:pt x="2344" y="7265"/>
                  </a:lnTo>
                  <a:lnTo>
                    <a:pt x="2344" y="6557"/>
                  </a:lnTo>
                  <a:cubicBezTo>
                    <a:pt x="2344" y="6467"/>
                    <a:pt x="2280" y="6391"/>
                    <a:pt x="2196" y="6375"/>
                  </a:cubicBezTo>
                  <a:cubicBezTo>
                    <a:pt x="1139" y="6162"/>
                    <a:pt x="373" y="5226"/>
                    <a:pt x="373" y="4149"/>
                  </a:cubicBezTo>
                  <a:lnTo>
                    <a:pt x="373" y="3089"/>
                  </a:lnTo>
                  <a:cubicBezTo>
                    <a:pt x="373" y="2946"/>
                    <a:pt x="490" y="2829"/>
                    <a:pt x="633" y="2829"/>
                  </a:cubicBezTo>
                  <a:cubicBezTo>
                    <a:pt x="776" y="2829"/>
                    <a:pt x="893" y="2946"/>
                    <a:pt x="893" y="3089"/>
                  </a:cubicBezTo>
                  <a:lnTo>
                    <a:pt x="893" y="4149"/>
                  </a:lnTo>
                  <a:cubicBezTo>
                    <a:pt x="893" y="4757"/>
                    <a:pt x="1216" y="5330"/>
                    <a:pt x="1740" y="5647"/>
                  </a:cubicBezTo>
                  <a:cubicBezTo>
                    <a:pt x="1769" y="5665"/>
                    <a:pt x="1802" y="5674"/>
                    <a:pt x="1835" y="5674"/>
                  </a:cubicBezTo>
                  <a:cubicBezTo>
                    <a:pt x="1898" y="5674"/>
                    <a:pt x="1960" y="5641"/>
                    <a:pt x="1995" y="5583"/>
                  </a:cubicBezTo>
                  <a:cubicBezTo>
                    <a:pt x="2048" y="5497"/>
                    <a:pt x="2019" y="5381"/>
                    <a:pt x="1931" y="5329"/>
                  </a:cubicBezTo>
                  <a:cubicBezTo>
                    <a:pt x="1514" y="5076"/>
                    <a:pt x="1265" y="4635"/>
                    <a:pt x="1265" y="4150"/>
                  </a:cubicBezTo>
                  <a:lnTo>
                    <a:pt x="1265" y="3089"/>
                  </a:lnTo>
                  <a:cubicBezTo>
                    <a:pt x="1265" y="2805"/>
                    <a:pt x="1078" y="2565"/>
                    <a:pt x="819" y="2485"/>
                  </a:cubicBezTo>
                  <a:lnTo>
                    <a:pt x="819" y="1360"/>
                  </a:lnTo>
                  <a:cubicBezTo>
                    <a:pt x="899" y="1394"/>
                    <a:pt x="986" y="1415"/>
                    <a:pt x="1079" y="1415"/>
                  </a:cubicBezTo>
                  <a:cubicBezTo>
                    <a:pt x="1428" y="1415"/>
                    <a:pt x="1712" y="1130"/>
                    <a:pt x="1712" y="782"/>
                  </a:cubicBezTo>
                  <a:lnTo>
                    <a:pt x="1712" y="633"/>
                  </a:lnTo>
                  <a:cubicBezTo>
                    <a:pt x="1712" y="285"/>
                    <a:pt x="1428" y="1"/>
                    <a:pt x="1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3"/>
            <p:cNvSpPr/>
            <p:nvPr/>
          </p:nvSpPr>
          <p:spPr>
            <a:xfrm>
              <a:off x="5063248" y="4210271"/>
              <a:ext cx="14291" cy="14291"/>
            </a:xfrm>
            <a:custGeom>
              <a:avLst/>
              <a:gdLst/>
              <a:ahLst/>
              <a:cxnLst/>
              <a:rect l="l" t="t" r="r" b="b"/>
              <a:pathLst>
                <a:path w="373" h="373" extrusionOk="0">
                  <a:moveTo>
                    <a:pt x="187" y="0"/>
                  </a:moveTo>
                  <a:cubicBezTo>
                    <a:pt x="136" y="0"/>
                    <a:pt x="90" y="21"/>
                    <a:pt x="54" y="54"/>
                  </a:cubicBezTo>
                  <a:cubicBezTo>
                    <a:pt x="20" y="87"/>
                    <a:pt x="1" y="136"/>
                    <a:pt x="1" y="186"/>
                  </a:cubicBezTo>
                  <a:cubicBezTo>
                    <a:pt x="1" y="237"/>
                    <a:pt x="21" y="283"/>
                    <a:pt x="54" y="319"/>
                  </a:cubicBezTo>
                  <a:cubicBezTo>
                    <a:pt x="88" y="352"/>
                    <a:pt x="136" y="372"/>
                    <a:pt x="187" y="372"/>
                  </a:cubicBezTo>
                  <a:cubicBezTo>
                    <a:pt x="236" y="372"/>
                    <a:pt x="283" y="352"/>
                    <a:pt x="319" y="319"/>
                  </a:cubicBezTo>
                  <a:cubicBezTo>
                    <a:pt x="355" y="283"/>
                    <a:pt x="373" y="237"/>
                    <a:pt x="373" y="186"/>
                  </a:cubicBezTo>
                  <a:cubicBezTo>
                    <a:pt x="373" y="136"/>
                    <a:pt x="352" y="90"/>
                    <a:pt x="319" y="54"/>
                  </a:cubicBezTo>
                  <a:cubicBezTo>
                    <a:pt x="283" y="18"/>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53"/>
          <p:cNvGrpSpPr/>
          <p:nvPr/>
        </p:nvGrpSpPr>
        <p:grpSpPr>
          <a:xfrm>
            <a:off x="5058123" y="1332958"/>
            <a:ext cx="629903" cy="601421"/>
            <a:chOff x="1240965" y="2131729"/>
            <a:chExt cx="921719" cy="880043"/>
          </a:xfrm>
        </p:grpSpPr>
        <p:sp>
          <p:nvSpPr>
            <p:cNvPr id="2743" name="Google Shape;2743;p53"/>
            <p:cNvSpPr/>
            <p:nvPr/>
          </p:nvSpPr>
          <p:spPr>
            <a:xfrm>
              <a:off x="1240965" y="2131729"/>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744" name="Google Shape;2744;p53"/>
            <p:cNvSpPr/>
            <p:nvPr/>
          </p:nvSpPr>
          <p:spPr>
            <a:xfrm>
              <a:off x="1748331" y="2644911"/>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3"/>
            <p:cNvSpPr/>
            <p:nvPr/>
          </p:nvSpPr>
          <p:spPr>
            <a:xfrm>
              <a:off x="1737905" y="2493831"/>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3"/>
            <p:cNvSpPr/>
            <p:nvPr/>
          </p:nvSpPr>
          <p:spPr>
            <a:xfrm>
              <a:off x="1785572" y="2304835"/>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3"/>
            <p:cNvSpPr/>
            <p:nvPr/>
          </p:nvSpPr>
          <p:spPr>
            <a:xfrm>
              <a:off x="1563124" y="2603734"/>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3"/>
            <p:cNvSpPr/>
            <p:nvPr/>
          </p:nvSpPr>
          <p:spPr>
            <a:xfrm>
              <a:off x="1697081" y="2508487"/>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3"/>
            <p:cNvSpPr/>
            <p:nvPr/>
          </p:nvSpPr>
          <p:spPr>
            <a:xfrm>
              <a:off x="1709387" y="2555802"/>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3"/>
            <p:cNvSpPr/>
            <p:nvPr/>
          </p:nvSpPr>
          <p:spPr>
            <a:xfrm>
              <a:off x="1434190" y="2243129"/>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3"/>
            <p:cNvSpPr/>
            <p:nvPr/>
          </p:nvSpPr>
          <p:spPr>
            <a:xfrm>
              <a:off x="1657754" y="2587463"/>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3"/>
            <p:cNvSpPr/>
            <p:nvPr/>
          </p:nvSpPr>
          <p:spPr>
            <a:xfrm>
              <a:off x="1632408" y="2528194"/>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3"/>
            <p:cNvSpPr/>
            <p:nvPr/>
          </p:nvSpPr>
          <p:spPr>
            <a:xfrm>
              <a:off x="1601922" y="2201042"/>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3"/>
            <p:cNvSpPr/>
            <p:nvPr/>
          </p:nvSpPr>
          <p:spPr>
            <a:xfrm>
              <a:off x="1377829" y="2611076"/>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3"/>
            <p:cNvSpPr/>
            <p:nvPr/>
          </p:nvSpPr>
          <p:spPr>
            <a:xfrm>
              <a:off x="1327635" y="2430040"/>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3"/>
            <p:cNvSpPr/>
            <p:nvPr/>
          </p:nvSpPr>
          <p:spPr>
            <a:xfrm>
              <a:off x="1812475" y="2688936"/>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3"/>
            <p:cNvSpPr/>
            <p:nvPr/>
          </p:nvSpPr>
          <p:spPr>
            <a:xfrm>
              <a:off x="1819935" y="2692050"/>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3"/>
            <p:cNvSpPr/>
            <p:nvPr/>
          </p:nvSpPr>
          <p:spPr>
            <a:xfrm>
              <a:off x="1703395" y="2550633"/>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3"/>
            <p:cNvSpPr/>
            <p:nvPr/>
          </p:nvSpPr>
          <p:spPr>
            <a:xfrm>
              <a:off x="1627063" y="2523113"/>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3"/>
            <p:cNvSpPr/>
            <p:nvPr/>
          </p:nvSpPr>
          <p:spPr>
            <a:xfrm>
              <a:off x="1652380" y="2579944"/>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3"/>
            <p:cNvSpPr/>
            <p:nvPr/>
          </p:nvSpPr>
          <p:spPr>
            <a:xfrm>
              <a:off x="1688769" y="2503435"/>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3"/>
            <p:cNvSpPr/>
            <p:nvPr/>
          </p:nvSpPr>
          <p:spPr>
            <a:xfrm>
              <a:off x="1372542" y="2644764"/>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3"/>
            <p:cNvSpPr/>
            <p:nvPr/>
          </p:nvSpPr>
          <p:spPr>
            <a:xfrm>
              <a:off x="1855150" y="2299725"/>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3"/>
            <p:cNvSpPr/>
            <p:nvPr/>
          </p:nvSpPr>
          <p:spPr>
            <a:xfrm>
              <a:off x="1428727" y="2238048"/>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3"/>
            <p:cNvSpPr/>
            <p:nvPr/>
          </p:nvSpPr>
          <p:spPr>
            <a:xfrm>
              <a:off x="1780139" y="2721185"/>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3"/>
            <p:cNvSpPr/>
            <p:nvPr/>
          </p:nvSpPr>
          <p:spPr>
            <a:xfrm>
              <a:off x="1318208" y="2425135"/>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3"/>
            <p:cNvSpPr/>
            <p:nvPr/>
          </p:nvSpPr>
          <p:spPr>
            <a:xfrm>
              <a:off x="1726098" y="2488662"/>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3"/>
            <p:cNvSpPr/>
            <p:nvPr/>
          </p:nvSpPr>
          <p:spPr>
            <a:xfrm>
              <a:off x="1599279" y="2196196"/>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3"/>
            <p:cNvSpPr/>
            <p:nvPr/>
          </p:nvSpPr>
          <p:spPr>
            <a:xfrm>
              <a:off x="1533402" y="2590312"/>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3"/>
            <p:cNvSpPr/>
            <p:nvPr/>
          </p:nvSpPr>
          <p:spPr>
            <a:xfrm>
              <a:off x="1707830" y="2545346"/>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3"/>
            <p:cNvSpPr/>
            <p:nvPr/>
          </p:nvSpPr>
          <p:spPr>
            <a:xfrm>
              <a:off x="1707742" y="2523260"/>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3"/>
            <p:cNvSpPr/>
            <p:nvPr/>
          </p:nvSpPr>
          <p:spPr>
            <a:xfrm>
              <a:off x="1688886" y="2583116"/>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3"/>
            <p:cNvSpPr/>
            <p:nvPr/>
          </p:nvSpPr>
          <p:spPr>
            <a:xfrm>
              <a:off x="1679106" y="2581148"/>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3"/>
            <p:cNvSpPr/>
            <p:nvPr/>
          </p:nvSpPr>
          <p:spPr>
            <a:xfrm>
              <a:off x="1671176" y="2549634"/>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3"/>
            <p:cNvSpPr/>
            <p:nvPr/>
          </p:nvSpPr>
          <p:spPr>
            <a:xfrm>
              <a:off x="1653819" y="2556125"/>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3"/>
            <p:cNvSpPr/>
            <p:nvPr/>
          </p:nvSpPr>
          <p:spPr>
            <a:xfrm>
              <a:off x="1701516" y="2572367"/>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3"/>
            <p:cNvSpPr/>
            <p:nvPr/>
          </p:nvSpPr>
          <p:spPr>
            <a:xfrm>
              <a:off x="1704981" y="2580179"/>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3"/>
            <p:cNvSpPr/>
            <p:nvPr/>
          </p:nvSpPr>
          <p:spPr>
            <a:xfrm>
              <a:off x="1777143" y="2260046"/>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3"/>
            <p:cNvSpPr/>
            <p:nvPr/>
          </p:nvSpPr>
          <p:spPr>
            <a:xfrm>
              <a:off x="1790154" y="2325718"/>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3"/>
            <p:cNvSpPr/>
            <p:nvPr/>
          </p:nvSpPr>
          <p:spPr>
            <a:xfrm>
              <a:off x="1783693" y="2389392"/>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3"/>
            <p:cNvSpPr/>
            <p:nvPr/>
          </p:nvSpPr>
          <p:spPr>
            <a:xfrm>
              <a:off x="1650059" y="2358054"/>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3"/>
            <p:cNvSpPr/>
            <p:nvPr/>
          </p:nvSpPr>
          <p:spPr>
            <a:xfrm>
              <a:off x="1678049" y="2408218"/>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3"/>
            <p:cNvSpPr/>
            <p:nvPr/>
          </p:nvSpPr>
          <p:spPr>
            <a:xfrm>
              <a:off x="1692675" y="2350653"/>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3"/>
            <p:cNvSpPr/>
            <p:nvPr/>
          </p:nvSpPr>
          <p:spPr>
            <a:xfrm>
              <a:off x="1712177" y="2303484"/>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3"/>
            <p:cNvSpPr/>
            <p:nvPr/>
          </p:nvSpPr>
          <p:spPr>
            <a:xfrm>
              <a:off x="1729652" y="2665734"/>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3"/>
            <p:cNvSpPr/>
            <p:nvPr/>
          </p:nvSpPr>
          <p:spPr>
            <a:xfrm>
              <a:off x="1732178" y="2727352"/>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3"/>
            <p:cNvSpPr/>
            <p:nvPr/>
          </p:nvSpPr>
          <p:spPr>
            <a:xfrm>
              <a:off x="1726979" y="2791761"/>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3"/>
            <p:cNvSpPr/>
            <p:nvPr/>
          </p:nvSpPr>
          <p:spPr>
            <a:xfrm>
              <a:off x="1585651" y="2663003"/>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3"/>
            <p:cNvSpPr/>
            <p:nvPr/>
          </p:nvSpPr>
          <p:spPr>
            <a:xfrm>
              <a:off x="1611203" y="2730789"/>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3"/>
            <p:cNvSpPr/>
            <p:nvPr/>
          </p:nvSpPr>
          <p:spPr>
            <a:xfrm>
              <a:off x="1410782" y="2449688"/>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3"/>
            <p:cNvSpPr/>
            <p:nvPr/>
          </p:nvSpPr>
          <p:spPr>
            <a:xfrm>
              <a:off x="1448581" y="2473126"/>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3"/>
            <p:cNvSpPr/>
            <p:nvPr/>
          </p:nvSpPr>
          <p:spPr>
            <a:xfrm>
              <a:off x="1488701" y="2518473"/>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3"/>
            <p:cNvSpPr/>
            <p:nvPr/>
          </p:nvSpPr>
          <p:spPr>
            <a:xfrm>
              <a:off x="1396861" y="2603088"/>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3"/>
            <p:cNvSpPr/>
            <p:nvPr/>
          </p:nvSpPr>
          <p:spPr>
            <a:xfrm>
              <a:off x="1437832" y="2600621"/>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3"/>
            <p:cNvSpPr/>
            <p:nvPr/>
          </p:nvSpPr>
          <p:spPr>
            <a:xfrm>
              <a:off x="1395598" y="2571926"/>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3"/>
            <p:cNvSpPr/>
            <p:nvPr/>
          </p:nvSpPr>
          <p:spPr>
            <a:xfrm>
              <a:off x="1521272" y="2806739"/>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3"/>
            <p:cNvSpPr/>
            <p:nvPr/>
          </p:nvSpPr>
          <p:spPr>
            <a:xfrm>
              <a:off x="1529143" y="2792877"/>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3"/>
            <p:cNvSpPr/>
            <p:nvPr/>
          </p:nvSpPr>
          <p:spPr>
            <a:xfrm>
              <a:off x="1408726" y="2668377"/>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3"/>
            <p:cNvSpPr/>
            <p:nvPr/>
          </p:nvSpPr>
          <p:spPr>
            <a:xfrm>
              <a:off x="1431135" y="2699510"/>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3"/>
            <p:cNvSpPr/>
            <p:nvPr/>
          </p:nvSpPr>
          <p:spPr>
            <a:xfrm>
              <a:off x="1512373" y="2682034"/>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3"/>
            <p:cNvSpPr/>
            <p:nvPr/>
          </p:nvSpPr>
          <p:spPr>
            <a:xfrm>
              <a:off x="1948135" y="2735458"/>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3"/>
            <p:cNvSpPr/>
            <p:nvPr/>
          </p:nvSpPr>
          <p:spPr>
            <a:xfrm>
              <a:off x="1935918" y="2759512"/>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3"/>
            <p:cNvSpPr/>
            <p:nvPr/>
          </p:nvSpPr>
          <p:spPr>
            <a:xfrm>
              <a:off x="1804457" y="2844774"/>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3"/>
            <p:cNvSpPr/>
            <p:nvPr/>
          </p:nvSpPr>
          <p:spPr>
            <a:xfrm>
              <a:off x="1813386" y="2837020"/>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3"/>
            <p:cNvSpPr/>
            <p:nvPr/>
          </p:nvSpPr>
          <p:spPr>
            <a:xfrm>
              <a:off x="1807747" y="2728997"/>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3"/>
            <p:cNvSpPr/>
            <p:nvPr/>
          </p:nvSpPr>
          <p:spPr>
            <a:xfrm>
              <a:off x="1795588" y="2696984"/>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3"/>
            <p:cNvSpPr/>
            <p:nvPr/>
          </p:nvSpPr>
          <p:spPr>
            <a:xfrm>
              <a:off x="1814825" y="2770791"/>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3"/>
            <p:cNvSpPr/>
            <p:nvPr/>
          </p:nvSpPr>
          <p:spPr>
            <a:xfrm>
              <a:off x="1822109" y="2512922"/>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3"/>
            <p:cNvSpPr/>
            <p:nvPr/>
          </p:nvSpPr>
          <p:spPr>
            <a:xfrm>
              <a:off x="1866487" y="2534832"/>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3"/>
            <p:cNvSpPr/>
            <p:nvPr/>
          </p:nvSpPr>
          <p:spPr>
            <a:xfrm>
              <a:off x="1776380" y="2639360"/>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3"/>
            <p:cNvSpPr/>
            <p:nvPr/>
          </p:nvSpPr>
          <p:spPr>
            <a:xfrm>
              <a:off x="1810596" y="2645351"/>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3"/>
            <p:cNvSpPr/>
            <p:nvPr/>
          </p:nvSpPr>
          <p:spPr>
            <a:xfrm>
              <a:off x="1845194" y="2640799"/>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3"/>
            <p:cNvSpPr/>
            <p:nvPr/>
          </p:nvSpPr>
          <p:spPr>
            <a:xfrm>
              <a:off x="1923523" y="2627641"/>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3"/>
            <p:cNvSpPr/>
            <p:nvPr/>
          </p:nvSpPr>
          <p:spPr>
            <a:xfrm>
              <a:off x="1991427" y="2446164"/>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3"/>
            <p:cNvSpPr/>
            <p:nvPr/>
          </p:nvSpPr>
          <p:spPr>
            <a:xfrm>
              <a:off x="1973511" y="2450070"/>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3"/>
            <p:cNvSpPr/>
            <p:nvPr/>
          </p:nvSpPr>
          <p:spPr>
            <a:xfrm>
              <a:off x="1770535" y="2400670"/>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3"/>
            <p:cNvSpPr/>
            <p:nvPr/>
          </p:nvSpPr>
          <p:spPr>
            <a:xfrm>
              <a:off x="1849070" y="2421346"/>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3"/>
            <p:cNvSpPr/>
            <p:nvPr/>
          </p:nvSpPr>
          <p:spPr>
            <a:xfrm>
              <a:off x="1868866" y="2403049"/>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3"/>
            <p:cNvSpPr/>
            <p:nvPr/>
          </p:nvSpPr>
          <p:spPr>
            <a:xfrm>
              <a:off x="1881084" y="2337466"/>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3"/>
            <p:cNvSpPr/>
            <p:nvPr/>
          </p:nvSpPr>
          <p:spPr>
            <a:xfrm>
              <a:off x="1908692" y="2455269"/>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3"/>
            <p:cNvSpPr/>
            <p:nvPr/>
          </p:nvSpPr>
          <p:spPr>
            <a:xfrm>
              <a:off x="1567412" y="2389568"/>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3"/>
            <p:cNvSpPr/>
            <p:nvPr/>
          </p:nvSpPr>
          <p:spPr>
            <a:xfrm>
              <a:off x="1597693" y="2397498"/>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3"/>
            <p:cNvSpPr/>
            <p:nvPr/>
          </p:nvSpPr>
          <p:spPr>
            <a:xfrm>
              <a:off x="1570584" y="2346570"/>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3"/>
            <p:cNvSpPr/>
            <p:nvPr/>
          </p:nvSpPr>
          <p:spPr>
            <a:xfrm>
              <a:off x="1457216" y="2377526"/>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3"/>
            <p:cNvSpPr/>
            <p:nvPr/>
          </p:nvSpPr>
          <p:spPr>
            <a:xfrm>
              <a:off x="1479449" y="2383165"/>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3"/>
            <p:cNvSpPr/>
            <p:nvPr/>
          </p:nvSpPr>
          <p:spPr>
            <a:xfrm>
              <a:off x="1517307" y="2376645"/>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 name="Google Shape;2827;p53"/>
          <p:cNvGrpSpPr/>
          <p:nvPr/>
        </p:nvGrpSpPr>
        <p:grpSpPr>
          <a:xfrm>
            <a:off x="8114139" y="4047328"/>
            <a:ext cx="383249" cy="360047"/>
            <a:chOff x="1130114" y="2192815"/>
            <a:chExt cx="383249" cy="360047"/>
          </a:xfrm>
        </p:grpSpPr>
        <p:sp>
          <p:nvSpPr>
            <p:cNvPr id="2828" name="Google Shape;2828;p53"/>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3"/>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3"/>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3"/>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3"/>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3"/>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3"/>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3"/>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3"/>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3"/>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3"/>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3"/>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3"/>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 name="Google Shape;2841;p53"/>
          <p:cNvGrpSpPr/>
          <p:nvPr/>
        </p:nvGrpSpPr>
        <p:grpSpPr>
          <a:xfrm>
            <a:off x="563562" y="3751777"/>
            <a:ext cx="312879" cy="321425"/>
            <a:chOff x="8068650" y="2896252"/>
            <a:chExt cx="312879" cy="321425"/>
          </a:xfrm>
        </p:grpSpPr>
        <p:sp>
          <p:nvSpPr>
            <p:cNvPr id="2842" name="Google Shape;2842;p53"/>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3"/>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3"/>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3"/>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3"/>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3"/>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3"/>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3"/>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3"/>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82"/>
        <p:cNvGrpSpPr/>
        <p:nvPr/>
      </p:nvGrpSpPr>
      <p:grpSpPr>
        <a:xfrm>
          <a:off x="0" y="0"/>
          <a:ext cx="0" cy="0"/>
          <a:chOff x="0" y="0"/>
          <a:chExt cx="0" cy="0"/>
        </a:xfrm>
      </p:grpSpPr>
      <p:grpSp>
        <p:nvGrpSpPr>
          <p:cNvPr id="2695" name="Google Shape;2695;p53"/>
          <p:cNvGrpSpPr/>
          <p:nvPr/>
        </p:nvGrpSpPr>
        <p:grpSpPr>
          <a:xfrm>
            <a:off x="3211902" y="3861989"/>
            <a:ext cx="2566775" cy="440600"/>
            <a:chOff x="1836800" y="1520550"/>
            <a:chExt cx="1871100" cy="440600"/>
          </a:xfrm>
        </p:grpSpPr>
        <p:sp>
          <p:nvSpPr>
            <p:cNvPr id="2696" name="Google Shape;2696;p5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 name="Google Shape;2698;p53"/>
          <p:cNvGrpSpPr/>
          <p:nvPr/>
        </p:nvGrpSpPr>
        <p:grpSpPr>
          <a:xfrm>
            <a:off x="11002917" y="1331662"/>
            <a:ext cx="2566775" cy="440600"/>
            <a:chOff x="1836800" y="1520550"/>
            <a:chExt cx="1871100" cy="440600"/>
          </a:xfrm>
        </p:grpSpPr>
        <p:sp>
          <p:nvSpPr>
            <p:cNvPr id="2699" name="Google Shape;2699;p5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4" name="Google Shape;2704;p5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AWARENESS &amp; PATHOLOGY</a:t>
            </a:r>
            <a:endParaRPr/>
          </a:p>
        </p:txBody>
      </p:sp>
      <p:sp>
        <p:nvSpPr>
          <p:cNvPr id="2705" name="Google Shape;2705;p53"/>
          <p:cNvSpPr txBox="1">
            <a:spLocks noGrp="1"/>
          </p:cNvSpPr>
          <p:nvPr>
            <p:ph type="title" idx="2"/>
          </p:nvPr>
        </p:nvSpPr>
        <p:spPr>
          <a:xfrm>
            <a:off x="3327089" y="3861927"/>
            <a:ext cx="23364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CHECK YOURSELF</a:t>
            </a:r>
            <a:endParaRPr/>
          </a:p>
        </p:txBody>
      </p:sp>
      <p:sp>
        <p:nvSpPr>
          <p:cNvPr id="2692" name="Google Shape;2692;p53"/>
          <p:cNvSpPr txBox="1">
            <a:spLocks noGrp="1"/>
          </p:cNvSpPr>
          <p:nvPr>
            <p:ph type="subTitle" idx="1"/>
          </p:nvPr>
        </p:nvSpPr>
        <p:spPr>
          <a:xfrm>
            <a:off x="3327089" y="4346142"/>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1">
                <a:solidFill>
                  <a:schemeClr val="accent6"/>
                </a:solidFill>
              </a:rPr>
              <a:t>Sun</a:t>
            </a:r>
            <a:r>
              <a:rPr lang="en" b="1"/>
              <a:t> </a:t>
            </a:r>
            <a:r>
              <a:rPr lang="en"/>
              <a:t>is the star at the center of the Solar System</a:t>
            </a:r>
            <a:endParaRPr/>
          </a:p>
        </p:txBody>
      </p:sp>
      <p:sp>
        <p:nvSpPr>
          <p:cNvPr id="2706" name="Google Shape;2706;p53"/>
          <p:cNvSpPr txBox="1">
            <a:spLocks noGrp="1"/>
          </p:cNvSpPr>
          <p:nvPr>
            <p:ph type="title" idx="3"/>
          </p:nvPr>
        </p:nvSpPr>
        <p:spPr>
          <a:xfrm>
            <a:off x="11121794" y="1331612"/>
            <a:ext cx="23364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LET’S HELP OUT!</a:t>
            </a:r>
            <a:endParaRPr/>
          </a:p>
        </p:txBody>
      </p:sp>
      <p:sp>
        <p:nvSpPr>
          <p:cNvPr id="2685" name="Google Shape;2685;p53"/>
          <p:cNvSpPr txBox="1">
            <a:spLocks noGrp="1"/>
          </p:cNvSpPr>
          <p:nvPr>
            <p:ph type="subTitle" idx="4"/>
          </p:nvPr>
        </p:nvSpPr>
        <p:spPr>
          <a:xfrm>
            <a:off x="11119944" y="1815828"/>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rPr>
              <a:t>Venus</a:t>
            </a:r>
            <a:r>
              <a:rPr lang="en" b="1"/>
              <a:t> </a:t>
            </a:r>
            <a:r>
              <a:rPr lang="en"/>
              <a:t>is the second planet from the Sun</a:t>
            </a:r>
            <a:endParaRPr/>
          </a:p>
        </p:txBody>
      </p:sp>
      <p:grpSp>
        <p:nvGrpSpPr>
          <p:cNvPr id="2827" name="Google Shape;2827;p53"/>
          <p:cNvGrpSpPr/>
          <p:nvPr/>
        </p:nvGrpSpPr>
        <p:grpSpPr>
          <a:xfrm>
            <a:off x="8114139" y="4047328"/>
            <a:ext cx="383249" cy="360047"/>
            <a:chOff x="1130114" y="2192815"/>
            <a:chExt cx="383249" cy="360047"/>
          </a:xfrm>
        </p:grpSpPr>
        <p:sp>
          <p:nvSpPr>
            <p:cNvPr id="2828" name="Google Shape;2828;p53"/>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3"/>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3"/>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3"/>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3"/>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3"/>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3"/>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3"/>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3"/>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3"/>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3"/>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3"/>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3"/>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 name="Google Shape;2841;p53"/>
          <p:cNvGrpSpPr/>
          <p:nvPr/>
        </p:nvGrpSpPr>
        <p:grpSpPr>
          <a:xfrm>
            <a:off x="563562" y="3751777"/>
            <a:ext cx="312879" cy="321425"/>
            <a:chOff x="8068650" y="2896252"/>
            <a:chExt cx="312879" cy="321425"/>
          </a:xfrm>
        </p:grpSpPr>
        <p:sp>
          <p:nvSpPr>
            <p:cNvPr id="2842" name="Google Shape;2842;p53"/>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3"/>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3"/>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3"/>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3"/>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3"/>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3"/>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3"/>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3"/>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Imagen 3"/>
          <p:cNvPicPr>
            <a:picLocks noChangeAspect="1"/>
          </p:cNvPicPr>
          <p:nvPr/>
        </p:nvPicPr>
        <p:blipFill>
          <a:blip r:embed="rId3"/>
          <a:stretch>
            <a:fillRect/>
          </a:stretch>
        </p:blipFill>
        <p:spPr>
          <a:xfrm>
            <a:off x="2662836" y="1447226"/>
            <a:ext cx="3341250" cy="2283750"/>
          </a:xfrm>
          <a:prstGeom prst="rect">
            <a:avLst/>
          </a:prstGeom>
        </p:spPr>
      </p:pic>
    </p:spTree>
    <p:extLst>
      <p:ext uri="{BB962C8B-B14F-4D97-AF65-F5344CB8AC3E}">
        <p14:creationId xmlns:p14="http://schemas.microsoft.com/office/powerpoint/2010/main" val="46701066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854"/>
        <p:cNvGrpSpPr/>
        <p:nvPr/>
      </p:nvGrpSpPr>
      <p:grpSpPr>
        <a:xfrm>
          <a:off x="0" y="0"/>
          <a:ext cx="0" cy="0"/>
          <a:chOff x="0" y="0"/>
          <a:chExt cx="0" cy="0"/>
        </a:xfrm>
      </p:grpSpPr>
      <p:grpSp>
        <p:nvGrpSpPr>
          <p:cNvPr id="2855" name="Google Shape;2855;p54"/>
          <p:cNvGrpSpPr/>
          <p:nvPr/>
        </p:nvGrpSpPr>
        <p:grpSpPr>
          <a:xfrm>
            <a:off x="1820193" y="2673455"/>
            <a:ext cx="5503466" cy="1241919"/>
            <a:chOff x="1836800" y="1520550"/>
            <a:chExt cx="1871100" cy="440600"/>
          </a:xfrm>
        </p:grpSpPr>
        <p:sp>
          <p:nvSpPr>
            <p:cNvPr id="2856" name="Google Shape;2856;p54"/>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4"/>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8" name="Google Shape;2858;p54"/>
          <p:cNvSpPr txBox="1">
            <a:spLocks noGrp="1"/>
          </p:cNvSpPr>
          <p:nvPr>
            <p:ph type="title"/>
          </p:nvPr>
        </p:nvSpPr>
        <p:spPr>
          <a:xfrm>
            <a:off x="1092150" y="1138650"/>
            <a:ext cx="6959700" cy="28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grpSp>
        <p:nvGrpSpPr>
          <p:cNvPr id="2859" name="Google Shape;2859;p54"/>
          <p:cNvGrpSpPr/>
          <p:nvPr/>
        </p:nvGrpSpPr>
        <p:grpSpPr>
          <a:xfrm>
            <a:off x="5204302" y="369699"/>
            <a:ext cx="798480" cy="793867"/>
            <a:chOff x="6223624" y="3063137"/>
            <a:chExt cx="1067629" cy="1061461"/>
          </a:xfrm>
        </p:grpSpPr>
        <p:sp>
          <p:nvSpPr>
            <p:cNvPr id="2860" name="Google Shape;2860;p54"/>
            <p:cNvSpPr/>
            <p:nvPr/>
          </p:nvSpPr>
          <p:spPr>
            <a:xfrm>
              <a:off x="6223624" y="3063137"/>
              <a:ext cx="1067629" cy="1061461"/>
            </a:xfrm>
            <a:custGeom>
              <a:avLst/>
              <a:gdLst/>
              <a:ahLst/>
              <a:cxnLst/>
              <a:rect l="l" t="t" r="r" b="b"/>
              <a:pathLst>
                <a:path w="36351" h="36141" extrusionOk="0">
                  <a:moveTo>
                    <a:pt x="12527" y="0"/>
                  </a:moveTo>
                  <a:cubicBezTo>
                    <a:pt x="12342" y="0"/>
                    <a:pt x="12154" y="22"/>
                    <a:pt x="11956" y="72"/>
                  </a:cubicBezTo>
                  <a:cubicBezTo>
                    <a:pt x="11270" y="247"/>
                    <a:pt x="10693" y="738"/>
                    <a:pt x="10413" y="1390"/>
                  </a:cubicBezTo>
                  <a:cubicBezTo>
                    <a:pt x="10336" y="1568"/>
                    <a:pt x="8973" y="4804"/>
                    <a:pt x="9305" y="8813"/>
                  </a:cubicBezTo>
                  <a:cubicBezTo>
                    <a:pt x="8100" y="8578"/>
                    <a:pt x="6841" y="8461"/>
                    <a:pt x="5535" y="8461"/>
                  </a:cubicBezTo>
                  <a:cubicBezTo>
                    <a:pt x="4636" y="8461"/>
                    <a:pt x="3703" y="8518"/>
                    <a:pt x="2764" y="8628"/>
                  </a:cubicBezTo>
                  <a:cubicBezTo>
                    <a:pt x="2060" y="8712"/>
                    <a:pt x="1421" y="9123"/>
                    <a:pt x="1050" y="9741"/>
                  </a:cubicBezTo>
                  <a:cubicBezTo>
                    <a:pt x="689" y="10351"/>
                    <a:pt x="630" y="11110"/>
                    <a:pt x="894" y="11772"/>
                  </a:cubicBezTo>
                  <a:cubicBezTo>
                    <a:pt x="965" y="11952"/>
                    <a:pt x="2296" y="15200"/>
                    <a:pt x="5358" y="17796"/>
                  </a:cubicBezTo>
                  <a:cubicBezTo>
                    <a:pt x="3639" y="18955"/>
                    <a:pt x="2047" y="20459"/>
                    <a:pt x="602" y="22292"/>
                  </a:cubicBezTo>
                  <a:cubicBezTo>
                    <a:pt x="160" y="22850"/>
                    <a:pt x="1" y="23594"/>
                    <a:pt x="174" y="24286"/>
                  </a:cubicBezTo>
                  <a:cubicBezTo>
                    <a:pt x="351" y="24977"/>
                    <a:pt x="845" y="25558"/>
                    <a:pt x="1496" y="25835"/>
                  </a:cubicBezTo>
                  <a:cubicBezTo>
                    <a:pt x="1604" y="25881"/>
                    <a:pt x="4223" y="26995"/>
                    <a:pt x="7663" y="26995"/>
                  </a:cubicBezTo>
                  <a:cubicBezTo>
                    <a:pt x="8085" y="26995"/>
                    <a:pt x="8506" y="26976"/>
                    <a:pt x="8919" y="26942"/>
                  </a:cubicBezTo>
                  <a:lnTo>
                    <a:pt x="8919" y="26942"/>
                  </a:lnTo>
                  <a:cubicBezTo>
                    <a:pt x="8524" y="28975"/>
                    <a:pt x="8461" y="31161"/>
                    <a:pt x="8735" y="33476"/>
                  </a:cubicBezTo>
                  <a:cubicBezTo>
                    <a:pt x="8817" y="34182"/>
                    <a:pt x="9230" y="34823"/>
                    <a:pt x="9839" y="35187"/>
                  </a:cubicBezTo>
                  <a:cubicBezTo>
                    <a:pt x="10197" y="35401"/>
                    <a:pt x="10606" y="35515"/>
                    <a:pt x="11023" y="35515"/>
                  </a:cubicBezTo>
                  <a:cubicBezTo>
                    <a:pt x="11313" y="35515"/>
                    <a:pt x="11596" y="35462"/>
                    <a:pt x="11875" y="35351"/>
                  </a:cubicBezTo>
                  <a:cubicBezTo>
                    <a:pt x="12056" y="35280"/>
                    <a:pt x="15304" y="33953"/>
                    <a:pt x="17903" y="30887"/>
                  </a:cubicBezTo>
                  <a:cubicBezTo>
                    <a:pt x="19063" y="32607"/>
                    <a:pt x="20566" y="34198"/>
                    <a:pt x="22399" y="35643"/>
                  </a:cubicBezTo>
                  <a:cubicBezTo>
                    <a:pt x="22805" y="35964"/>
                    <a:pt x="23314" y="36140"/>
                    <a:pt x="23829" y="36140"/>
                  </a:cubicBezTo>
                  <a:cubicBezTo>
                    <a:pt x="24027" y="36140"/>
                    <a:pt x="24222" y="36115"/>
                    <a:pt x="24390" y="36070"/>
                  </a:cubicBezTo>
                  <a:cubicBezTo>
                    <a:pt x="25078" y="35897"/>
                    <a:pt x="25658" y="35404"/>
                    <a:pt x="25940" y="34749"/>
                  </a:cubicBezTo>
                  <a:cubicBezTo>
                    <a:pt x="26017" y="34571"/>
                    <a:pt x="27377" y="31331"/>
                    <a:pt x="27046" y="27325"/>
                  </a:cubicBezTo>
                  <a:lnTo>
                    <a:pt x="27046" y="27325"/>
                  </a:lnTo>
                  <a:cubicBezTo>
                    <a:pt x="28251" y="27561"/>
                    <a:pt x="29507" y="27680"/>
                    <a:pt x="30810" y="27680"/>
                  </a:cubicBezTo>
                  <a:cubicBezTo>
                    <a:pt x="31712" y="27680"/>
                    <a:pt x="32646" y="27624"/>
                    <a:pt x="33590" y="27511"/>
                  </a:cubicBezTo>
                  <a:cubicBezTo>
                    <a:pt x="34298" y="27429"/>
                    <a:pt x="34939" y="27013"/>
                    <a:pt x="35303" y="26398"/>
                  </a:cubicBezTo>
                  <a:cubicBezTo>
                    <a:pt x="35664" y="25788"/>
                    <a:pt x="35722" y="25032"/>
                    <a:pt x="35459" y="24370"/>
                  </a:cubicBezTo>
                  <a:cubicBezTo>
                    <a:pt x="35386" y="24190"/>
                    <a:pt x="34054" y="20943"/>
                    <a:pt x="30992" y="18346"/>
                  </a:cubicBezTo>
                  <a:cubicBezTo>
                    <a:pt x="32711" y="17187"/>
                    <a:pt x="34304" y="15684"/>
                    <a:pt x="35749" y="13851"/>
                  </a:cubicBezTo>
                  <a:cubicBezTo>
                    <a:pt x="36191" y="13295"/>
                    <a:pt x="36350" y="12550"/>
                    <a:pt x="36176" y="11858"/>
                  </a:cubicBezTo>
                  <a:cubicBezTo>
                    <a:pt x="36001" y="11167"/>
                    <a:pt x="35507" y="10589"/>
                    <a:pt x="34855" y="10308"/>
                  </a:cubicBezTo>
                  <a:cubicBezTo>
                    <a:pt x="34746" y="10261"/>
                    <a:pt x="32132" y="9153"/>
                    <a:pt x="28698" y="9153"/>
                  </a:cubicBezTo>
                  <a:cubicBezTo>
                    <a:pt x="28271" y="9153"/>
                    <a:pt x="27849" y="9172"/>
                    <a:pt x="27434" y="9204"/>
                  </a:cubicBezTo>
                  <a:cubicBezTo>
                    <a:pt x="27831" y="7168"/>
                    <a:pt x="27895" y="4982"/>
                    <a:pt x="27622" y="2666"/>
                  </a:cubicBezTo>
                  <a:cubicBezTo>
                    <a:pt x="27539" y="1956"/>
                    <a:pt x="27125" y="1313"/>
                    <a:pt x="26501" y="943"/>
                  </a:cubicBezTo>
                  <a:cubicBezTo>
                    <a:pt x="26146" y="735"/>
                    <a:pt x="25743" y="624"/>
                    <a:pt x="25333" y="624"/>
                  </a:cubicBezTo>
                  <a:cubicBezTo>
                    <a:pt x="25043" y="624"/>
                    <a:pt x="24758" y="678"/>
                    <a:pt x="24489" y="785"/>
                  </a:cubicBezTo>
                  <a:cubicBezTo>
                    <a:pt x="24308" y="856"/>
                    <a:pt x="21054" y="2174"/>
                    <a:pt x="18450" y="5251"/>
                  </a:cubicBezTo>
                  <a:cubicBezTo>
                    <a:pt x="17290" y="3532"/>
                    <a:pt x="15784" y="1940"/>
                    <a:pt x="13947" y="492"/>
                  </a:cubicBezTo>
                  <a:cubicBezTo>
                    <a:pt x="13544" y="174"/>
                    <a:pt x="13040" y="0"/>
                    <a:pt x="12527"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4"/>
            <p:cNvSpPr/>
            <p:nvPr/>
          </p:nvSpPr>
          <p:spPr>
            <a:xfrm>
              <a:off x="6536708" y="3134800"/>
              <a:ext cx="242479" cy="407274"/>
            </a:xfrm>
            <a:custGeom>
              <a:avLst/>
              <a:gdLst/>
              <a:ahLst/>
              <a:cxnLst/>
              <a:rect l="l" t="t" r="r" b="b"/>
              <a:pathLst>
                <a:path w="8256" h="13867" extrusionOk="0">
                  <a:moveTo>
                    <a:pt x="1925" y="0"/>
                  </a:moveTo>
                  <a:cubicBezTo>
                    <a:pt x="1920" y="0"/>
                    <a:pt x="1915" y="1"/>
                    <a:pt x="1910" y="3"/>
                  </a:cubicBezTo>
                  <a:lnTo>
                    <a:pt x="1907" y="3"/>
                  </a:lnTo>
                  <a:cubicBezTo>
                    <a:pt x="1889" y="7"/>
                    <a:pt x="1874" y="20"/>
                    <a:pt x="1867" y="40"/>
                  </a:cubicBezTo>
                  <a:cubicBezTo>
                    <a:pt x="1538" y="907"/>
                    <a:pt x="0" y="5431"/>
                    <a:pt x="1892" y="9769"/>
                  </a:cubicBezTo>
                  <a:cubicBezTo>
                    <a:pt x="1897" y="9784"/>
                    <a:pt x="1909" y="9796"/>
                    <a:pt x="1920" y="9804"/>
                  </a:cubicBezTo>
                  <a:cubicBezTo>
                    <a:pt x="1998" y="9841"/>
                    <a:pt x="2072" y="9882"/>
                    <a:pt x="2146" y="9919"/>
                  </a:cubicBezTo>
                  <a:cubicBezTo>
                    <a:pt x="2146" y="9919"/>
                    <a:pt x="2350" y="10024"/>
                    <a:pt x="2380" y="10040"/>
                  </a:cubicBezTo>
                  <a:cubicBezTo>
                    <a:pt x="2508" y="10111"/>
                    <a:pt x="2632" y="10182"/>
                    <a:pt x="2757" y="10256"/>
                  </a:cubicBezTo>
                  <a:lnTo>
                    <a:pt x="2836" y="10301"/>
                  </a:lnTo>
                  <a:cubicBezTo>
                    <a:pt x="2985" y="10387"/>
                    <a:pt x="3129" y="10479"/>
                    <a:pt x="3269" y="10567"/>
                  </a:cubicBezTo>
                  <a:lnTo>
                    <a:pt x="3366" y="10634"/>
                  </a:lnTo>
                  <a:cubicBezTo>
                    <a:pt x="3469" y="10702"/>
                    <a:pt x="3576" y="10772"/>
                    <a:pt x="3675" y="10843"/>
                  </a:cubicBezTo>
                  <a:lnTo>
                    <a:pt x="3848" y="10968"/>
                  </a:lnTo>
                  <a:cubicBezTo>
                    <a:pt x="3918" y="11018"/>
                    <a:pt x="3989" y="11071"/>
                    <a:pt x="4056" y="11121"/>
                  </a:cubicBezTo>
                  <a:lnTo>
                    <a:pt x="4224" y="11249"/>
                  </a:lnTo>
                  <a:cubicBezTo>
                    <a:pt x="4288" y="11300"/>
                    <a:pt x="4351" y="11350"/>
                    <a:pt x="4415" y="11400"/>
                  </a:cubicBezTo>
                  <a:lnTo>
                    <a:pt x="4583" y="11542"/>
                  </a:lnTo>
                  <a:cubicBezTo>
                    <a:pt x="4640" y="11589"/>
                    <a:pt x="4694" y="11633"/>
                    <a:pt x="4747" y="11680"/>
                  </a:cubicBezTo>
                  <a:cubicBezTo>
                    <a:pt x="4747" y="11680"/>
                    <a:pt x="5010" y="11917"/>
                    <a:pt x="5057" y="11960"/>
                  </a:cubicBezTo>
                  <a:lnTo>
                    <a:pt x="5188" y="12084"/>
                  </a:lnTo>
                  <a:cubicBezTo>
                    <a:pt x="5252" y="12146"/>
                    <a:pt x="5301" y="12190"/>
                    <a:pt x="5344" y="12232"/>
                  </a:cubicBezTo>
                  <a:cubicBezTo>
                    <a:pt x="5344" y="12232"/>
                    <a:pt x="5571" y="12461"/>
                    <a:pt x="5608" y="12501"/>
                  </a:cubicBezTo>
                  <a:cubicBezTo>
                    <a:pt x="5608" y="12501"/>
                    <a:pt x="5660" y="12553"/>
                    <a:pt x="5712" y="12615"/>
                  </a:cubicBezTo>
                  <a:cubicBezTo>
                    <a:pt x="5759" y="12666"/>
                    <a:pt x="5806" y="12716"/>
                    <a:pt x="5851" y="12763"/>
                  </a:cubicBezTo>
                  <a:lnTo>
                    <a:pt x="5942" y="12864"/>
                  </a:lnTo>
                  <a:lnTo>
                    <a:pt x="5943" y="12864"/>
                  </a:lnTo>
                  <a:lnTo>
                    <a:pt x="6019" y="12855"/>
                  </a:lnTo>
                  <a:lnTo>
                    <a:pt x="5972" y="12895"/>
                  </a:lnTo>
                  <a:lnTo>
                    <a:pt x="5970" y="12895"/>
                  </a:lnTo>
                  <a:lnTo>
                    <a:pt x="6073" y="13015"/>
                  </a:lnTo>
                  <a:lnTo>
                    <a:pt x="6271" y="13254"/>
                  </a:lnTo>
                  <a:lnTo>
                    <a:pt x="6452" y="13482"/>
                  </a:lnTo>
                  <a:lnTo>
                    <a:pt x="6610" y="13693"/>
                  </a:lnTo>
                  <a:lnTo>
                    <a:pt x="6716" y="13841"/>
                  </a:lnTo>
                  <a:cubicBezTo>
                    <a:pt x="6722" y="13848"/>
                    <a:pt x="6725" y="13852"/>
                    <a:pt x="6728" y="13855"/>
                  </a:cubicBezTo>
                  <a:cubicBezTo>
                    <a:pt x="6739" y="13863"/>
                    <a:pt x="6753" y="13867"/>
                    <a:pt x="6767" y="13867"/>
                  </a:cubicBezTo>
                  <a:cubicBezTo>
                    <a:pt x="6774" y="13867"/>
                    <a:pt x="6781" y="13866"/>
                    <a:pt x="6788" y="13864"/>
                  </a:cubicBezTo>
                  <a:lnTo>
                    <a:pt x="6795" y="13862"/>
                  </a:lnTo>
                  <a:lnTo>
                    <a:pt x="6799" y="13791"/>
                  </a:lnTo>
                  <a:lnTo>
                    <a:pt x="6823" y="13849"/>
                  </a:lnTo>
                  <a:lnTo>
                    <a:pt x="6862" y="13832"/>
                  </a:lnTo>
                  <a:cubicBezTo>
                    <a:pt x="6912" y="13814"/>
                    <a:pt x="6941" y="13802"/>
                    <a:pt x="6980" y="13791"/>
                  </a:cubicBezTo>
                  <a:lnTo>
                    <a:pt x="7072" y="13763"/>
                  </a:lnTo>
                  <a:cubicBezTo>
                    <a:pt x="7154" y="13743"/>
                    <a:pt x="7238" y="13726"/>
                    <a:pt x="7330" y="13714"/>
                  </a:cubicBezTo>
                  <a:cubicBezTo>
                    <a:pt x="7340" y="13713"/>
                    <a:pt x="7348" y="13712"/>
                    <a:pt x="7356" y="13712"/>
                  </a:cubicBezTo>
                  <a:cubicBezTo>
                    <a:pt x="7364" y="13712"/>
                    <a:pt x="7372" y="13713"/>
                    <a:pt x="7380" y="13713"/>
                  </a:cubicBezTo>
                  <a:lnTo>
                    <a:pt x="7391" y="13713"/>
                  </a:lnTo>
                  <a:lnTo>
                    <a:pt x="7414" y="13711"/>
                  </a:lnTo>
                  <a:cubicBezTo>
                    <a:pt x="7473" y="13706"/>
                    <a:pt x="7531" y="13704"/>
                    <a:pt x="7591" y="13704"/>
                  </a:cubicBezTo>
                  <a:cubicBezTo>
                    <a:pt x="7617" y="13704"/>
                    <a:pt x="7644" y="13706"/>
                    <a:pt x="7671" y="13707"/>
                  </a:cubicBezTo>
                  <a:cubicBezTo>
                    <a:pt x="7740" y="13714"/>
                    <a:pt x="7793" y="13720"/>
                    <a:pt x="7847" y="13731"/>
                  </a:cubicBezTo>
                  <a:cubicBezTo>
                    <a:pt x="7880" y="13735"/>
                    <a:pt x="7914" y="13741"/>
                    <a:pt x="7947" y="13750"/>
                  </a:cubicBezTo>
                  <a:lnTo>
                    <a:pt x="7984" y="13757"/>
                  </a:lnTo>
                  <a:cubicBezTo>
                    <a:pt x="7994" y="13760"/>
                    <a:pt x="8008" y="13761"/>
                    <a:pt x="8022" y="13764"/>
                  </a:cubicBezTo>
                  <a:cubicBezTo>
                    <a:pt x="8029" y="13766"/>
                    <a:pt x="8035" y="13767"/>
                    <a:pt x="8041" y="13767"/>
                  </a:cubicBezTo>
                  <a:cubicBezTo>
                    <a:pt x="8046" y="13767"/>
                    <a:pt x="8052" y="13766"/>
                    <a:pt x="8057" y="13764"/>
                  </a:cubicBezTo>
                  <a:cubicBezTo>
                    <a:pt x="8062" y="13763"/>
                    <a:pt x="8065" y="13761"/>
                    <a:pt x="8072" y="13757"/>
                  </a:cubicBezTo>
                  <a:cubicBezTo>
                    <a:pt x="8085" y="13748"/>
                    <a:pt x="8098" y="13734"/>
                    <a:pt x="8099" y="13714"/>
                  </a:cubicBezTo>
                  <a:lnTo>
                    <a:pt x="8037" y="13704"/>
                  </a:lnTo>
                  <a:lnTo>
                    <a:pt x="8102" y="13696"/>
                  </a:lnTo>
                  <a:lnTo>
                    <a:pt x="8122" y="13576"/>
                  </a:lnTo>
                  <a:lnTo>
                    <a:pt x="8146" y="13428"/>
                  </a:lnTo>
                  <a:lnTo>
                    <a:pt x="8179" y="13152"/>
                  </a:lnTo>
                  <a:lnTo>
                    <a:pt x="8195" y="13015"/>
                  </a:lnTo>
                  <a:lnTo>
                    <a:pt x="8209" y="12857"/>
                  </a:lnTo>
                  <a:lnTo>
                    <a:pt x="8222" y="12707"/>
                  </a:lnTo>
                  <a:lnTo>
                    <a:pt x="8233" y="12536"/>
                  </a:lnTo>
                  <a:lnTo>
                    <a:pt x="8242" y="12375"/>
                  </a:lnTo>
                  <a:cubicBezTo>
                    <a:pt x="8245" y="12317"/>
                    <a:pt x="8247" y="12254"/>
                    <a:pt x="8249" y="12193"/>
                  </a:cubicBezTo>
                  <a:lnTo>
                    <a:pt x="8252" y="12024"/>
                  </a:lnTo>
                  <a:cubicBezTo>
                    <a:pt x="8255" y="11960"/>
                    <a:pt x="8256" y="11896"/>
                    <a:pt x="8256" y="11830"/>
                  </a:cubicBezTo>
                  <a:lnTo>
                    <a:pt x="8255" y="11652"/>
                  </a:lnTo>
                  <a:cubicBezTo>
                    <a:pt x="8255" y="11582"/>
                    <a:pt x="8252" y="11514"/>
                    <a:pt x="8249" y="11447"/>
                  </a:cubicBezTo>
                  <a:lnTo>
                    <a:pt x="8243" y="11260"/>
                  </a:lnTo>
                  <a:cubicBezTo>
                    <a:pt x="8240" y="11193"/>
                    <a:pt x="8229" y="11014"/>
                    <a:pt x="8229" y="11014"/>
                  </a:cubicBezTo>
                  <a:cubicBezTo>
                    <a:pt x="8227" y="10958"/>
                    <a:pt x="8223" y="10904"/>
                    <a:pt x="8220" y="10850"/>
                  </a:cubicBezTo>
                  <a:cubicBezTo>
                    <a:pt x="8215" y="10780"/>
                    <a:pt x="8209" y="10709"/>
                    <a:pt x="8200" y="10638"/>
                  </a:cubicBezTo>
                  <a:cubicBezTo>
                    <a:pt x="8200" y="10638"/>
                    <a:pt x="8188" y="10474"/>
                    <a:pt x="8180" y="10422"/>
                  </a:cubicBezTo>
                  <a:cubicBezTo>
                    <a:pt x="8173" y="10357"/>
                    <a:pt x="8165" y="10293"/>
                    <a:pt x="8159" y="10229"/>
                  </a:cubicBezTo>
                  <a:lnTo>
                    <a:pt x="8128" y="9979"/>
                  </a:lnTo>
                  <a:cubicBezTo>
                    <a:pt x="8116" y="9910"/>
                    <a:pt x="8106" y="9841"/>
                    <a:pt x="8094" y="9774"/>
                  </a:cubicBezTo>
                  <a:cubicBezTo>
                    <a:pt x="8094" y="9774"/>
                    <a:pt x="8062" y="9569"/>
                    <a:pt x="8052" y="9519"/>
                  </a:cubicBezTo>
                  <a:cubicBezTo>
                    <a:pt x="8042" y="9447"/>
                    <a:pt x="8027" y="9373"/>
                    <a:pt x="8012" y="9299"/>
                  </a:cubicBezTo>
                  <a:cubicBezTo>
                    <a:pt x="8012" y="9299"/>
                    <a:pt x="7971" y="9091"/>
                    <a:pt x="7960" y="9046"/>
                  </a:cubicBezTo>
                  <a:cubicBezTo>
                    <a:pt x="7944" y="8969"/>
                    <a:pt x="7924" y="8889"/>
                    <a:pt x="7907" y="8812"/>
                  </a:cubicBezTo>
                  <a:cubicBezTo>
                    <a:pt x="7907" y="8812"/>
                    <a:pt x="7857" y="8602"/>
                    <a:pt x="7846" y="8557"/>
                  </a:cubicBezTo>
                  <a:cubicBezTo>
                    <a:pt x="7820" y="8463"/>
                    <a:pt x="7793" y="8365"/>
                    <a:pt x="7765" y="8267"/>
                  </a:cubicBezTo>
                  <a:cubicBezTo>
                    <a:pt x="7765" y="8267"/>
                    <a:pt x="7718" y="8099"/>
                    <a:pt x="7709" y="8060"/>
                  </a:cubicBezTo>
                  <a:cubicBezTo>
                    <a:pt x="7658" y="7894"/>
                    <a:pt x="7604" y="7721"/>
                    <a:pt x="7547" y="7552"/>
                  </a:cubicBezTo>
                  <a:cubicBezTo>
                    <a:pt x="6654" y="4933"/>
                    <a:pt x="4955" y="2549"/>
                    <a:pt x="2497" y="453"/>
                  </a:cubicBezTo>
                  <a:lnTo>
                    <a:pt x="2494" y="451"/>
                  </a:lnTo>
                  <a:cubicBezTo>
                    <a:pt x="2320" y="303"/>
                    <a:pt x="2146" y="157"/>
                    <a:pt x="1967" y="14"/>
                  </a:cubicBezTo>
                  <a:cubicBezTo>
                    <a:pt x="1953" y="6"/>
                    <a:pt x="1939" y="0"/>
                    <a:pt x="19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4"/>
            <p:cNvSpPr/>
            <p:nvPr/>
          </p:nvSpPr>
          <p:spPr>
            <a:xfrm>
              <a:off x="6808733" y="3401303"/>
              <a:ext cx="407979" cy="214078"/>
            </a:xfrm>
            <a:custGeom>
              <a:avLst/>
              <a:gdLst/>
              <a:ahLst/>
              <a:cxnLst/>
              <a:rect l="l" t="t" r="r" b="b"/>
              <a:pathLst>
                <a:path w="13891" h="7289" extrusionOk="0">
                  <a:moveTo>
                    <a:pt x="8772" y="1"/>
                  </a:moveTo>
                  <a:cubicBezTo>
                    <a:pt x="7660" y="1"/>
                    <a:pt x="6451" y="137"/>
                    <a:pt x="5233" y="513"/>
                  </a:cubicBezTo>
                  <a:cubicBezTo>
                    <a:pt x="4853" y="630"/>
                    <a:pt x="4477" y="769"/>
                    <a:pt x="4117" y="925"/>
                  </a:cubicBezTo>
                  <a:cubicBezTo>
                    <a:pt x="4102" y="933"/>
                    <a:pt x="4091" y="943"/>
                    <a:pt x="4085" y="957"/>
                  </a:cubicBezTo>
                  <a:cubicBezTo>
                    <a:pt x="4045" y="1036"/>
                    <a:pt x="4005" y="1113"/>
                    <a:pt x="3966" y="1189"/>
                  </a:cubicBezTo>
                  <a:lnTo>
                    <a:pt x="3846" y="1420"/>
                  </a:lnTo>
                  <a:cubicBezTo>
                    <a:pt x="3778" y="1548"/>
                    <a:pt x="3706" y="1671"/>
                    <a:pt x="3635" y="1792"/>
                  </a:cubicBezTo>
                  <a:lnTo>
                    <a:pt x="3587" y="1876"/>
                  </a:lnTo>
                  <a:cubicBezTo>
                    <a:pt x="3497" y="2025"/>
                    <a:pt x="3409" y="2169"/>
                    <a:pt x="3318" y="2309"/>
                  </a:cubicBezTo>
                  <a:lnTo>
                    <a:pt x="3265" y="2386"/>
                  </a:lnTo>
                  <a:cubicBezTo>
                    <a:pt x="3194" y="2497"/>
                    <a:pt x="3118" y="2608"/>
                    <a:pt x="3044" y="2716"/>
                  </a:cubicBezTo>
                  <a:lnTo>
                    <a:pt x="2932" y="2870"/>
                  </a:lnTo>
                  <a:cubicBezTo>
                    <a:pt x="2875" y="2945"/>
                    <a:pt x="2819" y="3022"/>
                    <a:pt x="2766" y="3095"/>
                  </a:cubicBezTo>
                  <a:lnTo>
                    <a:pt x="2614" y="3291"/>
                  </a:lnTo>
                  <a:cubicBezTo>
                    <a:pt x="2570" y="3346"/>
                    <a:pt x="2529" y="3401"/>
                    <a:pt x="2484" y="3452"/>
                  </a:cubicBezTo>
                  <a:cubicBezTo>
                    <a:pt x="2462" y="3487"/>
                    <a:pt x="2247" y="3740"/>
                    <a:pt x="2207" y="3789"/>
                  </a:cubicBezTo>
                  <a:cubicBezTo>
                    <a:pt x="2207" y="3789"/>
                    <a:pt x="1969" y="4055"/>
                    <a:pt x="1928" y="4098"/>
                  </a:cubicBezTo>
                  <a:cubicBezTo>
                    <a:pt x="1893" y="4135"/>
                    <a:pt x="1650" y="4384"/>
                    <a:pt x="1650" y="4384"/>
                  </a:cubicBezTo>
                  <a:lnTo>
                    <a:pt x="1381" y="4650"/>
                  </a:lnTo>
                  <a:cubicBezTo>
                    <a:pt x="1381" y="4650"/>
                    <a:pt x="1166" y="4851"/>
                    <a:pt x="1119" y="4892"/>
                  </a:cubicBezTo>
                  <a:cubicBezTo>
                    <a:pt x="1119" y="4892"/>
                    <a:pt x="911" y="5074"/>
                    <a:pt x="868" y="5113"/>
                  </a:cubicBezTo>
                  <a:lnTo>
                    <a:pt x="627" y="5312"/>
                  </a:lnTo>
                  <a:lnTo>
                    <a:pt x="402" y="5490"/>
                  </a:lnTo>
                  <a:lnTo>
                    <a:pt x="190" y="5648"/>
                  </a:lnTo>
                  <a:lnTo>
                    <a:pt x="35" y="5757"/>
                  </a:lnTo>
                  <a:cubicBezTo>
                    <a:pt x="12" y="5775"/>
                    <a:pt x="1" y="5805"/>
                    <a:pt x="12" y="5829"/>
                  </a:cubicBezTo>
                  <a:cubicBezTo>
                    <a:pt x="21" y="5862"/>
                    <a:pt x="34" y="5892"/>
                    <a:pt x="44" y="5925"/>
                  </a:cubicBezTo>
                  <a:cubicBezTo>
                    <a:pt x="62" y="5984"/>
                    <a:pt x="78" y="6049"/>
                    <a:pt x="92" y="6113"/>
                  </a:cubicBezTo>
                  <a:cubicBezTo>
                    <a:pt x="105" y="6185"/>
                    <a:pt x="115" y="6258"/>
                    <a:pt x="120" y="6342"/>
                  </a:cubicBezTo>
                  <a:cubicBezTo>
                    <a:pt x="119" y="6348"/>
                    <a:pt x="122" y="6355"/>
                    <a:pt x="122" y="6363"/>
                  </a:cubicBezTo>
                  <a:cubicBezTo>
                    <a:pt x="122" y="6382"/>
                    <a:pt x="125" y="6446"/>
                    <a:pt x="125" y="6446"/>
                  </a:cubicBezTo>
                  <a:cubicBezTo>
                    <a:pt x="125" y="6504"/>
                    <a:pt x="122" y="6560"/>
                    <a:pt x="119" y="6617"/>
                  </a:cubicBezTo>
                  <a:cubicBezTo>
                    <a:pt x="115" y="6641"/>
                    <a:pt x="113" y="6667"/>
                    <a:pt x="110" y="6688"/>
                  </a:cubicBezTo>
                  <a:cubicBezTo>
                    <a:pt x="100" y="6763"/>
                    <a:pt x="91" y="6816"/>
                    <a:pt x="79" y="6867"/>
                  </a:cubicBezTo>
                  <a:cubicBezTo>
                    <a:pt x="75" y="6902"/>
                    <a:pt x="65" y="6933"/>
                    <a:pt x="56" y="6966"/>
                  </a:cubicBezTo>
                  <a:cubicBezTo>
                    <a:pt x="56" y="6966"/>
                    <a:pt x="42" y="7020"/>
                    <a:pt x="36" y="7033"/>
                  </a:cubicBezTo>
                  <a:cubicBezTo>
                    <a:pt x="25" y="7053"/>
                    <a:pt x="26" y="7071"/>
                    <a:pt x="35" y="7087"/>
                  </a:cubicBezTo>
                  <a:cubicBezTo>
                    <a:pt x="46" y="7102"/>
                    <a:pt x="62" y="7114"/>
                    <a:pt x="81" y="7118"/>
                  </a:cubicBezTo>
                  <a:lnTo>
                    <a:pt x="247" y="7147"/>
                  </a:lnTo>
                  <a:lnTo>
                    <a:pt x="370" y="7167"/>
                  </a:lnTo>
                  <a:cubicBezTo>
                    <a:pt x="370" y="7167"/>
                    <a:pt x="603" y="7199"/>
                    <a:pt x="660" y="7204"/>
                  </a:cubicBezTo>
                  <a:lnTo>
                    <a:pt x="771" y="7218"/>
                  </a:lnTo>
                  <a:cubicBezTo>
                    <a:pt x="837" y="7225"/>
                    <a:pt x="908" y="7232"/>
                    <a:pt x="979" y="7239"/>
                  </a:cubicBezTo>
                  <a:lnTo>
                    <a:pt x="1066" y="7246"/>
                  </a:lnTo>
                  <a:cubicBezTo>
                    <a:pt x="1151" y="7256"/>
                    <a:pt x="1237" y="7261"/>
                    <a:pt x="1328" y="7266"/>
                  </a:cubicBezTo>
                  <a:lnTo>
                    <a:pt x="1375" y="7268"/>
                  </a:lnTo>
                  <a:cubicBezTo>
                    <a:pt x="1489" y="7275"/>
                    <a:pt x="1594" y="7280"/>
                    <a:pt x="1701" y="7285"/>
                  </a:cubicBezTo>
                  <a:lnTo>
                    <a:pt x="1734" y="7285"/>
                  </a:lnTo>
                  <a:cubicBezTo>
                    <a:pt x="1851" y="7288"/>
                    <a:pt x="1973" y="7289"/>
                    <a:pt x="2101" y="7289"/>
                  </a:cubicBezTo>
                  <a:cubicBezTo>
                    <a:pt x="3367" y="7289"/>
                    <a:pt x="4639" y="7100"/>
                    <a:pt x="5882" y="6724"/>
                  </a:cubicBezTo>
                  <a:lnTo>
                    <a:pt x="5931" y="6709"/>
                  </a:lnTo>
                  <a:cubicBezTo>
                    <a:pt x="5986" y="6689"/>
                    <a:pt x="6042" y="6672"/>
                    <a:pt x="6100" y="6654"/>
                  </a:cubicBezTo>
                  <a:cubicBezTo>
                    <a:pt x="6174" y="6631"/>
                    <a:pt x="6248" y="6608"/>
                    <a:pt x="6322" y="6583"/>
                  </a:cubicBezTo>
                  <a:cubicBezTo>
                    <a:pt x="6481" y="6530"/>
                    <a:pt x="6641" y="6470"/>
                    <a:pt x="6798" y="6410"/>
                  </a:cubicBezTo>
                  <a:cubicBezTo>
                    <a:pt x="6899" y="6370"/>
                    <a:pt x="7005" y="6331"/>
                    <a:pt x="7107" y="6288"/>
                  </a:cubicBezTo>
                  <a:cubicBezTo>
                    <a:pt x="9505" y="5307"/>
                    <a:pt x="11686" y="3639"/>
                    <a:pt x="13614" y="1313"/>
                  </a:cubicBezTo>
                  <a:cubicBezTo>
                    <a:pt x="13615" y="1313"/>
                    <a:pt x="13618" y="1311"/>
                    <a:pt x="13618" y="1311"/>
                  </a:cubicBezTo>
                  <a:cubicBezTo>
                    <a:pt x="13704" y="1207"/>
                    <a:pt x="13786" y="1104"/>
                    <a:pt x="13872" y="999"/>
                  </a:cubicBezTo>
                  <a:cubicBezTo>
                    <a:pt x="13886" y="984"/>
                    <a:pt x="13890" y="962"/>
                    <a:pt x="13885" y="942"/>
                  </a:cubicBezTo>
                  <a:cubicBezTo>
                    <a:pt x="13879" y="922"/>
                    <a:pt x="13867" y="908"/>
                    <a:pt x="13848" y="900"/>
                  </a:cubicBezTo>
                  <a:cubicBezTo>
                    <a:pt x="13334" y="706"/>
                    <a:pt x="11302" y="1"/>
                    <a:pt x="87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4"/>
            <p:cNvSpPr/>
            <p:nvPr/>
          </p:nvSpPr>
          <p:spPr>
            <a:xfrm>
              <a:off x="6762094" y="3152481"/>
              <a:ext cx="213344" cy="414528"/>
            </a:xfrm>
            <a:custGeom>
              <a:avLst/>
              <a:gdLst/>
              <a:ahLst/>
              <a:cxnLst/>
              <a:rect l="l" t="t" r="r" b="b"/>
              <a:pathLst>
                <a:path w="7264" h="14114" extrusionOk="0">
                  <a:moveTo>
                    <a:pt x="6897" y="0"/>
                  </a:moveTo>
                  <a:cubicBezTo>
                    <a:pt x="6891" y="0"/>
                    <a:pt x="6885" y="1"/>
                    <a:pt x="6878" y="3"/>
                  </a:cubicBezTo>
                  <a:lnTo>
                    <a:pt x="6871" y="5"/>
                  </a:lnTo>
                  <a:cubicBezTo>
                    <a:pt x="6028" y="385"/>
                    <a:pt x="1735" y="2500"/>
                    <a:pt x="8" y="6909"/>
                  </a:cubicBezTo>
                  <a:cubicBezTo>
                    <a:pt x="4" y="6923"/>
                    <a:pt x="1" y="6939"/>
                    <a:pt x="7" y="6954"/>
                  </a:cubicBezTo>
                  <a:cubicBezTo>
                    <a:pt x="32" y="7025"/>
                    <a:pt x="54" y="7097"/>
                    <a:pt x="76" y="7171"/>
                  </a:cubicBezTo>
                  <a:cubicBezTo>
                    <a:pt x="76" y="7171"/>
                    <a:pt x="150" y="7407"/>
                    <a:pt x="162" y="7448"/>
                  </a:cubicBezTo>
                  <a:cubicBezTo>
                    <a:pt x="200" y="7577"/>
                    <a:pt x="234" y="7705"/>
                    <a:pt x="269" y="7830"/>
                  </a:cubicBezTo>
                  <a:lnTo>
                    <a:pt x="300" y="7951"/>
                  </a:lnTo>
                  <a:cubicBezTo>
                    <a:pt x="343" y="8115"/>
                    <a:pt x="381" y="8283"/>
                    <a:pt x="414" y="8445"/>
                  </a:cubicBezTo>
                  <a:lnTo>
                    <a:pt x="440" y="8568"/>
                  </a:lnTo>
                  <a:cubicBezTo>
                    <a:pt x="462" y="8687"/>
                    <a:pt x="489" y="8804"/>
                    <a:pt x="509" y="8924"/>
                  </a:cubicBezTo>
                  <a:cubicBezTo>
                    <a:pt x="514" y="8959"/>
                    <a:pt x="545" y="9140"/>
                    <a:pt x="545" y="9140"/>
                  </a:cubicBezTo>
                  <a:cubicBezTo>
                    <a:pt x="556" y="9224"/>
                    <a:pt x="571" y="9304"/>
                    <a:pt x="581" y="9387"/>
                  </a:cubicBezTo>
                  <a:cubicBezTo>
                    <a:pt x="588" y="9429"/>
                    <a:pt x="610" y="9623"/>
                    <a:pt x="610" y="9623"/>
                  </a:cubicBezTo>
                  <a:cubicBezTo>
                    <a:pt x="619" y="9694"/>
                    <a:pt x="626" y="9764"/>
                    <a:pt x="635" y="9835"/>
                  </a:cubicBezTo>
                  <a:cubicBezTo>
                    <a:pt x="639" y="9879"/>
                    <a:pt x="655" y="10065"/>
                    <a:pt x="655" y="10065"/>
                  </a:cubicBezTo>
                  <a:cubicBezTo>
                    <a:pt x="660" y="10133"/>
                    <a:pt x="667" y="10198"/>
                    <a:pt x="673" y="10265"/>
                  </a:cubicBezTo>
                  <a:cubicBezTo>
                    <a:pt x="676" y="10312"/>
                    <a:pt x="692" y="10624"/>
                    <a:pt x="694" y="10678"/>
                  </a:cubicBezTo>
                  <a:cubicBezTo>
                    <a:pt x="694" y="10678"/>
                    <a:pt x="696" y="10761"/>
                    <a:pt x="697" y="10853"/>
                  </a:cubicBezTo>
                  <a:cubicBezTo>
                    <a:pt x="702" y="10932"/>
                    <a:pt x="703" y="11009"/>
                    <a:pt x="704" y="11084"/>
                  </a:cubicBezTo>
                  <a:lnTo>
                    <a:pt x="702" y="11450"/>
                  </a:lnTo>
                  <a:lnTo>
                    <a:pt x="689" y="11803"/>
                  </a:lnTo>
                  <a:lnTo>
                    <a:pt x="669" y="12137"/>
                  </a:lnTo>
                  <a:lnTo>
                    <a:pt x="639" y="12444"/>
                  </a:lnTo>
                  <a:lnTo>
                    <a:pt x="606" y="12728"/>
                  </a:lnTo>
                  <a:lnTo>
                    <a:pt x="571" y="12988"/>
                  </a:lnTo>
                  <a:lnTo>
                    <a:pt x="541" y="13175"/>
                  </a:lnTo>
                  <a:cubicBezTo>
                    <a:pt x="541" y="13182"/>
                    <a:pt x="539" y="13189"/>
                    <a:pt x="541" y="13192"/>
                  </a:cubicBezTo>
                  <a:cubicBezTo>
                    <a:pt x="545" y="13218"/>
                    <a:pt x="559" y="13237"/>
                    <a:pt x="581" y="13245"/>
                  </a:cubicBezTo>
                  <a:lnTo>
                    <a:pt x="637" y="13203"/>
                  </a:lnTo>
                  <a:lnTo>
                    <a:pt x="612" y="13262"/>
                  </a:lnTo>
                  <a:cubicBezTo>
                    <a:pt x="709" y="13304"/>
                    <a:pt x="783" y="13344"/>
                    <a:pt x="853" y="13390"/>
                  </a:cubicBezTo>
                  <a:cubicBezTo>
                    <a:pt x="922" y="13433"/>
                    <a:pt x="989" y="13482"/>
                    <a:pt x="1060" y="13544"/>
                  </a:cubicBezTo>
                  <a:cubicBezTo>
                    <a:pt x="1073" y="13555"/>
                    <a:pt x="1085" y="13568"/>
                    <a:pt x="1095" y="13578"/>
                  </a:cubicBezTo>
                  <a:lnTo>
                    <a:pt x="1122" y="13603"/>
                  </a:lnTo>
                  <a:cubicBezTo>
                    <a:pt x="1163" y="13642"/>
                    <a:pt x="1203" y="13682"/>
                    <a:pt x="1241" y="13727"/>
                  </a:cubicBezTo>
                  <a:cubicBezTo>
                    <a:pt x="1260" y="13749"/>
                    <a:pt x="1278" y="13767"/>
                    <a:pt x="1294" y="13789"/>
                  </a:cubicBezTo>
                  <a:cubicBezTo>
                    <a:pt x="1338" y="13844"/>
                    <a:pt x="1367" y="13887"/>
                    <a:pt x="1395" y="13930"/>
                  </a:cubicBezTo>
                  <a:cubicBezTo>
                    <a:pt x="1415" y="13958"/>
                    <a:pt x="1434" y="13991"/>
                    <a:pt x="1452" y="14019"/>
                  </a:cubicBezTo>
                  <a:cubicBezTo>
                    <a:pt x="1452" y="14019"/>
                    <a:pt x="1485" y="14071"/>
                    <a:pt x="1488" y="14079"/>
                  </a:cubicBezTo>
                  <a:cubicBezTo>
                    <a:pt x="1499" y="14095"/>
                    <a:pt x="1513" y="14106"/>
                    <a:pt x="1529" y="14112"/>
                  </a:cubicBezTo>
                  <a:cubicBezTo>
                    <a:pt x="1536" y="14113"/>
                    <a:pt x="1543" y="14114"/>
                    <a:pt x="1549" y="14114"/>
                  </a:cubicBezTo>
                  <a:cubicBezTo>
                    <a:pt x="1554" y="14114"/>
                    <a:pt x="1559" y="14113"/>
                    <a:pt x="1563" y="14112"/>
                  </a:cubicBezTo>
                  <a:cubicBezTo>
                    <a:pt x="1570" y="14109"/>
                    <a:pt x="1573" y="14106"/>
                    <a:pt x="1580" y="14100"/>
                  </a:cubicBezTo>
                  <a:lnTo>
                    <a:pt x="1706" y="14012"/>
                  </a:lnTo>
                  <a:lnTo>
                    <a:pt x="1821" y="13928"/>
                  </a:lnTo>
                  <a:lnTo>
                    <a:pt x="2042" y="13757"/>
                  </a:lnTo>
                  <a:lnTo>
                    <a:pt x="2147" y="13675"/>
                  </a:lnTo>
                  <a:lnTo>
                    <a:pt x="2272" y="13571"/>
                  </a:lnTo>
                  <a:lnTo>
                    <a:pt x="2386" y="13475"/>
                  </a:lnTo>
                  <a:cubicBezTo>
                    <a:pt x="2428" y="13438"/>
                    <a:pt x="2472" y="13400"/>
                    <a:pt x="2519" y="13360"/>
                  </a:cubicBezTo>
                  <a:lnTo>
                    <a:pt x="2634" y="13255"/>
                  </a:lnTo>
                  <a:cubicBezTo>
                    <a:pt x="2681" y="13215"/>
                    <a:pt x="2727" y="13172"/>
                    <a:pt x="2774" y="13126"/>
                  </a:cubicBezTo>
                  <a:lnTo>
                    <a:pt x="2895" y="13012"/>
                  </a:lnTo>
                  <a:lnTo>
                    <a:pt x="3037" y="12874"/>
                  </a:lnTo>
                  <a:cubicBezTo>
                    <a:pt x="3077" y="12834"/>
                    <a:pt x="3118" y="12795"/>
                    <a:pt x="3161" y="12752"/>
                  </a:cubicBezTo>
                  <a:cubicBezTo>
                    <a:pt x="3209" y="12702"/>
                    <a:pt x="3259" y="12649"/>
                    <a:pt x="3308" y="12598"/>
                  </a:cubicBezTo>
                  <a:cubicBezTo>
                    <a:pt x="3350" y="12555"/>
                    <a:pt x="3389" y="12511"/>
                    <a:pt x="3432" y="12467"/>
                  </a:cubicBezTo>
                  <a:cubicBezTo>
                    <a:pt x="3483" y="12411"/>
                    <a:pt x="3533" y="12356"/>
                    <a:pt x="3585" y="12299"/>
                  </a:cubicBezTo>
                  <a:cubicBezTo>
                    <a:pt x="3585" y="12299"/>
                    <a:pt x="3675" y="12198"/>
                    <a:pt x="3708" y="12157"/>
                  </a:cubicBezTo>
                  <a:cubicBezTo>
                    <a:pt x="3759" y="12098"/>
                    <a:pt x="3810" y="12034"/>
                    <a:pt x="3860" y="11973"/>
                  </a:cubicBezTo>
                  <a:cubicBezTo>
                    <a:pt x="3860" y="11973"/>
                    <a:pt x="3950" y="11866"/>
                    <a:pt x="3986" y="11826"/>
                  </a:cubicBezTo>
                  <a:cubicBezTo>
                    <a:pt x="4031" y="11766"/>
                    <a:pt x="4078" y="11707"/>
                    <a:pt x="4124" y="11648"/>
                  </a:cubicBezTo>
                  <a:lnTo>
                    <a:pt x="4262" y="11470"/>
                  </a:lnTo>
                  <a:cubicBezTo>
                    <a:pt x="4313" y="11403"/>
                    <a:pt x="4362" y="11336"/>
                    <a:pt x="4411" y="11266"/>
                  </a:cubicBezTo>
                  <a:cubicBezTo>
                    <a:pt x="4411" y="11266"/>
                    <a:pt x="4507" y="11133"/>
                    <a:pt x="4537" y="11091"/>
                  </a:cubicBezTo>
                  <a:cubicBezTo>
                    <a:pt x="4585" y="11023"/>
                    <a:pt x="4632" y="10952"/>
                    <a:pt x="4676" y="10882"/>
                  </a:cubicBezTo>
                  <a:cubicBezTo>
                    <a:pt x="4676" y="10882"/>
                    <a:pt x="4783" y="10727"/>
                    <a:pt x="4807" y="10688"/>
                  </a:cubicBezTo>
                  <a:cubicBezTo>
                    <a:pt x="4854" y="10614"/>
                    <a:pt x="4900" y="10540"/>
                    <a:pt x="4948" y="10463"/>
                  </a:cubicBezTo>
                  <a:cubicBezTo>
                    <a:pt x="4948" y="10463"/>
                    <a:pt x="4992" y="10392"/>
                    <a:pt x="5031" y="10332"/>
                  </a:cubicBezTo>
                  <a:cubicBezTo>
                    <a:pt x="5047" y="10314"/>
                    <a:pt x="5057" y="10290"/>
                    <a:pt x="5071" y="10265"/>
                  </a:cubicBezTo>
                  <a:cubicBezTo>
                    <a:pt x="5069" y="10261"/>
                    <a:pt x="5074" y="10261"/>
                    <a:pt x="5074" y="10261"/>
                  </a:cubicBezTo>
                  <a:cubicBezTo>
                    <a:pt x="5102" y="10214"/>
                    <a:pt x="5126" y="10168"/>
                    <a:pt x="5153" y="10121"/>
                  </a:cubicBezTo>
                  <a:cubicBezTo>
                    <a:pt x="5188" y="10066"/>
                    <a:pt x="5217" y="10009"/>
                    <a:pt x="5249" y="9951"/>
                  </a:cubicBezTo>
                  <a:lnTo>
                    <a:pt x="5331" y="9807"/>
                  </a:lnTo>
                  <a:cubicBezTo>
                    <a:pt x="5413" y="9652"/>
                    <a:pt x="5497" y="9493"/>
                    <a:pt x="5579" y="9328"/>
                  </a:cubicBezTo>
                  <a:cubicBezTo>
                    <a:pt x="5779" y="8924"/>
                    <a:pt x="5957" y="8505"/>
                    <a:pt x="6113" y="8082"/>
                  </a:cubicBezTo>
                  <a:cubicBezTo>
                    <a:pt x="6152" y="7985"/>
                    <a:pt x="6187" y="7886"/>
                    <a:pt x="6223" y="7787"/>
                  </a:cubicBezTo>
                  <a:cubicBezTo>
                    <a:pt x="7010" y="5540"/>
                    <a:pt x="7264" y="3012"/>
                    <a:pt x="6979" y="245"/>
                  </a:cubicBezTo>
                  <a:cubicBezTo>
                    <a:pt x="6979" y="244"/>
                    <a:pt x="6978" y="240"/>
                    <a:pt x="6978" y="240"/>
                  </a:cubicBezTo>
                  <a:cubicBezTo>
                    <a:pt x="6975" y="178"/>
                    <a:pt x="6968" y="118"/>
                    <a:pt x="6962" y="57"/>
                  </a:cubicBezTo>
                  <a:cubicBezTo>
                    <a:pt x="6958" y="37"/>
                    <a:pt x="6948" y="19"/>
                    <a:pt x="6928" y="9"/>
                  </a:cubicBezTo>
                  <a:cubicBezTo>
                    <a:pt x="6919" y="3"/>
                    <a:pt x="6908" y="0"/>
                    <a:pt x="68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4"/>
            <p:cNvSpPr/>
            <p:nvPr/>
          </p:nvSpPr>
          <p:spPr>
            <a:xfrm>
              <a:off x="6782271" y="3598347"/>
              <a:ext cx="416584" cy="208233"/>
            </a:xfrm>
            <a:custGeom>
              <a:avLst/>
              <a:gdLst/>
              <a:ahLst/>
              <a:cxnLst/>
              <a:rect l="l" t="t" r="r" b="b"/>
              <a:pathLst>
                <a:path w="14184" h="7090" extrusionOk="0">
                  <a:moveTo>
                    <a:pt x="7251" y="0"/>
                  </a:moveTo>
                  <a:cubicBezTo>
                    <a:pt x="7245" y="0"/>
                    <a:pt x="7239" y="1"/>
                    <a:pt x="7233" y="3"/>
                  </a:cubicBezTo>
                  <a:lnTo>
                    <a:pt x="7137" y="36"/>
                  </a:lnTo>
                  <a:cubicBezTo>
                    <a:pt x="7050" y="62"/>
                    <a:pt x="6963" y="93"/>
                    <a:pt x="6875" y="119"/>
                  </a:cubicBezTo>
                  <a:lnTo>
                    <a:pt x="6789" y="146"/>
                  </a:lnTo>
                  <a:cubicBezTo>
                    <a:pt x="6709" y="167"/>
                    <a:pt x="6628" y="190"/>
                    <a:pt x="6547" y="215"/>
                  </a:cubicBezTo>
                  <a:cubicBezTo>
                    <a:pt x="6460" y="240"/>
                    <a:pt x="6372" y="264"/>
                    <a:pt x="6288" y="285"/>
                  </a:cubicBezTo>
                  <a:cubicBezTo>
                    <a:pt x="6208" y="307"/>
                    <a:pt x="6127" y="325"/>
                    <a:pt x="6047" y="345"/>
                  </a:cubicBezTo>
                  <a:lnTo>
                    <a:pt x="6013" y="354"/>
                  </a:lnTo>
                  <a:cubicBezTo>
                    <a:pt x="5942" y="371"/>
                    <a:pt x="5869" y="388"/>
                    <a:pt x="5798" y="403"/>
                  </a:cubicBezTo>
                  <a:cubicBezTo>
                    <a:pt x="5718" y="420"/>
                    <a:pt x="5641" y="436"/>
                    <a:pt x="5562" y="455"/>
                  </a:cubicBezTo>
                  <a:cubicBezTo>
                    <a:pt x="5482" y="469"/>
                    <a:pt x="5399" y="486"/>
                    <a:pt x="5318" y="500"/>
                  </a:cubicBezTo>
                  <a:cubicBezTo>
                    <a:pt x="5243" y="516"/>
                    <a:pt x="5166" y="529"/>
                    <a:pt x="5090" y="537"/>
                  </a:cubicBezTo>
                  <a:cubicBezTo>
                    <a:pt x="5009" y="552"/>
                    <a:pt x="4931" y="566"/>
                    <a:pt x="4852" y="577"/>
                  </a:cubicBezTo>
                  <a:cubicBezTo>
                    <a:pt x="4778" y="586"/>
                    <a:pt x="4708" y="599"/>
                    <a:pt x="4633" y="607"/>
                  </a:cubicBezTo>
                  <a:cubicBezTo>
                    <a:pt x="4558" y="614"/>
                    <a:pt x="4481" y="624"/>
                    <a:pt x="4402" y="634"/>
                  </a:cubicBezTo>
                  <a:cubicBezTo>
                    <a:pt x="4331" y="643"/>
                    <a:pt x="4261" y="648"/>
                    <a:pt x="4192" y="657"/>
                  </a:cubicBezTo>
                  <a:cubicBezTo>
                    <a:pt x="4117" y="664"/>
                    <a:pt x="4043" y="671"/>
                    <a:pt x="3969" y="674"/>
                  </a:cubicBezTo>
                  <a:cubicBezTo>
                    <a:pt x="3902" y="680"/>
                    <a:pt x="3834" y="685"/>
                    <a:pt x="3770" y="688"/>
                  </a:cubicBezTo>
                  <a:cubicBezTo>
                    <a:pt x="3697" y="692"/>
                    <a:pt x="3625" y="695"/>
                    <a:pt x="3554" y="700"/>
                  </a:cubicBezTo>
                  <a:cubicBezTo>
                    <a:pt x="3488" y="702"/>
                    <a:pt x="3425" y="705"/>
                    <a:pt x="3361" y="705"/>
                  </a:cubicBezTo>
                  <a:cubicBezTo>
                    <a:pt x="3290" y="708"/>
                    <a:pt x="3222" y="711"/>
                    <a:pt x="3156" y="711"/>
                  </a:cubicBezTo>
                  <a:lnTo>
                    <a:pt x="2971" y="712"/>
                  </a:lnTo>
                  <a:lnTo>
                    <a:pt x="2777" y="711"/>
                  </a:lnTo>
                  <a:lnTo>
                    <a:pt x="2602" y="705"/>
                  </a:lnTo>
                  <a:cubicBezTo>
                    <a:pt x="2541" y="704"/>
                    <a:pt x="2480" y="701"/>
                    <a:pt x="2417" y="698"/>
                  </a:cubicBezTo>
                  <a:lnTo>
                    <a:pt x="2252" y="687"/>
                  </a:lnTo>
                  <a:cubicBezTo>
                    <a:pt x="2193" y="684"/>
                    <a:pt x="2137" y="680"/>
                    <a:pt x="2081" y="677"/>
                  </a:cubicBezTo>
                  <a:lnTo>
                    <a:pt x="1923" y="664"/>
                  </a:lnTo>
                  <a:lnTo>
                    <a:pt x="1766" y="648"/>
                  </a:lnTo>
                  <a:lnTo>
                    <a:pt x="1615" y="630"/>
                  </a:lnTo>
                  <a:lnTo>
                    <a:pt x="1473" y="614"/>
                  </a:lnTo>
                  <a:lnTo>
                    <a:pt x="1333" y="597"/>
                  </a:lnTo>
                  <a:lnTo>
                    <a:pt x="1077" y="556"/>
                  </a:lnTo>
                  <a:lnTo>
                    <a:pt x="898" y="526"/>
                  </a:lnTo>
                  <a:cubicBezTo>
                    <a:pt x="894" y="525"/>
                    <a:pt x="889" y="524"/>
                    <a:pt x="885" y="524"/>
                  </a:cubicBezTo>
                  <a:cubicBezTo>
                    <a:pt x="879" y="524"/>
                    <a:pt x="874" y="525"/>
                    <a:pt x="869" y="527"/>
                  </a:cubicBezTo>
                  <a:cubicBezTo>
                    <a:pt x="851" y="533"/>
                    <a:pt x="836" y="544"/>
                    <a:pt x="828" y="561"/>
                  </a:cubicBezTo>
                  <a:lnTo>
                    <a:pt x="870" y="614"/>
                  </a:lnTo>
                  <a:lnTo>
                    <a:pt x="813" y="586"/>
                  </a:lnTo>
                  <a:cubicBezTo>
                    <a:pt x="779" y="655"/>
                    <a:pt x="741" y="725"/>
                    <a:pt x="695" y="789"/>
                  </a:cubicBezTo>
                  <a:cubicBezTo>
                    <a:pt x="651" y="853"/>
                    <a:pt x="603" y="919"/>
                    <a:pt x="544" y="984"/>
                  </a:cubicBezTo>
                  <a:cubicBezTo>
                    <a:pt x="534" y="996"/>
                    <a:pt x="523" y="1007"/>
                    <a:pt x="510" y="1019"/>
                  </a:cubicBezTo>
                  <a:lnTo>
                    <a:pt x="489" y="1041"/>
                  </a:lnTo>
                  <a:cubicBezTo>
                    <a:pt x="463" y="1068"/>
                    <a:pt x="439" y="1096"/>
                    <a:pt x="412" y="1117"/>
                  </a:cubicBezTo>
                  <a:lnTo>
                    <a:pt x="409" y="1120"/>
                  </a:lnTo>
                  <a:cubicBezTo>
                    <a:pt x="399" y="1134"/>
                    <a:pt x="382" y="1147"/>
                    <a:pt x="368" y="1158"/>
                  </a:cubicBezTo>
                  <a:cubicBezTo>
                    <a:pt x="352" y="1175"/>
                    <a:pt x="332" y="1190"/>
                    <a:pt x="315" y="1202"/>
                  </a:cubicBezTo>
                  <a:cubicBezTo>
                    <a:pt x="254" y="1246"/>
                    <a:pt x="211" y="1278"/>
                    <a:pt x="166" y="1309"/>
                  </a:cubicBezTo>
                  <a:cubicBezTo>
                    <a:pt x="141" y="1325"/>
                    <a:pt x="117" y="1339"/>
                    <a:pt x="91" y="1356"/>
                  </a:cubicBezTo>
                  <a:cubicBezTo>
                    <a:pt x="91" y="1356"/>
                    <a:pt x="43" y="1386"/>
                    <a:pt x="30" y="1393"/>
                  </a:cubicBezTo>
                  <a:cubicBezTo>
                    <a:pt x="15" y="1400"/>
                    <a:pt x="2" y="1415"/>
                    <a:pt x="0" y="1433"/>
                  </a:cubicBezTo>
                  <a:cubicBezTo>
                    <a:pt x="3" y="1447"/>
                    <a:pt x="7" y="1469"/>
                    <a:pt x="16" y="1483"/>
                  </a:cubicBezTo>
                  <a:lnTo>
                    <a:pt x="110" y="1618"/>
                  </a:lnTo>
                  <a:lnTo>
                    <a:pt x="188" y="1726"/>
                  </a:lnTo>
                  <a:lnTo>
                    <a:pt x="358" y="1951"/>
                  </a:lnTo>
                  <a:lnTo>
                    <a:pt x="445" y="2061"/>
                  </a:lnTo>
                  <a:cubicBezTo>
                    <a:pt x="477" y="2104"/>
                    <a:pt x="510" y="2147"/>
                    <a:pt x="549" y="2189"/>
                  </a:cubicBezTo>
                  <a:lnTo>
                    <a:pt x="643" y="2309"/>
                  </a:lnTo>
                  <a:cubicBezTo>
                    <a:pt x="680" y="2353"/>
                    <a:pt x="720" y="2396"/>
                    <a:pt x="758" y="2443"/>
                  </a:cubicBezTo>
                  <a:lnTo>
                    <a:pt x="865" y="2564"/>
                  </a:lnTo>
                  <a:cubicBezTo>
                    <a:pt x="906" y="2609"/>
                    <a:pt x="949" y="2656"/>
                    <a:pt x="992" y="2706"/>
                  </a:cubicBezTo>
                  <a:lnTo>
                    <a:pt x="1107" y="2829"/>
                  </a:lnTo>
                  <a:lnTo>
                    <a:pt x="1262" y="2987"/>
                  </a:lnTo>
                  <a:lnTo>
                    <a:pt x="1375" y="3101"/>
                  </a:lnTo>
                  <a:cubicBezTo>
                    <a:pt x="1424" y="3149"/>
                    <a:pt x="1474" y="3198"/>
                    <a:pt x="1526" y="3249"/>
                  </a:cubicBezTo>
                  <a:cubicBezTo>
                    <a:pt x="1580" y="3303"/>
                    <a:pt x="1620" y="3340"/>
                    <a:pt x="1661" y="3378"/>
                  </a:cubicBezTo>
                  <a:cubicBezTo>
                    <a:pt x="1715" y="3428"/>
                    <a:pt x="1772" y="3481"/>
                    <a:pt x="1829" y="3532"/>
                  </a:cubicBezTo>
                  <a:cubicBezTo>
                    <a:pt x="1829" y="3532"/>
                    <a:pt x="1936" y="3626"/>
                    <a:pt x="1974" y="3662"/>
                  </a:cubicBezTo>
                  <a:cubicBezTo>
                    <a:pt x="2023" y="3705"/>
                    <a:pt x="2179" y="3838"/>
                    <a:pt x="2179" y="3838"/>
                  </a:cubicBezTo>
                  <a:cubicBezTo>
                    <a:pt x="2222" y="3875"/>
                    <a:pt x="2265" y="3910"/>
                    <a:pt x="2307" y="3947"/>
                  </a:cubicBezTo>
                  <a:cubicBezTo>
                    <a:pt x="2366" y="3994"/>
                    <a:pt x="2426" y="4039"/>
                    <a:pt x="2485" y="4086"/>
                  </a:cubicBezTo>
                  <a:cubicBezTo>
                    <a:pt x="2485" y="4086"/>
                    <a:pt x="2625" y="4196"/>
                    <a:pt x="2669" y="4231"/>
                  </a:cubicBezTo>
                  <a:cubicBezTo>
                    <a:pt x="2723" y="4273"/>
                    <a:pt x="2779" y="4314"/>
                    <a:pt x="2836" y="4354"/>
                  </a:cubicBezTo>
                  <a:cubicBezTo>
                    <a:pt x="2836" y="4354"/>
                    <a:pt x="2851" y="4365"/>
                    <a:pt x="2874" y="4385"/>
                  </a:cubicBezTo>
                  <a:cubicBezTo>
                    <a:pt x="2927" y="4422"/>
                    <a:pt x="2980" y="4458"/>
                    <a:pt x="3034" y="4495"/>
                  </a:cubicBezTo>
                  <a:cubicBezTo>
                    <a:pt x="3066" y="4522"/>
                    <a:pt x="3105" y="4545"/>
                    <a:pt x="3143" y="4569"/>
                  </a:cubicBezTo>
                  <a:cubicBezTo>
                    <a:pt x="3172" y="4593"/>
                    <a:pt x="3202" y="4616"/>
                    <a:pt x="3235" y="4633"/>
                  </a:cubicBezTo>
                  <a:cubicBezTo>
                    <a:pt x="3235" y="4633"/>
                    <a:pt x="3422" y="4761"/>
                    <a:pt x="3462" y="4788"/>
                  </a:cubicBezTo>
                  <a:cubicBezTo>
                    <a:pt x="3528" y="4831"/>
                    <a:pt x="3598" y="4874"/>
                    <a:pt x="3665" y="4915"/>
                  </a:cubicBezTo>
                  <a:cubicBezTo>
                    <a:pt x="3665" y="4915"/>
                    <a:pt x="3855" y="5036"/>
                    <a:pt x="3898" y="5057"/>
                  </a:cubicBezTo>
                  <a:cubicBezTo>
                    <a:pt x="3984" y="5109"/>
                    <a:pt x="4073" y="5157"/>
                    <a:pt x="4160" y="5207"/>
                  </a:cubicBezTo>
                  <a:cubicBezTo>
                    <a:pt x="4160" y="5207"/>
                    <a:pt x="4327" y="5302"/>
                    <a:pt x="4361" y="5319"/>
                  </a:cubicBezTo>
                  <a:cubicBezTo>
                    <a:pt x="4518" y="5406"/>
                    <a:pt x="4681" y="5490"/>
                    <a:pt x="4851" y="5572"/>
                  </a:cubicBezTo>
                  <a:cubicBezTo>
                    <a:pt x="5819" y="6046"/>
                    <a:pt x="6845" y="6409"/>
                    <a:pt x="7924" y="6660"/>
                  </a:cubicBezTo>
                  <a:cubicBezTo>
                    <a:pt x="7963" y="6668"/>
                    <a:pt x="8000" y="6677"/>
                    <a:pt x="8039" y="6688"/>
                  </a:cubicBezTo>
                  <a:cubicBezTo>
                    <a:pt x="9230" y="6955"/>
                    <a:pt x="10485" y="7090"/>
                    <a:pt x="11802" y="7090"/>
                  </a:cubicBezTo>
                  <a:cubicBezTo>
                    <a:pt x="12556" y="7090"/>
                    <a:pt x="13331" y="7046"/>
                    <a:pt x="14125" y="6957"/>
                  </a:cubicBezTo>
                  <a:lnTo>
                    <a:pt x="14135" y="6953"/>
                  </a:lnTo>
                  <a:cubicBezTo>
                    <a:pt x="14143" y="6950"/>
                    <a:pt x="14152" y="6947"/>
                    <a:pt x="14158" y="6940"/>
                  </a:cubicBezTo>
                  <a:lnTo>
                    <a:pt x="14159" y="6940"/>
                  </a:lnTo>
                  <a:cubicBezTo>
                    <a:pt x="14166" y="6939"/>
                    <a:pt x="14170" y="6932"/>
                    <a:pt x="14173" y="6926"/>
                  </a:cubicBezTo>
                  <a:cubicBezTo>
                    <a:pt x="14180" y="6909"/>
                    <a:pt x="14183" y="6887"/>
                    <a:pt x="14173" y="6867"/>
                  </a:cubicBezTo>
                  <a:cubicBezTo>
                    <a:pt x="13794" y="6027"/>
                    <a:pt x="11684" y="1738"/>
                    <a:pt x="7276" y="5"/>
                  </a:cubicBezTo>
                  <a:cubicBezTo>
                    <a:pt x="7268" y="2"/>
                    <a:pt x="7259" y="0"/>
                    <a:pt x="7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4"/>
            <p:cNvSpPr/>
            <p:nvPr/>
          </p:nvSpPr>
          <p:spPr>
            <a:xfrm>
              <a:off x="6735837" y="3641991"/>
              <a:ext cx="242508" cy="410769"/>
            </a:xfrm>
            <a:custGeom>
              <a:avLst/>
              <a:gdLst/>
              <a:ahLst/>
              <a:cxnLst/>
              <a:rect l="l" t="t" r="r" b="b"/>
              <a:pathLst>
                <a:path w="8257" h="13986" extrusionOk="0">
                  <a:moveTo>
                    <a:pt x="1411" y="1"/>
                  </a:moveTo>
                  <a:cubicBezTo>
                    <a:pt x="1405" y="1"/>
                    <a:pt x="1398" y="2"/>
                    <a:pt x="1392" y="4"/>
                  </a:cubicBezTo>
                  <a:cubicBezTo>
                    <a:pt x="1390" y="4"/>
                    <a:pt x="1363" y="13"/>
                    <a:pt x="1363" y="13"/>
                  </a:cubicBezTo>
                  <a:lnTo>
                    <a:pt x="1299" y="35"/>
                  </a:lnTo>
                  <a:cubicBezTo>
                    <a:pt x="1254" y="50"/>
                    <a:pt x="1207" y="62"/>
                    <a:pt x="1157" y="75"/>
                  </a:cubicBezTo>
                  <a:cubicBezTo>
                    <a:pt x="1083" y="91"/>
                    <a:pt x="1005" y="104"/>
                    <a:pt x="918" y="112"/>
                  </a:cubicBezTo>
                  <a:lnTo>
                    <a:pt x="864" y="112"/>
                  </a:lnTo>
                  <a:lnTo>
                    <a:pt x="835" y="114"/>
                  </a:lnTo>
                  <a:cubicBezTo>
                    <a:pt x="801" y="117"/>
                    <a:pt x="767" y="117"/>
                    <a:pt x="735" y="117"/>
                  </a:cubicBezTo>
                  <a:cubicBezTo>
                    <a:pt x="725" y="117"/>
                    <a:pt x="715" y="118"/>
                    <a:pt x="705" y="118"/>
                  </a:cubicBezTo>
                  <a:cubicBezTo>
                    <a:pt x="695" y="118"/>
                    <a:pt x="686" y="117"/>
                    <a:pt x="676" y="117"/>
                  </a:cubicBezTo>
                  <a:cubicBezTo>
                    <a:pt x="650" y="117"/>
                    <a:pt x="623" y="112"/>
                    <a:pt x="599" y="111"/>
                  </a:cubicBezTo>
                  <a:cubicBezTo>
                    <a:pt x="529" y="104"/>
                    <a:pt x="480" y="97"/>
                    <a:pt x="432" y="88"/>
                  </a:cubicBezTo>
                  <a:cubicBezTo>
                    <a:pt x="399" y="82"/>
                    <a:pt x="368" y="75"/>
                    <a:pt x="332" y="68"/>
                  </a:cubicBezTo>
                  <a:cubicBezTo>
                    <a:pt x="332" y="68"/>
                    <a:pt x="281" y="55"/>
                    <a:pt x="271" y="54"/>
                  </a:cubicBezTo>
                  <a:cubicBezTo>
                    <a:pt x="265" y="52"/>
                    <a:pt x="258" y="51"/>
                    <a:pt x="252" y="51"/>
                  </a:cubicBezTo>
                  <a:cubicBezTo>
                    <a:pt x="245" y="51"/>
                    <a:pt x="239" y="52"/>
                    <a:pt x="233" y="54"/>
                  </a:cubicBezTo>
                  <a:cubicBezTo>
                    <a:pt x="228" y="55"/>
                    <a:pt x="224" y="57"/>
                    <a:pt x="218" y="61"/>
                  </a:cubicBezTo>
                  <a:cubicBezTo>
                    <a:pt x="203" y="71"/>
                    <a:pt x="193" y="85"/>
                    <a:pt x="189" y="102"/>
                  </a:cubicBezTo>
                  <a:lnTo>
                    <a:pt x="166" y="242"/>
                  </a:lnTo>
                  <a:lnTo>
                    <a:pt x="137" y="408"/>
                  </a:lnTo>
                  <a:lnTo>
                    <a:pt x="97" y="682"/>
                  </a:lnTo>
                  <a:lnTo>
                    <a:pt x="82" y="817"/>
                  </a:lnTo>
                  <a:lnTo>
                    <a:pt x="62" y="988"/>
                  </a:lnTo>
                  <a:lnTo>
                    <a:pt x="48" y="1132"/>
                  </a:lnTo>
                  <a:cubicBezTo>
                    <a:pt x="43" y="1193"/>
                    <a:pt x="38" y="1252"/>
                    <a:pt x="32" y="1316"/>
                  </a:cubicBezTo>
                  <a:lnTo>
                    <a:pt x="22" y="1471"/>
                  </a:lnTo>
                  <a:cubicBezTo>
                    <a:pt x="18" y="1535"/>
                    <a:pt x="15" y="1602"/>
                    <a:pt x="11" y="1670"/>
                  </a:cubicBezTo>
                  <a:lnTo>
                    <a:pt x="3" y="1828"/>
                  </a:lnTo>
                  <a:cubicBezTo>
                    <a:pt x="2" y="1901"/>
                    <a:pt x="1" y="1972"/>
                    <a:pt x="2" y="2043"/>
                  </a:cubicBezTo>
                  <a:lnTo>
                    <a:pt x="1" y="2210"/>
                  </a:lnTo>
                  <a:cubicBezTo>
                    <a:pt x="1" y="2285"/>
                    <a:pt x="1" y="2362"/>
                    <a:pt x="3" y="2442"/>
                  </a:cubicBezTo>
                  <a:lnTo>
                    <a:pt x="8" y="2609"/>
                  </a:lnTo>
                  <a:cubicBezTo>
                    <a:pt x="9" y="2691"/>
                    <a:pt x="15" y="2780"/>
                    <a:pt x="16" y="2862"/>
                  </a:cubicBezTo>
                  <a:lnTo>
                    <a:pt x="25" y="3030"/>
                  </a:lnTo>
                  <a:cubicBezTo>
                    <a:pt x="32" y="3121"/>
                    <a:pt x="39" y="3211"/>
                    <a:pt x="48" y="3304"/>
                  </a:cubicBezTo>
                  <a:lnTo>
                    <a:pt x="62" y="3470"/>
                  </a:lnTo>
                  <a:cubicBezTo>
                    <a:pt x="72" y="3566"/>
                    <a:pt x="82" y="3665"/>
                    <a:pt x="95" y="3765"/>
                  </a:cubicBezTo>
                  <a:lnTo>
                    <a:pt x="114" y="3926"/>
                  </a:lnTo>
                  <a:cubicBezTo>
                    <a:pt x="129" y="4030"/>
                    <a:pt x="147" y="4135"/>
                    <a:pt x="164" y="4242"/>
                  </a:cubicBezTo>
                  <a:lnTo>
                    <a:pt x="189" y="4399"/>
                  </a:lnTo>
                  <a:cubicBezTo>
                    <a:pt x="208" y="4513"/>
                    <a:pt x="230" y="4627"/>
                    <a:pt x="254" y="4743"/>
                  </a:cubicBezTo>
                  <a:lnTo>
                    <a:pt x="281" y="4890"/>
                  </a:lnTo>
                  <a:cubicBezTo>
                    <a:pt x="308" y="5011"/>
                    <a:pt x="338" y="5137"/>
                    <a:pt x="368" y="5259"/>
                  </a:cubicBezTo>
                  <a:lnTo>
                    <a:pt x="401" y="5396"/>
                  </a:lnTo>
                  <a:cubicBezTo>
                    <a:pt x="432" y="5527"/>
                    <a:pt x="472" y="5662"/>
                    <a:pt x="510" y="5794"/>
                  </a:cubicBezTo>
                  <a:lnTo>
                    <a:pt x="545" y="5908"/>
                  </a:lnTo>
                  <a:cubicBezTo>
                    <a:pt x="592" y="6062"/>
                    <a:pt x="643" y="6215"/>
                    <a:pt x="693" y="6371"/>
                  </a:cubicBezTo>
                  <a:lnTo>
                    <a:pt x="714" y="6434"/>
                  </a:lnTo>
                  <a:cubicBezTo>
                    <a:pt x="1633" y="9127"/>
                    <a:pt x="3404" y="11574"/>
                    <a:pt x="5978" y="13713"/>
                  </a:cubicBezTo>
                  <a:cubicBezTo>
                    <a:pt x="5982" y="13717"/>
                    <a:pt x="5983" y="13720"/>
                    <a:pt x="5985" y="13721"/>
                  </a:cubicBezTo>
                  <a:cubicBezTo>
                    <a:pt x="6089" y="13807"/>
                    <a:pt x="6190" y="13889"/>
                    <a:pt x="6294" y="13970"/>
                  </a:cubicBezTo>
                  <a:cubicBezTo>
                    <a:pt x="6304" y="13980"/>
                    <a:pt x="6318" y="13986"/>
                    <a:pt x="6333" y="13986"/>
                  </a:cubicBezTo>
                  <a:cubicBezTo>
                    <a:pt x="6339" y="13986"/>
                    <a:pt x="6345" y="13985"/>
                    <a:pt x="6351" y="13983"/>
                  </a:cubicBezTo>
                  <a:cubicBezTo>
                    <a:pt x="6369" y="13977"/>
                    <a:pt x="6383" y="13966"/>
                    <a:pt x="6391" y="13945"/>
                  </a:cubicBezTo>
                  <a:cubicBezTo>
                    <a:pt x="6721" y="13085"/>
                    <a:pt x="8256" y="8564"/>
                    <a:pt x="6366" y="4212"/>
                  </a:cubicBezTo>
                  <a:cubicBezTo>
                    <a:pt x="6359" y="4198"/>
                    <a:pt x="6351" y="4187"/>
                    <a:pt x="6336" y="4182"/>
                  </a:cubicBezTo>
                  <a:cubicBezTo>
                    <a:pt x="6213" y="4120"/>
                    <a:pt x="6096" y="4057"/>
                    <a:pt x="5978" y="3993"/>
                  </a:cubicBezTo>
                  <a:lnTo>
                    <a:pt x="5855" y="3932"/>
                  </a:lnTo>
                  <a:cubicBezTo>
                    <a:pt x="5697" y="3846"/>
                    <a:pt x="5539" y="3755"/>
                    <a:pt x="5389" y="3664"/>
                  </a:cubicBezTo>
                  <a:lnTo>
                    <a:pt x="5297" y="3607"/>
                  </a:lnTo>
                  <a:cubicBezTo>
                    <a:pt x="5179" y="3534"/>
                    <a:pt x="5062" y="3463"/>
                    <a:pt x="4949" y="3391"/>
                  </a:cubicBezTo>
                  <a:cubicBezTo>
                    <a:pt x="4915" y="3369"/>
                    <a:pt x="4751" y="3257"/>
                    <a:pt x="4751" y="3257"/>
                  </a:cubicBezTo>
                  <a:cubicBezTo>
                    <a:pt x="4680" y="3207"/>
                    <a:pt x="4608" y="3158"/>
                    <a:pt x="4536" y="3109"/>
                  </a:cubicBezTo>
                  <a:cubicBezTo>
                    <a:pt x="4499" y="3080"/>
                    <a:pt x="4368" y="2986"/>
                    <a:pt x="4368" y="2986"/>
                  </a:cubicBezTo>
                  <a:lnTo>
                    <a:pt x="4324" y="2953"/>
                  </a:lnTo>
                  <a:cubicBezTo>
                    <a:pt x="4266" y="2911"/>
                    <a:pt x="4205" y="2866"/>
                    <a:pt x="4148" y="2822"/>
                  </a:cubicBezTo>
                  <a:cubicBezTo>
                    <a:pt x="4111" y="2794"/>
                    <a:pt x="3984" y="2691"/>
                    <a:pt x="3984" y="2691"/>
                  </a:cubicBezTo>
                  <a:lnTo>
                    <a:pt x="3938" y="2656"/>
                  </a:lnTo>
                  <a:cubicBezTo>
                    <a:pt x="3887" y="2617"/>
                    <a:pt x="3834" y="2576"/>
                    <a:pt x="3784" y="2538"/>
                  </a:cubicBezTo>
                  <a:cubicBezTo>
                    <a:pt x="3747" y="2503"/>
                    <a:pt x="3492" y="2290"/>
                    <a:pt x="3447" y="2248"/>
                  </a:cubicBezTo>
                  <a:cubicBezTo>
                    <a:pt x="3447" y="2248"/>
                    <a:pt x="3175" y="2002"/>
                    <a:pt x="3134" y="1964"/>
                  </a:cubicBezTo>
                  <a:cubicBezTo>
                    <a:pt x="3099" y="1932"/>
                    <a:pt x="2880" y="1720"/>
                    <a:pt x="2845" y="1682"/>
                  </a:cubicBezTo>
                  <a:lnTo>
                    <a:pt x="2698" y="1529"/>
                  </a:lnTo>
                  <a:cubicBezTo>
                    <a:pt x="2655" y="1487"/>
                    <a:pt x="2615" y="1447"/>
                    <a:pt x="2577" y="1405"/>
                  </a:cubicBezTo>
                  <a:lnTo>
                    <a:pt x="2432" y="1249"/>
                  </a:lnTo>
                  <a:lnTo>
                    <a:pt x="2330" y="1136"/>
                  </a:lnTo>
                  <a:lnTo>
                    <a:pt x="2110" y="878"/>
                  </a:lnTo>
                  <a:lnTo>
                    <a:pt x="1909" y="632"/>
                  </a:lnTo>
                  <a:lnTo>
                    <a:pt x="1727" y="398"/>
                  </a:lnTo>
                  <a:lnTo>
                    <a:pt x="1569" y="181"/>
                  </a:lnTo>
                  <a:lnTo>
                    <a:pt x="1463" y="28"/>
                  </a:lnTo>
                  <a:cubicBezTo>
                    <a:pt x="1450" y="11"/>
                    <a:pt x="1431" y="1"/>
                    <a:pt x="1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4"/>
            <p:cNvSpPr/>
            <p:nvPr/>
          </p:nvSpPr>
          <p:spPr>
            <a:xfrm>
              <a:off x="6541143" y="3618524"/>
              <a:ext cx="211905" cy="416525"/>
            </a:xfrm>
            <a:custGeom>
              <a:avLst/>
              <a:gdLst/>
              <a:ahLst/>
              <a:cxnLst/>
              <a:rect l="l" t="t" r="r" b="b"/>
              <a:pathLst>
                <a:path w="7215" h="14182" extrusionOk="0">
                  <a:moveTo>
                    <a:pt x="3566" y="2590"/>
                  </a:moveTo>
                  <a:lnTo>
                    <a:pt x="3583" y="2647"/>
                  </a:lnTo>
                  <a:cubicBezTo>
                    <a:pt x="3578" y="2654"/>
                    <a:pt x="3574" y="2656"/>
                    <a:pt x="3571" y="2656"/>
                  </a:cubicBezTo>
                  <a:cubicBezTo>
                    <a:pt x="3558" y="2656"/>
                    <a:pt x="3563" y="2600"/>
                    <a:pt x="3563" y="2590"/>
                  </a:cubicBezTo>
                  <a:close/>
                  <a:moveTo>
                    <a:pt x="5765" y="1"/>
                  </a:moveTo>
                  <a:cubicBezTo>
                    <a:pt x="5759" y="1"/>
                    <a:pt x="5754" y="2"/>
                    <a:pt x="5748" y="4"/>
                  </a:cubicBezTo>
                  <a:cubicBezTo>
                    <a:pt x="5741" y="5"/>
                    <a:pt x="5735" y="7"/>
                    <a:pt x="5730" y="13"/>
                  </a:cubicBezTo>
                  <a:lnTo>
                    <a:pt x="5593" y="109"/>
                  </a:lnTo>
                  <a:lnTo>
                    <a:pt x="5483" y="189"/>
                  </a:lnTo>
                  <a:lnTo>
                    <a:pt x="5378" y="269"/>
                  </a:lnTo>
                  <a:lnTo>
                    <a:pt x="5262" y="359"/>
                  </a:lnTo>
                  <a:lnTo>
                    <a:pt x="5146" y="447"/>
                  </a:lnTo>
                  <a:lnTo>
                    <a:pt x="5023" y="547"/>
                  </a:lnTo>
                  <a:cubicBezTo>
                    <a:pt x="4985" y="581"/>
                    <a:pt x="4943" y="615"/>
                    <a:pt x="4904" y="648"/>
                  </a:cubicBezTo>
                  <a:lnTo>
                    <a:pt x="4775" y="756"/>
                  </a:lnTo>
                  <a:cubicBezTo>
                    <a:pt x="4731" y="794"/>
                    <a:pt x="4690" y="831"/>
                    <a:pt x="4650" y="871"/>
                  </a:cubicBezTo>
                  <a:cubicBezTo>
                    <a:pt x="4604" y="908"/>
                    <a:pt x="4559" y="950"/>
                    <a:pt x="4515" y="992"/>
                  </a:cubicBezTo>
                  <a:cubicBezTo>
                    <a:pt x="4472" y="1031"/>
                    <a:pt x="4426" y="1072"/>
                    <a:pt x="4384" y="1111"/>
                  </a:cubicBezTo>
                  <a:cubicBezTo>
                    <a:pt x="4341" y="1153"/>
                    <a:pt x="4297" y="1196"/>
                    <a:pt x="4251" y="1239"/>
                  </a:cubicBezTo>
                  <a:cubicBezTo>
                    <a:pt x="4199" y="1289"/>
                    <a:pt x="4156" y="1331"/>
                    <a:pt x="4110" y="1378"/>
                  </a:cubicBezTo>
                  <a:cubicBezTo>
                    <a:pt x="4063" y="1424"/>
                    <a:pt x="4016" y="1474"/>
                    <a:pt x="3966" y="1524"/>
                  </a:cubicBezTo>
                  <a:lnTo>
                    <a:pt x="3833" y="1666"/>
                  </a:lnTo>
                  <a:cubicBezTo>
                    <a:pt x="3784" y="1717"/>
                    <a:pt x="3734" y="1773"/>
                    <a:pt x="3684" y="1827"/>
                  </a:cubicBezTo>
                  <a:cubicBezTo>
                    <a:pt x="3636" y="1884"/>
                    <a:pt x="3592" y="1929"/>
                    <a:pt x="3551" y="1976"/>
                  </a:cubicBezTo>
                  <a:cubicBezTo>
                    <a:pt x="3511" y="2023"/>
                    <a:pt x="3368" y="2192"/>
                    <a:pt x="3368" y="2192"/>
                  </a:cubicBezTo>
                  <a:cubicBezTo>
                    <a:pt x="3334" y="2230"/>
                    <a:pt x="3301" y="2270"/>
                    <a:pt x="3269" y="2313"/>
                  </a:cubicBezTo>
                  <a:cubicBezTo>
                    <a:pt x="3227" y="2362"/>
                    <a:pt x="3186" y="2417"/>
                    <a:pt x="3143" y="2471"/>
                  </a:cubicBezTo>
                  <a:cubicBezTo>
                    <a:pt x="3143" y="2471"/>
                    <a:pt x="3017" y="2630"/>
                    <a:pt x="2985" y="2670"/>
                  </a:cubicBezTo>
                  <a:cubicBezTo>
                    <a:pt x="2942" y="2730"/>
                    <a:pt x="2900" y="2788"/>
                    <a:pt x="2857" y="2848"/>
                  </a:cubicBezTo>
                  <a:cubicBezTo>
                    <a:pt x="2857" y="2848"/>
                    <a:pt x="2735" y="3016"/>
                    <a:pt x="2703" y="3056"/>
                  </a:cubicBezTo>
                  <a:cubicBezTo>
                    <a:pt x="2663" y="3113"/>
                    <a:pt x="2623" y="3174"/>
                    <a:pt x="2582" y="3234"/>
                  </a:cubicBezTo>
                  <a:lnTo>
                    <a:pt x="2510" y="3341"/>
                  </a:lnTo>
                  <a:cubicBezTo>
                    <a:pt x="2483" y="3382"/>
                    <a:pt x="2454" y="3422"/>
                    <a:pt x="2428" y="3465"/>
                  </a:cubicBezTo>
                  <a:cubicBezTo>
                    <a:pt x="2383" y="3533"/>
                    <a:pt x="2339" y="3604"/>
                    <a:pt x="2295" y="3675"/>
                  </a:cubicBezTo>
                  <a:cubicBezTo>
                    <a:pt x="2295" y="3675"/>
                    <a:pt x="2293" y="3675"/>
                    <a:pt x="2290" y="3680"/>
                  </a:cubicBezTo>
                  <a:cubicBezTo>
                    <a:pt x="2267" y="3715"/>
                    <a:pt x="2246" y="3751"/>
                    <a:pt x="2225" y="3789"/>
                  </a:cubicBezTo>
                  <a:cubicBezTo>
                    <a:pt x="2212" y="3809"/>
                    <a:pt x="2201" y="3832"/>
                    <a:pt x="2189" y="3849"/>
                  </a:cubicBezTo>
                  <a:cubicBezTo>
                    <a:pt x="2176" y="3866"/>
                    <a:pt x="2166" y="3885"/>
                    <a:pt x="2158" y="3900"/>
                  </a:cubicBezTo>
                  <a:cubicBezTo>
                    <a:pt x="2104" y="3987"/>
                    <a:pt x="2052" y="4078"/>
                    <a:pt x="2003" y="4171"/>
                  </a:cubicBezTo>
                  <a:cubicBezTo>
                    <a:pt x="2003" y="4171"/>
                    <a:pt x="1913" y="4329"/>
                    <a:pt x="1894" y="4362"/>
                  </a:cubicBezTo>
                  <a:cubicBezTo>
                    <a:pt x="1810" y="4520"/>
                    <a:pt x="1725" y="4684"/>
                    <a:pt x="1641" y="4850"/>
                  </a:cubicBezTo>
                  <a:cubicBezTo>
                    <a:pt x="1205" y="5745"/>
                    <a:pt x="862" y="6683"/>
                    <a:pt x="617" y="7674"/>
                  </a:cubicBezTo>
                  <a:cubicBezTo>
                    <a:pt x="613" y="7689"/>
                    <a:pt x="608" y="7706"/>
                    <a:pt x="606" y="7720"/>
                  </a:cubicBezTo>
                  <a:cubicBezTo>
                    <a:pt x="116" y="9680"/>
                    <a:pt x="0" y="11819"/>
                    <a:pt x="257" y="14127"/>
                  </a:cubicBezTo>
                  <a:cubicBezTo>
                    <a:pt x="258" y="14143"/>
                    <a:pt x="265" y="14160"/>
                    <a:pt x="278" y="14168"/>
                  </a:cubicBezTo>
                  <a:cubicBezTo>
                    <a:pt x="281" y="14170"/>
                    <a:pt x="285" y="14174"/>
                    <a:pt x="288" y="14175"/>
                  </a:cubicBezTo>
                  <a:cubicBezTo>
                    <a:pt x="297" y="14180"/>
                    <a:pt x="306" y="14182"/>
                    <a:pt x="315" y="14182"/>
                  </a:cubicBezTo>
                  <a:cubicBezTo>
                    <a:pt x="323" y="14182"/>
                    <a:pt x="332" y="14180"/>
                    <a:pt x="341" y="14178"/>
                  </a:cubicBezTo>
                  <a:lnTo>
                    <a:pt x="346" y="14177"/>
                  </a:lnTo>
                  <a:cubicBezTo>
                    <a:pt x="1187" y="13798"/>
                    <a:pt x="5479" y="11686"/>
                    <a:pt x="7209" y="7277"/>
                  </a:cubicBezTo>
                  <a:cubicBezTo>
                    <a:pt x="7213" y="7263"/>
                    <a:pt x="7215" y="7249"/>
                    <a:pt x="7209" y="7234"/>
                  </a:cubicBezTo>
                  <a:cubicBezTo>
                    <a:pt x="7182" y="7157"/>
                    <a:pt x="7159" y="7083"/>
                    <a:pt x="7137" y="7006"/>
                  </a:cubicBezTo>
                  <a:cubicBezTo>
                    <a:pt x="7137" y="7006"/>
                    <a:pt x="7058" y="6762"/>
                    <a:pt x="7047" y="6720"/>
                  </a:cubicBezTo>
                  <a:cubicBezTo>
                    <a:pt x="7010" y="6599"/>
                    <a:pt x="6978" y="6478"/>
                    <a:pt x="6947" y="6360"/>
                  </a:cubicBezTo>
                  <a:lnTo>
                    <a:pt x="6903" y="6196"/>
                  </a:lnTo>
                  <a:cubicBezTo>
                    <a:pt x="6860" y="6025"/>
                    <a:pt x="6823" y="5859"/>
                    <a:pt x="6788" y="5693"/>
                  </a:cubicBezTo>
                  <a:cubicBezTo>
                    <a:pt x="6779" y="5654"/>
                    <a:pt x="6734" y="5427"/>
                    <a:pt x="6734" y="5427"/>
                  </a:cubicBezTo>
                  <a:cubicBezTo>
                    <a:pt x="6722" y="5352"/>
                    <a:pt x="6705" y="5275"/>
                    <a:pt x="6694" y="5199"/>
                  </a:cubicBezTo>
                  <a:cubicBezTo>
                    <a:pt x="6684" y="5152"/>
                    <a:pt x="6677" y="5104"/>
                    <a:pt x="6669" y="5055"/>
                  </a:cubicBezTo>
                  <a:lnTo>
                    <a:pt x="6647" y="4912"/>
                  </a:lnTo>
                  <a:cubicBezTo>
                    <a:pt x="6638" y="4847"/>
                    <a:pt x="6630" y="4785"/>
                    <a:pt x="6620" y="4721"/>
                  </a:cubicBezTo>
                  <a:cubicBezTo>
                    <a:pt x="6612" y="4669"/>
                    <a:pt x="6594" y="4504"/>
                    <a:pt x="6594" y="4504"/>
                  </a:cubicBezTo>
                  <a:cubicBezTo>
                    <a:pt x="6594" y="4504"/>
                    <a:pt x="6570" y="4321"/>
                    <a:pt x="6567" y="4261"/>
                  </a:cubicBezTo>
                  <a:cubicBezTo>
                    <a:pt x="6561" y="4208"/>
                    <a:pt x="6548" y="4044"/>
                    <a:pt x="6548" y="4044"/>
                  </a:cubicBezTo>
                  <a:lnTo>
                    <a:pt x="6544" y="3994"/>
                  </a:lnTo>
                  <a:cubicBezTo>
                    <a:pt x="6541" y="3935"/>
                    <a:pt x="6534" y="3872"/>
                    <a:pt x="6531" y="3815"/>
                  </a:cubicBezTo>
                  <a:cubicBezTo>
                    <a:pt x="6527" y="3759"/>
                    <a:pt x="6511" y="3442"/>
                    <a:pt x="6511" y="3389"/>
                  </a:cubicBezTo>
                  <a:cubicBezTo>
                    <a:pt x="6508" y="3338"/>
                    <a:pt x="6504" y="3033"/>
                    <a:pt x="6506" y="2986"/>
                  </a:cubicBezTo>
                  <a:cubicBezTo>
                    <a:pt x="6508" y="2929"/>
                    <a:pt x="6511" y="2659"/>
                    <a:pt x="6511" y="2599"/>
                  </a:cubicBezTo>
                  <a:cubicBezTo>
                    <a:pt x="6516" y="2542"/>
                    <a:pt x="6527" y="2290"/>
                    <a:pt x="6530" y="2239"/>
                  </a:cubicBezTo>
                  <a:cubicBezTo>
                    <a:pt x="6533" y="2182"/>
                    <a:pt x="6546" y="2032"/>
                    <a:pt x="6546" y="2032"/>
                  </a:cubicBezTo>
                  <a:lnTo>
                    <a:pt x="6555" y="1897"/>
                  </a:lnTo>
                  <a:cubicBezTo>
                    <a:pt x="6560" y="1841"/>
                    <a:pt x="6588" y="1581"/>
                    <a:pt x="6588" y="1581"/>
                  </a:cubicBezTo>
                  <a:lnTo>
                    <a:pt x="6625" y="1291"/>
                  </a:lnTo>
                  <a:lnTo>
                    <a:pt x="6644" y="1193"/>
                  </a:lnTo>
                  <a:lnTo>
                    <a:pt x="6668" y="1025"/>
                  </a:lnTo>
                  <a:lnTo>
                    <a:pt x="6702" y="837"/>
                  </a:lnTo>
                  <a:cubicBezTo>
                    <a:pt x="6705" y="807"/>
                    <a:pt x="6691" y="779"/>
                    <a:pt x="6665" y="766"/>
                  </a:cubicBezTo>
                  <a:cubicBezTo>
                    <a:pt x="6581" y="729"/>
                    <a:pt x="6523" y="698"/>
                    <a:pt x="6459" y="662"/>
                  </a:cubicBezTo>
                  <a:cubicBezTo>
                    <a:pt x="6387" y="622"/>
                    <a:pt x="6319" y="574"/>
                    <a:pt x="6255" y="520"/>
                  </a:cubicBezTo>
                  <a:cubicBezTo>
                    <a:pt x="6241" y="511"/>
                    <a:pt x="6195" y="467"/>
                    <a:pt x="6195" y="467"/>
                  </a:cubicBezTo>
                  <a:cubicBezTo>
                    <a:pt x="6177" y="454"/>
                    <a:pt x="6161" y="440"/>
                    <a:pt x="6145" y="424"/>
                  </a:cubicBezTo>
                  <a:lnTo>
                    <a:pt x="6140" y="417"/>
                  </a:lnTo>
                  <a:cubicBezTo>
                    <a:pt x="6114" y="397"/>
                    <a:pt x="6096" y="377"/>
                    <a:pt x="6071" y="354"/>
                  </a:cubicBezTo>
                  <a:cubicBezTo>
                    <a:pt x="6056" y="339"/>
                    <a:pt x="6040" y="319"/>
                    <a:pt x="6024" y="302"/>
                  </a:cubicBezTo>
                  <a:cubicBezTo>
                    <a:pt x="5976" y="248"/>
                    <a:pt x="5946" y="209"/>
                    <a:pt x="5915" y="171"/>
                  </a:cubicBezTo>
                  <a:cubicBezTo>
                    <a:pt x="5896" y="142"/>
                    <a:pt x="5878" y="115"/>
                    <a:pt x="5858" y="88"/>
                  </a:cubicBezTo>
                  <a:cubicBezTo>
                    <a:pt x="5858" y="88"/>
                    <a:pt x="5826" y="41"/>
                    <a:pt x="5821" y="33"/>
                  </a:cubicBezTo>
                  <a:cubicBezTo>
                    <a:pt x="5811" y="17"/>
                    <a:pt x="5796" y="5"/>
                    <a:pt x="5779" y="3"/>
                  </a:cubicBezTo>
                  <a:cubicBezTo>
                    <a:pt x="5775" y="1"/>
                    <a:pt x="5770" y="1"/>
                    <a:pt x="5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4"/>
            <p:cNvSpPr/>
            <p:nvPr/>
          </p:nvSpPr>
          <p:spPr>
            <a:xfrm>
              <a:off x="6707201" y="3540840"/>
              <a:ext cx="102354" cy="100827"/>
            </a:xfrm>
            <a:custGeom>
              <a:avLst/>
              <a:gdLst/>
              <a:ahLst/>
              <a:cxnLst/>
              <a:rect l="l" t="t" r="r" b="b"/>
              <a:pathLst>
                <a:path w="3485" h="3433" extrusionOk="0">
                  <a:moveTo>
                    <a:pt x="563" y="1795"/>
                  </a:moveTo>
                  <a:lnTo>
                    <a:pt x="563" y="1795"/>
                  </a:lnTo>
                  <a:cubicBezTo>
                    <a:pt x="573" y="1879"/>
                    <a:pt x="590" y="1964"/>
                    <a:pt x="612" y="2044"/>
                  </a:cubicBezTo>
                  <a:cubicBezTo>
                    <a:pt x="587" y="1964"/>
                    <a:pt x="570" y="1880"/>
                    <a:pt x="563" y="1795"/>
                  </a:cubicBezTo>
                  <a:close/>
                  <a:moveTo>
                    <a:pt x="1737" y="1"/>
                  </a:moveTo>
                  <a:cubicBezTo>
                    <a:pt x="1590" y="1"/>
                    <a:pt x="1445" y="18"/>
                    <a:pt x="1299" y="57"/>
                  </a:cubicBezTo>
                  <a:lnTo>
                    <a:pt x="1239" y="74"/>
                  </a:lnTo>
                  <a:cubicBezTo>
                    <a:pt x="1131" y="108"/>
                    <a:pt x="1038" y="144"/>
                    <a:pt x="948" y="190"/>
                  </a:cubicBezTo>
                  <a:cubicBezTo>
                    <a:pt x="649" y="346"/>
                    <a:pt x="400" y="587"/>
                    <a:pt x="234" y="892"/>
                  </a:cubicBezTo>
                  <a:cubicBezTo>
                    <a:pt x="178" y="987"/>
                    <a:pt x="134" y="1094"/>
                    <a:pt x="94" y="1215"/>
                  </a:cubicBezTo>
                  <a:cubicBezTo>
                    <a:pt x="71" y="1298"/>
                    <a:pt x="51" y="1379"/>
                    <a:pt x="41" y="1457"/>
                  </a:cubicBezTo>
                  <a:cubicBezTo>
                    <a:pt x="0" y="1709"/>
                    <a:pt x="17" y="1957"/>
                    <a:pt x="87" y="2195"/>
                  </a:cubicBezTo>
                  <a:lnTo>
                    <a:pt x="95" y="2223"/>
                  </a:lnTo>
                  <a:cubicBezTo>
                    <a:pt x="127" y="2320"/>
                    <a:pt x="165" y="2414"/>
                    <a:pt x="212" y="2502"/>
                  </a:cubicBezTo>
                  <a:cubicBezTo>
                    <a:pt x="359" y="2791"/>
                    <a:pt x="585" y="3034"/>
                    <a:pt x="870" y="3199"/>
                  </a:cubicBezTo>
                  <a:cubicBezTo>
                    <a:pt x="919" y="3226"/>
                    <a:pt x="967" y="3251"/>
                    <a:pt x="1013" y="3273"/>
                  </a:cubicBezTo>
                  <a:cubicBezTo>
                    <a:pt x="1062" y="3294"/>
                    <a:pt x="1107" y="3313"/>
                    <a:pt x="1154" y="3330"/>
                  </a:cubicBezTo>
                  <a:cubicBezTo>
                    <a:pt x="1341" y="3398"/>
                    <a:pt x="1537" y="3433"/>
                    <a:pt x="1734" y="3433"/>
                  </a:cubicBezTo>
                  <a:cubicBezTo>
                    <a:pt x="1859" y="3433"/>
                    <a:pt x="1985" y="3419"/>
                    <a:pt x="2109" y="3391"/>
                  </a:cubicBezTo>
                  <a:cubicBezTo>
                    <a:pt x="2152" y="3380"/>
                    <a:pt x="2192" y="3371"/>
                    <a:pt x="2230" y="3358"/>
                  </a:cubicBezTo>
                  <a:cubicBezTo>
                    <a:pt x="2286" y="3341"/>
                    <a:pt x="2338" y="3323"/>
                    <a:pt x="2393" y="3300"/>
                  </a:cubicBezTo>
                  <a:cubicBezTo>
                    <a:pt x="2719" y="3159"/>
                    <a:pt x="2976" y="2948"/>
                    <a:pt x="3162" y="2670"/>
                  </a:cubicBezTo>
                  <a:cubicBezTo>
                    <a:pt x="3191" y="2623"/>
                    <a:pt x="3221" y="2574"/>
                    <a:pt x="3248" y="2524"/>
                  </a:cubicBezTo>
                  <a:cubicBezTo>
                    <a:pt x="3276" y="2475"/>
                    <a:pt x="3300" y="2425"/>
                    <a:pt x="3321" y="2374"/>
                  </a:cubicBezTo>
                  <a:cubicBezTo>
                    <a:pt x="3449" y="2059"/>
                    <a:pt x="3485" y="1719"/>
                    <a:pt x="3419" y="1386"/>
                  </a:cubicBezTo>
                  <a:cubicBezTo>
                    <a:pt x="3407" y="1326"/>
                    <a:pt x="3392" y="1268"/>
                    <a:pt x="3375" y="1208"/>
                  </a:cubicBezTo>
                  <a:cubicBezTo>
                    <a:pt x="3357" y="1149"/>
                    <a:pt x="3334" y="1091"/>
                    <a:pt x="3310" y="1036"/>
                  </a:cubicBezTo>
                  <a:cubicBezTo>
                    <a:pt x="3174" y="719"/>
                    <a:pt x="2948" y="452"/>
                    <a:pt x="2656" y="267"/>
                  </a:cubicBezTo>
                  <a:cubicBezTo>
                    <a:pt x="2602" y="232"/>
                    <a:pt x="2545" y="201"/>
                    <a:pt x="2487" y="173"/>
                  </a:cubicBezTo>
                  <a:cubicBezTo>
                    <a:pt x="2451" y="154"/>
                    <a:pt x="2415" y="138"/>
                    <a:pt x="2380" y="126"/>
                  </a:cubicBezTo>
                  <a:cubicBezTo>
                    <a:pt x="2358" y="114"/>
                    <a:pt x="2336" y="108"/>
                    <a:pt x="2314" y="100"/>
                  </a:cubicBezTo>
                  <a:cubicBezTo>
                    <a:pt x="2150" y="40"/>
                    <a:pt x="1981" y="9"/>
                    <a:pt x="1812" y="2"/>
                  </a:cubicBezTo>
                  <a:lnTo>
                    <a:pt x="1803" y="2"/>
                  </a:lnTo>
                  <a:cubicBezTo>
                    <a:pt x="1781" y="1"/>
                    <a:pt x="1759" y="1"/>
                    <a:pt x="17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4"/>
            <p:cNvSpPr/>
            <p:nvPr/>
          </p:nvSpPr>
          <p:spPr>
            <a:xfrm>
              <a:off x="6316199" y="3380979"/>
              <a:ext cx="414528" cy="208233"/>
            </a:xfrm>
            <a:custGeom>
              <a:avLst/>
              <a:gdLst/>
              <a:ahLst/>
              <a:cxnLst/>
              <a:rect l="l" t="t" r="r" b="b"/>
              <a:pathLst>
                <a:path w="14114" h="7090" extrusionOk="0">
                  <a:moveTo>
                    <a:pt x="2396" y="0"/>
                  </a:moveTo>
                  <a:cubicBezTo>
                    <a:pt x="1715" y="0"/>
                    <a:pt x="1017" y="36"/>
                    <a:pt x="302" y="107"/>
                  </a:cubicBezTo>
                  <a:cubicBezTo>
                    <a:pt x="299" y="107"/>
                    <a:pt x="299" y="107"/>
                    <a:pt x="297" y="110"/>
                  </a:cubicBezTo>
                  <a:cubicBezTo>
                    <a:pt x="218" y="114"/>
                    <a:pt x="136" y="124"/>
                    <a:pt x="60" y="133"/>
                  </a:cubicBezTo>
                  <a:cubicBezTo>
                    <a:pt x="57" y="133"/>
                    <a:pt x="53" y="133"/>
                    <a:pt x="47" y="134"/>
                  </a:cubicBezTo>
                  <a:cubicBezTo>
                    <a:pt x="33" y="140"/>
                    <a:pt x="20" y="150"/>
                    <a:pt x="12" y="164"/>
                  </a:cubicBezTo>
                  <a:cubicBezTo>
                    <a:pt x="0" y="187"/>
                    <a:pt x="0" y="205"/>
                    <a:pt x="10" y="222"/>
                  </a:cubicBezTo>
                  <a:cubicBezTo>
                    <a:pt x="388" y="1065"/>
                    <a:pt x="2498" y="5353"/>
                    <a:pt x="6910" y="7084"/>
                  </a:cubicBezTo>
                  <a:cubicBezTo>
                    <a:pt x="6917" y="7088"/>
                    <a:pt x="6926" y="7090"/>
                    <a:pt x="6935" y="7090"/>
                  </a:cubicBezTo>
                  <a:cubicBezTo>
                    <a:pt x="6940" y="7090"/>
                    <a:pt x="6946" y="7089"/>
                    <a:pt x="6950" y="7088"/>
                  </a:cubicBezTo>
                  <a:lnTo>
                    <a:pt x="6953" y="7088"/>
                  </a:lnTo>
                  <a:cubicBezTo>
                    <a:pt x="7068" y="7048"/>
                    <a:pt x="7184" y="7011"/>
                    <a:pt x="7298" y="6976"/>
                  </a:cubicBezTo>
                  <a:cubicBezTo>
                    <a:pt x="8293" y="6668"/>
                    <a:pt x="9318" y="6480"/>
                    <a:pt x="10342" y="6412"/>
                  </a:cubicBezTo>
                  <a:cubicBezTo>
                    <a:pt x="10496" y="6404"/>
                    <a:pt x="10629" y="6397"/>
                    <a:pt x="10758" y="6392"/>
                  </a:cubicBezTo>
                  <a:lnTo>
                    <a:pt x="10814" y="6390"/>
                  </a:lnTo>
                  <a:cubicBezTo>
                    <a:pt x="10929" y="6386"/>
                    <a:pt x="11044" y="6385"/>
                    <a:pt x="11157" y="6385"/>
                  </a:cubicBezTo>
                  <a:lnTo>
                    <a:pt x="11237" y="6385"/>
                  </a:lnTo>
                  <a:cubicBezTo>
                    <a:pt x="11339" y="6385"/>
                    <a:pt x="11436" y="6386"/>
                    <a:pt x="11533" y="6387"/>
                  </a:cubicBezTo>
                  <a:lnTo>
                    <a:pt x="11543" y="6390"/>
                  </a:lnTo>
                  <a:cubicBezTo>
                    <a:pt x="11565" y="6391"/>
                    <a:pt x="11586" y="6392"/>
                    <a:pt x="11607" y="6392"/>
                  </a:cubicBezTo>
                  <a:cubicBezTo>
                    <a:pt x="11615" y="6392"/>
                    <a:pt x="11624" y="6392"/>
                    <a:pt x="11633" y="6392"/>
                  </a:cubicBezTo>
                  <a:cubicBezTo>
                    <a:pt x="11675" y="6393"/>
                    <a:pt x="11719" y="6397"/>
                    <a:pt x="11761" y="6397"/>
                  </a:cubicBezTo>
                  <a:cubicBezTo>
                    <a:pt x="11802" y="6400"/>
                    <a:pt x="11845" y="6400"/>
                    <a:pt x="11885" y="6404"/>
                  </a:cubicBezTo>
                  <a:lnTo>
                    <a:pt x="11990" y="6412"/>
                  </a:lnTo>
                  <a:cubicBezTo>
                    <a:pt x="12074" y="6417"/>
                    <a:pt x="12145" y="6422"/>
                    <a:pt x="12215" y="6427"/>
                  </a:cubicBezTo>
                  <a:cubicBezTo>
                    <a:pt x="12215" y="6427"/>
                    <a:pt x="12464" y="6453"/>
                    <a:pt x="12524" y="6457"/>
                  </a:cubicBezTo>
                  <a:lnTo>
                    <a:pt x="12809" y="6494"/>
                  </a:lnTo>
                  <a:lnTo>
                    <a:pt x="13067" y="6534"/>
                  </a:lnTo>
                  <a:lnTo>
                    <a:pt x="13145" y="6544"/>
                  </a:lnTo>
                  <a:cubicBezTo>
                    <a:pt x="13173" y="6550"/>
                    <a:pt x="13195" y="6554"/>
                    <a:pt x="13219" y="6558"/>
                  </a:cubicBezTo>
                  <a:lnTo>
                    <a:pt x="13249" y="6563"/>
                  </a:lnTo>
                  <a:cubicBezTo>
                    <a:pt x="13253" y="6563"/>
                    <a:pt x="13257" y="6564"/>
                    <a:pt x="13262" y="6564"/>
                  </a:cubicBezTo>
                  <a:cubicBezTo>
                    <a:pt x="13268" y="6564"/>
                    <a:pt x="13274" y="6563"/>
                    <a:pt x="13280" y="6561"/>
                  </a:cubicBezTo>
                  <a:cubicBezTo>
                    <a:pt x="13299" y="6555"/>
                    <a:pt x="13314" y="6543"/>
                    <a:pt x="13320" y="6521"/>
                  </a:cubicBezTo>
                  <a:lnTo>
                    <a:pt x="13263" y="6500"/>
                  </a:lnTo>
                  <a:lnTo>
                    <a:pt x="13326" y="6514"/>
                  </a:lnTo>
                  <a:cubicBezTo>
                    <a:pt x="13364" y="6419"/>
                    <a:pt x="13394" y="6343"/>
                    <a:pt x="13436" y="6276"/>
                  </a:cubicBezTo>
                  <a:cubicBezTo>
                    <a:pt x="13475" y="6204"/>
                    <a:pt x="13521" y="6134"/>
                    <a:pt x="13575" y="6057"/>
                  </a:cubicBezTo>
                  <a:cubicBezTo>
                    <a:pt x="13578" y="6050"/>
                    <a:pt x="13594" y="6036"/>
                    <a:pt x="13606" y="6021"/>
                  </a:cubicBezTo>
                  <a:cubicBezTo>
                    <a:pt x="13618" y="6007"/>
                    <a:pt x="13629" y="5993"/>
                    <a:pt x="13629" y="5993"/>
                  </a:cubicBezTo>
                  <a:cubicBezTo>
                    <a:pt x="13668" y="5950"/>
                    <a:pt x="13703" y="5905"/>
                    <a:pt x="13743" y="5865"/>
                  </a:cubicBezTo>
                  <a:cubicBezTo>
                    <a:pt x="13760" y="5848"/>
                    <a:pt x="13814" y="5798"/>
                    <a:pt x="13814" y="5798"/>
                  </a:cubicBezTo>
                  <a:cubicBezTo>
                    <a:pt x="13854" y="5762"/>
                    <a:pt x="13891" y="5728"/>
                    <a:pt x="13935" y="5695"/>
                  </a:cubicBezTo>
                  <a:cubicBezTo>
                    <a:pt x="13964" y="5674"/>
                    <a:pt x="13992" y="5655"/>
                    <a:pt x="14021" y="5635"/>
                  </a:cubicBezTo>
                  <a:cubicBezTo>
                    <a:pt x="14021" y="5635"/>
                    <a:pt x="14071" y="5598"/>
                    <a:pt x="14082" y="5593"/>
                  </a:cubicBezTo>
                  <a:cubicBezTo>
                    <a:pt x="14095" y="5584"/>
                    <a:pt x="14106" y="5569"/>
                    <a:pt x="14109" y="5551"/>
                  </a:cubicBezTo>
                  <a:cubicBezTo>
                    <a:pt x="14113" y="5533"/>
                    <a:pt x="14109" y="5517"/>
                    <a:pt x="14098" y="5502"/>
                  </a:cubicBezTo>
                  <a:lnTo>
                    <a:pt x="14018" y="5388"/>
                  </a:lnTo>
                  <a:lnTo>
                    <a:pt x="13921" y="5258"/>
                  </a:lnTo>
                  <a:lnTo>
                    <a:pt x="13753" y="5039"/>
                  </a:lnTo>
                  <a:lnTo>
                    <a:pt x="13668" y="4932"/>
                  </a:lnTo>
                  <a:lnTo>
                    <a:pt x="13562" y="4805"/>
                  </a:lnTo>
                  <a:lnTo>
                    <a:pt x="13470" y="4696"/>
                  </a:lnTo>
                  <a:lnTo>
                    <a:pt x="13350" y="4560"/>
                  </a:lnTo>
                  <a:lnTo>
                    <a:pt x="13249" y="4446"/>
                  </a:lnTo>
                  <a:cubicBezTo>
                    <a:pt x="13208" y="4399"/>
                    <a:pt x="13165" y="4354"/>
                    <a:pt x="13121" y="4305"/>
                  </a:cubicBezTo>
                  <a:lnTo>
                    <a:pt x="13008" y="4190"/>
                  </a:lnTo>
                  <a:cubicBezTo>
                    <a:pt x="12964" y="4140"/>
                    <a:pt x="12914" y="4092"/>
                    <a:pt x="12867" y="4043"/>
                  </a:cubicBezTo>
                  <a:lnTo>
                    <a:pt x="12745" y="3922"/>
                  </a:lnTo>
                  <a:cubicBezTo>
                    <a:pt x="12695" y="3871"/>
                    <a:pt x="12644" y="3824"/>
                    <a:pt x="12590" y="3774"/>
                  </a:cubicBezTo>
                  <a:lnTo>
                    <a:pt x="12459" y="3650"/>
                  </a:lnTo>
                  <a:cubicBezTo>
                    <a:pt x="12404" y="3600"/>
                    <a:pt x="12347" y="3549"/>
                    <a:pt x="12293" y="3499"/>
                  </a:cubicBezTo>
                  <a:cubicBezTo>
                    <a:pt x="12293" y="3499"/>
                    <a:pt x="12191" y="3408"/>
                    <a:pt x="12151" y="3373"/>
                  </a:cubicBezTo>
                  <a:cubicBezTo>
                    <a:pt x="12101" y="3330"/>
                    <a:pt x="11927" y="3186"/>
                    <a:pt x="11927" y="3186"/>
                  </a:cubicBezTo>
                  <a:lnTo>
                    <a:pt x="11821" y="3096"/>
                  </a:lnTo>
                  <a:cubicBezTo>
                    <a:pt x="11768" y="3052"/>
                    <a:pt x="11712" y="3011"/>
                    <a:pt x="11657" y="2970"/>
                  </a:cubicBezTo>
                  <a:cubicBezTo>
                    <a:pt x="11657" y="2970"/>
                    <a:pt x="11506" y="2848"/>
                    <a:pt x="11465" y="2820"/>
                  </a:cubicBezTo>
                  <a:cubicBezTo>
                    <a:pt x="11412" y="2777"/>
                    <a:pt x="11355" y="2740"/>
                    <a:pt x="11298" y="2699"/>
                  </a:cubicBezTo>
                  <a:cubicBezTo>
                    <a:pt x="11298" y="2699"/>
                    <a:pt x="11128" y="2574"/>
                    <a:pt x="11090" y="2547"/>
                  </a:cubicBezTo>
                  <a:cubicBezTo>
                    <a:pt x="11029" y="2504"/>
                    <a:pt x="10969" y="2464"/>
                    <a:pt x="10906" y="2424"/>
                  </a:cubicBezTo>
                  <a:cubicBezTo>
                    <a:pt x="10906" y="2424"/>
                    <a:pt x="10724" y="2300"/>
                    <a:pt x="10688" y="2276"/>
                  </a:cubicBezTo>
                  <a:cubicBezTo>
                    <a:pt x="10623" y="2235"/>
                    <a:pt x="10553" y="2192"/>
                    <a:pt x="10486" y="2149"/>
                  </a:cubicBezTo>
                  <a:cubicBezTo>
                    <a:pt x="10486" y="2149"/>
                    <a:pt x="10300" y="2034"/>
                    <a:pt x="10260" y="2013"/>
                  </a:cubicBezTo>
                  <a:cubicBezTo>
                    <a:pt x="10174" y="1958"/>
                    <a:pt x="10082" y="1911"/>
                    <a:pt x="9993" y="1859"/>
                  </a:cubicBezTo>
                  <a:cubicBezTo>
                    <a:pt x="9993" y="1859"/>
                    <a:pt x="9841" y="1773"/>
                    <a:pt x="9810" y="1756"/>
                  </a:cubicBezTo>
                  <a:cubicBezTo>
                    <a:pt x="9653" y="1672"/>
                    <a:pt x="9496" y="1591"/>
                    <a:pt x="9333" y="1510"/>
                  </a:cubicBezTo>
                  <a:cubicBezTo>
                    <a:pt x="7282" y="503"/>
                    <a:pt x="4957" y="0"/>
                    <a:pt x="2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4"/>
            <p:cNvSpPr/>
            <p:nvPr/>
          </p:nvSpPr>
          <p:spPr>
            <a:xfrm>
              <a:off x="6298430" y="3572354"/>
              <a:ext cx="410681" cy="213872"/>
            </a:xfrm>
            <a:custGeom>
              <a:avLst/>
              <a:gdLst/>
              <a:ahLst/>
              <a:cxnLst/>
              <a:rect l="l" t="t" r="r" b="b"/>
              <a:pathLst>
                <a:path w="13983" h="7282" extrusionOk="0">
                  <a:moveTo>
                    <a:pt x="11809" y="0"/>
                  </a:moveTo>
                  <a:cubicBezTo>
                    <a:pt x="11762" y="0"/>
                    <a:pt x="11716" y="1"/>
                    <a:pt x="11669" y="2"/>
                  </a:cubicBezTo>
                  <a:lnTo>
                    <a:pt x="11617" y="2"/>
                  </a:lnTo>
                  <a:cubicBezTo>
                    <a:pt x="11491" y="4"/>
                    <a:pt x="11383" y="5"/>
                    <a:pt x="11275" y="10"/>
                  </a:cubicBezTo>
                  <a:lnTo>
                    <a:pt x="11208" y="12"/>
                  </a:lnTo>
                  <a:cubicBezTo>
                    <a:pt x="11094" y="18"/>
                    <a:pt x="10979" y="24"/>
                    <a:pt x="10859" y="32"/>
                  </a:cubicBezTo>
                  <a:lnTo>
                    <a:pt x="10815" y="35"/>
                  </a:lnTo>
                  <a:cubicBezTo>
                    <a:pt x="10680" y="45"/>
                    <a:pt x="10557" y="57"/>
                    <a:pt x="10429" y="74"/>
                  </a:cubicBezTo>
                  <a:lnTo>
                    <a:pt x="10395" y="75"/>
                  </a:lnTo>
                  <a:cubicBezTo>
                    <a:pt x="10245" y="91"/>
                    <a:pt x="10116" y="109"/>
                    <a:pt x="9983" y="126"/>
                  </a:cubicBezTo>
                  <a:lnTo>
                    <a:pt x="9936" y="133"/>
                  </a:lnTo>
                  <a:cubicBezTo>
                    <a:pt x="9802" y="153"/>
                    <a:pt x="9661" y="176"/>
                    <a:pt x="9525" y="199"/>
                  </a:cubicBezTo>
                  <a:lnTo>
                    <a:pt x="9498" y="205"/>
                  </a:lnTo>
                  <a:cubicBezTo>
                    <a:pt x="9339" y="233"/>
                    <a:pt x="9197" y="260"/>
                    <a:pt x="9049" y="292"/>
                  </a:cubicBezTo>
                  <a:lnTo>
                    <a:pt x="9006" y="303"/>
                  </a:lnTo>
                  <a:cubicBezTo>
                    <a:pt x="8861" y="334"/>
                    <a:pt x="8711" y="370"/>
                    <a:pt x="8562" y="408"/>
                  </a:cubicBezTo>
                  <a:cubicBezTo>
                    <a:pt x="8562" y="408"/>
                    <a:pt x="8535" y="417"/>
                    <a:pt x="8533" y="417"/>
                  </a:cubicBezTo>
                  <a:cubicBezTo>
                    <a:pt x="8335" y="467"/>
                    <a:pt x="8136" y="524"/>
                    <a:pt x="7932" y="586"/>
                  </a:cubicBezTo>
                  <a:cubicBezTo>
                    <a:pt x="7810" y="623"/>
                    <a:pt x="7683" y="666"/>
                    <a:pt x="7558" y="707"/>
                  </a:cubicBezTo>
                  <a:cubicBezTo>
                    <a:pt x="4905" y="1609"/>
                    <a:pt x="2492" y="3342"/>
                    <a:pt x="380" y="5853"/>
                  </a:cubicBezTo>
                  <a:lnTo>
                    <a:pt x="377" y="5857"/>
                  </a:lnTo>
                  <a:cubicBezTo>
                    <a:pt x="256" y="5998"/>
                    <a:pt x="140" y="6140"/>
                    <a:pt x="21" y="6287"/>
                  </a:cubicBezTo>
                  <a:cubicBezTo>
                    <a:pt x="6" y="6303"/>
                    <a:pt x="0" y="6321"/>
                    <a:pt x="7" y="6341"/>
                  </a:cubicBezTo>
                  <a:cubicBezTo>
                    <a:pt x="13" y="6361"/>
                    <a:pt x="27" y="6378"/>
                    <a:pt x="47" y="6384"/>
                  </a:cubicBezTo>
                  <a:cubicBezTo>
                    <a:pt x="413" y="6525"/>
                    <a:pt x="1571" y="6926"/>
                    <a:pt x="3136" y="7143"/>
                  </a:cubicBezTo>
                  <a:cubicBezTo>
                    <a:pt x="3743" y="7226"/>
                    <a:pt x="4411" y="7282"/>
                    <a:pt x="5119" y="7282"/>
                  </a:cubicBezTo>
                  <a:cubicBezTo>
                    <a:pt x="6234" y="7282"/>
                    <a:pt x="7446" y="7145"/>
                    <a:pt x="8669" y="6767"/>
                  </a:cubicBezTo>
                  <a:cubicBezTo>
                    <a:pt x="9046" y="6652"/>
                    <a:pt x="9421" y="6513"/>
                    <a:pt x="9780" y="6357"/>
                  </a:cubicBezTo>
                  <a:cubicBezTo>
                    <a:pt x="9794" y="6350"/>
                    <a:pt x="9802" y="6340"/>
                    <a:pt x="9809" y="6327"/>
                  </a:cubicBezTo>
                  <a:cubicBezTo>
                    <a:pt x="9878" y="6189"/>
                    <a:pt x="9946" y="6056"/>
                    <a:pt x="10017" y="5927"/>
                  </a:cubicBezTo>
                  <a:lnTo>
                    <a:pt x="10059" y="5850"/>
                  </a:lnTo>
                  <a:cubicBezTo>
                    <a:pt x="10146" y="5687"/>
                    <a:pt x="10237" y="5534"/>
                    <a:pt x="10328" y="5380"/>
                  </a:cubicBezTo>
                  <a:lnTo>
                    <a:pt x="10372" y="5309"/>
                  </a:lnTo>
                  <a:cubicBezTo>
                    <a:pt x="10449" y="5185"/>
                    <a:pt x="10523" y="5059"/>
                    <a:pt x="10601" y="4944"/>
                  </a:cubicBezTo>
                  <a:lnTo>
                    <a:pt x="10695" y="4803"/>
                  </a:lnTo>
                  <a:cubicBezTo>
                    <a:pt x="10765" y="4701"/>
                    <a:pt x="10822" y="4612"/>
                    <a:pt x="10879" y="4531"/>
                  </a:cubicBezTo>
                  <a:cubicBezTo>
                    <a:pt x="10902" y="4497"/>
                    <a:pt x="11009" y="4353"/>
                    <a:pt x="11009" y="4353"/>
                  </a:cubicBezTo>
                  <a:cubicBezTo>
                    <a:pt x="11058" y="4282"/>
                    <a:pt x="11113" y="4212"/>
                    <a:pt x="11162" y="4145"/>
                  </a:cubicBezTo>
                  <a:cubicBezTo>
                    <a:pt x="11191" y="4107"/>
                    <a:pt x="11308" y="3961"/>
                    <a:pt x="11308" y="3961"/>
                  </a:cubicBezTo>
                  <a:cubicBezTo>
                    <a:pt x="11355" y="3899"/>
                    <a:pt x="11403" y="3839"/>
                    <a:pt x="11449" y="3783"/>
                  </a:cubicBezTo>
                  <a:lnTo>
                    <a:pt x="11598" y="3605"/>
                  </a:lnTo>
                  <a:cubicBezTo>
                    <a:pt x="11645" y="3551"/>
                    <a:pt x="11689" y="3497"/>
                    <a:pt x="11735" y="3447"/>
                  </a:cubicBezTo>
                  <a:lnTo>
                    <a:pt x="11893" y="3271"/>
                  </a:lnTo>
                  <a:cubicBezTo>
                    <a:pt x="11936" y="3227"/>
                    <a:pt x="11978" y="3178"/>
                    <a:pt x="12021" y="3134"/>
                  </a:cubicBezTo>
                  <a:cubicBezTo>
                    <a:pt x="12062" y="3093"/>
                    <a:pt x="12182" y="2967"/>
                    <a:pt x="12182" y="2967"/>
                  </a:cubicBezTo>
                  <a:cubicBezTo>
                    <a:pt x="12223" y="2926"/>
                    <a:pt x="12262" y="2885"/>
                    <a:pt x="12299" y="2844"/>
                  </a:cubicBezTo>
                  <a:cubicBezTo>
                    <a:pt x="12344" y="2801"/>
                    <a:pt x="12454" y="2694"/>
                    <a:pt x="12454" y="2694"/>
                  </a:cubicBezTo>
                  <a:cubicBezTo>
                    <a:pt x="12495" y="2654"/>
                    <a:pt x="12532" y="2613"/>
                    <a:pt x="12575" y="2576"/>
                  </a:cubicBezTo>
                  <a:cubicBezTo>
                    <a:pt x="12615" y="2540"/>
                    <a:pt x="12796" y="2374"/>
                    <a:pt x="12843" y="2332"/>
                  </a:cubicBezTo>
                  <a:cubicBezTo>
                    <a:pt x="12843" y="2332"/>
                    <a:pt x="13056" y="2147"/>
                    <a:pt x="13101" y="2110"/>
                  </a:cubicBezTo>
                  <a:lnTo>
                    <a:pt x="13222" y="2012"/>
                  </a:lnTo>
                  <a:lnTo>
                    <a:pt x="13348" y="1912"/>
                  </a:lnTo>
                  <a:lnTo>
                    <a:pt x="13464" y="1821"/>
                  </a:lnTo>
                  <a:lnTo>
                    <a:pt x="13579" y="1733"/>
                  </a:lnTo>
                  <a:lnTo>
                    <a:pt x="13797" y="1576"/>
                  </a:lnTo>
                  <a:lnTo>
                    <a:pt x="13947" y="1469"/>
                  </a:lnTo>
                  <a:cubicBezTo>
                    <a:pt x="13972" y="1454"/>
                    <a:pt x="13982" y="1419"/>
                    <a:pt x="13969" y="1391"/>
                  </a:cubicBezTo>
                  <a:cubicBezTo>
                    <a:pt x="13937" y="1313"/>
                    <a:pt x="13914" y="1254"/>
                    <a:pt x="13895" y="1192"/>
                  </a:cubicBezTo>
                  <a:lnTo>
                    <a:pt x="13885" y="1163"/>
                  </a:lnTo>
                  <a:cubicBezTo>
                    <a:pt x="13862" y="1085"/>
                    <a:pt x="13844" y="1006"/>
                    <a:pt x="13834" y="917"/>
                  </a:cubicBezTo>
                  <a:cubicBezTo>
                    <a:pt x="13833" y="901"/>
                    <a:pt x="13827" y="841"/>
                    <a:pt x="13827" y="841"/>
                  </a:cubicBezTo>
                  <a:cubicBezTo>
                    <a:pt x="13825" y="833"/>
                    <a:pt x="13825" y="828"/>
                    <a:pt x="13825" y="820"/>
                  </a:cubicBezTo>
                  <a:lnTo>
                    <a:pt x="13825" y="817"/>
                  </a:lnTo>
                  <a:cubicBezTo>
                    <a:pt x="13818" y="770"/>
                    <a:pt x="13817" y="720"/>
                    <a:pt x="13817" y="670"/>
                  </a:cubicBezTo>
                  <a:cubicBezTo>
                    <a:pt x="13814" y="649"/>
                    <a:pt x="13817" y="628"/>
                    <a:pt x="13817" y="603"/>
                  </a:cubicBezTo>
                  <a:lnTo>
                    <a:pt x="13817" y="581"/>
                  </a:lnTo>
                  <a:cubicBezTo>
                    <a:pt x="13818" y="528"/>
                    <a:pt x="13824" y="475"/>
                    <a:pt x="13828" y="421"/>
                  </a:cubicBezTo>
                  <a:cubicBezTo>
                    <a:pt x="13835" y="390"/>
                    <a:pt x="13840" y="358"/>
                    <a:pt x="13844" y="326"/>
                  </a:cubicBezTo>
                  <a:lnTo>
                    <a:pt x="13850" y="292"/>
                  </a:lnTo>
                  <a:cubicBezTo>
                    <a:pt x="13853" y="277"/>
                    <a:pt x="13855" y="263"/>
                    <a:pt x="13855" y="252"/>
                  </a:cubicBezTo>
                  <a:cubicBezTo>
                    <a:pt x="13861" y="233"/>
                    <a:pt x="13860" y="219"/>
                    <a:pt x="13848" y="203"/>
                  </a:cubicBezTo>
                  <a:cubicBezTo>
                    <a:pt x="13838" y="188"/>
                    <a:pt x="13821" y="180"/>
                    <a:pt x="13806" y="176"/>
                  </a:cubicBezTo>
                  <a:lnTo>
                    <a:pt x="13626" y="145"/>
                  </a:lnTo>
                  <a:lnTo>
                    <a:pt x="13521" y="128"/>
                  </a:lnTo>
                  <a:lnTo>
                    <a:pt x="13252" y="91"/>
                  </a:lnTo>
                  <a:cubicBezTo>
                    <a:pt x="13192" y="84"/>
                    <a:pt x="13130" y="75"/>
                    <a:pt x="13066" y="68"/>
                  </a:cubicBezTo>
                  <a:cubicBezTo>
                    <a:pt x="13066" y="68"/>
                    <a:pt x="12821" y="45"/>
                    <a:pt x="12749" y="39"/>
                  </a:cubicBezTo>
                  <a:lnTo>
                    <a:pt x="12653" y="34"/>
                  </a:lnTo>
                  <a:cubicBezTo>
                    <a:pt x="12574" y="27"/>
                    <a:pt x="12494" y="21"/>
                    <a:pt x="12410" y="17"/>
                  </a:cubicBezTo>
                  <a:lnTo>
                    <a:pt x="12330" y="14"/>
                  </a:lnTo>
                  <a:cubicBezTo>
                    <a:pt x="12233" y="10"/>
                    <a:pt x="12145" y="5"/>
                    <a:pt x="12051" y="5"/>
                  </a:cubicBezTo>
                  <a:lnTo>
                    <a:pt x="11994" y="4"/>
                  </a:lnTo>
                  <a:cubicBezTo>
                    <a:pt x="11927" y="1"/>
                    <a:pt x="11867" y="0"/>
                    <a:pt x="118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4"/>
            <p:cNvSpPr/>
            <p:nvPr/>
          </p:nvSpPr>
          <p:spPr>
            <a:xfrm>
              <a:off x="6657830" y="3568742"/>
              <a:ext cx="44437" cy="4494"/>
            </a:xfrm>
            <a:custGeom>
              <a:avLst/>
              <a:gdLst/>
              <a:ahLst/>
              <a:cxnLst/>
              <a:rect l="l" t="t" r="r" b="b"/>
              <a:pathLst>
                <a:path w="1513" h="153" extrusionOk="0">
                  <a:moveTo>
                    <a:pt x="1" y="0"/>
                  </a:moveTo>
                  <a:cubicBezTo>
                    <a:pt x="87" y="6"/>
                    <a:pt x="173" y="7"/>
                    <a:pt x="253" y="13"/>
                  </a:cubicBezTo>
                  <a:lnTo>
                    <a:pt x="358" y="20"/>
                  </a:lnTo>
                  <a:cubicBezTo>
                    <a:pt x="442" y="26"/>
                    <a:pt x="513" y="30"/>
                    <a:pt x="583" y="36"/>
                  </a:cubicBezTo>
                  <a:cubicBezTo>
                    <a:pt x="583" y="36"/>
                    <a:pt x="832" y="61"/>
                    <a:pt x="892" y="66"/>
                  </a:cubicBezTo>
                  <a:lnTo>
                    <a:pt x="1177" y="104"/>
                  </a:lnTo>
                  <a:lnTo>
                    <a:pt x="1435" y="141"/>
                  </a:lnTo>
                  <a:lnTo>
                    <a:pt x="1513" y="152"/>
                  </a:lnTo>
                  <a:cubicBezTo>
                    <a:pt x="1231" y="96"/>
                    <a:pt x="711" y="1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4"/>
            <p:cNvSpPr/>
            <p:nvPr/>
          </p:nvSpPr>
          <p:spPr>
            <a:xfrm>
              <a:off x="6777954" y="3477959"/>
              <a:ext cx="5668" cy="62029"/>
            </a:xfrm>
            <a:custGeom>
              <a:avLst/>
              <a:gdLst/>
              <a:ahLst/>
              <a:cxnLst/>
              <a:rect l="l" t="t" r="r" b="b"/>
              <a:pathLst>
                <a:path w="193" h="2112" extrusionOk="0">
                  <a:moveTo>
                    <a:pt x="167" y="1"/>
                  </a:moveTo>
                  <a:lnTo>
                    <a:pt x="163" y="367"/>
                  </a:lnTo>
                  <a:lnTo>
                    <a:pt x="150" y="720"/>
                  </a:lnTo>
                  <a:lnTo>
                    <a:pt x="132" y="1053"/>
                  </a:lnTo>
                  <a:lnTo>
                    <a:pt x="100" y="1361"/>
                  </a:lnTo>
                  <a:lnTo>
                    <a:pt x="69" y="1644"/>
                  </a:lnTo>
                  <a:lnTo>
                    <a:pt x="33" y="1905"/>
                  </a:lnTo>
                  <a:lnTo>
                    <a:pt x="3" y="2093"/>
                  </a:lnTo>
                  <a:cubicBezTo>
                    <a:pt x="3" y="2100"/>
                    <a:pt x="1" y="2107"/>
                    <a:pt x="3" y="2111"/>
                  </a:cubicBezTo>
                  <a:cubicBezTo>
                    <a:pt x="70" y="1795"/>
                    <a:pt x="193" y="105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4"/>
            <p:cNvSpPr/>
            <p:nvPr/>
          </p:nvSpPr>
          <p:spPr>
            <a:xfrm>
              <a:off x="6760273" y="3540987"/>
              <a:ext cx="16682" cy="4053"/>
            </a:xfrm>
            <a:custGeom>
              <a:avLst/>
              <a:gdLst/>
              <a:ahLst/>
              <a:cxnLst/>
              <a:rect l="l" t="t" r="r" b="b"/>
              <a:pathLst>
                <a:path w="568" h="138" extrusionOk="0">
                  <a:moveTo>
                    <a:pt x="0" y="1"/>
                  </a:moveTo>
                  <a:lnTo>
                    <a:pt x="564" y="138"/>
                  </a:lnTo>
                  <a:cubicBezTo>
                    <a:pt x="564" y="138"/>
                    <a:pt x="566" y="133"/>
                    <a:pt x="567" y="125"/>
                  </a:cubicBezTo>
                  <a:cubicBezTo>
                    <a:pt x="546" y="115"/>
                    <a:pt x="523" y="108"/>
                    <a:pt x="502" y="98"/>
                  </a:cubicBezTo>
                  <a:cubicBezTo>
                    <a:pt x="338" y="39"/>
                    <a:pt x="168"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4"/>
            <p:cNvSpPr/>
            <p:nvPr/>
          </p:nvSpPr>
          <p:spPr>
            <a:xfrm>
              <a:off x="6712047" y="3513467"/>
              <a:ext cx="21910" cy="27843"/>
            </a:xfrm>
            <a:custGeom>
              <a:avLst/>
              <a:gdLst/>
              <a:ahLst/>
              <a:cxnLst/>
              <a:rect l="l" t="t" r="r" b="b"/>
              <a:pathLst>
                <a:path w="746" h="948" extrusionOk="0">
                  <a:moveTo>
                    <a:pt x="0" y="1"/>
                  </a:moveTo>
                  <a:lnTo>
                    <a:pt x="104" y="120"/>
                  </a:lnTo>
                  <a:lnTo>
                    <a:pt x="301" y="358"/>
                  </a:lnTo>
                  <a:lnTo>
                    <a:pt x="479" y="589"/>
                  </a:lnTo>
                  <a:lnTo>
                    <a:pt x="638" y="800"/>
                  </a:lnTo>
                  <a:lnTo>
                    <a:pt x="745" y="948"/>
                  </a:lnTo>
                  <a:cubicBezTo>
                    <a:pt x="628" y="771"/>
                    <a:pt x="389" y="43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4"/>
            <p:cNvSpPr/>
            <p:nvPr/>
          </p:nvSpPr>
          <p:spPr>
            <a:xfrm>
              <a:off x="6708494" y="3509620"/>
              <a:ext cx="2731" cy="2996"/>
            </a:xfrm>
            <a:custGeom>
              <a:avLst/>
              <a:gdLst/>
              <a:ahLst/>
              <a:cxnLst/>
              <a:rect l="l" t="t" r="r" b="b"/>
              <a:pathLst>
                <a:path w="93" h="102" extrusionOk="0">
                  <a:moveTo>
                    <a:pt x="0" y="1"/>
                  </a:moveTo>
                  <a:lnTo>
                    <a:pt x="91" y="102"/>
                  </a:lnTo>
                  <a:lnTo>
                    <a:pt x="93" y="102"/>
                  </a:lnTo>
                  <a:cubicBezTo>
                    <a:pt x="64" y="68"/>
                    <a:pt x="33"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4"/>
            <p:cNvSpPr/>
            <p:nvPr/>
          </p:nvSpPr>
          <p:spPr>
            <a:xfrm>
              <a:off x="6756807" y="3145814"/>
              <a:ext cx="226707" cy="428097"/>
            </a:xfrm>
            <a:custGeom>
              <a:avLst/>
              <a:gdLst/>
              <a:ahLst/>
              <a:cxnLst/>
              <a:rect l="l" t="t" r="r" b="b"/>
              <a:pathLst>
                <a:path w="7719" h="14576" extrusionOk="0">
                  <a:moveTo>
                    <a:pt x="7091" y="266"/>
                  </a:moveTo>
                  <a:lnTo>
                    <a:pt x="7091" y="266"/>
                  </a:lnTo>
                  <a:cubicBezTo>
                    <a:pt x="7481" y="3765"/>
                    <a:pt x="7018" y="6884"/>
                    <a:pt x="5715" y="9537"/>
                  </a:cubicBezTo>
                  <a:cubicBezTo>
                    <a:pt x="4452" y="12106"/>
                    <a:pt x="2712" y="13603"/>
                    <a:pt x="1720" y="14300"/>
                  </a:cubicBezTo>
                  <a:cubicBezTo>
                    <a:pt x="1568" y="14004"/>
                    <a:pt x="1340" y="13755"/>
                    <a:pt x="1055" y="13573"/>
                  </a:cubicBezTo>
                  <a:cubicBezTo>
                    <a:pt x="963" y="13514"/>
                    <a:pt x="866" y="13464"/>
                    <a:pt x="766" y="13423"/>
                  </a:cubicBezTo>
                  <a:cubicBezTo>
                    <a:pt x="974" y="12231"/>
                    <a:pt x="1155" y="9910"/>
                    <a:pt x="228" y="7158"/>
                  </a:cubicBezTo>
                  <a:cubicBezTo>
                    <a:pt x="1958" y="2732"/>
                    <a:pt x="6278" y="629"/>
                    <a:pt x="7091" y="266"/>
                  </a:cubicBezTo>
                  <a:close/>
                  <a:moveTo>
                    <a:pt x="7184" y="0"/>
                  </a:moveTo>
                  <a:cubicBezTo>
                    <a:pt x="7170" y="0"/>
                    <a:pt x="7157" y="3"/>
                    <a:pt x="7143" y="8"/>
                  </a:cubicBezTo>
                  <a:cubicBezTo>
                    <a:pt x="7092" y="28"/>
                    <a:pt x="1938" y="2128"/>
                    <a:pt x="11" y="7120"/>
                  </a:cubicBezTo>
                  <a:cubicBezTo>
                    <a:pt x="1" y="7143"/>
                    <a:pt x="0" y="7170"/>
                    <a:pt x="9" y="7194"/>
                  </a:cubicBezTo>
                  <a:cubicBezTo>
                    <a:pt x="960" y="9984"/>
                    <a:pt x="746" y="12327"/>
                    <a:pt x="534" y="13474"/>
                  </a:cubicBezTo>
                  <a:cubicBezTo>
                    <a:pt x="526" y="13529"/>
                    <a:pt x="555" y="13580"/>
                    <a:pt x="605" y="13598"/>
                  </a:cubicBezTo>
                  <a:cubicBezTo>
                    <a:pt x="719" y="13638"/>
                    <a:pt x="833" y="13694"/>
                    <a:pt x="940" y="13759"/>
                  </a:cubicBezTo>
                  <a:cubicBezTo>
                    <a:pt x="1226" y="13942"/>
                    <a:pt x="1446" y="14201"/>
                    <a:pt x="1578" y="14510"/>
                  </a:cubicBezTo>
                  <a:cubicBezTo>
                    <a:pt x="1589" y="14540"/>
                    <a:pt x="1615" y="14562"/>
                    <a:pt x="1646" y="14571"/>
                  </a:cubicBezTo>
                  <a:cubicBezTo>
                    <a:pt x="1656" y="14574"/>
                    <a:pt x="1666" y="14575"/>
                    <a:pt x="1678" y="14575"/>
                  </a:cubicBezTo>
                  <a:cubicBezTo>
                    <a:pt x="1699" y="14575"/>
                    <a:pt x="1720" y="14568"/>
                    <a:pt x="1739" y="14557"/>
                  </a:cubicBezTo>
                  <a:cubicBezTo>
                    <a:pt x="2727" y="13883"/>
                    <a:pt x="4584" y="12345"/>
                    <a:pt x="5914" y="9636"/>
                  </a:cubicBezTo>
                  <a:cubicBezTo>
                    <a:pt x="7255" y="6906"/>
                    <a:pt x="7719" y="3696"/>
                    <a:pt x="7293" y="98"/>
                  </a:cubicBezTo>
                  <a:cubicBezTo>
                    <a:pt x="7289" y="64"/>
                    <a:pt x="7269" y="34"/>
                    <a:pt x="7240" y="15"/>
                  </a:cubicBezTo>
                  <a:cubicBezTo>
                    <a:pt x="7223" y="6"/>
                    <a:pt x="7204" y="0"/>
                    <a:pt x="7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4"/>
            <p:cNvSpPr/>
            <p:nvPr/>
          </p:nvSpPr>
          <p:spPr>
            <a:xfrm>
              <a:off x="6802566" y="3396076"/>
              <a:ext cx="421489" cy="224475"/>
            </a:xfrm>
            <a:custGeom>
              <a:avLst/>
              <a:gdLst/>
              <a:ahLst/>
              <a:cxnLst/>
              <a:rect l="l" t="t" r="r" b="b"/>
              <a:pathLst>
                <a:path w="14351" h="7643" extrusionOk="0">
                  <a:moveTo>
                    <a:pt x="8987" y="222"/>
                  </a:moveTo>
                  <a:cubicBezTo>
                    <a:pt x="11510" y="222"/>
                    <a:pt x="13532" y="928"/>
                    <a:pt x="14059" y="1130"/>
                  </a:cubicBezTo>
                  <a:cubicBezTo>
                    <a:pt x="11863" y="3878"/>
                    <a:pt x="9331" y="5757"/>
                    <a:pt x="6531" y="6711"/>
                  </a:cubicBezTo>
                  <a:cubicBezTo>
                    <a:pt x="4934" y="7257"/>
                    <a:pt x="3485" y="7423"/>
                    <a:pt x="2316" y="7423"/>
                  </a:cubicBezTo>
                  <a:cubicBezTo>
                    <a:pt x="1476" y="7423"/>
                    <a:pt x="781" y="7337"/>
                    <a:pt x="278" y="7246"/>
                  </a:cubicBezTo>
                  <a:cubicBezTo>
                    <a:pt x="383" y="6937"/>
                    <a:pt x="404" y="6605"/>
                    <a:pt x="340" y="6284"/>
                  </a:cubicBezTo>
                  <a:cubicBezTo>
                    <a:pt x="328" y="6218"/>
                    <a:pt x="312" y="6154"/>
                    <a:pt x="292" y="6091"/>
                  </a:cubicBezTo>
                  <a:cubicBezTo>
                    <a:pt x="281" y="6056"/>
                    <a:pt x="269" y="6020"/>
                    <a:pt x="255" y="5984"/>
                  </a:cubicBezTo>
                  <a:cubicBezTo>
                    <a:pt x="1253" y="5287"/>
                    <a:pt x="3041" y="3770"/>
                    <a:pt x="4336" y="1150"/>
                  </a:cubicBezTo>
                  <a:cubicBezTo>
                    <a:pt x="5926" y="455"/>
                    <a:pt x="7539" y="222"/>
                    <a:pt x="8987" y="222"/>
                  </a:cubicBezTo>
                  <a:close/>
                  <a:moveTo>
                    <a:pt x="8986" y="1"/>
                  </a:moveTo>
                  <a:cubicBezTo>
                    <a:pt x="7500" y="1"/>
                    <a:pt x="5843" y="242"/>
                    <a:pt x="4211" y="963"/>
                  </a:cubicBezTo>
                  <a:cubicBezTo>
                    <a:pt x="4188" y="973"/>
                    <a:pt x="4168" y="992"/>
                    <a:pt x="4158" y="1014"/>
                  </a:cubicBezTo>
                  <a:cubicBezTo>
                    <a:pt x="2850" y="3677"/>
                    <a:pt x="1028" y="5187"/>
                    <a:pt x="58" y="5851"/>
                  </a:cubicBezTo>
                  <a:cubicBezTo>
                    <a:pt x="16" y="5882"/>
                    <a:pt x="0" y="5939"/>
                    <a:pt x="21" y="5986"/>
                  </a:cubicBezTo>
                  <a:cubicBezTo>
                    <a:pt x="44" y="6040"/>
                    <a:pt x="66" y="6097"/>
                    <a:pt x="84" y="6154"/>
                  </a:cubicBezTo>
                  <a:cubicBezTo>
                    <a:pt x="100" y="6211"/>
                    <a:pt x="114" y="6268"/>
                    <a:pt x="127" y="6325"/>
                  </a:cubicBezTo>
                  <a:cubicBezTo>
                    <a:pt x="191" y="6648"/>
                    <a:pt x="157" y="6981"/>
                    <a:pt x="30" y="7288"/>
                  </a:cubicBezTo>
                  <a:cubicBezTo>
                    <a:pt x="17" y="7317"/>
                    <a:pt x="20" y="7353"/>
                    <a:pt x="36" y="7382"/>
                  </a:cubicBezTo>
                  <a:cubicBezTo>
                    <a:pt x="50" y="7410"/>
                    <a:pt x="78" y="7430"/>
                    <a:pt x="110" y="7437"/>
                  </a:cubicBezTo>
                  <a:cubicBezTo>
                    <a:pt x="628" y="7538"/>
                    <a:pt x="1384" y="7642"/>
                    <a:pt x="2316" y="7642"/>
                  </a:cubicBezTo>
                  <a:cubicBezTo>
                    <a:pt x="3505" y="7642"/>
                    <a:pt x="4980" y="7474"/>
                    <a:pt x="6604" y="6916"/>
                  </a:cubicBezTo>
                  <a:cubicBezTo>
                    <a:pt x="9480" y="5935"/>
                    <a:pt x="12078" y="3995"/>
                    <a:pt x="14322" y="1148"/>
                  </a:cubicBezTo>
                  <a:cubicBezTo>
                    <a:pt x="14344" y="1121"/>
                    <a:pt x="14351" y="1087"/>
                    <a:pt x="14342" y="1054"/>
                  </a:cubicBezTo>
                  <a:cubicBezTo>
                    <a:pt x="14335" y="1021"/>
                    <a:pt x="14312" y="994"/>
                    <a:pt x="14280" y="980"/>
                  </a:cubicBezTo>
                  <a:cubicBezTo>
                    <a:pt x="14246" y="965"/>
                    <a:pt x="11959" y="1"/>
                    <a:pt x="8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4"/>
            <p:cNvSpPr/>
            <p:nvPr/>
          </p:nvSpPr>
          <p:spPr>
            <a:xfrm>
              <a:off x="6291058" y="3567097"/>
              <a:ext cx="424308" cy="224387"/>
            </a:xfrm>
            <a:custGeom>
              <a:avLst/>
              <a:gdLst/>
              <a:ahLst/>
              <a:cxnLst/>
              <a:rect l="l" t="t" r="r" b="b"/>
              <a:pathLst>
                <a:path w="14447" h="7640" extrusionOk="0">
                  <a:moveTo>
                    <a:pt x="12032" y="222"/>
                  </a:moveTo>
                  <a:cubicBezTo>
                    <a:pt x="12869" y="222"/>
                    <a:pt x="13563" y="307"/>
                    <a:pt x="14062" y="396"/>
                  </a:cubicBezTo>
                  <a:cubicBezTo>
                    <a:pt x="13990" y="714"/>
                    <a:pt x="13998" y="1042"/>
                    <a:pt x="14089" y="1355"/>
                  </a:cubicBezTo>
                  <a:lnTo>
                    <a:pt x="14098" y="1383"/>
                  </a:lnTo>
                  <a:cubicBezTo>
                    <a:pt x="14121" y="1457"/>
                    <a:pt x="14149" y="1533"/>
                    <a:pt x="14182" y="1601"/>
                  </a:cubicBezTo>
                  <a:cubicBezTo>
                    <a:pt x="13158" y="2298"/>
                    <a:pt x="11336" y="3821"/>
                    <a:pt x="10016" y="6493"/>
                  </a:cubicBezTo>
                  <a:cubicBezTo>
                    <a:pt x="8427" y="7189"/>
                    <a:pt x="6813" y="7422"/>
                    <a:pt x="5363" y="7422"/>
                  </a:cubicBezTo>
                  <a:cubicBezTo>
                    <a:pt x="2841" y="7422"/>
                    <a:pt x="817" y="6716"/>
                    <a:pt x="291" y="6513"/>
                  </a:cubicBezTo>
                  <a:cubicBezTo>
                    <a:pt x="2490" y="3762"/>
                    <a:pt x="5022" y="1883"/>
                    <a:pt x="7820" y="931"/>
                  </a:cubicBezTo>
                  <a:cubicBezTo>
                    <a:pt x="9416" y="386"/>
                    <a:pt x="10864" y="222"/>
                    <a:pt x="12032" y="222"/>
                  </a:cubicBezTo>
                  <a:close/>
                  <a:moveTo>
                    <a:pt x="12038" y="0"/>
                  </a:moveTo>
                  <a:cubicBezTo>
                    <a:pt x="10849" y="0"/>
                    <a:pt x="9375" y="167"/>
                    <a:pt x="7752" y="721"/>
                  </a:cubicBezTo>
                  <a:cubicBezTo>
                    <a:pt x="4872" y="1701"/>
                    <a:pt x="2273" y="3643"/>
                    <a:pt x="29" y="6492"/>
                  </a:cubicBezTo>
                  <a:cubicBezTo>
                    <a:pt x="8" y="6519"/>
                    <a:pt x="0" y="6553"/>
                    <a:pt x="9" y="6586"/>
                  </a:cubicBezTo>
                  <a:cubicBezTo>
                    <a:pt x="16" y="6618"/>
                    <a:pt x="40" y="6645"/>
                    <a:pt x="72" y="6660"/>
                  </a:cubicBezTo>
                  <a:cubicBezTo>
                    <a:pt x="106" y="6675"/>
                    <a:pt x="2397" y="7640"/>
                    <a:pt x="5369" y="7640"/>
                  </a:cubicBezTo>
                  <a:cubicBezTo>
                    <a:pt x="6850" y="7640"/>
                    <a:pt x="8502" y="7402"/>
                    <a:pt x="10127" y="6683"/>
                  </a:cubicBezTo>
                  <a:cubicBezTo>
                    <a:pt x="10159" y="6673"/>
                    <a:pt x="10183" y="6654"/>
                    <a:pt x="10197" y="6626"/>
                  </a:cubicBezTo>
                  <a:cubicBezTo>
                    <a:pt x="11530" y="3905"/>
                    <a:pt x="13393" y="2390"/>
                    <a:pt x="14384" y="1728"/>
                  </a:cubicBezTo>
                  <a:cubicBezTo>
                    <a:pt x="14431" y="1697"/>
                    <a:pt x="14447" y="1635"/>
                    <a:pt x="14420" y="1586"/>
                  </a:cubicBezTo>
                  <a:cubicBezTo>
                    <a:pt x="14377" y="1500"/>
                    <a:pt x="14338" y="1409"/>
                    <a:pt x="14310" y="1315"/>
                  </a:cubicBezTo>
                  <a:lnTo>
                    <a:pt x="14300" y="1288"/>
                  </a:lnTo>
                  <a:cubicBezTo>
                    <a:pt x="14212" y="979"/>
                    <a:pt x="14213" y="651"/>
                    <a:pt x="14306" y="339"/>
                  </a:cubicBezTo>
                  <a:cubicBezTo>
                    <a:pt x="14314" y="310"/>
                    <a:pt x="14311" y="277"/>
                    <a:pt x="14296" y="251"/>
                  </a:cubicBezTo>
                  <a:cubicBezTo>
                    <a:pt x="14279" y="224"/>
                    <a:pt x="14253" y="204"/>
                    <a:pt x="14222" y="199"/>
                  </a:cubicBezTo>
                  <a:cubicBezTo>
                    <a:pt x="13707" y="100"/>
                    <a:pt x="12958" y="0"/>
                    <a:pt x="1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4"/>
            <p:cNvSpPr/>
            <p:nvPr/>
          </p:nvSpPr>
          <p:spPr>
            <a:xfrm>
              <a:off x="6722532" y="3636293"/>
              <a:ext cx="268031" cy="423927"/>
            </a:xfrm>
            <a:custGeom>
              <a:avLst/>
              <a:gdLst/>
              <a:ahLst/>
              <a:cxnLst/>
              <a:rect l="l" t="t" r="r" b="b"/>
              <a:pathLst>
                <a:path w="9126" h="14434" extrusionOk="0">
                  <a:moveTo>
                    <a:pt x="1873" y="239"/>
                  </a:moveTo>
                  <a:cubicBezTo>
                    <a:pt x="2568" y="1260"/>
                    <a:pt x="4094" y="3093"/>
                    <a:pt x="6777" y="4421"/>
                  </a:cubicBezTo>
                  <a:cubicBezTo>
                    <a:pt x="8684" y="8777"/>
                    <a:pt x="7114" y="13316"/>
                    <a:pt x="6797" y="14146"/>
                  </a:cubicBezTo>
                  <a:cubicBezTo>
                    <a:pt x="4044" y="11948"/>
                    <a:pt x="2165" y="9416"/>
                    <a:pt x="1211" y="6614"/>
                  </a:cubicBezTo>
                  <a:cubicBezTo>
                    <a:pt x="260" y="3824"/>
                    <a:pt x="462" y="1494"/>
                    <a:pt x="696" y="285"/>
                  </a:cubicBezTo>
                  <a:lnTo>
                    <a:pt x="696" y="285"/>
                  </a:lnTo>
                  <a:cubicBezTo>
                    <a:pt x="863" y="335"/>
                    <a:pt x="1037" y="360"/>
                    <a:pt x="1211" y="360"/>
                  </a:cubicBezTo>
                  <a:cubicBezTo>
                    <a:pt x="1349" y="360"/>
                    <a:pt x="1488" y="344"/>
                    <a:pt x="1624" y="313"/>
                  </a:cubicBezTo>
                  <a:cubicBezTo>
                    <a:pt x="1674" y="303"/>
                    <a:pt x="1722" y="289"/>
                    <a:pt x="1771" y="275"/>
                  </a:cubicBezTo>
                  <a:cubicBezTo>
                    <a:pt x="1806" y="264"/>
                    <a:pt x="1841" y="251"/>
                    <a:pt x="1873" y="239"/>
                  </a:cubicBezTo>
                  <a:close/>
                  <a:moveTo>
                    <a:pt x="1906" y="1"/>
                  </a:moveTo>
                  <a:cubicBezTo>
                    <a:pt x="1894" y="1"/>
                    <a:pt x="1881" y="3"/>
                    <a:pt x="1871" y="6"/>
                  </a:cubicBezTo>
                  <a:cubicBezTo>
                    <a:pt x="1815" y="27"/>
                    <a:pt x="1759" y="48"/>
                    <a:pt x="1703" y="66"/>
                  </a:cubicBezTo>
                  <a:cubicBezTo>
                    <a:pt x="1660" y="78"/>
                    <a:pt x="1617" y="91"/>
                    <a:pt x="1573" y="100"/>
                  </a:cubicBezTo>
                  <a:cubicBezTo>
                    <a:pt x="1453" y="127"/>
                    <a:pt x="1331" y="141"/>
                    <a:pt x="1209" y="141"/>
                  </a:cubicBezTo>
                  <a:cubicBezTo>
                    <a:pt x="1018" y="141"/>
                    <a:pt x="828" y="107"/>
                    <a:pt x="646" y="41"/>
                  </a:cubicBezTo>
                  <a:cubicBezTo>
                    <a:pt x="634" y="37"/>
                    <a:pt x="621" y="34"/>
                    <a:pt x="608" y="34"/>
                  </a:cubicBezTo>
                  <a:cubicBezTo>
                    <a:pt x="590" y="34"/>
                    <a:pt x="572" y="39"/>
                    <a:pt x="555" y="48"/>
                  </a:cubicBezTo>
                  <a:cubicBezTo>
                    <a:pt x="528" y="63"/>
                    <a:pt x="509" y="90"/>
                    <a:pt x="502" y="121"/>
                  </a:cubicBezTo>
                  <a:cubicBezTo>
                    <a:pt x="260" y="1315"/>
                    <a:pt x="1" y="3751"/>
                    <a:pt x="1003" y="6686"/>
                  </a:cubicBezTo>
                  <a:lnTo>
                    <a:pt x="1107" y="6651"/>
                  </a:lnTo>
                  <a:lnTo>
                    <a:pt x="1003" y="6688"/>
                  </a:lnTo>
                  <a:cubicBezTo>
                    <a:pt x="1984" y="9567"/>
                    <a:pt x="3927" y="12166"/>
                    <a:pt x="6775" y="14411"/>
                  </a:cubicBezTo>
                  <a:cubicBezTo>
                    <a:pt x="6794" y="14425"/>
                    <a:pt x="6818" y="14433"/>
                    <a:pt x="6842" y="14433"/>
                  </a:cubicBezTo>
                  <a:cubicBezTo>
                    <a:pt x="6851" y="14433"/>
                    <a:pt x="6861" y="14432"/>
                    <a:pt x="6871" y="14432"/>
                  </a:cubicBezTo>
                  <a:cubicBezTo>
                    <a:pt x="6903" y="14425"/>
                    <a:pt x="6929" y="14402"/>
                    <a:pt x="6943" y="14369"/>
                  </a:cubicBezTo>
                  <a:cubicBezTo>
                    <a:pt x="6965" y="14320"/>
                    <a:pt x="9125" y="9194"/>
                    <a:pt x="6963" y="4307"/>
                  </a:cubicBezTo>
                  <a:cubicBezTo>
                    <a:pt x="6953" y="4280"/>
                    <a:pt x="6933" y="4257"/>
                    <a:pt x="6908" y="4244"/>
                  </a:cubicBezTo>
                  <a:cubicBezTo>
                    <a:pt x="4183" y="2905"/>
                    <a:pt x="2667" y="1040"/>
                    <a:pt x="2006" y="47"/>
                  </a:cubicBezTo>
                  <a:cubicBezTo>
                    <a:pt x="1985" y="16"/>
                    <a:pt x="1944"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4"/>
            <p:cNvSpPr/>
            <p:nvPr/>
          </p:nvSpPr>
          <p:spPr>
            <a:xfrm>
              <a:off x="6775398" y="3592943"/>
              <a:ext cx="430417" cy="218748"/>
            </a:xfrm>
            <a:custGeom>
              <a:avLst/>
              <a:gdLst/>
              <a:ahLst/>
              <a:cxnLst/>
              <a:rect l="l" t="t" r="r" b="b"/>
              <a:pathLst>
                <a:path w="14655" h="7448" extrusionOk="0">
                  <a:moveTo>
                    <a:pt x="7492" y="227"/>
                  </a:moveTo>
                  <a:cubicBezTo>
                    <a:pt x="11919" y="1965"/>
                    <a:pt x="14018" y="6280"/>
                    <a:pt x="14382" y="7091"/>
                  </a:cubicBezTo>
                  <a:cubicBezTo>
                    <a:pt x="13576" y="7182"/>
                    <a:pt x="12791" y="7227"/>
                    <a:pt x="12027" y="7227"/>
                  </a:cubicBezTo>
                  <a:cubicBezTo>
                    <a:pt x="9475" y="7227"/>
                    <a:pt x="7161" y="6724"/>
                    <a:pt x="5122" y="5726"/>
                  </a:cubicBezTo>
                  <a:cubicBezTo>
                    <a:pt x="5119" y="5723"/>
                    <a:pt x="5113" y="5720"/>
                    <a:pt x="5111" y="5716"/>
                  </a:cubicBezTo>
                  <a:cubicBezTo>
                    <a:pt x="2477" y="4423"/>
                    <a:pt x="975" y="2637"/>
                    <a:pt x="278" y="1623"/>
                  </a:cubicBezTo>
                  <a:cubicBezTo>
                    <a:pt x="560" y="1476"/>
                    <a:pt x="803" y="1261"/>
                    <a:pt x="981" y="996"/>
                  </a:cubicBezTo>
                  <a:cubicBezTo>
                    <a:pt x="1033" y="918"/>
                    <a:pt x="1082" y="835"/>
                    <a:pt x="1120" y="750"/>
                  </a:cubicBezTo>
                  <a:cubicBezTo>
                    <a:pt x="1636" y="846"/>
                    <a:pt x="2363" y="938"/>
                    <a:pt x="3245" y="938"/>
                  </a:cubicBezTo>
                  <a:cubicBezTo>
                    <a:pt x="4426" y="938"/>
                    <a:pt x="5886" y="773"/>
                    <a:pt x="7492" y="227"/>
                  </a:cubicBezTo>
                  <a:close/>
                  <a:moveTo>
                    <a:pt x="7495" y="0"/>
                  </a:moveTo>
                  <a:cubicBezTo>
                    <a:pt x="7483" y="0"/>
                    <a:pt x="7470" y="2"/>
                    <a:pt x="7457" y="6"/>
                  </a:cubicBezTo>
                  <a:cubicBezTo>
                    <a:pt x="5861" y="553"/>
                    <a:pt x="4412" y="719"/>
                    <a:pt x="3243" y="719"/>
                  </a:cubicBezTo>
                  <a:cubicBezTo>
                    <a:pt x="2330" y="719"/>
                    <a:pt x="1587" y="618"/>
                    <a:pt x="1077" y="519"/>
                  </a:cubicBezTo>
                  <a:cubicBezTo>
                    <a:pt x="1071" y="518"/>
                    <a:pt x="1064" y="517"/>
                    <a:pt x="1057" y="517"/>
                  </a:cubicBezTo>
                  <a:cubicBezTo>
                    <a:pt x="1012" y="517"/>
                    <a:pt x="972" y="542"/>
                    <a:pt x="955" y="585"/>
                  </a:cubicBezTo>
                  <a:cubicBezTo>
                    <a:pt x="912" y="686"/>
                    <a:pt x="861" y="781"/>
                    <a:pt x="798" y="875"/>
                  </a:cubicBezTo>
                  <a:cubicBezTo>
                    <a:pt x="619" y="1141"/>
                    <a:pt x="368" y="1351"/>
                    <a:pt x="72" y="1479"/>
                  </a:cubicBezTo>
                  <a:cubicBezTo>
                    <a:pt x="42" y="1490"/>
                    <a:pt x="19" y="1516"/>
                    <a:pt x="9" y="1547"/>
                  </a:cubicBezTo>
                  <a:cubicBezTo>
                    <a:pt x="1" y="1580"/>
                    <a:pt x="6" y="1614"/>
                    <a:pt x="24" y="1640"/>
                  </a:cubicBezTo>
                  <a:cubicBezTo>
                    <a:pt x="697" y="2651"/>
                    <a:pt x="2235" y="4545"/>
                    <a:pt x="4998" y="5908"/>
                  </a:cubicBezTo>
                  <a:cubicBezTo>
                    <a:pt x="5001" y="5911"/>
                    <a:pt x="5007" y="5915"/>
                    <a:pt x="5012" y="5916"/>
                  </a:cubicBezTo>
                  <a:cubicBezTo>
                    <a:pt x="7086" y="6935"/>
                    <a:pt x="9437" y="7447"/>
                    <a:pt x="12029" y="7447"/>
                  </a:cubicBezTo>
                  <a:cubicBezTo>
                    <a:pt x="12846" y="7447"/>
                    <a:pt x="13688" y="7396"/>
                    <a:pt x="14554" y="7292"/>
                  </a:cubicBezTo>
                  <a:cubicBezTo>
                    <a:pt x="14588" y="7286"/>
                    <a:pt x="14618" y="7268"/>
                    <a:pt x="14635" y="7239"/>
                  </a:cubicBezTo>
                  <a:cubicBezTo>
                    <a:pt x="14652" y="7211"/>
                    <a:pt x="14655" y="7175"/>
                    <a:pt x="14642" y="7143"/>
                  </a:cubicBezTo>
                  <a:cubicBezTo>
                    <a:pt x="14621" y="7091"/>
                    <a:pt x="12524" y="1945"/>
                    <a:pt x="7534" y="8"/>
                  </a:cubicBezTo>
                  <a:cubicBezTo>
                    <a:pt x="7523" y="3"/>
                    <a:pt x="7509" y="0"/>
                    <a:pt x="7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4"/>
            <p:cNvSpPr/>
            <p:nvPr/>
          </p:nvSpPr>
          <p:spPr>
            <a:xfrm>
              <a:off x="6524667" y="3127428"/>
              <a:ext cx="266826" cy="420755"/>
            </a:xfrm>
            <a:custGeom>
              <a:avLst/>
              <a:gdLst/>
              <a:ahLst/>
              <a:cxnLst/>
              <a:rect l="l" t="t" r="r" b="b"/>
              <a:pathLst>
                <a:path w="9085" h="14326" extrusionOk="0">
                  <a:moveTo>
                    <a:pt x="2327" y="286"/>
                  </a:moveTo>
                  <a:cubicBezTo>
                    <a:pt x="5077" y="2485"/>
                    <a:pt x="6957" y="5019"/>
                    <a:pt x="7911" y="7819"/>
                  </a:cubicBezTo>
                  <a:cubicBezTo>
                    <a:pt x="8830" y="10512"/>
                    <a:pt x="8663" y="12789"/>
                    <a:pt x="8459" y="13977"/>
                  </a:cubicBezTo>
                  <a:cubicBezTo>
                    <a:pt x="8293" y="13929"/>
                    <a:pt x="8121" y="13905"/>
                    <a:pt x="7950" y="13905"/>
                  </a:cubicBezTo>
                  <a:cubicBezTo>
                    <a:pt x="7791" y="13905"/>
                    <a:pt x="7631" y="13926"/>
                    <a:pt x="7475" y="13968"/>
                  </a:cubicBezTo>
                  <a:cubicBezTo>
                    <a:pt x="7450" y="13972"/>
                    <a:pt x="7424" y="13982"/>
                    <a:pt x="7393" y="13991"/>
                  </a:cubicBezTo>
                  <a:cubicBezTo>
                    <a:pt x="7314" y="14015"/>
                    <a:pt x="7240" y="14043"/>
                    <a:pt x="7169" y="14076"/>
                  </a:cubicBezTo>
                  <a:cubicBezTo>
                    <a:pt x="6471" y="13079"/>
                    <a:pt x="4955" y="11301"/>
                    <a:pt x="2347" y="10010"/>
                  </a:cubicBezTo>
                  <a:cubicBezTo>
                    <a:pt x="442" y="5654"/>
                    <a:pt x="2008" y="1118"/>
                    <a:pt x="2327" y="286"/>
                  </a:cubicBezTo>
                  <a:close/>
                  <a:moveTo>
                    <a:pt x="2279" y="1"/>
                  </a:moveTo>
                  <a:cubicBezTo>
                    <a:pt x="2270" y="1"/>
                    <a:pt x="2261" y="2"/>
                    <a:pt x="2252" y="5"/>
                  </a:cubicBezTo>
                  <a:cubicBezTo>
                    <a:pt x="2220" y="12"/>
                    <a:pt x="2193" y="34"/>
                    <a:pt x="2179" y="66"/>
                  </a:cubicBezTo>
                  <a:cubicBezTo>
                    <a:pt x="2156" y="118"/>
                    <a:pt x="0" y="5241"/>
                    <a:pt x="2162" y="10134"/>
                  </a:cubicBezTo>
                  <a:cubicBezTo>
                    <a:pt x="2172" y="10158"/>
                    <a:pt x="2189" y="10177"/>
                    <a:pt x="2213" y="10188"/>
                  </a:cubicBezTo>
                  <a:cubicBezTo>
                    <a:pt x="4868" y="11491"/>
                    <a:pt x="6379" y="13310"/>
                    <a:pt x="7042" y="14277"/>
                  </a:cubicBezTo>
                  <a:cubicBezTo>
                    <a:pt x="7064" y="14307"/>
                    <a:pt x="7098" y="14325"/>
                    <a:pt x="7134" y="14325"/>
                  </a:cubicBezTo>
                  <a:cubicBezTo>
                    <a:pt x="7149" y="14325"/>
                    <a:pt x="7168" y="14321"/>
                    <a:pt x="7183" y="14313"/>
                  </a:cubicBezTo>
                  <a:cubicBezTo>
                    <a:pt x="7269" y="14267"/>
                    <a:pt x="7360" y="14231"/>
                    <a:pt x="7461" y="14199"/>
                  </a:cubicBezTo>
                  <a:cubicBezTo>
                    <a:pt x="7481" y="14193"/>
                    <a:pt x="7502" y="14186"/>
                    <a:pt x="7525" y="14182"/>
                  </a:cubicBezTo>
                  <a:cubicBezTo>
                    <a:pt x="7666" y="14143"/>
                    <a:pt x="7810" y="14124"/>
                    <a:pt x="7953" y="14124"/>
                  </a:cubicBezTo>
                  <a:cubicBezTo>
                    <a:pt x="8141" y="14124"/>
                    <a:pt x="8328" y="14157"/>
                    <a:pt x="8508" y="14221"/>
                  </a:cubicBezTo>
                  <a:cubicBezTo>
                    <a:pt x="8519" y="14226"/>
                    <a:pt x="8531" y="14228"/>
                    <a:pt x="8543" y="14228"/>
                  </a:cubicBezTo>
                  <a:cubicBezTo>
                    <a:pt x="8562" y="14228"/>
                    <a:pt x="8581" y="14223"/>
                    <a:pt x="8599" y="14213"/>
                  </a:cubicBezTo>
                  <a:cubicBezTo>
                    <a:pt x="8627" y="14197"/>
                    <a:pt x="8646" y="14170"/>
                    <a:pt x="8652" y="14139"/>
                  </a:cubicBezTo>
                  <a:cubicBezTo>
                    <a:pt x="8867" y="12968"/>
                    <a:pt x="9085" y="10583"/>
                    <a:pt x="8118" y="7747"/>
                  </a:cubicBezTo>
                  <a:cubicBezTo>
                    <a:pt x="7136" y="4868"/>
                    <a:pt x="5195" y="2269"/>
                    <a:pt x="2347" y="23"/>
                  </a:cubicBezTo>
                  <a:cubicBezTo>
                    <a:pt x="2327" y="10"/>
                    <a:pt x="2304" y="1"/>
                    <a:pt x="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4"/>
            <p:cNvSpPr/>
            <p:nvPr/>
          </p:nvSpPr>
          <p:spPr>
            <a:xfrm>
              <a:off x="6309385" y="3375928"/>
              <a:ext cx="428126" cy="218630"/>
            </a:xfrm>
            <a:custGeom>
              <a:avLst/>
              <a:gdLst/>
              <a:ahLst/>
              <a:cxnLst/>
              <a:rect l="l" t="t" r="r" b="b"/>
              <a:pathLst>
                <a:path w="14577" h="7444" extrusionOk="0">
                  <a:moveTo>
                    <a:pt x="2620" y="220"/>
                  </a:moveTo>
                  <a:cubicBezTo>
                    <a:pt x="5178" y="220"/>
                    <a:pt x="7499" y="724"/>
                    <a:pt x="9543" y="1727"/>
                  </a:cubicBezTo>
                  <a:cubicBezTo>
                    <a:pt x="12110" y="2988"/>
                    <a:pt x="13608" y="4728"/>
                    <a:pt x="14303" y="5716"/>
                  </a:cubicBezTo>
                  <a:cubicBezTo>
                    <a:pt x="14021" y="5886"/>
                    <a:pt x="13787" y="6129"/>
                    <a:pt x="13625" y="6426"/>
                  </a:cubicBezTo>
                  <a:cubicBezTo>
                    <a:pt x="13579" y="6508"/>
                    <a:pt x="13539" y="6596"/>
                    <a:pt x="13504" y="6692"/>
                  </a:cubicBezTo>
                  <a:cubicBezTo>
                    <a:pt x="12993" y="6599"/>
                    <a:pt x="12279" y="6510"/>
                    <a:pt x="11413" y="6510"/>
                  </a:cubicBezTo>
                  <a:cubicBezTo>
                    <a:pt x="10234" y="6510"/>
                    <a:pt x="8774" y="6675"/>
                    <a:pt x="7165" y="7217"/>
                  </a:cubicBezTo>
                  <a:cubicBezTo>
                    <a:pt x="2737" y="5483"/>
                    <a:pt x="637" y="1166"/>
                    <a:pt x="274" y="355"/>
                  </a:cubicBezTo>
                  <a:cubicBezTo>
                    <a:pt x="1076" y="265"/>
                    <a:pt x="1859" y="220"/>
                    <a:pt x="2620" y="220"/>
                  </a:cubicBezTo>
                  <a:close/>
                  <a:moveTo>
                    <a:pt x="2625" y="1"/>
                  </a:moveTo>
                  <a:cubicBezTo>
                    <a:pt x="1807" y="1"/>
                    <a:pt x="966" y="52"/>
                    <a:pt x="101" y="154"/>
                  </a:cubicBezTo>
                  <a:cubicBezTo>
                    <a:pt x="67" y="159"/>
                    <a:pt x="37" y="178"/>
                    <a:pt x="19" y="206"/>
                  </a:cubicBezTo>
                  <a:cubicBezTo>
                    <a:pt x="3" y="235"/>
                    <a:pt x="0" y="270"/>
                    <a:pt x="12" y="303"/>
                  </a:cubicBezTo>
                  <a:cubicBezTo>
                    <a:pt x="33" y="356"/>
                    <a:pt x="2132" y="5504"/>
                    <a:pt x="7122" y="7437"/>
                  </a:cubicBezTo>
                  <a:cubicBezTo>
                    <a:pt x="7135" y="7441"/>
                    <a:pt x="7146" y="7444"/>
                    <a:pt x="7161" y="7444"/>
                  </a:cubicBezTo>
                  <a:cubicBezTo>
                    <a:pt x="7174" y="7444"/>
                    <a:pt x="7186" y="7441"/>
                    <a:pt x="7199" y="7438"/>
                  </a:cubicBezTo>
                  <a:cubicBezTo>
                    <a:pt x="8792" y="6894"/>
                    <a:pt x="10239" y="6729"/>
                    <a:pt x="11406" y="6729"/>
                  </a:cubicBezTo>
                  <a:cubicBezTo>
                    <a:pt x="12312" y="6729"/>
                    <a:pt x="13049" y="6828"/>
                    <a:pt x="13555" y="6925"/>
                  </a:cubicBezTo>
                  <a:cubicBezTo>
                    <a:pt x="13561" y="6926"/>
                    <a:pt x="13568" y="6927"/>
                    <a:pt x="13574" y="6927"/>
                  </a:cubicBezTo>
                  <a:cubicBezTo>
                    <a:pt x="13622" y="6927"/>
                    <a:pt x="13664" y="6898"/>
                    <a:pt x="13680" y="6850"/>
                  </a:cubicBezTo>
                  <a:cubicBezTo>
                    <a:pt x="13717" y="6732"/>
                    <a:pt x="13761" y="6628"/>
                    <a:pt x="13816" y="6532"/>
                  </a:cubicBezTo>
                  <a:cubicBezTo>
                    <a:pt x="13978" y="6238"/>
                    <a:pt x="14217" y="6003"/>
                    <a:pt x="14512" y="5852"/>
                  </a:cubicBezTo>
                  <a:cubicBezTo>
                    <a:pt x="14540" y="5837"/>
                    <a:pt x="14562" y="5810"/>
                    <a:pt x="14569" y="5780"/>
                  </a:cubicBezTo>
                  <a:cubicBezTo>
                    <a:pt x="14576" y="5751"/>
                    <a:pt x="14570" y="5718"/>
                    <a:pt x="14552" y="5692"/>
                  </a:cubicBezTo>
                  <a:cubicBezTo>
                    <a:pt x="13875" y="4705"/>
                    <a:pt x="12337" y="2855"/>
                    <a:pt x="9639" y="1529"/>
                  </a:cubicBezTo>
                  <a:cubicBezTo>
                    <a:pt x="7565" y="512"/>
                    <a:pt x="5215"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4"/>
            <p:cNvSpPr/>
            <p:nvPr/>
          </p:nvSpPr>
          <p:spPr>
            <a:xfrm>
              <a:off x="6531686" y="3611974"/>
              <a:ext cx="226648" cy="429918"/>
            </a:xfrm>
            <a:custGeom>
              <a:avLst/>
              <a:gdLst/>
              <a:ahLst/>
              <a:cxnLst/>
              <a:rect l="l" t="t" r="r" b="b"/>
              <a:pathLst>
                <a:path w="7717" h="14638" extrusionOk="0">
                  <a:moveTo>
                    <a:pt x="6091" y="266"/>
                  </a:moveTo>
                  <a:cubicBezTo>
                    <a:pt x="6254" y="536"/>
                    <a:pt x="6482" y="764"/>
                    <a:pt x="6759" y="926"/>
                  </a:cubicBezTo>
                  <a:cubicBezTo>
                    <a:pt x="6836" y="970"/>
                    <a:pt x="6910" y="1009"/>
                    <a:pt x="6983" y="1039"/>
                  </a:cubicBezTo>
                  <a:cubicBezTo>
                    <a:pt x="6748" y="2256"/>
                    <a:pt x="6527" y="4629"/>
                    <a:pt x="7491" y="7477"/>
                  </a:cubicBezTo>
                  <a:cubicBezTo>
                    <a:pt x="5757" y="11905"/>
                    <a:pt x="1440" y="14005"/>
                    <a:pt x="628" y="14369"/>
                  </a:cubicBezTo>
                  <a:cubicBezTo>
                    <a:pt x="237" y="10875"/>
                    <a:pt x="695" y="7762"/>
                    <a:pt x="1994" y="5113"/>
                  </a:cubicBezTo>
                  <a:cubicBezTo>
                    <a:pt x="1997" y="5108"/>
                    <a:pt x="2001" y="5103"/>
                    <a:pt x="2003" y="5096"/>
                  </a:cubicBezTo>
                  <a:cubicBezTo>
                    <a:pt x="3294" y="2464"/>
                    <a:pt x="5079" y="960"/>
                    <a:pt x="6091" y="266"/>
                  </a:cubicBezTo>
                  <a:close/>
                  <a:moveTo>
                    <a:pt x="6125" y="0"/>
                  </a:moveTo>
                  <a:cubicBezTo>
                    <a:pt x="6105" y="0"/>
                    <a:pt x="6084" y="7"/>
                    <a:pt x="6067" y="19"/>
                  </a:cubicBezTo>
                  <a:cubicBezTo>
                    <a:pt x="5059" y="690"/>
                    <a:pt x="3169" y="2229"/>
                    <a:pt x="1812" y="4985"/>
                  </a:cubicBezTo>
                  <a:cubicBezTo>
                    <a:pt x="1809" y="4991"/>
                    <a:pt x="1806" y="4996"/>
                    <a:pt x="1803" y="5001"/>
                  </a:cubicBezTo>
                  <a:cubicBezTo>
                    <a:pt x="463" y="7728"/>
                    <a:pt x="0" y="10938"/>
                    <a:pt x="425" y="14539"/>
                  </a:cubicBezTo>
                  <a:cubicBezTo>
                    <a:pt x="430" y="14574"/>
                    <a:pt x="450" y="14604"/>
                    <a:pt x="479" y="14621"/>
                  </a:cubicBezTo>
                  <a:cubicBezTo>
                    <a:pt x="496" y="14632"/>
                    <a:pt x="516" y="14638"/>
                    <a:pt x="536" y="14638"/>
                  </a:cubicBezTo>
                  <a:cubicBezTo>
                    <a:pt x="550" y="14638"/>
                    <a:pt x="563" y="14633"/>
                    <a:pt x="574" y="14631"/>
                  </a:cubicBezTo>
                  <a:cubicBezTo>
                    <a:pt x="627" y="14609"/>
                    <a:pt x="5775" y="12510"/>
                    <a:pt x="7706" y="7520"/>
                  </a:cubicBezTo>
                  <a:cubicBezTo>
                    <a:pt x="7716" y="7497"/>
                    <a:pt x="7716" y="7469"/>
                    <a:pt x="7708" y="7443"/>
                  </a:cubicBezTo>
                  <a:cubicBezTo>
                    <a:pt x="6721" y="4556"/>
                    <a:pt x="6974" y="2161"/>
                    <a:pt x="7214" y="992"/>
                  </a:cubicBezTo>
                  <a:cubicBezTo>
                    <a:pt x="7224" y="939"/>
                    <a:pt x="7194" y="885"/>
                    <a:pt x="7142" y="868"/>
                  </a:cubicBezTo>
                  <a:cubicBezTo>
                    <a:pt x="7051" y="835"/>
                    <a:pt x="6960" y="794"/>
                    <a:pt x="6866" y="740"/>
                  </a:cubicBezTo>
                  <a:cubicBezTo>
                    <a:pt x="6590" y="577"/>
                    <a:pt x="6368" y="342"/>
                    <a:pt x="6225" y="62"/>
                  </a:cubicBezTo>
                  <a:cubicBezTo>
                    <a:pt x="6211" y="33"/>
                    <a:pt x="6185" y="13"/>
                    <a:pt x="6155" y="5"/>
                  </a:cubicBezTo>
                  <a:cubicBezTo>
                    <a:pt x="6146" y="2"/>
                    <a:pt x="6136" y="0"/>
                    <a:pt x="6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4"/>
            <p:cNvSpPr/>
            <p:nvPr/>
          </p:nvSpPr>
          <p:spPr>
            <a:xfrm>
              <a:off x="6701827" y="3535818"/>
              <a:ext cx="112751" cy="111019"/>
            </a:xfrm>
            <a:custGeom>
              <a:avLst/>
              <a:gdLst/>
              <a:ahLst/>
              <a:cxnLst/>
              <a:rect l="l" t="t" r="r" b="b"/>
              <a:pathLst>
                <a:path w="3839" h="3780" extrusionOk="0">
                  <a:moveTo>
                    <a:pt x="1922" y="224"/>
                  </a:moveTo>
                  <a:cubicBezTo>
                    <a:pt x="2111" y="224"/>
                    <a:pt x="2300" y="256"/>
                    <a:pt x="2482" y="321"/>
                  </a:cubicBezTo>
                  <a:cubicBezTo>
                    <a:pt x="2595" y="361"/>
                    <a:pt x="2709" y="416"/>
                    <a:pt x="2816" y="482"/>
                  </a:cubicBezTo>
                  <a:cubicBezTo>
                    <a:pt x="3101" y="664"/>
                    <a:pt x="3322" y="923"/>
                    <a:pt x="3453" y="1234"/>
                  </a:cubicBezTo>
                  <a:cubicBezTo>
                    <a:pt x="3476" y="1286"/>
                    <a:pt x="3497" y="1343"/>
                    <a:pt x="3515" y="1400"/>
                  </a:cubicBezTo>
                  <a:cubicBezTo>
                    <a:pt x="3531" y="1457"/>
                    <a:pt x="3545" y="1514"/>
                    <a:pt x="3558" y="1571"/>
                  </a:cubicBezTo>
                  <a:cubicBezTo>
                    <a:pt x="3621" y="1894"/>
                    <a:pt x="3588" y="2226"/>
                    <a:pt x="3461" y="2532"/>
                  </a:cubicBezTo>
                  <a:cubicBezTo>
                    <a:pt x="3419" y="2635"/>
                    <a:pt x="3367" y="2729"/>
                    <a:pt x="3305" y="2823"/>
                  </a:cubicBezTo>
                  <a:cubicBezTo>
                    <a:pt x="3125" y="3091"/>
                    <a:pt x="2875" y="3300"/>
                    <a:pt x="2578" y="3427"/>
                  </a:cubicBezTo>
                  <a:cubicBezTo>
                    <a:pt x="2524" y="3448"/>
                    <a:pt x="2469" y="3469"/>
                    <a:pt x="2412" y="3487"/>
                  </a:cubicBezTo>
                  <a:cubicBezTo>
                    <a:pt x="2369" y="3499"/>
                    <a:pt x="2326" y="3512"/>
                    <a:pt x="2282" y="3521"/>
                  </a:cubicBezTo>
                  <a:cubicBezTo>
                    <a:pt x="2162" y="3548"/>
                    <a:pt x="2041" y="3561"/>
                    <a:pt x="1920" y="3561"/>
                  </a:cubicBezTo>
                  <a:cubicBezTo>
                    <a:pt x="1727" y="3561"/>
                    <a:pt x="1536" y="3527"/>
                    <a:pt x="1352" y="3461"/>
                  </a:cubicBezTo>
                  <a:cubicBezTo>
                    <a:pt x="1261" y="3428"/>
                    <a:pt x="1171" y="3387"/>
                    <a:pt x="1076" y="3333"/>
                  </a:cubicBezTo>
                  <a:cubicBezTo>
                    <a:pt x="798" y="3170"/>
                    <a:pt x="578" y="2935"/>
                    <a:pt x="434" y="2652"/>
                  </a:cubicBezTo>
                  <a:cubicBezTo>
                    <a:pt x="391" y="2567"/>
                    <a:pt x="352" y="2477"/>
                    <a:pt x="324" y="2381"/>
                  </a:cubicBezTo>
                  <a:lnTo>
                    <a:pt x="314" y="2353"/>
                  </a:lnTo>
                  <a:cubicBezTo>
                    <a:pt x="224" y="2044"/>
                    <a:pt x="226" y="1716"/>
                    <a:pt x="323" y="1410"/>
                  </a:cubicBezTo>
                  <a:cubicBezTo>
                    <a:pt x="361" y="1291"/>
                    <a:pt x="405" y="1187"/>
                    <a:pt x="459" y="1091"/>
                  </a:cubicBezTo>
                  <a:cubicBezTo>
                    <a:pt x="620" y="798"/>
                    <a:pt x="861" y="563"/>
                    <a:pt x="1157" y="410"/>
                  </a:cubicBezTo>
                  <a:cubicBezTo>
                    <a:pt x="1243" y="365"/>
                    <a:pt x="1332" y="329"/>
                    <a:pt x="1435" y="297"/>
                  </a:cubicBezTo>
                  <a:cubicBezTo>
                    <a:pt x="1453" y="292"/>
                    <a:pt x="1475" y="285"/>
                    <a:pt x="1499" y="279"/>
                  </a:cubicBezTo>
                  <a:cubicBezTo>
                    <a:pt x="1638" y="242"/>
                    <a:pt x="1780" y="224"/>
                    <a:pt x="1922" y="224"/>
                  </a:cubicBezTo>
                  <a:close/>
                  <a:moveTo>
                    <a:pt x="1920" y="0"/>
                  </a:moveTo>
                  <a:cubicBezTo>
                    <a:pt x="1759" y="0"/>
                    <a:pt x="1599" y="21"/>
                    <a:pt x="1442" y="63"/>
                  </a:cubicBezTo>
                  <a:cubicBezTo>
                    <a:pt x="1416" y="67"/>
                    <a:pt x="1389" y="77"/>
                    <a:pt x="1359" y="86"/>
                  </a:cubicBezTo>
                  <a:cubicBezTo>
                    <a:pt x="1250" y="120"/>
                    <a:pt x="1147" y="160"/>
                    <a:pt x="1050" y="213"/>
                  </a:cubicBezTo>
                  <a:cubicBezTo>
                    <a:pt x="717" y="383"/>
                    <a:pt x="442" y="648"/>
                    <a:pt x="261" y="982"/>
                  </a:cubicBezTo>
                  <a:cubicBezTo>
                    <a:pt x="200" y="1088"/>
                    <a:pt x="150" y="1205"/>
                    <a:pt x="108" y="1340"/>
                  </a:cubicBezTo>
                  <a:cubicBezTo>
                    <a:pt x="2" y="1694"/>
                    <a:pt x="1" y="2064"/>
                    <a:pt x="103" y="2414"/>
                  </a:cubicBezTo>
                  <a:lnTo>
                    <a:pt x="103" y="2416"/>
                  </a:lnTo>
                  <a:lnTo>
                    <a:pt x="112" y="2444"/>
                  </a:lnTo>
                  <a:cubicBezTo>
                    <a:pt x="146" y="2552"/>
                    <a:pt x="189" y="2656"/>
                    <a:pt x="239" y="2750"/>
                  </a:cubicBezTo>
                  <a:cubicBezTo>
                    <a:pt x="399" y="3069"/>
                    <a:pt x="652" y="3336"/>
                    <a:pt x="965" y="3519"/>
                  </a:cubicBezTo>
                  <a:cubicBezTo>
                    <a:pt x="1072" y="3582"/>
                    <a:pt x="1174" y="3630"/>
                    <a:pt x="1275" y="3666"/>
                  </a:cubicBezTo>
                  <a:cubicBezTo>
                    <a:pt x="1485" y="3741"/>
                    <a:pt x="1700" y="3780"/>
                    <a:pt x="1916" y="3780"/>
                  </a:cubicBezTo>
                  <a:cubicBezTo>
                    <a:pt x="2054" y="3780"/>
                    <a:pt x="2192" y="3766"/>
                    <a:pt x="2326" y="3734"/>
                  </a:cubicBezTo>
                  <a:cubicBezTo>
                    <a:pt x="2376" y="3724"/>
                    <a:pt x="2423" y="3710"/>
                    <a:pt x="2472" y="3696"/>
                  </a:cubicBezTo>
                  <a:cubicBezTo>
                    <a:pt x="2534" y="3676"/>
                    <a:pt x="2597" y="3653"/>
                    <a:pt x="2661" y="3626"/>
                  </a:cubicBezTo>
                  <a:cubicBezTo>
                    <a:pt x="2996" y="3482"/>
                    <a:pt x="3279" y="3246"/>
                    <a:pt x="3481" y="2943"/>
                  </a:cubicBezTo>
                  <a:cubicBezTo>
                    <a:pt x="3551" y="2840"/>
                    <a:pt x="3609" y="2729"/>
                    <a:pt x="3658" y="2615"/>
                  </a:cubicBezTo>
                  <a:cubicBezTo>
                    <a:pt x="3800" y="2270"/>
                    <a:pt x="3839" y="1894"/>
                    <a:pt x="3766" y="1526"/>
                  </a:cubicBezTo>
                  <a:cubicBezTo>
                    <a:pt x="3753" y="1460"/>
                    <a:pt x="3738" y="1396"/>
                    <a:pt x="3718" y="1333"/>
                  </a:cubicBezTo>
                  <a:cubicBezTo>
                    <a:pt x="3699" y="1268"/>
                    <a:pt x="3674" y="1202"/>
                    <a:pt x="3646" y="1142"/>
                  </a:cubicBezTo>
                  <a:cubicBezTo>
                    <a:pt x="3500" y="794"/>
                    <a:pt x="3251" y="500"/>
                    <a:pt x="2926" y="294"/>
                  </a:cubicBezTo>
                  <a:cubicBezTo>
                    <a:pt x="2805" y="220"/>
                    <a:pt x="2678" y="157"/>
                    <a:pt x="2548" y="110"/>
                  </a:cubicBezTo>
                  <a:cubicBezTo>
                    <a:pt x="2345" y="37"/>
                    <a:pt x="2132" y="0"/>
                    <a:pt x="1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4"/>
            <p:cNvSpPr/>
            <p:nvPr/>
          </p:nvSpPr>
          <p:spPr>
            <a:xfrm>
              <a:off x="6719684" y="3552618"/>
              <a:ext cx="72603" cy="77214"/>
            </a:xfrm>
            <a:custGeom>
              <a:avLst/>
              <a:gdLst/>
              <a:ahLst/>
              <a:cxnLst/>
              <a:rect l="l" t="t" r="r" b="b"/>
              <a:pathLst>
                <a:path w="2472" h="2629" extrusionOk="0">
                  <a:moveTo>
                    <a:pt x="1041" y="0"/>
                  </a:moveTo>
                  <a:cubicBezTo>
                    <a:pt x="1034" y="0"/>
                    <a:pt x="1028" y="2"/>
                    <a:pt x="1022" y="4"/>
                  </a:cubicBezTo>
                  <a:cubicBezTo>
                    <a:pt x="568" y="156"/>
                    <a:pt x="209" y="548"/>
                    <a:pt x="108" y="998"/>
                  </a:cubicBezTo>
                  <a:cubicBezTo>
                    <a:pt x="1" y="1470"/>
                    <a:pt x="179" y="1979"/>
                    <a:pt x="551" y="2265"/>
                  </a:cubicBezTo>
                  <a:cubicBezTo>
                    <a:pt x="673" y="2362"/>
                    <a:pt x="828" y="2440"/>
                    <a:pt x="1033" y="2514"/>
                  </a:cubicBezTo>
                  <a:cubicBezTo>
                    <a:pt x="1184" y="2570"/>
                    <a:pt x="1375" y="2628"/>
                    <a:pt x="1576" y="2628"/>
                  </a:cubicBezTo>
                  <a:cubicBezTo>
                    <a:pt x="1631" y="2628"/>
                    <a:pt x="1686" y="2624"/>
                    <a:pt x="1743" y="2613"/>
                  </a:cubicBezTo>
                  <a:cubicBezTo>
                    <a:pt x="2016" y="2564"/>
                    <a:pt x="2241" y="2393"/>
                    <a:pt x="2446" y="2218"/>
                  </a:cubicBezTo>
                  <a:cubicBezTo>
                    <a:pt x="2469" y="2198"/>
                    <a:pt x="2472" y="2164"/>
                    <a:pt x="2452" y="2141"/>
                  </a:cubicBezTo>
                  <a:cubicBezTo>
                    <a:pt x="2441" y="2129"/>
                    <a:pt x="2426" y="2122"/>
                    <a:pt x="2410" y="2122"/>
                  </a:cubicBezTo>
                  <a:cubicBezTo>
                    <a:pt x="2398" y="2122"/>
                    <a:pt x="2385" y="2127"/>
                    <a:pt x="2375" y="2136"/>
                  </a:cubicBezTo>
                  <a:cubicBezTo>
                    <a:pt x="2183" y="2304"/>
                    <a:pt x="1973" y="2463"/>
                    <a:pt x="1725" y="2506"/>
                  </a:cubicBezTo>
                  <a:cubicBezTo>
                    <a:pt x="1677" y="2514"/>
                    <a:pt x="1628" y="2519"/>
                    <a:pt x="1576" y="2519"/>
                  </a:cubicBezTo>
                  <a:cubicBezTo>
                    <a:pt x="1432" y="2519"/>
                    <a:pt x="1270" y="2484"/>
                    <a:pt x="1072" y="2412"/>
                  </a:cubicBezTo>
                  <a:cubicBezTo>
                    <a:pt x="878" y="2341"/>
                    <a:pt x="734" y="2268"/>
                    <a:pt x="617" y="2178"/>
                  </a:cubicBezTo>
                  <a:cubicBezTo>
                    <a:pt x="284" y="1921"/>
                    <a:pt x="119" y="1445"/>
                    <a:pt x="216" y="1022"/>
                  </a:cubicBezTo>
                  <a:cubicBezTo>
                    <a:pt x="310" y="609"/>
                    <a:pt x="639" y="249"/>
                    <a:pt x="1058" y="106"/>
                  </a:cubicBezTo>
                  <a:cubicBezTo>
                    <a:pt x="1086" y="98"/>
                    <a:pt x="1102" y="65"/>
                    <a:pt x="1092" y="36"/>
                  </a:cubicBezTo>
                  <a:cubicBezTo>
                    <a:pt x="1085" y="14"/>
                    <a:pt x="1063" y="0"/>
                    <a:pt x="1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4"/>
            <p:cNvSpPr/>
            <p:nvPr/>
          </p:nvSpPr>
          <p:spPr>
            <a:xfrm>
              <a:off x="6738774" y="3575350"/>
              <a:ext cx="33364" cy="40178"/>
            </a:xfrm>
            <a:custGeom>
              <a:avLst/>
              <a:gdLst/>
              <a:ahLst/>
              <a:cxnLst/>
              <a:rect l="l" t="t" r="r" b="b"/>
              <a:pathLst>
                <a:path w="1136" h="1368" extrusionOk="0">
                  <a:moveTo>
                    <a:pt x="344" y="0"/>
                  </a:moveTo>
                  <a:cubicBezTo>
                    <a:pt x="334" y="0"/>
                    <a:pt x="324" y="3"/>
                    <a:pt x="315" y="9"/>
                  </a:cubicBezTo>
                  <a:cubicBezTo>
                    <a:pt x="141" y="117"/>
                    <a:pt x="24" y="319"/>
                    <a:pt x="13" y="534"/>
                  </a:cubicBezTo>
                  <a:cubicBezTo>
                    <a:pt x="0" y="735"/>
                    <a:pt x="77" y="941"/>
                    <a:pt x="221" y="1102"/>
                  </a:cubicBezTo>
                  <a:cubicBezTo>
                    <a:pt x="376" y="1273"/>
                    <a:pt x="598" y="1367"/>
                    <a:pt x="813" y="1367"/>
                  </a:cubicBezTo>
                  <a:cubicBezTo>
                    <a:pt x="912" y="1367"/>
                    <a:pt x="1006" y="1349"/>
                    <a:pt x="1097" y="1306"/>
                  </a:cubicBezTo>
                  <a:cubicBezTo>
                    <a:pt x="1124" y="1293"/>
                    <a:pt x="1135" y="1260"/>
                    <a:pt x="1124" y="1233"/>
                  </a:cubicBezTo>
                  <a:cubicBezTo>
                    <a:pt x="1114" y="1214"/>
                    <a:pt x="1094" y="1201"/>
                    <a:pt x="1072" y="1201"/>
                  </a:cubicBezTo>
                  <a:cubicBezTo>
                    <a:pt x="1065" y="1201"/>
                    <a:pt x="1057" y="1203"/>
                    <a:pt x="1050" y="1206"/>
                  </a:cubicBezTo>
                  <a:cubicBezTo>
                    <a:pt x="976" y="1240"/>
                    <a:pt x="895" y="1256"/>
                    <a:pt x="813" y="1256"/>
                  </a:cubicBezTo>
                  <a:cubicBezTo>
                    <a:pt x="628" y="1256"/>
                    <a:pt x="438" y="1175"/>
                    <a:pt x="305" y="1027"/>
                  </a:cubicBezTo>
                  <a:cubicBezTo>
                    <a:pt x="180" y="887"/>
                    <a:pt x="114" y="712"/>
                    <a:pt x="123" y="538"/>
                  </a:cubicBezTo>
                  <a:cubicBezTo>
                    <a:pt x="131" y="359"/>
                    <a:pt x="228" y="190"/>
                    <a:pt x="372" y="101"/>
                  </a:cubicBezTo>
                  <a:cubicBezTo>
                    <a:pt x="399" y="86"/>
                    <a:pt x="406" y="51"/>
                    <a:pt x="390" y="27"/>
                  </a:cubicBezTo>
                  <a:cubicBezTo>
                    <a:pt x="379" y="10"/>
                    <a:pt x="362"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4"/>
            <p:cNvSpPr/>
            <p:nvPr/>
          </p:nvSpPr>
          <p:spPr>
            <a:xfrm>
              <a:off x="6753459" y="3586951"/>
              <a:ext cx="6579" cy="13305"/>
            </a:xfrm>
            <a:custGeom>
              <a:avLst/>
              <a:gdLst/>
              <a:ahLst/>
              <a:cxnLst/>
              <a:rect l="l" t="t" r="r" b="b"/>
              <a:pathLst>
                <a:path w="224" h="453" extrusionOk="0">
                  <a:moveTo>
                    <a:pt x="125" y="0"/>
                  </a:moveTo>
                  <a:cubicBezTo>
                    <a:pt x="112" y="0"/>
                    <a:pt x="98" y="5"/>
                    <a:pt x="87" y="14"/>
                  </a:cubicBezTo>
                  <a:cubicBezTo>
                    <a:pt x="29" y="68"/>
                    <a:pt x="0" y="153"/>
                    <a:pt x="9" y="240"/>
                  </a:cubicBezTo>
                  <a:cubicBezTo>
                    <a:pt x="20" y="330"/>
                    <a:pt x="66" y="404"/>
                    <a:pt x="135" y="445"/>
                  </a:cubicBezTo>
                  <a:cubicBezTo>
                    <a:pt x="143" y="451"/>
                    <a:pt x="154" y="452"/>
                    <a:pt x="162" y="452"/>
                  </a:cubicBezTo>
                  <a:cubicBezTo>
                    <a:pt x="182" y="452"/>
                    <a:pt x="199" y="441"/>
                    <a:pt x="208" y="424"/>
                  </a:cubicBezTo>
                  <a:cubicBezTo>
                    <a:pt x="224" y="397"/>
                    <a:pt x="215" y="363"/>
                    <a:pt x="188" y="348"/>
                  </a:cubicBezTo>
                  <a:cubicBezTo>
                    <a:pt x="150" y="326"/>
                    <a:pt x="123" y="282"/>
                    <a:pt x="117" y="227"/>
                  </a:cubicBezTo>
                  <a:cubicBezTo>
                    <a:pt x="113" y="175"/>
                    <a:pt x="128" y="125"/>
                    <a:pt x="162" y="95"/>
                  </a:cubicBezTo>
                  <a:cubicBezTo>
                    <a:pt x="185" y="75"/>
                    <a:pt x="185" y="41"/>
                    <a:pt x="165" y="18"/>
                  </a:cubicBezTo>
                  <a:cubicBezTo>
                    <a:pt x="154" y="6"/>
                    <a:pt x="140"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4"/>
            <p:cNvSpPr/>
            <p:nvPr/>
          </p:nvSpPr>
          <p:spPr>
            <a:xfrm>
              <a:off x="6793990" y="3597289"/>
              <a:ext cx="5874" cy="8165"/>
            </a:xfrm>
            <a:custGeom>
              <a:avLst/>
              <a:gdLst/>
              <a:ahLst/>
              <a:cxnLst/>
              <a:rect l="l" t="t" r="r" b="b"/>
              <a:pathLst>
                <a:path w="200" h="278" extrusionOk="0">
                  <a:moveTo>
                    <a:pt x="136" y="1"/>
                  </a:moveTo>
                  <a:cubicBezTo>
                    <a:pt x="116" y="1"/>
                    <a:pt x="96" y="12"/>
                    <a:pt x="87" y="32"/>
                  </a:cubicBezTo>
                  <a:lnTo>
                    <a:pt x="13" y="199"/>
                  </a:lnTo>
                  <a:cubicBezTo>
                    <a:pt x="0" y="227"/>
                    <a:pt x="13" y="259"/>
                    <a:pt x="39" y="271"/>
                  </a:cubicBezTo>
                  <a:cubicBezTo>
                    <a:pt x="46" y="274"/>
                    <a:pt x="56" y="277"/>
                    <a:pt x="63" y="277"/>
                  </a:cubicBezTo>
                  <a:cubicBezTo>
                    <a:pt x="84" y="277"/>
                    <a:pt x="103" y="264"/>
                    <a:pt x="113" y="244"/>
                  </a:cubicBezTo>
                  <a:lnTo>
                    <a:pt x="187" y="79"/>
                  </a:lnTo>
                  <a:cubicBezTo>
                    <a:pt x="199" y="51"/>
                    <a:pt x="188" y="18"/>
                    <a:pt x="160" y="6"/>
                  </a:cubicBezTo>
                  <a:cubicBezTo>
                    <a:pt x="152" y="3"/>
                    <a:pt x="144"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4"/>
            <p:cNvSpPr/>
            <p:nvPr/>
          </p:nvSpPr>
          <p:spPr>
            <a:xfrm>
              <a:off x="6872789" y="3340801"/>
              <a:ext cx="66846" cy="148436"/>
            </a:xfrm>
            <a:custGeom>
              <a:avLst/>
              <a:gdLst/>
              <a:ahLst/>
              <a:cxnLst/>
              <a:rect l="l" t="t" r="r" b="b"/>
              <a:pathLst>
                <a:path w="2276" h="5054" extrusionOk="0">
                  <a:moveTo>
                    <a:pt x="2213" y="1"/>
                  </a:moveTo>
                  <a:cubicBezTo>
                    <a:pt x="2189" y="1"/>
                    <a:pt x="2168" y="21"/>
                    <a:pt x="2165" y="47"/>
                  </a:cubicBezTo>
                  <a:cubicBezTo>
                    <a:pt x="1873" y="1834"/>
                    <a:pt x="1132" y="3536"/>
                    <a:pt x="19" y="4967"/>
                  </a:cubicBezTo>
                  <a:cubicBezTo>
                    <a:pt x="0" y="4990"/>
                    <a:pt x="4" y="5025"/>
                    <a:pt x="29" y="5044"/>
                  </a:cubicBezTo>
                  <a:cubicBezTo>
                    <a:pt x="39" y="5051"/>
                    <a:pt x="50" y="5054"/>
                    <a:pt x="61" y="5054"/>
                  </a:cubicBezTo>
                  <a:cubicBezTo>
                    <a:pt x="78" y="5054"/>
                    <a:pt x="94" y="5047"/>
                    <a:pt x="104" y="5034"/>
                  </a:cubicBezTo>
                  <a:cubicBezTo>
                    <a:pt x="1228" y="3588"/>
                    <a:pt x="1977" y="1871"/>
                    <a:pt x="2272" y="64"/>
                  </a:cubicBezTo>
                  <a:cubicBezTo>
                    <a:pt x="2276" y="35"/>
                    <a:pt x="2257" y="7"/>
                    <a:pt x="2226" y="3"/>
                  </a:cubicBezTo>
                  <a:cubicBezTo>
                    <a:pt x="2222" y="1"/>
                    <a:pt x="2217"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4"/>
            <p:cNvSpPr/>
            <p:nvPr/>
          </p:nvSpPr>
          <p:spPr>
            <a:xfrm>
              <a:off x="6891322" y="3387588"/>
              <a:ext cx="22674" cy="52102"/>
            </a:xfrm>
            <a:custGeom>
              <a:avLst/>
              <a:gdLst/>
              <a:ahLst/>
              <a:cxnLst/>
              <a:rect l="l" t="t" r="r" b="b"/>
              <a:pathLst>
                <a:path w="772" h="1774" extrusionOk="0">
                  <a:moveTo>
                    <a:pt x="712" y="0"/>
                  </a:moveTo>
                  <a:cubicBezTo>
                    <a:pt x="687" y="0"/>
                    <a:pt x="664" y="17"/>
                    <a:pt x="658" y="42"/>
                  </a:cubicBezTo>
                  <a:cubicBezTo>
                    <a:pt x="501" y="611"/>
                    <a:pt x="285" y="1168"/>
                    <a:pt x="14" y="1695"/>
                  </a:cubicBezTo>
                  <a:cubicBezTo>
                    <a:pt x="0" y="1722"/>
                    <a:pt x="11" y="1753"/>
                    <a:pt x="38" y="1768"/>
                  </a:cubicBezTo>
                  <a:cubicBezTo>
                    <a:pt x="46" y="1772"/>
                    <a:pt x="54" y="1773"/>
                    <a:pt x="63" y="1773"/>
                  </a:cubicBezTo>
                  <a:cubicBezTo>
                    <a:pt x="83" y="1773"/>
                    <a:pt x="103" y="1760"/>
                    <a:pt x="113" y="1743"/>
                  </a:cubicBezTo>
                  <a:cubicBezTo>
                    <a:pt x="387" y="1211"/>
                    <a:pt x="605" y="647"/>
                    <a:pt x="765" y="70"/>
                  </a:cubicBezTo>
                  <a:cubicBezTo>
                    <a:pt x="772" y="40"/>
                    <a:pt x="753" y="12"/>
                    <a:pt x="725" y="2"/>
                  </a:cubicBezTo>
                  <a:cubicBezTo>
                    <a:pt x="721" y="1"/>
                    <a:pt x="716" y="0"/>
                    <a:pt x="7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4"/>
            <p:cNvSpPr/>
            <p:nvPr/>
          </p:nvSpPr>
          <p:spPr>
            <a:xfrm>
              <a:off x="6872231" y="3395459"/>
              <a:ext cx="11102" cy="24906"/>
            </a:xfrm>
            <a:custGeom>
              <a:avLst/>
              <a:gdLst/>
              <a:ahLst/>
              <a:cxnLst/>
              <a:rect l="l" t="t" r="r" b="b"/>
              <a:pathLst>
                <a:path w="378" h="848" extrusionOk="0">
                  <a:moveTo>
                    <a:pt x="318" y="0"/>
                  </a:moveTo>
                  <a:cubicBezTo>
                    <a:pt x="295" y="0"/>
                    <a:pt x="274" y="15"/>
                    <a:pt x="265" y="38"/>
                  </a:cubicBezTo>
                  <a:cubicBezTo>
                    <a:pt x="191" y="285"/>
                    <a:pt x="106" y="531"/>
                    <a:pt x="12" y="772"/>
                  </a:cubicBezTo>
                  <a:cubicBezTo>
                    <a:pt x="1" y="800"/>
                    <a:pt x="15" y="833"/>
                    <a:pt x="43" y="843"/>
                  </a:cubicBezTo>
                  <a:cubicBezTo>
                    <a:pt x="50" y="844"/>
                    <a:pt x="56" y="847"/>
                    <a:pt x="63" y="847"/>
                  </a:cubicBezTo>
                  <a:cubicBezTo>
                    <a:pt x="85" y="847"/>
                    <a:pt x="106" y="835"/>
                    <a:pt x="112" y="813"/>
                  </a:cubicBezTo>
                  <a:cubicBezTo>
                    <a:pt x="206" y="570"/>
                    <a:pt x="293" y="320"/>
                    <a:pt x="369" y="71"/>
                  </a:cubicBezTo>
                  <a:cubicBezTo>
                    <a:pt x="378" y="43"/>
                    <a:pt x="362" y="11"/>
                    <a:pt x="334" y="3"/>
                  </a:cubicBezTo>
                  <a:cubicBezTo>
                    <a:pt x="329" y="1"/>
                    <a:pt x="323"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4"/>
            <p:cNvSpPr/>
            <p:nvPr/>
          </p:nvSpPr>
          <p:spPr>
            <a:xfrm>
              <a:off x="6669872" y="3240238"/>
              <a:ext cx="100416" cy="229908"/>
            </a:xfrm>
            <a:custGeom>
              <a:avLst/>
              <a:gdLst/>
              <a:ahLst/>
              <a:cxnLst/>
              <a:rect l="l" t="t" r="r" b="b"/>
              <a:pathLst>
                <a:path w="3419" h="7828" extrusionOk="0">
                  <a:moveTo>
                    <a:pt x="62" y="1"/>
                  </a:moveTo>
                  <a:cubicBezTo>
                    <a:pt x="50" y="1"/>
                    <a:pt x="38" y="5"/>
                    <a:pt x="28" y="13"/>
                  </a:cubicBezTo>
                  <a:cubicBezTo>
                    <a:pt x="5" y="33"/>
                    <a:pt x="1" y="67"/>
                    <a:pt x="21" y="90"/>
                  </a:cubicBezTo>
                  <a:cubicBezTo>
                    <a:pt x="1834" y="2246"/>
                    <a:pt x="3001" y="4976"/>
                    <a:pt x="3308" y="7777"/>
                  </a:cubicBezTo>
                  <a:cubicBezTo>
                    <a:pt x="3310" y="7803"/>
                    <a:pt x="3333" y="7824"/>
                    <a:pt x="3363" y="7824"/>
                  </a:cubicBezTo>
                  <a:cubicBezTo>
                    <a:pt x="3364" y="7824"/>
                    <a:pt x="3366" y="7824"/>
                    <a:pt x="3367" y="7827"/>
                  </a:cubicBezTo>
                  <a:cubicBezTo>
                    <a:pt x="3397" y="7823"/>
                    <a:pt x="3419" y="7796"/>
                    <a:pt x="3416" y="7766"/>
                  </a:cubicBezTo>
                  <a:cubicBezTo>
                    <a:pt x="3108" y="4945"/>
                    <a:pt x="1930" y="2195"/>
                    <a:pt x="105" y="20"/>
                  </a:cubicBezTo>
                  <a:cubicBezTo>
                    <a:pt x="93" y="7"/>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4"/>
            <p:cNvSpPr/>
            <p:nvPr/>
          </p:nvSpPr>
          <p:spPr>
            <a:xfrm>
              <a:off x="6694308" y="3303795"/>
              <a:ext cx="55392" cy="125674"/>
            </a:xfrm>
            <a:custGeom>
              <a:avLst/>
              <a:gdLst/>
              <a:ahLst/>
              <a:cxnLst/>
              <a:rect l="l" t="t" r="r" b="b"/>
              <a:pathLst>
                <a:path w="1886" h="4279" extrusionOk="0">
                  <a:moveTo>
                    <a:pt x="64" y="0"/>
                  </a:moveTo>
                  <a:cubicBezTo>
                    <a:pt x="53" y="0"/>
                    <a:pt x="42" y="4"/>
                    <a:pt x="33" y="11"/>
                  </a:cubicBezTo>
                  <a:cubicBezTo>
                    <a:pt x="8" y="28"/>
                    <a:pt x="0" y="62"/>
                    <a:pt x="19" y="88"/>
                  </a:cubicBezTo>
                  <a:cubicBezTo>
                    <a:pt x="873" y="1327"/>
                    <a:pt x="1480" y="2759"/>
                    <a:pt x="1772" y="4235"/>
                  </a:cubicBezTo>
                  <a:cubicBezTo>
                    <a:pt x="1778" y="4262"/>
                    <a:pt x="1800" y="4279"/>
                    <a:pt x="1826" y="4279"/>
                  </a:cubicBezTo>
                  <a:cubicBezTo>
                    <a:pt x="1829" y="4279"/>
                    <a:pt x="1833" y="4277"/>
                    <a:pt x="1838" y="4277"/>
                  </a:cubicBezTo>
                  <a:cubicBezTo>
                    <a:pt x="1866" y="4272"/>
                    <a:pt x="1886" y="4243"/>
                    <a:pt x="1880" y="4213"/>
                  </a:cubicBezTo>
                  <a:cubicBezTo>
                    <a:pt x="1585" y="2724"/>
                    <a:pt x="973" y="1274"/>
                    <a:pt x="110"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4"/>
            <p:cNvSpPr/>
            <p:nvPr/>
          </p:nvSpPr>
          <p:spPr>
            <a:xfrm>
              <a:off x="6707847" y="3372491"/>
              <a:ext cx="11161" cy="18679"/>
            </a:xfrm>
            <a:custGeom>
              <a:avLst/>
              <a:gdLst/>
              <a:ahLst/>
              <a:cxnLst/>
              <a:rect l="l" t="t" r="r" b="b"/>
              <a:pathLst>
                <a:path w="380" h="636" extrusionOk="0">
                  <a:moveTo>
                    <a:pt x="62" y="0"/>
                  </a:moveTo>
                  <a:cubicBezTo>
                    <a:pt x="53" y="0"/>
                    <a:pt x="44" y="3"/>
                    <a:pt x="35" y="7"/>
                  </a:cubicBezTo>
                  <a:cubicBezTo>
                    <a:pt x="9" y="21"/>
                    <a:pt x="1" y="56"/>
                    <a:pt x="15" y="81"/>
                  </a:cubicBezTo>
                  <a:cubicBezTo>
                    <a:pt x="112" y="249"/>
                    <a:pt x="197" y="423"/>
                    <a:pt x="270" y="601"/>
                  </a:cubicBezTo>
                  <a:cubicBezTo>
                    <a:pt x="279" y="622"/>
                    <a:pt x="300" y="635"/>
                    <a:pt x="321" y="635"/>
                  </a:cubicBezTo>
                  <a:cubicBezTo>
                    <a:pt x="327" y="635"/>
                    <a:pt x="334" y="634"/>
                    <a:pt x="340" y="630"/>
                  </a:cubicBezTo>
                  <a:cubicBezTo>
                    <a:pt x="368" y="620"/>
                    <a:pt x="380" y="587"/>
                    <a:pt x="370" y="558"/>
                  </a:cubicBezTo>
                  <a:cubicBezTo>
                    <a:pt x="294" y="378"/>
                    <a:pt x="207" y="200"/>
                    <a:pt x="109" y="27"/>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4"/>
            <p:cNvSpPr/>
            <p:nvPr/>
          </p:nvSpPr>
          <p:spPr>
            <a:xfrm>
              <a:off x="6579354" y="3316630"/>
              <a:ext cx="26844" cy="96245"/>
            </a:xfrm>
            <a:custGeom>
              <a:avLst/>
              <a:gdLst/>
              <a:ahLst/>
              <a:cxnLst/>
              <a:rect l="l" t="t" r="r" b="b"/>
              <a:pathLst>
                <a:path w="914" h="3277" extrusionOk="0">
                  <a:moveTo>
                    <a:pt x="58" y="1"/>
                  </a:moveTo>
                  <a:cubicBezTo>
                    <a:pt x="56" y="1"/>
                    <a:pt x="54" y="1"/>
                    <a:pt x="52" y="1"/>
                  </a:cubicBezTo>
                  <a:cubicBezTo>
                    <a:pt x="22" y="2"/>
                    <a:pt x="1" y="29"/>
                    <a:pt x="2" y="59"/>
                  </a:cubicBezTo>
                  <a:cubicBezTo>
                    <a:pt x="93" y="1160"/>
                    <a:pt x="361" y="2230"/>
                    <a:pt x="801" y="3242"/>
                  </a:cubicBezTo>
                  <a:cubicBezTo>
                    <a:pt x="810" y="3264"/>
                    <a:pt x="830" y="3276"/>
                    <a:pt x="851" y="3276"/>
                  </a:cubicBezTo>
                  <a:cubicBezTo>
                    <a:pt x="858" y="3276"/>
                    <a:pt x="865" y="3276"/>
                    <a:pt x="872" y="3271"/>
                  </a:cubicBezTo>
                  <a:cubicBezTo>
                    <a:pt x="901" y="3258"/>
                    <a:pt x="914" y="3227"/>
                    <a:pt x="901" y="3198"/>
                  </a:cubicBezTo>
                  <a:cubicBezTo>
                    <a:pt x="467" y="2197"/>
                    <a:pt x="200" y="1137"/>
                    <a:pt x="111" y="51"/>
                  </a:cubicBezTo>
                  <a:cubicBezTo>
                    <a:pt x="109" y="21"/>
                    <a:pt x="8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4"/>
            <p:cNvSpPr/>
            <p:nvPr/>
          </p:nvSpPr>
          <p:spPr>
            <a:xfrm>
              <a:off x="6596594" y="3358012"/>
              <a:ext cx="8723" cy="23114"/>
            </a:xfrm>
            <a:custGeom>
              <a:avLst/>
              <a:gdLst/>
              <a:ahLst/>
              <a:cxnLst/>
              <a:rect l="l" t="t" r="r" b="b"/>
              <a:pathLst>
                <a:path w="297" h="787" extrusionOk="0">
                  <a:moveTo>
                    <a:pt x="61" y="0"/>
                  </a:moveTo>
                  <a:cubicBezTo>
                    <a:pt x="57" y="0"/>
                    <a:pt x="52" y="1"/>
                    <a:pt x="48" y="2"/>
                  </a:cubicBezTo>
                  <a:cubicBezTo>
                    <a:pt x="19" y="9"/>
                    <a:pt x="1" y="39"/>
                    <a:pt x="8" y="67"/>
                  </a:cubicBezTo>
                  <a:lnTo>
                    <a:pt x="183" y="745"/>
                  </a:lnTo>
                  <a:cubicBezTo>
                    <a:pt x="190" y="771"/>
                    <a:pt x="211" y="787"/>
                    <a:pt x="236" y="787"/>
                  </a:cubicBezTo>
                  <a:cubicBezTo>
                    <a:pt x="241" y="787"/>
                    <a:pt x="244" y="787"/>
                    <a:pt x="250" y="785"/>
                  </a:cubicBezTo>
                  <a:cubicBezTo>
                    <a:pt x="278" y="778"/>
                    <a:pt x="297" y="748"/>
                    <a:pt x="290" y="720"/>
                  </a:cubicBezTo>
                  <a:lnTo>
                    <a:pt x="115" y="40"/>
                  </a:lnTo>
                  <a:cubicBezTo>
                    <a:pt x="107" y="16"/>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4"/>
            <p:cNvSpPr/>
            <p:nvPr/>
          </p:nvSpPr>
          <p:spPr>
            <a:xfrm>
              <a:off x="6581880" y="3273162"/>
              <a:ext cx="3906" cy="17534"/>
            </a:xfrm>
            <a:custGeom>
              <a:avLst/>
              <a:gdLst/>
              <a:ahLst/>
              <a:cxnLst/>
              <a:rect l="l" t="t" r="r" b="b"/>
              <a:pathLst>
                <a:path w="133" h="597" extrusionOk="0">
                  <a:moveTo>
                    <a:pt x="71" y="0"/>
                  </a:moveTo>
                  <a:cubicBezTo>
                    <a:pt x="44" y="0"/>
                    <a:pt x="23" y="23"/>
                    <a:pt x="19" y="50"/>
                  </a:cubicBezTo>
                  <a:cubicBezTo>
                    <a:pt x="0" y="215"/>
                    <a:pt x="2" y="384"/>
                    <a:pt x="22" y="548"/>
                  </a:cubicBezTo>
                  <a:cubicBezTo>
                    <a:pt x="25" y="577"/>
                    <a:pt x="50" y="597"/>
                    <a:pt x="76" y="597"/>
                  </a:cubicBezTo>
                  <a:lnTo>
                    <a:pt x="82" y="597"/>
                  </a:lnTo>
                  <a:cubicBezTo>
                    <a:pt x="111" y="592"/>
                    <a:pt x="133" y="565"/>
                    <a:pt x="130" y="535"/>
                  </a:cubicBezTo>
                  <a:cubicBezTo>
                    <a:pt x="111" y="379"/>
                    <a:pt x="110" y="221"/>
                    <a:pt x="127" y="63"/>
                  </a:cubicBezTo>
                  <a:cubicBezTo>
                    <a:pt x="131" y="31"/>
                    <a:pt x="110" y="6"/>
                    <a:pt x="80" y="1"/>
                  </a:cubicBezTo>
                  <a:cubicBezTo>
                    <a:pt x="77" y="1"/>
                    <a:pt x="74"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4"/>
            <p:cNvSpPr/>
            <p:nvPr/>
          </p:nvSpPr>
          <p:spPr>
            <a:xfrm>
              <a:off x="6515004" y="3416987"/>
              <a:ext cx="194165" cy="121327"/>
            </a:xfrm>
            <a:custGeom>
              <a:avLst/>
              <a:gdLst/>
              <a:ahLst/>
              <a:cxnLst/>
              <a:rect l="l" t="t" r="r" b="b"/>
              <a:pathLst>
                <a:path w="6611" h="4131" extrusionOk="0">
                  <a:moveTo>
                    <a:pt x="59" y="1"/>
                  </a:moveTo>
                  <a:cubicBezTo>
                    <a:pt x="31" y="1"/>
                    <a:pt x="10" y="20"/>
                    <a:pt x="6" y="46"/>
                  </a:cubicBezTo>
                  <a:cubicBezTo>
                    <a:pt x="0" y="76"/>
                    <a:pt x="20" y="104"/>
                    <a:pt x="50" y="110"/>
                  </a:cubicBezTo>
                  <a:cubicBezTo>
                    <a:pt x="1256" y="331"/>
                    <a:pt x="2451" y="821"/>
                    <a:pt x="3603" y="1570"/>
                  </a:cubicBezTo>
                  <a:cubicBezTo>
                    <a:pt x="4607" y="2223"/>
                    <a:pt x="5560" y="3055"/>
                    <a:pt x="6511" y="4112"/>
                  </a:cubicBezTo>
                  <a:cubicBezTo>
                    <a:pt x="6523" y="4125"/>
                    <a:pt x="6538" y="4130"/>
                    <a:pt x="6553" y="4130"/>
                  </a:cubicBezTo>
                  <a:cubicBezTo>
                    <a:pt x="6565" y="4130"/>
                    <a:pt x="6578" y="4125"/>
                    <a:pt x="6588" y="4113"/>
                  </a:cubicBezTo>
                  <a:cubicBezTo>
                    <a:pt x="6610" y="4095"/>
                    <a:pt x="6611" y="4061"/>
                    <a:pt x="6592" y="4038"/>
                  </a:cubicBezTo>
                  <a:cubicBezTo>
                    <a:pt x="5633" y="2973"/>
                    <a:pt x="4673" y="2137"/>
                    <a:pt x="3662" y="1477"/>
                  </a:cubicBezTo>
                  <a:cubicBezTo>
                    <a:pt x="2500" y="721"/>
                    <a:pt x="1289" y="224"/>
                    <a:pt x="70" y="2"/>
                  </a:cubicBezTo>
                  <a:cubicBezTo>
                    <a:pt x="66" y="1"/>
                    <a:pt x="6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4"/>
            <p:cNvSpPr/>
            <p:nvPr/>
          </p:nvSpPr>
          <p:spPr>
            <a:xfrm>
              <a:off x="6555946" y="3448618"/>
              <a:ext cx="111107" cy="67228"/>
            </a:xfrm>
            <a:custGeom>
              <a:avLst/>
              <a:gdLst/>
              <a:ahLst/>
              <a:cxnLst/>
              <a:rect l="l" t="t" r="r" b="b"/>
              <a:pathLst>
                <a:path w="3783" h="2289" extrusionOk="0">
                  <a:moveTo>
                    <a:pt x="60" y="1"/>
                  </a:moveTo>
                  <a:cubicBezTo>
                    <a:pt x="36" y="1"/>
                    <a:pt x="15" y="18"/>
                    <a:pt x="8" y="41"/>
                  </a:cubicBezTo>
                  <a:cubicBezTo>
                    <a:pt x="0" y="71"/>
                    <a:pt x="17" y="100"/>
                    <a:pt x="46" y="108"/>
                  </a:cubicBezTo>
                  <a:cubicBezTo>
                    <a:pt x="1429" y="491"/>
                    <a:pt x="2686" y="1239"/>
                    <a:pt x="3683" y="2273"/>
                  </a:cubicBezTo>
                  <a:cubicBezTo>
                    <a:pt x="3693" y="2284"/>
                    <a:pt x="3707" y="2289"/>
                    <a:pt x="3722" y="2289"/>
                  </a:cubicBezTo>
                  <a:cubicBezTo>
                    <a:pt x="3736" y="2289"/>
                    <a:pt x="3750" y="2284"/>
                    <a:pt x="3760" y="2277"/>
                  </a:cubicBezTo>
                  <a:cubicBezTo>
                    <a:pt x="3781" y="2256"/>
                    <a:pt x="3783" y="2220"/>
                    <a:pt x="3762" y="2199"/>
                  </a:cubicBezTo>
                  <a:cubicBezTo>
                    <a:pt x="2752" y="1149"/>
                    <a:pt x="1477" y="392"/>
                    <a:pt x="74" y="3"/>
                  </a:cubicBezTo>
                  <a:cubicBezTo>
                    <a:pt x="69" y="1"/>
                    <a:pt x="6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4"/>
            <p:cNvSpPr/>
            <p:nvPr/>
          </p:nvSpPr>
          <p:spPr>
            <a:xfrm>
              <a:off x="6597387" y="3489913"/>
              <a:ext cx="15772" cy="8370"/>
            </a:xfrm>
            <a:custGeom>
              <a:avLst/>
              <a:gdLst/>
              <a:ahLst/>
              <a:cxnLst/>
              <a:rect l="l" t="t" r="r" b="b"/>
              <a:pathLst>
                <a:path w="537" h="285" extrusionOk="0">
                  <a:moveTo>
                    <a:pt x="63" y="0"/>
                  </a:moveTo>
                  <a:cubicBezTo>
                    <a:pt x="42" y="0"/>
                    <a:pt x="22" y="13"/>
                    <a:pt x="14" y="34"/>
                  </a:cubicBezTo>
                  <a:cubicBezTo>
                    <a:pt x="1" y="61"/>
                    <a:pt x="14" y="92"/>
                    <a:pt x="42" y="105"/>
                  </a:cubicBezTo>
                  <a:lnTo>
                    <a:pt x="452" y="282"/>
                  </a:lnTo>
                  <a:cubicBezTo>
                    <a:pt x="459" y="283"/>
                    <a:pt x="466" y="284"/>
                    <a:pt x="474" y="284"/>
                  </a:cubicBezTo>
                  <a:cubicBezTo>
                    <a:pt x="495" y="284"/>
                    <a:pt x="516" y="273"/>
                    <a:pt x="523" y="253"/>
                  </a:cubicBezTo>
                  <a:cubicBezTo>
                    <a:pt x="536" y="226"/>
                    <a:pt x="523" y="195"/>
                    <a:pt x="495" y="182"/>
                  </a:cubicBezTo>
                  <a:lnTo>
                    <a:pt x="85" y="5"/>
                  </a:lnTo>
                  <a:cubicBezTo>
                    <a:pt x="78"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4"/>
            <p:cNvSpPr/>
            <p:nvPr/>
          </p:nvSpPr>
          <p:spPr>
            <a:xfrm>
              <a:off x="6434354" y="3511823"/>
              <a:ext cx="96069" cy="67345"/>
            </a:xfrm>
            <a:custGeom>
              <a:avLst/>
              <a:gdLst/>
              <a:ahLst/>
              <a:cxnLst/>
              <a:rect l="l" t="t" r="r" b="b"/>
              <a:pathLst>
                <a:path w="3271" h="2293" extrusionOk="0">
                  <a:moveTo>
                    <a:pt x="63" y="1"/>
                  </a:moveTo>
                  <a:cubicBezTo>
                    <a:pt x="48" y="1"/>
                    <a:pt x="33" y="7"/>
                    <a:pt x="22" y="18"/>
                  </a:cubicBezTo>
                  <a:cubicBezTo>
                    <a:pt x="0" y="41"/>
                    <a:pt x="3" y="75"/>
                    <a:pt x="25" y="97"/>
                  </a:cubicBezTo>
                  <a:cubicBezTo>
                    <a:pt x="960" y="983"/>
                    <a:pt x="2023" y="1719"/>
                    <a:pt x="3182" y="2287"/>
                  </a:cubicBezTo>
                  <a:cubicBezTo>
                    <a:pt x="3191" y="2291"/>
                    <a:pt x="3198" y="2293"/>
                    <a:pt x="3208" y="2293"/>
                  </a:cubicBezTo>
                  <a:cubicBezTo>
                    <a:pt x="3226" y="2293"/>
                    <a:pt x="3246" y="2280"/>
                    <a:pt x="3256" y="2261"/>
                  </a:cubicBezTo>
                  <a:cubicBezTo>
                    <a:pt x="3270" y="2234"/>
                    <a:pt x="3259" y="2200"/>
                    <a:pt x="3232" y="2187"/>
                  </a:cubicBezTo>
                  <a:cubicBezTo>
                    <a:pt x="2084" y="1628"/>
                    <a:pt x="1030" y="896"/>
                    <a:pt x="100" y="16"/>
                  </a:cubicBezTo>
                  <a:cubicBezTo>
                    <a:pt x="90" y="6"/>
                    <a:pt x="7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4"/>
            <p:cNvSpPr/>
            <p:nvPr/>
          </p:nvSpPr>
          <p:spPr>
            <a:xfrm>
              <a:off x="6488219" y="3537169"/>
              <a:ext cx="19942" cy="13481"/>
            </a:xfrm>
            <a:custGeom>
              <a:avLst/>
              <a:gdLst/>
              <a:ahLst/>
              <a:cxnLst/>
              <a:rect l="l" t="t" r="r" b="b"/>
              <a:pathLst>
                <a:path w="679" h="459" extrusionOk="0">
                  <a:moveTo>
                    <a:pt x="63" y="1"/>
                  </a:moveTo>
                  <a:cubicBezTo>
                    <a:pt x="47" y="1"/>
                    <a:pt x="31" y="8"/>
                    <a:pt x="21" y="21"/>
                  </a:cubicBezTo>
                  <a:cubicBezTo>
                    <a:pt x="1" y="45"/>
                    <a:pt x="6" y="81"/>
                    <a:pt x="29" y="98"/>
                  </a:cubicBezTo>
                  <a:cubicBezTo>
                    <a:pt x="206" y="235"/>
                    <a:pt x="394" y="354"/>
                    <a:pt x="592" y="453"/>
                  </a:cubicBezTo>
                  <a:cubicBezTo>
                    <a:pt x="600" y="456"/>
                    <a:pt x="607" y="458"/>
                    <a:pt x="616" y="458"/>
                  </a:cubicBezTo>
                  <a:cubicBezTo>
                    <a:pt x="636" y="458"/>
                    <a:pt x="656" y="447"/>
                    <a:pt x="666" y="427"/>
                  </a:cubicBezTo>
                  <a:cubicBezTo>
                    <a:pt x="679" y="400"/>
                    <a:pt x="669" y="369"/>
                    <a:pt x="642" y="354"/>
                  </a:cubicBezTo>
                  <a:cubicBezTo>
                    <a:pt x="449" y="261"/>
                    <a:pt x="266" y="144"/>
                    <a:pt x="96" y="13"/>
                  </a:cubicBezTo>
                  <a:cubicBezTo>
                    <a:pt x="87" y="4"/>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4"/>
            <p:cNvSpPr/>
            <p:nvPr/>
          </p:nvSpPr>
          <p:spPr>
            <a:xfrm>
              <a:off x="6386804" y="3472026"/>
              <a:ext cx="15713" cy="17769"/>
            </a:xfrm>
            <a:custGeom>
              <a:avLst/>
              <a:gdLst/>
              <a:ahLst/>
              <a:cxnLst/>
              <a:rect l="l" t="t" r="r" b="b"/>
              <a:pathLst>
                <a:path w="535" h="605" extrusionOk="0">
                  <a:moveTo>
                    <a:pt x="60" y="1"/>
                  </a:moveTo>
                  <a:cubicBezTo>
                    <a:pt x="49" y="1"/>
                    <a:pt x="38" y="4"/>
                    <a:pt x="29" y="11"/>
                  </a:cubicBezTo>
                  <a:cubicBezTo>
                    <a:pt x="6" y="29"/>
                    <a:pt x="0" y="63"/>
                    <a:pt x="17" y="87"/>
                  </a:cubicBezTo>
                  <a:cubicBezTo>
                    <a:pt x="146" y="260"/>
                    <a:pt x="286" y="428"/>
                    <a:pt x="433" y="586"/>
                  </a:cubicBezTo>
                  <a:cubicBezTo>
                    <a:pt x="443" y="599"/>
                    <a:pt x="457" y="604"/>
                    <a:pt x="472" y="604"/>
                  </a:cubicBezTo>
                  <a:cubicBezTo>
                    <a:pt x="486" y="604"/>
                    <a:pt x="499" y="600"/>
                    <a:pt x="509" y="590"/>
                  </a:cubicBezTo>
                  <a:cubicBezTo>
                    <a:pt x="533" y="567"/>
                    <a:pt x="534" y="532"/>
                    <a:pt x="513" y="510"/>
                  </a:cubicBezTo>
                  <a:cubicBezTo>
                    <a:pt x="369" y="357"/>
                    <a:pt x="231" y="193"/>
                    <a:pt x="106" y="22"/>
                  </a:cubicBezTo>
                  <a:cubicBezTo>
                    <a:pt x="94"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4"/>
            <p:cNvSpPr/>
            <p:nvPr/>
          </p:nvSpPr>
          <p:spPr>
            <a:xfrm>
              <a:off x="6465104" y="3587920"/>
              <a:ext cx="200068" cy="58211"/>
            </a:xfrm>
            <a:custGeom>
              <a:avLst/>
              <a:gdLst/>
              <a:ahLst/>
              <a:cxnLst/>
              <a:rect l="l" t="t" r="r" b="b"/>
              <a:pathLst>
                <a:path w="6812" h="1982" extrusionOk="0">
                  <a:moveTo>
                    <a:pt x="6389" y="0"/>
                  </a:moveTo>
                  <a:cubicBezTo>
                    <a:pt x="4153" y="0"/>
                    <a:pt x="1909" y="660"/>
                    <a:pt x="33" y="1881"/>
                  </a:cubicBezTo>
                  <a:cubicBezTo>
                    <a:pt x="7" y="1898"/>
                    <a:pt x="0" y="1932"/>
                    <a:pt x="16" y="1958"/>
                  </a:cubicBezTo>
                  <a:cubicBezTo>
                    <a:pt x="27" y="1973"/>
                    <a:pt x="46" y="1982"/>
                    <a:pt x="63" y="1982"/>
                  </a:cubicBezTo>
                  <a:cubicBezTo>
                    <a:pt x="74" y="1982"/>
                    <a:pt x="84" y="1979"/>
                    <a:pt x="91" y="1973"/>
                  </a:cubicBezTo>
                  <a:cubicBezTo>
                    <a:pt x="1948" y="765"/>
                    <a:pt x="4169" y="110"/>
                    <a:pt x="6387" y="110"/>
                  </a:cubicBezTo>
                  <a:cubicBezTo>
                    <a:pt x="6509" y="110"/>
                    <a:pt x="6632" y="112"/>
                    <a:pt x="6755" y="116"/>
                  </a:cubicBezTo>
                  <a:lnTo>
                    <a:pt x="6756" y="116"/>
                  </a:lnTo>
                  <a:cubicBezTo>
                    <a:pt x="6786" y="116"/>
                    <a:pt x="6809" y="93"/>
                    <a:pt x="6812" y="63"/>
                  </a:cubicBezTo>
                  <a:cubicBezTo>
                    <a:pt x="6812" y="32"/>
                    <a:pt x="6788" y="8"/>
                    <a:pt x="6758" y="6"/>
                  </a:cubicBezTo>
                  <a:cubicBezTo>
                    <a:pt x="6635" y="2"/>
                    <a:pt x="6512" y="0"/>
                    <a:pt x="6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4"/>
            <p:cNvSpPr/>
            <p:nvPr/>
          </p:nvSpPr>
          <p:spPr>
            <a:xfrm>
              <a:off x="6519380" y="3606893"/>
              <a:ext cx="94131" cy="29634"/>
            </a:xfrm>
            <a:custGeom>
              <a:avLst/>
              <a:gdLst/>
              <a:ahLst/>
              <a:cxnLst/>
              <a:rect l="l" t="t" r="r" b="b"/>
              <a:pathLst>
                <a:path w="3205" h="1009" extrusionOk="0">
                  <a:moveTo>
                    <a:pt x="3148" y="1"/>
                  </a:moveTo>
                  <a:cubicBezTo>
                    <a:pt x="3146" y="1"/>
                    <a:pt x="3143" y="1"/>
                    <a:pt x="3141" y="1"/>
                  </a:cubicBezTo>
                  <a:cubicBezTo>
                    <a:pt x="2057" y="114"/>
                    <a:pt x="1013" y="417"/>
                    <a:pt x="39" y="906"/>
                  </a:cubicBezTo>
                  <a:cubicBezTo>
                    <a:pt x="14" y="918"/>
                    <a:pt x="1" y="951"/>
                    <a:pt x="15" y="978"/>
                  </a:cubicBezTo>
                  <a:cubicBezTo>
                    <a:pt x="25" y="998"/>
                    <a:pt x="45" y="1008"/>
                    <a:pt x="65" y="1008"/>
                  </a:cubicBezTo>
                  <a:cubicBezTo>
                    <a:pt x="73" y="1008"/>
                    <a:pt x="80" y="1007"/>
                    <a:pt x="89" y="1004"/>
                  </a:cubicBezTo>
                  <a:cubicBezTo>
                    <a:pt x="1050" y="521"/>
                    <a:pt x="2081" y="221"/>
                    <a:pt x="3151" y="110"/>
                  </a:cubicBezTo>
                  <a:cubicBezTo>
                    <a:pt x="3181" y="107"/>
                    <a:pt x="3205" y="80"/>
                    <a:pt x="3201" y="50"/>
                  </a:cubicBezTo>
                  <a:cubicBezTo>
                    <a:pt x="3198" y="23"/>
                    <a:pt x="3175" y="1"/>
                    <a:pt x="3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4"/>
            <p:cNvSpPr/>
            <p:nvPr/>
          </p:nvSpPr>
          <p:spPr>
            <a:xfrm>
              <a:off x="6550307" y="3641315"/>
              <a:ext cx="17240" cy="8459"/>
            </a:xfrm>
            <a:custGeom>
              <a:avLst/>
              <a:gdLst/>
              <a:ahLst/>
              <a:cxnLst/>
              <a:rect l="l" t="t" r="r" b="b"/>
              <a:pathLst>
                <a:path w="587" h="288" extrusionOk="0">
                  <a:moveTo>
                    <a:pt x="526" y="0"/>
                  </a:moveTo>
                  <a:cubicBezTo>
                    <a:pt x="519" y="0"/>
                    <a:pt x="512" y="2"/>
                    <a:pt x="506" y="4"/>
                  </a:cubicBezTo>
                  <a:lnTo>
                    <a:pt x="43" y="181"/>
                  </a:lnTo>
                  <a:cubicBezTo>
                    <a:pt x="14" y="191"/>
                    <a:pt x="0" y="224"/>
                    <a:pt x="10" y="252"/>
                  </a:cubicBezTo>
                  <a:cubicBezTo>
                    <a:pt x="19" y="273"/>
                    <a:pt x="40" y="288"/>
                    <a:pt x="61" y="288"/>
                  </a:cubicBezTo>
                  <a:cubicBezTo>
                    <a:pt x="69" y="288"/>
                    <a:pt x="74" y="285"/>
                    <a:pt x="81" y="283"/>
                  </a:cubicBezTo>
                  <a:lnTo>
                    <a:pt x="544" y="107"/>
                  </a:lnTo>
                  <a:cubicBezTo>
                    <a:pt x="573" y="97"/>
                    <a:pt x="587" y="64"/>
                    <a:pt x="577" y="36"/>
                  </a:cubicBezTo>
                  <a:cubicBezTo>
                    <a:pt x="568" y="14"/>
                    <a:pt x="548"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4"/>
            <p:cNvSpPr/>
            <p:nvPr/>
          </p:nvSpPr>
          <p:spPr>
            <a:xfrm>
              <a:off x="6680034" y="3824261"/>
              <a:ext cx="61765" cy="89285"/>
            </a:xfrm>
            <a:custGeom>
              <a:avLst/>
              <a:gdLst/>
              <a:ahLst/>
              <a:cxnLst/>
              <a:rect l="l" t="t" r="r" b="b"/>
              <a:pathLst>
                <a:path w="2103" h="3040" extrusionOk="0">
                  <a:moveTo>
                    <a:pt x="2041" y="1"/>
                  </a:moveTo>
                  <a:cubicBezTo>
                    <a:pt x="2019" y="1"/>
                    <a:pt x="1998" y="13"/>
                    <a:pt x="1989" y="34"/>
                  </a:cubicBezTo>
                  <a:cubicBezTo>
                    <a:pt x="1512" y="1118"/>
                    <a:pt x="850" y="2098"/>
                    <a:pt x="22" y="2945"/>
                  </a:cubicBezTo>
                  <a:cubicBezTo>
                    <a:pt x="1" y="2968"/>
                    <a:pt x="1" y="3002"/>
                    <a:pt x="22" y="3023"/>
                  </a:cubicBezTo>
                  <a:cubicBezTo>
                    <a:pt x="32" y="3033"/>
                    <a:pt x="48" y="3039"/>
                    <a:pt x="62" y="3039"/>
                  </a:cubicBezTo>
                  <a:cubicBezTo>
                    <a:pt x="76" y="3039"/>
                    <a:pt x="90" y="3033"/>
                    <a:pt x="100" y="3021"/>
                  </a:cubicBezTo>
                  <a:cubicBezTo>
                    <a:pt x="938" y="2165"/>
                    <a:pt x="1607" y="1175"/>
                    <a:pt x="2091" y="78"/>
                  </a:cubicBezTo>
                  <a:cubicBezTo>
                    <a:pt x="2103" y="50"/>
                    <a:pt x="2091" y="19"/>
                    <a:pt x="2063" y="6"/>
                  </a:cubicBezTo>
                  <a:cubicBezTo>
                    <a:pt x="2056" y="2"/>
                    <a:pt x="2048" y="1"/>
                    <a:pt x="2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4"/>
            <p:cNvSpPr/>
            <p:nvPr/>
          </p:nvSpPr>
          <p:spPr>
            <a:xfrm>
              <a:off x="6695688" y="3837888"/>
              <a:ext cx="21616" cy="33394"/>
            </a:xfrm>
            <a:custGeom>
              <a:avLst/>
              <a:gdLst/>
              <a:ahLst/>
              <a:cxnLst/>
              <a:rect l="l" t="t" r="r" b="b"/>
              <a:pathLst>
                <a:path w="736" h="1137" extrusionOk="0">
                  <a:moveTo>
                    <a:pt x="674" y="0"/>
                  </a:moveTo>
                  <a:cubicBezTo>
                    <a:pt x="656" y="0"/>
                    <a:pt x="637" y="9"/>
                    <a:pt x="627" y="27"/>
                  </a:cubicBezTo>
                  <a:lnTo>
                    <a:pt x="15" y="1054"/>
                  </a:lnTo>
                  <a:cubicBezTo>
                    <a:pt x="0" y="1080"/>
                    <a:pt x="8" y="1114"/>
                    <a:pt x="33" y="1130"/>
                  </a:cubicBezTo>
                  <a:cubicBezTo>
                    <a:pt x="43" y="1135"/>
                    <a:pt x="53" y="1137"/>
                    <a:pt x="63" y="1137"/>
                  </a:cubicBezTo>
                  <a:cubicBezTo>
                    <a:pt x="82" y="1137"/>
                    <a:pt x="100" y="1128"/>
                    <a:pt x="109" y="1110"/>
                  </a:cubicBezTo>
                  <a:lnTo>
                    <a:pt x="721" y="83"/>
                  </a:lnTo>
                  <a:cubicBezTo>
                    <a:pt x="735" y="57"/>
                    <a:pt x="728" y="25"/>
                    <a:pt x="701" y="7"/>
                  </a:cubicBezTo>
                  <a:cubicBezTo>
                    <a:pt x="693" y="3"/>
                    <a:pt x="684"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4"/>
            <p:cNvSpPr/>
            <p:nvPr/>
          </p:nvSpPr>
          <p:spPr>
            <a:xfrm>
              <a:off x="6686848" y="3817770"/>
              <a:ext cx="13745" cy="21558"/>
            </a:xfrm>
            <a:custGeom>
              <a:avLst/>
              <a:gdLst/>
              <a:ahLst/>
              <a:cxnLst/>
              <a:rect l="l" t="t" r="r" b="b"/>
              <a:pathLst>
                <a:path w="468" h="734" extrusionOk="0">
                  <a:moveTo>
                    <a:pt x="406" y="1"/>
                  </a:moveTo>
                  <a:cubicBezTo>
                    <a:pt x="387" y="1"/>
                    <a:pt x="368" y="10"/>
                    <a:pt x="358" y="29"/>
                  </a:cubicBezTo>
                  <a:lnTo>
                    <a:pt x="15" y="653"/>
                  </a:lnTo>
                  <a:cubicBezTo>
                    <a:pt x="1" y="678"/>
                    <a:pt x="9" y="712"/>
                    <a:pt x="37" y="727"/>
                  </a:cubicBezTo>
                  <a:cubicBezTo>
                    <a:pt x="45" y="732"/>
                    <a:pt x="54" y="734"/>
                    <a:pt x="62" y="734"/>
                  </a:cubicBezTo>
                  <a:cubicBezTo>
                    <a:pt x="82" y="734"/>
                    <a:pt x="101" y="724"/>
                    <a:pt x="111" y="705"/>
                  </a:cubicBezTo>
                  <a:lnTo>
                    <a:pt x="454" y="83"/>
                  </a:lnTo>
                  <a:cubicBezTo>
                    <a:pt x="468" y="56"/>
                    <a:pt x="459" y="22"/>
                    <a:pt x="432" y="7"/>
                  </a:cubicBezTo>
                  <a:cubicBezTo>
                    <a:pt x="424" y="3"/>
                    <a:pt x="41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4"/>
            <p:cNvSpPr/>
            <p:nvPr/>
          </p:nvSpPr>
          <p:spPr>
            <a:xfrm>
              <a:off x="6581674" y="3694622"/>
              <a:ext cx="66611" cy="135454"/>
            </a:xfrm>
            <a:custGeom>
              <a:avLst/>
              <a:gdLst/>
              <a:ahLst/>
              <a:cxnLst/>
              <a:rect l="l" t="t" r="r" b="b"/>
              <a:pathLst>
                <a:path w="2268" h="4612" extrusionOk="0">
                  <a:moveTo>
                    <a:pt x="2206" y="0"/>
                  </a:moveTo>
                  <a:cubicBezTo>
                    <a:pt x="2190" y="0"/>
                    <a:pt x="2174" y="7"/>
                    <a:pt x="2162" y="21"/>
                  </a:cubicBezTo>
                  <a:cubicBezTo>
                    <a:pt x="1118" y="1338"/>
                    <a:pt x="372" y="2903"/>
                    <a:pt x="7" y="4544"/>
                  </a:cubicBezTo>
                  <a:cubicBezTo>
                    <a:pt x="0" y="4575"/>
                    <a:pt x="17" y="4603"/>
                    <a:pt x="47" y="4611"/>
                  </a:cubicBezTo>
                  <a:cubicBezTo>
                    <a:pt x="53" y="4612"/>
                    <a:pt x="57" y="4612"/>
                    <a:pt x="60" y="4612"/>
                  </a:cubicBezTo>
                  <a:cubicBezTo>
                    <a:pt x="86" y="4612"/>
                    <a:pt x="107" y="4593"/>
                    <a:pt x="114" y="4568"/>
                  </a:cubicBezTo>
                  <a:cubicBezTo>
                    <a:pt x="474" y="2941"/>
                    <a:pt x="1214" y="1393"/>
                    <a:pt x="2247" y="89"/>
                  </a:cubicBezTo>
                  <a:cubicBezTo>
                    <a:pt x="2267" y="65"/>
                    <a:pt x="2262" y="32"/>
                    <a:pt x="2239" y="12"/>
                  </a:cubicBezTo>
                  <a:cubicBezTo>
                    <a:pt x="2229" y="4"/>
                    <a:pt x="2218" y="0"/>
                    <a:pt x="2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4"/>
            <p:cNvSpPr/>
            <p:nvPr/>
          </p:nvSpPr>
          <p:spPr>
            <a:xfrm>
              <a:off x="6607637" y="3749426"/>
              <a:ext cx="24377" cy="44055"/>
            </a:xfrm>
            <a:custGeom>
              <a:avLst/>
              <a:gdLst/>
              <a:ahLst/>
              <a:cxnLst/>
              <a:rect l="l" t="t" r="r" b="b"/>
              <a:pathLst>
                <a:path w="830" h="1500" extrusionOk="0">
                  <a:moveTo>
                    <a:pt x="768" y="1"/>
                  </a:moveTo>
                  <a:cubicBezTo>
                    <a:pt x="751" y="1"/>
                    <a:pt x="734" y="9"/>
                    <a:pt x="723" y="24"/>
                  </a:cubicBezTo>
                  <a:cubicBezTo>
                    <a:pt x="412" y="453"/>
                    <a:pt x="173" y="925"/>
                    <a:pt x="9" y="1427"/>
                  </a:cubicBezTo>
                  <a:cubicBezTo>
                    <a:pt x="1" y="1456"/>
                    <a:pt x="16" y="1487"/>
                    <a:pt x="45" y="1496"/>
                  </a:cubicBezTo>
                  <a:cubicBezTo>
                    <a:pt x="52" y="1500"/>
                    <a:pt x="58" y="1500"/>
                    <a:pt x="63" y="1500"/>
                  </a:cubicBezTo>
                  <a:cubicBezTo>
                    <a:pt x="86" y="1500"/>
                    <a:pt x="107" y="1486"/>
                    <a:pt x="115" y="1459"/>
                  </a:cubicBezTo>
                  <a:cubicBezTo>
                    <a:pt x="273" y="967"/>
                    <a:pt x="508" y="506"/>
                    <a:pt x="812" y="89"/>
                  </a:cubicBezTo>
                  <a:cubicBezTo>
                    <a:pt x="829" y="63"/>
                    <a:pt x="825" y="29"/>
                    <a:pt x="800" y="12"/>
                  </a:cubicBezTo>
                  <a:cubicBezTo>
                    <a:pt x="790" y="4"/>
                    <a:pt x="779"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4"/>
            <p:cNvSpPr/>
            <p:nvPr/>
          </p:nvSpPr>
          <p:spPr>
            <a:xfrm>
              <a:off x="6629224" y="3792982"/>
              <a:ext cx="12482" cy="22732"/>
            </a:xfrm>
            <a:custGeom>
              <a:avLst/>
              <a:gdLst/>
              <a:ahLst/>
              <a:cxnLst/>
              <a:rect l="l" t="t" r="r" b="b"/>
              <a:pathLst>
                <a:path w="425" h="774" extrusionOk="0">
                  <a:moveTo>
                    <a:pt x="363" y="1"/>
                  </a:moveTo>
                  <a:cubicBezTo>
                    <a:pt x="341" y="1"/>
                    <a:pt x="319" y="14"/>
                    <a:pt x="311" y="37"/>
                  </a:cubicBezTo>
                  <a:cubicBezTo>
                    <a:pt x="227" y="260"/>
                    <a:pt x="127" y="480"/>
                    <a:pt x="15" y="692"/>
                  </a:cubicBezTo>
                  <a:cubicBezTo>
                    <a:pt x="0" y="718"/>
                    <a:pt x="12" y="752"/>
                    <a:pt x="37" y="766"/>
                  </a:cubicBezTo>
                  <a:cubicBezTo>
                    <a:pt x="45" y="772"/>
                    <a:pt x="55" y="773"/>
                    <a:pt x="63" y="773"/>
                  </a:cubicBezTo>
                  <a:cubicBezTo>
                    <a:pt x="83" y="773"/>
                    <a:pt x="102" y="763"/>
                    <a:pt x="112" y="743"/>
                  </a:cubicBezTo>
                  <a:cubicBezTo>
                    <a:pt x="227" y="528"/>
                    <a:pt x="328" y="303"/>
                    <a:pt x="413" y="75"/>
                  </a:cubicBezTo>
                  <a:cubicBezTo>
                    <a:pt x="425" y="47"/>
                    <a:pt x="411" y="14"/>
                    <a:pt x="382" y="4"/>
                  </a:cubicBezTo>
                  <a:cubicBezTo>
                    <a:pt x="376" y="2"/>
                    <a:pt x="370"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4"/>
            <p:cNvSpPr/>
            <p:nvPr/>
          </p:nvSpPr>
          <p:spPr>
            <a:xfrm>
              <a:off x="6570220" y="3953636"/>
              <a:ext cx="4405" cy="13510"/>
            </a:xfrm>
            <a:custGeom>
              <a:avLst/>
              <a:gdLst/>
              <a:ahLst/>
              <a:cxnLst/>
              <a:rect l="l" t="t" r="r" b="b"/>
              <a:pathLst>
                <a:path w="150" h="460" extrusionOk="0">
                  <a:moveTo>
                    <a:pt x="91" y="1"/>
                  </a:moveTo>
                  <a:cubicBezTo>
                    <a:pt x="63" y="1"/>
                    <a:pt x="41" y="24"/>
                    <a:pt x="37" y="51"/>
                  </a:cubicBezTo>
                  <a:lnTo>
                    <a:pt x="1" y="400"/>
                  </a:lnTo>
                  <a:cubicBezTo>
                    <a:pt x="0" y="430"/>
                    <a:pt x="21" y="457"/>
                    <a:pt x="51" y="460"/>
                  </a:cubicBezTo>
                  <a:lnTo>
                    <a:pt x="57" y="460"/>
                  </a:lnTo>
                  <a:cubicBezTo>
                    <a:pt x="85" y="460"/>
                    <a:pt x="108" y="438"/>
                    <a:pt x="113" y="411"/>
                  </a:cubicBezTo>
                  <a:lnTo>
                    <a:pt x="148" y="61"/>
                  </a:lnTo>
                  <a:cubicBezTo>
                    <a:pt x="150" y="31"/>
                    <a:pt x="128" y="4"/>
                    <a:pt x="98" y="1"/>
                  </a:cubicBezTo>
                  <a:cubicBezTo>
                    <a:pt x="96" y="1"/>
                    <a:pt x="93"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4"/>
            <p:cNvSpPr/>
            <p:nvPr/>
          </p:nvSpPr>
          <p:spPr>
            <a:xfrm>
              <a:off x="6898194" y="3775301"/>
              <a:ext cx="37594" cy="117333"/>
            </a:xfrm>
            <a:custGeom>
              <a:avLst/>
              <a:gdLst/>
              <a:ahLst/>
              <a:cxnLst/>
              <a:rect l="l" t="t" r="r" b="b"/>
              <a:pathLst>
                <a:path w="1280" h="3995" extrusionOk="0">
                  <a:moveTo>
                    <a:pt x="62" y="0"/>
                  </a:moveTo>
                  <a:cubicBezTo>
                    <a:pt x="53" y="0"/>
                    <a:pt x="43" y="3"/>
                    <a:pt x="35" y="8"/>
                  </a:cubicBezTo>
                  <a:cubicBezTo>
                    <a:pt x="10" y="24"/>
                    <a:pt x="1" y="58"/>
                    <a:pt x="17" y="83"/>
                  </a:cubicBezTo>
                  <a:cubicBezTo>
                    <a:pt x="726" y="1245"/>
                    <a:pt x="1123" y="2578"/>
                    <a:pt x="1167" y="3940"/>
                  </a:cubicBezTo>
                  <a:cubicBezTo>
                    <a:pt x="1169" y="3971"/>
                    <a:pt x="1193" y="3994"/>
                    <a:pt x="1223" y="3994"/>
                  </a:cubicBezTo>
                  <a:cubicBezTo>
                    <a:pt x="1254" y="3993"/>
                    <a:pt x="1280" y="3967"/>
                    <a:pt x="1276" y="3937"/>
                  </a:cubicBezTo>
                  <a:cubicBezTo>
                    <a:pt x="1231" y="2557"/>
                    <a:pt x="827" y="1204"/>
                    <a:pt x="109" y="26"/>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4"/>
            <p:cNvSpPr/>
            <p:nvPr/>
          </p:nvSpPr>
          <p:spPr>
            <a:xfrm>
              <a:off x="6899017" y="3816302"/>
              <a:ext cx="10720" cy="26756"/>
            </a:xfrm>
            <a:custGeom>
              <a:avLst/>
              <a:gdLst/>
              <a:ahLst/>
              <a:cxnLst/>
              <a:rect l="l" t="t" r="r" b="b"/>
              <a:pathLst>
                <a:path w="365" h="911" extrusionOk="0">
                  <a:moveTo>
                    <a:pt x="63" y="1"/>
                  </a:moveTo>
                  <a:cubicBezTo>
                    <a:pt x="56" y="1"/>
                    <a:pt x="48" y="2"/>
                    <a:pt x="41" y="5"/>
                  </a:cubicBezTo>
                  <a:cubicBezTo>
                    <a:pt x="13" y="15"/>
                    <a:pt x="0" y="47"/>
                    <a:pt x="11" y="76"/>
                  </a:cubicBezTo>
                  <a:cubicBezTo>
                    <a:pt x="118" y="329"/>
                    <a:pt x="198" y="597"/>
                    <a:pt x="254" y="866"/>
                  </a:cubicBezTo>
                  <a:cubicBezTo>
                    <a:pt x="258" y="892"/>
                    <a:pt x="282" y="910"/>
                    <a:pt x="306" y="910"/>
                  </a:cubicBezTo>
                  <a:cubicBezTo>
                    <a:pt x="311" y="910"/>
                    <a:pt x="313" y="910"/>
                    <a:pt x="318" y="909"/>
                  </a:cubicBezTo>
                  <a:cubicBezTo>
                    <a:pt x="348" y="903"/>
                    <a:pt x="365" y="875"/>
                    <a:pt x="359" y="845"/>
                  </a:cubicBezTo>
                  <a:cubicBezTo>
                    <a:pt x="302" y="569"/>
                    <a:pt x="221" y="297"/>
                    <a:pt x="113" y="35"/>
                  </a:cubicBezTo>
                  <a:cubicBezTo>
                    <a:pt x="104" y="13"/>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4"/>
            <p:cNvSpPr/>
            <p:nvPr/>
          </p:nvSpPr>
          <p:spPr>
            <a:xfrm>
              <a:off x="6739361" y="3660611"/>
              <a:ext cx="48108" cy="187058"/>
            </a:xfrm>
            <a:custGeom>
              <a:avLst/>
              <a:gdLst/>
              <a:ahLst/>
              <a:cxnLst/>
              <a:rect l="l" t="t" r="r" b="b"/>
              <a:pathLst>
                <a:path w="1638" h="6369" extrusionOk="0">
                  <a:moveTo>
                    <a:pt x="340" y="1"/>
                  </a:moveTo>
                  <a:cubicBezTo>
                    <a:pt x="312" y="1"/>
                    <a:pt x="293" y="22"/>
                    <a:pt x="289" y="48"/>
                  </a:cubicBezTo>
                  <a:cubicBezTo>
                    <a:pt x="0" y="2213"/>
                    <a:pt x="439" y="4448"/>
                    <a:pt x="1528" y="6341"/>
                  </a:cubicBezTo>
                  <a:cubicBezTo>
                    <a:pt x="1540" y="6357"/>
                    <a:pt x="1557" y="6368"/>
                    <a:pt x="1577" y="6368"/>
                  </a:cubicBezTo>
                  <a:cubicBezTo>
                    <a:pt x="1585" y="6368"/>
                    <a:pt x="1595" y="6367"/>
                    <a:pt x="1604" y="6362"/>
                  </a:cubicBezTo>
                  <a:cubicBezTo>
                    <a:pt x="1628" y="6348"/>
                    <a:pt x="1638" y="6314"/>
                    <a:pt x="1624" y="6288"/>
                  </a:cubicBezTo>
                  <a:cubicBezTo>
                    <a:pt x="546" y="4416"/>
                    <a:pt x="111" y="2205"/>
                    <a:pt x="399" y="65"/>
                  </a:cubicBezTo>
                  <a:cubicBezTo>
                    <a:pt x="403" y="34"/>
                    <a:pt x="382" y="5"/>
                    <a:pt x="352" y="2"/>
                  </a:cubicBezTo>
                  <a:cubicBezTo>
                    <a:pt x="348" y="1"/>
                    <a:pt x="344"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4"/>
            <p:cNvSpPr/>
            <p:nvPr/>
          </p:nvSpPr>
          <p:spPr>
            <a:xfrm>
              <a:off x="6755486" y="3681317"/>
              <a:ext cx="14303" cy="80679"/>
            </a:xfrm>
            <a:custGeom>
              <a:avLst/>
              <a:gdLst/>
              <a:ahLst/>
              <a:cxnLst/>
              <a:rect l="l" t="t" r="r" b="b"/>
              <a:pathLst>
                <a:path w="487" h="2747" extrusionOk="0">
                  <a:moveTo>
                    <a:pt x="172" y="0"/>
                  </a:moveTo>
                  <a:cubicBezTo>
                    <a:pt x="145" y="0"/>
                    <a:pt x="122" y="20"/>
                    <a:pt x="118" y="48"/>
                  </a:cubicBezTo>
                  <a:cubicBezTo>
                    <a:pt x="1" y="938"/>
                    <a:pt x="88" y="1859"/>
                    <a:pt x="371" y="2709"/>
                  </a:cubicBezTo>
                  <a:cubicBezTo>
                    <a:pt x="378" y="2732"/>
                    <a:pt x="400" y="2747"/>
                    <a:pt x="422" y="2747"/>
                  </a:cubicBezTo>
                  <a:cubicBezTo>
                    <a:pt x="428" y="2747"/>
                    <a:pt x="435" y="2745"/>
                    <a:pt x="444" y="2745"/>
                  </a:cubicBezTo>
                  <a:cubicBezTo>
                    <a:pt x="472" y="2737"/>
                    <a:pt x="487" y="2704"/>
                    <a:pt x="478" y="2675"/>
                  </a:cubicBezTo>
                  <a:cubicBezTo>
                    <a:pt x="200" y="1839"/>
                    <a:pt x="113" y="936"/>
                    <a:pt x="229" y="62"/>
                  </a:cubicBezTo>
                  <a:cubicBezTo>
                    <a:pt x="232" y="32"/>
                    <a:pt x="210" y="4"/>
                    <a:pt x="180" y="1"/>
                  </a:cubicBezTo>
                  <a:cubicBezTo>
                    <a:pt x="178" y="0"/>
                    <a:pt x="175"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4"/>
            <p:cNvSpPr/>
            <p:nvPr/>
          </p:nvSpPr>
          <p:spPr>
            <a:xfrm>
              <a:off x="6779745" y="3716825"/>
              <a:ext cx="7137" cy="22028"/>
            </a:xfrm>
            <a:custGeom>
              <a:avLst/>
              <a:gdLst/>
              <a:ahLst/>
              <a:cxnLst/>
              <a:rect l="l" t="t" r="r" b="b"/>
              <a:pathLst>
                <a:path w="243" h="750" extrusionOk="0">
                  <a:moveTo>
                    <a:pt x="62" y="1"/>
                  </a:moveTo>
                  <a:cubicBezTo>
                    <a:pt x="58" y="1"/>
                    <a:pt x="54" y="1"/>
                    <a:pt x="49" y="2"/>
                  </a:cubicBezTo>
                  <a:cubicBezTo>
                    <a:pt x="18" y="9"/>
                    <a:pt x="1" y="38"/>
                    <a:pt x="8" y="68"/>
                  </a:cubicBezTo>
                  <a:cubicBezTo>
                    <a:pt x="55" y="280"/>
                    <a:pt x="96" y="494"/>
                    <a:pt x="129" y="703"/>
                  </a:cubicBezTo>
                  <a:cubicBezTo>
                    <a:pt x="132" y="730"/>
                    <a:pt x="156" y="750"/>
                    <a:pt x="182" y="750"/>
                  </a:cubicBezTo>
                  <a:lnTo>
                    <a:pt x="190" y="750"/>
                  </a:lnTo>
                  <a:cubicBezTo>
                    <a:pt x="222" y="746"/>
                    <a:pt x="243" y="717"/>
                    <a:pt x="237" y="687"/>
                  </a:cubicBezTo>
                  <a:cubicBezTo>
                    <a:pt x="206" y="474"/>
                    <a:pt x="165" y="256"/>
                    <a:pt x="115" y="42"/>
                  </a:cubicBezTo>
                  <a:cubicBezTo>
                    <a:pt x="109"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4"/>
            <p:cNvSpPr/>
            <p:nvPr/>
          </p:nvSpPr>
          <p:spPr>
            <a:xfrm>
              <a:off x="6819982" y="3667073"/>
              <a:ext cx="165911" cy="91899"/>
            </a:xfrm>
            <a:custGeom>
              <a:avLst/>
              <a:gdLst/>
              <a:ahLst/>
              <a:cxnLst/>
              <a:rect l="l" t="t" r="r" b="b"/>
              <a:pathLst>
                <a:path w="5649" h="3129" extrusionOk="0">
                  <a:moveTo>
                    <a:pt x="60" y="1"/>
                  </a:moveTo>
                  <a:cubicBezTo>
                    <a:pt x="46" y="1"/>
                    <a:pt x="33" y="6"/>
                    <a:pt x="22" y="16"/>
                  </a:cubicBezTo>
                  <a:cubicBezTo>
                    <a:pt x="1" y="37"/>
                    <a:pt x="1" y="73"/>
                    <a:pt x="22" y="94"/>
                  </a:cubicBezTo>
                  <a:cubicBezTo>
                    <a:pt x="1513" y="1625"/>
                    <a:pt x="3487" y="2702"/>
                    <a:pt x="5581" y="3128"/>
                  </a:cubicBezTo>
                  <a:cubicBezTo>
                    <a:pt x="5583" y="3129"/>
                    <a:pt x="5588" y="3129"/>
                    <a:pt x="5591" y="3129"/>
                  </a:cubicBezTo>
                  <a:cubicBezTo>
                    <a:pt x="5616" y="3129"/>
                    <a:pt x="5639" y="3110"/>
                    <a:pt x="5645" y="3083"/>
                  </a:cubicBezTo>
                  <a:cubicBezTo>
                    <a:pt x="5649" y="3055"/>
                    <a:pt x="5632" y="3025"/>
                    <a:pt x="5602" y="3019"/>
                  </a:cubicBezTo>
                  <a:cubicBezTo>
                    <a:pt x="3530" y="2601"/>
                    <a:pt x="1576" y="1534"/>
                    <a:pt x="101" y="17"/>
                  </a:cubicBezTo>
                  <a:cubicBezTo>
                    <a:pt x="90" y="6"/>
                    <a:pt x="7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4"/>
            <p:cNvSpPr/>
            <p:nvPr/>
          </p:nvSpPr>
          <p:spPr>
            <a:xfrm>
              <a:off x="6876784" y="3693652"/>
              <a:ext cx="66082" cy="32160"/>
            </a:xfrm>
            <a:custGeom>
              <a:avLst/>
              <a:gdLst/>
              <a:ahLst/>
              <a:cxnLst/>
              <a:rect l="l" t="t" r="r" b="b"/>
              <a:pathLst>
                <a:path w="2250" h="1095" extrusionOk="0">
                  <a:moveTo>
                    <a:pt x="63" y="1"/>
                  </a:moveTo>
                  <a:cubicBezTo>
                    <a:pt x="46" y="1"/>
                    <a:pt x="29" y="8"/>
                    <a:pt x="18" y="24"/>
                  </a:cubicBezTo>
                  <a:cubicBezTo>
                    <a:pt x="1" y="48"/>
                    <a:pt x="7" y="82"/>
                    <a:pt x="31" y="101"/>
                  </a:cubicBezTo>
                  <a:cubicBezTo>
                    <a:pt x="683" y="559"/>
                    <a:pt x="1405" y="894"/>
                    <a:pt x="2175" y="1093"/>
                  </a:cubicBezTo>
                  <a:cubicBezTo>
                    <a:pt x="2181" y="1095"/>
                    <a:pt x="2185" y="1095"/>
                    <a:pt x="2190" y="1095"/>
                  </a:cubicBezTo>
                  <a:cubicBezTo>
                    <a:pt x="2214" y="1095"/>
                    <a:pt x="2237" y="1079"/>
                    <a:pt x="2242" y="1056"/>
                  </a:cubicBezTo>
                  <a:cubicBezTo>
                    <a:pt x="2250" y="1026"/>
                    <a:pt x="2231" y="995"/>
                    <a:pt x="2203" y="988"/>
                  </a:cubicBezTo>
                  <a:cubicBezTo>
                    <a:pt x="1445" y="793"/>
                    <a:pt x="736" y="464"/>
                    <a:pt x="95" y="11"/>
                  </a:cubicBezTo>
                  <a:cubicBezTo>
                    <a:pt x="85" y="4"/>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4"/>
            <p:cNvSpPr/>
            <p:nvPr/>
          </p:nvSpPr>
          <p:spPr>
            <a:xfrm>
              <a:off x="6905831" y="3684137"/>
              <a:ext cx="14156" cy="8400"/>
            </a:xfrm>
            <a:custGeom>
              <a:avLst/>
              <a:gdLst/>
              <a:ahLst/>
              <a:cxnLst/>
              <a:rect l="l" t="t" r="r" b="b"/>
              <a:pathLst>
                <a:path w="482" h="286" extrusionOk="0">
                  <a:moveTo>
                    <a:pt x="63" y="1"/>
                  </a:moveTo>
                  <a:cubicBezTo>
                    <a:pt x="45" y="1"/>
                    <a:pt x="26" y="10"/>
                    <a:pt x="16" y="27"/>
                  </a:cubicBezTo>
                  <a:cubicBezTo>
                    <a:pt x="0" y="52"/>
                    <a:pt x="7" y="86"/>
                    <a:pt x="33" y="101"/>
                  </a:cubicBezTo>
                  <a:cubicBezTo>
                    <a:pt x="151" y="175"/>
                    <a:pt x="274" y="234"/>
                    <a:pt x="402" y="282"/>
                  </a:cubicBezTo>
                  <a:cubicBezTo>
                    <a:pt x="409" y="284"/>
                    <a:pt x="415" y="285"/>
                    <a:pt x="422" y="285"/>
                  </a:cubicBezTo>
                  <a:cubicBezTo>
                    <a:pt x="445" y="285"/>
                    <a:pt x="466" y="272"/>
                    <a:pt x="472" y="249"/>
                  </a:cubicBezTo>
                  <a:cubicBezTo>
                    <a:pt x="482" y="221"/>
                    <a:pt x="467" y="190"/>
                    <a:pt x="439" y="178"/>
                  </a:cubicBezTo>
                  <a:cubicBezTo>
                    <a:pt x="318" y="134"/>
                    <a:pt x="201" y="77"/>
                    <a:pt x="90" y="9"/>
                  </a:cubicBezTo>
                  <a:cubicBezTo>
                    <a:pt x="82" y="3"/>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4"/>
            <p:cNvSpPr/>
            <p:nvPr/>
          </p:nvSpPr>
          <p:spPr>
            <a:xfrm>
              <a:off x="6998170" y="3621578"/>
              <a:ext cx="115571" cy="79005"/>
            </a:xfrm>
            <a:custGeom>
              <a:avLst/>
              <a:gdLst/>
              <a:ahLst/>
              <a:cxnLst/>
              <a:rect l="l" t="t" r="r" b="b"/>
              <a:pathLst>
                <a:path w="3935" h="2690" extrusionOk="0">
                  <a:moveTo>
                    <a:pt x="62" y="0"/>
                  </a:moveTo>
                  <a:cubicBezTo>
                    <a:pt x="39" y="0"/>
                    <a:pt x="18" y="15"/>
                    <a:pt x="11" y="38"/>
                  </a:cubicBezTo>
                  <a:cubicBezTo>
                    <a:pt x="1" y="70"/>
                    <a:pt x="18" y="99"/>
                    <a:pt x="46" y="108"/>
                  </a:cubicBezTo>
                  <a:cubicBezTo>
                    <a:pt x="1514" y="565"/>
                    <a:pt x="2859" y="1475"/>
                    <a:pt x="3829" y="2670"/>
                  </a:cubicBezTo>
                  <a:cubicBezTo>
                    <a:pt x="3839" y="2683"/>
                    <a:pt x="3856" y="2690"/>
                    <a:pt x="3871" y="2690"/>
                  </a:cubicBezTo>
                  <a:cubicBezTo>
                    <a:pt x="3884" y="2690"/>
                    <a:pt x="3896" y="2684"/>
                    <a:pt x="3906" y="2677"/>
                  </a:cubicBezTo>
                  <a:cubicBezTo>
                    <a:pt x="3930" y="2659"/>
                    <a:pt x="3934" y="2623"/>
                    <a:pt x="3914" y="2600"/>
                  </a:cubicBezTo>
                  <a:cubicBezTo>
                    <a:pt x="2930" y="1388"/>
                    <a:pt x="1567" y="465"/>
                    <a:pt x="78" y="3"/>
                  </a:cubicBezTo>
                  <a:cubicBezTo>
                    <a:pt x="72"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4"/>
            <p:cNvSpPr/>
            <p:nvPr/>
          </p:nvSpPr>
          <p:spPr>
            <a:xfrm>
              <a:off x="7030036" y="3659994"/>
              <a:ext cx="28136" cy="16124"/>
            </a:xfrm>
            <a:custGeom>
              <a:avLst/>
              <a:gdLst/>
              <a:ahLst/>
              <a:cxnLst/>
              <a:rect l="l" t="t" r="r" b="b"/>
              <a:pathLst>
                <a:path w="958" h="549" extrusionOk="0">
                  <a:moveTo>
                    <a:pt x="63" y="0"/>
                  </a:moveTo>
                  <a:cubicBezTo>
                    <a:pt x="41" y="0"/>
                    <a:pt x="20" y="15"/>
                    <a:pt x="11" y="38"/>
                  </a:cubicBezTo>
                  <a:cubicBezTo>
                    <a:pt x="1" y="66"/>
                    <a:pt x="16" y="96"/>
                    <a:pt x="45" y="107"/>
                  </a:cubicBezTo>
                  <a:cubicBezTo>
                    <a:pt x="338" y="210"/>
                    <a:pt x="612" y="354"/>
                    <a:pt x="864" y="537"/>
                  </a:cubicBezTo>
                  <a:cubicBezTo>
                    <a:pt x="872" y="545"/>
                    <a:pt x="885" y="549"/>
                    <a:pt x="895" y="549"/>
                  </a:cubicBezTo>
                  <a:cubicBezTo>
                    <a:pt x="914" y="549"/>
                    <a:pt x="929" y="542"/>
                    <a:pt x="941" y="525"/>
                  </a:cubicBezTo>
                  <a:cubicBezTo>
                    <a:pt x="958" y="500"/>
                    <a:pt x="952" y="466"/>
                    <a:pt x="928" y="449"/>
                  </a:cubicBezTo>
                  <a:cubicBezTo>
                    <a:pt x="670" y="260"/>
                    <a:pt x="382" y="109"/>
                    <a:pt x="81" y="3"/>
                  </a:cubicBezTo>
                  <a:cubicBezTo>
                    <a:pt x="75"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4"/>
            <p:cNvSpPr/>
            <p:nvPr/>
          </p:nvSpPr>
          <p:spPr>
            <a:xfrm>
              <a:off x="6908415" y="3498430"/>
              <a:ext cx="213344" cy="98360"/>
            </a:xfrm>
            <a:custGeom>
              <a:avLst/>
              <a:gdLst/>
              <a:ahLst/>
              <a:cxnLst/>
              <a:rect l="l" t="t" r="r" b="b"/>
              <a:pathLst>
                <a:path w="7264" h="3349" extrusionOk="0">
                  <a:moveTo>
                    <a:pt x="7203" y="0"/>
                  </a:moveTo>
                  <a:cubicBezTo>
                    <a:pt x="7191" y="0"/>
                    <a:pt x="7180" y="4"/>
                    <a:pt x="7170" y="12"/>
                  </a:cubicBezTo>
                  <a:cubicBezTo>
                    <a:pt x="6969" y="164"/>
                    <a:pt x="6774" y="332"/>
                    <a:pt x="6586" y="493"/>
                  </a:cubicBezTo>
                  <a:cubicBezTo>
                    <a:pt x="6446" y="611"/>
                    <a:pt x="6309" y="731"/>
                    <a:pt x="6167" y="845"/>
                  </a:cubicBezTo>
                  <a:cubicBezTo>
                    <a:pt x="4666" y="2052"/>
                    <a:pt x="2668" y="2836"/>
                    <a:pt x="52" y="3239"/>
                  </a:cubicBezTo>
                  <a:cubicBezTo>
                    <a:pt x="22" y="3241"/>
                    <a:pt x="0" y="3270"/>
                    <a:pt x="6" y="3301"/>
                  </a:cubicBezTo>
                  <a:cubicBezTo>
                    <a:pt x="9" y="3327"/>
                    <a:pt x="33" y="3347"/>
                    <a:pt x="59" y="3347"/>
                  </a:cubicBezTo>
                  <a:cubicBezTo>
                    <a:pt x="62" y="3347"/>
                    <a:pt x="65" y="3347"/>
                    <a:pt x="70" y="3348"/>
                  </a:cubicBezTo>
                  <a:cubicBezTo>
                    <a:pt x="2705" y="2942"/>
                    <a:pt x="4721" y="2152"/>
                    <a:pt x="6237" y="932"/>
                  </a:cubicBezTo>
                  <a:cubicBezTo>
                    <a:pt x="6379" y="816"/>
                    <a:pt x="6517" y="697"/>
                    <a:pt x="6657" y="577"/>
                  </a:cubicBezTo>
                  <a:cubicBezTo>
                    <a:pt x="6843" y="415"/>
                    <a:pt x="7036" y="249"/>
                    <a:pt x="7235" y="98"/>
                  </a:cubicBezTo>
                  <a:cubicBezTo>
                    <a:pt x="7261" y="80"/>
                    <a:pt x="7263" y="47"/>
                    <a:pt x="7246" y="22"/>
                  </a:cubicBezTo>
                  <a:cubicBezTo>
                    <a:pt x="7236" y="7"/>
                    <a:pt x="7220" y="0"/>
                    <a:pt x="7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4"/>
            <p:cNvSpPr/>
            <p:nvPr/>
          </p:nvSpPr>
          <p:spPr>
            <a:xfrm>
              <a:off x="6944775" y="3524305"/>
              <a:ext cx="115512" cy="45876"/>
            </a:xfrm>
            <a:custGeom>
              <a:avLst/>
              <a:gdLst/>
              <a:ahLst/>
              <a:cxnLst/>
              <a:rect l="l" t="t" r="r" b="b"/>
              <a:pathLst>
                <a:path w="3933" h="1562" extrusionOk="0">
                  <a:moveTo>
                    <a:pt x="3869" y="1"/>
                  </a:moveTo>
                  <a:cubicBezTo>
                    <a:pt x="3858" y="1"/>
                    <a:pt x="3847" y="4"/>
                    <a:pt x="3838" y="11"/>
                  </a:cubicBezTo>
                  <a:cubicBezTo>
                    <a:pt x="2722" y="821"/>
                    <a:pt x="1302" y="1156"/>
                    <a:pt x="48" y="1453"/>
                  </a:cubicBezTo>
                  <a:cubicBezTo>
                    <a:pt x="17" y="1460"/>
                    <a:pt x="0" y="1489"/>
                    <a:pt x="7" y="1519"/>
                  </a:cubicBezTo>
                  <a:cubicBezTo>
                    <a:pt x="13" y="1544"/>
                    <a:pt x="36" y="1562"/>
                    <a:pt x="60" y="1562"/>
                  </a:cubicBezTo>
                  <a:cubicBezTo>
                    <a:pt x="64" y="1562"/>
                    <a:pt x="70" y="1562"/>
                    <a:pt x="74" y="1560"/>
                  </a:cubicBezTo>
                  <a:cubicBezTo>
                    <a:pt x="1337" y="1261"/>
                    <a:pt x="2770" y="922"/>
                    <a:pt x="3902" y="100"/>
                  </a:cubicBezTo>
                  <a:cubicBezTo>
                    <a:pt x="3926" y="82"/>
                    <a:pt x="3932" y="48"/>
                    <a:pt x="3915" y="23"/>
                  </a:cubicBezTo>
                  <a:cubicBezTo>
                    <a:pt x="3904" y="9"/>
                    <a:pt x="3886"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4"/>
            <p:cNvSpPr/>
            <p:nvPr/>
          </p:nvSpPr>
          <p:spPr>
            <a:xfrm>
              <a:off x="6981987" y="3531530"/>
              <a:ext cx="33629" cy="14861"/>
            </a:xfrm>
            <a:custGeom>
              <a:avLst/>
              <a:gdLst/>
              <a:ahLst/>
              <a:cxnLst/>
              <a:rect l="l" t="t" r="r" b="b"/>
              <a:pathLst>
                <a:path w="1145" h="506" extrusionOk="0">
                  <a:moveTo>
                    <a:pt x="1081" y="1"/>
                  </a:moveTo>
                  <a:cubicBezTo>
                    <a:pt x="1072" y="1"/>
                    <a:pt x="1064" y="3"/>
                    <a:pt x="1056" y="7"/>
                  </a:cubicBezTo>
                  <a:cubicBezTo>
                    <a:pt x="737" y="180"/>
                    <a:pt x="396" y="312"/>
                    <a:pt x="46" y="398"/>
                  </a:cubicBezTo>
                  <a:cubicBezTo>
                    <a:pt x="18" y="406"/>
                    <a:pt x="1" y="437"/>
                    <a:pt x="8" y="465"/>
                  </a:cubicBezTo>
                  <a:cubicBezTo>
                    <a:pt x="15" y="490"/>
                    <a:pt x="36" y="505"/>
                    <a:pt x="60" y="505"/>
                  </a:cubicBezTo>
                  <a:lnTo>
                    <a:pt x="73" y="505"/>
                  </a:lnTo>
                  <a:cubicBezTo>
                    <a:pt x="432" y="415"/>
                    <a:pt x="781" y="282"/>
                    <a:pt x="1107" y="105"/>
                  </a:cubicBezTo>
                  <a:cubicBezTo>
                    <a:pt x="1136" y="91"/>
                    <a:pt x="1144" y="57"/>
                    <a:pt x="1130" y="31"/>
                  </a:cubicBezTo>
                  <a:cubicBezTo>
                    <a:pt x="1120" y="12"/>
                    <a:pt x="1101" y="1"/>
                    <a:pt x="1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4"/>
            <p:cNvSpPr/>
            <p:nvPr/>
          </p:nvSpPr>
          <p:spPr>
            <a:xfrm>
              <a:off x="6952764" y="3422802"/>
              <a:ext cx="35978" cy="12042"/>
            </a:xfrm>
            <a:custGeom>
              <a:avLst/>
              <a:gdLst/>
              <a:ahLst/>
              <a:cxnLst/>
              <a:rect l="l" t="t" r="r" b="b"/>
              <a:pathLst>
                <a:path w="1225" h="410" extrusionOk="0">
                  <a:moveTo>
                    <a:pt x="1165" y="0"/>
                  </a:moveTo>
                  <a:cubicBezTo>
                    <a:pt x="1161" y="0"/>
                    <a:pt x="1157" y="1"/>
                    <a:pt x="1152" y="2"/>
                  </a:cubicBezTo>
                  <a:cubicBezTo>
                    <a:pt x="783" y="94"/>
                    <a:pt x="412" y="195"/>
                    <a:pt x="47" y="302"/>
                  </a:cubicBezTo>
                  <a:cubicBezTo>
                    <a:pt x="19" y="311"/>
                    <a:pt x="0" y="341"/>
                    <a:pt x="9" y="369"/>
                  </a:cubicBezTo>
                  <a:cubicBezTo>
                    <a:pt x="16" y="393"/>
                    <a:pt x="40" y="409"/>
                    <a:pt x="63" y="409"/>
                  </a:cubicBezTo>
                  <a:cubicBezTo>
                    <a:pt x="68" y="409"/>
                    <a:pt x="73" y="408"/>
                    <a:pt x="77" y="406"/>
                  </a:cubicBezTo>
                  <a:cubicBezTo>
                    <a:pt x="442" y="299"/>
                    <a:pt x="812" y="198"/>
                    <a:pt x="1179" y="106"/>
                  </a:cubicBezTo>
                  <a:cubicBezTo>
                    <a:pt x="1208" y="99"/>
                    <a:pt x="1225" y="69"/>
                    <a:pt x="1218" y="40"/>
                  </a:cubicBezTo>
                  <a:cubicBezTo>
                    <a:pt x="1212" y="16"/>
                    <a:pt x="1189" y="0"/>
                    <a:pt x="1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4"/>
            <p:cNvSpPr/>
            <p:nvPr/>
          </p:nvSpPr>
          <p:spPr>
            <a:xfrm>
              <a:off x="6954585" y="3441364"/>
              <a:ext cx="12747" cy="6050"/>
            </a:xfrm>
            <a:custGeom>
              <a:avLst/>
              <a:gdLst/>
              <a:ahLst/>
              <a:cxnLst/>
              <a:rect l="l" t="t" r="r" b="b"/>
              <a:pathLst>
                <a:path w="434" h="206" extrusionOk="0">
                  <a:moveTo>
                    <a:pt x="373" y="1"/>
                  </a:moveTo>
                  <a:cubicBezTo>
                    <a:pt x="367" y="1"/>
                    <a:pt x="361" y="2"/>
                    <a:pt x="355" y="4"/>
                  </a:cubicBezTo>
                  <a:lnTo>
                    <a:pt x="45" y="99"/>
                  </a:lnTo>
                  <a:cubicBezTo>
                    <a:pt x="16" y="107"/>
                    <a:pt x="1" y="139"/>
                    <a:pt x="9" y="167"/>
                  </a:cubicBezTo>
                  <a:cubicBezTo>
                    <a:pt x="16" y="191"/>
                    <a:pt x="38" y="206"/>
                    <a:pt x="61" y="206"/>
                  </a:cubicBezTo>
                  <a:cubicBezTo>
                    <a:pt x="66" y="206"/>
                    <a:pt x="72" y="206"/>
                    <a:pt x="79" y="203"/>
                  </a:cubicBezTo>
                  <a:lnTo>
                    <a:pt x="388" y="106"/>
                  </a:lnTo>
                  <a:cubicBezTo>
                    <a:pt x="417" y="97"/>
                    <a:pt x="434" y="68"/>
                    <a:pt x="424" y="39"/>
                  </a:cubicBezTo>
                  <a:cubicBezTo>
                    <a:pt x="417" y="16"/>
                    <a:pt x="396"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54"/>
          <p:cNvGrpSpPr/>
          <p:nvPr/>
        </p:nvGrpSpPr>
        <p:grpSpPr>
          <a:xfrm>
            <a:off x="286167" y="3636580"/>
            <a:ext cx="1079201" cy="1399804"/>
            <a:chOff x="6073926" y="673439"/>
            <a:chExt cx="1079201" cy="1399804"/>
          </a:xfrm>
        </p:grpSpPr>
        <p:sp>
          <p:nvSpPr>
            <p:cNvPr id="2929" name="Google Shape;2929;p54"/>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4"/>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4"/>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4"/>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4"/>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4"/>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4"/>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4"/>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4"/>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4"/>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4"/>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4"/>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4"/>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4"/>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4"/>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4"/>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4"/>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4"/>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4"/>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4"/>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4"/>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4"/>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4"/>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4"/>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4"/>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4"/>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4"/>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4"/>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4"/>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4"/>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4"/>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4"/>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4"/>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4"/>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4"/>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4"/>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4"/>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4"/>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4"/>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4"/>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4"/>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4"/>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4"/>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4"/>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4"/>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54"/>
          <p:cNvGrpSpPr/>
          <p:nvPr/>
        </p:nvGrpSpPr>
        <p:grpSpPr>
          <a:xfrm>
            <a:off x="2431750" y="484552"/>
            <a:ext cx="312879" cy="321425"/>
            <a:chOff x="8068650" y="2896252"/>
            <a:chExt cx="312879" cy="321425"/>
          </a:xfrm>
        </p:grpSpPr>
        <p:sp>
          <p:nvSpPr>
            <p:cNvPr id="2975" name="Google Shape;2975;p54"/>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4"/>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4"/>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4"/>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4"/>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4"/>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4"/>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4"/>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4"/>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4" name="Google Shape;2984;p54"/>
          <p:cNvGrpSpPr/>
          <p:nvPr/>
        </p:nvGrpSpPr>
        <p:grpSpPr>
          <a:xfrm>
            <a:off x="8063218" y="152174"/>
            <a:ext cx="798474" cy="793572"/>
            <a:chOff x="5027580" y="3548689"/>
            <a:chExt cx="972444" cy="966474"/>
          </a:xfrm>
        </p:grpSpPr>
        <p:sp>
          <p:nvSpPr>
            <p:cNvPr id="2985" name="Google Shape;2985;p54"/>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4"/>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4"/>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4"/>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4"/>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4"/>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4"/>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4"/>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4"/>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4"/>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4"/>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4"/>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4"/>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4"/>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4"/>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4"/>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4"/>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4"/>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4"/>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4"/>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4"/>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4"/>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4"/>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4"/>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4"/>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4"/>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4"/>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4"/>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4"/>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4"/>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4"/>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4"/>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4"/>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4"/>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4"/>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4"/>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4"/>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4"/>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4"/>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4"/>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4"/>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4"/>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4"/>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4"/>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4"/>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4"/>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4"/>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4"/>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4"/>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4"/>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4"/>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4"/>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4"/>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4"/>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4"/>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4"/>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4"/>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4"/>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4"/>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4"/>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4"/>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4"/>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4"/>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4"/>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4"/>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4"/>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4"/>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4"/>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4"/>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4" name="Google Shape;3054;p54"/>
          <p:cNvGrpSpPr/>
          <p:nvPr/>
        </p:nvGrpSpPr>
        <p:grpSpPr>
          <a:xfrm>
            <a:off x="8111125" y="4136164"/>
            <a:ext cx="312879" cy="321425"/>
            <a:chOff x="7000750" y="998464"/>
            <a:chExt cx="312879" cy="321425"/>
          </a:xfrm>
        </p:grpSpPr>
        <p:sp>
          <p:nvSpPr>
            <p:cNvPr id="3055" name="Google Shape;3055;p54"/>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4"/>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4"/>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4"/>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4"/>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4"/>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4"/>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4"/>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4"/>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54"/>
          <p:cNvGrpSpPr/>
          <p:nvPr/>
        </p:nvGrpSpPr>
        <p:grpSpPr>
          <a:xfrm>
            <a:off x="1894050" y="646357"/>
            <a:ext cx="379783" cy="304303"/>
            <a:chOff x="5596825" y="2420607"/>
            <a:chExt cx="379783" cy="304303"/>
          </a:xfrm>
        </p:grpSpPr>
        <p:sp>
          <p:nvSpPr>
            <p:cNvPr id="3065" name="Google Shape;3065;p54"/>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4"/>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4"/>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68" name="Google Shape;3068;p54"/>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69" name="Google Shape;3069;p54"/>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70" name="Google Shape;3070;p54"/>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71" name="Google Shape;3071;p54"/>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72" name="Google Shape;3072;p54"/>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73" name="Google Shape;3073;p54"/>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077"/>
        <p:cNvGrpSpPr/>
        <p:nvPr/>
      </p:nvGrpSpPr>
      <p:grpSpPr>
        <a:xfrm>
          <a:off x="0" y="0"/>
          <a:ext cx="0" cy="0"/>
          <a:chOff x="0" y="0"/>
          <a:chExt cx="0" cy="0"/>
        </a:xfrm>
      </p:grpSpPr>
      <p:cxnSp>
        <p:nvCxnSpPr>
          <p:cNvPr id="3078" name="Google Shape;3078;p55"/>
          <p:cNvCxnSpPr>
            <a:stCxn id="3079" idx="6"/>
            <a:endCxn id="3080" idx="0"/>
          </p:cNvCxnSpPr>
          <p:nvPr/>
        </p:nvCxnSpPr>
        <p:spPr>
          <a:xfrm rot="10800000" flipH="1">
            <a:off x="1503600" y="1579538"/>
            <a:ext cx="1542600" cy="479400"/>
          </a:xfrm>
          <a:prstGeom prst="bentConnector4">
            <a:avLst>
              <a:gd name="adj1" fmla="val 14553"/>
              <a:gd name="adj2" fmla="val 149674"/>
            </a:avLst>
          </a:prstGeom>
          <a:noFill/>
          <a:ln w="19050" cap="rnd" cmpd="sng">
            <a:solidFill>
              <a:srgbClr val="D74B85"/>
            </a:solidFill>
            <a:prstDash val="dot"/>
            <a:round/>
            <a:headEnd type="none" w="med" len="med"/>
            <a:tailEnd type="none" w="med" len="med"/>
          </a:ln>
        </p:spPr>
      </p:cxnSp>
      <p:cxnSp>
        <p:nvCxnSpPr>
          <p:cNvPr id="3081" name="Google Shape;3081;p55"/>
          <p:cNvCxnSpPr>
            <a:stCxn id="3079" idx="6"/>
            <a:endCxn id="3082" idx="2"/>
          </p:cNvCxnSpPr>
          <p:nvPr/>
        </p:nvCxnSpPr>
        <p:spPr>
          <a:xfrm>
            <a:off x="1503600" y="2058938"/>
            <a:ext cx="1540800" cy="607500"/>
          </a:xfrm>
          <a:prstGeom prst="bentConnector4">
            <a:avLst>
              <a:gd name="adj1" fmla="val 14513"/>
              <a:gd name="adj2" fmla="val 139199"/>
            </a:avLst>
          </a:prstGeom>
          <a:noFill/>
          <a:ln w="19050" cap="rnd" cmpd="sng">
            <a:solidFill>
              <a:srgbClr val="D74B85"/>
            </a:solidFill>
            <a:prstDash val="dot"/>
            <a:round/>
            <a:headEnd type="none" w="med" len="med"/>
            <a:tailEnd type="none" w="med" len="med"/>
          </a:ln>
        </p:spPr>
      </p:cxnSp>
      <p:cxnSp>
        <p:nvCxnSpPr>
          <p:cNvPr id="3083" name="Google Shape;3083;p55"/>
          <p:cNvCxnSpPr>
            <a:stCxn id="3084" idx="6"/>
            <a:endCxn id="3085" idx="0"/>
          </p:cNvCxnSpPr>
          <p:nvPr/>
        </p:nvCxnSpPr>
        <p:spPr>
          <a:xfrm rot="10800000" flipH="1">
            <a:off x="1503600" y="3278463"/>
            <a:ext cx="1542600" cy="479400"/>
          </a:xfrm>
          <a:prstGeom prst="bentConnector4">
            <a:avLst>
              <a:gd name="adj1" fmla="val 14553"/>
              <a:gd name="adj2" fmla="val 149674"/>
            </a:avLst>
          </a:prstGeom>
          <a:noFill/>
          <a:ln w="19050" cap="rnd" cmpd="sng">
            <a:solidFill>
              <a:srgbClr val="D74B85"/>
            </a:solidFill>
            <a:prstDash val="dot"/>
            <a:round/>
            <a:headEnd type="none" w="med" len="med"/>
            <a:tailEnd type="none" w="med" len="med"/>
          </a:ln>
        </p:spPr>
      </p:cxnSp>
      <p:cxnSp>
        <p:nvCxnSpPr>
          <p:cNvPr id="3086" name="Google Shape;3086;p55"/>
          <p:cNvCxnSpPr>
            <a:stCxn id="3084" idx="6"/>
            <a:endCxn id="3087" idx="2"/>
          </p:cNvCxnSpPr>
          <p:nvPr/>
        </p:nvCxnSpPr>
        <p:spPr>
          <a:xfrm>
            <a:off x="1503600" y="3757863"/>
            <a:ext cx="1540800" cy="607500"/>
          </a:xfrm>
          <a:prstGeom prst="bentConnector4">
            <a:avLst>
              <a:gd name="adj1" fmla="val 14513"/>
              <a:gd name="adj2" fmla="val 139199"/>
            </a:avLst>
          </a:prstGeom>
          <a:noFill/>
          <a:ln w="19050" cap="rnd" cmpd="sng">
            <a:solidFill>
              <a:srgbClr val="D74B85"/>
            </a:solidFill>
            <a:prstDash val="dot"/>
            <a:round/>
            <a:headEnd type="none" w="med" len="med"/>
            <a:tailEnd type="none" w="med" len="med"/>
          </a:ln>
        </p:spPr>
      </p:cxnSp>
      <p:sp>
        <p:nvSpPr>
          <p:cNvPr id="3088" name="Google Shape;3088;p5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CANCER AROUND THE WORLD</a:t>
            </a:r>
            <a:endParaRPr/>
          </a:p>
        </p:txBody>
      </p:sp>
      <p:grpSp>
        <p:nvGrpSpPr>
          <p:cNvPr id="3089" name="Google Shape;3089;p55"/>
          <p:cNvGrpSpPr/>
          <p:nvPr/>
        </p:nvGrpSpPr>
        <p:grpSpPr>
          <a:xfrm>
            <a:off x="4714515" y="1833891"/>
            <a:ext cx="3602974" cy="2369220"/>
            <a:chOff x="4714515" y="1833891"/>
            <a:chExt cx="3602974" cy="2369220"/>
          </a:xfrm>
        </p:grpSpPr>
        <p:grpSp>
          <p:nvGrpSpPr>
            <p:cNvPr id="3090" name="Google Shape;3090;p55"/>
            <p:cNvGrpSpPr/>
            <p:nvPr/>
          </p:nvGrpSpPr>
          <p:grpSpPr>
            <a:xfrm>
              <a:off x="4714515" y="1833891"/>
              <a:ext cx="3602974" cy="2369220"/>
              <a:chOff x="235800" y="830650"/>
              <a:chExt cx="6978450" cy="4588844"/>
            </a:xfrm>
          </p:grpSpPr>
          <p:sp>
            <p:nvSpPr>
              <p:cNvPr id="3091" name="Google Shape;3091;p5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1"/>
              </a:solidFill>
              <a:ln w="228600" cap="rnd"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7" name="Google Shape;3097;p55"/>
            <p:cNvGrpSpPr/>
            <p:nvPr/>
          </p:nvGrpSpPr>
          <p:grpSpPr>
            <a:xfrm>
              <a:off x="4714515" y="1833891"/>
              <a:ext cx="3602974" cy="2369220"/>
              <a:chOff x="235800" y="830650"/>
              <a:chExt cx="6978450" cy="4588844"/>
            </a:xfrm>
          </p:grpSpPr>
          <p:sp>
            <p:nvSpPr>
              <p:cNvPr id="3098" name="Google Shape;3098;p5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4"/>
              </a:solid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04" name="Google Shape;3104;p55"/>
          <p:cNvGrpSpPr/>
          <p:nvPr/>
        </p:nvGrpSpPr>
        <p:grpSpPr>
          <a:xfrm>
            <a:off x="1844691" y="1579567"/>
            <a:ext cx="2402867" cy="440600"/>
            <a:chOff x="1836800" y="1520550"/>
            <a:chExt cx="1871100" cy="440600"/>
          </a:xfrm>
        </p:grpSpPr>
        <p:sp>
          <p:nvSpPr>
            <p:cNvPr id="3105" name="Google Shape;3105;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0" name="Google Shape;3080;p55"/>
          <p:cNvSpPr txBox="1"/>
          <p:nvPr/>
        </p:nvSpPr>
        <p:spPr>
          <a:xfrm>
            <a:off x="1952580" y="1579525"/>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rgbClr val="FFFFFF"/>
                </a:solidFill>
                <a:latin typeface="Rubik"/>
                <a:ea typeface="Rubik"/>
                <a:cs typeface="Rubik"/>
                <a:sym typeface="Rubik"/>
              </a:rPr>
              <a:t>HIGH RELEVANCE</a:t>
            </a:r>
            <a:endParaRPr sz="1800" b="1">
              <a:solidFill>
                <a:srgbClr val="FFFFFF"/>
              </a:solidFill>
              <a:latin typeface="Rubik"/>
              <a:ea typeface="Rubik"/>
              <a:cs typeface="Rubik"/>
              <a:sym typeface="Rubik"/>
            </a:endParaRPr>
          </a:p>
        </p:txBody>
      </p:sp>
      <p:sp>
        <p:nvSpPr>
          <p:cNvPr id="3082" name="Google Shape;3082;p55"/>
          <p:cNvSpPr txBox="1"/>
          <p:nvPr/>
        </p:nvSpPr>
        <p:spPr>
          <a:xfrm>
            <a:off x="1950848" y="2063747"/>
            <a:ext cx="21873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Pluto</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now considered a dwarf planet</a:t>
            </a:r>
            <a:endParaRPr>
              <a:solidFill>
                <a:schemeClr val="dk1"/>
              </a:solidFill>
              <a:latin typeface="Nunito"/>
              <a:ea typeface="Nunito"/>
              <a:cs typeface="Nunito"/>
              <a:sym typeface="Nunito"/>
            </a:endParaRPr>
          </a:p>
        </p:txBody>
      </p:sp>
      <p:sp>
        <p:nvSpPr>
          <p:cNvPr id="3079" name="Google Shape;3079;p55"/>
          <p:cNvSpPr/>
          <p:nvPr/>
        </p:nvSpPr>
        <p:spPr>
          <a:xfrm>
            <a:off x="720000" y="1667138"/>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7" name="Google Shape;3107;p55"/>
          <p:cNvGrpSpPr/>
          <p:nvPr/>
        </p:nvGrpSpPr>
        <p:grpSpPr>
          <a:xfrm>
            <a:off x="1844691" y="3278492"/>
            <a:ext cx="2402867" cy="440600"/>
            <a:chOff x="1836800" y="1520550"/>
            <a:chExt cx="1871100" cy="440600"/>
          </a:xfrm>
        </p:grpSpPr>
        <p:sp>
          <p:nvSpPr>
            <p:cNvPr id="3108" name="Google Shape;3108;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5" name="Google Shape;3085;p55"/>
          <p:cNvSpPr txBox="1"/>
          <p:nvPr/>
        </p:nvSpPr>
        <p:spPr>
          <a:xfrm>
            <a:off x="1952580" y="3278450"/>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rgbClr val="FFFFFF"/>
                </a:solidFill>
                <a:latin typeface="Rubik"/>
                <a:ea typeface="Rubik"/>
                <a:cs typeface="Rubik"/>
                <a:sym typeface="Rubik"/>
              </a:rPr>
              <a:t>LOW RELEVANCE</a:t>
            </a:r>
            <a:endParaRPr sz="1800" b="1">
              <a:solidFill>
                <a:srgbClr val="FFFFFF"/>
              </a:solidFill>
              <a:latin typeface="Rubik"/>
              <a:ea typeface="Rubik"/>
              <a:cs typeface="Rubik"/>
              <a:sym typeface="Rubik"/>
            </a:endParaRPr>
          </a:p>
        </p:txBody>
      </p:sp>
      <p:sp>
        <p:nvSpPr>
          <p:cNvPr id="3087" name="Google Shape;3087;p55"/>
          <p:cNvSpPr txBox="1"/>
          <p:nvPr/>
        </p:nvSpPr>
        <p:spPr>
          <a:xfrm>
            <a:off x="1950848" y="3762672"/>
            <a:ext cx="21873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latin typeface="Nunito"/>
                <a:ea typeface="Nunito"/>
                <a:cs typeface="Nunito"/>
                <a:sym typeface="Nunito"/>
              </a:rPr>
              <a:t>Ceres</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located in the main asteroid belt</a:t>
            </a:r>
            <a:endParaRPr b="1">
              <a:solidFill>
                <a:schemeClr val="dk1"/>
              </a:solidFill>
              <a:latin typeface="Nunito"/>
              <a:ea typeface="Nunito"/>
              <a:cs typeface="Nunito"/>
              <a:sym typeface="Nunito"/>
            </a:endParaRPr>
          </a:p>
        </p:txBody>
      </p:sp>
      <p:sp>
        <p:nvSpPr>
          <p:cNvPr id="3084" name="Google Shape;3084;p55"/>
          <p:cNvSpPr/>
          <p:nvPr/>
        </p:nvSpPr>
        <p:spPr>
          <a:xfrm>
            <a:off x="720000" y="3366063"/>
            <a:ext cx="783600" cy="7836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0" name="Google Shape;3110;p55"/>
          <p:cNvGrpSpPr/>
          <p:nvPr/>
        </p:nvGrpSpPr>
        <p:grpSpPr>
          <a:xfrm>
            <a:off x="882484" y="3528652"/>
            <a:ext cx="458638" cy="458446"/>
            <a:chOff x="4389446" y="2875808"/>
            <a:chExt cx="365042" cy="364888"/>
          </a:xfrm>
        </p:grpSpPr>
        <p:sp>
          <p:nvSpPr>
            <p:cNvPr id="3111" name="Google Shape;3111;p55"/>
            <p:cNvSpPr/>
            <p:nvPr/>
          </p:nvSpPr>
          <p:spPr>
            <a:xfrm>
              <a:off x="4680238" y="2974118"/>
              <a:ext cx="28581" cy="102179"/>
            </a:xfrm>
            <a:custGeom>
              <a:avLst/>
              <a:gdLst/>
              <a:ahLst/>
              <a:cxnLst/>
              <a:rect l="l" t="t" r="r" b="b"/>
              <a:pathLst>
                <a:path w="746" h="2667" extrusionOk="0">
                  <a:moveTo>
                    <a:pt x="373" y="0"/>
                  </a:moveTo>
                  <a:cubicBezTo>
                    <a:pt x="168" y="0"/>
                    <a:pt x="1" y="167"/>
                    <a:pt x="1" y="372"/>
                  </a:cubicBezTo>
                  <a:lnTo>
                    <a:pt x="1" y="2667"/>
                  </a:lnTo>
                  <a:lnTo>
                    <a:pt x="745" y="2517"/>
                  </a:lnTo>
                  <a:lnTo>
                    <a:pt x="745" y="372"/>
                  </a:lnTo>
                  <a:cubicBezTo>
                    <a:pt x="745" y="167"/>
                    <a:pt x="577" y="0"/>
                    <a:pt x="3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5"/>
            <p:cNvSpPr/>
            <p:nvPr/>
          </p:nvSpPr>
          <p:spPr>
            <a:xfrm>
              <a:off x="4435076" y="2974118"/>
              <a:ext cx="28543" cy="102179"/>
            </a:xfrm>
            <a:custGeom>
              <a:avLst/>
              <a:gdLst/>
              <a:ahLst/>
              <a:cxnLst/>
              <a:rect l="l" t="t" r="r" b="b"/>
              <a:pathLst>
                <a:path w="745" h="2667" extrusionOk="0">
                  <a:moveTo>
                    <a:pt x="373" y="0"/>
                  </a:moveTo>
                  <a:cubicBezTo>
                    <a:pt x="167" y="0"/>
                    <a:pt x="0" y="167"/>
                    <a:pt x="0" y="372"/>
                  </a:cubicBezTo>
                  <a:lnTo>
                    <a:pt x="0" y="2517"/>
                  </a:lnTo>
                  <a:lnTo>
                    <a:pt x="745" y="2667"/>
                  </a:lnTo>
                  <a:lnTo>
                    <a:pt x="745" y="372"/>
                  </a:lnTo>
                  <a:cubicBezTo>
                    <a:pt x="745" y="167"/>
                    <a:pt x="576" y="0"/>
                    <a:pt x="3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5"/>
            <p:cNvSpPr/>
            <p:nvPr/>
          </p:nvSpPr>
          <p:spPr>
            <a:xfrm>
              <a:off x="4396572" y="3070398"/>
              <a:ext cx="175395" cy="163250"/>
            </a:xfrm>
            <a:custGeom>
              <a:avLst/>
              <a:gdLst/>
              <a:ahLst/>
              <a:cxnLst/>
              <a:rect l="l" t="t" r="r" b="b"/>
              <a:pathLst>
                <a:path w="4578" h="4261" extrusionOk="0">
                  <a:moveTo>
                    <a:pt x="977" y="1"/>
                  </a:moveTo>
                  <a:cubicBezTo>
                    <a:pt x="374" y="987"/>
                    <a:pt x="19" y="2145"/>
                    <a:pt x="1" y="3383"/>
                  </a:cubicBezTo>
                  <a:cubicBezTo>
                    <a:pt x="523" y="3924"/>
                    <a:pt x="1256" y="4260"/>
                    <a:pt x="2067" y="4260"/>
                  </a:cubicBezTo>
                  <a:cubicBezTo>
                    <a:pt x="3144" y="4260"/>
                    <a:pt x="4083" y="3666"/>
                    <a:pt x="4577" y="2788"/>
                  </a:cubicBezTo>
                  <a:cubicBezTo>
                    <a:pt x="3955" y="1322"/>
                    <a:pt x="2602" y="240"/>
                    <a:pt x="9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5"/>
            <p:cNvSpPr/>
            <p:nvPr/>
          </p:nvSpPr>
          <p:spPr>
            <a:xfrm>
              <a:off x="4571928" y="3070398"/>
              <a:ext cx="175356" cy="163250"/>
            </a:xfrm>
            <a:custGeom>
              <a:avLst/>
              <a:gdLst/>
              <a:ahLst/>
              <a:cxnLst/>
              <a:rect l="l" t="t" r="r" b="b"/>
              <a:pathLst>
                <a:path w="4577" h="4261" extrusionOk="0">
                  <a:moveTo>
                    <a:pt x="3599" y="1"/>
                  </a:moveTo>
                  <a:cubicBezTo>
                    <a:pt x="1974" y="240"/>
                    <a:pt x="621" y="1322"/>
                    <a:pt x="0" y="2788"/>
                  </a:cubicBezTo>
                  <a:cubicBezTo>
                    <a:pt x="493" y="3666"/>
                    <a:pt x="1432" y="4260"/>
                    <a:pt x="2509" y="4260"/>
                  </a:cubicBezTo>
                  <a:cubicBezTo>
                    <a:pt x="3321" y="4260"/>
                    <a:pt x="4053" y="3924"/>
                    <a:pt x="4577" y="3383"/>
                  </a:cubicBezTo>
                  <a:cubicBezTo>
                    <a:pt x="4557" y="2145"/>
                    <a:pt x="4202" y="987"/>
                    <a:pt x="35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5"/>
            <p:cNvSpPr/>
            <p:nvPr/>
          </p:nvSpPr>
          <p:spPr>
            <a:xfrm>
              <a:off x="4554802" y="3160853"/>
              <a:ext cx="34251" cy="34213"/>
            </a:xfrm>
            <a:custGeom>
              <a:avLst/>
              <a:gdLst/>
              <a:ahLst/>
              <a:cxnLst/>
              <a:rect l="l" t="t" r="r" b="b"/>
              <a:pathLst>
                <a:path w="894" h="893" extrusionOk="0">
                  <a:moveTo>
                    <a:pt x="447" y="0"/>
                  </a:moveTo>
                  <a:cubicBezTo>
                    <a:pt x="200" y="0"/>
                    <a:pt x="1" y="199"/>
                    <a:pt x="1" y="447"/>
                  </a:cubicBezTo>
                  <a:cubicBezTo>
                    <a:pt x="1" y="692"/>
                    <a:pt x="200" y="893"/>
                    <a:pt x="447" y="893"/>
                  </a:cubicBezTo>
                  <a:cubicBezTo>
                    <a:pt x="693" y="893"/>
                    <a:pt x="894" y="692"/>
                    <a:pt x="894" y="447"/>
                  </a:cubicBezTo>
                  <a:cubicBezTo>
                    <a:pt x="894" y="199"/>
                    <a:pt x="693"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5"/>
            <p:cNvSpPr/>
            <p:nvPr/>
          </p:nvSpPr>
          <p:spPr>
            <a:xfrm>
              <a:off x="4571966" y="3012316"/>
              <a:ext cx="51952" cy="58771"/>
            </a:xfrm>
            <a:custGeom>
              <a:avLst/>
              <a:gdLst/>
              <a:ahLst/>
              <a:cxnLst/>
              <a:rect l="l" t="t" r="r" b="b"/>
              <a:pathLst>
                <a:path w="1356" h="1534" extrusionOk="0">
                  <a:moveTo>
                    <a:pt x="544" y="0"/>
                  </a:moveTo>
                  <a:lnTo>
                    <a:pt x="1" y="610"/>
                  </a:lnTo>
                  <a:lnTo>
                    <a:pt x="781" y="1533"/>
                  </a:lnTo>
                  <a:lnTo>
                    <a:pt x="781" y="960"/>
                  </a:lnTo>
                  <a:lnTo>
                    <a:pt x="1355" y="960"/>
                  </a:lnTo>
                  <a:lnTo>
                    <a:pt x="5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5"/>
            <p:cNvSpPr/>
            <p:nvPr/>
          </p:nvSpPr>
          <p:spPr>
            <a:xfrm>
              <a:off x="4511471" y="2882858"/>
              <a:ext cx="120914" cy="152675"/>
            </a:xfrm>
            <a:custGeom>
              <a:avLst/>
              <a:gdLst/>
              <a:ahLst/>
              <a:cxnLst/>
              <a:rect l="l" t="t" r="r" b="b"/>
              <a:pathLst>
                <a:path w="3156" h="3985" extrusionOk="0">
                  <a:moveTo>
                    <a:pt x="1578" y="810"/>
                  </a:moveTo>
                  <a:cubicBezTo>
                    <a:pt x="1779" y="810"/>
                    <a:pt x="1968" y="888"/>
                    <a:pt x="2111" y="1031"/>
                  </a:cubicBezTo>
                  <a:cubicBezTo>
                    <a:pt x="2385" y="1306"/>
                    <a:pt x="2404" y="1755"/>
                    <a:pt x="2154" y="2050"/>
                  </a:cubicBezTo>
                  <a:lnTo>
                    <a:pt x="1578" y="2733"/>
                  </a:lnTo>
                  <a:lnTo>
                    <a:pt x="1001" y="2050"/>
                  </a:lnTo>
                  <a:cubicBezTo>
                    <a:pt x="749" y="1752"/>
                    <a:pt x="769" y="1306"/>
                    <a:pt x="1044" y="1031"/>
                  </a:cubicBezTo>
                  <a:cubicBezTo>
                    <a:pt x="1187" y="888"/>
                    <a:pt x="1374" y="810"/>
                    <a:pt x="1578" y="810"/>
                  </a:cubicBezTo>
                  <a:close/>
                  <a:moveTo>
                    <a:pt x="1578" y="1"/>
                  </a:moveTo>
                  <a:cubicBezTo>
                    <a:pt x="1162" y="1"/>
                    <a:pt x="769" y="163"/>
                    <a:pt x="473" y="458"/>
                  </a:cubicBezTo>
                  <a:cubicBezTo>
                    <a:pt x="196" y="736"/>
                    <a:pt x="33" y="1105"/>
                    <a:pt x="17" y="1498"/>
                  </a:cubicBezTo>
                  <a:cubicBezTo>
                    <a:pt x="1" y="1891"/>
                    <a:pt x="130" y="2272"/>
                    <a:pt x="383" y="2571"/>
                  </a:cubicBezTo>
                  <a:lnTo>
                    <a:pt x="1047" y="3358"/>
                  </a:lnTo>
                  <a:lnTo>
                    <a:pt x="1578" y="3985"/>
                  </a:lnTo>
                  <a:lnTo>
                    <a:pt x="2772" y="2571"/>
                  </a:lnTo>
                  <a:cubicBezTo>
                    <a:pt x="3025" y="2272"/>
                    <a:pt x="3156" y="1891"/>
                    <a:pt x="3138" y="1498"/>
                  </a:cubicBezTo>
                  <a:cubicBezTo>
                    <a:pt x="3122" y="1105"/>
                    <a:pt x="2959" y="737"/>
                    <a:pt x="2683" y="458"/>
                  </a:cubicBezTo>
                  <a:cubicBezTo>
                    <a:pt x="2386" y="163"/>
                    <a:pt x="1995" y="1"/>
                    <a:pt x="15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5"/>
            <p:cNvSpPr/>
            <p:nvPr/>
          </p:nvSpPr>
          <p:spPr>
            <a:xfrm>
              <a:off x="4528060" y="2882858"/>
              <a:ext cx="87697" cy="77813"/>
            </a:xfrm>
            <a:custGeom>
              <a:avLst/>
              <a:gdLst/>
              <a:ahLst/>
              <a:cxnLst/>
              <a:rect l="l" t="t" r="r" b="b"/>
              <a:pathLst>
                <a:path w="2289" h="2031" extrusionOk="0">
                  <a:moveTo>
                    <a:pt x="1145" y="1"/>
                  </a:moveTo>
                  <a:cubicBezTo>
                    <a:pt x="729" y="1"/>
                    <a:pt x="336" y="163"/>
                    <a:pt x="40" y="458"/>
                  </a:cubicBezTo>
                  <a:lnTo>
                    <a:pt x="7" y="492"/>
                  </a:lnTo>
                  <a:lnTo>
                    <a:pt x="1" y="507"/>
                  </a:lnTo>
                  <a:cubicBezTo>
                    <a:pt x="1" y="1049"/>
                    <a:pt x="182" y="1592"/>
                    <a:pt x="553" y="2031"/>
                  </a:cubicBezTo>
                  <a:cubicBezTo>
                    <a:pt x="318" y="1733"/>
                    <a:pt x="343" y="1299"/>
                    <a:pt x="611" y="1029"/>
                  </a:cubicBezTo>
                  <a:cubicBezTo>
                    <a:pt x="754" y="886"/>
                    <a:pt x="941" y="807"/>
                    <a:pt x="1145" y="807"/>
                  </a:cubicBezTo>
                  <a:cubicBezTo>
                    <a:pt x="1346" y="807"/>
                    <a:pt x="1535" y="886"/>
                    <a:pt x="1678" y="1029"/>
                  </a:cubicBezTo>
                  <a:cubicBezTo>
                    <a:pt x="1949" y="1299"/>
                    <a:pt x="1971" y="1733"/>
                    <a:pt x="1736" y="2031"/>
                  </a:cubicBezTo>
                  <a:cubicBezTo>
                    <a:pt x="2107" y="1592"/>
                    <a:pt x="2288" y="1049"/>
                    <a:pt x="2288" y="507"/>
                  </a:cubicBezTo>
                  <a:lnTo>
                    <a:pt x="2284" y="492"/>
                  </a:lnTo>
                  <a:cubicBezTo>
                    <a:pt x="2272" y="480"/>
                    <a:pt x="2261" y="470"/>
                    <a:pt x="2250" y="456"/>
                  </a:cubicBezTo>
                  <a:cubicBezTo>
                    <a:pt x="1953" y="165"/>
                    <a:pt x="1562" y="1"/>
                    <a:pt x="1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5"/>
            <p:cNvSpPr/>
            <p:nvPr/>
          </p:nvSpPr>
          <p:spPr>
            <a:xfrm>
              <a:off x="4519938" y="2901976"/>
              <a:ext cx="112409" cy="169111"/>
            </a:xfrm>
            <a:custGeom>
              <a:avLst/>
              <a:gdLst/>
              <a:ahLst/>
              <a:cxnLst/>
              <a:rect l="l" t="t" r="r" b="b"/>
              <a:pathLst>
                <a:path w="2934" h="4414" extrusionOk="0">
                  <a:moveTo>
                    <a:pt x="2500" y="0"/>
                  </a:moveTo>
                  <a:lnTo>
                    <a:pt x="2500" y="9"/>
                  </a:lnTo>
                  <a:cubicBezTo>
                    <a:pt x="2500" y="551"/>
                    <a:pt x="2319" y="1094"/>
                    <a:pt x="1948" y="1533"/>
                  </a:cubicBezTo>
                  <a:lnTo>
                    <a:pt x="0" y="3840"/>
                  </a:lnTo>
                  <a:lnTo>
                    <a:pt x="576" y="3840"/>
                  </a:lnTo>
                  <a:lnTo>
                    <a:pt x="576" y="4413"/>
                  </a:lnTo>
                  <a:lnTo>
                    <a:pt x="2551" y="2072"/>
                  </a:lnTo>
                  <a:cubicBezTo>
                    <a:pt x="2804" y="1773"/>
                    <a:pt x="2933" y="1392"/>
                    <a:pt x="2917" y="999"/>
                  </a:cubicBezTo>
                  <a:cubicBezTo>
                    <a:pt x="2902" y="625"/>
                    <a:pt x="2753" y="274"/>
                    <a:pt x="2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5"/>
            <p:cNvSpPr/>
            <p:nvPr/>
          </p:nvSpPr>
          <p:spPr>
            <a:xfrm>
              <a:off x="4389446" y="2966954"/>
              <a:ext cx="365042" cy="273743"/>
            </a:xfrm>
            <a:custGeom>
              <a:avLst/>
              <a:gdLst/>
              <a:ahLst/>
              <a:cxnLst/>
              <a:rect l="l" t="t" r="r" b="b"/>
              <a:pathLst>
                <a:path w="9528" h="7145" extrusionOk="0">
                  <a:moveTo>
                    <a:pt x="1564" y="373"/>
                  </a:moveTo>
                  <a:cubicBezTo>
                    <a:pt x="1665" y="373"/>
                    <a:pt x="1750" y="456"/>
                    <a:pt x="1750" y="559"/>
                  </a:cubicBezTo>
                  <a:lnTo>
                    <a:pt x="1750" y="2634"/>
                  </a:lnTo>
                  <a:cubicBezTo>
                    <a:pt x="1626" y="2599"/>
                    <a:pt x="1501" y="2571"/>
                    <a:pt x="1378" y="2547"/>
                  </a:cubicBezTo>
                  <a:lnTo>
                    <a:pt x="1378" y="559"/>
                  </a:lnTo>
                  <a:cubicBezTo>
                    <a:pt x="1378" y="456"/>
                    <a:pt x="1461" y="373"/>
                    <a:pt x="1564" y="373"/>
                  </a:cubicBezTo>
                  <a:close/>
                  <a:moveTo>
                    <a:pt x="7963" y="373"/>
                  </a:moveTo>
                  <a:cubicBezTo>
                    <a:pt x="8064" y="373"/>
                    <a:pt x="8149" y="456"/>
                    <a:pt x="8149" y="559"/>
                  </a:cubicBezTo>
                  <a:lnTo>
                    <a:pt x="8149" y="2547"/>
                  </a:lnTo>
                  <a:cubicBezTo>
                    <a:pt x="8024" y="2571"/>
                    <a:pt x="7899" y="2599"/>
                    <a:pt x="7777" y="2634"/>
                  </a:cubicBezTo>
                  <a:lnTo>
                    <a:pt x="7777" y="559"/>
                  </a:lnTo>
                  <a:cubicBezTo>
                    <a:pt x="7777" y="456"/>
                    <a:pt x="7860" y="373"/>
                    <a:pt x="7963" y="373"/>
                  </a:cubicBezTo>
                  <a:close/>
                  <a:moveTo>
                    <a:pt x="4763" y="5247"/>
                  </a:moveTo>
                  <a:cubicBezTo>
                    <a:pt x="4906" y="5247"/>
                    <a:pt x="5024" y="5365"/>
                    <a:pt x="5024" y="5508"/>
                  </a:cubicBezTo>
                  <a:cubicBezTo>
                    <a:pt x="5024" y="5650"/>
                    <a:pt x="4906" y="5768"/>
                    <a:pt x="4763" y="5768"/>
                  </a:cubicBezTo>
                  <a:cubicBezTo>
                    <a:pt x="4619" y="5768"/>
                    <a:pt x="4503" y="5652"/>
                    <a:pt x="4503" y="5508"/>
                  </a:cubicBezTo>
                  <a:cubicBezTo>
                    <a:pt x="4503" y="5365"/>
                    <a:pt x="4619" y="5247"/>
                    <a:pt x="4763" y="5247"/>
                  </a:cubicBezTo>
                  <a:close/>
                  <a:moveTo>
                    <a:pt x="1258" y="2905"/>
                  </a:moveTo>
                  <a:cubicBezTo>
                    <a:pt x="2540" y="3132"/>
                    <a:pt x="3671" y="3921"/>
                    <a:pt x="4332" y="5046"/>
                  </a:cubicBezTo>
                  <a:cubicBezTo>
                    <a:pt x="4207" y="5161"/>
                    <a:pt x="4131" y="5327"/>
                    <a:pt x="4131" y="5509"/>
                  </a:cubicBezTo>
                  <a:cubicBezTo>
                    <a:pt x="4131" y="5649"/>
                    <a:pt x="4177" y="5778"/>
                    <a:pt x="4253" y="5883"/>
                  </a:cubicBezTo>
                  <a:cubicBezTo>
                    <a:pt x="3744" y="6451"/>
                    <a:pt x="3022" y="6774"/>
                    <a:pt x="2253" y="6774"/>
                  </a:cubicBezTo>
                  <a:cubicBezTo>
                    <a:pt x="1544" y="6774"/>
                    <a:pt x="880" y="6503"/>
                    <a:pt x="374" y="6009"/>
                  </a:cubicBezTo>
                  <a:cubicBezTo>
                    <a:pt x="404" y="4915"/>
                    <a:pt x="709" y="3847"/>
                    <a:pt x="1258" y="2905"/>
                  </a:cubicBezTo>
                  <a:close/>
                  <a:moveTo>
                    <a:pt x="7963" y="1"/>
                  </a:moveTo>
                  <a:cubicBezTo>
                    <a:pt x="7655" y="1"/>
                    <a:pt x="7405" y="252"/>
                    <a:pt x="7405" y="559"/>
                  </a:cubicBezTo>
                  <a:lnTo>
                    <a:pt x="7405" y="2750"/>
                  </a:lnTo>
                  <a:cubicBezTo>
                    <a:pt x="7241" y="2809"/>
                    <a:pt x="7080" y="2876"/>
                    <a:pt x="6923" y="2955"/>
                  </a:cubicBezTo>
                  <a:cubicBezTo>
                    <a:pt x="6829" y="3000"/>
                    <a:pt x="6792" y="3111"/>
                    <a:pt x="6836" y="3204"/>
                  </a:cubicBezTo>
                  <a:cubicBezTo>
                    <a:pt x="6868" y="3271"/>
                    <a:pt x="6934" y="3309"/>
                    <a:pt x="7004" y="3309"/>
                  </a:cubicBezTo>
                  <a:cubicBezTo>
                    <a:pt x="7031" y="3309"/>
                    <a:pt x="7060" y="3303"/>
                    <a:pt x="7086" y="3290"/>
                  </a:cubicBezTo>
                  <a:cubicBezTo>
                    <a:pt x="7460" y="3107"/>
                    <a:pt x="7856" y="2977"/>
                    <a:pt x="8268" y="2905"/>
                  </a:cubicBezTo>
                  <a:cubicBezTo>
                    <a:pt x="8816" y="3847"/>
                    <a:pt x="9121" y="4915"/>
                    <a:pt x="9151" y="6009"/>
                  </a:cubicBezTo>
                  <a:cubicBezTo>
                    <a:pt x="8645" y="6505"/>
                    <a:pt x="7981" y="6774"/>
                    <a:pt x="7272" y="6774"/>
                  </a:cubicBezTo>
                  <a:cubicBezTo>
                    <a:pt x="6503" y="6774"/>
                    <a:pt x="5781" y="6451"/>
                    <a:pt x="5272" y="5883"/>
                  </a:cubicBezTo>
                  <a:cubicBezTo>
                    <a:pt x="5348" y="5778"/>
                    <a:pt x="5396" y="5649"/>
                    <a:pt x="5396" y="5509"/>
                  </a:cubicBezTo>
                  <a:cubicBezTo>
                    <a:pt x="5396" y="5327"/>
                    <a:pt x="5317" y="5161"/>
                    <a:pt x="5192" y="5046"/>
                  </a:cubicBezTo>
                  <a:cubicBezTo>
                    <a:pt x="5363" y="4756"/>
                    <a:pt x="5567" y="4484"/>
                    <a:pt x="5798" y="4238"/>
                  </a:cubicBezTo>
                  <a:cubicBezTo>
                    <a:pt x="5868" y="4164"/>
                    <a:pt x="5865" y="4048"/>
                    <a:pt x="5790" y="3976"/>
                  </a:cubicBezTo>
                  <a:cubicBezTo>
                    <a:pt x="5754" y="3942"/>
                    <a:pt x="5708" y="3926"/>
                    <a:pt x="5663" y="3926"/>
                  </a:cubicBezTo>
                  <a:cubicBezTo>
                    <a:pt x="5613" y="3926"/>
                    <a:pt x="5564" y="3945"/>
                    <a:pt x="5527" y="3984"/>
                  </a:cubicBezTo>
                  <a:cubicBezTo>
                    <a:pt x="5271" y="4257"/>
                    <a:pt x="5046" y="4558"/>
                    <a:pt x="4857" y="4884"/>
                  </a:cubicBezTo>
                  <a:cubicBezTo>
                    <a:pt x="4826" y="4878"/>
                    <a:pt x="4795" y="4876"/>
                    <a:pt x="4763" y="4876"/>
                  </a:cubicBezTo>
                  <a:cubicBezTo>
                    <a:pt x="4731" y="4876"/>
                    <a:pt x="4699" y="4878"/>
                    <a:pt x="4668" y="4884"/>
                  </a:cubicBezTo>
                  <a:cubicBezTo>
                    <a:pt x="4320" y="4283"/>
                    <a:pt x="3841" y="3757"/>
                    <a:pt x="3272" y="3353"/>
                  </a:cubicBezTo>
                  <a:cubicBezTo>
                    <a:pt x="2916" y="3102"/>
                    <a:pt x="2531" y="2899"/>
                    <a:pt x="2122" y="2753"/>
                  </a:cubicBezTo>
                  <a:lnTo>
                    <a:pt x="2122" y="561"/>
                  </a:lnTo>
                  <a:cubicBezTo>
                    <a:pt x="2122" y="254"/>
                    <a:pt x="1870" y="2"/>
                    <a:pt x="1564" y="2"/>
                  </a:cubicBezTo>
                  <a:cubicBezTo>
                    <a:pt x="1255" y="2"/>
                    <a:pt x="1005" y="254"/>
                    <a:pt x="1005" y="561"/>
                  </a:cubicBezTo>
                  <a:lnTo>
                    <a:pt x="1005" y="2604"/>
                  </a:lnTo>
                  <a:cubicBezTo>
                    <a:pt x="367" y="3649"/>
                    <a:pt x="19" y="4851"/>
                    <a:pt x="1" y="6080"/>
                  </a:cubicBezTo>
                  <a:cubicBezTo>
                    <a:pt x="1" y="6128"/>
                    <a:pt x="19" y="6177"/>
                    <a:pt x="53" y="6213"/>
                  </a:cubicBezTo>
                  <a:cubicBezTo>
                    <a:pt x="635" y="6813"/>
                    <a:pt x="1416" y="7145"/>
                    <a:pt x="2253" y="7145"/>
                  </a:cubicBezTo>
                  <a:cubicBezTo>
                    <a:pt x="3141" y="7145"/>
                    <a:pt x="3970" y="6767"/>
                    <a:pt x="4552" y="6103"/>
                  </a:cubicBezTo>
                  <a:cubicBezTo>
                    <a:pt x="4617" y="6125"/>
                    <a:pt x="4689" y="6139"/>
                    <a:pt x="4763" y="6139"/>
                  </a:cubicBezTo>
                  <a:cubicBezTo>
                    <a:pt x="4838" y="6139"/>
                    <a:pt x="4906" y="6125"/>
                    <a:pt x="4973" y="6103"/>
                  </a:cubicBezTo>
                  <a:cubicBezTo>
                    <a:pt x="5555" y="6765"/>
                    <a:pt x="6385" y="7145"/>
                    <a:pt x="7272" y="7145"/>
                  </a:cubicBezTo>
                  <a:cubicBezTo>
                    <a:pt x="8109" y="7145"/>
                    <a:pt x="8890" y="6813"/>
                    <a:pt x="9474" y="6213"/>
                  </a:cubicBezTo>
                  <a:cubicBezTo>
                    <a:pt x="9506" y="6177"/>
                    <a:pt x="9527" y="6128"/>
                    <a:pt x="9526" y="6080"/>
                  </a:cubicBezTo>
                  <a:cubicBezTo>
                    <a:pt x="9506" y="4851"/>
                    <a:pt x="9158" y="3649"/>
                    <a:pt x="8521" y="2604"/>
                  </a:cubicBezTo>
                  <a:lnTo>
                    <a:pt x="8521" y="559"/>
                  </a:lnTo>
                  <a:cubicBezTo>
                    <a:pt x="8521" y="252"/>
                    <a:pt x="8270" y="1"/>
                    <a:pt x="7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5"/>
            <p:cNvSpPr/>
            <p:nvPr/>
          </p:nvSpPr>
          <p:spPr>
            <a:xfrm>
              <a:off x="4623305" y="3096067"/>
              <a:ext cx="14291" cy="14291"/>
            </a:xfrm>
            <a:custGeom>
              <a:avLst/>
              <a:gdLst/>
              <a:ahLst/>
              <a:cxnLst/>
              <a:rect l="l" t="t" r="r" b="b"/>
              <a:pathLst>
                <a:path w="373" h="373" extrusionOk="0">
                  <a:moveTo>
                    <a:pt x="186" y="0"/>
                  </a:moveTo>
                  <a:cubicBezTo>
                    <a:pt x="136" y="0"/>
                    <a:pt x="88" y="18"/>
                    <a:pt x="54" y="54"/>
                  </a:cubicBezTo>
                  <a:cubicBezTo>
                    <a:pt x="18" y="90"/>
                    <a:pt x="0" y="136"/>
                    <a:pt x="0" y="186"/>
                  </a:cubicBezTo>
                  <a:cubicBezTo>
                    <a:pt x="0" y="234"/>
                    <a:pt x="21" y="283"/>
                    <a:pt x="54" y="317"/>
                  </a:cubicBezTo>
                  <a:cubicBezTo>
                    <a:pt x="89" y="353"/>
                    <a:pt x="136" y="372"/>
                    <a:pt x="186" y="372"/>
                  </a:cubicBezTo>
                  <a:cubicBezTo>
                    <a:pt x="234" y="372"/>
                    <a:pt x="283" y="352"/>
                    <a:pt x="319" y="317"/>
                  </a:cubicBezTo>
                  <a:cubicBezTo>
                    <a:pt x="353" y="283"/>
                    <a:pt x="372" y="236"/>
                    <a:pt x="372" y="186"/>
                  </a:cubicBezTo>
                  <a:cubicBezTo>
                    <a:pt x="372" y="137"/>
                    <a:pt x="351" y="90"/>
                    <a:pt x="319" y="54"/>
                  </a:cubicBezTo>
                  <a:cubicBezTo>
                    <a:pt x="283" y="18"/>
                    <a:pt x="237"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5"/>
            <p:cNvSpPr/>
            <p:nvPr/>
          </p:nvSpPr>
          <p:spPr>
            <a:xfrm>
              <a:off x="4504115" y="2875808"/>
              <a:ext cx="135473" cy="202405"/>
            </a:xfrm>
            <a:custGeom>
              <a:avLst/>
              <a:gdLst/>
              <a:ahLst/>
              <a:cxnLst/>
              <a:rect l="l" t="t" r="r" b="b"/>
              <a:pathLst>
                <a:path w="3536" h="5283" extrusionOk="0">
                  <a:moveTo>
                    <a:pt x="1777" y="372"/>
                  </a:moveTo>
                  <a:cubicBezTo>
                    <a:pt x="2134" y="372"/>
                    <a:pt x="2471" y="512"/>
                    <a:pt x="2726" y="759"/>
                  </a:cubicBezTo>
                  <a:cubicBezTo>
                    <a:pt x="2720" y="966"/>
                    <a:pt x="2686" y="1167"/>
                    <a:pt x="2623" y="1361"/>
                  </a:cubicBezTo>
                  <a:cubicBezTo>
                    <a:pt x="2578" y="1259"/>
                    <a:pt x="2516" y="1166"/>
                    <a:pt x="2434" y="1085"/>
                  </a:cubicBezTo>
                  <a:cubicBezTo>
                    <a:pt x="2257" y="908"/>
                    <a:pt x="2020" y="810"/>
                    <a:pt x="1770" y="810"/>
                  </a:cubicBezTo>
                  <a:cubicBezTo>
                    <a:pt x="1519" y="810"/>
                    <a:pt x="1282" y="908"/>
                    <a:pt x="1105" y="1085"/>
                  </a:cubicBezTo>
                  <a:cubicBezTo>
                    <a:pt x="1023" y="1167"/>
                    <a:pt x="961" y="1259"/>
                    <a:pt x="916" y="1361"/>
                  </a:cubicBezTo>
                  <a:cubicBezTo>
                    <a:pt x="855" y="1167"/>
                    <a:pt x="819" y="966"/>
                    <a:pt x="813" y="759"/>
                  </a:cubicBezTo>
                  <a:cubicBezTo>
                    <a:pt x="1072" y="511"/>
                    <a:pt x="1410" y="372"/>
                    <a:pt x="1772" y="372"/>
                  </a:cubicBezTo>
                  <a:cubicBezTo>
                    <a:pt x="1774" y="372"/>
                    <a:pt x="1776" y="372"/>
                    <a:pt x="1777" y="372"/>
                  </a:cubicBezTo>
                  <a:close/>
                  <a:moveTo>
                    <a:pt x="1770" y="1182"/>
                  </a:moveTo>
                  <a:cubicBezTo>
                    <a:pt x="1922" y="1182"/>
                    <a:pt x="2063" y="1241"/>
                    <a:pt x="2172" y="1347"/>
                  </a:cubicBezTo>
                  <a:cubicBezTo>
                    <a:pt x="2377" y="1554"/>
                    <a:pt x="2392" y="1892"/>
                    <a:pt x="2203" y="2115"/>
                  </a:cubicBezTo>
                  <a:lnTo>
                    <a:pt x="1770" y="2629"/>
                  </a:lnTo>
                  <a:lnTo>
                    <a:pt x="1336" y="2115"/>
                  </a:lnTo>
                  <a:cubicBezTo>
                    <a:pt x="1148" y="1892"/>
                    <a:pt x="1162" y="1554"/>
                    <a:pt x="1368" y="1347"/>
                  </a:cubicBezTo>
                  <a:cubicBezTo>
                    <a:pt x="1476" y="1240"/>
                    <a:pt x="1617" y="1182"/>
                    <a:pt x="1770" y="1182"/>
                  </a:cubicBezTo>
                  <a:close/>
                  <a:moveTo>
                    <a:pt x="495" y="1228"/>
                  </a:moveTo>
                  <a:cubicBezTo>
                    <a:pt x="583" y="1636"/>
                    <a:pt x="767" y="2018"/>
                    <a:pt x="1037" y="2337"/>
                  </a:cubicBezTo>
                  <a:lnTo>
                    <a:pt x="1526" y="2917"/>
                  </a:lnTo>
                  <a:lnTo>
                    <a:pt x="1239" y="3257"/>
                  </a:lnTo>
                  <a:lnTo>
                    <a:pt x="717" y="2636"/>
                  </a:lnTo>
                  <a:cubicBezTo>
                    <a:pt x="493" y="2373"/>
                    <a:pt x="380" y="2036"/>
                    <a:pt x="394" y="1691"/>
                  </a:cubicBezTo>
                  <a:cubicBezTo>
                    <a:pt x="401" y="1530"/>
                    <a:pt x="434" y="1372"/>
                    <a:pt x="495" y="1228"/>
                  </a:cubicBezTo>
                  <a:close/>
                  <a:moveTo>
                    <a:pt x="3046" y="1228"/>
                  </a:moveTo>
                  <a:cubicBezTo>
                    <a:pt x="3105" y="1375"/>
                    <a:pt x="3141" y="1532"/>
                    <a:pt x="3148" y="1691"/>
                  </a:cubicBezTo>
                  <a:cubicBezTo>
                    <a:pt x="3159" y="2036"/>
                    <a:pt x="3046" y="2373"/>
                    <a:pt x="2822" y="2636"/>
                  </a:cubicBezTo>
                  <a:lnTo>
                    <a:pt x="1176" y="4589"/>
                  </a:lnTo>
                  <a:lnTo>
                    <a:pt x="1176" y="4523"/>
                  </a:lnTo>
                  <a:cubicBezTo>
                    <a:pt x="1176" y="4420"/>
                    <a:pt x="1093" y="4337"/>
                    <a:pt x="990" y="4337"/>
                  </a:cubicBezTo>
                  <a:lnTo>
                    <a:pt x="815" y="4337"/>
                  </a:lnTo>
                  <a:cubicBezTo>
                    <a:pt x="815" y="4337"/>
                    <a:pt x="2503" y="2337"/>
                    <a:pt x="2504" y="2337"/>
                  </a:cubicBezTo>
                  <a:cubicBezTo>
                    <a:pt x="2775" y="2017"/>
                    <a:pt x="2958" y="1636"/>
                    <a:pt x="3046" y="1228"/>
                  </a:cubicBezTo>
                  <a:close/>
                  <a:moveTo>
                    <a:pt x="2300" y="3833"/>
                  </a:moveTo>
                  <a:lnTo>
                    <a:pt x="2724" y="4337"/>
                  </a:lnTo>
                  <a:lnTo>
                    <a:pt x="2552" y="4337"/>
                  </a:lnTo>
                  <a:cubicBezTo>
                    <a:pt x="2449" y="4337"/>
                    <a:pt x="2366" y="4420"/>
                    <a:pt x="2366" y="4523"/>
                  </a:cubicBezTo>
                  <a:lnTo>
                    <a:pt x="2366" y="4589"/>
                  </a:lnTo>
                  <a:lnTo>
                    <a:pt x="2013" y="4172"/>
                  </a:lnTo>
                  <a:lnTo>
                    <a:pt x="2300" y="3833"/>
                  </a:lnTo>
                  <a:close/>
                  <a:moveTo>
                    <a:pt x="1767" y="0"/>
                  </a:moveTo>
                  <a:cubicBezTo>
                    <a:pt x="1301" y="0"/>
                    <a:pt x="862" y="183"/>
                    <a:pt x="531" y="512"/>
                  </a:cubicBezTo>
                  <a:cubicBezTo>
                    <a:pt x="220" y="823"/>
                    <a:pt x="38" y="1236"/>
                    <a:pt x="19" y="1675"/>
                  </a:cubicBezTo>
                  <a:cubicBezTo>
                    <a:pt x="1" y="2114"/>
                    <a:pt x="148" y="2542"/>
                    <a:pt x="431" y="2877"/>
                  </a:cubicBezTo>
                  <a:lnTo>
                    <a:pt x="996" y="3544"/>
                  </a:lnTo>
                  <a:lnTo>
                    <a:pt x="270" y="4403"/>
                  </a:lnTo>
                  <a:cubicBezTo>
                    <a:pt x="224" y="4458"/>
                    <a:pt x="212" y="4533"/>
                    <a:pt x="245" y="4600"/>
                  </a:cubicBezTo>
                  <a:cubicBezTo>
                    <a:pt x="275" y="4666"/>
                    <a:pt x="342" y="4709"/>
                    <a:pt x="413" y="4709"/>
                  </a:cubicBezTo>
                  <a:lnTo>
                    <a:pt x="803" y="4709"/>
                  </a:lnTo>
                  <a:lnTo>
                    <a:pt x="803" y="5096"/>
                  </a:lnTo>
                  <a:cubicBezTo>
                    <a:pt x="803" y="5173"/>
                    <a:pt x="851" y="5243"/>
                    <a:pt x="925" y="5270"/>
                  </a:cubicBezTo>
                  <a:cubicBezTo>
                    <a:pt x="946" y="5278"/>
                    <a:pt x="968" y="5282"/>
                    <a:pt x="989" y="5282"/>
                  </a:cubicBezTo>
                  <a:cubicBezTo>
                    <a:pt x="1043" y="5282"/>
                    <a:pt x="1095" y="5258"/>
                    <a:pt x="1130" y="5217"/>
                  </a:cubicBezTo>
                  <a:lnTo>
                    <a:pt x="1767" y="4459"/>
                  </a:lnTo>
                  <a:lnTo>
                    <a:pt x="2407" y="5217"/>
                  </a:lnTo>
                  <a:cubicBezTo>
                    <a:pt x="2443" y="5260"/>
                    <a:pt x="2497" y="5282"/>
                    <a:pt x="2549" y="5282"/>
                  </a:cubicBezTo>
                  <a:cubicBezTo>
                    <a:pt x="2569" y="5282"/>
                    <a:pt x="2592" y="5278"/>
                    <a:pt x="2613" y="5270"/>
                  </a:cubicBezTo>
                  <a:cubicBezTo>
                    <a:pt x="2686" y="5245"/>
                    <a:pt x="2735" y="5173"/>
                    <a:pt x="2735" y="5096"/>
                  </a:cubicBezTo>
                  <a:lnTo>
                    <a:pt x="2735" y="4709"/>
                  </a:lnTo>
                  <a:lnTo>
                    <a:pt x="3125" y="4709"/>
                  </a:lnTo>
                  <a:cubicBezTo>
                    <a:pt x="3196" y="4709"/>
                    <a:pt x="3262" y="4666"/>
                    <a:pt x="3293" y="4600"/>
                  </a:cubicBezTo>
                  <a:cubicBezTo>
                    <a:pt x="3323" y="4536"/>
                    <a:pt x="3314" y="4458"/>
                    <a:pt x="3267" y="4403"/>
                  </a:cubicBezTo>
                  <a:lnTo>
                    <a:pt x="2541" y="3544"/>
                  </a:lnTo>
                  <a:lnTo>
                    <a:pt x="3105" y="2877"/>
                  </a:lnTo>
                  <a:cubicBezTo>
                    <a:pt x="3388" y="2539"/>
                    <a:pt x="3535" y="2114"/>
                    <a:pt x="3516" y="1675"/>
                  </a:cubicBezTo>
                  <a:cubicBezTo>
                    <a:pt x="3498" y="1236"/>
                    <a:pt x="3318" y="823"/>
                    <a:pt x="3006" y="512"/>
                  </a:cubicBezTo>
                  <a:cubicBezTo>
                    <a:pt x="2674" y="180"/>
                    <a:pt x="2235"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3" name="Google Shape;3123;p55"/>
          <p:cNvGrpSpPr/>
          <p:nvPr/>
        </p:nvGrpSpPr>
        <p:grpSpPr>
          <a:xfrm>
            <a:off x="961150" y="1829587"/>
            <a:ext cx="301282" cy="458734"/>
            <a:chOff x="4427375" y="1752946"/>
            <a:chExt cx="239798" cy="365118"/>
          </a:xfrm>
        </p:grpSpPr>
        <p:sp>
          <p:nvSpPr>
            <p:cNvPr id="3124" name="Google Shape;3124;p55"/>
            <p:cNvSpPr/>
            <p:nvPr/>
          </p:nvSpPr>
          <p:spPr>
            <a:xfrm>
              <a:off x="4480514" y="2026688"/>
              <a:ext cx="114095" cy="84134"/>
            </a:xfrm>
            <a:custGeom>
              <a:avLst/>
              <a:gdLst/>
              <a:ahLst/>
              <a:cxnLst/>
              <a:rect l="l" t="t" r="r" b="b"/>
              <a:pathLst>
                <a:path w="2978" h="2196" extrusionOk="0">
                  <a:moveTo>
                    <a:pt x="1" y="0"/>
                  </a:moveTo>
                  <a:lnTo>
                    <a:pt x="1" y="2195"/>
                  </a:lnTo>
                  <a:lnTo>
                    <a:pt x="2977" y="2195"/>
                  </a:lnTo>
                  <a:lnTo>
                    <a:pt x="2977" y="0"/>
                  </a:ln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5"/>
            <p:cNvSpPr/>
            <p:nvPr/>
          </p:nvSpPr>
          <p:spPr>
            <a:xfrm>
              <a:off x="4431704" y="1816008"/>
              <a:ext cx="203095" cy="221331"/>
            </a:xfrm>
            <a:custGeom>
              <a:avLst/>
              <a:gdLst/>
              <a:ahLst/>
              <a:cxnLst/>
              <a:rect l="l" t="t" r="r" b="b"/>
              <a:pathLst>
                <a:path w="5301" h="5777" extrusionOk="0">
                  <a:moveTo>
                    <a:pt x="1502" y="1"/>
                  </a:moveTo>
                  <a:cubicBezTo>
                    <a:pt x="1130" y="1"/>
                    <a:pt x="769" y="190"/>
                    <a:pt x="562" y="530"/>
                  </a:cubicBezTo>
                  <a:lnTo>
                    <a:pt x="298" y="965"/>
                  </a:lnTo>
                  <a:cubicBezTo>
                    <a:pt x="2" y="1454"/>
                    <a:pt x="1" y="2064"/>
                    <a:pt x="292" y="2555"/>
                  </a:cubicBezTo>
                  <a:lnTo>
                    <a:pt x="1275" y="4206"/>
                  </a:lnTo>
                  <a:lnTo>
                    <a:pt x="1275" y="5776"/>
                  </a:lnTo>
                  <a:lnTo>
                    <a:pt x="4251" y="5776"/>
                  </a:lnTo>
                  <a:lnTo>
                    <a:pt x="4251" y="4392"/>
                  </a:lnTo>
                  <a:cubicBezTo>
                    <a:pt x="4904" y="3981"/>
                    <a:pt x="5300" y="3262"/>
                    <a:pt x="5300" y="2490"/>
                  </a:cubicBezTo>
                  <a:lnTo>
                    <a:pt x="5300" y="2212"/>
                  </a:lnTo>
                  <a:lnTo>
                    <a:pt x="3275" y="1133"/>
                  </a:lnTo>
                  <a:cubicBezTo>
                    <a:pt x="3342" y="1005"/>
                    <a:pt x="3296" y="845"/>
                    <a:pt x="3169" y="776"/>
                  </a:cubicBezTo>
                  <a:lnTo>
                    <a:pt x="2038" y="142"/>
                  </a:lnTo>
                  <a:cubicBezTo>
                    <a:pt x="1868" y="46"/>
                    <a:pt x="1684" y="1"/>
                    <a:pt x="1502"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5"/>
            <p:cNvSpPr/>
            <p:nvPr/>
          </p:nvSpPr>
          <p:spPr>
            <a:xfrm>
              <a:off x="4472469" y="1760110"/>
              <a:ext cx="79115" cy="90532"/>
            </a:xfrm>
            <a:custGeom>
              <a:avLst/>
              <a:gdLst/>
              <a:ahLst/>
              <a:cxnLst/>
              <a:rect l="l" t="t" r="r" b="b"/>
              <a:pathLst>
                <a:path w="2065" h="2363" extrusionOk="0">
                  <a:moveTo>
                    <a:pt x="1356" y="0"/>
                  </a:moveTo>
                  <a:cubicBezTo>
                    <a:pt x="1142" y="0"/>
                    <a:pt x="934" y="111"/>
                    <a:pt x="819" y="310"/>
                  </a:cubicBezTo>
                  <a:lnTo>
                    <a:pt x="172" y="1431"/>
                  </a:lnTo>
                  <a:cubicBezTo>
                    <a:pt x="1" y="1729"/>
                    <a:pt x="100" y="2108"/>
                    <a:pt x="398" y="2279"/>
                  </a:cubicBezTo>
                  <a:cubicBezTo>
                    <a:pt x="496" y="2335"/>
                    <a:pt x="602" y="2362"/>
                    <a:pt x="708" y="2362"/>
                  </a:cubicBezTo>
                  <a:cubicBezTo>
                    <a:pt x="923" y="2362"/>
                    <a:pt x="1131" y="2250"/>
                    <a:pt x="1246" y="2051"/>
                  </a:cubicBezTo>
                  <a:lnTo>
                    <a:pt x="1894" y="932"/>
                  </a:lnTo>
                  <a:cubicBezTo>
                    <a:pt x="2065" y="635"/>
                    <a:pt x="1965" y="255"/>
                    <a:pt x="1668" y="84"/>
                  </a:cubicBezTo>
                  <a:cubicBezTo>
                    <a:pt x="1569" y="27"/>
                    <a:pt x="1462" y="0"/>
                    <a:pt x="1356"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5"/>
            <p:cNvSpPr/>
            <p:nvPr/>
          </p:nvSpPr>
          <p:spPr>
            <a:xfrm>
              <a:off x="4513310" y="1774707"/>
              <a:ext cx="82027" cy="98655"/>
            </a:xfrm>
            <a:custGeom>
              <a:avLst/>
              <a:gdLst/>
              <a:ahLst/>
              <a:cxnLst/>
              <a:rect l="l" t="t" r="r" b="b"/>
              <a:pathLst>
                <a:path w="2141" h="2575" extrusionOk="0">
                  <a:moveTo>
                    <a:pt x="1480" y="1"/>
                  </a:moveTo>
                  <a:cubicBezTo>
                    <a:pt x="1279" y="1"/>
                    <a:pt x="1085" y="105"/>
                    <a:pt x="977" y="291"/>
                  </a:cubicBezTo>
                  <a:lnTo>
                    <a:pt x="161" y="1706"/>
                  </a:lnTo>
                  <a:cubicBezTo>
                    <a:pt x="0" y="1983"/>
                    <a:pt x="96" y="2337"/>
                    <a:pt x="372" y="2496"/>
                  </a:cubicBezTo>
                  <a:cubicBezTo>
                    <a:pt x="464" y="2549"/>
                    <a:pt x="563" y="2575"/>
                    <a:pt x="662" y="2575"/>
                  </a:cubicBezTo>
                  <a:cubicBezTo>
                    <a:pt x="862" y="2575"/>
                    <a:pt x="1056" y="2471"/>
                    <a:pt x="1163" y="2285"/>
                  </a:cubicBezTo>
                  <a:lnTo>
                    <a:pt x="1980" y="870"/>
                  </a:lnTo>
                  <a:cubicBezTo>
                    <a:pt x="2140" y="591"/>
                    <a:pt x="2045" y="239"/>
                    <a:pt x="1768" y="78"/>
                  </a:cubicBezTo>
                  <a:cubicBezTo>
                    <a:pt x="1677" y="26"/>
                    <a:pt x="1578" y="1"/>
                    <a:pt x="1480"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5"/>
            <p:cNvSpPr/>
            <p:nvPr/>
          </p:nvSpPr>
          <p:spPr>
            <a:xfrm>
              <a:off x="4554304" y="1806621"/>
              <a:ext cx="73637" cy="84364"/>
            </a:xfrm>
            <a:custGeom>
              <a:avLst/>
              <a:gdLst/>
              <a:ahLst/>
              <a:cxnLst/>
              <a:rect l="l" t="t" r="r" b="b"/>
              <a:pathLst>
                <a:path w="1922" h="2202" extrusionOk="0">
                  <a:moveTo>
                    <a:pt x="1263" y="1"/>
                  </a:moveTo>
                  <a:cubicBezTo>
                    <a:pt x="1065" y="1"/>
                    <a:pt x="872" y="104"/>
                    <a:pt x="765" y="288"/>
                  </a:cubicBezTo>
                  <a:lnTo>
                    <a:pt x="160" y="1336"/>
                  </a:lnTo>
                  <a:cubicBezTo>
                    <a:pt x="0" y="1611"/>
                    <a:pt x="96" y="1964"/>
                    <a:pt x="371" y="2123"/>
                  </a:cubicBezTo>
                  <a:cubicBezTo>
                    <a:pt x="462" y="2176"/>
                    <a:pt x="562" y="2202"/>
                    <a:pt x="660" y="2202"/>
                  </a:cubicBezTo>
                  <a:cubicBezTo>
                    <a:pt x="859" y="2202"/>
                    <a:pt x="1051" y="2098"/>
                    <a:pt x="1157" y="1913"/>
                  </a:cubicBezTo>
                  <a:lnTo>
                    <a:pt x="1763" y="866"/>
                  </a:lnTo>
                  <a:cubicBezTo>
                    <a:pt x="1922" y="590"/>
                    <a:pt x="1827" y="239"/>
                    <a:pt x="1551" y="78"/>
                  </a:cubicBezTo>
                  <a:cubicBezTo>
                    <a:pt x="1460" y="26"/>
                    <a:pt x="1361" y="1"/>
                    <a:pt x="1263"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5"/>
            <p:cNvSpPr/>
            <p:nvPr/>
          </p:nvSpPr>
          <p:spPr>
            <a:xfrm>
              <a:off x="4593460" y="1837616"/>
              <a:ext cx="65553" cy="72564"/>
            </a:xfrm>
            <a:custGeom>
              <a:avLst/>
              <a:gdLst/>
              <a:ahLst/>
              <a:cxnLst/>
              <a:rect l="l" t="t" r="r" b="b"/>
              <a:pathLst>
                <a:path w="1711" h="1894" extrusionOk="0">
                  <a:moveTo>
                    <a:pt x="1089" y="0"/>
                  </a:moveTo>
                  <a:cubicBezTo>
                    <a:pt x="901" y="0"/>
                    <a:pt x="718" y="98"/>
                    <a:pt x="617" y="273"/>
                  </a:cubicBezTo>
                  <a:lnTo>
                    <a:pt x="153" y="1078"/>
                  </a:lnTo>
                  <a:cubicBezTo>
                    <a:pt x="1" y="1338"/>
                    <a:pt x="90" y="1672"/>
                    <a:pt x="351" y="1822"/>
                  </a:cubicBezTo>
                  <a:cubicBezTo>
                    <a:pt x="436" y="1871"/>
                    <a:pt x="529" y="1894"/>
                    <a:pt x="622" y="1894"/>
                  </a:cubicBezTo>
                  <a:cubicBezTo>
                    <a:pt x="810" y="1894"/>
                    <a:pt x="994" y="1797"/>
                    <a:pt x="1095" y="1624"/>
                  </a:cubicBezTo>
                  <a:lnTo>
                    <a:pt x="1561" y="817"/>
                  </a:lnTo>
                  <a:cubicBezTo>
                    <a:pt x="1711" y="557"/>
                    <a:pt x="1622" y="225"/>
                    <a:pt x="1361" y="73"/>
                  </a:cubicBezTo>
                  <a:cubicBezTo>
                    <a:pt x="1275" y="24"/>
                    <a:pt x="1182" y="0"/>
                    <a:pt x="1089"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5"/>
            <p:cNvSpPr/>
            <p:nvPr/>
          </p:nvSpPr>
          <p:spPr>
            <a:xfrm>
              <a:off x="4431704" y="1816085"/>
              <a:ext cx="128040" cy="221293"/>
            </a:xfrm>
            <a:custGeom>
              <a:avLst/>
              <a:gdLst/>
              <a:ahLst/>
              <a:cxnLst/>
              <a:rect l="l" t="t" r="r" b="b"/>
              <a:pathLst>
                <a:path w="3342" h="5776" extrusionOk="0">
                  <a:moveTo>
                    <a:pt x="1502" y="0"/>
                  </a:moveTo>
                  <a:cubicBezTo>
                    <a:pt x="1130" y="0"/>
                    <a:pt x="769" y="190"/>
                    <a:pt x="562" y="529"/>
                  </a:cubicBezTo>
                  <a:lnTo>
                    <a:pt x="298" y="966"/>
                  </a:lnTo>
                  <a:cubicBezTo>
                    <a:pt x="2" y="1452"/>
                    <a:pt x="1" y="2064"/>
                    <a:pt x="292" y="2555"/>
                  </a:cubicBezTo>
                  <a:lnTo>
                    <a:pt x="1275" y="4205"/>
                  </a:lnTo>
                  <a:lnTo>
                    <a:pt x="1275" y="5776"/>
                  </a:lnTo>
                  <a:lnTo>
                    <a:pt x="1416" y="1610"/>
                  </a:lnTo>
                  <a:lnTo>
                    <a:pt x="1690" y="1184"/>
                  </a:lnTo>
                  <a:lnTo>
                    <a:pt x="2184" y="1460"/>
                  </a:lnTo>
                  <a:cubicBezTo>
                    <a:pt x="2306" y="1528"/>
                    <a:pt x="2439" y="1560"/>
                    <a:pt x="2569" y="1560"/>
                  </a:cubicBezTo>
                  <a:cubicBezTo>
                    <a:pt x="2855" y="1560"/>
                    <a:pt x="3133" y="1404"/>
                    <a:pt x="3275" y="1132"/>
                  </a:cubicBezTo>
                  <a:cubicBezTo>
                    <a:pt x="3342" y="1004"/>
                    <a:pt x="3296" y="846"/>
                    <a:pt x="3169" y="775"/>
                  </a:cubicBezTo>
                  <a:lnTo>
                    <a:pt x="2038" y="141"/>
                  </a:lnTo>
                  <a:cubicBezTo>
                    <a:pt x="1868" y="46"/>
                    <a:pt x="1684" y="0"/>
                    <a:pt x="1502"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5"/>
            <p:cNvSpPr/>
            <p:nvPr/>
          </p:nvSpPr>
          <p:spPr>
            <a:xfrm>
              <a:off x="4469289"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5"/>
            <p:cNvSpPr/>
            <p:nvPr/>
          </p:nvSpPr>
          <p:spPr>
            <a:xfrm>
              <a:off x="4503502"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5"/>
            <p:cNvSpPr/>
            <p:nvPr/>
          </p:nvSpPr>
          <p:spPr>
            <a:xfrm>
              <a:off x="4537715"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5"/>
            <p:cNvSpPr/>
            <p:nvPr/>
          </p:nvSpPr>
          <p:spPr>
            <a:xfrm>
              <a:off x="4571928"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5"/>
            <p:cNvSpPr/>
            <p:nvPr/>
          </p:nvSpPr>
          <p:spPr>
            <a:xfrm>
              <a:off x="4427375" y="1752946"/>
              <a:ext cx="239798" cy="365118"/>
            </a:xfrm>
            <a:custGeom>
              <a:avLst/>
              <a:gdLst/>
              <a:ahLst/>
              <a:cxnLst/>
              <a:rect l="l" t="t" r="r" b="b"/>
              <a:pathLst>
                <a:path w="6259" h="9530" extrusionOk="0">
                  <a:moveTo>
                    <a:pt x="2534" y="372"/>
                  </a:moveTo>
                  <a:cubicBezTo>
                    <a:pt x="2609" y="372"/>
                    <a:pt x="2683" y="392"/>
                    <a:pt x="2749" y="430"/>
                  </a:cubicBezTo>
                  <a:cubicBezTo>
                    <a:pt x="2851" y="488"/>
                    <a:pt x="2922" y="584"/>
                    <a:pt x="2952" y="695"/>
                  </a:cubicBezTo>
                  <a:cubicBezTo>
                    <a:pt x="2982" y="807"/>
                    <a:pt x="2967" y="924"/>
                    <a:pt x="2909" y="1024"/>
                  </a:cubicBezTo>
                  <a:lnTo>
                    <a:pt x="2484" y="1761"/>
                  </a:lnTo>
                  <a:lnTo>
                    <a:pt x="2242" y="1625"/>
                  </a:lnTo>
                  <a:cubicBezTo>
                    <a:pt x="2059" y="1523"/>
                    <a:pt x="1858" y="1468"/>
                    <a:pt x="1654" y="1462"/>
                  </a:cubicBezTo>
                  <a:lnTo>
                    <a:pt x="2156" y="591"/>
                  </a:lnTo>
                  <a:cubicBezTo>
                    <a:pt x="2214" y="490"/>
                    <a:pt x="2309" y="417"/>
                    <a:pt x="2420" y="387"/>
                  </a:cubicBezTo>
                  <a:cubicBezTo>
                    <a:pt x="2458" y="377"/>
                    <a:pt x="2496" y="372"/>
                    <a:pt x="2534" y="372"/>
                  </a:cubicBezTo>
                  <a:close/>
                  <a:moveTo>
                    <a:pt x="3723" y="755"/>
                  </a:moveTo>
                  <a:cubicBezTo>
                    <a:pt x="3791" y="755"/>
                    <a:pt x="3857" y="774"/>
                    <a:pt x="3918" y="808"/>
                  </a:cubicBezTo>
                  <a:cubicBezTo>
                    <a:pt x="4008" y="860"/>
                    <a:pt x="4074" y="945"/>
                    <a:pt x="4101" y="1046"/>
                  </a:cubicBezTo>
                  <a:cubicBezTo>
                    <a:pt x="4126" y="1148"/>
                    <a:pt x="4113" y="1253"/>
                    <a:pt x="4061" y="1344"/>
                  </a:cubicBezTo>
                  <a:lnTo>
                    <a:pt x="3483" y="2347"/>
                  </a:lnTo>
                  <a:cubicBezTo>
                    <a:pt x="3450" y="2313"/>
                    <a:pt x="3413" y="2283"/>
                    <a:pt x="3371" y="2259"/>
                  </a:cubicBezTo>
                  <a:lnTo>
                    <a:pt x="2809" y="1944"/>
                  </a:lnTo>
                  <a:lnTo>
                    <a:pt x="3382" y="951"/>
                  </a:lnTo>
                  <a:cubicBezTo>
                    <a:pt x="3434" y="860"/>
                    <a:pt x="3520" y="795"/>
                    <a:pt x="3620" y="770"/>
                  </a:cubicBezTo>
                  <a:cubicBezTo>
                    <a:pt x="3654" y="760"/>
                    <a:pt x="3689" y="755"/>
                    <a:pt x="3723" y="755"/>
                  </a:cubicBezTo>
                  <a:close/>
                  <a:moveTo>
                    <a:pt x="4578" y="1588"/>
                  </a:moveTo>
                  <a:cubicBezTo>
                    <a:pt x="4645" y="1588"/>
                    <a:pt x="4712" y="1606"/>
                    <a:pt x="4773" y="1640"/>
                  </a:cubicBezTo>
                  <a:cubicBezTo>
                    <a:pt x="4959" y="1747"/>
                    <a:pt x="5025" y="1987"/>
                    <a:pt x="4916" y="2173"/>
                  </a:cubicBezTo>
                  <a:lnTo>
                    <a:pt x="4312" y="3221"/>
                  </a:lnTo>
                  <a:cubicBezTo>
                    <a:pt x="4260" y="3313"/>
                    <a:pt x="4177" y="3376"/>
                    <a:pt x="4074" y="3404"/>
                  </a:cubicBezTo>
                  <a:cubicBezTo>
                    <a:pt x="4040" y="3412"/>
                    <a:pt x="4006" y="3417"/>
                    <a:pt x="3972" y="3417"/>
                  </a:cubicBezTo>
                  <a:cubicBezTo>
                    <a:pt x="3904" y="3417"/>
                    <a:pt x="3837" y="3400"/>
                    <a:pt x="3776" y="3365"/>
                  </a:cubicBezTo>
                  <a:cubicBezTo>
                    <a:pt x="3685" y="3313"/>
                    <a:pt x="3621" y="3228"/>
                    <a:pt x="3595" y="3127"/>
                  </a:cubicBezTo>
                  <a:cubicBezTo>
                    <a:pt x="3566" y="3026"/>
                    <a:pt x="3581" y="2920"/>
                    <a:pt x="3633" y="2831"/>
                  </a:cubicBezTo>
                  <a:lnTo>
                    <a:pt x="4238" y="1783"/>
                  </a:lnTo>
                  <a:cubicBezTo>
                    <a:pt x="4290" y="1692"/>
                    <a:pt x="4373" y="1628"/>
                    <a:pt x="4476" y="1600"/>
                  </a:cubicBezTo>
                  <a:cubicBezTo>
                    <a:pt x="4510" y="1591"/>
                    <a:pt x="4543" y="1588"/>
                    <a:pt x="4578" y="1588"/>
                  </a:cubicBezTo>
                  <a:close/>
                  <a:moveTo>
                    <a:pt x="5424" y="2394"/>
                  </a:moveTo>
                  <a:cubicBezTo>
                    <a:pt x="5485" y="2394"/>
                    <a:pt x="5547" y="2409"/>
                    <a:pt x="5604" y="2442"/>
                  </a:cubicBezTo>
                  <a:cubicBezTo>
                    <a:pt x="5775" y="2542"/>
                    <a:pt x="5832" y="2762"/>
                    <a:pt x="5733" y="2933"/>
                  </a:cubicBezTo>
                  <a:lnTo>
                    <a:pt x="5269" y="3739"/>
                  </a:lnTo>
                  <a:cubicBezTo>
                    <a:pt x="5202" y="3853"/>
                    <a:pt x="5082" y="3918"/>
                    <a:pt x="4959" y="3918"/>
                  </a:cubicBezTo>
                  <a:cubicBezTo>
                    <a:pt x="4898" y="3918"/>
                    <a:pt x="4836" y="3902"/>
                    <a:pt x="4779" y="3868"/>
                  </a:cubicBezTo>
                  <a:cubicBezTo>
                    <a:pt x="4608" y="3770"/>
                    <a:pt x="4549" y="3551"/>
                    <a:pt x="4648" y="3380"/>
                  </a:cubicBezTo>
                  <a:lnTo>
                    <a:pt x="5114" y="2572"/>
                  </a:lnTo>
                  <a:cubicBezTo>
                    <a:pt x="5180" y="2457"/>
                    <a:pt x="5300" y="2394"/>
                    <a:pt x="5424" y="2394"/>
                  </a:cubicBezTo>
                  <a:close/>
                  <a:moveTo>
                    <a:pt x="1541" y="7065"/>
                  </a:moveTo>
                  <a:cubicBezTo>
                    <a:pt x="1684" y="7065"/>
                    <a:pt x="1801" y="7182"/>
                    <a:pt x="1801" y="7325"/>
                  </a:cubicBezTo>
                  <a:cubicBezTo>
                    <a:pt x="1801" y="7468"/>
                    <a:pt x="1684" y="7586"/>
                    <a:pt x="1541" y="7586"/>
                  </a:cubicBezTo>
                  <a:cubicBezTo>
                    <a:pt x="1397" y="7586"/>
                    <a:pt x="1280" y="7468"/>
                    <a:pt x="1280" y="7325"/>
                  </a:cubicBezTo>
                  <a:cubicBezTo>
                    <a:pt x="1280" y="7182"/>
                    <a:pt x="1397" y="7065"/>
                    <a:pt x="1541" y="7065"/>
                  </a:cubicBezTo>
                  <a:close/>
                  <a:moveTo>
                    <a:pt x="2434" y="7065"/>
                  </a:moveTo>
                  <a:cubicBezTo>
                    <a:pt x="2577" y="7065"/>
                    <a:pt x="2694" y="7182"/>
                    <a:pt x="2694" y="7325"/>
                  </a:cubicBezTo>
                  <a:cubicBezTo>
                    <a:pt x="2694" y="7468"/>
                    <a:pt x="2577" y="7586"/>
                    <a:pt x="2434" y="7586"/>
                  </a:cubicBezTo>
                  <a:cubicBezTo>
                    <a:pt x="2290" y="7586"/>
                    <a:pt x="2173" y="7468"/>
                    <a:pt x="2173" y="7325"/>
                  </a:cubicBezTo>
                  <a:cubicBezTo>
                    <a:pt x="2173" y="7182"/>
                    <a:pt x="2290" y="7065"/>
                    <a:pt x="2434" y="7065"/>
                  </a:cubicBezTo>
                  <a:close/>
                  <a:moveTo>
                    <a:pt x="3327" y="7065"/>
                  </a:moveTo>
                  <a:cubicBezTo>
                    <a:pt x="3470" y="7065"/>
                    <a:pt x="3587" y="7182"/>
                    <a:pt x="3587" y="7325"/>
                  </a:cubicBezTo>
                  <a:cubicBezTo>
                    <a:pt x="3587" y="7468"/>
                    <a:pt x="3470" y="7586"/>
                    <a:pt x="3327" y="7586"/>
                  </a:cubicBezTo>
                  <a:cubicBezTo>
                    <a:pt x="3182" y="7586"/>
                    <a:pt x="3066" y="7468"/>
                    <a:pt x="3066" y="7325"/>
                  </a:cubicBezTo>
                  <a:cubicBezTo>
                    <a:pt x="3066" y="7182"/>
                    <a:pt x="3182" y="7065"/>
                    <a:pt x="3327" y="7065"/>
                  </a:cubicBezTo>
                  <a:close/>
                  <a:moveTo>
                    <a:pt x="4220" y="7065"/>
                  </a:moveTo>
                  <a:cubicBezTo>
                    <a:pt x="4363" y="7065"/>
                    <a:pt x="4480" y="7182"/>
                    <a:pt x="4480" y="7325"/>
                  </a:cubicBezTo>
                  <a:cubicBezTo>
                    <a:pt x="4480" y="7468"/>
                    <a:pt x="4363" y="7586"/>
                    <a:pt x="4220" y="7586"/>
                  </a:cubicBezTo>
                  <a:cubicBezTo>
                    <a:pt x="4075" y="7586"/>
                    <a:pt x="3959" y="7468"/>
                    <a:pt x="3959" y="7325"/>
                  </a:cubicBezTo>
                  <a:cubicBezTo>
                    <a:pt x="3959" y="7182"/>
                    <a:pt x="4075" y="7065"/>
                    <a:pt x="4220" y="7065"/>
                  </a:cubicBezTo>
                  <a:close/>
                  <a:moveTo>
                    <a:pt x="2534" y="1"/>
                  </a:moveTo>
                  <a:cubicBezTo>
                    <a:pt x="2255" y="1"/>
                    <a:pt x="1983" y="146"/>
                    <a:pt x="1834" y="405"/>
                  </a:cubicBezTo>
                  <a:lnTo>
                    <a:pt x="1181" y="1536"/>
                  </a:lnTo>
                  <a:cubicBezTo>
                    <a:pt x="904" y="1634"/>
                    <a:pt x="670" y="1825"/>
                    <a:pt x="516" y="2079"/>
                  </a:cubicBezTo>
                  <a:lnTo>
                    <a:pt x="251" y="2514"/>
                  </a:lnTo>
                  <a:cubicBezTo>
                    <a:pt x="91" y="2779"/>
                    <a:pt x="4" y="3084"/>
                    <a:pt x="2" y="3392"/>
                  </a:cubicBezTo>
                  <a:cubicBezTo>
                    <a:pt x="1" y="3495"/>
                    <a:pt x="84" y="3578"/>
                    <a:pt x="187" y="3581"/>
                  </a:cubicBezTo>
                  <a:lnTo>
                    <a:pt x="188" y="3581"/>
                  </a:lnTo>
                  <a:cubicBezTo>
                    <a:pt x="291" y="3581"/>
                    <a:pt x="373" y="3499"/>
                    <a:pt x="374" y="3396"/>
                  </a:cubicBezTo>
                  <a:cubicBezTo>
                    <a:pt x="376" y="3152"/>
                    <a:pt x="444" y="2914"/>
                    <a:pt x="571" y="2706"/>
                  </a:cubicBezTo>
                  <a:lnTo>
                    <a:pt x="835" y="2271"/>
                  </a:lnTo>
                  <a:cubicBezTo>
                    <a:pt x="1007" y="1988"/>
                    <a:pt x="1306" y="1831"/>
                    <a:pt x="1613" y="1831"/>
                  </a:cubicBezTo>
                  <a:cubicBezTo>
                    <a:pt x="1764" y="1831"/>
                    <a:pt x="1918" y="1869"/>
                    <a:pt x="2059" y="1948"/>
                  </a:cubicBezTo>
                  <a:lnTo>
                    <a:pt x="3190" y="2582"/>
                  </a:lnTo>
                  <a:cubicBezTo>
                    <a:pt x="3230" y="2605"/>
                    <a:pt x="3245" y="2654"/>
                    <a:pt x="3224" y="2692"/>
                  </a:cubicBezTo>
                  <a:cubicBezTo>
                    <a:pt x="3148" y="2840"/>
                    <a:pt x="3017" y="2945"/>
                    <a:pt x="2860" y="2995"/>
                  </a:cubicBezTo>
                  <a:cubicBezTo>
                    <a:pt x="2802" y="3012"/>
                    <a:pt x="2742" y="3021"/>
                    <a:pt x="2683" y="3021"/>
                  </a:cubicBezTo>
                  <a:cubicBezTo>
                    <a:pt x="2582" y="3021"/>
                    <a:pt x="2481" y="2995"/>
                    <a:pt x="2389" y="2944"/>
                  </a:cubicBezTo>
                  <a:lnTo>
                    <a:pt x="1894" y="2669"/>
                  </a:lnTo>
                  <a:cubicBezTo>
                    <a:pt x="1865" y="2652"/>
                    <a:pt x="1834" y="2644"/>
                    <a:pt x="1803" y="2644"/>
                  </a:cubicBezTo>
                  <a:cubicBezTo>
                    <a:pt x="1742" y="2644"/>
                    <a:pt x="1682" y="2675"/>
                    <a:pt x="1647" y="2730"/>
                  </a:cubicBezTo>
                  <a:lnTo>
                    <a:pt x="1373" y="3157"/>
                  </a:lnTo>
                  <a:cubicBezTo>
                    <a:pt x="1318" y="3242"/>
                    <a:pt x="1343" y="3358"/>
                    <a:pt x="1429" y="3413"/>
                  </a:cubicBezTo>
                  <a:cubicBezTo>
                    <a:pt x="1460" y="3433"/>
                    <a:pt x="1494" y="3443"/>
                    <a:pt x="1528" y="3443"/>
                  </a:cubicBezTo>
                  <a:cubicBezTo>
                    <a:pt x="1590" y="3443"/>
                    <a:pt x="1650" y="3412"/>
                    <a:pt x="1685" y="3358"/>
                  </a:cubicBezTo>
                  <a:lnTo>
                    <a:pt x="1864" y="3078"/>
                  </a:lnTo>
                  <a:lnTo>
                    <a:pt x="2206" y="3268"/>
                  </a:lnTo>
                  <a:cubicBezTo>
                    <a:pt x="2353" y="3350"/>
                    <a:pt x="2516" y="3392"/>
                    <a:pt x="2680" y="3392"/>
                  </a:cubicBezTo>
                  <a:cubicBezTo>
                    <a:pt x="2775" y="3392"/>
                    <a:pt x="2870" y="3378"/>
                    <a:pt x="2964" y="3350"/>
                  </a:cubicBezTo>
                  <a:cubicBezTo>
                    <a:pt x="3002" y="3338"/>
                    <a:pt x="3040" y="3323"/>
                    <a:pt x="3077" y="3307"/>
                  </a:cubicBezTo>
                  <a:cubicBezTo>
                    <a:pt x="3135" y="3294"/>
                    <a:pt x="3190" y="3273"/>
                    <a:pt x="3242" y="3248"/>
                  </a:cubicBezTo>
                  <a:cubicBezTo>
                    <a:pt x="3299" y="3432"/>
                    <a:pt x="3421" y="3585"/>
                    <a:pt x="3590" y="3685"/>
                  </a:cubicBezTo>
                  <a:cubicBezTo>
                    <a:pt x="3709" y="3754"/>
                    <a:pt x="3842" y="3786"/>
                    <a:pt x="3970" y="3786"/>
                  </a:cubicBezTo>
                  <a:cubicBezTo>
                    <a:pt x="4065" y="3786"/>
                    <a:pt x="4160" y="3768"/>
                    <a:pt x="4250" y="3734"/>
                  </a:cubicBezTo>
                  <a:cubicBezTo>
                    <a:pt x="4296" y="3920"/>
                    <a:pt x="4413" y="4088"/>
                    <a:pt x="4592" y="4193"/>
                  </a:cubicBezTo>
                  <a:cubicBezTo>
                    <a:pt x="4706" y="4260"/>
                    <a:pt x="4831" y="4291"/>
                    <a:pt x="4956" y="4291"/>
                  </a:cubicBezTo>
                  <a:cubicBezTo>
                    <a:pt x="5047" y="4291"/>
                    <a:pt x="5138" y="4274"/>
                    <a:pt x="5224" y="4240"/>
                  </a:cubicBezTo>
                  <a:lnTo>
                    <a:pt x="5224" y="4240"/>
                  </a:lnTo>
                  <a:cubicBezTo>
                    <a:pt x="5190" y="4913"/>
                    <a:pt x="4839" y="5520"/>
                    <a:pt x="4264" y="5883"/>
                  </a:cubicBezTo>
                  <a:cubicBezTo>
                    <a:pt x="4209" y="5917"/>
                    <a:pt x="4177" y="5977"/>
                    <a:pt x="4177" y="6041"/>
                  </a:cubicBezTo>
                  <a:lnTo>
                    <a:pt x="4177" y="6696"/>
                  </a:lnTo>
                  <a:cubicBezTo>
                    <a:pt x="4019" y="6706"/>
                    <a:pt x="3876" y="6775"/>
                    <a:pt x="3770" y="6880"/>
                  </a:cubicBezTo>
                  <a:cubicBezTo>
                    <a:pt x="3656" y="6767"/>
                    <a:pt x="3499" y="6696"/>
                    <a:pt x="3324" y="6696"/>
                  </a:cubicBezTo>
                  <a:cubicBezTo>
                    <a:pt x="3150" y="6696"/>
                    <a:pt x="2993" y="6767"/>
                    <a:pt x="2877" y="6880"/>
                  </a:cubicBezTo>
                  <a:cubicBezTo>
                    <a:pt x="2763" y="6767"/>
                    <a:pt x="2607" y="6696"/>
                    <a:pt x="2431" y="6696"/>
                  </a:cubicBezTo>
                  <a:cubicBezTo>
                    <a:pt x="2257" y="6696"/>
                    <a:pt x="2100" y="6767"/>
                    <a:pt x="1984" y="6880"/>
                  </a:cubicBezTo>
                  <a:cubicBezTo>
                    <a:pt x="1877" y="6775"/>
                    <a:pt x="1731" y="6706"/>
                    <a:pt x="1572" y="6696"/>
                  </a:cubicBezTo>
                  <a:lnTo>
                    <a:pt x="1572" y="5858"/>
                  </a:lnTo>
                  <a:cubicBezTo>
                    <a:pt x="1572" y="5824"/>
                    <a:pt x="1563" y="5791"/>
                    <a:pt x="1545" y="5763"/>
                  </a:cubicBezTo>
                  <a:lnTo>
                    <a:pt x="992" y="4832"/>
                  </a:lnTo>
                  <a:cubicBezTo>
                    <a:pt x="957" y="4774"/>
                    <a:pt x="894" y="4741"/>
                    <a:pt x="830" y="4741"/>
                  </a:cubicBezTo>
                  <a:cubicBezTo>
                    <a:pt x="798" y="4741"/>
                    <a:pt x="766" y="4750"/>
                    <a:pt x="737" y="4767"/>
                  </a:cubicBezTo>
                  <a:cubicBezTo>
                    <a:pt x="649" y="4819"/>
                    <a:pt x="620" y="4935"/>
                    <a:pt x="672" y="5022"/>
                  </a:cubicBezTo>
                  <a:lnTo>
                    <a:pt x="1200" y="5910"/>
                  </a:lnTo>
                  <a:lnTo>
                    <a:pt x="1200" y="6794"/>
                  </a:lnTo>
                  <a:cubicBezTo>
                    <a:pt x="1023" y="6906"/>
                    <a:pt x="905" y="7104"/>
                    <a:pt x="905" y="7328"/>
                  </a:cubicBezTo>
                  <a:cubicBezTo>
                    <a:pt x="905" y="7553"/>
                    <a:pt x="1023" y="7751"/>
                    <a:pt x="1200" y="7863"/>
                  </a:cubicBezTo>
                  <a:lnTo>
                    <a:pt x="1200" y="9343"/>
                  </a:lnTo>
                  <a:cubicBezTo>
                    <a:pt x="1200" y="9446"/>
                    <a:pt x="1283" y="9529"/>
                    <a:pt x="1386" y="9529"/>
                  </a:cubicBezTo>
                  <a:cubicBezTo>
                    <a:pt x="1489" y="9529"/>
                    <a:pt x="1572" y="9446"/>
                    <a:pt x="1572" y="9343"/>
                  </a:cubicBezTo>
                  <a:lnTo>
                    <a:pt x="1572" y="7959"/>
                  </a:lnTo>
                  <a:cubicBezTo>
                    <a:pt x="1731" y="7950"/>
                    <a:pt x="1877" y="7880"/>
                    <a:pt x="1984" y="7775"/>
                  </a:cubicBezTo>
                  <a:cubicBezTo>
                    <a:pt x="2100" y="7888"/>
                    <a:pt x="2257" y="7959"/>
                    <a:pt x="2431" y="7959"/>
                  </a:cubicBezTo>
                  <a:cubicBezTo>
                    <a:pt x="2607" y="7959"/>
                    <a:pt x="2763" y="7888"/>
                    <a:pt x="2877" y="7775"/>
                  </a:cubicBezTo>
                  <a:cubicBezTo>
                    <a:pt x="2993" y="7888"/>
                    <a:pt x="3150" y="7959"/>
                    <a:pt x="3324" y="7959"/>
                  </a:cubicBezTo>
                  <a:cubicBezTo>
                    <a:pt x="3499" y="7959"/>
                    <a:pt x="3656" y="7888"/>
                    <a:pt x="3770" y="7775"/>
                  </a:cubicBezTo>
                  <a:cubicBezTo>
                    <a:pt x="3876" y="7880"/>
                    <a:pt x="4019" y="7947"/>
                    <a:pt x="4177" y="7959"/>
                  </a:cubicBezTo>
                  <a:lnTo>
                    <a:pt x="4177" y="9343"/>
                  </a:lnTo>
                  <a:cubicBezTo>
                    <a:pt x="4177" y="9446"/>
                    <a:pt x="4260" y="9529"/>
                    <a:pt x="4363" y="9529"/>
                  </a:cubicBezTo>
                  <a:cubicBezTo>
                    <a:pt x="4465" y="9529"/>
                    <a:pt x="4549" y="9446"/>
                    <a:pt x="4549" y="9343"/>
                  </a:cubicBezTo>
                  <a:lnTo>
                    <a:pt x="4549" y="7866"/>
                  </a:lnTo>
                  <a:cubicBezTo>
                    <a:pt x="4729" y="7754"/>
                    <a:pt x="4849" y="7556"/>
                    <a:pt x="4849" y="7328"/>
                  </a:cubicBezTo>
                  <a:cubicBezTo>
                    <a:pt x="4849" y="7102"/>
                    <a:pt x="4729" y="6901"/>
                    <a:pt x="4549" y="6791"/>
                  </a:cubicBezTo>
                  <a:lnTo>
                    <a:pt x="4549" y="6144"/>
                  </a:lnTo>
                  <a:cubicBezTo>
                    <a:pt x="5206" y="5688"/>
                    <a:pt x="5598" y="4947"/>
                    <a:pt x="5598" y="4142"/>
                  </a:cubicBezTo>
                  <a:lnTo>
                    <a:pt x="5598" y="3913"/>
                  </a:lnTo>
                  <a:lnTo>
                    <a:pt x="6053" y="3122"/>
                  </a:lnTo>
                  <a:cubicBezTo>
                    <a:pt x="6259" y="2771"/>
                    <a:pt x="6137" y="2323"/>
                    <a:pt x="5790" y="2122"/>
                  </a:cubicBezTo>
                  <a:cubicBezTo>
                    <a:pt x="5674" y="2055"/>
                    <a:pt x="5546" y="2024"/>
                    <a:pt x="5421" y="2024"/>
                  </a:cubicBezTo>
                  <a:cubicBezTo>
                    <a:pt x="5393" y="2024"/>
                    <a:pt x="5366" y="2026"/>
                    <a:pt x="5339" y="2029"/>
                  </a:cubicBezTo>
                  <a:cubicBezTo>
                    <a:pt x="5358" y="1747"/>
                    <a:pt x="5220" y="1468"/>
                    <a:pt x="4959" y="1316"/>
                  </a:cubicBezTo>
                  <a:cubicBezTo>
                    <a:pt x="4838" y="1247"/>
                    <a:pt x="4705" y="1214"/>
                    <a:pt x="4573" y="1214"/>
                  </a:cubicBezTo>
                  <a:cubicBezTo>
                    <a:pt x="4543" y="1214"/>
                    <a:pt x="4513" y="1216"/>
                    <a:pt x="4483" y="1219"/>
                  </a:cubicBezTo>
                  <a:cubicBezTo>
                    <a:pt x="4492" y="1130"/>
                    <a:pt x="4485" y="1039"/>
                    <a:pt x="4461" y="950"/>
                  </a:cubicBezTo>
                  <a:cubicBezTo>
                    <a:pt x="4409" y="753"/>
                    <a:pt x="4282" y="587"/>
                    <a:pt x="4104" y="485"/>
                  </a:cubicBezTo>
                  <a:cubicBezTo>
                    <a:pt x="3985" y="417"/>
                    <a:pt x="3855" y="381"/>
                    <a:pt x="3722" y="381"/>
                  </a:cubicBezTo>
                  <a:cubicBezTo>
                    <a:pt x="3656" y="381"/>
                    <a:pt x="3589" y="390"/>
                    <a:pt x="3523" y="408"/>
                  </a:cubicBezTo>
                  <a:cubicBezTo>
                    <a:pt x="3438" y="430"/>
                    <a:pt x="3358" y="467"/>
                    <a:pt x="3285" y="518"/>
                  </a:cubicBezTo>
                  <a:cubicBezTo>
                    <a:pt x="3223" y="351"/>
                    <a:pt x="3104" y="204"/>
                    <a:pt x="2935" y="109"/>
                  </a:cubicBezTo>
                  <a:cubicBezTo>
                    <a:pt x="2809" y="35"/>
                    <a:pt x="2670" y="1"/>
                    <a:pt x="2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5"/>
            <p:cNvSpPr/>
            <p:nvPr/>
          </p:nvSpPr>
          <p:spPr>
            <a:xfrm>
              <a:off x="4435765" y="1906809"/>
              <a:ext cx="14291" cy="14291"/>
            </a:xfrm>
            <a:custGeom>
              <a:avLst/>
              <a:gdLst/>
              <a:ahLst/>
              <a:cxnLst/>
              <a:rect l="l" t="t" r="r" b="b"/>
              <a:pathLst>
                <a:path w="373" h="373" extrusionOk="0">
                  <a:moveTo>
                    <a:pt x="186" y="1"/>
                  </a:moveTo>
                  <a:cubicBezTo>
                    <a:pt x="139" y="1"/>
                    <a:pt x="90" y="22"/>
                    <a:pt x="54" y="56"/>
                  </a:cubicBezTo>
                  <a:cubicBezTo>
                    <a:pt x="20" y="90"/>
                    <a:pt x="0" y="138"/>
                    <a:pt x="0" y="187"/>
                  </a:cubicBezTo>
                  <a:cubicBezTo>
                    <a:pt x="0" y="236"/>
                    <a:pt x="21" y="284"/>
                    <a:pt x="54" y="319"/>
                  </a:cubicBezTo>
                  <a:cubicBezTo>
                    <a:pt x="90" y="355"/>
                    <a:pt x="136" y="373"/>
                    <a:pt x="186" y="373"/>
                  </a:cubicBezTo>
                  <a:cubicBezTo>
                    <a:pt x="235" y="373"/>
                    <a:pt x="283" y="354"/>
                    <a:pt x="319" y="319"/>
                  </a:cubicBezTo>
                  <a:cubicBezTo>
                    <a:pt x="355" y="284"/>
                    <a:pt x="372" y="238"/>
                    <a:pt x="372" y="187"/>
                  </a:cubicBezTo>
                  <a:cubicBezTo>
                    <a:pt x="372" y="139"/>
                    <a:pt x="352" y="90"/>
                    <a:pt x="319" y="56"/>
                  </a:cubicBezTo>
                  <a:cubicBezTo>
                    <a:pt x="283" y="20"/>
                    <a:pt x="235"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7" name="Google Shape;3137;p55"/>
          <p:cNvSpPr/>
          <p:nvPr/>
        </p:nvSpPr>
        <p:spPr>
          <a:xfrm>
            <a:off x="5191875" y="2326941"/>
            <a:ext cx="244800" cy="244800"/>
          </a:xfrm>
          <a:prstGeom prst="ellipse">
            <a:avLst/>
          </a:pr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5"/>
          <p:cNvSpPr/>
          <p:nvPr/>
        </p:nvSpPr>
        <p:spPr>
          <a:xfrm>
            <a:off x="5094800" y="3040316"/>
            <a:ext cx="244800" cy="244800"/>
          </a:xfrm>
          <a:prstGeom prst="ellipse">
            <a:avLst/>
          </a:pr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5"/>
          <p:cNvSpPr/>
          <p:nvPr/>
        </p:nvSpPr>
        <p:spPr>
          <a:xfrm>
            <a:off x="5665175" y="3325491"/>
            <a:ext cx="244800" cy="244800"/>
          </a:xfrm>
          <a:prstGeom prst="ellipse">
            <a:avLst/>
          </a:pr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5"/>
          <p:cNvSpPr/>
          <p:nvPr/>
        </p:nvSpPr>
        <p:spPr>
          <a:xfrm>
            <a:off x="6041375" y="2178691"/>
            <a:ext cx="244800" cy="244800"/>
          </a:xfrm>
          <a:prstGeom prst="ellipse">
            <a:avLst/>
          </a:pr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5"/>
          <p:cNvSpPr/>
          <p:nvPr/>
        </p:nvSpPr>
        <p:spPr>
          <a:xfrm>
            <a:off x="6429700" y="2449341"/>
            <a:ext cx="244800" cy="244800"/>
          </a:xfrm>
          <a:prstGeom prst="ellipse">
            <a:avLst/>
          </a:pr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5"/>
          <p:cNvSpPr/>
          <p:nvPr/>
        </p:nvSpPr>
        <p:spPr>
          <a:xfrm>
            <a:off x="6259825" y="2795516"/>
            <a:ext cx="244800" cy="244800"/>
          </a:xfrm>
          <a:prstGeom prst="ellipse">
            <a:avLst/>
          </a:pr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5"/>
          <p:cNvSpPr/>
          <p:nvPr/>
        </p:nvSpPr>
        <p:spPr>
          <a:xfrm>
            <a:off x="6674500" y="3189916"/>
            <a:ext cx="244800" cy="244800"/>
          </a:xfrm>
          <a:prstGeom prst="ellipse">
            <a:avLst/>
          </a:pr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5"/>
          <p:cNvSpPr/>
          <p:nvPr/>
        </p:nvSpPr>
        <p:spPr>
          <a:xfrm>
            <a:off x="7141725" y="2423491"/>
            <a:ext cx="244800" cy="244800"/>
          </a:xfrm>
          <a:prstGeom prst="ellipse">
            <a:avLst/>
          </a:pr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5"/>
          <p:cNvSpPr/>
          <p:nvPr/>
        </p:nvSpPr>
        <p:spPr>
          <a:xfrm>
            <a:off x="7354100" y="2896091"/>
            <a:ext cx="244800" cy="244800"/>
          </a:xfrm>
          <a:prstGeom prst="ellipse">
            <a:avLst/>
          </a:pr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5"/>
          <p:cNvSpPr/>
          <p:nvPr/>
        </p:nvSpPr>
        <p:spPr>
          <a:xfrm>
            <a:off x="7748500" y="3325491"/>
            <a:ext cx="244800" cy="244800"/>
          </a:xfrm>
          <a:prstGeom prst="ellipse">
            <a:avLst/>
          </a:pr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150"/>
        <p:cNvGrpSpPr/>
        <p:nvPr/>
      </p:nvGrpSpPr>
      <p:grpSpPr>
        <a:xfrm>
          <a:off x="0" y="0"/>
          <a:ext cx="0" cy="0"/>
          <a:chOff x="0" y="0"/>
          <a:chExt cx="0" cy="0"/>
        </a:xfrm>
      </p:grpSpPr>
      <p:cxnSp>
        <p:nvCxnSpPr>
          <p:cNvPr id="3151" name="Google Shape;3151;p56"/>
          <p:cNvCxnSpPr>
            <a:stCxn id="3152" idx="3"/>
            <a:endCxn id="3153" idx="4"/>
          </p:cNvCxnSpPr>
          <p:nvPr/>
        </p:nvCxnSpPr>
        <p:spPr>
          <a:xfrm>
            <a:off x="3009600" y="2653638"/>
            <a:ext cx="1562400" cy="1103100"/>
          </a:xfrm>
          <a:prstGeom prst="bentConnector4">
            <a:avLst>
              <a:gd name="adj1" fmla="val 20236"/>
              <a:gd name="adj2" fmla="val 121595"/>
            </a:avLst>
          </a:prstGeom>
          <a:noFill/>
          <a:ln w="19050" cap="rnd" cmpd="sng">
            <a:solidFill>
              <a:srgbClr val="D74B85"/>
            </a:solidFill>
            <a:prstDash val="dot"/>
            <a:round/>
            <a:headEnd type="none" w="med" len="med"/>
            <a:tailEnd type="none" w="med" len="med"/>
          </a:ln>
        </p:spPr>
      </p:cxnSp>
      <p:cxnSp>
        <p:nvCxnSpPr>
          <p:cNvPr id="3154" name="Google Shape;3154;p56"/>
          <p:cNvCxnSpPr>
            <a:stCxn id="3155" idx="1"/>
            <a:endCxn id="3153" idx="7"/>
          </p:cNvCxnSpPr>
          <p:nvPr/>
        </p:nvCxnSpPr>
        <p:spPr>
          <a:xfrm rot="10800000">
            <a:off x="5229600" y="2169138"/>
            <a:ext cx="904800" cy="484500"/>
          </a:xfrm>
          <a:prstGeom prst="bentConnector4">
            <a:avLst>
              <a:gd name="adj1" fmla="val 34950"/>
              <a:gd name="adj2" fmla="val 205353"/>
            </a:avLst>
          </a:prstGeom>
          <a:noFill/>
          <a:ln w="19050" cap="rnd" cmpd="sng">
            <a:solidFill>
              <a:schemeClr val="accent2"/>
            </a:solidFill>
            <a:prstDash val="dot"/>
            <a:round/>
            <a:headEnd type="none" w="med" len="med"/>
            <a:tailEnd type="none" w="med" len="med"/>
          </a:ln>
        </p:spPr>
      </p:cxnSp>
      <p:sp>
        <p:nvSpPr>
          <p:cNvPr id="3153" name="Google Shape;3153;p56"/>
          <p:cNvSpPr/>
          <p:nvPr/>
        </p:nvSpPr>
        <p:spPr>
          <a:xfrm>
            <a:off x="3641950" y="1896825"/>
            <a:ext cx="1860000" cy="1860000"/>
          </a:xfrm>
          <a:prstGeom prst="ellipse">
            <a:avLst/>
          </a:prstGeom>
          <a:solidFill>
            <a:srgbClr val="FFFFFF"/>
          </a:solidFill>
          <a:ln>
            <a:noFill/>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3816600" y="2071425"/>
            <a:ext cx="1510800" cy="1510800"/>
          </a:xfrm>
          <a:prstGeom prst="ellipse">
            <a:avLst/>
          </a:prstGeom>
          <a:noFill/>
          <a:ln w="19050" cap="rnd" cmpd="sng">
            <a:solidFill>
              <a:schemeClr val="accent5"/>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7" name="Google Shape;3157;p56"/>
          <p:cNvGrpSpPr/>
          <p:nvPr/>
        </p:nvGrpSpPr>
        <p:grpSpPr>
          <a:xfrm>
            <a:off x="789216" y="3055004"/>
            <a:ext cx="2402867" cy="440600"/>
            <a:chOff x="1836800" y="1520550"/>
            <a:chExt cx="1871100" cy="440600"/>
          </a:xfrm>
        </p:grpSpPr>
        <p:sp>
          <p:nvSpPr>
            <p:cNvPr id="3158" name="Google Shape;3158;p56"/>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56"/>
          <p:cNvGrpSpPr/>
          <p:nvPr/>
        </p:nvGrpSpPr>
        <p:grpSpPr>
          <a:xfrm>
            <a:off x="5951816" y="3055004"/>
            <a:ext cx="2402867" cy="440600"/>
            <a:chOff x="1836800" y="1520550"/>
            <a:chExt cx="1871100" cy="440600"/>
          </a:xfrm>
        </p:grpSpPr>
        <p:sp>
          <p:nvSpPr>
            <p:cNvPr id="3161" name="Google Shape;3161;p56"/>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3" name="Google Shape;3163;p56"/>
          <p:cNvSpPr txBox="1">
            <a:spLocks noGrp="1"/>
          </p:cNvSpPr>
          <p:nvPr>
            <p:ph type="subTitle" idx="1"/>
          </p:nvPr>
        </p:nvSpPr>
        <p:spPr>
          <a:xfrm>
            <a:off x="720000" y="3076713"/>
            <a:ext cx="2541300" cy="397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Increasing age</a:t>
            </a:r>
            <a:endParaRPr/>
          </a:p>
        </p:txBody>
      </p:sp>
      <p:sp>
        <p:nvSpPr>
          <p:cNvPr id="3164" name="Google Shape;3164;p56"/>
          <p:cNvSpPr txBox="1">
            <a:spLocks noGrp="1"/>
          </p:cNvSpPr>
          <p:nvPr>
            <p:ph type="subTitle" idx="2"/>
          </p:nvPr>
        </p:nvSpPr>
        <p:spPr>
          <a:xfrm>
            <a:off x="5882698" y="3076713"/>
            <a:ext cx="2541300" cy="397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Personal history</a:t>
            </a:r>
            <a:endParaRPr/>
          </a:p>
        </p:txBody>
      </p:sp>
      <p:sp>
        <p:nvSpPr>
          <p:cNvPr id="3152" name="Google Shape;3152;p56"/>
          <p:cNvSpPr txBox="1">
            <a:spLocks noGrp="1"/>
          </p:cNvSpPr>
          <p:nvPr>
            <p:ph type="title"/>
          </p:nvPr>
        </p:nvSpPr>
        <p:spPr>
          <a:xfrm>
            <a:off x="971700" y="2158038"/>
            <a:ext cx="20379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67%</a:t>
            </a:r>
            <a:endParaRPr/>
          </a:p>
        </p:txBody>
      </p:sp>
      <p:sp>
        <p:nvSpPr>
          <p:cNvPr id="3155" name="Google Shape;3155;p56"/>
          <p:cNvSpPr txBox="1">
            <a:spLocks noGrp="1"/>
          </p:cNvSpPr>
          <p:nvPr>
            <p:ph type="title" idx="3"/>
          </p:nvPr>
        </p:nvSpPr>
        <p:spPr>
          <a:xfrm>
            <a:off x="6134400" y="2158038"/>
            <a:ext cx="20379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25%</a:t>
            </a:r>
            <a:endParaRPr/>
          </a:p>
        </p:txBody>
      </p:sp>
      <p:sp>
        <p:nvSpPr>
          <p:cNvPr id="3165" name="Google Shape;3165;p56"/>
          <p:cNvSpPr txBox="1">
            <a:spLocks noGrp="1"/>
          </p:cNvSpPr>
          <p:nvPr>
            <p:ph type="title" idx="4"/>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RISK FACTORS</a:t>
            </a:r>
            <a:endParaRPr/>
          </a:p>
        </p:txBody>
      </p:sp>
      <p:sp>
        <p:nvSpPr>
          <p:cNvPr id="3166" name="Google Shape;3166;p56"/>
          <p:cNvSpPr/>
          <p:nvPr/>
        </p:nvSpPr>
        <p:spPr>
          <a:xfrm>
            <a:off x="3816600" y="2071425"/>
            <a:ext cx="1510800" cy="1510800"/>
          </a:xfrm>
          <a:prstGeom prst="arc">
            <a:avLst>
              <a:gd name="adj1" fmla="val 16200000"/>
              <a:gd name="adj2" fmla="val 8925093"/>
            </a:avLst>
          </a:prstGeom>
          <a:noFill/>
          <a:ln w="1524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4101725" y="2356550"/>
            <a:ext cx="940500" cy="940500"/>
          </a:xfrm>
          <a:prstGeom prst="ellipse">
            <a:avLst/>
          </a:prstGeom>
          <a:noFill/>
          <a:ln w="19050" cap="rnd" cmpd="sng">
            <a:solidFill>
              <a:schemeClr val="accent2"/>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4101725" y="2356550"/>
            <a:ext cx="940500" cy="940500"/>
          </a:xfrm>
          <a:prstGeom prst="arc">
            <a:avLst>
              <a:gd name="adj1" fmla="val 16200000"/>
              <a:gd name="adj2" fmla="val 0"/>
            </a:avLst>
          </a:prstGeom>
          <a:noFill/>
          <a:ln w="1524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9" name="Google Shape;3169;p56"/>
          <p:cNvGrpSpPr/>
          <p:nvPr/>
        </p:nvGrpSpPr>
        <p:grpSpPr>
          <a:xfrm>
            <a:off x="4389515" y="2644344"/>
            <a:ext cx="364965" cy="364965"/>
            <a:chOff x="3746102" y="3998556"/>
            <a:chExt cx="364965" cy="364965"/>
          </a:xfrm>
        </p:grpSpPr>
        <p:sp>
          <p:nvSpPr>
            <p:cNvPr id="3170" name="Google Shape;3170;p56"/>
            <p:cNvSpPr/>
            <p:nvPr/>
          </p:nvSpPr>
          <p:spPr>
            <a:xfrm>
              <a:off x="3860542" y="4005682"/>
              <a:ext cx="135933" cy="135894"/>
            </a:xfrm>
            <a:custGeom>
              <a:avLst/>
              <a:gdLst/>
              <a:ahLst/>
              <a:cxnLst/>
              <a:rect l="l" t="t" r="r" b="b"/>
              <a:pathLst>
                <a:path w="3548" h="3547" extrusionOk="0">
                  <a:moveTo>
                    <a:pt x="1775" y="0"/>
                  </a:moveTo>
                  <a:cubicBezTo>
                    <a:pt x="796" y="0"/>
                    <a:pt x="1" y="795"/>
                    <a:pt x="1" y="1774"/>
                  </a:cubicBezTo>
                  <a:cubicBezTo>
                    <a:pt x="1" y="2752"/>
                    <a:pt x="796" y="3547"/>
                    <a:pt x="1775" y="3547"/>
                  </a:cubicBezTo>
                  <a:cubicBezTo>
                    <a:pt x="2754" y="3547"/>
                    <a:pt x="3547" y="2752"/>
                    <a:pt x="3547" y="1774"/>
                  </a:cubicBezTo>
                  <a:cubicBezTo>
                    <a:pt x="3547" y="795"/>
                    <a:pt x="2754" y="0"/>
                    <a:pt x="17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3778093" y="4151346"/>
              <a:ext cx="125512" cy="141986"/>
            </a:xfrm>
            <a:custGeom>
              <a:avLst/>
              <a:gdLst/>
              <a:ahLst/>
              <a:cxnLst/>
              <a:rect l="l" t="t" r="r" b="b"/>
              <a:pathLst>
                <a:path w="3276" h="3706" extrusionOk="0">
                  <a:moveTo>
                    <a:pt x="1638" y="1"/>
                  </a:moveTo>
                  <a:cubicBezTo>
                    <a:pt x="735" y="1"/>
                    <a:pt x="1" y="735"/>
                    <a:pt x="1" y="1638"/>
                  </a:cubicBezTo>
                  <a:lnTo>
                    <a:pt x="1" y="2788"/>
                  </a:lnTo>
                  <a:cubicBezTo>
                    <a:pt x="1" y="3294"/>
                    <a:pt x="413" y="3705"/>
                    <a:pt x="919" y="3705"/>
                  </a:cubicBezTo>
                  <a:lnTo>
                    <a:pt x="2358" y="3705"/>
                  </a:lnTo>
                  <a:cubicBezTo>
                    <a:pt x="2864" y="3705"/>
                    <a:pt x="3275" y="3294"/>
                    <a:pt x="3275" y="2788"/>
                  </a:cubicBezTo>
                  <a:lnTo>
                    <a:pt x="3275" y="1638"/>
                  </a:lnTo>
                  <a:cubicBezTo>
                    <a:pt x="3275" y="735"/>
                    <a:pt x="2543" y="1"/>
                    <a:pt x="16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4015707" y="4139316"/>
              <a:ext cx="63944" cy="96011"/>
            </a:xfrm>
            <a:custGeom>
              <a:avLst/>
              <a:gdLst/>
              <a:ahLst/>
              <a:cxnLst/>
              <a:rect l="l" t="t" r="r" b="b"/>
              <a:pathLst>
                <a:path w="1669" h="2506" extrusionOk="0">
                  <a:moveTo>
                    <a:pt x="844" y="0"/>
                  </a:moveTo>
                  <a:cubicBezTo>
                    <a:pt x="833" y="0"/>
                    <a:pt x="822" y="0"/>
                    <a:pt x="812" y="1"/>
                  </a:cubicBezTo>
                  <a:cubicBezTo>
                    <a:pt x="383" y="17"/>
                    <a:pt x="35" y="366"/>
                    <a:pt x="18" y="794"/>
                  </a:cubicBezTo>
                  <a:cubicBezTo>
                    <a:pt x="0" y="1264"/>
                    <a:pt x="375" y="1651"/>
                    <a:pt x="843" y="1651"/>
                  </a:cubicBezTo>
                  <a:lnTo>
                    <a:pt x="971" y="1806"/>
                  </a:lnTo>
                  <a:lnTo>
                    <a:pt x="971" y="2506"/>
                  </a:lnTo>
                  <a:cubicBezTo>
                    <a:pt x="1356" y="2506"/>
                    <a:pt x="1669" y="2193"/>
                    <a:pt x="1669" y="1808"/>
                  </a:cubicBezTo>
                  <a:lnTo>
                    <a:pt x="1669" y="825"/>
                  </a:lnTo>
                  <a:cubicBezTo>
                    <a:pt x="1669" y="370"/>
                    <a:pt x="1299" y="0"/>
                    <a:pt x="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3981379" y="4168127"/>
              <a:ext cx="69537" cy="40535"/>
            </a:xfrm>
            <a:custGeom>
              <a:avLst/>
              <a:gdLst/>
              <a:ahLst/>
              <a:cxnLst/>
              <a:rect l="l" t="t" r="r" b="b"/>
              <a:pathLst>
                <a:path w="1815" h="1058" extrusionOk="0">
                  <a:moveTo>
                    <a:pt x="908" y="0"/>
                  </a:moveTo>
                  <a:cubicBezTo>
                    <a:pt x="408" y="0"/>
                    <a:pt x="3" y="407"/>
                    <a:pt x="0" y="907"/>
                  </a:cubicBezTo>
                  <a:lnTo>
                    <a:pt x="0" y="1057"/>
                  </a:lnTo>
                  <a:lnTo>
                    <a:pt x="1815" y="1057"/>
                  </a:lnTo>
                  <a:lnTo>
                    <a:pt x="1815" y="907"/>
                  </a:lnTo>
                  <a:cubicBezTo>
                    <a:pt x="1815" y="407"/>
                    <a:pt x="1410" y="0"/>
                    <a:pt x="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3928585" y="4277050"/>
              <a:ext cx="175318" cy="79345"/>
            </a:xfrm>
            <a:custGeom>
              <a:avLst/>
              <a:gdLst/>
              <a:ahLst/>
              <a:cxnLst/>
              <a:rect l="l" t="t" r="r" b="b"/>
              <a:pathLst>
                <a:path w="4576" h="2071" extrusionOk="0">
                  <a:moveTo>
                    <a:pt x="1225" y="0"/>
                  </a:moveTo>
                  <a:cubicBezTo>
                    <a:pt x="550" y="0"/>
                    <a:pt x="0" y="549"/>
                    <a:pt x="0" y="1225"/>
                  </a:cubicBezTo>
                  <a:lnTo>
                    <a:pt x="0" y="2070"/>
                  </a:lnTo>
                  <a:lnTo>
                    <a:pt x="4575" y="2070"/>
                  </a:lnTo>
                  <a:lnTo>
                    <a:pt x="4575" y="1225"/>
                  </a:lnTo>
                  <a:cubicBezTo>
                    <a:pt x="4575" y="549"/>
                    <a:pt x="4026"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3998773" y="4259005"/>
              <a:ext cx="34826" cy="36474"/>
            </a:xfrm>
            <a:custGeom>
              <a:avLst/>
              <a:gdLst/>
              <a:ahLst/>
              <a:cxnLst/>
              <a:rect l="l" t="t" r="r" b="b"/>
              <a:pathLst>
                <a:path w="909" h="952" extrusionOk="0">
                  <a:moveTo>
                    <a:pt x="0" y="1"/>
                  </a:moveTo>
                  <a:lnTo>
                    <a:pt x="0" y="498"/>
                  </a:lnTo>
                  <a:cubicBezTo>
                    <a:pt x="0" y="748"/>
                    <a:pt x="204" y="952"/>
                    <a:pt x="454" y="952"/>
                  </a:cubicBezTo>
                  <a:cubicBezTo>
                    <a:pt x="706" y="952"/>
                    <a:pt x="908" y="748"/>
                    <a:pt x="908" y="498"/>
                  </a:cubicBezTo>
                  <a:lnTo>
                    <a:pt x="908" y="1"/>
                  </a:ln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3981494" y="4208624"/>
              <a:ext cx="69422" cy="54174"/>
            </a:xfrm>
            <a:custGeom>
              <a:avLst/>
              <a:gdLst/>
              <a:ahLst/>
              <a:cxnLst/>
              <a:rect l="l" t="t" r="r" b="b"/>
              <a:pathLst>
                <a:path w="1812" h="1414" extrusionOk="0">
                  <a:moveTo>
                    <a:pt x="0" y="0"/>
                  </a:moveTo>
                  <a:lnTo>
                    <a:pt x="0" y="508"/>
                  </a:lnTo>
                  <a:cubicBezTo>
                    <a:pt x="0" y="1009"/>
                    <a:pt x="405" y="1414"/>
                    <a:pt x="905" y="1414"/>
                  </a:cubicBezTo>
                  <a:cubicBezTo>
                    <a:pt x="1407" y="1414"/>
                    <a:pt x="1812" y="1009"/>
                    <a:pt x="1812" y="508"/>
                  </a:cubicBezTo>
                  <a:lnTo>
                    <a:pt x="1812" y="0"/>
                  </a:ln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3753228" y="4277050"/>
              <a:ext cx="175318" cy="79345"/>
            </a:xfrm>
            <a:custGeom>
              <a:avLst/>
              <a:gdLst/>
              <a:ahLst/>
              <a:cxnLst/>
              <a:rect l="l" t="t" r="r" b="b"/>
              <a:pathLst>
                <a:path w="4576" h="2071" extrusionOk="0">
                  <a:moveTo>
                    <a:pt x="1226" y="0"/>
                  </a:moveTo>
                  <a:cubicBezTo>
                    <a:pt x="550" y="0"/>
                    <a:pt x="1" y="549"/>
                    <a:pt x="1" y="1225"/>
                  </a:cubicBezTo>
                  <a:lnTo>
                    <a:pt x="1" y="2070"/>
                  </a:lnTo>
                  <a:lnTo>
                    <a:pt x="4576" y="2070"/>
                  </a:lnTo>
                  <a:lnTo>
                    <a:pt x="4576" y="1225"/>
                  </a:lnTo>
                  <a:cubicBezTo>
                    <a:pt x="4576" y="549"/>
                    <a:pt x="4027" y="0"/>
                    <a:pt x="33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3823455" y="4259005"/>
              <a:ext cx="34788" cy="36474"/>
            </a:xfrm>
            <a:custGeom>
              <a:avLst/>
              <a:gdLst/>
              <a:ahLst/>
              <a:cxnLst/>
              <a:rect l="l" t="t" r="r" b="b"/>
              <a:pathLst>
                <a:path w="908" h="952" extrusionOk="0">
                  <a:moveTo>
                    <a:pt x="0" y="1"/>
                  </a:moveTo>
                  <a:lnTo>
                    <a:pt x="0" y="498"/>
                  </a:lnTo>
                  <a:cubicBezTo>
                    <a:pt x="0" y="748"/>
                    <a:pt x="204" y="952"/>
                    <a:pt x="454" y="952"/>
                  </a:cubicBezTo>
                  <a:cubicBezTo>
                    <a:pt x="705" y="952"/>
                    <a:pt x="908" y="748"/>
                    <a:pt x="908" y="498"/>
                  </a:cubicBezTo>
                  <a:lnTo>
                    <a:pt x="908"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3806598" y="4206670"/>
              <a:ext cx="68464" cy="56204"/>
            </a:xfrm>
            <a:custGeom>
              <a:avLst/>
              <a:gdLst/>
              <a:ahLst/>
              <a:cxnLst/>
              <a:rect l="l" t="t" r="r" b="b"/>
              <a:pathLst>
                <a:path w="1787" h="1467" extrusionOk="0">
                  <a:moveTo>
                    <a:pt x="1" y="1"/>
                  </a:moveTo>
                  <a:lnTo>
                    <a:pt x="1" y="573"/>
                  </a:lnTo>
                  <a:cubicBezTo>
                    <a:pt x="1" y="1068"/>
                    <a:pt x="401" y="1466"/>
                    <a:pt x="894" y="1466"/>
                  </a:cubicBezTo>
                  <a:cubicBezTo>
                    <a:pt x="1388" y="1466"/>
                    <a:pt x="1787" y="1068"/>
                    <a:pt x="1787" y="573"/>
                  </a:cubicBezTo>
                  <a:lnTo>
                    <a:pt x="1787"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3746102" y="4132114"/>
              <a:ext cx="364965" cy="231407"/>
            </a:xfrm>
            <a:custGeom>
              <a:avLst/>
              <a:gdLst/>
              <a:ahLst/>
              <a:cxnLst/>
              <a:rect l="l" t="t" r="r" b="b"/>
              <a:pathLst>
                <a:path w="9526" h="6040" extrusionOk="0">
                  <a:moveTo>
                    <a:pt x="7049" y="1126"/>
                  </a:moveTo>
                  <a:cubicBezTo>
                    <a:pt x="7435" y="1126"/>
                    <a:pt x="7752" y="1430"/>
                    <a:pt x="7770" y="1811"/>
                  </a:cubicBezTo>
                  <a:lnTo>
                    <a:pt x="6330" y="1811"/>
                  </a:lnTo>
                  <a:cubicBezTo>
                    <a:pt x="6348" y="1430"/>
                    <a:pt x="6665" y="1126"/>
                    <a:pt x="7049" y="1126"/>
                  </a:cubicBezTo>
                  <a:close/>
                  <a:moveTo>
                    <a:pt x="7883" y="374"/>
                  </a:moveTo>
                  <a:cubicBezTo>
                    <a:pt x="8048" y="374"/>
                    <a:pt x="8205" y="438"/>
                    <a:pt x="8325" y="554"/>
                  </a:cubicBezTo>
                  <a:cubicBezTo>
                    <a:pt x="8451" y="674"/>
                    <a:pt x="8520" y="838"/>
                    <a:pt x="8520" y="1015"/>
                  </a:cubicBezTo>
                  <a:lnTo>
                    <a:pt x="8520" y="1997"/>
                  </a:lnTo>
                  <a:cubicBezTo>
                    <a:pt x="8520" y="2234"/>
                    <a:pt x="8359" y="2433"/>
                    <a:pt x="8142" y="2493"/>
                  </a:cubicBezTo>
                  <a:lnTo>
                    <a:pt x="8142" y="1848"/>
                  </a:lnTo>
                  <a:cubicBezTo>
                    <a:pt x="8142" y="1327"/>
                    <a:pt x="7774" y="890"/>
                    <a:pt x="7284" y="783"/>
                  </a:cubicBezTo>
                  <a:cubicBezTo>
                    <a:pt x="7377" y="551"/>
                    <a:pt x="7600" y="384"/>
                    <a:pt x="7856" y="375"/>
                  </a:cubicBezTo>
                  <a:cubicBezTo>
                    <a:pt x="7865" y="375"/>
                    <a:pt x="7874" y="374"/>
                    <a:pt x="7883" y="374"/>
                  </a:cubicBezTo>
                  <a:close/>
                  <a:moveTo>
                    <a:pt x="3180" y="2133"/>
                  </a:moveTo>
                  <a:lnTo>
                    <a:pt x="3180" y="2519"/>
                  </a:lnTo>
                  <a:cubicBezTo>
                    <a:pt x="3180" y="2909"/>
                    <a:pt x="2864" y="3225"/>
                    <a:pt x="2473" y="3225"/>
                  </a:cubicBezTo>
                  <a:cubicBezTo>
                    <a:pt x="2064" y="3225"/>
                    <a:pt x="1766" y="2895"/>
                    <a:pt x="1766" y="2436"/>
                  </a:cubicBezTo>
                  <a:lnTo>
                    <a:pt x="1766" y="2133"/>
                  </a:lnTo>
                  <a:close/>
                  <a:moveTo>
                    <a:pt x="7771" y="2183"/>
                  </a:moveTo>
                  <a:lnTo>
                    <a:pt x="7771" y="2505"/>
                  </a:lnTo>
                  <a:cubicBezTo>
                    <a:pt x="7771" y="2903"/>
                    <a:pt x="7448" y="3225"/>
                    <a:pt x="7052" y="3225"/>
                  </a:cubicBezTo>
                  <a:cubicBezTo>
                    <a:pt x="6655" y="3225"/>
                    <a:pt x="6332" y="2902"/>
                    <a:pt x="6332" y="2505"/>
                  </a:cubicBezTo>
                  <a:lnTo>
                    <a:pt x="6330" y="2183"/>
                  </a:lnTo>
                  <a:close/>
                  <a:moveTo>
                    <a:pt x="2425" y="687"/>
                  </a:moveTo>
                  <a:cubicBezTo>
                    <a:pt x="3225" y="687"/>
                    <a:pt x="3876" y="1339"/>
                    <a:pt x="3876" y="2139"/>
                  </a:cubicBezTo>
                  <a:lnTo>
                    <a:pt x="3876" y="3289"/>
                  </a:lnTo>
                  <a:cubicBezTo>
                    <a:pt x="3876" y="3405"/>
                    <a:pt x="3848" y="3517"/>
                    <a:pt x="3797" y="3619"/>
                  </a:cubicBezTo>
                  <a:cubicBezTo>
                    <a:pt x="3713" y="3603"/>
                    <a:pt x="3625" y="3595"/>
                    <a:pt x="3536" y="3595"/>
                  </a:cubicBezTo>
                  <a:lnTo>
                    <a:pt x="3113" y="3595"/>
                  </a:lnTo>
                  <a:lnTo>
                    <a:pt x="3113" y="3387"/>
                  </a:lnTo>
                  <a:cubicBezTo>
                    <a:pt x="3379" y="3189"/>
                    <a:pt x="3552" y="2874"/>
                    <a:pt x="3552" y="2518"/>
                  </a:cubicBezTo>
                  <a:lnTo>
                    <a:pt x="3552" y="1945"/>
                  </a:lnTo>
                  <a:cubicBezTo>
                    <a:pt x="3552" y="1842"/>
                    <a:pt x="3469" y="1759"/>
                    <a:pt x="3366" y="1759"/>
                  </a:cubicBezTo>
                  <a:lnTo>
                    <a:pt x="1580" y="1759"/>
                  </a:lnTo>
                  <a:cubicBezTo>
                    <a:pt x="1479" y="1759"/>
                    <a:pt x="1394" y="1842"/>
                    <a:pt x="1394" y="1945"/>
                  </a:cubicBezTo>
                  <a:lnTo>
                    <a:pt x="1394" y="2435"/>
                  </a:lnTo>
                  <a:cubicBezTo>
                    <a:pt x="1394" y="2835"/>
                    <a:pt x="1564" y="3174"/>
                    <a:pt x="1833" y="3381"/>
                  </a:cubicBezTo>
                  <a:lnTo>
                    <a:pt x="1833" y="3594"/>
                  </a:lnTo>
                  <a:lnTo>
                    <a:pt x="1409" y="3594"/>
                  </a:lnTo>
                  <a:cubicBezTo>
                    <a:pt x="1290" y="3594"/>
                    <a:pt x="1175" y="3609"/>
                    <a:pt x="1064" y="3636"/>
                  </a:cubicBezTo>
                  <a:cubicBezTo>
                    <a:pt x="1006" y="3530"/>
                    <a:pt x="974" y="3411"/>
                    <a:pt x="974" y="3289"/>
                  </a:cubicBezTo>
                  <a:lnTo>
                    <a:pt x="974" y="2139"/>
                  </a:lnTo>
                  <a:cubicBezTo>
                    <a:pt x="974" y="1339"/>
                    <a:pt x="1625" y="687"/>
                    <a:pt x="2425" y="687"/>
                  </a:cubicBezTo>
                  <a:close/>
                  <a:moveTo>
                    <a:pt x="2741" y="3564"/>
                  </a:moveTo>
                  <a:lnTo>
                    <a:pt x="2741" y="3810"/>
                  </a:lnTo>
                  <a:cubicBezTo>
                    <a:pt x="2741" y="3959"/>
                    <a:pt x="2620" y="4078"/>
                    <a:pt x="2473" y="4078"/>
                  </a:cubicBezTo>
                  <a:cubicBezTo>
                    <a:pt x="2327" y="4078"/>
                    <a:pt x="2205" y="3959"/>
                    <a:pt x="2205" y="3810"/>
                  </a:cubicBezTo>
                  <a:lnTo>
                    <a:pt x="2205" y="3564"/>
                  </a:lnTo>
                  <a:cubicBezTo>
                    <a:pt x="2291" y="3587"/>
                    <a:pt x="2381" y="3597"/>
                    <a:pt x="2473" y="3597"/>
                  </a:cubicBezTo>
                  <a:cubicBezTo>
                    <a:pt x="2567" y="3597"/>
                    <a:pt x="2656" y="3587"/>
                    <a:pt x="2741" y="3564"/>
                  </a:cubicBezTo>
                  <a:close/>
                  <a:moveTo>
                    <a:pt x="7317" y="3564"/>
                  </a:moveTo>
                  <a:lnTo>
                    <a:pt x="7317" y="3810"/>
                  </a:lnTo>
                  <a:cubicBezTo>
                    <a:pt x="7317" y="3956"/>
                    <a:pt x="7198" y="4078"/>
                    <a:pt x="7049" y="4078"/>
                  </a:cubicBezTo>
                  <a:cubicBezTo>
                    <a:pt x="6900" y="4078"/>
                    <a:pt x="6781" y="3959"/>
                    <a:pt x="6781" y="3810"/>
                  </a:cubicBezTo>
                  <a:lnTo>
                    <a:pt x="6781" y="3564"/>
                  </a:lnTo>
                  <a:cubicBezTo>
                    <a:pt x="6868" y="3587"/>
                    <a:pt x="6957" y="3597"/>
                    <a:pt x="7049" y="3597"/>
                  </a:cubicBezTo>
                  <a:cubicBezTo>
                    <a:pt x="7143" y="3597"/>
                    <a:pt x="7232" y="3587"/>
                    <a:pt x="7317" y="3564"/>
                  </a:cubicBezTo>
                  <a:close/>
                  <a:moveTo>
                    <a:pt x="8113" y="3969"/>
                  </a:moveTo>
                  <a:cubicBezTo>
                    <a:pt x="8686" y="3969"/>
                    <a:pt x="9152" y="4435"/>
                    <a:pt x="9152" y="5008"/>
                  </a:cubicBezTo>
                  <a:lnTo>
                    <a:pt x="9152" y="5667"/>
                  </a:lnTo>
                  <a:lnTo>
                    <a:pt x="4948" y="5667"/>
                  </a:lnTo>
                  <a:lnTo>
                    <a:pt x="4948" y="5008"/>
                  </a:lnTo>
                  <a:cubicBezTo>
                    <a:pt x="4948" y="4435"/>
                    <a:pt x="5412" y="3969"/>
                    <a:pt x="5985" y="3969"/>
                  </a:cubicBezTo>
                  <a:lnTo>
                    <a:pt x="6430" y="3969"/>
                  </a:lnTo>
                  <a:cubicBezTo>
                    <a:pt x="6502" y="4246"/>
                    <a:pt x="6752" y="4451"/>
                    <a:pt x="7049" y="4451"/>
                  </a:cubicBezTo>
                  <a:cubicBezTo>
                    <a:pt x="7347" y="4451"/>
                    <a:pt x="7598" y="4246"/>
                    <a:pt x="7670" y="3969"/>
                  </a:cubicBezTo>
                  <a:close/>
                  <a:moveTo>
                    <a:pt x="7877" y="1"/>
                  </a:moveTo>
                  <a:cubicBezTo>
                    <a:pt x="7865" y="1"/>
                    <a:pt x="7854" y="1"/>
                    <a:pt x="7843" y="1"/>
                  </a:cubicBezTo>
                  <a:cubicBezTo>
                    <a:pt x="7396" y="18"/>
                    <a:pt x="7011" y="338"/>
                    <a:pt x="6900" y="763"/>
                  </a:cubicBezTo>
                  <a:cubicBezTo>
                    <a:pt x="6369" y="836"/>
                    <a:pt x="5957" y="1295"/>
                    <a:pt x="5957" y="1847"/>
                  </a:cubicBezTo>
                  <a:lnTo>
                    <a:pt x="5957" y="2505"/>
                  </a:lnTo>
                  <a:cubicBezTo>
                    <a:pt x="5957" y="2869"/>
                    <a:pt x="6137" y="3191"/>
                    <a:pt x="6411" y="3390"/>
                  </a:cubicBezTo>
                  <a:lnTo>
                    <a:pt x="6411" y="3595"/>
                  </a:lnTo>
                  <a:lnTo>
                    <a:pt x="5987" y="3595"/>
                  </a:lnTo>
                  <a:cubicBezTo>
                    <a:pt x="5464" y="3595"/>
                    <a:pt x="5007" y="3881"/>
                    <a:pt x="4763" y="4308"/>
                  </a:cubicBezTo>
                  <a:cubicBezTo>
                    <a:pt x="4623" y="4063"/>
                    <a:pt x="4412" y="3863"/>
                    <a:pt x="4156" y="3738"/>
                  </a:cubicBezTo>
                  <a:cubicBezTo>
                    <a:pt x="4220" y="3598"/>
                    <a:pt x="4251" y="3447"/>
                    <a:pt x="4251" y="3290"/>
                  </a:cubicBezTo>
                  <a:lnTo>
                    <a:pt x="4251" y="2140"/>
                  </a:lnTo>
                  <a:cubicBezTo>
                    <a:pt x="4251" y="1135"/>
                    <a:pt x="3433" y="317"/>
                    <a:pt x="2428" y="317"/>
                  </a:cubicBezTo>
                  <a:cubicBezTo>
                    <a:pt x="1424" y="317"/>
                    <a:pt x="605" y="1135"/>
                    <a:pt x="605" y="2140"/>
                  </a:cubicBezTo>
                  <a:lnTo>
                    <a:pt x="605" y="3290"/>
                  </a:lnTo>
                  <a:cubicBezTo>
                    <a:pt x="605" y="3462"/>
                    <a:pt x="644" y="3627"/>
                    <a:pt x="718" y="3777"/>
                  </a:cubicBezTo>
                  <a:cubicBezTo>
                    <a:pt x="291" y="4020"/>
                    <a:pt x="1" y="4478"/>
                    <a:pt x="1" y="5005"/>
                  </a:cubicBezTo>
                  <a:lnTo>
                    <a:pt x="1" y="5852"/>
                  </a:lnTo>
                  <a:cubicBezTo>
                    <a:pt x="1" y="5954"/>
                    <a:pt x="84" y="6038"/>
                    <a:pt x="187" y="6038"/>
                  </a:cubicBezTo>
                  <a:lnTo>
                    <a:pt x="1638" y="6038"/>
                  </a:lnTo>
                  <a:cubicBezTo>
                    <a:pt x="1741" y="6038"/>
                    <a:pt x="1824" y="5954"/>
                    <a:pt x="1824" y="5852"/>
                  </a:cubicBezTo>
                  <a:cubicBezTo>
                    <a:pt x="1824" y="5749"/>
                    <a:pt x="1741" y="5666"/>
                    <a:pt x="1638" y="5666"/>
                  </a:cubicBezTo>
                  <a:lnTo>
                    <a:pt x="373" y="5666"/>
                  </a:lnTo>
                  <a:lnTo>
                    <a:pt x="373" y="5005"/>
                  </a:lnTo>
                  <a:cubicBezTo>
                    <a:pt x="373" y="4432"/>
                    <a:pt x="837" y="3968"/>
                    <a:pt x="1410" y="3968"/>
                  </a:cubicBezTo>
                  <a:lnTo>
                    <a:pt x="1855" y="3968"/>
                  </a:lnTo>
                  <a:cubicBezTo>
                    <a:pt x="1927" y="4244"/>
                    <a:pt x="2177" y="4448"/>
                    <a:pt x="2474" y="4448"/>
                  </a:cubicBezTo>
                  <a:cubicBezTo>
                    <a:pt x="2772" y="4448"/>
                    <a:pt x="3024" y="4244"/>
                    <a:pt x="3095" y="3968"/>
                  </a:cubicBezTo>
                  <a:lnTo>
                    <a:pt x="3539" y="3968"/>
                  </a:lnTo>
                  <a:cubicBezTo>
                    <a:pt x="3623" y="3968"/>
                    <a:pt x="3705" y="3978"/>
                    <a:pt x="3783" y="3997"/>
                  </a:cubicBezTo>
                  <a:cubicBezTo>
                    <a:pt x="3812" y="4015"/>
                    <a:pt x="3848" y="4026"/>
                    <a:pt x="3881" y="4027"/>
                  </a:cubicBezTo>
                  <a:cubicBezTo>
                    <a:pt x="4287" y="4168"/>
                    <a:pt x="4577" y="4555"/>
                    <a:pt x="4577" y="5008"/>
                  </a:cubicBezTo>
                  <a:lnTo>
                    <a:pt x="4577" y="5667"/>
                  </a:lnTo>
                  <a:lnTo>
                    <a:pt x="3312" y="5667"/>
                  </a:lnTo>
                  <a:cubicBezTo>
                    <a:pt x="3210" y="5667"/>
                    <a:pt x="3126" y="5752"/>
                    <a:pt x="3126" y="5853"/>
                  </a:cubicBezTo>
                  <a:cubicBezTo>
                    <a:pt x="3126" y="5956"/>
                    <a:pt x="3210" y="6039"/>
                    <a:pt x="3312" y="6039"/>
                  </a:cubicBezTo>
                  <a:lnTo>
                    <a:pt x="9340" y="6039"/>
                  </a:lnTo>
                  <a:cubicBezTo>
                    <a:pt x="9442" y="6039"/>
                    <a:pt x="9526" y="5956"/>
                    <a:pt x="9526" y="5853"/>
                  </a:cubicBezTo>
                  <a:lnTo>
                    <a:pt x="9526" y="5008"/>
                  </a:lnTo>
                  <a:cubicBezTo>
                    <a:pt x="9524" y="4228"/>
                    <a:pt x="8892" y="3595"/>
                    <a:pt x="8113" y="3595"/>
                  </a:cubicBezTo>
                  <a:lnTo>
                    <a:pt x="7689" y="3595"/>
                  </a:lnTo>
                  <a:lnTo>
                    <a:pt x="7689" y="3390"/>
                  </a:lnTo>
                  <a:cubicBezTo>
                    <a:pt x="7866" y="3264"/>
                    <a:pt x="8002" y="3085"/>
                    <a:pt x="8078" y="2877"/>
                  </a:cubicBezTo>
                  <a:cubicBezTo>
                    <a:pt x="8535" y="2842"/>
                    <a:pt x="8893" y="2460"/>
                    <a:pt x="8893" y="1996"/>
                  </a:cubicBezTo>
                  <a:lnTo>
                    <a:pt x="8893" y="1013"/>
                  </a:lnTo>
                  <a:cubicBezTo>
                    <a:pt x="8893" y="737"/>
                    <a:pt x="8783" y="478"/>
                    <a:pt x="8582" y="284"/>
                  </a:cubicBezTo>
                  <a:cubicBezTo>
                    <a:pt x="8392" y="100"/>
                    <a:pt x="8141" y="1"/>
                    <a:pt x="7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3899276" y="4033536"/>
              <a:ext cx="56128" cy="80226"/>
            </a:xfrm>
            <a:custGeom>
              <a:avLst/>
              <a:gdLst/>
              <a:ahLst/>
              <a:cxnLst/>
              <a:rect l="l" t="t" r="r" b="b"/>
              <a:pathLst>
                <a:path w="1465" h="2094" extrusionOk="0">
                  <a:moveTo>
                    <a:pt x="763" y="372"/>
                  </a:moveTo>
                  <a:cubicBezTo>
                    <a:pt x="847" y="372"/>
                    <a:pt x="931" y="404"/>
                    <a:pt x="995" y="467"/>
                  </a:cubicBezTo>
                  <a:cubicBezTo>
                    <a:pt x="1056" y="528"/>
                    <a:pt x="1090" y="610"/>
                    <a:pt x="1090" y="698"/>
                  </a:cubicBezTo>
                  <a:cubicBezTo>
                    <a:pt x="1090" y="784"/>
                    <a:pt x="1056" y="866"/>
                    <a:pt x="995" y="927"/>
                  </a:cubicBezTo>
                  <a:lnTo>
                    <a:pt x="764" y="1158"/>
                  </a:lnTo>
                  <a:lnTo>
                    <a:pt x="533" y="927"/>
                  </a:lnTo>
                  <a:cubicBezTo>
                    <a:pt x="407" y="799"/>
                    <a:pt x="407" y="594"/>
                    <a:pt x="533" y="467"/>
                  </a:cubicBezTo>
                  <a:cubicBezTo>
                    <a:pt x="596" y="404"/>
                    <a:pt x="680" y="372"/>
                    <a:pt x="763" y="372"/>
                  </a:cubicBezTo>
                  <a:close/>
                  <a:moveTo>
                    <a:pt x="767" y="0"/>
                  </a:moveTo>
                  <a:cubicBezTo>
                    <a:pt x="589" y="0"/>
                    <a:pt x="410" y="68"/>
                    <a:pt x="273" y="204"/>
                  </a:cubicBezTo>
                  <a:cubicBezTo>
                    <a:pt x="0" y="476"/>
                    <a:pt x="0" y="918"/>
                    <a:pt x="273" y="1192"/>
                  </a:cubicBezTo>
                  <a:lnTo>
                    <a:pt x="502" y="1421"/>
                  </a:lnTo>
                  <a:lnTo>
                    <a:pt x="145" y="1778"/>
                  </a:lnTo>
                  <a:cubicBezTo>
                    <a:pt x="72" y="1851"/>
                    <a:pt x="72" y="1967"/>
                    <a:pt x="145" y="2040"/>
                  </a:cubicBezTo>
                  <a:cubicBezTo>
                    <a:pt x="182" y="2077"/>
                    <a:pt x="228" y="2094"/>
                    <a:pt x="276" y="2094"/>
                  </a:cubicBezTo>
                  <a:cubicBezTo>
                    <a:pt x="325" y="2094"/>
                    <a:pt x="371" y="2076"/>
                    <a:pt x="408" y="2040"/>
                  </a:cubicBezTo>
                  <a:lnTo>
                    <a:pt x="765" y="1683"/>
                  </a:lnTo>
                  <a:lnTo>
                    <a:pt x="1123" y="2040"/>
                  </a:lnTo>
                  <a:cubicBezTo>
                    <a:pt x="1160" y="2077"/>
                    <a:pt x="1206" y="2094"/>
                    <a:pt x="1255" y="2094"/>
                  </a:cubicBezTo>
                  <a:cubicBezTo>
                    <a:pt x="1303" y="2094"/>
                    <a:pt x="1350" y="2076"/>
                    <a:pt x="1387" y="2040"/>
                  </a:cubicBezTo>
                  <a:cubicBezTo>
                    <a:pt x="1459" y="1967"/>
                    <a:pt x="1459" y="1851"/>
                    <a:pt x="1387" y="1778"/>
                  </a:cubicBezTo>
                  <a:lnTo>
                    <a:pt x="1030" y="1421"/>
                  </a:lnTo>
                  <a:lnTo>
                    <a:pt x="1261" y="1190"/>
                  </a:lnTo>
                  <a:cubicBezTo>
                    <a:pt x="1392" y="1058"/>
                    <a:pt x="1465" y="884"/>
                    <a:pt x="1465" y="698"/>
                  </a:cubicBezTo>
                  <a:cubicBezTo>
                    <a:pt x="1465" y="512"/>
                    <a:pt x="1392" y="336"/>
                    <a:pt x="1261" y="204"/>
                  </a:cubicBezTo>
                  <a:cubicBezTo>
                    <a:pt x="1125" y="68"/>
                    <a:pt x="946"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3853492" y="3998556"/>
              <a:ext cx="150108" cy="150147"/>
            </a:xfrm>
            <a:custGeom>
              <a:avLst/>
              <a:gdLst/>
              <a:ahLst/>
              <a:cxnLst/>
              <a:rect l="l" t="t" r="r" b="b"/>
              <a:pathLst>
                <a:path w="3918" h="3919" extrusionOk="0">
                  <a:moveTo>
                    <a:pt x="1959" y="372"/>
                  </a:moveTo>
                  <a:cubicBezTo>
                    <a:pt x="2835" y="372"/>
                    <a:pt x="3545" y="1085"/>
                    <a:pt x="3545" y="1960"/>
                  </a:cubicBezTo>
                  <a:cubicBezTo>
                    <a:pt x="3545" y="2836"/>
                    <a:pt x="2832" y="3547"/>
                    <a:pt x="1959" y="3547"/>
                  </a:cubicBezTo>
                  <a:cubicBezTo>
                    <a:pt x="1082" y="3547"/>
                    <a:pt x="372" y="2834"/>
                    <a:pt x="372" y="1960"/>
                  </a:cubicBezTo>
                  <a:cubicBezTo>
                    <a:pt x="372" y="1085"/>
                    <a:pt x="1082" y="372"/>
                    <a:pt x="1959" y="372"/>
                  </a:cubicBezTo>
                  <a:close/>
                  <a:moveTo>
                    <a:pt x="1959" y="0"/>
                  </a:moveTo>
                  <a:cubicBezTo>
                    <a:pt x="880" y="0"/>
                    <a:pt x="0" y="881"/>
                    <a:pt x="0" y="1960"/>
                  </a:cubicBezTo>
                  <a:cubicBezTo>
                    <a:pt x="0" y="3039"/>
                    <a:pt x="878" y="3919"/>
                    <a:pt x="1959" y="3919"/>
                  </a:cubicBezTo>
                  <a:cubicBezTo>
                    <a:pt x="3039" y="3919"/>
                    <a:pt x="3917" y="3039"/>
                    <a:pt x="3917" y="1960"/>
                  </a:cubicBezTo>
                  <a:cubicBezTo>
                    <a:pt x="3917" y="881"/>
                    <a:pt x="3038" y="0"/>
                    <a:pt x="1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3833685" y="4349231"/>
              <a:ext cx="14291" cy="14291"/>
            </a:xfrm>
            <a:custGeom>
              <a:avLst/>
              <a:gdLst/>
              <a:ahLst/>
              <a:cxnLst/>
              <a:rect l="l" t="t" r="r" b="b"/>
              <a:pathLst>
                <a:path w="373" h="373" extrusionOk="0">
                  <a:moveTo>
                    <a:pt x="187" y="0"/>
                  </a:moveTo>
                  <a:cubicBezTo>
                    <a:pt x="139" y="0"/>
                    <a:pt x="90" y="21"/>
                    <a:pt x="56" y="54"/>
                  </a:cubicBezTo>
                  <a:cubicBezTo>
                    <a:pt x="20" y="89"/>
                    <a:pt x="1" y="136"/>
                    <a:pt x="1" y="186"/>
                  </a:cubicBezTo>
                  <a:cubicBezTo>
                    <a:pt x="1" y="237"/>
                    <a:pt x="22" y="283"/>
                    <a:pt x="56" y="319"/>
                  </a:cubicBezTo>
                  <a:cubicBezTo>
                    <a:pt x="90" y="354"/>
                    <a:pt x="136" y="372"/>
                    <a:pt x="187" y="372"/>
                  </a:cubicBezTo>
                  <a:cubicBezTo>
                    <a:pt x="238" y="372"/>
                    <a:pt x="284" y="351"/>
                    <a:pt x="319" y="319"/>
                  </a:cubicBezTo>
                  <a:cubicBezTo>
                    <a:pt x="355" y="283"/>
                    <a:pt x="373" y="237"/>
                    <a:pt x="373" y="186"/>
                  </a:cubicBezTo>
                  <a:cubicBezTo>
                    <a:pt x="373" y="136"/>
                    <a:pt x="354" y="89"/>
                    <a:pt x="319" y="54"/>
                  </a:cubicBezTo>
                  <a:cubicBezTo>
                    <a:pt x="284" y="19"/>
                    <a:pt x="236"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그룹 101">
            <a:extLst>
              <a:ext uri="{FF2B5EF4-FFF2-40B4-BE49-F238E27FC236}">
                <a16:creationId xmlns:a16="http://schemas.microsoft.com/office/drawing/2014/main" id="{932508FD-3D45-4533-9027-E53D25C6AAE5}"/>
              </a:ext>
            </a:extLst>
          </p:cNvPr>
          <p:cNvGrpSpPr/>
          <p:nvPr/>
        </p:nvGrpSpPr>
        <p:grpSpPr>
          <a:xfrm>
            <a:off x="755901" y="3778882"/>
            <a:ext cx="2505399" cy="872100"/>
            <a:chOff x="3556042" y="1744979"/>
            <a:chExt cx="3240000" cy="872100"/>
          </a:xfrm>
        </p:grpSpPr>
        <p:sp>
          <p:nvSpPr>
            <p:cNvPr id="36" name="TextBox 31">
              <a:extLst>
                <a:ext uri="{FF2B5EF4-FFF2-40B4-BE49-F238E27FC236}">
                  <a16:creationId xmlns:a16="http://schemas.microsoft.com/office/drawing/2014/main" id="{42281C98-BF52-401D-AE73-41D6E550C2DF}"/>
                </a:ext>
              </a:extLst>
            </p:cNvPr>
            <p:cNvSpPr txBox="1"/>
            <p:nvPr/>
          </p:nvSpPr>
          <p:spPr>
            <a:xfrm>
              <a:off x="3556042" y="2032304"/>
              <a:ext cx="3240000" cy="584775"/>
            </a:xfrm>
            <a:prstGeom prst="rect">
              <a:avLst/>
            </a:prstGeom>
            <a:noFill/>
          </p:spPr>
          <p:txBody>
            <a:bodyPr wrap="square" rtlCol="0">
              <a:spAutoFit/>
            </a:bodyPr>
            <a:lstStyle/>
            <a:p>
              <a:pPr algn="r"/>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37"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pPr algn="r"/>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grpSp>
        <p:nvGrpSpPr>
          <p:cNvPr id="38" name="그룹 101">
            <a:extLst>
              <a:ext uri="{FF2B5EF4-FFF2-40B4-BE49-F238E27FC236}">
                <a16:creationId xmlns:a16="http://schemas.microsoft.com/office/drawing/2014/main" id="{932508FD-3D45-4533-9027-E53D25C6AAE5}"/>
              </a:ext>
            </a:extLst>
          </p:cNvPr>
          <p:cNvGrpSpPr/>
          <p:nvPr/>
        </p:nvGrpSpPr>
        <p:grpSpPr>
          <a:xfrm>
            <a:off x="6054680" y="3778026"/>
            <a:ext cx="2505399" cy="872100"/>
            <a:chOff x="3556042" y="1744979"/>
            <a:chExt cx="3240000" cy="872100"/>
          </a:xfrm>
        </p:grpSpPr>
        <p:sp>
          <p:nvSpPr>
            <p:cNvPr id="39" name="TextBox 31">
              <a:extLst>
                <a:ext uri="{FF2B5EF4-FFF2-40B4-BE49-F238E27FC236}">
                  <a16:creationId xmlns:a16="http://schemas.microsoft.com/office/drawing/2014/main" id="{42281C98-BF52-401D-AE73-41D6E550C2DF}"/>
                </a:ext>
              </a:extLst>
            </p:cNvPr>
            <p:cNvSpPr txBox="1"/>
            <p:nvPr/>
          </p:nvSpPr>
          <p:spPr>
            <a:xfrm>
              <a:off x="3556042" y="2032304"/>
              <a:ext cx="3240000" cy="584775"/>
            </a:xfrm>
            <a:prstGeom prst="rect">
              <a:avLst/>
            </a:prstGeom>
            <a:noFill/>
          </p:spPr>
          <p:txBody>
            <a:bodyPr wrap="square" rtlCol="0">
              <a:spAutoFit/>
            </a:bodyPr>
            <a:lstStyle/>
            <a:p>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40"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187"/>
        <p:cNvGrpSpPr/>
        <p:nvPr/>
      </p:nvGrpSpPr>
      <p:grpSpPr>
        <a:xfrm>
          <a:off x="0" y="0"/>
          <a:ext cx="0" cy="0"/>
          <a:chOff x="0" y="0"/>
          <a:chExt cx="0" cy="0"/>
        </a:xfrm>
      </p:grpSpPr>
      <p:sp>
        <p:nvSpPr>
          <p:cNvPr id="3188" name="Google Shape;3188;p57"/>
          <p:cNvSpPr txBox="1">
            <a:spLocks noGrp="1"/>
          </p:cNvSpPr>
          <p:nvPr>
            <p:ph type="title" idx="2"/>
          </p:nvPr>
        </p:nvSpPr>
        <p:spPr>
          <a:xfrm>
            <a:off x="4894350" y="1006888"/>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3189" name="Google Shape;3189;p57"/>
          <p:cNvGrpSpPr/>
          <p:nvPr/>
        </p:nvGrpSpPr>
        <p:grpSpPr>
          <a:xfrm>
            <a:off x="4368761" y="2248009"/>
            <a:ext cx="4055235" cy="1162435"/>
            <a:chOff x="1836800" y="1520550"/>
            <a:chExt cx="1871100" cy="440600"/>
          </a:xfrm>
        </p:grpSpPr>
        <p:sp>
          <p:nvSpPr>
            <p:cNvPr id="3190" name="Google Shape;3190;p57"/>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7"/>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2" name="Google Shape;3192;p57"/>
          <p:cNvSpPr txBox="1">
            <a:spLocks noGrp="1"/>
          </p:cNvSpPr>
          <p:nvPr>
            <p:ph type="title"/>
          </p:nvPr>
        </p:nvSpPr>
        <p:spPr>
          <a:xfrm>
            <a:off x="4718600" y="2450838"/>
            <a:ext cx="3355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PATIENT CARE</a:t>
            </a:r>
            <a:endParaRPr/>
          </a:p>
        </p:txBody>
      </p:sp>
      <p:sp>
        <p:nvSpPr>
          <p:cNvPr id="3193" name="Google Shape;3193;p57"/>
          <p:cNvSpPr txBox="1">
            <a:spLocks noGrp="1"/>
          </p:cNvSpPr>
          <p:nvPr>
            <p:ph type="subTitle" idx="1"/>
          </p:nvPr>
        </p:nvSpPr>
        <p:spPr>
          <a:xfrm rot="462">
            <a:off x="5279801" y="3505862"/>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3408" name="Google Shape;3408;p57"/>
          <p:cNvGrpSpPr/>
          <p:nvPr/>
        </p:nvGrpSpPr>
        <p:grpSpPr>
          <a:xfrm rot="-1067287">
            <a:off x="3500201" y="284187"/>
            <a:ext cx="1922262" cy="1918910"/>
            <a:chOff x="1243044" y="28"/>
            <a:chExt cx="1922248" cy="1918895"/>
          </a:xfrm>
        </p:grpSpPr>
        <p:sp>
          <p:nvSpPr>
            <p:cNvPr id="3409" name="Google Shape;3409;p57"/>
            <p:cNvSpPr/>
            <p:nvPr/>
          </p:nvSpPr>
          <p:spPr>
            <a:xfrm rot="7501439">
              <a:off x="1518140" y="266606"/>
              <a:ext cx="1372055" cy="1385740"/>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rot="7501439">
              <a:off x="1579525" y="483221"/>
              <a:ext cx="953411" cy="1074085"/>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rot="7501439">
              <a:off x="1611477" y="667039"/>
              <a:ext cx="587512" cy="164492"/>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rot="7501439">
              <a:off x="2004575" y="773021"/>
              <a:ext cx="273683" cy="594736"/>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rot="7501439">
              <a:off x="2479665" y="772923"/>
              <a:ext cx="225108" cy="515618"/>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rot="7501439">
              <a:off x="2662252" y="706348"/>
              <a:ext cx="334798" cy="301906"/>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rot="7501439">
              <a:off x="2089623" y="600418"/>
              <a:ext cx="547718" cy="297177"/>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rot="7501439">
              <a:off x="1620846" y="420234"/>
              <a:ext cx="1027536" cy="1229942"/>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rot="7501439">
              <a:off x="1599394" y="661819"/>
              <a:ext cx="611564" cy="17488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rot="7501439">
              <a:off x="2077931" y="594681"/>
              <a:ext cx="568452" cy="309159"/>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rot="7501439">
              <a:off x="2653392" y="698624"/>
              <a:ext cx="351802" cy="318322"/>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rot="7501439">
              <a:off x="1984796" y="760373"/>
              <a:ext cx="313242" cy="615118"/>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rot="7501439">
              <a:off x="2460139" y="760947"/>
              <a:ext cx="264490" cy="539406"/>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rot="7501439">
              <a:off x="1597461" y="681165"/>
              <a:ext cx="600081" cy="127341"/>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rot="7501439">
              <a:off x="2073049" y="785820"/>
              <a:ext cx="106049" cy="598495"/>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rot="7501439">
              <a:off x="2083182" y="596163"/>
              <a:ext cx="557468" cy="304784"/>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rot="7501439">
              <a:off x="2551286" y="775658"/>
              <a:ext cx="69309" cy="524487"/>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rot="7501439">
              <a:off x="2658530" y="706612"/>
              <a:ext cx="341641" cy="305870"/>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rot="7501439">
              <a:off x="2045551" y="1024180"/>
              <a:ext cx="9809" cy="57004"/>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rot="7501439">
              <a:off x="2029153" y="1047836"/>
              <a:ext cx="5404" cy="20705"/>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rot="7501439">
              <a:off x="2215844" y="1078460"/>
              <a:ext cx="16857" cy="89573"/>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rot="7501439">
              <a:off x="2230385" y="1101443"/>
              <a:ext cx="4934" cy="24288"/>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rot="7501439">
              <a:off x="2002929" y="1026415"/>
              <a:ext cx="5139"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rot="7501439">
              <a:off x="1815415" y="792751"/>
              <a:ext cx="102642" cy="22672"/>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rot="7501439">
              <a:off x="1913670" y="750858"/>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rot="7501439">
              <a:off x="1880728" y="803787"/>
              <a:ext cx="14126" cy="4581"/>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rot="7501439">
              <a:off x="1964752" y="632026"/>
              <a:ext cx="47136" cy="7430"/>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rot="7501439">
              <a:off x="1970916" y="625971"/>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rot="7501439">
              <a:off x="2270900" y="734752"/>
              <a:ext cx="109984" cy="58296"/>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rot="7501439">
              <a:off x="2314209" y="746146"/>
              <a:ext cx="16153"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rot="7501439">
              <a:off x="2489164" y="689416"/>
              <a:ext cx="33450" cy="15154"/>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rot="7501439">
              <a:off x="2539928" y="672102"/>
              <a:ext cx="13539"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rot="7501439">
              <a:off x="2511964" y="710306"/>
              <a:ext cx="11542" cy="6402"/>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rot="7501439">
              <a:off x="2518653" y="995040"/>
              <a:ext cx="4611" cy="47048"/>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rot="7501439">
              <a:off x="2512657" y="1017884"/>
              <a:ext cx="4405" cy="19530"/>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rot="7501439">
              <a:off x="2647164" y="1041307"/>
              <a:ext cx="14919" cy="64434"/>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rot="7501439">
              <a:off x="2647628" y="1058065"/>
              <a:ext cx="5609" cy="13245"/>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rot="7501439">
              <a:off x="2803342" y="855739"/>
              <a:ext cx="34302" cy="29398"/>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rot="7501439">
              <a:off x="2814000" y="875838"/>
              <a:ext cx="16387" cy="14537"/>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8" name="Google Shape;3448;p57"/>
          <p:cNvGrpSpPr/>
          <p:nvPr/>
        </p:nvGrpSpPr>
        <p:grpSpPr>
          <a:xfrm>
            <a:off x="1183375" y="867257"/>
            <a:ext cx="379783" cy="304303"/>
            <a:chOff x="5596825" y="2420607"/>
            <a:chExt cx="379783" cy="304303"/>
          </a:xfrm>
        </p:grpSpPr>
        <p:sp>
          <p:nvSpPr>
            <p:cNvPr id="3449" name="Google Shape;3449;p57"/>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2" name="Google Shape;3452;p57"/>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3" name="Google Shape;3453;p57"/>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4" name="Google Shape;3454;p57"/>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5" name="Google Shape;3455;p57"/>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6" name="Google Shape;3456;p57"/>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457" name="Google Shape;3457;p57"/>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3458" name="Google Shape;3458;p57"/>
          <p:cNvGrpSpPr/>
          <p:nvPr/>
        </p:nvGrpSpPr>
        <p:grpSpPr>
          <a:xfrm>
            <a:off x="3868655" y="3505689"/>
            <a:ext cx="972444" cy="966474"/>
            <a:chOff x="7521405" y="1889589"/>
            <a:chExt cx="972444" cy="966474"/>
          </a:xfrm>
        </p:grpSpPr>
        <p:sp>
          <p:nvSpPr>
            <p:cNvPr id="3459" name="Google Shape;3459;p57"/>
            <p:cNvSpPr/>
            <p:nvPr/>
          </p:nvSpPr>
          <p:spPr>
            <a:xfrm>
              <a:off x="7521405" y="18895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7614643" y="22893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7709509" y="24214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7890209" y="24177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8056060" y="24167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7686907" y="20756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7950920" y="23171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7863575" y="19814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8051292" y="20544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8052959" y="22622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8229975" y="20766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8087463" y="20478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7702880" y="24759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7738198" y="26051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8110336" y="25957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8239357" y="24532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7710866" y="20687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7680084" y="21038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8046562" y="23493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8042530" y="22553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7607781" y="22824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7609448" y="23879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7877066" y="24123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8022603" y="24082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7983990" y="19746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7850937" y="19749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7944795" y="23104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8200666" y="21785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8204737" y="22028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8188764" y="21801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8037878" y="20904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8038886" y="21822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7918238" y="21189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7944252" y="21774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7973290" y="21546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7919091" y="20712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7829459" y="21266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7833723" y="21568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7734050" y="22179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7763785" y="22199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7814959" y="22200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7743393" y="24097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7804066" y="24055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7807322" y="23705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7865009" y="25892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7859659" y="25732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7864932" y="25332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7756264" y="25034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8054548" y="24737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7"/>
            <p:cNvSpPr/>
            <p:nvPr/>
          </p:nvSpPr>
          <p:spPr>
            <a:xfrm>
              <a:off x="8050439" y="25443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7"/>
            <p:cNvSpPr/>
            <p:nvPr/>
          </p:nvSpPr>
          <p:spPr>
            <a:xfrm>
              <a:off x="8025394" y="26097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7948013" y="24537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7977438" y="24979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7957666" y="26586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8227494" y="24807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8237109" y="25237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8145770" y="25938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8113709" y="25288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8132511" y="25103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8114639" y="24058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8187136" y="23966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8093084" y="22934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8130883" y="23218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8134993" y="23545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7966505" y="23612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7984184" y="23770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8007910" y="23719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7"/>
            <p:cNvSpPr/>
            <p:nvPr/>
          </p:nvSpPr>
          <p:spPr>
            <a:xfrm>
              <a:off x="7982827" y="23389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8032218" y="23850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1255000" y="1388503"/>
            <a:ext cx="2281204" cy="2521331"/>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531"/>
        <p:cNvGrpSpPr/>
        <p:nvPr/>
      </p:nvGrpSpPr>
      <p:grpSpPr>
        <a:xfrm>
          <a:off x="0" y="0"/>
          <a:ext cx="0" cy="0"/>
          <a:chOff x="0" y="0"/>
          <a:chExt cx="0" cy="0"/>
        </a:xfrm>
      </p:grpSpPr>
      <p:sp>
        <p:nvSpPr>
          <p:cNvPr id="3532" name="Google Shape;3532;p5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BEST PATIENT CARE</a:t>
            </a:r>
            <a:endParaRPr/>
          </a:p>
        </p:txBody>
      </p:sp>
      <p:pic>
        <p:nvPicPr>
          <p:cNvPr id="3533" name="Google Shape;3533;p58" title="Chart">
            <a:hlinkClick r:id="rId3"/>
          </p:cNvPr>
          <p:cNvPicPr preferRelativeResize="0"/>
          <p:nvPr/>
        </p:nvPicPr>
        <p:blipFill rotWithShape="1">
          <a:blip r:embed="rId4">
            <a:alphaModFix/>
          </a:blip>
          <a:srcRect l="9231" b="11079"/>
          <a:stretch/>
        </p:blipFill>
        <p:spPr>
          <a:xfrm>
            <a:off x="1235750" y="1213900"/>
            <a:ext cx="3064176" cy="2423650"/>
          </a:xfrm>
          <a:prstGeom prst="rect">
            <a:avLst/>
          </a:prstGeom>
          <a:noFill/>
          <a:ln>
            <a:noFill/>
          </a:ln>
        </p:spPr>
      </p:pic>
      <p:grpSp>
        <p:nvGrpSpPr>
          <p:cNvPr id="3534" name="Google Shape;3534;p58"/>
          <p:cNvGrpSpPr/>
          <p:nvPr/>
        </p:nvGrpSpPr>
        <p:grpSpPr>
          <a:xfrm>
            <a:off x="6625977" y="1290103"/>
            <a:ext cx="1798127" cy="695135"/>
            <a:chOff x="1836800" y="1520550"/>
            <a:chExt cx="1871100" cy="440600"/>
          </a:xfrm>
        </p:grpSpPr>
        <p:sp>
          <p:nvSpPr>
            <p:cNvPr id="3535" name="Google Shape;3535;p5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dk2"/>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7" name="Google Shape;3537;p58"/>
          <p:cNvSpPr txBox="1"/>
          <p:nvPr/>
        </p:nvSpPr>
        <p:spPr>
          <a:xfrm>
            <a:off x="6706689" y="1290075"/>
            <a:ext cx="16368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rgbClr val="FFFFFF"/>
                </a:solidFill>
                <a:latin typeface="Rubik"/>
                <a:ea typeface="Rubik"/>
                <a:cs typeface="Rubik"/>
                <a:sym typeface="Rubik"/>
              </a:rPr>
              <a:t>TEA BAGS - 67%</a:t>
            </a:r>
            <a:endParaRPr sz="1800" b="1">
              <a:solidFill>
                <a:srgbClr val="FFFFFF"/>
              </a:solidFill>
              <a:latin typeface="Rubik"/>
              <a:ea typeface="Rubik"/>
              <a:cs typeface="Rubik"/>
              <a:sym typeface="Rubik"/>
            </a:endParaRPr>
          </a:p>
        </p:txBody>
      </p:sp>
      <p:sp>
        <p:nvSpPr>
          <p:cNvPr id="3538" name="Google Shape;3538;p58"/>
          <p:cNvSpPr txBox="1"/>
          <p:nvPr/>
        </p:nvSpPr>
        <p:spPr>
          <a:xfrm>
            <a:off x="6708014" y="2028825"/>
            <a:ext cx="16368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Saturn is a gas giant with rings</a:t>
            </a:r>
            <a:endParaRPr>
              <a:solidFill>
                <a:srgbClr val="473326"/>
              </a:solidFill>
              <a:latin typeface="Nunito"/>
              <a:ea typeface="Nunito"/>
              <a:cs typeface="Nunito"/>
              <a:sym typeface="Nunito"/>
            </a:endParaRPr>
          </a:p>
        </p:txBody>
      </p:sp>
      <p:grpSp>
        <p:nvGrpSpPr>
          <p:cNvPr id="3539" name="Google Shape;3539;p58"/>
          <p:cNvGrpSpPr/>
          <p:nvPr/>
        </p:nvGrpSpPr>
        <p:grpSpPr>
          <a:xfrm>
            <a:off x="4684327" y="1290103"/>
            <a:ext cx="1798127" cy="695135"/>
            <a:chOff x="1836800" y="1520550"/>
            <a:chExt cx="1871100" cy="440600"/>
          </a:xfrm>
        </p:grpSpPr>
        <p:sp>
          <p:nvSpPr>
            <p:cNvPr id="3540" name="Google Shape;3540;p5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5"/>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2" name="Google Shape;3542;p58"/>
          <p:cNvSpPr txBox="1"/>
          <p:nvPr/>
        </p:nvSpPr>
        <p:spPr>
          <a:xfrm>
            <a:off x="4765039" y="1290075"/>
            <a:ext cx="16368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rgbClr val="FFFFFF"/>
                </a:solidFill>
                <a:latin typeface="Rubik"/>
                <a:ea typeface="Rubik"/>
                <a:cs typeface="Rubik"/>
                <a:sym typeface="Rubik"/>
              </a:rPr>
              <a:t>ESSENTIAL OILS - 90%</a:t>
            </a:r>
            <a:endParaRPr sz="1800" b="1">
              <a:solidFill>
                <a:srgbClr val="FFFFFF"/>
              </a:solidFill>
              <a:latin typeface="Rubik"/>
              <a:ea typeface="Rubik"/>
              <a:cs typeface="Rubik"/>
              <a:sym typeface="Rubik"/>
            </a:endParaRPr>
          </a:p>
        </p:txBody>
      </p:sp>
      <p:sp>
        <p:nvSpPr>
          <p:cNvPr id="3543" name="Google Shape;3543;p58"/>
          <p:cNvSpPr txBox="1"/>
          <p:nvPr/>
        </p:nvSpPr>
        <p:spPr>
          <a:xfrm>
            <a:off x="4766364" y="2028825"/>
            <a:ext cx="16368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473326"/>
                </a:solidFill>
                <a:latin typeface="Nunito"/>
                <a:ea typeface="Nunito"/>
                <a:cs typeface="Nunito"/>
                <a:sym typeface="Nunito"/>
              </a:rPr>
              <a:t>Saturn is a gas giant with rings</a:t>
            </a:r>
            <a:endParaRPr>
              <a:solidFill>
                <a:srgbClr val="473326"/>
              </a:solidFill>
              <a:latin typeface="Nunito"/>
              <a:ea typeface="Nunito"/>
              <a:cs typeface="Nunito"/>
              <a:sym typeface="Nunito"/>
            </a:endParaRPr>
          </a:p>
        </p:txBody>
      </p:sp>
      <p:grpSp>
        <p:nvGrpSpPr>
          <p:cNvPr id="3544" name="Google Shape;3544;p58"/>
          <p:cNvGrpSpPr/>
          <p:nvPr/>
        </p:nvGrpSpPr>
        <p:grpSpPr>
          <a:xfrm>
            <a:off x="6625977" y="2716028"/>
            <a:ext cx="1798127" cy="695135"/>
            <a:chOff x="1836800" y="1520550"/>
            <a:chExt cx="1871100" cy="440600"/>
          </a:xfrm>
        </p:grpSpPr>
        <p:sp>
          <p:nvSpPr>
            <p:cNvPr id="3545" name="Google Shape;3545;p5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7" name="Google Shape;3547;p58"/>
          <p:cNvSpPr txBox="1"/>
          <p:nvPr/>
        </p:nvSpPr>
        <p:spPr>
          <a:xfrm>
            <a:off x="6706689" y="2716000"/>
            <a:ext cx="16368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dk1"/>
                </a:solidFill>
                <a:latin typeface="Rubik"/>
                <a:ea typeface="Rubik"/>
                <a:cs typeface="Rubik"/>
                <a:sym typeface="Rubik"/>
              </a:rPr>
              <a:t>MOISTURE - 45%</a:t>
            </a:r>
            <a:endParaRPr sz="1800" b="1">
              <a:solidFill>
                <a:schemeClr val="dk1"/>
              </a:solidFill>
              <a:latin typeface="Rubik"/>
              <a:ea typeface="Rubik"/>
              <a:cs typeface="Rubik"/>
              <a:sym typeface="Rubik"/>
            </a:endParaRPr>
          </a:p>
        </p:txBody>
      </p:sp>
      <p:sp>
        <p:nvSpPr>
          <p:cNvPr id="3548" name="Google Shape;3548;p58"/>
          <p:cNvSpPr txBox="1"/>
          <p:nvPr/>
        </p:nvSpPr>
        <p:spPr>
          <a:xfrm>
            <a:off x="6708014" y="3454750"/>
            <a:ext cx="16368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Saturn is a gas giant with rings</a:t>
            </a:r>
            <a:endParaRPr>
              <a:solidFill>
                <a:srgbClr val="473326"/>
              </a:solidFill>
              <a:latin typeface="Nunito"/>
              <a:ea typeface="Nunito"/>
              <a:cs typeface="Nunito"/>
              <a:sym typeface="Nunito"/>
            </a:endParaRPr>
          </a:p>
        </p:txBody>
      </p:sp>
      <p:grpSp>
        <p:nvGrpSpPr>
          <p:cNvPr id="3549" name="Google Shape;3549;p58"/>
          <p:cNvGrpSpPr/>
          <p:nvPr/>
        </p:nvGrpSpPr>
        <p:grpSpPr>
          <a:xfrm>
            <a:off x="4684327" y="2716028"/>
            <a:ext cx="1798127" cy="695135"/>
            <a:chOff x="1836800" y="1520550"/>
            <a:chExt cx="1871100" cy="440600"/>
          </a:xfrm>
        </p:grpSpPr>
        <p:sp>
          <p:nvSpPr>
            <p:cNvPr id="3550" name="Google Shape;3550;p5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4"/>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2" name="Google Shape;3552;p58"/>
          <p:cNvSpPr txBox="1"/>
          <p:nvPr/>
        </p:nvSpPr>
        <p:spPr>
          <a:xfrm>
            <a:off x="4765039" y="2716000"/>
            <a:ext cx="16368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rgbClr val="FFFFFF"/>
                </a:solidFill>
                <a:latin typeface="Rubik"/>
                <a:ea typeface="Rubik"/>
                <a:cs typeface="Rubik"/>
                <a:sym typeface="Rubik"/>
              </a:rPr>
              <a:t>LIP BALMS - 83%</a:t>
            </a:r>
            <a:endParaRPr sz="1800" b="1">
              <a:solidFill>
                <a:srgbClr val="FFFFFF"/>
              </a:solidFill>
              <a:latin typeface="Rubik"/>
              <a:ea typeface="Rubik"/>
              <a:cs typeface="Rubik"/>
              <a:sym typeface="Rubik"/>
            </a:endParaRPr>
          </a:p>
        </p:txBody>
      </p:sp>
      <p:sp>
        <p:nvSpPr>
          <p:cNvPr id="3553" name="Google Shape;3553;p58"/>
          <p:cNvSpPr txBox="1"/>
          <p:nvPr/>
        </p:nvSpPr>
        <p:spPr>
          <a:xfrm>
            <a:off x="4766364" y="3454750"/>
            <a:ext cx="16368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Saturn is a gas giant with rings</a:t>
            </a:r>
            <a:endParaRPr>
              <a:solidFill>
                <a:srgbClr val="473326"/>
              </a:solidFill>
              <a:latin typeface="Nunito"/>
              <a:ea typeface="Nunito"/>
              <a:cs typeface="Nunito"/>
              <a:sym typeface="Nunito"/>
            </a:endParaRPr>
          </a:p>
        </p:txBody>
      </p:sp>
      <p:sp>
        <p:nvSpPr>
          <p:cNvPr id="3554" name="Google Shape;3554;p58"/>
          <p:cNvSpPr txBox="1"/>
          <p:nvPr/>
        </p:nvSpPr>
        <p:spPr>
          <a:xfrm>
            <a:off x="720000" y="1213875"/>
            <a:ext cx="479400" cy="386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473326"/>
                </a:solidFill>
                <a:latin typeface="Nunito"/>
                <a:ea typeface="Nunito"/>
                <a:cs typeface="Nunito"/>
                <a:sym typeface="Nunito"/>
              </a:rPr>
              <a:t>100</a:t>
            </a:r>
            <a:endParaRPr sz="1000">
              <a:solidFill>
                <a:srgbClr val="473326"/>
              </a:solidFill>
              <a:latin typeface="Nunito"/>
              <a:ea typeface="Nunito"/>
              <a:cs typeface="Nunito"/>
              <a:sym typeface="Nunito"/>
            </a:endParaRPr>
          </a:p>
        </p:txBody>
      </p:sp>
      <p:sp>
        <p:nvSpPr>
          <p:cNvPr id="3555" name="Google Shape;3555;p58"/>
          <p:cNvSpPr txBox="1"/>
          <p:nvPr/>
        </p:nvSpPr>
        <p:spPr>
          <a:xfrm>
            <a:off x="720000" y="1773619"/>
            <a:ext cx="479400" cy="386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473326"/>
                </a:solidFill>
                <a:latin typeface="Nunito"/>
                <a:ea typeface="Nunito"/>
                <a:cs typeface="Nunito"/>
                <a:sym typeface="Nunito"/>
              </a:rPr>
              <a:t>75</a:t>
            </a:r>
            <a:endParaRPr sz="1000">
              <a:solidFill>
                <a:srgbClr val="473326"/>
              </a:solidFill>
              <a:latin typeface="Nunito"/>
              <a:ea typeface="Nunito"/>
              <a:cs typeface="Nunito"/>
              <a:sym typeface="Nunito"/>
            </a:endParaRPr>
          </a:p>
        </p:txBody>
      </p:sp>
      <p:sp>
        <p:nvSpPr>
          <p:cNvPr id="3556" name="Google Shape;3556;p58"/>
          <p:cNvSpPr txBox="1"/>
          <p:nvPr/>
        </p:nvSpPr>
        <p:spPr>
          <a:xfrm>
            <a:off x="720000" y="3452850"/>
            <a:ext cx="479400" cy="386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473326"/>
                </a:solidFill>
                <a:latin typeface="Nunito"/>
                <a:ea typeface="Nunito"/>
                <a:cs typeface="Nunito"/>
                <a:sym typeface="Nunito"/>
              </a:rPr>
              <a:t>0</a:t>
            </a:r>
            <a:endParaRPr sz="1000">
              <a:solidFill>
                <a:srgbClr val="473326"/>
              </a:solidFill>
              <a:latin typeface="Nunito"/>
              <a:ea typeface="Nunito"/>
              <a:cs typeface="Nunito"/>
              <a:sym typeface="Nunito"/>
            </a:endParaRPr>
          </a:p>
        </p:txBody>
      </p:sp>
      <p:sp>
        <p:nvSpPr>
          <p:cNvPr id="3557" name="Google Shape;3557;p58"/>
          <p:cNvSpPr txBox="1"/>
          <p:nvPr/>
        </p:nvSpPr>
        <p:spPr>
          <a:xfrm>
            <a:off x="720000" y="2893106"/>
            <a:ext cx="479400" cy="386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473326"/>
                </a:solidFill>
                <a:latin typeface="Nunito"/>
                <a:ea typeface="Nunito"/>
                <a:cs typeface="Nunito"/>
                <a:sym typeface="Nunito"/>
              </a:rPr>
              <a:t>25</a:t>
            </a:r>
            <a:endParaRPr sz="1000">
              <a:solidFill>
                <a:srgbClr val="473326"/>
              </a:solidFill>
              <a:latin typeface="Nunito"/>
              <a:ea typeface="Nunito"/>
              <a:cs typeface="Nunito"/>
              <a:sym typeface="Nunito"/>
            </a:endParaRPr>
          </a:p>
        </p:txBody>
      </p:sp>
      <p:sp>
        <p:nvSpPr>
          <p:cNvPr id="3558" name="Google Shape;3558;p58"/>
          <p:cNvSpPr txBox="1"/>
          <p:nvPr/>
        </p:nvSpPr>
        <p:spPr>
          <a:xfrm>
            <a:off x="720000" y="2333363"/>
            <a:ext cx="479400" cy="386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473326"/>
                </a:solidFill>
                <a:latin typeface="Nunito"/>
                <a:ea typeface="Nunito"/>
                <a:cs typeface="Nunito"/>
                <a:sym typeface="Nunito"/>
              </a:rPr>
              <a:t>50</a:t>
            </a:r>
            <a:endParaRPr sz="1000">
              <a:solidFill>
                <a:srgbClr val="473326"/>
              </a:solidFill>
              <a:latin typeface="Nunito"/>
              <a:ea typeface="Nunito"/>
              <a:cs typeface="Nunito"/>
              <a:sym typeface="Nunito"/>
            </a:endParaRPr>
          </a:p>
        </p:txBody>
      </p:sp>
      <p:sp>
        <p:nvSpPr>
          <p:cNvPr id="3559" name="Google Shape;3559;p58"/>
          <p:cNvSpPr txBox="1"/>
          <p:nvPr/>
        </p:nvSpPr>
        <p:spPr>
          <a:xfrm>
            <a:off x="1288325" y="3671275"/>
            <a:ext cx="796800" cy="34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473326"/>
                </a:solidFill>
                <a:latin typeface="Nunito"/>
                <a:ea typeface="Nunito"/>
                <a:cs typeface="Nunito"/>
                <a:sym typeface="Nunito"/>
              </a:rPr>
              <a:t>Essential Oils</a:t>
            </a:r>
            <a:endParaRPr sz="1000">
              <a:solidFill>
                <a:srgbClr val="473326"/>
              </a:solidFill>
              <a:latin typeface="Nunito"/>
              <a:ea typeface="Nunito"/>
              <a:cs typeface="Nunito"/>
              <a:sym typeface="Nunito"/>
            </a:endParaRPr>
          </a:p>
        </p:txBody>
      </p:sp>
      <p:sp>
        <p:nvSpPr>
          <p:cNvPr id="3560" name="Google Shape;3560;p58"/>
          <p:cNvSpPr txBox="1"/>
          <p:nvPr/>
        </p:nvSpPr>
        <p:spPr>
          <a:xfrm>
            <a:off x="2085125" y="3671275"/>
            <a:ext cx="551700" cy="34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473326"/>
                </a:solidFill>
                <a:latin typeface="Nunito"/>
                <a:ea typeface="Nunito"/>
                <a:cs typeface="Nunito"/>
                <a:sym typeface="Nunito"/>
              </a:rPr>
              <a:t>Tea Bags</a:t>
            </a:r>
            <a:endParaRPr sz="1000">
              <a:solidFill>
                <a:srgbClr val="473326"/>
              </a:solidFill>
              <a:latin typeface="Nunito"/>
              <a:ea typeface="Nunito"/>
              <a:cs typeface="Nunito"/>
              <a:sym typeface="Nunito"/>
            </a:endParaRPr>
          </a:p>
        </p:txBody>
      </p:sp>
      <p:sp>
        <p:nvSpPr>
          <p:cNvPr id="3561" name="Google Shape;3561;p58"/>
          <p:cNvSpPr txBox="1"/>
          <p:nvPr/>
        </p:nvSpPr>
        <p:spPr>
          <a:xfrm>
            <a:off x="2759425" y="3671275"/>
            <a:ext cx="551700" cy="34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473326"/>
                </a:solidFill>
                <a:latin typeface="Nunito"/>
                <a:ea typeface="Nunito"/>
                <a:cs typeface="Nunito"/>
                <a:sym typeface="Nunito"/>
              </a:rPr>
              <a:t>Lip Balms</a:t>
            </a:r>
            <a:endParaRPr sz="1000">
              <a:solidFill>
                <a:srgbClr val="473326"/>
              </a:solidFill>
              <a:latin typeface="Nunito"/>
              <a:ea typeface="Nunito"/>
              <a:cs typeface="Nunito"/>
              <a:sym typeface="Nunito"/>
            </a:endParaRPr>
          </a:p>
        </p:txBody>
      </p:sp>
      <p:sp>
        <p:nvSpPr>
          <p:cNvPr id="3562" name="Google Shape;3562;p58"/>
          <p:cNvSpPr txBox="1"/>
          <p:nvPr/>
        </p:nvSpPr>
        <p:spPr>
          <a:xfrm>
            <a:off x="3246600" y="3671275"/>
            <a:ext cx="925800" cy="34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473326"/>
                </a:solidFill>
                <a:latin typeface="Nunito"/>
                <a:ea typeface="Nunito"/>
                <a:cs typeface="Nunito"/>
                <a:sym typeface="Nunito"/>
              </a:rPr>
              <a:t>Moisture</a:t>
            </a:r>
            <a:endParaRPr sz="1000">
              <a:solidFill>
                <a:srgbClr val="473326"/>
              </a:solidFill>
              <a:latin typeface="Nunito"/>
              <a:ea typeface="Nunito"/>
              <a:cs typeface="Nunito"/>
              <a:sym typeface="Nunito"/>
            </a:endParaRPr>
          </a:p>
        </p:txBody>
      </p:sp>
      <p:grpSp>
        <p:nvGrpSpPr>
          <p:cNvPr id="3563" name="Google Shape;3563;p58"/>
          <p:cNvGrpSpPr/>
          <p:nvPr/>
        </p:nvGrpSpPr>
        <p:grpSpPr>
          <a:xfrm>
            <a:off x="720046" y="4162900"/>
            <a:ext cx="7704067" cy="440600"/>
            <a:chOff x="1836800" y="1520550"/>
            <a:chExt cx="1871100" cy="440600"/>
          </a:xfrm>
        </p:grpSpPr>
        <p:sp>
          <p:nvSpPr>
            <p:cNvPr id="3564" name="Google Shape;3564;p5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6" name="Google Shape;3566;p58"/>
          <p:cNvSpPr txBox="1"/>
          <p:nvPr/>
        </p:nvSpPr>
        <p:spPr>
          <a:xfrm>
            <a:off x="952886" y="4208900"/>
            <a:ext cx="7238400" cy="34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Nunito"/>
                <a:ea typeface="Nunito"/>
                <a:cs typeface="Nunito"/>
                <a:sym typeface="Nunito"/>
              </a:rPr>
              <a:t>Follow the link in the graph to modify its data and then paste the new one here. </a:t>
            </a:r>
            <a:r>
              <a:rPr lang="en" sz="1100" b="1">
                <a:solidFill>
                  <a:schemeClr val="lt1"/>
                </a:solidFill>
                <a:uFill>
                  <a:noFill/>
                </a:uFill>
                <a:latin typeface="Nunito"/>
                <a:ea typeface="Nunito"/>
                <a:cs typeface="Nunito"/>
                <a:sym typeface="Nunito"/>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For more info, click here</a:t>
            </a:r>
            <a:endParaRPr sz="1100">
              <a:solidFill>
                <a:schemeClr val="lt1"/>
              </a:solidFill>
              <a:latin typeface="Nunito"/>
              <a:ea typeface="Nunito"/>
              <a:cs typeface="Nunito"/>
              <a:sym typeface="Nunito"/>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3077"/>
        <p:cNvGrpSpPr/>
        <p:nvPr/>
      </p:nvGrpSpPr>
      <p:grpSpPr>
        <a:xfrm>
          <a:off x="0" y="0"/>
          <a:ext cx="0" cy="0"/>
          <a:chOff x="0" y="0"/>
          <a:chExt cx="0" cy="0"/>
        </a:xfrm>
      </p:grpSpPr>
      <p:sp>
        <p:nvSpPr>
          <p:cNvPr id="3088" name="Google Shape;3088;p5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CANCER AROUND THE WORLD</a:t>
            </a:r>
            <a:endParaRPr/>
          </a:p>
        </p:txBody>
      </p:sp>
      <p:grpSp>
        <p:nvGrpSpPr>
          <p:cNvPr id="3" name="Grupo 2"/>
          <p:cNvGrpSpPr/>
          <p:nvPr/>
        </p:nvGrpSpPr>
        <p:grpSpPr>
          <a:xfrm>
            <a:off x="484044" y="1358454"/>
            <a:ext cx="2402867" cy="440700"/>
            <a:chOff x="1844691" y="1579525"/>
            <a:chExt cx="2402867" cy="440700"/>
          </a:xfrm>
        </p:grpSpPr>
        <p:grpSp>
          <p:nvGrpSpPr>
            <p:cNvPr id="3104" name="Google Shape;3104;p55"/>
            <p:cNvGrpSpPr/>
            <p:nvPr/>
          </p:nvGrpSpPr>
          <p:grpSpPr>
            <a:xfrm>
              <a:off x="1844691" y="1579567"/>
              <a:ext cx="2402867" cy="440600"/>
              <a:chOff x="1836800" y="1520550"/>
              <a:chExt cx="1871100" cy="440600"/>
            </a:xfrm>
          </p:grpSpPr>
          <p:sp>
            <p:nvSpPr>
              <p:cNvPr id="3105" name="Google Shape;3105;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0" name="Google Shape;3080;p55"/>
            <p:cNvSpPr txBox="1"/>
            <p:nvPr/>
          </p:nvSpPr>
          <p:spPr>
            <a:xfrm>
              <a:off x="1952580" y="1579525"/>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rgbClr val="FFFFFF"/>
                  </a:solidFill>
                  <a:latin typeface="Rubik"/>
                  <a:ea typeface="Rubik"/>
                  <a:cs typeface="Rubik"/>
                  <a:sym typeface="Rubik"/>
                </a:rPr>
                <a:t>HIGH RELEVANCE</a:t>
              </a:r>
              <a:endParaRPr sz="1800" b="1" dirty="0">
                <a:solidFill>
                  <a:srgbClr val="FFFFFF"/>
                </a:solidFill>
                <a:latin typeface="Rubik"/>
                <a:ea typeface="Rubik"/>
                <a:cs typeface="Rubik"/>
                <a:sym typeface="Rubik"/>
              </a:endParaRPr>
            </a:p>
          </p:txBody>
        </p:sp>
      </p:grpSp>
      <p:grpSp>
        <p:nvGrpSpPr>
          <p:cNvPr id="2" name="Grupo 1"/>
          <p:cNvGrpSpPr/>
          <p:nvPr/>
        </p:nvGrpSpPr>
        <p:grpSpPr>
          <a:xfrm>
            <a:off x="672094" y="4420705"/>
            <a:ext cx="2402867" cy="440700"/>
            <a:chOff x="3433197" y="5602955"/>
            <a:chExt cx="2402867" cy="440700"/>
          </a:xfrm>
        </p:grpSpPr>
        <p:grpSp>
          <p:nvGrpSpPr>
            <p:cNvPr id="3107" name="Google Shape;3107;p55"/>
            <p:cNvGrpSpPr/>
            <p:nvPr/>
          </p:nvGrpSpPr>
          <p:grpSpPr>
            <a:xfrm>
              <a:off x="3433197" y="5602997"/>
              <a:ext cx="2402867" cy="440600"/>
              <a:chOff x="1836800" y="1520550"/>
              <a:chExt cx="1871100" cy="440600"/>
            </a:xfrm>
          </p:grpSpPr>
          <p:sp>
            <p:nvSpPr>
              <p:cNvPr id="3108" name="Google Shape;3108;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5" name="Google Shape;3085;p55"/>
            <p:cNvSpPr txBox="1"/>
            <p:nvPr/>
          </p:nvSpPr>
          <p:spPr>
            <a:xfrm>
              <a:off x="3541086" y="5602955"/>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rgbClr val="FFFFFF"/>
                  </a:solidFill>
                  <a:latin typeface="Rubik"/>
                  <a:ea typeface="Rubik"/>
                  <a:cs typeface="Rubik"/>
                  <a:sym typeface="Rubik"/>
                </a:rPr>
                <a:t>LOW RELEVANCE</a:t>
              </a:r>
              <a:endParaRPr sz="1800" b="1" dirty="0">
                <a:solidFill>
                  <a:srgbClr val="FFFFFF"/>
                </a:solidFill>
                <a:latin typeface="Rubik"/>
                <a:ea typeface="Rubik"/>
                <a:cs typeface="Rubik"/>
                <a:sym typeface="Rubik"/>
              </a:endParaRPr>
            </a:p>
          </p:txBody>
        </p:sp>
      </p:grpSp>
      <p:grpSp>
        <p:nvGrpSpPr>
          <p:cNvPr id="71" name="Group 16">
            <a:extLst>
              <a:ext uri="{FF2B5EF4-FFF2-40B4-BE49-F238E27FC236}">
                <a16:creationId xmlns:a16="http://schemas.microsoft.com/office/drawing/2014/main" id="{E143060E-B97D-4984-B5F4-C07B6406779A}"/>
              </a:ext>
            </a:extLst>
          </p:cNvPr>
          <p:cNvGrpSpPr/>
          <p:nvPr/>
        </p:nvGrpSpPr>
        <p:grpSpPr>
          <a:xfrm rot="10800000">
            <a:off x="3276113" y="3079202"/>
            <a:ext cx="435557" cy="1364745"/>
            <a:chOff x="5355771" y="1915886"/>
            <a:chExt cx="540000" cy="1692000"/>
          </a:xfrm>
        </p:grpSpPr>
        <p:sp>
          <p:nvSpPr>
            <p:cNvPr id="72" name="Freeform 10">
              <a:extLst>
                <a:ext uri="{FF2B5EF4-FFF2-40B4-BE49-F238E27FC236}">
                  <a16:creationId xmlns:a16="http://schemas.microsoft.com/office/drawing/2014/main" id="{461395C8-694B-4F79-A77F-A13942129C37}"/>
                </a:ext>
              </a:extLst>
            </p:cNvPr>
            <p:cNvSpPr/>
            <p:nvPr/>
          </p:nvSpPr>
          <p:spPr>
            <a:xfrm>
              <a:off x="5355771" y="1915886"/>
              <a:ext cx="540000" cy="1692000"/>
            </a:xfrm>
            <a:custGeom>
              <a:avLst/>
              <a:gdLst>
                <a:gd name="connsiteX0" fmla="*/ 0 w 642258"/>
                <a:gd name="connsiteY0" fmla="*/ 1752600 h 1752600"/>
                <a:gd name="connsiteX1" fmla="*/ 348343 w 642258"/>
                <a:gd name="connsiteY1" fmla="*/ 1752600 h 1752600"/>
                <a:gd name="connsiteX2" fmla="*/ 348343 w 642258"/>
                <a:gd name="connsiteY2" fmla="*/ 0 h 1752600"/>
                <a:gd name="connsiteX3" fmla="*/ 642258 w 642258"/>
                <a:gd name="connsiteY3" fmla="*/ 0 h 1752600"/>
              </a:gdLst>
              <a:ahLst/>
              <a:cxnLst>
                <a:cxn ang="0">
                  <a:pos x="connsiteX0" y="connsiteY0"/>
                </a:cxn>
                <a:cxn ang="0">
                  <a:pos x="connsiteX1" y="connsiteY1"/>
                </a:cxn>
                <a:cxn ang="0">
                  <a:pos x="connsiteX2" y="connsiteY2"/>
                </a:cxn>
                <a:cxn ang="0">
                  <a:pos x="connsiteX3" y="connsiteY3"/>
                </a:cxn>
              </a:cxnLst>
              <a:rect l="l" t="t" r="r" b="b"/>
              <a:pathLst>
                <a:path w="642258" h="1752600">
                  <a:moveTo>
                    <a:pt x="0" y="1752600"/>
                  </a:moveTo>
                  <a:lnTo>
                    <a:pt x="348343" y="1752600"/>
                  </a:lnTo>
                  <a:lnTo>
                    <a:pt x="348343" y="0"/>
                  </a:lnTo>
                  <a:lnTo>
                    <a:pt x="642258" y="0"/>
                  </a:lnTo>
                </a:path>
              </a:pathLst>
            </a:custGeom>
            <a:ln w="28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solidFill>
                  <a:schemeClr val="tx1">
                    <a:lumMod val="75000"/>
                    <a:lumOff val="25000"/>
                  </a:schemeClr>
                </a:solidFill>
              </a:endParaRPr>
            </a:p>
          </p:txBody>
        </p:sp>
        <p:sp>
          <p:nvSpPr>
            <p:cNvPr id="73" name="Isosceles Triangle 14">
              <a:extLst>
                <a:ext uri="{FF2B5EF4-FFF2-40B4-BE49-F238E27FC236}">
                  <a16:creationId xmlns:a16="http://schemas.microsoft.com/office/drawing/2014/main" id="{96B66A58-2950-4CD9-81F4-E88C3C9A14F2}"/>
                </a:ext>
              </a:extLst>
            </p:cNvPr>
            <p:cNvSpPr/>
            <p:nvPr/>
          </p:nvSpPr>
          <p:spPr>
            <a:xfrm>
              <a:off x="5522720" y="2214804"/>
              <a:ext cx="250588" cy="21602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grpSp>
        <p:nvGrpSpPr>
          <p:cNvPr id="74" name="Group 16">
            <a:extLst>
              <a:ext uri="{FF2B5EF4-FFF2-40B4-BE49-F238E27FC236}">
                <a16:creationId xmlns:a16="http://schemas.microsoft.com/office/drawing/2014/main" id="{5031B664-2010-4BF5-AC94-CE7BA68F3787}"/>
              </a:ext>
            </a:extLst>
          </p:cNvPr>
          <p:cNvGrpSpPr/>
          <p:nvPr/>
        </p:nvGrpSpPr>
        <p:grpSpPr>
          <a:xfrm>
            <a:off x="5139921" y="1667104"/>
            <a:ext cx="435557" cy="1364745"/>
            <a:chOff x="5355771" y="1915886"/>
            <a:chExt cx="540000" cy="1692000"/>
          </a:xfrm>
        </p:grpSpPr>
        <p:sp>
          <p:nvSpPr>
            <p:cNvPr id="75" name="Freeform 10">
              <a:extLst>
                <a:ext uri="{FF2B5EF4-FFF2-40B4-BE49-F238E27FC236}">
                  <a16:creationId xmlns:a16="http://schemas.microsoft.com/office/drawing/2014/main" id="{21EB433D-2D25-42E0-BAE9-CE27ACA3F425}"/>
                </a:ext>
              </a:extLst>
            </p:cNvPr>
            <p:cNvSpPr/>
            <p:nvPr/>
          </p:nvSpPr>
          <p:spPr>
            <a:xfrm>
              <a:off x="5355771" y="1915886"/>
              <a:ext cx="540000" cy="1692000"/>
            </a:xfrm>
            <a:custGeom>
              <a:avLst/>
              <a:gdLst>
                <a:gd name="connsiteX0" fmla="*/ 0 w 642258"/>
                <a:gd name="connsiteY0" fmla="*/ 1752600 h 1752600"/>
                <a:gd name="connsiteX1" fmla="*/ 348343 w 642258"/>
                <a:gd name="connsiteY1" fmla="*/ 1752600 h 1752600"/>
                <a:gd name="connsiteX2" fmla="*/ 348343 w 642258"/>
                <a:gd name="connsiteY2" fmla="*/ 0 h 1752600"/>
                <a:gd name="connsiteX3" fmla="*/ 642258 w 642258"/>
                <a:gd name="connsiteY3" fmla="*/ 0 h 1752600"/>
              </a:gdLst>
              <a:ahLst/>
              <a:cxnLst>
                <a:cxn ang="0">
                  <a:pos x="connsiteX0" y="connsiteY0"/>
                </a:cxn>
                <a:cxn ang="0">
                  <a:pos x="connsiteX1" y="connsiteY1"/>
                </a:cxn>
                <a:cxn ang="0">
                  <a:pos x="connsiteX2" y="connsiteY2"/>
                </a:cxn>
                <a:cxn ang="0">
                  <a:pos x="connsiteX3" y="connsiteY3"/>
                </a:cxn>
              </a:cxnLst>
              <a:rect l="l" t="t" r="r" b="b"/>
              <a:pathLst>
                <a:path w="642258" h="1752600">
                  <a:moveTo>
                    <a:pt x="0" y="1752600"/>
                  </a:moveTo>
                  <a:lnTo>
                    <a:pt x="348343" y="1752600"/>
                  </a:lnTo>
                  <a:lnTo>
                    <a:pt x="348343" y="0"/>
                  </a:lnTo>
                  <a:lnTo>
                    <a:pt x="642258" y="0"/>
                  </a:lnTo>
                </a:path>
              </a:pathLst>
            </a:cu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dirty="0">
                <a:solidFill>
                  <a:schemeClr val="tx1">
                    <a:lumMod val="75000"/>
                    <a:lumOff val="25000"/>
                  </a:schemeClr>
                </a:solidFill>
              </a:endParaRPr>
            </a:p>
          </p:txBody>
        </p:sp>
        <p:sp>
          <p:nvSpPr>
            <p:cNvPr id="76" name="Isosceles Triangle 14">
              <a:extLst>
                <a:ext uri="{FF2B5EF4-FFF2-40B4-BE49-F238E27FC236}">
                  <a16:creationId xmlns:a16="http://schemas.microsoft.com/office/drawing/2014/main" id="{B8574E33-00EC-4528-8F78-10DB579865C2}"/>
                </a:ext>
              </a:extLst>
            </p:cNvPr>
            <p:cNvSpPr/>
            <p:nvPr/>
          </p:nvSpPr>
          <p:spPr>
            <a:xfrm>
              <a:off x="5531512" y="2214804"/>
              <a:ext cx="250588" cy="21602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grpSp>
        <p:nvGrpSpPr>
          <p:cNvPr id="77" name="Group 17">
            <a:extLst>
              <a:ext uri="{FF2B5EF4-FFF2-40B4-BE49-F238E27FC236}">
                <a16:creationId xmlns:a16="http://schemas.microsoft.com/office/drawing/2014/main" id="{8B9D4632-76F9-409A-8488-925AB58A98F3}"/>
              </a:ext>
            </a:extLst>
          </p:cNvPr>
          <p:cNvGrpSpPr/>
          <p:nvPr/>
        </p:nvGrpSpPr>
        <p:grpSpPr>
          <a:xfrm>
            <a:off x="3889748" y="3684541"/>
            <a:ext cx="2032599" cy="464594"/>
            <a:chOff x="4016829" y="4452257"/>
            <a:chExt cx="2520000" cy="576000"/>
          </a:xfrm>
        </p:grpSpPr>
        <p:sp>
          <p:nvSpPr>
            <p:cNvPr id="78" name="Freeform 15">
              <a:extLst>
                <a:ext uri="{FF2B5EF4-FFF2-40B4-BE49-F238E27FC236}">
                  <a16:creationId xmlns:a16="http://schemas.microsoft.com/office/drawing/2014/main" id="{765A7AF2-0680-4560-B937-61946CFB9297}"/>
                </a:ext>
              </a:extLst>
            </p:cNvPr>
            <p:cNvSpPr/>
            <p:nvPr/>
          </p:nvSpPr>
          <p:spPr>
            <a:xfrm>
              <a:off x="4016829" y="4452257"/>
              <a:ext cx="2520000" cy="576000"/>
            </a:xfrm>
            <a:custGeom>
              <a:avLst/>
              <a:gdLst>
                <a:gd name="connsiteX0" fmla="*/ 0 w 2438400"/>
                <a:gd name="connsiteY0" fmla="*/ 0 h 402772"/>
                <a:gd name="connsiteX1" fmla="*/ 0 w 2438400"/>
                <a:gd name="connsiteY1" fmla="*/ 185057 h 402772"/>
                <a:gd name="connsiteX2" fmla="*/ 2438400 w 2438400"/>
                <a:gd name="connsiteY2" fmla="*/ 185057 h 402772"/>
                <a:gd name="connsiteX3" fmla="*/ 2438400 w 2438400"/>
                <a:gd name="connsiteY3" fmla="*/ 402772 h 402772"/>
              </a:gdLst>
              <a:ahLst/>
              <a:cxnLst>
                <a:cxn ang="0">
                  <a:pos x="connsiteX0" y="connsiteY0"/>
                </a:cxn>
                <a:cxn ang="0">
                  <a:pos x="connsiteX1" y="connsiteY1"/>
                </a:cxn>
                <a:cxn ang="0">
                  <a:pos x="connsiteX2" y="connsiteY2"/>
                </a:cxn>
                <a:cxn ang="0">
                  <a:pos x="connsiteX3" y="connsiteY3"/>
                </a:cxn>
              </a:cxnLst>
              <a:rect l="l" t="t" r="r" b="b"/>
              <a:pathLst>
                <a:path w="2438400" h="402772">
                  <a:moveTo>
                    <a:pt x="0" y="0"/>
                  </a:moveTo>
                  <a:lnTo>
                    <a:pt x="0" y="185057"/>
                  </a:lnTo>
                  <a:lnTo>
                    <a:pt x="2438400" y="185057"/>
                  </a:lnTo>
                  <a:lnTo>
                    <a:pt x="2438400" y="402772"/>
                  </a:lnTo>
                </a:path>
              </a:pathLst>
            </a:custGeom>
            <a:ln w="28575">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solidFill>
                  <a:schemeClr val="tx1">
                    <a:lumMod val="75000"/>
                    <a:lumOff val="25000"/>
                  </a:schemeClr>
                </a:solidFill>
              </a:endParaRPr>
            </a:p>
          </p:txBody>
        </p:sp>
        <p:sp>
          <p:nvSpPr>
            <p:cNvPr id="79" name="Isosceles Triangle 23">
              <a:extLst>
                <a:ext uri="{FF2B5EF4-FFF2-40B4-BE49-F238E27FC236}">
                  <a16:creationId xmlns:a16="http://schemas.microsoft.com/office/drawing/2014/main" id="{FE013461-7E59-4B20-A206-06DE7843F046}"/>
                </a:ext>
              </a:extLst>
            </p:cNvPr>
            <p:cNvSpPr/>
            <p:nvPr/>
          </p:nvSpPr>
          <p:spPr>
            <a:xfrm rot="16200000" flipV="1">
              <a:off x="5872735" y="4613873"/>
              <a:ext cx="250588" cy="216024"/>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chemeClr val="tx1">
                    <a:lumMod val="75000"/>
                    <a:lumOff val="25000"/>
                  </a:schemeClr>
                </a:solidFill>
              </a:endParaRPr>
            </a:p>
          </p:txBody>
        </p:sp>
      </p:grpSp>
      <p:grpSp>
        <p:nvGrpSpPr>
          <p:cNvPr id="80" name="Group 17">
            <a:extLst>
              <a:ext uri="{FF2B5EF4-FFF2-40B4-BE49-F238E27FC236}">
                <a16:creationId xmlns:a16="http://schemas.microsoft.com/office/drawing/2014/main" id="{AD1412E2-0F50-42A5-9F96-ED637C3E5474}"/>
              </a:ext>
            </a:extLst>
          </p:cNvPr>
          <p:cNvGrpSpPr/>
          <p:nvPr/>
        </p:nvGrpSpPr>
        <p:grpSpPr>
          <a:xfrm rot="10800000">
            <a:off x="2989775" y="2017670"/>
            <a:ext cx="2032599" cy="464594"/>
            <a:chOff x="4016829" y="4452257"/>
            <a:chExt cx="2520000" cy="576000"/>
          </a:xfrm>
        </p:grpSpPr>
        <p:sp>
          <p:nvSpPr>
            <p:cNvPr id="81" name="Freeform 15">
              <a:extLst>
                <a:ext uri="{FF2B5EF4-FFF2-40B4-BE49-F238E27FC236}">
                  <a16:creationId xmlns:a16="http://schemas.microsoft.com/office/drawing/2014/main" id="{DE57CE39-5D30-4A5B-BFA3-1318BAB12C68}"/>
                </a:ext>
              </a:extLst>
            </p:cNvPr>
            <p:cNvSpPr/>
            <p:nvPr/>
          </p:nvSpPr>
          <p:spPr>
            <a:xfrm>
              <a:off x="4016829" y="4452257"/>
              <a:ext cx="2520000" cy="576000"/>
            </a:xfrm>
            <a:custGeom>
              <a:avLst/>
              <a:gdLst>
                <a:gd name="connsiteX0" fmla="*/ 0 w 2438400"/>
                <a:gd name="connsiteY0" fmla="*/ 0 h 402772"/>
                <a:gd name="connsiteX1" fmla="*/ 0 w 2438400"/>
                <a:gd name="connsiteY1" fmla="*/ 185057 h 402772"/>
                <a:gd name="connsiteX2" fmla="*/ 2438400 w 2438400"/>
                <a:gd name="connsiteY2" fmla="*/ 185057 h 402772"/>
                <a:gd name="connsiteX3" fmla="*/ 2438400 w 2438400"/>
                <a:gd name="connsiteY3" fmla="*/ 402772 h 402772"/>
              </a:gdLst>
              <a:ahLst/>
              <a:cxnLst>
                <a:cxn ang="0">
                  <a:pos x="connsiteX0" y="connsiteY0"/>
                </a:cxn>
                <a:cxn ang="0">
                  <a:pos x="connsiteX1" y="connsiteY1"/>
                </a:cxn>
                <a:cxn ang="0">
                  <a:pos x="connsiteX2" y="connsiteY2"/>
                </a:cxn>
                <a:cxn ang="0">
                  <a:pos x="connsiteX3" y="connsiteY3"/>
                </a:cxn>
              </a:cxnLst>
              <a:rect l="l" t="t" r="r" b="b"/>
              <a:pathLst>
                <a:path w="2438400" h="402772">
                  <a:moveTo>
                    <a:pt x="0" y="0"/>
                  </a:moveTo>
                  <a:lnTo>
                    <a:pt x="0" y="185057"/>
                  </a:lnTo>
                  <a:lnTo>
                    <a:pt x="2438400" y="185057"/>
                  </a:lnTo>
                  <a:lnTo>
                    <a:pt x="2438400" y="402772"/>
                  </a:lnTo>
                </a:path>
              </a:pathLst>
            </a:cu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0">
                <a:solidFill>
                  <a:schemeClr val="tx1">
                    <a:lumMod val="75000"/>
                    <a:lumOff val="25000"/>
                  </a:schemeClr>
                </a:solidFill>
              </a:endParaRPr>
            </a:p>
          </p:txBody>
        </p:sp>
        <p:sp>
          <p:nvSpPr>
            <p:cNvPr id="82" name="Isosceles Triangle 23">
              <a:extLst>
                <a:ext uri="{FF2B5EF4-FFF2-40B4-BE49-F238E27FC236}">
                  <a16:creationId xmlns:a16="http://schemas.microsoft.com/office/drawing/2014/main" id="{7C30C78B-A141-4BAD-8968-CF7BA9B8E7FD}"/>
                </a:ext>
              </a:extLst>
            </p:cNvPr>
            <p:cNvSpPr/>
            <p:nvPr/>
          </p:nvSpPr>
          <p:spPr>
            <a:xfrm rot="16200000" flipV="1">
              <a:off x="5872735" y="4605081"/>
              <a:ext cx="250588" cy="216024"/>
            </a:xfrm>
            <a:prstGeom prst="triangle">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chemeClr val="tx1">
                    <a:lumMod val="75000"/>
                    <a:lumOff val="25000"/>
                  </a:schemeClr>
                </a:solidFill>
              </a:endParaRPr>
            </a:p>
          </p:txBody>
        </p:sp>
      </p:grpSp>
      <p:grpSp>
        <p:nvGrpSpPr>
          <p:cNvPr id="86" name="Grupo 85"/>
          <p:cNvGrpSpPr/>
          <p:nvPr/>
        </p:nvGrpSpPr>
        <p:grpSpPr>
          <a:xfrm>
            <a:off x="6301963" y="4504967"/>
            <a:ext cx="2402867" cy="440700"/>
            <a:chOff x="1844691" y="1579525"/>
            <a:chExt cx="2402867" cy="440700"/>
          </a:xfrm>
        </p:grpSpPr>
        <p:grpSp>
          <p:nvGrpSpPr>
            <p:cNvPr id="87" name="Google Shape;3104;p55"/>
            <p:cNvGrpSpPr/>
            <p:nvPr/>
          </p:nvGrpSpPr>
          <p:grpSpPr>
            <a:xfrm>
              <a:off x="1844691" y="1579567"/>
              <a:ext cx="2402867" cy="440600"/>
              <a:chOff x="1836800" y="1520550"/>
              <a:chExt cx="1871100" cy="440600"/>
            </a:xfrm>
          </p:grpSpPr>
          <p:sp>
            <p:nvSpPr>
              <p:cNvPr id="89" name="Google Shape;3105;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106;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 name="Google Shape;3080;p55"/>
            <p:cNvSpPr txBox="1"/>
            <p:nvPr/>
          </p:nvSpPr>
          <p:spPr>
            <a:xfrm>
              <a:off x="1952580" y="1579525"/>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rgbClr val="FFFFFF"/>
                  </a:solidFill>
                  <a:latin typeface="Rubik"/>
                  <a:ea typeface="Rubik"/>
                  <a:cs typeface="Rubik"/>
                  <a:sym typeface="Rubik"/>
                </a:rPr>
                <a:t>HIGH RELEVANCE</a:t>
              </a:r>
              <a:endParaRPr sz="1800" b="1" dirty="0">
                <a:solidFill>
                  <a:srgbClr val="FFFFFF"/>
                </a:solidFill>
                <a:latin typeface="Rubik"/>
                <a:ea typeface="Rubik"/>
                <a:cs typeface="Rubik"/>
                <a:sym typeface="Rubik"/>
              </a:endParaRPr>
            </a:p>
          </p:txBody>
        </p:sp>
      </p:grpSp>
      <p:grpSp>
        <p:nvGrpSpPr>
          <p:cNvPr id="91" name="Grupo 90"/>
          <p:cNvGrpSpPr/>
          <p:nvPr/>
        </p:nvGrpSpPr>
        <p:grpSpPr>
          <a:xfrm>
            <a:off x="6194694" y="1481249"/>
            <a:ext cx="2402867" cy="440700"/>
            <a:chOff x="3433197" y="5602955"/>
            <a:chExt cx="2402867" cy="440700"/>
          </a:xfrm>
        </p:grpSpPr>
        <p:grpSp>
          <p:nvGrpSpPr>
            <p:cNvPr id="92" name="Google Shape;3107;p55"/>
            <p:cNvGrpSpPr/>
            <p:nvPr/>
          </p:nvGrpSpPr>
          <p:grpSpPr>
            <a:xfrm>
              <a:off x="3433197" y="5602997"/>
              <a:ext cx="2402867" cy="440600"/>
              <a:chOff x="1836800" y="1520550"/>
              <a:chExt cx="1871100" cy="440600"/>
            </a:xfrm>
          </p:grpSpPr>
          <p:sp>
            <p:nvSpPr>
              <p:cNvPr id="94" name="Google Shape;3108;p5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109;p5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 name="Google Shape;3085;p55"/>
            <p:cNvSpPr txBox="1"/>
            <p:nvPr/>
          </p:nvSpPr>
          <p:spPr>
            <a:xfrm>
              <a:off x="3541086" y="5602955"/>
              <a:ext cx="21873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rgbClr val="FFFFFF"/>
                  </a:solidFill>
                  <a:latin typeface="Rubik"/>
                  <a:ea typeface="Rubik"/>
                  <a:cs typeface="Rubik"/>
                  <a:sym typeface="Rubik"/>
                </a:rPr>
                <a:t>LOW RELEVANCE</a:t>
              </a:r>
              <a:endParaRPr sz="1800" b="1" dirty="0">
                <a:solidFill>
                  <a:srgbClr val="FFFFFF"/>
                </a:solidFill>
                <a:latin typeface="Rubik"/>
                <a:ea typeface="Rubik"/>
                <a:cs typeface="Rubik"/>
                <a:sym typeface="Rubik"/>
              </a:endParaRPr>
            </a:p>
          </p:txBody>
        </p:sp>
      </p:grpSp>
      <p:pic>
        <p:nvPicPr>
          <p:cNvPr id="5" name="Imagen 4"/>
          <p:cNvPicPr>
            <a:picLocks noChangeAspect="1"/>
          </p:cNvPicPr>
          <p:nvPr/>
        </p:nvPicPr>
        <p:blipFill>
          <a:blip r:embed="rId3"/>
          <a:stretch>
            <a:fillRect/>
          </a:stretch>
        </p:blipFill>
        <p:spPr>
          <a:xfrm>
            <a:off x="4034437" y="2492171"/>
            <a:ext cx="871610" cy="1182464"/>
          </a:xfrm>
          <a:prstGeom prst="rect">
            <a:avLst/>
          </a:prstGeom>
        </p:spPr>
      </p:pic>
      <p:grpSp>
        <p:nvGrpSpPr>
          <p:cNvPr id="98" name="그룹 101">
            <a:extLst>
              <a:ext uri="{FF2B5EF4-FFF2-40B4-BE49-F238E27FC236}">
                <a16:creationId xmlns:a16="http://schemas.microsoft.com/office/drawing/2014/main" id="{932508FD-3D45-4533-9027-E53D25C6AAE5}"/>
              </a:ext>
            </a:extLst>
          </p:cNvPr>
          <p:cNvGrpSpPr/>
          <p:nvPr/>
        </p:nvGrpSpPr>
        <p:grpSpPr>
          <a:xfrm>
            <a:off x="325165" y="1933493"/>
            <a:ext cx="2505399" cy="748990"/>
            <a:chOff x="3556042" y="1744979"/>
            <a:chExt cx="3240000" cy="748990"/>
          </a:xfrm>
        </p:grpSpPr>
        <p:sp>
          <p:nvSpPr>
            <p:cNvPr id="99" name="TextBox 31">
              <a:extLst>
                <a:ext uri="{FF2B5EF4-FFF2-40B4-BE49-F238E27FC236}">
                  <a16:creationId xmlns:a16="http://schemas.microsoft.com/office/drawing/2014/main" id="{42281C98-BF52-401D-AE73-41D6E550C2DF}"/>
                </a:ext>
              </a:extLst>
            </p:cNvPr>
            <p:cNvSpPr txBox="1"/>
            <p:nvPr/>
          </p:nvSpPr>
          <p:spPr>
            <a:xfrm>
              <a:off x="3556042" y="2032304"/>
              <a:ext cx="3240000" cy="461665"/>
            </a:xfrm>
            <a:prstGeom prst="rect">
              <a:avLst/>
            </a:prstGeom>
            <a:noFill/>
          </p:spPr>
          <p:txBody>
            <a:bodyPr wrap="square" rtlCol="0">
              <a:spAutoFit/>
            </a:bodyPr>
            <a:lstStyle/>
            <a:p>
              <a:pPr algn="r"/>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100"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pPr algn="r"/>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grpSp>
        <p:nvGrpSpPr>
          <p:cNvPr id="101" name="그룹 101">
            <a:extLst>
              <a:ext uri="{FF2B5EF4-FFF2-40B4-BE49-F238E27FC236}">
                <a16:creationId xmlns:a16="http://schemas.microsoft.com/office/drawing/2014/main" id="{932508FD-3D45-4533-9027-E53D25C6AAE5}"/>
              </a:ext>
            </a:extLst>
          </p:cNvPr>
          <p:cNvGrpSpPr/>
          <p:nvPr/>
        </p:nvGrpSpPr>
        <p:grpSpPr>
          <a:xfrm>
            <a:off x="267553" y="3464481"/>
            <a:ext cx="2505399" cy="748990"/>
            <a:chOff x="3556042" y="1744979"/>
            <a:chExt cx="3240000" cy="748990"/>
          </a:xfrm>
        </p:grpSpPr>
        <p:sp>
          <p:nvSpPr>
            <p:cNvPr id="102" name="TextBox 31">
              <a:extLst>
                <a:ext uri="{FF2B5EF4-FFF2-40B4-BE49-F238E27FC236}">
                  <a16:creationId xmlns:a16="http://schemas.microsoft.com/office/drawing/2014/main" id="{42281C98-BF52-401D-AE73-41D6E550C2DF}"/>
                </a:ext>
              </a:extLst>
            </p:cNvPr>
            <p:cNvSpPr txBox="1"/>
            <p:nvPr/>
          </p:nvSpPr>
          <p:spPr>
            <a:xfrm>
              <a:off x="3556042" y="2032304"/>
              <a:ext cx="3240000" cy="461665"/>
            </a:xfrm>
            <a:prstGeom prst="rect">
              <a:avLst/>
            </a:prstGeom>
            <a:noFill/>
          </p:spPr>
          <p:txBody>
            <a:bodyPr wrap="square" rtlCol="0">
              <a:spAutoFit/>
            </a:bodyPr>
            <a:lstStyle/>
            <a:p>
              <a:pPr algn="r"/>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103"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pPr algn="r"/>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grpSp>
        <p:nvGrpSpPr>
          <p:cNvPr id="104" name="그룹 101">
            <a:extLst>
              <a:ext uri="{FF2B5EF4-FFF2-40B4-BE49-F238E27FC236}">
                <a16:creationId xmlns:a16="http://schemas.microsoft.com/office/drawing/2014/main" id="{932508FD-3D45-4533-9027-E53D25C6AAE5}"/>
              </a:ext>
            </a:extLst>
          </p:cNvPr>
          <p:cNvGrpSpPr/>
          <p:nvPr/>
        </p:nvGrpSpPr>
        <p:grpSpPr>
          <a:xfrm>
            <a:off x="6289482" y="3461799"/>
            <a:ext cx="2505399" cy="872100"/>
            <a:chOff x="3556042" y="1744979"/>
            <a:chExt cx="3240000" cy="872100"/>
          </a:xfrm>
        </p:grpSpPr>
        <p:sp>
          <p:nvSpPr>
            <p:cNvPr id="105" name="TextBox 31">
              <a:extLst>
                <a:ext uri="{FF2B5EF4-FFF2-40B4-BE49-F238E27FC236}">
                  <a16:creationId xmlns:a16="http://schemas.microsoft.com/office/drawing/2014/main" id="{42281C98-BF52-401D-AE73-41D6E550C2DF}"/>
                </a:ext>
              </a:extLst>
            </p:cNvPr>
            <p:cNvSpPr txBox="1"/>
            <p:nvPr/>
          </p:nvSpPr>
          <p:spPr>
            <a:xfrm>
              <a:off x="3556042" y="2032304"/>
              <a:ext cx="3240000" cy="584775"/>
            </a:xfrm>
            <a:prstGeom prst="rect">
              <a:avLst/>
            </a:prstGeom>
            <a:noFill/>
          </p:spPr>
          <p:txBody>
            <a:bodyPr wrap="square" rtlCol="0">
              <a:spAutoFit/>
            </a:bodyPr>
            <a:lstStyle/>
            <a:p>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106"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grpSp>
        <p:nvGrpSpPr>
          <p:cNvPr id="107" name="그룹 101">
            <a:extLst>
              <a:ext uri="{FF2B5EF4-FFF2-40B4-BE49-F238E27FC236}">
                <a16:creationId xmlns:a16="http://schemas.microsoft.com/office/drawing/2014/main" id="{932508FD-3D45-4533-9027-E53D25C6AAE5}"/>
              </a:ext>
            </a:extLst>
          </p:cNvPr>
          <p:cNvGrpSpPr/>
          <p:nvPr/>
        </p:nvGrpSpPr>
        <p:grpSpPr>
          <a:xfrm>
            <a:off x="6226247" y="2092959"/>
            <a:ext cx="2505399" cy="872100"/>
            <a:chOff x="3556042" y="1744979"/>
            <a:chExt cx="3240000" cy="872100"/>
          </a:xfrm>
        </p:grpSpPr>
        <p:sp>
          <p:nvSpPr>
            <p:cNvPr id="108" name="TextBox 31">
              <a:extLst>
                <a:ext uri="{FF2B5EF4-FFF2-40B4-BE49-F238E27FC236}">
                  <a16:creationId xmlns:a16="http://schemas.microsoft.com/office/drawing/2014/main" id="{42281C98-BF52-401D-AE73-41D6E550C2DF}"/>
                </a:ext>
              </a:extLst>
            </p:cNvPr>
            <p:cNvSpPr txBox="1"/>
            <p:nvPr/>
          </p:nvSpPr>
          <p:spPr>
            <a:xfrm>
              <a:off x="3556042" y="2032304"/>
              <a:ext cx="3240000" cy="584775"/>
            </a:xfrm>
            <a:prstGeom prst="rect">
              <a:avLst/>
            </a:prstGeom>
            <a:noFill/>
          </p:spPr>
          <p:txBody>
            <a:bodyPr wrap="square" rtlCol="0">
              <a:spAutoFit/>
            </a:bodyPr>
            <a:lstStyle/>
            <a:p>
              <a:r>
                <a:rPr lang="en-US" altLang="ko-KR" sz="800" dirty="0">
                  <a:solidFill>
                    <a:schemeClr val="tx1">
                      <a:lumMod val="75000"/>
                      <a:lumOff val="25000"/>
                    </a:schemeClr>
                  </a:solidFill>
                  <a:ea typeface="FZShuTi" pitchFamily="2" charset="-122"/>
                  <a:cs typeface="Arial" pitchFamily="34" charset="0"/>
                </a:rPr>
                <a:t>Get a modern PowerPoint  Presentation that is beautifully designed. I hope and I believe that this Template will your Time, Money and Reputation. Easy to change colors, photos.   </a:t>
              </a:r>
              <a:endParaRPr lang="ko-KR" altLang="en-US" sz="800" dirty="0">
                <a:solidFill>
                  <a:schemeClr val="tx1">
                    <a:lumMod val="75000"/>
                    <a:lumOff val="25000"/>
                  </a:schemeClr>
                </a:solidFill>
                <a:cs typeface="Arial" pitchFamily="34" charset="0"/>
              </a:endParaRPr>
            </a:p>
          </p:txBody>
        </p:sp>
        <p:sp>
          <p:nvSpPr>
            <p:cNvPr id="109" name="TextBox 32">
              <a:extLst>
                <a:ext uri="{FF2B5EF4-FFF2-40B4-BE49-F238E27FC236}">
                  <a16:creationId xmlns:a16="http://schemas.microsoft.com/office/drawing/2014/main" id="{DB308EFF-65EA-4710-85B6-21C3372B4BC2}"/>
                </a:ext>
              </a:extLst>
            </p:cNvPr>
            <p:cNvSpPr txBox="1"/>
            <p:nvPr/>
          </p:nvSpPr>
          <p:spPr>
            <a:xfrm>
              <a:off x="3556042" y="1744979"/>
              <a:ext cx="3240000" cy="230832"/>
            </a:xfrm>
            <a:prstGeom prst="rect">
              <a:avLst/>
            </a:prstGeom>
            <a:noFill/>
          </p:spPr>
          <p:txBody>
            <a:bodyPr wrap="square" rtlCol="0">
              <a:spAutoFit/>
            </a:bodyPr>
            <a:lstStyle/>
            <a:p>
              <a:r>
                <a:rPr lang="en-US" altLang="ko-KR" sz="900" b="1" dirty="0">
                  <a:solidFill>
                    <a:schemeClr val="tx1">
                      <a:lumMod val="75000"/>
                      <a:lumOff val="25000"/>
                    </a:schemeClr>
                  </a:solidFill>
                  <a:ea typeface="FZShuTi" pitchFamily="2" charset="-122"/>
                  <a:cs typeface="Arial" pitchFamily="34" charset="0"/>
                </a:rPr>
                <a:t>Contents_Here</a:t>
              </a:r>
              <a:endParaRPr lang="ko-KR" altLang="en-US" sz="900" b="1" dirty="0">
                <a:solidFill>
                  <a:schemeClr val="tx1">
                    <a:lumMod val="75000"/>
                    <a:lumOff val="25000"/>
                  </a:schemeClr>
                </a:solidFill>
                <a:cs typeface="Arial" pitchFamily="34" charset="0"/>
              </a:endParaRPr>
            </a:p>
          </p:txBody>
        </p:sp>
      </p:grpSp>
    </p:spTree>
    <p:extLst>
      <p:ext uri="{BB962C8B-B14F-4D97-AF65-F5344CB8AC3E}">
        <p14:creationId xmlns:p14="http://schemas.microsoft.com/office/powerpoint/2010/main" val="90311902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570"/>
        <p:cNvGrpSpPr/>
        <p:nvPr/>
      </p:nvGrpSpPr>
      <p:grpSpPr>
        <a:xfrm>
          <a:off x="0" y="0"/>
          <a:ext cx="0" cy="0"/>
          <a:chOff x="0" y="0"/>
          <a:chExt cx="0" cy="0"/>
        </a:xfrm>
      </p:grpSpPr>
      <p:cxnSp>
        <p:nvCxnSpPr>
          <p:cNvPr id="3571" name="Google Shape;3571;p59"/>
          <p:cNvCxnSpPr>
            <a:stCxn id="3572" idx="0"/>
            <a:endCxn id="3573" idx="6"/>
          </p:cNvCxnSpPr>
          <p:nvPr/>
        </p:nvCxnSpPr>
        <p:spPr>
          <a:xfrm rot="-5400000">
            <a:off x="6110171" y="3287150"/>
            <a:ext cx="370500" cy="252300"/>
          </a:xfrm>
          <a:prstGeom prst="bentConnector4">
            <a:avLst>
              <a:gd name="adj1" fmla="val 15924"/>
              <a:gd name="adj2" fmla="val 194428"/>
            </a:avLst>
          </a:prstGeom>
          <a:noFill/>
          <a:ln w="19050" cap="rnd" cmpd="sng">
            <a:solidFill>
              <a:schemeClr val="accent5"/>
            </a:solidFill>
            <a:prstDash val="dot"/>
            <a:round/>
            <a:headEnd type="none" w="med" len="med"/>
            <a:tailEnd type="none" w="med" len="med"/>
          </a:ln>
        </p:spPr>
      </p:cxnSp>
      <p:cxnSp>
        <p:nvCxnSpPr>
          <p:cNvPr id="3574" name="Google Shape;3574;p59"/>
          <p:cNvCxnSpPr>
            <a:endCxn id="3573" idx="2"/>
          </p:cNvCxnSpPr>
          <p:nvPr/>
        </p:nvCxnSpPr>
        <p:spPr>
          <a:xfrm rot="5400000" flipH="1">
            <a:off x="5857838" y="3287050"/>
            <a:ext cx="370500" cy="252600"/>
          </a:xfrm>
          <a:prstGeom prst="bentConnector4">
            <a:avLst>
              <a:gd name="adj1" fmla="val 15931"/>
              <a:gd name="adj2" fmla="val 194270"/>
            </a:avLst>
          </a:prstGeom>
          <a:noFill/>
          <a:ln w="19050" cap="rnd" cmpd="sng">
            <a:solidFill>
              <a:schemeClr val="accent5"/>
            </a:solidFill>
            <a:prstDash val="dot"/>
            <a:round/>
            <a:headEnd type="none" w="med" len="med"/>
            <a:tailEnd type="none" w="med" len="med"/>
          </a:ln>
        </p:spPr>
      </p:cxnSp>
      <p:cxnSp>
        <p:nvCxnSpPr>
          <p:cNvPr id="3575" name="Google Shape;3575;p59"/>
          <p:cNvCxnSpPr>
            <a:endCxn id="3576" idx="6"/>
          </p:cNvCxnSpPr>
          <p:nvPr/>
        </p:nvCxnSpPr>
        <p:spPr>
          <a:xfrm rot="-5400000">
            <a:off x="2915775" y="3287200"/>
            <a:ext cx="370500" cy="252300"/>
          </a:xfrm>
          <a:prstGeom prst="bentConnector4">
            <a:avLst>
              <a:gd name="adj1" fmla="val 15931"/>
              <a:gd name="adj2" fmla="val 194382"/>
            </a:avLst>
          </a:prstGeom>
          <a:noFill/>
          <a:ln w="19050" cap="rnd" cmpd="sng">
            <a:solidFill>
              <a:schemeClr val="accent5"/>
            </a:solidFill>
            <a:prstDash val="dot"/>
            <a:round/>
            <a:headEnd type="none" w="med" len="med"/>
            <a:tailEnd type="none" w="med" len="med"/>
          </a:ln>
        </p:spPr>
      </p:cxnSp>
      <p:cxnSp>
        <p:nvCxnSpPr>
          <p:cNvPr id="3577" name="Google Shape;3577;p59"/>
          <p:cNvCxnSpPr>
            <a:stCxn id="3578" idx="0"/>
            <a:endCxn id="3576" idx="2"/>
          </p:cNvCxnSpPr>
          <p:nvPr/>
        </p:nvCxnSpPr>
        <p:spPr>
          <a:xfrm rot="5400000" flipH="1">
            <a:off x="2663225" y="3287000"/>
            <a:ext cx="370500" cy="252600"/>
          </a:xfrm>
          <a:prstGeom prst="bentConnector4">
            <a:avLst>
              <a:gd name="adj1" fmla="val 15924"/>
              <a:gd name="adj2" fmla="val 194230"/>
            </a:avLst>
          </a:prstGeom>
          <a:noFill/>
          <a:ln w="19050" cap="rnd" cmpd="sng">
            <a:solidFill>
              <a:schemeClr val="accent5"/>
            </a:solidFill>
            <a:prstDash val="dot"/>
            <a:round/>
            <a:headEnd type="none" w="med" len="med"/>
            <a:tailEnd type="none" w="med" len="med"/>
          </a:ln>
        </p:spPr>
      </p:cxnSp>
      <p:cxnSp>
        <p:nvCxnSpPr>
          <p:cNvPr id="3579" name="Google Shape;3579;p59"/>
          <p:cNvCxnSpPr>
            <a:stCxn id="3580" idx="0"/>
            <a:endCxn id="3581" idx="2"/>
          </p:cNvCxnSpPr>
          <p:nvPr/>
        </p:nvCxnSpPr>
        <p:spPr>
          <a:xfrm rot="5400000" flipH="1">
            <a:off x="1663775" y="1536850"/>
            <a:ext cx="364500" cy="252300"/>
          </a:xfrm>
          <a:prstGeom prst="bentConnector4">
            <a:avLst>
              <a:gd name="adj1" fmla="val 15359"/>
              <a:gd name="adj2" fmla="val 194441"/>
            </a:avLst>
          </a:prstGeom>
          <a:noFill/>
          <a:ln w="19050" cap="rnd" cmpd="sng">
            <a:solidFill>
              <a:schemeClr val="accent5"/>
            </a:solidFill>
            <a:prstDash val="dot"/>
            <a:round/>
            <a:headEnd type="none" w="med" len="med"/>
            <a:tailEnd type="none" w="med" len="med"/>
          </a:ln>
        </p:spPr>
      </p:cxnSp>
      <p:cxnSp>
        <p:nvCxnSpPr>
          <p:cNvPr id="3582" name="Google Shape;3582;p59"/>
          <p:cNvCxnSpPr>
            <a:stCxn id="3580" idx="0"/>
            <a:endCxn id="3581" idx="6"/>
          </p:cNvCxnSpPr>
          <p:nvPr/>
        </p:nvCxnSpPr>
        <p:spPr>
          <a:xfrm rot="-5400000">
            <a:off x="1916225" y="1536700"/>
            <a:ext cx="364500" cy="252600"/>
          </a:xfrm>
          <a:prstGeom prst="bentConnector4">
            <a:avLst>
              <a:gd name="adj1" fmla="val 15359"/>
              <a:gd name="adj2" fmla="val 194210"/>
            </a:avLst>
          </a:prstGeom>
          <a:noFill/>
          <a:ln w="19050" cap="rnd" cmpd="sng">
            <a:solidFill>
              <a:schemeClr val="accent5"/>
            </a:solidFill>
            <a:prstDash val="dot"/>
            <a:round/>
            <a:headEnd type="none" w="med" len="med"/>
            <a:tailEnd type="none" w="med" len="med"/>
          </a:ln>
        </p:spPr>
      </p:cxnSp>
      <p:cxnSp>
        <p:nvCxnSpPr>
          <p:cNvPr id="3583" name="Google Shape;3583;p59"/>
          <p:cNvCxnSpPr>
            <a:stCxn id="3584" idx="0"/>
            <a:endCxn id="3585" idx="2"/>
          </p:cNvCxnSpPr>
          <p:nvPr/>
        </p:nvCxnSpPr>
        <p:spPr>
          <a:xfrm rot="5400000" flipH="1">
            <a:off x="4263621" y="1536850"/>
            <a:ext cx="364500" cy="252300"/>
          </a:xfrm>
          <a:prstGeom prst="bentConnector4">
            <a:avLst>
              <a:gd name="adj1" fmla="val 15359"/>
              <a:gd name="adj2" fmla="val 194435"/>
            </a:avLst>
          </a:prstGeom>
          <a:noFill/>
          <a:ln w="19050" cap="rnd" cmpd="sng">
            <a:solidFill>
              <a:schemeClr val="accent5"/>
            </a:solidFill>
            <a:prstDash val="dot"/>
            <a:round/>
            <a:headEnd type="none" w="med" len="med"/>
            <a:tailEnd type="none" w="med" len="med"/>
          </a:ln>
        </p:spPr>
      </p:cxnSp>
      <p:cxnSp>
        <p:nvCxnSpPr>
          <p:cNvPr id="3586" name="Google Shape;3586;p59"/>
          <p:cNvCxnSpPr>
            <a:stCxn id="3587" idx="0"/>
            <a:endCxn id="3588" idx="2"/>
          </p:cNvCxnSpPr>
          <p:nvPr/>
        </p:nvCxnSpPr>
        <p:spPr>
          <a:xfrm rot="5400000" flipH="1">
            <a:off x="6863474" y="1536850"/>
            <a:ext cx="364500" cy="252300"/>
          </a:xfrm>
          <a:prstGeom prst="bentConnector4">
            <a:avLst>
              <a:gd name="adj1" fmla="val 15359"/>
              <a:gd name="adj2" fmla="val 194426"/>
            </a:avLst>
          </a:prstGeom>
          <a:noFill/>
          <a:ln w="19050" cap="rnd" cmpd="sng">
            <a:solidFill>
              <a:schemeClr val="accent5"/>
            </a:solidFill>
            <a:prstDash val="dot"/>
            <a:round/>
            <a:headEnd type="none" w="med" len="med"/>
            <a:tailEnd type="none" w="med" len="med"/>
          </a:ln>
        </p:spPr>
      </p:cxnSp>
      <p:cxnSp>
        <p:nvCxnSpPr>
          <p:cNvPr id="3589" name="Google Shape;3589;p59"/>
          <p:cNvCxnSpPr>
            <a:stCxn id="3584" idx="0"/>
            <a:endCxn id="3585" idx="6"/>
          </p:cNvCxnSpPr>
          <p:nvPr/>
        </p:nvCxnSpPr>
        <p:spPr>
          <a:xfrm rot="-5400000">
            <a:off x="4516071" y="1536700"/>
            <a:ext cx="364500" cy="252600"/>
          </a:xfrm>
          <a:prstGeom prst="bentConnector4">
            <a:avLst>
              <a:gd name="adj1" fmla="val 15359"/>
              <a:gd name="adj2" fmla="val 194217"/>
            </a:avLst>
          </a:prstGeom>
          <a:noFill/>
          <a:ln w="19050" cap="rnd" cmpd="sng">
            <a:solidFill>
              <a:schemeClr val="accent5"/>
            </a:solidFill>
            <a:prstDash val="dot"/>
            <a:round/>
            <a:headEnd type="none" w="med" len="med"/>
            <a:tailEnd type="none" w="med" len="med"/>
          </a:ln>
        </p:spPr>
      </p:cxnSp>
      <p:cxnSp>
        <p:nvCxnSpPr>
          <p:cNvPr id="3590" name="Google Shape;3590;p59"/>
          <p:cNvCxnSpPr>
            <a:stCxn id="3587" idx="0"/>
            <a:endCxn id="3588" idx="6"/>
          </p:cNvCxnSpPr>
          <p:nvPr/>
        </p:nvCxnSpPr>
        <p:spPr>
          <a:xfrm rot="-5400000">
            <a:off x="7115924" y="1536700"/>
            <a:ext cx="364500" cy="252600"/>
          </a:xfrm>
          <a:prstGeom prst="bentConnector4">
            <a:avLst>
              <a:gd name="adj1" fmla="val 15359"/>
              <a:gd name="adj2" fmla="val 194226"/>
            </a:avLst>
          </a:prstGeom>
          <a:noFill/>
          <a:ln w="19050" cap="rnd" cmpd="sng">
            <a:solidFill>
              <a:schemeClr val="accent5"/>
            </a:solidFill>
            <a:prstDash val="dot"/>
            <a:round/>
            <a:headEnd type="none" w="med" len="med"/>
            <a:tailEnd type="none" w="med" len="med"/>
          </a:ln>
        </p:spPr>
      </p:cxnSp>
      <p:grpSp>
        <p:nvGrpSpPr>
          <p:cNvPr id="3591" name="Google Shape;3591;p59"/>
          <p:cNvGrpSpPr/>
          <p:nvPr/>
        </p:nvGrpSpPr>
        <p:grpSpPr>
          <a:xfrm>
            <a:off x="720080" y="1845300"/>
            <a:ext cx="2504280" cy="440600"/>
            <a:chOff x="1836800" y="1520550"/>
            <a:chExt cx="1871100" cy="440600"/>
          </a:xfrm>
        </p:grpSpPr>
        <p:sp>
          <p:nvSpPr>
            <p:cNvPr id="3592" name="Google Shape;3592;p5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 name="Google Shape;3594;p59"/>
          <p:cNvGrpSpPr/>
          <p:nvPr/>
        </p:nvGrpSpPr>
        <p:grpSpPr>
          <a:xfrm>
            <a:off x="1722630" y="3598600"/>
            <a:ext cx="2504280" cy="440600"/>
            <a:chOff x="1836800" y="1520550"/>
            <a:chExt cx="1871100" cy="440600"/>
          </a:xfrm>
        </p:grpSpPr>
        <p:sp>
          <p:nvSpPr>
            <p:cNvPr id="3595" name="Google Shape;3595;p5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7" name="Google Shape;3597;p59"/>
          <p:cNvGrpSpPr/>
          <p:nvPr/>
        </p:nvGrpSpPr>
        <p:grpSpPr>
          <a:xfrm>
            <a:off x="3319893" y="1845300"/>
            <a:ext cx="2504280" cy="440600"/>
            <a:chOff x="1836800" y="1520550"/>
            <a:chExt cx="1871100" cy="440600"/>
          </a:xfrm>
        </p:grpSpPr>
        <p:sp>
          <p:nvSpPr>
            <p:cNvPr id="3598" name="Google Shape;3598;p5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0" name="Google Shape;3600;p59"/>
          <p:cNvGrpSpPr/>
          <p:nvPr/>
        </p:nvGrpSpPr>
        <p:grpSpPr>
          <a:xfrm>
            <a:off x="4917093" y="3598600"/>
            <a:ext cx="2504280" cy="440600"/>
            <a:chOff x="1836800" y="1520550"/>
            <a:chExt cx="1871100" cy="440600"/>
          </a:xfrm>
        </p:grpSpPr>
        <p:sp>
          <p:nvSpPr>
            <p:cNvPr id="3601" name="Google Shape;3601;p5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3" name="Google Shape;3603;p59"/>
          <p:cNvGrpSpPr/>
          <p:nvPr/>
        </p:nvGrpSpPr>
        <p:grpSpPr>
          <a:xfrm>
            <a:off x="5919718" y="1845300"/>
            <a:ext cx="2504280" cy="440600"/>
            <a:chOff x="1836800" y="1520550"/>
            <a:chExt cx="1871100" cy="440600"/>
          </a:xfrm>
        </p:grpSpPr>
        <p:sp>
          <p:nvSpPr>
            <p:cNvPr id="3604" name="Google Shape;3604;p5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6" name="Google Shape;3606;p59"/>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BEST ONCOLOGISTS</a:t>
            </a:r>
            <a:endParaRPr/>
          </a:p>
        </p:txBody>
      </p:sp>
      <p:sp>
        <p:nvSpPr>
          <p:cNvPr id="3580" name="Google Shape;3580;p59"/>
          <p:cNvSpPr txBox="1">
            <a:spLocks noGrp="1"/>
          </p:cNvSpPr>
          <p:nvPr>
            <p:ph type="title" idx="2"/>
          </p:nvPr>
        </p:nvSpPr>
        <p:spPr>
          <a:xfrm>
            <a:off x="819425"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TIMMY JIMMY</a:t>
            </a:r>
            <a:endParaRPr/>
          </a:p>
        </p:txBody>
      </p:sp>
      <p:sp>
        <p:nvSpPr>
          <p:cNvPr id="3607" name="Google Shape;3607;p59"/>
          <p:cNvSpPr txBox="1">
            <a:spLocks noGrp="1"/>
          </p:cNvSpPr>
          <p:nvPr>
            <p:ph type="subTitle" idx="1"/>
          </p:nvPr>
        </p:nvSpPr>
        <p:spPr>
          <a:xfrm>
            <a:off x="819425"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Ceres</a:t>
            </a:r>
            <a:r>
              <a:rPr lang="en" b="1"/>
              <a:t> </a:t>
            </a:r>
            <a:r>
              <a:rPr lang="en"/>
              <a:t>is located in the main asteroid belt</a:t>
            </a:r>
            <a:endParaRPr/>
          </a:p>
        </p:txBody>
      </p:sp>
      <p:sp>
        <p:nvSpPr>
          <p:cNvPr id="3584" name="Google Shape;3584;p59"/>
          <p:cNvSpPr txBox="1">
            <a:spLocks noGrp="1"/>
          </p:cNvSpPr>
          <p:nvPr>
            <p:ph type="title" idx="3"/>
          </p:nvPr>
        </p:nvSpPr>
        <p:spPr>
          <a:xfrm>
            <a:off x="3419271"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HANNAH JAMES</a:t>
            </a:r>
            <a:endParaRPr/>
          </a:p>
        </p:txBody>
      </p:sp>
      <p:sp>
        <p:nvSpPr>
          <p:cNvPr id="3608" name="Google Shape;3608;p59"/>
          <p:cNvSpPr txBox="1">
            <a:spLocks noGrp="1"/>
          </p:cNvSpPr>
          <p:nvPr>
            <p:ph type="subTitle" idx="4"/>
          </p:nvPr>
        </p:nvSpPr>
        <p:spPr>
          <a:xfrm>
            <a:off x="3419272"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Pluto</a:t>
            </a:r>
            <a:r>
              <a:rPr lang="en" b="1"/>
              <a:t> </a:t>
            </a:r>
            <a:r>
              <a:rPr lang="en"/>
              <a:t>is now considered a dwarf planet</a:t>
            </a:r>
            <a:endParaRPr/>
          </a:p>
        </p:txBody>
      </p:sp>
      <p:sp>
        <p:nvSpPr>
          <p:cNvPr id="3578" name="Google Shape;3578;p59"/>
          <p:cNvSpPr txBox="1">
            <a:spLocks noGrp="1"/>
          </p:cNvSpPr>
          <p:nvPr>
            <p:ph type="title" idx="5"/>
          </p:nvPr>
        </p:nvSpPr>
        <p:spPr>
          <a:xfrm>
            <a:off x="1822025" y="35985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FAI FORTESQUE</a:t>
            </a:r>
            <a:endParaRPr/>
          </a:p>
        </p:txBody>
      </p:sp>
      <p:sp>
        <p:nvSpPr>
          <p:cNvPr id="3609" name="Google Shape;3609;p59"/>
          <p:cNvSpPr txBox="1">
            <a:spLocks noGrp="1"/>
          </p:cNvSpPr>
          <p:nvPr>
            <p:ph type="subTitle" idx="6"/>
          </p:nvPr>
        </p:nvSpPr>
        <p:spPr>
          <a:xfrm>
            <a:off x="1822025" y="40392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Neptune</a:t>
            </a:r>
            <a:r>
              <a:rPr lang="en" b="1"/>
              <a:t> </a:t>
            </a:r>
            <a:r>
              <a:rPr lang="en"/>
              <a:t>is the farthest planet from the Sun</a:t>
            </a:r>
            <a:endParaRPr/>
          </a:p>
        </p:txBody>
      </p:sp>
      <p:sp>
        <p:nvSpPr>
          <p:cNvPr id="3572" name="Google Shape;3572;p59"/>
          <p:cNvSpPr txBox="1">
            <a:spLocks noGrp="1"/>
          </p:cNvSpPr>
          <p:nvPr>
            <p:ph type="title" idx="7"/>
          </p:nvPr>
        </p:nvSpPr>
        <p:spPr>
          <a:xfrm>
            <a:off x="5016521" y="35985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ANABELLE QUINN</a:t>
            </a:r>
            <a:endParaRPr/>
          </a:p>
        </p:txBody>
      </p:sp>
      <p:sp>
        <p:nvSpPr>
          <p:cNvPr id="3610" name="Google Shape;3610;p59"/>
          <p:cNvSpPr txBox="1">
            <a:spLocks noGrp="1"/>
          </p:cNvSpPr>
          <p:nvPr>
            <p:ph type="subTitle" idx="8"/>
          </p:nvPr>
        </p:nvSpPr>
        <p:spPr>
          <a:xfrm>
            <a:off x="5016521" y="40392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Saturn</a:t>
            </a:r>
            <a:r>
              <a:rPr lang="en" b="1"/>
              <a:t> </a:t>
            </a:r>
            <a:r>
              <a:rPr lang="en"/>
              <a:t>is a gas giant and has several rings</a:t>
            </a:r>
            <a:endParaRPr/>
          </a:p>
        </p:txBody>
      </p:sp>
      <p:sp>
        <p:nvSpPr>
          <p:cNvPr id="3587" name="Google Shape;3587;p59"/>
          <p:cNvSpPr txBox="1">
            <a:spLocks noGrp="1"/>
          </p:cNvSpPr>
          <p:nvPr>
            <p:ph type="title" idx="9"/>
          </p:nvPr>
        </p:nvSpPr>
        <p:spPr>
          <a:xfrm>
            <a:off x="6019124"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SWAINSON</a:t>
            </a:r>
            <a:endParaRPr/>
          </a:p>
        </p:txBody>
      </p:sp>
      <p:sp>
        <p:nvSpPr>
          <p:cNvPr id="3611" name="Google Shape;3611;p59"/>
          <p:cNvSpPr txBox="1">
            <a:spLocks noGrp="1"/>
          </p:cNvSpPr>
          <p:nvPr>
            <p:ph type="subTitle" idx="13"/>
          </p:nvPr>
        </p:nvSpPr>
        <p:spPr>
          <a:xfrm>
            <a:off x="6019125"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1">
                <a:solidFill>
                  <a:schemeClr val="accent2"/>
                </a:solidFill>
              </a:rPr>
              <a:t>Sun</a:t>
            </a:r>
            <a:r>
              <a:rPr lang="en" b="1"/>
              <a:t> </a:t>
            </a:r>
            <a:r>
              <a:rPr lang="en"/>
              <a:t>is the star at the center of the Solar System</a:t>
            </a:r>
            <a:endParaRPr/>
          </a:p>
        </p:txBody>
      </p:sp>
      <p:sp>
        <p:nvSpPr>
          <p:cNvPr id="3581" name="Google Shape;3581;p59"/>
          <p:cNvSpPr/>
          <p:nvPr/>
        </p:nvSpPr>
        <p:spPr>
          <a:xfrm>
            <a:off x="1719725"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9"/>
          <p:cNvSpPr/>
          <p:nvPr/>
        </p:nvSpPr>
        <p:spPr>
          <a:xfrm>
            <a:off x="4319588"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9"/>
          <p:cNvSpPr/>
          <p:nvPr/>
        </p:nvSpPr>
        <p:spPr>
          <a:xfrm>
            <a:off x="6919463"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9"/>
          <p:cNvSpPr/>
          <p:nvPr/>
        </p:nvSpPr>
        <p:spPr>
          <a:xfrm>
            <a:off x="2722275" y="2975650"/>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9"/>
          <p:cNvSpPr/>
          <p:nvPr/>
        </p:nvSpPr>
        <p:spPr>
          <a:xfrm>
            <a:off x="5916788" y="2975650"/>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2" name="Google Shape;3612;p59"/>
          <p:cNvGrpSpPr/>
          <p:nvPr/>
        </p:nvGrpSpPr>
        <p:grpSpPr>
          <a:xfrm>
            <a:off x="7043310" y="1346374"/>
            <a:ext cx="256872" cy="256844"/>
            <a:chOff x="3521960" y="2873249"/>
            <a:chExt cx="256872" cy="256844"/>
          </a:xfrm>
        </p:grpSpPr>
        <p:sp>
          <p:nvSpPr>
            <p:cNvPr id="3613" name="Google Shape;3613;p59"/>
            <p:cNvSpPr/>
            <p:nvPr/>
          </p:nvSpPr>
          <p:spPr>
            <a:xfrm>
              <a:off x="3527076" y="2878336"/>
              <a:ext cx="246612" cy="246640"/>
            </a:xfrm>
            <a:custGeom>
              <a:avLst/>
              <a:gdLst/>
              <a:ahLst/>
              <a:cxnLst/>
              <a:rect l="l" t="t" r="r" b="b"/>
              <a:pathLst>
                <a:path w="8725" h="8726" extrusionOk="0">
                  <a:moveTo>
                    <a:pt x="4363" y="1"/>
                  </a:moveTo>
                  <a:cubicBezTo>
                    <a:pt x="1954" y="1"/>
                    <a:pt x="0" y="1954"/>
                    <a:pt x="0" y="4362"/>
                  </a:cubicBezTo>
                  <a:cubicBezTo>
                    <a:pt x="0" y="6772"/>
                    <a:pt x="1954" y="8725"/>
                    <a:pt x="4363" y="8725"/>
                  </a:cubicBezTo>
                  <a:cubicBezTo>
                    <a:pt x="6772" y="8725"/>
                    <a:pt x="8725" y="6772"/>
                    <a:pt x="8725" y="4362"/>
                  </a:cubicBezTo>
                  <a:cubicBezTo>
                    <a:pt x="8725" y="1954"/>
                    <a:pt x="6772" y="1"/>
                    <a:pt x="43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9"/>
            <p:cNvSpPr/>
            <p:nvPr/>
          </p:nvSpPr>
          <p:spPr>
            <a:xfrm>
              <a:off x="3565149" y="2916437"/>
              <a:ext cx="170551" cy="170523"/>
            </a:xfrm>
            <a:custGeom>
              <a:avLst/>
              <a:gdLst/>
              <a:ahLst/>
              <a:cxnLst/>
              <a:rect l="l" t="t" r="r" b="b"/>
              <a:pathLst>
                <a:path w="6034" h="6033" extrusionOk="0">
                  <a:moveTo>
                    <a:pt x="1812" y="0"/>
                  </a:moveTo>
                  <a:lnTo>
                    <a:pt x="1812" y="1812"/>
                  </a:lnTo>
                  <a:lnTo>
                    <a:pt x="0" y="1812"/>
                  </a:lnTo>
                  <a:lnTo>
                    <a:pt x="0" y="4220"/>
                  </a:lnTo>
                  <a:lnTo>
                    <a:pt x="1812" y="4220"/>
                  </a:lnTo>
                  <a:lnTo>
                    <a:pt x="1812" y="6033"/>
                  </a:lnTo>
                  <a:lnTo>
                    <a:pt x="4221" y="6033"/>
                  </a:lnTo>
                  <a:lnTo>
                    <a:pt x="4221" y="4220"/>
                  </a:lnTo>
                  <a:lnTo>
                    <a:pt x="6033" y="4220"/>
                  </a:lnTo>
                  <a:lnTo>
                    <a:pt x="6033" y="1812"/>
                  </a:lnTo>
                  <a:lnTo>
                    <a:pt x="4221" y="1812"/>
                  </a:lnTo>
                  <a:lnTo>
                    <a:pt x="42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9"/>
            <p:cNvSpPr/>
            <p:nvPr/>
          </p:nvSpPr>
          <p:spPr>
            <a:xfrm>
              <a:off x="3521960" y="2873249"/>
              <a:ext cx="256872" cy="256844"/>
            </a:xfrm>
            <a:custGeom>
              <a:avLst/>
              <a:gdLst/>
              <a:ahLst/>
              <a:cxnLst/>
              <a:rect l="l" t="t" r="r" b="b"/>
              <a:pathLst>
                <a:path w="9088" h="9087" extrusionOk="0">
                  <a:moveTo>
                    <a:pt x="4544" y="364"/>
                  </a:moveTo>
                  <a:cubicBezTo>
                    <a:pt x="5660" y="364"/>
                    <a:pt x="6711" y="798"/>
                    <a:pt x="7499" y="1588"/>
                  </a:cubicBezTo>
                  <a:cubicBezTo>
                    <a:pt x="8288" y="2379"/>
                    <a:pt x="8724" y="3426"/>
                    <a:pt x="8724" y="4544"/>
                  </a:cubicBezTo>
                  <a:cubicBezTo>
                    <a:pt x="8724" y="5660"/>
                    <a:pt x="8288" y="6710"/>
                    <a:pt x="7499" y="7498"/>
                  </a:cubicBezTo>
                  <a:cubicBezTo>
                    <a:pt x="6709" y="8288"/>
                    <a:pt x="5660" y="8722"/>
                    <a:pt x="4544" y="8722"/>
                  </a:cubicBezTo>
                  <a:cubicBezTo>
                    <a:pt x="3428" y="8722"/>
                    <a:pt x="2377" y="8288"/>
                    <a:pt x="1589" y="7498"/>
                  </a:cubicBezTo>
                  <a:cubicBezTo>
                    <a:pt x="799" y="6709"/>
                    <a:pt x="364" y="5660"/>
                    <a:pt x="364" y="4544"/>
                  </a:cubicBezTo>
                  <a:cubicBezTo>
                    <a:pt x="364" y="3426"/>
                    <a:pt x="799" y="2376"/>
                    <a:pt x="1589" y="1588"/>
                  </a:cubicBezTo>
                  <a:cubicBezTo>
                    <a:pt x="2379" y="798"/>
                    <a:pt x="3428" y="364"/>
                    <a:pt x="4544" y="364"/>
                  </a:cubicBezTo>
                  <a:close/>
                  <a:moveTo>
                    <a:pt x="4544" y="0"/>
                  </a:moveTo>
                  <a:cubicBezTo>
                    <a:pt x="3330" y="0"/>
                    <a:pt x="2189" y="472"/>
                    <a:pt x="1331" y="1331"/>
                  </a:cubicBezTo>
                  <a:cubicBezTo>
                    <a:pt x="472" y="2190"/>
                    <a:pt x="1" y="3330"/>
                    <a:pt x="1" y="4544"/>
                  </a:cubicBezTo>
                  <a:cubicBezTo>
                    <a:pt x="1" y="5758"/>
                    <a:pt x="472" y="6898"/>
                    <a:pt x="1331" y="7755"/>
                  </a:cubicBezTo>
                  <a:cubicBezTo>
                    <a:pt x="2190" y="8614"/>
                    <a:pt x="3330" y="9087"/>
                    <a:pt x="4544" y="9087"/>
                  </a:cubicBezTo>
                  <a:cubicBezTo>
                    <a:pt x="5758" y="9087"/>
                    <a:pt x="6899" y="8614"/>
                    <a:pt x="7756" y="7755"/>
                  </a:cubicBezTo>
                  <a:cubicBezTo>
                    <a:pt x="8615" y="6896"/>
                    <a:pt x="9087" y="5758"/>
                    <a:pt x="9087" y="4544"/>
                  </a:cubicBezTo>
                  <a:cubicBezTo>
                    <a:pt x="9087" y="3330"/>
                    <a:pt x="8615" y="2188"/>
                    <a:pt x="7756" y="1331"/>
                  </a:cubicBezTo>
                  <a:cubicBezTo>
                    <a:pt x="6897" y="472"/>
                    <a:pt x="5758"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9"/>
            <p:cNvSpPr/>
            <p:nvPr/>
          </p:nvSpPr>
          <p:spPr>
            <a:xfrm>
              <a:off x="3560061" y="2911293"/>
              <a:ext cx="180726" cy="180755"/>
            </a:xfrm>
            <a:custGeom>
              <a:avLst/>
              <a:gdLst/>
              <a:ahLst/>
              <a:cxnLst/>
              <a:rect l="l" t="t" r="r" b="b"/>
              <a:pathLst>
                <a:path w="6394" h="6395" extrusionOk="0">
                  <a:moveTo>
                    <a:pt x="1992" y="0"/>
                  </a:moveTo>
                  <a:cubicBezTo>
                    <a:pt x="1891" y="0"/>
                    <a:pt x="1812" y="83"/>
                    <a:pt x="1812" y="182"/>
                  </a:cubicBezTo>
                  <a:lnTo>
                    <a:pt x="1812" y="1813"/>
                  </a:lnTo>
                  <a:lnTo>
                    <a:pt x="180" y="1813"/>
                  </a:lnTo>
                  <a:cubicBezTo>
                    <a:pt x="80" y="1813"/>
                    <a:pt x="0" y="1894"/>
                    <a:pt x="0" y="1994"/>
                  </a:cubicBezTo>
                  <a:lnTo>
                    <a:pt x="0" y="4402"/>
                  </a:lnTo>
                  <a:cubicBezTo>
                    <a:pt x="0" y="4502"/>
                    <a:pt x="81" y="4583"/>
                    <a:pt x="180" y="4583"/>
                  </a:cubicBezTo>
                  <a:lnTo>
                    <a:pt x="1812" y="4583"/>
                  </a:lnTo>
                  <a:lnTo>
                    <a:pt x="1812" y="6213"/>
                  </a:lnTo>
                  <a:cubicBezTo>
                    <a:pt x="1812" y="6315"/>
                    <a:pt x="1893" y="6395"/>
                    <a:pt x="1992" y="6395"/>
                  </a:cubicBezTo>
                  <a:lnTo>
                    <a:pt x="4401" y="6395"/>
                  </a:lnTo>
                  <a:cubicBezTo>
                    <a:pt x="4502" y="6395"/>
                    <a:pt x="4582" y="6313"/>
                    <a:pt x="4582" y="6213"/>
                  </a:cubicBezTo>
                  <a:lnTo>
                    <a:pt x="4582" y="4583"/>
                  </a:lnTo>
                  <a:lnTo>
                    <a:pt x="6213" y="4583"/>
                  </a:lnTo>
                  <a:cubicBezTo>
                    <a:pt x="6314" y="4583"/>
                    <a:pt x="6393" y="4501"/>
                    <a:pt x="6393" y="4402"/>
                  </a:cubicBezTo>
                  <a:lnTo>
                    <a:pt x="6393" y="3997"/>
                  </a:lnTo>
                  <a:cubicBezTo>
                    <a:pt x="6393" y="3896"/>
                    <a:pt x="6312" y="3817"/>
                    <a:pt x="6213" y="3817"/>
                  </a:cubicBezTo>
                  <a:cubicBezTo>
                    <a:pt x="6112" y="3817"/>
                    <a:pt x="6031" y="3898"/>
                    <a:pt x="6031" y="3997"/>
                  </a:cubicBezTo>
                  <a:lnTo>
                    <a:pt x="6031" y="4221"/>
                  </a:lnTo>
                  <a:lnTo>
                    <a:pt x="4401" y="4221"/>
                  </a:lnTo>
                  <a:cubicBezTo>
                    <a:pt x="4299" y="4221"/>
                    <a:pt x="4220" y="4302"/>
                    <a:pt x="4220" y="4402"/>
                  </a:cubicBezTo>
                  <a:lnTo>
                    <a:pt x="4220" y="6033"/>
                  </a:lnTo>
                  <a:lnTo>
                    <a:pt x="2175" y="6033"/>
                  </a:lnTo>
                  <a:lnTo>
                    <a:pt x="2175" y="4402"/>
                  </a:lnTo>
                  <a:cubicBezTo>
                    <a:pt x="2175" y="4301"/>
                    <a:pt x="2094" y="4221"/>
                    <a:pt x="1995" y="4221"/>
                  </a:cubicBezTo>
                  <a:lnTo>
                    <a:pt x="364" y="4221"/>
                  </a:lnTo>
                  <a:lnTo>
                    <a:pt x="364" y="2177"/>
                  </a:lnTo>
                  <a:lnTo>
                    <a:pt x="1995" y="2177"/>
                  </a:lnTo>
                  <a:cubicBezTo>
                    <a:pt x="2096" y="2177"/>
                    <a:pt x="2175" y="2095"/>
                    <a:pt x="2175" y="1995"/>
                  </a:cubicBezTo>
                  <a:lnTo>
                    <a:pt x="2175" y="365"/>
                  </a:lnTo>
                  <a:lnTo>
                    <a:pt x="4220" y="365"/>
                  </a:lnTo>
                  <a:lnTo>
                    <a:pt x="4220" y="1995"/>
                  </a:lnTo>
                  <a:cubicBezTo>
                    <a:pt x="4220" y="2097"/>
                    <a:pt x="4302" y="2177"/>
                    <a:pt x="4401" y="2177"/>
                  </a:cubicBezTo>
                  <a:lnTo>
                    <a:pt x="6031" y="2177"/>
                  </a:lnTo>
                  <a:lnTo>
                    <a:pt x="6031" y="2357"/>
                  </a:lnTo>
                  <a:cubicBezTo>
                    <a:pt x="6031" y="2459"/>
                    <a:pt x="6114" y="2539"/>
                    <a:pt x="6213" y="2539"/>
                  </a:cubicBezTo>
                  <a:cubicBezTo>
                    <a:pt x="6314" y="2539"/>
                    <a:pt x="6393" y="2457"/>
                    <a:pt x="6393" y="2357"/>
                  </a:cubicBezTo>
                  <a:lnTo>
                    <a:pt x="6393" y="1994"/>
                  </a:lnTo>
                  <a:cubicBezTo>
                    <a:pt x="6393" y="1893"/>
                    <a:pt x="6312" y="1813"/>
                    <a:pt x="6213" y="1813"/>
                  </a:cubicBezTo>
                  <a:lnTo>
                    <a:pt x="4582" y="1813"/>
                  </a:lnTo>
                  <a:lnTo>
                    <a:pt x="4582" y="182"/>
                  </a:lnTo>
                  <a:cubicBezTo>
                    <a:pt x="4582" y="81"/>
                    <a:pt x="4501" y="0"/>
                    <a:pt x="4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9"/>
            <p:cNvSpPr/>
            <p:nvPr/>
          </p:nvSpPr>
          <p:spPr>
            <a:xfrm>
              <a:off x="3730442" y="2996597"/>
              <a:ext cx="10062" cy="10062"/>
            </a:xfrm>
            <a:custGeom>
              <a:avLst/>
              <a:gdLst/>
              <a:ahLst/>
              <a:cxnLst/>
              <a:rect l="l" t="t" r="r" b="b"/>
              <a:pathLst>
                <a:path w="356" h="356" extrusionOk="0">
                  <a:moveTo>
                    <a:pt x="178" y="1"/>
                  </a:moveTo>
                  <a:cubicBezTo>
                    <a:pt x="80" y="1"/>
                    <a:pt x="0" y="80"/>
                    <a:pt x="0" y="178"/>
                  </a:cubicBezTo>
                  <a:cubicBezTo>
                    <a:pt x="0" y="278"/>
                    <a:pt x="80" y="356"/>
                    <a:pt x="178" y="356"/>
                  </a:cubicBezTo>
                  <a:cubicBezTo>
                    <a:pt x="276" y="356"/>
                    <a:pt x="355" y="278"/>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 name="Google Shape;3618;p59"/>
          <p:cNvGrpSpPr/>
          <p:nvPr/>
        </p:nvGrpSpPr>
        <p:grpSpPr>
          <a:xfrm>
            <a:off x="2846288" y="3099674"/>
            <a:ext cx="256872" cy="256844"/>
            <a:chOff x="2907563" y="2873249"/>
            <a:chExt cx="256872" cy="256844"/>
          </a:xfrm>
        </p:grpSpPr>
        <p:sp>
          <p:nvSpPr>
            <p:cNvPr id="3619" name="Google Shape;3619;p59"/>
            <p:cNvSpPr/>
            <p:nvPr/>
          </p:nvSpPr>
          <p:spPr>
            <a:xfrm>
              <a:off x="2912679" y="2878336"/>
              <a:ext cx="246612" cy="246640"/>
            </a:xfrm>
            <a:custGeom>
              <a:avLst/>
              <a:gdLst/>
              <a:ahLst/>
              <a:cxnLst/>
              <a:rect l="l" t="t" r="r" b="b"/>
              <a:pathLst>
                <a:path w="8725" h="8726" extrusionOk="0">
                  <a:moveTo>
                    <a:pt x="4363" y="1"/>
                  </a:moveTo>
                  <a:cubicBezTo>
                    <a:pt x="1954" y="1"/>
                    <a:pt x="0" y="1954"/>
                    <a:pt x="0" y="4362"/>
                  </a:cubicBezTo>
                  <a:cubicBezTo>
                    <a:pt x="0" y="6772"/>
                    <a:pt x="1954" y="8725"/>
                    <a:pt x="4363" y="8725"/>
                  </a:cubicBezTo>
                  <a:cubicBezTo>
                    <a:pt x="6773" y="8725"/>
                    <a:pt x="8725" y="6772"/>
                    <a:pt x="8725" y="4362"/>
                  </a:cubicBezTo>
                  <a:cubicBezTo>
                    <a:pt x="8725" y="1954"/>
                    <a:pt x="6773" y="1"/>
                    <a:pt x="4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9"/>
            <p:cNvSpPr/>
            <p:nvPr/>
          </p:nvSpPr>
          <p:spPr>
            <a:xfrm>
              <a:off x="2947106" y="2907958"/>
              <a:ext cx="177759" cy="187425"/>
            </a:xfrm>
            <a:custGeom>
              <a:avLst/>
              <a:gdLst/>
              <a:ahLst/>
              <a:cxnLst/>
              <a:rect l="l" t="t" r="r" b="b"/>
              <a:pathLst>
                <a:path w="6289" h="6631" extrusionOk="0">
                  <a:moveTo>
                    <a:pt x="2413" y="1"/>
                  </a:moveTo>
                  <a:lnTo>
                    <a:pt x="2413" y="1920"/>
                  </a:lnTo>
                  <a:lnTo>
                    <a:pt x="832" y="828"/>
                  </a:lnTo>
                  <a:lnTo>
                    <a:pt x="0" y="2032"/>
                  </a:lnTo>
                  <a:lnTo>
                    <a:pt x="1856" y="3316"/>
                  </a:lnTo>
                  <a:lnTo>
                    <a:pt x="0" y="4598"/>
                  </a:lnTo>
                  <a:lnTo>
                    <a:pt x="832" y="5802"/>
                  </a:lnTo>
                  <a:lnTo>
                    <a:pt x="2413" y="4710"/>
                  </a:lnTo>
                  <a:lnTo>
                    <a:pt x="2413" y="6631"/>
                  </a:lnTo>
                  <a:lnTo>
                    <a:pt x="3876" y="6631"/>
                  </a:lnTo>
                  <a:lnTo>
                    <a:pt x="3876" y="4710"/>
                  </a:lnTo>
                  <a:lnTo>
                    <a:pt x="5455" y="5802"/>
                  </a:lnTo>
                  <a:lnTo>
                    <a:pt x="6289" y="4598"/>
                  </a:lnTo>
                  <a:lnTo>
                    <a:pt x="4432" y="3316"/>
                  </a:lnTo>
                  <a:lnTo>
                    <a:pt x="6289" y="2032"/>
                  </a:lnTo>
                  <a:lnTo>
                    <a:pt x="5455" y="828"/>
                  </a:lnTo>
                  <a:lnTo>
                    <a:pt x="3876" y="1920"/>
                  </a:lnTo>
                  <a:lnTo>
                    <a:pt x="38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9"/>
            <p:cNvSpPr/>
            <p:nvPr/>
          </p:nvSpPr>
          <p:spPr>
            <a:xfrm>
              <a:off x="2941283" y="2902870"/>
              <a:ext cx="189376" cy="197657"/>
            </a:xfrm>
            <a:custGeom>
              <a:avLst/>
              <a:gdLst/>
              <a:ahLst/>
              <a:cxnLst/>
              <a:rect l="l" t="t" r="r" b="b"/>
              <a:pathLst>
                <a:path w="6700" h="6993" extrusionOk="0">
                  <a:moveTo>
                    <a:pt x="2619" y="0"/>
                  </a:moveTo>
                  <a:cubicBezTo>
                    <a:pt x="2519" y="0"/>
                    <a:pt x="2437" y="80"/>
                    <a:pt x="2437" y="182"/>
                  </a:cubicBezTo>
                  <a:lnTo>
                    <a:pt x="2437" y="1755"/>
                  </a:lnTo>
                  <a:lnTo>
                    <a:pt x="1142" y="861"/>
                  </a:lnTo>
                  <a:cubicBezTo>
                    <a:pt x="1111" y="840"/>
                    <a:pt x="1076" y="829"/>
                    <a:pt x="1040" y="829"/>
                  </a:cubicBezTo>
                  <a:cubicBezTo>
                    <a:pt x="982" y="829"/>
                    <a:pt x="925" y="856"/>
                    <a:pt x="889" y="907"/>
                  </a:cubicBezTo>
                  <a:lnTo>
                    <a:pt x="57" y="2111"/>
                  </a:lnTo>
                  <a:cubicBezTo>
                    <a:pt x="1" y="2192"/>
                    <a:pt x="20" y="2306"/>
                    <a:pt x="103" y="2363"/>
                  </a:cubicBezTo>
                  <a:lnTo>
                    <a:pt x="1745" y="3497"/>
                  </a:lnTo>
                  <a:lnTo>
                    <a:pt x="103" y="4630"/>
                  </a:lnTo>
                  <a:cubicBezTo>
                    <a:pt x="20" y="4687"/>
                    <a:pt x="1" y="4799"/>
                    <a:pt x="57" y="4883"/>
                  </a:cubicBezTo>
                  <a:lnTo>
                    <a:pt x="889" y="6085"/>
                  </a:lnTo>
                  <a:cubicBezTo>
                    <a:pt x="924" y="6136"/>
                    <a:pt x="981" y="6164"/>
                    <a:pt x="1039" y="6164"/>
                  </a:cubicBezTo>
                  <a:cubicBezTo>
                    <a:pt x="1075" y="6164"/>
                    <a:pt x="1111" y="6154"/>
                    <a:pt x="1142" y="6132"/>
                  </a:cubicBezTo>
                  <a:lnTo>
                    <a:pt x="2437" y="5238"/>
                  </a:lnTo>
                  <a:lnTo>
                    <a:pt x="2437" y="6812"/>
                  </a:lnTo>
                  <a:cubicBezTo>
                    <a:pt x="2437" y="6912"/>
                    <a:pt x="2516" y="6993"/>
                    <a:pt x="2619" y="6993"/>
                  </a:cubicBezTo>
                  <a:lnTo>
                    <a:pt x="4082" y="6993"/>
                  </a:lnTo>
                  <a:cubicBezTo>
                    <a:pt x="4183" y="6993"/>
                    <a:pt x="4266" y="6912"/>
                    <a:pt x="4261" y="6814"/>
                  </a:cubicBezTo>
                  <a:lnTo>
                    <a:pt x="4261" y="5239"/>
                  </a:lnTo>
                  <a:lnTo>
                    <a:pt x="5556" y="6134"/>
                  </a:lnTo>
                  <a:cubicBezTo>
                    <a:pt x="5588" y="6156"/>
                    <a:pt x="5623" y="6166"/>
                    <a:pt x="5657" y="6166"/>
                  </a:cubicBezTo>
                  <a:cubicBezTo>
                    <a:pt x="5717" y="6166"/>
                    <a:pt x="5776" y="6134"/>
                    <a:pt x="5815" y="6083"/>
                  </a:cubicBezTo>
                  <a:cubicBezTo>
                    <a:pt x="5834" y="6054"/>
                    <a:pt x="6625" y="4910"/>
                    <a:pt x="6639" y="4888"/>
                  </a:cubicBezTo>
                  <a:cubicBezTo>
                    <a:pt x="6692" y="4803"/>
                    <a:pt x="6681" y="4691"/>
                    <a:pt x="6595" y="4633"/>
                  </a:cubicBezTo>
                  <a:lnTo>
                    <a:pt x="6385" y="4487"/>
                  </a:lnTo>
                  <a:cubicBezTo>
                    <a:pt x="6354" y="4465"/>
                    <a:pt x="6319" y="4454"/>
                    <a:pt x="6283" y="4454"/>
                  </a:cubicBezTo>
                  <a:cubicBezTo>
                    <a:pt x="6226" y="4454"/>
                    <a:pt x="6169" y="4482"/>
                    <a:pt x="6134" y="4534"/>
                  </a:cubicBezTo>
                  <a:cubicBezTo>
                    <a:pt x="6077" y="4614"/>
                    <a:pt x="6097" y="4728"/>
                    <a:pt x="6179" y="4785"/>
                  </a:cubicBezTo>
                  <a:lnTo>
                    <a:pt x="6241" y="4826"/>
                  </a:lnTo>
                  <a:lnTo>
                    <a:pt x="5616" y="5730"/>
                  </a:lnTo>
                  <a:lnTo>
                    <a:pt x="4185" y="4742"/>
                  </a:lnTo>
                  <a:cubicBezTo>
                    <a:pt x="4153" y="4721"/>
                    <a:pt x="4118" y="4711"/>
                    <a:pt x="4084" y="4711"/>
                  </a:cubicBezTo>
                  <a:cubicBezTo>
                    <a:pt x="3989" y="4711"/>
                    <a:pt x="3899" y="4786"/>
                    <a:pt x="3899" y="4891"/>
                  </a:cubicBezTo>
                  <a:lnTo>
                    <a:pt x="3899" y="6631"/>
                  </a:lnTo>
                  <a:lnTo>
                    <a:pt x="2799" y="6631"/>
                  </a:lnTo>
                  <a:lnTo>
                    <a:pt x="2799" y="4891"/>
                  </a:lnTo>
                  <a:cubicBezTo>
                    <a:pt x="2799" y="4786"/>
                    <a:pt x="2708" y="4711"/>
                    <a:pt x="2614" y="4711"/>
                  </a:cubicBezTo>
                  <a:cubicBezTo>
                    <a:pt x="2579" y="4711"/>
                    <a:pt x="2545" y="4721"/>
                    <a:pt x="2514" y="4742"/>
                  </a:cubicBezTo>
                  <a:lnTo>
                    <a:pt x="1082" y="5730"/>
                  </a:lnTo>
                  <a:lnTo>
                    <a:pt x="458" y="4826"/>
                  </a:lnTo>
                  <a:lnTo>
                    <a:pt x="2166" y="3646"/>
                  </a:lnTo>
                  <a:cubicBezTo>
                    <a:pt x="2268" y="3575"/>
                    <a:pt x="2268" y="3419"/>
                    <a:pt x="2166" y="3348"/>
                  </a:cubicBezTo>
                  <a:lnTo>
                    <a:pt x="458" y="2167"/>
                  </a:lnTo>
                  <a:lnTo>
                    <a:pt x="1082" y="1262"/>
                  </a:lnTo>
                  <a:lnTo>
                    <a:pt x="2514" y="2251"/>
                  </a:lnTo>
                  <a:cubicBezTo>
                    <a:pt x="2545" y="2272"/>
                    <a:pt x="2580" y="2282"/>
                    <a:pt x="2614" y="2282"/>
                  </a:cubicBezTo>
                  <a:cubicBezTo>
                    <a:pt x="2709" y="2282"/>
                    <a:pt x="2799" y="2207"/>
                    <a:pt x="2799" y="2101"/>
                  </a:cubicBezTo>
                  <a:lnTo>
                    <a:pt x="2799" y="362"/>
                  </a:lnTo>
                  <a:lnTo>
                    <a:pt x="3899" y="362"/>
                  </a:lnTo>
                  <a:lnTo>
                    <a:pt x="3899" y="2101"/>
                  </a:lnTo>
                  <a:cubicBezTo>
                    <a:pt x="3899" y="2207"/>
                    <a:pt x="3989" y="2282"/>
                    <a:pt x="4084" y="2282"/>
                  </a:cubicBezTo>
                  <a:cubicBezTo>
                    <a:pt x="4118" y="2282"/>
                    <a:pt x="4153" y="2272"/>
                    <a:pt x="4185" y="2251"/>
                  </a:cubicBezTo>
                  <a:lnTo>
                    <a:pt x="5616" y="1262"/>
                  </a:lnTo>
                  <a:lnTo>
                    <a:pt x="6241" y="2167"/>
                  </a:lnTo>
                  <a:lnTo>
                    <a:pt x="4533" y="3348"/>
                  </a:lnTo>
                  <a:cubicBezTo>
                    <a:pt x="4430" y="3419"/>
                    <a:pt x="4430" y="3575"/>
                    <a:pt x="4533" y="3646"/>
                  </a:cubicBezTo>
                  <a:lnTo>
                    <a:pt x="4835" y="3855"/>
                  </a:lnTo>
                  <a:cubicBezTo>
                    <a:pt x="4866" y="3877"/>
                    <a:pt x="4902" y="3887"/>
                    <a:pt x="4938" y="3887"/>
                  </a:cubicBezTo>
                  <a:cubicBezTo>
                    <a:pt x="4995" y="3887"/>
                    <a:pt x="5051" y="3860"/>
                    <a:pt x="5086" y="3809"/>
                  </a:cubicBezTo>
                  <a:cubicBezTo>
                    <a:pt x="5143" y="3727"/>
                    <a:pt x="5123" y="3614"/>
                    <a:pt x="5041" y="3557"/>
                  </a:cubicBezTo>
                  <a:lnTo>
                    <a:pt x="4956" y="3497"/>
                  </a:lnTo>
                  <a:lnTo>
                    <a:pt x="6597" y="2363"/>
                  </a:lnTo>
                  <a:cubicBezTo>
                    <a:pt x="6681" y="2306"/>
                    <a:pt x="6699" y="2194"/>
                    <a:pt x="6642" y="2111"/>
                  </a:cubicBezTo>
                  <a:lnTo>
                    <a:pt x="5810" y="907"/>
                  </a:lnTo>
                  <a:cubicBezTo>
                    <a:pt x="5777" y="856"/>
                    <a:pt x="5719" y="829"/>
                    <a:pt x="5661" y="829"/>
                  </a:cubicBezTo>
                  <a:cubicBezTo>
                    <a:pt x="5626" y="829"/>
                    <a:pt x="5590" y="840"/>
                    <a:pt x="5559" y="861"/>
                  </a:cubicBezTo>
                  <a:lnTo>
                    <a:pt x="4263" y="1755"/>
                  </a:lnTo>
                  <a:lnTo>
                    <a:pt x="4263" y="182"/>
                  </a:lnTo>
                  <a:cubicBezTo>
                    <a:pt x="4263" y="83"/>
                    <a:pt x="4183" y="0"/>
                    <a:pt x="40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9"/>
            <p:cNvSpPr/>
            <p:nvPr/>
          </p:nvSpPr>
          <p:spPr>
            <a:xfrm>
              <a:off x="2907563" y="2873249"/>
              <a:ext cx="256872" cy="256844"/>
            </a:xfrm>
            <a:custGeom>
              <a:avLst/>
              <a:gdLst/>
              <a:ahLst/>
              <a:cxnLst/>
              <a:rect l="l" t="t" r="r" b="b"/>
              <a:pathLst>
                <a:path w="9088" h="9087" extrusionOk="0">
                  <a:moveTo>
                    <a:pt x="4544" y="364"/>
                  </a:moveTo>
                  <a:cubicBezTo>
                    <a:pt x="5660" y="364"/>
                    <a:pt x="6709" y="798"/>
                    <a:pt x="7499" y="1588"/>
                  </a:cubicBezTo>
                  <a:cubicBezTo>
                    <a:pt x="8288" y="2376"/>
                    <a:pt x="8724" y="3426"/>
                    <a:pt x="8724" y="4544"/>
                  </a:cubicBezTo>
                  <a:cubicBezTo>
                    <a:pt x="8724" y="5660"/>
                    <a:pt x="8287" y="6709"/>
                    <a:pt x="7499" y="7498"/>
                  </a:cubicBezTo>
                  <a:cubicBezTo>
                    <a:pt x="6711" y="8288"/>
                    <a:pt x="5660" y="8722"/>
                    <a:pt x="4544" y="8722"/>
                  </a:cubicBezTo>
                  <a:cubicBezTo>
                    <a:pt x="3428" y="8722"/>
                    <a:pt x="2379" y="8288"/>
                    <a:pt x="1590" y="7498"/>
                  </a:cubicBezTo>
                  <a:cubicBezTo>
                    <a:pt x="799" y="6710"/>
                    <a:pt x="364" y="5660"/>
                    <a:pt x="364" y="4544"/>
                  </a:cubicBezTo>
                  <a:cubicBezTo>
                    <a:pt x="364" y="3426"/>
                    <a:pt x="799" y="2379"/>
                    <a:pt x="1590" y="1588"/>
                  </a:cubicBezTo>
                  <a:cubicBezTo>
                    <a:pt x="2378" y="798"/>
                    <a:pt x="3428" y="364"/>
                    <a:pt x="4544" y="364"/>
                  </a:cubicBezTo>
                  <a:close/>
                  <a:moveTo>
                    <a:pt x="4544" y="0"/>
                  </a:moveTo>
                  <a:cubicBezTo>
                    <a:pt x="3330" y="0"/>
                    <a:pt x="2190" y="472"/>
                    <a:pt x="1331" y="1331"/>
                  </a:cubicBezTo>
                  <a:cubicBezTo>
                    <a:pt x="472" y="2188"/>
                    <a:pt x="1" y="3330"/>
                    <a:pt x="1" y="4544"/>
                  </a:cubicBezTo>
                  <a:cubicBezTo>
                    <a:pt x="1" y="5758"/>
                    <a:pt x="472" y="6896"/>
                    <a:pt x="1331" y="7755"/>
                  </a:cubicBezTo>
                  <a:cubicBezTo>
                    <a:pt x="2189" y="8614"/>
                    <a:pt x="3330" y="9087"/>
                    <a:pt x="4544" y="9087"/>
                  </a:cubicBezTo>
                  <a:cubicBezTo>
                    <a:pt x="5758" y="9087"/>
                    <a:pt x="6897" y="8614"/>
                    <a:pt x="7756" y="7755"/>
                  </a:cubicBezTo>
                  <a:cubicBezTo>
                    <a:pt x="8615" y="6898"/>
                    <a:pt x="9088" y="5758"/>
                    <a:pt x="9088" y="4544"/>
                  </a:cubicBezTo>
                  <a:cubicBezTo>
                    <a:pt x="9088" y="3330"/>
                    <a:pt x="8615" y="2190"/>
                    <a:pt x="7756" y="1331"/>
                  </a:cubicBezTo>
                  <a:cubicBezTo>
                    <a:pt x="6900" y="472"/>
                    <a:pt x="5758"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9"/>
            <p:cNvSpPr/>
            <p:nvPr/>
          </p:nvSpPr>
          <p:spPr>
            <a:xfrm>
              <a:off x="3094649" y="3015619"/>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 name="Google Shape;3624;p59"/>
          <p:cNvGrpSpPr/>
          <p:nvPr/>
        </p:nvGrpSpPr>
        <p:grpSpPr>
          <a:xfrm>
            <a:off x="6036506" y="3112813"/>
            <a:ext cx="265465" cy="230501"/>
            <a:chOff x="4742131" y="1413163"/>
            <a:chExt cx="265465" cy="230501"/>
          </a:xfrm>
        </p:grpSpPr>
        <p:sp>
          <p:nvSpPr>
            <p:cNvPr id="3625" name="Google Shape;3625;p59"/>
            <p:cNvSpPr/>
            <p:nvPr/>
          </p:nvSpPr>
          <p:spPr>
            <a:xfrm>
              <a:off x="4778226" y="1510141"/>
              <a:ext cx="216369" cy="114332"/>
            </a:xfrm>
            <a:custGeom>
              <a:avLst/>
              <a:gdLst/>
              <a:ahLst/>
              <a:cxnLst/>
              <a:rect l="l" t="t" r="r" b="b"/>
              <a:pathLst>
                <a:path w="7655" h="4045" extrusionOk="0">
                  <a:moveTo>
                    <a:pt x="1" y="1"/>
                  </a:moveTo>
                  <a:cubicBezTo>
                    <a:pt x="1" y="1"/>
                    <a:pt x="194" y="4044"/>
                    <a:pt x="3864" y="4044"/>
                  </a:cubicBezTo>
                  <a:cubicBezTo>
                    <a:pt x="7534" y="4044"/>
                    <a:pt x="7655" y="1"/>
                    <a:pt x="76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9"/>
            <p:cNvSpPr/>
            <p:nvPr/>
          </p:nvSpPr>
          <p:spPr>
            <a:xfrm>
              <a:off x="4747417" y="1491571"/>
              <a:ext cx="134541" cy="146950"/>
            </a:xfrm>
            <a:custGeom>
              <a:avLst/>
              <a:gdLst/>
              <a:ahLst/>
              <a:cxnLst/>
              <a:rect l="l" t="t" r="r" b="b"/>
              <a:pathLst>
                <a:path w="4760" h="5199" extrusionOk="0">
                  <a:moveTo>
                    <a:pt x="4331" y="682"/>
                  </a:moveTo>
                  <a:cubicBezTo>
                    <a:pt x="4170" y="266"/>
                    <a:pt x="4007" y="1"/>
                    <a:pt x="4007" y="1"/>
                  </a:cubicBezTo>
                  <a:cubicBezTo>
                    <a:pt x="4007" y="1"/>
                    <a:pt x="3584" y="242"/>
                    <a:pt x="3134" y="682"/>
                  </a:cubicBezTo>
                  <a:cubicBezTo>
                    <a:pt x="2772" y="1034"/>
                    <a:pt x="2391" y="1517"/>
                    <a:pt x="2194" y="2106"/>
                  </a:cubicBezTo>
                  <a:cubicBezTo>
                    <a:pt x="1504" y="1329"/>
                    <a:pt x="475" y="1030"/>
                    <a:pt x="475" y="1030"/>
                  </a:cubicBezTo>
                  <a:cubicBezTo>
                    <a:pt x="475" y="1030"/>
                    <a:pt x="0" y="2472"/>
                    <a:pt x="610" y="3624"/>
                  </a:cubicBezTo>
                  <a:cubicBezTo>
                    <a:pt x="1219" y="4775"/>
                    <a:pt x="2677" y="5198"/>
                    <a:pt x="2677" y="5198"/>
                  </a:cubicBezTo>
                  <a:cubicBezTo>
                    <a:pt x="2677" y="5198"/>
                    <a:pt x="2680" y="5194"/>
                    <a:pt x="2681" y="5190"/>
                  </a:cubicBezTo>
                  <a:lnTo>
                    <a:pt x="2681" y="5190"/>
                  </a:lnTo>
                  <a:cubicBezTo>
                    <a:pt x="2684" y="5194"/>
                    <a:pt x="2684" y="5197"/>
                    <a:pt x="2684" y="5197"/>
                  </a:cubicBezTo>
                  <a:cubicBezTo>
                    <a:pt x="2684" y="5197"/>
                    <a:pt x="3128" y="4943"/>
                    <a:pt x="3591" y="4481"/>
                  </a:cubicBezTo>
                  <a:cubicBezTo>
                    <a:pt x="3980" y="4094"/>
                    <a:pt x="4383" y="3560"/>
                    <a:pt x="4549" y="2905"/>
                  </a:cubicBezTo>
                  <a:cubicBezTo>
                    <a:pt x="4760" y="2081"/>
                    <a:pt x="4548" y="1244"/>
                    <a:pt x="4331" y="68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9"/>
            <p:cNvSpPr/>
            <p:nvPr/>
          </p:nvSpPr>
          <p:spPr>
            <a:xfrm>
              <a:off x="4918901" y="1554375"/>
              <a:ext cx="83636" cy="83608"/>
            </a:xfrm>
            <a:custGeom>
              <a:avLst/>
              <a:gdLst/>
              <a:ahLst/>
              <a:cxnLst/>
              <a:rect l="l" t="t" r="r" b="b"/>
              <a:pathLst>
                <a:path w="2959" h="2958" extrusionOk="0">
                  <a:moveTo>
                    <a:pt x="889" y="1"/>
                  </a:moveTo>
                  <a:lnTo>
                    <a:pt x="889" y="889"/>
                  </a:lnTo>
                  <a:lnTo>
                    <a:pt x="0" y="889"/>
                  </a:lnTo>
                  <a:lnTo>
                    <a:pt x="0" y="2069"/>
                  </a:lnTo>
                  <a:lnTo>
                    <a:pt x="889" y="2069"/>
                  </a:lnTo>
                  <a:lnTo>
                    <a:pt x="889" y="2958"/>
                  </a:lnTo>
                  <a:lnTo>
                    <a:pt x="2069" y="2958"/>
                  </a:lnTo>
                  <a:lnTo>
                    <a:pt x="2069" y="2069"/>
                  </a:lnTo>
                  <a:lnTo>
                    <a:pt x="2959" y="2069"/>
                  </a:lnTo>
                  <a:lnTo>
                    <a:pt x="2959" y="889"/>
                  </a:lnTo>
                  <a:lnTo>
                    <a:pt x="2069" y="889"/>
                  </a:lnTo>
                  <a:lnTo>
                    <a:pt x="206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9"/>
            <p:cNvSpPr/>
            <p:nvPr/>
          </p:nvSpPr>
          <p:spPr>
            <a:xfrm>
              <a:off x="4952253" y="1418251"/>
              <a:ext cx="47457" cy="47513"/>
            </a:xfrm>
            <a:custGeom>
              <a:avLst/>
              <a:gdLst/>
              <a:ahLst/>
              <a:cxnLst/>
              <a:rect l="l" t="t" r="r" b="b"/>
              <a:pathLst>
                <a:path w="1679" h="1681" extrusionOk="0">
                  <a:moveTo>
                    <a:pt x="839" y="1"/>
                  </a:moveTo>
                  <a:cubicBezTo>
                    <a:pt x="376" y="1"/>
                    <a:pt x="0" y="377"/>
                    <a:pt x="0" y="840"/>
                  </a:cubicBezTo>
                  <a:cubicBezTo>
                    <a:pt x="0" y="1304"/>
                    <a:pt x="376" y="1680"/>
                    <a:pt x="839" y="1680"/>
                  </a:cubicBezTo>
                  <a:cubicBezTo>
                    <a:pt x="1303" y="1680"/>
                    <a:pt x="1678" y="1304"/>
                    <a:pt x="1678" y="840"/>
                  </a:cubicBezTo>
                  <a:cubicBezTo>
                    <a:pt x="1678" y="377"/>
                    <a:pt x="1303" y="1"/>
                    <a:pt x="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9"/>
            <p:cNvSpPr/>
            <p:nvPr/>
          </p:nvSpPr>
          <p:spPr>
            <a:xfrm>
              <a:off x="4894282" y="1450049"/>
              <a:ext cx="77079" cy="61052"/>
            </a:xfrm>
            <a:custGeom>
              <a:avLst/>
              <a:gdLst/>
              <a:ahLst/>
              <a:cxnLst/>
              <a:rect l="l" t="t" r="r" b="b"/>
              <a:pathLst>
                <a:path w="2727" h="2160" extrusionOk="0">
                  <a:moveTo>
                    <a:pt x="2052" y="0"/>
                  </a:moveTo>
                  <a:lnTo>
                    <a:pt x="1" y="2160"/>
                  </a:lnTo>
                  <a:lnTo>
                    <a:pt x="1323" y="2140"/>
                  </a:lnTo>
                  <a:lnTo>
                    <a:pt x="2727" y="557"/>
                  </a:lnTo>
                  <a:lnTo>
                    <a:pt x="2727" y="557"/>
                  </a:lnTo>
                  <a:cubicBezTo>
                    <a:pt x="2721" y="557"/>
                    <a:pt x="2714" y="557"/>
                    <a:pt x="2708" y="557"/>
                  </a:cubicBezTo>
                  <a:cubicBezTo>
                    <a:pt x="2323" y="557"/>
                    <a:pt x="2052" y="0"/>
                    <a:pt x="2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9"/>
            <p:cNvSpPr/>
            <p:nvPr/>
          </p:nvSpPr>
          <p:spPr>
            <a:xfrm>
              <a:off x="4742131" y="1413163"/>
              <a:ext cx="265465" cy="230501"/>
            </a:xfrm>
            <a:custGeom>
              <a:avLst/>
              <a:gdLst/>
              <a:ahLst/>
              <a:cxnLst/>
              <a:rect l="l" t="t" r="r" b="b"/>
              <a:pathLst>
                <a:path w="9392" h="8155" extrusionOk="0">
                  <a:moveTo>
                    <a:pt x="8273" y="361"/>
                  </a:moveTo>
                  <a:cubicBezTo>
                    <a:pt x="8638" y="361"/>
                    <a:pt x="8933" y="656"/>
                    <a:pt x="8933" y="1021"/>
                  </a:cubicBezTo>
                  <a:cubicBezTo>
                    <a:pt x="8933" y="1385"/>
                    <a:pt x="8638" y="1681"/>
                    <a:pt x="8273" y="1681"/>
                  </a:cubicBezTo>
                  <a:cubicBezTo>
                    <a:pt x="7910" y="1681"/>
                    <a:pt x="7613" y="1385"/>
                    <a:pt x="7613" y="1021"/>
                  </a:cubicBezTo>
                  <a:cubicBezTo>
                    <a:pt x="7613" y="656"/>
                    <a:pt x="7910" y="361"/>
                    <a:pt x="8273" y="361"/>
                  </a:cubicBezTo>
                  <a:close/>
                  <a:moveTo>
                    <a:pt x="7428" y="1590"/>
                  </a:moveTo>
                  <a:cubicBezTo>
                    <a:pt x="7528" y="1738"/>
                    <a:pt x="7667" y="1857"/>
                    <a:pt x="7829" y="1935"/>
                  </a:cubicBezTo>
                  <a:lnTo>
                    <a:pt x="6616" y="3274"/>
                  </a:lnTo>
                  <a:lnTo>
                    <a:pt x="5858" y="3274"/>
                  </a:lnTo>
                  <a:lnTo>
                    <a:pt x="7428" y="1590"/>
                  </a:lnTo>
                  <a:close/>
                  <a:moveTo>
                    <a:pt x="2904" y="3635"/>
                  </a:moveTo>
                  <a:cubicBezTo>
                    <a:pt x="2651" y="3929"/>
                    <a:pt x="2455" y="4236"/>
                    <a:pt x="2314" y="4552"/>
                  </a:cubicBezTo>
                  <a:cubicBezTo>
                    <a:pt x="2039" y="4294"/>
                    <a:pt x="1735" y="4095"/>
                    <a:pt x="1465" y="3950"/>
                  </a:cubicBezTo>
                  <a:cubicBezTo>
                    <a:pt x="1453" y="3845"/>
                    <a:pt x="1444" y="3741"/>
                    <a:pt x="1440" y="3635"/>
                  </a:cubicBezTo>
                  <a:close/>
                  <a:moveTo>
                    <a:pt x="8762" y="3636"/>
                  </a:moveTo>
                  <a:cubicBezTo>
                    <a:pt x="8742" y="4084"/>
                    <a:pt x="8649" y="4518"/>
                    <a:pt x="8490" y="4928"/>
                  </a:cubicBezTo>
                  <a:cubicBezTo>
                    <a:pt x="8463" y="4863"/>
                    <a:pt x="8399" y="4819"/>
                    <a:pt x="8323" y="4819"/>
                  </a:cubicBezTo>
                  <a:lnTo>
                    <a:pt x="7143" y="4819"/>
                  </a:lnTo>
                  <a:cubicBezTo>
                    <a:pt x="7044" y="4819"/>
                    <a:pt x="6964" y="4899"/>
                    <a:pt x="6964" y="4998"/>
                  </a:cubicBezTo>
                  <a:lnTo>
                    <a:pt x="6964" y="5706"/>
                  </a:lnTo>
                  <a:lnTo>
                    <a:pt x="6256" y="5706"/>
                  </a:lnTo>
                  <a:cubicBezTo>
                    <a:pt x="6156" y="5706"/>
                    <a:pt x="6077" y="5786"/>
                    <a:pt x="6077" y="5885"/>
                  </a:cubicBezTo>
                  <a:lnTo>
                    <a:pt x="6077" y="7065"/>
                  </a:lnTo>
                  <a:cubicBezTo>
                    <a:pt x="6077" y="7105"/>
                    <a:pt x="6090" y="7142"/>
                    <a:pt x="6112" y="7172"/>
                  </a:cubicBezTo>
                  <a:cubicBezTo>
                    <a:pt x="5787" y="7270"/>
                    <a:pt x="5451" y="7319"/>
                    <a:pt x="5104" y="7319"/>
                  </a:cubicBezTo>
                  <a:cubicBezTo>
                    <a:pt x="5099" y="7319"/>
                    <a:pt x="5095" y="7319"/>
                    <a:pt x="5090" y="7319"/>
                  </a:cubicBezTo>
                  <a:cubicBezTo>
                    <a:pt x="4750" y="7319"/>
                    <a:pt x="4420" y="7270"/>
                    <a:pt x="4102" y="7176"/>
                  </a:cubicBezTo>
                  <a:cubicBezTo>
                    <a:pt x="4509" y="6717"/>
                    <a:pt x="4780" y="6229"/>
                    <a:pt x="4911" y="5723"/>
                  </a:cubicBezTo>
                  <a:cubicBezTo>
                    <a:pt x="5104" y="4965"/>
                    <a:pt x="4962" y="4204"/>
                    <a:pt x="4773" y="3636"/>
                  </a:cubicBezTo>
                  <a:close/>
                  <a:moveTo>
                    <a:pt x="4127" y="3027"/>
                  </a:moveTo>
                  <a:cubicBezTo>
                    <a:pt x="4186" y="3141"/>
                    <a:pt x="4268" y="3311"/>
                    <a:pt x="4350" y="3519"/>
                  </a:cubicBezTo>
                  <a:cubicBezTo>
                    <a:pt x="4556" y="4054"/>
                    <a:pt x="4759" y="4852"/>
                    <a:pt x="4563" y="5633"/>
                  </a:cubicBezTo>
                  <a:cubicBezTo>
                    <a:pt x="4430" y="6152"/>
                    <a:pt x="4125" y="6655"/>
                    <a:pt x="3652" y="7125"/>
                  </a:cubicBezTo>
                  <a:cubicBezTo>
                    <a:pt x="3473" y="7305"/>
                    <a:pt x="3295" y="7451"/>
                    <a:pt x="3148" y="7563"/>
                  </a:cubicBezTo>
                  <a:cubicBezTo>
                    <a:pt x="3183" y="7372"/>
                    <a:pt x="3214" y="7135"/>
                    <a:pt x="3222" y="6869"/>
                  </a:cubicBezTo>
                  <a:cubicBezTo>
                    <a:pt x="3222" y="6868"/>
                    <a:pt x="3223" y="6868"/>
                    <a:pt x="3223" y="6866"/>
                  </a:cubicBezTo>
                  <a:lnTo>
                    <a:pt x="3677" y="5471"/>
                  </a:lnTo>
                  <a:cubicBezTo>
                    <a:pt x="3707" y="5377"/>
                    <a:pt x="3656" y="5276"/>
                    <a:pt x="3562" y="5244"/>
                  </a:cubicBezTo>
                  <a:cubicBezTo>
                    <a:pt x="3544" y="5238"/>
                    <a:pt x="3525" y="5235"/>
                    <a:pt x="3507" y="5235"/>
                  </a:cubicBezTo>
                  <a:cubicBezTo>
                    <a:pt x="3431" y="5235"/>
                    <a:pt x="3360" y="5283"/>
                    <a:pt x="3335" y="5360"/>
                  </a:cubicBezTo>
                  <a:lnTo>
                    <a:pt x="3138" y="5966"/>
                  </a:lnTo>
                  <a:cubicBezTo>
                    <a:pt x="3087" y="5739"/>
                    <a:pt x="3006" y="5512"/>
                    <a:pt x="2891" y="5292"/>
                  </a:cubicBezTo>
                  <a:cubicBezTo>
                    <a:pt x="2801" y="5129"/>
                    <a:pt x="2699" y="4978"/>
                    <a:pt x="2585" y="4842"/>
                  </a:cubicBezTo>
                  <a:cubicBezTo>
                    <a:pt x="2749" y="4403"/>
                    <a:pt x="3038" y="3981"/>
                    <a:pt x="3444" y="3584"/>
                  </a:cubicBezTo>
                  <a:cubicBezTo>
                    <a:pt x="3711" y="3323"/>
                    <a:pt x="3970" y="3132"/>
                    <a:pt x="4127" y="3027"/>
                  </a:cubicBezTo>
                  <a:close/>
                  <a:moveTo>
                    <a:pt x="8144" y="5178"/>
                  </a:moveTo>
                  <a:lnTo>
                    <a:pt x="8144" y="5887"/>
                  </a:lnTo>
                  <a:cubicBezTo>
                    <a:pt x="8144" y="5986"/>
                    <a:pt x="8223" y="6066"/>
                    <a:pt x="8323" y="6066"/>
                  </a:cubicBezTo>
                  <a:lnTo>
                    <a:pt x="9031" y="6066"/>
                  </a:lnTo>
                  <a:lnTo>
                    <a:pt x="9031" y="6886"/>
                  </a:lnTo>
                  <a:lnTo>
                    <a:pt x="8323" y="6886"/>
                  </a:lnTo>
                  <a:cubicBezTo>
                    <a:pt x="8223" y="6886"/>
                    <a:pt x="8144" y="6966"/>
                    <a:pt x="8144" y="7065"/>
                  </a:cubicBezTo>
                  <a:lnTo>
                    <a:pt x="8144" y="7774"/>
                  </a:lnTo>
                  <a:lnTo>
                    <a:pt x="7322" y="7774"/>
                  </a:lnTo>
                  <a:lnTo>
                    <a:pt x="7322" y="7065"/>
                  </a:lnTo>
                  <a:cubicBezTo>
                    <a:pt x="7322" y="6966"/>
                    <a:pt x="7242" y="6886"/>
                    <a:pt x="7143" y="6886"/>
                  </a:cubicBezTo>
                  <a:lnTo>
                    <a:pt x="6435" y="6886"/>
                  </a:lnTo>
                  <a:lnTo>
                    <a:pt x="6435" y="6066"/>
                  </a:lnTo>
                  <a:lnTo>
                    <a:pt x="7143" y="6066"/>
                  </a:lnTo>
                  <a:cubicBezTo>
                    <a:pt x="7242" y="6066"/>
                    <a:pt x="7322" y="5986"/>
                    <a:pt x="7322" y="5887"/>
                  </a:cubicBezTo>
                  <a:lnTo>
                    <a:pt x="7322" y="5178"/>
                  </a:lnTo>
                  <a:close/>
                  <a:moveTo>
                    <a:pt x="8272" y="0"/>
                  </a:moveTo>
                  <a:cubicBezTo>
                    <a:pt x="7709" y="0"/>
                    <a:pt x="7251" y="458"/>
                    <a:pt x="7251" y="1021"/>
                  </a:cubicBezTo>
                  <a:cubicBezTo>
                    <a:pt x="7251" y="1092"/>
                    <a:pt x="7258" y="1160"/>
                    <a:pt x="7272" y="1228"/>
                  </a:cubicBezTo>
                  <a:lnTo>
                    <a:pt x="5368" y="3274"/>
                  </a:lnTo>
                  <a:cubicBezTo>
                    <a:pt x="5368" y="3276"/>
                    <a:pt x="5367" y="3276"/>
                    <a:pt x="5367" y="3277"/>
                  </a:cubicBezTo>
                  <a:lnTo>
                    <a:pt x="4638" y="3277"/>
                  </a:lnTo>
                  <a:cubicBezTo>
                    <a:pt x="4489" y="2918"/>
                    <a:pt x="4352" y="2692"/>
                    <a:pt x="4345" y="2681"/>
                  </a:cubicBezTo>
                  <a:cubicBezTo>
                    <a:pt x="4310" y="2627"/>
                    <a:pt x="4252" y="2596"/>
                    <a:pt x="4191" y="2596"/>
                  </a:cubicBezTo>
                  <a:cubicBezTo>
                    <a:pt x="4161" y="2596"/>
                    <a:pt x="4130" y="2604"/>
                    <a:pt x="4102" y="2620"/>
                  </a:cubicBezTo>
                  <a:cubicBezTo>
                    <a:pt x="4083" y="2630"/>
                    <a:pt x="3686" y="2858"/>
                    <a:pt x="3246" y="3277"/>
                  </a:cubicBezTo>
                  <a:lnTo>
                    <a:pt x="1254" y="3277"/>
                  </a:lnTo>
                  <a:cubicBezTo>
                    <a:pt x="1154" y="3277"/>
                    <a:pt x="1075" y="3358"/>
                    <a:pt x="1075" y="3457"/>
                  </a:cubicBezTo>
                  <a:cubicBezTo>
                    <a:pt x="1075" y="3561"/>
                    <a:pt x="1079" y="3666"/>
                    <a:pt x="1086" y="3771"/>
                  </a:cubicBezTo>
                  <a:cubicBezTo>
                    <a:pt x="875" y="3680"/>
                    <a:pt x="728" y="3638"/>
                    <a:pt x="711" y="3632"/>
                  </a:cubicBezTo>
                  <a:cubicBezTo>
                    <a:pt x="695" y="3628"/>
                    <a:pt x="679" y="3626"/>
                    <a:pt x="663" y="3626"/>
                  </a:cubicBezTo>
                  <a:cubicBezTo>
                    <a:pt x="587" y="3626"/>
                    <a:pt x="515" y="3674"/>
                    <a:pt x="490" y="3750"/>
                  </a:cubicBezTo>
                  <a:cubicBezTo>
                    <a:pt x="470" y="3812"/>
                    <a:pt x="0" y="5279"/>
                    <a:pt x="636" y="6484"/>
                  </a:cubicBezTo>
                  <a:cubicBezTo>
                    <a:pt x="693" y="6591"/>
                    <a:pt x="777" y="6776"/>
                    <a:pt x="911" y="6776"/>
                  </a:cubicBezTo>
                  <a:cubicBezTo>
                    <a:pt x="938" y="6776"/>
                    <a:pt x="967" y="6769"/>
                    <a:pt x="998" y="6751"/>
                  </a:cubicBezTo>
                  <a:cubicBezTo>
                    <a:pt x="1066" y="6713"/>
                    <a:pt x="1103" y="6634"/>
                    <a:pt x="1088" y="6557"/>
                  </a:cubicBezTo>
                  <a:cubicBezTo>
                    <a:pt x="1079" y="6514"/>
                    <a:pt x="980" y="6361"/>
                    <a:pt x="956" y="6315"/>
                  </a:cubicBezTo>
                  <a:cubicBezTo>
                    <a:pt x="513" y="5475"/>
                    <a:pt x="689" y="4446"/>
                    <a:pt x="785" y="4040"/>
                  </a:cubicBezTo>
                  <a:lnTo>
                    <a:pt x="785" y="4040"/>
                  </a:lnTo>
                  <a:cubicBezTo>
                    <a:pt x="1176" y="4189"/>
                    <a:pt x="2127" y="4623"/>
                    <a:pt x="2571" y="5462"/>
                  </a:cubicBezTo>
                  <a:cubicBezTo>
                    <a:pt x="2939" y="6158"/>
                    <a:pt x="2882" y="6983"/>
                    <a:pt x="2794" y="7478"/>
                  </a:cubicBezTo>
                  <a:lnTo>
                    <a:pt x="1854" y="5755"/>
                  </a:lnTo>
                  <a:cubicBezTo>
                    <a:pt x="1821" y="5695"/>
                    <a:pt x="1760" y="5662"/>
                    <a:pt x="1696" y="5662"/>
                  </a:cubicBezTo>
                  <a:cubicBezTo>
                    <a:pt x="1667" y="5662"/>
                    <a:pt x="1637" y="5669"/>
                    <a:pt x="1609" y="5684"/>
                  </a:cubicBezTo>
                  <a:cubicBezTo>
                    <a:pt x="1522" y="5732"/>
                    <a:pt x="1491" y="5840"/>
                    <a:pt x="1538" y="5929"/>
                  </a:cubicBezTo>
                  <a:lnTo>
                    <a:pt x="2473" y="7640"/>
                  </a:lnTo>
                  <a:cubicBezTo>
                    <a:pt x="2387" y="7598"/>
                    <a:pt x="2287" y="7546"/>
                    <a:pt x="2177" y="7480"/>
                  </a:cubicBezTo>
                  <a:cubicBezTo>
                    <a:pt x="2148" y="7462"/>
                    <a:pt x="2116" y="7454"/>
                    <a:pt x="2085" y="7454"/>
                  </a:cubicBezTo>
                  <a:cubicBezTo>
                    <a:pt x="2024" y="7454"/>
                    <a:pt x="1965" y="7486"/>
                    <a:pt x="1931" y="7542"/>
                  </a:cubicBezTo>
                  <a:cubicBezTo>
                    <a:pt x="1878" y="7627"/>
                    <a:pt x="1908" y="7738"/>
                    <a:pt x="1992" y="7789"/>
                  </a:cubicBezTo>
                  <a:cubicBezTo>
                    <a:pt x="2495" y="8089"/>
                    <a:pt x="2821" y="8150"/>
                    <a:pt x="2834" y="8151"/>
                  </a:cubicBezTo>
                  <a:cubicBezTo>
                    <a:pt x="2844" y="8153"/>
                    <a:pt x="2854" y="8154"/>
                    <a:pt x="2864" y="8154"/>
                  </a:cubicBezTo>
                  <a:cubicBezTo>
                    <a:pt x="2881" y="8154"/>
                    <a:pt x="2898" y="8151"/>
                    <a:pt x="2913" y="8147"/>
                  </a:cubicBezTo>
                  <a:cubicBezTo>
                    <a:pt x="2929" y="8144"/>
                    <a:pt x="3381" y="7889"/>
                    <a:pt x="3822" y="7466"/>
                  </a:cubicBezTo>
                  <a:cubicBezTo>
                    <a:pt x="4232" y="7610"/>
                    <a:pt x="4661" y="7684"/>
                    <a:pt x="5100" y="7684"/>
                  </a:cubicBezTo>
                  <a:cubicBezTo>
                    <a:pt x="5723" y="7684"/>
                    <a:pt x="6321" y="7539"/>
                    <a:pt x="6877" y="7251"/>
                  </a:cubicBezTo>
                  <a:lnTo>
                    <a:pt x="6961" y="7251"/>
                  </a:lnTo>
                  <a:lnTo>
                    <a:pt x="6961" y="7960"/>
                  </a:lnTo>
                  <a:cubicBezTo>
                    <a:pt x="6961" y="8059"/>
                    <a:pt x="7042" y="8138"/>
                    <a:pt x="7142" y="8138"/>
                  </a:cubicBezTo>
                  <a:lnTo>
                    <a:pt x="8321" y="8138"/>
                  </a:lnTo>
                  <a:cubicBezTo>
                    <a:pt x="8421" y="8138"/>
                    <a:pt x="8500" y="8059"/>
                    <a:pt x="8500" y="7960"/>
                  </a:cubicBezTo>
                  <a:lnTo>
                    <a:pt x="8500" y="7251"/>
                  </a:lnTo>
                  <a:lnTo>
                    <a:pt x="9209" y="7251"/>
                  </a:lnTo>
                  <a:cubicBezTo>
                    <a:pt x="9308" y="7251"/>
                    <a:pt x="9388" y="7172"/>
                    <a:pt x="9388" y="7072"/>
                  </a:cubicBezTo>
                  <a:lnTo>
                    <a:pt x="9388" y="5892"/>
                  </a:lnTo>
                  <a:cubicBezTo>
                    <a:pt x="9392" y="5786"/>
                    <a:pt x="9312" y="5706"/>
                    <a:pt x="9213" y="5706"/>
                  </a:cubicBezTo>
                  <a:lnTo>
                    <a:pt x="8507" y="5706"/>
                  </a:lnTo>
                  <a:cubicBezTo>
                    <a:pt x="8912" y="5033"/>
                    <a:pt x="9125" y="4255"/>
                    <a:pt x="9125" y="3455"/>
                  </a:cubicBezTo>
                  <a:cubicBezTo>
                    <a:pt x="9125" y="3355"/>
                    <a:pt x="9045" y="3276"/>
                    <a:pt x="8946" y="3276"/>
                  </a:cubicBezTo>
                  <a:lnTo>
                    <a:pt x="7100" y="3276"/>
                  </a:lnTo>
                  <a:lnTo>
                    <a:pt x="8221" y="2039"/>
                  </a:lnTo>
                  <a:cubicBezTo>
                    <a:pt x="8242" y="2040"/>
                    <a:pt x="8263" y="2041"/>
                    <a:pt x="8285" y="2041"/>
                  </a:cubicBezTo>
                  <a:cubicBezTo>
                    <a:pt x="8901" y="2041"/>
                    <a:pt x="9312" y="1547"/>
                    <a:pt x="9293" y="1021"/>
                  </a:cubicBezTo>
                  <a:cubicBezTo>
                    <a:pt x="9273" y="458"/>
                    <a:pt x="8834" y="0"/>
                    <a:pt x="8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9"/>
            <p:cNvSpPr/>
            <p:nvPr/>
          </p:nvSpPr>
          <p:spPr>
            <a:xfrm>
              <a:off x="4777717" y="1611329"/>
              <a:ext cx="10062" cy="10062"/>
            </a:xfrm>
            <a:custGeom>
              <a:avLst/>
              <a:gdLst/>
              <a:ahLst/>
              <a:cxnLst/>
              <a:rect l="l" t="t" r="r" b="b"/>
              <a:pathLst>
                <a:path w="356" h="356" extrusionOk="0">
                  <a:moveTo>
                    <a:pt x="178" y="0"/>
                  </a:moveTo>
                  <a:cubicBezTo>
                    <a:pt x="80" y="0"/>
                    <a:pt x="0" y="80"/>
                    <a:pt x="0" y="178"/>
                  </a:cubicBezTo>
                  <a:cubicBezTo>
                    <a:pt x="0" y="277"/>
                    <a:pt x="80" y="355"/>
                    <a:pt x="178" y="355"/>
                  </a:cubicBezTo>
                  <a:cubicBezTo>
                    <a:pt x="276" y="355"/>
                    <a:pt x="355" y="277"/>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2" name="Google Shape;3632;p59"/>
          <p:cNvGrpSpPr/>
          <p:nvPr/>
        </p:nvGrpSpPr>
        <p:grpSpPr>
          <a:xfrm>
            <a:off x="1843561" y="1352351"/>
            <a:ext cx="257240" cy="256929"/>
            <a:chOff x="3521536" y="1399964"/>
            <a:chExt cx="257240" cy="256929"/>
          </a:xfrm>
        </p:grpSpPr>
        <p:sp>
          <p:nvSpPr>
            <p:cNvPr id="3633" name="Google Shape;3633;p59"/>
            <p:cNvSpPr/>
            <p:nvPr/>
          </p:nvSpPr>
          <p:spPr>
            <a:xfrm>
              <a:off x="3637733" y="1406097"/>
              <a:ext cx="134965" cy="191128"/>
            </a:xfrm>
            <a:custGeom>
              <a:avLst/>
              <a:gdLst/>
              <a:ahLst/>
              <a:cxnLst/>
              <a:rect l="l" t="t" r="r" b="b"/>
              <a:pathLst>
                <a:path w="4775" h="6762" extrusionOk="0">
                  <a:moveTo>
                    <a:pt x="1" y="0"/>
                  </a:moveTo>
                  <a:lnTo>
                    <a:pt x="31" y="1662"/>
                  </a:lnTo>
                  <a:lnTo>
                    <a:pt x="620" y="1564"/>
                  </a:lnTo>
                  <a:lnTo>
                    <a:pt x="1777" y="6761"/>
                  </a:lnTo>
                  <a:lnTo>
                    <a:pt x="4774" y="6761"/>
                  </a:lnTo>
                  <a:lnTo>
                    <a:pt x="47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9"/>
            <p:cNvSpPr/>
            <p:nvPr/>
          </p:nvSpPr>
          <p:spPr>
            <a:xfrm>
              <a:off x="3703591" y="1527976"/>
              <a:ext cx="49153" cy="48983"/>
            </a:xfrm>
            <a:custGeom>
              <a:avLst/>
              <a:gdLst/>
              <a:ahLst/>
              <a:cxnLst/>
              <a:rect l="l" t="t" r="r" b="b"/>
              <a:pathLst>
                <a:path w="1739" h="1733" extrusionOk="0">
                  <a:moveTo>
                    <a:pt x="523" y="0"/>
                  </a:moveTo>
                  <a:lnTo>
                    <a:pt x="523" y="520"/>
                  </a:lnTo>
                  <a:lnTo>
                    <a:pt x="1" y="520"/>
                  </a:lnTo>
                  <a:lnTo>
                    <a:pt x="1" y="1213"/>
                  </a:lnTo>
                  <a:lnTo>
                    <a:pt x="523" y="1213"/>
                  </a:lnTo>
                  <a:lnTo>
                    <a:pt x="523" y="1732"/>
                  </a:lnTo>
                  <a:lnTo>
                    <a:pt x="1216" y="1732"/>
                  </a:lnTo>
                  <a:lnTo>
                    <a:pt x="1216" y="1213"/>
                  </a:lnTo>
                  <a:lnTo>
                    <a:pt x="1738" y="1213"/>
                  </a:lnTo>
                  <a:lnTo>
                    <a:pt x="1738" y="520"/>
                  </a:lnTo>
                  <a:lnTo>
                    <a:pt x="1216" y="520"/>
                  </a:lnTo>
                  <a:lnTo>
                    <a:pt x="12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9"/>
            <p:cNvSpPr/>
            <p:nvPr/>
          </p:nvSpPr>
          <p:spPr>
            <a:xfrm>
              <a:off x="3528037" y="1449569"/>
              <a:ext cx="165802" cy="201134"/>
            </a:xfrm>
            <a:custGeom>
              <a:avLst/>
              <a:gdLst/>
              <a:ahLst/>
              <a:cxnLst/>
              <a:rect l="l" t="t" r="r" b="b"/>
              <a:pathLst>
                <a:path w="5866" h="7116" extrusionOk="0">
                  <a:moveTo>
                    <a:pt x="4505" y="0"/>
                  </a:moveTo>
                  <a:lnTo>
                    <a:pt x="0" y="931"/>
                  </a:lnTo>
                  <a:lnTo>
                    <a:pt x="1362" y="7116"/>
                  </a:lnTo>
                  <a:lnTo>
                    <a:pt x="5865" y="6183"/>
                  </a:lnTo>
                  <a:lnTo>
                    <a:pt x="450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9"/>
            <p:cNvSpPr/>
            <p:nvPr/>
          </p:nvSpPr>
          <p:spPr>
            <a:xfrm>
              <a:off x="3548868" y="1476534"/>
              <a:ext cx="96129" cy="28548"/>
            </a:xfrm>
            <a:custGeom>
              <a:avLst/>
              <a:gdLst/>
              <a:ahLst/>
              <a:cxnLst/>
              <a:rect l="l" t="t" r="r" b="b"/>
              <a:pathLst>
                <a:path w="3401" h="1010" extrusionOk="0">
                  <a:moveTo>
                    <a:pt x="3205" y="0"/>
                  </a:moveTo>
                  <a:cubicBezTo>
                    <a:pt x="3192" y="0"/>
                    <a:pt x="3179" y="2"/>
                    <a:pt x="3166" y="4"/>
                  </a:cubicBezTo>
                  <a:lnTo>
                    <a:pt x="155" y="656"/>
                  </a:lnTo>
                  <a:cubicBezTo>
                    <a:pt x="62" y="676"/>
                    <a:pt x="0" y="768"/>
                    <a:pt x="16" y="862"/>
                  </a:cubicBezTo>
                  <a:cubicBezTo>
                    <a:pt x="32" y="949"/>
                    <a:pt x="107" y="1009"/>
                    <a:pt x="192" y="1009"/>
                  </a:cubicBezTo>
                  <a:cubicBezTo>
                    <a:pt x="205" y="1009"/>
                    <a:pt x="217" y="1008"/>
                    <a:pt x="230" y="1005"/>
                  </a:cubicBezTo>
                  <a:lnTo>
                    <a:pt x="3243" y="355"/>
                  </a:lnTo>
                  <a:cubicBezTo>
                    <a:pt x="3338" y="334"/>
                    <a:pt x="3400" y="239"/>
                    <a:pt x="3379" y="142"/>
                  </a:cubicBezTo>
                  <a:cubicBezTo>
                    <a:pt x="3361" y="58"/>
                    <a:pt x="3288" y="0"/>
                    <a:pt x="3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9"/>
            <p:cNvSpPr/>
            <p:nvPr/>
          </p:nvSpPr>
          <p:spPr>
            <a:xfrm>
              <a:off x="3552118" y="1496545"/>
              <a:ext cx="97486" cy="28519"/>
            </a:xfrm>
            <a:custGeom>
              <a:avLst/>
              <a:gdLst/>
              <a:ahLst/>
              <a:cxnLst/>
              <a:rect l="l" t="t" r="r" b="b"/>
              <a:pathLst>
                <a:path w="3449" h="1009" extrusionOk="0">
                  <a:moveTo>
                    <a:pt x="3253" y="1"/>
                  </a:moveTo>
                  <a:cubicBezTo>
                    <a:pt x="3240" y="1"/>
                    <a:pt x="3227" y="2"/>
                    <a:pt x="3214" y="5"/>
                  </a:cubicBezTo>
                  <a:lnTo>
                    <a:pt x="203" y="657"/>
                  </a:lnTo>
                  <a:cubicBezTo>
                    <a:pt x="0" y="699"/>
                    <a:pt x="34" y="1009"/>
                    <a:pt x="241" y="1009"/>
                  </a:cubicBezTo>
                  <a:cubicBezTo>
                    <a:pt x="254" y="1009"/>
                    <a:pt x="267" y="1007"/>
                    <a:pt x="278" y="1006"/>
                  </a:cubicBezTo>
                  <a:lnTo>
                    <a:pt x="3291" y="354"/>
                  </a:lnTo>
                  <a:cubicBezTo>
                    <a:pt x="3386" y="333"/>
                    <a:pt x="3449" y="239"/>
                    <a:pt x="3427" y="141"/>
                  </a:cubicBezTo>
                  <a:cubicBezTo>
                    <a:pt x="3409" y="59"/>
                    <a:pt x="3336" y="1"/>
                    <a:pt x="3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9"/>
            <p:cNvSpPr/>
            <p:nvPr/>
          </p:nvSpPr>
          <p:spPr>
            <a:xfrm>
              <a:off x="3556726" y="1516585"/>
              <a:ext cx="97486" cy="28519"/>
            </a:xfrm>
            <a:custGeom>
              <a:avLst/>
              <a:gdLst/>
              <a:ahLst/>
              <a:cxnLst/>
              <a:rect l="l" t="t" r="r" b="b"/>
              <a:pathLst>
                <a:path w="3449" h="1009" extrusionOk="0">
                  <a:moveTo>
                    <a:pt x="3254" y="0"/>
                  </a:moveTo>
                  <a:cubicBezTo>
                    <a:pt x="3241" y="0"/>
                    <a:pt x="3228" y="1"/>
                    <a:pt x="3215" y="4"/>
                  </a:cubicBezTo>
                  <a:lnTo>
                    <a:pt x="203" y="655"/>
                  </a:lnTo>
                  <a:cubicBezTo>
                    <a:pt x="0" y="699"/>
                    <a:pt x="33" y="1008"/>
                    <a:pt x="242" y="1008"/>
                  </a:cubicBezTo>
                  <a:cubicBezTo>
                    <a:pt x="254" y="1008"/>
                    <a:pt x="3291" y="354"/>
                    <a:pt x="3291" y="354"/>
                  </a:cubicBezTo>
                  <a:cubicBezTo>
                    <a:pt x="3386" y="332"/>
                    <a:pt x="3449" y="239"/>
                    <a:pt x="3428" y="141"/>
                  </a:cubicBezTo>
                  <a:cubicBezTo>
                    <a:pt x="3409" y="57"/>
                    <a:pt x="3337"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9"/>
            <p:cNvSpPr/>
            <p:nvPr/>
          </p:nvSpPr>
          <p:spPr>
            <a:xfrm>
              <a:off x="3561333" y="1536597"/>
              <a:ext cx="97458" cy="28519"/>
            </a:xfrm>
            <a:custGeom>
              <a:avLst/>
              <a:gdLst/>
              <a:ahLst/>
              <a:cxnLst/>
              <a:rect l="l" t="t" r="r" b="b"/>
              <a:pathLst>
                <a:path w="3448" h="1009" extrusionOk="0">
                  <a:moveTo>
                    <a:pt x="3254" y="0"/>
                  </a:moveTo>
                  <a:cubicBezTo>
                    <a:pt x="3240" y="0"/>
                    <a:pt x="3227" y="2"/>
                    <a:pt x="3214" y="5"/>
                  </a:cubicBezTo>
                  <a:lnTo>
                    <a:pt x="201" y="655"/>
                  </a:lnTo>
                  <a:cubicBezTo>
                    <a:pt x="1" y="698"/>
                    <a:pt x="33" y="1009"/>
                    <a:pt x="241" y="1009"/>
                  </a:cubicBezTo>
                  <a:cubicBezTo>
                    <a:pt x="253" y="1009"/>
                    <a:pt x="3289" y="354"/>
                    <a:pt x="3289" y="354"/>
                  </a:cubicBezTo>
                  <a:cubicBezTo>
                    <a:pt x="3385" y="333"/>
                    <a:pt x="3448" y="239"/>
                    <a:pt x="3426" y="141"/>
                  </a:cubicBezTo>
                  <a:cubicBezTo>
                    <a:pt x="3408" y="58"/>
                    <a:pt x="3335"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9"/>
            <p:cNvSpPr/>
            <p:nvPr/>
          </p:nvSpPr>
          <p:spPr>
            <a:xfrm>
              <a:off x="3565912" y="1556580"/>
              <a:ext cx="97514" cy="28576"/>
            </a:xfrm>
            <a:custGeom>
              <a:avLst/>
              <a:gdLst/>
              <a:ahLst/>
              <a:cxnLst/>
              <a:rect l="l" t="t" r="r" b="b"/>
              <a:pathLst>
                <a:path w="3450" h="1011" extrusionOk="0">
                  <a:moveTo>
                    <a:pt x="3253" y="1"/>
                  </a:moveTo>
                  <a:cubicBezTo>
                    <a:pt x="3240" y="1"/>
                    <a:pt x="3228" y="2"/>
                    <a:pt x="3215" y="5"/>
                  </a:cubicBezTo>
                  <a:lnTo>
                    <a:pt x="202" y="657"/>
                  </a:lnTo>
                  <a:cubicBezTo>
                    <a:pt x="0" y="699"/>
                    <a:pt x="34" y="1010"/>
                    <a:pt x="242" y="1010"/>
                  </a:cubicBezTo>
                  <a:cubicBezTo>
                    <a:pt x="255" y="1010"/>
                    <a:pt x="3290" y="356"/>
                    <a:pt x="3290" y="356"/>
                  </a:cubicBezTo>
                  <a:cubicBezTo>
                    <a:pt x="3387" y="334"/>
                    <a:pt x="3449" y="239"/>
                    <a:pt x="3428" y="143"/>
                  </a:cubicBezTo>
                  <a:cubicBezTo>
                    <a:pt x="3409" y="59"/>
                    <a:pt x="3335" y="1"/>
                    <a:pt x="3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9"/>
            <p:cNvSpPr/>
            <p:nvPr/>
          </p:nvSpPr>
          <p:spPr>
            <a:xfrm>
              <a:off x="3570519" y="1576620"/>
              <a:ext cx="97514" cy="28548"/>
            </a:xfrm>
            <a:custGeom>
              <a:avLst/>
              <a:gdLst/>
              <a:ahLst/>
              <a:cxnLst/>
              <a:rect l="l" t="t" r="r" b="b"/>
              <a:pathLst>
                <a:path w="3450" h="1010" extrusionOk="0">
                  <a:moveTo>
                    <a:pt x="3253" y="0"/>
                  </a:moveTo>
                  <a:cubicBezTo>
                    <a:pt x="3241" y="0"/>
                    <a:pt x="3228" y="2"/>
                    <a:pt x="3215" y="4"/>
                  </a:cubicBezTo>
                  <a:lnTo>
                    <a:pt x="202" y="656"/>
                  </a:lnTo>
                  <a:cubicBezTo>
                    <a:pt x="1" y="699"/>
                    <a:pt x="32" y="1010"/>
                    <a:pt x="242" y="1010"/>
                  </a:cubicBezTo>
                  <a:cubicBezTo>
                    <a:pt x="255" y="1010"/>
                    <a:pt x="3290" y="354"/>
                    <a:pt x="3290" y="354"/>
                  </a:cubicBezTo>
                  <a:cubicBezTo>
                    <a:pt x="3387" y="332"/>
                    <a:pt x="3449" y="239"/>
                    <a:pt x="3428" y="141"/>
                  </a:cubicBezTo>
                  <a:cubicBezTo>
                    <a:pt x="3410" y="58"/>
                    <a:pt x="3336" y="0"/>
                    <a:pt x="3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9"/>
            <p:cNvSpPr/>
            <p:nvPr/>
          </p:nvSpPr>
          <p:spPr>
            <a:xfrm>
              <a:off x="3575126" y="1596632"/>
              <a:ext cx="97429" cy="28519"/>
            </a:xfrm>
            <a:custGeom>
              <a:avLst/>
              <a:gdLst/>
              <a:ahLst/>
              <a:cxnLst/>
              <a:rect l="l" t="t" r="r" b="b"/>
              <a:pathLst>
                <a:path w="3447" h="1009" extrusionOk="0">
                  <a:moveTo>
                    <a:pt x="3252" y="1"/>
                  </a:moveTo>
                  <a:cubicBezTo>
                    <a:pt x="3239" y="1"/>
                    <a:pt x="3226" y="2"/>
                    <a:pt x="3212" y="5"/>
                  </a:cubicBezTo>
                  <a:lnTo>
                    <a:pt x="201" y="655"/>
                  </a:lnTo>
                  <a:cubicBezTo>
                    <a:pt x="1" y="698"/>
                    <a:pt x="32" y="1009"/>
                    <a:pt x="241" y="1009"/>
                  </a:cubicBezTo>
                  <a:cubicBezTo>
                    <a:pt x="252" y="1009"/>
                    <a:pt x="3289" y="354"/>
                    <a:pt x="3289" y="354"/>
                  </a:cubicBezTo>
                  <a:cubicBezTo>
                    <a:pt x="3386" y="333"/>
                    <a:pt x="3447" y="239"/>
                    <a:pt x="3425" y="141"/>
                  </a:cubicBezTo>
                  <a:cubicBezTo>
                    <a:pt x="3407" y="58"/>
                    <a:pt x="3334" y="1"/>
                    <a:pt x="3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9"/>
            <p:cNvSpPr/>
            <p:nvPr/>
          </p:nvSpPr>
          <p:spPr>
            <a:xfrm>
              <a:off x="3521536" y="1399964"/>
              <a:ext cx="257240" cy="256929"/>
            </a:xfrm>
            <a:custGeom>
              <a:avLst/>
              <a:gdLst/>
              <a:ahLst/>
              <a:cxnLst/>
              <a:rect l="l" t="t" r="r" b="b"/>
              <a:pathLst>
                <a:path w="9101" h="9090" extrusionOk="0">
                  <a:moveTo>
                    <a:pt x="8706" y="357"/>
                  </a:moveTo>
                  <a:cubicBezTo>
                    <a:pt x="8705" y="359"/>
                    <a:pt x="8103" y="1417"/>
                    <a:pt x="8103" y="1417"/>
                  </a:cubicBezTo>
                  <a:lnTo>
                    <a:pt x="4928" y="1417"/>
                  </a:lnTo>
                  <a:cubicBezTo>
                    <a:pt x="4927" y="1417"/>
                    <a:pt x="4323" y="359"/>
                    <a:pt x="4323" y="357"/>
                  </a:cubicBezTo>
                  <a:close/>
                  <a:moveTo>
                    <a:pt x="4285" y="1015"/>
                  </a:moveTo>
                  <a:lnTo>
                    <a:pt x="4604" y="1575"/>
                  </a:lnTo>
                  <a:lnTo>
                    <a:pt x="4285" y="1640"/>
                  </a:lnTo>
                  <a:lnTo>
                    <a:pt x="4285" y="1015"/>
                  </a:lnTo>
                  <a:close/>
                  <a:moveTo>
                    <a:pt x="8743" y="1015"/>
                  </a:moveTo>
                  <a:lnTo>
                    <a:pt x="8743" y="6819"/>
                  </a:lnTo>
                  <a:lnTo>
                    <a:pt x="6038" y="6819"/>
                  </a:lnTo>
                  <a:lnTo>
                    <a:pt x="4930" y="1775"/>
                  </a:lnTo>
                  <a:lnTo>
                    <a:pt x="8206" y="1775"/>
                  </a:lnTo>
                  <a:cubicBezTo>
                    <a:pt x="8270" y="1775"/>
                    <a:pt x="8330" y="1741"/>
                    <a:pt x="8363" y="1684"/>
                  </a:cubicBezTo>
                  <a:lnTo>
                    <a:pt x="8743" y="1015"/>
                  </a:lnTo>
                  <a:close/>
                  <a:moveTo>
                    <a:pt x="4106" y="0"/>
                  </a:moveTo>
                  <a:cubicBezTo>
                    <a:pt x="4007" y="0"/>
                    <a:pt x="3927" y="80"/>
                    <a:pt x="3927" y="179"/>
                  </a:cubicBezTo>
                  <a:lnTo>
                    <a:pt x="3927" y="1717"/>
                  </a:lnTo>
                  <a:lnTo>
                    <a:pt x="156" y="2498"/>
                  </a:lnTo>
                  <a:cubicBezTo>
                    <a:pt x="46" y="2520"/>
                    <a:pt x="0" y="2627"/>
                    <a:pt x="20" y="2730"/>
                  </a:cubicBezTo>
                  <a:cubicBezTo>
                    <a:pt x="27" y="2763"/>
                    <a:pt x="1330" y="8719"/>
                    <a:pt x="1389" y="8949"/>
                  </a:cubicBezTo>
                  <a:cubicBezTo>
                    <a:pt x="1411" y="9031"/>
                    <a:pt x="1480" y="9089"/>
                    <a:pt x="1562" y="9089"/>
                  </a:cubicBezTo>
                  <a:cubicBezTo>
                    <a:pt x="1575" y="9089"/>
                    <a:pt x="1587" y="9088"/>
                    <a:pt x="1600" y="9085"/>
                  </a:cubicBezTo>
                  <a:lnTo>
                    <a:pt x="3206" y="8753"/>
                  </a:lnTo>
                  <a:cubicBezTo>
                    <a:pt x="3304" y="8733"/>
                    <a:pt x="3366" y="8638"/>
                    <a:pt x="3345" y="8542"/>
                  </a:cubicBezTo>
                  <a:cubicBezTo>
                    <a:pt x="3328" y="8458"/>
                    <a:pt x="3254" y="8400"/>
                    <a:pt x="3172" y="8400"/>
                  </a:cubicBezTo>
                  <a:cubicBezTo>
                    <a:pt x="3159" y="8400"/>
                    <a:pt x="3146" y="8401"/>
                    <a:pt x="3134" y="8404"/>
                  </a:cubicBezTo>
                  <a:lnTo>
                    <a:pt x="1700" y="8699"/>
                  </a:lnTo>
                  <a:lnTo>
                    <a:pt x="405" y="2813"/>
                  </a:lnTo>
                  <a:lnTo>
                    <a:pt x="4596" y="1945"/>
                  </a:lnTo>
                  <a:lnTo>
                    <a:pt x="5892" y="7832"/>
                  </a:lnTo>
                  <a:lnTo>
                    <a:pt x="4697" y="8079"/>
                  </a:lnTo>
                  <a:cubicBezTo>
                    <a:pt x="4599" y="8099"/>
                    <a:pt x="4538" y="8194"/>
                    <a:pt x="4559" y="8290"/>
                  </a:cubicBezTo>
                  <a:cubicBezTo>
                    <a:pt x="4576" y="8374"/>
                    <a:pt x="4650" y="8432"/>
                    <a:pt x="4732" y="8432"/>
                  </a:cubicBezTo>
                  <a:cubicBezTo>
                    <a:pt x="4744" y="8432"/>
                    <a:pt x="4757" y="8431"/>
                    <a:pt x="4769" y="8428"/>
                  </a:cubicBezTo>
                  <a:lnTo>
                    <a:pt x="6142" y="8144"/>
                  </a:lnTo>
                  <a:cubicBezTo>
                    <a:pt x="6237" y="8126"/>
                    <a:pt x="6301" y="8028"/>
                    <a:pt x="6280" y="7931"/>
                  </a:cubicBezTo>
                  <a:lnTo>
                    <a:pt x="6115" y="7180"/>
                  </a:lnTo>
                  <a:lnTo>
                    <a:pt x="8919" y="7180"/>
                  </a:lnTo>
                  <a:cubicBezTo>
                    <a:pt x="9019" y="7180"/>
                    <a:pt x="9098" y="7101"/>
                    <a:pt x="9098" y="7001"/>
                  </a:cubicBezTo>
                  <a:lnTo>
                    <a:pt x="9098" y="181"/>
                  </a:lnTo>
                  <a:cubicBezTo>
                    <a:pt x="9101" y="80"/>
                    <a:pt x="9020" y="0"/>
                    <a:pt x="8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9"/>
            <p:cNvSpPr/>
            <p:nvPr/>
          </p:nvSpPr>
          <p:spPr>
            <a:xfrm>
              <a:off x="3698927" y="1522888"/>
              <a:ext cx="59724" cy="59526"/>
            </a:xfrm>
            <a:custGeom>
              <a:avLst/>
              <a:gdLst/>
              <a:ahLst/>
              <a:cxnLst/>
              <a:rect l="l" t="t" r="r" b="b"/>
              <a:pathLst>
                <a:path w="2113" h="2106" extrusionOk="0">
                  <a:moveTo>
                    <a:pt x="1228" y="358"/>
                  </a:moveTo>
                  <a:lnTo>
                    <a:pt x="1228" y="704"/>
                  </a:lnTo>
                  <a:cubicBezTo>
                    <a:pt x="1228" y="804"/>
                    <a:pt x="1307" y="883"/>
                    <a:pt x="1407" y="883"/>
                  </a:cubicBezTo>
                  <a:lnTo>
                    <a:pt x="1754" y="883"/>
                  </a:lnTo>
                  <a:lnTo>
                    <a:pt x="1754" y="1224"/>
                  </a:lnTo>
                  <a:lnTo>
                    <a:pt x="1407" y="1224"/>
                  </a:lnTo>
                  <a:cubicBezTo>
                    <a:pt x="1307" y="1224"/>
                    <a:pt x="1228" y="1303"/>
                    <a:pt x="1228" y="1403"/>
                  </a:cubicBezTo>
                  <a:lnTo>
                    <a:pt x="1228" y="1749"/>
                  </a:lnTo>
                  <a:lnTo>
                    <a:pt x="887" y="1749"/>
                  </a:lnTo>
                  <a:lnTo>
                    <a:pt x="887" y="1403"/>
                  </a:lnTo>
                  <a:cubicBezTo>
                    <a:pt x="887" y="1303"/>
                    <a:pt x="806" y="1224"/>
                    <a:pt x="707" y="1224"/>
                  </a:cubicBezTo>
                  <a:lnTo>
                    <a:pt x="359" y="1224"/>
                  </a:lnTo>
                  <a:lnTo>
                    <a:pt x="359" y="883"/>
                  </a:lnTo>
                  <a:lnTo>
                    <a:pt x="707" y="883"/>
                  </a:lnTo>
                  <a:cubicBezTo>
                    <a:pt x="806" y="883"/>
                    <a:pt x="887" y="804"/>
                    <a:pt x="887" y="704"/>
                  </a:cubicBezTo>
                  <a:lnTo>
                    <a:pt x="887" y="358"/>
                  </a:lnTo>
                  <a:close/>
                  <a:moveTo>
                    <a:pt x="707" y="0"/>
                  </a:moveTo>
                  <a:cubicBezTo>
                    <a:pt x="607" y="0"/>
                    <a:pt x="528" y="80"/>
                    <a:pt x="528" y="179"/>
                  </a:cubicBezTo>
                  <a:lnTo>
                    <a:pt x="528" y="525"/>
                  </a:lnTo>
                  <a:lnTo>
                    <a:pt x="180" y="525"/>
                  </a:lnTo>
                  <a:cubicBezTo>
                    <a:pt x="80" y="525"/>
                    <a:pt x="1" y="605"/>
                    <a:pt x="1" y="704"/>
                  </a:cubicBezTo>
                  <a:lnTo>
                    <a:pt x="1" y="1401"/>
                  </a:lnTo>
                  <a:cubicBezTo>
                    <a:pt x="1" y="1501"/>
                    <a:pt x="80" y="1580"/>
                    <a:pt x="180" y="1580"/>
                  </a:cubicBezTo>
                  <a:lnTo>
                    <a:pt x="528" y="1580"/>
                  </a:lnTo>
                  <a:lnTo>
                    <a:pt x="528" y="1927"/>
                  </a:lnTo>
                  <a:cubicBezTo>
                    <a:pt x="528" y="2026"/>
                    <a:pt x="607" y="2106"/>
                    <a:pt x="707" y="2106"/>
                  </a:cubicBezTo>
                  <a:lnTo>
                    <a:pt x="1407" y="2106"/>
                  </a:lnTo>
                  <a:cubicBezTo>
                    <a:pt x="1506" y="2106"/>
                    <a:pt x="1585" y="2026"/>
                    <a:pt x="1585" y="1927"/>
                  </a:cubicBezTo>
                  <a:lnTo>
                    <a:pt x="1585" y="1580"/>
                  </a:lnTo>
                  <a:lnTo>
                    <a:pt x="1933" y="1580"/>
                  </a:lnTo>
                  <a:cubicBezTo>
                    <a:pt x="2033" y="1580"/>
                    <a:pt x="2112" y="1501"/>
                    <a:pt x="2112" y="1401"/>
                  </a:cubicBezTo>
                  <a:lnTo>
                    <a:pt x="2112" y="704"/>
                  </a:lnTo>
                  <a:cubicBezTo>
                    <a:pt x="2112" y="606"/>
                    <a:pt x="2031" y="525"/>
                    <a:pt x="1933" y="525"/>
                  </a:cubicBezTo>
                  <a:lnTo>
                    <a:pt x="1585" y="525"/>
                  </a:lnTo>
                  <a:lnTo>
                    <a:pt x="1585" y="179"/>
                  </a:lnTo>
                  <a:cubicBezTo>
                    <a:pt x="1585" y="80"/>
                    <a:pt x="1506" y="0"/>
                    <a:pt x="1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9"/>
            <p:cNvSpPr/>
            <p:nvPr/>
          </p:nvSpPr>
          <p:spPr>
            <a:xfrm>
              <a:off x="3628179" y="1632839"/>
              <a:ext cx="10062" cy="10062"/>
            </a:xfrm>
            <a:custGeom>
              <a:avLst/>
              <a:gdLst/>
              <a:ahLst/>
              <a:cxnLst/>
              <a:rect l="l" t="t" r="r" b="b"/>
              <a:pathLst>
                <a:path w="356" h="356" extrusionOk="0">
                  <a:moveTo>
                    <a:pt x="178" y="0"/>
                  </a:moveTo>
                  <a:cubicBezTo>
                    <a:pt x="80" y="0"/>
                    <a:pt x="1" y="78"/>
                    <a:pt x="1" y="178"/>
                  </a:cubicBezTo>
                  <a:cubicBezTo>
                    <a:pt x="1" y="276"/>
                    <a:pt x="80" y="355"/>
                    <a:pt x="178" y="355"/>
                  </a:cubicBezTo>
                  <a:cubicBezTo>
                    <a:pt x="276" y="355"/>
                    <a:pt x="356" y="276"/>
                    <a:pt x="356" y="178"/>
                  </a:cubicBezTo>
                  <a:cubicBezTo>
                    <a:pt x="356"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6" name="Google Shape;3646;p59"/>
          <p:cNvGrpSpPr/>
          <p:nvPr/>
        </p:nvGrpSpPr>
        <p:grpSpPr>
          <a:xfrm>
            <a:off x="4443601" y="1355843"/>
            <a:ext cx="256872" cy="249976"/>
            <a:chOff x="2907563" y="1403355"/>
            <a:chExt cx="256872" cy="249976"/>
          </a:xfrm>
        </p:grpSpPr>
        <p:sp>
          <p:nvSpPr>
            <p:cNvPr id="3647" name="Google Shape;3647;p59"/>
            <p:cNvSpPr/>
            <p:nvPr/>
          </p:nvSpPr>
          <p:spPr>
            <a:xfrm>
              <a:off x="2912679" y="1408500"/>
              <a:ext cx="246612" cy="239800"/>
            </a:xfrm>
            <a:custGeom>
              <a:avLst/>
              <a:gdLst/>
              <a:ahLst/>
              <a:cxnLst/>
              <a:rect l="l" t="t" r="r" b="b"/>
              <a:pathLst>
                <a:path w="8725" h="8484" extrusionOk="0">
                  <a:moveTo>
                    <a:pt x="2239" y="7721"/>
                  </a:moveTo>
                  <a:cubicBezTo>
                    <a:pt x="2867" y="8054"/>
                    <a:pt x="3591" y="8242"/>
                    <a:pt x="4363" y="8242"/>
                  </a:cubicBezTo>
                  <a:cubicBezTo>
                    <a:pt x="6773" y="8242"/>
                    <a:pt x="8725" y="6397"/>
                    <a:pt x="8725" y="4121"/>
                  </a:cubicBezTo>
                  <a:cubicBezTo>
                    <a:pt x="8725" y="1844"/>
                    <a:pt x="6771" y="1"/>
                    <a:pt x="4363" y="1"/>
                  </a:cubicBezTo>
                  <a:cubicBezTo>
                    <a:pt x="1955" y="1"/>
                    <a:pt x="0" y="1846"/>
                    <a:pt x="0" y="4121"/>
                  </a:cubicBezTo>
                  <a:cubicBezTo>
                    <a:pt x="0" y="4984"/>
                    <a:pt x="281" y="5786"/>
                    <a:pt x="761" y="6448"/>
                  </a:cubicBezTo>
                  <a:lnTo>
                    <a:pt x="37" y="848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9"/>
            <p:cNvSpPr/>
            <p:nvPr/>
          </p:nvSpPr>
          <p:spPr>
            <a:xfrm>
              <a:off x="2977039" y="1478653"/>
              <a:ext cx="117922" cy="109527"/>
            </a:xfrm>
            <a:custGeom>
              <a:avLst/>
              <a:gdLst/>
              <a:ahLst/>
              <a:cxnLst/>
              <a:rect l="l" t="t" r="r" b="b"/>
              <a:pathLst>
                <a:path w="4172" h="3875" extrusionOk="0">
                  <a:moveTo>
                    <a:pt x="825" y="131"/>
                  </a:moveTo>
                  <a:cubicBezTo>
                    <a:pt x="1114" y="20"/>
                    <a:pt x="1386" y="0"/>
                    <a:pt x="1598" y="0"/>
                  </a:cubicBezTo>
                  <a:cubicBezTo>
                    <a:pt x="1777" y="0"/>
                    <a:pt x="1926" y="96"/>
                    <a:pt x="2086" y="96"/>
                  </a:cubicBezTo>
                  <a:cubicBezTo>
                    <a:pt x="2245" y="96"/>
                    <a:pt x="2394" y="0"/>
                    <a:pt x="2575" y="0"/>
                  </a:cubicBezTo>
                  <a:cubicBezTo>
                    <a:pt x="3093" y="0"/>
                    <a:pt x="4172" y="142"/>
                    <a:pt x="4172" y="1470"/>
                  </a:cubicBezTo>
                  <a:cubicBezTo>
                    <a:pt x="4172" y="2797"/>
                    <a:pt x="3604" y="3875"/>
                    <a:pt x="2904" y="3875"/>
                  </a:cubicBezTo>
                  <a:cubicBezTo>
                    <a:pt x="2592" y="3875"/>
                    <a:pt x="2498" y="3534"/>
                    <a:pt x="2086" y="3534"/>
                  </a:cubicBezTo>
                  <a:cubicBezTo>
                    <a:pt x="1675" y="3534"/>
                    <a:pt x="1581" y="3875"/>
                    <a:pt x="1268" y="3875"/>
                  </a:cubicBezTo>
                  <a:cubicBezTo>
                    <a:pt x="569" y="3875"/>
                    <a:pt x="1" y="2797"/>
                    <a:pt x="1" y="1470"/>
                  </a:cubicBezTo>
                  <a:cubicBezTo>
                    <a:pt x="1" y="1183"/>
                    <a:pt x="50" y="952"/>
                    <a:pt x="135" y="764"/>
                  </a:cubicBezTo>
                  <a:cubicBezTo>
                    <a:pt x="135" y="764"/>
                    <a:pt x="378" y="301"/>
                    <a:pt x="825" y="13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9"/>
            <p:cNvSpPr/>
            <p:nvPr/>
          </p:nvSpPr>
          <p:spPr>
            <a:xfrm>
              <a:off x="3037808" y="1443463"/>
              <a:ext cx="35727" cy="36094"/>
            </a:xfrm>
            <a:custGeom>
              <a:avLst/>
              <a:gdLst/>
              <a:ahLst/>
              <a:cxnLst/>
              <a:rect l="l" t="t" r="r" b="b"/>
              <a:pathLst>
                <a:path w="1264" h="1277" extrusionOk="0">
                  <a:moveTo>
                    <a:pt x="910" y="937"/>
                  </a:moveTo>
                  <a:cubicBezTo>
                    <a:pt x="561" y="1277"/>
                    <a:pt x="0" y="1253"/>
                    <a:pt x="0" y="1253"/>
                  </a:cubicBezTo>
                  <a:cubicBezTo>
                    <a:pt x="0" y="1253"/>
                    <a:pt x="3" y="678"/>
                    <a:pt x="354" y="340"/>
                  </a:cubicBezTo>
                  <a:cubicBezTo>
                    <a:pt x="703" y="0"/>
                    <a:pt x="1264" y="23"/>
                    <a:pt x="1264" y="23"/>
                  </a:cubicBezTo>
                  <a:cubicBezTo>
                    <a:pt x="1264" y="23"/>
                    <a:pt x="1259" y="598"/>
                    <a:pt x="910" y="9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9"/>
            <p:cNvSpPr/>
            <p:nvPr/>
          </p:nvSpPr>
          <p:spPr>
            <a:xfrm>
              <a:off x="2971951" y="1438969"/>
              <a:ext cx="128069" cy="154270"/>
            </a:xfrm>
            <a:custGeom>
              <a:avLst/>
              <a:gdLst/>
              <a:ahLst/>
              <a:cxnLst/>
              <a:rect l="l" t="t" r="r" b="b"/>
              <a:pathLst>
                <a:path w="4531" h="5458" extrusionOk="0">
                  <a:moveTo>
                    <a:pt x="3391" y="374"/>
                  </a:moveTo>
                  <a:lnTo>
                    <a:pt x="3391" y="374"/>
                  </a:lnTo>
                  <a:cubicBezTo>
                    <a:pt x="3361" y="545"/>
                    <a:pt x="3288" y="797"/>
                    <a:pt x="3114" y="964"/>
                  </a:cubicBezTo>
                  <a:cubicBezTo>
                    <a:pt x="2942" y="1132"/>
                    <a:pt x="2701" y="1194"/>
                    <a:pt x="2532" y="1217"/>
                  </a:cubicBezTo>
                  <a:cubicBezTo>
                    <a:pt x="2563" y="1045"/>
                    <a:pt x="2635" y="797"/>
                    <a:pt x="2809" y="626"/>
                  </a:cubicBezTo>
                  <a:cubicBezTo>
                    <a:pt x="2982" y="459"/>
                    <a:pt x="3223" y="396"/>
                    <a:pt x="3391" y="374"/>
                  </a:cubicBezTo>
                  <a:close/>
                  <a:moveTo>
                    <a:pt x="2755" y="1586"/>
                  </a:moveTo>
                  <a:cubicBezTo>
                    <a:pt x="3005" y="1586"/>
                    <a:pt x="3365" y="1623"/>
                    <a:pt x="3653" y="1798"/>
                  </a:cubicBezTo>
                  <a:cubicBezTo>
                    <a:pt x="3997" y="2004"/>
                    <a:pt x="4170" y="2367"/>
                    <a:pt x="4170" y="2874"/>
                  </a:cubicBezTo>
                  <a:cubicBezTo>
                    <a:pt x="4170" y="3487"/>
                    <a:pt x="4047" y="4062"/>
                    <a:pt x="3819" y="4490"/>
                  </a:cubicBezTo>
                  <a:cubicBezTo>
                    <a:pt x="3615" y="4876"/>
                    <a:pt x="3347" y="5096"/>
                    <a:pt x="3083" y="5096"/>
                  </a:cubicBezTo>
                  <a:cubicBezTo>
                    <a:pt x="3000" y="5096"/>
                    <a:pt x="2943" y="5055"/>
                    <a:pt x="2843" y="4979"/>
                  </a:cubicBezTo>
                  <a:cubicBezTo>
                    <a:pt x="2716" y="4884"/>
                    <a:pt x="2545" y="4754"/>
                    <a:pt x="2265" y="4754"/>
                  </a:cubicBezTo>
                  <a:cubicBezTo>
                    <a:pt x="1984" y="4754"/>
                    <a:pt x="1812" y="4883"/>
                    <a:pt x="1686" y="4979"/>
                  </a:cubicBezTo>
                  <a:cubicBezTo>
                    <a:pt x="1585" y="5056"/>
                    <a:pt x="1528" y="5096"/>
                    <a:pt x="1446" y="5096"/>
                  </a:cubicBezTo>
                  <a:cubicBezTo>
                    <a:pt x="1182" y="5096"/>
                    <a:pt x="913" y="4874"/>
                    <a:pt x="709" y="4490"/>
                  </a:cubicBezTo>
                  <a:cubicBezTo>
                    <a:pt x="484" y="4059"/>
                    <a:pt x="359" y="3487"/>
                    <a:pt x="359" y="2874"/>
                  </a:cubicBezTo>
                  <a:cubicBezTo>
                    <a:pt x="359" y="2630"/>
                    <a:pt x="401" y="2418"/>
                    <a:pt x="479" y="2242"/>
                  </a:cubicBezTo>
                  <a:lnTo>
                    <a:pt x="484" y="2232"/>
                  </a:lnTo>
                  <a:cubicBezTo>
                    <a:pt x="486" y="2228"/>
                    <a:pt x="638" y="1833"/>
                    <a:pt x="1058" y="1707"/>
                  </a:cubicBezTo>
                  <a:cubicBezTo>
                    <a:pt x="1325" y="1627"/>
                    <a:pt x="1573" y="1586"/>
                    <a:pt x="1778" y="1586"/>
                  </a:cubicBezTo>
                  <a:cubicBezTo>
                    <a:pt x="1945" y="1586"/>
                    <a:pt x="2097" y="1680"/>
                    <a:pt x="2266" y="1680"/>
                  </a:cubicBezTo>
                  <a:cubicBezTo>
                    <a:pt x="2435" y="1680"/>
                    <a:pt x="2587" y="1586"/>
                    <a:pt x="2755" y="1586"/>
                  </a:cubicBezTo>
                  <a:close/>
                  <a:moveTo>
                    <a:pt x="3561" y="1"/>
                  </a:moveTo>
                  <a:cubicBezTo>
                    <a:pt x="3412" y="1"/>
                    <a:pt x="2904" y="30"/>
                    <a:pt x="2559" y="367"/>
                  </a:cubicBezTo>
                  <a:cubicBezTo>
                    <a:pt x="2502" y="422"/>
                    <a:pt x="2452" y="483"/>
                    <a:pt x="2410" y="545"/>
                  </a:cubicBezTo>
                  <a:cubicBezTo>
                    <a:pt x="2383" y="452"/>
                    <a:pt x="2346" y="358"/>
                    <a:pt x="2296" y="270"/>
                  </a:cubicBezTo>
                  <a:cubicBezTo>
                    <a:pt x="2263" y="212"/>
                    <a:pt x="2202" y="180"/>
                    <a:pt x="2139" y="180"/>
                  </a:cubicBezTo>
                  <a:cubicBezTo>
                    <a:pt x="2109" y="180"/>
                    <a:pt x="2078" y="187"/>
                    <a:pt x="2049" y="203"/>
                  </a:cubicBezTo>
                  <a:cubicBezTo>
                    <a:pt x="1964" y="252"/>
                    <a:pt x="1933" y="362"/>
                    <a:pt x="1982" y="450"/>
                  </a:cubicBezTo>
                  <a:cubicBezTo>
                    <a:pt x="2131" y="714"/>
                    <a:pt x="2126" y="1082"/>
                    <a:pt x="2109" y="1287"/>
                  </a:cubicBezTo>
                  <a:cubicBezTo>
                    <a:pt x="2102" y="1284"/>
                    <a:pt x="1896" y="1224"/>
                    <a:pt x="1778" y="1224"/>
                  </a:cubicBezTo>
                  <a:cubicBezTo>
                    <a:pt x="1541" y="1224"/>
                    <a:pt x="1254" y="1271"/>
                    <a:pt x="954" y="1360"/>
                  </a:cubicBezTo>
                  <a:cubicBezTo>
                    <a:pt x="394" y="1528"/>
                    <a:pt x="175" y="2032"/>
                    <a:pt x="149" y="2099"/>
                  </a:cubicBezTo>
                  <a:cubicBezTo>
                    <a:pt x="50" y="2319"/>
                    <a:pt x="0" y="2580"/>
                    <a:pt x="0" y="2874"/>
                  </a:cubicBezTo>
                  <a:cubicBezTo>
                    <a:pt x="0" y="4323"/>
                    <a:pt x="635" y="5458"/>
                    <a:pt x="1448" y="5458"/>
                  </a:cubicBezTo>
                  <a:cubicBezTo>
                    <a:pt x="1654" y="5458"/>
                    <a:pt x="1792" y="5353"/>
                    <a:pt x="1904" y="5268"/>
                  </a:cubicBezTo>
                  <a:cubicBezTo>
                    <a:pt x="2016" y="5182"/>
                    <a:pt x="2106" y="5116"/>
                    <a:pt x="2265" y="5116"/>
                  </a:cubicBezTo>
                  <a:cubicBezTo>
                    <a:pt x="2422" y="5116"/>
                    <a:pt x="2513" y="5184"/>
                    <a:pt x="2624" y="5268"/>
                  </a:cubicBezTo>
                  <a:cubicBezTo>
                    <a:pt x="2736" y="5353"/>
                    <a:pt x="2877" y="5458"/>
                    <a:pt x="3081" y="5458"/>
                  </a:cubicBezTo>
                  <a:cubicBezTo>
                    <a:pt x="3893" y="5458"/>
                    <a:pt x="4529" y="4322"/>
                    <a:pt x="4529" y="2874"/>
                  </a:cubicBezTo>
                  <a:cubicBezTo>
                    <a:pt x="4531" y="2011"/>
                    <a:pt x="4092" y="1451"/>
                    <a:pt x="3306" y="1279"/>
                  </a:cubicBezTo>
                  <a:cubicBezTo>
                    <a:pt x="3696" y="922"/>
                    <a:pt x="3773" y="294"/>
                    <a:pt x="3774" y="182"/>
                  </a:cubicBezTo>
                  <a:cubicBezTo>
                    <a:pt x="3777" y="84"/>
                    <a:pt x="3699" y="5"/>
                    <a:pt x="3602" y="2"/>
                  </a:cubicBezTo>
                  <a:cubicBezTo>
                    <a:pt x="3599" y="1"/>
                    <a:pt x="3584" y="1"/>
                    <a:pt x="3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9"/>
            <p:cNvSpPr/>
            <p:nvPr/>
          </p:nvSpPr>
          <p:spPr>
            <a:xfrm>
              <a:off x="3066328" y="1509830"/>
              <a:ext cx="13906" cy="36716"/>
            </a:xfrm>
            <a:custGeom>
              <a:avLst/>
              <a:gdLst/>
              <a:ahLst/>
              <a:cxnLst/>
              <a:rect l="l" t="t" r="r" b="b"/>
              <a:pathLst>
                <a:path w="492" h="1299" extrusionOk="0">
                  <a:moveTo>
                    <a:pt x="256" y="1"/>
                  </a:moveTo>
                  <a:cubicBezTo>
                    <a:pt x="249" y="1"/>
                    <a:pt x="242" y="1"/>
                    <a:pt x="235" y="2"/>
                  </a:cubicBezTo>
                  <a:cubicBezTo>
                    <a:pt x="135" y="15"/>
                    <a:pt x="64" y="103"/>
                    <a:pt x="77" y="202"/>
                  </a:cubicBezTo>
                  <a:cubicBezTo>
                    <a:pt x="77" y="206"/>
                    <a:pt x="126" y="627"/>
                    <a:pt x="22" y="1077"/>
                  </a:cubicBezTo>
                  <a:cubicBezTo>
                    <a:pt x="1" y="1173"/>
                    <a:pt x="63" y="1271"/>
                    <a:pt x="158" y="1294"/>
                  </a:cubicBezTo>
                  <a:cubicBezTo>
                    <a:pt x="171" y="1297"/>
                    <a:pt x="184" y="1298"/>
                    <a:pt x="196" y="1298"/>
                  </a:cubicBezTo>
                  <a:cubicBezTo>
                    <a:pt x="279" y="1298"/>
                    <a:pt x="354" y="1240"/>
                    <a:pt x="375" y="1158"/>
                  </a:cubicBezTo>
                  <a:cubicBezTo>
                    <a:pt x="492" y="642"/>
                    <a:pt x="439" y="179"/>
                    <a:pt x="436" y="160"/>
                  </a:cubicBezTo>
                  <a:cubicBezTo>
                    <a:pt x="425" y="69"/>
                    <a:pt x="345"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9"/>
            <p:cNvSpPr/>
            <p:nvPr/>
          </p:nvSpPr>
          <p:spPr>
            <a:xfrm>
              <a:off x="3057311" y="1556863"/>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9"/>
            <p:cNvSpPr/>
            <p:nvPr/>
          </p:nvSpPr>
          <p:spPr>
            <a:xfrm>
              <a:off x="2907563" y="1403355"/>
              <a:ext cx="256872" cy="249976"/>
            </a:xfrm>
            <a:custGeom>
              <a:avLst/>
              <a:gdLst/>
              <a:ahLst/>
              <a:cxnLst/>
              <a:rect l="l" t="t" r="r" b="b"/>
              <a:pathLst>
                <a:path w="9088" h="8844" extrusionOk="0">
                  <a:moveTo>
                    <a:pt x="4544" y="362"/>
                  </a:moveTo>
                  <a:cubicBezTo>
                    <a:pt x="5662" y="362"/>
                    <a:pt x="6715" y="773"/>
                    <a:pt x="7504" y="1519"/>
                  </a:cubicBezTo>
                  <a:cubicBezTo>
                    <a:pt x="8292" y="2263"/>
                    <a:pt x="8726" y="3251"/>
                    <a:pt x="8726" y="4301"/>
                  </a:cubicBezTo>
                  <a:cubicBezTo>
                    <a:pt x="8726" y="5353"/>
                    <a:pt x="8292" y="6342"/>
                    <a:pt x="7504" y="7086"/>
                  </a:cubicBezTo>
                  <a:cubicBezTo>
                    <a:pt x="6715" y="7832"/>
                    <a:pt x="5662" y="8243"/>
                    <a:pt x="4544" y="8243"/>
                  </a:cubicBezTo>
                  <a:cubicBezTo>
                    <a:pt x="3829" y="8243"/>
                    <a:pt x="3124" y="8071"/>
                    <a:pt x="2503" y="7743"/>
                  </a:cubicBezTo>
                  <a:cubicBezTo>
                    <a:pt x="2477" y="7729"/>
                    <a:pt x="2448" y="7722"/>
                    <a:pt x="2419" y="7722"/>
                  </a:cubicBezTo>
                  <a:cubicBezTo>
                    <a:pt x="2399" y="7722"/>
                    <a:pt x="2379" y="7725"/>
                    <a:pt x="2359" y="7732"/>
                  </a:cubicBezTo>
                  <a:lnTo>
                    <a:pt x="514" y="8370"/>
                  </a:lnTo>
                  <a:lnTo>
                    <a:pt x="1111" y="6688"/>
                  </a:lnTo>
                  <a:cubicBezTo>
                    <a:pt x="1131" y="6631"/>
                    <a:pt x="1123" y="6569"/>
                    <a:pt x="1089" y="6522"/>
                  </a:cubicBezTo>
                  <a:cubicBezTo>
                    <a:pt x="613" y="5866"/>
                    <a:pt x="363" y="5098"/>
                    <a:pt x="363" y="4301"/>
                  </a:cubicBezTo>
                  <a:cubicBezTo>
                    <a:pt x="363" y="3251"/>
                    <a:pt x="796" y="2263"/>
                    <a:pt x="1584" y="1519"/>
                  </a:cubicBezTo>
                  <a:cubicBezTo>
                    <a:pt x="2373" y="772"/>
                    <a:pt x="3425" y="362"/>
                    <a:pt x="4544" y="362"/>
                  </a:cubicBezTo>
                  <a:close/>
                  <a:moveTo>
                    <a:pt x="4544" y="1"/>
                  </a:moveTo>
                  <a:cubicBezTo>
                    <a:pt x="3332" y="1"/>
                    <a:pt x="2193" y="447"/>
                    <a:pt x="1336" y="1257"/>
                  </a:cubicBezTo>
                  <a:cubicBezTo>
                    <a:pt x="474" y="2071"/>
                    <a:pt x="1" y="3151"/>
                    <a:pt x="1" y="4303"/>
                  </a:cubicBezTo>
                  <a:cubicBezTo>
                    <a:pt x="1" y="5146"/>
                    <a:pt x="257" y="5957"/>
                    <a:pt x="741" y="6657"/>
                  </a:cubicBezTo>
                  <a:lnTo>
                    <a:pt x="48" y="8603"/>
                  </a:lnTo>
                  <a:cubicBezTo>
                    <a:pt x="5" y="8723"/>
                    <a:pt x="102" y="8844"/>
                    <a:pt x="219" y="8844"/>
                  </a:cubicBezTo>
                  <a:cubicBezTo>
                    <a:pt x="238" y="8844"/>
                    <a:pt x="258" y="8840"/>
                    <a:pt x="278" y="8833"/>
                  </a:cubicBezTo>
                  <a:lnTo>
                    <a:pt x="2405" y="8096"/>
                  </a:lnTo>
                  <a:cubicBezTo>
                    <a:pt x="3061" y="8427"/>
                    <a:pt x="3796" y="8603"/>
                    <a:pt x="4544" y="8603"/>
                  </a:cubicBezTo>
                  <a:cubicBezTo>
                    <a:pt x="5755" y="8603"/>
                    <a:pt x="6895" y="8158"/>
                    <a:pt x="7753" y="7347"/>
                  </a:cubicBezTo>
                  <a:cubicBezTo>
                    <a:pt x="8613" y="6533"/>
                    <a:pt x="9088" y="5453"/>
                    <a:pt x="9088" y="4301"/>
                  </a:cubicBezTo>
                  <a:cubicBezTo>
                    <a:pt x="9088" y="3151"/>
                    <a:pt x="8613" y="2070"/>
                    <a:pt x="7753" y="1257"/>
                  </a:cubicBezTo>
                  <a:cubicBezTo>
                    <a:pt x="6895" y="447"/>
                    <a:pt x="5757" y="1"/>
                    <a:pt x="4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59"/>
          <p:cNvGrpSpPr/>
          <p:nvPr/>
        </p:nvGrpSpPr>
        <p:grpSpPr>
          <a:xfrm flipH="1">
            <a:off x="7857868" y="3447530"/>
            <a:ext cx="798447" cy="806411"/>
            <a:chOff x="6840796" y="3401679"/>
            <a:chExt cx="1372137" cy="1385823"/>
          </a:xfrm>
        </p:grpSpPr>
        <p:sp>
          <p:nvSpPr>
            <p:cNvPr id="3655" name="Google Shape;3655;p59"/>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9"/>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9"/>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9"/>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9"/>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9"/>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9"/>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9"/>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9"/>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9"/>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9"/>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9"/>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9"/>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9"/>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9"/>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9"/>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9"/>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9"/>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9"/>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9"/>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9"/>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9"/>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9"/>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9"/>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9"/>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9"/>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9"/>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9"/>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9"/>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9"/>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9"/>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9"/>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9"/>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9"/>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9"/>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9"/>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9"/>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9"/>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9"/>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59"/>
          <p:cNvGrpSpPr/>
          <p:nvPr/>
        </p:nvGrpSpPr>
        <p:grpSpPr>
          <a:xfrm>
            <a:off x="459775" y="3889377"/>
            <a:ext cx="312879" cy="321425"/>
            <a:chOff x="8068650" y="2896252"/>
            <a:chExt cx="312879" cy="321425"/>
          </a:xfrm>
        </p:grpSpPr>
        <p:sp>
          <p:nvSpPr>
            <p:cNvPr id="3695" name="Google Shape;3695;p59"/>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9"/>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9"/>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9"/>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9"/>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9"/>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9"/>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9"/>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9"/>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4" name="Google Shape;3704;p59"/>
          <p:cNvGrpSpPr/>
          <p:nvPr/>
        </p:nvGrpSpPr>
        <p:grpSpPr>
          <a:xfrm>
            <a:off x="7662500" y="3269770"/>
            <a:ext cx="379783" cy="304303"/>
            <a:chOff x="4969625" y="600282"/>
            <a:chExt cx="379783" cy="304303"/>
          </a:xfrm>
        </p:grpSpPr>
        <p:sp>
          <p:nvSpPr>
            <p:cNvPr id="3705" name="Google Shape;3705;p59"/>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9"/>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9"/>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9"/>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9"/>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9"/>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9"/>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9"/>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9"/>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4" name="Google Shape;3714;p59"/>
          <p:cNvGrpSpPr/>
          <p:nvPr/>
        </p:nvGrpSpPr>
        <p:grpSpPr>
          <a:xfrm>
            <a:off x="772658" y="3099679"/>
            <a:ext cx="798474" cy="793572"/>
            <a:chOff x="5027580" y="3548689"/>
            <a:chExt cx="972444" cy="966474"/>
          </a:xfrm>
        </p:grpSpPr>
        <p:sp>
          <p:nvSpPr>
            <p:cNvPr id="3715" name="Google Shape;3715;p59"/>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9"/>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9"/>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9"/>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9"/>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9"/>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9"/>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9"/>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9"/>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9"/>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9"/>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9"/>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9"/>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9"/>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9"/>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9"/>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9"/>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9"/>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9"/>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9"/>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9"/>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9"/>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9"/>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9"/>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9"/>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9"/>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9"/>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9"/>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9"/>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9"/>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9"/>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9"/>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9"/>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9"/>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9"/>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9"/>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9"/>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9"/>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9"/>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9"/>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9"/>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9"/>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9"/>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9"/>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9"/>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9"/>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9"/>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9"/>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9"/>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9"/>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9"/>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9"/>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9"/>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9"/>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9"/>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9"/>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9"/>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9"/>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9"/>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9"/>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9"/>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9"/>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9"/>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9"/>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9"/>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9"/>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9"/>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9"/>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9"/>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787"/>
        <p:cNvGrpSpPr/>
        <p:nvPr/>
      </p:nvGrpSpPr>
      <p:grpSpPr>
        <a:xfrm>
          <a:off x="0" y="0"/>
          <a:ext cx="0" cy="0"/>
          <a:chOff x="0" y="0"/>
          <a:chExt cx="0" cy="0"/>
        </a:xfrm>
      </p:grpSpPr>
      <p:sp>
        <p:nvSpPr>
          <p:cNvPr id="3788" name="Google Shape;3788;p60"/>
          <p:cNvSpPr txBox="1">
            <a:spLocks noGrp="1"/>
          </p:cNvSpPr>
          <p:nvPr>
            <p:ph type="title"/>
          </p:nvPr>
        </p:nvSpPr>
        <p:spPr>
          <a:xfrm rot="-916">
            <a:off x="1288950" y="3205052"/>
            <a:ext cx="3377100" cy="60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
        <p:nvSpPr>
          <p:cNvPr id="3789" name="Google Shape;3789;p60"/>
          <p:cNvSpPr txBox="1">
            <a:spLocks noGrp="1"/>
          </p:cNvSpPr>
          <p:nvPr>
            <p:ph type="subTitle" idx="1"/>
          </p:nvPr>
        </p:nvSpPr>
        <p:spPr>
          <a:xfrm>
            <a:off x="1034050" y="1333502"/>
            <a:ext cx="4563900" cy="18711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None/>
            </a:pPr>
            <a:r>
              <a:rPr lang="en"/>
              <a:t>“This is a quote, words full of wisdom that </a:t>
            </a:r>
            <a:r>
              <a:rPr lang="en" b="1">
                <a:solidFill>
                  <a:schemeClr val="accent6"/>
                </a:solidFill>
              </a:rPr>
              <a:t>someone important said</a:t>
            </a:r>
            <a:r>
              <a:rPr lang="en"/>
              <a:t> and can make the reader get inspired.”</a:t>
            </a:r>
            <a:endParaRPr/>
          </a:p>
        </p:txBody>
      </p:sp>
      <p:grpSp>
        <p:nvGrpSpPr>
          <p:cNvPr id="3995" name="Google Shape;3995;p60"/>
          <p:cNvGrpSpPr/>
          <p:nvPr/>
        </p:nvGrpSpPr>
        <p:grpSpPr>
          <a:xfrm>
            <a:off x="5073525" y="816232"/>
            <a:ext cx="379783" cy="304303"/>
            <a:chOff x="5596825" y="2420607"/>
            <a:chExt cx="379783" cy="304303"/>
          </a:xfrm>
        </p:grpSpPr>
        <p:sp>
          <p:nvSpPr>
            <p:cNvPr id="3996" name="Google Shape;3996;p60"/>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0"/>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0"/>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999" name="Google Shape;3999;p60"/>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000" name="Google Shape;4000;p60"/>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001" name="Google Shape;4001;p60"/>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002" name="Google Shape;4002;p60"/>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003" name="Google Shape;4003;p60"/>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004" name="Google Shape;4004;p60"/>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pic>
        <p:nvPicPr>
          <p:cNvPr id="2" name="Imagen 1"/>
          <p:cNvPicPr>
            <a:picLocks noChangeAspect="1"/>
          </p:cNvPicPr>
          <p:nvPr/>
        </p:nvPicPr>
        <p:blipFill>
          <a:blip r:embed="rId3"/>
          <a:stretch>
            <a:fillRect/>
          </a:stretch>
        </p:blipFill>
        <p:spPr>
          <a:xfrm>
            <a:off x="5202591" y="908166"/>
            <a:ext cx="3225792" cy="3766643"/>
          </a:xfrm>
          <a:prstGeom prst="rect">
            <a:avLst/>
          </a:prstGeom>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008"/>
        <p:cNvGrpSpPr/>
        <p:nvPr/>
      </p:nvGrpSpPr>
      <p:grpSpPr>
        <a:xfrm>
          <a:off x="0" y="0"/>
          <a:ext cx="0" cy="0"/>
          <a:chOff x="0" y="0"/>
          <a:chExt cx="0" cy="0"/>
        </a:xfrm>
      </p:grpSpPr>
      <p:cxnSp>
        <p:nvCxnSpPr>
          <p:cNvPr id="4009" name="Google Shape;4009;p61"/>
          <p:cNvCxnSpPr>
            <a:stCxn id="4010" idx="0"/>
          </p:cNvCxnSpPr>
          <p:nvPr/>
        </p:nvCxnSpPr>
        <p:spPr>
          <a:xfrm rot="-5400000" flipH="1">
            <a:off x="2964673" y="1057250"/>
            <a:ext cx="534000" cy="2156100"/>
          </a:xfrm>
          <a:prstGeom prst="bentConnector4">
            <a:avLst>
              <a:gd name="adj1" fmla="val -44593"/>
              <a:gd name="adj2" fmla="val 80124"/>
            </a:avLst>
          </a:prstGeom>
          <a:noFill/>
          <a:ln w="19050" cap="rnd" cmpd="sng">
            <a:solidFill>
              <a:srgbClr val="D74B85"/>
            </a:solidFill>
            <a:prstDash val="dot"/>
            <a:round/>
            <a:headEnd type="none" w="med" len="med"/>
            <a:tailEnd type="none" w="med" len="med"/>
          </a:ln>
        </p:spPr>
      </p:cxnSp>
      <p:cxnSp>
        <p:nvCxnSpPr>
          <p:cNvPr id="4011" name="Google Shape;4011;p61"/>
          <p:cNvCxnSpPr>
            <a:stCxn id="4012" idx="0"/>
          </p:cNvCxnSpPr>
          <p:nvPr/>
        </p:nvCxnSpPr>
        <p:spPr>
          <a:xfrm rot="-5400000">
            <a:off x="3142700" y="2181275"/>
            <a:ext cx="315300" cy="2293500"/>
          </a:xfrm>
          <a:prstGeom prst="bentConnector2">
            <a:avLst/>
          </a:prstGeom>
          <a:noFill/>
          <a:ln w="19050" cap="rnd" cmpd="sng">
            <a:solidFill>
              <a:srgbClr val="D74B85"/>
            </a:solidFill>
            <a:prstDash val="dot"/>
            <a:round/>
            <a:headEnd type="none" w="med" len="med"/>
            <a:tailEnd type="none" w="med" len="med"/>
          </a:ln>
        </p:spPr>
      </p:cxnSp>
      <p:cxnSp>
        <p:nvCxnSpPr>
          <p:cNvPr id="4013" name="Google Shape;4013;p61"/>
          <p:cNvCxnSpPr>
            <a:stCxn id="4014" idx="0"/>
          </p:cNvCxnSpPr>
          <p:nvPr/>
        </p:nvCxnSpPr>
        <p:spPr>
          <a:xfrm rot="5400000">
            <a:off x="5877582" y="1099550"/>
            <a:ext cx="344100" cy="1881600"/>
          </a:xfrm>
          <a:prstGeom prst="bentConnector4">
            <a:avLst>
              <a:gd name="adj1" fmla="val -69202"/>
              <a:gd name="adj2" fmla="val 84518"/>
            </a:avLst>
          </a:prstGeom>
          <a:noFill/>
          <a:ln w="19050" cap="rnd" cmpd="sng">
            <a:solidFill>
              <a:srgbClr val="D74B85"/>
            </a:solidFill>
            <a:prstDash val="dot"/>
            <a:round/>
            <a:headEnd type="none" w="med" len="med"/>
            <a:tailEnd type="none" w="med" len="med"/>
          </a:ln>
        </p:spPr>
      </p:cxnSp>
      <p:cxnSp>
        <p:nvCxnSpPr>
          <p:cNvPr id="4015" name="Google Shape;4015;p61"/>
          <p:cNvCxnSpPr>
            <a:stCxn id="4016" idx="0"/>
          </p:cNvCxnSpPr>
          <p:nvPr/>
        </p:nvCxnSpPr>
        <p:spPr>
          <a:xfrm rot="5400000" flipH="1">
            <a:off x="5807382" y="2302625"/>
            <a:ext cx="527100" cy="1839000"/>
          </a:xfrm>
          <a:prstGeom prst="bentConnector2">
            <a:avLst/>
          </a:prstGeom>
          <a:noFill/>
          <a:ln w="19050" cap="rnd" cmpd="sng">
            <a:solidFill>
              <a:srgbClr val="D74B85"/>
            </a:solidFill>
            <a:prstDash val="dot"/>
            <a:round/>
            <a:headEnd type="none" w="med" len="med"/>
            <a:tailEnd type="none" w="med" len="med"/>
          </a:ln>
        </p:spPr>
      </p:cxnSp>
      <p:grpSp>
        <p:nvGrpSpPr>
          <p:cNvPr id="4017" name="Google Shape;4017;p61"/>
          <p:cNvGrpSpPr/>
          <p:nvPr/>
        </p:nvGrpSpPr>
        <p:grpSpPr>
          <a:xfrm>
            <a:off x="720012" y="1868300"/>
            <a:ext cx="2867087" cy="440600"/>
            <a:chOff x="1836800" y="1520550"/>
            <a:chExt cx="1871100" cy="440600"/>
          </a:xfrm>
        </p:grpSpPr>
        <p:sp>
          <p:nvSpPr>
            <p:cNvPr id="4018" name="Google Shape;4018;p6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0" name="Google Shape;4020;p61"/>
          <p:cNvGrpSpPr/>
          <p:nvPr/>
        </p:nvGrpSpPr>
        <p:grpSpPr>
          <a:xfrm>
            <a:off x="720012" y="3485725"/>
            <a:ext cx="2867087" cy="440600"/>
            <a:chOff x="1836800" y="1520550"/>
            <a:chExt cx="1871100" cy="440600"/>
          </a:xfrm>
        </p:grpSpPr>
        <p:sp>
          <p:nvSpPr>
            <p:cNvPr id="4021" name="Google Shape;4021;p6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3" name="Google Shape;4023;p61"/>
          <p:cNvGrpSpPr/>
          <p:nvPr/>
        </p:nvGrpSpPr>
        <p:grpSpPr>
          <a:xfrm>
            <a:off x="5556889" y="1868300"/>
            <a:ext cx="2867087" cy="440600"/>
            <a:chOff x="1836800" y="1520550"/>
            <a:chExt cx="1871100" cy="440600"/>
          </a:xfrm>
        </p:grpSpPr>
        <p:sp>
          <p:nvSpPr>
            <p:cNvPr id="4024" name="Google Shape;4024;p6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6" name="Google Shape;4026;p61"/>
          <p:cNvGrpSpPr/>
          <p:nvPr/>
        </p:nvGrpSpPr>
        <p:grpSpPr>
          <a:xfrm>
            <a:off x="5556889" y="3485725"/>
            <a:ext cx="2867087" cy="440600"/>
            <a:chOff x="1836800" y="1520550"/>
            <a:chExt cx="1871100" cy="440600"/>
          </a:xfrm>
        </p:grpSpPr>
        <p:sp>
          <p:nvSpPr>
            <p:cNvPr id="4027" name="Google Shape;4027;p6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9" name="Google Shape;4029;p6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PATIENT CARE</a:t>
            </a:r>
            <a:endParaRPr/>
          </a:p>
        </p:txBody>
      </p:sp>
      <p:sp>
        <p:nvSpPr>
          <p:cNvPr id="4010" name="Google Shape;4010;p61"/>
          <p:cNvSpPr txBox="1">
            <a:spLocks noGrp="1"/>
          </p:cNvSpPr>
          <p:nvPr>
            <p:ph type="title" idx="2"/>
          </p:nvPr>
        </p:nvSpPr>
        <p:spPr>
          <a:xfrm>
            <a:off x="854623" y="1868300"/>
            <a:ext cx="25980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POSITIVE FOCUS</a:t>
            </a:r>
            <a:endParaRPr/>
          </a:p>
        </p:txBody>
      </p:sp>
      <p:sp>
        <p:nvSpPr>
          <p:cNvPr id="4030" name="Google Shape;4030;p61"/>
          <p:cNvSpPr txBox="1">
            <a:spLocks noGrp="1"/>
          </p:cNvSpPr>
          <p:nvPr>
            <p:ph type="subTitle" idx="1"/>
          </p:nvPr>
        </p:nvSpPr>
        <p:spPr>
          <a:xfrm>
            <a:off x="720025" y="2289213"/>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Earth</a:t>
            </a:r>
            <a:r>
              <a:rPr lang="en" b="1"/>
              <a:t> </a:t>
            </a:r>
            <a:r>
              <a:rPr lang="en"/>
              <a:t>is the beautiful planet where we all live on</a:t>
            </a:r>
            <a:endParaRPr/>
          </a:p>
        </p:txBody>
      </p:sp>
      <p:sp>
        <p:nvSpPr>
          <p:cNvPr id="4014" name="Google Shape;4014;p61"/>
          <p:cNvSpPr txBox="1">
            <a:spLocks noGrp="1"/>
          </p:cNvSpPr>
          <p:nvPr>
            <p:ph type="title" idx="3"/>
          </p:nvPr>
        </p:nvSpPr>
        <p:spPr>
          <a:xfrm>
            <a:off x="5691432" y="1868300"/>
            <a:ext cx="25980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REST &amp; SLEEP</a:t>
            </a:r>
            <a:endParaRPr/>
          </a:p>
        </p:txBody>
      </p:sp>
      <p:sp>
        <p:nvSpPr>
          <p:cNvPr id="4031" name="Google Shape;4031;p61"/>
          <p:cNvSpPr txBox="1">
            <a:spLocks noGrp="1"/>
          </p:cNvSpPr>
          <p:nvPr>
            <p:ph type="subTitle" idx="4"/>
          </p:nvPr>
        </p:nvSpPr>
        <p:spPr>
          <a:xfrm>
            <a:off x="5556882" y="2289213"/>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Jupiter</a:t>
            </a:r>
            <a:r>
              <a:rPr lang="en" b="1"/>
              <a:t> </a:t>
            </a:r>
            <a:r>
              <a:rPr lang="en"/>
              <a:t>is the biggest planet in the Solar System</a:t>
            </a:r>
            <a:endParaRPr/>
          </a:p>
          <a:p>
            <a:pPr marL="0" lvl="0" indent="0" algn="ctr" rtl="0">
              <a:spcBef>
                <a:spcPts val="0"/>
              </a:spcBef>
              <a:spcAft>
                <a:spcPts val="1600"/>
              </a:spcAft>
              <a:buNone/>
            </a:pPr>
            <a:endParaRPr/>
          </a:p>
        </p:txBody>
      </p:sp>
      <p:sp>
        <p:nvSpPr>
          <p:cNvPr id="4012" name="Google Shape;4012;p61"/>
          <p:cNvSpPr txBox="1">
            <a:spLocks noGrp="1"/>
          </p:cNvSpPr>
          <p:nvPr>
            <p:ph type="title" idx="5"/>
          </p:nvPr>
        </p:nvSpPr>
        <p:spPr>
          <a:xfrm>
            <a:off x="854600" y="3485675"/>
            <a:ext cx="25980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EXERCISE</a:t>
            </a:r>
            <a:endParaRPr/>
          </a:p>
        </p:txBody>
      </p:sp>
      <p:sp>
        <p:nvSpPr>
          <p:cNvPr id="4032" name="Google Shape;4032;p61"/>
          <p:cNvSpPr txBox="1">
            <a:spLocks noGrp="1"/>
          </p:cNvSpPr>
          <p:nvPr>
            <p:ph type="subTitle" idx="6"/>
          </p:nvPr>
        </p:nvSpPr>
        <p:spPr>
          <a:xfrm>
            <a:off x="720013" y="3906638"/>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a:t>
            </a:r>
            <a:r>
              <a:rPr lang="en" b="1">
                <a:solidFill>
                  <a:schemeClr val="accent2"/>
                </a:solidFill>
              </a:rPr>
              <a:t>Mars</a:t>
            </a:r>
            <a:r>
              <a:rPr lang="en" b="1"/>
              <a:t> </a:t>
            </a:r>
            <a:r>
              <a:rPr lang="en"/>
              <a:t>is actually a cold place</a:t>
            </a:r>
            <a:endParaRPr/>
          </a:p>
        </p:txBody>
      </p:sp>
      <p:sp>
        <p:nvSpPr>
          <p:cNvPr id="4016" name="Google Shape;4016;p61"/>
          <p:cNvSpPr txBox="1">
            <a:spLocks noGrp="1"/>
          </p:cNvSpPr>
          <p:nvPr>
            <p:ph type="title" idx="7"/>
          </p:nvPr>
        </p:nvSpPr>
        <p:spPr>
          <a:xfrm>
            <a:off x="5691432" y="3485675"/>
            <a:ext cx="25980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GROUP SUPPORT</a:t>
            </a:r>
            <a:endParaRPr/>
          </a:p>
        </p:txBody>
      </p:sp>
      <p:sp>
        <p:nvSpPr>
          <p:cNvPr id="4033" name="Google Shape;4033;p61"/>
          <p:cNvSpPr txBox="1">
            <a:spLocks noGrp="1"/>
          </p:cNvSpPr>
          <p:nvPr>
            <p:ph type="subTitle" idx="8"/>
          </p:nvPr>
        </p:nvSpPr>
        <p:spPr>
          <a:xfrm>
            <a:off x="5556882" y="3906638"/>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Saturn</a:t>
            </a:r>
            <a:r>
              <a:rPr lang="en" b="1"/>
              <a:t> </a:t>
            </a:r>
            <a:r>
              <a:rPr lang="en"/>
              <a:t>is a gas giant and has several rings</a:t>
            </a:r>
            <a:endParaRPr/>
          </a:p>
        </p:txBody>
      </p:sp>
      <p:grpSp>
        <p:nvGrpSpPr>
          <p:cNvPr id="4034" name="Google Shape;4034;p61"/>
          <p:cNvGrpSpPr/>
          <p:nvPr/>
        </p:nvGrpSpPr>
        <p:grpSpPr>
          <a:xfrm>
            <a:off x="7632450" y="1335652"/>
            <a:ext cx="312879" cy="321425"/>
            <a:chOff x="8068650" y="2896252"/>
            <a:chExt cx="312879" cy="321425"/>
          </a:xfrm>
        </p:grpSpPr>
        <p:sp>
          <p:nvSpPr>
            <p:cNvPr id="4035" name="Google Shape;4035;p61"/>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1"/>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1"/>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1"/>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1"/>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1"/>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1"/>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1"/>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1"/>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4" name="Google Shape;4044;p61"/>
          <p:cNvGrpSpPr/>
          <p:nvPr/>
        </p:nvGrpSpPr>
        <p:grpSpPr>
          <a:xfrm flipH="1">
            <a:off x="1304625" y="1325577"/>
            <a:ext cx="312879" cy="321425"/>
            <a:chOff x="7000750" y="998464"/>
            <a:chExt cx="312879" cy="321425"/>
          </a:xfrm>
        </p:grpSpPr>
        <p:sp>
          <p:nvSpPr>
            <p:cNvPr id="4045" name="Google Shape;4045;p61"/>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1"/>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1"/>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1"/>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1"/>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1"/>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1"/>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1"/>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1"/>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 name="Google Shape;4054;p61"/>
          <p:cNvGrpSpPr/>
          <p:nvPr/>
        </p:nvGrpSpPr>
        <p:grpSpPr>
          <a:xfrm>
            <a:off x="3694948" y="1411407"/>
            <a:ext cx="1754068" cy="3172407"/>
            <a:chOff x="2407600" y="329825"/>
            <a:chExt cx="2798450" cy="5061275"/>
          </a:xfrm>
        </p:grpSpPr>
        <p:sp>
          <p:nvSpPr>
            <p:cNvPr id="4055" name="Google Shape;4055;p61"/>
            <p:cNvSpPr/>
            <p:nvPr/>
          </p:nvSpPr>
          <p:spPr>
            <a:xfrm>
              <a:off x="2407600" y="329825"/>
              <a:ext cx="2798450" cy="5061275"/>
            </a:xfrm>
            <a:custGeom>
              <a:avLst/>
              <a:gdLst/>
              <a:ahLst/>
              <a:cxnLst/>
              <a:rect l="l" t="t" r="r" b="b"/>
              <a:pathLst>
                <a:path w="111938" h="202451" extrusionOk="0">
                  <a:moveTo>
                    <a:pt x="57954" y="202450"/>
                  </a:moveTo>
                  <a:cubicBezTo>
                    <a:pt x="54107" y="202450"/>
                    <a:pt x="50084" y="202045"/>
                    <a:pt x="44912" y="201135"/>
                  </a:cubicBezTo>
                  <a:cubicBezTo>
                    <a:pt x="37174" y="199780"/>
                    <a:pt x="30654" y="198270"/>
                    <a:pt x="23125" y="192307"/>
                  </a:cubicBezTo>
                  <a:cubicBezTo>
                    <a:pt x="18950" y="189017"/>
                    <a:pt x="19458" y="185463"/>
                    <a:pt x="20487" y="182859"/>
                  </a:cubicBezTo>
                  <a:cubicBezTo>
                    <a:pt x="21136" y="179261"/>
                    <a:pt x="23168" y="175600"/>
                    <a:pt x="25310" y="171741"/>
                  </a:cubicBezTo>
                  <a:cubicBezTo>
                    <a:pt x="25877" y="170721"/>
                    <a:pt x="26457" y="169674"/>
                    <a:pt x="27024" y="168608"/>
                  </a:cubicBezTo>
                  <a:cubicBezTo>
                    <a:pt x="27072" y="168517"/>
                    <a:pt x="27174" y="168281"/>
                    <a:pt x="27255" y="168091"/>
                  </a:cubicBezTo>
                  <a:cubicBezTo>
                    <a:pt x="27530" y="167450"/>
                    <a:pt x="27885" y="166616"/>
                    <a:pt x="28477" y="165771"/>
                  </a:cubicBezTo>
                  <a:cubicBezTo>
                    <a:pt x="28490" y="165634"/>
                    <a:pt x="28504" y="165486"/>
                    <a:pt x="28515" y="165358"/>
                  </a:cubicBezTo>
                  <a:cubicBezTo>
                    <a:pt x="28659" y="163740"/>
                    <a:pt x="28877" y="161297"/>
                    <a:pt x="30312" y="157953"/>
                  </a:cubicBezTo>
                  <a:cubicBezTo>
                    <a:pt x="31349" y="155523"/>
                    <a:pt x="32153" y="152936"/>
                    <a:pt x="32951" y="150280"/>
                  </a:cubicBezTo>
                  <a:cubicBezTo>
                    <a:pt x="32992" y="150127"/>
                    <a:pt x="33032" y="149569"/>
                    <a:pt x="33058" y="149236"/>
                  </a:cubicBezTo>
                  <a:cubicBezTo>
                    <a:pt x="33142" y="148128"/>
                    <a:pt x="33222" y="147170"/>
                    <a:pt x="33292" y="146318"/>
                  </a:cubicBezTo>
                  <a:cubicBezTo>
                    <a:pt x="33782" y="140382"/>
                    <a:pt x="33782" y="140382"/>
                    <a:pt x="31481" y="129923"/>
                  </a:cubicBezTo>
                  <a:lnTo>
                    <a:pt x="31415" y="129616"/>
                  </a:lnTo>
                  <a:cubicBezTo>
                    <a:pt x="31071" y="128047"/>
                    <a:pt x="30688" y="126307"/>
                    <a:pt x="30486" y="124454"/>
                  </a:cubicBezTo>
                  <a:cubicBezTo>
                    <a:pt x="26548" y="121110"/>
                    <a:pt x="24393" y="115879"/>
                    <a:pt x="25021" y="110967"/>
                  </a:cubicBezTo>
                  <a:cubicBezTo>
                    <a:pt x="24969" y="110841"/>
                    <a:pt x="24902" y="110688"/>
                    <a:pt x="24846" y="110556"/>
                  </a:cubicBezTo>
                  <a:cubicBezTo>
                    <a:pt x="24531" y="109822"/>
                    <a:pt x="24100" y="108818"/>
                    <a:pt x="23637" y="107347"/>
                  </a:cubicBezTo>
                  <a:lnTo>
                    <a:pt x="22036" y="103773"/>
                  </a:lnTo>
                  <a:cubicBezTo>
                    <a:pt x="21366" y="102280"/>
                    <a:pt x="21160" y="101593"/>
                    <a:pt x="20961" y="100849"/>
                  </a:cubicBezTo>
                  <a:cubicBezTo>
                    <a:pt x="20857" y="100467"/>
                    <a:pt x="20730" y="99990"/>
                    <a:pt x="19975" y="98206"/>
                  </a:cubicBezTo>
                  <a:cubicBezTo>
                    <a:pt x="19406" y="96866"/>
                    <a:pt x="19133" y="96143"/>
                    <a:pt x="18571" y="94638"/>
                  </a:cubicBezTo>
                  <a:cubicBezTo>
                    <a:pt x="17039" y="90533"/>
                    <a:pt x="16306" y="89140"/>
                    <a:pt x="15092" y="86831"/>
                  </a:cubicBezTo>
                  <a:cubicBezTo>
                    <a:pt x="14650" y="85990"/>
                    <a:pt x="14156" y="85052"/>
                    <a:pt x="13564" y="83873"/>
                  </a:cubicBezTo>
                  <a:cubicBezTo>
                    <a:pt x="12776" y="82307"/>
                    <a:pt x="12156" y="80756"/>
                    <a:pt x="11553" y="79256"/>
                  </a:cubicBezTo>
                  <a:cubicBezTo>
                    <a:pt x="10948" y="77744"/>
                    <a:pt x="10376" y="76316"/>
                    <a:pt x="9711" y="75079"/>
                  </a:cubicBezTo>
                  <a:cubicBezTo>
                    <a:pt x="5067" y="66443"/>
                    <a:pt x="3651" y="59491"/>
                    <a:pt x="2013" y="51441"/>
                  </a:cubicBezTo>
                  <a:lnTo>
                    <a:pt x="1830" y="50543"/>
                  </a:lnTo>
                  <a:cubicBezTo>
                    <a:pt x="1571" y="49277"/>
                    <a:pt x="1438" y="48336"/>
                    <a:pt x="1410" y="47485"/>
                  </a:cubicBezTo>
                  <a:cubicBezTo>
                    <a:pt x="1347" y="47125"/>
                    <a:pt x="1299" y="46806"/>
                    <a:pt x="1262" y="46515"/>
                  </a:cubicBezTo>
                  <a:cubicBezTo>
                    <a:pt x="1" y="42152"/>
                    <a:pt x="1379" y="38976"/>
                    <a:pt x="2786" y="37056"/>
                  </a:cubicBezTo>
                  <a:cubicBezTo>
                    <a:pt x="7340" y="30835"/>
                    <a:pt x="21682" y="21073"/>
                    <a:pt x="28892" y="18277"/>
                  </a:cubicBezTo>
                  <a:cubicBezTo>
                    <a:pt x="29738" y="16084"/>
                    <a:pt x="31187" y="12651"/>
                    <a:pt x="35020" y="9051"/>
                  </a:cubicBezTo>
                  <a:cubicBezTo>
                    <a:pt x="35201" y="8882"/>
                    <a:pt x="35387" y="8702"/>
                    <a:pt x="35576" y="8520"/>
                  </a:cubicBezTo>
                  <a:cubicBezTo>
                    <a:pt x="37667" y="6501"/>
                    <a:pt x="41167" y="3124"/>
                    <a:pt x="46872" y="3124"/>
                  </a:cubicBezTo>
                  <a:cubicBezTo>
                    <a:pt x="47406" y="3124"/>
                    <a:pt x="47952" y="3155"/>
                    <a:pt x="48496" y="3216"/>
                  </a:cubicBezTo>
                  <a:cubicBezTo>
                    <a:pt x="48721" y="3240"/>
                    <a:pt x="49769" y="3371"/>
                    <a:pt x="51027" y="3769"/>
                  </a:cubicBezTo>
                  <a:cubicBezTo>
                    <a:pt x="51177" y="3669"/>
                    <a:pt x="51322" y="3576"/>
                    <a:pt x="51457" y="3486"/>
                  </a:cubicBezTo>
                  <a:cubicBezTo>
                    <a:pt x="51674" y="3344"/>
                    <a:pt x="51893" y="3203"/>
                    <a:pt x="52102" y="3053"/>
                  </a:cubicBezTo>
                  <a:cubicBezTo>
                    <a:pt x="53287" y="2192"/>
                    <a:pt x="54599" y="1522"/>
                    <a:pt x="55999" y="1064"/>
                  </a:cubicBezTo>
                  <a:cubicBezTo>
                    <a:pt x="57837" y="358"/>
                    <a:pt x="59839" y="0"/>
                    <a:pt x="61955" y="0"/>
                  </a:cubicBezTo>
                  <a:cubicBezTo>
                    <a:pt x="66585" y="0"/>
                    <a:pt x="70150" y="1735"/>
                    <a:pt x="73312" y="3611"/>
                  </a:cubicBezTo>
                  <a:cubicBezTo>
                    <a:pt x="76582" y="5545"/>
                    <a:pt x="78496" y="8262"/>
                    <a:pt x="80184" y="10660"/>
                  </a:cubicBezTo>
                  <a:lnTo>
                    <a:pt x="80323" y="10857"/>
                  </a:lnTo>
                  <a:cubicBezTo>
                    <a:pt x="83694" y="15637"/>
                    <a:pt x="86603" y="19765"/>
                    <a:pt x="85230" y="27074"/>
                  </a:cubicBezTo>
                  <a:cubicBezTo>
                    <a:pt x="85181" y="27348"/>
                    <a:pt x="85134" y="27627"/>
                    <a:pt x="85103" y="27892"/>
                  </a:cubicBezTo>
                  <a:lnTo>
                    <a:pt x="85093" y="27967"/>
                  </a:lnTo>
                  <a:cubicBezTo>
                    <a:pt x="85077" y="28105"/>
                    <a:pt x="85067" y="28221"/>
                    <a:pt x="85060" y="28319"/>
                  </a:cubicBezTo>
                  <a:cubicBezTo>
                    <a:pt x="85149" y="28395"/>
                    <a:pt x="85241" y="28472"/>
                    <a:pt x="85327" y="28544"/>
                  </a:cubicBezTo>
                  <a:cubicBezTo>
                    <a:pt x="86624" y="29635"/>
                    <a:pt x="88584" y="31282"/>
                    <a:pt x="90321" y="34623"/>
                  </a:cubicBezTo>
                  <a:cubicBezTo>
                    <a:pt x="92044" y="37938"/>
                    <a:pt x="93719" y="41549"/>
                    <a:pt x="93597" y="45989"/>
                  </a:cubicBezTo>
                  <a:cubicBezTo>
                    <a:pt x="93528" y="48800"/>
                    <a:pt x="93296" y="50935"/>
                    <a:pt x="92328" y="53453"/>
                  </a:cubicBezTo>
                  <a:cubicBezTo>
                    <a:pt x="92328" y="53468"/>
                    <a:pt x="92328" y="53490"/>
                    <a:pt x="92332" y="53522"/>
                  </a:cubicBezTo>
                  <a:cubicBezTo>
                    <a:pt x="92445" y="53744"/>
                    <a:pt x="92594" y="54020"/>
                    <a:pt x="92761" y="54325"/>
                  </a:cubicBezTo>
                  <a:cubicBezTo>
                    <a:pt x="92768" y="54336"/>
                    <a:pt x="92779" y="54346"/>
                    <a:pt x="92789" y="54358"/>
                  </a:cubicBezTo>
                  <a:cubicBezTo>
                    <a:pt x="94671" y="56469"/>
                    <a:pt x="96053" y="58888"/>
                    <a:pt x="96980" y="61715"/>
                  </a:cubicBezTo>
                  <a:cubicBezTo>
                    <a:pt x="98192" y="65422"/>
                    <a:pt x="97055" y="68543"/>
                    <a:pt x="96509" y="70043"/>
                  </a:cubicBezTo>
                  <a:cubicBezTo>
                    <a:pt x="95662" y="72353"/>
                    <a:pt x="94244" y="73805"/>
                    <a:pt x="93307" y="74765"/>
                  </a:cubicBezTo>
                  <a:cubicBezTo>
                    <a:pt x="93185" y="74890"/>
                    <a:pt x="93039" y="75039"/>
                    <a:pt x="92915" y="75171"/>
                  </a:cubicBezTo>
                  <a:cubicBezTo>
                    <a:pt x="92927" y="75180"/>
                    <a:pt x="92937" y="75188"/>
                    <a:pt x="92951" y="75198"/>
                  </a:cubicBezTo>
                  <a:cubicBezTo>
                    <a:pt x="93328" y="75386"/>
                    <a:pt x="93695" y="75589"/>
                    <a:pt x="94050" y="75806"/>
                  </a:cubicBezTo>
                  <a:cubicBezTo>
                    <a:pt x="95132" y="76263"/>
                    <a:pt x="96377" y="76908"/>
                    <a:pt x="97643" y="78474"/>
                  </a:cubicBezTo>
                  <a:cubicBezTo>
                    <a:pt x="103665" y="85959"/>
                    <a:pt x="106069" y="97307"/>
                    <a:pt x="107851" y="107356"/>
                  </a:cubicBezTo>
                  <a:lnTo>
                    <a:pt x="108387" y="110378"/>
                  </a:lnTo>
                  <a:cubicBezTo>
                    <a:pt x="111114" y="125731"/>
                    <a:pt x="111937" y="130366"/>
                    <a:pt x="110599" y="137963"/>
                  </a:cubicBezTo>
                  <a:lnTo>
                    <a:pt x="110543" y="138289"/>
                  </a:lnTo>
                  <a:cubicBezTo>
                    <a:pt x="110187" y="140411"/>
                    <a:pt x="109352" y="145378"/>
                    <a:pt x="102851" y="147308"/>
                  </a:cubicBezTo>
                  <a:lnTo>
                    <a:pt x="102724" y="147350"/>
                  </a:lnTo>
                  <a:cubicBezTo>
                    <a:pt x="102174" y="147531"/>
                    <a:pt x="101148" y="147870"/>
                    <a:pt x="99876" y="147870"/>
                  </a:cubicBezTo>
                  <a:cubicBezTo>
                    <a:pt x="98650" y="147870"/>
                    <a:pt x="94892" y="147609"/>
                    <a:pt x="92272" y="146420"/>
                  </a:cubicBezTo>
                  <a:cubicBezTo>
                    <a:pt x="90564" y="145643"/>
                    <a:pt x="89100" y="144950"/>
                    <a:pt x="87844" y="144334"/>
                  </a:cubicBezTo>
                  <a:cubicBezTo>
                    <a:pt x="87834" y="144958"/>
                    <a:pt x="87828" y="145583"/>
                    <a:pt x="87824" y="146203"/>
                  </a:cubicBezTo>
                  <a:cubicBezTo>
                    <a:pt x="87822" y="147727"/>
                    <a:pt x="88037" y="148200"/>
                    <a:pt x="89338" y="150787"/>
                  </a:cubicBezTo>
                  <a:cubicBezTo>
                    <a:pt x="90459" y="153015"/>
                    <a:pt x="92152" y="156383"/>
                    <a:pt x="94191" y="162078"/>
                  </a:cubicBezTo>
                  <a:cubicBezTo>
                    <a:pt x="95452" y="165601"/>
                    <a:pt x="96903" y="167956"/>
                    <a:pt x="98442" y="170449"/>
                  </a:cubicBezTo>
                  <a:cubicBezTo>
                    <a:pt x="100340" y="173525"/>
                    <a:pt x="102302" y="176707"/>
                    <a:pt x="103529" y="181539"/>
                  </a:cubicBezTo>
                  <a:cubicBezTo>
                    <a:pt x="105287" y="188468"/>
                    <a:pt x="95435" y="194646"/>
                    <a:pt x="90216" y="196556"/>
                  </a:cubicBezTo>
                  <a:cubicBezTo>
                    <a:pt x="80278" y="200193"/>
                    <a:pt x="68549" y="202450"/>
                    <a:pt x="57954" y="20245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1"/>
            <p:cNvSpPr/>
            <p:nvPr/>
          </p:nvSpPr>
          <p:spPr>
            <a:xfrm>
              <a:off x="2571650" y="474300"/>
              <a:ext cx="2463050" cy="4779150"/>
            </a:xfrm>
            <a:custGeom>
              <a:avLst/>
              <a:gdLst/>
              <a:ahLst/>
              <a:cxnLst/>
              <a:rect l="l" t="t" r="r" b="b"/>
              <a:pathLst>
                <a:path w="98522" h="191166" extrusionOk="0">
                  <a:moveTo>
                    <a:pt x="26402" y="25966"/>
                  </a:moveTo>
                  <a:cubicBezTo>
                    <a:pt x="26537" y="25966"/>
                    <a:pt x="26611" y="26256"/>
                    <a:pt x="26764" y="26841"/>
                  </a:cubicBezTo>
                  <a:cubicBezTo>
                    <a:pt x="27578" y="29969"/>
                    <a:pt x="26877" y="32766"/>
                    <a:pt x="24770" y="35358"/>
                  </a:cubicBezTo>
                  <a:cubicBezTo>
                    <a:pt x="22757" y="37838"/>
                    <a:pt x="21943" y="40757"/>
                    <a:pt x="22057" y="43927"/>
                  </a:cubicBezTo>
                  <a:cubicBezTo>
                    <a:pt x="22111" y="45467"/>
                    <a:pt x="22509" y="46955"/>
                    <a:pt x="22827" y="48457"/>
                  </a:cubicBezTo>
                  <a:cubicBezTo>
                    <a:pt x="23504" y="51659"/>
                    <a:pt x="21928" y="53206"/>
                    <a:pt x="21705" y="57391"/>
                  </a:cubicBezTo>
                  <a:cubicBezTo>
                    <a:pt x="19195" y="52366"/>
                    <a:pt x="16713" y="47003"/>
                    <a:pt x="13488" y="41042"/>
                  </a:cubicBezTo>
                  <a:cubicBezTo>
                    <a:pt x="12759" y="39697"/>
                    <a:pt x="12358" y="40869"/>
                    <a:pt x="19592" y="33883"/>
                  </a:cubicBezTo>
                  <a:cubicBezTo>
                    <a:pt x="25019" y="28639"/>
                    <a:pt x="25992" y="25966"/>
                    <a:pt x="26402" y="25966"/>
                  </a:cubicBezTo>
                  <a:close/>
                  <a:moveTo>
                    <a:pt x="79988" y="104726"/>
                  </a:moveTo>
                  <a:cubicBezTo>
                    <a:pt x="81011" y="108019"/>
                    <a:pt x="81224" y="111491"/>
                    <a:pt x="82372" y="115074"/>
                  </a:cubicBezTo>
                  <a:cubicBezTo>
                    <a:pt x="80796" y="114153"/>
                    <a:pt x="79593" y="113189"/>
                    <a:pt x="78392" y="112228"/>
                  </a:cubicBezTo>
                  <a:cubicBezTo>
                    <a:pt x="77258" y="111317"/>
                    <a:pt x="79110" y="110995"/>
                    <a:pt x="79988" y="104726"/>
                  </a:cubicBezTo>
                  <a:close/>
                  <a:moveTo>
                    <a:pt x="54588" y="0"/>
                  </a:moveTo>
                  <a:cubicBezTo>
                    <a:pt x="52531" y="0"/>
                    <a:pt x="50562" y="434"/>
                    <a:pt x="48763" y="1733"/>
                  </a:cubicBezTo>
                  <a:cubicBezTo>
                    <a:pt x="47947" y="2324"/>
                    <a:pt x="47028" y="2811"/>
                    <a:pt x="46305" y="3493"/>
                  </a:cubicBezTo>
                  <a:cubicBezTo>
                    <a:pt x="45825" y="3946"/>
                    <a:pt x="45396" y="4158"/>
                    <a:pt x="44895" y="4158"/>
                  </a:cubicBezTo>
                  <a:cubicBezTo>
                    <a:pt x="44584" y="4158"/>
                    <a:pt x="44247" y="4077"/>
                    <a:pt x="43853" y="3922"/>
                  </a:cubicBezTo>
                  <a:cubicBezTo>
                    <a:pt x="42804" y="3508"/>
                    <a:pt x="41771" y="3300"/>
                    <a:pt x="40760" y="3300"/>
                  </a:cubicBezTo>
                  <a:cubicBezTo>
                    <a:pt x="39102" y="3300"/>
                    <a:pt x="37505" y="3860"/>
                    <a:pt x="36005" y="4988"/>
                  </a:cubicBezTo>
                  <a:cubicBezTo>
                    <a:pt x="32268" y="7798"/>
                    <a:pt x="29276" y="11741"/>
                    <a:pt x="27347" y="15893"/>
                  </a:cubicBezTo>
                  <a:cubicBezTo>
                    <a:pt x="26337" y="18065"/>
                    <a:pt x="25966" y="16472"/>
                    <a:pt x="17554" y="21645"/>
                  </a:cubicBezTo>
                  <a:cubicBezTo>
                    <a:pt x="4134" y="29897"/>
                    <a:pt x="4461" y="32077"/>
                    <a:pt x="999" y="34550"/>
                  </a:cubicBezTo>
                  <a:cubicBezTo>
                    <a:pt x="696" y="34767"/>
                    <a:pt x="595" y="35140"/>
                    <a:pt x="497" y="35487"/>
                  </a:cubicBezTo>
                  <a:cubicBezTo>
                    <a:pt x="114" y="36842"/>
                    <a:pt x="0" y="38205"/>
                    <a:pt x="110" y="39597"/>
                  </a:cubicBezTo>
                  <a:cubicBezTo>
                    <a:pt x="336" y="42463"/>
                    <a:pt x="3218" y="53306"/>
                    <a:pt x="6015" y="60353"/>
                  </a:cubicBezTo>
                  <a:cubicBezTo>
                    <a:pt x="10911" y="72694"/>
                    <a:pt x="20487" y="90508"/>
                    <a:pt x="24038" y="103224"/>
                  </a:cubicBezTo>
                  <a:cubicBezTo>
                    <a:pt x="24170" y="103698"/>
                    <a:pt x="24551" y="104131"/>
                    <a:pt x="24527" y="105606"/>
                  </a:cubicBezTo>
                  <a:cubicBezTo>
                    <a:pt x="24467" y="109343"/>
                    <a:pt x="26171" y="112118"/>
                    <a:pt x="28658" y="114428"/>
                  </a:cubicBezTo>
                  <a:cubicBezTo>
                    <a:pt x="29199" y="114932"/>
                    <a:pt x="29534" y="115472"/>
                    <a:pt x="29775" y="116177"/>
                  </a:cubicBezTo>
                  <a:cubicBezTo>
                    <a:pt x="31514" y="121254"/>
                    <a:pt x="32465" y="126593"/>
                    <a:pt x="33073" y="132110"/>
                  </a:cubicBezTo>
                  <a:cubicBezTo>
                    <a:pt x="34599" y="145973"/>
                    <a:pt x="29604" y="154703"/>
                    <a:pt x="28232" y="159024"/>
                  </a:cubicBezTo>
                  <a:cubicBezTo>
                    <a:pt x="26547" y="164333"/>
                    <a:pt x="25383" y="165074"/>
                    <a:pt x="19250" y="178613"/>
                  </a:cubicBezTo>
                  <a:cubicBezTo>
                    <a:pt x="18376" y="180544"/>
                    <a:pt x="18499" y="181041"/>
                    <a:pt x="19979" y="182212"/>
                  </a:cubicBezTo>
                  <a:cubicBezTo>
                    <a:pt x="26435" y="187324"/>
                    <a:pt x="31850" y="188629"/>
                    <a:pt x="39304" y="189936"/>
                  </a:cubicBezTo>
                  <a:cubicBezTo>
                    <a:pt x="44330" y="190817"/>
                    <a:pt x="47978" y="191165"/>
                    <a:pt x="51397" y="191165"/>
                  </a:cubicBezTo>
                  <a:cubicBezTo>
                    <a:pt x="54454" y="191165"/>
                    <a:pt x="57328" y="190887"/>
                    <a:pt x="60841" y="190463"/>
                  </a:cubicBezTo>
                  <a:cubicBezTo>
                    <a:pt x="71712" y="189152"/>
                    <a:pt x="81907" y="185287"/>
                    <a:pt x="85470" y="183452"/>
                  </a:cubicBezTo>
                  <a:cubicBezTo>
                    <a:pt x="87408" y="182456"/>
                    <a:pt x="89124" y="181097"/>
                    <a:pt x="90553" y="179318"/>
                  </a:cubicBezTo>
                  <a:cubicBezTo>
                    <a:pt x="91720" y="177866"/>
                    <a:pt x="91774" y="177078"/>
                    <a:pt x="90900" y="175313"/>
                  </a:cubicBezTo>
                  <a:cubicBezTo>
                    <a:pt x="86934" y="167301"/>
                    <a:pt x="82989" y="161509"/>
                    <a:pt x="80634" y="153927"/>
                  </a:cubicBezTo>
                  <a:cubicBezTo>
                    <a:pt x="80229" y="152626"/>
                    <a:pt x="79608" y="151408"/>
                    <a:pt x="79102" y="150150"/>
                  </a:cubicBezTo>
                  <a:cubicBezTo>
                    <a:pt x="78261" y="148061"/>
                    <a:pt x="76269" y="146039"/>
                    <a:pt x="75482" y="143947"/>
                  </a:cubicBezTo>
                  <a:cubicBezTo>
                    <a:pt x="74812" y="142162"/>
                    <a:pt x="75612" y="140255"/>
                    <a:pt x="75545" y="138339"/>
                  </a:cubicBezTo>
                  <a:cubicBezTo>
                    <a:pt x="75424" y="134807"/>
                    <a:pt x="75958" y="131363"/>
                    <a:pt x="75897" y="127812"/>
                  </a:cubicBezTo>
                  <a:lnTo>
                    <a:pt x="75897" y="127812"/>
                  </a:lnTo>
                  <a:cubicBezTo>
                    <a:pt x="77526" y="127966"/>
                    <a:pt x="85769" y="135646"/>
                    <a:pt x="92534" y="135886"/>
                  </a:cubicBezTo>
                  <a:cubicBezTo>
                    <a:pt x="92590" y="135888"/>
                    <a:pt x="92645" y="135889"/>
                    <a:pt x="92699" y="135889"/>
                  </a:cubicBezTo>
                  <a:cubicBezTo>
                    <a:pt x="96151" y="135889"/>
                    <a:pt x="97922" y="131894"/>
                    <a:pt x="98226" y="127920"/>
                  </a:cubicBezTo>
                  <a:cubicBezTo>
                    <a:pt x="98522" y="124054"/>
                    <a:pt x="97142" y="112106"/>
                    <a:pt x="96332" y="107757"/>
                  </a:cubicBezTo>
                  <a:cubicBezTo>
                    <a:pt x="95548" y="103555"/>
                    <a:pt x="94531" y="99447"/>
                    <a:pt x="93546" y="95366"/>
                  </a:cubicBezTo>
                  <a:cubicBezTo>
                    <a:pt x="91817" y="88194"/>
                    <a:pt x="90240" y="76808"/>
                    <a:pt x="83314" y="74056"/>
                  </a:cubicBezTo>
                  <a:cubicBezTo>
                    <a:pt x="81083" y="73171"/>
                    <a:pt x="81114" y="73106"/>
                    <a:pt x="80208" y="70747"/>
                  </a:cubicBezTo>
                  <a:cubicBezTo>
                    <a:pt x="78098" y="65261"/>
                    <a:pt x="87004" y="63846"/>
                    <a:pt x="83929" y="56541"/>
                  </a:cubicBezTo>
                  <a:cubicBezTo>
                    <a:pt x="80124" y="47503"/>
                    <a:pt x="79351" y="50646"/>
                    <a:pt x="80987" y="42972"/>
                  </a:cubicBezTo>
                  <a:cubicBezTo>
                    <a:pt x="82008" y="38185"/>
                    <a:pt x="80574" y="32317"/>
                    <a:pt x="74791" y="26721"/>
                  </a:cubicBezTo>
                  <a:cubicBezTo>
                    <a:pt x="72299" y="24312"/>
                    <a:pt x="73039" y="22281"/>
                    <a:pt x="73110" y="21061"/>
                  </a:cubicBezTo>
                  <a:cubicBezTo>
                    <a:pt x="73306" y="17732"/>
                    <a:pt x="73015" y="14545"/>
                    <a:pt x="70996" y="11651"/>
                  </a:cubicBezTo>
                  <a:cubicBezTo>
                    <a:pt x="65190" y="3326"/>
                    <a:pt x="62550" y="914"/>
                    <a:pt x="57165" y="191"/>
                  </a:cubicBezTo>
                  <a:cubicBezTo>
                    <a:pt x="56295" y="74"/>
                    <a:pt x="55434" y="0"/>
                    <a:pt x="54588" y="0"/>
                  </a:cubicBezTo>
                  <a:close/>
                </a:path>
              </a:pathLst>
            </a:custGeom>
            <a:solidFill>
              <a:srgbClr val="FFFE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1"/>
            <p:cNvSpPr/>
            <p:nvPr/>
          </p:nvSpPr>
          <p:spPr>
            <a:xfrm>
              <a:off x="3037625" y="467475"/>
              <a:ext cx="2030425" cy="4515175"/>
            </a:xfrm>
            <a:custGeom>
              <a:avLst/>
              <a:gdLst/>
              <a:ahLst/>
              <a:cxnLst/>
              <a:rect l="l" t="t" r="r" b="b"/>
              <a:pathLst>
                <a:path w="81217" h="180607" extrusionOk="0">
                  <a:moveTo>
                    <a:pt x="61716" y="107286"/>
                  </a:moveTo>
                  <a:cubicBezTo>
                    <a:pt x="61742" y="107286"/>
                    <a:pt x="61762" y="107477"/>
                    <a:pt x="61847" y="107854"/>
                  </a:cubicBezTo>
                  <a:cubicBezTo>
                    <a:pt x="62335" y="110030"/>
                    <a:pt x="62368" y="111945"/>
                    <a:pt x="63190" y="114037"/>
                  </a:cubicBezTo>
                  <a:cubicBezTo>
                    <a:pt x="63274" y="114251"/>
                    <a:pt x="63425" y="114430"/>
                    <a:pt x="63350" y="114430"/>
                  </a:cubicBezTo>
                  <a:cubicBezTo>
                    <a:pt x="63221" y="114430"/>
                    <a:pt x="62423" y="113900"/>
                    <a:pt x="59468" y="112109"/>
                  </a:cubicBezTo>
                  <a:cubicBezTo>
                    <a:pt x="60691" y="110885"/>
                    <a:pt x="61050" y="109665"/>
                    <a:pt x="61557" y="107834"/>
                  </a:cubicBezTo>
                  <a:cubicBezTo>
                    <a:pt x="61659" y="107467"/>
                    <a:pt x="61690" y="107286"/>
                    <a:pt x="61716" y="107286"/>
                  </a:cubicBezTo>
                  <a:close/>
                  <a:moveTo>
                    <a:pt x="36760" y="1"/>
                  </a:moveTo>
                  <a:cubicBezTo>
                    <a:pt x="32029" y="1"/>
                    <a:pt x="29913" y="2461"/>
                    <a:pt x="28964" y="3169"/>
                  </a:cubicBezTo>
                  <a:cubicBezTo>
                    <a:pt x="28677" y="3385"/>
                    <a:pt x="28471" y="3535"/>
                    <a:pt x="28677" y="3767"/>
                  </a:cubicBezTo>
                  <a:cubicBezTo>
                    <a:pt x="28733" y="3830"/>
                    <a:pt x="28793" y="3856"/>
                    <a:pt x="28858" y="3856"/>
                  </a:cubicBezTo>
                  <a:cubicBezTo>
                    <a:pt x="29009" y="3856"/>
                    <a:pt x="29184" y="3713"/>
                    <a:pt x="29375" y="3562"/>
                  </a:cubicBezTo>
                  <a:cubicBezTo>
                    <a:pt x="30577" y="2610"/>
                    <a:pt x="32538" y="1825"/>
                    <a:pt x="34272" y="1345"/>
                  </a:cubicBezTo>
                  <a:cubicBezTo>
                    <a:pt x="34878" y="1178"/>
                    <a:pt x="35558" y="998"/>
                    <a:pt x="36437" y="998"/>
                  </a:cubicBezTo>
                  <a:cubicBezTo>
                    <a:pt x="37119" y="998"/>
                    <a:pt x="37920" y="1106"/>
                    <a:pt x="38900" y="1412"/>
                  </a:cubicBezTo>
                  <a:cubicBezTo>
                    <a:pt x="42093" y="2409"/>
                    <a:pt x="45447" y="3886"/>
                    <a:pt x="47670" y="6727"/>
                  </a:cubicBezTo>
                  <a:cubicBezTo>
                    <a:pt x="54961" y="16046"/>
                    <a:pt x="54084" y="17434"/>
                    <a:pt x="53851" y="22400"/>
                  </a:cubicBezTo>
                  <a:cubicBezTo>
                    <a:pt x="53587" y="28025"/>
                    <a:pt x="58465" y="27909"/>
                    <a:pt x="60443" y="33571"/>
                  </a:cubicBezTo>
                  <a:cubicBezTo>
                    <a:pt x="60933" y="34975"/>
                    <a:pt x="61580" y="36404"/>
                    <a:pt x="61626" y="37954"/>
                  </a:cubicBezTo>
                  <a:cubicBezTo>
                    <a:pt x="61866" y="46142"/>
                    <a:pt x="59128" y="46790"/>
                    <a:pt x="58407" y="49938"/>
                  </a:cubicBezTo>
                  <a:cubicBezTo>
                    <a:pt x="57918" y="52068"/>
                    <a:pt x="57795" y="53944"/>
                    <a:pt x="58029" y="55665"/>
                  </a:cubicBezTo>
                  <a:cubicBezTo>
                    <a:pt x="58130" y="56403"/>
                    <a:pt x="58477" y="57010"/>
                    <a:pt x="59060" y="57472"/>
                  </a:cubicBezTo>
                  <a:cubicBezTo>
                    <a:pt x="58689" y="54016"/>
                    <a:pt x="59262" y="51284"/>
                    <a:pt x="60582" y="48758"/>
                  </a:cubicBezTo>
                  <a:lnTo>
                    <a:pt x="60582" y="48758"/>
                  </a:lnTo>
                  <a:cubicBezTo>
                    <a:pt x="61647" y="49323"/>
                    <a:pt x="60270" y="49496"/>
                    <a:pt x="62207" y="52444"/>
                  </a:cubicBezTo>
                  <a:cubicBezTo>
                    <a:pt x="63396" y="54257"/>
                    <a:pt x="64889" y="55996"/>
                    <a:pt x="65314" y="58358"/>
                  </a:cubicBezTo>
                  <a:cubicBezTo>
                    <a:pt x="65807" y="61097"/>
                    <a:pt x="64448" y="63517"/>
                    <a:pt x="62565" y="65411"/>
                  </a:cubicBezTo>
                  <a:cubicBezTo>
                    <a:pt x="59288" y="68708"/>
                    <a:pt x="61607" y="71179"/>
                    <a:pt x="61881" y="71914"/>
                  </a:cubicBezTo>
                  <a:cubicBezTo>
                    <a:pt x="61988" y="72201"/>
                    <a:pt x="62346" y="72570"/>
                    <a:pt x="62052" y="72951"/>
                  </a:cubicBezTo>
                  <a:cubicBezTo>
                    <a:pt x="61938" y="73098"/>
                    <a:pt x="61841" y="73167"/>
                    <a:pt x="61680" y="73167"/>
                  </a:cubicBezTo>
                  <a:cubicBezTo>
                    <a:pt x="61259" y="73167"/>
                    <a:pt x="60402" y="72687"/>
                    <a:pt x="57668" y="71864"/>
                  </a:cubicBezTo>
                  <a:cubicBezTo>
                    <a:pt x="53588" y="70638"/>
                    <a:pt x="54856" y="70819"/>
                    <a:pt x="52048" y="69844"/>
                  </a:cubicBezTo>
                  <a:cubicBezTo>
                    <a:pt x="49555" y="68978"/>
                    <a:pt x="48838" y="68664"/>
                    <a:pt x="49015" y="67627"/>
                  </a:cubicBezTo>
                  <a:cubicBezTo>
                    <a:pt x="49554" y="64491"/>
                    <a:pt x="50290" y="65400"/>
                    <a:pt x="51090" y="64011"/>
                  </a:cubicBezTo>
                  <a:cubicBezTo>
                    <a:pt x="51893" y="62625"/>
                    <a:pt x="52095" y="61185"/>
                    <a:pt x="51460" y="59698"/>
                  </a:cubicBezTo>
                  <a:cubicBezTo>
                    <a:pt x="50306" y="56990"/>
                    <a:pt x="47866" y="57072"/>
                    <a:pt x="46034" y="56352"/>
                  </a:cubicBezTo>
                  <a:cubicBezTo>
                    <a:pt x="43346" y="55295"/>
                    <a:pt x="42452" y="53502"/>
                    <a:pt x="43212" y="50723"/>
                  </a:cubicBezTo>
                  <a:cubicBezTo>
                    <a:pt x="44281" y="46811"/>
                    <a:pt x="52090" y="42649"/>
                    <a:pt x="48506" y="32823"/>
                  </a:cubicBezTo>
                  <a:cubicBezTo>
                    <a:pt x="48487" y="32772"/>
                    <a:pt x="48462" y="32720"/>
                    <a:pt x="48437" y="32667"/>
                  </a:cubicBezTo>
                  <a:cubicBezTo>
                    <a:pt x="48026" y="31814"/>
                    <a:pt x="48834" y="31895"/>
                    <a:pt x="48559" y="31704"/>
                  </a:cubicBezTo>
                  <a:cubicBezTo>
                    <a:pt x="48532" y="31685"/>
                    <a:pt x="48514" y="31669"/>
                    <a:pt x="48492" y="31669"/>
                  </a:cubicBezTo>
                  <a:cubicBezTo>
                    <a:pt x="48463" y="31669"/>
                    <a:pt x="48424" y="31698"/>
                    <a:pt x="48342" y="31790"/>
                  </a:cubicBezTo>
                  <a:cubicBezTo>
                    <a:pt x="47915" y="32262"/>
                    <a:pt x="48216" y="32756"/>
                    <a:pt x="48301" y="33304"/>
                  </a:cubicBezTo>
                  <a:cubicBezTo>
                    <a:pt x="49099" y="38390"/>
                    <a:pt x="47854" y="41842"/>
                    <a:pt x="44583" y="45926"/>
                  </a:cubicBezTo>
                  <a:cubicBezTo>
                    <a:pt x="41521" y="49747"/>
                    <a:pt x="40166" y="54318"/>
                    <a:pt x="44695" y="56401"/>
                  </a:cubicBezTo>
                  <a:cubicBezTo>
                    <a:pt x="47499" y="57691"/>
                    <a:pt x="50005" y="56673"/>
                    <a:pt x="51316" y="59836"/>
                  </a:cubicBezTo>
                  <a:cubicBezTo>
                    <a:pt x="51898" y="61238"/>
                    <a:pt x="51545" y="63567"/>
                    <a:pt x="50216" y="64462"/>
                  </a:cubicBezTo>
                  <a:cubicBezTo>
                    <a:pt x="49205" y="65144"/>
                    <a:pt x="48653" y="66135"/>
                    <a:pt x="48576" y="67410"/>
                  </a:cubicBezTo>
                  <a:cubicBezTo>
                    <a:pt x="48566" y="67576"/>
                    <a:pt x="48444" y="67732"/>
                    <a:pt x="48358" y="67923"/>
                  </a:cubicBezTo>
                  <a:cubicBezTo>
                    <a:pt x="48311" y="68024"/>
                    <a:pt x="48305" y="68067"/>
                    <a:pt x="48282" y="68067"/>
                  </a:cubicBezTo>
                  <a:cubicBezTo>
                    <a:pt x="48263" y="68067"/>
                    <a:pt x="48232" y="68035"/>
                    <a:pt x="48151" y="67980"/>
                  </a:cubicBezTo>
                  <a:cubicBezTo>
                    <a:pt x="47344" y="67432"/>
                    <a:pt x="46541" y="66969"/>
                    <a:pt x="45812" y="66377"/>
                  </a:cubicBezTo>
                  <a:cubicBezTo>
                    <a:pt x="43369" y="64390"/>
                    <a:pt x="41894" y="62080"/>
                    <a:pt x="41296" y="59320"/>
                  </a:cubicBezTo>
                  <a:cubicBezTo>
                    <a:pt x="40618" y="56195"/>
                    <a:pt x="39989" y="51039"/>
                    <a:pt x="41667" y="48445"/>
                  </a:cubicBezTo>
                  <a:cubicBezTo>
                    <a:pt x="43049" y="46306"/>
                    <a:pt x="44549" y="43789"/>
                    <a:pt x="44930" y="40857"/>
                  </a:cubicBezTo>
                  <a:cubicBezTo>
                    <a:pt x="45457" y="36802"/>
                    <a:pt x="47427" y="36855"/>
                    <a:pt x="46924" y="31801"/>
                  </a:cubicBezTo>
                  <a:cubicBezTo>
                    <a:pt x="46902" y="31577"/>
                    <a:pt x="46839" y="31539"/>
                    <a:pt x="46705" y="31539"/>
                  </a:cubicBezTo>
                  <a:cubicBezTo>
                    <a:pt x="46570" y="32460"/>
                    <a:pt x="46321" y="33407"/>
                    <a:pt x="46097" y="34230"/>
                  </a:cubicBezTo>
                  <a:cubicBezTo>
                    <a:pt x="45579" y="36138"/>
                    <a:pt x="45118" y="38019"/>
                    <a:pt x="43823" y="39529"/>
                  </a:cubicBezTo>
                  <a:cubicBezTo>
                    <a:pt x="43234" y="40215"/>
                    <a:pt x="43180" y="40680"/>
                    <a:pt x="43477" y="40680"/>
                  </a:cubicBezTo>
                  <a:cubicBezTo>
                    <a:pt x="43623" y="40680"/>
                    <a:pt x="43855" y="40567"/>
                    <a:pt x="44150" y="40311"/>
                  </a:cubicBezTo>
                  <a:cubicBezTo>
                    <a:pt x="44275" y="39947"/>
                    <a:pt x="44473" y="39804"/>
                    <a:pt x="44634" y="39804"/>
                  </a:cubicBezTo>
                  <a:cubicBezTo>
                    <a:pt x="44860" y="39804"/>
                    <a:pt x="45013" y="40085"/>
                    <a:pt x="44794" y="40433"/>
                  </a:cubicBezTo>
                  <a:cubicBezTo>
                    <a:pt x="44474" y="41654"/>
                    <a:pt x="43883" y="42768"/>
                    <a:pt x="43412" y="43914"/>
                  </a:cubicBezTo>
                  <a:cubicBezTo>
                    <a:pt x="41260" y="49143"/>
                    <a:pt x="37471" y="52144"/>
                    <a:pt x="32431" y="54670"/>
                  </a:cubicBezTo>
                  <a:cubicBezTo>
                    <a:pt x="31908" y="54932"/>
                    <a:pt x="31372" y="55066"/>
                    <a:pt x="30836" y="55066"/>
                  </a:cubicBezTo>
                  <a:cubicBezTo>
                    <a:pt x="30286" y="55066"/>
                    <a:pt x="29735" y="54925"/>
                    <a:pt x="29197" y="54638"/>
                  </a:cubicBezTo>
                  <a:cubicBezTo>
                    <a:pt x="25516" y="52681"/>
                    <a:pt x="20405" y="50552"/>
                    <a:pt x="17109" y="41569"/>
                  </a:cubicBezTo>
                  <a:cubicBezTo>
                    <a:pt x="17022" y="41330"/>
                    <a:pt x="16858" y="40883"/>
                    <a:pt x="17257" y="40578"/>
                  </a:cubicBezTo>
                  <a:cubicBezTo>
                    <a:pt x="17307" y="40539"/>
                    <a:pt x="17321" y="40521"/>
                    <a:pt x="17336" y="40521"/>
                  </a:cubicBezTo>
                  <a:cubicBezTo>
                    <a:pt x="17351" y="40521"/>
                    <a:pt x="17366" y="40538"/>
                    <a:pt x="17416" y="40570"/>
                  </a:cubicBezTo>
                  <a:cubicBezTo>
                    <a:pt x="17489" y="40617"/>
                    <a:pt x="17564" y="40682"/>
                    <a:pt x="17617" y="40701"/>
                  </a:cubicBezTo>
                  <a:cubicBezTo>
                    <a:pt x="17814" y="40769"/>
                    <a:pt x="17956" y="40800"/>
                    <a:pt x="18055" y="40800"/>
                  </a:cubicBezTo>
                  <a:cubicBezTo>
                    <a:pt x="18528" y="40800"/>
                    <a:pt x="17982" y="40093"/>
                    <a:pt x="17488" y="39399"/>
                  </a:cubicBezTo>
                  <a:cubicBezTo>
                    <a:pt x="15348" y="36387"/>
                    <a:pt x="17026" y="36260"/>
                    <a:pt x="15933" y="32975"/>
                  </a:cubicBezTo>
                  <a:cubicBezTo>
                    <a:pt x="14951" y="30027"/>
                    <a:pt x="15695" y="22761"/>
                    <a:pt x="16135" y="21282"/>
                  </a:cubicBezTo>
                  <a:cubicBezTo>
                    <a:pt x="16705" y="19371"/>
                    <a:pt x="17514" y="17450"/>
                    <a:pt x="18892" y="16386"/>
                  </a:cubicBezTo>
                  <a:cubicBezTo>
                    <a:pt x="18892" y="16385"/>
                    <a:pt x="18892" y="16385"/>
                    <a:pt x="18892" y="16385"/>
                  </a:cubicBezTo>
                  <a:lnTo>
                    <a:pt x="18892" y="16385"/>
                  </a:lnTo>
                  <a:cubicBezTo>
                    <a:pt x="18883" y="16385"/>
                    <a:pt x="18704" y="16518"/>
                    <a:pt x="18704" y="16518"/>
                  </a:cubicBezTo>
                  <a:cubicBezTo>
                    <a:pt x="18704" y="16518"/>
                    <a:pt x="18705" y="16518"/>
                    <a:pt x="18705" y="16517"/>
                  </a:cubicBezTo>
                  <a:cubicBezTo>
                    <a:pt x="19710" y="15677"/>
                    <a:pt x="20904" y="14747"/>
                    <a:pt x="22278" y="14723"/>
                  </a:cubicBezTo>
                  <a:cubicBezTo>
                    <a:pt x="22279" y="14723"/>
                    <a:pt x="22280" y="14723"/>
                    <a:pt x="22281" y="14723"/>
                  </a:cubicBezTo>
                  <a:cubicBezTo>
                    <a:pt x="22461" y="14723"/>
                    <a:pt x="22585" y="14981"/>
                    <a:pt x="22428" y="15068"/>
                  </a:cubicBezTo>
                  <a:cubicBezTo>
                    <a:pt x="21335" y="15672"/>
                    <a:pt x="21091" y="15672"/>
                    <a:pt x="19437" y="17006"/>
                  </a:cubicBezTo>
                  <a:cubicBezTo>
                    <a:pt x="18078" y="18579"/>
                    <a:pt x="17932" y="19075"/>
                    <a:pt x="17484" y="20044"/>
                  </a:cubicBezTo>
                  <a:cubicBezTo>
                    <a:pt x="16643" y="21863"/>
                    <a:pt x="16331" y="23946"/>
                    <a:pt x="16553" y="25099"/>
                  </a:cubicBezTo>
                  <a:cubicBezTo>
                    <a:pt x="17544" y="21940"/>
                    <a:pt x="18560" y="18101"/>
                    <a:pt x="21627" y="16340"/>
                  </a:cubicBezTo>
                  <a:cubicBezTo>
                    <a:pt x="23472" y="15282"/>
                    <a:pt x="24997" y="15125"/>
                    <a:pt x="25896" y="15125"/>
                  </a:cubicBezTo>
                  <a:cubicBezTo>
                    <a:pt x="26275" y="15125"/>
                    <a:pt x="26543" y="15153"/>
                    <a:pt x="26678" y="15153"/>
                  </a:cubicBezTo>
                  <a:cubicBezTo>
                    <a:pt x="26770" y="15153"/>
                    <a:pt x="26800" y="15140"/>
                    <a:pt x="26762" y="15097"/>
                  </a:cubicBezTo>
                  <a:cubicBezTo>
                    <a:pt x="26304" y="14587"/>
                    <a:pt x="23434" y="13736"/>
                    <a:pt x="22476" y="13736"/>
                  </a:cubicBezTo>
                  <a:cubicBezTo>
                    <a:pt x="19594" y="13736"/>
                    <a:pt x="16382" y="15949"/>
                    <a:pt x="15044" y="20192"/>
                  </a:cubicBezTo>
                  <a:cubicBezTo>
                    <a:pt x="14330" y="22454"/>
                    <a:pt x="14165" y="28270"/>
                    <a:pt x="14519" y="31700"/>
                  </a:cubicBezTo>
                  <a:cubicBezTo>
                    <a:pt x="14660" y="33071"/>
                    <a:pt x="14624" y="34531"/>
                    <a:pt x="14836" y="35886"/>
                  </a:cubicBezTo>
                  <a:cubicBezTo>
                    <a:pt x="15269" y="38661"/>
                    <a:pt x="12641" y="39495"/>
                    <a:pt x="12789" y="44429"/>
                  </a:cubicBezTo>
                  <a:cubicBezTo>
                    <a:pt x="12909" y="48468"/>
                    <a:pt x="19331" y="52883"/>
                    <a:pt x="18101" y="56694"/>
                  </a:cubicBezTo>
                  <a:cubicBezTo>
                    <a:pt x="16281" y="62324"/>
                    <a:pt x="14922" y="63863"/>
                    <a:pt x="14852" y="64384"/>
                  </a:cubicBezTo>
                  <a:cubicBezTo>
                    <a:pt x="15790" y="63519"/>
                    <a:pt x="18418" y="58006"/>
                    <a:pt x="18505" y="55864"/>
                  </a:cubicBezTo>
                  <a:cubicBezTo>
                    <a:pt x="18686" y="51376"/>
                    <a:pt x="13261" y="47390"/>
                    <a:pt x="13631" y="43708"/>
                  </a:cubicBezTo>
                  <a:cubicBezTo>
                    <a:pt x="13813" y="41903"/>
                    <a:pt x="14406" y="40751"/>
                    <a:pt x="15149" y="39382"/>
                  </a:cubicBezTo>
                  <a:cubicBezTo>
                    <a:pt x="15316" y="39075"/>
                    <a:pt x="15485" y="38849"/>
                    <a:pt x="15809" y="38849"/>
                  </a:cubicBezTo>
                  <a:cubicBezTo>
                    <a:pt x="15863" y="38849"/>
                    <a:pt x="15921" y="38855"/>
                    <a:pt x="15985" y="38868"/>
                  </a:cubicBezTo>
                  <a:cubicBezTo>
                    <a:pt x="17435" y="39166"/>
                    <a:pt x="14925" y="41194"/>
                    <a:pt x="20067" y="48626"/>
                  </a:cubicBezTo>
                  <a:cubicBezTo>
                    <a:pt x="23214" y="53175"/>
                    <a:pt x="20289" y="60345"/>
                    <a:pt x="19495" y="64140"/>
                  </a:cubicBezTo>
                  <a:cubicBezTo>
                    <a:pt x="19253" y="65293"/>
                    <a:pt x="18849" y="66247"/>
                    <a:pt x="18295" y="66975"/>
                  </a:cubicBezTo>
                  <a:cubicBezTo>
                    <a:pt x="17106" y="68538"/>
                    <a:pt x="14487" y="71851"/>
                    <a:pt x="12576" y="71851"/>
                  </a:cubicBezTo>
                  <a:cubicBezTo>
                    <a:pt x="12349" y="71851"/>
                    <a:pt x="12126" y="71809"/>
                    <a:pt x="12055" y="71809"/>
                  </a:cubicBezTo>
                  <a:cubicBezTo>
                    <a:pt x="12005" y="71809"/>
                    <a:pt x="12029" y="71830"/>
                    <a:pt x="12178" y="71900"/>
                  </a:cubicBezTo>
                  <a:cubicBezTo>
                    <a:pt x="18406" y="74868"/>
                    <a:pt x="22965" y="72554"/>
                    <a:pt x="28298" y="76975"/>
                  </a:cubicBezTo>
                  <a:cubicBezTo>
                    <a:pt x="28687" y="77297"/>
                    <a:pt x="29188" y="77572"/>
                    <a:pt x="29680" y="77572"/>
                  </a:cubicBezTo>
                  <a:cubicBezTo>
                    <a:pt x="31379" y="77572"/>
                    <a:pt x="26797" y="73022"/>
                    <a:pt x="22543" y="72834"/>
                  </a:cubicBezTo>
                  <a:cubicBezTo>
                    <a:pt x="20637" y="72749"/>
                    <a:pt x="18011" y="72503"/>
                    <a:pt x="16055" y="72163"/>
                  </a:cubicBezTo>
                  <a:cubicBezTo>
                    <a:pt x="15451" y="72058"/>
                    <a:pt x="15296" y="71618"/>
                    <a:pt x="15793" y="71115"/>
                  </a:cubicBezTo>
                  <a:cubicBezTo>
                    <a:pt x="16165" y="70740"/>
                    <a:pt x="18784" y="69150"/>
                    <a:pt x="20098" y="65684"/>
                  </a:cubicBezTo>
                  <a:cubicBezTo>
                    <a:pt x="22925" y="58237"/>
                    <a:pt x="22383" y="52834"/>
                    <a:pt x="22453" y="52422"/>
                  </a:cubicBezTo>
                  <a:cubicBezTo>
                    <a:pt x="22503" y="52121"/>
                    <a:pt x="22684" y="51960"/>
                    <a:pt x="22914" y="51960"/>
                  </a:cubicBezTo>
                  <a:cubicBezTo>
                    <a:pt x="23022" y="51960"/>
                    <a:pt x="23140" y="51995"/>
                    <a:pt x="23261" y="52069"/>
                  </a:cubicBezTo>
                  <a:cubicBezTo>
                    <a:pt x="23468" y="52194"/>
                    <a:pt x="23624" y="52383"/>
                    <a:pt x="23793" y="52527"/>
                  </a:cubicBezTo>
                  <a:cubicBezTo>
                    <a:pt x="25485" y="53966"/>
                    <a:pt x="29060" y="56127"/>
                    <a:pt x="30985" y="56127"/>
                  </a:cubicBezTo>
                  <a:cubicBezTo>
                    <a:pt x="32738" y="56127"/>
                    <a:pt x="39361" y="51450"/>
                    <a:pt x="39317" y="51421"/>
                  </a:cubicBezTo>
                  <a:cubicBezTo>
                    <a:pt x="39399" y="51339"/>
                    <a:pt x="39484" y="51295"/>
                    <a:pt x="39562" y="51295"/>
                  </a:cubicBezTo>
                  <a:cubicBezTo>
                    <a:pt x="39790" y="51295"/>
                    <a:pt x="39969" y="51662"/>
                    <a:pt x="39898" y="52541"/>
                  </a:cubicBezTo>
                  <a:cubicBezTo>
                    <a:pt x="39766" y="54166"/>
                    <a:pt x="39897" y="55778"/>
                    <a:pt x="40032" y="57429"/>
                  </a:cubicBezTo>
                  <a:cubicBezTo>
                    <a:pt x="40188" y="59344"/>
                    <a:pt x="40528" y="61022"/>
                    <a:pt x="41645" y="62682"/>
                  </a:cubicBezTo>
                  <a:cubicBezTo>
                    <a:pt x="46193" y="69437"/>
                    <a:pt x="52384" y="71194"/>
                    <a:pt x="61485" y="74127"/>
                  </a:cubicBezTo>
                  <a:cubicBezTo>
                    <a:pt x="65907" y="75552"/>
                    <a:pt x="66387" y="75604"/>
                    <a:pt x="67019" y="76484"/>
                  </a:cubicBezTo>
                  <a:cubicBezTo>
                    <a:pt x="73897" y="86078"/>
                    <a:pt x="75368" y="98924"/>
                    <a:pt x="78184" y="115091"/>
                  </a:cubicBezTo>
                  <a:cubicBezTo>
                    <a:pt x="78746" y="118314"/>
                    <a:pt x="78923" y="121656"/>
                    <a:pt x="79134" y="125013"/>
                  </a:cubicBezTo>
                  <a:cubicBezTo>
                    <a:pt x="79296" y="127555"/>
                    <a:pt x="78910" y="130058"/>
                    <a:pt x="78554" y="131962"/>
                  </a:cubicBezTo>
                  <a:cubicBezTo>
                    <a:pt x="78245" y="133619"/>
                    <a:pt x="76133" y="135514"/>
                    <a:pt x="74593" y="135514"/>
                  </a:cubicBezTo>
                  <a:cubicBezTo>
                    <a:pt x="74141" y="135514"/>
                    <a:pt x="74351" y="135451"/>
                    <a:pt x="72223" y="134980"/>
                  </a:cubicBezTo>
                  <a:cubicBezTo>
                    <a:pt x="66930" y="133807"/>
                    <a:pt x="59839" y="129519"/>
                    <a:pt x="55433" y="126025"/>
                  </a:cubicBezTo>
                  <a:cubicBezTo>
                    <a:pt x="37756" y="112012"/>
                    <a:pt x="35108" y="108520"/>
                    <a:pt x="29669" y="108520"/>
                  </a:cubicBezTo>
                  <a:cubicBezTo>
                    <a:pt x="28207" y="108520"/>
                    <a:pt x="26543" y="108772"/>
                    <a:pt x="24332" y="109141"/>
                  </a:cubicBezTo>
                  <a:cubicBezTo>
                    <a:pt x="23708" y="109244"/>
                    <a:pt x="23096" y="109312"/>
                    <a:pt x="22490" y="109312"/>
                  </a:cubicBezTo>
                  <a:cubicBezTo>
                    <a:pt x="21745" y="109312"/>
                    <a:pt x="21009" y="109210"/>
                    <a:pt x="20273" y="108949"/>
                  </a:cubicBezTo>
                  <a:cubicBezTo>
                    <a:pt x="12993" y="106361"/>
                    <a:pt x="13053" y="107458"/>
                    <a:pt x="7453" y="102323"/>
                  </a:cubicBezTo>
                  <a:cubicBezTo>
                    <a:pt x="6807" y="101731"/>
                    <a:pt x="6311" y="101444"/>
                    <a:pt x="6882" y="100447"/>
                  </a:cubicBezTo>
                  <a:cubicBezTo>
                    <a:pt x="6943" y="100340"/>
                    <a:pt x="6957" y="100292"/>
                    <a:pt x="6979" y="100292"/>
                  </a:cubicBezTo>
                  <a:cubicBezTo>
                    <a:pt x="7000" y="100292"/>
                    <a:pt x="7028" y="100333"/>
                    <a:pt x="7107" y="100406"/>
                  </a:cubicBezTo>
                  <a:cubicBezTo>
                    <a:pt x="9761" y="102861"/>
                    <a:pt x="11276" y="104897"/>
                    <a:pt x="16495" y="104897"/>
                  </a:cubicBezTo>
                  <a:cubicBezTo>
                    <a:pt x="16924" y="104897"/>
                    <a:pt x="16868" y="104410"/>
                    <a:pt x="16504" y="104303"/>
                  </a:cubicBezTo>
                  <a:cubicBezTo>
                    <a:pt x="15879" y="104117"/>
                    <a:pt x="15155" y="103962"/>
                    <a:pt x="14523" y="103826"/>
                  </a:cubicBezTo>
                  <a:cubicBezTo>
                    <a:pt x="10766" y="103026"/>
                    <a:pt x="11283" y="102763"/>
                    <a:pt x="7241" y="99623"/>
                  </a:cubicBezTo>
                  <a:cubicBezTo>
                    <a:pt x="6368" y="98944"/>
                    <a:pt x="6309" y="98950"/>
                    <a:pt x="5700" y="98119"/>
                  </a:cubicBezTo>
                  <a:cubicBezTo>
                    <a:pt x="5294" y="97564"/>
                    <a:pt x="4758" y="97185"/>
                    <a:pt x="5415" y="96521"/>
                  </a:cubicBezTo>
                  <a:cubicBezTo>
                    <a:pt x="5503" y="96431"/>
                    <a:pt x="5599" y="96390"/>
                    <a:pt x="5703" y="96390"/>
                  </a:cubicBezTo>
                  <a:cubicBezTo>
                    <a:pt x="6758" y="96390"/>
                    <a:pt x="8711" y="100557"/>
                    <a:pt x="13567" y="100557"/>
                  </a:cubicBezTo>
                  <a:cubicBezTo>
                    <a:pt x="14538" y="100557"/>
                    <a:pt x="15204" y="100656"/>
                    <a:pt x="15619" y="100656"/>
                  </a:cubicBezTo>
                  <a:cubicBezTo>
                    <a:pt x="15954" y="100656"/>
                    <a:pt x="16126" y="100592"/>
                    <a:pt x="16166" y="100360"/>
                  </a:cubicBezTo>
                  <a:cubicBezTo>
                    <a:pt x="16359" y="99221"/>
                    <a:pt x="12602" y="100022"/>
                    <a:pt x="11031" y="99155"/>
                  </a:cubicBezTo>
                  <a:cubicBezTo>
                    <a:pt x="8891" y="97973"/>
                    <a:pt x="7162" y="96597"/>
                    <a:pt x="5748" y="94951"/>
                  </a:cubicBezTo>
                  <a:cubicBezTo>
                    <a:pt x="5637" y="94822"/>
                    <a:pt x="5343" y="94480"/>
                    <a:pt x="5663" y="94089"/>
                  </a:cubicBezTo>
                  <a:cubicBezTo>
                    <a:pt x="5839" y="93876"/>
                    <a:pt x="6006" y="93784"/>
                    <a:pt x="6185" y="93784"/>
                  </a:cubicBezTo>
                  <a:cubicBezTo>
                    <a:pt x="6557" y="93784"/>
                    <a:pt x="6980" y="94179"/>
                    <a:pt x="7639" y="94691"/>
                  </a:cubicBezTo>
                  <a:cubicBezTo>
                    <a:pt x="9326" y="96002"/>
                    <a:pt x="9794" y="96383"/>
                    <a:pt x="13859" y="97119"/>
                  </a:cubicBezTo>
                  <a:cubicBezTo>
                    <a:pt x="17558" y="97788"/>
                    <a:pt x="16524" y="97788"/>
                    <a:pt x="17050" y="97788"/>
                  </a:cubicBezTo>
                  <a:cubicBezTo>
                    <a:pt x="17314" y="97788"/>
                    <a:pt x="17473" y="97661"/>
                    <a:pt x="17521" y="97412"/>
                  </a:cubicBezTo>
                  <a:cubicBezTo>
                    <a:pt x="17554" y="97241"/>
                    <a:pt x="17520" y="97043"/>
                    <a:pt x="17018" y="96884"/>
                  </a:cubicBezTo>
                  <a:cubicBezTo>
                    <a:pt x="13111" y="95643"/>
                    <a:pt x="11317" y="96063"/>
                    <a:pt x="8823" y="94571"/>
                  </a:cubicBezTo>
                  <a:cubicBezTo>
                    <a:pt x="7817" y="93970"/>
                    <a:pt x="7675" y="93325"/>
                    <a:pt x="8021" y="92314"/>
                  </a:cubicBezTo>
                  <a:lnTo>
                    <a:pt x="8021" y="92314"/>
                  </a:lnTo>
                  <a:cubicBezTo>
                    <a:pt x="8402" y="92332"/>
                    <a:pt x="8537" y="92300"/>
                    <a:pt x="8733" y="92357"/>
                  </a:cubicBezTo>
                  <a:cubicBezTo>
                    <a:pt x="10529" y="92874"/>
                    <a:pt x="12417" y="93183"/>
                    <a:pt x="14181" y="93938"/>
                  </a:cubicBezTo>
                  <a:cubicBezTo>
                    <a:pt x="18102" y="95612"/>
                    <a:pt x="21079" y="93940"/>
                    <a:pt x="26089" y="96977"/>
                  </a:cubicBezTo>
                  <a:cubicBezTo>
                    <a:pt x="26409" y="97173"/>
                    <a:pt x="26756" y="97403"/>
                    <a:pt x="27026" y="97403"/>
                  </a:cubicBezTo>
                  <a:cubicBezTo>
                    <a:pt x="27172" y="97403"/>
                    <a:pt x="27295" y="97335"/>
                    <a:pt x="27380" y="97159"/>
                  </a:cubicBezTo>
                  <a:cubicBezTo>
                    <a:pt x="27560" y="96783"/>
                    <a:pt x="27250" y="96566"/>
                    <a:pt x="26757" y="96279"/>
                  </a:cubicBezTo>
                  <a:cubicBezTo>
                    <a:pt x="24904" y="95198"/>
                    <a:pt x="23325" y="94146"/>
                    <a:pt x="19570" y="93866"/>
                  </a:cubicBezTo>
                  <a:cubicBezTo>
                    <a:pt x="19452" y="93857"/>
                    <a:pt x="19342" y="93855"/>
                    <a:pt x="19237" y="93855"/>
                  </a:cubicBezTo>
                  <a:cubicBezTo>
                    <a:pt x="19115" y="93855"/>
                    <a:pt x="18999" y="93858"/>
                    <a:pt x="18886" y="93858"/>
                  </a:cubicBezTo>
                  <a:cubicBezTo>
                    <a:pt x="18542" y="93858"/>
                    <a:pt x="18216" y="93829"/>
                    <a:pt x="17778" y="93595"/>
                  </a:cubicBezTo>
                  <a:cubicBezTo>
                    <a:pt x="17871" y="92999"/>
                    <a:pt x="18111" y="92618"/>
                    <a:pt x="18811" y="92446"/>
                  </a:cubicBezTo>
                  <a:cubicBezTo>
                    <a:pt x="19435" y="92293"/>
                    <a:pt x="20006" y="92220"/>
                    <a:pt x="20560" y="92220"/>
                  </a:cubicBezTo>
                  <a:cubicBezTo>
                    <a:pt x="22114" y="92220"/>
                    <a:pt x="23538" y="92791"/>
                    <a:pt x="25641" y="93755"/>
                  </a:cubicBezTo>
                  <a:cubicBezTo>
                    <a:pt x="37056" y="98985"/>
                    <a:pt x="32512" y="99409"/>
                    <a:pt x="44990" y="105689"/>
                  </a:cubicBezTo>
                  <a:cubicBezTo>
                    <a:pt x="62581" y="114545"/>
                    <a:pt x="60868" y="114355"/>
                    <a:pt x="68929" y="119837"/>
                  </a:cubicBezTo>
                  <a:cubicBezTo>
                    <a:pt x="69313" y="120098"/>
                    <a:pt x="69641" y="120379"/>
                    <a:pt x="70075" y="120379"/>
                  </a:cubicBezTo>
                  <a:cubicBezTo>
                    <a:pt x="70136" y="120379"/>
                    <a:pt x="70199" y="120374"/>
                    <a:pt x="70264" y="120362"/>
                  </a:cubicBezTo>
                  <a:cubicBezTo>
                    <a:pt x="66108" y="115655"/>
                    <a:pt x="64179" y="117228"/>
                    <a:pt x="63338" y="112093"/>
                  </a:cubicBezTo>
                  <a:cubicBezTo>
                    <a:pt x="63142" y="110945"/>
                    <a:pt x="63431" y="110101"/>
                    <a:pt x="61616" y="101755"/>
                  </a:cubicBezTo>
                  <a:cubicBezTo>
                    <a:pt x="61093" y="99344"/>
                    <a:pt x="61035" y="98876"/>
                    <a:pt x="60740" y="98246"/>
                  </a:cubicBezTo>
                  <a:cubicBezTo>
                    <a:pt x="60694" y="98146"/>
                    <a:pt x="60643" y="98084"/>
                    <a:pt x="60580" y="98084"/>
                  </a:cubicBezTo>
                  <a:cubicBezTo>
                    <a:pt x="60518" y="98084"/>
                    <a:pt x="60444" y="98144"/>
                    <a:pt x="60353" y="98288"/>
                  </a:cubicBezTo>
                  <a:cubicBezTo>
                    <a:pt x="60143" y="98617"/>
                    <a:pt x="60236" y="99009"/>
                    <a:pt x="60330" y="99877"/>
                  </a:cubicBezTo>
                  <a:cubicBezTo>
                    <a:pt x="60732" y="103571"/>
                    <a:pt x="61679" y="104975"/>
                    <a:pt x="59730" y="110311"/>
                  </a:cubicBezTo>
                  <a:cubicBezTo>
                    <a:pt x="59401" y="111211"/>
                    <a:pt x="59211" y="111575"/>
                    <a:pt x="58832" y="111575"/>
                  </a:cubicBezTo>
                  <a:cubicBezTo>
                    <a:pt x="58568" y="111575"/>
                    <a:pt x="58212" y="111398"/>
                    <a:pt x="57655" y="111102"/>
                  </a:cubicBezTo>
                  <a:cubicBezTo>
                    <a:pt x="41522" y="102555"/>
                    <a:pt x="39396" y="101938"/>
                    <a:pt x="36108" y="98973"/>
                  </a:cubicBezTo>
                  <a:cubicBezTo>
                    <a:pt x="32314" y="95548"/>
                    <a:pt x="27755" y="93710"/>
                    <a:pt x="23748" y="92095"/>
                  </a:cubicBezTo>
                  <a:cubicBezTo>
                    <a:pt x="23052" y="91814"/>
                    <a:pt x="22231" y="91624"/>
                    <a:pt x="21309" y="91530"/>
                  </a:cubicBezTo>
                  <a:cubicBezTo>
                    <a:pt x="21037" y="91502"/>
                    <a:pt x="20786" y="91489"/>
                    <a:pt x="20554" y="91489"/>
                  </a:cubicBezTo>
                  <a:cubicBezTo>
                    <a:pt x="17631" y="91489"/>
                    <a:pt x="17823" y="93564"/>
                    <a:pt x="16437" y="93564"/>
                  </a:cubicBezTo>
                  <a:cubicBezTo>
                    <a:pt x="16203" y="93564"/>
                    <a:pt x="15924" y="93505"/>
                    <a:pt x="15577" y="93366"/>
                  </a:cubicBezTo>
                  <a:cubicBezTo>
                    <a:pt x="12716" y="92223"/>
                    <a:pt x="9242" y="91550"/>
                    <a:pt x="8497" y="91550"/>
                  </a:cubicBezTo>
                  <a:cubicBezTo>
                    <a:pt x="7822" y="91550"/>
                    <a:pt x="7463" y="91772"/>
                    <a:pt x="6981" y="92101"/>
                  </a:cubicBezTo>
                  <a:cubicBezTo>
                    <a:pt x="6813" y="88687"/>
                    <a:pt x="6898" y="84909"/>
                    <a:pt x="5379" y="81811"/>
                  </a:cubicBezTo>
                  <a:cubicBezTo>
                    <a:pt x="5331" y="81714"/>
                    <a:pt x="5267" y="81660"/>
                    <a:pt x="5205" y="81660"/>
                  </a:cubicBezTo>
                  <a:cubicBezTo>
                    <a:pt x="5057" y="81660"/>
                    <a:pt x="4924" y="81975"/>
                    <a:pt x="5081" y="82755"/>
                  </a:cubicBezTo>
                  <a:cubicBezTo>
                    <a:pt x="5740" y="85995"/>
                    <a:pt x="5753" y="89385"/>
                    <a:pt x="5965" y="92693"/>
                  </a:cubicBezTo>
                  <a:cubicBezTo>
                    <a:pt x="5998" y="93210"/>
                    <a:pt x="5835" y="93383"/>
                    <a:pt x="5432" y="93598"/>
                  </a:cubicBezTo>
                  <a:cubicBezTo>
                    <a:pt x="5050" y="93800"/>
                    <a:pt x="4806" y="93957"/>
                    <a:pt x="4761" y="94116"/>
                  </a:cubicBezTo>
                  <a:cubicBezTo>
                    <a:pt x="4700" y="94340"/>
                    <a:pt x="5068" y="94941"/>
                    <a:pt x="5167" y="95060"/>
                  </a:cubicBezTo>
                  <a:cubicBezTo>
                    <a:pt x="5974" y="96036"/>
                    <a:pt x="4008" y="95938"/>
                    <a:pt x="4480" y="97693"/>
                  </a:cubicBezTo>
                  <a:cubicBezTo>
                    <a:pt x="4533" y="97889"/>
                    <a:pt x="4575" y="97947"/>
                    <a:pt x="4527" y="97947"/>
                  </a:cubicBezTo>
                  <a:cubicBezTo>
                    <a:pt x="4496" y="97947"/>
                    <a:pt x="4429" y="97924"/>
                    <a:pt x="4304" y="97897"/>
                  </a:cubicBezTo>
                  <a:cubicBezTo>
                    <a:pt x="3557" y="97735"/>
                    <a:pt x="3463" y="96994"/>
                    <a:pt x="2999" y="96681"/>
                  </a:cubicBezTo>
                  <a:lnTo>
                    <a:pt x="2999" y="96681"/>
                  </a:lnTo>
                  <a:cubicBezTo>
                    <a:pt x="2951" y="98172"/>
                    <a:pt x="3303" y="98953"/>
                    <a:pt x="3687" y="100184"/>
                  </a:cubicBezTo>
                  <a:cubicBezTo>
                    <a:pt x="4737" y="103535"/>
                    <a:pt x="5598" y="103940"/>
                    <a:pt x="5296" y="106062"/>
                  </a:cubicBezTo>
                  <a:cubicBezTo>
                    <a:pt x="4786" y="109665"/>
                    <a:pt x="6793" y="113380"/>
                    <a:pt x="9588" y="115324"/>
                  </a:cubicBezTo>
                  <a:cubicBezTo>
                    <a:pt x="10302" y="115820"/>
                    <a:pt x="10627" y="116412"/>
                    <a:pt x="10673" y="117302"/>
                  </a:cubicBezTo>
                  <a:cubicBezTo>
                    <a:pt x="10774" y="119242"/>
                    <a:pt x="11197" y="121155"/>
                    <a:pt x="11608" y="123010"/>
                  </a:cubicBezTo>
                  <a:cubicBezTo>
                    <a:pt x="14449" y="135933"/>
                    <a:pt x="14102" y="134273"/>
                    <a:pt x="13349" y="144142"/>
                  </a:cubicBezTo>
                  <a:cubicBezTo>
                    <a:pt x="13292" y="144883"/>
                    <a:pt x="13233" y="145651"/>
                    <a:pt x="13021" y="146362"/>
                  </a:cubicBezTo>
                  <a:cubicBezTo>
                    <a:pt x="12181" y="149163"/>
                    <a:pt x="11328" y="151914"/>
                    <a:pt x="10169" y="154620"/>
                  </a:cubicBezTo>
                  <a:cubicBezTo>
                    <a:pt x="8125" y="159393"/>
                    <a:pt x="9359" y="161580"/>
                    <a:pt x="7954" y="163210"/>
                  </a:cubicBezTo>
                  <a:cubicBezTo>
                    <a:pt x="7400" y="163850"/>
                    <a:pt x="7128" y="164851"/>
                    <a:pt x="6685" y="165687"/>
                  </a:cubicBezTo>
                  <a:cubicBezTo>
                    <a:pt x="3567" y="171561"/>
                    <a:pt x="1" y="176839"/>
                    <a:pt x="642" y="180607"/>
                  </a:cubicBezTo>
                  <a:cubicBezTo>
                    <a:pt x="3170" y="175069"/>
                    <a:pt x="6264" y="170166"/>
                    <a:pt x="8577" y="164463"/>
                  </a:cubicBezTo>
                  <a:cubicBezTo>
                    <a:pt x="8664" y="164249"/>
                    <a:pt x="8686" y="164144"/>
                    <a:pt x="8712" y="164144"/>
                  </a:cubicBezTo>
                  <a:cubicBezTo>
                    <a:pt x="8737" y="164144"/>
                    <a:pt x="8765" y="164246"/>
                    <a:pt x="8860" y="164447"/>
                  </a:cubicBezTo>
                  <a:cubicBezTo>
                    <a:pt x="9354" y="165491"/>
                    <a:pt x="9565" y="166805"/>
                    <a:pt x="10029" y="167606"/>
                  </a:cubicBezTo>
                  <a:cubicBezTo>
                    <a:pt x="10569" y="168539"/>
                    <a:pt x="11063" y="169587"/>
                    <a:pt x="11656" y="170439"/>
                  </a:cubicBezTo>
                  <a:cubicBezTo>
                    <a:pt x="12194" y="171212"/>
                    <a:pt x="12445" y="172322"/>
                    <a:pt x="13264" y="172626"/>
                  </a:cubicBezTo>
                  <a:cubicBezTo>
                    <a:pt x="13432" y="172461"/>
                    <a:pt x="13397" y="172616"/>
                    <a:pt x="12723" y="170644"/>
                  </a:cubicBezTo>
                  <a:cubicBezTo>
                    <a:pt x="12298" y="169398"/>
                    <a:pt x="11858" y="168115"/>
                    <a:pt x="11296" y="166950"/>
                  </a:cubicBezTo>
                  <a:cubicBezTo>
                    <a:pt x="9838" y="163925"/>
                    <a:pt x="9739" y="160612"/>
                    <a:pt x="10988" y="157108"/>
                  </a:cubicBezTo>
                  <a:cubicBezTo>
                    <a:pt x="17515" y="138797"/>
                    <a:pt x="15925" y="133917"/>
                    <a:pt x="11749" y="118531"/>
                  </a:cubicBezTo>
                  <a:cubicBezTo>
                    <a:pt x="11337" y="117016"/>
                    <a:pt x="11213" y="116715"/>
                    <a:pt x="11300" y="116715"/>
                  </a:cubicBezTo>
                  <a:cubicBezTo>
                    <a:pt x="11339" y="116715"/>
                    <a:pt x="11417" y="116773"/>
                    <a:pt x="11530" y="116811"/>
                  </a:cubicBezTo>
                  <a:cubicBezTo>
                    <a:pt x="13261" y="117407"/>
                    <a:pt x="15572" y="117873"/>
                    <a:pt x="17778" y="117873"/>
                  </a:cubicBezTo>
                  <a:cubicBezTo>
                    <a:pt x="19740" y="117873"/>
                    <a:pt x="21619" y="117505"/>
                    <a:pt x="22934" y="116531"/>
                  </a:cubicBezTo>
                  <a:lnTo>
                    <a:pt x="22934" y="116531"/>
                  </a:lnTo>
                  <a:cubicBezTo>
                    <a:pt x="22838" y="116544"/>
                    <a:pt x="22452" y="116652"/>
                    <a:pt x="22402" y="116666"/>
                  </a:cubicBezTo>
                  <a:cubicBezTo>
                    <a:pt x="21008" y="117054"/>
                    <a:pt x="19630" y="117254"/>
                    <a:pt x="18292" y="117254"/>
                  </a:cubicBezTo>
                  <a:cubicBezTo>
                    <a:pt x="14618" y="117254"/>
                    <a:pt x="11235" y="115750"/>
                    <a:pt x="8586" y="112506"/>
                  </a:cubicBezTo>
                  <a:cubicBezTo>
                    <a:pt x="6059" y="109410"/>
                    <a:pt x="6273" y="107295"/>
                    <a:pt x="6203" y="104144"/>
                  </a:cubicBezTo>
                  <a:cubicBezTo>
                    <a:pt x="6162" y="102283"/>
                    <a:pt x="6106" y="102911"/>
                    <a:pt x="6137" y="102698"/>
                  </a:cubicBezTo>
                  <a:cubicBezTo>
                    <a:pt x="5958" y="102495"/>
                    <a:pt x="6158" y="102335"/>
                    <a:pt x="6264" y="102335"/>
                  </a:cubicBezTo>
                  <a:cubicBezTo>
                    <a:pt x="6294" y="102335"/>
                    <a:pt x="6316" y="102348"/>
                    <a:pt x="6322" y="102375"/>
                  </a:cubicBezTo>
                  <a:lnTo>
                    <a:pt x="6327" y="102369"/>
                  </a:lnTo>
                  <a:cubicBezTo>
                    <a:pt x="6457" y="102486"/>
                    <a:pt x="6712" y="102386"/>
                    <a:pt x="6792" y="102806"/>
                  </a:cubicBezTo>
                  <a:cubicBezTo>
                    <a:pt x="9566" y="106625"/>
                    <a:pt x="11967" y="107652"/>
                    <a:pt x="15115" y="108702"/>
                  </a:cubicBezTo>
                  <a:cubicBezTo>
                    <a:pt x="18166" y="109721"/>
                    <a:pt x="19627" y="110727"/>
                    <a:pt x="22762" y="110727"/>
                  </a:cubicBezTo>
                  <a:cubicBezTo>
                    <a:pt x="24408" y="110727"/>
                    <a:pt x="27374" y="110010"/>
                    <a:pt x="29756" y="110010"/>
                  </a:cubicBezTo>
                  <a:cubicBezTo>
                    <a:pt x="30609" y="110010"/>
                    <a:pt x="31386" y="110102"/>
                    <a:pt x="32001" y="110352"/>
                  </a:cubicBezTo>
                  <a:cubicBezTo>
                    <a:pt x="34288" y="111279"/>
                    <a:pt x="35995" y="112282"/>
                    <a:pt x="37376" y="113508"/>
                  </a:cubicBezTo>
                  <a:cubicBezTo>
                    <a:pt x="39787" y="115652"/>
                    <a:pt x="42395" y="117587"/>
                    <a:pt x="44906" y="119598"/>
                  </a:cubicBezTo>
                  <a:cubicBezTo>
                    <a:pt x="48249" y="122276"/>
                    <a:pt x="51455" y="125341"/>
                    <a:pt x="55063" y="127685"/>
                  </a:cubicBezTo>
                  <a:cubicBezTo>
                    <a:pt x="57234" y="129095"/>
                    <a:pt x="55770" y="129746"/>
                    <a:pt x="55494" y="139798"/>
                  </a:cubicBezTo>
                  <a:cubicBezTo>
                    <a:pt x="55366" y="144480"/>
                    <a:pt x="55990" y="145652"/>
                    <a:pt x="59672" y="152359"/>
                  </a:cubicBezTo>
                  <a:cubicBezTo>
                    <a:pt x="61189" y="155129"/>
                    <a:pt x="62540" y="157758"/>
                    <a:pt x="62059" y="161142"/>
                  </a:cubicBezTo>
                  <a:cubicBezTo>
                    <a:pt x="61949" y="161910"/>
                    <a:pt x="61689" y="162577"/>
                    <a:pt x="61496" y="163259"/>
                  </a:cubicBezTo>
                  <a:cubicBezTo>
                    <a:pt x="60935" y="165258"/>
                    <a:pt x="60630" y="167418"/>
                    <a:pt x="59636" y="169315"/>
                  </a:cubicBezTo>
                  <a:cubicBezTo>
                    <a:pt x="59383" y="169797"/>
                    <a:pt x="59133" y="170427"/>
                    <a:pt x="59361" y="171107"/>
                  </a:cubicBezTo>
                  <a:cubicBezTo>
                    <a:pt x="61927" y="169371"/>
                    <a:pt x="62478" y="166348"/>
                    <a:pt x="63083" y="163811"/>
                  </a:cubicBezTo>
                  <a:cubicBezTo>
                    <a:pt x="63079" y="163601"/>
                    <a:pt x="63063" y="163394"/>
                    <a:pt x="63076" y="163175"/>
                  </a:cubicBezTo>
                  <a:cubicBezTo>
                    <a:pt x="63100" y="162787"/>
                    <a:pt x="63267" y="162629"/>
                    <a:pt x="63448" y="162629"/>
                  </a:cubicBezTo>
                  <a:cubicBezTo>
                    <a:pt x="63705" y="162629"/>
                    <a:pt x="63989" y="162951"/>
                    <a:pt x="63923" y="163387"/>
                  </a:cubicBezTo>
                  <a:cubicBezTo>
                    <a:pt x="64402" y="164971"/>
                    <a:pt x="66328" y="166133"/>
                    <a:pt x="69861" y="174671"/>
                  </a:cubicBezTo>
                  <a:cubicBezTo>
                    <a:pt x="70371" y="175908"/>
                    <a:pt x="70641" y="177372"/>
                    <a:pt x="71711" y="178173"/>
                  </a:cubicBezTo>
                  <a:cubicBezTo>
                    <a:pt x="72158" y="178506"/>
                    <a:pt x="72504" y="178849"/>
                    <a:pt x="72714" y="179380"/>
                  </a:cubicBezTo>
                  <a:cubicBezTo>
                    <a:pt x="73206" y="178789"/>
                    <a:pt x="73186" y="178175"/>
                    <a:pt x="72990" y="177403"/>
                  </a:cubicBezTo>
                  <a:cubicBezTo>
                    <a:pt x="71057" y="169777"/>
                    <a:pt x="66881" y="167031"/>
                    <a:pt x="63803" y="158434"/>
                  </a:cubicBezTo>
                  <a:cubicBezTo>
                    <a:pt x="59504" y="146425"/>
                    <a:pt x="57101" y="145907"/>
                    <a:pt x="57117" y="140683"/>
                  </a:cubicBezTo>
                  <a:cubicBezTo>
                    <a:pt x="57127" y="137094"/>
                    <a:pt x="57288" y="133542"/>
                    <a:pt x="57385" y="130040"/>
                  </a:cubicBezTo>
                  <a:cubicBezTo>
                    <a:pt x="57389" y="129904"/>
                    <a:pt x="57365" y="129942"/>
                    <a:pt x="57478" y="129893"/>
                  </a:cubicBezTo>
                  <a:cubicBezTo>
                    <a:pt x="57588" y="129845"/>
                    <a:pt x="57668" y="129817"/>
                    <a:pt x="57748" y="129817"/>
                  </a:cubicBezTo>
                  <a:cubicBezTo>
                    <a:pt x="58296" y="129817"/>
                    <a:pt x="58835" y="131128"/>
                    <a:pt x="69343" y="135907"/>
                  </a:cubicBezTo>
                  <a:cubicBezTo>
                    <a:pt x="70843" y="136589"/>
                    <a:pt x="73567" y="136865"/>
                    <a:pt x="74663" y="136865"/>
                  </a:cubicBezTo>
                  <a:cubicBezTo>
                    <a:pt x="74665" y="136865"/>
                    <a:pt x="74667" y="136865"/>
                    <a:pt x="74669" y="136865"/>
                  </a:cubicBezTo>
                  <a:cubicBezTo>
                    <a:pt x="75162" y="136865"/>
                    <a:pt x="75627" y="136663"/>
                    <a:pt x="76078" y="136530"/>
                  </a:cubicBezTo>
                  <a:cubicBezTo>
                    <a:pt x="79494" y="135516"/>
                    <a:pt x="79612" y="133561"/>
                    <a:pt x="79972" y="131509"/>
                  </a:cubicBezTo>
                  <a:cubicBezTo>
                    <a:pt x="81217" y="124437"/>
                    <a:pt x="80347" y="120409"/>
                    <a:pt x="77231" y="102810"/>
                  </a:cubicBezTo>
                  <a:cubicBezTo>
                    <a:pt x="75684" y="94082"/>
                    <a:pt x="73458" y="83010"/>
                    <a:pt x="68160" y="76427"/>
                  </a:cubicBezTo>
                  <a:cubicBezTo>
                    <a:pt x="67343" y="75412"/>
                    <a:pt x="66794" y="75509"/>
                    <a:pt x="65639" y="74879"/>
                  </a:cubicBezTo>
                  <a:cubicBezTo>
                    <a:pt x="65121" y="74596"/>
                    <a:pt x="62967" y="73234"/>
                    <a:pt x="62569" y="71943"/>
                  </a:cubicBezTo>
                  <a:cubicBezTo>
                    <a:pt x="60810" y="66243"/>
                    <a:pt x="64883" y="66072"/>
                    <a:pt x="66137" y="62656"/>
                  </a:cubicBezTo>
                  <a:cubicBezTo>
                    <a:pt x="66662" y="61220"/>
                    <a:pt x="67127" y="59677"/>
                    <a:pt x="66551" y="57925"/>
                  </a:cubicBezTo>
                  <a:cubicBezTo>
                    <a:pt x="65862" y="55828"/>
                    <a:pt x="64845" y="54046"/>
                    <a:pt x="63447" y="52474"/>
                  </a:cubicBezTo>
                  <a:cubicBezTo>
                    <a:pt x="61638" y="50440"/>
                    <a:pt x="61233" y="47932"/>
                    <a:pt x="61983" y="45999"/>
                  </a:cubicBezTo>
                  <a:cubicBezTo>
                    <a:pt x="62656" y="44261"/>
                    <a:pt x="62834" y="42793"/>
                    <a:pt x="62899" y="40334"/>
                  </a:cubicBezTo>
                  <a:cubicBezTo>
                    <a:pt x="62977" y="37329"/>
                    <a:pt x="61801" y="34662"/>
                    <a:pt x="60239" y="31655"/>
                  </a:cubicBezTo>
                  <a:cubicBezTo>
                    <a:pt x="57096" y="25602"/>
                    <a:pt x="53279" y="27717"/>
                    <a:pt x="54625" y="20552"/>
                  </a:cubicBezTo>
                  <a:cubicBezTo>
                    <a:pt x="55545" y="15628"/>
                    <a:pt x="53862" y="13115"/>
                    <a:pt x="50627" y="8525"/>
                  </a:cubicBezTo>
                  <a:cubicBezTo>
                    <a:pt x="49092" y="6344"/>
                    <a:pt x="47638" y="4219"/>
                    <a:pt x="45307" y="2840"/>
                  </a:cubicBezTo>
                  <a:cubicBezTo>
                    <a:pt x="42524" y="1192"/>
                    <a:pt x="39932" y="1"/>
                    <a:pt x="36760"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1"/>
            <p:cNvSpPr/>
            <p:nvPr/>
          </p:nvSpPr>
          <p:spPr>
            <a:xfrm>
              <a:off x="2559275" y="545500"/>
              <a:ext cx="1124250" cy="2322275"/>
            </a:xfrm>
            <a:custGeom>
              <a:avLst/>
              <a:gdLst/>
              <a:ahLst/>
              <a:cxnLst/>
              <a:rect l="l" t="t" r="r" b="b"/>
              <a:pathLst>
                <a:path w="44970" h="92891" extrusionOk="0">
                  <a:moveTo>
                    <a:pt x="26166" y="24354"/>
                  </a:moveTo>
                  <a:cubicBezTo>
                    <a:pt x="25970" y="24354"/>
                    <a:pt x="25106" y="25139"/>
                    <a:pt x="23459" y="27000"/>
                  </a:cubicBezTo>
                  <a:cubicBezTo>
                    <a:pt x="18203" y="32942"/>
                    <a:pt x="13442" y="36353"/>
                    <a:pt x="13466" y="37357"/>
                  </a:cubicBezTo>
                  <a:cubicBezTo>
                    <a:pt x="21544" y="31135"/>
                    <a:pt x="26740" y="24354"/>
                    <a:pt x="26166" y="24354"/>
                  </a:cubicBezTo>
                  <a:close/>
                  <a:moveTo>
                    <a:pt x="40805" y="1"/>
                  </a:moveTo>
                  <a:cubicBezTo>
                    <a:pt x="36926" y="1"/>
                    <a:pt x="34680" y="2597"/>
                    <a:pt x="32721" y="4437"/>
                  </a:cubicBezTo>
                  <a:cubicBezTo>
                    <a:pt x="27274" y="9559"/>
                    <a:pt x="28120" y="14079"/>
                    <a:pt x="26109" y="14375"/>
                  </a:cubicBezTo>
                  <a:cubicBezTo>
                    <a:pt x="22385" y="14923"/>
                    <a:pt x="5863" y="25259"/>
                    <a:pt x="1156" y="31686"/>
                  </a:cubicBezTo>
                  <a:cubicBezTo>
                    <a:pt x="17" y="33241"/>
                    <a:pt x="1" y="34878"/>
                    <a:pt x="562" y="36620"/>
                  </a:cubicBezTo>
                  <a:cubicBezTo>
                    <a:pt x="1213" y="38639"/>
                    <a:pt x="473" y="37463"/>
                    <a:pt x="1158" y="40815"/>
                  </a:cubicBezTo>
                  <a:cubicBezTo>
                    <a:pt x="2883" y="49258"/>
                    <a:pt x="4076" y="55630"/>
                    <a:pt x="8494" y="63846"/>
                  </a:cubicBezTo>
                  <a:cubicBezTo>
                    <a:pt x="10014" y="66677"/>
                    <a:pt x="10955" y="69871"/>
                    <a:pt x="12416" y="72773"/>
                  </a:cubicBezTo>
                  <a:cubicBezTo>
                    <a:pt x="14693" y="77301"/>
                    <a:pt x="15451" y="78157"/>
                    <a:pt x="17662" y="84084"/>
                  </a:cubicBezTo>
                  <a:cubicBezTo>
                    <a:pt x="18213" y="85560"/>
                    <a:pt x="18451" y="86188"/>
                    <a:pt x="18975" y="87430"/>
                  </a:cubicBezTo>
                  <a:cubicBezTo>
                    <a:pt x="20666" y="91427"/>
                    <a:pt x="19828" y="90292"/>
                    <a:pt x="20993" y="92891"/>
                  </a:cubicBezTo>
                  <a:cubicBezTo>
                    <a:pt x="21217" y="92003"/>
                    <a:pt x="21048" y="91176"/>
                    <a:pt x="20820" y="90278"/>
                  </a:cubicBezTo>
                  <a:cubicBezTo>
                    <a:pt x="19649" y="85666"/>
                    <a:pt x="17920" y="81098"/>
                    <a:pt x="15686" y="76703"/>
                  </a:cubicBezTo>
                  <a:cubicBezTo>
                    <a:pt x="12694" y="70815"/>
                    <a:pt x="10117" y="64732"/>
                    <a:pt x="7431" y="58873"/>
                  </a:cubicBezTo>
                  <a:cubicBezTo>
                    <a:pt x="4219" y="51871"/>
                    <a:pt x="2633" y="44687"/>
                    <a:pt x="923" y="36166"/>
                  </a:cubicBezTo>
                  <a:cubicBezTo>
                    <a:pt x="630" y="34703"/>
                    <a:pt x="945" y="33435"/>
                    <a:pt x="1886" y="32287"/>
                  </a:cubicBezTo>
                  <a:cubicBezTo>
                    <a:pt x="4840" y="28684"/>
                    <a:pt x="5348" y="28694"/>
                    <a:pt x="9715" y="25373"/>
                  </a:cubicBezTo>
                  <a:cubicBezTo>
                    <a:pt x="17818" y="19212"/>
                    <a:pt x="26291" y="14626"/>
                    <a:pt x="26599" y="14626"/>
                  </a:cubicBezTo>
                  <a:cubicBezTo>
                    <a:pt x="26794" y="14626"/>
                    <a:pt x="27026" y="14814"/>
                    <a:pt x="26825" y="15152"/>
                  </a:cubicBezTo>
                  <a:cubicBezTo>
                    <a:pt x="25311" y="20830"/>
                    <a:pt x="26970" y="23471"/>
                    <a:pt x="27331" y="26016"/>
                  </a:cubicBezTo>
                  <a:cubicBezTo>
                    <a:pt x="27753" y="28999"/>
                    <a:pt x="26423" y="30144"/>
                    <a:pt x="23601" y="34531"/>
                  </a:cubicBezTo>
                  <a:cubicBezTo>
                    <a:pt x="21233" y="38211"/>
                    <a:pt x="22009" y="41620"/>
                    <a:pt x="23057" y="45354"/>
                  </a:cubicBezTo>
                  <a:cubicBezTo>
                    <a:pt x="24218" y="49507"/>
                    <a:pt x="22459" y="49708"/>
                    <a:pt x="22359" y="52290"/>
                  </a:cubicBezTo>
                  <a:cubicBezTo>
                    <a:pt x="22353" y="52469"/>
                    <a:pt x="22366" y="52539"/>
                    <a:pt x="22339" y="52539"/>
                  </a:cubicBezTo>
                  <a:cubicBezTo>
                    <a:pt x="22316" y="52539"/>
                    <a:pt x="22262" y="52489"/>
                    <a:pt x="22141" y="52412"/>
                  </a:cubicBezTo>
                  <a:cubicBezTo>
                    <a:pt x="20611" y="51441"/>
                    <a:pt x="18597" y="44315"/>
                    <a:pt x="13465" y="37372"/>
                  </a:cubicBezTo>
                  <a:lnTo>
                    <a:pt x="13465" y="37372"/>
                  </a:lnTo>
                  <a:cubicBezTo>
                    <a:pt x="13499" y="38115"/>
                    <a:pt x="15740" y="41968"/>
                    <a:pt x="18081" y="47358"/>
                  </a:cubicBezTo>
                  <a:cubicBezTo>
                    <a:pt x="21001" y="54093"/>
                    <a:pt x="20743" y="51660"/>
                    <a:pt x="25585" y="63425"/>
                  </a:cubicBezTo>
                  <a:cubicBezTo>
                    <a:pt x="27048" y="66978"/>
                    <a:pt x="28911" y="70370"/>
                    <a:pt x="30307" y="74039"/>
                  </a:cubicBezTo>
                  <a:cubicBezTo>
                    <a:pt x="30367" y="74197"/>
                    <a:pt x="30436" y="74357"/>
                    <a:pt x="30567" y="74357"/>
                  </a:cubicBezTo>
                  <a:cubicBezTo>
                    <a:pt x="30584" y="74357"/>
                    <a:pt x="30602" y="74354"/>
                    <a:pt x="30622" y="74348"/>
                  </a:cubicBezTo>
                  <a:cubicBezTo>
                    <a:pt x="30730" y="74317"/>
                    <a:pt x="30795" y="74228"/>
                    <a:pt x="30769" y="73895"/>
                  </a:cubicBezTo>
                  <a:cubicBezTo>
                    <a:pt x="30608" y="71837"/>
                    <a:pt x="29860" y="69916"/>
                    <a:pt x="29313" y="68655"/>
                  </a:cubicBezTo>
                  <a:cubicBezTo>
                    <a:pt x="26428" y="61997"/>
                    <a:pt x="29679" y="59595"/>
                    <a:pt x="30874" y="55651"/>
                  </a:cubicBezTo>
                  <a:cubicBezTo>
                    <a:pt x="32244" y="51123"/>
                    <a:pt x="30449" y="50334"/>
                    <a:pt x="29313" y="45573"/>
                  </a:cubicBezTo>
                  <a:lnTo>
                    <a:pt x="29313" y="45573"/>
                  </a:lnTo>
                  <a:cubicBezTo>
                    <a:pt x="29193" y="46474"/>
                    <a:pt x="29704" y="48315"/>
                    <a:pt x="29971" y="49179"/>
                  </a:cubicBezTo>
                  <a:cubicBezTo>
                    <a:pt x="30730" y="51633"/>
                    <a:pt x="30851" y="53493"/>
                    <a:pt x="29883" y="55574"/>
                  </a:cubicBezTo>
                  <a:cubicBezTo>
                    <a:pt x="27750" y="60155"/>
                    <a:pt x="27053" y="62680"/>
                    <a:pt x="26919" y="63094"/>
                  </a:cubicBezTo>
                  <a:cubicBezTo>
                    <a:pt x="26270" y="62522"/>
                    <a:pt x="23372" y="55486"/>
                    <a:pt x="23147" y="54604"/>
                  </a:cubicBezTo>
                  <a:cubicBezTo>
                    <a:pt x="22206" y="50908"/>
                    <a:pt x="25030" y="49498"/>
                    <a:pt x="23945" y="45754"/>
                  </a:cubicBezTo>
                  <a:cubicBezTo>
                    <a:pt x="22827" y="41895"/>
                    <a:pt x="22078" y="38319"/>
                    <a:pt x="24296" y="34919"/>
                  </a:cubicBezTo>
                  <a:cubicBezTo>
                    <a:pt x="26570" y="31429"/>
                    <a:pt x="29198" y="29048"/>
                    <a:pt x="27985" y="24957"/>
                  </a:cubicBezTo>
                  <a:cubicBezTo>
                    <a:pt x="27629" y="23757"/>
                    <a:pt x="27445" y="22506"/>
                    <a:pt x="27266" y="21301"/>
                  </a:cubicBezTo>
                  <a:cubicBezTo>
                    <a:pt x="26645" y="17101"/>
                    <a:pt x="29143" y="10647"/>
                    <a:pt x="31249" y="7805"/>
                  </a:cubicBezTo>
                  <a:cubicBezTo>
                    <a:pt x="32492" y="6129"/>
                    <a:pt x="34024" y="4700"/>
                    <a:pt x="35372" y="3443"/>
                  </a:cubicBezTo>
                  <a:cubicBezTo>
                    <a:pt x="37556" y="1408"/>
                    <a:pt x="39592" y="906"/>
                    <a:pt x="41215" y="906"/>
                  </a:cubicBezTo>
                  <a:cubicBezTo>
                    <a:pt x="42795" y="906"/>
                    <a:pt x="43983" y="1381"/>
                    <a:pt x="44536" y="1381"/>
                  </a:cubicBezTo>
                  <a:cubicBezTo>
                    <a:pt x="44692" y="1381"/>
                    <a:pt x="44797" y="1343"/>
                    <a:pt x="44846" y="1247"/>
                  </a:cubicBezTo>
                  <a:cubicBezTo>
                    <a:pt x="44970" y="1006"/>
                    <a:pt x="43303" y="222"/>
                    <a:pt x="41820" y="58"/>
                  </a:cubicBezTo>
                  <a:cubicBezTo>
                    <a:pt x="41469" y="19"/>
                    <a:pt x="41131" y="1"/>
                    <a:pt x="40805"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1"/>
            <p:cNvSpPr/>
            <p:nvPr/>
          </p:nvSpPr>
          <p:spPr>
            <a:xfrm>
              <a:off x="3714525" y="772150"/>
              <a:ext cx="654050" cy="804625"/>
            </a:xfrm>
            <a:custGeom>
              <a:avLst/>
              <a:gdLst/>
              <a:ahLst/>
              <a:cxnLst/>
              <a:rect l="l" t="t" r="r" b="b"/>
              <a:pathLst>
                <a:path w="26162" h="32185" extrusionOk="0">
                  <a:moveTo>
                    <a:pt x="1067" y="1"/>
                  </a:moveTo>
                  <a:lnTo>
                    <a:pt x="1067" y="1"/>
                  </a:lnTo>
                  <a:cubicBezTo>
                    <a:pt x="1" y="3377"/>
                    <a:pt x="153" y="5970"/>
                    <a:pt x="1566" y="8374"/>
                  </a:cubicBezTo>
                  <a:cubicBezTo>
                    <a:pt x="3045" y="10886"/>
                    <a:pt x="6132" y="12815"/>
                    <a:pt x="7153" y="12987"/>
                  </a:cubicBezTo>
                  <a:cubicBezTo>
                    <a:pt x="7742" y="13088"/>
                    <a:pt x="8005" y="13304"/>
                    <a:pt x="7699" y="14059"/>
                  </a:cubicBezTo>
                  <a:cubicBezTo>
                    <a:pt x="7640" y="14206"/>
                    <a:pt x="8068" y="14514"/>
                    <a:pt x="8394" y="14582"/>
                  </a:cubicBezTo>
                  <a:cubicBezTo>
                    <a:pt x="10434" y="15001"/>
                    <a:pt x="12909" y="14769"/>
                    <a:pt x="14346" y="15341"/>
                  </a:cubicBezTo>
                  <a:cubicBezTo>
                    <a:pt x="18329" y="16928"/>
                    <a:pt x="19359" y="18567"/>
                    <a:pt x="20787" y="18918"/>
                  </a:cubicBezTo>
                  <a:cubicBezTo>
                    <a:pt x="20080" y="18283"/>
                    <a:pt x="19226" y="17918"/>
                    <a:pt x="18630" y="17293"/>
                  </a:cubicBezTo>
                  <a:cubicBezTo>
                    <a:pt x="16333" y="14879"/>
                    <a:pt x="10347" y="13107"/>
                    <a:pt x="8865" y="12508"/>
                  </a:cubicBezTo>
                  <a:cubicBezTo>
                    <a:pt x="3993" y="10534"/>
                    <a:pt x="1447" y="6592"/>
                    <a:pt x="1560" y="3642"/>
                  </a:cubicBezTo>
                  <a:lnTo>
                    <a:pt x="1560" y="3642"/>
                  </a:lnTo>
                  <a:cubicBezTo>
                    <a:pt x="9584" y="13172"/>
                    <a:pt x="16548" y="8943"/>
                    <a:pt x="21865" y="16683"/>
                  </a:cubicBezTo>
                  <a:cubicBezTo>
                    <a:pt x="22908" y="18200"/>
                    <a:pt x="23413" y="20072"/>
                    <a:pt x="23768" y="21707"/>
                  </a:cubicBezTo>
                  <a:cubicBezTo>
                    <a:pt x="25468" y="29509"/>
                    <a:pt x="23411" y="31802"/>
                    <a:pt x="23863" y="32184"/>
                  </a:cubicBezTo>
                  <a:cubicBezTo>
                    <a:pt x="24064" y="32056"/>
                    <a:pt x="24002" y="32001"/>
                    <a:pt x="24096" y="31748"/>
                  </a:cubicBezTo>
                  <a:cubicBezTo>
                    <a:pt x="26162" y="26259"/>
                    <a:pt x="23924" y="18089"/>
                    <a:pt x="22070" y="15726"/>
                  </a:cubicBezTo>
                  <a:cubicBezTo>
                    <a:pt x="16197" y="8237"/>
                    <a:pt x="9388" y="11714"/>
                    <a:pt x="3364" y="4414"/>
                  </a:cubicBezTo>
                  <a:cubicBezTo>
                    <a:pt x="2742" y="3662"/>
                    <a:pt x="2171" y="2893"/>
                    <a:pt x="1983" y="1741"/>
                  </a:cubicBezTo>
                  <a:cubicBezTo>
                    <a:pt x="1955" y="1568"/>
                    <a:pt x="1928" y="1506"/>
                    <a:pt x="1959" y="1506"/>
                  </a:cubicBezTo>
                  <a:cubicBezTo>
                    <a:pt x="1983" y="1506"/>
                    <a:pt x="2044" y="1545"/>
                    <a:pt x="2171" y="1599"/>
                  </a:cubicBezTo>
                  <a:cubicBezTo>
                    <a:pt x="5021" y="2822"/>
                    <a:pt x="3989" y="2117"/>
                    <a:pt x="8997" y="3970"/>
                  </a:cubicBezTo>
                  <a:cubicBezTo>
                    <a:pt x="7451" y="1468"/>
                    <a:pt x="3486" y="1845"/>
                    <a:pt x="1067"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1"/>
            <p:cNvSpPr/>
            <p:nvPr/>
          </p:nvSpPr>
          <p:spPr>
            <a:xfrm>
              <a:off x="3732725" y="643800"/>
              <a:ext cx="618825" cy="495700"/>
            </a:xfrm>
            <a:custGeom>
              <a:avLst/>
              <a:gdLst/>
              <a:ahLst/>
              <a:cxnLst/>
              <a:rect l="l" t="t" r="r" b="b"/>
              <a:pathLst>
                <a:path w="24753" h="19828" extrusionOk="0">
                  <a:moveTo>
                    <a:pt x="10433" y="0"/>
                  </a:moveTo>
                  <a:cubicBezTo>
                    <a:pt x="7605" y="0"/>
                    <a:pt x="6435" y="1303"/>
                    <a:pt x="232" y="1873"/>
                  </a:cubicBezTo>
                  <a:cubicBezTo>
                    <a:pt x="1" y="1894"/>
                    <a:pt x="22" y="2170"/>
                    <a:pt x="76" y="2230"/>
                  </a:cubicBezTo>
                  <a:cubicBezTo>
                    <a:pt x="158" y="2315"/>
                    <a:pt x="350" y="2261"/>
                    <a:pt x="1075" y="2342"/>
                  </a:cubicBezTo>
                  <a:cubicBezTo>
                    <a:pt x="1487" y="2388"/>
                    <a:pt x="1898" y="2409"/>
                    <a:pt x="2305" y="2409"/>
                  </a:cubicBezTo>
                  <a:cubicBezTo>
                    <a:pt x="5492" y="2409"/>
                    <a:pt x="8482" y="1155"/>
                    <a:pt x="10439" y="1155"/>
                  </a:cubicBezTo>
                  <a:cubicBezTo>
                    <a:pt x="13112" y="1155"/>
                    <a:pt x="15971" y="3544"/>
                    <a:pt x="17783" y="5500"/>
                  </a:cubicBezTo>
                  <a:cubicBezTo>
                    <a:pt x="21684" y="9708"/>
                    <a:pt x="18683" y="14578"/>
                    <a:pt x="22051" y="17439"/>
                  </a:cubicBezTo>
                  <a:cubicBezTo>
                    <a:pt x="22960" y="18210"/>
                    <a:pt x="23775" y="19059"/>
                    <a:pt x="24718" y="19828"/>
                  </a:cubicBezTo>
                  <a:cubicBezTo>
                    <a:pt x="24752" y="19555"/>
                    <a:pt x="24586" y="19377"/>
                    <a:pt x="24333" y="19131"/>
                  </a:cubicBezTo>
                  <a:cubicBezTo>
                    <a:pt x="23581" y="18398"/>
                    <a:pt x="22945" y="17765"/>
                    <a:pt x="22305" y="17183"/>
                  </a:cubicBezTo>
                  <a:cubicBezTo>
                    <a:pt x="19411" y="14560"/>
                    <a:pt x="21094" y="10873"/>
                    <a:pt x="19822" y="7327"/>
                  </a:cubicBezTo>
                  <a:cubicBezTo>
                    <a:pt x="18964" y="4930"/>
                    <a:pt x="17160" y="3224"/>
                    <a:pt x="15515" y="1874"/>
                  </a:cubicBezTo>
                  <a:cubicBezTo>
                    <a:pt x="14000" y="630"/>
                    <a:pt x="12290" y="0"/>
                    <a:pt x="10433"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1"/>
            <p:cNvSpPr/>
            <p:nvPr/>
          </p:nvSpPr>
          <p:spPr>
            <a:xfrm>
              <a:off x="3642250" y="5035325"/>
              <a:ext cx="574800" cy="125250"/>
            </a:xfrm>
            <a:custGeom>
              <a:avLst/>
              <a:gdLst/>
              <a:ahLst/>
              <a:cxnLst/>
              <a:rect l="l" t="t" r="r" b="b"/>
              <a:pathLst>
                <a:path w="22992" h="5010" extrusionOk="0">
                  <a:moveTo>
                    <a:pt x="22991" y="0"/>
                  </a:moveTo>
                  <a:cubicBezTo>
                    <a:pt x="18478" y="486"/>
                    <a:pt x="19317" y="1801"/>
                    <a:pt x="14918" y="2386"/>
                  </a:cubicBezTo>
                  <a:cubicBezTo>
                    <a:pt x="13489" y="2577"/>
                    <a:pt x="12058" y="2989"/>
                    <a:pt x="10645" y="3281"/>
                  </a:cubicBezTo>
                  <a:cubicBezTo>
                    <a:pt x="10184" y="3377"/>
                    <a:pt x="9737" y="3422"/>
                    <a:pt x="9291" y="3422"/>
                  </a:cubicBezTo>
                  <a:cubicBezTo>
                    <a:pt x="6847" y="3422"/>
                    <a:pt x="4456" y="2058"/>
                    <a:pt x="46" y="217"/>
                  </a:cubicBezTo>
                  <a:lnTo>
                    <a:pt x="46" y="217"/>
                  </a:lnTo>
                  <a:cubicBezTo>
                    <a:pt x="1" y="438"/>
                    <a:pt x="98" y="542"/>
                    <a:pt x="242" y="697"/>
                  </a:cubicBezTo>
                  <a:cubicBezTo>
                    <a:pt x="866" y="1366"/>
                    <a:pt x="893" y="1814"/>
                    <a:pt x="3423" y="3109"/>
                  </a:cubicBezTo>
                  <a:cubicBezTo>
                    <a:pt x="4886" y="3858"/>
                    <a:pt x="6487" y="5010"/>
                    <a:pt x="9124" y="5010"/>
                  </a:cubicBezTo>
                  <a:cubicBezTo>
                    <a:pt x="10856" y="5010"/>
                    <a:pt x="17071" y="3504"/>
                    <a:pt x="18523" y="3006"/>
                  </a:cubicBezTo>
                  <a:cubicBezTo>
                    <a:pt x="20431" y="2350"/>
                    <a:pt x="21863" y="1389"/>
                    <a:pt x="22991"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1"/>
            <p:cNvSpPr/>
            <p:nvPr/>
          </p:nvSpPr>
          <p:spPr>
            <a:xfrm>
              <a:off x="3913000" y="2332725"/>
              <a:ext cx="482150" cy="77200"/>
            </a:xfrm>
            <a:custGeom>
              <a:avLst/>
              <a:gdLst/>
              <a:ahLst/>
              <a:cxnLst/>
              <a:rect l="l" t="t" r="r" b="b"/>
              <a:pathLst>
                <a:path w="19286" h="3088" extrusionOk="0">
                  <a:moveTo>
                    <a:pt x="5303" y="0"/>
                  </a:moveTo>
                  <a:cubicBezTo>
                    <a:pt x="2634" y="0"/>
                    <a:pt x="1468" y="720"/>
                    <a:pt x="492" y="2006"/>
                  </a:cubicBezTo>
                  <a:cubicBezTo>
                    <a:pt x="0" y="2655"/>
                    <a:pt x="547" y="3088"/>
                    <a:pt x="813" y="3088"/>
                  </a:cubicBezTo>
                  <a:cubicBezTo>
                    <a:pt x="954" y="3088"/>
                    <a:pt x="1105" y="2991"/>
                    <a:pt x="1288" y="2786"/>
                  </a:cubicBezTo>
                  <a:cubicBezTo>
                    <a:pt x="2431" y="1488"/>
                    <a:pt x="3990" y="1167"/>
                    <a:pt x="5679" y="1167"/>
                  </a:cubicBezTo>
                  <a:cubicBezTo>
                    <a:pt x="7268" y="1167"/>
                    <a:pt x="8972" y="1452"/>
                    <a:pt x="10552" y="1476"/>
                  </a:cubicBezTo>
                  <a:cubicBezTo>
                    <a:pt x="14681" y="1539"/>
                    <a:pt x="15962" y="1967"/>
                    <a:pt x="18853" y="1967"/>
                  </a:cubicBezTo>
                  <a:cubicBezTo>
                    <a:pt x="18993" y="1967"/>
                    <a:pt x="19137" y="1966"/>
                    <a:pt x="19286" y="1964"/>
                  </a:cubicBezTo>
                  <a:cubicBezTo>
                    <a:pt x="16106" y="1378"/>
                    <a:pt x="7002" y="0"/>
                    <a:pt x="5303"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1"/>
            <p:cNvSpPr/>
            <p:nvPr/>
          </p:nvSpPr>
          <p:spPr>
            <a:xfrm>
              <a:off x="4369375" y="1582750"/>
              <a:ext cx="150850" cy="581625"/>
            </a:xfrm>
            <a:custGeom>
              <a:avLst/>
              <a:gdLst/>
              <a:ahLst/>
              <a:cxnLst/>
              <a:rect l="l" t="t" r="r" b="b"/>
              <a:pathLst>
                <a:path w="6034" h="23265" extrusionOk="0">
                  <a:moveTo>
                    <a:pt x="3025" y="0"/>
                  </a:moveTo>
                  <a:cubicBezTo>
                    <a:pt x="2975" y="0"/>
                    <a:pt x="2928" y="22"/>
                    <a:pt x="2896" y="71"/>
                  </a:cubicBezTo>
                  <a:cubicBezTo>
                    <a:pt x="978" y="3047"/>
                    <a:pt x="1" y="2415"/>
                    <a:pt x="137" y="7667"/>
                  </a:cubicBezTo>
                  <a:cubicBezTo>
                    <a:pt x="173" y="9246"/>
                    <a:pt x="778" y="10298"/>
                    <a:pt x="1794" y="11243"/>
                  </a:cubicBezTo>
                  <a:cubicBezTo>
                    <a:pt x="2464" y="11864"/>
                    <a:pt x="2460" y="11944"/>
                    <a:pt x="2883" y="12682"/>
                  </a:cubicBezTo>
                  <a:cubicBezTo>
                    <a:pt x="6034" y="18179"/>
                    <a:pt x="4700" y="20302"/>
                    <a:pt x="3300" y="23229"/>
                  </a:cubicBezTo>
                  <a:lnTo>
                    <a:pt x="3355" y="23264"/>
                  </a:lnTo>
                  <a:cubicBezTo>
                    <a:pt x="4443" y="21916"/>
                    <a:pt x="4985" y="20607"/>
                    <a:pt x="5013" y="19265"/>
                  </a:cubicBezTo>
                  <a:cubicBezTo>
                    <a:pt x="5151" y="12887"/>
                    <a:pt x="1500" y="10867"/>
                    <a:pt x="1117" y="8829"/>
                  </a:cubicBezTo>
                  <a:cubicBezTo>
                    <a:pt x="407" y="5037"/>
                    <a:pt x="1578" y="3410"/>
                    <a:pt x="3106" y="329"/>
                  </a:cubicBezTo>
                  <a:cubicBezTo>
                    <a:pt x="3205" y="128"/>
                    <a:pt x="3256" y="117"/>
                    <a:pt x="3166" y="51"/>
                  </a:cubicBezTo>
                  <a:cubicBezTo>
                    <a:pt x="3121" y="19"/>
                    <a:pt x="3072" y="0"/>
                    <a:pt x="3025"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1"/>
            <p:cNvSpPr/>
            <p:nvPr/>
          </p:nvSpPr>
          <p:spPr>
            <a:xfrm>
              <a:off x="3649175" y="1526550"/>
              <a:ext cx="313125" cy="80100"/>
            </a:xfrm>
            <a:custGeom>
              <a:avLst/>
              <a:gdLst/>
              <a:ahLst/>
              <a:cxnLst/>
              <a:rect l="l" t="t" r="r" b="b"/>
              <a:pathLst>
                <a:path w="12525" h="3204" extrusionOk="0">
                  <a:moveTo>
                    <a:pt x="6438" y="577"/>
                  </a:moveTo>
                  <a:cubicBezTo>
                    <a:pt x="7545" y="577"/>
                    <a:pt x="8647" y="937"/>
                    <a:pt x="9807" y="1677"/>
                  </a:cubicBezTo>
                  <a:cubicBezTo>
                    <a:pt x="9888" y="1728"/>
                    <a:pt x="10673" y="2125"/>
                    <a:pt x="10580" y="2153"/>
                  </a:cubicBezTo>
                  <a:cubicBezTo>
                    <a:pt x="10410" y="2204"/>
                    <a:pt x="10317" y="2222"/>
                    <a:pt x="10222" y="2222"/>
                  </a:cubicBezTo>
                  <a:cubicBezTo>
                    <a:pt x="10010" y="2222"/>
                    <a:pt x="9785" y="2135"/>
                    <a:pt x="8674" y="2135"/>
                  </a:cubicBezTo>
                  <a:cubicBezTo>
                    <a:pt x="7448" y="2135"/>
                    <a:pt x="6868" y="2589"/>
                    <a:pt x="6400" y="2608"/>
                  </a:cubicBezTo>
                  <a:cubicBezTo>
                    <a:pt x="6396" y="2608"/>
                    <a:pt x="6392" y="2609"/>
                    <a:pt x="6388" y="2609"/>
                  </a:cubicBezTo>
                  <a:cubicBezTo>
                    <a:pt x="6075" y="2609"/>
                    <a:pt x="4984" y="2218"/>
                    <a:pt x="4511" y="2144"/>
                  </a:cubicBezTo>
                  <a:cubicBezTo>
                    <a:pt x="4222" y="2098"/>
                    <a:pt x="3632" y="2087"/>
                    <a:pt x="3127" y="2087"/>
                  </a:cubicBezTo>
                  <a:cubicBezTo>
                    <a:pt x="2652" y="2087"/>
                    <a:pt x="2254" y="2097"/>
                    <a:pt x="2254" y="2097"/>
                  </a:cubicBezTo>
                  <a:cubicBezTo>
                    <a:pt x="2701" y="1859"/>
                    <a:pt x="2739" y="1839"/>
                    <a:pt x="2872" y="1768"/>
                  </a:cubicBezTo>
                  <a:cubicBezTo>
                    <a:pt x="4098" y="1114"/>
                    <a:pt x="5045" y="577"/>
                    <a:pt x="6438" y="577"/>
                  </a:cubicBezTo>
                  <a:close/>
                  <a:moveTo>
                    <a:pt x="6216" y="0"/>
                  </a:moveTo>
                  <a:cubicBezTo>
                    <a:pt x="4580" y="0"/>
                    <a:pt x="3017" y="560"/>
                    <a:pt x="1878" y="1569"/>
                  </a:cubicBezTo>
                  <a:cubicBezTo>
                    <a:pt x="1561" y="1849"/>
                    <a:pt x="1301" y="1934"/>
                    <a:pt x="1083" y="1934"/>
                  </a:cubicBezTo>
                  <a:cubicBezTo>
                    <a:pt x="747" y="1934"/>
                    <a:pt x="513" y="1732"/>
                    <a:pt x="334" y="1732"/>
                  </a:cubicBezTo>
                  <a:cubicBezTo>
                    <a:pt x="256" y="1732"/>
                    <a:pt x="188" y="1770"/>
                    <a:pt x="127" y="1879"/>
                  </a:cubicBezTo>
                  <a:cubicBezTo>
                    <a:pt x="1" y="2103"/>
                    <a:pt x="258" y="2298"/>
                    <a:pt x="363" y="2404"/>
                  </a:cubicBezTo>
                  <a:cubicBezTo>
                    <a:pt x="688" y="2735"/>
                    <a:pt x="1265" y="2839"/>
                    <a:pt x="1878" y="2839"/>
                  </a:cubicBezTo>
                  <a:cubicBezTo>
                    <a:pt x="2918" y="2839"/>
                    <a:pt x="4063" y="2539"/>
                    <a:pt x="4262" y="2539"/>
                  </a:cubicBezTo>
                  <a:cubicBezTo>
                    <a:pt x="5126" y="2539"/>
                    <a:pt x="5258" y="3203"/>
                    <a:pt x="6322" y="3203"/>
                  </a:cubicBezTo>
                  <a:cubicBezTo>
                    <a:pt x="7232" y="3202"/>
                    <a:pt x="7562" y="2522"/>
                    <a:pt x="8738" y="2522"/>
                  </a:cubicBezTo>
                  <a:cubicBezTo>
                    <a:pt x="9288" y="2522"/>
                    <a:pt x="9965" y="2816"/>
                    <a:pt x="10714" y="2816"/>
                  </a:cubicBezTo>
                  <a:cubicBezTo>
                    <a:pt x="11231" y="2816"/>
                    <a:pt x="11782" y="2676"/>
                    <a:pt x="12351" y="2204"/>
                  </a:cubicBezTo>
                  <a:cubicBezTo>
                    <a:pt x="12524" y="2060"/>
                    <a:pt x="12435" y="1679"/>
                    <a:pt x="12300" y="1679"/>
                  </a:cubicBezTo>
                  <a:cubicBezTo>
                    <a:pt x="12286" y="1679"/>
                    <a:pt x="12271" y="1684"/>
                    <a:pt x="12256" y="1693"/>
                  </a:cubicBezTo>
                  <a:cubicBezTo>
                    <a:pt x="12018" y="1835"/>
                    <a:pt x="11804" y="1895"/>
                    <a:pt x="11602" y="1895"/>
                  </a:cubicBezTo>
                  <a:cubicBezTo>
                    <a:pt x="11226" y="1895"/>
                    <a:pt x="10891" y="1686"/>
                    <a:pt x="10514" y="1410"/>
                  </a:cubicBezTo>
                  <a:cubicBezTo>
                    <a:pt x="9188" y="444"/>
                    <a:pt x="7673" y="0"/>
                    <a:pt x="6216"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1"/>
            <p:cNvSpPr/>
            <p:nvPr/>
          </p:nvSpPr>
          <p:spPr>
            <a:xfrm>
              <a:off x="3799950" y="3531000"/>
              <a:ext cx="259825" cy="113925"/>
            </a:xfrm>
            <a:custGeom>
              <a:avLst/>
              <a:gdLst/>
              <a:ahLst/>
              <a:cxnLst/>
              <a:rect l="l" t="t" r="r" b="b"/>
              <a:pathLst>
                <a:path w="10393" h="4557" extrusionOk="0">
                  <a:moveTo>
                    <a:pt x="4112" y="1"/>
                  </a:moveTo>
                  <a:cubicBezTo>
                    <a:pt x="2809" y="1"/>
                    <a:pt x="1497" y="483"/>
                    <a:pt x="317" y="1615"/>
                  </a:cubicBezTo>
                  <a:cubicBezTo>
                    <a:pt x="1" y="1917"/>
                    <a:pt x="129" y="2341"/>
                    <a:pt x="177" y="2464"/>
                  </a:cubicBezTo>
                  <a:cubicBezTo>
                    <a:pt x="225" y="2589"/>
                    <a:pt x="320" y="2641"/>
                    <a:pt x="451" y="2641"/>
                  </a:cubicBezTo>
                  <a:cubicBezTo>
                    <a:pt x="1061" y="2641"/>
                    <a:pt x="2449" y="1527"/>
                    <a:pt x="3516" y="1527"/>
                  </a:cubicBezTo>
                  <a:cubicBezTo>
                    <a:pt x="4822" y="1527"/>
                    <a:pt x="7292" y="2900"/>
                    <a:pt x="8457" y="3844"/>
                  </a:cubicBezTo>
                  <a:cubicBezTo>
                    <a:pt x="8922" y="4224"/>
                    <a:pt x="9336" y="4557"/>
                    <a:pt x="9825" y="4557"/>
                  </a:cubicBezTo>
                  <a:cubicBezTo>
                    <a:pt x="9898" y="4557"/>
                    <a:pt x="9974" y="4549"/>
                    <a:pt x="10051" y="4533"/>
                  </a:cubicBezTo>
                  <a:cubicBezTo>
                    <a:pt x="10378" y="4470"/>
                    <a:pt x="10392" y="4431"/>
                    <a:pt x="10375" y="4180"/>
                  </a:cubicBezTo>
                  <a:cubicBezTo>
                    <a:pt x="10273" y="3949"/>
                    <a:pt x="10175" y="3607"/>
                    <a:pt x="9990" y="3359"/>
                  </a:cubicBezTo>
                  <a:cubicBezTo>
                    <a:pt x="8522" y="1397"/>
                    <a:pt x="6330" y="1"/>
                    <a:pt x="4112"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1"/>
            <p:cNvSpPr/>
            <p:nvPr/>
          </p:nvSpPr>
          <p:spPr>
            <a:xfrm>
              <a:off x="3918725" y="1202500"/>
              <a:ext cx="230100" cy="84850"/>
            </a:xfrm>
            <a:custGeom>
              <a:avLst/>
              <a:gdLst/>
              <a:ahLst/>
              <a:cxnLst/>
              <a:rect l="l" t="t" r="r" b="b"/>
              <a:pathLst>
                <a:path w="9204" h="3394" extrusionOk="0">
                  <a:moveTo>
                    <a:pt x="4992" y="0"/>
                  </a:moveTo>
                  <a:cubicBezTo>
                    <a:pt x="4899" y="0"/>
                    <a:pt x="4805" y="5"/>
                    <a:pt x="4709" y="15"/>
                  </a:cubicBezTo>
                  <a:cubicBezTo>
                    <a:pt x="5149" y="742"/>
                    <a:pt x="5951" y="589"/>
                    <a:pt x="6591" y="1446"/>
                  </a:cubicBezTo>
                  <a:cubicBezTo>
                    <a:pt x="4659" y="2184"/>
                    <a:pt x="3779" y="2314"/>
                    <a:pt x="2778" y="2314"/>
                  </a:cubicBezTo>
                  <a:cubicBezTo>
                    <a:pt x="2236" y="2314"/>
                    <a:pt x="1659" y="2276"/>
                    <a:pt x="861" y="2276"/>
                  </a:cubicBezTo>
                  <a:cubicBezTo>
                    <a:pt x="651" y="2276"/>
                    <a:pt x="426" y="2278"/>
                    <a:pt x="182" y="2285"/>
                  </a:cubicBezTo>
                  <a:cubicBezTo>
                    <a:pt x="1" y="2290"/>
                    <a:pt x="9" y="2505"/>
                    <a:pt x="62" y="2540"/>
                  </a:cubicBezTo>
                  <a:cubicBezTo>
                    <a:pt x="716" y="2561"/>
                    <a:pt x="1231" y="3153"/>
                    <a:pt x="1798" y="3153"/>
                  </a:cubicBezTo>
                  <a:cubicBezTo>
                    <a:pt x="2169" y="3153"/>
                    <a:pt x="2275" y="2942"/>
                    <a:pt x="2478" y="2942"/>
                  </a:cubicBezTo>
                  <a:cubicBezTo>
                    <a:pt x="2854" y="2942"/>
                    <a:pt x="2835" y="3393"/>
                    <a:pt x="3431" y="3393"/>
                  </a:cubicBezTo>
                  <a:cubicBezTo>
                    <a:pt x="4460" y="3393"/>
                    <a:pt x="5117" y="2925"/>
                    <a:pt x="5689" y="2925"/>
                  </a:cubicBezTo>
                  <a:cubicBezTo>
                    <a:pt x="5966" y="2925"/>
                    <a:pt x="6223" y="3035"/>
                    <a:pt x="6492" y="3363"/>
                  </a:cubicBezTo>
                  <a:cubicBezTo>
                    <a:pt x="6500" y="3363"/>
                    <a:pt x="6508" y="3363"/>
                    <a:pt x="6516" y="3363"/>
                  </a:cubicBezTo>
                  <a:cubicBezTo>
                    <a:pt x="6550" y="3363"/>
                    <a:pt x="6582" y="3358"/>
                    <a:pt x="6617" y="3347"/>
                  </a:cubicBezTo>
                  <a:cubicBezTo>
                    <a:pt x="7572" y="3044"/>
                    <a:pt x="8662" y="3142"/>
                    <a:pt x="9203" y="2213"/>
                  </a:cubicBezTo>
                  <a:cubicBezTo>
                    <a:pt x="9106" y="1983"/>
                    <a:pt x="7981" y="1933"/>
                    <a:pt x="7014" y="919"/>
                  </a:cubicBezTo>
                  <a:cubicBezTo>
                    <a:pt x="6463" y="341"/>
                    <a:pt x="5768" y="0"/>
                    <a:pt x="4992"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1"/>
            <p:cNvSpPr/>
            <p:nvPr/>
          </p:nvSpPr>
          <p:spPr>
            <a:xfrm>
              <a:off x="3460550" y="1207225"/>
              <a:ext cx="230250" cy="83400"/>
            </a:xfrm>
            <a:custGeom>
              <a:avLst/>
              <a:gdLst/>
              <a:ahLst/>
              <a:cxnLst/>
              <a:rect l="l" t="t" r="r" b="b"/>
              <a:pathLst>
                <a:path w="9210" h="3336" extrusionOk="0">
                  <a:moveTo>
                    <a:pt x="4158" y="1"/>
                  </a:moveTo>
                  <a:cubicBezTo>
                    <a:pt x="1982" y="1"/>
                    <a:pt x="2089" y="1904"/>
                    <a:pt x="319" y="1942"/>
                  </a:cubicBezTo>
                  <a:cubicBezTo>
                    <a:pt x="222" y="1943"/>
                    <a:pt x="0" y="2293"/>
                    <a:pt x="127" y="2321"/>
                  </a:cubicBezTo>
                  <a:cubicBezTo>
                    <a:pt x="704" y="2455"/>
                    <a:pt x="1020" y="3060"/>
                    <a:pt x="1514" y="3060"/>
                  </a:cubicBezTo>
                  <a:cubicBezTo>
                    <a:pt x="1641" y="3060"/>
                    <a:pt x="1779" y="3020"/>
                    <a:pt x="1936" y="2923"/>
                  </a:cubicBezTo>
                  <a:cubicBezTo>
                    <a:pt x="2029" y="2890"/>
                    <a:pt x="2100" y="2876"/>
                    <a:pt x="2157" y="2876"/>
                  </a:cubicBezTo>
                  <a:cubicBezTo>
                    <a:pt x="2480" y="2876"/>
                    <a:pt x="2297" y="3335"/>
                    <a:pt x="2545" y="3335"/>
                  </a:cubicBezTo>
                  <a:cubicBezTo>
                    <a:pt x="2748" y="3335"/>
                    <a:pt x="3136" y="2839"/>
                    <a:pt x="3532" y="2839"/>
                  </a:cubicBezTo>
                  <a:cubicBezTo>
                    <a:pt x="3644" y="2839"/>
                    <a:pt x="3756" y="2878"/>
                    <a:pt x="3864" y="2978"/>
                  </a:cubicBezTo>
                  <a:cubicBezTo>
                    <a:pt x="3993" y="3096"/>
                    <a:pt x="4122" y="3126"/>
                    <a:pt x="4274" y="3126"/>
                  </a:cubicBezTo>
                  <a:cubicBezTo>
                    <a:pt x="4335" y="3126"/>
                    <a:pt x="4400" y="3121"/>
                    <a:pt x="4471" y="3115"/>
                  </a:cubicBezTo>
                  <a:cubicBezTo>
                    <a:pt x="4536" y="3110"/>
                    <a:pt x="4593" y="3108"/>
                    <a:pt x="4645" y="3108"/>
                  </a:cubicBezTo>
                  <a:cubicBezTo>
                    <a:pt x="5015" y="3108"/>
                    <a:pt x="5094" y="3225"/>
                    <a:pt x="5623" y="3225"/>
                  </a:cubicBezTo>
                  <a:cubicBezTo>
                    <a:pt x="5879" y="3225"/>
                    <a:pt x="6242" y="3197"/>
                    <a:pt x="6795" y="3115"/>
                  </a:cubicBezTo>
                  <a:cubicBezTo>
                    <a:pt x="7558" y="3003"/>
                    <a:pt x="8430" y="2960"/>
                    <a:pt x="9209" y="2145"/>
                  </a:cubicBezTo>
                  <a:cubicBezTo>
                    <a:pt x="8972" y="2131"/>
                    <a:pt x="8734" y="2126"/>
                    <a:pt x="8496" y="2126"/>
                  </a:cubicBezTo>
                  <a:cubicBezTo>
                    <a:pt x="7768" y="2126"/>
                    <a:pt x="7040" y="2174"/>
                    <a:pt x="6326" y="2174"/>
                  </a:cubicBezTo>
                  <a:cubicBezTo>
                    <a:pt x="5148" y="2174"/>
                    <a:pt x="4003" y="2042"/>
                    <a:pt x="2941" y="1342"/>
                  </a:cubicBezTo>
                  <a:cubicBezTo>
                    <a:pt x="2816" y="1261"/>
                    <a:pt x="2828" y="1305"/>
                    <a:pt x="2893" y="1171"/>
                  </a:cubicBezTo>
                  <a:cubicBezTo>
                    <a:pt x="3224" y="485"/>
                    <a:pt x="3976" y="476"/>
                    <a:pt x="4366" y="6"/>
                  </a:cubicBezTo>
                  <a:cubicBezTo>
                    <a:pt x="4294" y="2"/>
                    <a:pt x="4225" y="1"/>
                    <a:pt x="4158"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1"/>
            <p:cNvSpPr/>
            <p:nvPr/>
          </p:nvSpPr>
          <p:spPr>
            <a:xfrm>
              <a:off x="3918300" y="3897325"/>
              <a:ext cx="37050" cy="448700"/>
            </a:xfrm>
            <a:custGeom>
              <a:avLst/>
              <a:gdLst/>
              <a:ahLst/>
              <a:cxnLst/>
              <a:rect l="l" t="t" r="r" b="b"/>
              <a:pathLst>
                <a:path w="1482" h="17948" extrusionOk="0">
                  <a:moveTo>
                    <a:pt x="470" y="296"/>
                  </a:moveTo>
                  <a:cubicBezTo>
                    <a:pt x="1" y="1419"/>
                    <a:pt x="223" y="11396"/>
                    <a:pt x="233" y="11835"/>
                  </a:cubicBezTo>
                  <a:cubicBezTo>
                    <a:pt x="350" y="17767"/>
                    <a:pt x="133" y="17882"/>
                    <a:pt x="742" y="17947"/>
                  </a:cubicBezTo>
                  <a:cubicBezTo>
                    <a:pt x="749" y="17948"/>
                    <a:pt x="755" y="17948"/>
                    <a:pt x="762" y="17948"/>
                  </a:cubicBezTo>
                  <a:cubicBezTo>
                    <a:pt x="1482" y="17948"/>
                    <a:pt x="1432" y="13864"/>
                    <a:pt x="1391" y="13064"/>
                  </a:cubicBezTo>
                  <a:cubicBezTo>
                    <a:pt x="705" y="0"/>
                    <a:pt x="797" y="550"/>
                    <a:pt x="470" y="29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1"/>
            <p:cNvSpPr/>
            <p:nvPr/>
          </p:nvSpPr>
          <p:spPr>
            <a:xfrm>
              <a:off x="3456450" y="1114000"/>
              <a:ext cx="250975" cy="49350"/>
            </a:xfrm>
            <a:custGeom>
              <a:avLst/>
              <a:gdLst/>
              <a:ahLst/>
              <a:cxnLst/>
              <a:rect l="l" t="t" r="r" b="b"/>
              <a:pathLst>
                <a:path w="10039" h="1974" extrusionOk="0">
                  <a:moveTo>
                    <a:pt x="9015" y="1"/>
                  </a:moveTo>
                  <a:cubicBezTo>
                    <a:pt x="7580" y="1"/>
                    <a:pt x="4852" y="480"/>
                    <a:pt x="3145" y="480"/>
                  </a:cubicBezTo>
                  <a:cubicBezTo>
                    <a:pt x="2881" y="480"/>
                    <a:pt x="2641" y="468"/>
                    <a:pt x="2435" y="442"/>
                  </a:cubicBezTo>
                  <a:cubicBezTo>
                    <a:pt x="2315" y="427"/>
                    <a:pt x="2195" y="419"/>
                    <a:pt x="2076" y="419"/>
                  </a:cubicBezTo>
                  <a:cubicBezTo>
                    <a:pt x="1418" y="419"/>
                    <a:pt x="790" y="655"/>
                    <a:pt x="277" y="1130"/>
                  </a:cubicBezTo>
                  <a:cubicBezTo>
                    <a:pt x="19" y="1368"/>
                    <a:pt x="0" y="1548"/>
                    <a:pt x="52" y="1760"/>
                  </a:cubicBezTo>
                  <a:cubicBezTo>
                    <a:pt x="88" y="1904"/>
                    <a:pt x="178" y="1974"/>
                    <a:pt x="326" y="1974"/>
                  </a:cubicBezTo>
                  <a:cubicBezTo>
                    <a:pt x="688" y="1974"/>
                    <a:pt x="806" y="1588"/>
                    <a:pt x="1879" y="1588"/>
                  </a:cubicBezTo>
                  <a:cubicBezTo>
                    <a:pt x="2250" y="1588"/>
                    <a:pt x="2655" y="1635"/>
                    <a:pt x="3114" y="1673"/>
                  </a:cubicBezTo>
                  <a:cubicBezTo>
                    <a:pt x="9481" y="1021"/>
                    <a:pt x="8537" y="1209"/>
                    <a:pt x="9574" y="666"/>
                  </a:cubicBezTo>
                  <a:cubicBezTo>
                    <a:pt x="10039" y="428"/>
                    <a:pt x="9978" y="338"/>
                    <a:pt x="9963" y="265"/>
                  </a:cubicBezTo>
                  <a:cubicBezTo>
                    <a:pt x="9923" y="71"/>
                    <a:pt x="9564" y="1"/>
                    <a:pt x="9015"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1"/>
            <p:cNvSpPr/>
            <p:nvPr/>
          </p:nvSpPr>
          <p:spPr>
            <a:xfrm>
              <a:off x="3401225" y="684200"/>
              <a:ext cx="252550" cy="123350"/>
            </a:xfrm>
            <a:custGeom>
              <a:avLst/>
              <a:gdLst/>
              <a:ahLst/>
              <a:cxnLst/>
              <a:rect l="l" t="t" r="r" b="b"/>
              <a:pathLst>
                <a:path w="10102" h="4934" extrusionOk="0">
                  <a:moveTo>
                    <a:pt x="7225" y="0"/>
                  </a:moveTo>
                  <a:cubicBezTo>
                    <a:pt x="6264" y="0"/>
                    <a:pt x="5250" y="260"/>
                    <a:pt x="4223" y="820"/>
                  </a:cubicBezTo>
                  <a:cubicBezTo>
                    <a:pt x="3092" y="1436"/>
                    <a:pt x="2181" y="2376"/>
                    <a:pt x="1277" y="3288"/>
                  </a:cubicBezTo>
                  <a:cubicBezTo>
                    <a:pt x="827" y="3741"/>
                    <a:pt x="243" y="4142"/>
                    <a:pt x="1" y="4934"/>
                  </a:cubicBezTo>
                  <a:cubicBezTo>
                    <a:pt x="2024" y="3137"/>
                    <a:pt x="3948" y="942"/>
                    <a:pt x="6571" y="942"/>
                  </a:cubicBezTo>
                  <a:cubicBezTo>
                    <a:pt x="6641" y="942"/>
                    <a:pt x="6712" y="944"/>
                    <a:pt x="6782" y="947"/>
                  </a:cubicBezTo>
                  <a:cubicBezTo>
                    <a:pt x="8330" y="1017"/>
                    <a:pt x="9196" y="1341"/>
                    <a:pt x="9642" y="1341"/>
                  </a:cubicBezTo>
                  <a:cubicBezTo>
                    <a:pt x="9834" y="1341"/>
                    <a:pt x="9948" y="1281"/>
                    <a:pt x="10005" y="1114"/>
                  </a:cubicBezTo>
                  <a:cubicBezTo>
                    <a:pt x="10101" y="831"/>
                    <a:pt x="9855" y="689"/>
                    <a:pt x="9467" y="506"/>
                  </a:cubicBezTo>
                  <a:cubicBezTo>
                    <a:pt x="8771" y="176"/>
                    <a:pt x="8016" y="0"/>
                    <a:pt x="7225"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1"/>
            <p:cNvSpPr/>
            <p:nvPr/>
          </p:nvSpPr>
          <p:spPr>
            <a:xfrm>
              <a:off x="4529475" y="2643225"/>
              <a:ext cx="42250" cy="199225"/>
            </a:xfrm>
            <a:custGeom>
              <a:avLst/>
              <a:gdLst/>
              <a:ahLst/>
              <a:cxnLst/>
              <a:rect l="l" t="t" r="r" b="b"/>
              <a:pathLst>
                <a:path w="1690" h="7969" extrusionOk="0">
                  <a:moveTo>
                    <a:pt x="1303" y="1"/>
                  </a:moveTo>
                  <a:cubicBezTo>
                    <a:pt x="822" y="151"/>
                    <a:pt x="678" y="539"/>
                    <a:pt x="595" y="942"/>
                  </a:cubicBezTo>
                  <a:cubicBezTo>
                    <a:pt x="280" y="2505"/>
                    <a:pt x="0" y="4197"/>
                    <a:pt x="101" y="5934"/>
                  </a:cubicBezTo>
                  <a:cubicBezTo>
                    <a:pt x="151" y="6801"/>
                    <a:pt x="688" y="7969"/>
                    <a:pt x="1083" y="7969"/>
                  </a:cubicBezTo>
                  <a:cubicBezTo>
                    <a:pt x="1581" y="7969"/>
                    <a:pt x="970" y="7813"/>
                    <a:pt x="1371" y="3279"/>
                  </a:cubicBezTo>
                  <a:cubicBezTo>
                    <a:pt x="1465" y="2202"/>
                    <a:pt x="1690" y="1128"/>
                    <a:pt x="1303"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1"/>
            <p:cNvSpPr/>
            <p:nvPr/>
          </p:nvSpPr>
          <p:spPr>
            <a:xfrm>
              <a:off x="3827525" y="2751625"/>
              <a:ext cx="148325" cy="50125"/>
            </a:xfrm>
            <a:custGeom>
              <a:avLst/>
              <a:gdLst/>
              <a:ahLst/>
              <a:cxnLst/>
              <a:rect l="l" t="t" r="r" b="b"/>
              <a:pathLst>
                <a:path w="5933" h="2005" extrusionOk="0">
                  <a:moveTo>
                    <a:pt x="3718" y="0"/>
                  </a:moveTo>
                  <a:cubicBezTo>
                    <a:pt x="1630" y="0"/>
                    <a:pt x="1" y="2005"/>
                    <a:pt x="931" y="2005"/>
                  </a:cubicBezTo>
                  <a:cubicBezTo>
                    <a:pt x="1298" y="2005"/>
                    <a:pt x="1868" y="1170"/>
                    <a:pt x="3536" y="1170"/>
                  </a:cubicBezTo>
                  <a:cubicBezTo>
                    <a:pt x="3928" y="1170"/>
                    <a:pt x="4381" y="1216"/>
                    <a:pt x="4905" y="1330"/>
                  </a:cubicBezTo>
                  <a:cubicBezTo>
                    <a:pt x="5087" y="1370"/>
                    <a:pt x="5263" y="1408"/>
                    <a:pt x="5430" y="1408"/>
                  </a:cubicBezTo>
                  <a:cubicBezTo>
                    <a:pt x="5611" y="1408"/>
                    <a:pt x="5780" y="1364"/>
                    <a:pt x="5932" y="1231"/>
                  </a:cubicBezTo>
                  <a:cubicBezTo>
                    <a:pt x="5551" y="522"/>
                    <a:pt x="5530" y="512"/>
                    <a:pt x="5053" y="293"/>
                  </a:cubicBezTo>
                  <a:cubicBezTo>
                    <a:pt x="4600" y="86"/>
                    <a:pt x="4149" y="0"/>
                    <a:pt x="3718"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1"/>
            <p:cNvSpPr/>
            <p:nvPr/>
          </p:nvSpPr>
          <p:spPr>
            <a:xfrm>
              <a:off x="3746200" y="1657225"/>
              <a:ext cx="125875" cy="25550"/>
            </a:xfrm>
            <a:custGeom>
              <a:avLst/>
              <a:gdLst/>
              <a:ahLst/>
              <a:cxnLst/>
              <a:rect l="l" t="t" r="r" b="b"/>
              <a:pathLst>
                <a:path w="5035" h="1022" extrusionOk="0">
                  <a:moveTo>
                    <a:pt x="4799" y="1"/>
                  </a:moveTo>
                  <a:cubicBezTo>
                    <a:pt x="4544" y="1"/>
                    <a:pt x="3982" y="248"/>
                    <a:pt x="2733" y="248"/>
                  </a:cubicBezTo>
                  <a:cubicBezTo>
                    <a:pt x="559" y="248"/>
                    <a:pt x="525" y="8"/>
                    <a:pt x="294" y="8"/>
                  </a:cubicBezTo>
                  <a:cubicBezTo>
                    <a:pt x="75" y="8"/>
                    <a:pt x="1" y="348"/>
                    <a:pt x="246" y="488"/>
                  </a:cubicBezTo>
                  <a:cubicBezTo>
                    <a:pt x="724" y="762"/>
                    <a:pt x="1140" y="1021"/>
                    <a:pt x="1587" y="1021"/>
                  </a:cubicBezTo>
                  <a:cubicBezTo>
                    <a:pt x="1730" y="1021"/>
                    <a:pt x="1876" y="995"/>
                    <a:pt x="2028" y="934"/>
                  </a:cubicBezTo>
                  <a:cubicBezTo>
                    <a:pt x="2207" y="939"/>
                    <a:pt x="2386" y="943"/>
                    <a:pt x="2563" y="943"/>
                  </a:cubicBezTo>
                  <a:cubicBezTo>
                    <a:pt x="3216" y="943"/>
                    <a:pt x="3850" y="885"/>
                    <a:pt x="4443" y="579"/>
                  </a:cubicBezTo>
                  <a:cubicBezTo>
                    <a:pt x="4730" y="432"/>
                    <a:pt x="5034" y="393"/>
                    <a:pt x="4987" y="171"/>
                  </a:cubicBezTo>
                  <a:cubicBezTo>
                    <a:pt x="4960" y="45"/>
                    <a:pt x="4907" y="1"/>
                    <a:pt x="4799"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1"/>
            <p:cNvSpPr/>
            <p:nvPr/>
          </p:nvSpPr>
          <p:spPr>
            <a:xfrm>
              <a:off x="3759675" y="1458400"/>
              <a:ext cx="97275" cy="20875"/>
            </a:xfrm>
            <a:custGeom>
              <a:avLst/>
              <a:gdLst/>
              <a:ahLst/>
              <a:cxnLst/>
              <a:rect l="l" t="t" r="r" b="b"/>
              <a:pathLst>
                <a:path w="3891" h="835" extrusionOk="0">
                  <a:moveTo>
                    <a:pt x="413" y="1"/>
                  </a:moveTo>
                  <a:cubicBezTo>
                    <a:pt x="110" y="1"/>
                    <a:pt x="57" y="62"/>
                    <a:pt x="36" y="237"/>
                  </a:cubicBezTo>
                  <a:cubicBezTo>
                    <a:pt x="1" y="526"/>
                    <a:pt x="178" y="631"/>
                    <a:pt x="336" y="668"/>
                  </a:cubicBezTo>
                  <a:cubicBezTo>
                    <a:pt x="846" y="787"/>
                    <a:pt x="1316" y="835"/>
                    <a:pt x="1734" y="835"/>
                  </a:cubicBezTo>
                  <a:cubicBezTo>
                    <a:pt x="3071" y="835"/>
                    <a:pt x="3891" y="348"/>
                    <a:pt x="3873" y="139"/>
                  </a:cubicBezTo>
                  <a:cubicBezTo>
                    <a:pt x="3865" y="41"/>
                    <a:pt x="3853" y="1"/>
                    <a:pt x="3612" y="1"/>
                  </a:cubicBezTo>
                  <a:cubicBezTo>
                    <a:pt x="3366" y="1"/>
                    <a:pt x="2882" y="42"/>
                    <a:pt x="1924" y="107"/>
                  </a:cubicBezTo>
                  <a:cubicBezTo>
                    <a:pt x="1133" y="48"/>
                    <a:pt x="678" y="1"/>
                    <a:pt x="413"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1"/>
            <p:cNvSpPr/>
            <p:nvPr/>
          </p:nvSpPr>
          <p:spPr>
            <a:xfrm>
              <a:off x="3901825" y="4614525"/>
              <a:ext cx="72825" cy="47500"/>
            </a:xfrm>
            <a:custGeom>
              <a:avLst/>
              <a:gdLst/>
              <a:ahLst/>
              <a:cxnLst/>
              <a:rect l="l" t="t" r="r" b="b"/>
              <a:pathLst>
                <a:path w="2913" h="1900" extrusionOk="0">
                  <a:moveTo>
                    <a:pt x="2188" y="1"/>
                  </a:moveTo>
                  <a:cubicBezTo>
                    <a:pt x="1811" y="1"/>
                    <a:pt x="1643" y="474"/>
                    <a:pt x="1348" y="474"/>
                  </a:cubicBezTo>
                  <a:cubicBezTo>
                    <a:pt x="1264" y="474"/>
                    <a:pt x="1168" y="435"/>
                    <a:pt x="1055" y="334"/>
                  </a:cubicBezTo>
                  <a:cubicBezTo>
                    <a:pt x="882" y="181"/>
                    <a:pt x="660" y="64"/>
                    <a:pt x="471" y="64"/>
                  </a:cubicBezTo>
                  <a:cubicBezTo>
                    <a:pt x="326" y="64"/>
                    <a:pt x="201" y="132"/>
                    <a:pt x="130" y="302"/>
                  </a:cubicBezTo>
                  <a:cubicBezTo>
                    <a:pt x="0" y="613"/>
                    <a:pt x="22" y="847"/>
                    <a:pt x="733" y="1719"/>
                  </a:cubicBezTo>
                  <a:cubicBezTo>
                    <a:pt x="860" y="1877"/>
                    <a:pt x="1297" y="1846"/>
                    <a:pt x="1583" y="1900"/>
                  </a:cubicBezTo>
                  <a:cubicBezTo>
                    <a:pt x="2023" y="1830"/>
                    <a:pt x="2494" y="1831"/>
                    <a:pt x="2726" y="1092"/>
                  </a:cubicBezTo>
                  <a:cubicBezTo>
                    <a:pt x="2913" y="499"/>
                    <a:pt x="2464" y="1"/>
                    <a:pt x="2188"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1"/>
            <p:cNvSpPr/>
            <p:nvPr/>
          </p:nvSpPr>
          <p:spPr>
            <a:xfrm>
              <a:off x="3490175" y="1317900"/>
              <a:ext cx="175775" cy="122700"/>
            </a:xfrm>
            <a:custGeom>
              <a:avLst/>
              <a:gdLst/>
              <a:ahLst/>
              <a:cxnLst/>
              <a:rect l="l" t="t" r="r" b="b"/>
              <a:pathLst>
                <a:path w="7031" h="4908" extrusionOk="0">
                  <a:moveTo>
                    <a:pt x="3541" y="1"/>
                  </a:moveTo>
                  <a:cubicBezTo>
                    <a:pt x="1611" y="1"/>
                    <a:pt x="34" y="1096"/>
                    <a:pt x="17" y="2448"/>
                  </a:cubicBezTo>
                  <a:cubicBezTo>
                    <a:pt x="1" y="3805"/>
                    <a:pt x="1560" y="4908"/>
                    <a:pt x="3500" y="4908"/>
                  </a:cubicBezTo>
                  <a:cubicBezTo>
                    <a:pt x="5440" y="4908"/>
                    <a:pt x="7018" y="3806"/>
                    <a:pt x="7024" y="2448"/>
                  </a:cubicBezTo>
                  <a:cubicBezTo>
                    <a:pt x="7030" y="1095"/>
                    <a:pt x="5470" y="1"/>
                    <a:pt x="3541" y="1"/>
                  </a:cubicBezTo>
                  <a:close/>
                </a:path>
              </a:pathLst>
            </a:custGeom>
            <a:solidFill>
              <a:srgbClr val="F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1"/>
            <p:cNvSpPr/>
            <p:nvPr/>
          </p:nvSpPr>
          <p:spPr>
            <a:xfrm>
              <a:off x="3965125" y="1312100"/>
              <a:ext cx="176100" cy="122625"/>
            </a:xfrm>
            <a:custGeom>
              <a:avLst/>
              <a:gdLst/>
              <a:ahLst/>
              <a:cxnLst/>
              <a:rect l="l" t="t" r="r" b="b"/>
              <a:pathLst>
                <a:path w="7044" h="4905" extrusionOk="0">
                  <a:moveTo>
                    <a:pt x="3483" y="0"/>
                  </a:moveTo>
                  <a:cubicBezTo>
                    <a:pt x="1555" y="0"/>
                    <a:pt x="1" y="1094"/>
                    <a:pt x="14" y="2445"/>
                  </a:cubicBezTo>
                  <a:cubicBezTo>
                    <a:pt x="26" y="3802"/>
                    <a:pt x="1608" y="4905"/>
                    <a:pt x="3547" y="4905"/>
                  </a:cubicBezTo>
                  <a:cubicBezTo>
                    <a:pt x="3548" y="4905"/>
                    <a:pt x="3549" y="4905"/>
                    <a:pt x="3550" y="4905"/>
                  </a:cubicBezTo>
                  <a:cubicBezTo>
                    <a:pt x="5489" y="4905"/>
                    <a:pt x="7043" y="3803"/>
                    <a:pt x="7019" y="2445"/>
                  </a:cubicBezTo>
                  <a:cubicBezTo>
                    <a:pt x="6996" y="1094"/>
                    <a:pt x="5413" y="0"/>
                    <a:pt x="3483" y="0"/>
                  </a:cubicBezTo>
                  <a:close/>
                </a:path>
              </a:pathLst>
            </a:custGeom>
            <a:solidFill>
              <a:srgbClr val="F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1"/>
            <p:cNvSpPr/>
            <p:nvPr/>
          </p:nvSpPr>
          <p:spPr>
            <a:xfrm>
              <a:off x="3597975" y="1773625"/>
              <a:ext cx="27375" cy="150525"/>
            </a:xfrm>
            <a:custGeom>
              <a:avLst/>
              <a:gdLst/>
              <a:ahLst/>
              <a:cxnLst/>
              <a:rect l="l" t="t" r="r" b="b"/>
              <a:pathLst>
                <a:path w="1095" h="6021" extrusionOk="0">
                  <a:moveTo>
                    <a:pt x="986" y="1"/>
                  </a:moveTo>
                  <a:cubicBezTo>
                    <a:pt x="998" y="0"/>
                    <a:pt x="1018" y="137"/>
                    <a:pt x="1043" y="364"/>
                  </a:cubicBezTo>
                  <a:cubicBezTo>
                    <a:pt x="1064" y="592"/>
                    <a:pt x="1086" y="910"/>
                    <a:pt x="1086" y="1275"/>
                  </a:cubicBezTo>
                  <a:cubicBezTo>
                    <a:pt x="1094" y="2002"/>
                    <a:pt x="1014" y="2906"/>
                    <a:pt x="881" y="3589"/>
                  </a:cubicBezTo>
                  <a:cubicBezTo>
                    <a:pt x="630" y="4996"/>
                    <a:pt x="123" y="6020"/>
                    <a:pt x="72" y="5994"/>
                  </a:cubicBezTo>
                  <a:cubicBezTo>
                    <a:pt x="1" y="5966"/>
                    <a:pt x="413" y="4949"/>
                    <a:pt x="670" y="3561"/>
                  </a:cubicBezTo>
                  <a:cubicBezTo>
                    <a:pt x="803" y="2890"/>
                    <a:pt x="916" y="2001"/>
                    <a:pt x="949" y="1279"/>
                  </a:cubicBezTo>
                  <a:cubicBezTo>
                    <a:pt x="969" y="917"/>
                    <a:pt x="970" y="598"/>
                    <a:pt x="975" y="371"/>
                  </a:cubicBezTo>
                  <a:cubicBezTo>
                    <a:pt x="975" y="141"/>
                    <a:pt x="977" y="1"/>
                    <a:pt x="986"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1"/>
            <p:cNvSpPr/>
            <p:nvPr/>
          </p:nvSpPr>
          <p:spPr>
            <a:xfrm>
              <a:off x="3398225" y="1519425"/>
              <a:ext cx="39525" cy="126525"/>
            </a:xfrm>
            <a:custGeom>
              <a:avLst/>
              <a:gdLst/>
              <a:ahLst/>
              <a:cxnLst/>
              <a:rect l="l" t="t" r="r" b="b"/>
              <a:pathLst>
                <a:path w="1581" h="5061" extrusionOk="0">
                  <a:moveTo>
                    <a:pt x="748" y="5"/>
                  </a:moveTo>
                  <a:cubicBezTo>
                    <a:pt x="779" y="22"/>
                    <a:pt x="471" y="444"/>
                    <a:pt x="337" y="1089"/>
                  </a:cubicBezTo>
                  <a:cubicBezTo>
                    <a:pt x="178" y="1726"/>
                    <a:pt x="218" y="2551"/>
                    <a:pt x="408" y="3133"/>
                  </a:cubicBezTo>
                  <a:cubicBezTo>
                    <a:pt x="583" y="3734"/>
                    <a:pt x="875" y="4219"/>
                    <a:pt x="1129" y="4532"/>
                  </a:cubicBezTo>
                  <a:cubicBezTo>
                    <a:pt x="1383" y="4847"/>
                    <a:pt x="1581" y="5007"/>
                    <a:pt x="1555" y="5040"/>
                  </a:cubicBezTo>
                  <a:cubicBezTo>
                    <a:pt x="1542" y="5060"/>
                    <a:pt x="1312" y="4946"/>
                    <a:pt x="1020" y="4645"/>
                  </a:cubicBezTo>
                  <a:cubicBezTo>
                    <a:pt x="729" y="4347"/>
                    <a:pt x="393" y="3847"/>
                    <a:pt x="211" y="3207"/>
                  </a:cubicBezTo>
                  <a:cubicBezTo>
                    <a:pt x="11" y="2593"/>
                    <a:pt x="0" y="1715"/>
                    <a:pt x="206" y="1063"/>
                  </a:cubicBezTo>
                  <a:cubicBezTo>
                    <a:pt x="297" y="734"/>
                    <a:pt x="438" y="466"/>
                    <a:pt x="543" y="281"/>
                  </a:cubicBezTo>
                  <a:cubicBezTo>
                    <a:pt x="665" y="104"/>
                    <a:pt x="740" y="0"/>
                    <a:pt x="748" y="5"/>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1"/>
            <p:cNvSpPr/>
            <p:nvPr/>
          </p:nvSpPr>
          <p:spPr>
            <a:xfrm>
              <a:off x="3423575" y="1551700"/>
              <a:ext cx="10275" cy="42850"/>
            </a:xfrm>
            <a:custGeom>
              <a:avLst/>
              <a:gdLst/>
              <a:ahLst/>
              <a:cxnLst/>
              <a:rect l="l" t="t" r="r" b="b"/>
              <a:pathLst>
                <a:path w="411" h="1714" extrusionOk="0">
                  <a:moveTo>
                    <a:pt x="167" y="5"/>
                  </a:moveTo>
                  <a:cubicBezTo>
                    <a:pt x="197" y="17"/>
                    <a:pt x="147" y="629"/>
                    <a:pt x="245" y="989"/>
                  </a:cubicBezTo>
                  <a:cubicBezTo>
                    <a:pt x="315" y="1359"/>
                    <a:pt x="410" y="1647"/>
                    <a:pt x="351" y="1680"/>
                  </a:cubicBezTo>
                  <a:cubicBezTo>
                    <a:pt x="297" y="1713"/>
                    <a:pt x="112" y="1444"/>
                    <a:pt x="39" y="1032"/>
                  </a:cubicBezTo>
                  <a:cubicBezTo>
                    <a:pt x="0" y="833"/>
                    <a:pt x="3" y="566"/>
                    <a:pt x="44" y="358"/>
                  </a:cubicBezTo>
                  <a:cubicBezTo>
                    <a:pt x="82" y="149"/>
                    <a:pt x="151" y="1"/>
                    <a:pt x="167" y="5"/>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1"/>
            <p:cNvSpPr/>
            <p:nvPr/>
          </p:nvSpPr>
          <p:spPr>
            <a:xfrm>
              <a:off x="3632575" y="1779650"/>
              <a:ext cx="15900" cy="152800"/>
            </a:xfrm>
            <a:custGeom>
              <a:avLst/>
              <a:gdLst/>
              <a:ahLst/>
              <a:cxnLst/>
              <a:rect l="l" t="t" r="r" b="b"/>
              <a:pathLst>
                <a:path w="636" h="6112" extrusionOk="0">
                  <a:moveTo>
                    <a:pt x="577" y="0"/>
                  </a:moveTo>
                  <a:cubicBezTo>
                    <a:pt x="589" y="0"/>
                    <a:pt x="603" y="138"/>
                    <a:pt x="614" y="367"/>
                  </a:cubicBezTo>
                  <a:cubicBezTo>
                    <a:pt x="625" y="595"/>
                    <a:pt x="635" y="914"/>
                    <a:pt x="634" y="1278"/>
                  </a:cubicBezTo>
                  <a:cubicBezTo>
                    <a:pt x="635" y="2005"/>
                    <a:pt x="594" y="2907"/>
                    <a:pt x="528" y="3597"/>
                  </a:cubicBezTo>
                  <a:cubicBezTo>
                    <a:pt x="401" y="5014"/>
                    <a:pt x="130" y="6112"/>
                    <a:pt x="70" y="6100"/>
                  </a:cubicBezTo>
                  <a:cubicBezTo>
                    <a:pt x="0" y="6087"/>
                    <a:pt x="181" y="5003"/>
                    <a:pt x="317" y="3591"/>
                  </a:cubicBezTo>
                  <a:cubicBezTo>
                    <a:pt x="386" y="2905"/>
                    <a:pt x="460" y="2009"/>
                    <a:pt x="499" y="1282"/>
                  </a:cubicBezTo>
                  <a:cubicBezTo>
                    <a:pt x="518" y="920"/>
                    <a:pt x="535" y="601"/>
                    <a:pt x="546" y="371"/>
                  </a:cubicBezTo>
                  <a:cubicBezTo>
                    <a:pt x="556" y="139"/>
                    <a:pt x="567" y="0"/>
                    <a:pt x="577"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1"/>
            <p:cNvSpPr/>
            <p:nvPr/>
          </p:nvSpPr>
          <p:spPr>
            <a:xfrm>
              <a:off x="3665100" y="1800875"/>
              <a:ext cx="5600" cy="51750"/>
            </a:xfrm>
            <a:custGeom>
              <a:avLst/>
              <a:gdLst/>
              <a:ahLst/>
              <a:cxnLst/>
              <a:rect l="l" t="t" r="r" b="b"/>
              <a:pathLst>
                <a:path w="224" h="2070" extrusionOk="0">
                  <a:moveTo>
                    <a:pt x="105" y="0"/>
                  </a:moveTo>
                  <a:cubicBezTo>
                    <a:pt x="153" y="0"/>
                    <a:pt x="206" y="750"/>
                    <a:pt x="214" y="1216"/>
                  </a:cubicBezTo>
                  <a:cubicBezTo>
                    <a:pt x="224" y="1692"/>
                    <a:pt x="164" y="2070"/>
                    <a:pt x="101" y="2070"/>
                  </a:cubicBezTo>
                  <a:cubicBezTo>
                    <a:pt x="33" y="2070"/>
                    <a:pt x="6" y="1699"/>
                    <a:pt x="2" y="1221"/>
                  </a:cubicBezTo>
                  <a:cubicBezTo>
                    <a:pt x="0" y="753"/>
                    <a:pt x="66" y="0"/>
                    <a:pt x="105"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1"/>
            <p:cNvSpPr/>
            <p:nvPr/>
          </p:nvSpPr>
          <p:spPr>
            <a:xfrm>
              <a:off x="3996925" y="1755425"/>
              <a:ext cx="21500" cy="134550"/>
            </a:xfrm>
            <a:custGeom>
              <a:avLst/>
              <a:gdLst/>
              <a:ahLst/>
              <a:cxnLst/>
              <a:rect l="l" t="t" r="r" b="b"/>
              <a:pathLst>
                <a:path w="860" h="5382" extrusionOk="0">
                  <a:moveTo>
                    <a:pt x="156" y="1"/>
                  </a:moveTo>
                  <a:cubicBezTo>
                    <a:pt x="182" y="3"/>
                    <a:pt x="146" y="491"/>
                    <a:pt x="166" y="1131"/>
                  </a:cubicBezTo>
                  <a:cubicBezTo>
                    <a:pt x="178" y="1772"/>
                    <a:pt x="255" y="2563"/>
                    <a:pt x="359" y="3161"/>
                  </a:cubicBezTo>
                  <a:cubicBezTo>
                    <a:pt x="557" y="4389"/>
                    <a:pt x="860" y="5334"/>
                    <a:pt x="792" y="5358"/>
                  </a:cubicBezTo>
                  <a:cubicBezTo>
                    <a:pt x="737" y="5382"/>
                    <a:pt x="350" y="4465"/>
                    <a:pt x="151" y="3204"/>
                  </a:cubicBezTo>
                  <a:cubicBezTo>
                    <a:pt x="46" y="2594"/>
                    <a:pt x="1" y="1784"/>
                    <a:pt x="30" y="1135"/>
                  </a:cubicBezTo>
                  <a:cubicBezTo>
                    <a:pt x="41" y="811"/>
                    <a:pt x="70" y="526"/>
                    <a:pt x="94" y="324"/>
                  </a:cubicBezTo>
                  <a:cubicBezTo>
                    <a:pt x="124" y="120"/>
                    <a:pt x="146" y="1"/>
                    <a:pt x="156"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1"/>
            <p:cNvSpPr/>
            <p:nvPr/>
          </p:nvSpPr>
          <p:spPr>
            <a:xfrm>
              <a:off x="3986525" y="1776625"/>
              <a:ext cx="5975" cy="51625"/>
            </a:xfrm>
            <a:custGeom>
              <a:avLst/>
              <a:gdLst/>
              <a:ahLst/>
              <a:cxnLst/>
              <a:rect l="l" t="t" r="r" b="b"/>
              <a:pathLst>
                <a:path w="239" h="2065" extrusionOk="0">
                  <a:moveTo>
                    <a:pt x="95" y="1"/>
                  </a:moveTo>
                  <a:cubicBezTo>
                    <a:pt x="143" y="1"/>
                    <a:pt x="206" y="748"/>
                    <a:pt x="222" y="1213"/>
                  </a:cubicBezTo>
                  <a:cubicBezTo>
                    <a:pt x="238" y="1688"/>
                    <a:pt x="185" y="2065"/>
                    <a:pt x="121" y="2065"/>
                  </a:cubicBezTo>
                  <a:cubicBezTo>
                    <a:pt x="53" y="2065"/>
                    <a:pt x="20" y="1696"/>
                    <a:pt x="10" y="1216"/>
                  </a:cubicBezTo>
                  <a:cubicBezTo>
                    <a:pt x="1" y="750"/>
                    <a:pt x="58" y="1"/>
                    <a:pt x="95"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1"/>
            <p:cNvSpPr/>
            <p:nvPr/>
          </p:nvSpPr>
          <p:spPr>
            <a:xfrm>
              <a:off x="4022550" y="1740275"/>
              <a:ext cx="5500" cy="91025"/>
            </a:xfrm>
            <a:custGeom>
              <a:avLst/>
              <a:gdLst/>
              <a:ahLst/>
              <a:cxnLst/>
              <a:rect l="l" t="t" r="r" b="b"/>
              <a:pathLst>
                <a:path w="220" h="3641" extrusionOk="0">
                  <a:moveTo>
                    <a:pt x="133" y="1"/>
                  </a:moveTo>
                  <a:cubicBezTo>
                    <a:pt x="180" y="3"/>
                    <a:pt x="220" y="1319"/>
                    <a:pt x="220" y="2139"/>
                  </a:cubicBezTo>
                  <a:cubicBezTo>
                    <a:pt x="220" y="2977"/>
                    <a:pt x="153" y="3641"/>
                    <a:pt x="89" y="3639"/>
                  </a:cubicBezTo>
                  <a:cubicBezTo>
                    <a:pt x="21" y="3638"/>
                    <a:pt x="1" y="2984"/>
                    <a:pt x="8" y="2141"/>
                  </a:cubicBezTo>
                  <a:cubicBezTo>
                    <a:pt x="14" y="1321"/>
                    <a:pt x="96" y="0"/>
                    <a:pt x="133"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1"/>
            <p:cNvSpPr/>
            <p:nvPr/>
          </p:nvSpPr>
          <p:spPr>
            <a:xfrm>
              <a:off x="3488475" y="1774125"/>
              <a:ext cx="29600" cy="170600"/>
            </a:xfrm>
            <a:custGeom>
              <a:avLst/>
              <a:gdLst/>
              <a:ahLst/>
              <a:cxnLst/>
              <a:rect l="l" t="t" r="r" b="b"/>
              <a:pathLst>
                <a:path w="1184" h="6824" extrusionOk="0">
                  <a:moveTo>
                    <a:pt x="573" y="3"/>
                  </a:moveTo>
                  <a:cubicBezTo>
                    <a:pt x="583" y="0"/>
                    <a:pt x="644" y="144"/>
                    <a:pt x="735" y="389"/>
                  </a:cubicBezTo>
                  <a:cubicBezTo>
                    <a:pt x="816" y="636"/>
                    <a:pt x="922" y="989"/>
                    <a:pt x="996" y="1399"/>
                  </a:cubicBezTo>
                  <a:cubicBezTo>
                    <a:pt x="1160" y="2218"/>
                    <a:pt x="1184" y="3271"/>
                    <a:pt x="1063" y="4065"/>
                  </a:cubicBezTo>
                  <a:cubicBezTo>
                    <a:pt x="956" y="4880"/>
                    <a:pt x="723" y="5586"/>
                    <a:pt x="506" y="6071"/>
                  </a:cubicBezTo>
                  <a:cubicBezTo>
                    <a:pt x="287" y="6557"/>
                    <a:pt x="101" y="6824"/>
                    <a:pt x="77" y="6811"/>
                  </a:cubicBezTo>
                  <a:cubicBezTo>
                    <a:pt x="0" y="6776"/>
                    <a:pt x="635" y="5663"/>
                    <a:pt x="850" y="4054"/>
                  </a:cubicBezTo>
                  <a:cubicBezTo>
                    <a:pt x="973" y="3279"/>
                    <a:pt x="985" y="2250"/>
                    <a:pt x="864" y="1431"/>
                  </a:cubicBezTo>
                  <a:cubicBezTo>
                    <a:pt x="811" y="1023"/>
                    <a:pt x="729" y="668"/>
                    <a:pt x="670" y="414"/>
                  </a:cubicBezTo>
                  <a:cubicBezTo>
                    <a:pt x="602" y="161"/>
                    <a:pt x="565" y="8"/>
                    <a:pt x="573" y="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1"/>
            <p:cNvSpPr/>
            <p:nvPr/>
          </p:nvSpPr>
          <p:spPr>
            <a:xfrm>
              <a:off x="3530025" y="1825150"/>
              <a:ext cx="14575" cy="70775"/>
            </a:xfrm>
            <a:custGeom>
              <a:avLst/>
              <a:gdLst/>
              <a:ahLst/>
              <a:cxnLst/>
              <a:rect l="l" t="t" r="r" b="b"/>
              <a:pathLst>
                <a:path w="583" h="2831" extrusionOk="0">
                  <a:moveTo>
                    <a:pt x="536" y="8"/>
                  </a:moveTo>
                  <a:cubicBezTo>
                    <a:pt x="582" y="15"/>
                    <a:pt x="467" y="1042"/>
                    <a:pt x="371" y="1677"/>
                  </a:cubicBezTo>
                  <a:cubicBezTo>
                    <a:pt x="273" y="2327"/>
                    <a:pt x="130" y="2831"/>
                    <a:pt x="67" y="2820"/>
                  </a:cubicBezTo>
                  <a:cubicBezTo>
                    <a:pt x="0" y="2810"/>
                    <a:pt x="56" y="2302"/>
                    <a:pt x="162" y="1648"/>
                  </a:cubicBezTo>
                  <a:cubicBezTo>
                    <a:pt x="264" y="1013"/>
                    <a:pt x="499" y="0"/>
                    <a:pt x="536" y="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1"/>
            <p:cNvSpPr/>
            <p:nvPr/>
          </p:nvSpPr>
          <p:spPr>
            <a:xfrm>
              <a:off x="4259425" y="1926075"/>
              <a:ext cx="30550" cy="133400"/>
            </a:xfrm>
            <a:custGeom>
              <a:avLst/>
              <a:gdLst/>
              <a:ahLst/>
              <a:cxnLst/>
              <a:rect l="l" t="t" r="r" b="b"/>
              <a:pathLst>
                <a:path w="1222" h="5336" extrusionOk="0">
                  <a:moveTo>
                    <a:pt x="26" y="9"/>
                  </a:moveTo>
                  <a:cubicBezTo>
                    <a:pt x="34" y="1"/>
                    <a:pt x="125" y="93"/>
                    <a:pt x="272" y="254"/>
                  </a:cubicBezTo>
                  <a:cubicBezTo>
                    <a:pt x="407" y="423"/>
                    <a:pt x="588" y="671"/>
                    <a:pt x="738" y="985"/>
                  </a:cubicBezTo>
                  <a:cubicBezTo>
                    <a:pt x="1056" y="1607"/>
                    <a:pt x="1222" y="2483"/>
                    <a:pt x="1169" y="3147"/>
                  </a:cubicBezTo>
                  <a:cubicBezTo>
                    <a:pt x="1136" y="3827"/>
                    <a:pt x="926" y="4412"/>
                    <a:pt x="712" y="4784"/>
                  </a:cubicBezTo>
                  <a:cubicBezTo>
                    <a:pt x="495" y="5160"/>
                    <a:pt x="296" y="5336"/>
                    <a:pt x="279" y="5320"/>
                  </a:cubicBezTo>
                  <a:cubicBezTo>
                    <a:pt x="244" y="5293"/>
                    <a:pt x="394" y="5089"/>
                    <a:pt x="565" y="4715"/>
                  </a:cubicBezTo>
                  <a:cubicBezTo>
                    <a:pt x="738" y="4343"/>
                    <a:pt x="920" y="3790"/>
                    <a:pt x="956" y="3139"/>
                  </a:cubicBezTo>
                  <a:cubicBezTo>
                    <a:pt x="1013" y="2509"/>
                    <a:pt x="888" y="1668"/>
                    <a:pt x="618" y="1048"/>
                  </a:cubicBezTo>
                  <a:cubicBezTo>
                    <a:pt x="367" y="413"/>
                    <a:pt x="0" y="27"/>
                    <a:pt x="26" y="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1"/>
            <p:cNvSpPr/>
            <p:nvPr/>
          </p:nvSpPr>
          <p:spPr>
            <a:xfrm>
              <a:off x="4251775" y="1962875"/>
              <a:ext cx="13350" cy="68950"/>
            </a:xfrm>
            <a:custGeom>
              <a:avLst/>
              <a:gdLst/>
              <a:ahLst/>
              <a:cxnLst/>
              <a:rect l="l" t="t" r="r" b="b"/>
              <a:pathLst>
                <a:path w="534" h="2758" extrusionOk="0">
                  <a:moveTo>
                    <a:pt x="227" y="7"/>
                  </a:moveTo>
                  <a:cubicBezTo>
                    <a:pt x="246" y="0"/>
                    <a:pt x="362" y="232"/>
                    <a:pt x="433" y="565"/>
                  </a:cubicBezTo>
                  <a:cubicBezTo>
                    <a:pt x="512" y="897"/>
                    <a:pt x="534" y="1323"/>
                    <a:pt x="495" y="1645"/>
                  </a:cubicBezTo>
                  <a:cubicBezTo>
                    <a:pt x="427" y="2313"/>
                    <a:pt x="119" y="2758"/>
                    <a:pt x="68" y="2723"/>
                  </a:cubicBezTo>
                  <a:cubicBezTo>
                    <a:pt x="0" y="2688"/>
                    <a:pt x="212" y="2244"/>
                    <a:pt x="282" y="1618"/>
                  </a:cubicBezTo>
                  <a:cubicBezTo>
                    <a:pt x="322" y="1316"/>
                    <a:pt x="333" y="914"/>
                    <a:pt x="300" y="587"/>
                  </a:cubicBezTo>
                  <a:cubicBezTo>
                    <a:pt x="271" y="260"/>
                    <a:pt x="206" y="14"/>
                    <a:pt x="227" y="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1"/>
            <p:cNvSpPr/>
            <p:nvPr/>
          </p:nvSpPr>
          <p:spPr>
            <a:xfrm>
              <a:off x="3284900" y="2049200"/>
              <a:ext cx="25025" cy="202225"/>
            </a:xfrm>
            <a:custGeom>
              <a:avLst/>
              <a:gdLst/>
              <a:ahLst/>
              <a:cxnLst/>
              <a:rect l="l" t="t" r="r" b="b"/>
              <a:pathLst>
                <a:path w="1001" h="8089" extrusionOk="0">
                  <a:moveTo>
                    <a:pt x="805" y="1"/>
                  </a:moveTo>
                  <a:cubicBezTo>
                    <a:pt x="816" y="6"/>
                    <a:pt x="770" y="187"/>
                    <a:pt x="685" y="482"/>
                  </a:cubicBezTo>
                  <a:cubicBezTo>
                    <a:pt x="611" y="779"/>
                    <a:pt x="506" y="1196"/>
                    <a:pt x="430" y="1676"/>
                  </a:cubicBezTo>
                  <a:cubicBezTo>
                    <a:pt x="261" y="2636"/>
                    <a:pt x="213" y="3844"/>
                    <a:pt x="299" y="4760"/>
                  </a:cubicBezTo>
                  <a:cubicBezTo>
                    <a:pt x="435" y="6646"/>
                    <a:pt x="1001" y="8048"/>
                    <a:pt x="923" y="8077"/>
                  </a:cubicBezTo>
                  <a:cubicBezTo>
                    <a:pt x="897" y="8089"/>
                    <a:pt x="729" y="7760"/>
                    <a:pt x="541" y="7179"/>
                  </a:cubicBezTo>
                  <a:cubicBezTo>
                    <a:pt x="355" y="6598"/>
                    <a:pt x="159" y="5764"/>
                    <a:pt x="87" y="4801"/>
                  </a:cubicBezTo>
                  <a:cubicBezTo>
                    <a:pt x="0" y="3866"/>
                    <a:pt x="81" y="2629"/>
                    <a:pt x="295" y="1662"/>
                  </a:cubicBezTo>
                  <a:cubicBezTo>
                    <a:pt x="394" y="1177"/>
                    <a:pt x="522" y="760"/>
                    <a:pt x="621" y="466"/>
                  </a:cubicBezTo>
                  <a:cubicBezTo>
                    <a:pt x="675" y="321"/>
                    <a:pt x="720" y="205"/>
                    <a:pt x="750" y="123"/>
                  </a:cubicBezTo>
                  <a:cubicBezTo>
                    <a:pt x="781" y="43"/>
                    <a:pt x="800" y="0"/>
                    <a:pt x="805"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1"/>
            <p:cNvSpPr/>
            <p:nvPr/>
          </p:nvSpPr>
          <p:spPr>
            <a:xfrm>
              <a:off x="3310650" y="2136850"/>
              <a:ext cx="26825" cy="112725"/>
            </a:xfrm>
            <a:custGeom>
              <a:avLst/>
              <a:gdLst/>
              <a:ahLst/>
              <a:cxnLst/>
              <a:rect l="l" t="t" r="r" b="b"/>
              <a:pathLst>
                <a:path w="1073" h="4509" extrusionOk="0">
                  <a:moveTo>
                    <a:pt x="358" y="3"/>
                  </a:moveTo>
                  <a:cubicBezTo>
                    <a:pt x="387" y="11"/>
                    <a:pt x="262" y="420"/>
                    <a:pt x="228" y="969"/>
                  </a:cubicBezTo>
                  <a:cubicBezTo>
                    <a:pt x="182" y="1517"/>
                    <a:pt x="239" y="2195"/>
                    <a:pt x="366" y="2690"/>
                  </a:cubicBezTo>
                  <a:cubicBezTo>
                    <a:pt x="596" y="3721"/>
                    <a:pt x="1073" y="4419"/>
                    <a:pt x="1010" y="4463"/>
                  </a:cubicBezTo>
                  <a:cubicBezTo>
                    <a:pt x="970" y="4509"/>
                    <a:pt x="402" y="3847"/>
                    <a:pt x="159" y="2757"/>
                  </a:cubicBezTo>
                  <a:cubicBezTo>
                    <a:pt x="28" y="2237"/>
                    <a:pt x="0" y="1520"/>
                    <a:pt x="91" y="959"/>
                  </a:cubicBezTo>
                  <a:cubicBezTo>
                    <a:pt x="132" y="679"/>
                    <a:pt x="197" y="438"/>
                    <a:pt x="250" y="268"/>
                  </a:cubicBezTo>
                  <a:cubicBezTo>
                    <a:pt x="310" y="99"/>
                    <a:pt x="349" y="0"/>
                    <a:pt x="358" y="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1"/>
            <p:cNvSpPr/>
            <p:nvPr/>
          </p:nvSpPr>
          <p:spPr>
            <a:xfrm>
              <a:off x="3348075" y="2205750"/>
              <a:ext cx="5675" cy="18950"/>
            </a:xfrm>
            <a:custGeom>
              <a:avLst/>
              <a:gdLst/>
              <a:ahLst/>
              <a:cxnLst/>
              <a:rect l="l" t="t" r="r" b="b"/>
              <a:pathLst>
                <a:path w="227" h="758" extrusionOk="0">
                  <a:moveTo>
                    <a:pt x="110" y="1"/>
                  </a:moveTo>
                  <a:cubicBezTo>
                    <a:pt x="158" y="1"/>
                    <a:pt x="211" y="275"/>
                    <a:pt x="218" y="446"/>
                  </a:cubicBezTo>
                  <a:cubicBezTo>
                    <a:pt x="227" y="619"/>
                    <a:pt x="165" y="758"/>
                    <a:pt x="101" y="758"/>
                  </a:cubicBezTo>
                  <a:cubicBezTo>
                    <a:pt x="32" y="758"/>
                    <a:pt x="6" y="622"/>
                    <a:pt x="4" y="448"/>
                  </a:cubicBezTo>
                  <a:cubicBezTo>
                    <a:pt x="0" y="276"/>
                    <a:pt x="72" y="1"/>
                    <a:pt x="110"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1"/>
            <p:cNvSpPr/>
            <p:nvPr/>
          </p:nvSpPr>
          <p:spPr>
            <a:xfrm>
              <a:off x="3192675" y="1662100"/>
              <a:ext cx="16375" cy="142400"/>
            </a:xfrm>
            <a:custGeom>
              <a:avLst/>
              <a:gdLst/>
              <a:ahLst/>
              <a:cxnLst/>
              <a:rect l="l" t="t" r="r" b="b"/>
              <a:pathLst>
                <a:path w="655" h="5696" extrusionOk="0">
                  <a:moveTo>
                    <a:pt x="93" y="4"/>
                  </a:moveTo>
                  <a:cubicBezTo>
                    <a:pt x="104" y="0"/>
                    <a:pt x="154" y="120"/>
                    <a:pt x="225" y="321"/>
                  </a:cubicBezTo>
                  <a:cubicBezTo>
                    <a:pt x="291" y="524"/>
                    <a:pt x="377" y="812"/>
                    <a:pt x="445" y="1147"/>
                  </a:cubicBezTo>
                  <a:cubicBezTo>
                    <a:pt x="590" y="1815"/>
                    <a:pt x="654" y="2671"/>
                    <a:pt x="616" y="3327"/>
                  </a:cubicBezTo>
                  <a:cubicBezTo>
                    <a:pt x="561" y="4682"/>
                    <a:pt x="124" y="5695"/>
                    <a:pt x="75" y="5672"/>
                  </a:cubicBezTo>
                  <a:cubicBezTo>
                    <a:pt x="0" y="5651"/>
                    <a:pt x="340" y="4661"/>
                    <a:pt x="405" y="3334"/>
                  </a:cubicBezTo>
                  <a:cubicBezTo>
                    <a:pt x="448" y="2692"/>
                    <a:pt x="416" y="1851"/>
                    <a:pt x="314" y="1179"/>
                  </a:cubicBezTo>
                  <a:cubicBezTo>
                    <a:pt x="222" y="508"/>
                    <a:pt x="71" y="12"/>
                    <a:pt x="93" y="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1"/>
            <p:cNvSpPr/>
            <p:nvPr/>
          </p:nvSpPr>
          <p:spPr>
            <a:xfrm>
              <a:off x="3217375" y="1715825"/>
              <a:ext cx="9000" cy="55175"/>
            </a:xfrm>
            <a:custGeom>
              <a:avLst/>
              <a:gdLst/>
              <a:ahLst/>
              <a:cxnLst/>
              <a:rect l="l" t="t" r="r" b="b"/>
              <a:pathLst>
                <a:path w="360" h="2207" extrusionOk="0">
                  <a:moveTo>
                    <a:pt x="119" y="18"/>
                  </a:moveTo>
                  <a:cubicBezTo>
                    <a:pt x="177" y="0"/>
                    <a:pt x="360" y="787"/>
                    <a:pt x="317" y="1299"/>
                  </a:cubicBezTo>
                  <a:cubicBezTo>
                    <a:pt x="299" y="1819"/>
                    <a:pt x="127" y="2206"/>
                    <a:pt x="69" y="2189"/>
                  </a:cubicBezTo>
                  <a:cubicBezTo>
                    <a:pt x="1" y="2172"/>
                    <a:pt x="82" y="1792"/>
                    <a:pt x="106" y="1295"/>
                  </a:cubicBezTo>
                  <a:cubicBezTo>
                    <a:pt x="155" y="812"/>
                    <a:pt x="95" y="26"/>
                    <a:pt x="119" y="1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1"/>
            <p:cNvSpPr/>
            <p:nvPr/>
          </p:nvSpPr>
          <p:spPr>
            <a:xfrm>
              <a:off x="3264525" y="1147025"/>
              <a:ext cx="35800" cy="179575"/>
            </a:xfrm>
            <a:custGeom>
              <a:avLst/>
              <a:gdLst/>
              <a:ahLst/>
              <a:cxnLst/>
              <a:rect l="l" t="t" r="r" b="b"/>
              <a:pathLst>
                <a:path w="1432" h="7183" extrusionOk="0">
                  <a:moveTo>
                    <a:pt x="1203" y="2"/>
                  </a:moveTo>
                  <a:cubicBezTo>
                    <a:pt x="1214" y="1"/>
                    <a:pt x="1246" y="160"/>
                    <a:pt x="1292" y="430"/>
                  </a:cubicBezTo>
                  <a:cubicBezTo>
                    <a:pt x="1330" y="700"/>
                    <a:pt x="1374" y="1081"/>
                    <a:pt x="1389" y="1516"/>
                  </a:cubicBezTo>
                  <a:cubicBezTo>
                    <a:pt x="1431" y="2389"/>
                    <a:pt x="1340" y="3478"/>
                    <a:pt x="1163" y="4299"/>
                  </a:cubicBezTo>
                  <a:cubicBezTo>
                    <a:pt x="993" y="5140"/>
                    <a:pt x="734" y="5872"/>
                    <a:pt x="507" y="6381"/>
                  </a:cubicBezTo>
                  <a:cubicBezTo>
                    <a:pt x="281" y="6892"/>
                    <a:pt x="97" y="7182"/>
                    <a:pt x="72" y="7170"/>
                  </a:cubicBezTo>
                  <a:cubicBezTo>
                    <a:pt x="0" y="7141"/>
                    <a:pt x="617" y="5948"/>
                    <a:pt x="957" y="4277"/>
                  </a:cubicBezTo>
                  <a:cubicBezTo>
                    <a:pt x="1136" y="3472"/>
                    <a:pt x="1260" y="2398"/>
                    <a:pt x="1258" y="1530"/>
                  </a:cubicBezTo>
                  <a:cubicBezTo>
                    <a:pt x="1263" y="1096"/>
                    <a:pt x="1241" y="715"/>
                    <a:pt x="1225" y="442"/>
                  </a:cubicBezTo>
                  <a:cubicBezTo>
                    <a:pt x="1204" y="169"/>
                    <a:pt x="1193" y="3"/>
                    <a:pt x="1203" y="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1"/>
            <p:cNvSpPr/>
            <p:nvPr/>
          </p:nvSpPr>
          <p:spPr>
            <a:xfrm>
              <a:off x="3293100" y="1218625"/>
              <a:ext cx="19225" cy="78600"/>
            </a:xfrm>
            <a:custGeom>
              <a:avLst/>
              <a:gdLst/>
              <a:ahLst/>
              <a:cxnLst/>
              <a:rect l="l" t="t" r="r" b="b"/>
              <a:pathLst>
                <a:path w="769" h="3144" extrusionOk="0">
                  <a:moveTo>
                    <a:pt x="708" y="2"/>
                  </a:moveTo>
                  <a:cubicBezTo>
                    <a:pt x="768" y="0"/>
                    <a:pt x="753" y="1169"/>
                    <a:pt x="569" y="1880"/>
                  </a:cubicBezTo>
                  <a:cubicBezTo>
                    <a:pt x="408" y="2612"/>
                    <a:pt x="119" y="3143"/>
                    <a:pt x="65" y="3120"/>
                  </a:cubicBezTo>
                  <a:cubicBezTo>
                    <a:pt x="1" y="3095"/>
                    <a:pt x="202" y="2560"/>
                    <a:pt x="367" y="1843"/>
                  </a:cubicBezTo>
                  <a:cubicBezTo>
                    <a:pt x="450" y="1497"/>
                    <a:pt x="544" y="1039"/>
                    <a:pt x="601" y="664"/>
                  </a:cubicBezTo>
                  <a:cubicBezTo>
                    <a:pt x="662" y="291"/>
                    <a:pt x="689" y="2"/>
                    <a:pt x="708" y="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1"/>
            <p:cNvSpPr/>
            <p:nvPr/>
          </p:nvSpPr>
          <p:spPr>
            <a:xfrm>
              <a:off x="3319875" y="1244350"/>
              <a:ext cx="8900" cy="23750"/>
            </a:xfrm>
            <a:custGeom>
              <a:avLst/>
              <a:gdLst/>
              <a:ahLst/>
              <a:cxnLst/>
              <a:rect l="l" t="t" r="r" b="b"/>
              <a:pathLst>
                <a:path w="356" h="950" extrusionOk="0">
                  <a:moveTo>
                    <a:pt x="312" y="9"/>
                  </a:moveTo>
                  <a:cubicBezTo>
                    <a:pt x="355" y="19"/>
                    <a:pt x="318" y="367"/>
                    <a:pt x="272" y="579"/>
                  </a:cubicBezTo>
                  <a:cubicBezTo>
                    <a:pt x="224" y="794"/>
                    <a:pt x="126" y="950"/>
                    <a:pt x="64" y="934"/>
                  </a:cubicBezTo>
                  <a:cubicBezTo>
                    <a:pt x="1" y="918"/>
                    <a:pt x="18" y="745"/>
                    <a:pt x="73" y="531"/>
                  </a:cubicBezTo>
                  <a:cubicBezTo>
                    <a:pt x="126" y="322"/>
                    <a:pt x="276" y="0"/>
                    <a:pt x="312" y="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1"/>
            <p:cNvSpPr/>
            <p:nvPr/>
          </p:nvSpPr>
          <p:spPr>
            <a:xfrm>
              <a:off x="3521850" y="654925"/>
              <a:ext cx="125600" cy="22825"/>
            </a:xfrm>
            <a:custGeom>
              <a:avLst/>
              <a:gdLst/>
              <a:ahLst/>
              <a:cxnLst/>
              <a:rect l="l" t="t" r="r" b="b"/>
              <a:pathLst>
                <a:path w="5024" h="913" extrusionOk="0">
                  <a:moveTo>
                    <a:pt x="5018" y="888"/>
                  </a:moveTo>
                  <a:cubicBezTo>
                    <a:pt x="5002" y="912"/>
                    <a:pt x="4605" y="656"/>
                    <a:pt x="4021" y="478"/>
                  </a:cubicBezTo>
                  <a:cubicBezTo>
                    <a:pt x="3443" y="287"/>
                    <a:pt x="2684" y="196"/>
                    <a:pt x="2110" y="235"/>
                  </a:cubicBezTo>
                  <a:cubicBezTo>
                    <a:pt x="923" y="276"/>
                    <a:pt x="66" y="724"/>
                    <a:pt x="36" y="657"/>
                  </a:cubicBezTo>
                  <a:cubicBezTo>
                    <a:pt x="0" y="621"/>
                    <a:pt x="842" y="86"/>
                    <a:pt x="2091" y="41"/>
                  </a:cubicBezTo>
                  <a:cubicBezTo>
                    <a:pt x="2691" y="1"/>
                    <a:pt x="3478" y="126"/>
                    <a:pt x="4060" y="360"/>
                  </a:cubicBezTo>
                  <a:cubicBezTo>
                    <a:pt x="4354" y="469"/>
                    <a:pt x="4596" y="603"/>
                    <a:pt x="4764" y="703"/>
                  </a:cubicBezTo>
                  <a:cubicBezTo>
                    <a:pt x="4928" y="812"/>
                    <a:pt x="5023" y="880"/>
                    <a:pt x="5018" y="88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1"/>
            <p:cNvSpPr/>
            <p:nvPr/>
          </p:nvSpPr>
          <p:spPr>
            <a:xfrm>
              <a:off x="3601900" y="629100"/>
              <a:ext cx="50875" cy="27025"/>
            </a:xfrm>
            <a:custGeom>
              <a:avLst/>
              <a:gdLst/>
              <a:ahLst/>
              <a:cxnLst/>
              <a:rect l="l" t="t" r="r" b="b"/>
              <a:pathLst>
                <a:path w="2035" h="1081" extrusionOk="0">
                  <a:moveTo>
                    <a:pt x="2022" y="1066"/>
                  </a:moveTo>
                  <a:cubicBezTo>
                    <a:pt x="2001" y="1081"/>
                    <a:pt x="1876" y="913"/>
                    <a:pt x="1662" y="754"/>
                  </a:cubicBezTo>
                  <a:cubicBezTo>
                    <a:pt x="1455" y="589"/>
                    <a:pt x="1163" y="440"/>
                    <a:pt x="924" y="370"/>
                  </a:cubicBezTo>
                  <a:cubicBezTo>
                    <a:pt x="443" y="207"/>
                    <a:pt x="25" y="233"/>
                    <a:pt x="16" y="169"/>
                  </a:cubicBezTo>
                  <a:cubicBezTo>
                    <a:pt x="0" y="116"/>
                    <a:pt x="449" y="1"/>
                    <a:pt x="988" y="185"/>
                  </a:cubicBezTo>
                  <a:cubicBezTo>
                    <a:pt x="1248" y="265"/>
                    <a:pt x="1556" y="457"/>
                    <a:pt x="1749" y="661"/>
                  </a:cubicBezTo>
                  <a:cubicBezTo>
                    <a:pt x="1948" y="862"/>
                    <a:pt x="2035" y="1059"/>
                    <a:pt x="2022" y="106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1"/>
            <p:cNvSpPr/>
            <p:nvPr/>
          </p:nvSpPr>
          <p:spPr>
            <a:xfrm>
              <a:off x="3745800" y="750950"/>
              <a:ext cx="130825" cy="36175"/>
            </a:xfrm>
            <a:custGeom>
              <a:avLst/>
              <a:gdLst/>
              <a:ahLst/>
              <a:cxnLst/>
              <a:rect l="l" t="t" r="r" b="b"/>
              <a:pathLst>
                <a:path w="5233" h="1447" extrusionOk="0">
                  <a:moveTo>
                    <a:pt x="5" y="23"/>
                  </a:moveTo>
                  <a:cubicBezTo>
                    <a:pt x="17" y="1"/>
                    <a:pt x="461" y="207"/>
                    <a:pt x="1067" y="419"/>
                  </a:cubicBezTo>
                  <a:cubicBezTo>
                    <a:pt x="1670" y="637"/>
                    <a:pt x="2436" y="853"/>
                    <a:pt x="3031" y="976"/>
                  </a:cubicBezTo>
                  <a:cubicBezTo>
                    <a:pt x="4245" y="1241"/>
                    <a:pt x="5233" y="1315"/>
                    <a:pt x="5230" y="1382"/>
                  </a:cubicBezTo>
                  <a:cubicBezTo>
                    <a:pt x="5230" y="1437"/>
                    <a:pt x="4242" y="1447"/>
                    <a:pt x="2999" y="1170"/>
                  </a:cubicBezTo>
                  <a:cubicBezTo>
                    <a:pt x="2394" y="1043"/>
                    <a:pt x="1623" y="796"/>
                    <a:pt x="1025" y="537"/>
                  </a:cubicBezTo>
                  <a:cubicBezTo>
                    <a:pt x="726" y="411"/>
                    <a:pt x="469" y="284"/>
                    <a:pt x="288" y="191"/>
                  </a:cubicBezTo>
                  <a:cubicBezTo>
                    <a:pt x="108" y="93"/>
                    <a:pt x="1" y="30"/>
                    <a:pt x="5" y="2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1"/>
            <p:cNvSpPr/>
            <p:nvPr/>
          </p:nvSpPr>
          <p:spPr>
            <a:xfrm>
              <a:off x="3768350" y="739975"/>
              <a:ext cx="71325" cy="22300"/>
            </a:xfrm>
            <a:custGeom>
              <a:avLst/>
              <a:gdLst/>
              <a:ahLst/>
              <a:cxnLst/>
              <a:rect l="l" t="t" r="r" b="b"/>
              <a:pathLst>
                <a:path w="2853" h="892" extrusionOk="0">
                  <a:moveTo>
                    <a:pt x="10" y="21"/>
                  </a:moveTo>
                  <a:cubicBezTo>
                    <a:pt x="24" y="0"/>
                    <a:pt x="263" y="120"/>
                    <a:pt x="592" y="241"/>
                  </a:cubicBezTo>
                  <a:cubicBezTo>
                    <a:pt x="918" y="365"/>
                    <a:pt x="1333" y="483"/>
                    <a:pt x="1655" y="548"/>
                  </a:cubicBezTo>
                  <a:cubicBezTo>
                    <a:pt x="2312" y="689"/>
                    <a:pt x="2848" y="726"/>
                    <a:pt x="2850" y="790"/>
                  </a:cubicBezTo>
                  <a:cubicBezTo>
                    <a:pt x="2853" y="846"/>
                    <a:pt x="2305" y="892"/>
                    <a:pt x="1617" y="739"/>
                  </a:cubicBezTo>
                  <a:cubicBezTo>
                    <a:pt x="1282" y="670"/>
                    <a:pt x="860" y="518"/>
                    <a:pt x="541" y="356"/>
                  </a:cubicBezTo>
                  <a:cubicBezTo>
                    <a:pt x="220" y="197"/>
                    <a:pt x="1" y="34"/>
                    <a:pt x="10" y="2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1"/>
            <p:cNvSpPr/>
            <p:nvPr/>
          </p:nvSpPr>
          <p:spPr>
            <a:xfrm>
              <a:off x="3754575" y="525725"/>
              <a:ext cx="157200" cy="72975"/>
            </a:xfrm>
            <a:custGeom>
              <a:avLst/>
              <a:gdLst/>
              <a:ahLst/>
              <a:cxnLst/>
              <a:rect l="l" t="t" r="r" b="b"/>
              <a:pathLst>
                <a:path w="6288" h="2919" extrusionOk="0">
                  <a:moveTo>
                    <a:pt x="9" y="2912"/>
                  </a:moveTo>
                  <a:cubicBezTo>
                    <a:pt x="0" y="2904"/>
                    <a:pt x="116" y="2796"/>
                    <a:pt x="311" y="2622"/>
                  </a:cubicBezTo>
                  <a:cubicBezTo>
                    <a:pt x="508" y="2453"/>
                    <a:pt x="793" y="2222"/>
                    <a:pt x="1134" y="1987"/>
                  </a:cubicBezTo>
                  <a:cubicBezTo>
                    <a:pt x="1811" y="1506"/>
                    <a:pt x="2721" y="1010"/>
                    <a:pt x="3460" y="716"/>
                  </a:cubicBezTo>
                  <a:cubicBezTo>
                    <a:pt x="4207" y="405"/>
                    <a:pt x="4913" y="216"/>
                    <a:pt x="5429" y="117"/>
                  </a:cubicBezTo>
                  <a:cubicBezTo>
                    <a:pt x="5944" y="18"/>
                    <a:pt x="6267" y="1"/>
                    <a:pt x="6271" y="25"/>
                  </a:cubicBezTo>
                  <a:cubicBezTo>
                    <a:pt x="6287" y="97"/>
                    <a:pt x="5038" y="273"/>
                    <a:pt x="3551" y="887"/>
                  </a:cubicBezTo>
                  <a:cubicBezTo>
                    <a:pt x="2823" y="1173"/>
                    <a:pt x="1909" y="1637"/>
                    <a:pt x="1212" y="2083"/>
                  </a:cubicBezTo>
                  <a:cubicBezTo>
                    <a:pt x="862" y="2303"/>
                    <a:pt x="566" y="2516"/>
                    <a:pt x="353" y="2669"/>
                  </a:cubicBezTo>
                  <a:cubicBezTo>
                    <a:pt x="144" y="2825"/>
                    <a:pt x="15" y="2918"/>
                    <a:pt x="9" y="291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1"/>
            <p:cNvSpPr/>
            <p:nvPr/>
          </p:nvSpPr>
          <p:spPr>
            <a:xfrm>
              <a:off x="3782325" y="578025"/>
              <a:ext cx="84950" cy="23175"/>
            </a:xfrm>
            <a:custGeom>
              <a:avLst/>
              <a:gdLst/>
              <a:ahLst/>
              <a:cxnLst/>
              <a:rect l="l" t="t" r="r" b="b"/>
              <a:pathLst>
                <a:path w="3398" h="927" extrusionOk="0">
                  <a:moveTo>
                    <a:pt x="10" y="908"/>
                  </a:moveTo>
                  <a:cubicBezTo>
                    <a:pt x="1" y="892"/>
                    <a:pt x="262" y="712"/>
                    <a:pt x="648" y="544"/>
                  </a:cubicBezTo>
                  <a:cubicBezTo>
                    <a:pt x="1029" y="371"/>
                    <a:pt x="1532" y="218"/>
                    <a:pt x="1929" y="151"/>
                  </a:cubicBezTo>
                  <a:cubicBezTo>
                    <a:pt x="2740" y="1"/>
                    <a:pt x="3398" y="122"/>
                    <a:pt x="3389" y="175"/>
                  </a:cubicBezTo>
                  <a:cubicBezTo>
                    <a:pt x="3385" y="242"/>
                    <a:pt x="2761" y="202"/>
                    <a:pt x="1971" y="340"/>
                  </a:cubicBezTo>
                  <a:cubicBezTo>
                    <a:pt x="1586" y="401"/>
                    <a:pt x="1091" y="521"/>
                    <a:pt x="699" y="658"/>
                  </a:cubicBezTo>
                  <a:cubicBezTo>
                    <a:pt x="307" y="788"/>
                    <a:pt x="21" y="927"/>
                    <a:pt x="10" y="90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1"/>
            <p:cNvSpPr/>
            <p:nvPr/>
          </p:nvSpPr>
          <p:spPr>
            <a:xfrm>
              <a:off x="3328725" y="850750"/>
              <a:ext cx="47325" cy="103675"/>
            </a:xfrm>
            <a:custGeom>
              <a:avLst/>
              <a:gdLst/>
              <a:ahLst/>
              <a:cxnLst/>
              <a:rect l="l" t="t" r="r" b="b"/>
              <a:pathLst>
                <a:path w="1893" h="4147" extrusionOk="0">
                  <a:moveTo>
                    <a:pt x="1873" y="6"/>
                  </a:moveTo>
                  <a:cubicBezTo>
                    <a:pt x="1892" y="23"/>
                    <a:pt x="1614" y="336"/>
                    <a:pt x="1325" y="796"/>
                  </a:cubicBezTo>
                  <a:cubicBezTo>
                    <a:pt x="1028" y="1251"/>
                    <a:pt x="736" y="1853"/>
                    <a:pt x="571" y="2335"/>
                  </a:cubicBezTo>
                  <a:cubicBezTo>
                    <a:pt x="212" y="3315"/>
                    <a:pt x="143" y="4146"/>
                    <a:pt x="73" y="4142"/>
                  </a:cubicBezTo>
                  <a:cubicBezTo>
                    <a:pt x="17" y="4146"/>
                    <a:pt x="0" y="3299"/>
                    <a:pt x="376" y="2281"/>
                  </a:cubicBezTo>
                  <a:cubicBezTo>
                    <a:pt x="548" y="1784"/>
                    <a:pt x="877" y="1172"/>
                    <a:pt x="1215" y="730"/>
                  </a:cubicBezTo>
                  <a:cubicBezTo>
                    <a:pt x="1379" y="506"/>
                    <a:pt x="1543" y="322"/>
                    <a:pt x="1663" y="195"/>
                  </a:cubicBezTo>
                  <a:cubicBezTo>
                    <a:pt x="1789" y="71"/>
                    <a:pt x="1866" y="1"/>
                    <a:pt x="1873" y="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1"/>
            <p:cNvSpPr/>
            <p:nvPr/>
          </p:nvSpPr>
          <p:spPr>
            <a:xfrm>
              <a:off x="3315100" y="869850"/>
              <a:ext cx="23350" cy="54000"/>
            </a:xfrm>
            <a:custGeom>
              <a:avLst/>
              <a:gdLst/>
              <a:ahLst/>
              <a:cxnLst/>
              <a:rect l="l" t="t" r="r" b="b"/>
              <a:pathLst>
                <a:path w="934" h="2160" extrusionOk="0">
                  <a:moveTo>
                    <a:pt x="892" y="14"/>
                  </a:moveTo>
                  <a:cubicBezTo>
                    <a:pt x="934" y="27"/>
                    <a:pt x="682" y="815"/>
                    <a:pt x="504" y="1297"/>
                  </a:cubicBezTo>
                  <a:cubicBezTo>
                    <a:pt x="322" y="1789"/>
                    <a:pt x="118" y="2159"/>
                    <a:pt x="61" y="2138"/>
                  </a:cubicBezTo>
                  <a:cubicBezTo>
                    <a:pt x="0" y="2117"/>
                    <a:pt x="124" y="1726"/>
                    <a:pt x="314" y="1233"/>
                  </a:cubicBezTo>
                  <a:cubicBezTo>
                    <a:pt x="498" y="752"/>
                    <a:pt x="859" y="1"/>
                    <a:pt x="892" y="1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1"/>
            <p:cNvSpPr/>
            <p:nvPr/>
          </p:nvSpPr>
          <p:spPr>
            <a:xfrm>
              <a:off x="4212675" y="1276475"/>
              <a:ext cx="21675" cy="152300"/>
            </a:xfrm>
            <a:custGeom>
              <a:avLst/>
              <a:gdLst/>
              <a:ahLst/>
              <a:cxnLst/>
              <a:rect l="l" t="t" r="r" b="b"/>
              <a:pathLst>
                <a:path w="867" h="6092" extrusionOk="0">
                  <a:moveTo>
                    <a:pt x="10" y="4"/>
                  </a:moveTo>
                  <a:cubicBezTo>
                    <a:pt x="21" y="0"/>
                    <a:pt x="79" y="127"/>
                    <a:pt x="169" y="342"/>
                  </a:cubicBezTo>
                  <a:cubicBezTo>
                    <a:pt x="254" y="559"/>
                    <a:pt x="364" y="864"/>
                    <a:pt x="460" y="1221"/>
                  </a:cubicBezTo>
                  <a:cubicBezTo>
                    <a:pt x="662" y="1931"/>
                    <a:pt x="799" y="2841"/>
                    <a:pt x="812" y="3544"/>
                  </a:cubicBezTo>
                  <a:cubicBezTo>
                    <a:pt x="867" y="4990"/>
                    <a:pt x="508" y="6091"/>
                    <a:pt x="458" y="6071"/>
                  </a:cubicBezTo>
                  <a:cubicBezTo>
                    <a:pt x="383" y="6055"/>
                    <a:pt x="649" y="4980"/>
                    <a:pt x="605" y="3557"/>
                  </a:cubicBezTo>
                  <a:cubicBezTo>
                    <a:pt x="596" y="2869"/>
                    <a:pt x="494" y="1969"/>
                    <a:pt x="333" y="1255"/>
                  </a:cubicBezTo>
                  <a:cubicBezTo>
                    <a:pt x="257" y="898"/>
                    <a:pt x="169" y="587"/>
                    <a:pt x="107" y="363"/>
                  </a:cubicBezTo>
                  <a:cubicBezTo>
                    <a:pt x="39" y="143"/>
                    <a:pt x="1" y="7"/>
                    <a:pt x="10" y="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1"/>
            <p:cNvSpPr/>
            <p:nvPr/>
          </p:nvSpPr>
          <p:spPr>
            <a:xfrm>
              <a:off x="4209525" y="1325675"/>
              <a:ext cx="6425" cy="84625"/>
            </a:xfrm>
            <a:custGeom>
              <a:avLst/>
              <a:gdLst/>
              <a:ahLst/>
              <a:cxnLst/>
              <a:rect l="l" t="t" r="r" b="b"/>
              <a:pathLst>
                <a:path w="257" h="3385" extrusionOk="0">
                  <a:moveTo>
                    <a:pt x="75" y="0"/>
                  </a:moveTo>
                  <a:cubicBezTo>
                    <a:pt x="121" y="0"/>
                    <a:pt x="202" y="1224"/>
                    <a:pt x="228" y="1986"/>
                  </a:cubicBezTo>
                  <a:cubicBezTo>
                    <a:pt x="257" y="2765"/>
                    <a:pt x="212" y="3384"/>
                    <a:pt x="149" y="3384"/>
                  </a:cubicBezTo>
                  <a:cubicBezTo>
                    <a:pt x="83" y="3384"/>
                    <a:pt x="42" y="2779"/>
                    <a:pt x="21" y="1995"/>
                  </a:cubicBezTo>
                  <a:cubicBezTo>
                    <a:pt x="1" y="1230"/>
                    <a:pt x="38" y="0"/>
                    <a:pt x="75"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1"/>
            <p:cNvSpPr/>
            <p:nvPr/>
          </p:nvSpPr>
          <p:spPr>
            <a:xfrm>
              <a:off x="4408250" y="1662375"/>
              <a:ext cx="27675" cy="161150"/>
            </a:xfrm>
            <a:custGeom>
              <a:avLst/>
              <a:gdLst/>
              <a:ahLst/>
              <a:cxnLst/>
              <a:rect l="l" t="t" r="r" b="b"/>
              <a:pathLst>
                <a:path w="1107" h="6446" extrusionOk="0">
                  <a:moveTo>
                    <a:pt x="1076" y="7"/>
                  </a:moveTo>
                  <a:cubicBezTo>
                    <a:pt x="1107" y="24"/>
                    <a:pt x="775" y="528"/>
                    <a:pt x="554" y="1280"/>
                  </a:cubicBezTo>
                  <a:cubicBezTo>
                    <a:pt x="313" y="2024"/>
                    <a:pt x="211" y="3004"/>
                    <a:pt x="281" y="3749"/>
                  </a:cubicBezTo>
                  <a:cubicBezTo>
                    <a:pt x="372" y="5293"/>
                    <a:pt x="1006" y="6401"/>
                    <a:pt x="932" y="6433"/>
                  </a:cubicBezTo>
                  <a:cubicBezTo>
                    <a:pt x="910" y="6445"/>
                    <a:pt x="726" y="6195"/>
                    <a:pt x="526" y="5725"/>
                  </a:cubicBezTo>
                  <a:cubicBezTo>
                    <a:pt x="327" y="5258"/>
                    <a:pt x="122" y="4568"/>
                    <a:pt x="73" y="3773"/>
                  </a:cubicBezTo>
                  <a:cubicBezTo>
                    <a:pt x="1" y="3001"/>
                    <a:pt x="139" y="1988"/>
                    <a:pt x="425" y="1240"/>
                  </a:cubicBezTo>
                  <a:cubicBezTo>
                    <a:pt x="560" y="862"/>
                    <a:pt x="725" y="552"/>
                    <a:pt x="849" y="336"/>
                  </a:cubicBezTo>
                  <a:cubicBezTo>
                    <a:pt x="983" y="125"/>
                    <a:pt x="1069" y="1"/>
                    <a:pt x="1076" y="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1"/>
            <p:cNvSpPr/>
            <p:nvPr/>
          </p:nvSpPr>
          <p:spPr>
            <a:xfrm>
              <a:off x="4428375" y="1712950"/>
              <a:ext cx="14200" cy="73750"/>
            </a:xfrm>
            <a:custGeom>
              <a:avLst/>
              <a:gdLst/>
              <a:ahLst/>
              <a:cxnLst/>
              <a:rect l="l" t="t" r="r" b="b"/>
              <a:pathLst>
                <a:path w="568" h="2950" extrusionOk="0">
                  <a:moveTo>
                    <a:pt x="544" y="9"/>
                  </a:moveTo>
                  <a:cubicBezTo>
                    <a:pt x="568" y="24"/>
                    <a:pt x="441" y="262"/>
                    <a:pt x="354" y="601"/>
                  </a:cubicBezTo>
                  <a:cubicBezTo>
                    <a:pt x="259" y="937"/>
                    <a:pt x="212" y="1368"/>
                    <a:pt x="229" y="1698"/>
                  </a:cubicBezTo>
                  <a:cubicBezTo>
                    <a:pt x="245" y="2374"/>
                    <a:pt x="440" y="2892"/>
                    <a:pt x="375" y="2919"/>
                  </a:cubicBezTo>
                  <a:cubicBezTo>
                    <a:pt x="324" y="2950"/>
                    <a:pt x="32" y="2437"/>
                    <a:pt x="17" y="1702"/>
                  </a:cubicBezTo>
                  <a:cubicBezTo>
                    <a:pt x="0" y="1348"/>
                    <a:pt x="84" y="891"/>
                    <a:pt x="224" y="554"/>
                  </a:cubicBezTo>
                  <a:cubicBezTo>
                    <a:pt x="356" y="216"/>
                    <a:pt x="532" y="1"/>
                    <a:pt x="544" y="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1"/>
            <p:cNvSpPr/>
            <p:nvPr/>
          </p:nvSpPr>
          <p:spPr>
            <a:xfrm>
              <a:off x="4260550" y="926425"/>
              <a:ext cx="59475" cy="157350"/>
            </a:xfrm>
            <a:custGeom>
              <a:avLst/>
              <a:gdLst/>
              <a:ahLst/>
              <a:cxnLst/>
              <a:rect l="l" t="t" r="r" b="b"/>
              <a:pathLst>
                <a:path w="2379" h="6294" extrusionOk="0">
                  <a:moveTo>
                    <a:pt x="415" y="1"/>
                  </a:moveTo>
                  <a:cubicBezTo>
                    <a:pt x="444" y="9"/>
                    <a:pt x="164" y="578"/>
                    <a:pt x="181" y="1384"/>
                  </a:cubicBezTo>
                  <a:cubicBezTo>
                    <a:pt x="172" y="2188"/>
                    <a:pt x="481" y="3158"/>
                    <a:pt x="849" y="3835"/>
                  </a:cubicBezTo>
                  <a:cubicBezTo>
                    <a:pt x="1213" y="4537"/>
                    <a:pt x="1625" y="5126"/>
                    <a:pt x="1914" y="5556"/>
                  </a:cubicBezTo>
                  <a:cubicBezTo>
                    <a:pt x="2207" y="5986"/>
                    <a:pt x="2378" y="6256"/>
                    <a:pt x="2353" y="6274"/>
                  </a:cubicBezTo>
                  <a:cubicBezTo>
                    <a:pt x="2329" y="6293"/>
                    <a:pt x="2118" y="6058"/>
                    <a:pt x="1799" y="5651"/>
                  </a:cubicBezTo>
                  <a:cubicBezTo>
                    <a:pt x="1483" y="5243"/>
                    <a:pt x="1050" y="4661"/>
                    <a:pt x="674" y="3936"/>
                  </a:cubicBezTo>
                  <a:cubicBezTo>
                    <a:pt x="296" y="3240"/>
                    <a:pt x="1" y="2216"/>
                    <a:pt x="50" y="1385"/>
                  </a:cubicBezTo>
                  <a:cubicBezTo>
                    <a:pt x="68" y="972"/>
                    <a:pt x="150" y="615"/>
                    <a:pt x="239" y="373"/>
                  </a:cubicBezTo>
                  <a:cubicBezTo>
                    <a:pt x="285" y="252"/>
                    <a:pt x="325" y="157"/>
                    <a:pt x="360" y="95"/>
                  </a:cubicBezTo>
                  <a:cubicBezTo>
                    <a:pt x="390" y="33"/>
                    <a:pt x="410" y="0"/>
                    <a:pt x="415"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1"/>
            <p:cNvSpPr/>
            <p:nvPr/>
          </p:nvSpPr>
          <p:spPr>
            <a:xfrm>
              <a:off x="4289950" y="982275"/>
              <a:ext cx="46100" cy="66475"/>
            </a:xfrm>
            <a:custGeom>
              <a:avLst/>
              <a:gdLst/>
              <a:ahLst/>
              <a:cxnLst/>
              <a:rect l="l" t="t" r="r" b="b"/>
              <a:pathLst>
                <a:path w="1844" h="2659" extrusionOk="0">
                  <a:moveTo>
                    <a:pt x="16" y="8"/>
                  </a:moveTo>
                  <a:cubicBezTo>
                    <a:pt x="39" y="1"/>
                    <a:pt x="155" y="262"/>
                    <a:pt x="343" y="586"/>
                  </a:cubicBezTo>
                  <a:cubicBezTo>
                    <a:pt x="525" y="913"/>
                    <a:pt x="782" y="1298"/>
                    <a:pt x="1000" y="1577"/>
                  </a:cubicBezTo>
                  <a:cubicBezTo>
                    <a:pt x="1436" y="2152"/>
                    <a:pt x="1844" y="2565"/>
                    <a:pt x="1800" y="2614"/>
                  </a:cubicBezTo>
                  <a:cubicBezTo>
                    <a:pt x="1763" y="2659"/>
                    <a:pt x="1292" y="2302"/>
                    <a:pt x="841" y="1700"/>
                  </a:cubicBezTo>
                  <a:cubicBezTo>
                    <a:pt x="618" y="1410"/>
                    <a:pt x="378" y="996"/>
                    <a:pt x="227" y="645"/>
                  </a:cubicBezTo>
                  <a:cubicBezTo>
                    <a:pt x="73" y="294"/>
                    <a:pt x="1" y="13"/>
                    <a:pt x="16" y="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1"/>
            <p:cNvSpPr/>
            <p:nvPr/>
          </p:nvSpPr>
          <p:spPr>
            <a:xfrm>
              <a:off x="4457700" y="2043250"/>
              <a:ext cx="61150" cy="144375"/>
            </a:xfrm>
            <a:custGeom>
              <a:avLst/>
              <a:gdLst/>
              <a:ahLst/>
              <a:cxnLst/>
              <a:rect l="l" t="t" r="r" b="b"/>
              <a:pathLst>
                <a:path w="2446" h="5775" extrusionOk="0">
                  <a:moveTo>
                    <a:pt x="2433" y="2"/>
                  </a:moveTo>
                  <a:cubicBezTo>
                    <a:pt x="2446" y="5"/>
                    <a:pt x="2435" y="148"/>
                    <a:pt x="2411" y="384"/>
                  </a:cubicBezTo>
                  <a:cubicBezTo>
                    <a:pt x="2380" y="620"/>
                    <a:pt x="2331" y="949"/>
                    <a:pt x="2248" y="1315"/>
                  </a:cubicBezTo>
                  <a:cubicBezTo>
                    <a:pt x="2091" y="2052"/>
                    <a:pt x="1792" y="2938"/>
                    <a:pt x="1490" y="3581"/>
                  </a:cubicBezTo>
                  <a:cubicBezTo>
                    <a:pt x="889" y="4918"/>
                    <a:pt x="104" y="5775"/>
                    <a:pt x="64" y="5732"/>
                  </a:cubicBezTo>
                  <a:cubicBezTo>
                    <a:pt x="0" y="5682"/>
                    <a:pt x="688" y="4804"/>
                    <a:pt x="1290" y="3491"/>
                  </a:cubicBezTo>
                  <a:cubicBezTo>
                    <a:pt x="1591" y="2860"/>
                    <a:pt x="1916" y="2001"/>
                    <a:pt x="2113" y="1281"/>
                  </a:cubicBezTo>
                  <a:cubicBezTo>
                    <a:pt x="2216" y="922"/>
                    <a:pt x="2288" y="600"/>
                    <a:pt x="2342" y="371"/>
                  </a:cubicBezTo>
                  <a:cubicBezTo>
                    <a:pt x="2389" y="140"/>
                    <a:pt x="2422" y="0"/>
                    <a:pt x="2433" y="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1"/>
            <p:cNvSpPr/>
            <p:nvPr/>
          </p:nvSpPr>
          <p:spPr>
            <a:xfrm>
              <a:off x="4494425" y="2102000"/>
              <a:ext cx="42175" cy="58525"/>
            </a:xfrm>
            <a:custGeom>
              <a:avLst/>
              <a:gdLst/>
              <a:ahLst/>
              <a:cxnLst/>
              <a:rect l="l" t="t" r="r" b="b"/>
              <a:pathLst>
                <a:path w="1687" h="2341" extrusionOk="0">
                  <a:moveTo>
                    <a:pt x="1630" y="9"/>
                  </a:moveTo>
                  <a:cubicBezTo>
                    <a:pt x="1687" y="33"/>
                    <a:pt x="1290" y="993"/>
                    <a:pt x="895" y="1501"/>
                  </a:cubicBezTo>
                  <a:cubicBezTo>
                    <a:pt x="514" y="2036"/>
                    <a:pt x="90" y="2341"/>
                    <a:pt x="50" y="2290"/>
                  </a:cubicBezTo>
                  <a:cubicBezTo>
                    <a:pt x="1" y="2235"/>
                    <a:pt x="345" y="1881"/>
                    <a:pt x="720" y="1367"/>
                  </a:cubicBezTo>
                  <a:cubicBezTo>
                    <a:pt x="906" y="1118"/>
                    <a:pt x="1139" y="785"/>
                    <a:pt x="1313" y="504"/>
                  </a:cubicBezTo>
                  <a:cubicBezTo>
                    <a:pt x="1489" y="225"/>
                    <a:pt x="1612" y="0"/>
                    <a:pt x="1630" y="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1"/>
            <p:cNvSpPr/>
            <p:nvPr/>
          </p:nvSpPr>
          <p:spPr>
            <a:xfrm>
              <a:off x="4239825" y="1652825"/>
              <a:ext cx="38150" cy="142050"/>
            </a:xfrm>
            <a:custGeom>
              <a:avLst/>
              <a:gdLst/>
              <a:ahLst/>
              <a:cxnLst/>
              <a:rect l="l" t="t" r="r" b="b"/>
              <a:pathLst>
                <a:path w="1526" h="5682" extrusionOk="0">
                  <a:moveTo>
                    <a:pt x="1503" y="5"/>
                  </a:moveTo>
                  <a:cubicBezTo>
                    <a:pt x="1525" y="27"/>
                    <a:pt x="1072" y="389"/>
                    <a:pt x="734" y="1048"/>
                  </a:cubicBezTo>
                  <a:cubicBezTo>
                    <a:pt x="377" y="1694"/>
                    <a:pt x="218" y="2628"/>
                    <a:pt x="342" y="3322"/>
                  </a:cubicBezTo>
                  <a:cubicBezTo>
                    <a:pt x="443" y="4035"/>
                    <a:pt x="730" y="4634"/>
                    <a:pt x="984" y="5026"/>
                  </a:cubicBezTo>
                  <a:cubicBezTo>
                    <a:pt x="1239" y="5421"/>
                    <a:pt x="1448" y="5631"/>
                    <a:pt x="1422" y="5659"/>
                  </a:cubicBezTo>
                  <a:cubicBezTo>
                    <a:pt x="1406" y="5681"/>
                    <a:pt x="1159" y="5514"/>
                    <a:pt x="862" y="5125"/>
                  </a:cubicBezTo>
                  <a:cubicBezTo>
                    <a:pt x="569" y="4743"/>
                    <a:pt x="242" y="4123"/>
                    <a:pt x="132" y="3362"/>
                  </a:cubicBezTo>
                  <a:cubicBezTo>
                    <a:pt x="1" y="2622"/>
                    <a:pt x="204" y="1634"/>
                    <a:pt x="612" y="984"/>
                  </a:cubicBezTo>
                  <a:cubicBezTo>
                    <a:pt x="805" y="655"/>
                    <a:pt x="1028" y="402"/>
                    <a:pt x="1201" y="239"/>
                  </a:cubicBezTo>
                  <a:cubicBezTo>
                    <a:pt x="1290" y="158"/>
                    <a:pt x="1361" y="96"/>
                    <a:pt x="1416" y="59"/>
                  </a:cubicBezTo>
                  <a:cubicBezTo>
                    <a:pt x="1470" y="21"/>
                    <a:pt x="1499" y="1"/>
                    <a:pt x="1503" y="5"/>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1"/>
            <p:cNvSpPr/>
            <p:nvPr/>
          </p:nvSpPr>
          <p:spPr>
            <a:xfrm>
              <a:off x="4266550" y="1694625"/>
              <a:ext cx="15200" cy="68025"/>
            </a:xfrm>
            <a:custGeom>
              <a:avLst/>
              <a:gdLst/>
              <a:ahLst/>
              <a:cxnLst/>
              <a:rect l="l" t="t" r="r" b="b"/>
              <a:pathLst>
                <a:path w="608" h="2721" extrusionOk="0">
                  <a:moveTo>
                    <a:pt x="585" y="11"/>
                  </a:moveTo>
                  <a:cubicBezTo>
                    <a:pt x="608" y="30"/>
                    <a:pt x="453" y="233"/>
                    <a:pt x="356" y="546"/>
                  </a:cubicBezTo>
                  <a:cubicBezTo>
                    <a:pt x="250" y="855"/>
                    <a:pt x="213" y="1261"/>
                    <a:pt x="254" y="1566"/>
                  </a:cubicBezTo>
                  <a:cubicBezTo>
                    <a:pt x="310" y="2196"/>
                    <a:pt x="602" y="2631"/>
                    <a:pt x="544" y="2673"/>
                  </a:cubicBezTo>
                  <a:cubicBezTo>
                    <a:pt x="506" y="2721"/>
                    <a:pt x="106" y="2293"/>
                    <a:pt x="43" y="1587"/>
                  </a:cubicBezTo>
                  <a:cubicBezTo>
                    <a:pt x="1" y="1251"/>
                    <a:pt x="75" y="808"/>
                    <a:pt x="229" y="496"/>
                  </a:cubicBezTo>
                  <a:cubicBezTo>
                    <a:pt x="375" y="176"/>
                    <a:pt x="577" y="0"/>
                    <a:pt x="585" y="1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1"/>
            <p:cNvSpPr/>
            <p:nvPr/>
          </p:nvSpPr>
          <p:spPr>
            <a:xfrm>
              <a:off x="4061275" y="999425"/>
              <a:ext cx="154625" cy="86025"/>
            </a:xfrm>
            <a:custGeom>
              <a:avLst/>
              <a:gdLst/>
              <a:ahLst/>
              <a:cxnLst/>
              <a:rect l="l" t="t" r="r" b="b"/>
              <a:pathLst>
                <a:path w="6185" h="3441" extrusionOk="0">
                  <a:moveTo>
                    <a:pt x="1" y="11"/>
                  </a:moveTo>
                  <a:cubicBezTo>
                    <a:pt x="3" y="1"/>
                    <a:pt x="165" y="15"/>
                    <a:pt x="433" y="46"/>
                  </a:cubicBezTo>
                  <a:cubicBezTo>
                    <a:pt x="699" y="85"/>
                    <a:pt x="1072" y="152"/>
                    <a:pt x="1484" y="269"/>
                  </a:cubicBezTo>
                  <a:cubicBezTo>
                    <a:pt x="2313" y="488"/>
                    <a:pt x="3297" y="924"/>
                    <a:pt x="3986" y="1367"/>
                  </a:cubicBezTo>
                  <a:cubicBezTo>
                    <a:pt x="4697" y="1808"/>
                    <a:pt x="5264" y="2307"/>
                    <a:pt x="5633" y="2699"/>
                  </a:cubicBezTo>
                  <a:cubicBezTo>
                    <a:pt x="6003" y="3094"/>
                    <a:pt x="6185" y="3370"/>
                    <a:pt x="6166" y="3386"/>
                  </a:cubicBezTo>
                  <a:cubicBezTo>
                    <a:pt x="6107" y="3440"/>
                    <a:pt x="5301" y="2419"/>
                    <a:pt x="3891" y="1544"/>
                  </a:cubicBezTo>
                  <a:cubicBezTo>
                    <a:pt x="3219" y="1106"/>
                    <a:pt x="2266" y="650"/>
                    <a:pt x="1455" y="395"/>
                  </a:cubicBezTo>
                  <a:cubicBezTo>
                    <a:pt x="1051" y="259"/>
                    <a:pt x="685" y="172"/>
                    <a:pt x="424" y="110"/>
                  </a:cubicBezTo>
                  <a:cubicBezTo>
                    <a:pt x="160" y="57"/>
                    <a:pt x="0" y="21"/>
                    <a:pt x="1" y="1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1"/>
            <p:cNvSpPr/>
            <p:nvPr/>
          </p:nvSpPr>
          <p:spPr>
            <a:xfrm>
              <a:off x="4132725" y="992400"/>
              <a:ext cx="47850" cy="30375"/>
            </a:xfrm>
            <a:custGeom>
              <a:avLst/>
              <a:gdLst/>
              <a:ahLst/>
              <a:cxnLst/>
              <a:rect l="l" t="t" r="r" b="b"/>
              <a:pathLst>
                <a:path w="1914" h="1215" extrusionOk="0">
                  <a:moveTo>
                    <a:pt x="19" y="39"/>
                  </a:moveTo>
                  <a:cubicBezTo>
                    <a:pt x="43" y="0"/>
                    <a:pt x="744" y="362"/>
                    <a:pt x="1168" y="607"/>
                  </a:cubicBezTo>
                  <a:cubicBezTo>
                    <a:pt x="1602" y="857"/>
                    <a:pt x="1914" y="1109"/>
                    <a:pt x="1882" y="1159"/>
                  </a:cubicBezTo>
                  <a:cubicBezTo>
                    <a:pt x="1849" y="1214"/>
                    <a:pt x="1502" y="1037"/>
                    <a:pt x="1068" y="780"/>
                  </a:cubicBezTo>
                  <a:cubicBezTo>
                    <a:pt x="646" y="531"/>
                    <a:pt x="1" y="71"/>
                    <a:pt x="19" y="3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1"/>
            <p:cNvSpPr/>
            <p:nvPr/>
          </p:nvSpPr>
          <p:spPr>
            <a:xfrm>
              <a:off x="3725300" y="1132175"/>
              <a:ext cx="36050" cy="55375"/>
            </a:xfrm>
            <a:custGeom>
              <a:avLst/>
              <a:gdLst/>
              <a:ahLst/>
              <a:cxnLst/>
              <a:rect l="l" t="t" r="r" b="b"/>
              <a:pathLst>
                <a:path w="1442" h="2215" extrusionOk="0">
                  <a:moveTo>
                    <a:pt x="13" y="17"/>
                  </a:moveTo>
                  <a:cubicBezTo>
                    <a:pt x="26" y="1"/>
                    <a:pt x="238" y="120"/>
                    <a:pt x="471" y="341"/>
                  </a:cubicBezTo>
                  <a:cubicBezTo>
                    <a:pt x="707" y="554"/>
                    <a:pt x="954" y="869"/>
                    <a:pt x="1101" y="1136"/>
                  </a:cubicBezTo>
                  <a:cubicBezTo>
                    <a:pt x="1416" y="1681"/>
                    <a:pt x="1441" y="2194"/>
                    <a:pt x="1384" y="2199"/>
                  </a:cubicBezTo>
                  <a:cubicBezTo>
                    <a:pt x="1315" y="2214"/>
                    <a:pt x="1217" y="1758"/>
                    <a:pt x="924" y="1237"/>
                  </a:cubicBezTo>
                  <a:cubicBezTo>
                    <a:pt x="787" y="983"/>
                    <a:pt x="577" y="668"/>
                    <a:pt x="377" y="432"/>
                  </a:cubicBezTo>
                  <a:cubicBezTo>
                    <a:pt x="180" y="191"/>
                    <a:pt x="1" y="32"/>
                    <a:pt x="13" y="1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1"/>
            <p:cNvSpPr/>
            <p:nvPr/>
          </p:nvSpPr>
          <p:spPr>
            <a:xfrm>
              <a:off x="3719400" y="1151700"/>
              <a:ext cx="19300" cy="24575"/>
            </a:xfrm>
            <a:custGeom>
              <a:avLst/>
              <a:gdLst/>
              <a:ahLst/>
              <a:cxnLst/>
              <a:rect l="l" t="t" r="r" b="b"/>
              <a:pathLst>
                <a:path w="772" h="983" extrusionOk="0">
                  <a:moveTo>
                    <a:pt x="30" y="27"/>
                  </a:moveTo>
                  <a:cubicBezTo>
                    <a:pt x="67" y="1"/>
                    <a:pt x="359" y="302"/>
                    <a:pt x="523" y="502"/>
                  </a:cubicBezTo>
                  <a:cubicBezTo>
                    <a:pt x="691" y="707"/>
                    <a:pt x="771" y="908"/>
                    <a:pt x="722" y="943"/>
                  </a:cubicBezTo>
                  <a:cubicBezTo>
                    <a:pt x="669" y="982"/>
                    <a:pt x="523" y="835"/>
                    <a:pt x="360" y="624"/>
                  </a:cubicBezTo>
                  <a:cubicBezTo>
                    <a:pt x="202" y="421"/>
                    <a:pt x="0" y="51"/>
                    <a:pt x="30" y="2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1"/>
            <p:cNvSpPr/>
            <p:nvPr/>
          </p:nvSpPr>
          <p:spPr>
            <a:xfrm>
              <a:off x="3864700" y="1162075"/>
              <a:ext cx="49150" cy="59725"/>
            </a:xfrm>
            <a:custGeom>
              <a:avLst/>
              <a:gdLst/>
              <a:ahLst/>
              <a:cxnLst/>
              <a:rect l="l" t="t" r="r" b="b"/>
              <a:pathLst>
                <a:path w="1966" h="2389" extrusionOk="0">
                  <a:moveTo>
                    <a:pt x="20" y="2384"/>
                  </a:moveTo>
                  <a:cubicBezTo>
                    <a:pt x="3" y="2383"/>
                    <a:pt x="0" y="2086"/>
                    <a:pt x="130" y="1721"/>
                  </a:cubicBezTo>
                  <a:cubicBezTo>
                    <a:pt x="249" y="1354"/>
                    <a:pt x="507" y="939"/>
                    <a:pt x="770" y="678"/>
                  </a:cubicBezTo>
                  <a:cubicBezTo>
                    <a:pt x="1299" y="118"/>
                    <a:pt x="1932" y="1"/>
                    <a:pt x="1937" y="56"/>
                  </a:cubicBezTo>
                  <a:cubicBezTo>
                    <a:pt x="1966" y="124"/>
                    <a:pt x="1418" y="299"/>
                    <a:pt x="921" y="816"/>
                  </a:cubicBezTo>
                  <a:cubicBezTo>
                    <a:pt x="674" y="1056"/>
                    <a:pt x="406" y="1428"/>
                    <a:pt x="254" y="1766"/>
                  </a:cubicBezTo>
                  <a:cubicBezTo>
                    <a:pt x="92" y="2102"/>
                    <a:pt x="45" y="2388"/>
                    <a:pt x="20" y="238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1"/>
            <p:cNvSpPr/>
            <p:nvPr/>
          </p:nvSpPr>
          <p:spPr>
            <a:xfrm>
              <a:off x="3864300" y="1153275"/>
              <a:ext cx="29050" cy="31200"/>
            </a:xfrm>
            <a:custGeom>
              <a:avLst/>
              <a:gdLst/>
              <a:ahLst/>
              <a:cxnLst/>
              <a:rect l="l" t="t" r="r" b="b"/>
              <a:pathLst>
                <a:path w="1162" h="1248" extrusionOk="0">
                  <a:moveTo>
                    <a:pt x="24" y="1242"/>
                  </a:moveTo>
                  <a:cubicBezTo>
                    <a:pt x="3" y="1239"/>
                    <a:pt x="0" y="1075"/>
                    <a:pt x="77" y="875"/>
                  </a:cubicBezTo>
                  <a:cubicBezTo>
                    <a:pt x="146" y="674"/>
                    <a:pt x="299" y="448"/>
                    <a:pt x="453" y="312"/>
                  </a:cubicBezTo>
                  <a:cubicBezTo>
                    <a:pt x="770" y="16"/>
                    <a:pt x="1137" y="0"/>
                    <a:pt x="1143" y="59"/>
                  </a:cubicBezTo>
                  <a:cubicBezTo>
                    <a:pt x="1162" y="126"/>
                    <a:pt x="870" y="208"/>
                    <a:pt x="592" y="462"/>
                  </a:cubicBezTo>
                  <a:cubicBezTo>
                    <a:pt x="454" y="581"/>
                    <a:pt x="296" y="760"/>
                    <a:pt x="195" y="930"/>
                  </a:cubicBezTo>
                  <a:cubicBezTo>
                    <a:pt x="90" y="1097"/>
                    <a:pt x="45" y="1247"/>
                    <a:pt x="24" y="124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1"/>
            <p:cNvSpPr/>
            <p:nvPr/>
          </p:nvSpPr>
          <p:spPr>
            <a:xfrm>
              <a:off x="3810975" y="2340050"/>
              <a:ext cx="98550" cy="34200"/>
            </a:xfrm>
            <a:custGeom>
              <a:avLst/>
              <a:gdLst/>
              <a:ahLst/>
              <a:cxnLst/>
              <a:rect l="l" t="t" r="r" b="b"/>
              <a:pathLst>
                <a:path w="3942" h="1368" extrusionOk="0">
                  <a:moveTo>
                    <a:pt x="5" y="773"/>
                  </a:moveTo>
                  <a:cubicBezTo>
                    <a:pt x="21" y="742"/>
                    <a:pt x="358" y="975"/>
                    <a:pt x="858" y="1065"/>
                  </a:cubicBezTo>
                  <a:cubicBezTo>
                    <a:pt x="1352" y="1176"/>
                    <a:pt x="1984" y="1128"/>
                    <a:pt x="2430" y="966"/>
                  </a:cubicBezTo>
                  <a:cubicBezTo>
                    <a:pt x="3371" y="680"/>
                    <a:pt x="3862" y="0"/>
                    <a:pt x="3919" y="55"/>
                  </a:cubicBezTo>
                  <a:cubicBezTo>
                    <a:pt x="3941" y="71"/>
                    <a:pt x="3854" y="262"/>
                    <a:pt x="3621" y="504"/>
                  </a:cubicBezTo>
                  <a:cubicBezTo>
                    <a:pt x="3390" y="744"/>
                    <a:pt x="3001" y="1023"/>
                    <a:pt x="2503" y="1181"/>
                  </a:cubicBezTo>
                  <a:cubicBezTo>
                    <a:pt x="2024" y="1351"/>
                    <a:pt x="1341" y="1368"/>
                    <a:pt x="830" y="1207"/>
                  </a:cubicBezTo>
                  <a:cubicBezTo>
                    <a:pt x="574" y="1135"/>
                    <a:pt x="363" y="1024"/>
                    <a:pt x="219" y="939"/>
                  </a:cubicBezTo>
                  <a:cubicBezTo>
                    <a:pt x="80" y="843"/>
                    <a:pt x="0" y="780"/>
                    <a:pt x="5" y="77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1"/>
            <p:cNvSpPr/>
            <p:nvPr/>
          </p:nvSpPr>
          <p:spPr>
            <a:xfrm>
              <a:off x="3821000" y="2328175"/>
              <a:ext cx="62725" cy="20925"/>
            </a:xfrm>
            <a:custGeom>
              <a:avLst/>
              <a:gdLst/>
              <a:ahLst/>
              <a:cxnLst/>
              <a:rect l="l" t="t" r="r" b="b"/>
              <a:pathLst>
                <a:path w="2509" h="837" extrusionOk="0">
                  <a:moveTo>
                    <a:pt x="9" y="544"/>
                  </a:moveTo>
                  <a:cubicBezTo>
                    <a:pt x="19" y="515"/>
                    <a:pt x="245" y="603"/>
                    <a:pt x="551" y="619"/>
                  </a:cubicBezTo>
                  <a:cubicBezTo>
                    <a:pt x="854" y="646"/>
                    <a:pt x="1227" y="595"/>
                    <a:pt x="1494" y="500"/>
                  </a:cubicBezTo>
                  <a:cubicBezTo>
                    <a:pt x="2050" y="328"/>
                    <a:pt x="2404" y="1"/>
                    <a:pt x="2456" y="54"/>
                  </a:cubicBezTo>
                  <a:cubicBezTo>
                    <a:pt x="2508" y="91"/>
                    <a:pt x="2185" y="525"/>
                    <a:pt x="1562" y="714"/>
                  </a:cubicBezTo>
                  <a:cubicBezTo>
                    <a:pt x="1266" y="816"/>
                    <a:pt x="852" y="836"/>
                    <a:pt x="534" y="762"/>
                  </a:cubicBezTo>
                  <a:cubicBezTo>
                    <a:pt x="212" y="699"/>
                    <a:pt x="0" y="557"/>
                    <a:pt x="9" y="54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1"/>
            <p:cNvSpPr/>
            <p:nvPr/>
          </p:nvSpPr>
          <p:spPr>
            <a:xfrm>
              <a:off x="3117900" y="2480000"/>
              <a:ext cx="35175" cy="214550"/>
            </a:xfrm>
            <a:custGeom>
              <a:avLst/>
              <a:gdLst/>
              <a:ahLst/>
              <a:cxnLst/>
              <a:rect l="l" t="t" r="r" b="b"/>
              <a:pathLst>
                <a:path w="1407" h="8582" extrusionOk="0">
                  <a:moveTo>
                    <a:pt x="4" y="4"/>
                  </a:moveTo>
                  <a:cubicBezTo>
                    <a:pt x="17" y="0"/>
                    <a:pt x="86" y="180"/>
                    <a:pt x="194" y="484"/>
                  </a:cubicBezTo>
                  <a:cubicBezTo>
                    <a:pt x="299" y="788"/>
                    <a:pt x="438" y="1216"/>
                    <a:pt x="572" y="1713"/>
                  </a:cubicBezTo>
                  <a:cubicBezTo>
                    <a:pt x="849" y="2703"/>
                    <a:pt x="1103" y="3960"/>
                    <a:pt x="1226" y="4942"/>
                  </a:cubicBezTo>
                  <a:cubicBezTo>
                    <a:pt x="1362" y="5943"/>
                    <a:pt x="1406" y="6856"/>
                    <a:pt x="1406" y="7514"/>
                  </a:cubicBezTo>
                  <a:cubicBezTo>
                    <a:pt x="1406" y="8174"/>
                    <a:pt x="1367" y="8579"/>
                    <a:pt x="1337" y="8579"/>
                  </a:cubicBezTo>
                  <a:cubicBezTo>
                    <a:pt x="1257" y="8581"/>
                    <a:pt x="1276" y="7002"/>
                    <a:pt x="1013" y="4997"/>
                  </a:cubicBezTo>
                  <a:cubicBezTo>
                    <a:pt x="893" y="4023"/>
                    <a:pt x="675" y="2763"/>
                    <a:pt x="440" y="1762"/>
                  </a:cubicBezTo>
                  <a:cubicBezTo>
                    <a:pt x="326" y="1260"/>
                    <a:pt x="210" y="824"/>
                    <a:pt x="129" y="509"/>
                  </a:cubicBezTo>
                  <a:cubicBezTo>
                    <a:pt x="87" y="354"/>
                    <a:pt x="55" y="229"/>
                    <a:pt x="30" y="141"/>
                  </a:cubicBezTo>
                  <a:cubicBezTo>
                    <a:pt x="9" y="55"/>
                    <a:pt x="1" y="5"/>
                    <a:pt x="4" y="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1"/>
            <p:cNvSpPr/>
            <p:nvPr/>
          </p:nvSpPr>
          <p:spPr>
            <a:xfrm>
              <a:off x="3105850" y="2534200"/>
              <a:ext cx="17450" cy="124300"/>
            </a:xfrm>
            <a:custGeom>
              <a:avLst/>
              <a:gdLst/>
              <a:ahLst/>
              <a:cxnLst/>
              <a:rect l="l" t="t" r="r" b="b"/>
              <a:pathLst>
                <a:path w="698" h="4972" extrusionOk="0">
                  <a:moveTo>
                    <a:pt x="39" y="8"/>
                  </a:moveTo>
                  <a:cubicBezTo>
                    <a:pt x="87" y="0"/>
                    <a:pt x="358" y="1780"/>
                    <a:pt x="502" y="2892"/>
                  </a:cubicBezTo>
                  <a:cubicBezTo>
                    <a:pt x="650" y="4032"/>
                    <a:pt x="698" y="4949"/>
                    <a:pt x="633" y="4960"/>
                  </a:cubicBezTo>
                  <a:cubicBezTo>
                    <a:pt x="564" y="4971"/>
                    <a:pt x="428" y="4087"/>
                    <a:pt x="287" y="2939"/>
                  </a:cubicBezTo>
                  <a:cubicBezTo>
                    <a:pt x="149" y="1823"/>
                    <a:pt x="1" y="15"/>
                    <a:pt x="39" y="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1"/>
            <p:cNvSpPr/>
            <p:nvPr/>
          </p:nvSpPr>
          <p:spPr>
            <a:xfrm>
              <a:off x="3860375" y="3599300"/>
              <a:ext cx="142400" cy="64750"/>
            </a:xfrm>
            <a:custGeom>
              <a:avLst/>
              <a:gdLst/>
              <a:ahLst/>
              <a:cxnLst/>
              <a:rect l="l" t="t" r="r" b="b"/>
              <a:pathLst>
                <a:path w="5696" h="2590" extrusionOk="0">
                  <a:moveTo>
                    <a:pt x="6" y="491"/>
                  </a:moveTo>
                  <a:cubicBezTo>
                    <a:pt x="1" y="477"/>
                    <a:pt x="134" y="412"/>
                    <a:pt x="361" y="313"/>
                  </a:cubicBezTo>
                  <a:cubicBezTo>
                    <a:pt x="590" y="230"/>
                    <a:pt x="919" y="129"/>
                    <a:pt x="1308" y="96"/>
                  </a:cubicBezTo>
                  <a:cubicBezTo>
                    <a:pt x="2079" y="1"/>
                    <a:pt x="3057" y="196"/>
                    <a:pt x="3728" y="554"/>
                  </a:cubicBezTo>
                  <a:cubicBezTo>
                    <a:pt x="4426" y="895"/>
                    <a:pt x="4956" y="1399"/>
                    <a:pt x="5267" y="1816"/>
                  </a:cubicBezTo>
                  <a:cubicBezTo>
                    <a:pt x="5580" y="2237"/>
                    <a:pt x="5696" y="2550"/>
                    <a:pt x="5673" y="2562"/>
                  </a:cubicBezTo>
                  <a:cubicBezTo>
                    <a:pt x="5634" y="2590"/>
                    <a:pt x="5476" y="2323"/>
                    <a:pt x="5149" y="1953"/>
                  </a:cubicBezTo>
                  <a:cubicBezTo>
                    <a:pt x="4824" y="1583"/>
                    <a:pt x="4314" y="1122"/>
                    <a:pt x="3645" y="789"/>
                  </a:cubicBezTo>
                  <a:cubicBezTo>
                    <a:pt x="3008" y="442"/>
                    <a:pt x="2079" y="213"/>
                    <a:pt x="1325" y="256"/>
                  </a:cubicBezTo>
                  <a:cubicBezTo>
                    <a:pt x="563" y="268"/>
                    <a:pt x="13" y="526"/>
                    <a:pt x="6" y="49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1"/>
            <p:cNvSpPr/>
            <p:nvPr/>
          </p:nvSpPr>
          <p:spPr>
            <a:xfrm>
              <a:off x="3908325" y="3636700"/>
              <a:ext cx="39900" cy="21275"/>
            </a:xfrm>
            <a:custGeom>
              <a:avLst/>
              <a:gdLst/>
              <a:ahLst/>
              <a:cxnLst/>
              <a:rect l="l" t="t" r="r" b="b"/>
              <a:pathLst>
                <a:path w="1596" h="851" extrusionOk="0">
                  <a:moveTo>
                    <a:pt x="3" y="76"/>
                  </a:moveTo>
                  <a:cubicBezTo>
                    <a:pt x="1" y="50"/>
                    <a:pt x="159" y="0"/>
                    <a:pt x="372" y="11"/>
                  </a:cubicBezTo>
                  <a:cubicBezTo>
                    <a:pt x="587" y="16"/>
                    <a:pt x="852" y="91"/>
                    <a:pt x="1037" y="194"/>
                  </a:cubicBezTo>
                  <a:cubicBezTo>
                    <a:pt x="1428" y="401"/>
                    <a:pt x="1595" y="758"/>
                    <a:pt x="1540" y="796"/>
                  </a:cubicBezTo>
                  <a:cubicBezTo>
                    <a:pt x="1481" y="850"/>
                    <a:pt x="1276" y="606"/>
                    <a:pt x="934" y="420"/>
                  </a:cubicBezTo>
                  <a:cubicBezTo>
                    <a:pt x="773" y="324"/>
                    <a:pt x="548" y="223"/>
                    <a:pt x="354" y="170"/>
                  </a:cubicBezTo>
                  <a:cubicBezTo>
                    <a:pt x="162" y="113"/>
                    <a:pt x="5" y="101"/>
                    <a:pt x="3" y="7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1"/>
            <p:cNvSpPr/>
            <p:nvPr/>
          </p:nvSpPr>
          <p:spPr>
            <a:xfrm>
              <a:off x="3335050" y="3385025"/>
              <a:ext cx="62675" cy="214600"/>
            </a:xfrm>
            <a:custGeom>
              <a:avLst/>
              <a:gdLst/>
              <a:ahLst/>
              <a:cxnLst/>
              <a:rect l="l" t="t" r="r" b="b"/>
              <a:pathLst>
                <a:path w="2507" h="8584" extrusionOk="0">
                  <a:moveTo>
                    <a:pt x="9" y="6"/>
                  </a:moveTo>
                  <a:cubicBezTo>
                    <a:pt x="22" y="0"/>
                    <a:pt x="113" y="176"/>
                    <a:pt x="257" y="471"/>
                  </a:cubicBezTo>
                  <a:cubicBezTo>
                    <a:pt x="397" y="769"/>
                    <a:pt x="588" y="1189"/>
                    <a:pt x="784" y="1676"/>
                  </a:cubicBezTo>
                  <a:cubicBezTo>
                    <a:pt x="1182" y="2650"/>
                    <a:pt x="1599" y="3898"/>
                    <a:pt x="1855" y="4878"/>
                  </a:cubicBezTo>
                  <a:cubicBezTo>
                    <a:pt x="2125" y="5881"/>
                    <a:pt x="2299" y="6802"/>
                    <a:pt x="2393" y="7472"/>
                  </a:cubicBezTo>
                  <a:cubicBezTo>
                    <a:pt x="2486" y="8144"/>
                    <a:pt x="2506" y="8562"/>
                    <a:pt x="2474" y="8567"/>
                  </a:cubicBezTo>
                  <a:cubicBezTo>
                    <a:pt x="2395" y="8583"/>
                    <a:pt x="2174" y="6974"/>
                    <a:pt x="1641" y="4971"/>
                  </a:cubicBezTo>
                  <a:cubicBezTo>
                    <a:pt x="1390" y="3996"/>
                    <a:pt x="1009" y="2742"/>
                    <a:pt x="653" y="1748"/>
                  </a:cubicBezTo>
                  <a:cubicBezTo>
                    <a:pt x="478" y="1250"/>
                    <a:pt x="310" y="818"/>
                    <a:pt x="192" y="508"/>
                  </a:cubicBezTo>
                  <a:cubicBezTo>
                    <a:pt x="70" y="200"/>
                    <a:pt x="0" y="12"/>
                    <a:pt x="9" y="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1"/>
            <p:cNvSpPr/>
            <p:nvPr/>
          </p:nvSpPr>
          <p:spPr>
            <a:xfrm>
              <a:off x="3372175" y="3398600"/>
              <a:ext cx="30175" cy="92125"/>
            </a:xfrm>
            <a:custGeom>
              <a:avLst/>
              <a:gdLst/>
              <a:ahLst/>
              <a:cxnLst/>
              <a:rect l="l" t="t" r="r" b="b"/>
              <a:pathLst>
                <a:path w="1207" h="3685" extrusionOk="0">
                  <a:moveTo>
                    <a:pt x="40" y="19"/>
                  </a:moveTo>
                  <a:cubicBezTo>
                    <a:pt x="87" y="0"/>
                    <a:pt x="543" y="1296"/>
                    <a:pt x="800" y="2111"/>
                  </a:cubicBezTo>
                  <a:cubicBezTo>
                    <a:pt x="1065" y="2946"/>
                    <a:pt x="1206" y="3634"/>
                    <a:pt x="1142" y="3658"/>
                  </a:cubicBezTo>
                  <a:cubicBezTo>
                    <a:pt x="1073" y="3684"/>
                    <a:pt x="846" y="3043"/>
                    <a:pt x="587" y="2201"/>
                  </a:cubicBezTo>
                  <a:cubicBezTo>
                    <a:pt x="336" y="1382"/>
                    <a:pt x="1" y="34"/>
                    <a:pt x="40" y="1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1"/>
            <p:cNvSpPr/>
            <p:nvPr/>
          </p:nvSpPr>
          <p:spPr>
            <a:xfrm>
              <a:off x="3407550" y="3426225"/>
              <a:ext cx="24250" cy="57450"/>
            </a:xfrm>
            <a:custGeom>
              <a:avLst/>
              <a:gdLst/>
              <a:ahLst/>
              <a:cxnLst/>
              <a:rect l="l" t="t" r="r" b="b"/>
              <a:pathLst>
                <a:path w="970" h="2298" extrusionOk="0">
                  <a:moveTo>
                    <a:pt x="38" y="23"/>
                  </a:moveTo>
                  <a:cubicBezTo>
                    <a:pt x="84" y="0"/>
                    <a:pt x="453" y="787"/>
                    <a:pt x="658" y="1287"/>
                  </a:cubicBezTo>
                  <a:cubicBezTo>
                    <a:pt x="869" y="1798"/>
                    <a:pt x="970" y="2235"/>
                    <a:pt x="906" y="2266"/>
                  </a:cubicBezTo>
                  <a:cubicBezTo>
                    <a:pt x="839" y="2297"/>
                    <a:pt x="655" y="1910"/>
                    <a:pt x="451" y="1392"/>
                  </a:cubicBezTo>
                  <a:cubicBezTo>
                    <a:pt x="252" y="889"/>
                    <a:pt x="1" y="42"/>
                    <a:pt x="38" y="2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1"/>
            <p:cNvSpPr/>
            <p:nvPr/>
          </p:nvSpPr>
          <p:spPr>
            <a:xfrm>
              <a:off x="4378625" y="3648600"/>
              <a:ext cx="58200" cy="278200"/>
            </a:xfrm>
            <a:custGeom>
              <a:avLst/>
              <a:gdLst/>
              <a:ahLst/>
              <a:cxnLst/>
              <a:rect l="l" t="t" r="r" b="b"/>
              <a:pathLst>
                <a:path w="2328" h="11128" extrusionOk="0">
                  <a:moveTo>
                    <a:pt x="2316" y="3"/>
                  </a:moveTo>
                  <a:cubicBezTo>
                    <a:pt x="2328" y="9"/>
                    <a:pt x="2247" y="250"/>
                    <a:pt x="2105" y="643"/>
                  </a:cubicBezTo>
                  <a:cubicBezTo>
                    <a:pt x="1968" y="1040"/>
                    <a:pt x="1777" y="1593"/>
                    <a:pt x="1587" y="2232"/>
                  </a:cubicBezTo>
                  <a:cubicBezTo>
                    <a:pt x="1196" y="3510"/>
                    <a:pt x="822" y="5135"/>
                    <a:pt x="623" y="6405"/>
                  </a:cubicBezTo>
                  <a:cubicBezTo>
                    <a:pt x="406" y="7702"/>
                    <a:pt x="281" y="8883"/>
                    <a:pt x="207" y="9740"/>
                  </a:cubicBezTo>
                  <a:cubicBezTo>
                    <a:pt x="132" y="10597"/>
                    <a:pt x="100" y="11128"/>
                    <a:pt x="59" y="11125"/>
                  </a:cubicBezTo>
                  <a:cubicBezTo>
                    <a:pt x="27" y="11123"/>
                    <a:pt x="0" y="10599"/>
                    <a:pt x="33" y="9741"/>
                  </a:cubicBezTo>
                  <a:cubicBezTo>
                    <a:pt x="67" y="8883"/>
                    <a:pt x="167" y="7694"/>
                    <a:pt x="391" y="6377"/>
                  </a:cubicBezTo>
                  <a:cubicBezTo>
                    <a:pt x="594" y="5095"/>
                    <a:pt x="1006" y="3459"/>
                    <a:pt x="1444" y="2188"/>
                  </a:cubicBezTo>
                  <a:cubicBezTo>
                    <a:pt x="1657" y="1551"/>
                    <a:pt x="1874" y="1003"/>
                    <a:pt x="2034" y="616"/>
                  </a:cubicBezTo>
                  <a:cubicBezTo>
                    <a:pt x="2118" y="425"/>
                    <a:pt x="2186" y="272"/>
                    <a:pt x="2234" y="164"/>
                  </a:cubicBezTo>
                  <a:cubicBezTo>
                    <a:pt x="2282" y="56"/>
                    <a:pt x="2312" y="1"/>
                    <a:pt x="2316" y="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1"/>
            <p:cNvSpPr/>
            <p:nvPr/>
          </p:nvSpPr>
          <p:spPr>
            <a:xfrm>
              <a:off x="4372600" y="3648775"/>
              <a:ext cx="23325" cy="86300"/>
            </a:xfrm>
            <a:custGeom>
              <a:avLst/>
              <a:gdLst/>
              <a:ahLst/>
              <a:cxnLst/>
              <a:rect l="l" t="t" r="r" b="b"/>
              <a:pathLst>
                <a:path w="933" h="3452" extrusionOk="0">
                  <a:moveTo>
                    <a:pt x="907" y="10"/>
                  </a:moveTo>
                  <a:cubicBezTo>
                    <a:pt x="932" y="23"/>
                    <a:pt x="818" y="322"/>
                    <a:pt x="701" y="721"/>
                  </a:cubicBezTo>
                  <a:cubicBezTo>
                    <a:pt x="579" y="1119"/>
                    <a:pt x="458" y="1621"/>
                    <a:pt x="389" y="2011"/>
                  </a:cubicBezTo>
                  <a:cubicBezTo>
                    <a:pt x="237" y="2805"/>
                    <a:pt x="168" y="3451"/>
                    <a:pt x="94" y="3447"/>
                  </a:cubicBezTo>
                  <a:cubicBezTo>
                    <a:pt x="25" y="3445"/>
                    <a:pt x="1" y="2783"/>
                    <a:pt x="163" y="1956"/>
                  </a:cubicBezTo>
                  <a:cubicBezTo>
                    <a:pt x="237" y="1556"/>
                    <a:pt x="396" y="1048"/>
                    <a:pt x="563" y="660"/>
                  </a:cubicBezTo>
                  <a:cubicBezTo>
                    <a:pt x="725" y="271"/>
                    <a:pt x="890" y="0"/>
                    <a:pt x="907" y="1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1"/>
            <p:cNvSpPr/>
            <p:nvPr/>
          </p:nvSpPr>
          <p:spPr>
            <a:xfrm>
              <a:off x="3891900" y="4036525"/>
              <a:ext cx="7575" cy="137050"/>
            </a:xfrm>
            <a:custGeom>
              <a:avLst/>
              <a:gdLst/>
              <a:ahLst/>
              <a:cxnLst/>
              <a:rect l="l" t="t" r="r" b="b"/>
              <a:pathLst>
                <a:path w="303" h="5482" extrusionOk="0">
                  <a:moveTo>
                    <a:pt x="73" y="3"/>
                  </a:moveTo>
                  <a:cubicBezTo>
                    <a:pt x="124" y="1"/>
                    <a:pt x="227" y="1978"/>
                    <a:pt x="263" y="3211"/>
                  </a:cubicBezTo>
                  <a:cubicBezTo>
                    <a:pt x="302" y="4473"/>
                    <a:pt x="259" y="5478"/>
                    <a:pt x="187" y="5479"/>
                  </a:cubicBezTo>
                  <a:cubicBezTo>
                    <a:pt x="113" y="5481"/>
                    <a:pt x="61" y="4499"/>
                    <a:pt x="29" y="3228"/>
                  </a:cubicBezTo>
                  <a:cubicBezTo>
                    <a:pt x="0" y="1994"/>
                    <a:pt x="31" y="4"/>
                    <a:pt x="73" y="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1"/>
            <p:cNvSpPr/>
            <p:nvPr/>
          </p:nvSpPr>
          <p:spPr>
            <a:xfrm>
              <a:off x="3415500" y="3963200"/>
              <a:ext cx="54300" cy="244550"/>
            </a:xfrm>
            <a:custGeom>
              <a:avLst/>
              <a:gdLst/>
              <a:ahLst/>
              <a:cxnLst/>
              <a:rect l="l" t="t" r="r" b="b"/>
              <a:pathLst>
                <a:path w="2172" h="9782" extrusionOk="0">
                  <a:moveTo>
                    <a:pt x="2121" y="0"/>
                  </a:moveTo>
                  <a:cubicBezTo>
                    <a:pt x="2135" y="0"/>
                    <a:pt x="2150" y="227"/>
                    <a:pt x="2163" y="603"/>
                  </a:cubicBezTo>
                  <a:cubicBezTo>
                    <a:pt x="2171" y="978"/>
                    <a:pt x="2172" y="1507"/>
                    <a:pt x="2135" y="2105"/>
                  </a:cubicBezTo>
                  <a:cubicBezTo>
                    <a:pt x="2073" y="3303"/>
                    <a:pt x="1849" y="4783"/>
                    <a:pt x="1568" y="5890"/>
                  </a:cubicBezTo>
                  <a:cubicBezTo>
                    <a:pt x="1293" y="7027"/>
                    <a:pt x="935" y="8013"/>
                    <a:pt x="637" y="8700"/>
                  </a:cubicBezTo>
                  <a:cubicBezTo>
                    <a:pt x="336" y="9388"/>
                    <a:pt x="106" y="9782"/>
                    <a:pt x="80" y="9765"/>
                  </a:cubicBezTo>
                  <a:cubicBezTo>
                    <a:pt x="1" y="9723"/>
                    <a:pt x="785" y="8109"/>
                    <a:pt x="1338" y="5844"/>
                  </a:cubicBezTo>
                  <a:cubicBezTo>
                    <a:pt x="1621" y="4752"/>
                    <a:pt x="1877" y="3294"/>
                    <a:pt x="1985" y="2102"/>
                  </a:cubicBezTo>
                  <a:cubicBezTo>
                    <a:pt x="2045" y="1508"/>
                    <a:pt x="2070" y="983"/>
                    <a:pt x="2088" y="605"/>
                  </a:cubicBezTo>
                  <a:cubicBezTo>
                    <a:pt x="2094" y="417"/>
                    <a:pt x="2102" y="266"/>
                    <a:pt x="2105" y="162"/>
                  </a:cubicBezTo>
                  <a:cubicBezTo>
                    <a:pt x="2110" y="59"/>
                    <a:pt x="2116" y="0"/>
                    <a:pt x="2121" y="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1"/>
            <p:cNvSpPr/>
            <p:nvPr/>
          </p:nvSpPr>
          <p:spPr>
            <a:xfrm>
              <a:off x="3478950" y="4054800"/>
              <a:ext cx="17075" cy="81975"/>
            </a:xfrm>
            <a:custGeom>
              <a:avLst/>
              <a:gdLst/>
              <a:ahLst/>
              <a:cxnLst/>
              <a:rect l="l" t="t" r="r" b="b"/>
              <a:pathLst>
                <a:path w="683" h="3279" extrusionOk="0">
                  <a:moveTo>
                    <a:pt x="633" y="10"/>
                  </a:moveTo>
                  <a:cubicBezTo>
                    <a:pt x="683" y="20"/>
                    <a:pt x="540" y="1209"/>
                    <a:pt x="426" y="1945"/>
                  </a:cubicBezTo>
                  <a:cubicBezTo>
                    <a:pt x="308" y="2696"/>
                    <a:pt x="143" y="3279"/>
                    <a:pt x="73" y="3264"/>
                  </a:cubicBezTo>
                  <a:cubicBezTo>
                    <a:pt x="0" y="3249"/>
                    <a:pt x="70" y="2659"/>
                    <a:pt x="195" y="1905"/>
                  </a:cubicBezTo>
                  <a:cubicBezTo>
                    <a:pt x="318" y="1170"/>
                    <a:pt x="592" y="0"/>
                    <a:pt x="633" y="10"/>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1"/>
            <p:cNvSpPr/>
            <p:nvPr/>
          </p:nvSpPr>
          <p:spPr>
            <a:xfrm>
              <a:off x="3660825" y="3222300"/>
              <a:ext cx="102600" cy="113700"/>
            </a:xfrm>
            <a:custGeom>
              <a:avLst/>
              <a:gdLst/>
              <a:ahLst/>
              <a:cxnLst/>
              <a:rect l="l" t="t" r="r" b="b"/>
              <a:pathLst>
                <a:path w="4104" h="4548" extrusionOk="0">
                  <a:moveTo>
                    <a:pt x="17" y="4538"/>
                  </a:moveTo>
                  <a:cubicBezTo>
                    <a:pt x="1" y="4512"/>
                    <a:pt x="442" y="4191"/>
                    <a:pt x="969" y="3706"/>
                  </a:cubicBezTo>
                  <a:cubicBezTo>
                    <a:pt x="1501" y="3228"/>
                    <a:pt x="2111" y="2582"/>
                    <a:pt x="2537" y="2048"/>
                  </a:cubicBezTo>
                  <a:cubicBezTo>
                    <a:pt x="3421" y="974"/>
                    <a:pt x="3982" y="1"/>
                    <a:pt x="4048" y="43"/>
                  </a:cubicBezTo>
                  <a:cubicBezTo>
                    <a:pt x="4104" y="74"/>
                    <a:pt x="3624" y="1100"/>
                    <a:pt x="2714" y="2202"/>
                  </a:cubicBezTo>
                  <a:cubicBezTo>
                    <a:pt x="2279" y="2744"/>
                    <a:pt x="1632" y="3379"/>
                    <a:pt x="1065" y="3827"/>
                  </a:cubicBezTo>
                  <a:cubicBezTo>
                    <a:pt x="782" y="4053"/>
                    <a:pt x="522" y="4234"/>
                    <a:pt x="332" y="4358"/>
                  </a:cubicBezTo>
                  <a:cubicBezTo>
                    <a:pt x="139" y="4479"/>
                    <a:pt x="22" y="4548"/>
                    <a:pt x="17" y="453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1"/>
            <p:cNvSpPr/>
            <p:nvPr/>
          </p:nvSpPr>
          <p:spPr>
            <a:xfrm>
              <a:off x="3375275" y="3317800"/>
              <a:ext cx="146400" cy="35000"/>
            </a:xfrm>
            <a:custGeom>
              <a:avLst/>
              <a:gdLst/>
              <a:ahLst/>
              <a:cxnLst/>
              <a:rect l="l" t="t" r="r" b="b"/>
              <a:pathLst>
                <a:path w="5856" h="1400" extrusionOk="0">
                  <a:moveTo>
                    <a:pt x="7" y="31"/>
                  </a:moveTo>
                  <a:cubicBezTo>
                    <a:pt x="28" y="0"/>
                    <a:pt x="462" y="393"/>
                    <a:pt x="1138" y="677"/>
                  </a:cubicBezTo>
                  <a:cubicBezTo>
                    <a:pt x="1803" y="984"/>
                    <a:pt x="2697" y="1153"/>
                    <a:pt x="3381" y="1123"/>
                  </a:cubicBezTo>
                  <a:cubicBezTo>
                    <a:pt x="4793" y="1118"/>
                    <a:pt x="5809" y="498"/>
                    <a:pt x="5841" y="582"/>
                  </a:cubicBezTo>
                  <a:cubicBezTo>
                    <a:pt x="5856" y="609"/>
                    <a:pt x="5627" y="795"/>
                    <a:pt x="5195" y="988"/>
                  </a:cubicBezTo>
                  <a:cubicBezTo>
                    <a:pt x="4765" y="1181"/>
                    <a:pt x="4127" y="1363"/>
                    <a:pt x="3394" y="1369"/>
                  </a:cubicBezTo>
                  <a:cubicBezTo>
                    <a:pt x="2681" y="1400"/>
                    <a:pt x="1751" y="1186"/>
                    <a:pt x="1083" y="824"/>
                  </a:cubicBezTo>
                  <a:cubicBezTo>
                    <a:pt x="745" y="653"/>
                    <a:pt x="474" y="452"/>
                    <a:pt x="285" y="303"/>
                  </a:cubicBezTo>
                  <a:cubicBezTo>
                    <a:pt x="106" y="141"/>
                    <a:pt x="0" y="39"/>
                    <a:pt x="7" y="3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1"/>
            <p:cNvSpPr/>
            <p:nvPr/>
          </p:nvSpPr>
          <p:spPr>
            <a:xfrm>
              <a:off x="3431900" y="3314350"/>
              <a:ext cx="42575" cy="10150"/>
            </a:xfrm>
            <a:custGeom>
              <a:avLst/>
              <a:gdLst/>
              <a:ahLst/>
              <a:cxnLst/>
              <a:rect l="l" t="t" r="r" b="b"/>
              <a:pathLst>
                <a:path w="1703" h="406" extrusionOk="0">
                  <a:moveTo>
                    <a:pt x="29" y="36"/>
                  </a:moveTo>
                  <a:cubicBezTo>
                    <a:pt x="50" y="1"/>
                    <a:pt x="632" y="163"/>
                    <a:pt x="998" y="144"/>
                  </a:cubicBezTo>
                  <a:cubicBezTo>
                    <a:pt x="1369" y="151"/>
                    <a:pt x="1669" y="133"/>
                    <a:pt x="1685" y="208"/>
                  </a:cubicBezTo>
                  <a:cubicBezTo>
                    <a:pt x="1702" y="281"/>
                    <a:pt x="1399" y="405"/>
                    <a:pt x="989" y="389"/>
                  </a:cubicBezTo>
                  <a:cubicBezTo>
                    <a:pt x="580" y="401"/>
                    <a:pt x="1" y="87"/>
                    <a:pt x="29" y="36"/>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1"/>
            <p:cNvSpPr/>
            <p:nvPr/>
          </p:nvSpPr>
          <p:spPr>
            <a:xfrm>
              <a:off x="4634250" y="3177475"/>
              <a:ext cx="46800" cy="209500"/>
            </a:xfrm>
            <a:custGeom>
              <a:avLst/>
              <a:gdLst/>
              <a:ahLst/>
              <a:cxnLst/>
              <a:rect l="l" t="t" r="r" b="b"/>
              <a:pathLst>
                <a:path w="1872" h="8380" extrusionOk="0">
                  <a:moveTo>
                    <a:pt x="21" y="1"/>
                  </a:moveTo>
                  <a:cubicBezTo>
                    <a:pt x="33" y="1"/>
                    <a:pt x="51" y="194"/>
                    <a:pt x="73" y="513"/>
                  </a:cubicBezTo>
                  <a:cubicBezTo>
                    <a:pt x="100" y="832"/>
                    <a:pt x="135" y="1276"/>
                    <a:pt x="197" y="1778"/>
                  </a:cubicBezTo>
                  <a:cubicBezTo>
                    <a:pt x="312" y="2785"/>
                    <a:pt x="545" y="4022"/>
                    <a:pt x="790" y="4957"/>
                  </a:cubicBezTo>
                  <a:cubicBezTo>
                    <a:pt x="1267" y="6875"/>
                    <a:pt x="1872" y="8332"/>
                    <a:pt x="1801" y="8366"/>
                  </a:cubicBezTo>
                  <a:cubicBezTo>
                    <a:pt x="1771" y="8379"/>
                    <a:pt x="1589" y="8037"/>
                    <a:pt x="1350" y="7443"/>
                  </a:cubicBezTo>
                  <a:cubicBezTo>
                    <a:pt x="1110" y="6850"/>
                    <a:pt x="818" y="6006"/>
                    <a:pt x="575" y="5031"/>
                  </a:cubicBezTo>
                  <a:cubicBezTo>
                    <a:pt x="329" y="4085"/>
                    <a:pt x="127" y="2821"/>
                    <a:pt x="54" y="1798"/>
                  </a:cubicBezTo>
                  <a:cubicBezTo>
                    <a:pt x="13" y="1287"/>
                    <a:pt x="2" y="837"/>
                    <a:pt x="0" y="516"/>
                  </a:cubicBezTo>
                  <a:cubicBezTo>
                    <a:pt x="5" y="194"/>
                    <a:pt x="11" y="1"/>
                    <a:pt x="21" y="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1"/>
            <p:cNvSpPr/>
            <p:nvPr/>
          </p:nvSpPr>
          <p:spPr>
            <a:xfrm>
              <a:off x="4678875" y="3273475"/>
              <a:ext cx="33200" cy="132675"/>
            </a:xfrm>
            <a:custGeom>
              <a:avLst/>
              <a:gdLst/>
              <a:ahLst/>
              <a:cxnLst/>
              <a:rect l="l" t="t" r="r" b="b"/>
              <a:pathLst>
                <a:path w="1328" h="5307" extrusionOk="0">
                  <a:moveTo>
                    <a:pt x="1287" y="5295"/>
                  </a:moveTo>
                  <a:cubicBezTo>
                    <a:pt x="1238" y="5307"/>
                    <a:pt x="739" y="3400"/>
                    <a:pt x="453" y="2213"/>
                  </a:cubicBezTo>
                  <a:cubicBezTo>
                    <a:pt x="162" y="1003"/>
                    <a:pt x="1" y="32"/>
                    <a:pt x="68" y="16"/>
                  </a:cubicBezTo>
                  <a:cubicBezTo>
                    <a:pt x="138" y="0"/>
                    <a:pt x="384" y="932"/>
                    <a:pt x="670" y="2150"/>
                  </a:cubicBezTo>
                  <a:cubicBezTo>
                    <a:pt x="948" y="3339"/>
                    <a:pt x="1327" y="5286"/>
                    <a:pt x="1287" y="5295"/>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1"/>
            <p:cNvSpPr/>
            <p:nvPr/>
          </p:nvSpPr>
          <p:spPr>
            <a:xfrm>
              <a:off x="4732850" y="3374250"/>
              <a:ext cx="5875" cy="49175"/>
            </a:xfrm>
            <a:custGeom>
              <a:avLst/>
              <a:gdLst/>
              <a:ahLst/>
              <a:cxnLst/>
              <a:rect l="l" t="t" r="r" b="b"/>
              <a:pathLst>
                <a:path w="235" h="1967" extrusionOk="0">
                  <a:moveTo>
                    <a:pt x="102" y="1962"/>
                  </a:moveTo>
                  <a:cubicBezTo>
                    <a:pt x="52" y="1958"/>
                    <a:pt x="6" y="1244"/>
                    <a:pt x="4" y="803"/>
                  </a:cubicBezTo>
                  <a:cubicBezTo>
                    <a:pt x="0" y="353"/>
                    <a:pt x="69" y="0"/>
                    <a:pt x="138" y="6"/>
                  </a:cubicBezTo>
                  <a:cubicBezTo>
                    <a:pt x="211" y="11"/>
                    <a:pt x="234" y="361"/>
                    <a:pt x="231" y="814"/>
                  </a:cubicBezTo>
                  <a:cubicBezTo>
                    <a:pt x="227" y="1257"/>
                    <a:pt x="143" y="1966"/>
                    <a:pt x="102" y="1962"/>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1"/>
            <p:cNvSpPr/>
            <p:nvPr/>
          </p:nvSpPr>
          <p:spPr>
            <a:xfrm>
              <a:off x="4336100" y="2324550"/>
              <a:ext cx="158875" cy="15000"/>
            </a:xfrm>
            <a:custGeom>
              <a:avLst/>
              <a:gdLst/>
              <a:ahLst/>
              <a:cxnLst/>
              <a:rect l="l" t="t" r="r" b="b"/>
              <a:pathLst>
                <a:path w="6355" h="600" extrusionOk="0">
                  <a:moveTo>
                    <a:pt x="1" y="337"/>
                  </a:moveTo>
                  <a:cubicBezTo>
                    <a:pt x="3" y="309"/>
                    <a:pt x="580" y="364"/>
                    <a:pt x="1336" y="380"/>
                  </a:cubicBezTo>
                  <a:cubicBezTo>
                    <a:pt x="2092" y="403"/>
                    <a:pt x="3023" y="377"/>
                    <a:pt x="3734" y="315"/>
                  </a:cubicBezTo>
                  <a:cubicBezTo>
                    <a:pt x="5185" y="207"/>
                    <a:pt x="6321" y="1"/>
                    <a:pt x="6338" y="73"/>
                  </a:cubicBezTo>
                  <a:cubicBezTo>
                    <a:pt x="6355" y="136"/>
                    <a:pt x="5248" y="435"/>
                    <a:pt x="3770" y="541"/>
                  </a:cubicBezTo>
                  <a:cubicBezTo>
                    <a:pt x="3051" y="599"/>
                    <a:pt x="2102" y="592"/>
                    <a:pt x="1340" y="525"/>
                  </a:cubicBezTo>
                  <a:cubicBezTo>
                    <a:pt x="959" y="494"/>
                    <a:pt x="622" y="451"/>
                    <a:pt x="383" y="415"/>
                  </a:cubicBezTo>
                  <a:cubicBezTo>
                    <a:pt x="144" y="375"/>
                    <a:pt x="1" y="347"/>
                    <a:pt x="1" y="33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1"/>
            <p:cNvSpPr/>
            <p:nvPr/>
          </p:nvSpPr>
          <p:spPr>
            <a:xfrm>
              <a:off x="4405425" y="2298975"/>
              <a:ext cx="46025" cy="12325"/>
            </a:xfrm>
            <a:custGeom>
              <a:avLst/>
              <a:gdLst/>
              <a:ahLst/>
              <a:cxnLst/>
              <a:rect l="l" t="t" r="r" b="b"/>
              <a:pathLst>
                <a:path w="1841" h="493" extrusionOk="0">
                  <a:moveTo>
                    <a:pt x="11" y="453"/>
                  </a:moveTo>
                  <a:cubicBezTo>
                    <a:pt x="0" y="405"/>
                    <a:pt x="644" y="207"/>
                    <a:pt x="1051" y="109"/>
                  </a:cubicBezTo>
                  <a:cubicBezTo>
                    <a:pt x="1467" y="10"/>
                    <a:pt x="1811" y="0"/>
                    <a:pt x="1824" y="68"/>
                  </a:cubicBezTo>
                  <a:cubicBezTo>
                    <a:pt x="1840" y="138"/>
                    <a:pt x="1523" y="236"/>
                    <a:pt x="1104" y="331"/>
                  </a:cubicBezTo>
                  <a:cubicBezTo>
                    <a:pt x="696" y="422"/>
                    <a:pt x="20" y="493"/>
                    <a:pt x="11" y="45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1"/>
            <p:cNvSpPr/>
            <p:nvPr/>
          </p:nvSpPr>
          <p:spPr>
            <a:xfrm>
              <a:off x="3285375" y="2293250"/>
              <a:ext cx="149475" cy="18800"/>
            </a:xfrm>
            <a:custGeom>
              <a:avLst/>
              <a:gdLst/>
              <a:ahLst/>
              <a:cxnLst/>
              <a:rect l="l" t="t" r="r" b="b"/>
              <a:pathLst>
                <a:path w="5979" h="752" extrusionOk="0">
                  <a:moveTo>
                    <a:pt x="3" y="157"/>
                  </a:moveTo>
                  <a:cubicBezTo>
                    <a:pt x="0" y="145"/>
                    <a:pt x="137" y="122"/>
                    <a:pt x="362" y="95"/>
                  </a:cubicBezTo>
                  <a:cubicBezTo>
                    <a:pt x="587" y="71"/>
                    <a:pt x="902" y="43"/>
                    <a:pt x="1260" y="31"/>
                  </a:cubicBezTo>
                  <a:cubicBezTo>
                    <a:pt x="1978" y="1"/>
                    <a:pt x="2866" y="31"/>
                    <a:pt x="3541" y="110"/>
                  </a:cubicBezTo>
                  <a:cubicBezTo>
                    <a:pt x="4927" y="254"/>
                    <a:pt x="5978" y="616"/>
                    <a:pt x="5959" y="676"/>
                  </a:cubicBezTo>
                  <a:cubicBezTo>
                    <a:pt x="5941" y="751"/>
                    <a:pt x="4902" y="487"/>
                    <a:pt x="3527" y="334"/>
                  </a:cubicBezTo>
                  <a:cubicBezTo>
                    <a:pt x="2859" y="254"/>
                    <a:pt x="1980" y="189"/>
                    <a:pt x="1265" y="175"/>
                  </a:cubicBezTo>
                  <a:cubicBezTo>
                    <a:pt x="910" y="173"/>
                    <a:pt x="595" y="170"/>
                    <a:pt x="368" y="167"/>
                  </a:cubicBezTo>
                  <a:cubicBezTo>
                    <a:pt x="140" y="170"/>
                    <a:pt x="3" y="168"/>
                    <a:pt x="3" y="15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1"/>
            <p:cNvSpPr/>
            <p:nvPr/>
          </p:nvSpPr>
          <p:spPr>
            <a:xfrm>
              <a:off x="3309275" y="2315375"/>
              <a:ext cx="67225" cy="9350"/>
            </a:xfrm>
            <a:custGeom>
              <a:avLst/>
              <a:gdLst/>
              <a:ahLst/>
              <a:cxnLst/>
              <a:rect l="l" t="t" r="r" b="b"/>
              <a:pathLst>
                <a:path w="2689" h="374" extrusionOk="0">
                  <a:moveTo>
                    <a:pt x="5" y="51"/>
                  </a:moveTo>
                  <a:cubicBezTo>
                    <a:pt x="10" y="1"/>
                    <a:pt x="986" y="35"/>
                    <a:pt x="1589" y="79"/>
                  </a:cubicBezTo>
                  <a:cubicBezTo>
                    <a:pt x="2206" y="126"/>
                    <a:pt x="2688" y="234"/>
                    <a:pt x="2681" y="301"/>
                  </a:cubicBezTo>
                  <a:cubicBezTo>
                    <a:pt x="2673" y="373"/>
                    <a:pt x="2193" y="358"/>
                    <a:pt x="1572" y="304"/>
                  </a:cubicBezTo>
                  <a:cubicBezTo>
                    <a:pt x="968" y="253"/>
                    <a:pt x="0" y="93"/>
                    <a:pt x="5" y="5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1"/>
            <p:cNvSpPr/>
            <p:nvPr/>
          </p:nvSpPr>
          <p:spPr>
            <a:xfrm>
              <a:off x="2843275" y="1478650"/>
              <a:ext cx="73550" cy="157175"/>
            </a:xfrm>
            <a:custGeom>
              <a:avLst/>
              <a:gdLst/>
              <a:ahLst/>
              <a:cxnLst/>
              <a:rect l="l" t="t" r="r" b="b"/>
              <a:pathLst>
                <a:path w="2942" h="6287" extrusionOk="0">
                  <a:moveTo>
                    <a:pt x="9" y="7"/>
                  </a:moveTo>
                  <a:cubicBezTo>
                    <a:pt x="20" y="1"/>
                    <a:pt x="105" y="129"/>
                    <a:pt x="243" y="346"/>
                  </a:cubicBezTo>
                  <a:cubicBezTo>
                    <a:pt x="377" y="565"/>
                    <a:pt x="562" y="872"/>
                    <a:pt x="761" y="1228"/>
                  </a:cubicBezTo>
                  <a:cubicBezTo>
                    <a:pt x="1160" y="1938"/>
                    <a:pt x="1615" y="2843"/>
                    <a:pt x="1931" y="3556"/>
                  </a:cubicBezTo>
                  <a:cubicBezTo>
                    <a:pt x="2588" y="5009"/>
                    <a:pt x="2941" y="6238"/>
                    <a:pt x="2884" y="6260"/>
                  </a:cubicBezTo>
                  <a:cubicBezTo>
                    <a:pt x="2816" y="6287"/>
                    <a:pt x="2395" y="5120"/>
                    <a:pt x="1745" y="3662"/>
                  </a:cubicBezTo>
                  <a:cubicBezTo>
                    <a:pt x="1433" y="2950"/>
                    <a:pt x="1008" y="2032"/>
                    <a:pt x="644" y="1299"/>
                  </a:cubicBezTo>
                  <a:cubicBezTo>
                    <a:pt x="461" y="936"/>
                    <a:pt x="300" y="614"/>
                    <a:pt x="184" y="382"/>
                  </a:cubicBezTo>
                  <a:cubicBezTo>
                    <a:pt x="68" y="153"/>
                    <a:pt x="1" y="13"/>
                    <a:pt x="9" y="7"/>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1"/>
            <p:cNvSpPr/>
            <p:nvPr/>
          </p:nvSpPr>
          <p:spPr>
            <a:xfrm>
              <a:off x="2872225" y="1506875"/>
              <a:ext cx="21450" cy="39825"/>
            </a:xfrm>
            <a:custGeom>
              <a:avLst/>
              <a:gdLst/>
              <a:ahLst/>
              <a:cxnLst/>
              <a:rect l="l" t="t" r="r" b="b"/>
              <a:pathLst>
                <a:path w="858" h="1593" extrusionOk="0">
                  <a:moveTo>
                    <a:pt x="36" y="24"/>
                  </a:moveTo>
                  <a:cubicBezTo>
                    <a:pt x="77" y="0"/>
                    <a:pt x="403" y="532"/>
                    <a:pt x="584" y="873"/>
                  </a:cubicBezTo>
                  <a:cubicBezTo>
                    <a:pt x="769" y="1222"/>
                    <a:pt x="857" y="1530"/>
                    <a:pt x="800" y="1561"/>
                  </a:cubicBezTo>
                  <a:cubicBezTo>
                    <a:pt x="741" y="1593"/>
                    <a:pt x="579" y="1331"/>
                    <a:pt x="398" y="976"/>
                  </a:cubicBezTo>
                  <a:cubicBezTo>
                    <a:pt x="222" y="632"/>
                    <a:pt x="1" y="42"/>
                    <a:pt x="36" y="2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1"/>
            <p:cNvSpPr/>
            <p:nvPr/>
          </p:nvSpPr>
          <p:spPr>
            <a:xfrm>
              <a:off x="3093100" y="1094900"/>
              <a:ext cx="134700" cy="110650"/>
            </a:xfrm>
            <a:custGeom>
              <a:avLst/>
              <a:gdLst/>
              <a:ahLst/>
              <a:cxnLst/>
              <a:rect l="l" t="t" r="r" b="b"/>
              <a:pathLst>
                <a:path w="5388" h="4426" extrusionOk="0">
                  <a:moveTo>
                    <a:pt x="5359" y="28"/>
                  </a:moveTo>
                  <a:cubicBezTo>
                    <a:pt x="5388" y="63"/>
                    <a:pt x="3499" y="1674"/>
                    <a:pt x="2308" y="2661"/>
                  </a:cubicBezTo>
                  <a:cubicBezTo>
                    <a:pt x="1089" y="3672"/>
                    <a:pt x="80" y="4425"/>
                    <a:pt x="42" y="4377"/>
                  </a:cubicBezTo>
                  <a:cubicBezTo>
                    <a:pt x="1" y="4327"/>
                    <a:pt x="938" y="3526"/>
                    <a:pt x="2169" y="2515"/>
                  </a:cubicBezTo>
                  <a:cubicBezTo>
                    <a:pt x="3365" y="1532"/>
                    <a:pt x="5336" y="0"/>
                    <a:pt x="5359" y="28"/>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1"/>
            <p:cNvSpPr/>
            <p:nvPr/>
          </p:nvSpPr>
          <p:spPr>
            <a:xfrm>
              <a:off x="3182625" y="1074875"/>
              <a:ext cx="39775" cy="30475"/>
            </a:xfrm>
            <a:custGeom>
              <a:avLst/>
              <a:gdLst/>
              <a:ahLst/>
              <a:cxnLst/>
              <a:rect l="l" t="t" r="r" b="b"/>
              <a:pathLst>
                <a:path w="1591" h="1219" extrusionOk="0">
                  <a:moveTo>
                    <a:pt x="1565" y="29"/>
                  </a:moveTo>
                  <a:cubicBezTo>
                    <a:pt x="1591" y="65"/>
                    <a:pt x="1071" y="520"/>
                    <a:pt x="732" y="784"/>
                  </a:cubicBezTo>
                  <a:cubicBezTo>
                    <a:pt x="387" y="1054"/>
                    <a:pt x="76" y="1218"/>
                    <a:pt x="39" y="1168"/>
                  </a:cubicBezTo>
                  <a:cubicBezTo>
                    <a:pt x="1" y="1117"/>
                    <a:pt x="257" y="892"/>
                    <a:pt x="609" y="626"/>
                  </a:cubicBezTo>
                  <a:cubicBezTo>
                    <a:pt x="951" y="367"/>
                    <a:pt x="1543" y="1"/>
                    <a:pt x="1565" y="29"/>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1"/>
            <p:cNvSpPr/>
            <p:nvPr/>
          </p:nvSpPr>
          <p:spPr>
            <a:xfrm>
              <a:off x="3171925" y="911000"/>
              <a:ext cx="68600" cy="46675"/>
            </a:xfrm>
            <a:custGeom>
              <a:avLst/>
              <a:gdLst/>
              <a:ahLst/>
              <a:cxnLst/>
              <a:rect l="l" t="t" r="r" b="b"/>
              <a:pathLst>
                <a:path w="2744" h="1867" extrusionOk="0">
                  <a:moveTo>
                    <a:pt x="2718" y="31"/>
                  </a:moveTo>
                  <a:cubicBezTo>
                    <a:pt x="2743" y="67"/>
                    <a:pt x="1801" y="756"/>
                    <a:pt x="1202" y="1165"/>
                  </a:cubicBezTo>
                  <a:cubicBezTo>
                    <a:pt x="589" y="1585"/>
                    <a:pt x="69" y="1866"/>
                    <a:pt x="35" y="1815"/>
                  </a:cubicBezTo>
                  <a:cubicBezTo>
                    <a:pt x="0" y="1764"/>
                    <a:pt x="466" y="1423"/>
                    <a:pt x="1085" y="1006"/>
                  </a:cubicBezTo>
                  <a:cubicBezTo>
                    <a:pt x="1689" y="601"/>
                    <a:pt x="2699" y="1"/>
                    <a:pt x="2718" y="3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1"/>
            <p:cNvSpPr/>
            <p:nvPr/>
          </p:nvSpPr>
          <p:spPr>
            <a:xfrm>
              <a:off x="3833250" y="3144600"/>
              <a:ext cx="112425" cy="53900"/>
            </a:xfrm>
            <a:custGeom>
              <a:avLst/>
              <a:gdLst/>
              <a:ahLst/>
              <a:cxnLst/>
              <a:rect l="l" t="t" r="r" b="b"/>
              <a:pathLst>
                <a:path w="4497" h="2156" extrusionOk="0">
                  <a:moveTo>
                    <a:pt x="4" y="23"/>
                  </a:moveTo>
                  <a:cubicBezTo>
                    <a:pt x="6" y="1"/>
                    <a:pt x="454" y="17"/>
                    <a:pt x="1027" y="151"/>
                  </a:cubicBezTo>
                  <a:cubicBezTo>
                    <a:pt x="1602" y="277"/>
                    <a:pt x="2296" y="532"/>
                    <a:pt x="2798" y="799"/>
                  </a:cubicBezTo>
                  <a:cubicBezTo>
                    <a:pt x="3843" y="1326"/>
                    <a:pt x="4496" y="2041"/>
                    <a:pt x="4454" y="2087"/>
                  </a:cubicBezTo>
                  <a:cubicBezTo>
                    <a:pt x="4405" y="2155"/>
                    <a:pt x="3728" y="1546"/>
                    <a:pt x="2712" y="1022"/>
                  </a:cubicBezTo>
                  <a:cubicBezTo>
                    <a:pt x="2221" y="759"/>
                    <a:pt x="1555" y="474"/>
                    <a:pt x="997" y="304"/>
                  </a:cubicBezTo>
                  <a:cubicBezTo>
                    <a:pt x="442" y="125"/>
                    <a:pt x="1" y="49"/>
                    <a:pt x="4" y="23"/>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1"/>
            <p:cNvSpPr/>
            <p:nvPr/>
          </p:nvSpPr>
          <p:spPr>
            <a:xfrm>
              <a:off x="3876875" y="3121525"/>
              <a:ext cx="76875" cy="51050"/>
            </a:xfrm>
            <a:custGeom>
              <a:avLst/>
              <a:gdLst/>
              <a:ahLst/>
              <a:cxnLst/>
              <a:rect l="l" t="t" r="r" b="b"/>
              <a:pathLst>
                <a:path w="3075" h="2042" extrusionOk="0">
                  <a:moveTo>
                    <a:pt x="8" y="24"/>
                  </a:moveTo>
                  <a:cubicBezTo>
                    <a:pt x="14" y="1"/>
                    <a:pt x="333" y="68"/>
                    <a:pt x="731" y="230"/>
                  </a:cubicBezTo>
                  <a:cubicBezTo>
                    <a:pt x="1132" y="386"/>
                    <a:pt x="1608" y="643"/>
                    <a:pt x="1948" y="882"/>
                  </a:cubicBezTo>
                  <a:cubicBezTo>
                    <a:pt x="2656" y="1365"/>
                    <a:pt x="3074" y="1936"/>
                    <a:pt x="3027" y="1982"/>
                  </a:cubicBezTo>
                  <a:cubicBezTo>
                    <a:pt x="2974" y="2042"/>
                    <a:pt x="2516" y="1566"/>
                    <a:pt x="1834" y="1090"/>
                  </a:cubicBezTo>
                  <a:cubicBezTo>
                    <a:pt x="1503" y="854"/>
                    <a:pt x="1057" y="571"/>
                    <a:pt x="678" y="374"/>
                  </a:cubicBezTo>
                  <a:cubicBezTo>
                    <a:pt x="304" y="172"/>
                    <a:pt x="0" y="47"/>
                    <a:pt x="8" y="2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1"/>
            <p:cNvSpPr/>
            <p:nvPr/>
          </p:nvSpPr>
          <p:spPr>
            <a:xfrm>
              <a:off x="4016475" y="2814750"/>
              <a:ext cx="123850" cy="79525"/>
            </a:xfrm>
            <a:custGeom>
              <a:avLst/>
              <a:gdLst/>
              <a:ahLst/>
              <a:cxnLst/>
              <a:rect l="l" t="t" r="r" b="b"/>
              <a:pathLst>
                <a:path w="4954" h="3181" extrusionOk="0">
                  <a:moveTo>
                    <a:pt x="10" y="3161"/>
                  </a:moveTo>
                  <a:cubicBezTo>
                    <a:pt x="0" y="3153"/>
                    <a:pt x="79" y="3039"/>
                    <a:pt x="215" y="2854"/>
                  </a:cubicBezTo>
                  <a:cubicBezTo>
                    <a:pt x="357" y="2674"/>
                    <a:pt x="561" y="2430"/>
                    <a:pt x="817" y="2176"/>
                  </a:cubicBezTo>
                  <a:cubicBezTo>
                    <a:pt x="1321" y="1661"/>
                    <a:pt x="2032" y="1122"/>
                    <a:pt x="2624" y="803"/>
                  </a:cubicBezTo>
                  <a:cubicBezTo>
                    <a:pt x="3829" y="116"/>
                    <a:pt x="4931" y="0"/>
                    <a:pt x="4933" y="62"/>
                  </a:cubicBezTo>
                  <a:cubicBezTo>
                    <a:pt x="4953" y="145"/>
                    <a:pt x="3921" y="343"/>
                    <a:pt x="2740" y="1006"/>
                  </a:cubicBezTo>
                  <a:cubicBezTo>
                    <a:pt x="2160" y="1315"/>
                    <a:pt x="1444" y="1811"/>
                    <a:pt x="916" y="2286"/>
                  </a:cubicBezTo>
                  <a:cubicBezTo>
                    <a:pt x="380" y="2752"/>
                    <a:pt x="30" y="3180"/>
                    <a:pt x="10" y="3161"/>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1"/>
            <p:cNvSpPr/>
            <p:nvPr/>
          </p:nvSpPr>
          <p:spPr>
            <a:xfrm>
              <a:off x="4046650" y="2857100"/>
              <a:ext cx="50525" cy="33525"/>
            </a:xfrm>
            <a:custGeom>
              <a:avLst/>
              <a:gdLst/>
              <a:ahLst/>
              <a:cxnLst/>
              <a:rect l="l" t="t" r="r" b="b"/>
              <a:pathLst>
                <a:path w="2021" h="1341" extrusionOk="0">
                  <a:moveTo>
                    <a:pt x="25" y="1305"/>
                  </a:moveTo>
                  <a:cubicBezTo>
                    <a:pt x="0" y="1260"/>
                    <a:pt x="681" y="756"/>
                    <a:pt x="1116" y="466"/>
                  </a:cubicBezTo>
                  <a:cubicBezTo>
                    <a:pt x="1560" y="171"/>
                    <a:pt x="1948" y="0"/>
                    <a:pt x="1984" y="63"/>
                  </a:cubicBezTo>
                  <a:cubicBezTo>
                    <a:pt x="2021" y="127"/>
                    <a:pt x="1686" y="376"/>
                    <a:pt x="1236" y="668"/>
                  </a:cubicBezTo>
                  <a:cubicBezTo>
                    <a:pt x="795" y="951"/>
                    <a:pt x="46" y="1340"/>
                    <a:pt x="25" y="1305"/>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1"/>
            <p:cNvSpPr/>
            <p:nvPr/>
          </p:nvSpPr>
          <p:spPr>
            <a:xfrm>
              <a:off x="4484450" y="3149700"/>
              <a:ext cx="50175" cy="102300"/>
            </a:xfrm>
            <a:custGeom>
              <a:avLst/>
              <a:gdLst/>
              <a:ahLst/>
              <a:cxnLst/>
              <a:rect l="l" t="t" r="r" b="b"/>
              <a:pathLst>
                <a:path w="2007" h="4092" extrusionOk="0">
                  <a:moveTo>
                    <a:pt x="22" y="4084"/>
                  </a:moveTo>
                  <a:cubicBezTo>
                    <a:pt x="0" y="4060"/>
                    <a:pt x="278" y="3762"/>
                    <a:pt x="572" y="3314"/>
                  </a:cubicBezTo>
                  <a:cubicBezTo>
                    <a:pt x="873" y="2874"/>
                    <a:pt x="1178" y="2284"/>
                    <a:pt x="1358" y="1806"/>
                  </a:cubicBezTo>
                  <a:cubicBezTo>
                    <a:pt x="1746" y="841"/>
                    <a:pt x="1869" y="0"/>
                    <a:pt x="1944" y="14"/>
                  </a:cubicBezTo>
                  <a:cubicBezTo>
                    <a:pt x="2006" y="17"/>
                    <a:pt x="1977" y="890"/>
                    <a:pt x="1568" y="1900"/>
                  </a:cubicBezTo>
                  <a:cubicBezTo>
                    <a:pt x="1379" y="2396"/>
                    <a:pt x="1033" y="2990"/>
                    <a:pt x="689" y="3411"/>
                  </a:cubicBezTo>
                  <a:cubicBezTo>
                    <a:pt x="520" y="3624"/>
                    <a:pt x="354" y="3794"/>
                    <a:pt x="232" y="3912"/>
                  </a:cubicBezTo>
                  <a:cubicBezTo>
                    <a:pt x="106" y="4027"/>
                    <a:pt x="28" y="4092"/>
                    <a:pt x="22" y="4084"/>
                  </a:cubicBezTo>
                  <a:close/>
                </a:path>
              </a:pathLst>
            </a:custGeom>
            <a:solidFill>
              <a:srgbClr val="602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1"/>
            <p:cNvSpPr/>
            <p:nvPr/>
          </p:nvSpPr>
          <p:spPr>
            <a:xfrm>
              <a:off x="3359325" y="2406300"/>
              <a:ext cx="190500" cy="345350"/>
            </a:xfrm>
            <a:custGeom>
              <a:avLst/>
              <a:gdLst/>
              <a:ahLst/>
              <a:cxnLst/>
              <a:rect l="l" t="t" r="r" b="b"/>
              <a:pathLst>
                <a:path w="7620" h="13814" extrusionOk="0">
                  <a:moveTo>
                    <a:pt x="3715" y="2017"/>
                  </a:moveTo>
                  <a:cubicBezTo>
                    <a:pt x="3754" y="2017"/>
                    <a:pt x="3793" y="2020"/>
                    <a:pt x="3832" y="2026"/>
                  </a:cubicBezTo>
                  <a:cubicBezTo>
                    <a:pt x="4149" y="2078"/>
                    <a:pt x="4476" y="2350"/>
                    <a:pt x="4663" y="2719"/>
                  </a:cubicBezTo>
                  <a:cubicBezTo>
                    <a:pt x="4859" y="3105"/>
                    <a:pt x="4942" y="3609"/>
                    <a:pt x="4907" y="4218"/>
                  </a:cubicBezTo>
                  <a:cubicBezTo>
                    <a:pt x="4832" y="5543"/>
                    <a:pt x="4272" y="6725"/>
                    <a:pt x="3703" y="7605"/>
                  </a:cubicBezTo>
                  <a:cubicBezTo>
                    <a:pt x="3401" y="7059"/>
                    <a:pt x="3133" y="6491"/>
                    <a:pt x="2899" y="5909"/>
                  </a:cubicBezTo>
                  <a:cubicBezTo>
                    <a:pt x="2432" y="4750"/>
                    <a:pt x="2299" y="3884"/>
                    <a:pt x="2480" y="3184"/>
                  </a:cubicBezTo>
                  <a:cubicBezTo>
                    <a:pt x="2630" y="2602"/>
                    <a:pt x="3172" y="2017"/>
                    <a:pt x="3715" y="2017"/>
                  </a:cubicBezTo>
                  <a:close/>
                  <a:moveTo>
                    <a:pt x="3712" y="1"/>
                  </a:moveTo>
                  <a:cubicBezTo>
                    <a:pt x="2159" y="1"/>
                    <a:pt x="880" y="1319"/>
                    <a:pt x="528" y="2683"/>
                  </a:cubicBezTo>
                  <a:cubicBezTo>
                    <a:pt x="143" y="4177"/>
                    <a:pt x="629" y="5669"/>
                    <a:pt x="1027" y="6662"/>
                  </a:cubicBezTo>
                  <a:cubicBezTo>
                    <a:pt x="1395" y="7576"/>
                    <a:pt x="1838" y="8457"/>
                    <a:pt x="2353" y="9292"/>
                  </a:cubicBezTo>
                  <a:cubicBezTo>
                    <a:pt x="1593" y="10092"/>
                    <a:pt x="761" y="10801"/>
                    <a:pt x="0" y="11431"/>
                  </a:cubicBezTo>
                  <a:lnTo>
                    <a:pt x="1286" y="12983"/>
                  </a:lnTo>
                  <a:cubicBezTo>
                    <a:pt x="2004" y="12389"/>
                    <a:pt x="2784" y="11726"/>
                    <a:pt x="3530" y="10974"/>
                  </a:cubicBezTo>
                  <a:cubicBezTo>
                    <a:pt x="4359" y="12024"/>
                    <a:pt x="5310" y="12977"/>
                    <a:pt x="6366" y="13814"/>
                  </a:cubicBezTo>
                  <a:lnTo>
                    <a:pt x="7620" y="12235"/>
                  </a:lnTo>
                  <a:cubicBezTo>
                    <a:pt x="6590" y="11418"/>
                    <a:pt x="5672" y="10475"/>
                    <a:pt x="4886" y="9431"/>
                  </a:cubicBezTo>
                  <a:cubicBezTo>
                    <a:pt x="4900" y="9411"/>
                    <a:pt x="4915" y="9393"/>
                    <a:pt x="4929" y="9373"/>
                  </a:cubicBezTo>
                  <a:cubicBezTo>
                    <a:pt x="6138" y="7764"/>
                    <a:pt x="6827" y="6022"/>
                    <a:pt x="6922" y="4335"/>
                  </a:cubicBezTo>
                  <a:cubicBezTo>
                    <a:pt x="6977" y="3364"/>
                    <a:pt x="6823" y="2513"/>
                    <a:pt x="6463" y="1806"/>
                  </a:cubicBezTo>
                  <a:cubicBezTo>
                    <a:pt x="5979" y="855"/>
                    <a:pt x="5117" y="194"/>
                    <a:pt x="4158" y="37"/>
                  </a:cubicBezTo>
                  <a:cubicBezTo>
                    <a:pt x="4007" y="12"/>
                    <a:pt x="3858" y="1"/>
                    <a:pt x="3712" y="1"/>
                  </a:cubicBezTo>
                  <a:close/>
                </a:path>
              </a:pathLst>
            </a:custGeom>
            <a:solidFill>
              <a:srgbClr val="FF6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160"/>
        <p:cNvGrpSpPr/>
        <p:nvPr/>
      </p:nvGrpSpPr>
      <p:grpSpPr>
        <a:xfrm>
          <a:off x="0" y="0"/>
          <a:ext cx="0" cy="0"/>
          <a:chOff x="0" y="0"/>
          <a:chExt cx="0" cy="0"/>
        </a:xfrm>
      </p:grpSpPr>
      <p:sp>
        <p:nvSpPr>
          <p:cNvPr id="4161" name="Google Shape;4161;p62"/>
          <p:cNvSpPr txBox="1">
            <a:spLocks noGrp="1"/>
          </p:cNvSpPr>
          <p:nvPr>
            <p:ph type="title" idx="2"/>
          </p:nvPr>
        </p:nvSpPr>
        <p:spPr>
          <a:xfrm>
            <a:off x="4675111" y="2014485"/>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4162" name="Google Shape;4162;p62"/>
          <p:cNvGrpSpPr/>
          <p:nvPr/>
        </p:nvGrpSpPr>
        <p:grpSpPr>
          <a:xfrm>
            <a:off x="4091796" y="1734964"/>
            <a:ext cx="4170308" cy="732233"/>
            <a:chOff x="1836800" y="1520550"/>
            <a:chExt cx="1871100" cy="440600"/>
          </a:xfrm>
        </p:grpSpPr>
        <p:sp>
          <p:nvSpPr>
            <p:cNvPr id="4163" name="Google Shape;4163;p62"/>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2"/>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5" name="Google Shape;4165;p62"/>
          <p:cNvSpPr txBox="1">
            <a:spLocks noGrp="1"/>
          </p:cNvSpPr>
          <p:nvPr>
            <p:ph type="title"/>
          </p:nvPr>
        </p:nvSpPr>
        <p:spPr>
          <a:xfrm>
            <a:off x="4499361" y="1680160"/>
            <a:ext cx="3355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DIAGNOSIS</a:t>
            </a:r>
            <a:endParaRPr/>
          </a:p>
        </p:txBody>
      </p:sp>
      <p:sp>
        <p:nvSpPr>
          <p:cNvPr id="4166" name="Google Shape;4166;p62"/>
          <p:cNvSpPr txBox="1">
            <a:spLocks noGrp="1"/>
          </p:cNvSpPr>
          <p:nvPr>
            <p:ph type="subTitle" idx="1"/>
          </p:nvPr>
        </p:nvSpPr>
        <p:spPr>
          <a:xfrm rot="462">
            <a:off x="5060562" y="1049435"/>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4191" name="Google Shape;4191;p62"/>
          <p:cNvGrpSpPr/>
          <p:nvPr/>
        </p:nvGrpSpPr>
        <p:grpSpPr>
          <a:xfrm>
            <a:off x="223701" y="758375"/>
            <a:ext cx="383249" cy="360047"/>
            <a:chOff x="1130114" y="2192815"/>
            <a:chExt cx="383249" cy="360047"/>
          </a:xfrm>
        </p:grpSpPr>
        <p:sp>
          <p:nvSpPr>
            <p:cNvPr id="4192" name="Google Shape;4192;p62"/>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2"/>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2"/>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2"/>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2"/>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2"/>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2"/>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2"/>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2"/>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2"/>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2"/>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2"/>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2"/>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5" name="Google Shape;4245;p62"/>
          <p:cNvGrpSpPr/>
          <p:nvPr/>
        </p:nvGrpSpPr>
        <p:grpSpPr>
          <a:xfrm>
            <a:off x="316040" y="4517170"/>
            <a:ext cx="383249" cy="360047"/>
            <a:chOff x="6158339" y="3364040"/>
            <a:chExt cx="383249" cy="360047"/>
          </a:xfrm>
        </p:grpSpPr>
        <p:sp>
          <p:nvSpPr>
            <p:cNvPr id="4246" name="Google Shape;4246;p62"/>
            <p:cNvSpPr/>
            <p:nvPr/>
          </p:nvSpPr>
          <p:spPr>
            <a:xfrm>
              <a:off x="6158339" y="3364040"/>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2"/>
            <p:cNvSpPr/>
            <p:nvPr/>
          </p:nvSpPr>
          <p:spPr>
            <a:xfrm>
              <a:off x="6237609" y="3433412"/>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2"/>
            <p:cNvSpPr/>
            <p:nvPr/>
          </p:nvSpPr>
          <p:spPr>
            <a:xfrm>
              <a:off x="6223805" y="3428419"/>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2"/>
            <p:cNvSpPr/>
            <p:nvPr/>
          </p:nvSpPr>
          <p:spPr>
            <a:xfrm>
              <a:off x="6285100" y="3531009"/>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2"/>
            <p:cNvSpPr/>
            <p:nvPr/>
          </p:nvSpPr>
          <p:spPr>
            <a:xfrm>
              <a:off x="6310828" y="3530392"/>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2"/>
            <p:cNvSpPr/>
            <p:nvPr/>
          </p:nvSpPr>
          <p:spPr>
            <a:xfrm>
              <a:off x="6332973" y="3523049"/>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2"/>
            <p:cNvSpPr/>
            <p:nvPr/>
          </p:nvSpPr>
          <p:spPr>
            <a:xfrm>
              <a:off x="6237256" y="3430416"/>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2"/>
            <p:cNvSpPr/>
            <p:nvPr/>
          </p:nvSpPr>
          <p:spPr>
            <a:xfrm>
              <a:off x="6268036" y="3520524"/>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2"/>
            <p:cNvSpPr/>
            <p:nvPr/>
          </p:nvSpPr>
          <p:spPr>
            <a:xfrm>
              <a:off x="6329155" y="3456409"/>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2"/>
            <p:cNvSpPr/>
            <p:nvPr/>
          </p:nvSpPr>
          <p:spPr>
            <a:xfrm>
              <a:off x="6304426" y="3450271"/>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2"/>
            <p:cNvSpPr/>
            <p:nvPr/>
          </p:nvSpPr>
          <p:spPr>
            <a:xfrm>
              <a:off x="6344868" y="3471270"/>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2"/>
            <p:cNvSpPr/>
            <p:nvPr/>
          </p:nvSpPr>
          <p:spPr>
            <a:xfrm>
              <a:off x="6292178" y="3618091"/>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2"/>
            <p:cNvSpPr/>
            <p:nvPr/>
          </p:nvSpPr>
          <p:spPr>
            <a:xfrm>
              <a:off x="6306951" y="3620147"/>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9" name="Google Shape;4259;p62"/>
          <p:cNvGrpSpPr/>
          <p:nvPr/>
        </p:nvGrpSpPr>
        <p:grpSpPr>
          <a:xfrm>
            <a:off x="8505972" y="252443"/>
            <a:ext cx="312879" cy="321425"/>
            <a:chOff x="8068650" y="2896252"/>
            <a:chExt cx="312879" cy="321425"/>
          </a:xfrm>
        </p:grpSpPr>
        <p:sp>
          <p:nvSpPr>
            <p:cNvPr id="4260" name="Google Shape;4260;p62"/>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2"/>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2"/>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2"/>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2"/>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2"/>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2"/>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2"/>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2"/>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9" name="Google Shape;4269;p62"/>
          <p:cNvGrpSpPr/>
          <p:nvPr/>
        </p:nvGrpSpPr>
        <p:grpSpPr>
          <a:xfrm>
            <a:off x="8628959" y="4632220"/>
            <a:ext cx="379783" cy="304303"/>
            <a:chOff x="4969625" y="600282"/>
            <a:chExt cx="379783" cy="304303"/>
          </a:xfrm>
        </p:grpSpPr>
        <p:sp>
          <p:nvSpPr>
            <p:cNvPr id="4270" name="Google Shape;4270;p62"/>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2"/>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2"/>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2"/>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2"/>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2"/>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2"/>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2"/>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2"/>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706456" y="854076"/>
            <a:ext cx="3285834" cy="3859551"/>
          </a:xfrm>
          <a:prstGeom prst="rect">
            <a:avLst/>
          </a:prstGeom>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28"/>
        <p:cNvGrpSpPr/>
        <p:nvPr/>
      </p:nvGrpSpPr>
      <p:grpSpPr>
        <a:xfrm>
          <a:off x="0" y="0"/>
          <a:ext cx="0" cy="0"/>
          <a:chOff x="0" y="0"/>
          <a:chExt cx="0" cy="0"/>
        </a:xfrm>
      </p:grpSpPr>
      <p:grpSp>
        <p:nvGrpSpPr>
          <p:cNvPr id="2343" name="Google Shape;2343;p50"/>
          <p:cNvGrpSpPr/>
          <p:nvPr/>
        </p:nvGrpSpPr>
        <p:grpSpPr>
          <a:xfrm>
            <a:off x="4666073" y="1617763"/>
            <a:ext cx="3466774" cy="440600"/>
            <a:chOff x="1836800" y="1520550"/>
            <a:chExt cx="1871100" cy="440600"/>
          </a:xfrm>
        </p:grpSpPr>
        <p:sp>
          <p:nvSpPr>
            <p:cNvPr id="2344" name="Google Shape;2344;p5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6" name="Google Shape;2346;p50"/>
          <p:cNvGrpSpPr/>
          <p:nvPr/>
        </p:nvGrpSpPr>
        <p:grpSpPr>
          <a:xfrm>
            <a:off x="1011161" y="1617763"/>
            <a:ext cx="3466774" cy="440600"/>
            <a:chOff x="1836800" y="1520550"/>
            <a:chExt cx="1871100" cy="440600"/>
          </a:xfrm>
        </p:grpSpPr>
        <p:sp>
          <p:nvSpPr>
            <p:cNvPr id="2347" name="Google Shape;2347;p5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0" name="Google Shape;2330;p50"/>
          <p:cNvSpPr txBox="1">
            <a:spLocks noGrp="1"/>
          </p:cNvSpPr>
          <p:nvPr>
            <p:ph type="subTitle" idx="1"/>
          </p:nvPr>
        </p:nvSpPr>
        <p:spPr>
          <a:xfrm>
            <a:off x="1290775" y="1603463"/>
            <a:ext cx="2907600" cy="469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BREAST CANCER</a:t>
            </a:r>
            <a:endParaRPr/>
          </a:p>
        </p:txBody>
      </p:sp>
      <p:sp>
        <p:nvSpPr>
          <p:cNvPr id="2337" name="Google Shape;2337;p50"/>
          <p:cNvSpPr txBox="1">
            <a:spLocks noGrp="1"/>
          </p:cNvSpPr>
          <p:nvPr>
            <p:ph type="subTitle" idx="2"/>
          </p:nvPr>
        </p:nvSpPr>
        <p:spPr>
          <a:xfrm>
            <a:off x="4945650" y="1603463"/>
            <a:ext cx="2907600" cy="469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HOW TO TREAT IT?</a:t>
            </a:r>
            <a:endParaRPr/>
          </a:p>
        </p:txBody>
      </p:sp>
      <p:sp>
        <p:nvSpPr>
          <p:cNvPr id="2334" name="Google Shape;2334;p50"/>
          <p:cNvSpPr txBox="1">
            <a:spLocks noGrp="1"/>
          </p:cNvSpPr>
          <p:nvPr>
            <p:ph type="subTitle" idx="3"/>
          </p:nvPr>
        </p:nvSpPr>
        <p:spPr>
          <a:xfrm>
            <a:off x="919776" y="3147958"/>
            <a:ext cx="1909625" cy="71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solidFill>
                  <a:schemeClr val="accent2"/>
                </a:solidFill>
              </a:rPr>
              <a:t>Mercury</a:t>
            </a:r>
            <a:r>
              <a:rPr lang="en" b="1" dirty="0"/>
              <a:t> </a:t>
            </a:r>
            <a:r>
              <a:rPr lang="en" dirty="0"/>
              <a:t>is the closest planet to the Sun and the smallest one in the Solar System</a:t>
            </a:r>
            <a:endParaRPr dirty="0"/>
          </a:p>
        </p:txBody>
      </p:sp>
      <p:sp>
        <p:nvSpPr>
          <p:cNvPr id="2349" name="Google Shape;2349;p50"/>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UNDERSTANDING THE CONCEPTS</a:t>
            </a:r>
            <a:endParaRPr/>
          </a:p>
        </p:txBody>
      </p:sp>
      <p:pic>
        <p:nvPicPr>
          <p:cNvPr id="2" name="Imagen 1"/>
          <p:cNvPicPr>
            <a:picLocks noChangeAspect="1"/>
          </p:cNvPicPr>
          <p:nvPr/>
        </p:nvPicPr>
        <p:blipFill>
          <a:blip r:embed="rId3"/>
          <a:stretch>
            <a:fillRect/>
          </a:stretch>
        </p:blipFill>
        <p:spPr>
          <a:xfrm>
            <a:off x="3022194" y="1888263"/>
            <a:ext cx="2967174" cy="3133336"/>
          </a:xfrm>
          <a:prstGeom prst="rect">
            <a:avLst/>
          </a:prstGeom>
        </p:spPr>
      </p:pic>
      <p:sp>
        <p:nvSpPr>
          <p:cNvPr id="36" name="Google Shape;2334;p50"/>
          <p:cNvSpPr txBox="1">
            <a:spLocks/>
          </p:cNvSpPr>
          <p:nvPr/>
        </p:nvSpPr>
        <p:spPr>
          <a:xfrm>
            <a:off x="6120577" y="3242613"/>
            <a:ext cx="1909625" cy="713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1pPr>
            <a:lvl2pPr marL="914400" marR="0" lvl="1"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2pPr>
            <a:lvl3pPr marL="1371600" marR="0" lvl="2"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3pPr>
            <a:lvl4pPr marL="1828800" marR="0" lvl="3"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4pPr>
            <a:lvl5pPr marL="2286000" marR="0" lvl="4"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5pPr>
            <a:lvl6pPr marL="2743200" marR="0" lvl="5"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6pPr>
            <a:lvl7pPr marL="3200400" marR="0" lvl="6"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7pPr>
            <a:lvl8pPr marL="3657600" marR="0" lvl="7"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8pPr>
            <a:lvl9pPr marL="4114800" marR="0" lvl="8" indent="-317500" algn="ctr" rtl="0">
              <a:lnSpc>
                <a:spcPct val="100000"/>
              </a:lnSpc>
              <a:spcBef>
                <a:spcPts val="1600"/>
              </a:spcBef>
              <a:spcAft>
                <a:spcPts val="1600"/>
              </a:spcAft>
              <a:buClr>
                <a:schemeClr val="dk1"/>
              </a:buClr>
              <a:buSzPts val="1400"/>
              <a:buFont typeface="Nunito"/>
              <a:buNone/>
              <a:defRPr sz="1400" b="0" i="0" u="none" strike="noStrike" cap="none">
                <a:solidFill>
                  <a:schemeClr val="dk1"/>
                </a:solidFill>
                <a:latin typeface="Nunito"/>
                <a:ea typeface="Nunito"/>
                <a:cs typeface="Nunito"/>
                <a:sym typeface="Nunito"/>
              </a:defRPr>
            </a:lvl9pPr>
          </a:lstStyle>
          <a:p>
            <a:pPr marL="0" indent="0"/>
            <a:r>
              <a:rPr lang="en-US" b="1" smtClean="0">
                <a:solidFill>
                  <a:schemeClr val="accent2"/>
                </a:solidFill>
              </a:rPr>
              <a:t>Mercury</a:t>
            </a:r>
            <a:r>
              <a:rPr lang="en-US" b="1" smtClean="0"/>
              <a:t> </a:t>
            </a:r>
            <a:r>
              <a:rPr lang="en-US" smtClean="0"/>
              <a:t>is the closest planet to the Sun and the smallest one in the Solar System</a:t>
            </a:r>
            <a:endParaRPr lang="en-US" dirty="0"/>
          </a:p>
        </p:txBody>
      </p:sp>
    </p:spTree>
    <p:extLst>
      <p:ext uri="{BB962C8B-B14F-4D97-AF65-F5344CB8AC3E}">
        <p14:creationId xmlns:p14="http://schemas.microsoft.com/office/powerpoint/2010/main" val="264667352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282"/>
        <p:cNvGrpSpPr/>
        <p:nvPr/>
      </p:nvGrpSpPr>
      <p:grpSpPr>
        <a:xfrm>
          <a:off x="0" y="0"/>
          <a:ext cx="0" cy="0"/>
          <a:chOff x="0" y="0"/>
          <a:chExt cx="0" cy="0"/>
        </a:xfrm>
      </p:grpSpPr>
      <p:grpSp>
        <p:nvGrpSpPr>
          <p:cNvPr id="4283" name="Google Shape;4283;p63"/>
          <p:cNvGrpSpPr/>
          <p:nvPr/>
        </p:nvGrpSpPr>
        <p:grpSpPr>
          <a:xfrm>
            <a:off x="3946655" y="1118514"/>
            <a:ext cx="4477355" cy="1749446"/>
            <a:chOff x="1836800" y="1520550"/>
            <a:chExt cx="1871100" cy="440600"/>
          </a:xfrm>
        </p:grpSpPr>
        <p:sp>
          <p:nvSpPr>
            <p:cNvPr id="4284" name="Google Shape;4284;p63"/>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3"/>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86" name="Google Shape;4286;p63"/>
          <p:cNvSpPr txBox="1">
            <a:spLocks noGrp="1"/>
          </p:cNvSpPr>
          <p:nvPr>
            <p:ph type="title"/>
          </p:nvPr>
        </p:nvSpPr>
        <p:spPr>
          <a:xfrm>
            <a:off x="4353625" y="1252000"/>
            <a:ext cx="3663900" cy="148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REINFORCES THE CONCEPT</a:t>
            </a:r>
            <a:endParaRPr/>
          </a:p>
        </p:txBody>
      </p:sp>
      <p:sp>
        <p:nvSpPr>
          <p:cNvPr id="4287" name="Google Shape;4287;p63"/>
          <p:cNvSpPr txBox="1">
            <a:spLocks noGrp="1"/>
          </p:cNvSpPr>
          <p:nvPr>
            <p:ph type="subTitle" idx="1"/>
          </p:nvPr>
        </p:nvSpPr>
        <p:spPr>
          <a:xfrm rot="-355">
            <a:off x="4731675" y="2989238"/>
            <a:ext cx="2907600" cy="103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Images reveal large amounts of data, so remember: </a:t>
            </a:r>
            <a:r>
              <a:rPr lang="en" b="1">
                <a:solidFill>
                  <a:schemeClr val="accent6"/>
                </a:solidFill>
              </a:rPr>
              <a:t>use an image instead of a long text.</a:t>
            </a:r>
            <a:r>
              <a:rPr lang="en"/>
              <a:t> Your audience will appreciate it</a:t>
            </a:r>
            <a:endParaRPr/>
          </a:p>
        </p:txBody>
      </p:sp>
      <p:pic>
        <p:nvPicPr>
          <p:cNvPr id="4288" name="Google Shape;4288;p63"/>
          <p:cNvPicPr preferRelativeResize="0"/>
          <p:nvPr/>
        </p:nvPicPr>
        <p:blipFill rotWithShape="1">
          <a:blip r:embed="rId3">
            <a:alphaModFix/>
          </a:blip>
          <a:srcRect t="3296" b="30103"/>
          <a:stretch/>
        </p:blipFill>
        <p:spPr>
          <a:xfrm>
            <a:off x="883547" y="1330950"/>
            <a:ext cx="2487300" cy="2481600"/>
          </a:xfrm>
          <a:prstGeom prst="ellipse">
            <a:avLst/>
          </a:prstGeom>
          <a:noFill/>
          <a:ln w="152400" cap="flat"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pic>
      <p:grpSp>
        <p:nvGrpSpPr>
          <p:cNvPr id="4289" name="Google Shape;4289;p63"/>
          <p:cNvGrpSpPr/>
          <p:nvPr/>
        </p:nvGrpSpPr>
        <p:grpSpPr>
          <a:xfrm rot="1977354">
            <a:off x="875960" y="399933"/>
            <a:ext cx="1079214" cy="1399821"/>
            <a:chOff x="6073926" y="673439"/>
            <a:chExt cx="1079201" cy="1399804"/>
          </a:xfrm>
        </p:grpSpPr>
        <p:sp>
          <p:nvSpPr>
            <p:cNvPr id="4290" name="Google Shape;4290;p63"/>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3"/>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3"/>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3"/>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3"/>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3"/>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3"/>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3"/>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3"/>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3"/>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3"/>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3"/>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3"/>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3"/>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3"/>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3"/>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3"/>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3"/>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3"/>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3"/>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3"/>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3"/>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3"/>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3"/>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3"/>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3"/>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3"/>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3"/>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3"/>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3"/>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3"/>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3"/>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3"/>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3"/>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3"/>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3"/>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3"/>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3"/>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3"/>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3"/>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3"/>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3"/>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3"/>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3"/>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3"/>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5" name="Google Shape;4335;p63"/>
          <p:cNvGrpSpPr/>
          <p:nvPr/>
        </p:nvGrpSpPr>
        <p:grpSpPr>
          <a:xfrm>
            <a:off x="2413550" y="4082702"/>
            <a:ext cx="312879" cy="321425"/>
            <a:chOff x="8068650" y="2896252"/>
            <a:chExt cx="312879" cy="321425"/>
          </a:xfrm>
        </p:grpSpPr>
        <p:sp>
          <p:nvSpPr>
            <p:cNvPr id="4336" name="Google Shape;4336;p63"/>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3"/>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3"/>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3"/>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3"/>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3"/>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3"/>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3"/>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3"/>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5" name="Google Shape;4345;p63"/>
          <p:cNvGrpSpPr/>
          <p:nvPr/>
        </p:nvGrpSpPr>
        <p:grpSpPr>
          <a:xfrm>
            <a:off x="3148183" y="3610554"/>
            <a:ext cx="798474" cy="793572"/>
            <a:chOff x="5027580" y="3548689"/>
            <a:chExt cx="972444" cy="966474"/>
          </a:xfrm>
        </p:grpSpPr>
        <p:sp>
          <p:nvSpPr>
            <p:cNvPr id="4346" name="Google Shape;4346;p63"/>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3"/>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3"/>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3"/>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3"/>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3"/>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3"/>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3"/>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3"/>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3"/>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3"/>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3"/>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3"/>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3"/>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3"/>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3"/>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3"/>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3"/>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3"/>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3"/>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3"/>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3"/>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3"/>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3"/>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3"/>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3"/>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3"/>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3"/>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3"/>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3"/>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3"/>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3"/>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3"/>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3"/>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3"/>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3"/>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3"/>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3"/>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3"/>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3"/>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3"/>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3"/>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3"/>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3"/>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3"/>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3"/>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3"/>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3"/>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3"/>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3"/>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3"/>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3"/>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3"/>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3"/>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3"/>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3"/>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3"/>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3"/>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3"/>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3"/>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3"/>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3"/>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3"/>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3"/>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3"/>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3"/>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3"/>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3"/>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3"/>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5" name="Google Shape;4415;p63"/>
          <p:cNvGrpSpPr/>
          <p:nvPr/>
        </p:nvGrpSpPr>
        <p:grpSpPr>
          <a:xfrm>
            <a:off x="842775" y="3923789"/>
            <a:ext cx="312879" cy="321425"/>
            <a:chOff x="7000750" y="998464"/>
            <a:chExt cx="312879" cy="321425"/>
          </a:xfrm>
        </p:grpSpPr>
        <p:sp>
          <p:nvSpPr>
            <p:cNvPr id="4416" name="Google Shape;4416;p63"/>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3"/>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3"/>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3"/>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3"/>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3"/>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3"/>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3"/>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3"/>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5" name="Google Shape;4425;p63"/>
          <p:cNvGrpSpPr/>
          <p:nvPr/>
        </p:nvGrpSpPr>
        <p:grpSpPr>
          <a:xfrm>
            <a:off x="3283550" y="947707"/>
            <a:ext cx="379783" cy="304303"/>
            <a:chOff x="5596825" y="2420607"/>
            <a:chExt cx="379783" cy="304303"/>
          </a:xfrm>
        </p:grpSpPr>
        <p:sp>
          <p:nvSpPr>
            <p:cNvPr id="4426" name="Google Shape;4426;p63"/>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3"/>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3"/>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29" name="Google Shape;4429;p63"/>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30" name="Google Shape;4430;p63"/>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31" name="Google Shape;4431;p63"/>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32" name="Google Shape;4432;p63"/>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33" name="Google Shape;4433;p63"/>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434" name="Google Shape;4434;p63"/>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4438"/>
        <p:cNvGrpSpPr/>
        <p:nvPr/>
      </p:nvGrpSpPr>
      <p:grpSpPr>
        <a:xfrm>
          <a:off x="0" y="0"/>
          <a:ext cx="0" cy="0"/>
          <a:chOff x="0" y="0"/>
          <a:chExt cx="0" cy="0"/>
        </a:xfrm>
      </p:grpSpPr>
      <p:sp>
        <p:nvSpPr>
          <p:cNvPr id="4439" name="Google Shape;4439;p64"/>
          <p:cNvSpPr txBox="1">
            <a:spLocks noGrp="1"/>
          </p:cNvSpPr>
          <p:nvPr>
            <p:ph type="title"/>
          </p:nvPr>
        </p:nvSpPr>
        <p:spPr>
          <a:xfrm rot="350">
            <a:off x="1625225" y="1366286"/>
            <a:ext cx="5893500" cy="2144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 in 8</a:t>
            </a:r>
            <a:endParaRPr/>
          </a:p>
        </p:txBody>
      </p:sp>
      <p:grpSp>
        <p:nvGrpSpPr>
          <p:cNvPr id="4440" name="Google Shape;4440;p64"/>
          <p:cNvGrpSpPr/>
          <p:nvPr/>
        </p:nvGrpSpPr>
        <p:grpSpPr>
          <a:xfrm>
            <a:off x="1963928" y="2950759"/>
            <a:ext cx="5216253" cy="826742"/>
            <a:chOff x="1836800" y="1520550"/>
            <a:chExt cx="1871100" cy="440600"/>
          </a:xfrm>
        </p:grpSpPr>
        <p:sp>
          <p:nvSpPr>
            <p:cNvPr id="4441" name="Google Shape;4441;p64"/>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4"/>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3" name="Google Shape;4443;p64"/>
          <p:cNvSpPr txBox="1">
            <a:spLocks noGrp="1"/>
          </p:cNvSpPr>
          <p:nvPr>
            <p:ph type="subTitle" idx="1"/>
          </p:nvPr>
        </p:nvSpPr>
        <p:spPr>
          <a:xfrm>
            <a:off x="3015475" y="3060825"/>
            <a:ext cx="3112800" cy="606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Women in the U.S. will develop a breast cancer</a:t>
            </a:r>
            <a:endParaRPr/>
          </a:p>
        </p:txBody>
      </p:sp>
      <p:grpSp>
        <p:nvGrpSpPr>
          <p:cNvPr id="4444" name="Google Shape;4444;p64"/>
          <p:cNvGrpSpPr/>
          <p:nvPr/>
        </p:nvGrpSpPr>
        <p:grpSpPr>
          <a:xfrm flipH="1">
            <a:off x="1435768" y="972330"/>
            <a:ext cx="798447" cy="806411"/>
            <a:chOff x="6840796" y="3401679"/>
            <a:chExt cx="1372137" cy="1385823"/>
          </a:xfrm>
        </p:grpSpPr>
        <p:sp>
          <p:nvSpPr>
            <p:cNvPr id="4445" name="Google Shape;4445;p64"/>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4"/>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4"/>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4"/>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4"/>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4"/>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4"/>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4"/>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4"/>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4"/>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4"/>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4"/>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4"/>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4"/>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4"/>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4"/>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4"/>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4"/>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4"/>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4"/>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4"/>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4"/>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4"/>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4"/>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4"/>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4"/>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4"/>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4"/>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4"/>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4"/>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4"/>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4"/>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4"/>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4"/>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4"/>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4"/>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4"/>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4"/>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4"/>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4" name="Google Shape;4484;p64"/>
          <p:cNvGrpSpPr/>
          <p:nvPr/>
        </p:nvGrpSpPr>
        <p:grpSpPr>
          <a:xfrm>
            <a:off x="5690125" y="807002"/>
            <a:ext cx="312879" cy="321425"/>
            <a:chOff x="8068650" y="2896252"/>
            <a:chExt cx="312879" cy="321425"/>
          </a:xfrm>
        </p:grpSpPr>
        <p:sp>
          <p:nvSpPr>
            <p:cNvPr id="4485" name="Google Shape;4485;p64"/>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4"/>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4"/>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4"/>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4"/>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4"/>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4"/>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4"/>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4"/>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4" name="Google Shape;4494;p64"/>
          <p:cNvGrpSpPr/>
          <p:nvPr/>
        </p:nvGrpSpPr>
        <p:grpSpPr>
          <a:xfrm>
            <a:off x="900750" y="1884770"/>
            <a:ext cx="379783" cy="304303"/>
            <a:chOff x="4969625" y="600282"/>
            <a:chExt cx="379783" cy="304303"/>
          </a:xfrm>
        </p:grpSpPr>
        <p:sp>
          <p:nvSpPr>
            <p:cNvPr id="4495" name="Google Shape;4495;p64"/>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4"/>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4"/>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4"/>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4"/>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4"/>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4"/>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4"/>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4"/>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4" name="Google Shape;4504;p64"/>
          <p:cNvGrpSpPr/>
          <p:nvPr/>
        </p:nvGrpSpPr>
        <p:grpSpPr>
          <a:xfrm>
            <a:off x="7180183" y="1509304"/>
            <a:ext cx="798474" cy="793572"/>
            <a:chOff x="5027580" y="3548689"/>
            <a:chExt cx="972444" cy="966474"/>
          </a:xfrm>
        </p:grpSpPr>
        <p:sp>
          <p:nvSpPr>
            <p:cNvPr id="4505" name="Google Shape;4505;p64"/>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4"/>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4"/>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4"/>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4"/>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4"/>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4"/>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4"/>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4"/>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4"/>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4"/>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4"/>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4"/>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4"/>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4"/>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4"/>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4"/>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4"/>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4"/>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4"/>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4"/>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4"/>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4"/>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4"/>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4"/>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4"/>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4"/>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4"/>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4"/>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4"/>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4"/>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4"/>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4"/>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4"/>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4"/>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4"/>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4"/>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4"/>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4"/>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4"/>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4"/>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4"/>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4"/>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4"/>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4"/>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4"/>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4"/>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4"/>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4"/>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4"/>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4"/>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4"/>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4"/>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4"/>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4"/>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4"/>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4"/>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4"/>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4"/>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4"/>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4"/>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4"/>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4"/>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4"/>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4"/>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4"/>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4"/>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4"/>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4"/>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4" name="Google Shape;4574;p64"/>
          <p:cNvGrpSpPr/>
          <p:nvPr/>
        </p:nvGrpSpPr>
        <p:grpSpPr>
          <a:xfrm>
            <a:off x="867765" y="2662204"/>
            <a:ext cx="921719" cy="880043"/>
            <a:chOff x="1240965" y="2131729"/>
            <a:chExt cx="921719" cy="880043"/>
          </a:xfrm>
        </p:grpSpPr>
        <p:sp>
          <p:nvSpPr>
            <p:cNvPr id="4575" name="Google Shape;4575;p64"/>
            <p:cNvSpPr/>
            <p:nvPr/>
          </p:nvSpPr>
          <p:spPr>
            <a:xfrm>
              <a:off x="1240965" y="2131729"/>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76" name="Google Shape;4576;p64"/>
            <p:cNvSpPr/>
            <p:nvPr/>
          </p:nvSpPr>
          <p:spPr>
            <a:xfrm>
              <a:off x="1748331" y="2644911"/>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4"/>
            <p:cNvSpPr/>
            <p:nvPr/>
          </p:nvSpPr>
          <p:spPr>
            <a:xfrm>
              <a:off x="1737905" y="2493831"/>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4"/>
            <p:cNvSpPr/>
            <p:nvPr/>
          </p:nvSpPr>
          <p:spPr>
            <a:xfrm>
              <a:off x="1785572" y="2304835"/>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4"/>
            <p:cNvSpPr/>
            <p:nvPr/>
          </p:nvSpPr>
          <p:spPr>
            <a:xfrm>
              <a:off x="1563124" y="2603734"/>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4"/>
            <p:cNvSpPr/>
            <p:nvPr/>
          </p:nvSpPr>
          <p:spPr>
            <a:xfrm>
              <a:off x="1697081" y="2508487"/>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4"/>
            <p:cNvSpPr/>
            <p:nvPr/>
          </p:nvSpPr>
          <p:spPr>
            <a:xfrm>
              <a:off x="1709387" y="2555802"/>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4"/>
            <p:cNvSpPr/>
            <p:nvPr/>
          </p:nvSpPr>
          <p:spPr>
            <a:xfrm>
              <a:off x="1434190" y="2243129"/>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4"/>
            <p:cNvSpPr/>
            <p:nvPr/>
          </p:nvSpPr>
          <p:spPr>
            <a:xfrm>
              <a:off x="1657754" y="2587463"/>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4"/>
            <p:cNvSpPr/>
            <p:nvPr/>
          </p:nvSpPr>
          <p:spPr>
            <a:xfrm>
              <a:off x="1632408" y="2528194"/>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4"/>
            <p:cNvSpPr/>
            <p:nvPr/>
          </p:nvSpPr>
          <p:spPr>
            <a:xfrm>
              <a:off x="1601922" y="2201042"/>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4"/>
            <p:cNvSpPr/>
            <p:nvPr/>
          </p:nvSpPr>
          <p:spPr>
            <a:xfrm>
              <a:off x="1377829" y="2611076"/>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4"/>
            <p:cNvSpPr/>
            <p:nvPr/>
          </p:nvSpPr>
          <p:spPr>
            <a:xfrm>
              <a:off x="1327635" y="2430040"/>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4"/>
            <p:cNvSpPr/>
            <p:nvPr/>
          </p:nvSpPr>
          <p:spPr>
            <a:xfrm>
              <a:off x="1812475" y="2688936"/>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4"/>
            <p:cNvSpPr/>
            <p:nvPr/>
          </p:nvSpPr>
          <p:spPr>
            <a:xfrm>
              <a:off x="1819935" y="2692050"/>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4"/>
            <p:cNvSpPr/>
            <p:nvPr/>
          </p:nvSpPr>
          <p:spPr>
            <a:xfrm>
              <a:off x="1703395" y="2550633"/>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4"/>
            <p:cNvSpPr/>
            <p:nvPr/>
          </p:nvSpPr>
          <p:spPr>
            <a:xfrm>
              <a:off x="1627063" y="2523113"/>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4"/>
            <p:cNvSpPr/>
            <p:nvPr/>
          </p:nvSpPr>
          <p:spPr>
            <a:xfrm>
              <a:off x="1652380" y="2579944"/>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4"/>
            <p:cNvSpPr/>
            <p:nvPr/>
          </p:nvSpPr>
          <p:spPr>
            <a:xfrm>
              <a:off x="1688769" y="2503435"/>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4"/>
            <p:cNvSpPr/>
            <p:nvPr/>
          </p:nvSpPr>
          <p:spPr>
            <a:xfrm>
              <a:off x="1372542" y="2644764"/>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4"/>
            <p:cNvSpPr/>
            <p:nvPr/>
          </p:nvSpPr>
          <p:spPr>
            <a:xfrm>
              <a:off x="1855150" y="2299725"/>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4"/>
            <p:cNvSpPr/>
            <p:nvPr/>
          </p:nvSpPr>
          <p:spPr>
            <a:xfrm>
              <a:off x="1428727" y="2238048"/>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4"/>
            <p:cNvSpPr/>
            <p:nvPr/>
          </p:nvSpPr>
          <p:spPr>
            <a:xfrm>
              <a:off x="1780139" y="2721185"/>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4"/>
            <p:cNvSpPr/>
            <p:nvPr/>
          </p:nvSpPr>
          <p:spPr>
            <a:xfrm>
              <a:off x="1318208" y="2425135"/>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4"/>
            <p:cNvSpPr/>
            <p:nvPr/>
          </p:nvSpPr>
          <p:spPr>
            <a:xfrm>
              <a:off x="1726098" y="2488662"/>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4"/>
            <p:cNvSpPr/>
            <p:nvPr/>
          </p:nvSpPr>
          <p:spPr>
            <a:xfrm>
              <a:off x="1599279" y="2196196"/>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4"/>
            <p:cNvSpPr/>
            <p:nvPr/>
          </p:nvSpPr>
          <p:spPr>
            <a:xfrm>
              <a:off x="1533402" y="2590312"/>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4"/>
            <p:cNvSpPr/>
            <p:nvPr/>
          </p:nvSpPr>
          <p:spPr>
            <a:xfrm>
              <a:off x="1707830" y="2545346"/>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4"/>
            <p:cNvSpPr/>
            <p:nvPr/>
          </p:nvSpPr>
          <p:spPr>
            <a:xfrm>
              <a:off x="1707742" y="2523260"/>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4"/>
            <p:cNvSpPr/>
            <p:nvPr/>
          </p:nvSpPr>
          <p:spPr>
            <a:xfrm>
              <a:off x="1688886" y="2583116"/>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4"/>
            <p:cNvSpPr/>
            <p:nvPr/>
          </p:nvSpPr>
          <p:spPr>
            <a:xfrm>
              <a:off x="1679106" y="2581148"/>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4"/>
            <p:cNvSpPr/>
            <p:nvPr/>
          </p:nvSpPr>
          <p:spPr>
            <a:xfrm>
              <a:off x="1671176" y="2549634"/>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4"/>
            <p:cNvSpPr/>
            <p:nvPr/>
          </p:nvSpPr>
          <p:spPr>
            <a:xfrm>
              <a:off x="1653819" y="2556125"/>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4"/>
            <p:cNvSpPr/>
            <p:nvPr/>
          </p:nvSpPr>
          <p:spPr>
            <a:xfrm>
              <a:off x="1701516" y="2572367"/>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4"/>
            <p:cNvSpPr/>
            <p:nvPr/>
          </p:nvSpPr>
          <p:spPr>
            <a:xfrm>
              <a:off x="1704981" y="2580179"/>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4"/>
            <p:cNvSpPr/>
            <p:nvPr/>
          </p:nvSpPr>
          <p:spPr>
            <a:xfrm>
              <a:off x="1777143" y="2260046"/>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4"/>
            <p:cNvSpPr/>
            <p:nvPr/>
          </p:nvSpPr>
          <p:spPr>
            <a:xfrm>
              <a:off x="1790154" y="2325718"/>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4"/>
            <p:cNvSpPr/>
            <p:nvPr/>
          </p:nvSpPr>
          <p:spPr>
            <a:xfrm>
              <a:off x="1783693" y="2389392"/>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4"/>
            <p:cNvSpPr/>
            <p:nvPr/>
          </p:nvSpPr>
          <p:spPr>
            <a:xfrm>
              <a:off x="1650059" y="2358054"/>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4"/>
            <p:cNvSpPr/>
            <p:nvPr/>
          </p:nvSpPr>
          <p:spPr>
            <a:xfrm>
              <a:off x="1678049" y="2408218"/>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4"/>
            <p:cNvSpPr/>
            <p:nvPr/>
          </p:nvSpPr>
          <p:spPr>
            <a:xfrm>
              <a:off x="1692675" y="2350653"/>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4"/>
            <p:cNvSpPr/>
            <p:nvPr/>
          </p:nvSpPr>
          <p:spPr>
            <a:xfrm>
              <a:off x="1712177" y="2303484"/>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4"/>
            <p:cNvSpPr/>
            <p:nvPr/>
          </p:nvSpPr>
          <p:spPr>
            <a:xfrm>
              <a:off x="1729652" y="2665734"/>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4"/>
            <p:cNvSpPr/>
            <p:nvPr/>
          </p:nvSpPr>
          <p:spPr>
            <a:xfrm>
              <a:off x="1732178" y="2727352"/>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4"/>
            <p:cNvSpPr/>
            <p:nvPr/>
          </p:nvSpPr>
          <p:spPr>
            <a:xfrm>
              <a:off x="1726979" y="2791761"/>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4"/>
            <p:cNvSpPr/>
            <p:nvPr/>
          </p:nvSpPr>
          <p:spPr>
            <a:xfrm>
              <a:off x="1585651" y="2663003"/>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4"/>
            <p:cNvSpPr/>
            <p:nvPr/>
          </p:nvSpPr>
          <p:spPr>
            <a:xfrm>
              <a:off x="1611203" y="2730789"/>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4"/>
            <p:cNvSpPr/>
            <p:nvPr/>
          </p:nvSpPr>
          <p:spPr>
            <a:xfrm>
              <a:off x="1410782" y="2449688"/>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4"/>
            <p:cNvSpPr/>
            <p:nvPr/>
          </p:nvSpPr>
          <p:spPr>
            <a:xfrm>
              <a:off x="1448581" y="2473126"/>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4"/>
            <p:cNvSpPr/>
            <p:nvPr/>
          </p:nvSpPr>
          <p:spPr>
            <a:xfrm>
              <a:off x="1488701" y="2518473"/>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4"/>
            <p:cNvSpPr/>
            <p:nvPr/>
          </p:nvSpPr>
          <p:spPr>
            <a:xfrm>
              <a:off x="1396861" y="2603088"/>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4"/>
            <p:cNvSpPr/>
            <p:nvPr/>
          </p:nvSpPr>
          <p:spPr>
            <a:xfrm>
              <a:off x="1437832" y="2600621"/>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4"/>
            <p:cNvSpPr/>
            <p:nvPr/>
          </p:nvSpPr>
          <p:spPr>
            <a:xfrm>
              <a:off x="1395598" y="2571926"/>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4"/>
            <p:cNvSpPr/>
            <p:nvPr/>
          </p:nvSpPr>
          <p:spPr>
            <a:xfrm>
              <a:off x="1521272" y="2806739"/>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4"/>
            <p:cNvSpPr/>
            <p:nvPr/>
          </p:nvSpPr>
          <p:spPr>
            <a:xfrm>
              <a:off x="1529143" y="2792877"/>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4"/>
            <p:cNvSpPr/>
            <p:nvPr/>
          </p:nvSpPr>
          <p:spPr>
            <a:xfrm>
              <a:off x="1408726" y="2668377"/>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4"/>
            <p:cNvSpPr/>
            <p:nvPr/>
          </p:nvSpPr>
          <p:spPr>
            <a:xfrm>
              <a:off x="1431135" y="2699510"/>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4"/>
            <p:cNvSpPr/>
            <p:nvPr/>
          </p:nvSpPr>
          <p:spPr>
            <a:xfrm>
              <a:off x="1512373" y="2682034"/>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4"/>
            <p:cNvSpPr/>
            <p:nvPr/>
          </p:nvSpPr>
          <p:spPr>
            <a:xfrm>
              <a:off x="1948135" y="2735458"/>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4"/>
            <p:cNvSpPr/>
            <p:nvPr/>
          </p:nvSpPr>
          <p:spPr>
            <a:xfrm>
              <a:off x="1935918" y="2759512"/>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4"/>
            <p:cNvSpPr/>
            <p:nvPr/>
          </p:nvSpPr>
          <p:spPr>
            <a:xfrm>
              <a:off x="1804457" y="2844774"/>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4"/>
            <p:cNvSpPr/>
            <p:nvPr/>
          </p:nvSpPr>
          <p:spPr>
            <a:xfrm>
              <a:off x="1813386" y="2837020"/>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4"/>
            <p:cNvSpPr/>
            <p:nvPr/>
          </p:nvSpPr>
          <p:spPr>
            <a:xfrm>
              <a:off x="1807747" y="2728997"/>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4"/>
            <p:cNvSpPr/>
            <p:nvPr/>
          </p:nvSpPr>
          <p:spPr>
            <a:xfrm>
              <a:off x="1795588" y="2696984"/>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4"/>
            <p:cNvSpPr/>
            <p:nvPr/>
          </p:nvSpPr>
          <p:spPr>
            <a:xfrm>
              <a:off x="1814825" y="2770791"/>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4"/>
            <p:cNvSpPr/>
            <p:nvPr/>
          </p:nvSpPr>
          <p:spPr>
            <a:xfrm>
              <a:off x="1822109" y="2512922"/>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4"/>
            <p:cNvSpPr/>
            <p:nvPr/>
          </p:nvSpPr>
          <p:spPr>
            <a:xfrm>
              <a:off x="1866487" y="2534832"/>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4"/>
            <p:cNvSpPr/>
            <p:nvPr/>
          </p:nvSpPr>
          <p:spPr>
            <a:xfrm>
              <a:off x="1776380" y="2639360"/>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4"/>
            <p:cNvSpPr/>
            <p:nvPr/>
          </p:nvSpPr>
          <p:spPr>
            <a:xfrm>
              <a:off x="1810596" y="2645351"/>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4"/>
            <p:cNvSpPr/>
            <p:nvPr/>
          </p:nvSpPr>
          <p:spPr>
            <a:xfrm>
              <a:off x="1845194" y="2640799"/>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4"/>
            <p:cNvSpPr/>
            <p:nvPr/>
          </p:nvSpPr>
          <p:spPr>
            <a:xfrm>
              <a:off x="1923523" y="2627641"/>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4"/>
            <p:cNvSpPr/>
            <p:nvPr/>
          </p:nvSpPr>
          <p:spPr>
            <a:xfrm>
              <a:off x="1991427" y="2446164"/>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4"/>
            <p:cNvSpPr/>
            <p:nvPr/>
          </p:nvSpPr>
          <p:spPr>
            <a:xfrm>
              <a:off x="1973511" y="2450070"/>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4"/>
            <p:cNvSpPr/>
            <p:nvPr/>
          </p:nvSpPr>
          <p:spPr>
            <a:xfrm>
              <a:off x="1770535" y="2400670"/>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4"/>
            <p:cNvSpPr/>
            <p:nvPr/>
          </p:nvSpPr>
          <p:spPr>
            <a:xfrm>
              <a:off x="1849070" y="2421346"/>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4"/>
            <p:cNvSpPr/>
            <p:nvPr/>
          </p:nvSpPr>
          <p:spPr>
            <a:xfrm>
              <a:off x="1868866" y="2403049"/>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4"/>
            <p:cNvSpPr/>
            <p:nvPr/>
          </p:nvSpPr>
          <p:spPr>
            <a:xfrm>
              <a:off x="1881084" y="2337466"/>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4"/>
            <p:cNvSpPr/>
            <p:nvPr/>
          </p:nvSpPr>
          <p:spPr>
            <a:xfrm>
              <a:off x="1908692" y="2455269"/>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4"/>
            <p:cNvSpPr/>
            <p:nvPr/>
          </p:nvSpPr>
          <p:spPr>
            <a:xfrm>
              <a:off x="1567412" y="2389568"/>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4"/>
            <p:cNvSpPr/>
            <p:nvPr/>
          </p:nvSpPr>
          <p:spPr>
            <a:xfrm>
              <a:off x="1597693" y="2397498"/>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4"/>
            <p:cNvSpPr/>
            <p:nvPr/>
          </p:nvSpPr>
          <p:spPr>
            <a:xfrm>
              <a:off x="1570584" y="2346570"/>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4"/>
            <p:cNvSpPr/>
            <p:nvPr/>
          </p:nvSpPr>
          <p:spPr>
            <a:xfrm>
              <a:off x="1457216" y="2377526"/>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4"/>
            <p:cNvSpPr/>
            <p:nvPr/>
          </p:nvSpPr>
          <p:spPr>
            <a:xfrm>
              <a:off x="1479449" y="2383165"/>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4"/>
            <p:cNvSpPr/>
            <p:nvPr/>
          </p:nvSpPr>
          <p:spPr>
            <a:xfrm>
              <a:off x="1517307" y="2376645"/>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708"/>
        <p:cNvGrpSpPr/>
        <p:nvPr/>
      </p:nvGrpSpPr>
      <p:grpSpPr>
        <a:xfrm>
          <a:off x="0" y="0"/>
          <a:ext cx="0" cy="0"/>
          <a:chOff x="0" y="0"/>
          <a:chExt cx="0" cy="0"/>
        </a:xfrm>
      </p:grpSpPr>
      <p:cxnSp>
        <p:nvCxnSpPr>
          <p:cNvPr id="4709" name="Google Shape;4709;p65"/>
          <p:cNvCxnSpPr>
            <a:stCxn id="4710" idx="0"/>
            <a:endCxn id="4711" idx="2"/>
          </p:cNvCxnSpPr>
          <p:nvPr/>
        </p:nvCxnSpPr>
        <p:spPr>
          <a:xfrm rot="5400000" flipH="1">
            <a:off x="1663775" y="1536850"/>
            <a:ext cx="364500" cy="252300"/>
          </a:xfrm>
          <a:prstGeom prst="bentConnector4">
            <a:avLst>
              <a:gd name="adj1" fmla="val 15359"/>
              <a:gd name="adj2" fmla="val 194441"/>
            </a:avLst>
          </a:prstGeom>
          <a:noFill/>
          <a:ln w="19050" cap="rnd" cmpd="sng">
            <a:solidFill>
              <a:schemeClr val="accent5"/>
            </a:solidFill>
            <a:prstDash val="dot"/>
            <a:round/>
            <a:headEnd type="none" w="med" len="med"/>
            <a:tailEnd type="none" w="med" len="med"/>
          </a:ln>
        </p:spPr>
      </p:cxnSp>
      <p:cxnSp>
        <p:nvCxnSpPr>
          <p:cNvPr id="4712" name="Google Shape;4712;p65"/>
          <p:cNvCxnSpPr>
            <a:stCxn id="4710" idx="0"/>
            <a:endCxn id="4711" idx="6"/>
          </p:cNvCxnSpPr>
          <p:nvPr/>
        </p:nvCxnSpPr>
        <p:spPr>
          <a:xfrm rot="-5400000">
            <a:off x="1916225" y="1536700"/>
            <a:ext cx="364500" cy="252600"/>
          </a:xfrm>
          <a:prstGeom prst="bentConnector4">
            <a:avLst>
              <a:gd name="adj1" fmla="val 15359"/>
              <a:gd name="adj2" fmla="val 194210"/>
            </a:avLst>
          </a:prstGeom>
          <a:noFill/>
          <a:ln w="19050" cap="rnd" cmpd="sng">
            <a:solidFill>
              <a:schemeClr val="accent5"/>
            </a:solidFill>
            <a:prstDash val="dot"/>
            <a:round/>
            <a:headEnd type="none" w="med" len="med"/>
            <a:tailEnd type="none" w="med" len="med"/>
          </a:ln>
        </p:spPr>
      </p:cxnSp>
      <p:cxnSp>
        <p:nvCxnSpPr>
          <p:cNvPr id="4713" name="Google Shape;4713;p65"/>
          <p:cNvCxnSpPr>
            <a:stCxn id="4714" idx="0"/>
            <a:endCxn id="4715" idx="2"/>
          </p:cNvCxnSpPr>
          <p:nvPr/>
        </p:nvCxnSpPr>
        <p:spPr>
          <a:xfrm rot="5400000" flipH="1">
            <a:off x="4263621" y="1536850"/>
            <a:ext cx="364500" cy="252300"/>
          </a:xfrm>
          <a:prstGeom prst="bentConnector4">
            <a:avLst>
              <a:gd name="adj1" fmla="val 15359"/>
              <a:gd name="adj2" fmla="val 194435"/>
            </a:avLst>
          </a:prstGeom>
          <a:noFill/>
          <a:ln w="19050" cap="rnd" cmpd="sng">
            <a:solidFill>
              <a:schemeClr val="accent5"/>
            </a:solidFill>
            <a:prstDash val="dot"/>
            <a:round/>
            <a:headEnd type="none" w="med" len="med"/>
            <a:tailEnd type="none" w="med" len="med"/>
          </a:ln>
        </p:spPr>
      </p:cxnSp>
      <p:cxnSp>
        <p:nvCxnSpPr>
          <p:cNvPr id="4716" name="Google Shape;4716;p65"/>
          <p:cNvCxnSpPr>
            <a:stCxn id="4717" idx="0"/>
            <a:endCxn id="4718" idx="2"/>
          </p:cNvCxnSpPr>
          <p:nvPr/>
        </p:nvCxnSpPr>
        <p:spPr>
          <a:xfrm rot="5400000" flipH="1">
            <a:off x="6863474" y="1536850"/>
            <a:ext cx="364500" cy="252300"/>
          </a:xfrm>
          <a:prstGeom prst="bentConnector4">
            <a:avLst>
              <a:gd name="adj1" fmla="val 15359"/>
              <a:gd name="adj2" fmla="val 194426"/>
            </a:avLst>
          </a:prstGeom>
          <a:noFill/>
          <a:ln w="19050" cap="rnd" cmpd="sng">
            <a:solidFill>
              <a:schemeClr val="accent5"/>
            </a:solidFill>
            <a:prstDash val="dot"/>
            <a:round/>
            <a:headEnd type="none" w="med" len="med"/>
            <a:tailEnd type="none" w="med" len="med"/>
          </a:ln>
        </p:spPr>
      </p:cxnSp>
      <p:cxnSp>
        <p:nvCxnSpPr>
          <p:cNvPr id="4719" name="Google Shape;4719;p65"/>
          <p:cNvCxnSpPr>
            <a:stCxn id="4714" idx="0"/>
            <a:endCxn id="4715" idx="6"/>
          </p:cNvCxnSpPr>
          <p:nvPr/>
        </p:nvCxnSpPr>
        <p:spPr>
          <a:xfrm rot="-5400000">
            <a:off x="4516071" y="1536700"/>
            <a:ext cx="364500" cy="252600"/>
          </a:xfrm>
          <a:prstGeom prst="bentConnector4">
            <a:avLst>
              <a:gd name="adj1" fmla="val 15359"/>
              <a:gd name="adj2" fmla="val 194217"/>
            </a:avLst>
          </a:prstGeom>
          <a:noFill/>
          <a:ln w="19050" cap="rnd" cmpd="sng">
            <a:solidFill>
              <a:schemeClr val="accent5"/>
            </a:solidFill>
            <a:prstDash val="dot"/>
            <a:round/>
            <a:headEnd type="none" w="med" len="med"/>
            <a:tailEnd type="none" w="med" len="med"/>
          </a:ln>
        </p:spPr>
      </p:cxnSp>
      <p:cxnSp>
        <p:nvCxnSpPr>
          <p:cNvPr id="4720" name="Google Shape;4720;p65"/>
          <p:cNvCxnSpPr>
            <a:stCxn id="4717" idx="0"/>
            <a:endCxn id="4718" idx="6"/>
          </p:cNvCxnSpPr>
          <p:nvPr/>
        </p:nvCxnSpPr>
        <p:spPr>
          <a:xfrm rot="-5400000">
            <a:off x="7115924" y="1536700"/>
            <a:ext cx="364500" cy="252600"/>
          </a:xfrm>
          <a:prstGeom prst="bentConnector4">
            <a:avLst>
              <a:gd name="adj1" fmla="val 15359"/>
              <a:gd name="adj2" fmla="val 194226"/>
            </a:avLst>
          </a:prstGeom>
          <a:noFill/>
          <a:ln w="19050" cap="rnd" cmpd="sng">
            <a:solidFill>
              <a:schemeClr val="accent5"/>
            </a:solidFill>
            <a:prstDash val="dot"/>
            <a:round/>
            <a:headEnd type="none" w="med" len="med"/>
            <a:tailEnd type="none" w="med" len="med"/>
          </a:ln>
        </p:spPr>
      </p:cxnSp>
      <p:cxnSp>
        <p:nvCxnSpPr>
          <p:cNvPr id="4721" name="Google Shape;4721;p65"/>
          <p:cNvCxnSpPr>
            <a:stCxn id="4722" idx="0"/>
            <a:endCxn id="4723" idx="2"/>
          </p:cNvCxnSpPr>
          <p:nvPr/>
        </p:nvCxnSpPr>
        <p:spPr>
          <a:xfrm rot="5400000" flipH="1">
            <a:off x="1660775" y="3287150"/>
            <a:ext cx="370500" cy="252300"/>
          </a:xfrm>
          <a:prstGeom prst="bentConnector4">
            <a:avLst>
              <a:gd name="adj1" fmla="val 15924"/>
              <a:gd name="adj2" fmla="val 194441"/>
            </a:avLst>
          </a:prstGeom>
          <a:noFill/>
          <a:ln w="19050" cap="rnd" cmpd="sng">
            <a:solidFill>
              <a:schemeClr val="accent5"/>
            </a:solidFill>
            <a:prstDash val="dot"/>
            <a:round/>
            <a:headEnd type="none" w="med" len="med"/>
            <a:tailEnd type="none" w="med" len="med"/>
          </a:ln>
        </p:spPr>
      </p:cxnSp>
      <p:cxnSp>
        <p:nvCxnSpPr>
          <p:cNvPr id="4724" name="Google Shape;4724;p65"/>
          <p:cNvCxnSpPr>
            <a:stCxn id="4722" idx="0"/>
            <a:endCxn id="4723" idx="6"/>
          </p:cNvCxnSpPr>
          <p:nvPr/>
        </p:nvCxnSpPr>
        <p:spPr>
          <a:xfrm rot="-5400000">
            <a:off x="1913225" y="3287000"/>
            <a:ext cx="370500" cy="252600"/>
          </a:xfrm>
          <a:prstGeom prst="bentConnector4">
            <a:avLst>
              <a:gd name="adj1" fmla="val 15924"/>
              <a:gd name="adj2" fmla="val 194210"/>
            </a:avLst>
          </a:prstGeom>
          <a:noFill/>
          <a:ln w="19050" cap="rnd" cmpd="sng">
            <a:solidFill>
              <a:schemeClr val="accent5"/>
            </a:solidFill>
            <a:prstDash val="dot"/>
            <a:round/>
            <a:headEnd type="none" w="med" len="med"/>
            <a:tailEnd type="none" w="med" len="med"/>
          </a:ln>
        </p:spPr>
      </p:cxnSp>
      <p:cxnSp>
        <p:nvCxnSpPr>
          <p:cNvPr id="4725" name="Google Shape;4725;p65"/>
          <p:cNvCxnSpPr>
            <a:stCxn id="4726" idx="0"/>
            <a:endCxn id="4727" idx="2"/>
          </p:cNvCxnSpPr>
          <p:nvPr/>
        </p:nvCxnSpPr>
        <p:spPr>
          <a:xfrm rot="5400000" flipH="1">
            <a:off x="4260621" y="3287150"/>
            <a:ext cx="370500" cy="252300"/>
          </a:xfrm>
          <a:prstGeom prst="bentConnector4">
            <a:avLst>
              <a:gd name="adj1" fmla="val 15924"/>
              <a:gd name="adj2" fmla="val 194435"/>
            </a:avLst>
          </a:prstGeom>
          <a:noFill/>
          <a:ln w="19050" cap="rnd" cmpd="sng">
            <a:solidFill>
              <a:schemeClr val="accent5"/>
            </a:solidFill>
            <a:prstDash val="dot"/>
            <a:round/>
            <a:headEnd type="none" w="med" len="med"/>
            <a:tailEnd type="none" w="med" len="med"/>
          </a:ln>
        </p:spPr>
      </p:cxnSp>
      <p:cxnSp>
        <p:nvCxnSpPr>
          <p:cNvPr id="4728" name="Google Shape;4728;p65"/>
          <p:cNvCxnSpPr>
            <a:endCxn id="4727" idx="6"/>
          </p:cNvCxnSpPr>
          <p:nvPr/>
        </p:nvCxnSpPr>
        <p:spPr>
          <a:xfrm rot="-5400000">
            <a:off x="4512938" y="3287050"/>
            <a:ext cx="370500" cy="252600"/>
          </a:xfrm>
          <a:prstGeom prst="bentConnector4">
            <a:avLst>
              <a:gd name="adj1" fmla="val 15931"/>
              <a:gd name="adj2" fmla="val 194270"/>
            </a:avLst>
          </a:prstGeom>
          <a:noFill/>
          <a:ln w="19050" cap="rnd" cmpd="sng">
            <a:solidFill>
              <a:schemeClr val="accent5"/>
            </a:solidFill>
            <a:prstDash val="dot"/>
            <a:round/>
            <a:headEnd type="none" w="med" len="med"/>
            <a:tailEnd type="none" w="med" len="med"/>
          </a:ln>
        </p:spPr>
      </p:cxnSp>
      <p:cxnSp>
        <p:nvCxnSpPr>
          <p:cNvPr id="4729" name="Google Shape;4729;p65"/>
          <p:cNvCxnSpPr>
            <a:stCxn id="4730" idx="0"/>
            <a:endCxn id="4731" idx="2"/>
          </p:cNvCxnSpPr>
          <p:nvPr/>
        </p:nvCxnSpPr>
        <p:spPr>
          <a:xfrm rot="5400000" flipH="1">
            <a:off x="6860474" y="3287150"/>
            <a:ext cx="370500" cy="252300"/>
          </a:xfrm>
          <a:prstGeom prst="bentConnector4">
            <a:avLst>
              <a:gd name="adj1" fmla="val 15924"/>
              <a:gd name="adj2" fmla="val 194426"/>
            </a:avLst>
          </a:prstGeom>
          <a:noFill/>
          <a:ln w="19050" cap="rnd" cmpd="sng">
            <a:solidFill>
              <a:schemeClr val="accent5"/>
            </a:solidFill>
            <a:prstDash val="dot"/>
            <a:round/>
            <a:headEnd type="none" w="med" len="med"/>
            <a:tailEnd type="none" w="med" len="med"/>
          </a:ln>
        </p:spPr>
      </p:cxnSp>
      <p:cxnSp>
        <p:nvCxnSpPr>
          <p:cNvPr id="4732" name="Google Shape;4732;p65"/>
          <p:cNvCxnSpPr>
            <a:stCxn id="4730" idx="0"/>
            <a:endCxn id="4731" idx="6"/>
          </p:cNvCxnSpPr>
          <p:nvPr/>
        </p:nvCxnSpPr>
        <p:spPr>
          <a:xfrm rot="-5400000">
            <a:off x="7112924" y="3287000"/>
            <a:ext cx="370500" cy="252600"/>
          </a:xfrm>
          <a:prstGeom prst="bentConnector4">
            <a:avLst>
              <a:gd name="adj1" fmla="val 15924"/>
              <a:gd name="adj2" fmla="val 194226"/>
            </a:avLst>
          </a:prstGeom>
          <a:noFill/>
          <a:ln w="19050" cap="rnd" cmpd="sng">
            <a:solidFill>
              <a:schemeClr val="accent5"/>
            </a:solidFill>
            <a:prstDash val="dot"/>
            <a:round/>
            <a:headEnd type="none" w="med" len="med"/>
            <a:tailEnd type="none" w="med" len="med"/>
          </a:ln>
        </p:spPr>
      </p:cxnSp>
      <p:grpSp>
        <p:nvGrpSpPr>
          <p:cNvPr id="4733" name="Google Shape;4733;p65"/>
          <p:cNvGrpSpPr/>
          <p:nvPr/>
        </p:nvGrpSpPr>
        <p:grpSpPr>
          <a:xfrm>
            <a:off x="720080" y="1845300"/>
            <a:ext cx="2504280" cy="440600"/>
            <a:chOff x="1836800" y="1520550"/>
            <a:chExt cx="1871100" cy="440600"/>
          </a:xfrm>
        </p:grpSpPr>
        <p:sp>
          <p:nvSpPr>
            <p:cNvPr id="4734" name="Google Shape;4734;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6" name="Google Shape;4736;p65"/>
          <p:cNvGrpSpPr/>
          <p:nvPr/>
        </p:nvGrpSpPr>
        <p:grpSpPr>
          <a:xfrm>
            <a:off x="720080" y="3598600"/>
            <a:ext cx="2504280" cy="440600"/>
            <a:chOff x="1836800" y="1520550"/>
            <a:chExt cx="1871100" cy="440600"/>
          </a:xfrm>
        </p:grpSpPr>
        <p:sp>
          <p:nvSpPr>
            <p:cNvPr id="4737" name="Google Shape;4737;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9" name="Google Shape;4739;p65"/>
          <p:cNvGrpSpPr/>
          <p:nvPr/>
        </p:nvGrpSpPr>
        <p:grpSpPr>
          <a:xfrm>
            <a:off x="3319893" y="1845300"/>
            <a:ext cx="2504280" cy="440600"/>
            <a:chOff x="1836800" y="1520550"/>
            <a:chExt cx="1871100" cy="440600"/>
          </a:xfrm>
        </p:grpSpPr>
        <p:sp>
          <p:nvSpPr>
            <p:cNvPr id="4740" name="Google Shape;4740;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2" name="Google Shape;4742;p65"/>
          <p:cNvGrpSpPr/>
          <p:nvPr/>
        </p:nvGrpSpPr>
        <p:grpSpPr>
          <a:xfrm>
            <a:off x="3319893" y="3598600"/>
            <a:ext cx="2504280" cy="440600"/>
            <a:chOff x="1836800" y="1520550"/>
            <a:chExt cx="1871100" cy="440600"/>
          </a:xfrm>
        </p:grpSpPr>
        <p:sp>
          <p:nvSpPr>
            <p:cNvPr id="4743" name="Google Shape;4743;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 name="Google Shape;4745;p65"/>
          <p:cNvGrpSpPr/>
          <p:nvPr/>
        </p:nvGrpSpPr>
        <p:grpSpPr>
          <a:xfrm>
            <a:off x="5919718" y="1845300"/>
            <a:ext cx="2504280" cy="440600"/>
            <a:chOff x="1836800" y="1520550"/>
            <a:chExt cx="1871100" cy="440600"/>
          </a:xfrm>
        </p:grpSpPr>
        <p:sp>
          <p:nvSpPr>
            <p:cNvPr id="4746" name="Google Shape;4746;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65"/>
          <p:cNvGrpSpPr/>
          <p:nvPr/>
        </p:nvGrpSpPr>
        <p:grpSpPr>
          <a:xfrm>
            <a:off x="5919718" y="3598600"/>
            <a:ext cx="2504280" cy="440600"/>
            <a:chOff x="1836800" y="1520550"/>
            <a:chExt cx="1871100" cy="440600"/>
          </a:xfrm>
        </p:grpSpPr>
        <p:sp>
          <p:nvSpPr>
            <p:cNvPr id="4749" name="Google Shape;4749;p65"/>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5"/>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1" name="Google Shape;4751;p6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CHEMOTHERAPY PREVENTION</a:t>
            </a:r>
            <a:endParaRPr/>
          </a:p>
        </p:txBody>
      </p:sp>
      <p:sp>
        <p:nvSpPr>
          <p:cNvPr id="4710" name="Google Shape;4710;p65"/>
          <p:cNvSpPr txBox="1">
            <a:spLocks noGrp="1"/>
          </p:cNvSpPr>
          <p:nvPr>
            <p:ph type="title" idx="2"/>
          </p:nvPr>
        </p:nvSpPr>
        <p:spPr>
          <a:xfrm>
            <a:off x="819425"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LIMIT ALCOHOL</a:t>
            </a:r>
            <a:endParaRPr/>
          </a:p>
        </p:txBody>
      </p:sp>
      <p:sp>
        <p:nvSpPr>
          <p:cNvPr id="4752" name="Google Shape;4752;p65"/>
          <p:cNvSpPr txBox="1">
            <a:spLocks noGrp="1"/>
          </p:cNvSpPr>
          <p:nvPr>
            <p:ph type="subTitle" idx="1"/>
          </p:nvPr>
        </p:nvSpPr>
        <p:spPr>
          <a:xfrm>
            <a:off x="819425"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Ceres</a:t>
            </a:r>
            <a:r>
              <a:rPr lang="en" b="1"/>
              <a:t> </a:t>
            </a:r>
            <a:r>
              <a:rPr lang="en"/>
              <a:t>is located in the main asteroid belt</a:t>
            </a:r>
            <a:endParaRPr/>
          </a:p>
        </p:txBody>
      </p:sp>
      <p:sp>
        <p:nvSpPr>
          <p:cNvPr id="4714" name="Google Shape;4714;p65"/>
          <p:cNvSpPr txBox="1">
            <a:spLocks noGrp="1"/>
          </p:cNvSpPr>
          <p:nvPr>
            <p:ph type="title" idx="3"/>
          </p:nvPr>
        </p:nvSpPr>
        <p:spPr>
          <a:xfrm>
            <a:off x="3419271"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HEALTHY WEIGHT</a:t>
            </a:r>
            <a:endParaRPr/>
          </a:p>
        </p:txBody>
      </p:sp>
      <p:sp>
        <p:nvSpPr>
          <p:cNvPr id="4753" name="Google Shape;4753;p65"/>
          <p:cNvSpPr txBox="1">
            <a:spLocks noGrp="1"/>
          </p:cNvSpPr>
          <p:nvPr>
            <p:ph type="subTitle" idx="4"/>
          </p:nvPr>
        </p:nvSpPr>
        <p:spPr>
          <a:xfrm>
            <a:off x="3419272"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Pluto</a:t>
            </a:r>
            <a:r>
              <a:rPr lang="en" b="1"/>
              <a:t> </a:t>
            </a:r>
            <a:r>
              <a:rPr lang="en"/>
              <a:t>is now considered a dwarf planet</a:t>
            </a:r>
            <a:endParaRPr/>
          </a:p>
        </p:txBody>
      </p:sp>
      <p:sp>
        <p:nvSpPr>
          <p:cNvPr id="4722" name="Google Shape;4722;p65"/>
          <p:cNvSpPr txBox="1">
            <a:spLocks noGrp="1"/>
          </p:cNvSpPr>
          <p:nvPr>
            <p:ph type="title" idx="5"/>
          </p:nvPr>
        </p:nvSpPr>
        <p:spPr>
          <a:xfrm>
            <a:off x="819425" y="35985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BREAST-FEED</a:t>
            </a:r>
            <a:endParaRPr/>
          </a:p>
        </p:txBody>
      </p:sp>
      <p:sp>
        <p:nvSpPr>
          <p:cNvPr id="4754" name="Google Shape;4754;p65"/>
          <p:cNvSpPr txBox="1">
            <a:spLocks noGrp="1"/>
          </p:cNvSpPr>
          <p:nvPr>
            <p:ph type="subTitle" idx="6"/>
          </p:nvPr>
        </p:nvSpPr>
        <p:spPr>
          <a:xfrm>
            <a:off x="819425" y="40392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Neptune</a:t>
            </a:r>
            <a:r>
              <a:rPr lang="en" b="1"/>
              <a:t> </a:t>
            </a:r>
            <a:r>
              <a:rPr lang="en"/>
              <a:t>is the farthest planet from the Sun</a:t>
            </a:r>
            <a:endParaRPr/>
          </a:p>
        </p:txBody>
      </p:sp>
      <p:sp>
        <p:nvSpPr>
          <p:cNvPr id="4726" name="Google Shape;4726;p65"/>
          <p:cNvSpPr txBox="1">
            <a:spLocks noGrp="1"/>
          </p:cNvSpPr>
          <p:nvPr>
            <p:ph type="title" idx="7"/>
          </p:nvPr>
        </p:nvSpPr>
        <p:spPr>
          <a:xfrm>
            <a:off x="3419271" y="35985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GOOD DIET</a:t>
            </a:r>
            <a:endParaRPr/>
          </a:p>
        </p:txBody>
      </p:sp>
      <p:sp>
        <p:nvSpPr>
          <p:cNvPr id="4755" name="Google Shape;4755;p65"/>
          <p:cNvSpPr txBox="1">
            <a:spLocks noGrp="1"/>
          </p:cNvSpPr>
          <p:nvPr>
            <p:ph type="subTitle" idx="8"/>
          </p:nvPr>
        </p:nvSpPr>
        <p:spPr>
          <a:xfrm>
            <a:off x="3419271" y="40392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Saturn</a:t>
            </a:r>
            <a:r>
              <a:rPr lang="en" b="1"/>
              <a:t> </a:t>
            </a:r>
            <a:r>
              <a:rPr lang="en"/>
              <a:t>is a gas giant and has several rings</a:t>
            </a:r>
            <a:endParaRPr/>
          </a:p>
        </p:txBody>
      </p:sp>
      <p:sp>
        <p:nvSpPr>
          <p:cNvPr id="4717" name="Google Shape;4717;p65"/>
          <p:cNvSpPr txBox="1">
            <a:spLocks noGrp="1"/>
          </p:cNvSpPr>
          <p:nvPr>
            <p:ph type="title" idx="9"/>
          </p:nvPr>
        </p:nvSpPr>
        <p:spPr>
          <a:xfrm>
            <a:off x="6019124" y="18452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EXERCISE</a:t>
            </a:r>
            <a:endParaRPr/>
          </a:p>
        </p:txBody>
      </p:sp>
      <p:sp>
        <p:nvSpPr>
          <p:cNvPr id="4756" name="Google Shape;4756;p65"/>
          <p:cNvSpPr txBox="1">
            <a:spLocks noGrp="1"/>
          </p:cNvSpPr>
          <p:nvPr>
            <p:ph type="subTitle" idx="13"/>
          </p:nvPr>
        </p:nvSpPr>
        <p:spPr>
          <a:xfrm>
            <a:off x="6019125" y="22933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1">
                <a:solidFill>
                  <a:schemeClr val="accent2"/>
                </a:solidFill>
              </a:rPr>
              <a:t>Sun</a:t>
            </a:r>
            <a:r>
              <a:rPr lang="en" b="1"/>
              <a:t> </a:t>
            </a:r>
            <a:r>
              <a:rPr lang="en"/>
              <a:t>is the star at the center of the Solar System</a:t>
            </a:r>
            <a:endParaRPr/>
          </a:p>
        </p:txBody>
      </p:sp>
      <p:sp>
        <p:nvSpPr>
          <p:cNvPr id="4730" name="Google Shape;4730;p65"/>
          <p:cNvSpPr txBox="1">
            <a:spLocks noGrp="1"/>
          </p:cNvSpPr>
          <p:nvPr>
            <p:ph type="title" idx="14"/>
          </p:nvPr>
        </p:nvSpPr>
        <p:spPr>
          <a:xfrm>
            <a:off x="6019124" y="3598550"/>
            <a:ext cx="2305500" cy="44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NO SMOKING</a:t>
            </a:r>
            <a:endParaRPr/>
          </a:p>
        </p:txBody>
      </p:sp>
      <p:sp>
        <p:nvSpPr>
          <p:cNvPr id="4757" name="Google Shape;4757;p65"/>
          <p:cNvSpPr txBox="1">
            <a:spLocks noGrp="1"/>
          </p:cNvSpPr>
          <p:nvPr>
            <p:ph type="subTitle" idx="15"/>
          </p:nvPr>
        </p:nvSpPr>
        <p:spPr>
          <a:xfrm>
            <a:off x="6019125" y="4039200"/>
            <a:ext cx="23055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2"/>
                </a:solidFill>
              </a:rPr>
              <a:t>Jupiter</a:t>
            </a:r>
            <a:r>
              <a:rPr lang="en" b="1"/>
              <a:t> </a:t>
            </a:r>
            <a:r>
              <a:rPr lang="en"/>
              <a:t>is the biggest planet of them all</a:t>
            </a:r>
            <a:endParaRPr/>
          </a:p>
        </p:txBody>
      </p:sp>
      <p:sp>
        <p:nvSpPr>
          <p:cNvPr id="4711" name="Google Shape;4711;p65"/>
          <p:cNvSpPr/>
          <p:nvPr/>
        </p:nvSpPr>
        <p:spPr>
          <a:xfrm>
            <a:off x="1719725"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5"/>
          <p:cNvSpPr/>
          <p:nvPr/>
        </p:nvSpPr>
        <p:spPr>
          <a:xfrm>
            <a:off x="4319588"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5"/>
          <p:cNvSpPr/>
          <p:nvPr/>
        </p:nvSpPr>
        <p:spPr>
          <a:xfrm>
            <a:off x="6919463" y="1228379"/>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5"/>
          <p:cNvSpPr/>
          <p:nvPr/>
        </p:nvSpPr>
        <p:spPr>
          <a:xfrm>
            <a:off x="1719725" y="2975650"/>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5"/>
          <p:cNvSpPr/>
          <p:nvPr/>
        </p:nvSpPr>
        <p:spPr>
          <a:xfrm>
            <a:off x="4319588" y="2975650"/>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5"/>
          <p:cNvSpPr/>
          <p:nvPr/>
        </p:nvSpPr>
        <p:spPr>
          <a:xfrm>
            <a:off x="6919463" y="2975650"/>
            <a:ext cx="504900" cy="5049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8" name="Google Shape;4758;p65"/>
          <p:cNvGrpSpPr/>
          <p:nvPr/>
        </p:nvGrpSpPr>
        <p:grpSpPr>
          <a:xfrm>
            <a:off x="7020593" y="3114469"/>
            <a:ext cx="302549" cy="227194"/>
            <a:chOff x="5956481" y="4361344"/>
            <a:chExt cx="302549" cy="227194"/>
          </a:xfrm>
        </p:grpSpPr>
        <p:sp>
          <p:nvSpPr>
            <p:cNvPr id="4759" name="Google Shape;4759;p65"/>
            <p:cNvSpPr/>
            <p:nvPr/>
          </p:nvSpPr>
          <p:spPr>
            <a:xfrm>
              <a:off x="5956481" y="4366347"/>
              <a:ext cx="302549" cy="217132"/>
            </a:xfrm>
            <a:custGeom>
              <a:avLst/>
              <a:gdLst/>
              <a:ahLst/>
              <a:cxnLst/>
              <a:rect l="l" t="t" r="r" b="b"/>
              <a:pathLst>
                <a:path w="10704" h="7682" extrusionOk="0">
                  <a:moveTo>
                    <a:pt x="7603" y="0"/>
                  </a:moveTo>
                  <a:cubicBezTo>
                    <a:pt x="6910" y="0"/>
                    <a:pt x="6125" y="311"/>
                    <a:pt x="5376" y="1060"/>
                  </a:cubicBezTo>
                  <a:cubicBezTo>
                    <a:pt x="4636" y="320"/>
                    <a:pt x="3857" y="13"/>
                    <a:pt x="3164" y="13"/>
                  </a:cubicBezTo>
                  <a:cubicBezTo>
                    <a:pt x="1253" y="13"/>
                    <a:pt x="0" y="2353"/>
                    <a:pt x="2043" y="4395"/>
                  </a:cubicBezTo>
                  <a:lnTo>
                    <a:pt x="5329" y="7682"/>
                  </a:lnTo>
                  <a:lnTo>
                    <a:pt x="6607" y="6404"/>
                  </a:lnTo>
                  <a:lnTo>
                    <a:pt x="7739" y="5277"/>
                  </a:lnTo>
                  <a:lnTo>
                    <a:pt x="8663" y="4347"/>
                  </a:lnTo>
                  <a:cubicBezTo>
                    <a:pt x="10704" y="2308"/>
                    <a:pt x="9493" y="0"/>
                    <a:pt x="76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5"/>
            <p:cNvSpPr/>
            <p:nvPr/>
          </p:nvSpPr>
          <p:spPr>
            <a:xfrm>
              <a:off x="6153940" y="4526270"/>
              <a:ext cx="10062" cy="10147"/>
            </a:xfrm>
            <a:custGeom>
              <a:avLst/>
              <a:gdLst/>
              <a:ahLst/>
              <a:cxnLst/>
              <a:rect l="l" t="t" r="r" b="b"/>
              <a:pathLst>
                <a:path w="356" h="359" extrusionOk="0">
                  <a:moveTo>
                    <a:pt x="178" y="1"/>
                  </a:moveTo>
                  <a:cubicBezTo>
                    <a:pt x="80" y="1"/>
                    <a:pt x="0" y="82"/>
                    <a:pt x="0" y="180"/>
                  </a:cubicBezTo>
                  <a:cubicBezTo>
                    <a:pt x="0" y="279"/>
                    <a:pt x="80" y="359"/>
                    <a:pt x="178" y="359"/>
                  </a:cubicBezTo>
                  <a:cubicBezTo>
                    <a:pt x="276" y="359"/>
                    <a:pt x="355" y="279"/>
                    <a:pt x="355" y="180"/>
                  </a:cubicBezTo>
                  <a:cubicBezTo>
                    <a:pt x="355" y="82"/>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5"/>
            <p:cNvSpPr/>
            <p:nvPr/>
          </p:nvSpPr>
          <p:spPr>
            <a:xfrm>
              <a:off x="5978358" y="4361344"/>
              <a:ext cx="263119" cy="227194"/>
            </a:xfrm>
            <a:custGeom>
              <a:avLst/>
              <a:gdLst/>
              <a:ahLst/>
              <a:cxnLst/>
              <a:rect l="l" t="t" r="r" b="b"/>
              <a:pathLst>
                <a:path w="9309" h="8038" extrusionOk="0">
                  <a:moveTo>
                    <a:pt x="6829" y="1"/>
                  </a:moveTo>
                  <a:cubicBezTo>
                    <a:pt x="6078" y="1"/>
                    <a:pt x="5298" y="345"/>
                    <a:pt x="4602" y="991"/>
                  </a:cubicBezTo>
                  <a:cubicBezTo>
                    <a:pt x="4162" y="583"/>
                    <a:pt x="3694" y="297"/>
                    <a:pt x="3205" y="142"/>
                  </a:cubicBezTo>
                  <a:cubicBezTo>
                    <a:pt x="2934" y="56"/>
                    <a:pt x="2659" y="13"/>
                    <a:pt x="2389" y="13"/>
                  </a:cubicBezTo>
                  <a:cubicBezTo>
                    <a:pt x="2174" y="13"/>
                    <a:pt x="1963" y="40"/>
                    <a:pt x="1761" y="94"/>
                  </a:cubicBezTo>
                  <a:cubicBezTo>
                    <a:pt x="1367" y="199"/>
                    <a:pt x="1007" y="407"/>
                    <a:pt x="721" y="693"/>
                  </a:cubicBezTo>
                  <a:cubicBezTo>
                    <a:pt x="435" y="980"/>
                    <a:pt x="228" y="1339"/>
                    <a:pt x="123" y="1733"/>
                  </a:cubicBezTo>
                  <a:cubicBezTo>
                    <a:pt x="1" y="2190"/>
                    <a:pt x="16" y="2691"/>
                    <a:pt x="171" y="3178"/>
                  </a:cubicBezTo>
                  <a:cubicBezTo>
                    <a:pt x="340" y="3713"/>
                    <a:pt x="667" y="4224"/>
                    <a:pt x="1142" y="4700"/>
                  </a:cubicBezTo>
                  <a:lnTo>
                    <a:pt x="4429" y="7987"/>
                  </a:lnTo>
                  <a:cubicBezTo>
                    <a:pt x="4463" y="8018"/>
                    <a:pt x="4507" y="8038"/>
                    <a:pt x="4555" y="8038"/>
                  </a:cubicBezTo>
                  <a:cubicBezTo>
                    <a:pt x="4602" y="8038"/>
                    <a:pt x="4648" y="8021"/>
                    <a:pt x="4680" y="7985"/>
                  </a:cubicBezTo>
                  <a:lnTo>
                    <a:pt x="5958" y="6707"/>
                  </a:lnTo>
                  <a:cubicBezTo>
                    <a:pt x="6028" y="6638"/>
                    <a:pt x="6028" y="6524"/>
                    <a:pt x="5958" y="6455"/>
                  </a:cubicBezTo>
                  <a:cubicBezTo>
                    <a:pt x="5924" y="6421"/>
                    <a:pt x="5879" y="6404"/>
                    <a:pt x="5833" y="6404"/>
                  </a:cubicBezTo>
                  <a:cubicBezTo>
                    <a:pt x="5787" y="6404"/>
                    <a:pt x="5742" y="6421"/>
                    <a:pt x="5707" y="6455"/>
                  </a:cubicBezTo>
                  <a:lnTo>
                    <a:pt x="4555" y="7608"/>
                  </a:lnTo>
                  <a:lnTo>
                    <a:pt x="1395" y="4450"/>
                  </a:lnTo>
                  <a:cubicBezTo>
                    <a:pt x="49" y="3103"/>
                    <a:pt x="235" y="1690"/>
                    <a:pt x="976" y="949"/>
                  </a:cubicBezTo>
                  <a:cubicBezTo>
                    <a:pt x="1349" y="575"/>
                    <a:pt x="1846" y="372"/>
                    <a:pt x="2387" y="372"/>
                  </a:cubicBezTo>
                  <a:cubicBezTo>
                    <a:pt x="2427" y="372"/>
                    <a:pt x="2467" y="373"/>
                    <a:pt x="2508" y="375"/>
                  </a:cubicBezTo>
                  <a:cubicBezTo>
                    <a:pt x="3184" y="411"/>
                    <a:pt x="3865" y="754"/>
                    <a:pt x="4479" y="1368"/>
                  </a:cubicBezTo>
                  <a:cubicBezTo>
                    <a:pt x="4513" y="1402"/>
                    <a:pt x="4558" y="1419"/>
                    <a:pt x="4604" y="1419"/>
                  </a:cubicBezTo>
                  <a:cubicBezTo>
                    <a:pt x="4649" y="1419"/>
                    <a:pt x="4695" y="1402"/>
                    <a:pt x="4730" y="1368"/>
                  </a:cubicBezTo>
                  <a:cubicBezTo>
                    <a:pt x="5388" y="711"/>
                    <a:pt x="6131" y="359"/>
                    <a:pt x="6835" y="359"/>
                  </a:cubicBezTo>
                  <a:cubicBezTo>
                    <a:pt x="7013" y="359"/>
                    <a:pt x="7189" y="382"/>
                    <a:pt x="7361" y="428"/>
                  </a:cubicBezTo>
                  <a:cubicBezTo>
                    <a:pt x="8024" y="605"/>
                    <a:pt x="8526" y="1108"/>
                    <a:pt x="8704" y="1772"/>
                  </a:cubicBezTo>
                  <a:cubicBezTo>
                    <a:pt x="8931" y="2620"/>
                    <a:pt x="8589" y="3578"/>
                    <a:pt x="7765" y="4402"/>
                  </a:cubicBezTo>
                  <a:lnTo>
                    <a:pt x="6840" y="5332"/>
                  </a:lnTo>
                  <a:cubicBezTo>
                    <a:pt x="6769" y="5401"/>
                    <a:pt x="6772" y="5515"/>
                    <a:pt x="6840" y="5584"/>
                  </a:cubicBezTo>
                  <a:cubicBezTo>
                    <a:pt x="6874" y="5620"/>
                    <a:pt x="6919" y="5637"/>
                    <a:pt x="6965" y="5637"/>
                  </a:cubicBezTo>
                  <a:cubicBezTo>
                    <a:pt x="7011" y="5637"/>
                    <a:pt x="7057" y="5619"/>
                    <a:pt x="7093" y="5584"/>
                  </a:cubicBezTo>
                  <a:lnTo>
                    <a:pt x="8017" y="4654"/>
                  </a:lnTo>
                  <a:cubicBezTo>
                    <a:pt x="8933" y="3739"/>
                    <a:pt x="9309" y="2654"/>
                    <a:pt x="9049" y="1680"/>
                  </a:cubicBezTo>
                  <a:cubicBezTo>
                    <a:pt x="8837" y="889"/>
                    <a:pt x="8238" y="293"/>
                    <a:pt x="7452" y="83"/>
                  </a:cubicBezTo>
                  <a:cubicBezTo>
                    <a:pt x="7248" y="28"/>
                    <a:pt x="7040" y="1"/>
                    <a:pt x="6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2" name="Google Shape;4762;p65"/>
          <p:cNvGrpSpPr/>
          <p:nvPr/>
        </p:nvGrpSpPr>
        <p:grpSpPr>
          <a:xfrm>
            <a:off x="7043511" y="1404396"/>
            <a:ext cx="256844" cy="140816"/>
            <a:chOff x="5365149" y="4404533"/>
            <a:chExt cx="256844" cy="140816"/>
          </a:xfrm>
        </p:grpSpPr>
        <p:sp>
          <p:nvSpPr>
            <p:cNvPr id="4763" name="Google Shape;4763;p65"/>
            <p:cNvSpPr/>
            <p:nvPr/>
          </p:nvSpPr>
          <p:spPr>
            <a:xfrm>
              <a:off x="5435726" y="4410582"/>
              <a:ext cx="69080" cy="129765"/>
            </a:xfrm>
            <a:custGeom>
              <a:avLst/>
              <a:gdLst/>
              <a:ahLst/>
              <a:cxnLst/>
              <a:rect l="l" t="t" r="r" b="b"/>
              <a:pathLst>
                <a:path w="2444" h="4591" extrusionOk="0">
                  <a:moveTo>
                    <a:pt x="1174" y="1"/>
                  </a:moveTo>
                  <a:cubicBezTo>
                    <a:pt x="988" y="1"/>
                    <a:pt x="786" y="40"/>
                    <a:pt x="598" y="160"/>
                  </a:cubicBezTo>
                  <a:lnTo>
                    <a:pt x="597" y="155"/>
                  </a:lnTo>
                  <a:cubicBezTo>
                    <a:pt x="161" y="358"/>
                    <a:pt x="1" y="939"/>
                    <a:pt x="236" y="1449"/>
                  </a:cubicBezTo>
                  <a:lnTo>
                    <a:pt x="742" y="2542"/>
                  </a:lnTo>
                  <a:lnTo>
                    <a:pt x="125" y="3872"/>
                  </a:lnTo>
                  <a:lnTo>
                    <a:pt x="753" y="4591"/>
                  </a:lnTo>
                  <a:lnTo>
                    <a:pt x="1207" y="3607"/>
                  </a:lnTo>
                  <a:lnTo>
                    <a:pt x="1659" y="4591"/>
                  </a:lnTo>
                  <a:lnTo>
                    <a:pt x="2318" y="3832"/>
                  </a:lnTo>
                  <a:lnTo>
                    <a:pt x="1713" y="2518"/>
                  </a:lnTo>
                  <a:lnTo>
                    <a:pt x="2208" y="1447"/>
                  </a:lnTo>
                  <a:cubicBezTo>
                    <a:pt x="2444" y="940"/>
                    <a:pt x="2286" y="365"/>
                    <a:pt x="1856" y="160"/>
                  </a:cubicBezTo>
                  <a:cubicBezTo>
                    <a:pt x="1856" y="160"/>
                    <a:pt x="1547" y="1"/>
                    <a:pt x="1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5"/>
            <p:cNvSpPr/>
            <p:nvPr/>
          </p:nvSpPr>
          <p:spPr>
            <a:xfrm>
              <a:off x="5430017" y="4406257"/>
              <a:ext cx="80470" cy="139092"/>
            </a:xfrm>
            <a:custGeom>
              <a:avLst/>
              <a:gdLst/>
              <a:ahLst/>
              <a:cxnLst/>
              <a:rect l="l" t="t" r="r" b="b"/>
              <a:pathLst>
                <a:path w="2847" h="4921" extrusionOk="0">
                  <a:moveTo>
                    <a:pt x="1419" y="357"/>
                  </a:moveTo>
                  <a:cubicBezTo>
                    <a:pt x="1536" y="357"/>
                    <a:pt x="1667" y="371"/>
                    <a:pt x="1807" y="411"/>
                  </a:cubicBezTo>
                  <a:lnTo>
                    <a:pt x="1425" y="1235"/>
                  </a:lnTo>
                  <a:lnTo>
                    <a:pt x="1042" y="408"/>
                  </a:lnTo>
                  <a:cubicBezTo>
                    <a:pt x="1135" y="382"/>
                    <a:pt x="1265" y="357"/>
                    <a:pt x="1419" y="357"/>
                  </a:cubicBezTo>
                  <a:close/>
                  <a:moveTo>
                    <a:pt x="724" y="570"/>
                  </a:moveTo>
                  <a:lnTo>
                    <a:pt x="1228" y="1660"/>
                  </a:lnTo>
                  <a:lnTo>
                    <a:pt x="945" y="2269"/>
                  </a:lnTo>
                  <a:lnTo>
                    <a:pt x="600" y="1526"/>
                  </a:lnTo>
                  <a:cubicBezTo>
                    <a:pt x="435" y="1173"/>
                    <a:pt x="495" y="782"/>
                    <a:pt x="724" y="570"/>
                  </a:cubicBezTo>
                  <a:close/>
                  <a:moveTo>
                    <a:pt x="2123" y="570"/>
                  </a:moveTo>
                  <a:cubicBezTo>
                    <a:pt x="2351" y="781"/>
                    <a:pt x="2412" y="1171"/>
                    <a:pt x="2248" y="1526"/>
                  </a:cubicBezTo>
                  <a:lnTo>
                    <a:pt x="908" y="4419"/>
                  </a:lnTo>
                  <a:lnTo>
                    <a:pt x="539" y="3995"/>
                  </a:lnTo>
                  <a:lnTo>
                    <a:pt x="2123" y="570"/>
                  </a:lnTo>
                  <a:close/>
                  <a:moveTo>
                    <a:pt x="1903" y="3118"/>
                  </a:moveTo>
                  <a:lnTo>
                    <a:pt x="2308" y="3993"/>
                  </a:lnTo>
                  <a:lnTo>
                    <a:pt x="1939" y="4419"/>
                  </a:lnTo>
                  <a:lnTo>
                    <a:pt x="1619" y="3730"/>
                  </a:lnTo>
                  <a:lnTo>
                    <a:pt x="1903" y="3118"/>
                  </a:lnTo>
                  <a:close/>
                  <a:moveTo>
                    <a:pt x="1422" y="1"/>
                  </a:moveTo>
                  <a:cubicBezTo>
                    <a:pt x="1015" y="1"/>
                    <a:pt x="735" y="141"/>
                    <a:pt x="718" y="149"/>
                  </a:cubicBezTo>
                  <a:cubicBezTo>
                    <a:pt x="718" y="149"/>
                    <a:pt x="716" y="149"/>
                    <a:pt x="716" y="151"/>
                  </a:cubicBezTo>
                  <a:cubicBezTo>
                    <a:pt x="198" y="398"/>
                    <a:pt x="1" y="1081"/>
                    <a:pt x="276" y="1677"/>
                  </a:cubicBezTo>
                  <a:lnTo>
                    <a:pt x="749" y="2696"/>
                  </a:lnTo>
                  <a:lnTo>
                    <a:pt x="168" y="3950"/>
                  </a:lnTo>
                  <a:cubicBezTo>
                    <a:pt x="139" y="4014"/>
                    <a:pt x="149" y="4089"/>
                    <a:pt x="195" y="4142"/>
                  </a:cubicBezTo>
                  <a:lnTo>
                    <a:pt x="822" y="4860"/>
                  </a:lnTo>
                  <a:cubicBezTo>
                    <a:pt x="857" y="4901"/>
                    <a:pt x="906" y="4921"/>
                    <a:pt x="955" y="4921"/>
                  </a:cubicBezTo>
                  <a:cubicBezTo>
                    <a:pt x="1022" y="4921"/>
                    <a:pt x="1087" y="4885"/>
                    <a:pt x="1118" y="4819"/>
                  </a:cubicBezTo>
                  <a:lnTo>
                    <a:pt x="1425" y="4154"/>
                  </a:lnTo>
                  <a:lnTo>
                    <a:pt x="1732" y="4819"/>
                  </a:lnTo>
                  <a:cubicBezTo>
                    <a:pt x="1762" y="4885"/>
                    <a:pt x="1828" y="4921"/>
                    <a:pt x="1894" y="4921"/>
                  </a:cubicBezTo>
                  <a:cubicBezTo>
                    <a:pt x="1943" y="4921"/>
                    <a:pt x="1993" y="4901"/>
                    <a:pt x="2028" y="4860"/>
                  </a:cubicBezTo>
                  <a:lnTo>
                    <a:pt x="2654" y="4142"/>
                  </a:lnTo>
                  <a:cubicBezTo>
                    <a:pt x="2701" y="4089"/>
                    <a:pt x="2711" y="4014"/>
                    <a:pt x="2681" y="3950"/>
                  </a:cubicBezTo>
                  <a:lnTo>
                    <a:pt x="2099" y="2696"/>
                  </a:lnTo>
                  <a:lnTo>
                    <a:pt x="2571" y="1677"/>
                  </a:lnTo>
                  <a:cubicBezTo>
                    <a:pt x="2846" y="1082"/>
                    <a:pt x="2653" y="405"/>
                    <a:pt x="2141" y="155"/>
                  </a:cubicBezTo>
                  <a:cubicBezTo>
                    <a:pt x="2133" y="151"/>
                    <a:pt x="2126" y="145"/>
                    <a:pt x="2119" y="144"/>
                  </a:cubicBezTo>
                  <a:cubicBezTo>
                    <a:pt x="1866" y="37"/>
                    <a:pt x="1628" y="1"/>
                    <a:pt x="1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5"/>
            <p:cNvSpPr/>
            <p:nvPr/>
          </p:nvSpPr>
          <p:spPr>
            <a:xfrm>
              <a:off x="5365149" y="4404533"/>
              <a:ext cx="55286" cy="75411"/>
            </a:xfrm>
            <a:custGeom>
              <a:avLst/>
              <a:gdLst/>
              <a:ahLst/>
              <a:cxnLst/>
              <a:rect l="l" t="t" r="r" b="b"/>
              <a:pathLst>
                <a:path w="1956" h="2668" extrusionOk="0">
                  <a:moveTo>
                    <a:pt x="179" y="0"/>
                  </a:moveTo>
                  <a:cubicBezTo>
                    <a:pt x="80" y="0"/>
                    <a:pt x="0" y="81"/>
                    <a:pt x="2" y="178"/>
                  </a:cubicBezTo>
                  <a:lnTo>
                    <a:pt x="2" y="1707"/>
                  </a:lnTo>
                  <a:cubicBezTo>
                    <a:pt x="2" y="1803"/>
                    <a:pt x="81" y="1884"/>
                    <a:pt x="179" y="1884"/>
                  </a:cubicBezTo>
                  <a:cubicBezTo>
                    <a:pt x="277" y="1884"/>
                    <a:pt x="356" y="1803"/>
                    <a:pt x="356" y="1707"/>
                  </a:cubicBezTo>
                  <a:lnTo>
                    <a:pt x="356" y="1472"/>
                  </a:lnTo>
                  <a:lnTo>
                    <a:pt x="1600" y="1472"/>
                  </a:lnTo>
                  <a:lnTo>
                    <a:pt x="1600" y="2490"/>
                  </a:lnTo>
                  <a:cubicBezTo>
                    <a:pt x="1600" y="2588"/>
                    <a:pt x="1681" y="2668"/>
                    <a:pt x="1778" y="2668"/>
                  </a:cubicBezTo>
                  <a:cubicBezTo>
                    <a:pt x="1876" y="2668"/>
                    <a:pt x="1955" y="2588"/>
                    <a:pt x="1955" y="2490"/>
                  </a:cubicBezTo>
                  <a:lnTo>
                    <a:pt x="1955" y="178"/>
                  </a:lnTo>
                  <a:cubicBezTo>
                    <a:pt x="1955" y="81"/>
                    <a:pt x="1876" y="0"/>
                    <a:pt x="1778" y="0"/>
                  </a:cubicBezTo>
                  <a:cubicBezTo>
                    <a:pt x="1681" y="0"/>
                    <a:pt x="1600" y="81"/>
                    <a:pt x="1600" y="178"/>
                  </a:cubicBezTo>
                  <a:lnTo>
                    <a:pt x="1600" y="1117"/>
                  </a:lnTo>
                  <a:lnTo>
                    <a:pt x="356" y="1117"/>
                  </a:lnTo>
                  <a:lnTo>
                    <a:pt x="356" y="178"/>
                  </a:lnTo>
                  <a:cubicBezTo>
                    <a:pt x="356" y="81"/>
                    <a:pt x="277"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5"/>
            <p:cNvSpPr/>
            <p:nvPr/>
          </p:nvSpPr>
          <p:spPr>
            <a:xfrm>
              <a:off x="5584655" y="4404816"/>
              <a:ext cx="37338" cy="74733"/>
            </a:xfrm>
            <a:custGeom>
              <a:avLst/>
              <a:gdLst/>
              <a:ahLst/>
              <a:cxnLst/>
              <a:rect l="l" t="t" r="r" b="b"/>
              <a:pathLst>
                <a:path w="1321" h="2644" extrusionOk="0">
                  <a:moveTo>
                    <a:pt x="178" y="0"/>
                  </a:moveTo>
                  <a:cubicBezTo>
                    <a:pt x="80" y="0"/>
                    <a:pt x="0" y="80"/>
                    <a:pt x="0" y="178"/>
                  </a:cubicBezTo>
                  <a:lnTo>
                    <a:pt x="0" y="2466"/>
                  </a:lnTo>
                  <a:cubicBezTo>
                    <a:pt x="0" y="2564"/>
                    <a:pt x="80" y="2644"/>
                    <a:pt x="178" y="2644"/>
                  </a:cubicBezTo>
                  <a:lnTo>
                    <a:pt x="1143" y="2644"/>
                  </a:lnTo>
                  <a:cubicBezTo>
                    <a:pt x="1241" y="2644"/>
                    <a:pt x="1321" y="2564"/>
                    <a:pt x="1321" y="2466"/>
                  </a:cubicBezTo>
                  <a:cubicBezTo>
                    <a:pt x="1321" y="2368"/>
                    <a:pt x="1241" y="2289"/>
                    <a:pt x="1143" y="2289"/>
                  </a:cubicBezTo>
                  <a:lnTo>
                    <a:pt x="355" y="2289"/>
                  </a:lnTo>
                  <a:lnTo>
                    <a:pt x="355" y="1499"/>
                  </a:lnTo>
                  <a:lnTo>
                    <a:pt x="1072" y="1499"/>
                  </a:lnTo>
                  <a:cubicBezTo>
                    <a:pt x="1170" y="1499"/>
                    <a:pt x="1250" y="1420"/>
                    <a:pt x="1250" y="1322"/>
                  </a:cubicBezTo>
                  <a:cubicBezTo>
                    <a:pt x="1250" y="1224"/>
                    <a:pt x="1170" y="1144"/>
                    <a:pt x="1072" y="1144"/>
                  </a:cubicBezTo>
                  <a:lnTo>
                    <a:pt x="355" y="1144"/>
                  </a:lnTo>
                  <a:lnTo>
                    <a:pt x="355" y="355"/>
                  </a:lnTo>
                  <a:lnTo>
                    <a:pt x="1143" y="355"/>
                  </a:lnTo>
                  <a:cubicBezTo>
                    <a:pt x="1241" y="355"/>
                    <a:pt x="1321" y="274"/>
                    <a:pt x="1321" y="178"/>
                  </a:cubicBezTo>
                  <a:cubicBezTo>
                    <a:pt x="1321" y="80"/>
                    <a:pt x="1241"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5"/>
            <p:cNvSpPr/>
            <p:nvPr/>
          </p:nvSpPr>
          <p:spPr>
            <a:xfrm>
              <a:off x="5521680" y="4404816"/>
              <a:ext cx="47061" cy="75383"/>
            </a:xfrm>
            <a:custGeom>
              <a:avLst/>
              <a:gdLst/>
              <a:ahLst/>
              <a:cxnLst/>
              <a:rect l="l" t="t" r="r" b="b"/>
              <a:pathLst>
                <a:path w="1665" h="2667" extrusionOk="0">
                  <a:moveTo>
                    <a:pt x="820" y="358"/>
                  </a:moveTo>
                  <a:cubicBezTo>
                    <a:pt x="1085" y="358"/>
                    <a:pt x="1308" y="575"/>
                    <a:pt x="1308" y="832"/>
                  </a:cubicBezTo>
                  <a:cubicBezTo>
                    <a:pt x="1308" y="1089"/>
                    <a:pt x="1085" y="1306"/>
                    <a:pt x="823" y="1306"/>
                  </a:cubicBezTo>
                  <a:cubicBezTo>
                    <a:pt x="716" y="1306"/>
                    <a:pt x="510" y="1308"/>
                    <a:pt x="358" y="1308"/>
                  </a:cubicBezTo>
                  <a:cubicBezTo>
                    <a:pt x="358" y="1153"/>
                    <a:pt x="357" y="939"/>
                    <a:pt x="357" y="832"/>
                  </a:cubicBezTo>
                  <a:cubicBezTo>
                    <a:pt x="357" y="741"/>
                    <a:pt x="357" y="518"/>
                    <a:pt x="356" y="358"/>
                  </a:cubicBezTo>
                  <a:close/>
                  <a:moveTo>
                    <a:pt x="178" y="0"/>
                  </a:moveTo>
                  <a:cubicBezTo>
                    <a:pt x="133" y="0"/>
                    <a:pt x="86" y="19"/>
                    <a:pt x="52" y="51"/>
                  </a:cubicBezTo>
                  <a:cubicBezTo>
                    <a:pt x="19" y="81"/>
                    <a:pt x="1" y="132"/>
                    <a:pt x="1" y="178"/>
                  </a:cubicBezTo>
                  <a:lnTo>
                    <a:pt x="1" y="2489"/>
                  </a:lnTo>
                  <a:cubicBezTo>
                    <a:pt x="1" y="2587"/>
                    <a:pt x="80" y="2666"/>
                    <a:pt x="178" y="2666"/>
                  </a:cubicBezTo>
                  <a:cubicBezTo>
                    <a:pt x="276" y="2666"/>
                    <a:pt x="356" y="2587"/>
                    <a:pt x="356" y="2489"/>
                  </a:cubicBezTo>
                  <a:lnTo>
                    <a:pt x="356" y="1663"/>
                  </a:lnTo>
                  <a:cubicBezTo>
                    <a:pt x="506" y="1663"/>
                    <a:pt x="715" y="1661"/>
                    <a:pt x="823" y="1661"/>
                  </a:cubicBezTo>
                  <a:cubicBezTo>
                    <a:pt x="1287" y="1661"/>
                    <a:pt x="1665" y="1288"/>
                    <a:pt x="1665" y="829"/>
                  </a:cubicBezTo>
                  <a:cubicBezTo>
                    <a:pt x="1665" y="372"/>
                    <a:pt x="1287"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5"/>
            <p:cNvSpPr/>
            <p:nvPr/>
          </p:nvSpPr>
          <p:spPr>
            <a:xfrm>
              <a:off x="5365177" y="4470051"/>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9" name="Google Shape;4769;p65"/>
          <p:cNvGrpSpPr/>
          <p:nvPr/>
        </p:nvGrpSpPr>
        <p:grpSpPr>
          <a:xfrm>
            <a:off x="4440918" y="1372253"/>
            <a:ext cx="262243" cy="205091"/>
            <a:chOff x="5978443" y="3635753"/>
            <a:chExt cx="262243" cy="205091"/>
          </a:xfrm>
        </p:grpSpPr>
        <p:sp>
          <p:nvSpPr>
            <p:cNvPr id="4770" name="Google Shape;4770;p65"/>
            <p:cNvSpPr/>
            <p:nvPr/>
          </p:nvSpPr>
          <p:spPr>
            <a:xfrm>
              <a:off x="5998963" y="3700311"/>
              <a:ext cx="75778" cy="114841"/>
            </a:xfrm>
            <a:custGeom>
              <a:avLst/>
              <a:gdLst/>
              <a:ahLst/>
              <a:cxnLst/>
              <a:rect l="l" t="t" r="r" b="b"/>
              <a:pathLst>
                <a:path w="2681" h="4063" extrusionOk="0">
                  <a:moveTo>
                    <a:pt x="0" y="1"/>
                  </a:moveTo>
                  <a:lnTo>
                    <a:pt x="2681" y="1"/>
                  </a:lnTo>
                  <a:lnTo>
                    <a:pt x="2681" y="4063"/>
                  </a:lnTo>
                  <a:lnTo>
                    <a:pt x="0" y="406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5"/>
            <p:cNvSpPr/>
            <p:nvPr/>
          </p:nvSpPr>
          <p:spPr>
            <a:xfrm>
              <a:off x="6074713" y="3700311"/>
              <a:ext cx="91635" cy="96949"/>
            </a:xfrm>
            <a:custGeom>
              <a:avLst/>
              <a:gdLst/>
              <a:ahLst/>
              <a:cxnLst/>
              <a:rect l="l" t="t" r="r" b="b"/>
              <a:pathLst>
                <a:path w="3242" h="3430" extrusionOk="0">
                  <a:moveTo>
                    <a:pt x="3242" y="3430"/>
                  </a:moveTo>
                  <a:lnTo>
                    <a:pt x="1" y="3430"/>
                  </a:lnTo>
                  <a:lnTo>
                    <a:pt x="1" y="1"/>
                  </a:lnTo>
                  <a:lnTo>
                    <a:pt x="324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5"/>
            <p:cNvSpPr/>
            <p:nvPr/>
          </p:nvSpPr>
          <p:spPr>
            <a:xfrm>
              <a:off x="6020529" y="3739062"/>
              <a:ext cx="32533" cy="37338"/>
            </a:xfrm>
            <a:custGeom>
              <a:avLst/>
              <a:gdLst/>
              <a:ahLst/>
              <a:cxnLst/>
              <a:rect l="l" t="t" r="r" b="b"/>
              <a:pathLst>
                <a:path w="1151" h="1321" extrusionOk="0">
                  <a:moveTo>
                    <a:pt x="1" y="0"/>
                  </a:moveTo>
                  <a:lnTo>
                    <a:pt x="1151" y="0"/>
                  </a:lnTo>
                  <a:lnTo>
                    <a:pt x="1151" y="1320"/>
                  </a:lnTo>
                  <a:lnTo>
                    <a:pt x="1" y="132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5"/>
            <p:cNvSpPr/>
            <p:nvPr/>
          </p:nvSpPr>
          <p:spPr>
            <a:xfrm>
              <a:off x="6095375" y="3756219"/>
              <a:ext cx="32533" cy="37366"/>
            </a:xfrm>
            <a:custGeom>
              <a:avLst/>
              <a:gdLst/>
              <a:ahLst/>
              <a:cxnLst/>
              <a:rect l="l" t="t" r="r" b="b"/>
              <a:pathLst>
                <a:path w="1151" h="1322" extrusionOk="0">
                  <a:moveTo>
                    <a:pt x="1" y="1321"/>
                  </a:moveTo>
                  <a:lnTo>
                    <a:pt x="1" y="576"/>
                  </a:lnTo>
                  <a:cubicBezTo>
                    <a:pt x="1" y="259"/>
                    <a:pt x="259" y="1"/>
                    <a:pt x="576" y="1"/>
                  </a:cubicBezTo>
                  <a:cubicBezTo>
                    <a:pt x="894" y="1"/>
                    <a:pt x="1151" y="259"/>
                    <a:pt x="1151" y="576"/>
                  </a:cubicBezTo>
                  <a:lnTo>
                    <a:pt x="1151" y="13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5"/>
            <p:cNvSpPr/>
            <p:nvPr/>
          </p:nvSpPr>
          <p:spPr>
            <a:xfrm>
              <a:off x="5984576" y="3640813"/>
              <a:ext cx="196187" cy="59470"/>
            </a:xfrm>
            <a:custGeom>
              <a:avLst/>
              <a:gdLst/>
              <a:ahLst/>
              <a:cxnLst/>
              <a:rect l="l" t="t" r="r" b="b"/>
              <a:pathLst>
                <a:path w="6941" h="2104" extrusionOk="0">
                  <a:moveTo>
                    <a:pt x="6225" y="617"/>
                  </a:moveTo>
                  <a:lnTo>
                    <a:pt x="2369" y="617"/>
                  </a:lnTo>
                  <a:lnTo>
                    <a:pt x="2369" y="617"/>
                  </a:lnTo>
                  <a:lnTo>
                    <a:pt x="2369" y="0"/>
                  </a:lnTo>
                  <a:lnTo>
                    <a:pt x="1653" y="0"/>
                  </a:lnTo>
                  <a:lnTo>
                    <a:pt x="1653" y="617"/>
                  </a:lnTo>
                  <a:lnTo>
                    <a:pt x="1653" y="617"/>
                  </a:lnTo>
                  <a:lnTo>
                    <a:pt x="715" y="617"/>
                  </a:lnTo>
                  <a:lnTo>
                    <a:pt x="1" y="2103"/>
                  </a:lnTo>
                  <a:lnTo>
                    <a:pt x="6941" y="2103"/>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5"/>
            <p:cNvSpPr/>
            <p:nvPr/>
          </p:nvSpPr>
          <p:spPr>
            <a:xfrm>
              <a:off x="6094866" y="3716167"/>
              <a:ext cx="36744" cy="20492"/>
            </a:xfrm>
            <a:custGeom>
              <a:avLst/>
              <a:gdLst/>
              <a:ahLst/>
              <a:cxnLst/>
              <a:rect l="l" t="t" r="r" b="b"/>
              <a:pathLst>
                <a:path w="1300" h="725" extrusionOk="0">
                  <a:moveTo>
                    <a:pt x="0" y="725"/>
                  </a:moveTo>
                  <a:cubicBezTo>
                    <a:pt x="0" y="324"/>
                    <a:pt x="291" y="1"/>
                    <a:pt x="649" y="1"/>
                  </a:cubicBezTo>
                  <a:cubicBezTo>
                    <a:pt x="1008" y="1"/>
                    <a:pt x="1299" y="324"/>
                    <a:pt x="1299" y="7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5"/>
            <p:cNvSpPr/>
            <p:nvPr/>
          </p:nvSpPr>
          <p:spPr>
            <a:xfrm>
              <a:off x="6138733" y="3762663"/>
              <a:ext cx="101952" cy="73178"/>
            </a:xfrm>
            <a:custGeom>
              <a:avLst/>
              <a:gdLst/>
              <a:ahLst/>
              <a:cxnLst/>
              <a:rect l="l" t="t" r="r" b="b"/>
              <a:pathLst>
                <a:path w="3607" h="2589" extrusionOk="0">
                  <a:moveTo>
                    <a:pt x="2563" y="0"/>
                  </a:moveTo>
                  <a:cubicBezTo>
                    <a:pt x="2330" y="0"/>
                    <a:pt x="2065" y="105"/>
                    <a:pt x="1813" y="358"/>
                  </a:cubicBezTo>
                  <a:cubicBezTo>
                    <a:pt x="1564" y="108"/>
                    <a:pt x="1301" y="5"/>
                    <a:pt x="1068" y="5"/>
                  </a:cubicBezTo>
                  <a:cubicBezTo>
                    <a:pt x="424" y="5"/>
                    <a:pt x="1" y="793"/>
                    <a:pt x="689" y="1481"/>
                  </a:cubicBezTo>
                  <a:lnTo>
                    <a:pt x="1796" y="2588"/>
                  </a:lnTo>
                  <a:lnTo>
                    <a:pt x="2919" y="1465"/>
                  </a:lnTo>
                  <a:cubicBezTo>
                    <a:pt x="3607" y="777"/>
                    <a:pt x="3199" y="0"/>
                    <a:pt x="25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5"/>
            <p:cNvSpPr/>
            <p:nvPr/>
          </p:nvSpPr>
          <p:spPr>
            <a:xfrm>
              <a:off x="6015498" y="3734031"/>
              <a:ext cx="42680" cy="47457"/>
            </a:xfrm>
            <a:custGeom>
              <a:avLst/>
              <a:gdLst/>
              <a:ahLst/>
              <a:cxnLst/>
              <a:rect l="l" t="t" r="r" b="b"/>
              <a:pathLst>
                <a:path w="1510" h="1679" extrusionOk="0">
                  <a:moveTo>
                    <a:pt x="1151" y="357"/>
                  </a:moveTo>
                  <a:lnTo>
                    <a:pt x="1151" y="1321"/>
                  </a:lnTo>
                  <a:lnTo>
                    <a:pt x="358" y="1321"/>
                  </a:lnTo>
                  <a:lnTo>
                    <a:pt x="358" y="357"/>
                  </a:lnTo>
                  <a:close/>
                  <a:moveTo>
                    <a:pt x="179" y="1"/>
                  </a:moveTo>
                  <a:cubicBezTo>
                    <a:pt x="80" y="1"/>
                    <a:pt x="0" y="80"/>
                    <a:pt x="0" y="179"/>
                  </a:cubicBezTo>
                  <a:lnTo>
                    <a:pt x="0" y="1500"/>
                  </a:lnTo>
                  <a:cubicBezTo>
                    <a:pt x="0" y="1599"/>
                    <a:pt x="80" y="1679"/>
                    <a:pt x="179" y="1679"/>
                  </a:cubicBezTo>
                  <a:lnTo>
                    <a:pt x="1329" y="1679"/>
                  </a:lnTo>
                  <a:cubicBezTo>
                    <a:pt x="1428" y="1679"/>
                    <a:pt x="1509" y="1599"/>
                    <a:pt x="1509" y="1500"/>
                  </a:cubicBezTo>
                  <a:lnTo>
                    <a:pt x="1509" y="179"/>
                  </a:lnTo>
                  <a:cubicBezTo>
                    <a:pt x="1509" y="80"/>
                    <a:pt x="1428" y="1"/>
                    <a:pt x="1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5"/>
            <p:cNvSpPr/>
            <p:nvPr/>
          </p:nvSpPr>
          <p:spPr>
            <a:xfrm>
              <a:off x="6099925" y="3673318"/>
              <a:ext cx="49549" cy="10175"/>
            </a:xfrm>
            <a:custGeom>
              <a:avLst/>
              <a:gdLst/>
              <a:ahLst/>
              <a:cxnLst/>
              <a:rect l="l" t="t" r="r" b="b"/>
              <a:pathLst>
                <a:path w="1753" h="360" extrusionOk="0">
                  <a:moveTo>
                    <a:pt x="179" y="0"/>
                  </a:moveTo>
                  <a:cubicBezTo>
                    <a:pt x="80" y="0"/>
                    <a:pt x="0" y="80"/>
                    <a:pt x="0" y="179"/>
                  </a:cubicBezTo>
                  <a:cubicBezTo>
                    <a:pt x="0" y="279"/>
                    <a:pt x="80" y="360"/>
                    <a:pt x="179" y="360"/>
                  </a:cubicBezTo>
                  <a:lnTo>
                    <a:pt x="1572" y="360"/>
                  </a:lnTo>
                  <a:cubicBezTo>
                    <a:pt x="1671" y="360"/>
                    <a:pt x="1752" y="279"/>
                    <a:pt x="1752" y="179"/>
                  </a:cubicBezTo>
                  <a:cubicBezTo>
                    <a:pt x="1752" y="80"/>
                    <a:pt x="1671" y="0"/>
                    <a:pt x="1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5"/>
            <p:cNvSpPr/>
            <p:nvPr/>
          </p:nvSpPr>
          <p:spPr>
            <a:xfrm>
              <a:off x="6077257" y="3673431"/>
              <a:ext cx="10034" cy="10062"/>
            </a:xfrm>
            <a:custGeom>
              <a:avLst/>
              <a:gdLst/>
              <a:ahLst/>
              <a:cxnLst/>
              <a:rect l="l" t="t" r="r" b="b"/>
              <a:pathLst>
                <a:path w="355" h="356" extrusionOk="0">
                  <a:moveTo>
                    <a:pt x="178" y="1"/>
                  </a:moveTo>
                  <a:cubicBezTo>
                    <a:pt x="80" y="1"/>
                    <a:pt x="0" y="79"/>
                    <a:pt x="0" y="178"/>
                  </a:cubicBezTo>
                  <a:cubicBezTo>
                    <a:pt x="0" y="276"/>
                    <a:pt x="80" y="356"/>
                    <a:pt x="178" y="356"/>
                  </a:cubicBezTo>
                  <a:cubicBezTo>
                    <a:pt x="275" y="356"/>
                    <a:pt x="355" y="276"/>
                    <a:pt x="355" y="178"/>
                  </a:cubicBezTo>
                  <a:cubicBezTo>
                    <a:pt x="355" y="79"/>
                    <a:pt x="275"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5"/>
            <p:cNvSpPr/>
            <p:nvPr/>
          </p:nvSpPr>
          <p:spPr>
            <a:xfrm>
              <a:off x="6089778" y="3711164"/>
              <a:ext cx="46892" cy="30611"/>
            </a:xfrm>
            <a:custGeom>
              <a:avLst/>
              <a:gdLst/>
              <a:ahLst/>
              <a:cxnLst/>
              <a:rect l="l" t="t" r="r" b="b"/>
              <a:pathLst>
                <a:path w="1659" h="1083" extrusionOk="0">
                  <a:moveTo>
                    <a:pt x="829" y="357"/>
                  </a:moveTo>
                  <a:cubicBezTo>
                    <a:pt x="1035" y="357"/>
                    <a:pt x="1211" y="511"/>
                    <a:pt x="1275" y="724"/>
                  </a:cubicBezTo>
                  <a:lnTo>
                    <a:pt x="383" y="724"/>
                  </a:lnTo>
                  <a:cubicBezTo>
                    <a:pt x="447" y="511"/>
                    <a:pt x="623" y="357"/>
                    <a:pt x="829" y="357"/>
                  </a:cubicBezTo>
                  <a:close/>
                  <a:moveTo>
                    <a:pt x="829" y="0"/>
                  </a:moveTo>
                  <a:cubicBezTo>
                    <a:pt x="373" y="0"/>
                    <a:pt x="0" y="405"/>
                    <a:pt x="0" y="903"/>
                  </a:cubicBezTo>
                  <a:cubicBezTo>
                    <a:pt x="0" y="1003"/>
                    <a:pt x="81" y="1082"/>
                    <a:pt x="180" y="1082"/>
                  </a:cubicBezTo>
                  <a:lnTo>
                    <a:pt x="1479" y="1082"/>
                  </a:lnTo>
                  <a:cubicBezTo>
                    <a:pt x="1579" y="1082"/>
                    <a:pt x="1658" y="1003"/>
                    <a:pt x="1658" y="903"/>
                  </a:cubicBezTo>
                  <a:cubicBezTo>
                    <a:pt x="1657" y="405"/>
                    <a:pt x="1285" y="0"/>
                    <a:pt x="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5"/>
            <p:cNvSpPr/>
            <p:nvPr/>
          </p:nvSpPr>
          <p:spPr>
            <a:xfrm>
              <a:off x="5978443" y="3635753"/>
              <a:ext cx="258342" cy="205091"/>
            </a:xfrm>
            <a:custGeom>
              <a:avLst/>
              <a:gdLst/>
              <a:ahLst/>
              <a:cxnLst/>
              <a:rect l="l" t="t" r="r" b="b"/>
              <a:pathLst>
                <a:path w="9140" h="7256" extrusionOk="0">
                  <a:moveTo>
                    <a:pt x="2406" y="357"/>
                  </a:moveTo>
                  <a:lnTo>
                    <a:pt x="2406" y="1359"/>
                  </a:lnTo>
                  <a:cubicBezTo>
                    <a:pt x="2406" y="1459"/>
                    <a:pt x="2487" y="1540"/>
                    <a:pt x="2586" y="1540"/>
                  </a:cubicBezTo>
                  <a:cubicBezTo>
                    <a:pt x="2685" y="1540"/>
                    <a:pt x="2765" y="1459"/>
                    <a:pt x="2765" y="1359"/>
                  </a:cubicBezTo>
                  <a:lnTo>
                    <a:pt x="2765" y="973"/>
                  </a:lnTo>
                  <a:lnTo>
                    <a:pt x="6330" y="973"/>
                  </a:lnTo>
                  <a:lnTo>
                    <a:pt x="6874" y="2103"/>
                  </a:lnTo>
                  <a:lnTo>
                    <a:pt x="503" y="2103"/>
                  </a:lnTo>
                  <a:lnTo>
                    <a:pt x="1043" y="974"/>
                  </a:lnTo>
                  <a:lnTo>
                    <a:pt x="1692" y="974"/>
                  </a:lnTo>
                  <a:lnTo>
                    <a:pt x="1692" y="1362"/>
                  </a:lnTo>
                  <a:cubicBezTo>
                    <a:pt x="1692" y="1461"/>
                    <a:pt x="1771" y="1541"/>
                    <a:pt x="1870" y="1541"/>
                  </a:cubicBezTo>
                  <a:cubicBezTo>
                    <a:pt x="1970" y="1541"/>
                    <a:pt x="2049" y="1461"/>
                    <a:pt x="2049" y="1362"/>
                  </a:cubicBezTo>
                  <a:lnTo>
                    <a:pt x="2049" y="357"/>
                  </a:lnTo>
                  <a:close/>
                  <a:moveTo>
                    <a:pt x="4713" y="4443"/>
                  </a:moveTo>
                  <a:cubicBezTo>
                    <a:pt x="4931" y="4443"/>
                    <a:pt x="5109" y="4620"/>
                    <a:pt x="5109" y="4838"/>
                  </a:cubicBezTo>
                  <a:lnTo>
                    <a:pt x="5109" y="5533"/>
                  </a:lnTo>
                  <a:lnTo>
                    <a:pt x="4318" y="5533"/>
                  </a:lnTo>
                  <a:lnTo>
                    <a:pt x="4318" y="4838"/>
                  </a:lnTo>
                  <a:cubicBezTo>
                    <a:pt x="4318" y="4620"/>
                    <a:pt x="4496" y="4443"/>
                    <a:pt x="4713" y="4443"/>
                  </a:cubicBezTo>
                  <a:close/>
                  <a:moveTo>
                    <a:pt x="6469" y="2462"/>
                  </a:moveTo>
                  <a:lnTo>
                    <a:pt x="6469" y="4355"/>
                  </a:lnTo>
                  <a:cubicBezTo>
                    <a:pt x="6327" y="4398"/>
                    <a:pt x="6199" y="4474"/>
                    <a:pt x="6093" y="4581"/>
                  </a:cubicBezTo>
                  <a:cubicBezTo>
                    <a:pt x="5910" y="4764"/>
                    <a:pt x="5816" y="5012"/>
                    <a:pt x="5830" y="5278"/>
                  </a:cubicBezTo>
                  <a:cubicBezTo>
                    <a:pt x="5834" y="5363"/>
                    <a:pt x="5851" y="5448"/>
                    <a:pt x="5876" y="5533"/>
                  </a:cubicBezTo>
                  <a:lnTo>
                    <a:pt x="5468" y="5533"/>
                  </a:lnTo>
                  <a:lnTo>
                    <a:pt x="5468" y="4838"/>
                  </a:lnTo>
                  <a:cubicBezTo>
                    <a:pt x="5468" y="4423"/>
                    <a:pt x="5129" y="4084"/>
                    <a:pt x="4713" y="4084"/>
                  </a:cubicBezTo>
                  <a:cubicBezTo>
                    <a:pt x="4298" y="4084"/>
                    <a:pt x="3959" y="4423"/>
                    <a:pt x="3959" y="4838"/>
                  </a:cubicBezTo>
                  <a:lnTo>
                    <a:pt x="3959" y="5533"/>
                  </a:lnTo>
                  <a:lnTo>
                    <a:pt x="3584" y="5533"/>
                  </a:lnTo>
                  <a:lnTo>
                    <a:pt x="3584" y="2462"/>
                  </a:lnTo>
                  <a:close/>
                  <a:moveTo>
                    <a:pt x="3228" y="2462"/>
                  </a:moveTo>
                  <a:lnTo>
                    <a:pt x="3228" y="5711"/>
                  </a:lnTo>
                  <a:lnTo>
                    <a:pt x="3228" y="6168"/>
                  </a:lnTo>
                  <a:lnTo>
                    <a:pt x="904" y="6168"/>
                  </a:lnTo>
                  <a:lnTo>
                    <a:pt x="904" y="2462"/>
                  </a:lnTo>
                  <a:close/>
                  <a:moveTo>
                    <a:pt x="8229" y="4669"/>
                  </a:moveTo>
                  <a:cubicBezTo>
                    <a:pt x="8385" y="4669"/>
                    <a:pt x="8518" y="4729"/>
                    <a:pt x="8610" y="4822"/>
                  </a:cubicBezTo>
                  <a:cubicBezTo>
                    <a:pt x="8722" y="4933"/>
                    <a:pt x="8778" y="5082"/>
                    <a:pt x="8766" y="5242"/>
                  </a:cubicBezTo>
                  <a:cubicBezTo>
                    <a:pt x="8755" y="5440"/>
                    <a:pt x="8650" y="5643"/>
                    <a:pt x="8464" y="5829"/>
                  </a:cubicBezTo>
                  <a:lnTo>
                    <a:pt x="7466" y="6825"/>
                  </a:lnTo>
                  <a:lnTo>
                    <a:pt x="6485" y="5844"/>
                  </a:lnTo>
                  <a:cubicBezTo>
                    <a:pt x="6208" y="5567"/>
                    <a:pt x="6045" y="5132"/>
                    <a:pt x="6343" y="4833"/>
                  </a:cubicBezTo>
                  <a:cubicBezTo>
                    <a:pt x="6445" y="4730"/>
                    <a:pt x="6584" y="4673"/>
                    <a:pt x="6735" y="4673"/>
                  </a:cubicBezTo>
                  <a:cubicBezTo>
                    <a:pt x="6984" y="4673"/>
                    <a:pt x="7168" y="4788"/>
                    <a:pt x="7354" y="4973"/>
                  </a:cubicBezTo>
                  <a:cubicBezTo>
                    <a:pt x="7388" y="5007"/>
                    <a:pt x="7434" y="5025"/>
                    <a:pt x="7480" y="5025"/>
                  </a:cubicBezTo>
                  <a:cubicBezTo>
                    <a:pt x="7526" y="5025"/>
                    <a:pt x="7572" y="5007"/>
                    <a:pt x="7606" y="4973"/>
                  </a:cubicBezTo>
                  <a:cubicBezTo>
                    <a:pt x="7823" y="4755"/>
                    <a:pt x="8042" y="4669"/>
                    <a:pt x="8229" y="4669"/>
                  </a:cubicBezTo>
                  <a:close/>
                  <a:moveTo>
                    <a:pt x="1872" y="1"/>
                  </a:moveTo>
                  <a:cubicBezTo>
                    <a:pt x="1772" y="1"/>
                    <a:pt x="1693" y="80"/>
                    <a:pt x="1693" y="179"/>
                  </a:cubicBezTo>
                  <a:lnTo>
                    <a:pt x="1693" y="618"/>
                  </a:lnTo>
                  <a:lnTo>
                    <a:pt x="933" y="618"/>
                  </a:lnTo>
                  <a:cubicBezTo>
                    <a:pt x="864" y="618"/>
                    <a:pt x="801" y="656"/>
                    <a:pt x="772" y="719"/>
                  </a:cubicBezTo>
                  <a:lnTo>
                    <a:pt x="59" y="2207"/>
                  </a:lnTo>
                  <a:cubicBezTo>
                    <a:pt x="1" y="2323"/>
                    <a:pt x="90" y="2462"/>
                    <a:pt x="219" y="2462"/>
                  </a:cubicBezTo>
                  <a:lnTo>
                    <a:pt x="550" y="2462"/>
                  </a:lnTo>
                  <a:lnTo>
                    <a:pt x="550" y="6347"/>
                  </a:lnTo>
                  <a:cubicBezTo>
                    <a:pt x="550" y="6446"/>
                    <a:pt x="630" y="6526"/>
                    <a:pt x="729" y="6526"/>
                  </a:cubicBezTo>
                  <a:lnTo>
                    <a:pt x="3411" y="6526"/>
                  </a:lnTo>
                  <a:cubicBezTo>
                    <a:pt x="3510" y="6526"/>
                    <a:pt x="3590" y="6446"/>
                    <a:pt x="3590" y="6347"/>
                  </a:cubicBezTo>
                  <a:lnTo>
                    <a:pt x="3590" y="5890"/>
                  </a:lnTo>
                  <a:lnTo>
                    <a:pt x="6062" y="5890"/>
                  </a:lnTo>
                  <a:cubicBezTo>
                    <a:pt x="6114" y="5961"/>
                    <a:pt x="6171" y="6030"/>
                    <a:pt x="6238" y="6097"/>
                  </a:cubicBezTo>
                  <a:lnTo>
                    <a:pt x="7345" y="7203"/>
                  </a:lnTo>
                  <a:cubicBezTo>
                    <a:pt x="7380" y="7238"/>
                    <a:pt x="7426" y="7255"/>
                    <a:pt x="7472" y="7255"/>
                  </a:cubicBezTo>
                  <a:cubicBezTo>
                    <a:pt x="7518" y="7255"/>
                    <a:pt x="7564" y="7238"/>
                    <a:pt x="7598" y="7203"/>
                  </a:cubicBezTo>
                  <a:lnTo>
                    <a:pt x="8721" y="6080"/>
                  </a:lnTo>
                  <a:cubicBezTo>
                    <a:pt x="8969" y="5832"/>
                    <a:pt x="9111" y="5550"/>
                    <a:pt x="9128" y="5264"/>
                  </a:cubicBezTo>
                  <a:cubicBezTo>
                    <a:pt x="9140" y="5000"/>
                    <a:pt x="9049" y="4753"/>
                    <a:pt x="8868" y="4571"/>
                  </a:cubicBezTo>
                  <a:cubicBezTo>
                    <a:pt x="8702" y="4404"/>
                    <a:pt x="8481" y="4313"/>
                    <a:pt x="8241" y="4313"/>
                  </a:cubicBezTo>
                  <a:cubicBezTo>
                    <a:pt x="8219" y="4313"/>
                    <a:pt x="8197" y="4314"/>
                    <a:pt x="8174" y="4315"/>
                  </a:cubicBezTo>
                  <a:cubicBezTo>
                    <a:pt x="7936" y="4329"/>
                    <a:pt x="7700" y="4430"/>
                    <a:pt x="7484" y="4608"/>
                  </a:cubicBezTo>
                  <a:cubicBezTo>
                    <a:pt x="7278" y="4439"/>
                    <a:pt x="7054" y="4341"/>
                    <a:pt x="6827" y="4322"/>
                  </a:cubicBezTo>
                  <a:lnTo>
                    <a:pt x="6827" y="2464"/>
                  </a:lnTo>
                  <a:lnTo>
                    <a:pt x="7158" y="2464"/>
                  </a:lnTo>
                  <a:cubicBezTo>
                    <a:pt x="7287" y="2464"/>
                    <a:pt x="7373" y="2325"/>
                    <a:pt x="7318" y="2208"/>
                  </a:cubicBezTo>
                  <a:lnTo>
                    <a:pt x="6605" y="720"/>
                  </a:lnTo>
                  <a:cubicBezTo>
                    <a:pt x="6576" y="659"/>
                    <a:pt x="6513" y="620"/>
                    <a:pt x="6444" y="620"/>
                  </a:cubicBezTo>
                  <a:lnTo>
                    <a:pt x="2766" y="620"/>
                  </a:lnTo>
                  <a:lnTo>
                    <a:pt x="2766" y="179"/>
                  </a:lnTo>
                  <a:cubicBezTo>
                    <a:pt x="2766" y="80"/>
                    <a:pt x="2687" y="1"/>
                    <a:pt x="25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2" name="Google Shape;4782;p65"/>
          <p:cNvGrpSpPr/>
          <p:nvPr/>
        </p:nvGrpSpPr>
        <p:grpSpPr>
          <a:xfrm>
            <a:off x="1843674" y="3118277"/>
            <a:ext cx="257014" cy="219591"/>
            <a:chOff x="5365149" y="3628489"/>
            <a:chExt cx="257014" cy="219591"/>
          </a:xfrm>
        </p:grpSpPr>
        <p:sp>
          <p:nvSpPr>
            <p:cNvPr id="4783" name="Google Shape;4783;p65"/>
            <p:cNvSpPr/>
            <p:nvPr/>
          </p:nvSpPr>
          <p:spPr>
            <a:xfrm>
              <a:off x="5370067" y="3692510"/>
              <a:ext cx="192739" cy="150596"/>
            </a:xfrm>
            <a:custGeom>
              <a:avLst/>
              <a:gdLst/>
              <a:ahLst/>
              <a:cxnLst/>
              <a:rect l="l" t="t" r="r" b="b"/>
              <a:pathLst>
                <a:path w="6819" h="5328" extrusionOk="0">
                  <a:moveTo>
                    <a:pt x="3411" y="0"/>
                  </a:moveTo>
                  <a:cubicBezTo>
                    <a:pt x="1340" y="0"/>
                    <a:pt x="642" y="870"/>
                    <a:pt x="642" y="870"/>
                  </a:cubicBezTo>
                  <a:cubicBezTo>
                    <a:pt x="290" y="870"/>
                    <a:pt x="1" y="1157"/>
                    <a:pt x="1" y="1509"/>
                  </a:cubicBezTo>
                  <a:cubicBezTo>
                    <a:pt x="1" y="1863"/>
                    <a:pt x="303" y="2160"/>
                    <a:pt x="657" y="2160"/>
                  </a:cubicBezTo>
                  <a:cubicBezTo>
                    <a:pt x="657" y="3909"/>
                    <a:pt x="1892" y="5327"/>
                    <a:pt x="3418" y="5327"/>
                  </a:cubicBezTo>
                  <a:cubicBezTo>
                    <a:pt x="4944" y="5327"/>
                    <a:pt x="6180" y="3909"/>
                    <a:pt x="6180" y="2160"/>
                  </a:cubicBezTo>
                  <a:cubicBezTo>
                    <a:pt x="6532" y="2160"/>
                    <a:pt x="6819" y="1874"/>
                    <a:pt x="6819" y="1521"/>
                  </a:cubicBezTo>
                  <a:cubicBezTo>
                    <a:pt x="6819" y="1167"/>
                    <a:pt x="6516" y="870"/>
                    <a:pt x="6164" y="870"/>
                  </a:cubicBezTo>
                  <a:cubicBezTo>
                    <a:pt x="6164" y="870"/>
                    <a:pt x="5483" y="0"/>
                    <a:pt x="3411"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5"/>
            <p:cNvSpPr/>
            <p:nvPr/>
          </p:nvSpPr>
          <p:spPr>
            <a:xfrm>
              <a:off x="5386291" y="3633549"/>
              <a:ext cx="158934" cy="83693"/>
            </a:xfrm>
            <a:custGeom>
              <a:avLst/>
              <a:gdLst/>
              <a:ahLst/>
              <a:cxnLst/>
              <a:rect l="l" t="t" r="r" b="b"/>
              <a:pathLst>
                <a:path w="5623" h="2961" extrusionOk="0">
                  <a:moveTo>
                    <a:pt x="2837" y="0"/>
                  </a:moveTo>
                  <a:cubicBezTo>
                    <a:pt x="50" y="0"/>
                    <a:pt x="0" y="2961"/>
                    <a:pt x="0" y="2961"/>
                  </a:cubicBezTo>
                  <a:cubicBezTo>
                    <a:pt x="0" y="2961"/>
                    <a:pt x="1183" y="2072"/>
                    <a:pt x="2775" y="2072"/>
                  </a:cubicBezTo>
                  <a:cubicBezTo>
                    <a:pt x="4366" y="2073"/>
                    <a:pt x="5547" y="2910"/>
                    <a:pt x="5547" y="2910"/>
                  </a:cubicBezTo>
                  <a:cubicBezTo>
                    <a:pt x="5547" y="2910"/>
                    <a:pt x="5623" y="0"/>
                    <a:pt x="28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5"/>
            <p:cNvSpPr/>
            <p:nvPr/>
          </p:nvSpPr>
          <p:spPr>
            <a:xfrm>
              <a:off x="5549747" y="3755512"/>
              <a:ext cx="67242" cy="62748"/>
            </a:xfrm>
            <a:custGeom>
              <a:avLst/>
              <a:gdLst/>
              <a:ahLst/>
              <a:cxnLst/>
              <a:rect l="l" t="t" r="r" b="b"/>
              <a:pathLst>
                <a:path w="2379" h="2220" extrusionOk="0">
                  <a:moveTo>
                    <a:pt x="719" y="1661"/>
                  </a:moveTo>
                  <a:cubicBezTo>
                    <a:pt x="1376" y="2219"/>
                    <a:pt x="2378" y="2124"/>
                    <a:pt x="2378" y="2124"/>
                  </a:cubicBezTo>
                  <a:cubicBezTo>
                    <a:pt x="2378" y="2124"/>
                    <a:pt x="2316" y="1119"/>
                    <a:pt x="1660" y="558"/>
                  </a:cubicBezTo>
                  <a:cubicBezTo>
                    <a:pt x="1002" y="0"/>
                    <a:pt x="0" y="95"/>
                    <a:pt x="0" y="95"/>
                  </a:cubicBezTo>
                  <a:cubicBezTo>
                    <a:pt x="0" y="95"/>
                    <a:pt x="63" y="1100"/>
                    <a:pt x="719" y="166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5"/>
            <p:cNvSpPr/>
            <p:nvPr/>
          </p:nvSpPr>
          <p:spPr>
            <a:xfrm>
              <a:off x="5534173" y="3778774"/>
              <a:ext cx="36886" cy="62748"/>
            </a:xfrm>
            <a:custGeom>
              <a:avLst/>
              <a:gdLst/>
              <a:ahLst/>
              <a:cxnLst/>
              <a:rect l="l" t="t" r="r" b="b"/>
              <a:pathLst>
                <a:path w="1305" h="2220" extrusionOk="0">
                  <a:moveTo>
                    <a:pt x="138" y="1224"/>
                  </a:moveTo>
                  <a:cubicBezTo>
                    <a:pt x="274" y="1839"/>
                    <a:pt x="900" y="2220"/>
                    <a:pt x="900" y="2220"/>
                  </a:cubicBezTo>
                  <a:cubicBezTo>
                    <a:pt x="900" y="2220"/>
                    <a:pt x="1305" y="1608"/>
                    <a:pt x="1169" y="996"/>
                  </a:cubicBezTo>
                  <a:cubicBezTo>
                    <a:pt x="1032" y="381"/>
                    <a:pt x="405" y="1"/>
                    <a:pt x="405" y="1"/>
                  </a:cubicBezTo>
                  <a:cubicBezTo>
                    <a:pt x="405" y="1"/>
                    <a:pt x="0" y="613"/>
                    <a:pt x="138" y="122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5"/>
            <p:cNvSpPr/>
            <p:nvPr/>
          </p:nvSpPr>
          <p:spPr>
            <a:xfrm>
              <a:off x="5407150" y="3724082"/>
              <a:ext cx="50396" cy="18429"/>
            </a:xfrm>
            <a:custGeom>
              <a:avLst/>
              <a:gdLst/>
              <a:ahLst/>
              <a:cxnLst/>
              <a:rect l="l" t="t" r="r" b="b"/>
              <a:pathLst>
                <a:path w="1783" h="652" extrusionOk="0">
                  <a:moveTo>
                    <a:pt x="890" y="1"/>
                  </a:moveTo>
                  <a:cubicBezTo>
                    <a:pt x="768" y="1"/>
                    <a:pt x="657" y="22"/>
                    <a:pt x="563" y="50"/>
                  </a:cubicBezTo>
                  <a:cubicBezTo>
                    <a:pt x="270" y="141"/>
                    <a:pt x="80" y="323"/>
                    <a:pt x="73" y="331"/>
                  </a:cubicBezTo>
                  <a:cubicBezTo>
                    <a:pt x="2" y="399"/>
                    <a:pt x="1" y="513"/>
                    <a:pt x="70" y="583"/>
                  </a:cubicBezTo>
                  <a:cubicBezTo>
                    <a:pt x="106" y="619"/>
                    <a:pt x="151" y="637"/>
                    <a:pt x="197" y="637"/>
                  </a:cubicBezTo>
                  <a:cubicBezTo>
                    <a:pt x="242" y="637"/>
                    <a:pt x="287" y="620"/>
                    <a:pt x="321" y="585"/>
                  </a:cubicBezTo>
                  <a:cubicBezTo>
                    <a:pt x="324" y="584"/>
                    <a:pt x="466" y="449"/>
                    <a:pt x="679" y="387"/>
                  </a:cubicBezTo>
                  <a:cubicBezTo>
                    <a:pt x="748" y="368"/>
                    <a:pt x="816" y="358"/>
                    <a:pt x="883" y="358"/>
                  </a:cubicBezTo>
                  <a:cubicBezTo>
                    <a:pt x="1083" y="358"/>
                    <a:pt x="1278" y="441"/>
                    <a:pt x="1467" y="608"/>
                  </a:cubicBezTo>
                  <a:cubicBezTo>
                    <a:pt x="1501" y="637"/>
                    <a:pt x="1543" y="651"/>
                    <a:pt x="1584" y="651"/>
                  </a:cubicBezTo>
                  <a:cubicBezTo>
                    <a:pt x="1640" y="651"/>
                    <a:pt x="1696" y="625"/>
                    <a:pt x="1731" y="575"/>
                  </a:cubicBezTo>
                  <a:cubicBezTo>
                    <a:pt x="1782" y="503"/>
                    <a:pt x="1771" y="399"/>
                    <a:pt x="1703" y="340"/>
                  </a:cubicBezTo>
                  <a:cubicBezTo>
                    <a:pt x="1411" y="80"/>
                    <a:pt x="1129" y="1"/>
                    <a:pt x="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5"/>
            <p:cNvSpPr/>
            <p:nvPr/>
          </p:nvSpPr>
          <p:spPr>
            <a:xfrm>
              <a:off x="5475410" y="3724251"/>
              <a:ext cx="50368" cy="18231"/>
            </a:xfrm>
            <a:custGeom>
              <a:avLst/>
              <a:gdLst/>
              <a:ahLst/>
              <a:cxnLst/>
              <a:rect l="l" t="t" r="r" b="b"/>
              <a:pathLst>
                <a:path w="1782" h="645" extrusionOk="0">
                  <a:moveTo>
                    <a:pt x="899" y="1"/>
                  </a:moveTo>
                  <a:cubicBezTo>
                    <a:pt x="778" y="1"/>
                    <a:pt x="667" y="21"/>
                    <a:pt x="573" y="50"/>
                  </a:cubicBezTo>
                  <a:cubicBezTo>
                    <a:pt x="279" y="138"/>
                    <a:pt x="84" y="318"/>
                    <a:pt x="76" y="325"/>
                  </a:cubicBezTo>
                  <a:cubicBezTo>
                    <a:pt x="5" y="392"/>
                    <a:pt x="1" y="506"/>
                    <a:pt x="69" y="577"/>
                  </a:cubicBezTo>
                  <a:cubicBezTo>
                    <a:pt x="104" y="613"/>
                    <a:pt x="152" y="632"/>
                    <a:pt x="200" y="632"/>
                  </a:cubicBezTo>
                  <a:cubicBezTo>
                    <a:pt x="244" y="632"/>
                    <a:pt x="287" y="616"/>
                    <a:pt x="322" y="584"/>
                  </a:cubicBezTo>
                  <a:cubicBezTo>
                    <a:pt x="323" y="582"/>
                    <a:pt x="465" y="453"/>
                    <a:pt x="676" y="391"/>
                  </a:cubicBezTo>
                  <a:cubicBezTo>
                    <a:pt x="752" y="368"/>
                    <a:pt x="826" y="356"/>
                    <a:pt x="899" y="356"/>
                  </a:cubicBezTo>
                  <a:cubicBezTo>
                    <a:pt x="1096" y="356"/>
                    <a:pt x="1286" y="438"/>
                    <a:pt x="1466" y="599"/>
                  </a:cubicBezTo>
                  <a:cubicBezTo>
                    <a:pt x="1500" y="630"/>
                    <a:pt x="1542" y="645"/>
                    <a:pt x="1585" y="645"/>
                  </a:cubicBezTo>
                  <a:cubicBezTo>
                    <a:pt x="1641" y="645"/>
                    <a:pt x="1696" y="619"/>
                    <a:pt x="1730" y="571"/>
                  </a:cubicBezTo>
                  <a:cubicBezTo>
                    <a:pt x="1781" y="498"/>
                    <a:pt x="1771" y="396"/>
                    <a:pt x="1703" y="337"/>
                  </a:cubicBezTo>
                  <a:cubicBezTo>
                    <a:pt x="1419" y="80"/>
                    <a:pt x="1138" y="1"/>
                    <a:pt x="8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5"/>
            <p:cNvSpPr/>
            <p:nvPr/>
          </p:nvSpPr>
          <p:spPr>
            <a:xfrm>
              <a:off x="5444799" y="3762296"/>
              <a:ext cx="39147" cy="16026"/>
            </a:xfrm>
            <a:custGeom>
              <a:avLst/>
              <a:gdLst/>
              <a:ahLst/>
              <a:cxnLst/>
              <a:rect l="l" t="t" r="r" b="b"/>
              <a:pathLst>
                <a:path w="1385" h="567" extrusionOk="0">
                  <a:moveTo>
                    <a:pt x="199" y="0"/>
                  </a:moveTo>
                  <a:cubicBezTo>
                    <a:pt x="151" y="0"/>
                    <a:pt x="102" y="19"/>
                    <a:pt x="67" y="58"/>
                  </a:cubicBezTo>
                  <a:cubicBezTo>
                    <a:pt x="0" y="131"/>
                    <a:pt x="6" y="241"/>
                    <a:pt x="77" y="310"/>
                  </a:cubicBezTo>
                  <a:cubicBezTo>
                    <a:pt x="202" y="427"/>
                    <a:pt x="443" y="567"/>
                    <a:pt x="724" y="567"/>
                  </a:cubicBezTo>
                  <a:cubicBezTo>
                    <a:pt x="906" y="567"/>
                    <a:pt x="1106" y="507"/>
                    <a:pt x="1301" y="342"/>
                  </a:cubicBezTo>
                  <a:cubicBezTo>
                    <a:pt x="1376" y="277"/>
                    <a:pt x="1385" y="166"/>
                    <a:pt x="1322" y="90"/>
                  </a:cubicBezTo>
                  <a:cubicBezTo>
                    <a:pt x="1287" y="48"/>
                    <a:pt x="1236" y="27"/>
                    <a:pt x="1185" y="27"/>
                  </a:cubicBezTo>
                  <a:cubicBezTo>
                    <a:pt x="1145" y="27"/>
                    <a:pt x="1104" y="41"/>
                    <a:pt x="1071" y="68"/>
                  </a:cubicBezTo>
                  <a:cubicBezTo>
                    <a:pt x="961" y="162"/>
                    <a:pt x="847" y="208"/>
                    <a:pt x="726" y="208"/>
                  </a:cubicBezTo>
                  <a:cubicBezTo>
                    <a:pt x="675" y="208"/>
                    <a:pt x="623" y="200"/>
                    <a:pt x="570" y="183"/>
                  </a:cubicBezTo>
                  <a:cubicBezTo>
                    <a:pt x="423" y="139"/>
                    <a:pt x="323" y="48"/>
                    <a:pt x="320" y="46"/>
                  </a:cubicBezTo>
                  <a:cubicBezTo>
                    <a:pt x="286" y="15"/>
                    <a:pt x="242"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5"/>
            <p:cNvSpPr/>
            <p:nvPr/>
          </p:nvSpPr>
          <p:spPr>
            <a:xfrm>
              <a:off x="5423374" y="3793698"/>
              <a:ext cx="83382" cy="24930"/>
            </a:xfrm>
            <a:custGeom>
              <a:avLst/>
              <a:gdLst/>
              <a:ahLst/>
              <a:cxnLst/>
              <a:rect l="l" t="t" r="r" b="b"/>
              <a:pathLst>
                <a:path w="2950" h="882" extrusionOk="0">
                  <a:moveTo>
                    <a:pt x="200" y="0"/>
                  </a:moveTo>
                  <a:cubicBezTo>
                    <a:pt x="151" y="0"/>
                    <a:pt x="102" y="21"/>
                    <a:pt x="66" y="62"/>
                  </a:cubicBezTo>
                  <a:cubicBezTo>
                    <a:pt x="0" y="136"/>
                    <a:pt x="7" y="248"/>
                    <a:pt x="81" y="313"/>
                  </a:cubicBezTo>
                  <a:cubicBezTo>
                    <a:pt x="95" y="326"/>
                    <a:pt x="449" y="637"/>
                    <a:pt x="966" y="793"/>
                  </a:cubicBezTo>
                  <a:cubicBezTo>
                    <a:pt x="1135" y="844"/>
                    <a:pt x="1331" y="881"/>
                    <a:pt x="1548" y="881"/>
                  </a:cubicBezTo>
                  <a:cubicBezTo>
                    <a:pt x="1954" y="881"/>
                    <a:pt x="2422" y="745"/>
                    <a:pt x="2877" y="306"/>
                  </a:cubicBezTo>
                  <a:cubicBezTo>
                    <a:pt x="2948" y="236"/>
                    <a:pt x="2949" y="126"/>
                    <a:pt x="2881" y="55"/>
                  </a:cubicBezTo>
                  <a:cubicBezTo>
                    <a:pt x="2846" y="19"/>
                    <a:pt x="2800" y="1"/>
                    <a:pt x="2753" y="1"/>
                  </a:cubicBezTo>
                  <a:cubicBezTo>
                    <a:pt x="2708" y="1"/>
                    <a:pt x="2663" y="18"/>
                    <a:pt x="2628" y="50"/>
                  </a:cubicBezTo>
                  <a:cubicBezTo>
                    <a:pt x="2303" y="367"/>
                    <a:pt x="1941" y="525"/>
                    <a:pt x="1549" y="525"/>
                  </a:cubicBezTo>
                  <a:cubicBezTo>
                    <a:pt x="1397" y="525"/>
                    <a:pt x="1241" y="501"/>
                    <a:pt x="1081" y="454"/>
                  </a:cubicBezTo>
                  <a:cubicBezTo>
                    <a:pt x="635" y="320"/>
                    <a:pt x="321" y="48"/>
                    <a:pt x="318" y="45"/>
                  </a:cubicBezTo>
                  <a:cubicBezTo>
                    <a:pt x="284" y="15"/>
                    <a:pt x="242"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5"/>
            <p:cNvSpPr/>
            <p:nvPr/>
          </p:nvSpPr>
          <p:spPr>
            <a:xfrm>
              <a:off x="5365149" y="3628489"/>
              <a:ext cx="257014" cy="219591"/>
            </a:xfrm>
            <a:custGeom>
              <a:avLst/>
              <a:gdLst/>
              <a:ahLst/>
              <a:cxnLst/>
              <a:rect l="l" t="t" r="r" b="b"/>
              <a:pathLst>
                <a:path w="9093" h="7769" extrusionOk="0">
                  <a:moveTo>
                    <a:pt x="3585" y="358"/>
                  </a:moveTo>
                  <a:cubicBezTo>
                    <a:pt x="4663" y="358"/>
                    <a:pt x="5428" y="789"/>
                    <a:pt x="5861" y="1636"/>
                  </a:cubicBezTo>
                  <a:cubicBezTo>
                    <a:pt x="6087" y="2076"/>
                    <a:pt x="6163" y="2523"/>
                    <a:pt x="6188" y="2766"/>
                  </a:cubicBezTo>
                  <a:cubicBezTo>
                    <a:pt x="5804" y="2488"/>
                    <a:pt x="5008" y="2088"/>
                    <a:pt x="3585" y="2088"/>
                  </a:cubicBezTo>
                  <a:cubicBezTo>
                    <a:pt x="2415" y="2088"/>
                    <a:pt x="1663" y="2359"/>
                    <a:pt x="1217" y="2609"/>
                  </a:cubicBezTo>
                  <a:cubicBezTo>
                    <a:pt x="1302" y="2489"/>
                    <a:pt x="1413" y="2357"/>
                    <a:pt x="1551" y="2222"/>
                  </a:cubicBezTo>
                  <a:cubicBezTo>
                    <a:pt x="2077" y="1706"/>
                    <a:pt x="2729" y="1443"/>
                    <a:pt x="3481" y="1443"/>
                  </a:cubicBezTo>
                  <a:cubicBezTo>
                    <a:pt x="3579" y="1443"/>
                    <a:pt x="3659" y="1364"/>
                    <a:pt x="3659" y="1266"/>
                  </a:cubicBezTo>
                  <a:cubicBezTo>
                    <a:pt x="3659" y="1168"/>
                    <a:pt x="3579" y="1088"/>
                    <a:pt x="3481" y="1088"/>
                  </a:cubicBezTo>
                  <a:cubicBezTo>
                    <a:pt x="2422" y="1088"/>
                    <a:pt x="1711" y="1567"/>
                    <a:pt x="1301" y="1968"/>
                  </a:cubicBezTo>
                  <a:cubicBezTo>
                    <a:pt x="1179" y="2089"/>
                    <a:pt x="1073" y="2210"/>
                    <a:pt x="988" y="2319"/>
                  </a:cubicBezTo>
                  <a:cubicBezTo>
                    <a:pt x="1046" y="2117"/>
                    <a:pt x="1130" y="1889"/>
                    <a:pt x="1252" y="1662"/>
                  </a:cubicBezTo>
                  <a:cubicBezTo>
                    <a:pt x="1721" y="796"/>
                    <a:pt x="2506" y="358"/>
                    <a:pt x="3585" y="358"/>
                  </a:cubicBezTo>
                  <a:close/>
                  <a:moveTo>
                    <a:pt x="6731" y="4760"/>
                  </a:moveTo>
                  <a:cubicBezTo>
                    <a:pt x="7032" y="4764"/>
                    <a:pt x="7641" y="4818"/>
                    <a:pt x="8073" y="5186"/>
                  </a:cubicBezTo>
                  <a:cubicBezTo>
                    <a:pt x="8503" y="5552"/>
                    <a:pt x="8655" y="6145"/>
                    <a:pt x="8706" y="6443"/>
                  </a:cubicBezTo>
                  <a:cubicBezTo>
                    <a:pt x="8405" y="6442"/>
                    <a:pt x="7796" y="6387"/>
                    <a:pt x="7365" y="6018"/>
                  </a:cubicBezTo>
                  <a:cubicBezTo>
                    <a:pt x="6936" y="5653"/>
                    <a:pt x="6782" y="5058"/>
                    <a:pt x="6731" y="4760"/>
                  </a:cubicBezTo>
                  <a:close/>
                  <a:moveTo>
                    <a:pt x="6444" y="5580"/>
                  </a:moveTo>
                  <a:cubicBezTo>
                    <a:pt x="6619" y="5722"/>
                    <a:pt x="6895" y="5995"/>
                    <a:pt x="6973" y="6351"/>
                  </a:cubicBezTo>
                  <a:cubicBezTo>
                    <a:pt x="7051" y="6705"/>
                    <a:pt x="6917" y="7071"/>
                    <a:pt x="6821" y="7274"/>
                  </a:cubicBezTo>
                  <a:cubicBezTo>
                    <a:pt x="6645" y="7132"/>
                    <a:pt x="6369" y="6859"/>
                    <a:pt x="6291" y="6503"/>
                  </a:cubicBezTo>
                  <a:cubicBezTo>
                    <a:pt x="6213" y="6148"/>
                    <a:pt x="6347" y="5783"/>
                    <a:pt x="6444" y="5580"/>
                  </a:cubicBezTo>
                  <a:close/>
                  <a:moveTo>
                    <a:pt x="3586" y="2444"/>
                  </a:moveTo>
                  <a:cubicBezTo>
                    <a:pt x="4149" y="2444"/>
                    <a:pt x="4961" y="2514"/>
                    <a:pt x="5635" y="2849"/>
                  </a:cubicBezTo>
                  <a:cubicBezTo>
                    <a:pt x="6034" y="3046"/>
                    <a:pt x="6199" y="3246"/>
                    <a:pt x="6199" y="3248"/>
                  </a:cubicBezTo>
                  <a:cubicBezTo>
                    <a:pt x="6233" y="3290"/>
                    <a:pt x="6284" y="3317"/>
                    <a:pt x="6339" y="3317"/>
                  </a:cubicBezTo>
                  <a:cubicBezTo>
                    <a:pt x="6592" y="3317"/>
                    <a:pt x="6815" y="3537"/>
                    <a:pt x="6815" y="3788"/>
                  </a:cubicBezTo>
                  <a:cubicBezTo>
                    <a:pt x="6815" y="4043"/>
                    <a:pt x="6609" y="4249"/>
                    <a:pt x="6355" y="4249"/>
                  </a:cubicBezTo>
                  <a:cubicBezTo>
                    <a:pt x="6257" y="4249"/>
                    <a:pt x="6178" y="4328"/>
                    <a:pt x="6178" y="4426"/>
                  </a:cubicBezTo>
                  <a:lnTo>
                    <a:pt x="6178" y="4434"/>
                  </a:lnTo>
                  <a:cubicBezTo>
                    <a:pt x="6172" y="6077"/>
                    <a:pt x="5015" y="7413"/>
                    <a:pt x="3594" y="7413"/>
                  </a:cubicBezTo>
                  <a:cubicBezTo>
                    <a:pt x="2170" y="7413"/>
                    <a:pt x="1011" y="6072"/>
                    <a:pt x="1011" y="4425"/>
                  </a:cubicBezTo>
                  <a:cubicBezTo>
                    <a:pt x="1011" y="4327"/>
                    <a:pt x="931" y="4247"/>
                    <a:pt x="834" y="4247"/>
                  </a:cubicBezTo>
                  <a:cubicBezTo>
                    <a:pt x="581" y="4247"/>
                    <a:pt x="358" y="4027"/>
                    <a:pt x="358" y="3774"/>
                  </a:cubicBezTo>
                  <a:cubicBezTo>
                    <a:pt x="358" y="3522"/>
                    <a:pt x="564" y="3316"/>
                    <a:pt x="818" y="3316"/>
                  </a:cubicBezTo>
                  <a:cubicBezTo>
                    <a:pt x="873" y="3316"/>
                    <a:pt x="923" y="3290"/>
                    <a:pt x="956" y="3248"/>
                  </a:cubicBezTo>
                  <a:cubicBezTo>
                    <a:pt x="963" y="3239"/>
                    <a:pt x="1622" y="2444"/>
                    <a:pt x="3586" y="2444"/>
                  </a:cubicBezTo>
                  <a:close/>
                  <a:moveTo>
                    <a:pt x="3585" y="1"/>
                  </a:moveTo>
                  <a:cubicBezTo>
                    <a:pt x="2059" y="1"/>
                    <a:pt x="1301" y="817"/>
                    <a:pt x="933" y="1501"/>
                  </a:cubicBezTo>
                  <a:cubicBezTo>
                    <a:pt x="541" y="2232"/>
                    <a:pt x="507" y="3006"/>
                    <a:pt x="508" y="3018"/>
                  </a:cubicBezTo>
                  <a:cubicBezTo>
                    <a:pt x="210" y="3138"/>
                    <a:pt x="0" y="3432"/>
                    <a:pt x="0" y="3773"/>
                  </a:cubicBezTo>
                  <a:cubicBezTo>
                    <a:pt x="0" y="4162"/>
                    <a:pt x="287" y="4498"/>
                    <a:pt x="657" y="4582"/>
                  </a:cubicBezTo>
                  <a:cubicBezTo>
                    <a:pt x="692" y="5411"/>
                    <a:pt x="990" y="6187"/>
                    <a:pt x="1508" y="6780"/>
                  </a:cubicBezTo>
                  <a:cubicBezTo>
                    <a:pt x="2063" y="7416"/>
                    <a:pt x="2806" y="7768"/>
                    <a:pt x="3595" y="7768"/>
                  </a:cubicBezTo>
                  <a:cubicBezTo>
                    <a:pt x="4384" y="7768"/>
                    <a:pt x="5126" y="7416"/>
                    <a:pt x="5682" y="6780"/>
                  </a:cubicBezTo>
                  <a:cubicBezTo>
                    <a:pt x="5769" y="6681"/>
                    <a:pt x="5851" y="6574"/>
                    <a:pt x="5925" y="6463"/>
                  </a:cubicBezTo>
                  <a:cubicBezTo>
                    <a:pt x="5931" y="6503"/>
                    <a:pt x="5938" y="6540"/>
                    <a:pt x="5945" y="6578"/>
                  </a:cubicBezTo>
                  <a:cubicBezTo>
                    <a:pt x="6097" y="7258"/>
                    <a:pt x="6760" y="7670"/>
                    <a:pt x="6788" y="7689"/>
                  </a:cubicBezTo>
                  <a:cubicBezTo>
                    <a:pt x="6817" y="7706"/>
                    <a:pt x="6849" y="7714"/>
                    <a:pt x="6880" y="7714"/>
                  </a:cubicBezTo>
                  <a:cubicBezTo>
                    <a:pt x="6939" y="7714"/>
                    <a:pt x="6996" y="7686"/>
                    <a:pt x="7029" y="7635"/>
                  </a:cubicBezTo>
                  <a:cubicBezTo>
                    <a:pt x="7045" y="7611"/>
                    <a:pt x="7404" y="7058"/>
                    <a:pt x="7349" y="6443"/>
                  </a:cubicBezTo>
                  <a:lnTo>
                    <a:pt x="7349" y="6443"/>
                  </a:lnTo>
                  <a:cubicBezTo>
                    <a:pt x="7811" y="6755"/>
                    <a:pt x="8461" y="6797"/>
                    <a:pt x="8762" y="6797"/>
                  </a:cubicBezTo>
                  <a:cubicBezTo>
                    <a:pt x="8862" y="6797"/>
                    <a:pt x="8924" y="6792"/>
                    <a:pt x="8926" y="6791"/>
                  </a:cubicBezTo>
                  <a:cubicBezTo>
                    <a:pt x="9021" y="6784"/>
                    <a:pt x="9092" y="6702"/>
                    <a:pt x="9087" y="6605"/>
                  </a:cubicBezTo>
                  <a:cubicBezTo>
                    <a:pt x="9082" y="6561"/>
                    <a:pt x="9011" y="5518"/>
                    <a:pt x="8306" y="4916"/>
                  </a:cubicBezTo>
                  <a:cubicBezTo>
                    <a:pt x="7851" y="4530"/>
                    <a:pt x="7258" y="4430"/>
                    <a:pt x="6882" y="4409"/>
                  </a:cubicBezTo>
                  <a:cubicBezTo>
                    <a:pt x="7059" y="4260"/>
                    <a:pt x="7171" y="4036"/>
                    <a:pt x="7171" y="3786"/>
                  </a:cubicBezTo>
                  <a:cubicBezTo>
                    <a:pt x="7171" y="3411"/>
                    <a:pt x="6904" y="3086"/>
                    <a:pt x="6555" y="2986"/>
                  </a:cubicBezTo>
                  <a:cubicBezTo>
                    <a:pt x="6557" y="2975"/>
                    <a:pt x="6552" y="2205"/>
                    <a:pt x="6186" y="1484"/>
                  </a:cubicBezTo>
                  <a:cubicBezTo>
                    <a:pt x="5844" y="807"/>
                    <a:pt x="5114" y="1"/>
                    <a:pt x="3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5"/>
            <p:cNvSpPr/>
            <p:nvPr/>
          </p:nvSpPr>
          <p:spPr>
            <a:xfrm>
              <a:off x="5481007" y="3658902"/>
              <a:ext cx="10034" cy="10062"/>
            </a:xfrm>
            <a:custGeom>
              <a:avLst/>
              <a:gdLst/>
              <a:ahLst/>
              <a:cxnLst/>
              <a:rect l="l" t="t" r="r" b="b"/>
              <a:pathLst>
                <a:path w="355" h="356" extrusionOk="0">
                  <a:moveTo>
                    <a:pt x="177" y="1"/>
                  </a:moveTo>
                  <a:cubicBezTo>
                    <a:pt x="80" y="1"/>
                    <a:pt x="0" y="80"/>
                    <a:pt x="0" y="178"/>
                  </a:cubicBezTo>
                  <a:cubicBezTo>
                    <a:pt x="0" y="276"/>
                    <a:pt x="80" y="356"/>
                    <a:pt x="177" y="356"/>
                  </a:cubicBezTo>
                  <a:cubicBezTo>
                    <a:pt x="275" y="356"/>
                    <a:pt x="355" y="276"/>
                    <a:pt x="355" y="178"/>
                  </a:cubicBezTo>
                  <a:cubicBezTo>
                    <a:pt x="355" y="80"/>
                    <a:pt x="275"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 name="Google Shape;4793;p65"/>
          <p:cNvGrpSpPr/>
          <p:nvPr/>
        </p:nvGrpSpPr>
        <p:grpSpPr>
          <a:xfrm>
            <a:off x="4443592" y="3099664"/>
            <a:ext cx="256872" cy="256872"/>
            <a:chOff x="5979517" y="2873164"/>
            <a:chExt cx="256872" cy="256872"/>
          </a:xfrm>
        </p:grpSpPr>
        <p:sp>
          <p:nvSpPr>
            <p:cNvPr id="4794" name="Google Shape;4794;p65"/>
            <p:cNvSpPr/>
            <p:nvPr/>
          </p:nvSpPr>
          <p:spPr>
            <a:xfrm>
              <a:off x="5984661" y="2878393"/>
              <a:ext cx="246556" cy="246527"/>
            </a:xfrm>
            <a:custGeom>
              <a:avLst/>
              <a:gdLst/>
              <a:ahLst/>
              <a:cxnLst/>
              <a:rect l="l" t="t" r="r" b="b"/>
              <a:pathLst>
                <a:path w="8723" h="8722" extrusionOk="0">
                  <a:moveTo>
                    <a:pt x="4362" y="0"/>
                  </a:moveTo>
                  <a:cubicBezTo>
                    <a:pt x="1953" y="0"/>
                    <a:pt x="1" y="1952"/>
                    <a:pt x="1" y="4362"/>
                  </a:cubicBezTo>
                  <a:cubicBezTo>
                    <a:pt x="1" y="6770"/>
                    <a:pt x="1953" y="8722"/>
                    <a:pt x="4362" y="8722"/>
                  </a:cubicBezTo>
                  <a:cubicBezTo>
                    <a:pt x="6770" y="8722"/>
                    <a:pt x="8722" y="6770"/>
                    <a:pt x="8722" y="4362"/>
                  </a:cubicBezTo>
                  <a:cubicBezTo>
                    <a:pt x="8722" y="3507"/>
                    <a:pt x="8474" y="2786"/>
                    <a:pt x="8088" y="2090"/>
                  </a:cubicBezTo>
                  <a:cubicBezTo>
                    <a:pt x="7711" y="1416"/>
                    <a:pt x="7016" y="902"/>
                    <a:pt x="7016" y="902"/>
                  </a:cubicBezTo>
                  <a:cubicBezTo>
                    <a:pt x="6283" y="348"/>
                    <a:pt x="5349" y="0"/>
                    <a:pt x="43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5"/>
            <p:cNvSpPr/>
            <p:nvPr/>
          </p:nvSpPr>
          <p:spPr>
            <a:xfrm>
              <a:off x="6013322" y="2907025"/>
              <a:ext cx="189234" cy="189262"/>
            </a:xfrm>
            <a:custGeom>
              <a:avLst/>
              <a:gdLst/>
              <a:ahLst/>
              <a:cxnLst/>
              <a:rect l="l" t="t" r="r" b="b"/>
              <a:pathLst>
                <a:path w="6695" h="6696" extrusionOk="0">
                  <a:moveTo>
                    <a:pt x="3348" y="1"/>
                  </a:moveTo>
                  <a:cubicBezTo>
                    <a:pt x="1500" y="1"/>
                    <a:pt x="0" y="1499"/>
                    <a:pt x="0" y="3347"/>
                  </a:cubicBezTo>
                  <a:cubicBezTo>
                    <a:pt x="0" y="5197"/>
                    <a:pt x="1500" y="6695"/>
                    <a:pt x="3348" y="6695"/>
                  </a:cubicBezTo>
                  <a:cubicBezTo>
                    <a:pt x="5197" y="6695"/>
                    <a:pt x="6695" y="5197"/>
                    <a:pt x="6695" y="3347"/>
                  </a:cubicBezTo>
                  <a:cubicBezTo>
                    <a:pt x="6695" y="1499"/>
                    <a:pt x="5197" y="1"/>
                    <a:pt x="3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5"/>
            <p:cNvSpPr/>
            <p:nvPr/>
          </p:nvSpPr>
          <p:spPr>
            <a:xfrm>
              <a:off x="6035877" y="2984810"/>
              <a:ext cx="26230" cy="37819"/>
            </a:xfrm>
            <a:custGeom>
              <a:avLst/>
              <a:gdLst/>
              <a:ahLst/>
              <a:cxnLst/>
              <a:rect l="l" t="t" r="r" b="b"/>
              <a:pathLst>
                <a:path w="928" h="1338" extrusionOk="0">
                  <a:moveTo>
                    <a:pt x="405" y="0"/>
                  </a:moveTo>
                  <a:cubicBezTo>
                    <a:pt x="181" y="0"/>
                    <a:pt x="0" y="181"/>
                    <a:pt x="0" y="405"/>
                  </a:cubicBezTo>
                  <a:cubicBezTo>
                    <a:pt x="0" y="541"/>
                    <a:pt x="67" y="662"/>
                    <a:pt x="171" y="734"/>
                  </a:cubicBezTo>
                  <a:cubicBezTo>
                    <a:pt x="137" y="793"/>
                    <a:pt x="117" y="861"/>
                    <a:pt x="117" y="933"/>
                  </a:cubicBezTo>
                  <a:cubicBezTo>
                    <a:pt x="117" y="1157"/>
                    <a:pt x="298" y="1338"/>
                    <a:pt x="521" y="1338"/>
                  </a:cubicBezTo>
                  <a:cubicBezTo>
                    <a:pt x="746" y="1338"/>
                    <a:pt x="926" y="1157"/>
                    <a:pt x="926" y="933"/>
                  </a:cubicBezTo>
                  <a:cubicBezTo>
                    <a:pt x="927" y="798"/>
                    <a:pt x="861" y="678"/>
                    <a:pt x="756" y="604"/>
                  </a:cubicBezTo>
                  <a:cubicBezTo>
                    <a:pt x="790" y="544"/>
                    <a:pt x="810" y="477"/>
                    <a:pt x="810" y="405"/>
                  </a:cubicBezTo>
                  <a:cubicBezTo>
                    <a:pt x="810" y="181"/>
                    <a:pt x="628"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5"/>
            <p:cNvSpPr/>
            <p:nvPr/>
          </p:nvSpPr>
          <p:spPr>
            <a:xfrm>
              <a:off x="6090118" y="2925737"/>
              <a:ext cx="28406" cy="28435"/>
            </a:xfrm>
            <a:custGeom>
              <a:avLst/>
              <a:gdLst/>
              <a:ahLst/>
              <a:cxnLst/>
              <a:rect l="l" t="t" r="r" b="b"/>
              <a:pathLst>
                <a:path w="1005" h="1006" extrusionOk="0">
                  <a:moveTo>
                    <a:pt x="503" y="0"/>
                  </a:moveTo>
                  <a:cubicBezTo>
                    <a:pt x="225" y="0"/>
                    <a:pt x="1" y="226"/>
                    <a:pt x="1" y="503"/>
                  </a:cubicBezTo>
                  <a:cubicBezTo>
                    <a:pt x="1" y="780"/>
                    <a:pt x="225" y="1006"/>
                    <a:pt x="503" y="1006"/>
                  </a:cubicBezTo>
                  <a:cubicBezTo>
                    <a:pt x="780" y="1006"/>
                    <a:pt x="1005" y="780"/>
                    <a:pt x="1005" y="503"/>
                  </a:cubicBezTo>
                  <a:cubicBezTo>
                    <a:pt x="1005" y="226"/>
                    <a:pt x="780"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5"/>
            <p:cNvSpPr/>
            <p:nvPr/>
          </p:nvSpPr>
          <p:spPr>
            <a:xfrm>
              <a:off x="6095544" y="2982040"/>
              <a:ext cx="44970" cy="37197"/>
            </a:xfrm>
            <a:custGeom>
              <a:avLst/>
              <a:gdLst/>
              <a:ahLst/>
              <a:cxnLst/>
              <a:rect l="l" t="t" r="r" b="b"/>
              <a:pathLst>
                <a:path w="1591" h="1316" extrusionOk="0">
                  <a:moveTo>
                    <a:pt x="503" y="0"/>
                  </a:moveTo>
                  <a:cubicBezTo>
                    <a:pt x="226" y="0"/>
                    <a:pt x="0" y="225"/>
                    <a:pt x="0" y="503"/>
                  </a:cubicBezTo>
                  <a:cubicBezTo>
                    <a:pt x="0" y="780"/>
                    <a:pt x="226" y="1004"/>
                    <a:pt x="503" y="1004"/>
                  </a:cubicBezTo>
                  <a:cubicBezTo>
                    <a:pt x="541" y="1004"/>
                    <a:pt x="581" y="1000"/>
                    <a:pt x="618" y="990"/>
                  </a:cubicBezTo>
                  <a:cubicBezTo>
                    <a:pt x="690" y="1180"/>
                    <a:pt x="874" y="1315"/>
                    <a:pt x="1088" y="1315"/>
                  </a:cubicBezTo>
                  <a:cubicBezTo>
                    <a:pt x="1365" y="1315"/>
                    <a:pt x="1591" y="1089"/>
                    <a:pt x="1591" y="813"/>
                  </a:cubicBezTo>
                  <a:cubicBezTo>
                    <a:pt x="1591" y="536"/>
                    <a:pt x="1365" y="311"/>
                    <a:pt x="1088" y="311"/>
                  </a:cubicBezTo>
                  <a:cubicBezTo>
                    <a:pt x="1050" y="311"/>
                    <a:pt x="1010" y="316"/>
                    <a:pt x="973" y="326"/>
                  </a:cubicBezTo>
                  <a:cubicBezTo>
                    <a:pt x="901" y="135"/>
                    <a:pt x="717"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5"/>
            <p:cNvSpPr/>
            <p:nvPr/>
          </p:nvSpPr>
          <p:spPr>
            <a:xfrm>
              <a:off x="5979517" y="2873164"/>
              <a:ext cx="256872" cy="256872"/>
            </a:xfrm>
            <a:custGeom>
              <a:avLst/>
              <a:gdLst/>
              <a:ahLst/>
              <a:cxnLst/>
              <a:rect l="l" t="t" r="r" b="b"/>
              <a:pathLst>
                <a:path w="9088" h="9088" extrusionOk="0">
                  <a:moveTo>
                    <a:pt x="4544" y="1"/>
                  </a:moveTo>
                  <a:cubicBezTo>
                    <a:pt x="3330" y="1"/>
                    <a:pt x="2189" y="473"/>
                    <a:pt x="1331" y="1332"/>
                  </a:cubicBezTo>
                  <a:cubicBezTo>
                    <a:pt x="472" y="2191"/>
                    <a:pt x="1" y="3330"/>
                    <a:pt x="1" y="4544"/>
                  </a:cubicBezTo>
                  <a:cubicBezTo>
                    <a:pt x="1" y="5758"/>
                    <a:pt x="472" y="6899"/>
                    <a:pt x="1331" y="7757"/>
                  </a:cubicBezTo>
                  <a:cubicBezTo>
                    <a:pt x="2190" y="8616"/>
                    <a:pt x="3330" y="9087"/>
                    <a:pt x="4544" y="9087"/>
                  </a:cubicBezTo>
                  <a:cubicBezTo>
                    <a:pt x="5758" y="9087"/>
                    <a:pt x="6898" y="8616"/>
                    <a:pt x="7756" y="7757"/>
                  </a:cubicBezTo>
                  <a:cubicBezTo>
                    <a:pt x="8615" y="6898"/>
                    <a:pt x="9087" y="5758"/>
                    <a:pt x="9087" y="4544"/>
                  </a:cubicBezTo>
                  <a:cubicBezTo>
                    <a:pt x="9087" y="3661"/>
                    <a:pt x="8870" y="2886"/>
                    <a:pt x="8423" y="2177"/>
                  </a:cubicBezTo>
                  <a:cubicBezTo>
                    <a:pt x="8389" y="2122"/>
                    <a:pt x="8330" y="2092"/>
                    <a:pt x="8269" y="2092"/>
                  </a:cubicBezTo>
                  <a:cubicBezTo>
                    <a:pt x="8236" y="2092"/>
                    <a:pt x="8202" y="2101"/>
                    <a:pt x="8172" y="2120"/>
                  </a:cubicBezTo>
                  <a:cubicBezTo>
                    <a:pt x="8087" y="2173"/>
                    <a:pt x="8061" y="2286"/>
                    <a:pt x="8115" y="2372"/>
                  </a:cubicBezTo>
                  <a:cubicBezTo>
                    <a:pt x="8524" y="3020"/>
                    <a:pt x="8723" y="3732"/>
                    <a:pt x="8723" y="4547"/>
                  </a:cubicBezTo>
                  <a:cubicBezTo>
                    <a:pt x="8723" y="5663"/>
                    <a:pt x="8288" y="6712"/>
                    <a:pt x="7499" y="7501"/>
                  </a:cubicBezTo>
                  <a:cubicBezTo>
                    <a:pt x="6709" y="8291"/>
                    <a:pt x="5660" y="8725"/>
                    <a:pt x="4544" y="8725"/>
                  </a:cubicBezTo>
                  <a:cubicBezTo>
                    <a:pt x="3427" y="8725"/>
                    <a:pt x="2379" y="8291"/>
                    <a:pt x="1588" y="7501"/>
                  </a:cubicBezTo>
                  <a:cubicBezTo>
                    <a:pt x="799" y="6712"/>
                    <a:pt x="364" y="5663"/>
                    <a:pt x="364" y="4547"/>
                  </a:cubicBezTo>
                  <a:cubicBezTo>
                    <a:pt x="364" y="3429"/>
                    <a:pt x="799" y="2382"/>
                    <a:pt x="1588" y="1591"/>
                  </a:cubicBezTo>
                  <a:cubicBezTo>
                    <a:pt x="2379" y="801"/>
                    <a:pt x="3427" y="367"/>
                    <a:pt x="4544" y="367"/>
                  </a:cubicBezTo>
                  <a:cubicBezTo>
                    <a:pt x="5447" y="367"/>
                    <a:pt x="6350" y="674"/>
                    <a:pt x="7087" y="1232"/>
                  </a:cubicBezTo>
                  <a:cubicBezTo>
                    <a:pt x="7120" y="1256"/>
                    <a:pt x="7158" y="1268"/>
                    <a:pt x="7196" y="1268"/>
                  </a:cubicBezTo>
                  <a:cubicBezTo>
                    <a:pt x="7252" y="1268"/>
                    <a:pt x="7306" y="1243"/>
                    <a:pt x="7343" y="1196"/>
                  </a:cubicBezTo>
                  <a:cubicBezTo>
                    <a:pt x="7402" y="1115"/>
                    <a:pt x="7387" y="1000"/>
                    <a:pt x="7307" y="940"/>
                  </a:cubicBezTo>
                  <a:cubicBezTo>
                    <a:pt x="6506" y="334"/>
                    <a:pt x="5525" y="1"/>
                    <a:pt x="4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5"/>
            <p:cNvSpPr/>
            <p:nvPr/>
          </p:nvSpPr>
          <p:spPr>
            <a:xfrm>
              <a:off x="6008177" y="2901853"/>
              <a:ext cx="199551" cy="199607"/>
            </a:xfrm>
            <a:custGeom>
              <a:avLst/>
              <a:gdLst/>
              <a:ahLst/>
              <a:cxnLst/>
              <a:rect l="l" t="t" r="r" b="b"/>
              <a:pathLst>
                <a:path w="7060" h="7062" extrusionOk="0">
                  <a:moveTo>
                    <a:pt x="3530" y="367"/>
                  </a:moveTo>
                  <a:cubicBezTo>
                    <a:pt x="5275" y="367"/>
                    <a:pt x="6695" y="1787"/>
                    <a:pt x="6695" y="3532"/>
                  </a:cubicBezTo>
                  <a:cubicBezTo>
                    <a:pt x="6695" y="5275"/>
                    <a:pt x="5275" y="6695"/>
                    <a:pt x="3530" y="6695"/>
                  </a:cubicBezTo>
                  <a:cubicBezTo>
                    <a:pt x="1785" y="6695"/>
                    <a:pt x="366" y="5275"/>
                    <a:pt x="366" y="3532"/>
                  </a:cubicBezTo>
                  <a:cubicBezTo>
                    <a:pt x="366" y="1787"/>
                    <a:pt x="1785" y="367"/>
                    <a:pt x="3530" y="367"/>
                  </a:cubicBezTo>
                  <a:close/>
                  <a:moveTo>
                    <a:pt x="3530" y="1"/>
                  </a:moveTo>
                  <a:cubicBezTo>
                    <a:pt x="1584" y="1"/>
                    <a:pt x="1" y="1584"/>
                    <a:pt x="1" y="3530"/>
                  </a:cubicBezTo>
                  <a:cubicBezTo>
                    <a:pt x="1" y="5478"/>
                    <a:pt x="1584" y="7061"/>
                    <a:pt x="3530" y="7061"/>
                  </a:cubicBezTo>
                  <a:cubicBezTo>
                    <a:pt x="5477" y="7061"/>
                    <a:pt x="7060" y="5478"/>
                    <a:pt x="7060" y="3530"/>
                  </a:cubicBezTo>
                  <a:cubicBezTo>
                    <a:pt x="7060" y="1584"/>
                    <a:pt x="5477" y="1"/>
                    <a:pt x="3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5"/>
            <p:cNvSpPr/>
            <p:nvPr/>
          </p:nvSpPr>
          <p:spPr>
            <a:xfrm>
              <a:off x="6102017" y="3048718"/>
              <a:ext cx="13454" cy="22527"/>
            </a:xfrm>
            <a:custGeom>
              <a:avLst/>
              <a:gdLst/>
              <a:ahLst/>
              <a:cxnLst/>
              <a:rect l="l" t="t" r="r" b="b"/>
              <a:pathLst>
                <a:path w="476" h="797" extrusionOk="0">
                  <a:moveTo>
                    <a:pt x="200" y="1"/>
                  </a:moveTo>
                  <a:cubicBezTo>
                    <a:pt x="189" y="1"/>
                    <a:pt x="178" y="2"/>
                    <a:pt x="166" y="4"/>
                  </a:cubicBezTo>
                  <a:cubicBezTo>
                    <a:pt x="67" y="21"/>
                    <a:pt x="0" y="117"/>
                    <a:pt x="19" y="217"/>
                  </a:cubicBezTo>
                  <a:lnTo>
                    <a:pt x="98" y="647"/>
                  </a:lnTo>
                  <a:cubicBezTo>
                    <a:pt x="112" y="728"/>
                    <a:pt x="190" y="797"/>
                    <a:pt x="283" y="797"/>
                  </a:cubicBezTo>
                  <a:cubicBezTo>
                    <a:pt x="292" y="797"/>
                    <a:pt x="301" y="796"/>
                    <a:pt x="311" y="795"/>
                  </a:cubicBezTo>
                  <a:cubicBezTo>
                    <a:pt x="410" y="781"/>
                    <a:pt x="476" y="681"/>
                    <a:pt x="459" y="582"/>
                  </a:cubicBezTo>
                  <a:lnTo>
                    <a:pt x="379" y="150"/>
                  </a:lnTo>
                  <a:cubicBezTo>
                    <a:pt x="363" y="62"/>
                    <a:pt x="286"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5"/>
            <p:cNvSpPr/>
            <p:nvPr/>
          </p:nvSpPr>
          <p:spPr>
            <a:xfrm>
              <a:off x="6149050" y="2959033"/>
              <a:ext cx="28378" cy="10402"/>
            </a:xfrm>
            <a:custGeom>
              <a:avLst/>
              <a:gdLst/>
              <a:ahLst/>
              <a:cxnLst/>
              <a:rect l="l" t="t" r="r" b="b"/>
              <a:pathLst>
                <a:path w="1004" h="368" extrusionOk="0">
                  <a:moveTo>
                    <a:pt x="182" y="1"/>
                  </a:moveTo>
                  <a:cubicBezTo>
                    <a:pt x="81" y="1"/>
                    <a:pt x="0" y="83"/>
                    <a:pt x="0" y="184"/>
                  </a:cubicBezTo>
                  <a:cubicBezTo>
                    <a:pt x="0" y="285"/>
                    <a:pt x="81" y="367"/>
                    <a:pt x="182" y="367"/>
                  </a:cubicBezTo>
                  <a:lnTo>
                    <a:pt x="821" y="367"/>
                  </a:lnTo>
                  <a:cubicBezTo>
                    <a:pt x="923" y="367"/>
                    <a:pt x="1004" y="285"/>
                    <a:pt x="1004" y="184"/>
                  </a:cubicBezTo>
                  <a:cubicBezTo>
                    <a:pt x="1004" y="83"/>
                    <a:pt x="921"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5"/>
            <p:cNvSpPr/>
            <p:nvPr/>
          </p:nvSpPr>
          <p:spPr>
            <a:xfrm>
              <a:off x="6051960" y="2947670"/>
              <a:ext cx="22471" cy="21340"/>
            </a:xfrm>
            <a:custGeom>
              <a:avLst/>
              <a:gdLst/>
              <a:ahLst/>
              <a:cxnLst/>
              <a:rect l="l" t="t" r="r" b="b"/>
              <a:pathLst>
                <a:path w="795" h="755" extrusionOk="0">
                  <a:moveTo>
                    <a:pt x="201" y="0"/>
                  </a:moveTo>
                  <a:cubicBezTo>
                    <a:pt x="155" y="0"/>
                    <a:pt x="108" y="18"/>
                    <a:pt x="72" y="54"/>
                  </a:cubicBezTo>
                  <a:cubicBezTo>
                    <a:pt x="1" y="125"/>
                    <a:pt x="1" y="240"/>
                    <a:pt x="72" y="312"/>
                  </a:cubicBezTo>
                  <a:lnTo>
                    <a:pt x="463" y="705"/>
                  </a:lnTo>
                  <a:cubicBezTo>
                    <a:pt x="500" y="742"/>
                    <a:pt x="543" y="755"/>
                    <a:pt x="584" y="755"/>
                  </a:cubicBezTo>
                  <a:cubicBezTo>
                    <a:pt x="645" y="755"/>
                    <a:pt x="700" y="726"/>
                    <a:pt x="723" y="705"/>
                  </a:cubicBezTo>
                  <a:cubicBezTo>
                    <a:pt x="794" y="634"/>
                    <a:pt x="794" y="518"/>
                    <a:pt x="723" y="445"/>
                  </a:cubicBezTo>
                  <a:lnTo>
                    <a:pt x="330" y="54"/>
                  </a:lnTo>
                  <a:cubicBezTo>
                    <a:pt x="294" y="18"/>
                    <a:pt x="248"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5"/>
            <p:cNvSpPr/>
            <p:nvPr/>
          </p:nvSpPr>
          <p:spPr>
            <a:xfrm>
              <a:off x="6055804" y="3042415"/>
              <a:ext cx="21708" cy="20718"/>
            </a:xfrm>
            <a:custGeom>
              <a:avLst/>
              <a:gdLst/>
              <a:ahLst/>
              <a:cxnLst/>
              <a:rect l="l" t="t" r="r" b="b"/>
              <a:pathLst>
                <a:path w="768" h="733" extrusionOk="0">
                  <a:moveTo>
                    <a:pt x="567" y="0"/>
                  </a:moveTo>
                  <a:cubicBezTo>
                    <a:pt x="520" y="0"/>
                    <a:pt x="474" y="18"/>
                    <a:pt x="438" y="54"/>
                  </a:cubicBezTo>
                  <a:lnTo>
                    <a:pt x="72" y="420"/>
                  </a:lnTo>
                  <a:cubicBezTo>
                    <a:pt x="1" y="491"/>
                    <a:pt x="1" y="606"/>
                    <a:pt x="72" y="678"/>
                  </a:cubicBezTo>
                  <a:cubicBezTo>
                    <a:pt x="107" y="714"/>
                    <a:pt x="154" y="732"/>
                    <a:pt x="201" y="732"/>
                  </a:cubicBezTo>
                  <a:cubicBezTo>
                    <a:pt x="249" y="732"/>
                    <a:pt x="295" y="714"/>
                    <a:pt x="330" y="678"/>
                  </a:cubicBezTo>
                  <a:lnTo>
                    <a:pt x="697" y="314"/>
                  </a:lnTo>
                  <a:cubicBezTo>
                    <a:pt x="768" y="243"/>
                    <a:pt x="768" y="128"/>
                    <a:pt x="697" y="54"/>
                  </a:cubicBezTo>
                  <a:cubicBezTo>
                    <a:pt x="660" y="18"/>
                    <a:pt x="614"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5"/>
            <p:cNvSpPr/>
            <p:nvPr/>
          </p:nvSpPr>
          <p:spPr>
            <a:xfrm>
              <a:off x="6136670" y="3034048"/>
              <a:ext cx="33975" cy="15800"/>
            </a:xfrm>
            <a:custGeom>
              <a:avLst/>
              <a:gdLst/>
              <a:ahLst/>
              <a:cxnLst/>
              <a:rect l="l" t="t" r="r" b="b"/>
              <a:pathLst>
                <a:path w="1202" h="559" extrusionOk="0">
                  <a:moveTo>
                    <a:pt x="201" y="1"/>
                  </a:moveTo>
                  <a:cubicBezTo>
                    <a:pt x="119" y="1"/>
                    <a:pt x="44" y="58"/>
                    <a:pt x="23" y="141"/>
                  </a:cubicBezTo>
                  <a:cubicBezTo>
                    <a:pt x="1" y="239"/>
                    <a:pt x="62" y="338"/>
                    <a:pt x="158" y="361"/>
                  </a:cubicBezTo>
                  <a:cubicBezTo>
                    <a:pt x="158" y="361"/>
                    <a:pt x="987" y="558"/>
                    <a:pt x="1002" y="558"/>
                  </a:cubicBezTo>
                  <a:cubicBezTo>
                    <a:pt x="1085" y="558"/>
                    <a:pt x="1159" y="502"/>
                    <a:pt x="1179" y="418"/>
                  </a:cubicBezTo>
                  <a:cubicBezTo>
                    <a:pt x="1202" y="320"/>
                    <a:pt x="1142" y="220"/>
                    <a:pt x="1043" y="198"/>
                  </a:cubicBezTo>
                  <a:lnTo>
                    <a:pt x="244" y="6"/>
                  </a:lnTo>
                  <a:cubicBezTo>
                    <a:pt x="229" y="3"/>
                    <a:pt x="215"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5"/>
            <p:cNvSpPr/>
            <p:nvPr/>
          </p:nvSpPr>
          <p:spPr>
            <a:xfrm>
              <a:off x="6030704" y="2979638"/>
              <a:ext cx="36575" cy="48164"/>
            </a:xfrm>
            <a:custGeom>
              <a:avLst/>
              <a:gdLst/>
              <a:ahLst/>
              <a:cxnLst/>
              <a:rect l="l" t="t" r="r" b="b"/>
              <a:pathLst>
                <a:path w="1294" h="1704" extrusionOk="0">
                  <a:moveTo>
                    <a:pt x="588" y="365"/>
                  </a:moveTo>
                  <a:cubicBezTo>
                    <a:pt x="710" y="365"/>
                    <a:pt x="809" y="464"/>
                    <a:pt x="809" y="588"/>
                  </a:cubicBezTo>
                  <a:cubicBezTo>
                    <a:pt x="809" y="626"/>
                    <a:pt x="801" y="663"/>
                    <a:pt x="781" y="697"/>
                  </a:cubicBezTo>
                  <a:cubicBezTo>
                    <a:pt x="734" y="780"/>
                    <a:pt x="758" y="882"/>
                    <a:pt x="834" y="937"/>
                  </a:cubicBezTo>
                  <a:cubicBezTo>
                    <a:pt x="893" y="980"/>
                    <a:pt x="929" y="1047"/>
                    <a:pt x="929" y="1118"/>
                  </a:cubicBezTo>
                  <a:cubicBezTo>
                    <a:pt x="929" y="1241"/>
                    <a:pt x="829" y="1339"/>
                    <a:pt x="706" y="1339"/>
                  </a:cubicBezTo>
                  <a:cubicBezTo>
                    <a:pt x="584" y="1339"/>
                    <a:pt x="484" y="1240"/>
                    <a:pt x="484" y="1118"/>
                  </a:cubicBezTo>
                  <a:cubicBezTo>
                    <a:pt x="484" y="1079"/>
                    <a:pt x="493" y="1041"/>
                    <a:pt x="513" y="1008"/>
                  </a:cubicBezTo>
                  <a:cubicBezTo>
                    <a:pt x="560" y="926"/>
                    <a:pt x="535" y="824"/>
                    <a:pt x="460" y="768"/>
                  </a:cubicBezTo>
                  <a:cubicBezTo>
                    <a:pt x="400" y="726"/>
                    <a:pt x="365" y="659"/>
                    <a:pt x="365" y="588"/>
                  </a:cubicBezTo>
                  <a:cubicBezTo>
                    <a:pt x="365" y="464"/>
                    <a:pt x="464" y="365"/>
                    <a:pt x="588" y="365"/>
                  </a:cubicBezTo>
                  <a:close/>
                  <a:moveTo>
                    <a:pt x="588" y="0"/>
                  </a:moveTo>
                  <a:cubicBezTo>
                    <a:pt x="263" y="0"/>
                    <a:pt x="0" y="264"/>
                    <a:pt x="0" y="588"/>
                  </a:cubicBezTo>
                  <a:cubicBezTo>
                    <a:pt x="0" y="727"/>
                    <a:pt x="50" y="861"/>
                    <a:pt x="138" y="966"/>
                  </a:cubicBezTo>
                  <a:cubicBezTo>
                    <a:pt x="126" y="1015"/>
                    <a:pt x="119" y="1065"/>
                    <a:pt x="119" y="1116"/>
                  </a:cubicBezTo>
                  <a:cubicBezTo>
                    <a:pt x="119" y="1441"/>
                    <a:pt x="383" y="1704"/>
                    <a:pt x="706" y="1704"/>
                  </a:cubicBezTo>
                  <a:cubicBezTo>
                    <a:pt x="1029" y="1704"/>
                    <a:pt x="1294" y="1441"/>
                    <a:pt x="1294" y="1116"/>
                  </a:cubicBezTo>
                  <a:cubicBezTo>
                    <a:pt x="1294" y="976"/>
                    <a:pt x="1244" y="844"/>
                    <a:pt x="1156" y="739"/>
                  </a:cubicBezTo>
                  <a:cubicBezTo>
                    <a:pt x="1167" y="689"/>
                    <a:pt x="1174" y="639"/>
                    <a:pt x="1174" y="588"/>
                  </a:cubicBezTo>
                  <a:cubicBezTo>
                    <a:pt x="1174" y="263"/>
                    <a:pt x="910"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5"/>
            <p:cNvSpPr/>
            <p:nvPr/>
          </p:nvSpPr>
          <p:spPr>
            <a:xfrm>
              <a:off x="6084945" y="2920564"/>
              <a:ext cx="38751" cy="38751"/>
            </a:xfrm>
            <a:custGeom>
              <a:avLst/>
              <a:gdLst/>
              <a:ahLst/>
              <a:cxnLst/>
              <a:rect l="l" t="t" r="r" b="b"/>
              <a:pathLst>
                <a:path w="1371" h="1371" extrusionOk="0">
                  <a:moveTo>
                    <a:pt x="686" y="367"/>
                  </a:moveTo>
                  <a:cubicBezTo>
                    <a:pt x="862" y="367"/>
                    <a:pt x="1006" y="510"/>
                    <a:pt x="1006" y="686"/>
                  </a:cubicBezTo>
                  <a:cubicBezTo>
                    <a:pt x="1006" y="862"/>
                    <a:pt x="862" y="1006"/>
                    <a:pt x="686" y="1006"/>
                  </a:cubicBezTo>
                  <a:cubicBezTo>
                    <a:pt x="510" y="1006"/>
                    <a:pt x="367" y="862"/>
                    <a:pt x="367" y="686"/>
                  </a:cubicBezTo>
                  <a:cubicBezTo>
                    <a:pt x="367" y="510"/>
                    <a:pt x="510" y="367"/>
                    <a:pt x="686" y="367"/>
                  </a:cubicBezTo>
                  <a:close/>
                  <a:moveTo>
                    <a:pt x="686" y="0"/>
                  </a:moveTo>
                  <a:cubicBezTo>
                    <a:pt x="309" y="0"/>
                    <a:pt x="1" y="308"/>
                    <a:pt x="1" y="686"/>
                  </a:cubicBezTo>
                  <a:cubicBezTo>
                    <a:pt x="1" y="1064"/>
                    <a:pt x="309" y="1370"/>
                    <a:pt x="686" y="1370"/>
                  </a:cubicBezTo>
                  <a:cubicBezTo>
                    <a:pt x="1064" y="1370"/>
                    <a:pt x="1371" y="1064"/>
                    <a:pt x="1371" y="686"/>
                  </a:cubicBezTo>
                  <a:cubicBezTo>
                    <a:pt x="1371" y="308"/>
                    <a:pt x="1064" y="0"/>
                    <a:pt x="6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5"/>
            <p:cNvSpPr/>
            <p:nvPr/>
          </p:nvSpPr>
          <p:spPr>
            <a:xfrm>
              <a:off x="6090372" y="2976868"/>
              <a:ext cx="55315" cy="47542"/>
            </a:xfrm>
            <a:custGeom>
              <a:avLst/>
              <a:gdLst/>
              <a:ahLst/>
              <a:cxnLst/>
              <a:rect l="l" t="t" r="r" b="b"/>
              <a:pathLst>
                <a:path w="1957" h="1682" extrusionOk="0">
                  <a:moveTo>
                    <a:pt x="686" y="367"/>
                  </a:moveTo>
                  <a:cubicBezTo>
                    <a:pt x="817" y="367"/>
                    <a:pt x="937" y="449"/>
                    <a:pt x="984" y="572"/>
                  </a:cubicBezTo>
                  <a:cubicBezTo>
                    <a:pt x="1011" y="645"/>
                    <a:pt x="1082" y="690"/>
                    <a:pt x="1158" y="690"/>
                  </a:cubicBezTo>
                  <a:cubicBezTo>
                    <a:pt x="1171" y="690"/>
                    <a:pt x="1184" y="689"/>
                    <a:pt x="1197" y="686"/>
                  </a:cubicBezTo>
                  <a:cubicBezTo>
                    <a:pt x="1221" y="680"/>
                    <a:pt x="1247" y="676"/>
                    <a:pt x="1270" y="676"/>
                  </a:cubicBezTo>
                  <a:cubicBezTo>
                    <a:pt x="1446" y="676"/>
                    <a:pt x="1589" y="821"/>
                    <a:pt x="1589" y="996"/>
                  </a:cubicBezTo>
                  <a:cubicBezTo>
                    <a:pt x="1589" y="1172"/>
                    <a:pt x="1446" y="1315"/>
                    <a:pt x="1270" y="1315"/>
                  </a:cubicBezTo>
                  <a:cubicBezTo>
                    <a:pt x="1139" y="1315"/>
                    <a:pt x="1017" y="1233"/>
                    <a:pt x="971" y="1109"/>
                  </a:cubicBezTo>
                  <a:cubicBezTo>
                    <a:pt x="944" y="1037"/>
                    <a:pt x="876" y="993"/>
                    <a:pt x="801" y="993"/>
                  </a:cubicBezTo>
                  <a:cubicBezTo>
                    <a:pt x="787" y="993"/>
                    <a:pt x="710" y="1007"/>
                    <a:pt x="686" y="1007"/>
                  </a:cubicBezTo>
                  <a:cubicBezTo>
                    <a:pt x="510" y="1005"/>
                    <a:pt x="367" y="861"/>
                    <a:pt x="367" y="686"/>
                  </a:cubicBezTo>
                  <a:cubicBezTo>
                    <a:pt x="367" y="510"/>
                    <a:pt x="510" y="367"/>
                    <a:pt x="686" y="367"/>
                  </a:cubicBezTo>
                  <a:close/>
                  <a:moveTo>
                    <a:pt x="688" y="0"/>
                  </a:moveTo>
                  <a:cubicBezTo>
                    <a:pt x="310" y="0"/>
                    <a:pt x="3" y="307"/>
                    <a:pt x="3" y="686"/>
                  </a:cubicBezTo>
                  <a:cubicBezTo>
                    <a:pt x="0" y="1291"/>
                    <a:pt x="695" y="1370"/>
                    <a:pt x="699" y="1370"/>
                  </a:cubicBezTo>
                  <a:cubicBezTo>
                    <a:pt x="822" y="1561"/>
                    <a:pt x="1040" y="1681"/>
                    <a:pt x="1271" y="1681"/>
                  </a:cubicBezTo>
                  <a:cubicBezTo>
                    <a:pt x="1649" y="1681"/>
                    <a:pt x="1957" y="1375"/>
                    <a:pt x="1957" y="996"/>
                  </a:cubicBezTo>
                  <a:cubicBezTo>
                    <a:pt x="1957" y="618"/>
                    <a:pt x="1649" y="311"/>
                    <a:pt x="1271" y="311"/>
                  </a:cubicBezTo>
                  <a:cubicBezTo>
                    <a:pt x="1268" y="311"/>
                    <a:pt x="1265" y="311"/>
                    <a:pt x="1261" y="311"/>
                  </a:cubicBezTo>
                  <a:cubicBezTo>
                    <a:pt x="1136" y="121"/>
                    <a:pt x="920"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5"/>
            <p:cNvSpPr/>
            <p:nvPr/>
          </p:nvSpPr>
          <p:spPr>
            <a:xfrm>
              <a:off x="6171351" y="3009005"/>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5"/>
            <p:cNvSpPr/>
            <p:nvPr/>
          </p:nvSpPr>
          <p:spPr>
            <a:xfrm>
              <a:off x="6077653" y="3016750"/>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5"/>
            <p:cNvSpPr/>
            <p:nvPr/>
          </p:nvSpPr>
          <p:spPr>
            <a:xfrm>
              <a:off x="6124799" y="3065620"/>
              <a:ext cx="10062" cy="10062"/>
            </a:xfrm>
            <a:custGeom>
              <a:avLst/>
              <a:gdLst/>
              <a:ahLst/>
              <a:cxnLst/>
              <a:rect l="l" t="t" r="r" b="b"/>
              <a:pathLst>
                <a:path w="356" h="356" extrusionOk="0">
                  <a:moveTo>
                    <a:pt x="178" y="1"/>
                  </a:moveTo>
                  <a:cubicBezTo>
                    <a:pt x="80" y="1"/>
                    <a:pt x="0" y="80"/>
                    <a:pt x="0" y="178"/>
                  </a:cubicBezTo>
                  <a:cubicBezTo>
                    <a:pt x="0" y="278"/>
                    <a:pt x="80" y="356"/>
                    <a:pt x="178" y="356"/>
                  </a:cubicBezTo>
                  <a:cubicBezTo>
                    <a:pt x="276" y="356"/>
                    <a:pt x="355" y="278"/>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5"/>
            <p:cNvSpPr/>
            <p:nvPr/>
          </p:nvSpPr>
          <p:spPr>
            <a:xfrm>
              <a:off x="6136105" y="2935516"/>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5"/>
            <p:cNvSpPr/>
            <p:nvPr/>
          </p:nvSpPr>
          <p:spPr>
            <a:xfrm>
              <a:off x="6194670" y="2914487"/>
              <a:ext cx="10062" cy="10062"/>
            </a:xfrm>
            <a:custGeom>
              <a:avLst/>
              <a:gdLst/>
              <a:ahLst/>
              <a:cxnLst/>
              <a:rect l="l" t="t" r="r" b="b"/>
              <a:pathLst>
                <a:path w="356"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 name="Google Shape;4814;p65"/>
          <p:cNvGrpSpPr/>
          <p:nvPr/>
        </p:nvGrpSpPr>
        <p:grpSpPr>
          <a:xfrm>
            <a:off x="1910297" y="1346273"/>
            <a:ext cx="123744" cy="257014"/>
            <a:chOff x="5431797" y="2873135"/>
            <a:chExt cx="123744" cy="257014"/>
          </a:xfrm>
        </p:grpSpPr>
        <p:sp>
          <p:nvSpPr>
            <p:cNvPr id="4815" name="Google Shape;4815;p65"/>
            <p:cNvSpPr/>
            <p:nvPr/>
          </p:nvSpPr>
          <p:spPr>
            <a:xfrm>
              <a:off x="5436998" y="2941678"/>
              <a:ext cx="113201" cy="125299"/>
            </a:xfrm>
            <a:custGeom>
              <a:avLst/>
              <a:gdLst/>
              <a:ahLst/>
              <a:cxnLst/>
              <a:rect l="l" t="t" r="r" b="b"/>
              <a:pathLst>
                <a:path w="4005" h="4433" extrusionOk="0">
                  <a:moveTo>
                    <a:pt x="2001" y="0"/>
                  </a:moveTo>
                  <a:cubicBezTo>
                    <a:pt x="2001" y="0"/>
                    <a:pt x="851" y="569"/>
                    <a:pt x="293" y="1379"/>
                  </a:cubicBezTo>
                  <a:cubicBezTo>
                    <a:pt x="293" y="1379"/>
                    <a:pt x="1" y="1634"/>
                    <a:pt x="1" y="2111"/>
                  </a:cubicBezTo>
                  <a:cubicBezTo>
                    <a:pt x="1" y="2588"/>
                    <a:pt x="194" y="2894"/>
                    <a:pt x="194" y="2894"/>
                  </a:cubicBezTo>
                  <a:cubicBezTo>
                    <a:pt x="697" y="3787"/>
                    <a:pt x="2001" y="4433"/>
                    <a:pt x="2001" y="4433"/>
                  </a:cubicBezTo>
                  <a:cubicBezTo>
                    <a:pt x="2001" y="4433"/>
                    <a:pt x="4005" y="3440"/>
                    <a:pt x="4005" y="2216"/>
                  </a:cubicBezTo>
                  <a:cubicBezTo>
                    <a:pt x="4005" y="991"/>
                    <a:pt x="2001" y="0"/>
                    <a:pt x="20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5"/>
            <p:cNvSpPr/>
            <p:nvPr/>
          </p:nvSpPr>
          <p:spPr>
            <a:xfrm>
              <a:off x="5436970" y="2878336"/>
              <a:ext cx="113286" cy="63398"/>
            </a:xfrm>
            <a:custGeom>
              <a:avLst/>
              <a:gdLst/>
              <a:ahLst/>
              <a:cxnLst/>
              <a:rect l="l" t="t" r="r" b="b"/>
              <a:pathLst>
                <a:path w="4008" h="2243" extrusionOk="0">
                  <a:moveTo>
                    <a:pt x="1" y="1"/>
                  </a:moveTo>
                  <a:cubicBezTo>
                    <a:pt x="1" y="1237"/>
                    <a:pt x="2004" y="2243"/>
                    <a:pt x="2004" y="2243"/>
                  </a:cubicBezTo>
                  <a:cubicBezTo>
                    <a:pt x="2004" y="2243"/>
                    <a:pt x="4007" y="1240"/>
                    <a:pt x="40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5"/>
            <p:cNvSpPr/>
            <p:nvPr/>
          </p:nvSpPr>
          <p:spPr>
            <a:xfrm>
              <a:off x="5436942" y="3066949"/>
              <a:ext cx="113258" cy="58028"/>
            </a:xfrm>
            <a:custGeom>
              <a:avLst/>
              <a:gdLst/>
              <a:ahLst/>
              <a:cxnLst/>
              <a:rect l="l" t="t" r="r" b="b"/>
              <a:pathLst>
                <a:path w="4007" h="2053" extrusionOk="0">
                  <a:moveTo>
                    <a:pt x="2003" y="1"/>
                  </a:moveTo>
                  <a:cubicBezTo>
                    <a:pt x="2003" y="1"/>
                    <a:pt x="0" y="921"/>
                    <a:pt x="0" y="2052"/>
                  </a:cubicBezTo>
                  <a:lnTo>
                    <a:pt x="4007" y="2052"/>
                  </a:lnTo>
                  <a:cubicBezTo>
                    <a:pt x="4007" y="921"/>
                    <a:pt x="2003" y="1"/>
                    <a:pt x="2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5"/>
            <p:cNvSpPr/>
            <p:nvPr/>
          </p:nvSpPr>
          <p:spPr>
            <a:xfrm>
              <a:off x="5431797" y="2873135"/>
              <a:ext cx="123744" cy="257014"/>
            </a:xfrm>
            <a:custGeom>
              <a:avLst/>
              <a:gdLst/>
              <a:ahLst/>
              <a:cxnLst/>
              <a:rect l="l" t="t" r="r" b="b"/>
              <a:pathLst>
                <a:path w="4378" h="9093" extrusionOk="0">
                  <a:moveTo>
                    <a:pt x="182" y="0"/>
                  </a:moveTo>
                  <a:cubicBezTo>
                    <a:pt x="83" y="0"/>
                    <a:pt x="0" y="80"/>
                    <a:pt x="0" y="182"/>
                  </a:cubicBezTo>
                  <a:cubicBezTo>
                    <a:pt x="0" y="1223"/>
                    <a:pt x="1233" y="2077"/>
                    <a:pt x="1811" y="2421"/>
                  </a:cubicBezTo>
                  <a:cubicBezTo>
                    <a:pt x="1420" y="2652"/>
                    <a:pt x="732" y="3109"/>
                    <a:pt x="327" y="3699"/>
                  </a:cubicBezTo>
                  <a:cubicBezTo>
                    <a:pt x="270" y="3781"/>
                    <a:pt x="291" y="3892"/>
                    <a:pt x="374" y="3949"/>
                  </a:cubicBezTo>
                  <a:cubicBezTo>
                    <a:pt x="405" y="3970"/>
                    <a:pt x="440" y="3980"/>
                    <a:pt x="475" y="3980"/>
                  </a:cubicBezTo>
                  <a:cubicBezTo>
                    <a:pt x="532" y="3980"/>
                    <a:pt x="588" y="3953"/>
                    <a:pt x="624" y="3903"/>
                  </a:cubicBezTo>
                  <a:cubicBezTo>
                    <a:pt x="1064" y="3263"/>
                    <a:pt x="1918" y="2767"/>
                    <a:pt x="2184" y="2625"/>
                  </a:cubicBezTo>
                  <a:cubicBezTo>
                    <a:pt x="2342" y="2710"/>
                    <a:pt x="2706" y="2919"/>
                    <a:pt x="3073" y="3210"/>
                  </a:cubicBezTo>
                  <a:cubicBezTo>
                    <a:pt x="3225" y="3334"/>
                    <a:pt x="3388" y="3479"/>
                    <a:pt x="3536" y="3642"/>
                  </a:cubicBezTo>
                  <a:lnTo>
                    <a:pt x="1453" y="3642"/>
                  </a:lnTo>
                  <a:cubicBezTo>
                    <a:pt x="1353" y="3642"/>
                    <a:pt x="1271" y="3721"/>
                    <a:pt x="1271" y="3824"/>
                  </a:cubicBezTo>
                  <a:cubicBezTo>
                    <a:pt x="1271" y="3923"/>
                    <a:pt x="1351" y="4004"/>
                    <a:pt x="1453" y="4004"/>
                  </a:cubicBezTo>
                  <a:lnTo>
                    <a:pt x="3810" y="4004"/>
                  </a:lnTo>
                  <a:cubicBezTo>
                    <a:pt x="3878" y="4119"/>
                    <a:pt x="3935" y="4240"/>
                    <a:pt x="3969" y="4365"/>
                  </a:cubicBezTo>
                  <a:lnTo>
                    <a:pt x="1014" y="4365"/>
                  </a:lnTo>
                  <a:cubicBezTo>
                    <a:pt x="915" y="4365"/>
                    <a:pt x="832" y="4444"/>
                    <a:pt x="832" y="4545"/>
                  </a:cubicBezTo>
                  <a:cubicBezTo>
                    <a:pt x="832" y="4644"/>
                    <a:pt x="913" y="4727"/>
                    <a:pt x="1014" y="4727"/>
                  </a:cubicBezTo>
                  <a:lnTo>
                    <a:pt x="4004" y="4727"/>
                  </a:lnTo>
                  <a:cubicBezTo>
                    <a:pt x="3994" y="4849"/>
                    <a:pt x="3959" y="4969"/>
                    <a:pt x="3909" y="5087"/>
                  </a:cubicBezTo>
                  <a:lnTo>
                    <a:pt x="1454" y="5087"/>
                  </a:lnTo>
                  <a:cubicBezTo>
                    <a:pt x="1355" y="5087"/>
                    <a:pt x="1272" y="5167"/>
                    <a:pt x="1272" y="5267"/>
                  </a:cubicBezTo>
                  <a:cubicBezTo>
                    <a:pt x="1272" y="5367"/>
                    <a:pt x="1353" y="5449"/>
                    <a:pt x="1454" y="5449"/>
                  </a:cubicBezTo>
                  <a:lnTo>
                    <a:pt x="3693" y="5449"/>
                  </a:lnTo>
                  <a:cubicBezTo>
                    <a:pt x="3516" y="5686"/>
                    <a:pt x="3287" y="5898"/>
                    <a:pt x="3080" y="6064"/>
                  </a:cubicBezTo>
                  <a:cubicBezTo>
                    <a:pt x="2714" y="6358"/>
                    <a:pt x="2344" y="6568"/>
                    <a:pt x="2187" y="6656"/>
                  </a:cubicBezTo>
                  <a:cubicBezTo>
                    <a:pt x="1903" y="6501"/>
                    <a:pt x="937" y="5942"/>
                    <a:pt x="537" y="5232"/>
                  </a:cubicBezTo>
                  <a:cubicBezTo>
                    <a:pt x="503" y="5173"/>
                    <a:pt x="441" y="5140"/>
                    <a:pt x="378" y="5140"/>
                  </a:cubicBezTo>
                  <a:cubicBezTo>
                    <a:pt x="348" y="5140"/>
                    <a:pt x="319" y="5148"/>
                    <a:pt x="291" y="5162"/>
                  </a:cubicBezTo>
                  <a:cubicBezTo>
                    <a:pt x="205" y="5212"/>
                    <a:pt x="175" y="5323"/>
                    <a:pt x="222" y="5408"/>
                  </a:cubicBezTo>
                  <a:cubicBezTo>
                    <a:pt x="598" y="6074"/>
                    <a:pt x="1372" y="6596"/>
                    <a:pt x="1803" y="6852"/>
                  </a:cubicBezTo>
                  <a:cubicBezTo>
                    <a:pt x="1609" y="6958"/>
                    <a:pt x="1343" y="7117"/>
                    <a:pt x="1078" y="7313"/>
                  </a:cubicBezTo>
                  <a:cubicBezTo>
                    <a:pt x="364" y="7843"/>
                    <a:pt x="5" y="8378"/>
                    <a:pt x="5" y="8909"/>
                  </a:cubicBezTo>
                  <a:cubicBezTo>
                    <a:pt x="5" y="9009"/>
                    <a:pt x="84" y="9091"/>
                    <a:pt x="185" y="9091"/>
                  </a:cubicBezTo>
                  <a:cubicBezTo>
                    <a:pt x="284" y="9091"/>
                    <a:pt x="367" y="9010"/>
                    <a:pt x="367" y="8909"/>
                  </a:cubicBezTo>
                  <a:cubicBezTo>
                    <a:pt x="367" y="8400"/>
                    <a:pt x="868" y="7921"/>
                    <a:pt x="1291" y="7607"/>
                  </a:cubicBezTo>
                  <a:cubicBezTo>
                    <a:pt x="1660" y="7332"/>
                    <a:pt x="2035" y="7135"/>
                    <a:pt x="2191" y="7056"/>
                  </a:cubicBezTo>
                  <a:cubicBezTo>
                    <a:pt x="2448" y="7183"/>
                    <a:pt x="2844" y="7410"/>
                    <a:pt x="3201" y="7694"/>
                  </a:cubicBezTo>
                  <a:lnTo>
                    <a:pt x="1781" y="7694"/>
                  </a:lnTo>
                  <a:cubicBezTo>
                    <a:pt x="1681" y="7694"/>
                    <a:pt x="1599" y="7773"/>
                    <a:pt x="1599" y="7874"/>
                  </a:cubicBezTo>
                  <a:cubicBezTo>
                    <a:pt x="1599" y="7974"/>
                    <a:pt x="1680" y="8056"/>
                    <a:pt x="1781" y="8056"/>
                  </a:cubicBezTo>
                  <a:lnTo>
                    <a:pt x="3564" y="8056"/>
                  </a:lnTo>
                  <a:cubicBezTo>
                    <a:pt x="3573" y="8056"/>
                    <a:pt x="3795" y="8292"/>
                    <a:pt x="3866" y="8417"/>
                  </a:cubicBezTo>
                  <a:lnTo>
                    <a:pt x="1782" y="8417"/>
                  </a:lnTo>
                  <a:cubicBezTo>
                    <a:pt x="1683" y="8417"/>
                    <a:pt x="1602" y="8496"/>
                    <a:pt x="1602" y="8597"/>
                  </a:cubicBezTo>
                  <a:cubicBezTo>
                    <a:pt x="1602" y="8696"/>
                    <a:pt x="1681" y="8779"/>
                    <a:pt x="1782" y="8779"/>
                  </a:cubicBezTo>
                  <a:lnTo>
                    <a:pt x="4003" y="8779"/>
                  </a:lnTo>
                  <a:cubicBezTo>
                    <a:pt x="4010" y="8823"/>
                    <a:pt x="4015" y="8867"/>
                    <a:pt x="4015" y="8911"/>
                  </a:cubicBezTo>
                  <a:cubicBezTo>
                    <a:pt x="4015" y="9010"/>
                    <a:pt x="4095" y="9092"/>
                    <a:pt x="4196" y="9092"/>
                  </a:cubicBezTo>
                  <a:cubicBezTo>
                    <a:pt x="4295" y="9092"/>
                    <a:pt x="4378" y="9013"/>
                    <a:pt x="4378" y="8911"/>
                  </a:cubicBezTo>
                  <a:cubicBezTo>
                    <a:pt x="4378" y="8381"/>
                    <a:pt x="4015" y="7844"/>
                    <a:pt x="3303" y="7316"/>
                  </a:cubicBezTo>
                  <a:cubicBezTo>
                    <a:pt x="3037" y="7119"/>
                    <a:pt x="2773" y="6961"/>
                    <a:pt x="2577" y="6855"/>
                  </a:cubicBezTo>
                  <a:cubicBezTo>
                    <a:pt x="2773" y="6738"/>
                    <a:pt x="3039" y="6567"/>
                    <a:pt x="3308" y="6352"/>
                  </a:cubicBezTo>
                  <a:cubicBezTo>
                    <a:pt x="4010" y="5781"/>
                    <a:pt x="4370" y="5208"/>
                    <a:pt x="4370" y="4641"/>
                  </a:cubicBezTo>
                  <a:cubicBezTo>
                    <a:pt x="4370" y="4076"/>
                    <a:pt x="4010" y="3501"/>
                    <a:pt x="3301" y="2932"/>
                  </a:cubicBezTo>
                  <a:cubicBezTo>
                    <a:pt x="3029" y="2712"/>
                    <a:pt x="2755" y="2539"/>
                    <a:pt x="2560" y="2422"/>
                  </a:cubicBezTo>
                  <a:cubicBezTo>
                    <a:pt x="3138" y="2079"/>
                    <a:pt x="4372" y="1225"/>
                    <a:pt x="4372" y="183"/>
                  </a:cubicBezTo>
                  <a:cubicBezTo>
                    <a:pt x="4372" y="84"/>
                    <a:pt x="4292" y="2"/>
                    <a:pt x="4190" y="2"/>
                  </a:cubicBezTo>
                  <a:cubicBezTo>
                    <a:pt x="4091" y="2"/>
                    <a:pt x="4010" y="82"/>
                    <a:pt x="4010" y="183"/>
                  </a:cubicBezTo>
                  <a:cubicBezTo>
                    <a:pt x="4010" y="750"/>
                    <a:pt x="3503" y="1279"/>
                    <a:pt x="3080" y="1624"/>
                  </a:cubicBezTo>
                  <a:cubicBezTo>
                    <a:pt x="2715" y="1921"/>
                    <a:pt x="2344" y="2134"/>
                    <a:pt x="2187" y="2221"/>
                  </a:cubicBezTo>
                  <a:cubicBezTo>
                    <a:pt x="2029" y="2134"/>
                    <a:pt x="1663" y="1923"/>
                    <a:pt x="1299" y="1627"/>
                  </a:cubicBezTo>
                  <a:cubicBezTo>
                    <a:pt x="1241" y="1580"/>
                    <a:pt x="1183" y="1531"/>
                    <a:pt x="1122" y="1477"/>
                  </a:cubicBezTo>
                  <a:lnTo>
                    <a:pt x="2655" y="1477"/>
                  </a:lnTo>
                  <a:cubicBezTo>
                    <a:pt x="2755" y="1477"/>
                    <a:pt x="2837" y="1397"/>
                    <a:pt x="2837" y="1296"/>
                  </a:cubicBezTo>
                  <a:cubicBezTo>
                    <a:pt x="2837" y="1197"/>
                    <a:pt x="2756" y="1115"/>
                    <a:pt x="2655" y="1115"/>
                  </a:cubicBezTo>
                  <a:lnTo>
                    <a:pt x="771" y="1115"/>
                  </a:lnTo>
                  <a:cubicBezTo>
                    <a:pt x="676" y="1001"/>
                    <a:pt x="591" y="880"/>
                    <a:pt x="523" y="754"/>
                  </a:cubicBezTo>
                  <a:lnTo>
                    <a:pt x="2654" y="754"/>
                  </a:lnTo>
                  <a:cubicBezTo>
                    <a:pt x="2753" y="754"/>
                    <a:pt x="2834" y="675"/>
                    <a:pt x="2834" y="574"/>
                  </a:cubicBezTo>
                  <a:cubicBezTo>
                    <a:pt x="2834" y="473"/>
                    <a:pt x="2755" y="392"/>
                    <a:pt x="2654" y="392"/>
                  </a:cubicBezTo>
                  <a:lnTo>
                    <a:pt x="385" y="392"/>
                  </a:lnTo>
                  <a:cubicBezTo>
                    <a:pt x="371" y="324"/>
                    <a:pt x="362" y="253"/>
                    <a:pt x="362" y="182"/>
                  </a:cubicBezTo>
                  <a:cubicBezTo>
                    <a:pt x="362" y="82"/>
                    <a:pt x="283" y="0"/>
                    <a:pt x="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5"/>
            <p:cNvSpPr/>
            <p:nvPr/>
          </p:nvSpPr>
          <p:spPr>
            <a:xfrm>
              <a:off x="5431826" y="2996597"/>
              <a:ext cx="10062" cy="10062"/>
            </a:xfrm>
            <a:custGeom>
              <a:avLst/>
              <a:gdLst/>
              <a:ahLst/>
              <a:cxnLst/>
              <a:rect l="l" t="t" r="r" b="b"/>
              <a:pathLst>
                <a:path w="356" h="356" extrusionOk="0">
                  <a:moveTo>
                    <a:pt x="178" y="1"/>
                  </a:moveTo>
                  <a:cubicBezTo>
                    <a:pt x="80" y="1"/>
                    <a:pt x="1" y="80"/>
                    <a:pt x="1" y="178"/>
                  </a:cubicBezTo>
                  <a:cubicBezTo>
                    <a:pt x="1" y="278"/>
                    <a:pt x="80" y="356"/>
                    <a:pt x="178" y="356"/>
                  </a:cubicBezTo>
                  <a:cubicBezTo>
                    <a:pt x="276" y="356"/>
                    <a:pt x="356" y="278"/>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0" name="Google Shape;4820;p65"/>
          <p:cNvGrpSpPr/>
          <p:nvPr/>
        </p:nvGrpSpPr>
        <p:grpSpPr>
          <a:xfrm>
            <a:off x="336814" y="1346278"/>
            <a:ext cx="383249" cy="360047"/>
            <a:chOff x="1130114" y="2192815"/>
            <a:chExt cx="383249" cy="360047"/>
          </a:xfrm>
        </p:grpSpPr>
        <p:sp>
          <p:nvSpPr>
            <p:cNvPr id="4821" name="Google Shape;4821;p65"/>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5"/>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5"/>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5"/>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5"/>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5"/>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5"/>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5"/>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5"/>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5"/>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5"/>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5"/>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5"/>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65"/>
          <p:cNvGrpSpPr/>
          <p:nvPr/>
        </p:nvGrpSpPr>
        <p:grpSpPr>
          <a:xfrm>
            <a:off x="3177675" y="2932677"/>
            <a:ext cx="312879" cy="321425"/>
            <a:chOff x="8068650" y="2896252"/>
            <a:chExt cx="312879" cy="321425"/>
          </a:xfrm>
        </p:grpSpPr>
        <p:sp>
          <p:nvSpPr>
            <p:cNvPr id="4835" name="Google Shape;4835;p65"/>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5"/>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5"/>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5"/>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5"/>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5"/>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5"/>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5"/>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5"/>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65"/>
          <p:cNvGrpSpPr/>
          <p:nvPr/>
        </p:nvGrpSpPr>
        <p:grpSpPr>
          <a:xfrm>
            <a:off x="8173350" y="1248057"/>
            <a:ext cx="379783" cy="304303"/>
            <a:chOff x="4969625" y="600282"/>
            <a:chExt cx="379783" cy="304303"/>
          </a:xfrm>
        </p:grpSpPr>
        <p:sp>
          <p:nvSpPr>
            <p:cNvPr id="4845" name="Google Shape;4845;p65"/>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5"/>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5"/>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5"/>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5"/>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5"/>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5"/>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5"/>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5"/>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857"/>
        <p:cNvGrpSpPr/>
        <p:nvPr/>
      </p:nvGrpSpPr>
      <p:grpSpPr>
        <a:xfrm>
          <a:off x="0" y="0"/>
          <a:ext cx="0" cy="0"/>
          <a:chOff x="0" y="0"/>
          <a:chExt cx="0" cy="0"/>
        </a:xfrm>
      </p:grpSpPr>
      <p:sp>
        <p:nvSpPr>
          <p:cNvPr id="4858" name="Google Shape;4858;p66"/>
          <p:cNvSpPr txBox="1">
            <a:spLocks noGrp="1"/>
          </p:cNvSpPr>
          <p:nvPr>
            <p:ph type="title"/>
          </p:nvPr>
        </p:nvSpPr>
        <p:spPr>
          <a:xfrm>
            <a:off x="2260200" y="540000"/>
            <a:ext cx="46236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DOCTOR’S NOTES</a:t>
            </a:r>
            <a:endParaRPr/>
          </a:p>
        </p:txBody>
      </p:sp>
      <p:grpSp>
        <p:nvGrpSpPr>
          <p:cNvPr id="4860" name="Google Shape;4860;p66"/>
          <p:cNvGrpSpPr/>
          <p:nvPr/>
        </p:nvGrpSpPr>
        <p:grpSpPr>
          <a:xfrm rot="-3525666">
            <a:off x="7757005" y="847666"/>
            <a:ext cx="1153284" cy="1488186"/>
            <a:chOff x="1916700" y="2922672"/>
            <a:chExt cx="1153301" cy="1488207"/>
          </a:xfrm>
        </p:grpSpPr>
        <p:sp>
          <p:nvSpPr>
            <p:cNvPr id="4861" name="Google Shape;4861;p66"/>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6"/>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6"/>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6"/>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6"/>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6"/>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6"/>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6"/>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6"/>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6"/>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6"/>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6"/>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6"/>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6"/>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6"/>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6"/>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6"/>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6"/>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6"/>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6"/>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6"/>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6"/>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6"/>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6"/>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6"/>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6"/>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6"/>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6"/>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6"/>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6"/>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6"/>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6"/>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6"/>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6"/>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6"/>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6"/>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6"/>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6"/>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6"/>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6"/>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6"/>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6"/>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6"/>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6"/>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6"/>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66"/>
          <p:cNvGrpSpPr/>
          <p:nvPr/>
        </p:nvGrpSpPr>
        <p:grpSpPr>
          <a:xfrm>
            <a:off x="8515882" y="2881364"/>
            <a:ext cx="383249" cy="360047"/>
            <a:chOff x="1130114" y="2192815"/>
            <a:chExt cx="383249" cy="360047"/>
          </a:xfrm>
        </p:grpSpPr>
        <p:sp>
          <p:nvSpPr>
            <p:cNvPr id="4907" name="Google Shape;4907;p66"/>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6"/>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6"/>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6"/>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6"/>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6"/>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6"/>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6"/>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6"/>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6"/>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6"/>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6"/>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6"/>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0" name="Google Shape;4920;p66"/>
          <p:cNvGrpSpPr/>
          <p:nvPr/>
        </p:nvGrpSpPr>
        <p:grpSpPr>
          <a:xfrm>
            <a:off x="503881" y="3202223"/>
            <a:ext cx="312879" cy="321425"/>
            <a:chOff x="8068650" y="2896252"/>
            <a:chExt cx="312879" cy="321425"/>
          </a:xfrm>
        </p:grpSpPr>
        <p:sp>
          <p:nvSpPr>
            <p:cNvPr id="4921" name="Google Shape;4921;p66"/>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6"/>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6"/>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6"/>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6"/>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6"/>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6"/>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6"/>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6"/>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0" name="Google Shape;4930;p66"/>
          <p:cNvGrpSpPr/>
          <p:nvPr/>
        </p:nvGrpSpPr>
        <p:grpSpPr>
          <a:xfrm>
            <a:off x="614130" y="449084"/>
            <a:ext cx="1079201" cy="1399804"/>
            <a:chOff x="6073926" y="673439"/>
            <a:chExt cx="1079201" cy="1399804"/>
          </a:xfrm>
        </p:grpSpPr>
        <p:sp>
          <p:nvSpPr>
            <p:cNvPr id="4931" name="Google Shape;4931;p66"/>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6"/>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6"/>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6"/>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6"/>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6"/>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6"/>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6"/>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6"/>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6"/>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6"/>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6"/>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6"/>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6"/>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6"/>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6"/>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6"/>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6"/>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6"/>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6"/>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6"/>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6"/>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6"/>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6"/>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6"/>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6"/>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6"/>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6"/>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6"/>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6"/>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6"/>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6"/>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6"/>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6"/>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6"/>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6"/>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6"/>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6"/>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6"/>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6"/>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6"/>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6"/>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6"/>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6"/>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6"/>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 name="Google Shape;4976;p66"/>
          <p:cNvGrpSpPr/>
          <p:nvPr/>
        </p:nvGrpSpPr>
        <p:grpSpPr>
          <a:xfrm rot="10800000">
            <a:off x="8443945" y="4509570"/>
            <a:ext cx="383249" cy="360047"/>
            <a:chOff x="1130114" y="2192815"/>
            <a:chExt cx="383249" cy="360047"/>
          </a:xfrm>
        </p:grpSpPr>
        <p:sp>
          <p:nvSpPr>
            <p:cNvPr id="4977" name="Google Shape;4977;p66"/>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6"/>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6"/>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6"/>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6"/>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6"/>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6"/>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6"/>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6"/>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6"/>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6"/>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6"/>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6"/>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0" name="Google Shape;4990;p66"/>
          <p:cNvGrpSpPr/>
          <p:nvPr/>
        </p:nvGrpSpPr>
        <p:grpSpPr>
          <a:xfrm>
            <a:off x="480088" y="4463488"/>
            <a:ext cx="379783" cy="304303"/>
            <a:chOff x="4969625" y="600282"/>
            <a:chExt cx="379783" cy="304303"/>
          </a:xfrm>
        </p:grpSpPr>
        <p:sp>
          <p:nvSpPr>
            <p:cNvPr id="4991" name="Google Shape;4991;p66"/>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6"/>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6"/>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6"/>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6"/>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6"/>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6"/>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6"/>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6"/>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66"/>
          <p:cNvGrpSpPr/>
          <p:nvPr/>
        </p:nvGrpSpPr>
        <p:grpSpPr>
          <a:xfrm>
            <a:off x="8011488" y="-57893"/>
            <a:ext cx="921719" cy="880043"/>
            <a:chOff x="2523127" y="699754"/>
            <a:chExt cx="921719" cy="880043"/>
          </a:xfrm>
        </p:grpSpPr>
        <p:sp>
          <p:nvSpPr>
            <p:cNvPr id="5001" name="Google Shape;5001;p66"/>
            <p:cNvSpPr/>
            <p:nvPr/>
          </p:nvSpPr>
          <p:spPr>
            <a:xfrm>
              <a:off x="2523127" y="699754"/>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6"/>
            <p:cNvSpPr/>
            <p:nvPr/>
          </p:nvSpPr>
          <p:spPr>
            <a:xfrm>
              <a:off x="3030494" y="1212936"/>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6"/>
            <p:cNvSpPr/>
            <p:nvPr/>
          </p:nvSpPr>
          <p:spPr>
            <a:xfrm>
              <a:off x="3020067" y="1061856"/>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6"/>
            <p:cNvSpPr/>
            <p:nvPr/>
          </p:nvSpPr>
          <p:spPr>
            <a:xfrm>
              <a:off x="3067735" y="872860"/>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6"/>
            <p:cNvSpPr/>
            <p:nvPr/>
          </p:nvSpPr>
          <p:spPr>
            <a:xfrm>
              <a:off x="2845287" y="1171759"/>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6"/>
            <p:cNvSpPr/>
            <p:nvPr/>
          </p:nvSpPr>
          <p:spPr>
            <a:xfrm>
              <a:off x="2979243" y="1076512"/>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6"/>
            <p:cNvSpPr/>
            <p:nvPr/>
          </p:nvSpPr>
          <p:spPr>
            <a:xfrm>
              <a:off x="2991549" y="1123827"/>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6"/>
            <p:cNvSpPr/>
            <p:nvPr/>
          </p:nvSpPr>
          <p:spPr>
            <a:xfrm>
              <a:off x="2716352" y="811154"/>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6"/>
            <p:cNvSpPr/>
            <p:nvPr/>
          </p:nvSpPr>
          <p:spPr>
            <a:xfrm>
              <a:off x="2939917" y="1155488"/>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6"/>
            <p:cNvSpPr/>
            <p:nvPr/>
          </p:nvSpPr>
          <p:spPr>
            <a:xfrm>
              <a:off x="2914570" y="1096219"/>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6"/>
            <p:cNvSpPr/>
            <p:nvPr/>
          </p:nvSpPr>
          <p:spPr>
            <a:xfrm>
              <a:off x="2884084" y="769067"/>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6"/>
            <p:cNvSpPr/>
            <p:nvPr/>
          </p:nvSpPr>
          <p:spPr>
            <a:xfrm>
              <a:off x="2659991" y="1179101"/>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6"/>
            <p:cNvSpPr/>
            <p:nvPr/>
          </p:nvSpPr>
          <p:spPr>
            <a:xfrm>
              <a:off x="2609798" y="998065"/>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6"/>
            <p:cNvSpPr/>
            <p:nvPr/>
          </p:nvSpPr>
          <p:spPr>
            <a:xfrm>
              <a:off x="3094638" y="1256961"/>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6"/>
            <p:cNvSpPr/>
            <p:nvPr/>
          </p:nvSpPr>
          <p:spPr>
            <a:xfrm>
              <a:off x="3102098" y="1260075"/>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6"/>
            <p:cNvSpPr/>
            <p:nvPr/>
          </p:nvSpPr>
          <p:spPr>
            <a:xfrm>
              <a:off x="2985558" y="1118658"/>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6"/>
            <p:cNvSpPr/>
            <p:nvPr/>
          </p:nvSpPr>
          <p:spPr>
            <a:xfrm>
              <a:off x="2909225" y="1091138"/>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6"/>
            <p:cNvSpPr/>
            <p:nvPr/>
          </p:nvSpPr>
          <p:spPr>
            <a:xfrm>
              <a:off x="2934542" y="1147969"/>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6"/>
            <p:cNvSpPr/>
            <p:nvPr/>
          </p:nvSpPr>
          <p:spPr>
            <a:xfrm>
              <a:off x="2970931" y="1071460"/>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6"/>
            <p:cNvSpPr/>
            <p:nvPr/>
          </p:nvSpPr>
          <p:spPr>
            <a:xfrm>
              <a:off x="2654705" y="1212789"/>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6"/>
            <p:cNvSpPr/>
            <p:nvPr/>
          </p:nvSpPr>
          <p:spPr>
            <a:xfrm>
              <a:off x="3137313" y="867750"/>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6"/>
            <p:cNvSpPr/>
            <p:nvPr/>
          </p:nvSpPr>
          <p:spPr>
            <a:xfrm>
              <a:off x="2710890" y="806073"/>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6"/>
            <p:cNvSpPr/>
            <p:nvPr/>
          </p:nvSpPr>
          <p:spPr>
            <a:xfrm>
              <a:off x="3062302" y="1289210"/>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6"/>
            <p:cNvSpPr/>
            <p:nvPr/>
          </p:nvSpPr>
          <p:spPr>
            <a:xfrm>
              <a:off x="2600370" y="993160"/>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6"/>
            <p:cNvSpPr/>
            <p:nvPr/>
          </p:nvSpPr>
          <p:spPr>
            <a:xfrm>
              <a:off x="3008261" y="1056687"/>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6"/>
            <p:cNvSpPr/>
            <p:nvPr/>
          </p:nvSpPr>
          <p:spPr>
            <a:xfrm>
              <a:off x="2881441" y="764221"/>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6"/>
            <p:cNvSpPr/>
            <p:nvPr/>
          </p:nvSpPr>
          <p:spPr>
            <a:xfrm>
              <a:off x="2815564" y="1158337"/>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6"/>
            <p:cNvSpPr/>
            <p:nvPr/>
          </p:nvSpPr>
          <p:spPr>
            <a:xfrm>
              <a:off x="2989993" y="1113371"/>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6"/>
            <p:cNvSpPr/>
            <p:nvPr/>
          </p:nvSpPr>
          <p:spPr>
            <a:xfrm>
              <a:off x="2989905" y="1091285"/>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6"/>
            <p:cNvSpPr/>
            <p:nvPr/>
          </p:nvSpPr>
          <p:spPr>
            <a:xfrm>
              <a:off x="2971049" y="1151141"/>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6"/>
            <p:cNvSpPr/>
            <p:nvPr/>
          </p:nvSpPr>
          <p:spPr>
            <a:xfrm>
              <a:off x="2961269" y="1149173"/>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6"/>
            <p:cNvSpPr/>
            <p:nvPr/>
          </p:nvSpPr>
          <p:spPr>
            <a:xfrm>
              <a:off x="2953339" y="1117659"/>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6"/>
            <p:cNvSpPr/>
            <p:nvPr/>
          </p:nvSpPr>
          <p:spPr>
            <a:xfrm>
              <a:off x="2935981" y="1124150"/>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6"/>
            <p:cNvSpPr/>
            <p:nvPr/>
          </p:nvSpPr>
          <p:spPr>
            <a:xfrm>
              <a:off x="2983678" y="1140392"/>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6"/>
            <p:cNvSpPr/>
            <p:nvPr/>
          </p:nvSpPr>
          <p:spPr>
            <a:xfrm>
              <a:off x="2987144" y="1148204"/>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6"/>
            <p:cNvSpPr/>
            <p:nvPr/>
          </p:nvSpPr>
          <p:spPr>
            <a:xfrm>
              <a:off x="3059306" y="828071"/>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6"/>
            <p:cNvSpPr/>
            <p:nvPr/>
          </p:nvSpPr>
          <p:spPr>
            <a:xfrm>
              <a:off x="3072317" y="893743"/>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6"/>
            <p:cNvSpPr/>
            <p:nvPr/>
          </p:nvSpPr>
          <p:spPr>
            <a:xfrm>
              <a:off x="3065855" y="957417"/>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6"/>
            <p:cNvSpPr/>
            <p:nvPr/>
          </p:nvSpPr>
          <p:spPr>
            <a:xfrm>
              <a:off x="2932222" y="926079"/>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6"/>
            <p:cNvSpPr/>
            <p:nvPr/>
          </p:nvSpPr>
          <p:spPr>
            <a:xfrm>
              <a:off x="2960211" y="976243"/>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6"/>
            <p:cNvSpPr/>
            <p:nvPr/>
          </p:nvSpPr>
          <p:spPr>
            <a:xfrm>
              <a:off x="2974838" y="918678"/>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6"/>
            <p:cNvSpPr/>
            <p:nvPr/>
          </p:nvSpPr>
          <p:spPr>
            <a:xfrm>
              <a:off x="2994339" y="871509"/>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6"/>
            <p:cNvSpPr/>
            <p:nvPr/>
          </p:nvSpPr>
          <p:spPr>
            <a:xfrm>
              <a:off x="3011815" y="1233759"/>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6"/>
            <p:cNvSpPr/>
            <p:nvPr/>
          </p:nvSpPr>
          <p:spPr>
            <a:xfrm>
              <a:off x="3014340" y="1295377"/>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6"/>
            <p:cNvSpPr/>
            <p:nvPr/>
          </p:nvSpPr>
          <p:spPr>
            <a:xfrm>
              <a:off x="3009142" y="1359786"/>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6"/>
            <p:cNvSpPr/>
            <p:nvPr/>
          </p:nvSpPr>
          <p:spPr>
            <a:xfrm>
              <a:off x="2867813" y="1231028"/>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6"/>
            <p:cNvSpPr/>
            <p:nvPr/>
          </p:nvSpPr>
          <p:spPr>
            <a:xfrm>
              <a:off x="2893365" y="1298814"/>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6"/>
            <p:cNvSpPr/>
            <p:nvPr/>
          </p:nvSpPr>
          <p:spPr>
            <a:xfrm>
              <a:off x="2692944" y="1017713"/>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6"/>
            <p:cNvSpPr/>
            <p:nvPr/>
          </p:nvSpPr>
          <p:spPr>
            <a:xfrm>
              <a:off x="2730744" y="1041151"/>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6"/>
            <p:cNvSpPr/>
            <p:nvPr/>
          </p:nvSpPr>
          <p:spPr>
            <a:xfrm>
              <a:off x="2770863" y="1086498"/>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6"/>
            <p:cNvSpPr/>
            <p:nvPr/>
          </p:nvSpPr>
          <p:spPr>
            <a:xfrm>
              <a:off x="2679023" y="1171113"/>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6"/>
            <p:cNvSpPr/>
            <p:nvPr/>
          </p:nvSpPr>
          <p:spPr>
            <a:xfrm>
              <a:off x="2719994" y="1168646"/>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6"/>
            <p:cNvSpPr/>
            <p:nvPr/>
          </p:nvSpPr>
          <p:spPr>
            <a:xfrm>
              <a:off x="2677760" y="1139951"/>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6"/>
            <p:cNvSpPr/>
            <p:nvPr/>
          </p:nvSpPr>
          <p:spPr>
            <a:xfrm>
              <a:off x="2803434" y="1374764"/>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6"/>
            <p:cNvSpPr/>
            <p:nvPr/>
          </p:nvSpPr>
          <p:spPr>
            <a:xfrm>
              <a:off x="2811306" y="1360902"/>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6"/>
            <p:cNvSpPr/>
            <p:nvPr/>
          </p:nvSpPr>
          <p:spPr>
            <a:xfrm>
              <a:off x="2690889" y="1236402"/>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6"/>
            <p:cNvSpPr/>
            <p:nvPr/>
          </p:nvSpPr>
          <p:spPr>
            <a:xfrm>
              <a:off x="2713298" y="1267535"/>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6"/>
            <p:cNvSpPr/>
            <p:nvPr/>
          </p:nvSpPr>
          <p:spPr>
            <a:xfrm>
              <a:off x="2794535" y="1250059"/>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6"/>
            <p:cNvSpPr/>
            <p:nvPr/>
          </p:nvSpPr>
          <p:spPr>
            <a:xfrm>
              <a:off x="3230298" y="1303483"/>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6"/>
            <p:cNvSpPr/>
            <p:nvPr/>
          </p:nvSpPr>
          <p:spPr>
            <a:xfrm>
              <a:off x="3218080" y="1327537"/>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6"/>
            <p:cNvSpPr/>
            <p:nvPr/>
          </p:nvSpPr>
          <p:spPr>
            <a:xfrm>
              <a:off x="3086620" y="1412799"/>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6"/>
            <p:cNvSpPr/>
            <p:nvPr/>
          </p:nvSpPr>
          <p:spPr>
            <a:xfrm>
              <a:off x="3095548" y="1405045"/>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6"/>
            <p:cNvSpPr/>
            <p:nvPr/>
          </p:nvSpPr>
          <p:spPr>
            <a:xfrm>
              <a:off x="3089909" y="1297022"/>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6"/>
            <p:cNvSpPr/>
            <p:nvPr/>
          </p:nvSpPr>
          <p:spPr>
            <a:xfrm>
              <a:off x="3077750" y="1265009"/>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6"/>
            <p:cNvSpPr/>
            <p:nvPr/>
          </p:nvSpPr>
          <p:spPr>
            <a:xfrm>
              <a:off x="3096988" y="1338816"/>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6"/>
            <p:cNvSpPr/>
            <p:nvPr/>
          </p:nvSpPr>
          <p:spPr>
            <a:xfrm>
              <a:off x="3104271" y="1080947"/>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6"/>
            <p:cNvSpPr/>
            <p:nvPr/>
          </p:nvSpPr>
          <p:spPr>
            <a:xfrm>
              <a:off x="3148649" y="1102857"/>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6"/>
            <p:cNvSpPr/>
            <p:nvPr/>
          </p:nvSpPr>
          <p:spPr>
            <a:xfrm>
              <a:off x="3058542" y="1207385"/>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6"/>
            <p:cNvSpPr/>
            <p:nvPr/>
          </p:nvSpPr>
          <p:spPr>
            <a:xfrm>
              <a:off x="3092758" y="1213376"/>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6"/>
            <p:cNvSpPr/>
            <p:nvPr/>
          </p:nvSpPr>
          <p:spPr>
            <a:xfrm>
              <a:off x="3127356" y="1208824"/>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6"/>
            <p:cNvSpPr/>
            <p:nvPr/>
          </p:nvSpPr>
          <p:spPr>
            <a:xfrm>
              <a:off x="3205686" y="1195666"/>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6"/>
            <p:cNvSpPr/>
            <p:nvPr/>
          </p:nvSpPr>
          <p:spPr>
            <a:xfrm>
              <a:off x="3273589" y="1014189"/>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6"/>
            <p:cNvSpPr/>
            <p:nvPr/>
          </p:nvSpPr>
          <p:spPr>
            <a:xfrm>
              <a:off x="3255674" y="1018095"/>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6"/>
            <p:cNvSpPr/>
            <p:nvPr/>
          </p:nvSpPr>
          <p:spPr>
            <a:xfrm>
              <a:off x="3052698" y="968695"/>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6"/>
            <p:cNvSpPr/>
            <p:nvPr/>
          </p:nvSpPr>
          <p:spPr>
            <a:xfrm>
              <a:off x="3131233" y="989371"/>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6"/>
            <p:cNvSpPr/>
            <p:nvPr/>
          </p:nvSpPr>
          <p:spPr>
            <a:xfrm>
              <a:off x="3151028" y="971074"/>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6"/>
            <p:cNvSpPr/>
            <p:nvPr/>
          </p:nvSpPr>
          <p:spPr>
            <a:xfrm>
              <a:off x="3163246" y="905491"/>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6"/>
            <p:cNvSpPr/>
            <p:nvPr/>
          </p:nvSpPr>
          <p:spPr>
            <a:xfrm>
              <a:off x="3190854" y="1023294"/>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6"/>
            <p:cNvSpPr/>
            <p:nvPr/>
          </p:nvSpPr>
          <p:spPr>
            <a:xfrm>
              <a:off x="2849575" y="957593"/>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6"/>
            <p:cNvSpPr/>
            <p:nvPr/>
          </p:nvSpPr>
          <p:spPr>
            <a:xfrm>
              <a:off x="2879855" y="965523"/>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6"/>
            <p:cNvSpPr/>
            <p:nvPr/>
          </p:nvSpPr>
          <p:spPr>
            <a:xfrm>
              <a:off x="2852747" y="914595"/>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6"/>
            <p:cNvSpPr/>
            <p:nvPr/>
          </p:nvSpPr>
          <p:spPr>
            <a:xfrm>
              <a:off x="2739378" y="945551"/>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6"/>
            <p:cNvSpPr/>
            <p:nvPr/>
          </p:nvSpPr>
          <p:spPr>
            <a:xfrm>
              <a:off x="2761611" y="951190"/>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6"/>
            <p:cNvSpPr/>
            <p:nvPr/>
          </p:nvSpPr>
          <p:spPr>
            <a:xfrm>
              <a:off x="2799469" y="944670"/>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Imagen 2"/>
          <p:cNvPicPr>
            <a:picLocks noChangeAspect="1"/>
          </p:cNvPicPr>
          <p:nvPr/>
        </p:nvPicPr>
        <p:blipFill>
          <a:blip r:embed="rId3"/>
          <a:stretch>
            <a:fillRect/>
          </a:stretch>
        </p:blipFill>
        <p:spPr>
          <a:xfrm>
            <a:off x="757255" y="1848888"/>
            <a:ext cx="7420573" cy="3356301"/>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4857"/>
        <p:cNvGrpSpPr/>
        <p:nvPr/>
      </p:nvGrpSpPr>
      <p:grpSpPr>
        <a:xfrm>
          <a:off x="0" y="0"/>
          <a:ext cx="0" cy="0"/>
          <a:chOff x="0" y="0"/>
          <a:chExt cx="0" cy="0"/>
        </a:xfrm>
      </p:grpSpPr>
      <p:sp>
        <p:nvSpPr>
          <p:cNvPr id="4858" name="Google Shape;4858;p66"/>
          <p:cNvSpPr txBox="1">
            <a:spLocks noGrp="1"/>
          </p:cNvSpPr>
          <p:nvPr>
            <p:ph type="title"/>
          </p:nvPr>
        </p:nvSpPr>
        <p:spPr>
          <a:xfrm>
            <a:off x="2260200" y="540000"/>
            <a:ext cx="46236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DOCTOR’S NOTES</a:t>
            </a:r>
            <a:endParaRPr/>
          </a:p>
        </p:txBody>
      </p:sp>
      <p:sp>
        <p:nvSpPr>
          <p:cNvPr id="4859" name="Google Shape;4859;p66"/>
          <p:cNvSpPr txBox="1">
            <a:spLocks noGrp="1"/>
          </p:cNvSpPr>
          <p:nvPr>
            <p:ph type="subTitle" idx="1"/>
          </p:nvPr>
        </p:nvSpPr>
        <p:spPr>
          <a:xfrm rot="-446">
            <a:off x="1506163" y="2222313"/>
            <a:ext cx="4623600" cy="213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clear?</a:t>
            </a:r>
            <a:endParaRPr/>
          </a:p>
          <a:p>
            <a:pPr marL="0" lvl="0" indent="0" algn="l" rtl="0">
              <a:spcBef>
                <a:spcPts val="0"/>
              </a:spcBef>
              <a:spcAft>
                <a:spcPts val="0"/>
              </a:spcAft>
              <a:buNone/>
            </a:pPr>
            <a:r>
              <a:rPr lang="en"/>
              <a:t>Lists like this one:</a:t>
            </a:r>
            <a:endParaRPr/>
          </a:p>
          <a:p>
            <a:pPr marL="457200" lvl="0" indent="-317500" algn="l" rtl="0">
              <a:spcBef>
                <a:spcPts val="16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600"/>
              </a:spcBef>
              <a:spcAft>
                <a:spcPts val="0"/>
              </a:spcAft>
              <a:buNone/>
            </a:pPr>
            <a:r>
              <a:rPr lang="en"/>
              <a:t>And the most important thing: the audience won’t miss the point of your presentation</a:t>
            </a:r>
            <a:endParaRPr/>
          </a:p>
          <a:p>
            <a:pPr marL="0" lvl="0" indent="0" algn="l" rtl="0">
              <a:spcBef>
                <a:spcPts val="0"/>
              </a:spcBef>
              <a:spcAft>
                <a:spcPts val="0"/>
              </a:spcAft>
              <a:buNone/>
            </a:pPr>
            <a:endParaRPr/>
          </a:p>
        </p:txBody>
      </p:sp>
      <p:grpSp>
        <p:nvGrpSpPr>
          <p:cNvPr id="4860" name="Google Shape;4860;p66"/>
          <p:cNvGrpSpPr/>
          <p:nvPr/>
        </p:nvGrpSpPr>
        <p:grpSpPr>
          <a:xfrm rot="-3525666">
            <a:off x="7757005" y="847666"/>
            <a:ext cx="1153284" cy="1488186"/>
            <a:chOff x="1916700" y="2922672"/>
            <a:chExt cx="1153301" cy="1488207"/>
          </a:xfrm>
        </p:grpSpPr>
        <p:sp>
          <p:nvSpPr>
            <p:cNvPr id="4861" name="Google Shape;4861;p66"/>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6"/>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6"/>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6"/>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6"/>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6"/>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6"/>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6"/>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6"/>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6"/>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6"/>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6"/>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6"/>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6"/>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6"/>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6"/>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6"/>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6"/>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6"/>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6"/>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6"/>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6"/>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6"/>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6"/>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6"/>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6"/>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6"/>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6"/>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6"/>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6"/>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6"/>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6"/>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6"/>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6"/>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6"/>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6"/>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6"/>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6"/>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6"/>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6"/>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6"/>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6"/>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6"/>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6"/>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6"/>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66"/>
          <p:cNvGrpSpPr/>
          <p:nvPr/>
        </p:nvGrpSpPr>
        <p:grpSpPr>
          <a:xfrm>
            <a:off x="8515882" y="2881364"/>
            <a:ext cx="383249" cy="360047"/>
            <a:chOff x="1130114" y="2192815"/>
            <a:chExt cx="383249" cy="360047"/>
          </a:xfrm>
        </p:grpSpPr>
        <p:sp>
          <p:nvSpPr>
            <p:cNvPr id="4907" name="Google Shape;4907;p66"/>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6"/>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6"/>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6"/>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6"/>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6"/>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6"/>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6"/>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6"/>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6"/>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6"/>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6"/>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6"/>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0" name="Google Shape;4920;p66"/>
          <p:cNvGrpSpPr/>
          <p:nvPr/>
        </p:nvGrpSpPr>
        <p:grpSpPr>
          <a:xfrm>
            <a:off x="503881" y="3202223"/>
            <a:ext cx="312879" cy="321425"/>
            <a:chOff x="8068650" y="2896252"/>
            <a:chExt cx="312879" cy="321425"/>
          </a:xfrm>
        </p:grpSpPr>
        <p:sp>
          <p:nvSpPr>
            <p:cNvPr id="4921" name="Google Shape;4921;p66"/>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6"/>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6"/>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6"/>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6"/>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6"/>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6"/>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6"/>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6"/>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0" name="Google Shape;4930;p66"/>
          <p:cNvGrpSpPr/>
          <p:nvPr/>
        </p:nvGrpSpPr>
        <p:grpSpPr>
          <a:xfrm>
            <a:off x="595174" y="1362988"/>
            <a:ext cx="1079201" cy="1399804"/>
            <a:chOff x="6073926" y="673439"/>
            <a:chExt cx="1079201" cy="1399804"/>
          </a:xfrm>
        </p:grpSpPr>
        <p:sp>
          <p:nvSpPr>
            <p:cNvPr id="4931" name="Google Shape;4931;p66"/>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6"/>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6"/>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6"/>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6"/>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6"/>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6"/>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6"/>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6"/>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6"/>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6"/>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6"/>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6"/>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6"/>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6"/>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6"/>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6"/>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6"/>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6"/>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6"/>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6"/>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6"/>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6"/>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6"/>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6"/>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6"/>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6"/>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6"/>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6"/>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6"/>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6"/>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6"/>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6"/>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6"/>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6"/>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6"/>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6"/>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6"/>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6"/>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6"/>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6"/>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6"/>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6"/>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6"/>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6"/>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 name="Google Shape;4976;p66"/>
          <p:cNvGrpSpPr/>
          <p:nvPr/>
        </p:nvGrpSpPr>
        <p:grpSpPr>
          <a:xfrm rot="10800000">
            <a:off x="8443945" y="4509570"/>
            <a:ext cx="383249" cy="360047"/>
            <a:chOff x="1130114" y="2192815"/>
            <a:chExt cx="383249" cy="360047"/>
          </a:xfrm>
        </p:grpSpPr>
        <p:sp>
          <p:nvSpPr>
            <p:cNvPr id="4977" name="Google Shape;4977;p66"/>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6"/>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6"/>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6"/>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6"/>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6"/>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6"/>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6"/>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6"/>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6"/>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6"/>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6"/>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6"/>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0" name="Google Shape;4990;p66"/>
          <p:cNvGrpSpPr/>
          <p:nvPr/>
        </p:nvGrpSpPr>
        <p:grpSpPr>
          <a:xfrm>
            <a:off x="480088" y="4463488"/>
            <a:ext cx="379783" cy="304303"/>
            <a:chOff x="4969625" y="600282"/>
            <a:chExt cx="379783" cy="304303"/>
          </a:xfrm>
        </p:grpSpPr>
        <p:sp>
          <p:nvSpPr>
            <p:cNvPr id="4991" name="Google Shape;4991;p66"/>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6"/>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6"/>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6"/>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6"/>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6"/>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6"/>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6"/>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6"/>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66"/>
          <p:cNvGrpSpPr/>
          <p:nvPr/>
        </p:nvGrpSpPr>
        <p:grpSpPr>
          <a:xfrm>
            <a:off x="8011488" y="-57893"/>
            <a:ext cx="921719" cy="880043"/>
            <a:chOff x="2523127" y="699754"/>
            <a:chExt cx="921719" cy="880043"/>
          </a:xfrm>
        </p:grpSpPr>
        <p:sp>
          <p:nvSpPr>
            <p:cNvPr id="5001" name="Google Shape;5001;p66"/>
            <p:cNvSpPr/>
            <p:nvPr/>
          </p:nvSpPr>
          <p:spPr>
            <a:xfrm>
              <a:off x="2523127" y="699754"/>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6"/>
            <p:cNvSpPr/>
            <p:nvPr/>
          </p:nvSpPr>
          <p:spPr>
            <a:xfrm>
              <a:off x="3030494" y="1212936"/>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6"/>
            <p:cNvSpPr/>
            <p:nvPr/>
          </p:nvSpPr>
          <p:spPr>
            <a:xfrm>
              <a:off x="3020067" y="1061856"/>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6"/>
            <p:cNvSpPr/>
            <p:nvPr/>
          </p:nvSpPr>
          <p:spPr>
            <a:xfrm>
              <a:off x="3067735" y="872860"/>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6"/>
            <p:cNvSpPr/>
            <p:nvPr/>
          </p:nvSpPr>
          <p:spPr>
            <a:xfrm>
              <a:off x="2845287" y="1171759"/>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6"/>
            <p:cNvSpPr/>
            <p:nvPr/>
          </p:nvSpPr>
          <p:spPr>
            <a:xfrm>
              <a:off x="2979243" y="1076512"/>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6"/>
            <p:cNvSpPr/>
            <p:nvPr/>
          </p:nvSpPr>
          <p:spPr>
            <a:xfrm>
              <a:off x="2991549" y="1123827"/>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6"/>
            <p:cNvSpPr/>
            <p:nvPr/>
          </p:nvSpPr>
          <p:spPr>
            <a:xfrm>
              <a:off x="2716352" y="811154"/>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6"/>
            <p:cNvSpPr/>
            <p:nvPr/>
          </p:nvSpPr>
          <p:spPr>
            <a:xfrm>
              <a:off x="2939917" y="1155488"/>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6"/>
            <p:cNvSpPr/>
            <p:nvPr/>
          </p:nvSpPr>
          <p:spPr>
            <a:xfrm>
              <a:off x="2914570" y="1096219"/>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6"/>
            <p:cNvSpPr/>
            <p:nvPr/>
          </p:nvSpPr>
          <p:spPr>
            <a:xfrm>
              <a:off x="2884084" y="769067"/>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6"/>
            <p:cNvSpPr/>
            <p:nvPr/>
          </p:nvSpPr>
          <p:spPr>
            <a:xfrm>
              <a:off x="2659991" y="1179101"/>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6"/>
            <p:cNvSpPr/>
            <p:nvPr/>
          </p:nvSpPr>
          <p:spPr>
            <a:xfrm>
              <a:off x="2609798" y="998065"/>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6"/>
            <p:cNvSpPr/>
            <p:nvPr/>
          </p:nvSpPr>
          <p:spPr>
            <a:xfrm>
              <a:off x="3094638" y="1256961"/>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6"/>
            <p:cNvSpPr/>
            <p:nvPr/>
          </p:nvSpPr>
          <p:spPr>
            <a:xfrm>
              <a:off x="3102098" y="1260075"/>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6"/>
            <p:cNvSpPr/>
            <p:nvPr/>
          </p:nvSpPr>
          <p:spPr>
            <a:xfrm>
              <a:off x="2985558" y="1118658"/>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6"/>
            <p:cNvSpPr/>
            <p:nvPr/>
          </p:nvSpPr>
          <p:spPr>
            <a:xfrm>
              <a:off x="2909225" y="1091138"/>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6"/>
            <p:cNvSpPr/>
            <p:nvPr/>
          </p:nvSpPr>
          <p:spPr>
            <a:xfrm>
              <a:off x="2934542" y="1147969"/>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6"/>
            <p:cNvSpPr/>
            <p:nvPr/>
          </p:nvSpPr>
          <p:spPr>
            <a:xfrm>
              <a:off x="2970931" y="1071460"/>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6"/>
            <p:cNvSpPr/>
            <p:nvPr/>
          </p:nvSpPr>
          <p:spPr>
            <a:xfrm>
              <a:off x="2654705" y="1212789"/>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6"/>
            <p:cNvSpPr/>
            <p:nvPr/>
          </p:nvSpPr>
          <p:spPr>
            <a:xfrm>
              <a:off x="3137313" y="867750"/>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6"/>
            <p:cNvSpPr/>
            <p:nvPr/>
          </p:nvSpPr>
          <p:spPr>
            <a:xfrm>
              <a:off x="2710890" y="806073"/>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6"/>
            <p:cNvSpPr/>
            <p:nvPr/>
          </p:nvSpPr>
          <p:spPr>
            <a:xfrm>
              <a:off x="3062302" y="1289210"/>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6"/>
            <p:cNvSpPr/>
            <p:nvPr/>
          </p:nvSpPr>
          <p:spPr>
            <a:xfrm>
              <a:off x="2600370" y="993160"/>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6"/>
            <p:cNvSpPr/>
            <p:nvPr/>
          </p:nvSpPr>
          <p:spPr>
            <a:xfrm>
              <a:off x="3008261" y="1056687"/>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6"/>
            <p:cNvSpPr/>
            <p:nvPr/>
          </p:nvSpPr>
          <p:spPr>
            <a:xfrm>
              <a:off x="2881441" y="764221"/>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6"/>
            <p:cNvSpPr/>
            <p:nvPr/>
          </p:nvSpPr>
          <p:spPr>
            <a:xfrm>
              <a:off x="2815564" y="1158337"/>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6"/>
            <p:cNvSpPr/>
            <p:nvPr/>
          </p:nvSpPr>
          <p:spPr>
            <a:xfrm>
              <a:off x="2989993" y="1113371"/>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6"/>
            <p:cNvSpPr/>
            <p:nvPr/>
          </p:nvSpPr>
          <p:spPr>
            <a:xfrm>
              <a:off x="2989905" y="1091285"/>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6"/>
            <p:cNvSpPr/>
            <p:nvPr/>
          </p:nvSpPr>
          <p:spPr>
            <a:xfrm>
              <a:off x="2971049" y="1151141"/>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6"/>
            <p:cNvSpPr/>
            <p:nvPr/>
          </p:nvSpPr>
          <p:spPr>
            <a:xfrm>
              <a:off x="2961269" y="1149173"/>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6"/>
            <p:cNvSpPr/>
            <p:nvPr/>
          </p:nvSpPr>
          <p:spPr>
            <a:xfrm>
              <a:off x="2953339" y="1117659"/>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6"/>
            <p:cNvSpPr/>
            <p:nvPr/>
          </p:nvSpPr>
          <p:spPr>
            <a:xfrm>
              <a:off x="2935981" y="1124150"/>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6"/>
            <p:cNvSpPr/>
            <p:nvPr/>
          </p:nvSpPr>
          <p:spPr>
            <a:xfrm>
              <a:off x="2983678" y="1140392"/>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6"/>
            <p:cNvSpPr/>
            <p:nvPr/>
          </p:nvSpPr>
          <p:spPr>
            <a:xfrm>
              <a:off x="2987144" y="1148204"/>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6"/>
            <p:cNvSpPr/>
            <p:nvPr/>
          </p:nvSpPr>
          <p:spPr>
            <a:xfrm>
              <a:off x="3059306" y="828071"/>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6"/>
            <p:cNvSpPr/>
            <p:nvPr/>
          </p:nvSpPr>
          <p:spPr>
            <a:xfrm>
              <a:off x="3072317" y="893743"/>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6"/>
            <p:cNvSpPr/>
            <p:nvPr/>
          </p:nvSpPr>
          <p:spPr>
            <a:xfrm>
              <a:off x="3065855" y="957417"/>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6"/>
            <p:cNvSpPr/>
            <p:nvPr/>
          </p:nvSpPr>
          <p:spPr>
            <a:xfrm>
              <a:off x="2932222" y="926079"/>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6"/>
            <p:cNvSpPr/>
            <p:nvPr/>
          </p:nvSpPr>
          <p:spPr>
            <a:xfrm>
              <a:off x="2960211" y="976243"/>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6"/>
            <p:cNvSpPr/>
            <p:nvPr/>
          </p:nvSpPr>
          <p:spPr>
            <a:xfrm>
              <a:off x="2974838" y="918678"/>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6"/>
            <p:cNvSpPr/>
            <p:nvPr/>
          </p:nvSpPr>
          <p:spPr>
            <a:xfrm>
              <a:off x="2994339" y="871509"/>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6"/>
            <p:cNvSpPr/>
            <p:nvPr/>
          </p:nvSpPr>
          <p:spPr>
            <a:xfrm>
              <a:off x="3011815" y="1233759"/>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6"/>
            <p:cNvSpPr/>
            <p:nvPr/>
          </p:nvSpPr>
          <p:spPr>
            <a:xfrm>
              <a:off x="3014340" y="1295377"/>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6"/>
            <p:cNvSpPr/>
            <p:nvPr/>
          </p:nvSpPr>
          <p:spPr>
            <a:xfrm>
              <a:off x="3009142" y="1359786"/>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6"/>
            <p:cNvSpPr/>
            <p:nvPr/>
          </p:nvSpPr>
          <p:spPr>
            <a:xfrm>
              <a:off x="2867813" y="1231028"/>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6"/>
            <p:cNvSpPr/>
            <p:nvPr/>
          </p:nvSpPr>
          <p:spPr>
            <a:xfrm>
              <a:off x="2893365" y="1298814"/>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6"/>
            <p:cNvSpPr/>
            <p:nvPr/>
          </p:nvSpPr>
          <p:spPr>
            <a:xfrm>
              <a:off x="2692944" y="1017713"/>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6"/>
            <p:cNvSpPr/>
            <p:nvPr/>
          </p:nvSpPr>
          <p:spPr>
            <a:xfrm>
              <a:off x="2730744" y="1041151"/>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6"/>
            <p:cNvSpPr/>
            <p:nvPr/>
          </p:nvSpPr>
          <p:spPr>
            <a:xfrm>
              <a:off x="2770863" y="1086498"/>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6"/>
            <p:cNvSpPr/>
            <p:nvPr/>
          </p:nvSpPr>
          <p:spPr>
            <a:xfrm>
              <a:off x="2679023" y="1171113"/>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6"/>
            <p:cNvSpPr/>
            <p:nvPr/>
          </p:nvSpPr>
          <p:spPr>
            <a:xfrm>
              <a:off x="2719994" y="1168646"/>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6"/>
            <p:cNvSpPr/>
            <p:nvPr/>
          </p:nvSpPr>
          <p:spPr>
            <a:xfrm>
              <a:off x="2677760" y="1139951"/>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6"/>
            <p:cNvSpPr/>
            <p:nvPr/>
          </p:nvSpPr>
          <p:spPr>
            <a:xfrm>
              <a:off x="2803434" y="1374764"/>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6"/>
            <p:cNvSpPr/>
            <p:nvPr/>
          </p:nvSpPr>
          <p:spPr>
            <a:xfrm>
              <a:off x="2811306" y="1360902"/>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6"/>
            <p:cNvSpPr/>
            <p:nvPr/>
          </p:nvSpPr>
          <p:spPr>
            <a:xfrm>
              <a:off x="2690889" y="1236402"/>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6"/>
            <p:cNvSpPr/>
            <p:nvPr/>
          </p:nvSpPr>
          <p:spPr>
            <a:xfrm>
              <a:off x="2713298" y="1267535"/>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6"/>
            <p:cNvSpPr/>
            <p:nvPr/>
          </p:nvSpPr>
          <p:spPr>
            <a:xfrm>
              <a:off x="2794535" y="1250059"/>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6"/>
            <p:cNvSpPr/>
            <p:nvPr/>
          </p:nvSpPr>
          <p:spPr>
            <a:xfrm>
              <a:off x="3230298" y="1303483"/>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6"/>
            <p:cNvSpPr/>
            <p:nvPr/>
          </p:nvSpPr>
          <p:spPr>
            <a:xfrm>
              <a:off x="3218080" y="1327537"/>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6"/>
            <p:cNvSpPr/>
            <p:nvPr/>
          </p:nvSpPr>
          <p:spPr>
            <a:xfrm>
              <a:off x="3086620" y="1412799"/>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6"/>
            <p:cNvSpPr/>
            <p:nvPr/>
          </p:nvSpPr>
          <p:spPr>
            <a:xfrm>
              <a:off x="3095548" y="1405045"/>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6"/>
            <p:cNvSpPr/>
            <p:nvPr/>
          </p:nvSpPr>
          <p:spPr>
            <a:xfrm>
              <a:off x="3089909" y="1297022"/>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6"/>
            <p:cNvSpPr/>
            <p:nvPr/>
          </p:nvSpPr>
          <p:spPr>
            <a:xfrm>
              <a:off x="3077750" y="1265009"/>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6"/>
            <p:cNvSpPr/>
            <p:nvPr/>
          </p:nvSpPr>
          <p:spPr>
            <a:xfrm>
              <a:off x="3096988" y="1338816"/>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6"/>
            <p:cNvSpPr/>
            <p:nvPr/>
          </p:nvSpPr>
          <p:spPr>
            <a:xfrm>
              <a:off x="3104271" y="1080947"/>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6"/>
            <p:cNvSpPr/>
            <p:nvPr/>
          </p:nvSpPr>
          <p:spPr>
            <a:xfrm>
              <a:off x="3148649" y="1102857"/>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6"/>
            <p:cNvSpPr/>
            <p:nvPr/>
          </p:nvSpPr>
          <p:spPr>
            <a:xfrm>
              <a:off x="3058542" y="1207385"/>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6"/>
            <p:cNvSpPr/>
            <p:nvPr/>
          </p:nvSpPr>
          <p:spPr>
            <a:xfrm>
              <a:off x="3092758" y="1213376"/>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6"/>
            <p:cNvSpPr/>
            <p:nvPr/>
          </p:nvSpPr>
          <p:spPr>
            <a:xfrm>
              <a:off x="3127356" y="1208824"/>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6"/>
            <p:cNvSpPr/>
            <p:nvPr/>
          </p:nvSpPr>
          <p:spPr>
            <a:xfrm>
              <a:off x="3205686" y="1195666"/>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6"/>
            <p:cNvSpPr/>
            <p:nvPr/>
          </p:nvSpPr>
          <p:spPr>
            <a:xfrm>
              <a:off x="3273589" y="1014189"/>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6"/>
            <p:cNvSpPr/>
            <p:nvPr/>
          </p:nvSpPr>
          <p:spPr>
            <a:xfrm>
              <a:off x="3255674" y="1018095"/>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6"/>
            <p:cNvSpPr/>
            <p:nvPr/>
          </p:nvSpPr>
          <p:spPr>
            <a:xfrm>
              <a:off x="3052698" y="968695"/>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6"/>
            <p:cNvSpPr/>
            <p:nvPr/>
          </p:nvSpPr>
          <p:spPr>
            <a:xfrm>
              <a:off x="3131233" y="989371"/>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6"/>
            <p:cNvSpPr/>
            <p:nvPr/>
          </p:nvSpPr>
          <p:spPr>
            <a:xfrm>
              <a:off x="3151028" y="971074"/>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6"/>
            <p:cNvSpPr/>
            <p:nvPr/>
          </p:nvSpPr>
          <p:spPr>
            <a:xfrm>
              <a:off x="3163246" y="905491"/>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6"/>
            <p:cNvSpPr/>
            <p:nvPr/>
          </p:nvSpPr>
          <p:spPr>
            <a:xfrm>
              <a:off x="3190854" y="1023294"/>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6"/>
            <p:cNvSpPr/>
            <p:nvPr/>
          </p:nvSpPr>
          <p:spPr>
            <a:xfrm>
              <a:off x="2849575" y="957593"/>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6"/>
            <p:cNvSpPr/>
            <p:nvPr/>
          </p:nvSpPr>
          <p:spPr>
            <a:xfrm>
              <a:off x="2879855" y="965523"/>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6"/>
            <p:cNvSpPr/>
            <p:nvPr/>
          </p:nvSpPr>
          <p:spPr>
            <a:xfrm>
              <a:off x="2852747" y="914595"/>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6"/>
            <p:cNvSpPr/>
            <p:nvPr/>
          </p:nvSpPr>
          <p:spPr>
            <a:xfrm>
              <a:off x="2739378" y="945551"/>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6"/>
            <p:cNvSpPr/>
            <p:nvPr/>
          </p:nvSpPr>
          <p:spPr>
            <a:xfrm>
              <a:off x="2761611" y="951190"/>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6"/>
            <p:cNvSpPr/>
            <p:nvPr/>
          </p:nvSpPr>
          <p:spPr>
            <a:xfrm>
              <a:off x="2799469" y="944670"/>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6076822" y="2234131"/>
            <a:ext cx="1872544" cy="2710261"/>
          </a:xfrm>
          <a:prstGeom prst="rect">
            <a:avLst/>
          </a:prstGeom>
        </p:spPr>
      </p:pic>
    </p:spTree>
    <p:extLst>
      <p:ext uri="{BB962C8B-B14F-4D97-AF65-F5344CB8AC3E}">
        <p14:creationId xmlns:p14="http://schemas.microsoft.com/office/powerpoint/2010/main" val="387194532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857"/>
        <p:cNvGrpSpPr/>
        <p:nvPr/>
      </p:nvGrpSpPr>
      <p:grpSpPr>
        <a:xfrm>
          <a:off x="0" y="0"/>
          <a:ext cx="0" cy="0"/>
          <a:chOff x="0" y="0"/>
          <a:chExt cx="0" cy="0"/>
        </a:xfrm>
      </p:grpSpPr>
      <p:sp>
        <p:nvSpPr>
          <p:cNvPr id="4858" name="Google Shape;4858;p66"/>
          <p:cNvSpPr txBox="1">
            <a:spLocks noGrp="1"/>
          </p:cNvSpPr>
          <p:nvPr>
            <p:ph type="title"/>
          </p:nvPr>
        </p:nvSpPr>
        <p:spPr>
          <a:xfrm>
            <a:off x="2260200" y="540000"/>
            <a:ext cx="46236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DOCTOR’S NOTES</a:t>
            </a:r>
            <a:endParaRPr/>
          </a:p>
        </p:txBody>
      </p:sp>
      <p:grpSp>
        <p:nvGrpSpPr>
          <p:cNvPr id="4860" name="Google Shape;4860;p66"/>
          <p:cNvGrpSpPr/>
          <p:nvPr/>
        </p:nvGrpSpPr>
        <p:grpSpPr>
          <a:xfrm rot="-3525666">
            <a:off x="7942211" y="3580104"/>
            <a:ext cx="1153284" cy="1488186"/>
            <a:chOff x="1916700" y="2922672"/>
            <a:chExt cx="1153301" cy="1488207"/>
          </a:xfrm>
        </p:grpSpPr>
        <p:sp>
          <p:nvSpPr>
            <p:cNvPr id="4861" name="Google Shape;4861;p66"/>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6"/>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6"/>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6"/>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6"/>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6"/>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6"/>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6"/>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6"/>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6"/>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6"/>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6"/>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6"/>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6"/>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6"/>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6"/>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6"/>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6"/>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6"/>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6"/>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6"/>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6"/>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6"/>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6"/>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6"/>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6"/>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6"/>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6"/>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6"/>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6"/>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6"/>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6"/>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6"/>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6"/>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6"/>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6"/>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6"/>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6"/>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6"/>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6"/>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6"/>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6"/>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6"/>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6"/>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6"/>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66"/>
          <p:cNvGrpSpPr/>
          <p:nvPr/>
        </p:nvGrpSpPr>
        <p:grpSpPr>
          <a:xfrm>
            <a:off x="528607" y="4672549"/>
            <a:ext cx="383249" cy="360047"/>
            <a:chOff x="1130114" y="2192815"/>
            <a:chExt cx="383249" cy="360047"/>
          </a:xfrm>
        </p:grpSpPr>
        <p:sp>
          <p:nvSpPr>
            <p:cNvPr id="4907" name="Google Shape;4907;p66"/>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6"/>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6"/>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6"/>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6"/>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6"/>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6"/>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6"/>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6"/>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6"/>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6"/>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6"/>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6"/>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Imagen 2"/>
          <p:cNvPicPr>
            <a:picLocks noChangeAspect="1"/>
          </p:cNvPicPr>
          <p:nvPr/>
        </p:nvPicPr>
        <p:blipFill>
          <a:blip r:embed="rId3"/>
          <a:stretch>
            <a:fillRect/>
          </a:stretch>
        </p:blipFill>
        <p:spPr>
          <a:xfrm>
            <a:off x="2642203" y="1527802"/>
            <a:ext cx="3804825" cy="2453260"/>
          </a:xfrm>
          <a:prstGeom prst="rect">
            <a:avLst/>
          </a:prstGeom>
        </p:spPr>
      </p:pic>
      <p:sp>
        <p:nvSpPr>
          <p:cNvPr id="231" name="Google Shape;6229;p73"/>
          <p:cNvSpPr txBox="1">
            <a:spLocks/>
          </p:cNvSpPr>
          <p:nvPr/>
        </p:nvSpPr>
        <p:spPr>
          <a:xfrm rot="-355">
            <a:off x="548029" y="3447253"/>
            <a:ext cx="2631902" cy="130613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1pPr>
            <a:lvl2pPr marL="914400" marR="0" lvl="1"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2pPr>
            <a:lvl3pPr marL="1371600" marR="0" lvl="2"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3pPr>
            <a:lvl4pPr marL="1828800" marR="0" lvl="3"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4pPr>
            <a:lvl5pPr marL="2286000" marR="0" lvl="4"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5pPr>
            <a:lvl6pPr marL="2743200" marR="0" lvl="5"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6pPr>
            <a:lvl7pPr marL="3200400" marR="0" lvl="6"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7pPr>
            <a:lvl8pPr marL="3657600" marR="0" lvl="7"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8pPr>
            <a:lvl9pPr marL="4114800" marR="0" lvl="8" indent="-317500" algn="ctr" rtl="0">
              <a:lnSpc>
                <a:spcPct val="100000"/>
              </a:lnSpc>
              <a:spcBef>
                <a:spcPts val="1600"/>
              </a:spcBef>
              <a:spcAft>
                <a:spcPts val="1600"/>
              </a:spcAft>
              <a:buClr>
                <a:schemeClr val="dk1"/>
              </a:buClr>
              <a:buSzPts val="1400"/>
              <a:buFont typeface="Nunito"/>
              <a:buNone/>
              <a:defRPr sz="1400" b="0" i="0" u="none" strike="noStrike" cap="none">
                <a:solidFill>
                  <a:schemeClr val="dk1"/>
                </a:solidFill>
                <a:latin typeface="Nunito"/>
                <a:ea typeface="Nunito"/>
                <a:cs typeface="Nunito"/>
                <a:sym typeface="Nunito"/>
              </a:defRPr>
            </a:lvl9pPr>
          </a:lstStyle>
          <a:p>
            <a:pPr marL="0" indent="0"/>
            <a:r>
              <a:rPr lang="en-US" dirty="0" smtClean="0"/>
              <a:t>You can replace the image on the screen with your own work. Just right-click on it and select </a:t>
            </a:r>
            <a:r>
              <a:rPr lang="en-US" b="1" dirty="0" smtClean="0">
                <a:solidFill>
                  <a:schemeClr val="accent6"/>
                </a:solidFill>
              </a:rPr>
              <a:t>“Replace image”</a:t>
            </a:r>
            <a:endParaRPr lang="en-US" b="1" dirty="0">
              <a:solidFill>
                <a:schemeClr val="accent6"/>
              </a:solidFill>
            </a:endParaRPr>
          </a:p>
        </p:txBody>
      </p:sp>
      <p:sp>
        <p:nvSpPr>
          <p:cNvPr id="233" name="Google Shape;6229;p73"/>
          <p:cNvSpPr txBox="1">
            <a:spLocks/>
          </p:cNvSpPr>
          <p:nvPr/>
        </p:nvSpPr>
        <p:spPr>
          <a:xfrm rot="-355">
            <a:off x="6125091" y="3517094"/>
            <a:ext cx="2631902" cy="130613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1pPr>
            <a:lvl2pPr marL="914400" marR="0" lvl="1"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2pPr>
            <a:lvl3pPr marL="1371600" marR="0" lvl="2"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3pPr>
            <a:lvl4pPr marL="1828800" marR="0" lvl="3"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4pPr>
            <a:lvl5pPr marL="2286000" marR="0" lvl="4"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5pPr>
            <a:lvl6pPr marL="2743200" marR="0" lvl="5"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6pPr>
            <a:lvl7pPr marL="3200400" marR="0" lvl="6"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7pPr>
            <a:lvl8pPr marL="3657600" marR="0" lvl="7"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8pPr>
            <a:lvl9pPr marL="4114800" marR="0" lvl="8" indent="-317500" algn="ctr" rtl="0">
              <a:lnSpc>
                <a:spcPct val="100000"/>
              </a:lnSpc>
              <a:spcBef>
                <a:spcPts val="1600"/>
              </a:spcBef>
              <a:spcAft>
                <a:spcPts val="1600"/>
              </a:spcAft>
              <a:buClr>
                <a:schemeClr val="dk1"/>
              </a:buClr>
              <a:buSzPts val="1400"/>
              <a:buFont typeface="Nunito"/>
              <a:buNone/>
              <a:defRPr sz="1400" b="0" i="0" u="none" strike="noStrike" cap="none">
                <a:solidFill>
                  <a:schemeClr val="dk1"/>
                </a:solidFill>
                <a:latin typeface="Nunito"/>
                <a:ea typeface="Nunito"/>
                <a:cs typeface="Nunito"/>
                <a:sym typeface="Nunito"/>
              </a:defRPr>
            </a:lvl9pPr>
          </a:lstStyle>
          <a:p>
            <a:pPr marL="0" indent="0"/>
            <a:r>
              <a:rPr lang="en-US" dirty="0" smtClean="0"/>
              <a:t>You can replace the image on the screen with your own work. Just right-click on it and select </a:t>
            </a:r>
            <a:r>
              <a:rPr lang="en-US" b="1" dirty="0" smtClean="0">
                <a:solidFill>
                  <a:schemeClr val="accent6"/>
                </a:solidFill>
              </a:rPr>
              <a:t>“Replace image”</a:t>
            </a:r>
            <a:endParaRPr lang="en-US" b="1" dirty="0">
              <a:solidFill>
                <a:schemeClr val="accent6"/>
              </a:solidFill>
            </a:endParaRPr>
          </a:p>
        </p:txBody>
      </p:sp>
    </p:spTree>
    <p:extLst>
      <p:ext uri="{BB962C8B-B14F-4D97-AF65-F5344CB8AC3E}">
        <p14:creationId xmlns:p14="http://schemas.microsoft.com/office/powerpoint/2010/main" val="349440239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088"/>
        <p:cNvGrpSpPr/>
        <p:nvPr/>
      </p:nvGrpSpPr>
      <p:grpSpPr>
        <a:xfrm>
          <a:off x="0" y="0"/>
          <a:ext cx="0" cy="0"/>
          <a:chOff x="0" y="0"/>
          <a:chExt cx="0" cy="0"/>
        </a:xfrm>
      </p:grpSpPr>
      <p:sp>
        <p:nvSpPr>
          <p:cNvPr id="5089" name="Google Shape;5089;p67"/>
          <p:cNvSpPr txBox="1">
            <a:spLocks noGrp="1"/>
          </p:cNvSpPr>
          <p:nvPr>
            <p:ph type="title" idx="2"/>
          </p:nvPr>
        </p:nvSpPr>
        <p:spPr>
          <a:xfrm>
            <a:off x="3070000" y="539988"/>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grpSp>
        <p:nvGrpSpPr>
          <p:cNvPr id="5090" name="Google Shape;5090;p67"/>
          <p:cNvGrpSpPr/>
          <p:nvPr/>
        </p:nvGrpSpPr>
        <p:grpSpPr>
          <a:xfrm>
            <a:off x="2486685" y="1917392"/>
            <a:ext cx="4170308" cy="732233"/>
            <a:chOff x="1836800" y="1520550"/>
            <a:chExt cx="1871100" cy="440600"/>
          </a:xfrm>
        </p:grpSpPr>
        <p:sp>
          <p:nvSpPr>
            <p:cNvPr id="5091" name="Google Shape;5091;p67"/>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7"/>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3" name="Google Shape;5093;p67"/>
          <p:cNvSpPr txBox="1">
            <a:spLocks noGrp="1"/>
          </p:cNvSpPr>
          <p:nvPr>
            <p:ph type="title"/>
          </p:nvPr>
        </p:nvSpPr>
        <p:spPr>
          <a:xfrm>
            <a:off x="2669750" y="1862600"/>
            <a:ext cx="38046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TREATMENT</a:t>
            </a:r>
            <a:endParaRPr/>
          </a:p>
        </p:txBody>
      </p:sp>
      <p:sp>
        <p:nvSpPr>
          <p:cNvPr id="5094" name="Google Shape;5094;p67"/>
          <p:cNvSpPr txBox="1">
            <a:spLocks noGrp="1"/>
          </p:cNvSpPr>
          <p:nvPr>
            <p:ph type="subTitle" idx="1"/>
          </p:nvPr>
        </p:nvSpPr>
        <p:spPr>
          <a:xfrm rot="462">
            <a:off x="3455451" y="2765912"/>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5095" name="Google Shape;5095;p67"/>
          <p:cNvGrpSpPr/>
          <p:nvPr/>
        </p:nvGrpSpPr>
        <p:grpSpPr>
          <a:xfrm>
            <a:off x="1240965" y="2131729"/>
            <a:ext cx="921719" cy="880043"/>
            <a:chOff x="1240965" y="2131729"/>
            <a:chExt cx="921719" cy="880043"/>
          </a:xfrm>
        </p:grpSpPr>
        <p:sp>
          <p:nvSpPr>
            <p:cNvPr id="5096" name="Google Shape;5096;p67"/>
            <p:cNvSpPr/>
            <p:nvPr/>
          </p:nvSpPr>
          <p:spPr>
            <a:xfrm>
              <a:off x="1240965" y="2131729"/>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097" name="Google Shape;5097;p67"/>
            <p:cNvSpPr/>
            <p:nvPr/>
          </p:nvSpPr>
          <p:spPr>
            <a:xfrm>
              <a:off x="1748331" y="2644911"/>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7"/>
            <p:cNvSpPr/>
            <p:nvPr/>
          </p:nvSpPr>
          <p:spPr>
            <a:xfrm>
              <a:off x="1737905" y="2493831"/>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7"/>
            <p:cNvSpPr/>
            <p:nvPr/>
          </p:nvSpPr>
          <p:spPr>
            <a:xfrm>
              <a:off x="1785572" y="2304835"/>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7"/>
            <p:cNvSpPr/>
            <p:nvPr/>
          </p:nvSpPr>
          <p:spPr>
            <a:xfrm>
              <a:off x="1563124" y="2603734"/>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7"/>
            <p:cNvSpPr/>
            <p:nvPr/>
          </p:nvSpPr>
          <p:spPr>
            <a:xfrm>
              <a:off x="1697081" y="2508487"/>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7"/>
            <p:cNvSpPr/>
            <p:nvPr/>
          </p:nvSpPr>
          <p:spPr>
            <a:xfrm>
              <a:off x="1709387" y="2555802"/>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7"/>
            <p:cNvSpPr/>
            <p:nvPr/>
          </p:nvSpPr>
          <p:spPr>
            <a:xfrm>
              <a:off x="1434190" y="2243129"/>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7"/>
            <p:cNvSpPr/>
            <p:nvPr/>
          </p:nvSpPr>
          <p:spPr>
            <a:xfrm>
              <a:off x="1657754" y="2587463"/>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7"/>
            <p:cNvSpPr/>
            <p:nvPr/>
          </p:nvSpPr>
          <p:spPr>
            <a:xfrm>
              <a:off x="1632408" y="2528194"/>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7"/>
            <p:cNvSpPr/>
            <p:nvPr/>
          </p:nvSpPr>
          <p:spPr>
            <a:xfrm>
              <a:off x="1601922" y="2201042"/>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7"/>
            <p:cNvSpPr/>
            <p:nvPr/>
          </p:nvSpPr>
          <p:spPr>
            <a:xfrm>
              <a:off x="1377829" y="2611076"/>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7"/>
            <p:cNvSpPr/>
            <p:nvPr/>
          </p:nvSpPr>
          <p:spPr>
            <a:xfrm>
              <a:off x="1327635" y="2430040"/>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7"/>
            <p:cNvSpPr/>
            <p:nvPr/>
          </p:nvSpPr>
          <p:spPr>
            <a:xfrm>
              <a:off x="1812475" y="2688936"/>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7"/>
            <p:cNvSpPr/>
            <p:nvPr/>
          </p:nvSpPr>
          <p:spPr>
            <a:xfrm>
              <a:off x="1819935" y="2692050"/>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7"/>
            <p:cNvSpPr/>
            <p:nvPr/>
          </p:nvSpPr>
          <p:spPr>
            <a:xfrm>
              <a:off x="1703395" y="2550633"/>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7"/>
            <p:cNvSpPr/>
            <p:nvPr/>
          </p:nvSpPr>
          <p:spPr>
            <a:xfrm>
              <a:off x="1627063" y="2523113"/>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7"/>
            <p:cNvSpPr/>
            <p:nvPr/>
          </p:nvSpPr>
          <p:spPr>
            <a:xfrm>
              <a:off x="1652380" y="2579944"/>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7"/>
            <p:cNvSpPr/>
            <p:nvPr/>
          </p:nvSpPr>
          <p:spPr>
            <a:xfrm>
              <a:off x="1688769" y="2503435"/>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7"/>
            <p:cNvSpPr/>
            <p:nvPr/>
          </p:nvSpPr>
          <p:spPr>
            <a:xfrm>
              <a:off x="1372542" y="2644764"/>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7"/>
            <p:cNvSpPr/>
            <p:nvPr/>
          </p:nvSpPr>
          <p:spPr>
            <a:xfrm>
              <a:off x="1855150" y="2299725"/>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7"/>
            <p:cNvSpPr/>
            <p:nvPr/>
          </p:nvSpPr>
          <p:spPr>
            <a:xfrm>
              <a:off x="1428727" y="2238048"/>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7"/>
            <p:cNvSpPr/>
            <p:nvPr/>
          </p:nvSpPr>
          <p:spPr>
            <a:xfrm>
              <a:off x="1780139" y="2721185"/>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7"/>
            <p:cNvSpPr/>
            <p:nvPr/>
          </p:nvSpPr>
          <p:spPr>
            <a:xfrm>
              <a:off x="1318208" y="2425135"/>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7"/>
            <p:cNvSpPr/>
            <p:nvPr/>
          </p:nvSpPr>
          <p:spPr>
            <a:xfrm>
              <a:off x="1726098" y="2488662"/>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7"/>
            <p:cNvSpPr/>
            <p:nvPr/>
          </p:nvSpPr>
          <p:spPr>
            <a:xfrm>
              <a:off x="1599279" y="2196196"/>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7"/>
            <p:cNvSpPr/>
            <p:nvPr/>
          </p:nvSpPr>
          <p:spPr>
            <a:xfrm>
              <a:off x="1533402" y="2590312"/>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7"/>
            <p:cNvSpPr/>
            <p:nvPr/>
          </p:nvSpPr>
          <p:spPr>
            <a:xfrm>
              <a:off x="1707830" y="2545346"/>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7"/>
            <p:cNvSpPr/>
            <p:nvPr/>
          </p:nvSpPr>
          <p:spPr>
            <a:xfrm>
              <a:off x="1707742" y="2523260"/>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7"/>
            <p:cNvSpPr/>
            <p:nvPr/>
          </p:nvSpPr>
          <p:spPr>
            <a:xfrm>
              <a:off x="1688886" y="2583116"/>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7"/>
            <p:cNvSpPr/>
            <p:nvPr/>
          </p:nvSpPr>
          <p:spPr>
            <a:xfrm>
              <a:off x="1679106" y="2581148"/>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7"/>
            <p:cNvSpPr/>
            <p:nvPr/>
          </p:nvSpPr>
          <p:spPr>
            <a:xfrm>
              <a:off x="1671176" y="2549634"/>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7"/>
            <p:cNvSpPr/>
            <p:nvPr/>
          </p:nvSpPr>
          <p:spPr>
            <a:xfrm>
              <a:off x="1653819" y="2556125"/>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7"/>
            <p:cNvSpPr/>
            <p:nvPr/>
          </p:nvSpPr>
          <p:spPr>
            <a:xfrm>
              <a:off x="1701516" y="2572367"/>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7"/>
            <p:cNvSpPr/>
            <p:nvPr/>
          </p:nvSpPr>
          <p:spPr>
            <a:xfrm>
              <a:off x="1704981" y="2580179"/>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7"/>
            <p:cNvSpPr/>
            <p:nvPr/>
          </p:nvSpPr>
          <p:spPr>
            <a:xfrm>
              <a:off x="1777143" y="2260046"/>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7"/>
            <p:cNvSpPr/>
            <p:nvPr/>
          </p:nvSpPr>
          <p:spPr>
            <a:xfrm>
              <a:off x="1790154" y="2325718"/>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7"/>
            <p:cNvSpPr/>
            <p:nvPr/>
          </p:nvSpPr>
          <p:spPr>
            <a:xfrm>
              <a:off x="1783693" y="2389392"/>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7"/>
            <p:cNvSpPr/>
            <p:nvPr/>
          </p:nvSpPr>
          <p:spPr>
            <a:xfrm>
              <a:off x="1650059" y="2358054"/>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7"/>
            <p:cNvSpPr/>
            <p:nvPr/>
          </p:nvSpPr>
          <p:spPr>
            <a:xfrm>
              <a:off x="1678049" y="2408218"/>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7"/>
            <p:cNvSpPr/>
            <p:nvPr/>
          </p:nvSpPr>
          <p:spPr>
            <a:xfrm>
              <a:off x="1692675" y="2350653"/>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7"/>
            <p:cNvSpPr/>
            <p:nvPr/>
          </p:nvSpPr>
          <p:spPr>
            <a:xfrm>
              <a:off x="1712177" y="2303484"/>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7"/>
            <p:cNvSpPr/>
            <p:nvPr/>
          </p:nvSpPr>
          <p:spPr>
            <a:xfrm>
              <a:off x="1729652" y="2665734"/>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7"/>
            <p:cNvSpPr/>
            <p:nvPr/>
          </p:nvSpPr>
          <p:spPr>
            <a:xfrm>
              <a:off x="1732178" y="2727352"/>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7"/>
            <p:cNvSpPr/>
            <p:nvPr/>
          </p:nvSpPr>
          <p:spPr>
            <a:xfrm>
              <a:off x="1726979" y="2791761"/>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7"/>
            <p:cNvSpPr/>
            <p:nvPr/>
          </p:nvSpPr>
          <p:spPr>
            <a:xfrm>
              <a:off x="1585651" y="2663003"/>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7"/>
            <p:cNvSpPr/>
            <p:nvPr/>
          </p:nvSpPr>
          <p:spPr>
            <a:xfrm>
              <a:off x="1611203" y="2730789"/>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7"/>
            <p:cNvSpPr/>
            <p:nvPr/>
          </p:nvSpPr>
          <p:spPr>
            <a:xfrm>
              <a:off x="1410782" y="2449688"/>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7"/>
            <p:cNvSpPr/>
            <p:nvPr/>
          </p:nvSpPr>
          <p:spPr>
            <a:xfrm>
              <a:off x="1448581" y="2473126"/>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7"/>
            <p:cNvSpPr/>
            <p:nvPr/>
          </p:nvSpPr>
          <p:spPr>
            <a:xfrm>
              <a:off x="1488701" y="2518473"/>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7"/>
            <p:cNvSpPr/>
            <p:nvPr/>
          </p:nvSpPr>
          <p:spPr>
            <a:xfrm>
              <a:off x="1396861" y="2603088"/>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7"/>
            <p:cNvSpPr/>
            <p:nvPr/>
          </p:nvSpPr>
          <p:spPr>
            <a:xfrm>
              <a:off x="1437832" y="2600621"/>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7"/>
            <p:cNvSpPr/>
            <p:nvPr/>
          </p:nvSpPr>
          <p:spPr>
            <a:xfrm>
              <a:off x="1395598" y="2571926"/>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7"/>
            <p:cNvSpPr/>
            <p:nvPr/>
          </p:nvSpPr>
          <p:spPr>
            <a:xfrm>
              <a:off x="1521272" y="2806739"/>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7"/>
            <p:cNvSpPr/>
            <p:nvPr/>
          </p:nvSpPr>
          <p:spPr>
            <a:xfrm>
              <a:off x="1529143" y="2792877"/>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7"/>
            <p:cNvSpPr/>
            <p:nvPr/>
          </p:nvSpPr>
          <p:spPr>
            <a:xfrm>
              <a:off x="1408726" y="2668377"/>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7"/>
            <p:cNvSpPr/>
            <p:nvPr/>
          </p:nvSpPr>
          <p:spPr>
            <a:xfrm>
              <a:off x="1431135" y="2699510"/>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7"/>
            <p:cNvSpPr/>
            <p:nvPr/>
          </p:nvSpPr>
          <p:spPr>
            <a:xfrm>
              <a:off x="1512373" y="2682034"/>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7"/>
            <p:cNvSpPr/>
            <p:nvPr/>
          </p:nvSpPr>
          <p:spPr>
            <a:xfrm>
              <a:off x="1948135" y="2735458"/>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7"/>
            <p:cNvSpPr/>
            <p:nvPr/>
          </p:nvSpPr>
          <p:spPr>
            <a:xfrm>
              <a:off x="1935918" y="2759512"/>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7"/>
            <p:cNvSpPr/>
            <p:nvPr/>
          </p:nvSpPr>
          <p:spPr>
            <a:xfrm>
              <a:off x="1804457" y="2844774"/>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7"/>
            <p:cNvSpPr/>
            <p:nvPr/>
          </p:nvSpPr>
          <p:spPr>
            <a:xfrm>
              <a:off x="1813386" y="2837020"/>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7"/>
            <p:cNvSpPr/>
            <p:nvPr/>
          </p:nvSpPr>
          <p:spPr>
            <a:xfrm>
              <a:off x="1807747" y="2728997"/>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7"/>
            <p:cNvSpPr/>
            <p:nvPr/>
          </p:nvSpPr>
          <p:spPr>
            <a:xfrm>
              <a:off x="1795588" y="2696984"/>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7"/>
            <p:cNvSpPr/>
            <p:nvPr/>
          </p:nvSpPr>
          <p:spPr>
            <a:xfrm>
              <a:off x="1814825" y="2770791"/>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7"/>
            <p:cNvSpPr/>
            <p:nvPr/>
          </p:nvSpPr>
          <p:spPr>
            <a:xfrm>
              <a:off x="1822109" y="2512922"/>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7"/>
            <p:cNvSpPr/>
            <p:nvPr/>
          </p:nvSpPr>
          <p:spPr>
            <a:xfrm>
              <a:off x="1866487" y="2534832"/>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7"/>
            <p:cNvSpPr/>
            <p:nvPr/>
          </p:nvSpPr>
          <p:spPr>
            <a:xfrm>
              <a:off x="1776380" y="2639360"/>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7"/>
            <p:cNvSpPr/>
            <p:nvPr/>
          </p:nvSpPr>
          <p:spPr>
            <a:xfrm>
              <a:off x="1810596" y="2645351"/>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7"/>
            <p:cNvSpPr/>
            <p:nvPr/>
          </p:nvSpPr>
          <p:spPr>
            <a:xfrm>
              <a:off x="1845194" y="2640799"/>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7"/>
            <p:cNvSpPr/>
            <p:nvPr/>
          </p:nvSpPr>
          <p:spPr>
            <a:xfrm>
              <a:off x="1923523" y="2627641"/>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7"/>
            <p:cNvSpPr/>
            <p:nvPr/>
          </p:nvSpPr>
          <p:spPr>
            <a:xfrm>
              <a:off x="1991427" y="2446164"/>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7"/>
            <p:cNvSpPr/>
            <p:nvPr/>
          </p:nvSpPr>
          <p:spPr>
            <a:xfrm>
              <a:off x="1973511" y="2450070"/>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7"/>
            <p:cNvSpPr/>
            <p:nvPr/>
          </p:nvSpPr>
          <p:spPr>
            <a:xfrm>
              <a:off x="1770535" y="2400670"/>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7"/>
            <p:cNvSpPr/>
            <p:nvPr/>
          </p:nvSpPr>
          <p:spPr>
            <a:xfrm>
              <a:off x="1849070" y="2421346"/>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7"/>
            <p:cNvSpPr/>
            <p:nvPr/>
          </p:nvSpPr>
          <p:spPr>
            <a:xfrm>
              <a:off x="1868866" y="2403049"/>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7"/>
            <p:cNvSpPr/>
            <p:nvPr/>
          </p:nvSpPr>
          <p:spPr>
            <a:xfrm>
              <a:off x="1881084" y="2337466"/>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7"/>
            <p:cNvSpPr/>
            <p:nvPr/>
          </p:nvSpPr>
          <p:spPr>
            <a:xfrm>
              <a:off x="1908692" y="2455269"/>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7"/>
            <p:cNvSpPr/>
            <p:nvPr/>
          </p:nvSpPr>
          <p:spPr>
            <a:xfrm>
              <a:off x="1567412" y="2389568"/>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7"/>
            <p:cNvSpPr/>
            <p:nvPr/>
          </p:nvSpPr>
          <p:spPr>
            <a:xfrm>
              <a:off x="1597693" y="2397498"/>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7"/>
            <p:cNvSpPr/>
            <p:nvPr/>
          </p:nvSpPr>
          <p:spPr>
            <a:xfrm>
              <a:off x="1570584" y="2346570"/>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7"/>
            <p:cNvSpPr/>
            <p:nvPr/>
          </p:nvSpPr>
          <p:spPr>
            <a:xfrm>
              <a:off x="1457216" y="2377526"/>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7"/>
            <p:cNvSpPr/>
            <p:nvPr/>
          </p:nvSpPr>
          <p:spPr>
            <a:xfrm>
              <a:off x="1479449" y="2383165"/>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7"/>
            <p:cNvSpPr/>
            <p:nvPr/>
          </p:nvSpPr>
          <p:spPr>
            <a:xfrm>
              <a:off x="1517307" y="2376645"/>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0" name="Google Shape;5180;p67"/>
          <p:cNvGrpSpPr/>
          <p:nvPr/>
        </p:nvGrpSpPr>
        <p:grpSpPr>
          <a:xfrm>
            <a:off x="1916700" y="2922672"/>
            <a:ext cx="1153301" cy="1488207"/>
            <a:chOff x="1916700" y="2922672"/>
            <a:chExt cx="1153301" cy="1488207"/>
          </a:xfrm>
        </p:grpSpPr>
        <p:sp>
          <p:nvSpPr>
            <p:cNvPr id="5181" name="Google Shape;5181;p67"/>
            <p:cNvSpPr/>
            <p:nvPr/>
          </p:nvSpPr>
          <p:spPr>
            <a:xfrm>
              <a:off x="1916700" y="2922672"/>
              <a:ext cx="1153301" cy="1488207"/>
            </a:xfrm>
            <a:custGeom>
              <a:avLst/>
              <a:gdLst/>
              <a:ahLst/>
              <a:cxnLst/>
              <a:rect l="l" t="t" r="r" b="b"/>
              <a:pathLst>
                <a:path w="39268" h="50671" extrusionOk="0">
                  <a:moveTo>
                    <a:pt x="23016" y="0"/>
                  </a:moveTo>
                  <a:lnTo>
                    <a:pt x="22934" y="2"/>
                  </a:lnTo>
                  <a:lnTo>
                    <a:pt x="22782" y="2"/>
                  </a:lnTo>
                  <a:lnTo>
                    <a:pt x="22756" y="9"/>
                  </a:lnTo>
                  <a:lnTo>
                    <a:pt x="22597" y="16"/>
                  </a:lnTo>
                  <a:lnTo>
                    <a:pt x="22389" y="99"/>
                  </a:lnTo>
                  <a:lnTo>
                    <a:pt x="22188" y="151"/>
                  </a:lnTo>
                  <a:lnTo>
                    <a:pt x="22046" y="235"/>
                  </a:lnTo>
                  <a:lnTo>
                    <a:pt x="22004" y="251"/>
                  </a:lnTo>
                  <a:lnTo>
                    <a:pt x="21821" y="365"/>
                  </a:lnTo>
                  <a:cubicBezTo>
                    <a:pt x="21728" y="423"/>
                    <a:pt x="21641" y="487"/>
                    <a:pt x="21560" y="557"/>
                  </a:cubicBezTo>
                  <a:lnTo>
                    <a:pt x="21354" y="715"/>
                  </a:lnTo>
                  <a:lnTo>
                    <a:pt x="21154" y="1010"/>
                  </a:lnTo>
                  <a:cubicBezTo>
                    <a:pt x="21127" y="1049"/>
                    <a:pt x="18477" y="4973"/>
                    <a:pt x="17057" y="9751"/>
                  </a:cubicBezTo>
                  <a:cubicBezTo>
                    <a:pt x="16009" y="13282"/>
                    <a:pt x="15882" y="16483"/>
                    <a:pt x="16643" y="19207"/>
                  </a:cubicBezTo>
                  <a:cubicBezTo>
                    <a:pt x="15472" y="18037"/>
                    <a:pt x="13999" y="16935"/>
                    <a:pt x="12154" y="15972"/>
                  </a:cubicBezTo>
                  <a:lnTo>
                    <a:pt x="11862" y="15818"/>
                  </a:lnTo>
                  <a:lnTo>
                    <a:pt x="11608" y="15771"/>
                  </a:lnTo>
                  <a:cubicBezTo>
                    <a:pt x="11556" y="15760"/>
                    <a:pt x="11503" y="15750"/>
                    <a:pt x="11450" y="15740"/>
                  </a:cubicBezTo>
                  <a:cubicBezTo>
                    <a:pt x="11423" y="15737"/>
                    <a:pt x="11399" y="15733"/>
                    <a:pt x="11373" y="15730"/>
                  </a:cubicBezTo>
                  <a:lnTo>
                    <a:pt x="11259" y="15710"/>
                  </a:lnTo>
                  <a:lnTo>
                    <a:pt x="10945" y="15710"/>
                  </a:lnTo>
                  <a:lnTo>
                    <a:pt x="10765" y="15731"/>
                  </a:lnTo>
                  <a:lnTo>
                    <a:pt x="10576" y="15747"/>
                  </a:lnTo>
                  <a:lnTo>
                    <a:pt x="10540" y="15758"/>
                  </a:lnTo>
                  <a:lnTo>
                    <a:pt x="10505" y="15761"/>
                  </a:lnTo>
                  <a:lnTo>
                    <a:pt x="10317" y="15839"/>
                  </a:lnTo>
                  <a:lnTo>
                    <a:pt x="10213" y="15878"/>
                  </a:lnTo>
                  <a:lnTo>
                    <a:pt x="9878" y="16029"/>
                  </a:lnTo>
                  <a:lnTo>
                    <a:pt x="9727" y="16151"/>
                  </a:lnTo>
                  <a:cubicBezTo>
                    <a:pt x="9697" y="16174"/>
                    <a:pt x="9666" y="16195"/>
                    <a:pt x="9637" y="16221"/>
                  </a:cubicBezTo>
                  <a:lnTo>
                    <a:pt x="9495" y="16334"/>
                  </a:lnTo>
                  <a:lnTo>
                    <a:pt x="9362" y="16485"/>
                  </a:lnTo>
                  <a:cubicBezTo>
                    <a:pt x="9294" y="16561"/>
                    <a:pt x="9230" y="16644"/>
                    <a:pt x="9172" y="16732"/>
                  </a:cubicBezTo>
                  <a:lnTo>
                    <a:pt x="9018" y="16940"/>
                  </a:lnTo>
                  <a:lnTo>
                    <a:pt x="8908" y="17262"/>
                  </a:lnTo>
                  <a:cubicBezTo>
                    <a:pt x="8774" y="17654"/>
                    <a:pt x="7863" y="20516"/>
                    <a:pt x="8330" y="24171"/>
                  </a:cubicBezTo>
                  <a:cubicBezTo>
                    <a:pt x="8430" y="24940"/>
                    <a:pt x="8593" y="25784"/>
                    <a:pt x="8857" y="26670"/>
                  </a:cubicBezTo>
                  <a:cubicBezTo>
                    <a:pt x="8667" y="26509"/>
                    <a:pt x="8472" y="26347"/>
                    <a:pt x="8270" y="26188"/>
                  </a:cubicBezTo>
                  <a:lnTo>
                    <a:pt x="8249" y="26169"/>
                  </a:lnTo>
                  <a:lnTo>
                    <a:pt x="7988" y="25976"/>
                  </a:lnTo>
                  <a:lnTo>
                    <a:pt x="7790" y="25898"/>
                  </a:lnTo>
                  <a:cubicBezTo>
                    <a:pt x="7740" y="25872"/>
                    <a:pt x="7688" y="25851"/>
                    <a:pt x="7635" y="25832"/>
                  </a:cubicBezTo>
                  <a:cubicBezTo>
                    <a:pt x="7607" y="25822"/>
                    <a:pt x="7579" y="25814"/>
                    <a:pt x="7552" y="25805"/>
                  </a:cubicBezTo>
                  <a:lnTo>
                    <a:pt x="7315" y="25716"/>
                  </a:lnTo>
                  <a:lnTo>
                    <a:pt x="7050" y="25699"/>
                  </a:lnTo>
                  <a:lnTo>
                    <a:pt x="6980" y="25690"/>
                  </a:lnTo>
                  <a:lnTo>
                    <a:pt x="6608" y="25691"/>
                  </a:lnTo>
                  <a:lnTo>
                    <a:pt x="6070" y="25798"/>
                  </a:lnTo>
                  <a:lnTo>
                    <a:pt x="5846" y="25919"/>
                  </a:lnTo>
                  <a:cubicBezTo>
                    <a:pt x="5835" y="25925"/>
                    <a:pt x="5821" y="25929"/>
                    <a:pt x="5811" y="25936"/>
                  </a:cubicBezTo>
                  <a:cubicBezTo>
                    <a:pt x="5665" y="26010"/>
                    <a:pt x="5534" y="26093"/>
                    <a:pt x="5412" y="26190"/>
                  </a:cubicBezTo>
                  <a:lnTo>
                    <a:pt x="5205" y="26359"/>
                  </a:lnTo>
                  <a:lnTo>
                    <a:pt x="5147" y="26432"/>
                  </a:lnTo>
                  <a:lnTo>
                    <a:pt x="4999" y="26573"/>
                  </a:lnTo>
                  <a:lnTo>
                    <a:pt x="4835" y="26865"/>
                  </a:lnTo>
                  <a:cubicBezTo>
                    <a:pt x="4545" y="27393"/>
                    <a:pt x="0" y="35968"/>
                    <a:pt x="6548" y="43936"/>
                  </a:cubicBezTo>
                  <a:cubicBezTo>
                    <a:pt x="5658" y="44582"/>
                    <a:pt x="4731" y="45198"/>
                    <a:pt x="3774" y="45774"/>
                  </a:cubicBezTo>
                  <a:cubicBezTo>
                    <a:pt x="3055" y="46207"/>
                    <a:pt x="2567" y="46961"/>
                    <a:pt x="2471" y="47785"/>
                  </a:cubicBezTo>
                  <a:cubicBezTo>
                    <a:pt x="2376" y="48594"/>
                    <a:pt x="2652" y="49380"/>
                    <a:pt x="3227" y="49940"/>
                  </a:cubicBezTo>
                  <a:cubicBezTo>
                    <a:pt x="3710" y="50413"/>
                    <a:pt x="4347" y="50670"/>
                    <a:pt x="5027" y="50670"/>
                  </a:cubicBezTo>
                  <a:cubicBezTo>
                    <a:pt x="5463" y="50670"/>
                    <a:pt x="5900" y="50558"/>
                    <a:pt x="6288" y="50350"/>
                  </a:cubicBezTo>
                  <a:cubicBezTo>
                    <a:pt x="6980" y="49980"/>
                    <a:pt x="9224" y="48705"/>
                    <a:pt x="11957" y="46394"/>
                  </a:cubicBezTo>
                  <a:cubicBezTo>
                    <a:pt x="13109" y="47035"/>
                    <a:pt x="14818" y="47825"/>
                    <a:pt x="16865" y="48262"/>
                  </a:cubicBezTo>
                  <a:cubicBezTo>
                    <a:pt x="17923" y="48487"/>
                    <a:pt x="18994" y="48601"/>
                    <a:pt x="20053" y="48601"/>
                  </a:cubicBezTo>
                  <a:cubicBezTo>
                    <a:pt x="24104" y="48601"/>
                    <a:pt x="27828" y="47006"/>
                    <a:pt x="31124" y="43858"/>
                  </a:cubicBezTo>
                  <a:lnTo>
                    <a:pt x="31381" y="43600"/>
                  </a:lnTo>
                  <a:lnTo>
                    <a:pt x="31490" y="43402"/>
                  </a:lnTo>
                  <a:cubicBezTo>
                    <a:pt x="31529" y="43343"/>
                    <a:pt x="31562" y="43281"/>
                    <a:pt x="31593" y="43221"/>
                  </a:cubicBezTo>
                  <a:lnTo>
                    <a:pt x="31687" y="43039"/>
                  </a:lnTo>
                  <a:lnTo>
                    <a:pt x="31744" y="42832"/>
                  </a:lnTo>
                  <a:cubicBezTo>
                    <a:pt x="31764" y="42767"/>
                    <a:pt x="31780" y="42698"/>
                    <a:pt x="31792" y="42633"/>
                  </a:cubicBezTo>
                  <a:lnTo>
                    <a:pt x="31851" y="42395"/>
                  </a:lnTo>
                  <a:lnTo>
                    <a:pt x="31839" y="42186"/>
                  </a:lnTo>
                  <a:lnTo>
                    <a:pt x="31849" y="42062"/>
                  </a:lnTo>
                  <a:lnTo>
                    <a:pt x="31837" y="41986"/>
                  </a:lnTo>
                  <a:lnTo>
                    <a:pt x="31837" y="41797"/>
                  </a:lnTo>
                  <a:lnTo>
                    <a:pt x="31751" y="41566"/>
                  </a:lnTo>
                  <a:lnTo>
                    <a:pt x="31703" y="41367"/>
                  </a:lnTo>
                  <a:lnTo>
                    <a:pt x="31643" y="41254"/>
                  </a:lnTo>
                  <a:lnTo>
                    <a:pt x="31612" y="41169"/>
                  </a:lnTo>
                  <a:lnTo>
                    <a:pt x="31482" y="40969"/>
                  </a:lnTo>
                  <a:cubicBezTo>
                    <a:pt x="31451" y="40917"/>
                    <a:pt x="31415" y="40865"/>
                    <a:pt x="31377" y="40816"/>
                  </a:cubicBezTo>
                  <a:lnTo>
                    <a:pt x="31257" y="40639"/>
                  </a:lnTo>
                  <a:lnTo>
                    <a:pt x="30995" y="40414"/>
                  </a:lnTo>
                  <a:lnTo>
                    <a:pt x="30956" y="40386"/>
                  </a:lnTo>
                  <a:cubicBezTo>
                    <a:pt x="30699" y="40180"/>
                    <a:pt x="28325" y="38376"/>
                    <a:pt x="24662" y="37641"/>
                  </a:cubicBezTo>
                  <a:cubicBezTo>
                    <a:pt x="23661" y="37440"/>
                    <a:pt x="22635" y="37339"/>
                    <a:pt x="21613" y="37339"/>
                  </a:cubicBezTo>
                  <a:cubicBezTo>
                    <a:pt x="21008" y="37339"/>
                    <a:pt x="20408" y="37373"/>
                    <a:pt x="19811" y="37442"/>
                  </a:cubicBezTo>
                  <a:cubicBezTo>
                    <a:pt x="20404" y="36508"/>
                    <a:pt x="20955" y="35546"/>
                    <a:pt x="21462" y="34569"/>
                  </a:cubicBezTo>
                  <a:cubicBezTo>
                    <a:pt x="22217" y="34679"/>
                    <a:pt x="23152" y="34769"/>
                    <a:pt x="24205" y="34769"/>
                  </a:cubicBezTo>
                  <a:cubicBezTo>
                    <a:pt x="25122" y="34769"/>
                    <a:pt x="26029" y="34699"/>
                    <a:pt x="26902" y="34564"/>
                  </a:cubicBezTo>
                  <a:cubicBezTo>
                    <a:pt x="30632" y="33991"/>
                    <a:pt x="35739" y="31903"/>
                    <a:pt x="38971" y="25259"/>
                  </a:cubicBezTo>
                  <a:lnTo>
                    <a:pt x="39050" y="25136"/>
                  </a:lnTo>
                  <a:lnTo>
                    <a:pt x="39108" y="24964"/>
                  </a:lnTo>
                  <a:lnTo>
                    <a:pt x="39196" y="24759"/>
                  </a:lnTo>
                  <a:lnTo>
                    <a:pt x="39222" y="24551"/>
                  </a:lnTo>
                  <a:cubicBezTo>
                    <a:pt x="39243" y="24440"/>
                    <a:pt x="39258" y="24330"/>
                    <a:pt x="39259" y="24219"/>
                  </a:cubicBezTo>
                  <a:lnTo>
                    <a:pt x="39268" y="23987"/>
                  </a:lnTo>
                  <a:lnTo>
                    <a:pt x="39235" y="23793"/>
                  </a:lnTo>
                  <a:lnTo>
                    <a:pt x="39202" y="23443"/>
                  </a:lnTo>
                  <a:lnTo>
                    <a:pt x="39030" y="23115"/>
                  </a:lnTo>
                  <a:lnTo>
                    <a:pt x="38937" y="22909"/>
                  </a:lnTo>
                  <a:lnTo>
                    <a:pt x="38909" y="22873"/>
                  </a:lnTo>
                  <a:lnTo>
                    <a:pt x="38906" y="22860"/>
                  </a:lnTo>
                  <a:lnTo>
                    <a:pt x="38706" y="22622"/>
                  </a:lnTo>
                  <a:lnTo>
                    <a:pt x="38472" y="22359"/>
                  </a:lnTo>
                  <a:lnTo>
                    <a:pt x="38284" y="22239"/>
                  </a:lnTo>
                  <a:cubicBezTo>
                    <a:pt x="38284" y="22239"/>
                    <a:pt x="38211" y="22194"/>
                    <a:pt x="38191" y="22181"/>
                  </a:cubicBezTo>
                  <a:lnTo>
                    <a:pt x="37973" y="22026"/>
                  </a:lnTo>
                  <a:lnTo>
                    <a:pt x="37634" y="21923"/>
                  </a:lnTo>
                  <a:cubicBezTo>
                    <a:pt x="37406" y="21852"/>
                    <a:pt x="35744" y="21368"/>
                    <a:pt x="33353" y="21368"/>
                  </a:cubicBezTo>
                  <a:cubicBezTo>
                    <a:pt x="32408" y="21368"/>
                    <a:pt x="31468" y="21443"/>
                    <a:pt x="30553" y="21596"/>
                  </a:cubicBezTo>
                  <a:cubicBezTo>
                    <a:pt x="29155" y="21828"/>
                    <a:pt x="27500" y="22296"/>
                    <a:pt x="25780" y="23188"/>
                  </a:cubicBezTo>
                  <a:cubicBezTo>
                    <a:pt x="26630" y="21949"/>
                    <a:pt x="27707" y="20069"/>
                    <a:pt x="28419" y="17711"/>
                  </a:cubicBezTo>
                  <a:cubicBezTo>
                    <a:pt x="29586" y="13831"/>
                    <a:pt x="29970" y="7924"/>
                    <a:pt x="25335" y="1509"/>
                  </a:cubicBezTo>
                  <a:lnTo>
                    <a:pt x="25335" y="1326"/>
                  </a:lnTo>
                  <a:lnTo>
                    <a:pt x="24714" y="705"/>
                  </a:lnTo>
                  <a:lnTo>
                    <a:pt x="24648" y="640"/>
                  </a:lnTo>
                  <a:lnTo>
                    <a:pt x="24509" y="500"/>
                  </a:lnTo>
                  <a:lnTo>
                    <a:pt x="24404" y="435"/>
                  </a:lnTo>
                  <a:cubicBezTo>
                    <a:pt x="24324" y="376"/>
                    <a:pt x="24237" y="322"/>
                    <a:pt x="24146" y="274"/>
                  </a:cubicBezTo>
                  <a:lnTo>
                    <a:pt x="23975" y="178"/>
                  </a:lnTo>
                  <a:lnTo>
                    <a:pt x="23792" y="120"/>
                  </a:lnTo>
                  <a:cubicBezTo>
                    <a:pt x="23733" y="100"/>
                    <a:pt x="23672" y="82"/>
                    <a:pt x="23614" y="70"/>
                  </a:cubicBezTo>
                  <a:lnTo>
                    <a:pt x="23387"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7"/>
            <p:cNvSpPr/>
            <p:nvPr/>
          </p:nvSpPr>
          <p:spPr>
            <a:xfrm>
              <a:off x="2195685" y="3468132"/>
              <a:ext cx="238308" cy="458407"/>
            </a:xfrm>
            <a:custGeom>
              <a:avLst/>
              <a:gdLst/>
              <a:ahLst/>
              <a:cxnLst/>
              <a:rect l="l" t="t" r="r" b="b"/>
              <a:pathLst>
                <a:path w="8114" h="15608" extrusionOk="0">
                  <a:moveTo>
                    <a:pt x="1541" y="0"/>
                  </a:moveTo>
                  <a:cubicBezTo>
                    <a:pt x="1515" y="0"/>
                    <a:pt x="1489" y="19"/>
                    <a:pt x="1481" y="46"/>
                  </a:cubicBezTo>
                  <a:cubicBezTo>
                    <a:pt x="1467" y="103"/>
                    <a:pt x="1451" y="167"/>
                    <a:pt x="1437" y="234"/>
                  </a:cubicBezTo>
                  <a:cubicBezTo>
                    <a:pt x="882" y="2653"/>
                    <a:pt x="0" y="9891"/>
                    <a:pt x="7433" y="15198"/>
                  </a:cubicBezTo>
                  <a:cubicBezTo>
                    <a:pt x="7437" y="15200"/>
                    <a:pt x="7440" y="15201"/>
                    <a:pt x="7440" y="15206"/>
                  </a:cubicBezTo>
                  <a:cubicBezTo>
                    <a:pt x="7622" y="15335"/>
                    <a:pt x="7813" y="15466"/>
                    <a:pt x="8009" y="15597"/>
                  </a:cubicBezTo>
                  <a:lnTo>
                    <a:pt x="8015" y="15600"/>
                  </a:lnTo>
                  <a:cubicBezTo>
                    <a:pt x="8025" y="15605"/>
                    <a:pt x="8035" y="15607"/>
                    <a:pt x="8045" y="15607"/>
                  </a:cubicBezTo>
                  <a:cubicBezTo>
                    <a:pt x="8062" y="15607"/>
                    <a:pt x="8078" y="15601"/>
                    <a:pt x="8091" y="15587"/>
                  </a:cubicBezTo>
                  <a:cubicBezTo>
                    <a:pt x="8113" y="15564"/>
                    <a:pt x="8113" y="15530"/>
                    <a:pt x="8096" y="15506"/>
                  </a:cubicBezTo>
                  <a:cubicBezTo>
                    <a:pt x="6846" y="13817"/>
                    <a:pt x="2682" y="7705"/>
                    <a:pt x="1605" y="54"/>
                  </a:cubicBezTo>
                  <a:cubicBezTo>
                    <a:pt x="1602" y="33"/>
                    <a:pt x="1591" y="15"/>
                    <a:pt x="1574" y="6"/>
                  </a:cubicBezTo>
                  <a:cubicBezTo>
                    <a:pt x="1565" y="0"/>
                    <a:pt x="1555" y="0"/>
                    <a:pt x="1547" y="0"/>
                  </a:cubicBezTo>
                  <a:cubicBezTo>
                    <a:pt x="1545" y="0"/>
                    <a:pt x="1543"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7"/>
            <p:cNvSpPr/>
            <p:nvPr/>
          </p:nvSpPr>
          <p:spPr>
            <a:xfrm>
              <a:off x="2534233" y="3643353"/>
              <a:ext cx="458965" cy="230290"/>
            </a:xfrm>
            <a:custGeom>
              <a:avLst/>
              <a:gdLst/>
              <a:ahLst/>
              <a:cxnLst/>
              <a:rect l="l" t="t" r="r" b="b"/>
              <a:pathLst>
                <a:path w="15627" h="7841" extrusionOk="0">
                  <a:moveTo>
                    <a:pt x="15555" y="0"/>
                  </a:moveTo>
                  <a:cubicBezTo>
                    <a:pt x="15542" y="0"/>
                    <a:pt x="15530" y="4"/>
                    <a:pt x="15519" y="13"/>
                  </a:cubicBezTo>
                  <a:cubicBezTo>
                    <a:pt x="13525" y="1613"/>
                    <a:pt x="6517" y="6873"/>
                    <a:pt x="60" y="7438"/>
                  </a:cubicBezTo>
                  <a:cubicBezTo>
                    <a:pt x="29" y="7440"/>
                    <a:pt x="3" y="7462"/>
                    <a:pt x="1" y="7496"/>
                  </a:cubicBezTo>
                  <a:cubicBezTo>
                    <a:pt x="0" y="7521"/>
                    <a:pt x="14" y="7542"/>
                    <a:pt x="37" y="7555"/>
                  </a:cubicBezTo>
                  <a:cubicBezTo>
                    <a:pt x="43" y="7556"/>
                    <a:pt x="46" y="7561"/>
                    <a:pt x="51" y="7561"/>
                  </a:cubicBezTo>
                  <a:cubicBezTo>
                    <a:pt x="266" y="7602"/>
                    <a:pt x="524" y="7647"/>
                    <a:pt x="820" y="7687"/>
                  </a:cubicBezTo>
                  <a:cubicBezTo>
                    <a:pt x="1427" y="7771"/>
                    <a:pt x="2193" y="7840"/>
                    <a:pt x="3065" y="7840"/>
                  </a:cubicBezTo>
                  <a:cubicBezTo>
                    <a:pt x="6724" y="7840"/>
                    <a:pt x="12237" y="6619"/>
                    <a:pt x="15603" y="112"/>
                  </a:cubicBezTo>
                  <a:lnTo>
                    <a:pt x="15613" y="92"/>
                  </a:lnTo>
                  <a:cubicBezTo>
                    <a:pt x="15627" y="65"/>
                    <a:pt x="15620" y="34"/>
                    <a:pt x="15597" y="13"/>
                  </a:cubicBezTo>
                  <a:lnTo>
                    <a:pt x="15587" y="7"/>
                  </a:lnTo>
                  <a:cubicBezTo>
                    <a:pt x="15576" y="3"/>
                    <a:pt x="15566" y="0"/>
                    <a:pt x="15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7"/>
            <p:cNvSpPr/>
            <p:nvPr/>
          </p:nvSpPr>
          <p:spPr>
            <a:xfrm>
              <a:off x="2245086" y="3456531"/>
              <a:ext cx="281423" cy="477057"/>
            </a:xfrm>
            <a:custGeom>
              <a:avLst/>
              <a:gdLst/>
              <a:ahLst/>
              <a:cxnLst/>
              <a:rect l="l" t="t" r="r" b="b"/>
              <a:pathLst>
                <a:path w="9582" h="16243" extrusionOk="0">
                  <a:moveTo>
                    <a:pt x="66" y="1"/>
                  </a:moveTo>
                  <a:cubicBezTo>
                    <a:pt x="53" y="1"/>
                    <a:pt x="40" y="4"/>
                    <a:pt x="30" y="11"/>
                  </a:cubicBezTo>
                  <a:cubicBezTo>
                    <a:pt x="9" y="24"/>
                    <a:pt x="0" y="49"/>
                    <a:pt x="1" y="72"/>
                  </a:cubicBezTo>
                  <a:cubicBezTo>
                    <a:pt x="1074" y="8470"/>
                    <a:pt x="5866" y="14993"/>
                    <a:pt x="6813" y="16217"/>
                  </a:cubicBezTo>
                  <a:cubicBezTo>
                    <a:pt x="6819" y="16223"/>
                    <a:pt x="6827" y="16230"/>
                    <a:pt x="6836" y="16236"/>
                  </a:cubicBezTo>
                  <a:cubicBezTo>
                    <a:pt x="6844" y="16240"/>
                    <a:pt x="6855" y="16243"/>
                    <a:pt x="6865" y="16243"/>
                  </a:cubicBezTo>
                  <a:cubicBezTo>
                    <a:pt x="6869" y="16243"/>
                    <a:pt x="6872" y="16242"/>
                    <a:pt x="6876" y="16241"/>
                  </a:cubicBezTo>
                  <a:cubicBezTo>
                    <a:pt x="6899" y="16236"/>
                    <a:pt x="6918" y="16220"/>
                    <a:pt x="6926" y="16194"/>
                  </a:cubicBezTo>
                  <a:cubicBezTo>
                    <a:pt x="7448" y="14387"/>
                    <a:pt x="9582" y="5112"/>
                    <a:pt x="97" y="9"/>
                  </a:cubicBezTo>
                  <a:lnTo>
                    <a:pt x="94" y="8"/>
                  </a:lnTo>
                  <a:cubicBezTo>
                    <a:pt x="85" y="3"/>
                    <a:pt x="75"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7"/>
            <p:cNvSpPr/>
            <p:nvPr/>
          </p:nvSpPr>
          <p:spPr>
            <a:xfrm>
              <a:off x="2514350" y="3619945"/>
              <a:ext cx="481903" cy="239248"/>
            </a:xfrm>
            <a:custGeom>
              <a:avLst/>
              <a:gdLst/>
              <a:ahLst/>
              <a:cxnLst/>
              <a:rect l="l" t="t" r="r" b="b"/>
              <a:pathLst>
                <a:path w="16408" h="8146" extrusionOk="0">
                  <a:moveTo>
                    <a:pt x="13043" y="1"/>
                  </a:moveTo>
                  <a:cubicBezTo>
                    <a:pt x="9454" y="1"/>
                    <a:pt x="3937" y="1272"/>
                    <a:pt x="12" y="8051"/>
                  </a:cubicBezTo>
                  <a:cubicBezTo>
                    <a:pt x="2" y="8071"/>
                    <a:pt x="1" y="8096"/>
                    <a:pt x="15" y="8115"/>
                  </a:cubicBezTo>
                  <a:cubicBezTo>
                    <a:pt x="19" y="8125"/>
                    <a:pt x="29" y="8133"/>
                    <a:pt x="39" y="8138"/>
                  </a:cubicBezTo>
                  <a:cubicBezTo>
                    <a:pt x="48" y="8144"/>
                    <a:pt x="59" y="8145"/>
                    <a:pt x="69" y="8145"/>
                  </a:cubicBezTo>
                  <a:cubicBezTo>
                    <a:pt x="7036" y="7895"/>
                    <a:pt x="14883" y="1727"/>
                    <a:pt x="16382" y="489"/>
                  </a:cubicBezTo>
                  <a:cubicBezTo>
                    <a:pt x="16401" y="475"/>
                    <a:pt x="16408" y="449"/>
                    <a:pt x="16404" y="425"/>
                  </a:cubicBezTo>
                  <a:cubicBezTo>
                    <a:pt x="16401" y="410"/>
                    <a:pt x="16388" y="391"/>
                    <a:pt x="16372" y="383"/>
                  </a:cubicBezTo>
                  <a:cubicBezTo>
                    <a:pt x="16367" y="381"/>
                    <a:pt x="16361" y="381"/>
                    <a:pt x="16359" y="378"/>
                  </a:cubicBezTo>
                  <a:cubicBezTo>
                    <a:pt x="15828" y="247"/>
                    <a:pt x="14622" y="1"/>
                    <a:pt x="1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7"/>
            <p:cNvSpPr/>
            <p:nvPr/>
          </p:nvSpPr>
          <p:spPr>
            <a:xfrm>
              <a:off x="2440778" y="2997713"/>
              <a:ext cx="283186" cy="611248"/>
            </a:xfrm>
            <a:custGeom>
              <a:avLst/>
              <a:gdLst/>
              <a:ahLst/>
              <a:cxnLst/>
              <a:rect l="l" t="t" r="r" b="b"/>
              <a:pathLst>
                <a:path w="9642" h="20812" extrusionOk="0">
                  <a:moveTo>
                    <a:pt x="5156" y="0"/>
                  </a:moveTo>
                  <a:cubicBezTo>
                    <a:pt x="5134" y="0"/>
                    <a:pt x="5114" y="12"/>
                    <a:pt x="5102" y="30"/>
                  </a:cubicBezTo>
                  <a:cubicBezTo>
                    <a:pt x="4858" y="415"/>
                    <a:pt x="4393" y="1177"/>
                    <a:pt x="3849" y="2205"/>
                  </a:cubicBezTo>
                  <a:lnTo>
                    <a:pt x="3847" y="2208"/>
                  </a:lnTo>
                  <a:cubicBezTo>
                    <a:pt x="2968" y="3887"/>
                    <a:pt x="1893" y="6251"/>
                    <a:pt x="1248" y="8821"/>
                  </a:cubicBezTo>
                  <a:cubicBezTo>
                    <a:pt x="1" y="13806"/>
                    <a:pt x="812" y="17641"/>
                    <a:pt x="3658" y="20243"/>
                  </a:cubicBezTo>
                  <a:cubicBezTo>
                    <a:pt x="3658" y="20243"/>
                    <a:pt x="3659" y="20244"/>
                    <a:pt x="3662" y="20244"/>
                  </a:cubicBezTo>
                  <a:cubicBezTo>
                    <a:pt x="3662" y="20244"/>
                    <a:pt x="3663" y="20244"/>
                    <a:pt x="3663" y="20244"/>
                  </a:cubicBezTo>
                  <a:cubicBezTo>
                    <a:pt x="3870" y="20433"/>
                    <a:pt x="4092" y="20621"/>
                    <a:pt x="4324" y="20797"/>
                  </a:cubicBezTo>
                  <a:cubicBezTo>
                    <a:pt x="4328" y="20802"/>
                    <a:pt x="4330" y="20802"/>
                    <a:pt x="4334" y="20805"/>
                  </a:cubicBezTo>
                  <a:cubicBezTo>
                    <a:pt x="4343" y="20810"/>
                    <a:pt x="4352" y="20812"/>
                    <a:pt x="4360" y="20812"/>
                  </a:cubicBezTo>
                  <a:cubicBezTo>
                    <a:pt x="4368" y="20812"/>
                    <a:pt x="4376" y="20810"/>
                    <a:pt x="4384" y="20807"/>
                  </a:cubicBezTo>
                  <a:cubicBezTo>
                    <a:pt x="4405" y="20797"/>
                    <a:pt x="4420" y="20780"/>
                    <a:pt x="4425" y="20758"/>
                  </a:cubicBezTo>
                  <a:cubicBezTo>
                    <a:pt x="4712" y="19220"/>
                    <a:pt x="4794" y="18152"/>
                    <a:pt x="4817" y="17766"/>
                  </a:cubicBezTo>
                  <a:cubicBezTo>
                    <a:pt x="4824" y="17622"/>
                    <a:pt x="4937" y="17504"/>
                    <a:pt x="5078" y="17488"/>
                  </a:cubicBezTo>
                  <a:cubicBezTo>
                    <a:pt x="5091" y="17487"/>
                    <a:pt x="5103" y="17486"/>
                    <a:pt x="5116" y="17486"/>
                  </a:cubicBezTo>
                  <a:cubicBezTo>
                    <a:pt x="5161" y="17486"/>
                    <a:pt x="5204" y="17496"/>
                    <a:pt x="5244" y="17517"/>
                  </a:cubicBezTo>
                  <a:cubicBezTo>
                    <a:pt x="5271" y="17531"/>
                    <a:pt x="5295" y="17548"/>
                    <a:pt x="5320" y="17572"/>
                  </a:cubicBezTo>
                  <a:cubicBezTo>
                    <a:pt x="5381" y="17632"/>
                    <a:pt x="5415" y="17719"/>
                    <a:pt x="5406" y="17806"/>
                  </a:cubicBezTo>
                  <a:cubicBezTo>
                    <a:pt x="5335" y="18623"/>
                    <a:pt x="5236" y="19454"/>
                    <a:pt x="5107" y="20271"/>
                  </a:cubicBezTo>
                  <a:cubicBezTo>
                    <a:pt x="5106" y="20297"/>
                    <a:pt x="5117" y="20324"/>
                    <a:pt x="5143" y="20337"/>
                  </a:cubicBezTo>
                  <a:lnTo>
                    <a:pt x="5144" y="20338"/>
                  </a:lnTo>
                  <a:cubicBezTo>
                    <a:pt x="5153" y="20341"/>
                    <a:pt x="5161" y="20343"/>
                    <a:pt x="5170" y="20343"/>
                  </a:cubicBezTo>
                  <a:cubicBezTo>
                    <a:pt x="5189" y="20343"/>
                    <a:pt x="5207" y="20335"/>
                    <a:pt x="5221" y="20320"/>
                  </a:cubicBezTo>
                  <a:cubicBezTo>
                    <a:pt x="5481" y="19999"/>
                    <a:pt x="5899" y="19457"/>
                    <a:pt x="6361" y="18722"/>
                  </a:cubicBezTo>
                  <a:cubicBezTo>
                    <a:pt x="6362" y="18720"/>
                    <a:pt x="6362" y="18720"/>
                    <a:pt x="6362" y="18716"/>
                  </a:cubicBezTo>
                  <a:cubicBezTo>
                    <a:pt x="7029" y="17659"/>
                    <a:pt x="7790" y="16202"/>
                    <a:pt x="8316" y="14458"/>
                  </a:cubicBezTo>
                  <a:cubicBezTo>
                    <a:pt x="9306" y="11174"/>
                    <a:pt x="9642" y="6114"/>
                    <a:pt x="5727" y="550"/>
                  </a:cubicBezTo>
                  <a:cubicBezTo>
                    <a:pt x="5660" y="453"/>
                    <a:pt x="5589" y="358"/>
                    <a:pt x="5519" y="259"/>
                  </a:cubicBezTo>
                  <a:cubicBezTo>
                    <a:pt x="5512" y="251"/>
                    <a:pt x="5505" y="244"/>
                    <a:pt x="5496" y="238"/>
                  </a:cubicBezTo>
                  <a:cubicBezTo>
                    <a:pt x="5488" y="234"/>
                    <a:pt x="5480" y="232"/>
                    <a:pt x="5471" y="232"/>
                  </a:cubicBezTo>
                  <a:cubicBezTo>
                    <a:pt x="5461" y="232"/>
                    <a:pt x="5451" y="234"/>
                    <a:pt x="5441" y="238"/>
                  </a:cubicBezTo>
                  <a:cubicBezTo>
                    <a:pt x="5414" y="251"/>
                    <a:pt x="5399" y="279"/>
                    <a:pt x="5405" y="308"/>
                  </a:cubicBezTo>
                  <a:cubicBezTo>
                    <a:pt x="5814" y="2273"/>
                    <a:pt x="7051" y="9160"/>
                    <a:pt x="5720" y="15338"/>
                  </a:cubicBezTo>
                  <a:cubicBezTo>
                    <a:pt x="5718" y="15354"/>
                    <a:pt x="5707" y="15368"/>
                    <a:pt x="5693" y="15378"/>
                  </a:cubicBezTo>
                  <a:cubicBezTo>
                    <a:pt x="5682" y="15384"/>
                    <a:pt x="5672" y="15388"/>
                    <a:pt x="5662" y="15388"/>
                  </a:cubicBezTo>
                  <a:cubicBezTo>
                    <a:pt x="5657" y="15388"/>
                    <a:pt x="5652" y="15387"/>
                    <a:pt x="5647" y="15385"/>
                  </a:cubicBezTo>
                  <a:cubicBezTo>
                    <a:pt x="5646" y="15386"/>
                    <a:pt x="5645" y="15386"/>
                    <a:pt x="5644" y="15386"/>
                  </a:cubicBezTo>
                  <a:cubicBezTo>
                    <a:pt x="5642" y="15386"/>
                    <a:pt x="5641" y="15385"/>
                    <a:pt x="5640" y="15384"/>
                  </a:cubicBezTo>
                  <a:cubicBezTo>
                    <a:pt x="5604" y="15366"/>
                    <a:pt x="5592" y="15338"/>
                    <a:pt x="5597" y="15311"/>
                  </a:cubicBezTo>
                  <a:cubicBezTo>
                    <a:pt x="7003" y="8791"/>
                    <a:pt x="5528" y="1453"/>
                    <a:pt x="5221" y="50"/>
                  </a:cubicBezTo>
                  <a:cubicBezTo>
                    <a:pt x="5219" y="30"/>
                    <a:pt x="5206" y="16"/>
                    <a:pt x="5186" y="7"/>
                  </a:cubicBezTo>
                  <a:cubicBezTo>
                    <a:pt x="5180" y="5"/>
                    <a:pt x="5176" y="2"/>
                    <a:pt x="5169" y="2"/>
                  </a:cubicBezTo>
                  <a:cubicBezTo>
                    <a:pt x="5164" y="1"/>
                    <a:pt x="5160" y="0"/>
                    <a:pt x="5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7"/>
            <p:cNvSpPr/>
            <p:nvPr/>
          </p:nvSpPr>
          <p:spPr>
            <a:xfrm>
              <a:off x="2058028" y="3515065"/>
              <a:ext cx="537823" cy="826207"/>
            </a:xfrm>
            <a:custGeom>
              <a:avLst/>
              <a:gdLst/>
              <a:ahLst/>
              <a:cxnLst/>
              <a:rect l="l" t="t" r="r" b="b"/>
              <a:pathLst>
                <a:path w="18312" h="28131" extrusionOk="0">
                  <a:moveTo>
                    <a:pt x="18141" y="0"/>
                  </a:moveTo>
                  <a:cubicBezTo>
                    <a:pt x="18134" y="0"/>
                    <a:pt x="18127" y="1"/>
                    <a:pt x="18119" y="2"/>
                  </a:cubicBezTo>
                  <a:cubicBezTo>
                    <a:pt x="18038" y="10"/>
                    <a:pt x="17976" y="78"/>
                    <a:pt x="17970" y="160"/>
                  </a:cubicBezTo>
                  <a:cubicBezTo>
                    <a:pt x="17949" y="573"/>
                    <a:pt x="17860" y="1709"/>
                    <a:pt x="17543" y="3348"/>
                  </a:cubicBezTo>
                  <a:cubicBezTo>
                    <a:pt x="17541" y="3351"/>
                    <a:pt x="17534" y="3392"/>
                    <a:pt x="17534" y="3395"/>
                  </a:cubicBezTo>
                  <a:cubicBezTo>
                    <a:pt x="17019" y="6036"/>
                    <a:pt x="15875" y="10089"/>
                    <a:pt x="13360" y="14418"/>
                  </a:cubicBezTo>
                  <a:lnTo>
                    <a:pt x="13340" y="14472"/>
                  </a:lnTo>
                  <a:lnTo>
                    <a:pt x="13324" y="14495"/>
                  </a:lnTo>
                  <a:cubicBezTo>
                    <a:pt x="13319" y="14501"/>
                    <a:pt x="13306" y="14513"/>
                    <a:pt x="13303" y="14520"/>
                  </a:cubicBezTo>
                  <a:cubicBezTo>
                    <a:pt x="11197" y="18116"/>
                    <a:pt x="8472" y="21325"/>
                    <a:pt x="5208" y="24055"/>
                  </a:cubicBezTo>
                  <a:lnTo>
                    <a:pt x="5186" y="24078"/>
                  </a:lnTo>
                  <a:cubicBezTo>
                    <a:pt x="3635" y="25371"/>
                    <a:pt x="1954" y="26563"/>
                    <a:pt x="183" y="27629"/>
                  </a:cubicBezTo>
                  <a:cubicBezTo>
                    <a:pt x="87" y="27686"/>
                    <a:pt x="22" y="27786"/>
                    <a:pt x="9" y="27889"/>
                  </a:cubicBezTo>
                  <a:cubicBezTo>
                    <a:pt x="0" y="27964"/>
                    <a:pt x="22" y="28030"/>
                    <a:pt x="67" y="28074"/>
                  </a:cubicBezTo>
                  <a:cubicBezTo>
                    <a:pt x="80" y="28088"/>
                    <a:pt x="96" y="28099"/>
                    <a:pt x="114" y="28108"/>
                  </a:cubicBezTo>
                  <a:cubicBezTo>
                    <a:pt x="144" y="28123"/>
                    <a:pt x="177" y="28131"/>
                    <a:pt x="213" y="28131"/>
                  </a:cubicBezTo>
                  <a:cubicBezTo>
                    <a:pt x="261" y="28131"/>
                    <a:pt x="311" y="28118"/>
                    <a:pt x="359" y="28092"/>
                  </a:cubicBezTo>
                  <a:cubicBezTo>
                    <a:pt x="2025" y="27199"/>
                    <a:pt x="16680" y="18846"/>
                    <a:pt x="18309" y="184"/>
                  </a:cubicBezTo>
                  <a:cubicBezTo>
                    <a:pt x="18312" y="135"/>
                    <a:pt x="18295" y="84"/>
                    <a:pt x="18256" y="49"/>
                  </a:cubicBezTo>
                  <a:cubicBezTo>
                    <a:pt x="18245" y="37"/>
                    <a:pt x="18231" y="26"/>
                    <a:pt x="18216" y="19"/>
                  </a:cubicBezTo>
                  <a:cubicBezTo>
                    <a:pt x="18194" y="6"/>
                    <a:pt x="18168" y="0"/>
                    <a:pt x="18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7"/>
            <p:cNvSpPr/>
            <p:nvPr/>
          </p:nvSpPr>
          <p:spPr>
            <a:xfrm>
              <a:off x="2268464" y="4088955"/>
              <a:ext cx="508659" cy="120065"/>
            </a:xfrm>
            <a:custGeom>
              <a:avLst/>
              <a:gdLst/>
              <a:ahLst/>
              <a:cxnLst/>
              <a:rect l="l" t="t" r="r" b="b"/>
              <a:pathLst>
                <a:path w="17319" h="4088" extrusionOk="0">
                  <a:moveTo>
                    <a:pt x="9580" y="0"/>
                  </a:moveTo>
                  <a:cubicBezTo>
                    <a:pt x="6783" y="0"/>
                    <a:pt x="3490" y="897"/>
                    <a:pt x="29" y="3699"/>
                  </a:cubicBezTo>
                  <a:cubicBezTo>
                    <a:pt x="9" y="3712"/>
                    <a:pt x="0" y="3739"/>
                    <a:pt x="9" y="3763"/>
                  </a:cubicBezTo>
                  <a:cubicBezTo>
                    <a:pt x="13" y="3779"/>
                    <a:pt x="24" y="3793"/>
                    <a:pt x="41" y="3803"/>
                  </a:cubicBezTo>
                  <a:cubicBezTo>
                    <a:pt x="49" y="3806"/>
                    <a:pt x="51" y="3809"/>
                    <a:pt x="60" y="3810"/>
                  </a:cubicBezTo>
                  <a:cubicBezTo>
                    <a:pt x="1195" y="4007"/>
                    <a:pt x="2489" y="4087"/>
                    <a:pt x="3848" y="4087"/>
                  </a:cubicBezTo>
                  <a:cubicBezTo>
                    <a:pt x="9285" y="4087"/>
                    <a:pt x="15765" y="2798"/>
                    <a:pt x="17266" y="2480"/>
                  </a:cubicBezTo>
                  <a:cubicBezTo>
                    <a:pt x="17290" y="2476"/>
                    <a:pt x="17309" y="2457"/>
                    <a:pt x="17316" y="2431"/>
                  </a:cubicBezTo>
                  <a:cubicBezTo>
                    <a:pt x="17319" y="2409"/>
                    <a:pt x="17310" y="2380"/>
                    <a:pt x="17289" y="2367"/>
                  </a:cubicBezTo>
                  <a:cubicBezTo>
                    <a:pt x="17011" y="2175"/>
                    <a:pt x="16546" y="1880"/>
                    <a:pt x="15913" y="1557"/>
                  </a:cubicBezTo>
                  <a:cubicBezTo>
                    <a:pt x="14434" y="805"/>
                    <a:pt x="12230" y="0"/>
                    <a:pt x="9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7"/>
            <p:cNvSpPr/>
            <p:nvPr/>
          </p:nvSpPr>
          <p:spPr>
            <a:xfrm>
              <a:off x="2275601" y="4166286"/>
              <a:ext cx="498145" cy="114014"/>
            </a:xfrm>
            <a:custGeom>
              <a:avLst/>
              <a:gdLst/>
              <a:ahLst/>
              <a:cxnLst/>
              <a:rect l="l" t="t" r="r" b="b"/>
              <a:pathLst>
                <a:path w="16961" h="3882" extrusionOk="0">
                  <a:moveTo>
                    <a:pt x="16890" y="0"/>
                  </a:moveTo>
                  <a:cubicBezTo>
                    <a:pt x="16886" y="0"/>
                    <a:pt x="16882" y="1"/>
                    <a:pt x="16878" y="2"/>
                  </a:cubicBezTo>
                  <a:cubicBezTo>
                    <a:pt x="15401" y="309"/>
                    <a:pt x="8947" y="1574"/>
                    <a:pt x="3555" y="1574"/>
                  </a:cubicBezTo>
                  <a:cubicBezTo>
                    <a:pt x="2316" y="1574"/>
                    <a:pt x="1134" y="1507"/>
                    <a:pt x="80" y="1346"/>
                  </a:cubicBezTo>
                  <a:cubicBezTo>
                    <a:pt x="78" y="1346"/>
                    <a:pt x="76" y="1346"/>
                    <a:pt x="74" y="1346"/>
                  </a:cubicBezTo>
                  <a:cubicBezTo>
                    <a:pt x="45" y="1346"/>
                    <a:pt x="20" y="1364"/>
                    <a:pt x="12" y="1389"/>
                  </a:cubicBezTo>
                  <a:cubicBezTo>
                    <a:pt x="1" y="1418"/>
                    <a:pt x="9" y="1448"/>
                    <a:pt x="35" y="1465"/>
                  </a:cubicBezTo>
                  <a:cubicBezTo>
                    <a:pt x="230" y="1590"/>
                    <a:pt x="506" y="1764"/>
                    <a:pt x="851" y="1956"/>
                  </a:cubicBezTo>
                  <a:cubicBezTo>
                    <a:pt x="1017" y="2049"/>
                    <a:pt x="1198" y="2147"/>
                    <a:pt x="1392" y="2245"/>
                  </a:cubicBezTo>
                  <a:cubicBezTo>
                    <a:pt x="2943" y="3033"/>
                    <a:pt x="5230" y="3881"/>
                    <a:pt x="7883" y="3881"/>
                  </a:cubicBezTo>
                  <a:cubicBezTo>
                    <a:pt x="10605" y="3881"/>
                    <a:pt x="13713" y="2989"/>
                    <a:pt x="16808" y="221"/>
                  </a:cubicBezTo>
                  <a:cubicBezTo>
                    <a:pt x="16849" y="186"/>
                    <a:pt x="16891" y="150"/>
                    <a:pt x="16933" y="110"/>
                  </a:cubicBezTo>
                  <a:cubicBezTo>
                    <a:pt x="16955" y="93"/>
                    <a:pt x="16961" y="62"/>
                    <a:pt x="16949" y="36"/>
                  </a:cubicBezTo>
                  <a:cubicBezTo>
                    <a:pt x="16942" y="23"/>
                    <a:pt x="16932" y="15"/>
                    <a:pt x="16921" y="9"/>
                  </a:cubicBezTo>
                  <a:cubicBezTo>
                    <a:pt x="16910" y="4"/>
                    <a:pt x="16901" y="0"/>
                    <a:pt x="168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7"/>
            <p:cNvSpPr/>
            <p:nvPr/>
          </p:nvSpPr>
          <p:spPr>
            <a:xfrm>
              <a:off x="2032976" y="3760451"/>
              <a:ext cx="161770" cy="440462"/>
            </a:xfrm>
            <a:custGeom>
              <a:avLst/>
              <a:gdLst/>
              <a:ahLst/>
              <a:cxnLst/>
              <a:rect l="l" t="t" r="r" b="b"/>
              <a:pathLst>
                <a:path w="5508" h="14997" extrusionOk="0">
                  <a:moveTo>
                    <a:pt x="2740" y="0"/>
                  </a:moveTo>
                  <a:cubicBezTo>
                    <a:pt x="2712" y="0"/>
                    <a:pt x="2683" y="16"/>
                    <a:pt x="2671" y="42"/>
                  </a:cubicBezTo>
                  <a:cubicBezTo>
                    <a:pt x="2644" y="102"/>
                    <a:pt x="2615" y="166"/>
                    <a:pt x="2585" y="237"/>
                  </a:cubicBezTo>
                  <a:lnTo>
                    <a:pt x="2584" y="240"/>
                  </a:lnTo>
                  <a:cubicBezTo>
                    <a:pt x="1745" y="2174"/>
                    <a:pt x="0" y="7605"/>
                    <a:pt x="3727" y="12976"/>
                  </a:cubicBezTo>
                  <a:cubicBezTo>
                    <a:pt x="4194" y="13648"/>
                    <a:pt x="4744" y="14317"/>
                    <a:pt x="5392" y="14979"/>
                  </a:cubicBezTo>
                  <a:cubicBezTo>
                    <a:pt x="5398" y="14984"/>
                    <a:pt x="5402" y="14986"/>
                    <a:pt x="5409" y="14989"/>
                  </a:cubicBezTo>
                  <a:cubicBezTo>
                    <a:pt x="5417" y="14994"/>
                    <a:pt x="5427" y="14996"/>
                    <a:pt x="5436" y="14996"/>
                  </a:cubicBezTo>
                  <a:cubicBezTo>
                    <a:pt x="5450" y="14996"/>
                    <a:pt x="5464" y="14991"/>
                    <a:pt x="5476" y="14982"/>
                  </a:cubicBezTo>
                  <a:cubicBezTo>
                    <a:pt x="5503" y="14965"/>
                    <a:pt x="5507" y="14931"/>
                    <a:pt x="5493" y="14902"/>
                  </a:cubicBezTo>
                  <a:cubicBezTo>
                    <a:pt x="2679" y="9696"/>
                    <a:pt x="2715" y="2229"/>
                    <a:pt x="2793" y="66"/>
                  </a:cubicBezTo>
                  <a:cubicBezTo>
                    <a:pt x="2794" y="42"/>
                    <a:pt x="2780" y="19"/>
                    <a:pt x="2757" y="6"/>
                  </a:cubicBezTo>
                  <a:cubicBezTo>
                    <a:pt x="2752" y="5"/>
                    <a:pt x="2746" y="5"/>
                    <a:pt x="2743" y="0"/>
                  </a:cubicBezTo>
                  <a:cubicBezTo>
                    <a:pt x="2742" y="0"/>
                    <a:pt x="2741" y="0"/>
                    <a:pt x="27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7"/>
            <p:cNvSpPr/>
            <p:nvPr/>
          </p:nvSpPr>
          <p:spPr>
            <a:xfrm>
              <a:off x="2109543" y="3750378"/>
              <a:ext cx="229615" cy="464457"/>
            </a:xfrm>
            <a:custGeom>
              <a:avLst/>
              <a:gdLst/>
              <a:ahLst/>
              <a:cxnLst/>
              <a:rect l="l" t="t" r="r" b="b"/>
              <a:pathLst>
                <a:path w="7818" h="15814" extrusionOk="0">
                  <a:moveTo>
                    <a:pt x="390" y="1"/>
                  </a:moveTo>
                  <a:cubicBezTo>
                    <a:pt x="382" y="1"/>
                    <a:pt x="373" y="3"/>
                    <a:pt x="364" y="6"/>
                  </a:cubicBezTo>
                  <a:cubicBezTo>
                    <a:pt x="343" y="17"/>
                    <a:pt x="328" y="39"/>
                    <a:pt x="326" y="63"/>
                  </a:cubicBezTo>
                  <a:cubicBezTo>
                    <a:pt x="244" y="1721"/>
                    <a:pt x="1" y="10282"/>
                    <a:pt x="3340" y="15782"/>
                  </a:cubicBezTo>
                  <a:cubicBezTo>
                    <a:pt x="3346" y="15794"/>
                    <a:pt x="3355" y="15801"/>
                    <a:pt x="3365" y="15807"/>
                  </a:cubicBezTo>
                  <a:cubicBezTo>
                    <a:pt x="3375" y="15811"/>
                    <a:pt x="3385" y="15814"/>
                    <a:pt x="3396" y="15814"/>
                  </a:cubicBezTo>
                  <a:cubicBezTo>
                    <a:pt x="3419" y="15811"/>
                    <a:pt x="3440" y="15799"/>
                    <a:pt x="3452" y="15778"/>
                  </a:cubicBezTo>
                  <a:cubicBezTo>
                    <a:pt x="4242" y="14206"/>
                    <a:pt x="7818" y="6063"/>
                    <a:pt x="432" y="14"/>
                  </a:cubicBezTo>
                  <a:lnTo>
                    <a:pt x="418" y="7"/>
                  </a:lnTo>
                  <a:cubicBezTo>
                    <a:pt x="409" y="3"/>
                    <a:pt x="400" y="1"/>
                    <a:pt x="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7"/>
            <p:cNvSpPr/>
            <p:nvPr/>
          </p:nvSpPr>
          <p:spPr>
            <a:xfrm>
              <a:off x="2052830" y="3510043"/>
              <a:ext cx="548309" cy="836369"/>
            </a:xfrm>
            <a:custGeom>
              <a:avLst/>
              <a:gdLst/>
              <a:ahLst/>
              <a:cxnLst/>
              <a:rect l="l" t="t" r="r" b="b"/>
              <a:pathLst>
                <a:path w="18669" h="28477" extrusionOk="0">
                  <a:moveTo>
                    <a:pt x="18321" y="221"/>
                  </a:moveTo>
                  <a:cubicBezTo>
                    <a:pt x="18351" y="221"/>
                    <a:pt x="18382" y="232"/>
                    <a:pt x="18405" y="254"/>
                  </a:cubicBezTo>
                  <a:cubicBezTo>
                    <a:pt x="18432" y="281"/>
                    <a:pt x="18446" y="316"/>
                    <a:pt x="18443" y="353"/>
                  </a:cubicBezTo>
                  <a:cubicBezTo>
                    <a:pt x="16815" y="18988"/>
                    <a:pt x="2181" y="27333"/>
                    <a:pt x="519" y="28223"/>
                  </a:cubicBezTo>
                  <a:cubicBezTo>
                    <a:pt x="478" y="28246"/>
                    <a:pt x="436" y="28257"/>
                    <a:pt x="397" y="28257"/>
                  </a:cubicBezTo>
                  <a:cubicBezTo>
                    <a:pt x="352" y="28257"/>
                    <a:pt x="311" y="28242"/>
                    <a:pt x="280" y="28213"/>
                  </a:cubicBezTo>
                  <a:cubicBezTo>
                    <a:pt x="232" y="28165"/>
                    <a:pt x="232" y="28100"/>
                    <a:pt x="236" y="28065"/>
                  </a:cubicBezTo>
                  <a:cubicBezTo>
                    <a:pt x="246" y="27976"/>
                    <a:pt x="303" y="27889"/>
                    <a:pt x="387" y="27839"/>
                  </a:cubicBezTo>
                  <a:cubicBezTo>
                    <a:pt x="16757" y="17973"/>
                    <a:pt x="18097" y="2112"/>
                    <a:pt x="18197" y="336"/>
                  </a:cubicBezTo>
                  <a:cubicBezTo>
                    <a:pt x="18201" y="275"/>
                    <a:pt x="18245" y="228"/>
                    <a:pt x="18306" y="221"/>
                  </a:cubicBezTo>
                  <a:close/>
                  <a:moveTo>
                    <a:pt x="18318" y="1"/>
                  </a:moveTo>
                  <a:cubicBezTo>
                    <a:pt x="18305" y="1"/>
                    <a:pt x="18291" y="1"/>
                    <a:pt x="18277" y="3"/>
                  </a:cubicBezTo>
                  <a:cubicBezTo>
                    <a:pt x="18111" y="23"/>
                    <a:pt x="17985" y="157"/>
                    <a:pt x="17976" y="324"/>
                  </a:cubicBezTo>
                  <a:cubicBezTo>
                    <a:pt x="17878" y="2088"/>
                    <a:pt x="16545" y="17842"/>
                    <a:pt x="271" y="27652"/>
                  </a:cubicBezTo>
                  <a:cubicBezTo>
                    <a:pt x="129" y="27738"/>
                    <a:pt x="32" y="27882"/>
                    <a:pt x="15" y="28041"/>
                  </a:cubicBezTo>
                  <a:cubicBezTo>
                    <a:pt x="1" y="28166"/>
                    <a:pt x="41" y="28288"/>
                    <a:pt x="125" y="28370"/>
                  </a:cubicBezTo>
                  <a:cubicBezTo>
                    <a:pt x="199" y="28441"/>
                    <a:pt x="293" y="28477"/>
                    <a:pt x="394" y="28477"/>
                  </a:cubicBezTo>
                  <a:cubicBezTo>
                    <a:pt x="469" y="28477"/>
                    <a:pt x="548" y="28457"/>
                    <a:pt x="622" y="28417"/>
                  </a:cubicBezTo>
                  <a:cubicBezTo>
                    <a:pt x="2295" y="27523"/>
                    <a:pt x="17022" y="19123"/>
                    <a:pt x="18660" y="373"/>
                  </a:cubicBezTo>
                  <a:cubicBezTo>
                    <a:pt x="18668" y="271"/>
                    <a:pt x="18631" y="171"/>
                    <a:pt x="18557" y="97"/>
                  </a:cubicBezTo>
                  <a:cubicBezTo>
                    <a:pt x="18492" y="35"/>
                    <a:pt x="18407" y="1"/>
                    <a:pt x="18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7"/>
            <p:cNvSpPr/>
            <p:nvPr/>
          </p:nvSpPr>
          <p:spPr>
            <a:xfrm>
              <a:off x="2428031" y="2987198"/>
              <a:ext cx="301894" cy="629928"/>
            </a:xfrm>
            <a:custGeom>
              <a:avLst/>
              <a:gdLst/>
              <a:ahLst/>
              <a:cxnLst/>
              <a:rect l="l" t="t" r="r" b="b"/>
              <a:pathLst>
                <a:path w="10279" h="21448" extrusionOk="0">
                  <a:moveTo>
                    <a:pt x="5652" y="0"/>
                  </a:moveTo>
                  <a:cubicBezTo>
                    <a:pt x="5649" y="0"/>
                    <a:pt x="5647" y="1"/>
                    <a:pt x="5644" y="1"/>
                  </a:cubicBezTo>
                  <a:cubicBezTo>
                    <a:pt x="5608" y="2"/>
                    <a:pt x="5577" y="19"/>
                    <a:pt x="5557" y="48"/>
                  </a:cubicBezTo>
                  <a:cubicBezTo>
                    <a:pt x="5533" y="83"/>
                    <a:pt x="3069" y="3746"/>
                    <a:pt x="1752" y="8179"/>
                  </a:cubicBezTo>
                  <a:cubicBezTo>
                    <a:pt x="0" y="14075"/>
                    <a:pt x="1061" y="18657"/>
                    <a:pt x="4818" y="21427"/>
                  </a:cubicBezTo>
                  <a:cubicBezTo>
                    <a:pt x="4839" y="21441"/>
                    <a:pt x="4862" y="21448"/>
                    <a:pt x="4885" y="21448"/>
                  </a:cubicBezTo>
                  <a:cubicBezTo>
                    <a:pt x="4919" y="21448"/>
                    <a:pt x="4950" y="21431"/>
                    <a:pt x="4973" y="21407"/>
                  </a:cubicBezTo>
                  <a:cubicBezTo>
                    <a:pt x="5009" y="21358"/>
                    <a:pt x="4999" y="21289"/>
                    <a:pt x="4950" y="21253"/>
                  </a:cubicBezTo>
                  <a:cubicBezTo>
                    <a:pt x="306" y="17831"/>
                    <a:pt x="762" y="12292"/>
                    <a:pt x="1961" y="8249"/>
                  </a:cubicBezTo>
                  <a:cubicBezTo>
                    <a:pt x="3130" y="4310"/>
                    <a:pt x="5212" y="983"/>
                    <a:pt x="5655" y="301"/>
                  </a:cubicBezTo>
                  <a:cubicBezTo>
                    <a:pt x="10040" y="6086"/>
                    <a:pt x="9737" y="11382"/>
                    <a:pt x="8703" y="14814"/>
                  </a:cubicBezTo>
                  <a:cubicBezTo>
                    <a:pt x="7572" y="18567"/>
                    <a:pt x="5351" y="20972"/>
                    <a:pt x="5328" y="20995"/>
                  </a:cubicBezTo>
                  <a:cubicBezTo>
                    <a:pt x="5287" y="21039"/>
                    <a:pt x="5288" y="21109"/>
                    <a:pt x="5334" y="21150"/>
                  </a:cubicBezTo>
                  <a:cubicBezTo>
                    <a:pt x="5354" y="21170"/>
                    <a:pt x="5381" y="21180"/>
                    <a:pt x="5408" y="21180"/>
                  </a:cubicBezTo>
                  <a:cubicBezTo>
                    <a:pt x="5437" y="21180"/>
                    <a:pt x="5466" y="21168"/>
                    <a:pt x="5487" y="21145"/>
                  </a:cubicBezTo>
                  <a:cubicBezTo>
                    <a:pt x="5509" y="21120"/>
                    <a:pt x="7763" y="18685"/>
                    <a:pt x="8909" y="14886"/>
                  </a:cubicBezTo>
                  <a:cubicBezTo>
                    <a:pt x="9969" y="11377"/>
                    <a:pt x="10278" y="5955"/>
                    <a:pt x="5735" y="44"/>
                  </a:cubicBezTo>
                  <a:cubicBezTo>
                    <a:pt x="5714" y="17"/>
                    <a:pt x="5684" y="0"/>
                    <a:pt x="5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7"/>
            <p:cNvSpPr/>
            <p:nvPr/>
          </p:nvSpPr>
          <p:spPr>
            <a:xfrm>
              <a:off x="2506361" y="3614659"/>
              <a:ext cx="499231" cy="264682"/>
            </a:xfrm>
            <a:custGeom>
              <a:avLst/>
              <a:gdLst/>
              <a:ahLst/>
              <a:cxnLst/>
              <a:rect l="l" t="t" r="r" b="b"/>
              <a:pathLst>
                <a:path w="16998" h="9012" extrusionOk="0">
                  <a:moveTo>
                    <a:pt x="13280" y="220"/>
                  </a:moveTo>
                  <a:cubicBezTo>
                    <a:pt x="15039" y="220"/>
                    <a:pt x="16336" y="528"/>
                    <a:pt x="16728" y="634"/>
                  </a:cubicBezTo>
                  <a:cubicBezTo>
                    <a:pt x="13954" y="6342"/>
                    <a:pt x="9620" y="8127"/>
                    <a:pt x="6463" y="8617"/>
                  </a:cubicBezTo>
                  <a:cubicBezTo>
                    <a:pt x="5638" y="8745"/>
                    <a:pt x="4849" y="8794"/>
                    <a:pt x="4124" y="8794"/>
                  </a:cubicBezTo>
                  <a:cubicBezTo>
                    <a:pt x="2188" y="8794"/>
                    <a:pt x="717" y="8446"/>
                    <a:pt x="281" y="8330"/>
                  </a:cubicBezTo>
                  <a:cubicBezTo>
                    <a:pt x="3498" y="2721"/>
                    <a:pt x="7808" y="931"/>
                    <a:pt x="10865" y="419"/>
                  </a:cubicBezTo>
                  <a:cubicBezTo>
                    <a:pt x="11730" y="274"/>
                    <a:pt x="12545" y="220"/>
                    <a:pt x="13280" y="220"/>
                  </a:cubicBezTo>
                  <a:close/>
                  <a:moveTo>
                    <a:pt x="13282" y="1"/>
                  </a:moveTo>
                  <a:cubicBezTo>
                    <a:pt x="12539" y="1"/>
                    <a:pt x="11714" y="55"/>
                    <a:pt x="10841" y="201"/>
                  </a:cubicBezTo>
                  <a:cubicBezTo>
                    <a:pt x="7709" y="722"/>
                    <a:pt x="3289" y="2559"/>
                    <a:pt x="20" y="8342"/>
                  </a:cubicBezTo>
                  <a:cubicBezTo>
                    <a:pt x="3" y="8371"/>
                    <a:pt x="1" y="8407"/>
                    <a:pt x="13" y="8438"/>
                  </a:cubicBezTo>
                  <a:cubicBezTo>
                    <a:pt x="26" y="8468"/>
                    <a:pt x="52" y="8493"/>
                    <a:pt x="83" y="8502"/>
                  </a:cubicBezTo>
                  <a:cubicBezTo>
                    <a:pt x="106" y="8509"/>
                    <a:pt x="1782" y="9012"/>
                    <a:pt x="4128" y="9012"/>
                  </a:cubicBezTo>
                  <a:cubicBezTo>
                    <a:pt x="4860" y="9012"/>
                    <a:pt x="5657" y="8963"/>
                    <a:pt x="6490" y="8834"/>
                  </a:cubicBezTo>
                  <a:cubicBezTo>
                    <a:pt x="9724" y="8335"/>
                    <a:pt x="14169" y="6504"/>
                    <a:pt x="16983" y="610"/>
                  </a:cubicBezTo>
                  <a:cubicBezTo>
                    <a:pt x="16997" y="581"/>
                    <a:pt x="16997" y="548"/>
                    <a:pt x="16986" y="520"/>
                  </a:cubicBezTo>
                  <a:cubicBezTo>
                    <a:pt x="16973" y="491"/>
                    <a:pt x="16948" y="467"/>
                    <a:pt x="16918" y="459"/>
                  </a:cubicBezTo>
                  <a:cubicBezTo>
                    <a:pt x="16898" y="452"/>
                    <a:pt x="15427" y="1"/>
                    <a:pt x="13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7"/>
            <p:cNvSpPr/>
            <p:nvPr/>
          </p:nvSpPr>
          <p:spPr>
            <a:xfrm>
              <a:off x="2212749" y="3448425"/>
              <a:ext cx="266591" cy="494385"/>
            </a:xfrm>
            <a:custGeom>
              <a:avLst/>
              <a:gdLst/>
              <a:ahLst/>
              <a:cxnLst/>
              <a:rect l="l" t="t" r="r" b="b"/>
              <a:pathLst>
                <a:path w="9077" h="16833" extrusionOk="0">
                  <a:moveTo>
                    <a:pt x="1071" y="268"/>
                  </a:moveTo>
                  <a:cubicBezTo>
                    <a:pt x="6526" y="3156"/>
                    <a:pt x="8102" y="7442"/>
                    <a:pt x="8462" y="10535"/>
                  </a:cubicBezTo>
                  <a:cubicBezTo>
                    <a:pt x="8806" y="13501"/>
                    <a:pt x="8131" y="15971"/>
                    <a:pt x="7953" y="16554"/>
                  </a:cubicBezTo>
                  <a:cubicBezTo>
                    <a:pt x="2615" y="13233"/>
                    <a:pt x="1030" y="8974"/>
                    <a:pt x="645" y="5975"/>
                  </a:cubicBezTo>
                  <a:cubicBezTo>
                    <a:pt x="275" y="3101"/>
                    <a:pt x="903" y="809"/>
                    <a:pt x="1071" y="268"/>
                  </a:cubicBezTo>
                  <a:close/>
                  <a:moveTo>
                    <a:pt x="1007" y="1"/>
                  </a:moveTo>
                  <a:cubicBezTo>
                    <a:pt x="993" y="1"/>
                    <a:pt x="979" y="3"/>
                    <a:pt x="966" y="8"/>
                  </a:cubicBezTo>
                  <a:cubicBezTo>
                    <a:pt x="937" y="20"/>
                    <a:pt x="915" y="43"/>
                    <a:pt x="903" y="73"/>
                  </a:cubicBezTo>
                  <a:cubicBezTo>
                    <a:pt x="895" y="99"/>
                    <a:pt x="0" y="2664"/>
                    <a:pt x="426" y="5993"/>
                  </a:cubicBezTo>
                  <a:cubicBezTo>
                    <a:pt x="819" y="9065"/>
                    <a:pt x="2445" y="13436"/>
                    <a:pt x="7958" y="16817"/>
                  </a:cubicBezTo>
                  <a:cubicBezTo>
                    <a:pt x="7975" y="16826"/>
                    <a:pt x="7995" y="16832"/>
                    <a:pt x="8015" y="16832"/>
                  </a:cubicBezTo>
                  <a:cubicBezTo>
                    <a:pt x="8028" y="16832"/>
                    <a:pt x="8039" y="16828"/>
                    <a:pt x="8051" y="16826"/>
                  </a:cubicBezTo>
                  <a:cubicBezTo>
                    <a:pt x="8081" y="16817"/>
                    <a:pt x="8106" y="16791"/>
                    <a:pt x="8116" y="16760"/>
                  </a:cubicBezTo>
                  <a:cubicBezTo>
                    <a:pt x="8128" y="16731"/>
                    <a:pt x="9076" y="13954"/>
                    <a:pt x="8679" y="10519"/>
                  </a:cubicBezTo>
                  <a:cubicBezTo>
                    <a:pt x="8313" y="7348"/>
                    <a:pt x="6692" y="2950"/>
                    <a:pt x="1057" y="13"/>
                  </a:cubicBezTo>
                  <a:cubicBezTo>
                    <a:pt x="1041" y="5"/>
                    <a:pt x="1024" y="1"/>
                    <a:pt x="1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7"/>
            <p:cNvSpPr/>
            <p:nvPr/>
          </p:nvSpPr>
          <p:spPr>
            <a:xfrm>
              <a:off x="2258596" y="4083580"/>
              <a:ext cx="528836" cy="202154"/>
            </a:xfrm>
            <a:custGeom>
              <a:avLst/>
              <a:gdLst/>
              <a:ahLst/>
              <a:cxnLst/>
              <a:rect l="l" t="t" r="r" b="b"/>
              <a:pathLst>
                <a:path w="18006" h="6883" extrusionOk="0">
                  <a:moveTo>
                    <a:pt x="9976" y="220"/>
                  </a:moveTo>
                  <a:cubicBezTo>
                    <a:pt x="10920" y="220"/>
                    <a:pt x="11780" y="322"/>
                    <a:pt x="12537" y="473"/>
                  </a:cubicBezTo>
                  <a:cubicBezTo>
                    <a:pt x="15335" y="1032"/>
                    <a:pt x="17272" y="2344"/>
                    <a:pt x="17725" y="2674"/>
                  </a:cubicBezTo>
                  <a:cubicBezTo>
                    <a:pt x="14436" y="5772"/>
                    <a:pt x="11127" y="6663"/>
                    <a:pt x="8410" y="6663"/>
                  </a:cubicBezTo>
                  <a:cubicBezTo>
                    <a:pt x="7433" y="6663"/>
                    <a:pt x="6532" y="6548"/>
                    <a:pt x="5736" y="6378"/>
                  </a:cubicBezTo>
                  <a:cubicBezTo>
                    <a:pt x="2860" y="5766"/>
                    <a:pt x="776" y="4356"/>
                    <a:pt x="286" y="4002"/>
                  </a:cubicBezTo>
                  <a:cubicBezTo>
                    <a:pt x="3872" y="1060"/>
                    <a:pt x="7268" y="220"/>
                    <a:pt x="9976" y="220"/>
                  </a:cubicBezTo>
                  <a:close/>
                  <a:moveTo>
                    <a:pt x="9971" y="0"/>
                  </a:moveTo>
                  <a:cubicBezTo>
                    <a:pt x="7194" y="0"/>
                    <a:pt x="3709" y="869"/>
                    <a:pt x="39" y="3922"/>
                  </a:cubicBezTo>
                  <a:cubicBezTo>
                    <a:pt x="14" y="3943"/>
                    <a:pt x="0" y="3973"/>
                    <a:pt x="0" y="4007"/>
                  </a:cubicBezTo>
                  <a:cubicBezTo>
                    <a:pt x="1" y="4041"/>
                    <a:pt x="16" y="4073"/>
                    <a:pt x="43" y="4093"/>
                  </a:cubicBezTo>
                  <a:cubicBezTo>
                    <a:pt x="64" y="4110"/>
                    <a:pt x="2350" y="5880"/>
                    <a:pt x="5684" y="6591"/>
                  </a:cubicBezTo>
                  <a:cubicBezTo>
                    <a:pt x="6495" y="6764"/>
                    <a:pt x="7415" y="6883"/>
                    <a:pt x="8414" y="6883"/>
                  </a:cubicBezTo>
                  <a:cubicBezTo>
                    <a:pt x="11202" y="6883"/>
                    <a:pt x="14602" y="5960"/>
                    <a:pt x="17970" y="2741"/>
                  </a:cubicBezTo>
                  <a:cubicBezTo>
                    <a:pt x="17994" y="2720"/>
                    <a:pt x="18005" y="2690"/>
                    <a:pt x="18004" y="2657"/>
                  </a:cubicBezTo>
                  <a:cubicBezTo>
                    <a:pt x="18002" y="2627"/>
                    <a:pt x="17988" y="2597"/>
                    <a:pt x="17963" y="2577"/>
                  </a:cubicBezTo>
                  <a:cubicBezTo>
                    <a:pt x="17941" y="2560"/>
                    <a:pt x="15836" y="911"/>
                    <a:pt x="12591" y="260"/>
                  </a:cubicBezTo>
                  <a:cubicBezTo>
                    <a:pt x="11818" y="105"/>
                    <a:pt x="10937" y="0"/>
                    <a:pt x="99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7"/>
            <p:cNvSpPr/>
            <p:nvPr/>
          </p:nvSpPr>
          <p:spPr>
            <a:xfrm>
              <a:off x="1968685" y="3741537"/>
              <a:ext cx="299457" cy="482344"/>
            </a:xfrm>
            <a:custGeom>
              <a:avLst/>
              <a:gdLst/>
              <a:ahLst/>
              <a:cxnLst/>
              <a:rect l="l" t="t" r="r" b="b"/>
              <a:pathLst>
                <a:path w="10196" h="16423" extrusionOk="0">
                  <a:moveTo>
                    <a:pt x="5107" y="277"/>
                  </a:moveTo>
                  <a:lnTo>
                    <a:pt x="5107" y="277"/>
                  </a:lnTo>
                  <a:cubicBezTo>
                    <a:pt x="9368" y="3715"/>
                    <a:pt x="9968" y="7850"/>
                    <a:pt x="9717" y="10724"/>
                  </a:cubicBezTo>
                  <a:cubicBezTo>
                    <a:pt x="9477" y="13466"/>
                    <a:pt x="8440" y="15612"/>
                    <a:pt x="8166" y="16136"/>
                  </a:cubicBezTo>
                  <a:cubicBezTo>
                    <a:pt x="811" y="9266"/>
                    <a:pt x="4568" y="1315"/>
                    <a:pt x="5107" y="277"/>
                  </a:cubicBezTo>
                  <a:close/>
                  <a:moveTo>
                    <a:pt x="5074" y="0"/>
                  </a:moveTo>
                  <a:cubicBezTo>
                    <a:pt x="5067" y="0"/>
                    <a:pt x="5060" y="1"/>
                    <a:pt x="5053" y="2"/>
                  </a:cubicBezTo>
                  <a:cubicBezTo>
                    <a:pt x="5020" y="9"/>
                    <a:pt x="4995" y="26"/>
                    <a:pt x="4978" y="55"/>
                  </a:cubicBezTo>
                  <a:cubicBezTo>
                    <a:pt x="4928" y="145"/>
                    <a:pt x="0" y="8926"/>
                    <a:pt x="8122" y="16394"/>
                  </a:cubicBezTo>
                  <a:cubicBezTo>
                    <a:pt x="8144" y="16411"/>
                    <a:pt x="8171" y="16422"/>
                    <a:pt x="8196" y="16422"/>
                  </a:cubicBezTo>
                  <a:cubicBezTo>
                    <a:pt x="8202" y="16422"/>
                    <a:pt x="8208" y="16422"/>
                    <a:pt x="8215" y="16421"/>
                  </a:cubicBezTo>
                  <a:cubicBezTo>
                    <a:pt x="8249" y="16417"/>
                    <a:pt x="8277" y="16395"/>
                    <a:pt x="8293" y="16367"/>
                  </a:cubicBezTo>
                  <a:cubicBezTo>
                    <a:pt x="8307" y="16343"/>
                    <a:pt x="9655" y="13944"/>
                    <a:pt x="9937" y="10750"/>
                  </a:cubicBezTo>
                  <a:cubicBezTo>
                    <a:pt x="10196" y="7796"/>
                    <a:pt x="9575" y="3538"/>
                    <a:pt x="5142" y="24"/>
                  </a:cubicBezTo>
                  <a:cubicBezTo>
                    <a:pt x="5123" y="8"/>
                    <a:pt x="5099" y="0"/>
                    <a:pt x="5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7"/>
            <p:cNvSpPr/>
            <p:nvPr/>
          </p:nvSpPr>
          <p:spPr>
            <a:xfrm>
              <a:off x="2258243" y="4158562"/>
              <a:ext cx="529336" cy="55480"/>
            </a:xfrm>
            <a:custGeom>
              <a:avLst/>
              <a:gdLst/>
              <a:ahLst/>
              <a:cxnLst/>
              <a:rect l="l" t="t" r="r" b="b"/>
              <a:pathLst>
                <a:path w="18023" h="1889" extrusionOk="0">
                  <a:moveTo>
                    <a:pt x="17904" y="1"/>
                  </a:moveTo>
                  <a:cubicBezTo>
                    <a:pt x="17896" y="1"/>
                    <a:pt x="17888" y="1"/>
                    <a:pt x="17881" y="3"/>
                  </a:cubicBezTo>
                  <a:cubicBezTo>
                    <a:pt x="17787" y="25"/>
                    <a:pt x="10297" y="1670"/>
                    <a:pt x="4168" y="1670"/>
                  </a:cubicBezTo>
                  <a:cubicBezTo>
                    <a:pt x="2709" y="1670"/>
                    <a:pt x="1327" y="1577"/>
                    <a:pt x="140" y="1346"/>
                  </a:cubicBezTo>
                  <a:cubicBezTo>
                    <a:pt x="133" y="1345"/>
                    <a:pt x="126" y="1344"/>
                    <a:pt x="120" y="1344"/>
                  </a:cubicBezTo>
                  <a:cubicBezTo>
                    <a:pt x="68" y="1344"/>
                    <a:pt x="21" y="1381"/>
                    <a:pt x="12" y="1433"/>
                  </a:cubicBezTo>
                  <a:cubicBezTo>
                    <a:pt x="1" y="1491"/>
                    <a:pt x="41" y="1550"/>
                    <a:pt x="99" y="1561"/>
                  </a:cubicBezTo>
                  <a:cubicBezTo>
                    <a:pt x="1298" y="1795"/>
                    <a:pt x="2694" y="1889"/>
                    <a:pt x="4166" y="1889"/>
                  </a:cubicBezTo>
                  <a:cubicBezTo>
                    <a:pt x="10327" y="1889"/>
                    <a:pt x="17836" y="239"/>
                    <a:pt x="17928" y="217"/>
                  </a:cubicBezTo>
                  <a:cubicBezTo>
                    <a:pt x="17986" y="204"/>
                    <a:pt x="18023" y="145"/>
                    <a:pt x="18010" y="87"/>
                  </a:cubicBezTo>
                  <a:cubicBezTo>
                    <a:pt x="18000" y="36"/>
                    <a:pt x="17956"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7"/>
            <p:cNvSpPr/>
            <p:nvPr/>
          </p:nvSpPr>
          <p:spPr>
            <a:xfrm>
              <a:off x="2094124" y="3741537"/>
              <a:ext cx="118978" cy="482344"/>
            </a:xfrm>
            <a:custGeom>
              <a:avLst/>
              <a:gdLst/>
              <a:ahLst/>
              <a:cxnLst/>
              <a:rect l="l" t="t" r="r" b="b"/>
              <a:pathLst>
                <a:path w="4051" h="16423" extrusionOk="0">
                  <a:moveTo>
                    <a:pt x="801" y="0"/>
                  </a:moveTo>
                  <a:cubicBezTo>
                    <a:pt x="748" y="0"/>
                    <a:pt x="698" y="44"/>
                    <a:pt x="693" y="102"/>
                  </a:cubicBezTo>
                  <a:cubicBezTo>
                    <a:pt x="685" y="203"/>
                    <a:pt x="0" y="10290"/>
                    <a:pt x="3833" y="16371"/>
                  </a:cubicBezTo>
                  <a:cubicBezTo>
                    <a:pt x="3854" y="16404"/>
                    <a:pt x="3890" y="16422"/>
                    <a:pt x="3925" y="16422"/>
                  </a:cubicBezTo>
                  <a:cubicBezTo>
                    <a:pt x="3945" y="16422"/>
                    <a:pt x="3965" y="16417"/>
                    <a:pt x="3985" y="16404"/>
                  </a:cubicBezTo>
                  <a:cubicBezTo>
                    <a:pt x="4036" y="16372"/>
                    <a:pt x="4051" y="16304"/>
                    <a:pt x="4019" y="16253"/>
                  </a:cubicBezTo>
                  <a:cubicBezTo>
                    <a:pt x="225" y="10234"/>
                    <a:pt x="905" y="217"/>
                    <a:pt x="912" y="118"/>
                  </a:cubicBezTo>
                  <a:cubicBezTo>
                    <a:pt x="916" y="58"/>
                    <a:pt x="871" y="4"/>
                    <a:pt x="811" y="1"/>
                  </a:cubicBezTo>
                  <a:cubicBezTo>
                    <a:pt x="808" y="0"/>
                    <a:pt x="804"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7"/>
            <p:cNvSpPr/>
            <p:nvPr/>
          </p:nvSpPr>
          <p:spPr>
            <a:xfrm>
              <a:off x="2238977" y="3448454"/>
              <a:ext cx="212844" cy="494356"/>
            </a:xfrm>
            <a:custGeom>
              <a:avLst/>
              <a:gdLst/>
              <a:ahLst/>
              <a:cxnLst/>
              <a:rect l="l" t="t" r="r" b="b"/>
              <a:pathLst>
                <a:path w="7247" h="16832" extrusionOk="0">
                  <a:moveTo>
                    <a:pt x="115" y="0"/>
                  </a:moveTo>
                  <a:cubicBezTo>
                    <a:pt x="111" y="0"/>
                    <a:pt x="107" y="0"/>
                    <a:pt x="103" y="1"/>
                  </a:cubicBezTo>
                  <a:cubicBezTo>
                    <a:pt x="43" y="8"/>
                    <a:pt x="0" y="62"/>
                    <a:pt x="7" y="122"/>
                  </a:cubicBezTo>
                  <a:cubicBezTo>
                    <a:pt x="1120" y="9548"/>
                    <a:pt x="6980" y="16720"/>
                    <a:pt x="7038" y="16791"/>
                  </a:cubicBezTo>
                  <a:cubicBezTo>
                    <a:pt x="7060" y="16817"/>
                    <a:pt x="7091" y="16831"/>
                    <a:pt x="7122" y="16831"/>
                  </a:cubicBezTo>
                  <a:cubicBezTo>
                    <a:pt x="7146" y="16831"/>
                    <a:pt x="7172" y="16823"/>
                    <a:pt x="7193" y="16807"/>
                  </a:cubicBezTo>
                  <a:cubicBezTo>
                    <a:pt x="7239" y="16769"/>
                    <a:pt x="7246" y="16699"/>
                    <a:pt x="7208" y="16653"/>
                  </a:cubicBezTo>
                  <a:cubicBezTo>
                    <a:pt x="7149" y="16582"/>
                    <a:pt x="1329" y="9460"/>
                    <a:pt x="224" y="98"/>
                  </a:cubicBezTo>
                  <a:cubicBezTo>
                    <a:pt x="217" y="41"/>
                    <a:pt x="16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7"/>
            <p:cNvSpPr/>
            <p:nvPr/>
          </p:nvSpPr>
          <p:spPr>
            <a:xfrm>
              <a:off x="2506449" y="3627993"/>
              <a:ext cx="499437" cy="236605"/>
            </a:xfrm>
            <a:custGeom>
              <a:avLst/>
              <a:gdLst/>
              <a:ahLst/>
              <a:cxnLst/>
              <a:rect l="l" t="t" r="r" b="b"/>
              <a:pathLst>
                <a:path w="17005" h="8056" extrusionOk="0">
                  <a:moveTo>
                    <a:pt x="16881" y="0"/>
                  </a:moveTo>
                  <a:cubicBezTo>
                    <a:pt x="16856" y="0"/>
                    <a:pt x="16831" y="9"/>
                    <a:pt x="16811" y="26"/>
                  </a:cubicBezTo>
                  <a:cubicBezTo>
                    <a:pt x="16720" y="103"/>
                    <a:pt x="7779" y="7703"/>
                    <a:pt x="110" y="7834"/>
                  </a:cubicBezTo>
                  <a:cubicBezTo>
                    <a:pt x="50" y="7836"/>
                    <a:pt x="0" y="7886"/>
                    <a:pt x="2" y="7947"/>
                  </a:cubicBezTo>
                  <a:cubicBezTo>
                    <a:pt x="3" y="8005"/>
                    <a:pt x="52" y="8054"/>
                    <a:pt x="113" y="8054"/>
                  </a:cubicBezTo>
                  <a:cubicBezTo>
                    <a:pt x="114" y="8054"/>
                    <a:pt x="114" y="8054"/>
                    <a:pt x="116" y="8055"/>
                  </a:cubicBezTo>
                  <a:cubicBezTo>
                    <a:pt x="7863" y="7923"/>
                    <a:pt x="16863" y="271"/>
                    <a:pt x="16955" y="194"/>
                  </a:cubicBezTo>
                  <a:cubicBezTo>
                    <a:pt x="16999" y="154"/>
                    <a:pt x="17004" y="84"/>
                    <a:pt x="16965" y="39"/>
                  </a:cubicBezTo>
                  <a:cubicBezTo>
                    <a:pt x="16943" y="13"/>
                    <a:pt x="16912" y="0"/>
                    <a:pt x="16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7"/>
            <p:cNvSpPr/>
            <p:nvPr/>
          </p:nvSpPr>
          <p:spPr>
            <a:xfrm>
              <a:off x="2590389" y="2987169"/>
              <a:ext cx="66024" cy="464046"/>
            </a:xfrm>
            <a:custGeom>
              <a:avLst/>
              <a:gdLst/>
              <a:ahLst/>
              <a:cxnLst/>
              <a:rect l="l" t="t" r="r" b="b"/>
              <a:pathLst>
                <a:path w="2248" h="15800" extrusionOk="0">
                  <a:moveTo>
                    <a:pt x="122" y="0"/>
                  </a:moveTo>
                  <a:cubicBezTo>
                    <a:pt x="114" y="0"/>
                    <a:pt x="105" y="1"/>
                    <a:pt x="96" y="3"/>
                  </a:cubicBezTo>
                  <a:cubicBezTo>
                    <a:pt x="36" y="19"/>
                    <a:pt x="1" y="77"/>
                    <a:pt x="15" y="137"/>
                  </a:cubicBezTo>
                  <a:cubicBezTo>
                    <a:pt x="35" y="218"/>
                    <a:pt x="2021" y="8423"/>
                    <a:pt x="459" y="15669"/>
                  </a:cubicBezTo>
                  <a:cubicBezTo>
                    <a:pt x="446" y="15727"/>
                    <a:pt x="483" y="15785"/>
                    <a:pt x="542" y="15798"/>
                  </a:cubicBezTo>
                  <a:cubicBezTo>
                    <a:pt x="549" y="15800"/>
                    <a:pt x="559" y="15800"/>
                    <a:pt x="566" y="15800"/>
                  </a:cubicBezTo>
                  <a:cubicBezTo>
                    <a:pt x="616" y="15800"/>
                    <a:pt x="661" y="15764"/>
                    <a:pt x="674" y="15714"/>
                  </a:cubicBezTo>
                  <a:cubicBezTo>
                    <a:pt x="2248" y="8420"/>
                    <a:pt x="248" y="166"/>
                    <a:pt x="228" y="83"/>
                  </a:cubicBezTo>
                  <a:cubicBezTo>
                    <a:pt x="215" y="33"/>
                    <a:pt x="172"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7"/>
            <p:cNvSpPr/>
            <p:nvPr/>
          </p:nvSpPr>
          <p:spPr>
            <a:xfrm>
              <a:off x="2402186" y="4176301"/>
              <a:ext cx="153106" cy="15243"/>
            </a:xfrm>
            <a:custGeom>
              <a:avLst/>
              <a:gdLst/>
              <a:ahLst/>
              <a:cxnLst/>
              <a:rect l="l" t="t" r="r" b="b"/>
              <a:pathLst>
                <a:path w="5213" h="519" extrusionOk="0">
                  <a:moveTo>
                    <a:pt x="5156" y="1"/>
                  </a:moveTo>
                  <a:cubicBezTo>
                    <a:pt x="5153" y="1"/>
                    <a:pt x="5151" y="1"/>
                    <a:pt x="5148" y="1"/>
                  </a:cubicBezTo>
                  <a:cubicBezTo>
                    <a:pt x="3465" y="182"/>
                    <a:pt x="1750" y="319"/>
                    <a:pt x="54" y="410"/>
                  </a:cubicBezTo>
                  <a:cubicBezTo>
                    <a:pt x="24" y="410"/>
                    <a:pt x="0" y="437"/>
                    <a:pt x="3" y="467"/>
                  </a:cubicBezTo>
                  <a:cubicBezTo>
                    <a:pt x="4" y="496"/>
                    <a:pt x="29" y="518"/>
                    <a:pt x="57" y="518"/>
                  </a:cubicBezTo>
                  <a:lnTo>
                    <a:pt x="61" y="518"/>
                  </a:lnTo>
                  <a:cubicBezTo>
                    <a:pt x="1759" y="427"/>
                    <a:pt x="3475" y="291"/>
                    <a:pt x="5161" y="110"/>
                  </a:cubicBezTo>
                  <a:cubicBezTo>
                    <a:pt x="5191" y="105"/>
                    <a:pt x="5212" y="80"/>
                    <a:pt x="5210" y="48"/>
                  </a:cubicBezTo>
                  <a:cubicBezTo>
                    <a:pt x="5206" y="21"/>
                    <a:pt x="5181" y="1"/>
                    <a:pt x="5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7"/>
            <p:cNvSpPr/>
            <p:nvPr/>
          </p:nvSpPr>
          <p:spPr>
            <a:xfrm>
              <a:off x="2449266" y="4164406"/>
              <a:ext cx="35743" cy="6843"/>
            </a:xfrm>
            <a:custGeom>
              <a:avLst/>
              <a:gdLst/>
              <a:ahLst/>
              <a:cxnLst/>
              <a:rect l="l" t="t" r="r" b="b"/>
              <a:pathLst>
                <a:path w="1217" h="233" extrusionOk="0">
                  <a:moveTo>
                    <a:pt x="1161" y="0"/>
                  </a:moveTo>
                  <a:cubicBezTo>
                    <a:pt x="1159" y="0"/>
                    <a:pt x="1156" y="0"/>
                    <a:pt x="1153" y="1"/>
                  </a:cubicBezTo>
                  <a:lnTo>
                    <a:pt x="53" y="124"/>
                  </a:lnTo>
                  <a:cubicBezTo>
                    <a:pt x="22" y="129"/>
                    <a:pt x="1" y="154"/>
                    <a:pt x="5" y="186"/>
                  </a:cubicBezTo>
                  <a:cubicBezTo>
                    <a:pt x="9" y="211"/>
                    <a:pt x="32" y="233"/>
                    <a:pt x="60" y="233"/>
                  </a:cubicBezTo>
                  <a:lnTo>
                    <a:pt x="65" y="233"/>
                  </a:lnTo>
                  <a:lnTo>
                    <a:pt x="1166" y="109"/>
                  </a:lnTo>
                  <a:cubicBezTo>
                    <a:pt x="1195" y="105"/>
                    <a:pt x="1217" y="79"/>
                    <a:pt x="1214" y="48"/>
                  </a:cubicBezTo>
                  <a:cubicBezTo>
                    <a:pt x="1210" y="20"/>
                    <a:pt x="1191"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7"/>
            <p:cNvSpPr/>
            <p:nvPr/>
          </p:nvSpPr>
          <p:spPr>
            <a:xfrm>
              <a:off x="2450323" y="4141380"/>
              <a:ext cx="27255" cy="5815"/>
            </a:xfrm>
            <a:custGeom>
              <a:avLst/>
              <a:gdLst/>
              <a:ahLst/>
              <a:cxnLst/>
              <a:rect l="l" t="t" r="r" b="b"/>
              <a:pathLst>
                <a:path w="928" h="198" extrusionOk="0">
                  <a:moveTo>
                    <a:pt x="871" y="1"/>
                  </a:moveTo>
                  <a:cubicBezTo>
                    <a:pt x="868" y="1"/>
                    <a:pt x="866" y="1"/>
                    <a:pt x="863" y="1"/>
                  </a:cubicBezTo>
                  <a:lnTo>
                    <a:pt x="53" y="88"/>
                  </a:lnTo>
                  <a:cubicBezTo>
                    <a:pt x="22" y="91"/>
                    <a:pt x="0" y="118"/>
                    <a:pt x="5" y="148"/>
                  </a:cubicBezTo>
                  <a:cubicBezTo>
                    <a:pt x="9" y="176"/>
                    <a:pt x="32" y="198"/>
                    <a:pt x="60" y="198"/>
                  </a:cubicBezTo>
                  <a:cubicBezTo>
                    <a:pt x="61" y="198"/>
                    <a:pt x="63" y="198"/>
                    <a:pt x="64" y="196"/>
                  </a:cubicBezTo>
                  <a:lnTo>
                    <a:pt x="875" y="110"/>
                  </a:lnTo>
                  <a:cubicBezTo>
                    <a:pt x="906" y="105"/>
                    <a:pt x="927" y="80"/>
                    <a:pt x="923" y="48"/>
                  </a:cubicBezTo>
                  <a:cubicBezTo>
                    <a:pt x="920" y="21"/>
                    <a:pt x="896"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7"/>
            <p:cNvSpPr/>
            <p:nvPr/>
          </p:nvSpPr>
          <p:spPr>
            <a:xfrm>
              <a:off x="2583781" y="3769468"/>
              <a:ext cx="157834" cy="55832"/>
            </a:xfrm>
            <a:custGeom>
              <a:avLst/>
              <a:gdLst/>
              <a:ahLst/>
              <a:cxnLst/>
              <a:rect l="l" t="t" r="r" b="b"/>
              <a:pathLst>
                <a:path w="5374" h="1901" extrusionOk="0">
                  <a:moveTo>
                    <a:pt x="5311" y="0"/>
                  </a:moveTo>
                  <a:cubicBezTo>
                    <a:pt x="5303" y="0"/>
                    <a:pt x="5296" y="2"/>
                    <a:pt x="5288" y="5"/>
                  </a:cubicBezTo>
                  <a:cubicBezTo>
                    <a:pt x="3611" y="773"/>
                    <a:pt x="1846" y="1374"/>
                    <a:pt x="48" y="1793"/>
                  </a:cubicBezTo>
                  <a:cubicBezTo>
                    <a:pt x="18" y="1800"/>
                    <a:pt x="1" y="1828"/>
                    <a:pt x="8" y="1858"/>
                  </a:cubicBezTo>
                  <a:cubicBezTo>
                    <a:pt x="12" y="1884"/>
                    <a:pt x="36" y="1901"/>
                    <a:pt x="60" y="1901"/>
                  </a:cubicBezTo>
                  <a:cubicBezTo>
                    <a:pt x="65" y="1901"/>
                    <a:pt x="68" y="1899"/>
                    <a:pt x="73" y="1899"/>
                  </a:cubicBezTo>
                  <a:cubicBezTo>
                    <a:pt x="1878" y="1481"/>
                    <a:pt x="3649" y="875"/>
                    <a:pt x="5335" y="105"/>
                  </a:cubicBezTo>
                  <a:cubicBezTo>
                    <a:pt x="5362" y="92"/>
                    <a:pt x="5374" y="58"/>
                    <a:pt x="5362" y="32"/>
                  </a:cubicBezTo>
                  <a:cubicBezTo>
                    <a:pt x="5353" y="13"/>
                    <a:pt x="5332" y="0"/>
                    <a:pt x="5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7"/>
            <p:cNvSpPr/>
            <p:nvPr/>
          </p:nvSpPr>
          <p:spPr>
            <a:xfrm>
              <a:off x="2630919" y="3776311"/>
              <a:ext cx="37682" cy="15507"/>
            </a:xfrm>
            <a:custGeom>
              <a:avLst/>
              <a:gdLst/>
              <a:ahLst/>
              <a:cxnLst/>
              <a:rect l="l" t="t" r="r" b="b"/>
              <a:pathLst>
                <a:path w="1283" h="528" extrusionOk="0">
                  <a:moveTo>
                    <a:pt x="1220" y="0"/>
                  </a:moveTo>
                  <a:cubicBezTo>
                    <a:pt x="1214" y="0"/>
                    <a:pt x="1208" y="1"/>
                    <a:pt x="1203" y="3"/>
                  </a:cubicBezTo>
                  <a:lnTo>
                    <a:pt x="45" y="422"/>
                  </a:lnTo>
                  <a:cubicBezTo>
                    <a:pt x="16" y="430"/>
                    <a:pt x="1" y="463"/>
                    <a:pt x="12" y="492"/>
                  </a:cubicBezTo>
                  <a:cubicBezTo>
                    <a:pt x="21" y="513"/>
                    <a:pt x="40" y="527"/>
                    <a:pt x="63" y="527"/>
                  </a:cubicBezTo>
                  <a:cubicBezTo>
                    <a:pt x="70" y="527"/>
                    <a:pt x="76" y="527"/>
                    <a:pt x="80" y="524"/>
                  </a:cubicBezTo>
                  <a:lnTo>
                    <a:pt x="1238" y="107"/>
                  </a:lnTo>
                  <a:cubicBezTo>
                    <a:pt x="1267" y="97"/>
                    <a:pt x="1282" y="66"/>
                    <a:pt x="1272" y="37"/>
                  </a:cubicBezTo>
                  <a:cubicBezTo>
                    <a:pt x="1264" y="15"/>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7"/>
            <p:cNvSpPr/>
            <p:nvPr/>
          </p:nvSpPr>
          <p:spPr>
            <a:xfrm>
              <a:off x="2636470" y="3758131"/>
              <a:ext cx="22497" cy="9428"/>
            </a:xfrm>
            <a:custGeom>
              <a:avLst/>
              <a:gdLst/>
              <a:ahLst/>
              <a:cxnLst/>
              <a:rect l="l" t="t" r="r" b="b"/>
              <a:pathLst>
                <a:path w="766" h="321" extrusionOk="0">
                  <a:moveTo>
                    <a:pt x="703" y="0"/>
                  </a:moveTo>
                  <a:cubicBezTo>
                    <a:pt x="698" y="0"/>
                    <a:pt x="693" y="1"/>
                    <a:pt x="687" y="3"/>
                  </a:cubicBezTo>
                  <a:lnTo>
                    <a:pt x="45" y="213"/>
                  </a:lnTo>
                  <a:cubicBezTo>
                    <a:pt x="15" y="222"/>
                    <a:pt x="1" y="253"/>
                    <a:pt x="10" y="282"/>
                  </a:cubicBezTo>
                  <a:cubicBezTo>
                    <a:pt x="17" y="306"/>
                    <a:pt x="38" y="320"/>
                    <a:pt x="61" y="320"/>
                  </a:cubicBezTo>
                  <a:cubicBezTo>
                    <a:pt x="67" y="320"/>
                    <a:pt x="74" y="317"/>
                    <a:pt x="79" y="317"/>
                  </a:cubicBezTo>
                  <a:lnTo>
                    <a:pt x="722" y="108"/>
                  </a:lnTo>
                  <a:cubicBezTo>
                    <a:pt x="752" y="99"/>
                    <a:pt x="766" y="67"/>
                    <a:pt x="757" y="38"/>
                  </a:cubicBezTo>
                  <a:cubicBezTo>
                    <a:pt x="750" y="15"/>
                    <a:pt x="727" y="0"/>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7"/>
            <p:cNvSpPr/>
            <p:nvPr/>
          </p:nvSpPr>
          <p:spPr>
            <a:xfrm>
              <a:off x="2658116" y="3736809"/>
              <a:ext cx="20676" cy="8018"/>
            </a:xfrm>
            <a:custGeom>
              <a:avLst/>
              <a:gdLst/>
              <a:ahLst/>
              <a:cxnLst/>
              <a:rect l="l" t="t" r="r" b="b"/>
              <a:pathLst>
                <a:path w="704" h="273" extrusionOk="0">
                  <a:moveTo>
                    <a:pt x="640" y="1"/>
                  </a:moveTo>
                  <a:cubicBezTo>
                    <a:pt x="636" y="1"/>
                    <a:pt x="631" y="1"/>
                    <a:pt x="627" y="2"/>
                  </a:cubicBezTo>
                  <a:lnTo>
                    <a:pt x="47" y="166"/>
                  </a:lnTo>
                  <a:cubicBezTo>
                    <a:pt x="19" y="176"/>
                    <a:pt x="0" y="206"/>
                    <a:pt x="9" y="234"/>
                  </a:cubicBezTo>
                  <a:cubicBezTo>
                    <a:pt x="16" y="257"/>
                    <a:pt x="40" y="273"/>
                    <a:pt x="63" y="273"/>
                  </a:cubicBezTo>
                  <a:cubicBezTo>
                    <a:pt x="66" y="273"/>
                    <a:pt x="71" y="271"/>
                    <a:pt x="77" y="271"/>
                  </a:cubicBezTo>
                  <a:lnTo>
                    <a:pt x="657" y="108"/>
                  </a:lnTo>
                  <a:cubicBezTo>
                    <a:pt x="685" y="99"/>
                    <a:pt x="704" y="69"/>
                    <a:pt x="695" y="41"/>
                  </a:cubicBezTo>
                  <a:cubicBezTo>
                    <a:pt x="687" y="17"/>
                    <a:pt x="665"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7"/>
            <p:cNvSpPr/>
            <p:nvPr/>
          </p:nvSpPr>
          <p:spPr>
            <a:xfrm>
              <a:off x="2836803" y="3678333"/>
              <a:ext cx="25787" cy="15654"/>
            </a:xfrm>
            <a:custGeom>
              <a:avLst/>
              <a:gdLst/>
              <a:ahLst/>
              <a:cxnLst/>
              <a:rect l="l" t="t" r="r" b="b"/>
              <a:pathLst>
                <a:path w="878" h="533" extrusionOk="0">
                  <a:moveTo>
                    <a:pt x="814" y="0"/>
                  </a:moveTo>
                  <a:cubicBezTo>
                    <a:pt x="805" y="0"/>
                    <a:pt x="796" y="2"/>
                    <a:pt x="788" y="7"/>
                  </a:cubicBezTo>
                  <a:lnTo>
                    <a:pt x="36" y="430"/>
                  </a:lnTo>
                  <a:cubicBezTo>
                    <a:pt x="10" y="444"/>
                    <a:pt x="0" y="477"/>
                    <a:pt x="14" y="504"/>
                  </a:cubicBezTo>
                  <a:cubicBezTo>
                    <a:pt x="26" y="522"/>
                    <a:pt x="43" y="532"/>
                    <a:pt x="63" y="532"/>
                  </a:cubicBezTo>
                  <a:cubicBezTo>
                    <a:pt x="71" y="532"/>
                    <a:pt x="81" y="531"/>
                    <a:pt x="90" y="525"/>
                  </a:cubicBezTo>
                  <a:lnTo>
                    <a:pt x="842" y="103"/>
                  </a:lnTo>
                  <a:cubicBezTo>
                    <a:pt x="867" y="89"/>
                    <a:pt x="877" y="55"/>
                    <a:pt x="863" y="28"/>
                  </a:cubicBezTo>
                  <a:cubicBezTo>
                    <a:pt x="853" y="10"/>
                    <a:pt x="834"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7"/>
            <p:cNvSpPr/>
            <p:nvPr/>
          </p:nvSpPr>
          <p:spPr>
            <a:xfrm>
              <a:off x="2571328" y="3221306"/>
              <a:ext cx="24818" cy="218836"/>
            </a:xfrm>
            <a:custGeom>
              <a:avLst/>
              <a:gdLst/>
              <a:ahLst/>
              <a:cxnLst/>
              <a:rect l="l" t="t" r="r" b="b"/>
              <a:pathLst>
                <a:path w="845" h="7451" extrusionOk="0">
                  <a:moveTo>
                    <a:pt x="61" y="0"/>
                  </a:moveTo>
                  <a:cubicBezTo>
                    <a:pt x="57" y="0"/>
                    <a:pt x="53" y="1"/>
                    <a:pt x="49" y="2"/>
                  </a:cubicBezTo>
                  <a:cubicBezTo>
                    <a:pt x="19" y="9"/>
                    <a:pt x="0" y="40"/>
                    <a:pt x="7" y="69"/>
                  </a:cubicBezTo>
                  <a:cubicBezTo>
                    <a:pt x="595" y="2471"/>
                    <a:pt x="734" y="4935"/>
                    <a:pt x="422" y="7390"/>
                  </a:cubicBezTo>
                  <a:cubicBezTo>
                    <a:pt x="419" y="7419"/>
                    <a:pt x="440" y="7447"/>
                    <a:pt x="470" y="7450"/>
                  </a:cubicBezTo>
                  <a:lnTo>
                    <a:pt x="477" y="7450"/>
                  </a:lnTo>
                  <a:cubicBezTo>
                    <a:pt x="504" y="7450"/>
                    <a:pt x="527" y="7429"/>
                    <a:pt x="530" y="7406"/>
                  </a:cubicBezTo>
                  <a:cubicBezTo>
                    <a:pt x="845" y="4937"/>
                    <a:pt x="704" y="2461"/>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7"/>
            <p:cNvSpPr/>
            <p:nvPr/>
          </p:nvSpPr>
          <p:spPr>
            <a:xfrm>
              <a:off x="2553970" y="3333529"/>
              <a:ext cx="6843" cy="55686"/>
            </a:xfrm>
            <a:custGeom>
              <a:avLst/>
              <a:gdLst/>
              <a:ahLst/>
              <a:cxnLst/>
              <a:rect l="l" t="t" r="r" b="b"/>
              <a:pathLst>
                <a:path w="233" h="1896" extrusionOk="0">
                  <a:moveTo>
                    <a:pt x="62" y="1"/>
                  </a:moveTo>
                  <a:cubicBezTo>
                    <a:pt x="58" y="1"/>
                    <a:pt x="55" y="1"/>
                    <a:pt x="51" y="2"/>
                  </a:cubicBezTo>
                  <a:cubicBezTo>
                    <a:pt x="22" y="5"/>
                    <a:pt x="0" y="33"/>
                    <a:pt x="6" y="65"/>
                  </a:cubicBezTo>
                  <a:cubicBezTo>
                    <a:pt x="100" y="650"/>
                    <a:pt x="123" y="1247"/>
                    <a:pt x="73" y="1838"/>
                  </a:cubicBezTo>
                  <a:cubicBezTo>
                    <a:pt x="70" y="1868"/>
                    <a:pt x="93" y="1895"/>
                    <a:pt x="123" y="1896"/>
                  </a:cubicBezTo>
                  <a:lnTo>
                    <a:pt x="128" y="1896"/>
                  </a:lnTo>
                  <a:cubicBezTo>
                    <a:pt x="155" y="1896"/>
                    <a:pt x="180" y="1875"/>
                    <a:pt x="182" y="1848"/>
                  </a:cubicBezTo>
                  <a:cubicBezTo>
                    <a:pt x="232" y="1248"/>
                    <a:pt x="208" y="643"/>
                    <a:pt x="114" y="47"/>
                  </a:cubicBezTo>
                  <a:cubicBezTo>
                    <a:pt x="112" y="21"/>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7"/>
            <p:cNvSpPr/>
            <p:nvPr/>
          </p:nvSpPr>
          <p:spPr>
            <a:xfrm>
              <a:off x="2525980" y="3377702"/>
              <a:ext cx="7108" cy="18503"/>
            </a:xfrm>
            <a:custGeom>
              <a:avLst/>
              <a:gdLst/>
              <a:ahLst/>
              <a:cxnLst/>
              <a:rect l="l" t="t" r="r" b="b"/>
              <a:pathLst>
                <a:path w="242" h="630" extrusionOk="0">
                  <a:moveTo>
                    <a:pt x="61" y="0"/>
                  </a:moveTo>
                  <a:cubicBezTo>
                    <a:pt x="57" y="0"/>
                    <a:pt x="53" y="1"/>
                    <a:pt x="49" y="2"/>
                  </a:cubicBezTo>
                  <a:cubicBezTo>
                    <a:pt x="20" y="9"/>
                    <a:pt x="0" y="37"/>
                    <a:pt x="8" y="67"/>
                  </a:cubicBezTo>
                  <a:lnTo>
                    <a:pt x="127" y="587"/>
                  </a:lnTo>
                  <a:cubicBezTo>
                    <a:pt x="133" y="613"/>
                    <a:pt x="156" y="630"/>
                    <a:pt x="181" y="630"/>
                  </a:cubicBezTo>
                  <a:cubicBezTo>
                    <a:pt x="186" y="630"/>
                    <a:pt x="190" y="628"/>
                    <a:pt x="193" y="628"/>
                  </a:cubicBezTo>
                  <a:cubicBezTo>
                    <a:pt x="221" y="621"/>
                    <a:pt x="241" y="593"/>
                    <a:pt x="234" y="563"/>
                  </a:cubicBezTo>
                  <a:lnTo>
                    <a:pt x="114" y="43"/>
                  </a:lnTo>
                  <a:cubicBezTo>
                    <a:pt x="108" y="19"/>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7"/>
            <p:cNvSpPr/>
            <p:nvPr/>
          </p:nvSpPr>
          <p:spPr>
            <a:xfrm>
              <a:off x="2518990" y="3515682"/>
              <a:ext cx="33570" cy="45670"/>
            </a:xfrm>
            <a:custGeom>
              <a:avLst/>
              <a:gdLst/>
              <a:ahLst/>
              <a:cxnLst/>
              <a:rect l="l" t="t" r="r" b="b"/>
              <a:pathLst>
                <a:path w="1143" h="1555" extrusionOk="0">
                  <a:moveTo>
                    <a:pt x="60" y="0"/>
                  </a:moveTo>
                  <a:cubicBezTo>
                    <a:pt x="56" y="0"/>
                    <a:pt x="51" y="1"/>
                    <a:pt x="46" y="2"/>
                  </a:cubicBezTo>
                  <a:cubicBezTo>
                    <a:pt x="18" y="9"/>
                    <a:pt x="1" y="38"/>
                    <a:pt x="8" y="67"/>
                  </a:cubicBezTo>
                  <a:cubicBezTo>
                    <a:pt x="157" y="666"/>
                    <a:pt x="538" y="1205"/>
                    <a:pt x="1053" y="1546"/>
                  </a:cubicBezTo>
                  <a:cubicBezTo>
                    <a:pt x="1062" y="1550"/>
                    <a:pt x="1072" y="1554"/>
                    <a:pt x="1083" y="1554"/>
                  </a:cubicBezTo>
                  <a:cubicBezTo>
                    <a:pt x="1100" y="1554"/>
                    <a:pt x="1119" y="1546"/>
                    <a:pt x="1127" y="1531"/>
                  </a:cubicBezTo>
                  <a:cubicBezTo>
                    <a:pt x="1143" y="1506"/>
                    <a:pt x="1136" y="1470"/>
                    <a:pt x="1111" y="1455"/>
                  </a:cubicBezTo>
                  <a:cubicBezTo>
                    <a:pt x="620" y="1128"/>
                    <a:pt x="257" y="613"/>
                    <a:pt x="113" y="40"/>
                  </a:cubicBezTo>
                  <a:cubicBezTo>
                    <a:pt x="106" y="16"/>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7"/>
            <p:cNvSpPr/>
            <p:nvPr/>
          </p:nvSpPr>
          <p:spPr>
            <a:xfrm>
              <a:off x="2542457" y="3528898"/>
              <a:ext cx="11190" cy="10485"/>
            </a:xfrm>
            <a:custGeom>
              <a:avLst/>
              <a:gdLst/>
              <a:ahLst/>
              <a:cxnLst/>
              <a:rect l="l" t="t" r="r" b="b"/>
              <a:pathLst>
                <a:path w="381" h="357" extrusionOk="0">
                  <a:moveTo>
                    <a:pt x="62" y="1"/>
                  </a:moveTo>
                  <a:cubicBezTo>
                    <a:pt x="47" y="1"/>
                    <a:pt x="33" y="7"/>
                    <a:pt x="22" y="18"/>
                  </a:cubicBezTo>
                  <a:cubicBezTo>
                    <a:pt x="1" y="40"/>
                    <a:pt x="2" y="75"/>
                    <a:pt x="23" y="96"/>
                  </a:cubicBezTo>
                  <a:lnTo>
                    <a:pt x="283" y="342"/>
                  </a:lnTo>
                  <a:cubicBezTo>
                    <a:pt x="293" y="351"/>
                    <a:pt x="305" y="357"/>
                    <a:pt x="320" y="357"/>
                  </a:cubicBezTo>
                  <a:cubicBezTo>
                    <a:pt x="334" y="357"/>
                    <a:pt x="348" y="351"/>
                    <a:pt x="361" y="341"/>
                  </a:cubicBezTo>
                  <a:cubicBezTo>
                    <a:pt x="381" y="317"/>
                    <a:pt x="379" y="283"/>
                    <a:pt x="358" y="263"/>
                  </a:cubicBezTo>
                  <a:lnTo>
                    <a:pt x="100" y="16"/>
                  </a:ln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7"/>
            <p:cNvSpPr/>
            <p:nvPr/>
          </p:nvSpPr>
          <p:spPr>
            <a:xfrm>
              <a:off x="2426739" y="3719422"/>
              <a:ext cx="21587" cy="145998"/>
            </a:xfrm>
            <a:custGeom>
              <a:avLst/>
              <a:gdLst/>
              <a:ahLst/>
              <a:cxnLst/>
              <a:rect l="l" t="t" r="r" b="b"/>
              <a:pathLst>
                <a:path w="735" h="4971" extrusionOk="0">
                  <a:moveTo>
                    <a:pt x="60" y="1"/>
                  </a:moveTo>
                  <a:cubicBezTo>
                    <a:pt x="55" y="1"/>
                    <a:pt x="49" y="2"/>
                    <a:pt x="44" y="3"/>
                  </a:cubicBezTo>
                  <a:cubicBezTo>
                    <a:pt x="16" y="15"/>
                    <a:pt x="0" y="45"/>
                    <a:pt x="9" y="73"/>
                  </a:cubicBezTo>
                  <a:cubicBezTo>
                    <a:pt x="493" y="1625"/>
                    <a:pt x="624" y="3297"/>
                    <a:pt x="387" y="4908"/>
                  </a:cubicBezTo>
                  <a:cubicBezTo>
                    <a:pt x="382" y="4938"/>
                    <a:pt x="403" y="4966"/>
                    <a:pt x="434" y="4971"/>
                  </a:cubicBezTo>
                  <a:lnTo>
                    <a:pt x="442" y="4971"/>
                  </a:lnTo>
                  <a:cubicBezTo>
                    <a:pt x="467" y="4971"/>
                    <a:pt x="491" y="4949"/>
                    <a:pt x="494" y="4922"/>
                  </a:cubicBezTo>
                  <a:cubicBezTo>
                    <a:pt x="735" y="3297"/>
                    <a:pt x="601" y="1608"/>
                    <a:pt x="111" y="39"/>
                  </a:cubicBez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7"/>
            <p:cNvSpPr/>
            <p:nvPr/>
          </p:nvSpPr>
          <p:spPr>
            <a:xfrm>
              <a:off x="2417781" y="3772317"/>
              <a:ext cx="5551" cy="21176"/>
            </a:xfrm>
            <a:custGeom>
              <a:avLst/>
              <a:gdLst/>
              <a:ahLst/>
              <a:cxnLst/>
              <a:rect l="l" t="t" r="r" b="b"/>
              <a:pathLst>
                <a:path w="189" h="721" extrusionOk="0">
                  <a:moveTo>
                    <a:pt x="60" y="0"/>
                  </a:moveTo>
                  <a:cubicBezTo>
                    <a:pt x="57" y="0"/>
                    <a:pt x="54" y="0"/>
                    <a:pt x="52" y="1"/>
                  </a:cubicBezTo>
                  <a:cubicBezTo>
                    <a:pt x="22" y="4"/>
                    <a:pt x="0" y="31"/>
                    <a:pt x="3" y="61"/>
                  </a:cubicBezTo>
                  <a:lnTo>
                    <a:pt x="77" y="672"/>
                  </a:lnTo>
                  <a:cubicBezTo>
                    <a:pt x="80" y="700"/>
                    <a:pt x="106" y="720"/>
                    <a:pt x="131" y="720"/>
                  </a:cubicBezTo>
                  <a:lnTo>
                    <a:pt x="137" y="720"/>
                  </a:lnTo>
                  <a:cubicBezTo>
                    <a:pt x="167" y="716"/>
                    <a:pt x="188" y="690"/>
                    <a:pt x="185" y="659"/>
                  </a:cubicBezTo>
                  <a:lnTo>
                    <a:pt x="113" y="49"/>
                  </a:lnTo>
                  <a:cubicBezTo>
                    <a:pt x="109" y="21"/>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7"/>
            <p:cNvSpPr/>
            <p:nvPr/>
          </p:nvSpPr>
          <p:spPr>
            <a:xfrm>
              <a:off x="2391436" y="3762272"/>
              <a:ext cx="10984" cy="30633"/>
            </a:xfrm>
            <a:custGeom>
              <a:avLst/>
              <a:gdLst/>
              <a:ahLst/>
              <a:cxnLst/>
              <a:rect l="l" t="t" r="r" b="b"/>
              <a:pathLst>
                <a:path w="374" h="1043" extrusionOk="0">
                  <a:moveTo>
                    <a:pt x="59" y="0"/>
                  </a:moveTo>
                  <a:cubicBezTo>
                    <a:pt x="56" y="0"/>
                    <a:pt x="52" y="0"/>
                    <a:pt x="48" y="1"/>
                  </a:cubicBezTo>
                  <a:cubicBezTo>
                    <a:pt x="17" y="5"/>
                    <a:pt x="0" y="34"/>
                    <a:pt x="6" y="65"/>
                  </a:cubicBezTo>
                  <a:cubicBezTo>
                    <a:pt x="68" y="381"/>
                    <a:pt x="155" y="699"/>
                    <a:pt x="259" y="1005"/>
                  </a:cubicBezTo>
                  <a:cubicBezTo>
                    <a:pt x="266" y="1028"/>
                    <a:pt x="288" y="1042"/>
                    <a:pt x="312" y="1042"/>
                  </a:cubicBezTo>
                  <a:cubicBezTo>
                    <a:pt x="316" y="1042"/>
                    <a:pt x="323" y="1041"/>
                    <a:pt x="329" y="1038"/>
                  </a:cubicBezTo>
                  <a:cubicBezTo>
                    <a:pt x="358" y="1029"/>
                    <a:pt x="373" y="998"/>
                    <a:pt x="363" y="970"/>
                  </a:cubicBezTo>
                  <a:cubicBezTo>
                    <a:pt x="259" y="666"/>
                    <a:pt x="177" y="354"/>
                    <a:pt x="113" y="44"/>
                  </a:cubicBezTo>
                  <a:cubicBezTo>
                    <a:pt x="108" y="17"/>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7"/>
            <p:cNvSpPr/>
            <p:nvPr/>
          </p:nvSpPr>
          <p:spPr>
            <a:xfrm>
              <a:off x="2271049" y="3695632"/>
              <a:ext cx="28166" cy="65436"/>
            </a:xfrm>
            <a:custGeom>
              <a:avLst/>
              <a:gdLst/>
              <a:ahLst/>
              <a:cxnLst/>
              <a:rect l="l" t="t" r="r" b="b"/>
              <a:pathLst>
                <a:path w="959" h="2228" extrusionOk="0">
                  <a:moveTo>
                    <a:pt x="61" y="0"/>
                  </a:moveTo>
                  <a:cubicBezTo>
                    <a:pt x="57" y="0"/>
                    <a:pt x="53" y="1"/>
                    <a:pt x="49" y="1"/>
                  </a:cubicBezTo>
                  <a:cubicBezTo>
                    <a:pt x="20" y="9"/>
                    <a:pt x="0" y="37"/>
                    <a:pt x="8" y="68"/>
                  </a:cubicBezTo>
                  <a:cubicBezTo>
                    <a:pt x="178" y="819"/>
                    <a:pt x="462" y="1537"/>
                    <a:pt x="848" y="2200"/>
                  </a:cubicBezTo>
                  <a:cubicBezTo>
                    <a:pt x="859" y="2219"/>
                    <a:pt x="876" y="2227"/>
                    <a:pt x="896" y="2227"/>
                  </a:cubicBezTo>
                  <a:cubicBezTo>
                    <a:pt x="908" y="2227"/>
                    <a:pt x="916" y="2226"/>
                    <a:pt x="923" y="2220"/>
                  </a:cubicBezTo>
                  <a:cubicBezTo>
                    <a:pt x="949" y="2205"/>
                    <a:pt x="959" y="2172"/>
                    <a:pt x="942" y="2145"/>
                  </a:cubicBezTo>
                  <a:cubicBezTo>
                    <a:pt x="562" y="1490"/>
                    <a:pt x="284" y="782"/>
                    <a:pt x="114" y="43"/>
                  </a:cubicBezTo>
                  <a:cubicBezTo>
                    <a:pt x="108" y="18"/>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7"/>
            <p:cNvSpPr/>
            <p:nvPr/>
          </p:nvSpPr>
          <p:spPr>
            <a:xfrm>
              <a:off x="2288583" y="3707732"/>
              <a:ext cx="8018" cy="19032"/>
            </a:xfrm>
            <a:custGeom>
              <a:avLst/>
              <a:gdLst/>
              <a:ahLst/>
              <a:cxnLst/>
              <a:rect l="l" t="t" r="r" b="b"/>
              <a:pathLst>
                <a:path w="273" h="648" extrusionOk="0">
                  <a:moveTo>
                    <a:pt x="61" y="0"/>
                  </a:moveTo>
                  <a:cubicBezTo>
                    <a:pt x="57" y="0"/>
                    <a:pt x="52" y="1"/>
                    <a:pt x="47" y="2"/>
                  </a:cubicBezTo>
                  <a:cubicBezTo>
                    <a:pt x="19" y="12"/>
                    <a:pt x="0" y="42"/>
                    <a:pt x="9" y="71"/>
                  </a:cubicBezTo>
                  <a:lnTo>
                    <a:pt x="158" y="606"/>
                  </a:lnTo>
                  <a:cubicBezTo>
                    <a:pt x="165" y="632"/>
                    <a:pt x="190" y="648"/>
                    <a:pt x="212" y="648"/>
                  </a:cubicBezTo>
                  <a:cubicBezTo>
                    <a:pt x="215" y="648"/>
                    <a:pt x="221" y="648"/>
                    <a:pt x="227" y="643"/>
                  </a:cubicBezTo>
                  <a:cubicBezTo>
                    <a:pt x="255" y="635"/>
                    <a:pt x="272" y="605"/>
                    <a:pt x="264" y="576"/>
                  </a:cubicBezTo>
                  <a:lnTo>
                    <a:pt x="114" y="40"/>
                  </a:lnTo>
                  <a:cubicBezTo>
                    <a:pt x="107" y="17"/>
                    <a:pt x="8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7"/>
            <p:cNvSpPr/>
            <p:nvPr/>
          </p:nvSpPr>
          <p:spPr>
            <a:xfrm>
              <a:off x="2217478" y="3930768"/>
              <a:ext cx="24524" cy="210583"/>
            </a:xfrm>
            <a:custGeom>
              <a:avLst/>
              <a:gdLst/>
              <a:ahLst/>
              <a:cxnLst/>
              <a:rect l="l" t="t" r="r" b="b"/>
              <a:pathLst>
                <a:path w="835" h="7170" extrusionOk="0">
                  <a:moveTo>
                    <a:pt x="61" y="1"/>
                  </a:moveTo>
                  <a:cubicBezTo>
                    <a:pt x="56" y="1"/>
                    <a:pt x="50" y="2"/>
                    <a:pt x="44" y="3"/>
                  </a:cubicBezTo>
                  <a:cubicBezTo>
                    <a:pt x="16" y="12"/>
                    <a:pt x="0" y="45"/>
                    <a:pt x="9" y="73"/>
                  </a:cubicBezTo>
                  <a:cubicBezTo>
                    <a:pt x="724" y="2339"/>
                    <a:pt x="724" y="4832"/>
                    <a:pt x="9" y="7098"/>
                  </a:cubicBezTo>
                  <a:cubicBezTo>
                    <a:pt x="0" y="7130"/>
                    <a:pt x="16" y="7160"/>
                    <a:pt x="44" y="7168"/>
                  </a:cubicBezTo>
                  <a:cubicBezTo>
                    <a:pt x="50" y="7169"/>
                    <a:pt x="56" y="7169"/>
                    <a:pt x="61" y="7169"/>
                  </a:cubicBezTo>
                  <a:cubicBezTo>
                    <a:pt x="84" y="7169"/>
                    <a:pt x="106" y="7155"/>
                    <a:pt x="114" y="7131"/>
                  </a:cubicBezTo>
                  <a:cubicBezTo>
                    <a:pt x="835" y="4845"/>
                    <a:pt x="835" y="2326"/>
                    <a:pt x="114" y="39"/>
                  </a:cubicBezTo>
                  <a:cubicBezTo>
                    <a:pt x="107" y="16"/>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7"/>
            <p:cNvSpPr/>
            <p:nvPr/>
          </p:nvSpPr>
          <p:spPr>
            <a:xfrm>
              <a:off x="2209989" y="3978054"/>
              <a:ext cx="7342" cy="80826"/>
            </a:xfrm>
            <a:custGeom>
              <a:avLst/>
              <a:gdLst/>
              <a:ahLst/>
              <a:cxnLst/>
              <a:rect l="l" t="t" r="r" b="b"/>
              <a:pathLst>
                <a:path w="250" h="2752" extrusionOk="0">
                  <a:moveTo>
                    <a:pt x="63" y="0"/>
                  </a:moveTo>
                  <a:cubicBezTo>
                    <a:pt x="60" y="0"/>
                    <a:pt x="56" y="1"/>
                    <a:pt x="53" y="1"/>
                  </a:cubicBezTo>
                  <a:cubicBezTo>
                    <a:pt x="22" y="5"/>
                    <a:pt x="0" y="32"/>
                    <a:pt x="6" y="62"/>
                  </a:cubicBezTo>
                  <a:cubicBezTo>
                    <a:pt x="136" y="933"/>
                    <a:pt x="138" y="1817"/>
                    <a:pt x="12" y="2688"/>
                  </a:cubicBezTo>
                  <a:cubicBezTo>
                    <a:pt x="6" y="2718"/>
                    <a:pt x="27" y="2747"/>
                    <a:pt x="57" y="2751"/>
                  </a:cubicBezTo>
                  <a:lnTo>
                    <a:pt x="64" y="2751"/>
                  </a:lnTo>
                  <a:cubicBezTo>
                    <a:pt x="91" y="2751"/>
                    <a:pt x="114" y="2731"/>
                    <a:pt x="120" y="2704"/>
                  </a:cubicBezTo>
                  <a:cubicBezTo>
                    <a:pt x="249" y="1821"/>
                    <a:pt x="248" y="928"/>
                    <a:pt x="114" y="47"/>
                  </a:cubicBezTo>
                  <a:cubicBezTo>
                    <a:pt x="110"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7"/>
            <p:cNvSpPr/>
            <p:nvPr/>
          </p:nvSpPr>
          <p:spPr>
            <a:xfrm>
              <a:off x="2187197" y="3999376"/>
              <a:ext cx="4464" cy="22086"/>
            </a:xfrm>
            <a:custGeom>
              <a:avLst/>
              <a:gdLst/>
              <a:ahLst/>
              <a:cxnLst/>
              <a:rect l="l" t="t" r="r" b="b"/>
              <a:pathLst>
                <a:path w="152" h="752" extrusionOk="0">
                  <a:moveTo>
                    <a:pt x="86" y="0"/>
                  </a:moveTo>
                  <a:cubicBezTo>
                    <a:pt x="83" y="0"/>
                    <a:pt x="80" y="1"/>
                    <a:pt x="77" y="1"/>
                  </a:cubicBezTo>
                  <a:cubicBezTo>
                    <a:pt x="47" y="3"/>
                    <a:pt x="24" y="30"/>
                    <a:pt x="26" y="60"/>
                  </a:cubicBezTo>
                  <a:cubicBezTo>
                    <a:pt x="40" y="269"/>
                    <a:pt x="34" y="481"/>
                    <a:pt x="6" y="689"/>
                  </a:cubicBezTo>
                  <a:cubicBezTo>
                    <a:pt x="0" y="719"/>
                    <a:pt x="21" y="749"/>
                    <a:pt x="53" y="752"/>
                  </a:cubicBezTo>
                  <a:lnTo>
                    <a:pt x="60" y="752"/>
                  </a:lnTo>
                  <a:cubicBezTo>
                    <a:pt x="86" y="752"/>
                    <a:pt x="110" y="731"/>
                    <a:pt x="115" y="704"/>
                  </a:cubicBezTo>
                  <a:cubicBezTo>
                    <a:pt x="145" y="488"/>
                    <a:pt x="151" y="269"/>
                    <a:pt x="135" y="53"/>
                  </a:cubicBezTo>
                  <a:cubicBezTo>
                    <a:pt x="134" y="26"/>
                    <a:pt x="11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7"/>
            <p:cNvSpPr/>
            <p:nvPr/>
          </p:nvSpPr>
          <p:spPr>
            <a:xfrm>
              <a:off x="2142555" y="3866477"/>
              <a:ext cx="7196" cy="61060"/>
            </a:xfrm>
            <a:custGeom>
              <a:avLst/>
              <a:gdLst/>
              <a:ahLst/>
              <a:cxnLst/>
              <a:rect l="l" t="t" r="r" b="b"/>
              <a:pathLst>
                <a:path w="245" h="2079" extrusionOk="0">
                  <a:moveTo>
                    <a:pt x="53" y="1"/>
                  </a:moveTo>
                  <a:cubicBezTo>
                    <a:pt x="23" y="2"/>
                    <a:pt x="1" y="29"/>
                    <a:pt x="2" y="59"/>
                  </a:cubicBezTo>
                  <a:lnTo>
                    <a:pt x="132" y="2027"/>
                  </a:lnTo>
                  <a:cubicBezTo>
                    <a:pt x="134" y="2056"/>
                    <a:pt x="159" y="2078"/>
                    <a:pt x="187" y="2078"/>
                  </a:cubicBezTo>
                  <a:lnTo>
                    <a:pt x="191" y="2078"/>
                  </a:lnTo>
                  <a:cubicBezTo>
                    <a:pt x="221" y="2076"/>
                    <a:pt x="244" y="2050"/>
                    <a:pt x="243" y="2020"/>
                  </a:cubicBezTo>
                  <a:lnTo>
                    <a:pt x="113" y="52"/>
                  </a:lnTo>
                  <a:cubicBezTo>
                    <a:pt x="110" y="23"/>
                    <a:pt x="86"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7"/>
            <p:cNvSpPr/>
            <p:nvPr/>
          </p:nvSpPr>
          <p:spPr>
            <a:xfrm>
              <a:off x="2141145" y="3812613"/>
              <a:ext cx="3378" cy="16712"/>
            </a:xfrm>
            <a:custGeom>
              <a:avLst/>
              <a:gdLst/>
              <a:ahLst/>
              <a:cxnLst/>
              <a:rect l="l" t="t" r="r" b="b"/>
              <a:pathLst>
                <a:path w="115" h="569" extrusionOk="0">
                  <a:moveTo>
                    <a:pt x="61" y="0"/>
                  </a:moveTo>
                  <a:cubicBezTo>
                    <a:pt x="60" y="0"/>
                    <a:pt x="59" y="0"/>
                    <a:pt x="59" y="0"/>
                  </a:cubicBezTo>
                  <a:cubicBezTo>
                    <a:pt x="29" y="0"/>
                    <a:pt x="4" y="26"/>
                    <a:pt x="4" y="56"/>
                  </a:cubicBezTo>
                  <a:lnTo>
                    <a:pt x="0" y="513"/>
                  </a:lnTo>
                  <a:cubicBezTo>
                    <a:pt x="0" y="544"/>
                    <a:pt x="24" y="566"/>
                    <a:pt x="56" y="569"/>
                  </a:cubicBezTo>
                  <a:cubicBezTo>
                    <a:pt x="86" y="569"/>
                    <a:pt x="111" y="544"/>
                    <a:pt x="111" y="513"/>
                  </a:cubicBezTo>
                  <a:lnTo>
                    <a:pt x="114" y="56"/>
                  </a:lnTo>
                  <a:cubicBezTo>
                    <a:pt x="114" y="27"/>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6" name="Google Shape;5226;p67"/>
          <p:cNvGrpSpPr/>
          <p:nvPr/>
        </p:nvGrpSpPr>
        <p:grpSpPr>
          <a:xfrm>
            <a:off x="6474353" y="2172131"/>
            <a:ext cx="2095492" cy="2411684"/>
            <a:chOff x="893478" y="540006"/>
            <a:chExt cx="2095492" cy="2411684"/>
          </a:xfrm>
        </p:grpSpPr>
        <p:sp>
          <p:nvSpPr>
            <p:cNvPr id="5227" name="Google Shape;5227;p67"/>
            <p:cNvSpPr/>
            <p:nvPr/>
          </p:nvSpPr>
          <p:spPr>
            <a:xfrm rot="423471">
              <a:off x="1021819" y="644630"/>
              <a:ext cx="1838809" cy="2202436"/>
            </a:xfrm>
            <a:custGeom>
              <a:avLst/>
              <a:gdLst/>
              <a:ahLst/>
              <a:cxnLst/>
              <a:rect l="l" t="t" r="r" b="b"/>
              <a:pathLst>
                <a:path w="59418" h="71168" extrusionOk="0">
                  <a:moveTo>
                    <a:pt x="9402" y="29695"/>
                  </a:moveTo>
                  <a:cubicBezTo>
                    <a:pt x="9508" y="29935"/>
                    <a:pt x="9642" y="30203"/>
                    <a:pt x="9806" y="30504"/>
                  </a:cubicBezTo>
                  <a:cubicBezTo>
                    <a:pt x="9734" y="30482"/>
                    <a:pt x="9661" y="30462"/>
                    <a:pt x="9586" y="30442"/>
                  </a:cubicBezTo>
                  <a:cubicBezTo>
                    <a:pt x="9552" y="30183"/>
                    <a:pt x="9494" y="29935"/>
                    <a:pt x="9402" y="29695"/>
                  </a:cubicBezTo>
                  <a:close/>
                  <a:moveTo>
                    <a:pt x="32764" y="0"/>
                  </a:moveTo>
                  <a:cubicBezTo>
                    <a:pt x="31079" y="0"/>
                    <a:pt x="29664" y="1317"/>
                    <a:pt x="29539" y="3005"/>
                  </a:cubicBezTo>
                  <a:lnTo>
                    <a:pt x="29502" y="3493"/>
                  </a:lnTo>
                  <a:cubicBezTo>
                    <a:pt x="29246" y="3429"/>
                    <a:pt x="28972" y="3387"/>
                    <a:pt x="28696" y="3387"/>
                  </a:cubicBezTo>
                  <a:cubicBezTo>
                    <a:pt x="28543" y="3387"/>
                    <a:pt x="28395" y="3404"/>
                    <a:pt x="28244" y="3423"/>
                  </a:cubicBezTo>
                  <a:cubicBezTo>
                    <a:pt x="28185" y="3192"/>
                    <a:pt x="28130" y="2955"/>
                    <a:pt x="28060" y="2718"/>
                  </a:cubicBezTo>
                  <a:cubicBezTo>
                    <a:pt x="27672" y="1323"/>
                    <a:pt x="26392" y="352"/>
                    <a:pt x="24944" y="352"/>
                  </a:cubicBezTo>
                  <a:cubicBezTo>
                    <a:pt x="24642" y="352"/>
                    <a:pt x="24330" y="394"/>
                    <a:pt x="24071" y="475"/>
                  </a:cubicBezTo>
                  <a:cubicBezTo>
                    <a:pt x="22355" y="960"/>
                    <a:pt x="21351" y="2748"/>
                    <a:pt x="21833" y="4464"/>
                  </a:cubicBezTo>
                  <a:cubicBezTo>
                    <a:pt x="21844" y="4495"/>
                    <a:pt x="21850" y="4525"/>
                    <a:pt x="21858" y="4556"/>
                  </a:cubicBezTo>
                  <a:cubicBezTo>
                    <a:pt x="21842" y="4556"/>
                    <a:pt x="21822" y="4553"/>
                    <a:pt x="21805" y="4553"/>
                  </a:cubicBezTo>
                  <a:cubicBezTo>
                    <a:pt x="21286" y="4553"/>
                    <a:pt x="20773" y="4679"/>
                    <a:pt x="20329" y="4910"/>
                  </a:cubicBezTo>
                  <a:cubicBezTo>
                    <a:pt x="20014" y="5072"/>
                    <a:pt x="19738" y="5281"/>
                    <a:pt x="19501" y="5524"/>
                  </a:cubicBezTo>
                  <a:cubicBezTo>
                    <a:pt x="18943" y="4983"/>
                    <a:pt x="18391" y="4431"/>
                    <a:pt x="17858" y="3867"/>
                  </a:cubicBezTo>
                  <a:cubicBezTo>
                    <a:pt x="17247" y="3225"/>
                    <a:pt x="16396" y="2860"/>
                    <a:pt x="15511" y="2860"/>
                  </a:cubicBezTo>
                  <a:cubicBezTo>
                    <a:pt x="14675" y="2860"/>
                    <a:pt x="13885" y="3175"/>
                    <a:pt x="13291" y="3744"/>
                  </a:cubicBezTo>
                  <a:cubicBezTo>
                    <a:pt x="11994" y="4972"/>
                    <a:pt x="11938" y="7019"/>
                    <a:pt x="13165" y="8317"/>
                  </a:cubicBezTo>
                  <a:cubicBezTo>
                    <a:pt x="13391" y="8559"/>
                    <a:pt x="13631" y="8797"/>
                    <a:pt x="13868" y="9034"/>
                  </a:cubicBezTo>
                  <a:cubicBezTo>
                    <a:pt x="13196" y="9477"/>
                    <a:pt x="12694" y="10169"/>
                    <a:pt x="12496" y="10998"/>
                  </a:cubicBezTo>
                  <a:cubicBezTo>
                    <a:pt x="12384" y="11472"/>
                    <a:pt x="12384" y="11955"/>
                    <a:pt x="12482" y="12415"/>
                  </a:cubicBezTo>
                  <a:cubicBezTo>
                    <a:pt x="10892" y="12808"/>
                    <a:pt x="9826" y="14357"/>
                    <a:pt x="10069" y="16017"/>
                  </a:cubicBezTo>
                  <a:cubicBezTo>
                    <a:pt x="10161" y="16664"/>
                    <a:pt x="10451" y="17247"/>
                    <a:pt x="10869" y="17707"/>
                  </a:cubicBezTo>
                  <a:cubicBezTo>
                    <a:pt x="10786" y="17897"/>
                    <a:pt x="10705" y="18089"/>
                    <a:pt x="10632" y="18279"/>
                  </a:cubicBezTo>
                  <a:cubicBezTo>
                    <a:pt x="10283" y="18488"/>
                    <a:pt x="9929" y="18778"/>
                    <a:pt x="9589" y="19180"/>
                  </a:cubicBezTo>
                  <a:cubicBezTo>
                    <a:pt x="9505" y="19278"/>
                    <a:pt x="9430" y="19381"/>
                    <a:pt x="9352" y="19484"/>
                  </a:cubicBezTo>
                  <a:cubicBezTo>
                    <a:pt x="9653" y="18460"/>
                    <a:pt x="9572" y="17336"/>
                    <a:pt x="9064" y="16351"/>
                  </a:cubicBezTo>
                  <a:cubicBezTo>
                    <a:pt x="8093" y="14482"/>
                    <a:pt x="6562" y="14036"/>
                    <a:pt x="5446" y="13986"/>
                  </a:cubicBezTo>
                  <a:lnTo>
                    <a:pt x="5385" y="13983"/>
                  </a:lnTo>
                  <a:lnTo>
                    <a:pt x="5320" y="13983"/>
                  </a:lnTo>
                  <a:cubicBezTo>
                    <a:pt x="3474" y="13983"/>
                    <a:pt x="1783" y="15210"/>
                    <a:pt x="1219" y="16959"/>
                  </a:cubicBezTo>
                  <a:cubicBezTo>
                    <a:pt x="642" y="18764"/>
                    <a:pt x="1331" y="20762"/>
                    <a:pt x="2902" y="21819"/>
                  </a:cubicBezTo>
                  <a:cubicBezTo>
                    <a:pt x="3557" y="22263"/>
                    <a:pt x="4327" y="22511"/>
                    <a:pt x="5131" y="22539"/>
                  </a:cubicBezTo>
                  <a:cubicBezTo>
                    <a:pt x="5178" y="22539"/>
                    <a:pt x="5228" y="22542"/>
                    <a:pt x="5276" y="22542"/>
                  </a:cubicBezTo>
                  <a:cubicBezTo>
                    <a:pt x="6319" y="22542"/>
                    <a:pt x="7309" y="22168"/>
                    <a:pt x="8079" y="21498"/>
                  </a:cubicBezTo>
                  <a:cubicBezTo>
                    <a:pt x="8291" y="21314"/>
                    <a:pt x="8481" y="21108"/>
                    <a:pt x="8649" y="20885"/>
                  </a:cubicBezTo>
                  <a:lnTo>
                    <a:pt x="8649" y="20885"/>
                  </a:lnTo>
                  <a:cubicBezTo>
                    <a:pt x="7717" y="23638"/>
                    <a:pt x="8610" y="27270"/>
                    <a:pt x="9114" y="28922"/>
                  </a:cubicBezTo>
                  <a:cubicBezTo>
                    <a:pt x="9165" y="29073"/>
                    <a:pt x="9226" y="29260"/>
                    <a:pt x="9318" y="29474"/>
                  </a:cubicBezTo>
                  <a:cubicBezTo>
                    <a:pt x="8875" y="28520"/>
                    <a:pt x="7990" y="27815"/>
                    <a:pt x="6894" y="27630"/>
                  </a:cubicBezTo>
                  <a:cubicBezTo>
                    <a:pt x="6724" y="27600"/>
                    <a:pt x="6553" y="27591"/>
                    <a:pt x="6375" y="27591"/>
                  </a:cubicBezTo>
                  <a:cubicBezTo>
                    <a:pt x="5108" y="27591"/>
                    <a:pt x="3951" y="28333"/>
                    <a:pt x="3429" y="29480"/>
                  </a:cubicBezTo>
                  <a:cubicBezTo>
                    <a:pt x="3264" y="29845"/>
                    <a:pt x="3089" y="30217"/>
                    <a:pt x="2930" y="30434"/>
                  </a:cubicBezTo>
                  <a:cubicBezTo>
                    <a:pt x="1470" y="30763"/>
                    <a:pt x="410" y="32069"/>
                    <a:pt x="416" y="33587"/>
                  </a:cubicBezTo>
                  <a:cubicBezTo>
                    <a:pt x="416" y="35107"/>
                    <a:pt x="1476" y="36404"/>
                    <a:pt x="2932" y="36739"/>
                  </a:cubicBezTo>
                  <a:cubicBezTo>
                    <a:pt x="3086" y="36951"/>
                    <a:pt x="3264" y="37325"/>
                    <a:pt x="3429" y="37688"/>
                  </a:cubicBezTo>
                  <a:cubicBezTo>
                    <a:pt x="3951" y="38837"/>
                    <a:pt x="5106" y="39579"/>
                    <a:pt x="6375" y="39579"/>
                  </a:cubicBezTo>
                  <a:cubicBezTo>
                    <a:pt x="6548" y="39579"/>
                    <a:pt x="6724" y="39562"/>
                    <a:pt x="6916" y="39534"/>
                  </a:cubicBezTo>
                  <a:cubicBezTo>
                    <a:pt x="7371" y="39459"/>
                    <a:pt x="7795" y="39286"/>
                    <a:pt x="8163" y="39041"/>
                  </a:cubicBezTo>
                  <a:lnTo>
                    <a:pt x="8163" y="39041"/>
                  </a:lnTo>
                  <a:cubicBezTo>
                    <a:pt x="6874" y="41166"/>
                    <a:pt x="6311" y="43541"/>
                    <a:pt x="6604" y="45786"/>
                  </a:cubicBezTo>
                  <a:cubicBezTo>
                    <a:pt x="5982" y="45463"/>
                    <a:pt x="5343" y="45340"/>
                    <a:pt x="4801" y="45320"/>
                  </a:cubicBezTo>
                  <a:lnTo>
                    <a:pt x="4743" y="45318"/>
                  </a:lnTo>
                  <a:lnTo>
                    <a:pt x="4665" y="45318"/>
                  </a:lnTo>
                  <a:cubicBezTo>
                    <a:pt x="2821" y="45318"/>
                    <a:pt x="1144" y="46540"/>
                    <a:pt x="578" y="48291"/>
                  </a:cubicBezTo>
                  <a:cubicBezTo>
                    <a:pt x="0" y="50094"/>
                    <a:pt x="689" y="52097"/>
                    <a:pt x="2260" y="53151"/>
                  </a:cubicBezTo>
                  <a:cubicBezTo>
                    <a:pt x="2916" y="53595"/>
                    <a:pt x="3688" y="53843"/>
                    <a:pt x="4492" y="53868"/>
                  </a:cubicBezTo>
                  <a:lnTo>
                    <a:pt x="4634" y="53871"/>
                  </a:lnTo>
                  <a:cubicBezTo>
                    <a:pt x="5675" y="53871"/>
                    <a:pt x="6668" y="53500"/>
                    <a:pt x="7438" y="52828"/>
                  </a:cubicBezTo>
                  <a:cubicBezTo>
                    <a:pt x="8066" y="52281"/>
                    <a:pt x="8495" y="51569"/>
                    <a:pt x="8716" y="50800"/>
                  </a:cubicBezTo>
                  <a:cubicBezTo>
                    <a:pt x="9304" y="51628"/>
                    <a:pt x="9974" y="52390"/>
                    <a:pt x="10671" y="53065"/>
                  </a:cubicBezTo>
                  <a:cubicBezTo>
                    <a:pt x="8451" y="53743"/>
                    <a:pt x="6238" y="54317"/>
                    <a:pt x="4065" y="54783"/>
                  </a:cubicBezTo>
                  <a:cubicBezTo>
                    <a:pt x="2751" y="55068"/>
                    <a:pt x="1741" y="56148"/>
                    <a:pt x="1546" y="57489"/>
                  </a:cubicBezTo>
                  <a:cubicBezTo>
                    <a:pt x="1356" y="58820"/>
                    <a:pt x="2023" y="60145"/>
                    <a:pt x="3208" y="60790"/>
                  </a:cubicBezTo>
                  <a:cubicBezTo>
                    <a:pt x="4606" y="61546"/>
                    <a:pt x="5987" y="62302"/>
                    <a:pt x="7084" y="62916"/>
                  </a:cubicBezTo>
                  <a:cubicBezTo>
                    <a:pt x="6492" y="64235"/>
                    <a:pt x="5820" y="65733"/>
                    <a:pt x="5424" y="66612"/>
                  </a:cubicBezTo>
                  <a:cubicBezTo>
                    <a:pt x="4902" y="67784"/>
                    <a:pt x="5119" y="69151"/>
                    <a:pt x="5973" y="70096"/>
                  </a:cubicBezTo>
                  <a:cubicBezTo>
                    <a:pt x="6587" y="70777"/>
                    <a:pt x="7463" y="71168"/>
                    <a:pt x="8375" y="71168"/>
                  </a:cubicBezTo>
                  <a:cubicBezTo>
                    <a:pt x="8718" y="71168"/>
                    <a:pt x="9059" y="71112"/>
                    <a:pt x="9405" y="71000"/>
                  </a:cubicBezTo>
                  <a:cubicBezTo>
                    <a:pt x="16220" y="68710"/>
                    <a:pt x="22528" y="66205"/>
                    <a:pt x="28177" y="63540"/>
                  </a:cubicBezTo>
                  <a:cubicBezTo>
                    <a:pt x="33829" y="66202"/>
                    <a:pt x="40137" y="68710"/>
                    <a:pt x="46966" y="71003"/>
                  </a:cubicBezTo>
                  <a:cubicBezTo>
                    <a:pt x="47293" y="71112"/>
                    <a:pt x="47633" y="71165"/>
                    <a:pt x="47973" y="71165"/>
                  </a:cubicBezTo>
                  <a:cubicBezTo>
                    <a:pt x="48891" y="71165"/>
                    <a:pt x="49767" y="70774"/>
                    <a:pt x="50370" y="70099"/>
                  </a:cubicBezTo>
                  <a:cubicBezTo>
                    <a:pt x="51232" y="69148"/>
                    <a:pt x="51450" y="67781"/>
                    <a:pt x="50928" y="66606"/>
                  </a:cubicBezTo>
                  <a:cubicBezTo>
                    <a:pt x="50568" y="65803"/>
                    <a:pt x="49879" y="64266"/>
                    <a:pt x="49271" y="62913"/>
                  </a:cubicBezTo>
                  <a:cubicBezTo>
                    <a:pt x="50367" y="62299"/>
                    <a:pt x="51751" y="61546"/>
                    <a:pt x="53149" y="60787"/>
                  </a:cubicBezTo>
                  <a:cubicBezTo>
                    <a:pt x="54192" y="60221"/>
                    <a:pt x="54825" y="59127"/>
                    <a:pt x="54836" y="57958"/>
                  </a:cubicBezTo>
                  <a:cubicBezTo>
                    <a:pt x="55431" y="57788"/>
                    <a:pt x="55977" y="57495"/>
                    <a:pt x="56443" y="57085"/>
                  </a:cubicBezTo>
                  <a:cubicBezTo>
                    <a:pt x="57900" y="55816"/>
                    <a:pt x="58310" y="53651"/>
                    <a:pt x="57425" y="51938"/>
                  </a:cubicBezTo>
                  <a:cubicBezTo>
                    <a:pt x="56457" y="50074"/>
                    <a:pt x="54923" y="49622"/>
                    <a:pt x="53807" y="49575"/>
                  </a:cubicBezTo>
                  <a:lnTo>
                    <a:pt x="53748" y="49572"/>
                  </a:lnTo>
                  <a:lnTo>
                    <a:pt x="53673" y="49572"/>
                  </a:lnTo>
                  <a:cubicBezTo>
                    <a:pt x="51826" y="49572"/>
                    <a:pt x="50147" y="50794"/>
                    <a:pt x="49586" y="52546"/>
                  </a:cubicBezTo>
                  <a:cubicBezTo>
                    <a:pt x="49421" y="53054"/>
                    <a:pt x="49363" y="53578"/>
                    <a:pt x="49391" y="54094"/>
                  </a:cubicBezTo>
                  <a:cubicBezTo>
                    <a:pt x="48158" y="53785"/>
                    <a:pt x="46927" y="53441"/>
                    <a:pt x="45686" y="53062"/>
                  </a:cubicBezTo>
                  <a:cubicBezTo>
                    <a:pt x="47508" y="51293"/>
                    <a:pt x="49159" y="48930"/>
                    <a:pt x="49670" y="46300"/>
                  </a:cubicBezTo>
                  <a:cubicBezTo>
                    <a:pt x="49823" y="45493"/>
                    <a:pt x="49868" y="44670"/>
                    <a:pt x="49801" y="43842"/>
                  </a:cubicBezTo>
                  <a:lnTo>
                    <a:pt x="49801" y="43842"/>
                  </a:lnTo>
                  <a:cubicBezTo>
                    <a:pt x="49940" y="43898"/>
                    <a:pt x="50088" y="43942"/>
                    <a:pt x="50242" y="43973"/>
                  </a:cubicBezTo>
                  <a:cubicBezTo>
                    <a:pt x="50409" y="44210"/>
                    <a:pt x="50582" y="44581"/>
                    <a:pt x="50755" y="44949"/>
                  </a:cubicBezTo>
                  <a:cubicBezTo>
                    <a:pt x="51277" y="46093"/>
                    <a:pt x="52432" y="46832"/>
                    <a:pt x="53693" y="46832"/>
                  </a:cubicBezTo>
                  <a:cubicBezTo>
                    <a:pt x="53871" y="46832"/>
                    <a:pt x="54050" y="46816"/>
                    <a:pt x="54242" y="46788"/>
                  </a:cubicBezTo>
                  <a:cubicBezTo>
                    <a:pt x="55654" y="46545"/>
                    <a:pt x="56731" y="45398"/>
                    <a:pt x="56901" y="43992"/>
                  </a:cubicBezTo>
                  <a:cubicBezTo>
                    <a:pt x="58363" y="43652"/>
                    <a:pt x="59412" y="42352"/>
                    <a:pt x="59412" y="40848"/>
                  </a:cubicBezTo>
                  <a:cubicBezTo>
                    <a:pt x="59417" y="39336"/>
                    <a:pt x="58371" y="38028"/>
                    <a:pt x="56906" y="37690"/>
                  </a:cubicBezTo>
                  <a:cubicBezTo>
                    <a:pt x="56733" y="36273"/>
                    <a:pt x="55654" y="35135"/>
                    <a:pt x="54242" y="34889"/>
                  </a:cubicBezTo>
                  <a:lnTo>
                    <a:pt x="53938" y="34842"/>
                  </a:lnTo>
                  <a:lnTo>
                    <a:pt x="53698" y="34842"/>
                  </a:lnTo>
                  <a:cubicBezTo>
                    <a:pt x="52434" y="34842"/>
                    <a:pt x="51277" y="35584"/>
                    <a:pt x="50749" y="36731"/>
                  </a:cubicBezTo>
                  <a:cubicBezTo>
                    <a:pt x="50582" y="37096"/>
                    <a:pt x="50409" y="37470"/>
                    <a:pt x="50247" y="37682"/>
                  </a:cubicBezTo>
                  <a:cubicBezTo>
                    <a:pt x="49402" y="37877"/>
                    <a:pt x="48685" y="38405"/>
                    <a:pt x="48239" y="39105"/>
                  </a:cubicBezTo>
                  <a:cubicBezTo>
                    <a:pt x="48105" y="38879"/>
                    <a:pt x="47960" y="38653"/>
                    <a:pt x="47803" y="38432"/>
                  </a:cubicBezTo>
                  <a:cubicBezTo>
                    <a:pt x="48453" y="38273"/>
                    <a:pt x="49056" y="37967"/>
                    <a:pt x="49561" y="37523"/>
                  </a:cubicBezTo>
                  <a:cubicBezTo>
                    <a:pt x="51014" y="36254"/>
                    <a:pt x="51427" y="34089"/>
                    <a:pt x="50546" y="32376"/>
                  </a:cubicBezTo>
                  <a:cubicBezTo>
                    <a:pt x="49575" y="30507"/>
                    <a:pt x="48043" y="30060"/>
                    <a:pt x="46927" y="30010"/>
                  </a:cubicBezTo>
                  <a:lnTo>
                    <a:pt x="46866" y="30007"/>
                  </a:lnTo>
                  <a:lnTo>
                    <a:pt x="46821" y="30007"/>
                  </a:lnTo>
                  <a:cubicBezTo>
                    <a:pt x="47033" y="29561"/>
                    <a:pt x="47173" y="29193"/>
                    <a:pt x="47257" y="28928"/>
                  </a:cubicBezTo>
                  <a:cubicBezTo>
                    <a:pt x="47675" y="27561"/>
                    <a:pt x="48358" y="24832"/>
                    <a:pt x="48054" y="22374"/>
                  </a:cubicBezTo>
                  <a:lnTo>
                    <a:pt x="48054" y="22374"/>
                  </a:lnTo>
                  <a:cubicBezTo>
                    <a:pt x="48651" y="23242"/>
                    <a:pt x="49645" y="23783"/>
                    <a:pt x="50721" y="23783"/>
                  </a:cubicBezTo>
                  <a:cubicBezTo>
                    <a:pt x="50894" y="23783"/>
                    <a:pt x="51070" y="23767"/>
                    <a:pt x="51263" y="23739"/>
                  </a:cubicBezTo>
                  <a:cubicBezTo>
                    <a:pt x="52680" y="23496"/>
                    <a:pt x="53762" y="22358"/>
                    <a:pt x="53935" y="20940"/>
                  </a:cubicBezTo>
                  <a:cubicBezTo>
                    <a:pt x="55394" y="20606"/>
                    <a:pt x="56446" y="19303"/>
                    <a:pt x="56446" y="17799"/>
                  </a:cubicBezTo>
                  <a:cubicBezTo>
                    <a:pt x="56449" y="16290"/>
                    <a:pt x="55403" y="14982"/>
                    <a:pt x="53935" y="14638"/>
                  </a:cubicBezTo>
                  <a:cubicBezTo>
                    <a:pt x="53762" y="13224"/>
                    <a:pt x="52683" y="12077"/>
                    <a:pt x="51263" y="11835"/>
                  </a:cubicBezTo>
                  <a:lnTo>
                    <a:pt x="51218" y="11829"/>
                  </a:lnTo>
                  <a:cubicBezTo>
                    <a:pt x="51053" y="11804"/>
                    <a:pt x="50889" y="11790"/>
                    <a:pt x="50727" y="11790"/>
                  </a:cubicBezTo>
                  <a:cubicBezTo>
                    <a:pt x="49463" y="11790"/>
                    <a:pt x="48305" y="12532"/>
                    <a:pt x="47778" y="13681"/>
                  </a:cubicBezTo>
                  <a:cubicBezTo>
                    <a:pt x="47700" y="13866"/>
                    <a:pt x="47611" y="14050"/>
                    <a:pt x="47527" y="14214"/>
                  </a:cubicBezTo>
                  <a:cubicBezTo>
                    <a:pt x="47148" y="12934"/>
                    <a:pt x="45998" y="11966"/>
                    <a:pt x="44581" y="11899"/>
                  </a:cubicBezTo>
                  <a:lnTo>
                    <a:pt x="43501" y="11846"/>
                  </a:lnTo>
                  <a:cubicBezTo>
                    <a:pt x="43521" y="11341"/>
                    <a:pt x="43423" y="10816"/>
                    <a:pt x="43195" y="10328"/>
                  </a:cubicBezTo>
                  <a:cubicBezTo>
                    <a:pt x="43091" y="10124"/>
                    <a:pt x="42971" y="9935"/>
                    <a:pt x="42832" y="9756"/>
                  </a:cubicBezTo>
                  <a:cubicBezTo>
                    <a:pt x="43016" y="9575"/>
                    <a:pt x="43203" y="9405"/>
                    <a:pt x="43381" y="9221"/>
                  </a:cubicBezTo>
                  <a:cubicBezTo>
                    <a:pt x="44645" y="7962"/>
                    <a:pt x="44645" y="5906"/>
                    <a:pt x="43398" y="4662"/>
                  </a:cubicBezTo>
                  <a:cubicBezTo>
                    <a:pt x="42793" y="4048"/>
                    <a:pt x="41959" y="3700"/>
                    <a:pt x="41102" y="3700"/>
                  </a:cubicBezTo>
                  <a:cubicBezTo>
                    <a:pt x="40240" y="3700"/>
                    <a:pt x="39428" y="4034"/>
                    <a:pt x="38817" y="4645"/>
                  </a:cubicBezTo>
                  <a:cubicBezTo>
                    <a:pt x="38706" y="4754"/>
                    <a:pt x="38597" y="4855"/>
                    <a:pt x="38488" y="4963"/>
                  </a:cubicBezTo>
                  <a:cubicBezTo>
                    <a:pt x="38237" y="4707"/>
                    <a:pt x="37950" y="4492"/>
                    <a:pt x="37618" y="4327"/>
                  </a:cubicBezTo>
                  <a:cubicBezTo>
                    <a:pt x="37171" y="4113"/>
                    <a:pt x="36680" y="3995"/>
                    <a:pt x="36184" y="3995"/>
                  </a:cubicBezTo>
                  <a:cubicBezTo>
                    <a:pt x="36109" y="3995"/>
                    <a:pt x="36030" y="4007"/>
                    <a:pt x="35949" y="4015"/>
                  </a:cubicBezTo>
                  <a:lnTo>
                    <a:pt x="35989" y="3463"/>
                  </a:lnTo>
                  <a:cubicBezTo>
                    <a:pt x="36114" y="1691"/>
                    <a:pt x="34772" y="143"/>
                    <a:pt x="32970" y="6"/>
                  </a:cubicBezTo>
                  <a:lnTo>
                    <a:pt x="32861"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7"/>
            <p:cNvSpPr/>
            <p:nvPr/>
          </p:nvSpPr>
          <p:spPr>
            <a:xfrm rot="423471">
              <a:off x="1737240" y="1688080"/>
              <a:ext cx="321725" cy="234331"/>
            </a:xfrm>
            <a:custGeom>
              <a:avLst/>
              <a:gdLst/>
              <a:ahLst/>
              <a:cxnLst/>
              <a:rect l="l" t="t" r="r" b="b"/>
              <a:pathLst>
                <a:path w="10396" h="7572" extrusionOk="0">
                  <a:moveTo>
                    <a:pt x="3392" y="1"/>
                  </a:moveTo>
                  <a:cubicBezTo>
                    <a:pt x="2398" y="1"/>
                    <a:pt x="1404" y="40"/>
                    <a:pt x="414" y="120"/>
                  </a:cubicBezTo>
                  <a:lnTo>
                    <a:pt x="1" y="7027"/>
                  </a:lnTo>
                  <a:cubicBezTo>
                    <a:pt x="1393" y="6700"/>
                    <a:pt x="2822" y="6537"/>
                    <a:pt x="4251" y="6537"/>
                  </a:cubicBezTo>
                  <a:cubicBezTo>
                    <a:pt x="6338" y="6537"/>
                    <a:pt x="8425" y="6884"/>
                    <a:pt x="10396" y="7571"/>
                  </a:cubicBezTo>
                  <a:lnTo>
                    <a:pt x="9578" y="516"/>
                  </a:lnTo>
                  <a:cubicBezTo>
                    <a:pt x="7535" y="173"/>
                    <a:pt x="5463" y="1"/>
                    <a:pt x="33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7"/>
            <p:cNvSpPr/>
            <p:nvPr/>
          </p:nvSpPr>
          <p:spPr>
            <a:xfrm rot="423471">
              <a:off x="1731298" y="1682052"/>
              <a:ext cx="333701" cy="246400"/>
            </a:xfrm>
            <a:custGeom>
              <a:avLst/>
              <a:gdLst/>
              <a:ahLst/>
              <a:cxnLst/>
              <a:rect l="l" t="t" r="r" b="b"/>
              <a:pathLst>
                <a:path w="10783" h="7962" extrusionOk="0">
                  <a:moveTo>
                    <a:pt x="3595" y="387"/>
                  </a:moveTo>
                  <a:cubicBezTo>
                    <a:pt x="5604" y="387"/>
                    <a:pt x="7614" y="550"/>
                    <a:pt x="9597" y="876"/>
                  </a:cubicBezTo>
                  <a:lnTo>
                    <a:pt x="10364" y="7487"/>
                  </a:lnTo>
                  <a:cubicBezTo>
                    <a:pt x="8464" y="6862"/>
                    <a:pt x="6450" y="6547"/>
                    <a:pt x="4433" y="6547"/>
                  </a:cubicBezTo>
                  <a:cubicBezTo>
                    <a:pt x="3075" y="6547"/>
                    <a:pt x="1716" y="6690"/>
                    <a:pt x="405" y="6980"/>
                  </a:cubicBezTo>
                  <a:lnTo>
                    <a:pt x="790" y="493"/>
                  </a:lnTo>
                  <a:cubicBezTo>
                    <a:pt x="1723" y="422"/>
                    <a:pt x="2659" y="387"/>
                    <a:pt x="3595" y="387"/>
                  </a:cubicBezTo>
                  <a:close/>
                  <a:moveTo>
                    <a:pt x="3586" y="0"/>
                  </a:moveTo>
                  <a:cubicBezTo>
                    <a:pt x="2587" y="0"/>
                    <a:pt x="1588" y="40"/>
                    <a:pt x="592" y="120"/>
                  </a:cubicBezTo>
                  <a:cubicBezTo>
                    <a:pt x="494" y="125"/>
                    <a:pt x="419" y="203"/>
                    <a:pt x="413" y="301"/>
                  </a:cubicBezTo>
                  <a:lnTo>
                    <a:pt x="6" y="7211"/>
                  </a:lnTo>
                  <a:cubicBezTo>
                    <a:pt x="0" y="7273"/>
                    <a:pt x="25" y="7331"/>
                    <a:pt x="70" y="7370"/>
                  </a:cubicBezTo>
                  <a:cubicBezTo>
                    <a:pt x="106" y="7402"/>
                    <a:pt x="149" y="7417"/>
                    <a:pt x="193" y="7417"/>
                  </a:cubicBezTo>
                  <a:cubicBezTo>
                    <a:pt x="208" y="7417"/>
                    <a:pt x="223" y="7416"/>
                    <a:pt x="237" y="7412"/>
                  </a:cubicBezTo>
                  <a:cubicBezTo>
                    <a:pt x="1605" y="7092"/>
                    <a:pt x="3019" y="6933"/>
                    <a:pt x="4435" y="6933"/>
                  </a:cubicBezTo>
                  <a:cubicBezTo>
                    <a:pt x="6509" y="6933"/>
                    <a:pt x="8586" y="7274"/>
                    <a:pt x="10526" y="7951"/>
                  </a:cubicBezTo>
                  <a:cubicBezTo>
                    <a:pt x="10546" y="7959"/>
                    <a:pt x="10568" y="7962"/>
                    <a:pt x="10588" y="7962"/>
                  </a:cubicBezTo>
                  <a:cubicBezTo>
                    <a:pt x="10635" y="7962"/>
                    <a:pt x="10677" y="7948"/>
                    <a:pt x="10707" y="7909"/>
                  </a:cubicBezTo>
                  <a:cubicBezTo>
                    <a:pt x="10755" y="7872"/>
                    <a:pt x="10783" y="7805"/>
                    <a:pt x="10777" y="7738"/>
                  </a:cubicBezTo>
                  <a:lnTo>
                    <a:pt x="9957" y="683"/>
                  </a:lnTo>
                  <a:cubicBezTo>
                    <a:pt x="9951" y="597"/>
                    <a:pt x="9884" y="530"/>
                    <a:pt x="9801" y="516"/>
                  </a:cubicBezTo>
                  <a:cubicBezTo>
                    <a:pt x="7748" y="173"/>
                    <a:pt x="5667" y="0"/>
                    <a:pt x="3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7"/>
            <p:cNvSpPr/>
            <p:nvPr/>
          </p:nvSpPr>
          <p:spPr>
            <a:xfrm rot="423471">
              <a:off x="1373031" y="1169652"/>
              <a:ext cx="506819" cy="1046163"/>
            </a:xfrm>
            <a:custGeom>
              <a:avLst/>
              <a:gdLst/>
              <a:ahLst/>
              <a:cxnLst/>
              <a:rect l="l" t="t" r="r" b="b"/>
              <a:pathLst>
                <a:path w="16377" h="33805" extrusionOk="0">
                  <a:moveTo>
                    <a:pt x="3504" y="1"/>
                  </a:moveTo>
                  <a:cubicBezTo>
                    <a:pt x="2059" y="1"/>
                    <a:pt x="1981" y="4035"/>
                    <a:pt x="1981" y="4035"/>
                  </a:cubicBezTo>
                  <a:cubicBezTo>
                    <a:pt x="1981" y="4035"/>
                    <a:pt x="1785" y="2767"/>
                    <a:pt x="1277" y="2767"/>
                  </a:cubicBezTo>
                  <a:cubicBezTo>
                    <a:pt x="1151" y="2767"/>
                    <a:pt x="1005" y="2846"/>
                    <a:pt x="837" y="3044"/>
                  </a:cubicBezTo>
                  <a:cubicBezTo>
                    <a:pt x="0" y="4032"/>
                    <a:pt x="78" y="6772"/>
                    <a:pt x="991" y="9743"/>
                  </a:cubicBezTo>
                  <a:cubicBezTo>
                    <a:pt x="1906" y="12714"/>
                    <a:pt x="6431" y="15529"/>
                    <a:pt x="6431" y="15529"/>
                  </a:cubicBezTo>
                  <a:cubicBezTo>
                    <a:pt x="5995" y="20305"/>
                    <a:pt x="4690" y="25000"/>
                    <a:pt x="2595" y="29316"/>
                  </a:cubicBezTo>
                  <a:lnTo>
                    <a:pt x="11882" y="33805"/>
                  </a:lnTo>
                  <a:cubicBezTo>
                    <a:pt x="11882" y="33805"/>
                    <a:pt x="13174" y="28777"/>
                    <a:pt x="14775" y="22154"/>
                  </a:cubicBezTo>
                  <a:cubicBezTo>
                    <a:pt x="16376" y="15532"/>
                    <a:pt x="15464" y="13093"/>
                    <a:pt x="14474" y="10887"/>
                  </a:cubicBezTo>
                  <a:cubicBezTo>
                    <a:pt x="13515" y="8751"/>
                    <a:pt x="13267" y="5547"/>
                    <a:pt x="12079" y="5547"/>
                  </a:cubicBezTo>
                  <a:cubicBezTo>
                    <a:pt x="12040" y="5547"/>
                    <a:pt x="11999" y="5551"/>
                    <a:pt x="11957" y="5558"/>
                  </a:cubicBezTo>
                  <a:cubicBezTo>
                    <a:pt x="10666" y="5784"/>
                    <a:pt x="11045" y="8680"/>
                    <a:pt x="11045" y="8680"/>
                  </a:cubicBezTo>
                  <a:cubicBezTo>
                    <a:pt x="6400" y="6627"/>
                    <a:pt x="7390" y="913"/>
                    <a:pt x="6096" y="609"/>
                  </a:cubicBezTo>
                  <a:cubicBezTo>
                    <a:pt x="6049" y="598"/>
                    <a:pt x="6004" y="593"/>
                    <a:pt x="5961" y="593"/>
                  </a:cubicBezTo>
                  <a:cubicBezTo>
                    <a:pt x="4796" y="593"/>
                    <a:pt x="4726" y="4342"/>
                    <a:pt x="4726" y="4342"/>
                  </a:cubicBezTo>
                  <a:cubicBezTo>
                    <a:pt x="4188" y="2818"/>
                    <a:pt x="4952" y="1"/>
                    <a:pt x="3504" y="1"/>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7"/>
            <p:cNvSpPr/>
            <p:nvPr/>
          </p:nvSpPr>
          <p:spPr>
            <a:xfrm rot="423471">
              <a:off x="1367337" y="1163525"/>
              <a:ext cx="516722" cy="1058325"/>
            </a:xfrm>
            <a:custGeom>
              <a:avLst/>
              <a:gdLst/>
              <a:ahLst/>
              <a:cxnLst/>
              <a:rect l="l" t="t" r="r" b="b"/>
              <a:pathLst>
                <a:path w="16697" h="34198" extrusionOk="0">
                  <a:moveTo>
                    <a:pt x="3694" y="394"/>
                  </a:moveTo>
                  <a:cubicBezTo>
                    <a:pt x="4369" y="394"/>
                    <a:pt x="4441" y="1206"/>
                    <a:pt x="4480" y="2545"/>
                  </a:cubicBezTo>
                  <a:cubicBezTo>
                    <a:pt x="4503" y="3267"/>
                    <a:pt x="4522" y="4012"/>
                    <a:pt x="4729" y="4604"/>
                  </a:cubicBezTo>
                  <a:cubicBezTo>
                    <a:pt x="4756" y="4680"/>
                    <a:pt x="4830" y="4732"/>
                    <a:pt x="4909" y="4732"/>
                  </a:cubicBezTo>
                  <a:cubicBezTo>
                    <a:pt x="4919" y="4732"/>
                    <a:pt x="4930" y="4731"/>
                    <a:pt x="4941" y="4729"/>
                  </a:cubicBezTo>
                  <a:cubicBezTo>
                    <a:pt x="5033" y="4710"/>
                    <a:pt x="5097" y="4634"/>
                    <a:pt x="5103" y="4540"/>
                  </a:cubicBezTo>
                  <a:cubicBezTo>
                    <a:pt x="5117" y="3733"/>
                    <a:pt x="5290" y="1549"/>
                    <a:pt x="5917" y="1063"/>
                  </a:cubicBezTo>
                  <a:cubicBezTo>
                    <a:pt x="5987" y="1005"/>
                    <a:pt x="6059" y="979"/>
                    <a:pt x="6138" y="979"/>
                  </a:cubicBezTo>
                  <a:cubicBezTo>
                    <a:pt x="6169" y="979"/>
                    <a:pt x="6201" y="983"/>
                    <a:pt x="6235" y="991"/>
                  </a:cubicBezTo>
                  <a:cubicBezTo>
                    <a:pt x="6573" y="1066"/>
                    <a:pt x="6749" y="1859"/>
                    <a:pt x="6952" y="2771"/>
                  </a:cubicBezTo>
                  <a:cubicBezTo>
                    <a:pt x="7390" y="4724"/>
                    <a:pt x="8051" y="7675"/>
                    <a:pt x="11151" y="9048"/>
                  </a:cubicBezTo>
                  <a:cubicBezTo>
                    <a:pt x="11177" y="9059"/>
                    <a:pt x="11205" y="9065"/>
                    <a:pt x="11232" y="9065"/>
                  </a:cubicBezTo>
                  <a:cubicBezTo>
                    <a:pt x="11272" y="9065"/>
                    <a:pt x="11310" y="9053"/>
                    <a:pt x="11343" y="9028"/>
                  </a:cubicBezTo>
                  <a:cubicBezTo>
                    <a:pt x="11396" y="8986"/>
                    <a:pt x="11427" y="8919"/>
                    <a:pt x="11416" y="8850"/>
                  </a:cubicBezTo>
                  <a:cubicBezTo>
                    <a:pt x="11318" y="8094"/>
                    <a:pt x="11260" y="6102"/>
                    <a:pt x="12175" y="5943"/>
                  </a:cubicBezTo>
                  <a:cubicBezTo>
                    <a:pt x="12202" y="5938"/>
                    <a:pt x="12229" y="5936"/>
                    <a:pt x="12255" y="5936"/>
                  </a:cubicBezTo>
                  <a:cubicBezTo>
                    <a:pt x="12884" y="5936"/>
                    <a:pt x="13254" y="7256"/>
                    <a:pt x="13645" y="8649"/>
                  </a:cubicBezTo>
                  <a:cubicBezTo>
                    <a:pt x="13885" y="9505"/>
                    <a:pt x="14133" y="10392"/>
                    <a:pt x="14479" y="11162"/>
                  </a:cubicBezTo>
                  <a:cubicBezTo>
                    <a:pt x="15344" y="13090"/>
                    <a:pt x="16418" y="15487"/>
                    <a:pt x="14772" y="22308"/>
                  </a:cubicBezTo>
                  <a:cubicBezTo>
                    <a:pt x="13380" y="28071"/>
                    <a:pt x="12208" y="32672"/>
                    <a:pt x="11938" y="33729"/>
                  </a:cubicBezTo>
                  <a:lnTo>
                    <a:pt x="3033" y="29424"/>
                  </a:lnTo>
                  <a:cubicBezTo>
                    <a:pt x="5103" y="25111"/>
                    <a:pt x="6372" y="20511"/>
                    <a:pt x="6807" y="15754"/>
                  </a:cubicBezTo>
                  <a:cubicBezTo>
                    <a:pt x="6813" y="15682"/>
                    <a:pt x="6779" y="15612"/>
                    <a:pt x="6715" y="15573"/>
                  </a:cubicBezTo>
                  <a:cubicBezTo>
                    <a:pt x="6670" y="15545"/>
                    <a:pt x="2240" y="12764"/>
                    <a:pt x="1359" y="9896"/>
                  </a:cubicBezTo>
                  <a:cubicBezTo>
                    <a:pt x="463" y="6983"/>
                    <a:pt x="385" y="4302"/>
                    <a:pt x="1172" y="3376"/>
                  </a:cubicBezTo>
                  <a:cubicBezTo>
                    <a:pt x="1241" y="3292"/>
                    <a:pt x="1363" y="3166"/>
                    <a:pt x="1466" y="3166"/>
                  </a:cubicBezTo>
                  <a:cubicBezTo>
                    <a:pt x="1476" y="3166"/>
                    <a:pt x="1486" y="3167"/>
                    <a:pt x="1495" y="3170"/>
                  </a:cubicBezTo>
                  <a:cubicBezTo>
                    <a:pt x="1716" y="3228"/>
                    <a:pt x="1914" y="3859"/>
                    <a:pt x="1978" y="4269"/>
                  </a:cubicBezTo>
                  <a:cubicBezTo>
                    <a:pt x="1991" y="4361"/>
                    <a:pt x="2072" y="4429"/>
                    <a:pt x="2163" y="4429"/>
                  </a:cubicBezTo>
                  <a:cubicBezTo>
                    <a:pt x="2168" y="4429"/>
                    <a:pt x="2174" y="4428"/>
                    <a:pt x="2179" y="4428"/>
                  </a:cubicBezTo>
                  <a:cubicBezTo>
                    <a:pt x="2279" y="4422"/>
                    <a:pt x="2357" y="4341"/>
                    <a:pt x="2360" y="4241"/>
                  </a:cubicBezTo>
                  <a:cubicBezTo>
                    <a:pt x="2380" y="3242"/>
                    <a:pt x="2667" y="394"/>
                    <a:pt x="3694" y="394"/>
                  </a:cubicBezTo>
                  <a:close/>
                  <a:moveTo>
                    <a:pt x="3694" y="1"/>
                  </a:moveTo>
                  <a:cubicBezTo>
                    <a:pt x="2556" y="1"/>
                    <a:pt x="2173" y="1934"/>
                    <a:pt x="2042" y="3198"/>
                  </a:cubicBezTo>
                  <a:cubicBezTo>
                    <a:pt x="1931" y="3002"/>
                    <a:pt x="1788" y="2841"/>
                    <a:pt x="1601" y="2790"/>
                  </a:cubicBezTo>
                  <a:cubicBezTo>
                    <a:pt x="1556" y="2778"/>
                    <a:pt x="1510" y="2771"/>
                    <a:pt x="1465" y="2771"/>
                  </a:cubicBezTo>
                  <a:cubicBezTo>
                    <a:pt x="1268" y="2771"/>
                    <a:pt x="1074" y="2888"/>
                    <a:pt x="879" y="3117"/>
                  </a:cubicBezTo>
                  <a:cubicBezTo>
                    <a:pt x="0" y="4152"/>
                    <a:pt x="47" y="6919"/>
                    <a:pt x="993" y="9996"/>
                  </a:cubicBezTo>
                  <a:cubicBezTo>
                    <a:pt x="1852" y="12786"/>
                    <a:pt x="5719" y="15378"/>
                    <a:pt x="6414" y="15824"/>
                  </a:cubicBezTo>
                  <a:cubicBezTo>
                    <a:pt x="5967" y="20567"/>
                    <a:pt x="4687" y="25142"/>
                    <a:pt x="2606" y="29427"/>
                  </a:cubicBezTo>
                  <a:cubicBezTo>
                    <a:pt x="2581" y="29475"/>
                    <a:pt x="2578" y="29525"/>
                    <a:pt x="2595" y="29575"/>
                  </a:cubicBezTo>
                  <a:cubicBezTo>
                    <a:pt x="2611" y="29622"/>
                    <a:pt x="2648" y="29661"/>
                    <a:pt x="2692" y="29687"/>
                  </a:cubicBezTo>
                  <a:lnTo>
                    <a:pt x="11979" y="34178"/>
                  </a:lnTo>
                  <a:cubicBezTo>
                    <a:pt x="12007" y="34192"/>
                    <a:pt x="12035" y="34198"/>
                    <a:pt x="12063" y="34198"/>
                  </a:cubicBezTo>
                  <a:cubicBezTo>
                    <a:pt x="12091" y="34198"/>
                    <a:pt x="12119" y="34192"/>
                    <a:pt x="12147" y="34170"/>
                  </a:cubicBezTo>
                  <a:cubicBezTo>
                    <a:pt x="12197" y="34150"/>
                    <a:pt x="12236" y="34100"/>
                    <a:pt x="12250" y="34044"/>
                  </a:cubicBezTo>
                  <a:cubicBezTo>
                    <a:pt x="12264" y="33991"/>
                    <a:pt x="13564" y="28939"/>
                    <a:pt x="15146" y="22391"/>
                  </a:cubicBezTo>
                  <a:cubicBezTo>
                    <a:pt x="16697" y="15966"/>
                    <a:pt x="15921" y="13433"/>
                    <a:pt x="14831" y="10998"/>
                  </a:cubicBezTo>
                  <a:cubicBezTo>
                    <a:pt x="14496" y="10253"/>
                    <a:pt x="14253" y="9380"/>
                    <a:pt x="14016" y="8537"/>
                  </a:cubicBezTo>
                  <a:cubicBezTo>
                    <a:pt x="13564" y="6938"/>
                    <a:pt x="13173" y="5542"/>
                    <a:pt x="12277" y="5542"/>
                  </a:cubicBezTo>
                  <a:cubicBezTo>
                    <a:pt x="12222" y="5542"/>
                    <a:pt x="12166" y="5547"/>
                    <a:pt x="12108" y="5558"/>
                  </a:cubicBezTo>
                  <a:cubicBezTo>
                    <a:pt x="10928" y="5767"/>
                    <a:pt x="10947" y="7737"/>
                    <a:pt x="11006" y="8551"/>
                  </a:cubicBezTo>
                  <a:cubicBezTo>
                    <a:pt x="8339" y="7201"/>
                    <a:pt x="7733" y="4495"/>
                    <a:pt x="7329" y="2684"/>
                  </a:cubicBezTo>
                  <a:cubicBezTo>
                    <a:pt x="7078" y="1557"/>
                    <a:pt x="6896" y="745"/>
                    <a:pt x="6325" y="609"/>
                  </a:cubicBezTo>
                  <a:cubicBezTo>
                    <a:pt x="6266" y="596"/>
                    <a:pt x="6208" y="589"/>
                    <a:pt x="6151" y="589"/>
                  </a:cubicBezTo>
                  <a:cubicBezTo>
                    <a:pt x="5985" y="589"/>
                    <a:pt x="5826" y="644"/>
                    <a:pt x="5683" y="754"/>
                  </a:cubicBezTo>
                  <a:cubicBezTo>
                    <a:pt x="5242" y="1097"/>
                    <a:pt x="4999" y="1959"/>
                    <a:pt x="4871" y="2776"/>
                  </a:cubicBezTo>
                  <a:cubicBezTo>
                    <a:pt x="4871" y="2693"/>
                    <a:pt x="4868" y="2609"/>
                    <a:pt x="4865" y="2525"/>
                  </a:cubicBezTo>
                  <a:cubicBezTo>
                    <a:pt x="4829" y="1284"/>
                    <a:pt x="4796" y="1"/>
                    <a:pt x="36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7"/>
            <p:cNvSpPr/>
            <p:nvPr/>
          </p:nvSpPr>
          <p:spPr>
            <a:xfrm rot="423471">
              <a:off x="1468732" y="1262434"/>
              <a:ext cx="76872" cy="171694"/>
            </a:xfrm>
            <a:custGeom>
              <a:avLst/>
              <a:gdLst/>
              <a:ahLst/>
              <a:cxnLst/>
              <a:rect l="l" t="t" r="r" b="b"/>
              <a:pathLst>
                <a:path w="2484" h="5548" extrusionOk="0">
                  <a:moveTo>
                    <a:pt x="207" y="0"/>
                  </a:moveTo>
                  <a:cubicBezTo>
                    <a:pt x="199" y="0"/>
                    <a:pt x="191" y="1"/>
                    <a:pt x="182" y="2"/>
                  </a:cubicBezTo>
                  <a:cubicBezTo>
                    <a:pt x="76" y="10"/>
                    <a:pt x="1" y="108"/>
                    <a:pt x="15" y="214"/>
                  </a:cubicBezTo>
                  <a:cubicBezTo>
                    <a:pt x="238" y="2116"/>
                    <a:pt x="966" y="3938"/>
                    <a:pt x="2118" y="5473"/>
                  </a:cubicBezTo>
                  <a:cubicBezTo>
                    <a:pt x="2155" y="5520"/>
                    <a:pt x="2210" y="5548"/>
                    <a:pt x="2272" y="5548"/>
                  </a:cubicBezTo>
                  <a:cubicBezTo>
                    <a:pt x="2314" y="5548"/>
                    <a:pt x="2350" y="5534"/>
                    <a:pt x="2383" y="5512"/>
                  </a:cubicBezTo>
                  <a:cubicBezTo>
                    <a:pt x="2467" y="5447"/>
                    <a:pt x="2484" y="5325"/>
                    <a:pt x="2420" y="5241"/>
                  </a:cubicBezTo>
                  <a:cubicBezTo>
                    <a:pt x="1312" y="3760"/>
                    <a:pt x="612" y="2005"/>
                    <a:pt x="394" y="169"/>
                  </a:cubicBezTo>
                  <a:cubicBezTo>
                    <a:pt x="384" y="72"/>
                    <a:pt x="301" y="0"/>
                    <a:pt x="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7"/>
            <p:cNvSpPr/>
            <p:nvPr/>
          </p:nvSpPr>
          <p:spPr>
            <a:xfrm rot="423471">
              <a:off x="1552198" y="1271016"/>
              <a:ext cx="70126" cy="132639"/>
            </a:xfrm>
            <a:custGeom>
              <a:avLst/>
              <a:gdLst/>
              <a:ahLst/>
              <a:cxnLst/>
              <a:rect l="l" t="t" r="r" b="b"/>
              <a:pathLst>
                <a:path w="2266" h="4286" extrusionOk="0">
                  <a:moveTo>
                    <a:pt x="198" y="0"/>
                  </a:moveTo>
                  <a:cubicBezTo>
                    <a:pt x="193" y="0"/>
                    <a:pt x="187" y="0"/>
                    <a:pt x="182" y="1"/>
                  </a:cubicBezTo>
                  <a:cubicBezTo>
                    <a:pt x="76" y="12"/>
                    <a:pt x="1" y="110"/>
                    <a:pt x="9" y="213"/>
                  </a:cubicBezTo>
                  <a:cubicBezTo>
                    <a:pt x="171" y="1722"/>
                    <a:pt x="851" y="3150"/>
                    <a:pt x="1920" y="4230"/>
                  </a:cubicBezTo>
                  <a:cubicBezTo>
                    <a:pt x="1956" y="4266"/>
                    <a:pt x="2009" y="4286"/>
                    <a:pt x="2057" y="4286"/>
                  </a:cubicBezTo>
                  <a:cubicBezTo>
                    <a:pt x="2107" y="4286"/>
                    <a:pt x="2154" y="4269"/>
                    <a:pt x="2191" y="4230"/>
                  </a:cubicBezTo>
                  <a:cubicBezTo>
                    <a:pt x="2266" y="4158"/>
                    <a:pt x="2266" y="4032"/>
                    <a:pt x="2193" y="3959"/>
                  </a:cubicBezTo>
                  <a:cubicBezTo>
                    <a:pt x="1186" y="2944"/>
                    <a:pt x="545" y="1596"/>
                    <a:pt x="394" y="171"/>
                  </a:cubicBezTo>
                  <a:cubicBezTo>
                    <a:pt x="381" y="73"/>
                    <a:pt x="297"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7"/>
            <p:cNvSpPr/>
            <p:nvPr/>
          </p:nvSpPr>
          <p:spPr>
            <a:xfrm rot="423471">
              <a:off x="1590160" y="1475449"/>
              <a:ext cx="181783" cy="103734"/>
            </a:xfrm>
            <a:custGeom>
              <a:avLst/>
              <a:gdLst/>
              <a:ahLst/>
              <a:cxnLst/>
              <a:rect l="l" t="t" r="r" b="b"/>
              <a:pathLst>
                <a:path w="5874" h="3352" extrusionOk="0">
                  <a:moveTo>
                    <a:pt x="1720" y="0"/>
                  </a:moveTo>
                  <a:cubicBezTo>
                    <a:pt x="1182" y="0"/>
                    <a:pt x="645" y="99"/>
                    <a:pt x="146" y="297"/>
                  </a:cubicBezTo>
                  <a:cubicBezTo>
                    <a:pt x="48" y="333"/>
                    <a:pt x="1" y="442"/>
                    <a:pt x="40" y="543"/>
                  </a:cubicBezTo>
                  <a:cubicBezTo>
                    <a:pt x="68" y="618"/>
                    <a:pt x="140" y="665"/>
                    <a:pt x="217" y="665"/>
                  </a:cubicBezTo>
                  <a:cubicBezTo>
                    <a:pt x="240" y="665"/>
                    <a:pt x="263" y="661"/>
                    <a:pt x="286" y="651"/>
                  </a:cubicBezTo>
                  <a:cubicBezTo>
                    <a:pt x="740" y="473"/>
                    <a:pt x="1228" y="385"/>
                    <a:pt x="1716" y="385"/>
                  </a:cubicBezTo>
                  <a:cubicBezTo>
                    <a:pt x="2313" y="385"/>
                    <a:pt x="2911" y="517"/>
                    <a:pt x="3446" y="780"/>
                  </a:cubicBezTo>
                  <a:cubicBezTo>
                    <a:pt x="4420" y="1262"/>
                    <a:pt x="5176" y="2169"/>
                    <a:pt x="5472" y="3213"/>
                  </a:cubicBezTo>
                  <a:cubicBezTo>
                    <a:pt x="5497" y="3296"/>
                    <a:pt x="5575" y="3352"/>
                    <a:pt x="5659" y="3352"/>
                  </a:cubicBezTo>
                  <a:cubicBezTo>
                    <a:pt x="5675" y="3352"/>
                    <a:pt x="5692" y="3346"/>
                    <a:pt x="5712" y="3341"/>
                  </a:cubicBezTo>
                  <a:cubicBezTo>
                    <a:pt x="5815" y="3313"/>
                    <a:pt x="5873" y="3204"/>
                    <a:pt x="5846" y="3104"/>
                  </a:cubicBezTo>
                  <a:cubicBezTo>
                    <a:pt x="5522" y="1960"/>
                    <a:pt x="4688" y="961"/>
                    <a:pt x="3619" y="437"/>
                  </a:cubicBezTo>
                  <a:cubicBezTo>
                    <a:pt x="3032" y="147"/>
                    <a:pt x="2376" y="0"/>
                    <a:pt x="17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7"/>
            <p:cNvSpPr/>
            <p:nvPr/>
          </p:nvSpPr>
          <p:spPr>
            <a:xfrm rot="423471">
              <a:off x="1550465" y="1701672"/>
              <a:ext cx="40014" cy="133660"/>
            </a:xfrm>
            <a:custGeom>
              <a:avLst/>
              <a:gdLst/>
              <a:ahLst/>
              <a:cxnLst/>
              <a:rect l="l" t="t" r="r" b="b"/>
              <a:pathLst>
                <a:path w="1293" h="4319" extrusionOk="0">
                  <a:moveTo>
                    <a:pt x="1082" y="1"/>
                  </a:moveTo>
                  <a:cubicBezTo>
                    <a:pt x="990" y="1"/>
                    <a:pt x="909" y="71"/>
                    <a:pt x="896" y="167"/>
                  </a:cubicBezTo>
                  <a:cubicBezTo>
                    <a:pt x="717" y="1487"/>
                    <a:pt x="427" y="2798"/>
                    <a:pt x="31" y="4068"/>
                  </a:cubicBezTo>
                  <a:cubicBezTo>
                    <a:pt x="0" y="4171"/>
                    <a:pt x="56" y="4277"/>
                    <a:pt x="157" y="4310"/>
                  </a:cubicBezTo>
                  <a:cubicBezTo>
                    <a:pt x="173" y="4316"/>
                    <a:pt x="190" y="4319"/>
                    <a:pt x="212" y="4319"/>
                  </a:cubicBezTo>
                  <a:cubicBezTo>
                    <a:pt x="296" y="4319"/>
                    <a:pt x="372" y="4268"/>
                    <a:pt x="397" y="4182"/>
                  </a:cubicBezTo>
                  <a:cubicBezTo>
                    <a:pt x="801" y="2896"/>
                    <a:pt x="1094" y="1562"/>
                    <a:pt x="1275" y="218"/>
                  </a:cubicBezTo>
                  <a:cubicBezTo>
                    <a:pt x="1292" y="114"/>
                    <a:pt x="1217" y="20"/>
                    <a:pt x="1111" y="3"/>
                  </a:cubicBezTo>
                  <a:cubicBezTo>
                    <a:pt x="1101" y="1"/>
                    <a:pt x="1091"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7"/>
            <p:cNvSpPr/>
            <p:nvPr/>
          </p:nvSpPr>
          <p:spPr>
            <a:xfrm rot="423471">
              <a:off x="1593024" y="1660979"/>
              <a:ext cx="12286" cy="11946"/>
            </a:xfrm>
            <a:custGeom>
              <a:avLst/>
              <a:gdLst/>
              <a:ahLst/>
              <a:cxnLst/>
              <a:rect l="l" t="t" r="r" b="b"/>
              <a:pathLst>
                <a:path w="397" h="386" extrusionOk="0">
                  <a:moveTo>
                    <a:pt x="185" y="1"/>
                  </a:moveTo>
                  <a:cubicBezTo>
                    <a:pt x="76" y="1"/>
                    <a:pt x="1" y="85"/>
                    <a:pt x="1" y="193"/>
                  </a:cubicBezTo>
                  <a:cubicBezTo>
                    <a:pt x="1" y="302"/>
                    <a:pt x="93" y="386"/>
                    <a:pt x="202" y="386"/>
                  </a:cubicBezTo>
                  <a:cubicBezTo>
                    <a:pt x="310" y="386"/>
                    <a:pt x="397" y="297"/>
                    <a:pt x="397" y="193"/>
                  </a:cubicBezTo>
                  <a:cubicBezTo>
                    <a:pt x="397" y="85"/>
                    <a:pt x="31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7"/>
            <p:cNvSpPr/>
            <p:nvPr/>
          </p:nvSpPr>
          <p:spPr>
            <a:xfrm rot="423471">
              <a:off x="1754928" y="1773401"/>
              <a:ext cx="32835" cy="41221"/>
            </a:xfrm>
            <a:custGeom>
              <a:avLst/>
              <a:gdLst/>
              <a:ahLst/>
              <a:cxnLst/>
              <a:rect l="l" t="t" r="r" b="b"/>
              <a:pathLst>
                <a:path w="1061" h="1332" extrusionOk="0">
                  <a:moveTo>
                    <a:pt x="838" y="1"/>
                  </a:moveTo>
                  <a:cubicBezTo>
                    <a:pt x="775" y="1"/>
                    <a:pt x="714" y="32"/>
                    <a:pt x="676" y="90"/>
                  </a:cubicBezTo>
                  <a:lnTo>
                    <a:pt x="59" y="1030"/>
                  </a:lnTo>
                  <a:cubicBezTo>
                    <a:pt x="1" y="1122"/>
                    <a:pt x="26" y="1240"/>
                    <a:pt x="115" y="1298"/>
                  </a:cubicBezTo>
                  <a:cubicBezTo>
                    <a:pt x="149" y="1321"/>
                    <a:pt x="185" y="1332"/>
                    <a:pt x="221" y="1332"/>
                  </a:cubicBezTo>
                  <a:cubicBezTo>
                    <a:pt x="282" y="1332"/>
                    <a:pt x="347" y="1304"/>
                    <a:pt x="386" y="1242"/>
                  </a:cubicBezTo>
                  <a:lnTo>
                    <a:pt x="1002" y="302"/>
                  </a:lnTo>
                  <a:cubicBezTo>
                    <a:pt x="1061" y="210"/>
                    <a:pt x="1036" y="93"/>
                    <a:pt x="946" y="34"/>
                  </a:cubicBezTo>
                  <a:cubicBezTo>
                    <a:pt x="912" y="12"/>
                    <a:pt x="875" y="1"/>
                    <a:pt x="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7"/>
            <p:cNvSpPr/>
            <p:nvPr/>
          </p:nvSpPr>
          <p:spPr>
            <a:xfrm rot="423471">
              <a:off x="1774201" y="1788279"/>
              <a:ext cx="31349" cy="37539"/>
            </a:xfrm>
            <a:custGeom>
              <a:avLst/>
              <a:gdLst/>
              <a:ahLst/>
              <a:cxnLst/>
              <a:rect l="l" t="t" r="r" b="b"/>
              <a:pathLst>
                <a:path w="1013" h="1213" extrusionOk="0">
                  <a:moveTo>
                    <a:pt x="794" y="0"/>
                  </a:moveTo>
                  <a:cubicBezTo>
                    <a:pt x="733" y="0"/>
                    <a:pt x="672" y="29"/>
                    <a:pt x="636" y="82"/>
                  </a:cubicBezTo>
                  <a:lnTo>
                    <a:pt x="59" y="908"/>
                  </a:lnTo>
                  <a:cubicBezTo>
                    <a:pt x="0" y="997"/>
                    <a:pt x="23" y="1117"/>
                    <a:pt x="109" y="1179"/>
                  </a:cubicBezTo>
                  <a:cubicBezTo>
                    <a:pt x="143" y="1201"/>
                    <a:pt x="182" y="1212"/>
                    <a:pt x="221" y="1212"/>
                  </a:cubicBezTo>
                  <a:cubicBezTo>
                    <a:pt x="279" y="1212"/>
                    <a:pt x="338" y="1184"/>
                    <a:pt x="377" y="1129"/>
                  </a:cubicBezTo>
                  <a:lnTo>
                    <a:pt x="952" y="303"/>
                  </a:lnTo>
                  <a:cubicBezTo>
                    <a:pt x="1013" y="216"/>
                    <a:pt x="991" y="94"/>
                    <a:pt x="904" y="35"/>
                  </a:cubicBezTo>
                  <a:cubicBezTo>
                    <a:pt x="871" y="11"/>
                    <a:pt x="832"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7"/>
            <p:cNvSpPr/>
            <p:nvPr/>
          </p:nvSpPr>
          <p:spPr>
            <a:xfrm rot="423471">
              <a:off x="1471956" y="1457150"/>
              <a:ext cx="21168" cy="24943"/>
            </a:xfrm>
            <a:custGeom>
              <a:avLst/>
              <a:gdLst/>
              <a:ahLst/>
              <a:cxnLst/>
              <a:rect l="l" t="t" r="r" b="b"/>
              <a:pathLst>
                <a:path w="684" h="806" extrusionOk="0">
                  <a:moveTo>
                    <a:pt x="216" y="0"/>
                  </a:moveTo>
                  <a:cubicBezTo>
                    <a:pt x="183" y="0"/>
                    <a:pt x="150" y="8"/>
                    <a:pt x="120" y="25"/>
                  </a:cubicBezTo>
                  <a:cubicBezTo>
                    <a:pt x="28" y="81"/>
                    <a:pt x="0" y="201"/>
                    <a:pt x="53" y="290"/>
                  </a:cubicBezTo>
                  <a:lnTo>
                    <a:pt x="302" y="714"/>
                  </a:lnTo>
                  <a:cubicBezTo>
                    <a:pt x="335" y="772"/>
                    <a:pt x="399" y="806"/>
                    <a:pt x="466" y="806"/>
                  </a:cubicBezTo>
                  <a:cubicBezTo>
                    <a:pt x="500" y="806"/>
                    <a:pt x="536" y="800"/>
                    <a:pt x="567" y="778"/>
                  </a:cubicBezTo>
                  <a:cubicBezTo>
                    <a:pt x="656" y="722"/>
                    <a:pt x="684" y="605"/>
                    <a:pt x="634" y="513"/>
                  </a:cubicBezTo>
                  <a:lnTo>
                    <a:pt x="385" y="92"/>
                  </a:lnTo>
                  <a:cubicBezTo>
                    <a:pt x="348" y="32"/>
                    <a:pt x="282"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7"/>
            <p:cNvSpPr/>
            <p:nvPr/>
          </p:nvSpPr>
          <p:spPr>
            <a:xfrm rot="423471">
              <a:off x="1533179" y="1200701"/>
              <a:ext cx="15319" cy="54250"/>
            </a:xfrm>
            <a:custGeom>
              <a:avLst/>
              <a:gdLst/>
              <a:ahLst/>
              <a:cxnLst/>
              <a:rect l="l" t="t" r="r" b="b"/>
              <a:pathLst>
                <a:path w="495" h="1753" extrusionOk="0">
                  <a:moveTo>
                    <a:pt x="198" y="0"/>
                  </a:moveTo>
                  <a:cubicBezTo>
                    <a:pt x="197" y="0"/>
                    <a:pt x="195" y="0"/>
                    <a:pt x="193" y="0"/>
                  </a:cubicBezTo>
                  <a:cubicBezTo>
                    <a:pt x="84" y="3"/>
                    <a:pt x="1" y="87"/>
                    <a:pt x="1" y="195"/>
                  </a:cubicBezTo>
                  <a:cubicBezTo>
                    <a:pt x="1" y="658"/>
                    <a:pt x="37" y="1127"/>
                    <a:pt x="96" y="1582"/>
                  </a:cubicBezTo>
                  <a:cubicBezTo>
                    <a:pt x="110" y="1682"/>
                    <a:pt x="193" y="1752"/>
                    <a:pt x="288" y="1752"/>
                  </a:cubicBezTo>
                  <a:lnTo>
                    <a:pt x="316" y="1749"/>
                  </a:lnTo>
                  <a:cubicBezTo>
                    <a:pt x="419" y="1738"/>
                    <a:pt x="495" y="1638"/>
                    <a:pt x="481" y="1534"/>
                  </a:cubicBezTo>
                  <a:cubicBezTo>
                    <a:pt x="425" y="1091"/>
                    <a:pt x="391" y="642"/>
                    <a:pt x="389" y="193"/>
                  </a:cubicBezTo>
                  <a:cubicBezTo>
                    <a:pt x="386" y="85"/>
                    <a:pt x="302"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7"/>
            <p:cNvSpPr/>
            <p:nvPr/>
          </p:nvSpPr>
          <p:spPr>
            <a:xfrm rot="423471">
              <a:off x="1614959" y="1275448"/>
              <a:ext cx="13926" cy="14205"/>
            </a:xfrm>
            <a:custGeom>
              <a:avLst/>
              <a:gdLst/>
              <a:ahLst/>
              <a:cxnLst/>
              <a:rect l="l" t="t" r="r" b="b"/>
              <a:pathLst>
                <a:path w="450" h="459" extrusionOk="0">
                  <a:moveTo>
                    <a:pt x="217" y="0"/>
                  </a:moveTo>
                  <a:cubicBezTo>
                    <a:pt x="201" y="0"/>
                    <a:pt x="184" y="2"/>
                    <a:pt x="168" y="7"/>
                  </a:cubicBezTo>
                  <a:cubicBezTo>
                    <a:pt x="62" y="29"/>
                    <a:pt x="1" y="135"/>
                    <a:pt x="29" y="238"/>
                  </a:cubicBezTo>
                  <a:lnTo>
                    <a:pt x="48" y="317"/>
                  </a:lnTo>
                  <a:cubicBezTo>
                    <a:pt x="73" y="403"/>
                    <a:pt x="154" y="459"/>
                    <a:pt x="238" y="459"/>
                  </a:cubicBezTo>
                  <a:cubicBezTo>
                    <a:pt x="255" y="459"/>
                    <a:pt x="269" y="456"/>
                    <a:pt x="283" y="456"/>
                  </a:cubicBezTo>
                  <a:cubicBezTo>
                    <a:pt x="389" y="431"/>
                    <a:pt x="450" y="328"/>
                    <a:pt x="422" y="222"/>
                  </a:cubicBezTo>
                  <a:lnTo>
                    <a:pt x="402" y="146"/>
                  </a:lnTo>
                  <a:cubicBezTo>
                    <a:pt x="381" y="58"/>
                    <a:pt x="30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7"/>
            <p:cNvSpPr/>
            <p:nvPr/>
          </p:nvSpPr>
          <p:spPr>
            <a:xfrm rot="423471">
              <a:off x="1792109" y="1450589"/>
              <a:ext cx="12626" cy="11946"/>
            </a:xfrm>
            <a:custGeom>
              <a:avLst/>
              <a:gdLst/>
              <a:ahLst/>
              <a:cxnLst/>
              <a:rect l="l" t="t" r="r" b="b"/>
              <a:pathLst>
                <a:path w="408" h="386" extrusionOk="0">
                  <a:moveTo>
                    <a:pt x="380" y="1"/>
                  </a:moveTo>
                  <a:lnTo>
                    <a:pt x="188" y="4"/>
                  </a:lnTo>
                  <a:lnTo>
                    <a:pt x="1" y="37"/>
                  </a:lnTo>
                  <a:lnTo>
                    <a:pt x="17" y="213"/>
                  </a:lnTo>
                  <a:cubicBezTo>
                    <a:pt x="29" y="313"/>
                    <a:pt x="112" y="386"/>
                    <a:pt x="210" y="386"/>
                  </a:cubicBezTo>
                  <a:lnTo>
                    <a:pt x="224" y="386"/>
                  </a:lnTo>
                  <a:cubicBezTo>
                    <a:pt x="330" y="375"/>
                    <a:pt x="408" y="283"/>
                    <a:pt x="397" y="177"/>
                  </a:cubicBezTo>
                  <a:lnTo>
                    <a:pt x="3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7"/>
            <p:cNvSpPr/>
            <p:nvPr/>
          </p:nvSpPr>
          <p:spPr>
            <a:xfrm rot="423471">
              <a:off x="1912373" y="1236427"/>
              <a:ext cx="506819" cy="1046163"/>
            </a:xfrm>
            <a:custGeom>
              <a:avLst/>
              <a:gdLst/>
              <a:ahLst/>
              <a:cxnLst/>
              <a:rect l="l" t="t" r="r" b="b"/>
              <a:pathLst>
                <a:path w="16377" h="33805" extrusionOk="0">
                  <a:moveTo>
                    <a:pt x="12873" y="1"/>
                  </a:moveTo>
                  <a:cubicBezTo>
                    <a:pt x="11425" y="1"/>
                    <a:pt x="12190" y="2818"/>
                    <a:pt x="11651" y="4342"/>
                  </a:cubicBezTo>
                  <a:cubicBezTo>
                    <a:pt x="11651" y="4342"/>
                    <a:pt x="11581" y="593"/>
                    <a:pt x="10416" y="593"/>
                  </a:cubicBezTo>
                  <a:cubicBezTo>
                    <a:pt x="10373" y="593"/>
                    <a:pt x="10328" y="598"/>
                    <a:pt x="10281" y="609"/>
                  </a:cubicBezTo>
                  <a:cubicBezTo>
                    <a:pt x="8987" y="913"/>
                    <a:pt x="9977" y="6627"/>
                    <a:pt x="5332" y="8680"/>
                  </a:cubicBezTo>
                  <a:cubicBezTo>
                    <a:pt x="5332" y="8680"/>
                    <a:pt x="5714" y="5784"/>
                    <a:pt x="4420" y="5558"/>
                  </a:cubicBezTo>
                  <a:cubicBezTo>
                    <a:pt x="4378" y="5551"/>
                    <a:pt x="4337" y="5547"/>
                    <a:pt x="4298" y="5547"/>
                  </a:cubicBezTo>
                  <a:cubicBezTo>
                    <a:pt x="3110" y="5547"/>
                    <a:pt x="2865" y="8751"/>
                    <a:pt x="1906" y="10887"/>
                  </a:cubicBezTo>
                  <a:cubicBezTo>
                    <a:pt x="916" y="13093"/>
                    <a:pt x="1" y="15532"/>
                    <a:pt x="1602" y="22154"/>
                  </a:cubicBezTo>
                  <a:cubicBezTo>
                    <a:pt x="3204" y="28777"/>
                    <a:pt x="4495" y="33805"/>
                    <a:pt x="4495" y="33805"/>
                  </a:cubicBezTo>
                  <a:lnTo>
                    <a:pt x="13783" y="29316"/>
                  </a:lnTo>
                  <a:cubicBezTo>
                    <a:pt x="11687" y="25000"/>
                    <a:pt x="10382" y="20305"/>
                    <a:pt x="9947" y="15529"/>
                  </a:cubicBezTo>
                  <a:cubicBezTo>
                    <a:pt x="9947" y="15529"/>
                    <a:pt x="14474" y="12714"/>
                    <a:pt x="15387" y="9743"/>
                  </a:cubicBezTo>
                  <a:cubicBezTo>
                    <a:pt x="16302" y="6772"/>
                    <a:pt x="16377" y="4032"/>
                    <a:pt x="15540" y="3044"/>
                  </a:cubicBezTo>
                  <a:cubicBezTo>
                    <a:pt x="15373" y="2846"/>
                    <a:pt x="15227" y="2767"/>
                    <a:pt x="15100" y="2767"/>
                  </a:cubicBezTo>
                  <a:cubicBezTo>
                    <a:pt x="14593" y="2767"/>
                    <a:pt x="14396" y="4035"/>
                    <a:pt x="14396" y="4035"/>
                  </a:cubicBezTo>
                  <a:cubicBezTo>
                    <a:pt x="14396" y="4035"/>
                    <a:pt x="14321" y="1"/>
                    <a:pt x="12873" y="1"/>
                  </a:cubicBezTo>
                  <a:close/>
                </a:path>
              </a:pathLst>
            </a:custGeom>
            <a:solidFill>
              <a:srgbClr val="F0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7"/>
            <p:cNvSpPr/>
            <p:nvPr/>
          </p:nvSpPr>
          <p:spPr>
            <a:xfrm rot="423471">
              <a:off x="1908384" y="1230757"/>
              <a:ext cx="516660" cy="1058078"/>
            </a:xfrm>
            <a:custGeom>
              <a:avLst/>
              <a:gdLst/>
              <a:ahLst/>
              <a:cxnLst/>
              <a:rect l="l" t="t" r="r" b="b"/>
              <a:pathLst>
                <a:path w="16695" h="34190" extrusionOk="0">
                  <a:moveTo>
                    <a:pt x="13004" y="378"/>
                  </a:moveTo>
                  <a:cubicBezTo>
                    <a:pt x="14033" y="378"/>
                    <a:pt x="14315" y="3226"/>
                    <a:pt x="14337" y="4225"/>
                  </a:cubicBezTo>
                  <a:cubicBezTo>
                    <a:pt x="14340" y="4322"/>
                    <a:pt x="14415" y="4406"/>
                    <a:pt x="14519" y="4412"/>
                  </a:cubicBezTo>
                  <a:cubicBezTo>
                    <a:pt x="14524" y="4412"/>
                    <a:pt x="14529" y="4412"/>
                    <a:pt x="14534" y="4412"/>
                  </a:cubicBezTo>
                  <a:cubicBezTo>
                    <a:pt x="14621" y="4412"/>
                    <a:pt x="14704" y="4347"/>
                    <a:pt x="14720" y="4253"/>
                  </a:cubicBezTo>
                  <a:cubicBezTo>
                    <a:pt x="14787" y="3831"/>
                    <a:pt x="14987" y="3212"/>
                    <a:pt x="15202" y="3153"/>
                  </a:cubicBezTo>
                  <a:cubicBezTo>
                    <a:pt x="15211" y="3151"/>
                    <a:pt x="15221" y="3150"/>
                    <a:pt x="15230" y="3150"/>
                  </a:cubicBezTo>
                  <a:cubicBezTo>
                    <a:pt x="15332" y="3150"/>
                    <a:pt x="15459" y="3278"/>
                    <a:pt x="15526" y="3360"/>
                  </a:cubicBezTo>
                  <a:cubicBezTo>
                    <a:pt x="16310" y="4289"/>
                    <a:pt x="16234" y="6970"/>
                    <a:pt x="15336" y="9882"/>
                  </a:cubicBezTo>
                  <a:cubicBezTo>
                    <a:pt x="14455" y="12747"/>
                    <a:pt x="10027" y="15532"/>
                    <a:pt x="9980" y="15560"/>
                  </a:cubicBezTo>
                  <a:cubicBezTo>
                    <a:pt x="9918" y="15596"/>
                    <a:pt x="9882" y="15666"/>
                    <a:pt x="9890" y="15741"/>
                  </a:cubicBezTo>
                  <a:cubicBezTo>
                    <a:pt x="10323" y="20506"/>
                    <a:pt x="11592" y="25109"/>
                    <a:pt x="13659" y="29419"/>
                  </a:cubicBezTo>
                  <a:lnTo>
                    <a:pt x="4757" y="33724"/>
                  </a:lnTo>
                  <a:cubicBezTo>
                    <a:pt x="4484" y="32666"/>
                    <a:pt x="3312" y="28063"/>
                    <a:pt x="1923" y="22302"/>
                  </a:cubicBezTo>
                  <a:cubicBezTo>
                    <a:pt x="277" y="15484"/>
                    <a:pt x="1351" y="13085"/>
                    <a:pt x="2216" y="11157"/>
                  </a:cubicBezTo>
                  <a:cubicBezTo>
                    <a:pt x="2559" y="10387"/>
                    <a:pt x="2807" y="9500"/>
                    <a:pt x="3047" y="8644"/>
                  </a:cubicBezTo>
                  <a:cubicBezTo>
                    <a:pt x="3438" y="7249"/>
                    <a:pt x="3809" y="5929"/>
                    <a:pt x="4436" y="5929"/>
                  </a:cubicBezTo>
                  <a:cubicBezTo>
                    <a:pt x="4452" y="5929"/>
                    <a:pt x="4468" y="5931"/>
                    <a:pt x="4485" y="5931"/>
                  </a:cubicBezTo>
                  <a:cubicBezTo>
                    <a:pt x="4497" y="5931"/>
                    <a:pt x="4510" y="5930"/>
                    <a:pt x="4523" y="5926"/>
                  </a:cubicBezTo>
                  <a:cubicBezTo>
                    <a:pt x="5432" y="6091"/>
                    <a:pt x="5379" y="8080"/>
                    <a:pt x="5279" y="8833"/>
                  </a:cubicBezTo>
                  <a:cubicBezTo>
                    <a:pt x="5271" y="8900"/>
                    <a:pt x="5296" y="8970"/>
                    <a:pt x="5354" y="9012"/>
                  </a:cubicBezTo>
                  <a:cubicBezTo>
                    <a:pt x="5388" y="9037"/>
                    <a:pt x="5428" y="9050"/>
                    <a:pt x="5469" y="9050"/>
                  </a:cubicBezTo>
                  <a:cubicBezTo>
                    <a:pt x="5494" y="9050"/>
                    <a:pt x="5520" y="9045"/>
                    <a:pt x="5544" y="9034"/>
                  </a:cubicBezTo>
                  <a:cubicBezTo>
                    <a:pt x="8649" y="7659"/>
                    <a:pt x="9307" y="4710"/>
                    <a:pt x="9743" y="2757"/>
                  </a:cubicBezTo>
                  <a:cubicBezTo>
                    <a:pt x="9949" y="1842"/>
                    <a:pt x="10128" y="1055"/>
                    <a:pt x="10462" y="975"/>
                  </a:cubicBezTo>
                  <a:cubicBezTo>
                    <a:pt x="10493" y="967"/>
                    <a:pt x="10523" y="963"/>
                    <a:pt x="10553" y="963"/>
                  </a:cubicBezTo>
                  <a:cubicBezTo>
                    <a:pt x="10634" y="963"/>
                    <a:pt x="10709" y="992"/>
                    <a:pt x="10780" y="1047"/>
                  </a:cubicBezTo>
                  <a:cubicBezTo>
                    <a:pt x="11402" y="1535"/>
                    <a:pt x="11578" y="3722"/>
                    <a:pt x="11595" y="4523"/>
                  </a:cubicBezTo>
                  <a:cubicBezTo>
                    <a:pt x="11595" y="4618"/>
                    <a:pt x="11662" y="4699"/>
                    <a:pt x="11757" y="4713"/>
                  </a:cubicBezTo>
                  <a:cubicBezTo>
                    <a:pt x="11767" y="4715"/>
                    <a:pt x="11778" y="4716"/>
                    <a:pt x="11789" y="4716"/>
                  </a:cubicBezTo>
                  <a:cubicBezTo>
                    <a:pt x="11867" y="4716"/>
                    <a:pt x="11942" y="4663"/>
                    <a:pt x="11969" y="4587"/>
                  </a:cubicBezTo>
                  <a:cubicBezTo>
                    <a:pt x="12175" y="4001"/>
                    <a:pt x="12195" y="3251"/>
                    <a:pt x="12217" y="2528"/>
                  </a:cubicBezTo>
                  <a:cubicBezTo>
                    <a:pt x="12253" y="1189"/>
                    <a:pt x="12329" y="378"/>
                    <a:pt x="13004" y="378"/>
                  </a:cubicBezTo>
                  <a:close/>
                  <a:moveTo>
                    <a:pt x="13001" y="1"/>
                  </a:moveTo>
                  <a:cubicBezTo>
                    <a:pt x="11899" y="1"/>
                    <a:pt x="11863" y="1284"/>
                    <a:pt x="11829" y="2526"/>
                  </a:cubicBezTo>
                  <a:cubicBezTo>
                    <a:pt x="11829" y="2609"/>
                    <a:pt x="11827" y="2693"/>
                    <a:pt x="11821" y="2777"/>
                  </a:cubicBezTo>
                  <a:cubicBezTo>
                    <a:pt x="11690" y="1959"/>
                    <a:pt x="11453" y="1097"/>
                    <a:pt x="11009" y="754"/>
                  </a:cubicBezTo>
                  <a:cubicBezTo>
                    <a:pt x="10872" y="645"/>
                    <a:pt x="10714" y="591"/>
                    <a:pt x="10549" y="591"/>
                  </a:cubicBezTo>
                  <a:cubicBezTo>
                    <a:pt x="10489" y="591"/>
                    <a:pt x="10429" y="598"/>
                    <a:pt x="10367" y="612"/>
                  </a:cubicBezTo>
                  <a:cubicBezTo>
                    <a:pt x="9798" y="749"/>
                    <a:pt x="9614" y="1560"/>
                    <a:pt x="9363" y="2687"/>
                  </a:cubicBezTo>
                  <a:cubicBezTo>
                    <a:pt x="8959" y="4501"/>
                    <a:pt x="8356" y="7204"/>
                    <a:pt x="5689" y="8552"/>
                  </a:cubicBezTo>
                  <a:cubicBezTo>
                    <a:pt x="5748" y="7740"/>
                    <a:pt x="5764" y="5770"/>
                    <a:pt x="4587" y="5561"/>
                  </a:cubicBezTo>
                  <a:cubicBezTo>
                    <a:pt x="4527" y="5550"/>
                    <a:pt x="4469" y="5544"/>
                    <a:pt x="4413" y="5544"/>
                  </a:cubicBezTo>
                  <a:cubicBezTo>
                    <a:pt x="3512" y="5544"/>
                    <a:pt x="3125" y="6943"/>
                    <a:pt x="2679" y="8538"/>
                  </a:cubicBezTo>
                  <a:cubicBezTo>
                    <a:pt x="2442" y="9383"/>
                    <a:pt x="2196" y="10253"/>
                    <a:pt x="1861" y="11001"/>
                  </a:cubicBezTo>
                  <a:cubicBezTo>
                    <a:pt x="773" y="13434"/>
                    <a:pt x="1" y="15970"/>
                    <a:pt x="1549" y="22394"/>
                  </a:cubicBezTo>
                  <a:cubicBezTo>
                    <a:pt x="3128" y="28945"/>
                    <a:pt x="4428" y="34000"/>
                    <a:pt x="4442" y="34047"/>
                  </a:cubicBezTo>
                  <a:cubicBezTo>
                    <a:pt x="4456" y="34103"/>
                    <a:pt x="4495" y="34148"/>
                    <a:pt x="4548" y="34173"/>
                  </a:cubicBezTo>
                  <a:cubicBezTo>
                    <a:pt x="4573" y="34184"/>
                    <a:pt x="4601" y="34190"/>
                    <a:pt x="4629" y="34190"/>
                  </a:cubicBezTo>
                  <a:cubicBezTo>
                    <a:pt x="4657" y="34190"/>
                    <a:pt x="4685" y="34184"/>
                    <a:pt x="4713" y="34173"/>
                  </a:cubicBezTo>
                  <a:lnTo>
                    <a:pt x="14003" y="29690"/>
                  </a:lnTo>
                  <a:cubicBezTo>
                    <a:pt x="14047" y="29665"/>
                    <a:pt x="14081" y="29626"/>
                    <a:pt x="14100" y="29578"/>
                  </a:cubicBezTo>
                  <a:cubicBezTo>
                    <a:pt x="14114" y="29531"/>
                    <a:pt x="14114" y="29475"/>
                    <a:pt x="14089" y="29430"/>
                  </a:cubicBezTo>
                  <a:cubicBezTo>
                    <a:pt x="12008" y="25145"/>
                    <a:pt x="10727" y="20570"/>
                    <a:pt x="10281" y="15827"/>
                  </a:cubicBezTo>
                  <a:cubicBezTo>
                    <a:pt x="10976" y="15381"/>
                    <a:pt x="14842" y="12789"/>
                    <a:pt x="15699" y="9999"/>
                  </a:cubicBezTo>
                  <a:cubicBezTo>
                    <a:pt x="16645" y="6925"/>
                    <a:pt x="16695" y="4158"/>
                    <a:pt x="15816" y="3120"/>
                  </a:cubicBezTo>
                  <a:cubicBezTo>
                    <a:pt x="15619" y="2886"/>
                    <a:pt x="15423" y="2773"/>
                    <a:pt x="15228" y="2773"/>
                  </a:cubicBezTo>
                  <a:cubicBezTo>
                    <a:pt x="15183" y="2773"/>
                    <a:pt x="15138" y="2779"/>
                    <a:pt x="15093" y="2791"/>
                  </a:cubicBezTo>
                  <a:cubicBezTo>
                    <a:pt x="14904" y="2844"/>
                    <a:pt x="14761" y="3005"/>
                    <a:pt x="14650" y="3201"/>
                  </a:cubicBezTo>
                  <a:cubicBezTo>
                    <a:pt x="14521" y="1934"/>
                    <a:pt x="14136" y="1"/>
                    <a:pt x="13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7"/>
            <p:cNvSpPr/>
            <p:nvPr/>
          </p:nvSpPr>
          <p:spPr>
            <a:xfrm rot="423471">
              <a:off x="2326931" y="1368687"/>
              <a:ext cx="76872" cy="171694"/>
            </a:xfrm>
            <a:custGeom>
              <a:avLst/>
              <a:gdLst/>
              <a:ahLst/>
              <a:cxnLst/>
              <a:rect l="l" t="t" r="r" b="b"/>
              <a:pathLst>
                <a:path w="2484" h="5548" extrusionOk="0">
                  <a:moveTo>
                    <a:pt x="2277" y="0"/>
                  </a:moveTo>
                  <a:cubicBezTo>
                    <a:pt x="2184" y="0"/>
                    <a:pt x="2103" y="72"/>
                    <a:pt x="2090" y="169"/>
                  </a:cubicBezTo>
                  <a:cubicBezTo>
                    <a:pt x="1878" y="2005"/>
                    <a:pt x="1175" y="3760"/>
                    <a:pt x="65" y="5241"/>
                  </a:cubicBezTo>
                  <a:cubicBezTo>
                    <a:pt x="1" y="5325"/>
                    <a:pt x="17" y="5447"/>
                    <a:pt x="101" y="5512"/>
                  </a:cubicBezTo>
                  <a:cubicBezTo>
                    <a:pt x="137" y="5534"/>
                    <a:pt x="176" y="5548"/>
                    <a:pt x="218" y="5548"/>
                  </a:cubicBezTo>
                  <a:cubicBezTo>
                    <a:pt x="277" y="5548"/>
                    <a:pt x="335" y="5520"/>
                    <a:pt x="366" y="5473"/>
                  </a:cubicBezTo>
                  <a:cubicBezTo>
                    <a:pt x="1518" y="3938"/>
                    <a:pt x="2246" y="2122"/>
                    <a:pt x="2469" y="214"/>
                  </a:cubicBezTo>
                  <a:cubicBezTo>
                    <a:pt x="2483" y="108"/>
                    <a:pt x="2408" y="16"/>
                    <a:pt x="2302" y="2"/>
                  </a:cubicBezTo>
                  <a:cubicBezTo>
                    <a:pt x="2294" y="1"/>
                    <a:pt x="2286" y="0"/>
                    <a:pt x="2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7"/>
            <p:cNvSpPr/>
            <p:nvPr/>
          </p:nvSpPr>
          <p:spPr>
            <a:xfrm rot="423471">
              <a:off x="2255393" y="1358053"/>
              <a:ext cx="70219" cy="132670"/>
            </a:xfrm>
            <a:custGeom>
              <a:avLst/>
              <a:gdLst/>
              <a:ahLst/>
              <a:cxnLst/>
              <a:rect l="l" t="t" r="r" b="b"/>
              <a:pathLst>
                <a:path w="2269" h="4287" extrusionOk="0">
                  <a:moveTo>
                    <a:pt x="2066" y="1"/>
                  </a:moveTo>
                  <a:cubicBezTo>
                    <a:pt x="1967" y="1"/>
                    <a:pt x="1883" y="75"/>
                    <a:pt x="1872" y="172"/>
                  </a:cubicBezTo>
                  <a:cubicBezTo>
                    <a:pt x="1724" y="1595"/>
                    <a:pt x="1083" y="2942"/>
                    <a:pt x="73" y="3960"/>
                  </a:cubicBezTo>
                  <a:cubicBezTo>
                    <a:pt x="0" y="4036"/>
                    <a:pt x="3" y="4159"/>
                    <a:pt x="78" y="4231"/>
                  </a:cubicBezTo>
                  <a:cubicBezTo>
                    <a:pt x="115" y="4270"/>
                    <a:pt x="165" y="4287"/>
                    <a:pt x="212" y="4287"/>
                  </a:cubicBezTo>
                  <a:cubicBezTo>
                    <a:pt x="263" y="4287"/>
                    <a:pt x="310" y="4270"/>
                    <a:pt x="346" y="4231"/>
                  </a:cubicBezTo>
                  <a:cubicBezTo>
                    <a:pt x="1418" y="3154"/>
                    <a:pt x="2095" y="1729"/>
                    <a:pt x="2257" y="214"/>
                  </a:cubicBezTo>
                  <a:cubicBezTo>
                    <a:pt x="2268" y="111"/>
                    <a:pt x="2190" y="13"/>
                    <a:pt x="2087" y="2"/>
                  </a:cubicBezTo>
                  <a:cubicBezTo>
                    <a:pt x="2080" y="1"/>
                    <a:pt x="2073" y="1"/>
                    <a:pt x="20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7"/>
            <p:cNvSpPr/>
            <p:nvPr/>
          </p:nvSpPr>
          <p:spPr>
            <a:xfrm rot="423471">
              <a:off x="2062359" y="1534003"/>
              <a:ext cx="181752" cy="103641"/>
            </a:xfrm>
            <a:custGeom>
              <a:avLst/>
              <a:gdLst/>
              <a:ahLst/>
              <a:cxnLst/>
              <a:rect l="l" t="t" r="r" b="b"/>
              <a:pathLst>
                <a:path w="5873" h="3349" extrusionOk="0">
                  <a:moveTo>
                    <a:pt x="4152" y="0"/>
                  </a:moveTo>
                  <a:cubicBezTo>
                    <a:pt x="3496" y="0"/>
                    <a:pt x="2840" y="147"/>
                    <a:pt x="2255" y="436"/>
                  </a:cubicBezTo>
                  <a:cubicBezTo>
                    <a:pt x="1186" y="964"/>
                    <a:pt x="355" y="1960"/>
                    <a:pt x="28" y="3103"/>
                  </a:cubicBezTo>
                  <a:cubicBezTo>
                    <a:pt x="1" y="3204"/>
                    <a:pt x="62" y="3313"/>
                    <a:pt x="162" y="3341"/>
                  </a:cubicBezTo>
                  <a:cubicBezTo>
                    <a:pt x="179" y="3343"/>
                    <a:pt x="196" y="3349"/>
                    <a:pt x="215" y="3349"/>
                  </a:cubicBezTo>
                  <a:cubicBezTo>
                    <a:pt x="299" y="3349"/>
                    <a:pt x="374" y="3293"/>
                    <a:pt x="402" y="3212"/>
                  </a:cubicBezTo>
                  <a:cubicBezTo>
                    <a:pt x="698" y="2169"/>
                    <a:pt x="1457" y="1259"/>
                    <a:pt x="2428" y="780"/>
                  </a:cubicBezTo>
                  <a:cubicBezTo>
                    <a:pt x="2963" y="516"/>
                    <a:pt x="3561" y="383"/>
                    <a:pt x="4158" y="383"/>
                  </a:cubicBezTo>
                  <a:cubicBezTo>
                    <a:pt x="4647" y="383"/>
                    <a:pt x="5135" y="472"/>
                    <a:pt x="5588" y="651"/>
                  </a:cubicBezTo>
                  <a:cubicBezTo>
                    <a:pt x="5612" y="661"/>
                    <a:pt x="5637" y="665"/>
                    <a:pt x="5661" y="665"/>
                  </a:cubicBezTo>
                  <a:cubicBezTo>
                    <a:pt x="5736" y="665"/>
                    <a:pt x="5807" y="621"/>
                    <a:pt x="5837" y="545"/>
                  </a:cubicBezTo>
                  <a:cubicBezTo>
                    <a:pt x="5873" y="448"/>
                    <a:pt x="5826" y="336"/>
                    <a:pt x="5728" y="297"/>
                  </a:cubicBezTo>
                  <a:cubicBezTo>
                    <a:pt x="5228" y="98"/>
                    <a:pt x="4690" y="0"/>
                    <a:pt x="4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7"/>
            <p:cNvSpPr/>
            <p:nvPr/>
          </p:nvSpPr>
          <p:spPr>
            <a:xfrm rot="423471">
              <a:off x="2349172" y="1565676"/>
              <a:ext cx="21353" cy="25036"/>
            </a:xfrm>
            <a:custGeom>
              <a:avLst/>
              <a:gdLst/>
              <a:ahLst/>
              <a:cxnLst/>
              <a:rect l="l" t="t" r="r" b="b"/>
              <a:pathLst>
                <a:path w="690" h="809" extrusionOk="0">
                  <a:moveTo>
                    <a:pt x="472" y="1"/>
                  </a:moveTo>
                  <a:cubicBezTo>
                    <a:pt x="406" y="1"/>
                    <a:pt x="342" y="35"/>
                    <a:pt x="304" y="95"/>
                  </a:cubicBezTo>
                  <a:lnTo>
                    <a:pt x="56" y="516"/>
                  </a:lnTo>
                  <a:cubicBezTo>
                    <a:pt x="0" y="611"/>
                    <a:pt x="31" y="728"/>
                    <a:pt x="123" y="781"/>
                  </a:cubicBezTo>
                  <a:cubicBezTo>
                    <a:pt x="154" y="798"/>
                    <a:pt x="184" y="809"/>
                    <a:pt x="221" y="809"/>
                  </a:cubicBezTo>
                  <a:cubicBezTo>
                    <a:pt x="285" y="809"/>
                    <a:pt x="349" y="775"/>
                    <a:pt x="388" y="714"/>
                  </a:cubicBezTo>
                  <a:lnTo>
                    <a:pt x="634" y="293"/>
                  </a:lnTo>
                  <a:cubicBezTo>
                    <a:pt x="689" y="204"/>
                    <a:pt x="659" y="84"/>
                    <a:pt x="569" y="28"/>
                  </a:cubicBezTo>
                  <a:cubicBezTo>
                    <a:pt x="539" y="9"/>
                    <a:pt x="505"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7"/>
            <p:cNvSpPr/>
            <p:nvPr/>
          </p:nvSpPr>
          <p:spPr>
            <a:xfrm rot="423471">
              <a:off x="2354621" y="1302310"/>
              <a:ext cx="15319" cy="54343"/>
            </a:xfrm>
            <a:custGeom>
              <a:avLst/>
              <a:gdLst/>
              <a:ahLst/>
              <a:cxnLst/>
              <a:rect l="l" t="t" r="r" b="b"/>
              <a:pathLst>
                <a:path w="495" h="1756" extrusionOk="0">
                  <a:moveTo>
                    <a:pt x="299" y="0"/>
                  </a:moveTo>
                  <a:cubicBezTo>
                    <a:pt x="196" y="0"/>
                    <a:pt x="106" y="87"/>
                    <a:pt x="106" y="193"/>
                  </a:cubicBezTo>
                  <a:cubicBezTo>
                    <a:pt x="106" y="642"/>
                    <a:pt x="76" y="1091"/>
                    <a:pt x="17" y="1535"/>
                  </a:cubicBezTo>
                  <a:cubicBezTo>
                    <a:pt x="0" y="1638"/>
                    <a:pt x="76" y="1736"/>
                    <a:pt x="182" y="1749"/>
                  </a:cubicBezTo>
                  <a:cubicBezTo>
                    <a:pt x="187" y="1755"/>
                    <a:pt x="196" y="1755"/>
                    <a:pt x="204" y="1755"/>
                  </a:cubicBezTo>
                  <a:cubicBezTo>
                    <a:pt x="299" y="1755"/>
                    <a:pt x="383" y="1685"/>
                    <a:pt x="399" y="1582"/>
                  </a:cubicBezTo>
                  <a:cubicBezTo>
                    <a:pt x="461" y="1127"/>
                    <a:pt x="491" y="659"/>
                    <a:pt x="494" y="196"/>
                  </a:cubicBezTo>
                  <a:cubicBezTo>
                    <a:pt x="494" y="87"/>
                    <a:pt x="411" y="0"/>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7"/>
            <p:cNvSpPr/>
            <p:nvPr/>
          </p:nvSpPr>
          <p:spPr>
            <a:xfrm rot="423471">
              <a:off x="2263246" y="1355576"/>
              <a:ext cx="13740" cy="14328"/>
            </a:xfrm>
            <a:custGeom>
              <a:avLst/>
              <a:gdLst/>
              <a:ahLst/>
              <a:cxnLst/>
              <a:rect l="l" t="t" r="r" b="b"/>
              <a:pathLst>
                <a:path w="444" h="463" extrusionOk="0">
                  <a:moveTo>
                    <a:pt x="236" y="1"/>
                  </a:moveTo>
                  <a:cubicBezTo>
                    <a:pt x="150" y="1"/>
                    <a:pt x="69" y="56"/>
                    <a:pt x="45" y="145"/>
                  </a:cubicBezTo>
                  <a:lnTo>
                    <a:pt x="25" y="223"/>
                  </a:lnTo>
                  <a:cubicBezTo>
                    <a:pt x="0" y="323"/>
                    <a:pt x="59" y="429"/>
                    <a:pt x="165" y="457"/>
                  </a:cubicBezTo>
                  <a:cubicBezTo>
                    <a:pt x="182" y="460"/>
                    <a:pt x="196" y="463"/>
                    <a:pt x="212" y="463"/>
                  </a:cubicBezTo>
                  <a:cubicBezTo>
                    <a:pt x="302" y="463"/>
                    <a:pt x="377" y="404"/>
                    <a:pt x="399" y="318"/>
                  </a:cubicBezTo>
                  <a:lnTo>
                    <a:pt x="419" y="240"/>
                  </a:lnTo>
                  <a:cubicBezTo>
                    <a:pt x="444" y="139"/>
                    <a:pt x="385" y="33"/>
                    <a:pt x="279" y="5"/>
                  </a:cubicBezTo>
                  <a:cubicBezTo>
                    <a:pt x="265" y="2"/>
                    <a:pt x="251" y="1"/>
                    <a:pt x="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7"/>
            <p:cNvSpPr/>
            <p:nvPr/>
          </p:nvSpPr>
          <p:spPr>
            <a:xfrm rot="423471">
              <a:off x="2050453" y="1476704"/>
              <a:ext cx="13152" cy="17825"/>
            </a:xfrm>
            <a:custGeom>
              <a:avLst/>
              <a:gdLst/>
              <a:ahLst/>
              <a:cxnLst/>
              <a:rect l="l" t="t" r="r" b="b"/>
              <a:pathLst>
                <a:path w="425" h="576" extrusionOk="0">
                  <a:moveTo>
                    <a:pt x="221" y="0"/>
                  </a:moveTo>
                  <a:cubicBezTo>
                    <a:pt x="121" y="0"/>
                    <a:pt x="42" y="77"/>
                    <a:pt x="31" y="177"/>
                  </a:cubicBezTo>
                  <a:lnTo>
                    <a:pt x="12" y="367"/>
                  </a:lnTo>
                  <a:cubicBezTo>
                    <a:pt x="1" y="473"/>
                    <a:pt x="82" y="565"/>
                    <a:pt x="185" y="576"/>
                  </a:cubicBezTo>
                  <a:lnTo>
                    <a:pt x="207" y="576"/>
                  </a:lnTo>
                  <a:cubicBezTo>
                    <a:pt x="305" y="576"/>
                    <a:pt x="388" y="503"/>
                    <a:pt x="391" y="403"/>
                  </a:cubicBezTo>
                  <a:lnTo>
                    <a:pt x="411" y="210"/>
                  </a:lnTo>
                  <a:cubicBezTo>
                    <a:pt x="425" y="107"/>
                    <a:pt x="347" y="12"/>
                    <a:pt x="241" y="1"/>
                  </a:cubicBezTo>
                  <a:cubicBezTo>
                    <a:pt x="234" y="0"/>
                    <a:pt x="227"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7"/>
            <p:cNvSpPr/>
            <p:nvPr/>
          </p:nvSpPr>
          <p:spPr>
            <a:xfrm rot="423471">
              <a:off x="1964125" y="1673512"/>
              <a:ext cx="25005" cy="169187"/>
            </a:xfrm>
            <a:custGeom>
              <a:avLst/>
              <a:gdLst/>
              <a:ahLst/>
              <a:cxnLst/>
              <a:rect l="l" t="t" r="r" b="b"/>
              <a:pathLst>
                <a:path w="808" h="5467" extrusionOk="0">
                  <a:moveTo>
                    <a:pt x="295" y="1"/>
                  </a:moveTo>
                  <a:cubicBezTo>
                    <a:pt x="203" y="1"/>
                    <a:pt x="109" y="77"/>
                    <a:pt x="101" y="182"/>
                  </a:cubicBezTo>
                  <a:cubicBezTo>
                    <a:pt x="1" y="1898"/>
                    <a:pt x="101" y="3622"/>
                    <a:pt x="408" y="5310"/>
                  </a:cubicBezTo>
                  <a:cubicBezTo>
                    <a:pt x="422" y="5399"/>
                    <a:pt x="506" y="5466"/>
                    <a:pt x="598" y="5466"/>
                  </a:cubicBezTo>
                  <a:cubicBezTo>
                    <a:pt x="606" y="5466"/>
                    <a:pt x="620" y="5466"/>
                    <a:pt x="631" y="5458"/>
                  </a:cubicBezTo>
                  <a:cubicBezTo>
                    <a:pt x="737" y="5441"/>
                    <a:pt x="807" y="5341"/>
                    <a:pt x="785" y="5235"/>
                  </a:cubicBezTo>
                  <a:cubicBezTo>
                    <a:pt x="486" y="3580"/>
                    <a:pt x="383" y="1884"/>
                    <a:pt x="486" y="205"/>
                  </a:cubicBezTo>
                  <a:cubicBezTo>
                    <a:pt x="492" y="99"/>
                    <a:pt x="411" y="9"/>
                    <a:pt x="305" y="1"/>
                  </a:cubicBezTo>
                  <a:cubicBezTo>
                    <a:pt x="302" y="1"/>
                    <a:pt x="299" y="1"/>
                    <a:pt x="2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7"/>
            <p:cNvSpPr/>
            <p:nvPr/>
          </p:nvSpPr>
          <p:spPr>
            <a:xfrm rot="423471">
              <a:off x="2260030" y="1606741"/>
              <a:ext cx="20054" cy="36332"/>
            </a:xfrm>
            <a:custGeom>
              <a:avLst/>
              <a:gdLst/>
              <a:ahLst/>
              <a:cxnLst/>
              <a:rect l="l" t="t" r="r" b="b"/>
              <a:pathLst>
                <a:path w="648" h="1174" extrusionOk="0">
                  <a:moveTo>
                    <a:pt x="432" y="1"/>
                  </a:moveTo>
                  <a:cubicBezTo>
                    <a:pt x="346" y="1"/>
                    <a:pt x="270" y="57"/>
                    <a:pt x="246" y="141"/>
                  </a:cubicBezTo>
                  <a:lnTo>
                    <a:pt x="29" y="931"/>
                  </a:lnTo>
                  <a:cubicBezTo>
                    <a:pt x="1" y="1034"/>
                    <a:pt x="62" y="1140"/>
                    <a:pt x="165" y="1168"/>
                  </a:cubicBezTo>
                  <a:cubicBezTo>
                    <a:pt x="179" y="1171"/>
                    <a:pt x="196" y="1173"/>
                    <a:pt x="215" y="1173"/>
                  </a:cubicBezTo>
                  <a:cubicBezTo>
                    <a:pt x="299" y="1173"/>
                    <a:pt x="377" y="1118"/>
                    <a:pt x="402" y="1031"/>
                  </a:cubicBezTo>
                  <a:lnTo>
                    <a:pt x="620" y="244"/>
                  </a:lnTo>
                  <a:cubicBezTo>
                    <a:pt x="648" y="138"/>
                    <a:pt x="587" y="35"/>
                    <a:pt x="483" y="7"/>
                  </a:cubicBezTo>
                  <a:cubicBezTo>
                    <a:pt x="466" y="3"/>
                    <a:pt x="449" y="1"/>
                    <a:pt x="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7"/>
            <p:cNvSpPr/>
            <p:nvPr/>
          </p:nvSpPr>
          <p:spPr>
            <a:xfrm rot="423471">
              <a:off x="2280444" y="1611382"/>
              <a:ext cx="14267" cy="38467"/>
            </a:xfrm>
            <a:custGeom>
              <a:avLst/>
              <a:gdLst/>
              <a:ahLst/>
              <a:cxnLst/>
              <a:rect l="l" t="t" r="r" b="b"/>
              <a:pathLst>
                <a:path w="461" h="1243" extrusionOk="0">
                  <a:moveTo>
                    <a:pt x="262" y="0"/>
                  </a:moveTo>
                  <a:cubicBezTo>
                    <a:pt x="162" y="0"/>
                    <a:pt x="76" y="78"/>
                    <a:pt x="70" y="179"/>
                  </a:cubicBezTo>
                  <a:lnTo>
                    <a:pt x="6" y="1036"/>
                  </a:lnTo>
                  <a:cubicBezTo>
                    <a:pt x="1" y="1142"/>
                    <a:pt x="82" y="1234"/>
                    <a:pt x="185" y="1242"/>
                  </a:cubicBezTo>
                  <a:lnTo>
                    <a:pt x="199" y="1242"/>
                  </a:lnTo>
                  <a:cubicBezTo>
                    <a:pt x="299" y="1242"/>
                    <a:pt x="388" y="1164"/>
                    <a:pt x="391" y="1064"/>
                  </a:cubicBezTo>
                  <a:lnTo>
                    <a:pt x="453" y="207"/>
                  </a:lnTo>
                  <a:cubicBezTo>
                    <a:pt x="461" y="101"/>
                    <a:pt x="380" y="6"/>
                    <a:pt x="277" y="1"/>
                  </a:cubicBezTo>
                  <a:cubicBezTo>
                    <a:pt x="272" y="0"/>
                    <a:pt x="267"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7"/>
            <p:cNvSpPr/>
            <p:nvPr/>
          </p:nvSpPr>
          <p:spPr>
            <a:xfrm rot="423471">
              <a:off x="2110181" y="1743516"/>
              <a:ext cx="42243" cy="20765"/>
            </a:xfrm>
            <a:custGeom>
              <a:avLst/>
              <a:gdLst/>
              <a:ahLst/>
              <a:cxnLst/>
              <a:rect l="l" t="t" r="r" b="b"/>
              <a:pathLst>
                <a:path w="1365" h="671" extrusionOk="0">
                  <a:moveTo>
                    <a:pt x="1148" y="1"/>
                  </a:moveTo>
                  <a:cubicBezTo>
                    <a:pt x="1130" y="1"/>
                    <a:pt x="1110" y="3"/>
                    <a:pt x="1091" y="9"/>
                  </a:cubicBezTo>
                  <a:lnTo>
                    <a:pt x="162" y="294"/>
                  </a:lnTo>
                  <a:cubicBezTo>
                    <a:pt x="62" y="327"/>
                    <a:pt x="0" y="433"/>
                    <a:pt x="34" y="536"/>
                  </a:cubicBezTo>
                  <a:cubicBezTo>
                    <a:pt x="62" y="620"/>
                    <a:pt x="137" y="670"/>
                    <a:pt x="218" y="670"/>
                  </a:cubicBezTo>
                  <a:cubicBezTo>
                    <a:pt x="235" y="670"/>
                    <a:pt x="257" y="670"/>
                    <a:pt x="274" y="665"/>
                  </a:cubicBezTo>
                  <a:lnTo>
                    <a:pt x="1203" y="377"/>
                  </a:lnTo>
                  <a:cubicBezTo>
                    <a:pt x="1306" y="347"/>
                    <a:pt x="1365" y="238"/>
                    <a:pt x="1334" y="137"/>
                  </a:cubicBezTo>
                  <a:cubicBezTo>
                    <a:pt x="1307" y="53"/>
                    <a:pt x="1231"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7"/>
            <p:cNvSpPr/>
            <p:nvPr/>
          </p:nvSpPr>
          <p:spPr>
            <a:xfrm rot="423471">
              <a:off x="2021634" y="1949958"/>
              <a:ext cx="22468" cy="29585"/>
            </a:xfrm>
            <a:custGeom>
              <a:avLst/>
              <a:gdLst/>
              <a:ahLst/>
              <a:cxnLst/>
              <a:rect l="l" t="t" r="r" b="b"/>
              <a:pathLst>
                <a:path w="726" h="956" extrusionOk="0">
                  <a:moveTo>
                    <a:pt x="507" y="1"/>
                  </a:moveTo>
                  <a:cubicBezTo>
                    <a:pt x="437" y="1"/>
                    <a:pt x="369" y="39"/>
                    <a:pt x="335" y="105"/>
                  </a:cubicBezTo>
                  <a:lnTo>
                    <a:pt x="48" y="677"/>
                  </a:lnTo>
                  <a:cubicBezTo>
                    <a:pt x="0" y="771"/>
                    <a:pt x="39" y="886"/>
                    <a:pt x="131" y="936"/>
                  </a:cubicBezTo>
                  <a:cubicBezTo>
                    <a:pt x="156" y="950"/>
                    <a:pt x="187" y="956"/>
                    <a:pt x="215" y="956"/>
                  </a:cubicBezTo>
                  <a:cubicBezTo>
                    <a:pt x="285" y="956"/>
                    <a:pt x="352" y="922"/>
                    <a:pt x="391" y="852"/>
                  </a:cubicBezTo>
                  <a:lnTo>
                    <a:pt x="675" y="280"/>
                  </a:lnTo>
                  <a:cubicBezTo>
                    <a:pt x="725" y="186"/>
                    <a:pt x="686" y="71"/>
                    <a:pt x="592" y="21"/>
                  </a:cubicBezTo>
                  <a:cubicBezTo>
                    <a:pt x="565" y="7"/>
                    <a:pt x="536" y="1"/>
                    <a:pt x="5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7"/>
            <p:cNvSpPr/>
            <p:nvPr/>
          </p:nvSpPr>
          <p:spPr>
            <a:xfrm rot="423471">
              <a:off x="1108405" y="1721551"/>
              <a:ext cx="1306737" cy="1007294"/>
            </a:xfrm>
            <a:custGeom>
              <a:avLst/>
              <a:gdLst/>
              <a:ahLst/>
              <a:cxnLst/>
              <a:rect l="l" t="t" r="r" b="b"/>
              <a:pathLst>
                <a:path w="42225" h="32549" extrusionOk="0">
                  <a:moveTo>
                    <a:pt x="34142" y="0"/>
                  </a:moveTo>
                  <a:lnTo>
                    <a:pt x="34912" y="4124"/>
                  </a:lnTo>
                  <a:cubicBezTo>
                    <a:pt x="34837" y="5187"/>
                    <a:pt x="34413" y="6255"/>
                    <a:pt x="33785" y="7125"/>
                  </a:cubicBezTo>
                  <a:cubicBezTo>
                    <a:pt x="32661" y="8688"/>
                    <a:pt x="30981" y="9737"/>
                    <a:pt x="29321" y="10713"/>
                  </a:cubicBezTo>
                  <a:cubicBezTo>
                    <a:pt x="20199" y="16081"/>
                    <a:pt x="10356" y="20352"/>
                    <a:pt x="1" y="22564"/>
                  </a:cubicBezTo>
                  <a:cubicBezTo>
                    <a:pt x="1" y="22564"/>
                    <a:pt x="6506" y="26079"/>
                    <a:pt x="6459" y="26210"/>
                  </a:cubicBezTo>
                  <a:cubicBezTo>
                    <a:pt x="6417" y="26344"/>
                    <a:pt x="3636" y="32549"/>
                    <a:pt x="3636" y="32549"/>
                  </a:cubicBezTo>
                  <a:cubicBezTo>
                    <a:pt x="15213" y="28660"/>
                    <a:pt x="27338" y="23460"/>
                    <a:pt x="36963" y="16800"/>
                  </a:cubicBezTo>
                  <a:cubicBezTo>
                    <a:pt x="39094" y="15325"/>
                    <a:pt x="41270" y="12853"/>
                    <a:pt x="41761" y="10306"/>
                  </a:cubicBezTo>
                  <a:cubicBezTo>
                    <a:pt x="42224" y="7901"/>
                    <a:pt x="41092" y="5410"/>
                    <a:pt x="39393" y="3647"/>
                  </a:cubicBezTo>
                  <a:cubicBezTo>
                    <a:pt x="37908" y="2104"/>
                    <a:pt x="36036" y="1013"/>
                    <a:pt x="34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7"/>
            <p:cNvSpPr/>
            <p:nvPr/>
          </p:nvSpPr>
          <p:spPr>
            <a:xfrm rot="423471">
              <a:off x="1102189" y="1715595"/>
              <a:ext cx="1317940" cy="1019054"/>
            </a:xfrm>
            <a:custGeom>
              <a:avLst/>
              <a:gdLst/>
              <a:ahLst/>
              <a:cxnLst/>
              <a:rect l="l" t="t" r="r" b="b"/>
              <a:pathLst>
                <a:path w="42587" h="32929" extrusionOk="0">
                  <a:moveTo>
                    <a:pt x="34605" y="550"/>
                  </a:moveTo>
                  <a:lnTo>
                    <a:pt x="34605" y="550"/>
                  </a:lnTo>
                  <a:cubicBezTo>
                    <a:pt x="36240" y="1437"/>
                    <a:pt x="38045" y="2503"/>
                    <a:pt x="39454" y="3968"/>
                  </a:cubicBezTo>
                  <a:cubicBezTo>
                    <a:pt x="41318" y="5904"/>
                    <a:pt x="42182" y="8331"/>
                    <a:pt x="41770" y="10457"/>
                  </a:cubicBezTo>
                  <a:cubicBezTo>
                    <a:pt x="41259" y="13104"/>
                    <a:pt x="38907" y="15545"/>
                    <a:pt x="37052" y="16829"/>
                  </a:cubicBezTo>
                  <a:cubicBezTo>
                    <a:pt x="28671" y="22629"/>
                    <a:pt x="17621" y="27871"/>
                    <a:pt x="4191" y="32412"/>
                  </a:cubicBezTo>
                  <a:cubicBezTo>
                    <a:pt x="4900" y="30833"/>
                    <a:pt x="6805" y="26582"/>
                    <a:pt x="6847" y="26462"/>
                  </a:cubicBezTo>
                  <a:cubicBezTo>
                    <a:pt x="6908" y="26261"/>
                    <a:pt x="6936" y="26177"/>
                    <a:pt x="751" y="22827"/>
                  </a:cubicBezTo>
                  <a:cubicBezTo>
                    <a:pt x="10170" y="20751"/>
                    <a:pt x="19881" y="16798"/>
                    <a:pt x="29620" y="11065"/>
                  </a:cubicBezTo>
                  <a:cubicBezTo>
                    <a:pt x="31355" y="10044"/>
                    <a:pt x="33007" y="8998"/>
                    <a:pt x="34145" y="7424"/>
                  </a:cubicBezTo>
                  <a:cubicBezTo>
                    <a:pt x="34817" y="6501"/>
                    <a:pt x="35228" y="5399"/>
                    <a:pt x="35308" y="4325"/>
                  </a:cubicBezTo>
                  <a:cubicBezTo>
                    <a:pt x="35308" y="4311"/>
                    <a:pt x="35308" y="4291"/>
                    <a:pt x="35306" y="4275"/>
                  </a:cubicBezTo>
                  <a:lnTo>
                    <a:pt x="34605" y="550"/>
                  </a:lnTo>
                  <a:close/>
                  <a:moveTo>
                    <a:pt x="34335" y="0"/>
                  </a:moveTo>
                  <a:cubicBezTo>
                    <a:pt x="34295" y="0"/>
                    <a:pt x="34256" y="12"/>
                    <a:pt x="34223" y="37"/>
                  </a:cubicBezTo>
                  <a:cubicBezTo>
                    <a:pt x="34167" y="84"/>
                    <a:pt x="34137" y="157"/>
                    <a:pt x="34151" y="229"/>
                  </a:cubicBezTo>
                  <a:lnTo>
                    <a:pt x="34921" y="4325"/>
                  </a:lnTo>
                  <a:cubicBezTo>
                    <a:pt x="34845" y="5321"/>
                    <a:pt x="34458" y="6339"/>
                    <a:pt x="33833" y="7204"/>
                  </a:cubicBezTo>
                  <a:cubicBezTo>
                    <a:pt x="32739" y="8713"/>
                    <a:pt x="31124" y="9740"/>
                    <a:pt x="29425" y="10736"/>
                  </a:cubicBezTo>
                  <a:cubicBezTo>
                    <a:pt x="19546" y="16550"/>
                    <a:pt x="9698" y="20528"/>
                    <a:pt x="160" y="22564"/>
                  </a:cubicBezTo>
                  <a:cubicBezTo>
                    <a:pt x="82" y="22584"/>
                    <a:pt x="26" y="22645"/>
                    <a:pt x="12" y="22726"/>
                  </a:cubicBezTo>
                  <a:cubicBezTo>
                    <a:pt x="1" y="22802"/>
                    <a:pt x="43" y="22882"/>
                    <a:pt x="112" y="22921"/>
                  </a:cubicBezTo>
                  <a:cubicBezTo>
                    <a:pt x="2316" y="24110"/>
                    <a:pt x="5806" y="26035"/>
                    <a:pt x="6431" y="26453"/>
                  </a:cubicBezTo>
                  <a:cubicBezTo>
                    <a:pt x="6105" y="27195"/>
                    <a:pt x="4361" y="31093"/>
                    <a:pt x="3658" y="32658"/>
                  </a:cubicBezTo>
                  <a:cubicBezTo>
                    <a:pt x="3630" y="32728"/>
                    <a:pt x="3641" y="32811"/>
                    <a:pt x="3694" y="32867"/>
                  </a:cubicBezTo>
                  <a:cubicBezTo>
                    <a:pt x="3731" y="32909"/>
                    <a:pt x="3784" y="32928"/>
                    <a:pt x="3837" y="32928"/>
                  </a:cubicBezTo>
                  <a:cubicBezTo>
                    <a:pt x="3856" y="32928"/>
                    <a:pt x="3879" y="32926"/>
                    <a:pt x="3898" y="32920"/>
                  </a:cubicBezTo>
                  <a:cubicBezTo>
                    <a:pt x="17549" y="28334"/>
                    <a:pt x="28778" y="23025"/>
                    <a:pt x="37272" y="17147"/>
                  </a:cubicBezTo>
                  <a:cubicBezTo>
                    <a:pt x="39189" y="15819"/>
                    <a:pt x="41616" y="13294"/>
                    <a:pt x="42149" y="10532"/>
                  </a:cubicBezTo>
                  <a:cubicBezTo>
                    <a:pt x="42587" y="8281"/>
                    <a:pt x="41680" y="5728"/>
                    <a:pt x="39730" y="3703"/>
                  </a:cubicBezTo>
                  <a:cubicBezTo>
                    <a:pt x="38179" y="2093"/>
                    <a:pt x="36179" y="958"/>
                    <a:pt x="34430" y="23"/>
                  </a:cubicBezTo>
                  <a:cubicBezTo>
                    <a:pt x="34400" y="8"/>
                    <a:pt x="34367" y="0"/>
                    <a:pt x="34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7"/>
            <p:cNvSpPr/>
            <p:nvPr/>
          </p:nvSpPr>
          <p:spPr>
            <a:xfrm rot="423471">
              <a:off x="2179717" y="1833985"/>
              <a:ext cx="133320" cy="366351"/>
            </a:xfrm>
            <a:custGeom>
              <a:avLst/>
              <a:gdLst/>
              <a:ahLst/>
              <a:cxnLst/>
              <a:rect l="l" t="t" r="r" b="b"/>
              <a:pathLst>
                <a:path w="4308" h="11838" extrusionOk="0">
                  <a:moveTo>
                    <a:pt x="2263" y="0"/>
                  </a:moveTo>
                  <a:cubicBezTo>
                    <a:pt x="2223" y="0"/>
                    <a:pt x="2182" y="12"/>
                    <a:pt x="2149" y="37"/>
                  </a:cubicBezTo>
                  <a:cubicBezTo>
                    <a:pt x="2065" y="101"/>
                    <a:pt x="2048" y="221"/>
                    <a:pt x="2112" y="305"/>
                  </a:cubicBezTo>
                  <a:cubicBezTo>
                    <a:pt x="3376" y="1998"/>
                    <a:pt x="3912" y="4247"/>
                    <a:pt x="3541" y="6328"/>
                  </a:cubicBezTo>
                  <a:cubicBezTo>
                    <a:pt x="3172" y="8409"/>
                    <a:pt x="1892" y="10334"/>
                    <a:pt x="118" y="11486"/>
                  </a:cubicBezTo>
                  <a:cubicBezTo>
                    <a:pt x="28" y="11542"/>
                    <a:pt x="0" y="11659"/>
                    <a:pt x="59" y="11751"/>
                  </a:cubicBezTo>
                  <a:cubicBezTo>
                    <a:pt x="95" y="11807"/>
                    <a:pt x="159" y="11838"/>
                    <a:pt x="221" y="11838"/>
                  </a:cubicBezTo>
                  <a:cubicBezTo>
                    <a:pt x="257" y="11838"/>
                    <a:pt x="293" y="11827"/>
                    <a:pt x="327" y="11810"/>
                  </a:cubicBezTo>
                  <a:cubicBezTo>
                    <a:pt x="2188" y="10605"/>
                    <a:pt x="3530" y="8582"/>
                    <a:pt x="3920" y="6398"/>
                  </a:cubicBezTo>
                  <a:cubicBezTo>
                    <a:pt x="4308" y="4210"/>
                    <a:pt x="3747" y="1850"/>
                    <a:pt x="2419" y="76"/>
                  </a:cubicBezTo>
                  <a:cubicBezTo>
                    <a:pt x="2381" y="26"/>
                    <a:pt x="2322" y="0"/>
                    <a:pt x="2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7"/>
            <p:cNvSpPr/>
            <p:nvPr/>
          </p:nvSpPr>
          <p:spPr>
            <a:xfrm rot="423471">
              <a:off x="2213981" y="1938549"/>
              <a:ext cx="54683" cy="139880"/>
            </a:xfrm>
            <a:custGeom>
              <a:avLst/>
              <a:gdLst/>
              <a:ahLst/>
              <a:cxnLst/>
              <a:rect l="l" t="t" r="r" b="b"/>
              <a:pathLst>
                <a:path w="1767" h="4520" extrusionOk="0">
                  <a:moveTo>
                    <a:pt x="1571" y="0"/>
                  </a:moveTo>
                  <a:cubicBezTo>
                    <a:pt x="1465" y="0"/>
                    <a:pt x="1379" y="90"/>
                    <a:pt x="1379" y="193"/>
                  </a:cubicBezTo>
                  <a:cubicBezTo>
                    <a:pt x="1365" y="1624"/>
                    <a:pt x="899" y="3052"/>
                    <a:pt x="62" y="4219"/>
                  </a:cubicBezTo>
                  <a:cubicBezTo>
                    <a:pt x="1" y="4305"/>
                    <a:pt x="23" y="4422"/>
                    <a:pt x="107" y="4486"/>
                  </a:cubicBezTo>
                  <a:cubicBezTo>
                    <a:pt x="140" y="4506"/>
                    <a:pt x="179" y="4520"/>
                    <a:pt x="218" y="4520"/>
                  </a:cubicBezTo>
                  <a:cubicBezTo>
                    <a:pt x="277" y="4520"/>
                    <a:pt x="335" y="4489"/>
                    <a:pt x="374" y="4445"/>
                  </a:cubicBezTo>
                  <a:cubicBezTo>
                    <a:pt x="1256" y="3214"/>
                    <a:pt x="1753" y="1708"/>
                    <a:pt x="1766" y="196"/>
                  </a:cubicBezTo>
                  <a:cubicBezTo>
                    <a:pt x="1766" y="90"/>
                    <a:pt x="1683" y="6"/>
                    <a:pt x="1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7"/>
            <p:cNvSpPr/>
            <p:nvPr/>
          </p:nvSpPr>
          <p:spPr>
            <a:xfrm rot="423471">
              <a:off x="1925739" y="2072866"/>
              <a:ext cx="212606" cy="117475"/>
            </a:xfrm>
            <a:custGeom>
              <a:avLst/>
              <a:gdLst/>
              <a:ahLst/>
              <a:cxnLst/>
              <a:rect l="l" t="t" r="r" b="b"/>
              <a:pathLst>
                <a:path w="6870" h="3796" extrusionOk="0">
                  <a:moveTo>
                    <a:pt x="6645" y="1"/>
                  </a:moveTo>
                  <a:cubicBezTo>
                    <a:pt x="6609" y="1"/>
                    <a:pt x="6573" y="11"/>
                    <a:pt x="6540" y="32"/>
                  </a:cubicBezTo>
                  <a:cubicBezTo>
                    <a:pt x="4520" y="1354"/>
                    <a:pt x="2369" y="2495"/>
                    <a:pt x="148" y="3424"/>
                  </a:cubicBezTo>
                  <a:cubicBezTo>
                    <a:pt x="51" y="3466"/>
                    <a:pt x="1" y="3578"/>
                    <a:pt x="42" y="3675"/>
                  </a:cubicBezTo>
                  <a:cubicBezTo>
                    <a:pt x="76" y="3748"/>
                    <a:pt x="148" y="3795"/>
                    <a:pt x="221" y="3795"/>
                  </a:cubicBezTo>
                  <a:cubicBezTo>
                    <a:pt x="246" y="3795"/>
                    <a:pt x="271" y="3792"/>
                    <a:pt x="296" y="3784"/>
                  </a:cubicBezTo>
                  <a:cubicBezTo>
                    <a:pt x="2545" y="2841"/>
                    <a:pt x="4715" y="1692"/>
                    <a:pt x="6752" y="355"/>
                  </a:cubicBezTo>
                  <a:cubicBezTo>
                    <a:pt x="6844" y="297"/>
                    <a:pt x="6869" y="177"/>
                    <a:pt x="6808" y="87"/>
                  </a:cubicBezTo>
                  <a:cubicBezTo>
                    <a:pt x="6770" y="32"/>
                    <a:pt x="6709" y="1"/>
                    <a:pt x="66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7"/>
            <p:cNvSpPr/>
            <p:nvPr/>
          </p:nvSpPr>
          <p:spPr>
            <a:xfrm rot="423471">
              <a:off x="2005941" y="2139853"/>
              <a:ext cx="68826" cy="45183"/>
            </a:xfrm>
            <a:custGeom>
              <a:avLst/>
              <a:gdLst/>
              <a:ahLst/>
              <a:cxnLst/>
              <a:rect l="l" t="t" r="r" b="b"/>
              <a:pathLst>
                <a:path w="2224" h="1460" extrusionOk="0">
                  <a:moveTo>
                    <a:pt x="2002" y="0"/>
                  </a:moveTo>
                  <a:cubicBezTo>
                    <a:pt x="1968" y="0"/>
                    <a:pt x="1934" y="9"/>
                    <a:pt x="1903" y="28"/>
                  </a:cubicBezTo>
                  <a:lnTo>
                    <a:pt x="120" y="1099"/>
                  </a:lnTo>
                  <a:cubicBezTo>
                    <a:pt x="31" y="1155"/>
                    <a:pt x="0" y="1272"/>
                    <a:pt x="56" y="1364"/>
                  </a:cubicBezTo>
                  <a:cubicBezTo>
                    <a:pt x="90" y="1423"/>
                    <a:pt x="154" y="1459"/>
                    <a:pt x="218" y="1459"/>
                  </a:cubicBezTo>
                  <a:cubicBezTo>
                    <a:pt x="254" y="1459"/>
                    <a:pt x="288" y="1451"/>
                    <a:pt x="321" y="1431"/>
                  </a:cubicBezTo>
                  <a:lnTo>
                    <a:pt x="2101" y="360"/>
                  </a:lnTo>
                  <a:cubicBezTo>
                    <a:pt x="2193" y="304"/>
                    <a:pt x="2224" y="184"/>
                    <a:pt x="2168" y="95"/>
                  </a:cubicBezTo>
                  <a:cubicBezTo>
                    <a:pt x="2131" y="34"/>
                    <a:pt x="2067" y="0"/>
                    <a:pt x="2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7"/>
            <p:cNvSpPr/>
            <p:nvPr/>
          </p:nvSpPr>
          <p:spPr>
            <a:xfrm rot="423471">
              <a:off x="2073676" y="2249756"/>
              <a:ext cx="22560" cy="15381"/>
            </a:xfrm>
            <a:custGeom>
              <a:avLst/>
              <a:gdLst/>
              <a:ahLst/>
              <a:cxnLst/>
              <a:rect l="l" t="t" r="r" b="b"/>
              <a:pathLst>
                <a:path w="729" h="497" extrusionOk="0">
                  <a:moveTo>
                    <a:pt x="513" y="0"/>
                  </a:moveTo>
                  <a:cubicBezTo>
                    <a:pt x="492" y="0"/>
                    <a:pt x="471" y="4"/>
                    <a:pt x="450" y="11"/>
                  </a:cubicBezTo>
                  <a:lnTo>
                    <a:pt x="444" y="14"/>
                  </a:lnTo>
                  <a:cubicBezTo>
                    <a:pt x="423" y="6"/>
                    <a:pt x="399" y="2"/>
                    <a:pt x="375" y="2"/>
                  </a:cubicBezTo>
                  <a:cubicBezTo>
                    <a:pt x="338" y="2"/>
                    <a:pt x="300" y="12"/>
                    <a:pt x="266" y="36"/>
                  </a:cubicBezTo>
                  <a:lnTo>
                    <a:pt x="110" y="145"/>
                  </a:lnTo>
                  <a:cubicBezTo>
                    <a:pt x="26" y="195"/>
                    <a:pt x="1" y="301"/>
                    <a:pt x="43" y="387"/>
                  </a:cubicBezTo>
                  <a:cubicBezTo>
                    <a:pt x="76" y="457"/>
                    <a:pt x="146" y="496"/>
                    <a:pt x="216" y="496"/>
                  </a:cubicBezTo>
                  <a:cubicBezTo>
                    <a:pt x="238" y="496"/>
                    <a:pt x="257" y="493"/>
                    <a:pt x="277" y="482"/>
                  </a:cubicBezTo>
                  <a:lnTo>
                    <a:pt x="575" y="373"/>
                  </a:lnTo>
                  <a:cubicBezTo>
                    <a:pt x="676" y="340"/>
                    <a:pt x="729" y="231"/>
                    <a:pt x="695" y="131"/>
                  </a:cubicBezTo>
                  <a:cubicBezTo>
                    <a:pt x="667" y="49"/>
                    <a:pt x="592" y="0"/>
                    <a:pt x="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7"/>
            <p:cNvSpPr/>
            <p:nvPr/>
          </p:nvSpPr>
          <p:spPr>
            <a:xfrm rot="423471">
              <a:off x="2295174" y="1953542"/>
              <a:ext cx="88075" cy="271777"/>
            </a:xfrm>
            <a:custGeom>
              <a:avLst/>
              <a:gdLst/>
              <a:ahLst/>
              <a:cxnLst/>
              <a:rect l="l" t="t" r="r" b="b"/>
              <a:pathLst>
                <a:path w="2846" h="8782" extrusionOk="0">
                  <a:moveTo>
                    <a:pt x="1780" y="1"/>
                  </a:moveTo>
                  <a:cubicBezTo>
                    <a:pt x="1752" y="1"/>
                    <a:pt x="1724" y="7"/>
                    <a:pt x="1697" y="19"/>
                  </a:cubicBezTo>
                  <a:cubicBezTo>
                    <a:pt x="1599" y="64"/>
                    <a:pt x="1563" y="176"/>
                    <a:pt x="1607" y="273"/>
                  </a:cubicBezTo>
                  <a:cubicBezTo>
                    <a:pt x="2249" y="1612"/>
                    <a:pt x="2455" y="3155"/>
                    <a:pt x="2182" y="4611"/>
                  </a:cubicBezTo>
                  <a:cubicBezTo>
                    <a:pt x="1911" y="6073"/>
                    <a:pt x="1164" y="7437"/>
                    <a:pt x="84" y="8453"/>
                  </a:cubicBezTo>
                  <a:cubicBezTo>
                    <a:pt x="3" y="8525"/>
                    <a:pt x="0" y="8648"/>
                    <a:pt x="73" y="8723"/>
                  </a:cubicBezTo>
                  <a:cubicBezTo>
                    <a:pt x="112" y="8762"/>
                    <a:pt x="159" y="8782"/>
                    <a:pt x="212" y="8782"/>
                  </a:cubicBezTo>
                  <a:cubicBezTo>
                    <a:pt x="260" y="8782"/>
                    <a:pt x="307" y="8768"/>
                    <a:pt x="344" y="8735"/>
                  </a:cubicBezTo>
                  <a:cubicBezTo>
                    <a:pt x="1485" y="7663"/>
                    <a:pt x="2274" y="6224"/>
                    <a:pt x="2559" y="4684"/>
                  </a:cubicBezTo>
                  <a:cubicBezTo>
                    <a:pt x="2846" y="3147"/>
                    <a:pt x="2628" y="1523"/>
                    <a:pt x="1953" y="111"/>
                  </a:cubicBezTo>
                  <a:cubicBezTo>
                    <a:pt x="1919" y="41"/>
                    <a:pt x="1851" y="1"/>
                    <a:pt x="1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7"/>
            <p:cNvSpPr/>
            <p:nvPr/>
          </p:nvSpPr>
          <p:spPr>
            <a:xfrm rot="423471">
              <a:off x="2313491" y="2053706"/>
              <a:ext cx="31133" cy="62699"/>
            </a:xfrm>
            <a:custGeom>
              <a:avLst/>
              <a:gdLst/>
              <a:ahLst/>
              <a:cxnLst/>
              <a:rect l="l" t="t" r="r" b="b"/>
              <a:pathLst>
                <a:path w="1006" h="2026" extrusionOk="0">
                  <a:moveTo>
                    <a:pt x="791" y="1"/>
                  </a:moveTo>
                  <a:cubicBezTo>
                    <a:pt x="712" y="1"/>
                    <a:pt x="636" y="51"/>
                    <a:pt x="609" y="131"/>
                  </a:cubicBezTo>
                  <a:lnTo>
                    <a:pt x="37" y="1768"/>
                  </a:lnTo>
                  <a:cubicBezTo>
                    <a:pt x="1" y="1872"/>
                    <a:pt x="54" y="1978"/>
                    <a:pt x="154" y="2014"/>
                  </a:cubicBezTo>
                  <a:cubicBezTo>
                    <a:pt x="177" y="2022"/>
                    <a:pt x="196" y="2025"/>
                    <a:pt x="219" y="2025"/>
                  </a:cubicBezTo>
                  <a:cubicBezTo>
                    <a:pt x="297" y="2025"/>
                    <a:pt x="372" y="1972"/>
                    <a:pt x="400" y="1894"/>
                  </a:cubicBezTo>
                  <a:lnTo>
                    <a:pt x="969" y="256"/>
                  </a:lnTo>
                  <a:cubicBezTo>
                    <a:pt x="1005" y="156"/>
                    <a:pt x="952" y="47"/>
                    <a:pt x="852" y="11"/>
                  </a:cubicBezTo>
                  <a:cubicBezTo>
                    <a:pt x="832" y="4"/>
                    <a:pt x="812"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7"/>
            <p:cNvSpPr/>
            <p:nvPr/>
          </p:nvSpPr>
          <p:spPr>
            <a:xfrm rot="423471">
              <a:off x="2180977" y="2259698"/>
              <a:ext cx="35682" cy="29554"/>
            </a:xfrm>
            <a:custGeom>
              <a:avLst/>
              <a:gdLst/>
              <a:ahLst/>
              <a:cxnLst/>
              <a:rect l="l" t="t" r="r" b="b"/>
              <a:pathLst>
                <a:path w="1153" h="955" extrusionOk="0">
                  <a:moveTo>
                    <a:pt x="933" y="0"/>
                  </a:moveTo>
                  <a:cubicBezTo>
                    <a:pt x="890" y="0"/>
                    <a:pt x="848" y="14"/>
                    <a:pt x="815" y="42"/>
                  </a:cubicBezTo>
                  <a:lnTo>
                    <a:pt x="98" y="609"/>
                  </a:lnTo>
                  <a:cubicBezTo>
                    <a:pt x="14" y="676"/>
                    <a:pt x="1" y="799"/>
                    <a:pt x="67" y="882"/>
                  </a:cubicBezTo>
                  <a:cubicBezTo>
                    <a:pt x="107" y="930"/>
                    <a:pt x="162" y="955"/>
                    <a:pt x="218" y="955"/>
                  </a:cubicBezTo>
                  <a:cubicBezTo>
                    <a:pt x="260" y="955"/>
                    <a:pt x="302" y="941"/>
                    <a:pt x="341" y="913"/>
                  </a:cubicBezTo>
                  <a:lnTo>
                    <a:pt x="1055" y="344"/>
                  </a:lnTo>
                  <a:cubicBezTo>
                    <a:pt x="1139" y="280"/>
                    <a:pt x="1153" y="157"/>
                    <a:pt x="1086" y="73"/>
                  </a:cubicBezTo>
                  <a:cubicBezTo>
                    <a:pt x="1047" y="25"/>
                    <a:pt x="990" y="0"/>
                    <a:pt x="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7"/>
            <p:cNvSpPr/>
            <p:nvPr/>
          </p:nvSpPr>
          <p:spPr>
            <a:xfrm rot="423471">
              <a:off x="1247675" y="2308575"/>
              <a:ext cx="178905" cy="75913"/>
            </a:xfrm>
            <a:custGeom>
              <a:avLst/>
              <a:gdLst/>
              <a:ahLst/>
              <a:cxnLst/>
              <a:rect l="l" t="t" r="r" b="b"/>
              <a:pathLst>
                <a:path w="5781" h="2453" extrusionOk="0">
                  <a:moveTo>
                    <a:pt x="5566" y="1"/>
                  </a:moveTo>
                  <a:cubicBezTo>
                    <a:pt x="5543" y="1"/>
                    <a:pt x="5519" y="5"/>
                    <a:pt x="5496" y="14"/>
                  </a:cubicBezTo>
                  <a:lnTo>
                    <a:pt x="151" y="2081"/>
                  </a:lnTo>
                  <a:cubicBezTo>
                    <a:pt x="48" y="2120"/>
                    <a:pt x="0" y="2229"/>
                    <a:pt x="40" y="2330"/>
                  </a:cubicBezTo>
                  <a:cubicBezTo>
                    <a:pt x="70" y="2405"/>
                    <a:pt x="143" y="2452"/>
                    <a:pt x="221" y="2452"/>
                  </a:cubicBezTo>
                  <a:cubicBezTo>
                    <a:pt x="243" y="2452"/>
                    <a:pt x="265" y="2447"/>
                    <a:pt x="285" y="2441"/>
                  </a:cubicBezTo>
                  <a:lnTo>
                    <a:pt x="5633" y="371"/>
                  </a:lnTo>
                  <a:cubicBezTo>
                    <a:pt x="5733" y="335"/>
                    <a:pt x="5781" y="226"/>
                    <a:pt x="5745" y="126"/>
                  </a:cubicBezTo>
                  <a:cubicBezTo>
                    <a:pt x="5715" y="48"/>
                    <a:pt x="5643" y="1"/>
                    <a:pt x="5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7"/>
            <p:cNvSpPr/>
            <p:nvPr/>
          </p:nvSpPr>
          <p:spPr>
            <a:xfrm rot="423471">
              <a:off x="1277848" y="2326856"/>
              <a:ext cx="255746" cy="107757"/>
            </a:xfrm>
            <a:custGeom>
              <a:avLst/>
              <a:gdLst/>
              <a:ahLst/>
              <a:cxnLst/>
              <a:rect l="l" t="t" r="r" b="b"/>
              <a:pathLst>
                <a:path w="8264" h="3482" extrusionOk="0">
                  <a:moveTo>
                    <a:pt x="8045" y="1"/>
                  </a:moveTo>
                  <a:cubicBezTo>
                    <a:pt x="8022" y="1"/>
                    <a:pt x="7999" y="5"/>
                    <a:pt x="7976" y="14"/>
                  </a:cubicBezTo>
                  <a:lnTo>
                    <a:pt x="148" y="3110"/>
                  </a:lnTo>
                  <a:cubicBezTo>
                    <a:pt x="50" y="3150"/>
                    <a:pt x="0" y="3261"/>
                    <a:pt x="39" y="3359"/>
                  </a:cubicBezTo>
                  <a:cubicBezTo>
                    <a:pt x="67" y="3434"/>
                    <a:pt x="140" y="3482"/>
                    <a:pt x="218" y="3482"/>
                  </a:cubicBezTo>
                  <a:cubicBezTo>
                    <a:pt x="237" y="3482"/>
                    <a:pt x="265" y="3476"/>
                    <a:pt x="287" y="3468"/>
                  </a:cubicBezTo>
                  <a:lnTo>
                    <a:pt x="8116" y="368"/>
                  </a:lnTo>
                  <a:cubicBezTo>
                    <a:pt x="8213" y="332"/>
                    <a:pt x="8263" y="220"/>
                    <a:pt x="8224" y="123"/>
                  </a:cubicBezTo>
                  <a:cubicBezTo>
                    <a:pt x="8194" y="48"/>
                    <a:pt x="8121" y="1"/>
                    <a:pt x="8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7"/>
            <p:cNvSpPr/>
            <p:nvPr/>
          </p:nvSpPr>
          <p:spPr>
            <a:xfrm rot="423471">
              <a:off x="1457473" y="2374115"/>
              <a:ext cx="63998" cy="34011"/>
            </a:xfrm>
            <a:custGeom>
              <a:avLst/>
              <a:gdLst/>
              <a:ahLst/>
              <a:cxnLst/>
              <a:rect l="l" t="t" r="r" b="b"/>
              <a:pathLst>
                <a:path w="2068" h="1099" extrusionOk="0">
                  <a:moveTo>
                    <a:pt x="1855" y="1"/>
                  </a:moveTo>
                  <a:cubicBezTo>
                    <a:pt x="1839" y="1"/>
                    <a:pt x="1822" y="3"/>
                    <a:pt x="1805" y="7"/>
                  </a:cubicBezTo>
                  <a:cubicBezTo>
                    <a:pt x="1211" y="164"/>
                    <a:pt x="639" y="412"/>
                    <a:pt x="115" y="744"/>
                  </a:cubicBezTo>
                  <a:cubicBezTo>
                    <a:pt x="25" y="800"/>
                    <a:pt x="0" y="917"/>
                    <a:pt x="56" y="1009"/>
                  </a:cubicBezTo>
                  <a:cubicBezTo>
                    <a:pt x="95" y="1068"/>
                    <a:pt x="156" y="1098"/>
                    <a:pt x="221" y="1098"/>
                  </a:cubicBezTo>
                  <a:cubicBezTo>
                    <a:pt x="254" y="1098"/>
                    <a:pt x="290" y="1090"/>
                    <a:pt x="318" y="1068"/>
                  </a:cubicBezTo>
                  <a:cubicBezTo>
                    <a:pt x="809" y="758"/>
                    <a:pt x="1342" y="524"/>
                    <a:pt x="1903" y="379"/>
                  </a:cubicBezTo>
                  <a:cubicBezTo>
                    <a:pt x="2006" y="353"/>
                    <a:pt x="2067" y="247"/>
                    <a:pt x="2039" y="144"/>
                  </a:cubicBezTo>
                  <a:cubicBezTo>
                    <a:pt x="2018" y="60"/>
                    <a:pt x="1942" y="1"/>
                    <a:pt x="18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7"/>
            <p:cNvSpPr/>
            <p:nvPr/>
          </p:nvSpPr>
          <p:spPr>
            <a:xfrm rot="423471">
              <a:off x="1302022" y="2386445"/>
              <a:ext cx="341933" cy="155478"/>
            </a:xfrm>
            <a:custGeom>
              <a:avLst/>
              <a:gdLst/>
              <a:ahLst/>
              <a:cxnLst/>
              <a:rect l="l" t="t" r="r" b="b"/>
              <a:pathLst>
                <a:path w="11049" h="5024" extrusionOk="0">
                  <a:moveTo>
                    <a:pt x="10831" y="0"/>
                  </a:moveTo>
                  <a:cubicBezTo>
                    <a:pt x="10806" y="0"/>
                    <a:pt x="10780" y="6"/>
                    <a:pt x="10755" y="16"/>
                  </a:cubicBezTo>
                  <a:lnTo>
                    <a:pt x="143" y="4656"/>
                  </a:lnTo>
                  <a:cubicBezTo>
                    <a:pt x="45" y="4695"/>
                    <a:pt x="0" y="4809"/>
                    <a:pt x="42" y="4907"/>
                  </a:cubicBezTo>
                  <a:cubicBezTo>
                    <a:pt x="76" y="4982"/>
                    <a:pt x="146" y="5024"/>
                    <a:pt x="221" y="5024"/>
                  </a:cubicBezTo>
                  <a:cubicBezTo>
                    <a:pt x="243" y="5024"/>
                    <a:pt x="271" y="5015"/>
                    <a:pt x="293" y="5010"/>
                  </a:cubicBezTo>
                  <a:lnTo>
                    <a:pt x="10903" y="368"/>
                  </a:lnTo>
                  <a:cubicBezTo>
                    <a:pt x="11001" y="329"/>
                    <a:pt x="11048" y="214"/>
                    <a:pt x="11006" y="117"/>
                  </a:cubicBezTo>
                  <a:cubicBezTo>
                    <a:pt x="10977" y="44"/>
                    <a:pt x="10906" y="0"/>
                    <a:pt x="10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7"/>
            <p:cNvSpPr/>
            <p:nvPr/>
          </p:nvSpPr>
          <p:spPr>
            <a:xfrm rot="423471">
              <a:off x="1347553" y="2501538"/>
              <a:ext cx="79781" cy="45090"/>
            </a:xfrm>
            <a:custGeom>
              <a:avLst/>
              <a:gdLst/>
              <a:ahLst/>
              <a:cxnLst/>
              <a:rect l="l" t="t" r="r" b="b"/>
              <a:pathLst>
                <a:path w="2578" h="1457" extrusionOk="0">
                  <a:moveTo>
                    <a:pt x="2357" y="1"/>
                  </a:moveTo>
                  <a:cubicBezTo>
                    <a:pt x="2328" y="1"/>
                    <a:pt x="2298" y="7"/>
                    <a:pt x="2271" y="20"/>
                  </a:cubicBezTo>
                  <a:lnTo>
                    <a:pt x="131" y="1091"/>
                  </a:lnTo>
                  <a:cubicBezTo>
                    <a:pt x="39" y="1139"/>
                    <a:pt x="0" y="1253"/>
                    <a:pt x="48" y="1348"/>
                  </a:cubicBezTo>
                  <a:cubicBezTo>
                    <a:pt x="84" y="1418"/>
                    <a:pt x="154" y="1457"/>
                    <a:pt x="223" y="1457"/>
                  </a:cubicBezTo>
                  <a:cubicBezTo>
                    <a:pt x="251" y="1457"/>
                    <a:pt x="282" y="1449"/>
                    <a:pt x="307" y="1432"/>
                  </a:cubicBezTo>
                  <a:lnTo>
                    <a:pt x="2444" y="361"/>
                  </a:lnTo>
                  <a:cubicBezTo>
                    <a:pt x="2539" y="313"/>
                    <a:pt x="2578" y="196"/>
                    <a:pt x="2528" y="104"/>
                  </a:cubicBezTo>
                  <a:cubicBezTo>
                    <a:pt x="2494" y="37"/>
                    <a:pt x="2426" y="1"/>
                    <a:pt x="2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7"/>
            <p:cNvSpPr/>
            <p:nvPr/>
          </p:nvSpPr>
          <p:spPr>
            <a:xfrm rot="423471">
              <a:off x="1509967" y="2480214"/>
              <a:ext cx="17299" cy="31814"/>
            </a:xfrm>
            <a:custGeom>
              <a:avLst/>
              <a:gdLst/>
              <a:ahLst/>
              <a:cxnLst/>
              <a:rect l="l" t="t" r="r" b="b"/>
              <a:pathLst>
                <a:path w="559" h="1028" extrusionOk="0">
                  <a:moveTo>
                    <a:pt x="352" y="0"/>
                  </a:moveTo>
                  <a:cubicBezTo>
                    <a:pt x="261" y="0"/>
                    <a:pt x="181" y="59"/>
                    <a:pt x="159" y="152"/>
                  </a:cubicBezTo>
                  <a:lnTo>
                    <a:pt x="20" y="794"/>
                  </a:lnTo>
                  <a:cubicBezTo>
                    <a:pt x="0" y="897"/>
                    <a:pt x="62" y="1000"/>
                    <a:pt x="168" y="1022"/>
                  </a:cubicBezTo>
                  <a:cubicBezTo>
                    <a:pt x="182" y="1022"/>
                    <a:pt x="196" y="1028"/>
                    <a:pt x="210" y="1028"/>
                  </a:cubicBezTo>
                  <a:cubicBezTo>
                    <a:pt x="296" y="1028"/>
                    <a:pt x="377" y="964"/>
                    <a:pt x="397" y="877"/>
                  </a:cubicBezTo>
                  <a:lnTo>
                    <a:pt x="536" y="236"/>
                  </a:lnTo>
                  <a:cubicBezTo>
                    <a:pt x="558" y="130"/>
                    <a:pt x="494" y="29"/>
                    <a:pt x="391" y="4"/>
                  </a:cubicBezTo>
                  <a:cubicBezTo>
                    <a:pt x="378" y="2"/>
                    <a:pt x="365"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7"/>
            <p:cNvSpPr/>
            <p:nvPr/>
          </p:nvSpPr>
          <p:spPr>
            <a:xfrm rot="423471">
              <a:off x="1533217" y="2480652"/>
              <a:ext cx="17392" cy="36177"/>
            </a:xfrm>
            <a:custGeom>
              <a:avLst/>
              <a:gdLst/>
              <a:ahLst/>
              <a:cxnLst/>
              <a:rect l="l" t="t" r="r" b="b"/>
              <a:pathLst>
                <a:path w="562" h="1169" extrusionOk="0">
                  <a:moveTo>
                    <a:pt x="350" y="1"/>
                  </a:moveTo>
                  <a:cubicBezTo>
                    <a:pt x="263" y="1"/>
                    <a:pt x="182" y="66"/>
                    <a:pt x="165" y="158"/>
                  </a:cubicBezTo>
                  <a:lnTo>
                    <a:pt x="23" y="942"/>
                  </a:lnTo>
                  <a:cubicBezTo>
                    <a:pt x="0" y="1048"/>
                    <a:pt x="70" y="1143"/>
                    <a:pt x="176" y="1165"/>
                  </a:cubicBezTo>
                  <a:cubicBezTo>
                    <a:pt x="185" y="1165"/>
                    <a:pt x="196" y="1168"/>
                    <a:pt x="210" y="1168"/>
                  </a:cubicBezTo>
                  <a:cubicBezTo>
                    <a:pt x="302" y="1168"/>
                    <a:pt x="380" y="1107"/>
                    <a:pt x="399" y="1012"/>
                  </a:cubicBezTo>
                  <a:lnTo>
                    <a:pt x="542" y="228"/>
                  </a:lnTo>
                  <a:cubicBezTo>
                    <a:pt x="561" y="122"/>
                    <a:pt x="491" y="24"/>
                    <a:pt x="388" y="5"/>
                  </a:cubicBezTo>
                  <a:cubicBezTo>
                    <a:pt x="376" y="2"/>
                    <a:pt x="363" y="1"/>
                    <a:pt x="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7"/>
            <p:cNvSpPr/>
            <p:nvPr/>
          </p:nvSpPr>
          <p:spPr>
            <a:xfrm rot="423471">
              <a:off x="1599432" y="2469769"/>
              <a:ext cx="59511" cy="32123"/>
            </a:xfrm>
            <a:custGeom>
              <a:avLst/>
              <a:gdLst/>
              <a:ahLst/>
              <a:cxnLst/>
              <a:rect l="l" t="t" r="r" b="b"/>
              <a:pathLst>
                <a:path w="1923" h="1038" extrusionOk="0">
                  <a:moveTo>
                    <a:pt x="1706" y="1"/>
                  </a:moveTo>
                  <a:cubicBezTo>
                    <a:pt x="1681" y="1"/>
                    <a:pt x="1655" y="6"/>
                    <a:pt x="1630" y="16"/>
                  </a:cubicBezTo>
                  <a:lnTo>
                    <a:pt x="140" y="672"/>
                  </a:lnTo>
                  <a:cubicBezTo>
                    <a:pt x="48" y="714"/>
                    <a:pt x="1" y="825"/>
                    <a:pt x="43" y="923"/>
                  </a:cubicBezTo>
                  <a:cubicBezTo>
                    <a:pt x="79" y="996"/>
                    <a:pt x="149" y="1037"/>
                    <a:pt x="221" y="1037"/>
                  </a:cubicBezTo>
                  <a:cubicBezTo>
                    <a:pt x="246" y="1037"/>
                    <a:pt x="271" y="1032"/>
                    <a:pt x="294" y="1021"/>
                  </a:cubicBezTo>
                  <a:lnTo>
                    <a:pt x="1783" y="365"/>
                  </a:lnTo>
                  <a:cubicBezTo>
                    <a:pt x="1878" y="323"/>
                    <a:pt x="1923" y="212"/>
                    <a:pt x="1881" y="114"/>
                  </a:cubicBezTo>
                  <a:cubicBezTo>
                    <a:pt x="1850" y="43"/>
                    <a:pt x="1780" y="1"/>
                    <a:pt x="1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7"/>
            <p:cNvSpPr/>
            <p:nvPr/>
          </p:nvSpPr>
          <p:spPr>
            <a:xfrm rot="423471">
              <a:off x="1251341" y="1739246"/>
              <a:ext cx="1306706" cy="1007294"/>
            </a:xfrm>
            <a:custGeom>
              <a:avLst/>
              <a:gdLst/>
              <a:ahLst/>
              <a:cxnLst/>
              <a:rect l="l" t="t" r="r" b="b"/>
              <a:pathLst>
                <a:path w="42224" h="32549" extrusionOk="0">
                  <a:moveTo>
                    <a:pt x="8082" y="0"/>
                  </a:moveTo>
                  <a:cubicBezTo>
                    <a:pt x="6191" y="1013"/>
                    <a:pt x="4316" y="2104"/>
                    <a:pt x="2832" y="3647"/>
                  </a:cubicBezTo>
                  <a:cubicBezTo>
                    <a:pt x="1133" y="5410"/>
                    <a:pt x="0" y="7901"/>
                    <a:pt x="463" y="10306"/>
                  </a:cubicBezTo>
                  <a:cubicBezTo>
                    <a:pt x="954" y="12853"/>
                    <a:pt x="3130" y="15325"/>
                    <a:pt x="5262" y="16800"/>
                  </a:cubicBezTo>
                  <a:cubicBezTo>
                    <a:pt x="14886" y="23460"/>
                    <a:pt x="27011" y="28660"/>
                    <a:pt x="38588" y="32549"/>
                  </a:cubicBezTo>
                  <a:cubicBezTo>
                    <a:pt x="38588" y="32549"/>
                    <a:pt x="35807" y="26344"/>
                    <a:pt x="35765" y="26210"/>
                  </a:cubicBezTo>
                  <a:cubicBezTo>
                    <a:pt x="35721" y="26079"/>
                    <a:pt x="42224" y="22564"/>
                    <a:pt x="42224" y="22564"/>
                  </a:cubicBezTo>
                  <a:cubicBezTo>
                    <a:pt x="31871" y="20352"/>
                    <a:pt x="22025" y="16081"/>
                    <a:pt x="12903" y="10713"/>
                  </a:cubicBezTo>
                  <a:cubicBezTo>
                    <a:pt x="11243" y="9737"/>
                    <a:pt x="9566" y="8688"/>
                    <a:pt x="8439" y="7125"/>
                  </a:cubicBezTo>
                  <a:cubicBezTo>
                    <a:pt x="7811" y="6255"/>
                    <a:pt x="7387" y="5187"/>
                    <a:pt x="7312" y="4124"/>
                  </a:cubicBezTo>
                  <a:lnTo>
                    <a:pt x="808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7"/>
            <p:cNvSpPr/>
            <p:nvPr/>
          </p:nvSpPr>
          <p:spPr>
            <a:xfrm rot="423471">
              <a:off x="1246323" y="1733440"/>
              <a:ext cx="1317940" cy="1019054"/>
            </a:xfrm>
            <a:custGeom>
              <a:avLst/>
              <a:gdLst/>
              <a:ahLst/>
              <a:cxnLst/>
              <a:rect l="l" t="t" r="r" b="b"/>
              <a:pathLst>
                <a:path w="42587" h="32929" extrusionOk="0">
                  <a:moveTo>
                    <a:pt x="7979" y="553"/>
                  </a:moveTo>
                  <a:lnTo>
                    <a:pt x="7279" y="4277"/>
                  </a:lnTo>
                  <a:cubicBezTo>
                    <a:pt x="7276" y="4291"/>
                    <a:pt x="7273" y="4308"/>
                    <a:pt x="7276" y="4328"/>
                  </a:cubicBezTo>
                  <a:cubicBezTo>
                    <a:pt x="7360" y="5399"/>
                    <a:pt x="7770" y="6498"/>
                    <a:pt x="8439" y="7427"/>
                  </a:cubicBezTo>
                  <a:cubicBezTo>
                    <a:pt x="9578" y="9000"/>
                    <a:pt x="11226" y="10047"/>
                    <a:pt x="12964" y="11068"/>
                  </a:cubicBezTo>
                  <a:cubicBezTo>
                    <a:pt x="22704" y="16798"/>
                    <a:pt x="32412" y="20751"/>
                    <a:pt x="41833" y="22829"/>
                  </a:cubicBezTo>
                  <a:cubicBezTo>
                    <a:pt x="35645" y="26186"/>
                    <a:pt x="35673" y="26269"/>
                    <a:pt x="35737" y="26464"/>
                  </a:cubicBezTo>
                  <a:cubicBezTo>
                    <a:pt x="35779" y="26584"/>
                    <a:pt x="37685" y="30836"/>
                    <a:pt x="38393" y="32415"/>
                  </a:cubicBezTo>
                  <a:cubicBezTo>
                    <a:pt x="24966" y="27873"/>
                    <a:pt x="13913" y="22631"/>
                    <a:pt x="5532" y="16831"/>
                  </a:cubicBezTo>
                  <a:cubicBezTo>
                    <a:pt x="3677" y="15545"/>
                    <a:pt x="1325" y="13107"/>
                    <a:pt x="815" y="10462"/>
                  </a:cubicBezTo>
                  <a:cubicBezTo>
                    <a:pt x="399" y="8334"/>
                    <a:pt x="1267" y="5907"/>
                    <a:pt x="3130" y="3970"/>
                  </a:cubicBezTo>
                  <a:cubicBezTo>
                    <a:pt x="4542" y="2506"/>
                    <a:pt x="6344" y="1440"/>
                    <a:pt x="7979" y="553"/>
                  </a:cubicBezTo>
                  <a:close/>
                  <a:moveTo>
                    <a:pt x="8250" y="0"/>
                  </a:moveTo>
                  <a:cubicBezTo>
                    <a:pt x="8219" y="0"/>
                    <a:pt x="8187" y="8"/>
                    <a:pt x="8158" y="23"/>
                  </a:cubicBezTo>
                  <a:cubicBezTo>
                    <a:pt x="6408" y="958"/>
                    <a:pt x="4408" y="2093"/>
                    <a:pt x="2857" y="3703"/>
                  </a:cubicBezTo>
                  <a:cubicBezTo>
                    <a:pt x="904" y="5728"/>
                    <a:pt x="0" y="8278"/>
                    <a:pt x="438" y="10532"/>
                  </a:cubicBezTo>
                  <a:cubicBezTo>
                    <a:pt x="971" y="13294"/>
                    <a:pt x="3398" y="15821"/>
                    <a:pt x="5315" y="17147"/>
                  </a:cubicBezTo>
                  <a:cubicBezTo>
                    <a:pt x="13810" y="23025"/>
                    <a:pt x="25036" y="28328"/>
                    <a:pt x="38689" y="32920"/>
                  </a:cubicBezTo>
                  <a:cubicBezTo>
                    <a:pt x="38706" y="32926"/>
                    <a:pt x="38725" y="32928"/>
                    <a:pt x="38748" y="32928"/>
                  </a:cubicBezTo>
                  <a:cubicBezTo>
                    <a:pt x="38803" y="32928"/>
                    <a:pt x="38856" y="32909"/>
                    <a:pt x="38896" y="32867"/>
                  </a:cubicBezTo>
                  <a:cubicBezTo>
                    <a:pt x="38946" y="32806"/>
                    <a:pt x="38960" y="32728"/>
                    <a:pt x="38929" y="32658"/>
                  </a:cubicBezTo>
                  <a:cubicBezTo>
                    <a:pt x="38226" y="31087"/>
                    <a:pt x="36477" y="27190"/>
                    <a:pt x="36156" y="26453"/>
                  </a:cubicBezTo>
                  <a:cubicBezTo>
                    <a:pt x="36778" y="26035"/>
                    <a:pt x="40271" y="24113"/>
                    <a:pt x="42475" y="22921"/>
                  </a:cubicBezTo>
                  <a:cubicBezTo>
                    <a:pt x="42547" y="22882"/>
                    <a:pt x="42586" y="22807"/>
                    <a:pt x="42575" y="22726"/>
                  </a:cubicBezTo>
                  <a:cubicBezTo>
                    <a:pt x="42567" y="22645"/>
                    <a:pt x="42503" y="22584"/>
                    <a:pt x="42427" y="22564"/>
                  </a:cubicBezTo>
                  <a:cubicBezTo>
                    <a:pt x="32889" y="20528"/>
                    <a:pt x="23041" y="16550"/>
                    <a:pt x="13162" y="10736"/>
                  </a:cubicBezTo>
                  <a:cubicBezTo>
                    <a:pt x="11463" y="9740"/>
                    <a:pt x="9845" y="8719"/>
                    <a:pt x="8755" y="7204"/>
                  </a:cubicBezTo>
                  <a:cubicBezTo>
                    <a:pt x="8132" y="6342"/>
                    <a:pt x="7747" y="5318"/>
                    <a:pt x="7667" y="4325"/>
                  </a:cubicBezTo>
                  <a:lnTo>
                    <a:pt x="8437" y="229"/>
                  </a:lnTo>
                  <a:cubicBezTo>
                    <a:pt x="8453" y="157"/>
                    <a:pt x="8423" y="84"/>
                    <a:pt x="8364" y="37"/>
                  </a:cubicBezTo>
                  <a:cubicBezTo>
                    <a:pt x="8328" y="12"/>
                    <a:pt x="8290" y="0"/>
                    <a:pt x="8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7"/>
            <p:cNvSpPr/>
            <p:nvPr/>
          </p:nvSpPr>
          <p:spPr>
            <a:xfrm rot="423471">
              <a:off x="1564947" y="2112883"/>
              <a:ext cx="149195" cy="163524"/>
            </a:xfrm>
            <a:custGeom>
              <a:avLst/>
              <a:gdLst/>
              <a:ahLst/>
              <a:cxnLst/>
              <a:rect l="l" t="t" r="r" b="b"/>
              <a:pathLst>
                <a:path w="4821" h="5284" extrusionOk="0">
                  <a:moveTo>
                    <a:pt x="1853" y="1"/>
                  </a:moveTo>
                  <a:cubicBezTo>
                    <a:pt x="1843" y="1"/>
                    <a:pt x="1834" y="3"/>
                    <a:pt x="1825" y="8"/>
                  </a:cubicBezTo>
                  <a:cubicBezTo>
                    <a:pt x="1805" y="16"/>
                    <a:pt x="1785" y="30"/>
                    <a:pt x="1772" y="58"/>
                  </a:cubicBezTo>
                  <a:lnTo>
                    <a:pt x="14" y="3805"/>
                  </a:lnTo>
                  <a:cubicBezTo>
                    <a:pt x="0" y="3833"/>
                    <a:pt x="0" y="3858"/>
                    <a:pt x="8" y="3877"/>
                  </a:cubicBezTo>
                  <a:cubicBezTo>
                    <a:pt x="20" y="3900"/>
                    <a:pt x="33" y="3916"/>
                    <a:pt x="61" y="3930"/>
                  </a:cubicBezTo>
                  <a:lnTo>
                    <a:pt x="943" y="4346"/>
                  </a:lnTo>
                  <a:cubicBezTo>
                    <a:pt x="958" y="4354"/>
                    <a:pt x="971" y="4358"/>
                    <a:pt x="985" y="4358"/>
                  </a:cubicBezTo>
                  <a:cubicBezTo>
                    <a:pt x="994" y="4358"/>
                    <a:pt x="1003" y="4356"/>
                    <a:pt x="1013" y="4351"/>
                  </a:cubicBezTo>
                  <a:cubicBezTo>
                    <a:pt x="1032" y="4340"/>
                    <a:pt x="1052" y="4326"/>
                    <a:pt x="1066" y="4298"/>
                  </a:cubicBezTo>
                  <a:lnTo>
                    <a:pt x="1730" y="2881"/>
                  </a:lnTo>
                  <a:cubicBezTo>
                    <a:pt x="1737" y="2868"/>
                    <a:pt x="1746" y="2862"/>
                    <a:pt x="1755" y="2862"/>
                  </a:cubicBezTo>
                  <a:cubicBezTo>
                    <a:pt x="1760" y="2862"/>
                    <a:pt x="1766" y="2863"/>
                    <a:pt x="1772" y="2867"/>
                  </a:cubicBezTo>
                  <a:lnTo>
                    <a:pt x="2645" y="3275"/>
                  </a:lnTo>
                  <a:cubicBezTo>
                    <a:pt x="2661" y="3286"/>
                    <a:pt x="2670" y="3294"/>
                    <a:pt x="2659" y="3316"/>
                  </a:cubicBezTo>
                  <a:lnTo>
                    <a:pt x="1992" y="4736"/>
                  </a:lnTo>
                  <a:cubicBezTo>
                    <a:pt x="1978" y="4759"/>
                    <a:pt x="1975" y="4784"/>
                    <a:pt x="1986" y="4806"/>
                  </a:cubicBezTo>
                  <a:cubicBezTo>
                    <a:pt x="1995" y="4826"/>
                    <a:pt x="2009" y="4842"/>
                    <a:pt x="2037" y="4856"/>
                  </a:cubicBezTo>
                  <a:lnTo>
                    <a:pt x="2921" y="5272"/>
                  </a:lnTo>
                  <a:cubicBezTo>
                    <a:pt x="2938" y="5281"/>
                    <a:pt x="2953" y="5284"/>
                    <a:pt x="2967" y="5284"/>
                  </a:cubicBezTo>
                  <a:cubicBezTo>
                    <a:pt x="2976" y="5284"/>
                    <a:pt x="2985" y="5283"/>
                    <a:pt x="2993" y="5280"/>
                  </a:cubicBezTo>
                  <a:cubicBezTo>
                    <a:pt x="3013" y="5269"/>
                    <a:pt x="3033" y="5255"/>
                    <a:pt x="3046" y="5227"/>
                  </a:cubicBezTo>
                  <a:lnTo>
                    <a:pt x="4804" y="1481"/>
                  </a:lnTo>
                  <a:cubicBezTo>
                    <a:pt x="4818" y="1458"/>
                    <a:pt x="4821" y="1433"/>
                    <a:pt x="4810" y="1411"/>
                  </a:cubicBezTo>
                  <a:cubicBezTo>
                    <a:pt x="4798" y="1392"/>
                    <a:pt x="4785" y="1375"/>
                    <a:pt x="4757" y="1361"/>
                  </a:cubicBezTo>
                  <a:lnTo>
                    <a:pt x="3875" y="945"/>
                  </a:lnTo>
                  <a:cubicBezTo>
                    <a:pt x="3858" y="937"/>
                    <a:pt x="3842" y="933"/>
                    <a:pt x="3828" y="933"/>
                  </a:cubicBezTo>
                  <a:cubicBezTo>
                    <a:pt x="3818" y="933"/>
                    <a:pt x="3810" y="935"/>
                    <a:pt x="3803" y="937"/>
                  </a:cubicBezTo>
                  <a:cubicBezTo>
                    <a:pt x="3777" y="948"/>
                    <a:pt x="3761" y="962"/>
                    <a:pt x="3750" y="987"/>
                  </a:cubicBezTo>
                  <a:lnTo>
                    <a:pt x="3108" y="2357"/>
                  </a:lnTo>
                  <a:cubicBezTo>
                    <a:pt x="3100" y="2368"/>
                    <a:pt x="3091" y="2376"/>
                    <a:pt x="3081" y="2376"/>
                  </a:cubicBezTo>
                  <a:cubicBezTo>
                    <a:pt x="3076" y="2376"/>
                    <a:pt x="3071" y="2374"/>
                    <a:pt x="3066" y="2371"/>
                  </a:cubicBezTo>
                  <a:lnTo>
                    <a:pt x="2196" y="1963"/>
                  </a:lnTo>
                  <a:cubicBezTo>
                    <a:pt x="2176" y="1952"/>
                    <a:pt x="2170" y="1941"/>
                    <a:pt x="2182" y="1922"/>
                  </a:cubicBezTo>
                  <a:lnTo>
                    <a:pt x="2823" y="552"/>
                  </a:lnTo>
                  <a:cubicBezTo>
                    <a:pt x="2837" y="527"/>
                    <a:pt x="2837" y="502"/>
                    <a:pt x="2829" y="482"/>
                  </a:cubicBezTo>
                  <a:cubicBezTo>
                    <a:pt x="2818" y="460"/>
                    <a:pt x="2804" y="443"/>
                    <a:pt x="2776" y="429"/>
                  </a:cubicBezTo>
                  <a:lnTo>
                    <a:pt x="1894" y="13"/>
                  </a:lnTo>
                  <a:cubicBezTo>
                    <a:pt x="1880" y="5"/>
                    <a:pt x="1866" y="1"/>
                    <a:pt x="1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7"/>
            <p:cNvSpPr/>
            <p:nvPr/>
          </p:nvSpPr>
          <p:spPr>
            <a:xfrm rot="423471">
              <a:off x="1558784" y="2106925"/>
              <a:ext cx="161760" cy="175531"/>
            </a:xfrm>
            <a:custGeom>
              <a:avLst/>
              <a:gdLst/>
              <a:ahLst/>
              <a:cxnLst/>
              <a:rect l="l" t="t" r="r" b="b"/>
              <a:pathLst>
                <a:path w="5227" h="5672" extrusionOk="0">
                  <a:moveTo>
                    <a:pt x="2102" y="427"/>
                  </a:moveTo>
                  <a:lnTo>
                    <a:pt x="2805" y="759"/>
                  </a:lnTo>
                  <a:lnTo>
                    <a:pt x="2205" y="2034"/>
                  </a:lnTo>
                  <a:cubicBezTo>
                    <a:pt x="2152" y="2145"/>
                    <a:pt x="2199" y="2274"/>
                    <a:pt x="2314" y="2329"/>
                  </a:cubicBezTo>
                  <a:lnTo>
                    <a:pt x="3184" y="2739"/>
                  </a:lnTo>
                  <a:cubicBezTo>
                    <a:pt x="3215" y="2755"/>
                    <a:pt x="3247" y="2763"/>
                    <a:pt x="3279" y="2763"/>
                  </a:cubicBezTo>
                  <a:cubicBezTo>
                    <a:pt x="3305" y="2763"/>
                    <a:pt x="3331" y="2758"/>
                    <a:pt x="3357" y="2748"/>
                  </a:cubicBezTo>
                  <a:cubicBezTo>
                    <a:pt x="3404" y="2734"/>
                    <a:pt x="3460" y="2678"/>
                    <a:pt x="3483" y="2633"/>
                  </a:cubicBezTo>
                  <a:lnTo>
                    <a:pt x="4082" y="1353"/>
                  </a:lnTo>
                  <a:lnTo>
                    <a:pt x="4785" y="1682"/>
                  </a:lnTo>
                  <a:lnTo>
                    <a:pt x="3112" y="5250"/>
                  </a:lnTo>
                  <a:lnTo>
                    <a:pt x="2409" y="4921"/>
                  </a:lnTo>
                  <a:lnTo>
                    <a:pt x="3031" y="3593"/>
                  </a:lnTo>
                  <a:cubicBezTo>
                    <a:pt x="3084" y="3479"/>
                    <a:pt x="3039" y="3353"/>
                    <a:pt x="2922" y="3297"/>
                  </a:cubicBezTo>
                  <a:lnTo>
                    <a:pt x="2051" y="2887"/>
                  </a:lnTo>
                  <a:cubicBezTo>
                    <a:pt x="2020" y="2872"/>
                    <a:pt x="1989" y="2864"/>
                    <a:pt x="1957" y="2864"/>
                  </a:cubicBezTo>
                  <a:cubicBezTo>
                    <a:pt x="1931" y="2864"/>
                    <a:pt x="1906" y="2869"/>
                    <a:pt x="1881" y="2879"/>
                  </a:cubicBezTo>
                  <a:cubicBezTo>
                    <a:pt x="1831" y="2893"/>
                    <a:pt x="1775" y="2949"/>
                    <a:pt x="1756" y="2993"/>
                  </a:cubicBezTo>
                  <a:lnTo>
                    <a:pt x="1131" y="4321"/>
                  </a:lnTo>
                  <a:lnTo>
                    <a:pt x="428" y="3995"/>
                  </a:lnTo>
                  <a:lnTo>
                    <a:pt x="2102" y="427"/>
                  </a:lnTo>
                  <a:close/>
                  <a:moveTo>
                    <a:pt x="2050" y="1"/>
                  </a:moveTo>
                  <a:cubicBezTo>
                    <a:pt x="2013" y="1"/>
                    <a:pt x="1982" y="8"/>
                    <a:pt x="1957" y="17"/>
                  </a:cubicBezTo>
                  <a:cubicBezTo>
                    <a:pt x="1909" y="36"/>
                    <a:pt x="1839" y="75"/>
                    <a:pt x="1798" y="167"/>
                  </a:cubicBezTo>
                  <a:lnTo>
                    <a:pt x="40" y="3914"/>
                  </a:lnTo>
                  <a:cubicBezTo>
                    <a:pt x="4" y="3987"/>
                    <a:pt x="1" y="4065"/>
                    <a:pt x="26" y="4134"/>
                  </a:cubicBezTo>
                  <a:cubicBezTo>
                    <a:pt x="43" y="4182"/>
                    <a:pt x="82" y="4249"/>
                    <a:pt x="174" y="4293"/>
                  </a:cubicBezTo>
                  <a:lnTo>
                    <a:pt x="1058" y="4709"/>
                  </a:lnTo>
                  <a:cubicBezTo>
                    <a:pt x="1104" y="4731"/>
                    <a:pt x="1147" y="4738"/>
                    <a:pt x="1184" y="4738"/>
                  </a:cubicBezTo>
                  <a:cubicBezTo>
                    <a:pt x="1219" y="4738"/>
                    <a:pt x="1250" y="4731"/>
                    <a:pt x="1273" y="4723"/>
                  </a:cubicBezTo>
                  <a:cubicBezTo>
                    <a:pt x="1323" y="4706"/>
                    <a:pt x="1387" y="4667"/>
                    <a:pt x="1435" y="4572"/>
                  </a:cubicBezTo>
                  <a:lnTo>
                    <a:pt x="2032" y="3300"/>
                  </a:lnTo>
                  <a:lnTo>
                    <a:pt x="2609" y="3571"/>
                  </a:lnTo>
                  <a:lnTo>
                    <a:pt x="2012" y="4846"/>
                  </a:lnTo>
                  <a:cubicBezTo>
                    <a:pt x="1979" y="4921"/>
                    <a:pt x="1976" y="4999"/>
                    <a:pt x="1998" y="5063"/>
                  </a:cubicBezTo>
                  <a:cubicBezTo>
                    <a:pt x="2024" y="5133"/>
                    <a:pt x="2077" y="5189"/>
                    <a:pt x="2149" y="5225"/>
                  </a:cubicBezTo>
                  <a:lnTo>
                    <a:pt x="3031" y="5641"/>
                  </a:lnTo>
                  <a:cubicBezTo>
                    <a:pt x="3081" y="5663"/>
                    <a:pt x="3123" y="5672"/>
                    <a:pt x="3162" y="5672"/>
                  </a:cubicBezTo>
                  <a:cubicBezTo>
                    <a:pt x="3198" y="5672"/>
                    <a:pt x="3232" y="5663"/>
                    <a:pt x="3265" y="5649"/>
                  </a:cubicBezTo>
                  <a:cubicBezTo>
                    <a:pt x="3310" y="5632"/>
                    <a:pt x="3377" y="5593"/>
                    <a:pt x="3421" y="5499"/>
                  </a:cubicBezTo>
                  <a:lnTo>
                    <a:pt x="5179" y="1755"/>
                  </a:lnTo>
                  <a:cubicBezTo>
                    <a:pt x="5226" y="1663"/>
                    <a:pt x="5212" y="1587"/>
                    <a:pt x="5193" y="1540"/>
                  </a:cubicBezTo>
                  <a:cubicBezTo>
                    <a:pt x="5176" y="1490"/>
                    <a:pt x="5137" y="1423"/>
                    <a:pt x="5045" y="1378"/>
                  </a:cubicBezTo>
                  <a:lnTo>
                    <a:pt x="4161" y="962"/>
                  </a:lnTo>
                  <a:cubicBezTo>
                    <a:pt x="4115" y="941"/>
                    <a:pt x="4071" y="933"/>
                    <a:pt x="4033" y="933"/>
                  </a:cubicBezTo>
                  <a:cubicBezTo>
                    <a:pt x="3997" y="933"/>
                    <a:pt x="3966" y="940"/>
                    <a:pt x="3943" y="948"/>
                  </a:cubicBezTo>
                  <a:lnTo>
                    <a:pt x="3937" y="948"/>
                  </a:lnTo>
                  <a:cubicBezTo>
                    <a:pt x="3890" y="965"/>
                    <a:pt x="3820" y="1004"/>
                    <a:pt x="3778" y="1099"/>
                  </a:cubicBezTo>
                  <a:lnTo>
                    <a:pt x="3201" y="2324"/>
                  </a:lnTo>
                  <a:lnTo>
                    <a:pt x="2623" y="2050"/>
                  </a:lnTo>
                  <a:lnTo>
                    <a:pt x="3198" y="826"/>
                  </a:lnTo>
                  <a:cubicBezTo>
                    <a:pt x="3243" y="736"/>
                    <a:pt x="3229" y="656"/>
                    <a:pt x="3212" y="608"/>
                  </a:cubicBezTo>
                  <a:cubicBezTo>
                    <a:pt x="3195" y="558"/>
                    <a:pt x="3153" y="488"/>
                    <a:pt x="3061" y="446"/>
                  </a:cubicBezTo>
                  <a:lnTo>
                    <a:pt x="2177" y="31"/>
                  </a:lnTo>
                  <a:cubicBezTo>
                    <a:pt x="2130" y="8"/>
                    <a:pt x="2087" y="1"/>
                    <a:pt x="20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7"/>
            <p:cNvSpPr/>
            <p:nvPr/>
          </p:nvSpPr>
          <p:spPr>
            <a:xfrm rot="423471">
              <a:off x="1692146" y="2198782"/>
              <a:ext cx="124438" cy="137250"/>
            </a:xfrm>
            <a:custGeom>
              <a:avLst/>
              <a:gdLst/>
              <a:ahLst/>
              <a:cxnLst/>
              <a:rect l="l" t="t" r="r" b="b"/>
              <a:pathLst>
                <a:path w="4021" h="4435" extrusionOk="0">
                  <a:moveTo>
                    <a:pt x="2272" y="1050"/>
                  </a:moveTo>
                  <a:cubicBezTo>
                    <a:pt x="2355" y="1050"/>
                    <a:pt x="2439" y="1070"/>
                    <a:pt x="2525" y="1109"/>
                  </a:cubicBezTo>
                  <a:cubicBezTo>
                    <a:pt x="2682" y="1182"/>
                    <a:pt x="2782" y="1293"/>
                    <a:pt x="2832" y="1439"/>
                  </a:cubicBezTo>
                  <a:cubicBezTo>
                    <a:pt x="2877" y="1586"/>
                    <a:pt x="2860" y="1745"/>
                    <a:pt x="2779" y="1918"/>
                  </a:cubicBezTo>
                  <a:lnTo>
                    <a:pt x="2266" y="3012"/>
                  </a:lnTo>
                  <a:cubicBezTo>
                    <a:pt x="2185" y="3179"/>
                    <a:pt x="2073" y="3294"/>
                    <a:pt x="1931" y="3355"/>
                  </a:cubicBezTo>
                  <a:cubicBezTo>
                    <a:pt x="1869" y="3381"/>
                    <a:pt x="1806" y="3394"/>
                    <a:pt x="1741" y="3394"/>
                  </a:cubicBezTo>
                  <a:cubicBezTo>
                    <a:pt x="1657" y="3394"/>
                    <a:pt x="1571" y="3372"/>
                    <a:pt x="1482" y="3330"/>
                  </a:cubicBezTo>
                  <a:cubicBezTo>
                    <a:pt x="1329" y="3257"/>
                    <a:pt x="1228" y="3149"/>
                    <a:pt x="1181" y="3001"/>
                  </a:cubicBezTo>
                  <a:cubicBezTo>
                    <a:pt x="1133" y="2856"/>
                    <a:pt x="1150" y="2694"/>
                    <a:pt x="1231" y="2524"/>
                  </a:cubicBezTo>
                  <a:lnTo>
                    <a:pt x="1744" y="1430"/>
                  </a:lnTo>
                  <a:cubicBezTo>
                    <a:pt x="1822" y="1263"/>
                    <a:pt x="1934" y="1146"/>
                    <a:pt x="2079" y="1087"/>
                  </a:cubicBezTo>
                  <a:cubicBezTo>
                    <a:pt x="2143" y="1063"/>
                    <a:pt x="2207" y="1050"/>
                    <a:pt x="2272" y="1050"/>
                  </a:cubicBezTo>
                  <a:close/>
                  <a:moveTo>
                    <a:pt x="2117" y="0"/>
                  </a:moveTo>
                  <a:cubicBezTo>
                    <a:pt x="2092" y="0"/>
                    <a:pt x="2067" y="1"/>
                    <a:pt x="2043" y="2"/>
                  </a:cubicBezTo>
                  <a:cubicBezTo>
                    <a:pt x="1747" y="16"/>
                    <a:pt x="1482" y="105"/>
                    <a:pt x="1248" y="264"/>
                  </a:cubicBezTo>
                  <a:cubicBezTo>
                    <a:pt x="1011" y="426"/>
                    <a:pt x="826" y="655"/>
                    <a:pt x="690" y="945"/>
                  </a:cubicBezTo>
                  <a:lnTo>
                    <a:pt x="199" y="1996"/>
                  </a:lnTo>
                  <a:cubicBezTo>
                    <a:pt x="59" y="2298"/>
                    <a:pt x="1" y="2591"/>
                    <a:pt x="23" y="2875"/>
                  </a:cubicBezTo>
                  <a:cubicBezTo>
                    <a:pt x="48" y="3163"/>
                    <a:pt x="148" y="3422"/>
                    <a:pt x="327" y="3662"/>
                  </a:cubicBezTo>
                  <a:cubicBezTo>
                    <a:pt x="508" y="3899"/>
                    <a:pt x="748" y="4089"/>
                    <a:pt x="1064" y="4234"/>
                  </a:cubicBezTo>
                  <a:cubicBezTo>
                    <a:pt x="1346" y="4365"/>
                    <a:pt x="1621" y="4434"/>
                    <a:pt x="1889" y="4434"/>
                  </a:cubicBezTo>
                  <a:cubicBezTo>
                    <a:pt x="1918" y="4434"/>
                    <a:pt x="1947" y="4434"/>
                    <a:pt x="1976" y="4432"/>
                  </a:cubicBezTo>
                  <a:cubicBezTo>
                    <a:pt x="2274" y="4415"/>
                    <a:pt x="2539" y="4326"/>
                    <a:pt x="2776" y="4164"/>
                  </a:cubicBezTo>
                  <a:cubicBezTo>
                    <a:pt x="3014" y="4000"/>
                    <a:pt x="3201" y="3768"/>
                    <a:pt x="3340" y="3469"/>
                  </a:cubicBezTo>
                  <a:lnTo>
                    <a:pt x="3831" y="2415"/>
                  </a:lnTo>
                  <a:cubicBezTo>
                    <a:pt x="3965" y="2122"/>
                    <a:pt x="4021" y="1837"/>
                    <a:pt x="3996" y="1550"/>
                  </a:cubicBezTo>
                  <a:cubicBezTo>
                    <a:pt x="3970" y="1266"/>
                    <a:pt x="3867" y="1006"/>
                    <a:pt x="3689" y="775"/>
                  </a:cubicBezTo>
                  <a:cubicBezTo>
                    <a:pt x="3507" y="540"/>
                    <a:pt x="3265" y="348"/>
                    <a:pt x="2949" y="203"/>
                  </a:cubicBezTo>
                  <a:cubicBezTo>
                    <a:pt x="2666" y="70"/>
                    <a:pt x="2387" y="0"/>
                    <a:pt x="2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7"/>
            <p:cNvSpPr/>
            <p:nvPr/>
          </p:nvSpPr>
          <p:spPr>
            <a:xfrm rot="423471">
              <a:off x="1686209" y="2192723"/>
              <a:ext cx="136414" cy="149288"/>
            </a:xfrm>
            <a:custGeom>
              <a:avLst/>
              <a:gdLst/>
              <a:ahLst/>
              <a:cxnLst/>
              <a:rect l="l" t="t" r="r" b="b"/>
              <a:pathLst>
                <a:path w="4408" h="4824" extrusionOk="0">
                  <a:moveTo>
                    <a:pt x="2472" y="1436"/>
                  </a:moveTo>
                  <a:cubicBezTo>
                    <a:pt x="2525" y="1436"/>
                    <a:pt x="2581" y="1450"/>
                    <a:pt x="2639" y="1478"/>
                  </a:cubicBezTo>
                  <a:cubicBezTo>
                    <a:pt x="2748" y="1531"/>
                    <a:pt x="2815" y="1595"/>
                    <a:pt x="2846" y="1696"/>
                  </a:cubicBezTo>
                  <a:cubicBezTo>
                    <a:pt x="2876" y="1796"/>
                    <a:pt x="2862" y="1908"/>
                    <a:pt x="2804" y="2033"/>
                  </a:cubicBezTo>
                  <a:lnTo>
                    <a:pt x="2291" y="3127"/>
                  </a:lnTo>
                  <a:cubicBezTo>
                    <a:pt x="2232" y="3253"/>
                    <a:pt x="2154" y="3336"/>
                    <a:pt x="2056" y="3375"/>
                  </a:cubicBezTo>
                  <a:cubicBezTo>
                    <a:pt x="2016" y="3390"/>
                    <a:pt x="1976" y="3398"/>
                    <a:pt x="1934" y="3398"/>
                  </a:cubicBezTo>
                  <a:cubicBezTo>
                    <a:pt x="1879" y="3398"/>
                    <a:pt x="1822" y="3384"/>
                    <a:pt x="1760" y="3356"/>
                  </a:cubicBezTo>
                  <a:cubicBezTo>
                    <a:pt x="1657" y="3306"/>
                    <a:pt x="1593" y="3239"/>
                    <a:pt x="1562" y="3141"/>
                  </a:cubicBezTo>
                  <a:cubicBezTo>
                    <a:pt x="1532" y="3041"/>
                    <a:pt x="1546" y="2932"/>
                    <a:pt x="1604" y="2803"/>
                  </a:cubicBezTo>
                  <a:lnTo>
                    <a:pt x="2118" y="1710"/>
                  </a:lnTo>
                  <a:cubicBezTo>
                    <a:pt x="2176" y="1584"/>
                    <a:pt x="2251" y="1501"/>
                    <a:pt x="2349" y="1462"/>
                  </a:cubicBezTo>
                  <a:cubicBezTo>
                    <a:pt x="2391" y="1448"/>
                    <a:pt x="2430" y="1436"/>
                    <a:pt x="2472" y="1436"/>
                  </a:cubicBezTo>
                  <a:close/>
                  <a:moveTo>
                    <a:pt x="2473" y="1050"/>
                  </a:moveTo>
                  <a:cubicBezTo>
                    <a:pt x="2382" y="1050"/>
                    <a:pt x="2293" y="1067"/>
                    <a:pt x="2204" y="1102"/>
                  </a:cubicBezTo>
                  <a:cubicBezTo>
                    <a:pt x="2012" y="1183"/>
                    <a:pt x="1866" y="1328"/>
                    <a:pt x="1763" y="1545"/>
                  </a:cubicBezTo>
                  <a:lnTo>
                    <a:pt x="1253" y="2639"/>
                  </a:lnTo>
                  <a:cubicBezTo>
                    <a:pt x="1150" y="2856"/>
                    <a:pt x="1130" y="3060"/>
                    <a:pt x="1191" y="3255"/>
                  </a:cubicBezTo>
                  <a:cubicBezTo>
                    <a:pt x="1256" y="3459"/>
                    <a:pt x="1392" y="3604"/>
                    <a:pt x="1593" y="3705"/>
                  </a:cubicBezTo>
                  <a:cubicBezTo>
                    <a:pt x="1707" y="3755"/>
                    <a:pt x="1819" y="3783"/>
                    <a:pt x="1931" y="3783"/>
                  </a:cubicBezTo>
                  <a:cubicBezTo>
                    <a:pt x="2023" y="3783"/>
                    <a:pt x="2109" y="3766"/>
                    <a:pt x="2196" y="3732"/>
                  </a:cubicBezTo>
                  <a:cubicBezTo>
                    <a:pt x="2388" y="3654"/>
                    <a:pt x="2536" y="3504"/>
                    <a:pt x="2636" y="3289"/>
                  </a:cubicBezTo>
                  <a:lnTo>
                    <a:pt x="3150" y="2192"/>
                  </a:lnTo>
                  <a:cubicBezTo>
                    <a:pt x="3250" y="1975"/>
                    <a:pt x="3270" y="1768"/>
                    <a:pt x="3208" y="1573"/>
                  </a:cubicBezTo>
                  <a:cubicBezTo>
                    <a:pt x="3141" y="1372"/>
                    <a:pt x="3005" y="1224"/>
                    <a:pt x="2801" y="1127"/>
                  </a:cubicBezTo>
                  <a:cubicBezTo>
                    <a:pt x="2690" y="1075"/>
                    <a:pt x="2581" y="1050"/>
                    <a:pt x="2473" y="1050"/>
                  </a:cubicBezTo>
                  <a:close/>
                  <a:moveTo>
                    <a:pt x="2319" y="397"/>
                  </a:moveTo>
                  <a:cubicBezTo>
                    <a:pt x="2559" y="397"/>
                    <a:pt x="2807" y="458"/>
                    <a:pt x="3061" y="580"/>
                  </a:cubicBezTo>
                  <a:cubicBezTo>
                    <a:pt x="3345" y="711"/>
                    <a:pt x="3571" y="881"/>
                    <a:pt x="3727" y="1091"/>
                  </a:cubicBezTo>
                  <a:cubicBezTo>
                    <a:pt x="3884" y="1297"/>
                    <a:pt x="3973" y="1517"/>
                    <a:pt x="3995" y="1768"/>
                  </a:cubicBezTo>
                  <a:cubicBezTo>
                    <a:pt x="4017" y="2017"/>
                    <a:pt x="3967" y="2273"/>
                    <a:pt x="3847" y="2533"/>
                  </a:cubicBezTo>
                  <a:lnTo>
                    <a:pt x="3353" y="3585"/>
                  </a:lnTo>
                  <a:cubicBezTo>
                    <a:pt x="3233" y="3850"/>
                    <a:pt x="3066" y="4059"/>
                    <a:pt x="2857" y="4201"/>
                  </a:cubicBezTo>
                  <a:cubicBezTo>
                    <a:pt x="2648" y="4346"/>
                    <a:pt x="2419" y="4422"/>
                    <a:pt x="2159" y="4435"/>
                  </a:cubicBezTo>
                  <a:cubicBezTo>
                    <a:pt x="2135" y="4437"/>
                    <a:pt x="2111" y="4437"/>
                    <a:pt x="2086" y="4437"/>
                  </a:cubicBezTo>
                  <a:cubicBezTo>
                    <a:pt x="1845" y="4437"/>
                    <a:pt x="1592" y="4376"/>
                    <a:pt x="1336" y="4254"/>
                  </a:cubicBezTo>
                  <a:cubicBezTo>
                    <a:pt x="1057" y="4126"/>
                    <a:pt x="834" y="3950"/>
                    <a:pt x="675" y="3741"/>
                  </a:cubicBezTo>
                  <a:cubicBezTo>
                    <a:pt x="516" y="3532"/>
                    <a:pt x="430" y="3308"/>
                    <a:pt x="416" y="3063"/>
                  </a:cubicBezTo>
                  <a:cubicBezTo>
                    <a:pt x="391" y="2812"/>
                    <a:pt x="444" y="2550"/>
                    <a:pt x="569" y="2282"/>
                  </a:cubicBezTo>
                  <a:lnTo>
                    <a:pt x="1060" y="1227"/>
                  </a:lnTo>
                  <a:cubicBezTo>
                    <a:pt x="1177" y="965"/>
                    <a:pt x="1345" y="764"/>
                    <a:pt x="1551" y="625"/>
                  </a:cubicBezTo>
                  <a:cubicBezTo>
                    <a:pt x="1760" y="482"/>
                    <a:pt x="1984" y="407"/>
                    <a:pt x="2246" y="399"/>
                  </a:cubicBezTo>
                  <a:cubicBezTo>
                    <a:pt x="2270" y="397"/>
                    <a:pt x="2295" y="397"/>
                    <a:pt x="2319" y="397"/>
                  </a:cubicBezTo>
                  <a:close/>
                  <a:moveTo>
                    <a:pt x="2308" y="1"/>
                  </a:moveTo>
                  <a:cubicBezTo>
                    <a:pt x="2282" y="1"/>
                    <a:pt x="2257" y="1"/>
                    <a:pt x="2232" y="2"/>
                  </a:cubicBezTo>
                  <a:cubicBezTo>
                    <a:pt x="1900" y="16"/>
                    <a:pt x="1601" y="114"/>
                    <a:pt x="1336" y="301"/>
                  </a:cubicBezTo>
                  <a:cubicBezTo>
                    <a:pt x="1071" y="482"/>
                    <a:pt x="862" y="736"/>
                    <a:pt x="712" y="1057"/>
                  </a:cubicBezTo>
                  <a:lnTo>
                    <a:pt x="221" y="2109"/>
                  </a:lnTo>
                  <a:cubicBezTo>
                    <a:pt x="62" y="2438"/>
                    <a:pt x="0" y="2770"/>
                    <a:pt x="28" y="3085"/>
                  </a:cubicBezTo>
                  <a:cubicBezTo>
                    <a:pt x="56" y="3412"/>
                    <a:pt x="170" y="3707"/>
                    <a:pt x="368" y="3972"/>
                  </a:cubicBezTo>
                  <a:cubicBezTo>
                    <a:pt x="564" y="4235"/>
                    <a:pt x="837" y="4447"/>
                    <a:pt x="1172" y="4603"/>
                  </a:cubicBezTo>
                  <a:cubicBezTo>
                    <a:pt x="1482" y="4751"/>
                    <a:pt x="1791" y="4823"/>
                    <a:pt x="2092" y="4823"/>
                  </a:cubicBezTo>
                  <a:cubicBezTo>
                    <a:pt x="2120" y="4823"/>
                    <a:pt x="2148" y="4823"/>
                    <a:pt x="2176" y="4815"/>
                  </a:cubicBezTo>
                  <a:cubicBezTo>
                    <a:pt x="2505" y="4801"/>
                    <a:pt x="2809" y="4700"/>
                    <a:pt x="3074" y="4516"/>
                  </a:cubicBezTo>
                  <a:cubicBezTo>
                    <a:pt x="3337" y="4332"/>
                    <a:pt x="3549" y="4073"/>
                    <a:pt x="3702" y="3746"/>
                  </a:cubicBezTo>
                  <a:lnTo>
                    <a:pt x="4193" y="2692"/>
                  </a:lnTo>
                  <a:cubicBezTo>
                    <a:pt x="4344" y="2371"/>
                    <a:pt x="4408" y="2047"/>
                    <a:pt x="4380" y="1729"/>
                  </a:cubicBezTo>
                  <a:cubicBezTo>
                    <a:pt x="4352" y="1409"/>
                    <a:pt x="4238" y="1113"/>
                    <a:pt x="4034" y="851"/>
                  </a:cubicBezTo>
                  <a:cubicBezTo>
                    <a:pt x="3839" y="594"/>
                    <a:pt x="3563" y="385"/>
                    <a:pt x="3225" y="223"/>
                  </a:cubicBezTo>
                  <a:cubicBezTo>
                    <a:pt x="2917" y="76"/>
                    <a:pt x="2606" y="1"/>
                    <a:pt x="23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7"/>
            <p:cNvSpPr/>
            <p:nvPr/>
          </p:nvSpPr>
          <p:spPr>
            <a:xfrm rot="423471">
              <a:off x="1797703" y="2257792"/>
              <a:ext cx="137312" cy="134836"/>
            </a:xfrm>
            <a:custGeom>
              <a:avLst/>
              <a:gdLst/>
              <a:ahLst/>
              <a:cxnLst/>
              <a:rect l="l" t="t" r="r" b="b"/>
              <a:pathLst>
                <a:path w="4437" h="4357" extrusionOk="0">
                  <a:moveTo>
                    <a:pt x="2454" y="1378"/>
                  </a:moveTo>
                  <a:cubicBezTo>
                    <a:pt x="2459" y="1378"/>
                    <a:pt x="2465" y="1379"/>
                    <a:pt x="2472" y="1383"/>
                  </a:cubicBezTo>
                  <a:lnTo>
                    <a:pt x="2941" y="1603"/>
                  </a:lnTo>
                  <a:cubicBezTo>
                    <a:pt x="3080" y="1670"/>
                    <a:pt x="3175" y="1756"/>
                    <a:pt x="3225" y="1871"/>
                  </a:cubicBezTo>
                  <a:cubicBezTo>
                    <a:pt x="3273" y="1985"/>
                    <a:pt x="3267" y="2105"/>
                    <a:pt x="3211" y="2228"/>
                  </a:cubicBezTo>
                  <a:cubicBezTo>
                    <a:pt x="3156" y="2345"/>
                    <a:pt x="3066" y="2423"/>
                    <a:pt x="2949" y="2457"/>
                  </a:cubicBezTo>
                  <a:cubicBezTo>
                    <a:pt x="2910" y="2467"/>
                    <a:pt x="2869" y="2472"/>
                    <a:pt x="2826" y="2472"/>
                  </a:cubicBezTo>
                  <a:cubicBezTo>
                    <a:pt x="2743" y="2472"/>
                    <a:pt x="2654" y="2452"/>
                    <a:pt x="2561" y="2409"/>
                  </a:cubicBezTo>
                  <a:lnTo>
                    <a:pt x="2090" y="2189"/>
                  </a:lnTo>
                  <a:cubicBezTo>
                    <a:pt x="2073" y="2178"/>
                    <a:pt x="2068" y="2167"/>
                    <a:pt x="2076" y="2147"/>
                  </a:cubicBezTo>
                  <a:lnTo>
                    <a:pt x="2430" y="1397"/>
                  </a:lnTo>
                  <a:cubicBezTo>
                    <a:pt x="2436" y="1385"/>
                    <a:pt x="2443" y="1378"/>
                    <a:pt x="2454" y="1378"/>
                  </a:cubicBezTo>
                  <a:close/>
                  <a:moveTo>
                    <a:pt x="1853" y="1"/>
                  </a:moveTo>
                  <a:cubicBezTo>
                    <a:pt x="1844" y="1"/>
                    <a:pt x="1835" y="2"/>
                    <a:pt x="1828" y="4"/>
                  </a:cubicBezTo>
                  <a:cubicBezTo>
                    <a:pt x="1803" y="16"/>
                    <a:pt x="1789" y="30"/>
                    <a:pt x="1775" y="57"/>
                  </a:cubicBezTo>
                  <a:lnTo>
                    <a:pt x="17" y="3804"/>
                  </a:lnTo>
                  <a:cubicBezTo>
                    <a:pt x="3" y="3832"/>
                    <a:pt x="0" y="3854"/>
                    <a:pt x="9" y="3877"/>
                  </a:cubicBezTo>
                  <a:cubicBezTo>
                    <a:pt x="20" y="3902"/>
                    <a:pt x="34" y="3916"/>
                    <a:pt x="62" y="3930"/>
                  </a:cubicBezTo>
                  <a:lnTo>
                    <a:pt x="943" y="4343"/>
                  </a:lnTo>
                  <a:cubicBezTo>
                    <a:pt x="961" y="4351"/>
                    <a:pt x="976" y="4357"/>
                    <a:pt x="992" y="4357"/>
                  </a:cubicBezTo>
                  <a:cubicBezTo>
                    <a:pt x="1001" y="4357"/>
                    <a:pt x="1009" y="4355"/>
                    <a:pt x="1019" y="4351"/>
                  </a:cubicBezTo>
                  <a:cubicBezTo>
                    <a:pt x="1038" y="4340"/>
                    <a:pt x="1055" y="4326"/>
                    <a:pt x="1069" y="4298"/>
                  </a:cubicBezTo>
                  <a:lnTo>
                    <a:pt x="1660" y="3040"/>
                  </a:lnTo>
                  <a:cubicBezTo>
                    <a:pt x="1666" y="3028"/>
                    <a:pt x="1673" y="3021"/>
                    <a:pt x="1684" y="3021"/>
                  </a:cubicBezTo>
                  <a:cubicBezTo>
                    <a:pt x="1689" y="3021"/>
                    <a:pt x="1695" y="3022"/>
                    <a:pt x="1702" y="3026"/>
                  </a:cubicBezTo>
                  <a:lnTo>
                    <a:pt x="2294" y="3305"/>
                  </a:lnTo>
                  <a:cubicBezTo>
                    <a:pt x="2556" y="3425"/>
                    <a:pt x="2810" y="3486"/>
                    <a:pt x="3057" y="3486"/>
                  </a:cubicBezTo>
                  <a:cubicBezTo>
                    <a:pt x="3067" y="3486"/>
                    <a:pt x="3078" y="3486"/>
                    <a:pt x="3089" y="3486"/>
                  </a:cubicBezTo>
                  <a:cubicBezTo>
                    <a:pt x="3348" y="3478"/>
                    <a:pt x="3577" y="3408"/>
                    <a:pt x="3783" y="3274"/>
                  </a:cubicBezTo>
                  <a:cubicBezTo>
                    <a:pt x="3990" y="3137"/>
                    <a:pt x="4149" y="2945"/>
                    <a:pt x="4269" y="2694"/>
                  </a:cubicBezTo>
                  <a:cubicBezTo>
                    <a:pt x="4386" y="2443"/>
                    <a:pt x="4436" y="2192"/>
                    <a:pt x="4417" y="1943"/>
                  </a:cubicBezTo>
                  <a:cubicBezTo>
                    <a:pt x="4400" y="1695"/>
                    <a:pt x="4313" y="1475"/>
                    <a:pt x="4163" y="1271"/>
                  </a:cubicBezTo>
                  <a:cubicBezTo>
                    <a:pt x="4009" y="1073"/>
                    <a:pt x="3800" y="908"/>
                    <a:pt x="3535" y="780"/>
                  </a:cubicBezTo>
                  <a:lnTo>
                    <a:pt x="1897" y="13"/>
                  </a:lnTo>
                  <a:cubicBezTo>
                    <a:pt x="1882" y="4"/>
                    <a:pt x="1867" y="1"/>
                    <a:pt x="1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7"/>
            <p:cNvSpPr/>
            <p:nvPr/>
          </p:nvSpPr>
          <p:spPr>
            <a:xfrm rot="423471">
              <a:off x="1791369" y="2252161"/>
              <a:ext cx="149474" cy="146410"/>
            </a:xfrm>
            <a:custGeom>
              <a:avLst/>
              <a:gdLst/>
              <a:ahLst/>
              <a:cxnLst/>
              <a:rect l="l" t="t" r="r" b="b"/>
              <a:pathLst>
                <a:path w="4830" h="4731" extrusionOk="0">
                  <a:moveTo>
                    <a:pt x="2743" y="1809"/>
                  </a:moveTo>
                  <a:lnTo>
                    <a:pt x="3067" y="1957"/>
                  </a:lnTo>
                  <a:cubicBezTo>
                    <a:pt x="3162" y="1999"/>
                    <a:pt x="3220" y="2055"/>
                    <a:pt x="3251" y="2124"/>
                  </a:cubicBezTo>
                  <a:cubicBezTo>
                    <a:pt x="3279" y="2189"/>
                    <a:pt x="3276" y="2250"/>
                    <a:pt x="3240" y="2325"/>
                  </a:cubicBezTo>
                  <a:cubicBezTo>
                    <a:pt x="3209" y="2395"/>
                    <a:pt x="3164" y="2431"/>
                    <a:pt x="3100" y="2451"/>
                  </a:cubicBezTo>
                  <a:cubicBezTo>
                    <a:pt x="3077" y="2457"/>
                    <a:pt x="3054" y="2460"/>
                    <a:pt x="3029" y="2460"/>
                  </a:cubicBezTo>
                  <a:cubicBezTo>
                    <a:pt x="2975" y="2460"/>
                    <a:pt x="2916" y="2445"/>
                    <a:pt x="2849" y="2414"/>
                  </a:cubicBezTo>
                  <a:lnTo>
                    <a:pt x="2526" y="2264"/>
                  </a:lnTo>
                  <a:lnTo>
                    <a:pt x="2743" y="1809"/>
                  </a:lnTo>
                  <a:close/>
                  <a:moveTo>
                    <a:pt x="2661" y="1369"/>
                  </a:moveTo>
                  <a:cubicBezTo>
                    <a:pt x="2637" y="1369"/>
                    <a:pt x="2613" y="1373"/>
                    <a:pt x="2590" y="1382"/>
                  </a:cubicBezTo>
                  <a:cubicBezTo>
                    <a:pt x="2539" y="1399"/>
                    <a:pt x="2484" y="1455"/>
                    <a:pt x="2464" y="1499"/>
                  </a:cubicBezTo>
                  <a:lnTo>
                    <a:pt x="2110" y="2250"/>
                  </a:lnTo>
                  <a:cubicBezTo>
                    <a:pt x="2082" y="2308"/>
                    <a:pt x="2079" y="2370"/>
                    <a:pt x="2101" y="2426"/>
                  </a:cubicBezTo>
                  <a:cubicBezTo>
                    <a:pt x="2118" y="2470"/>
                    <a:pt x="2171" y="2526"/>
                    <a:pt x="2216" y="2546"/>
                  </a:cubicBezTo>
                  <a:lnTo>
                    <a:pt x="2687" y="2766"/>
                  </a:lnTo>
                  <a:cubicBezTo>
                    <a:pt x="2802" y="2819"/>
                    <a:pt x="2916" y="2847"/>
                    <a:pt x="3028" y="2847"/>
                  </a:cubicBezTo>
                  <a:cubicBezTo>
                    <a:pt x="3086" y="2847"/>
                    <a:pt x="3148" y="2836"/>
                    <a:pt x="3209" y="2822"/>
                  </a:cubicBezTo>
                  <a:cubicBezTo>
                    <a:pt x="3379" y="2777"/>
                    <a:pt x="3513" y="2660"/>
                    <a:pt x="3594" y="2490"/>
                  </a:cubicBezTo>
                  <a:cubicBezTo>
                    <a:pt x="3672" y="2317"/>
                    <a:pt x="3680" y="2141"/>
                    <a:pt x="3611" y="1979"/>
                  </a:cubicBezTo>
                  <a:cubicBezTo>
                    <a:pt x="3541" y="1823"/>
                    <a:pt x="3415" y="1698"/>
                    <a:pt x="3234" y="1614"/>
                  </a:cubicBezTo>
                  <a:lnTo>
                    <a:pt x="2763" y="1393"/>
                  </a:lnTo>
                  <a:cubicBezTo>
                    <a:pt x="2729" y="1377"/>
                    <a:pt x="2694" y="1369"/>
                    <a:pt x="2661" y="1369"/>
                  </a:cubicBezTo>
                  <a:close/>
                  <a:moveTo>
                    <a:pt x="2115" y="411"/>
                  </a:moveTo>
                  <a:lnTo>
                    <a:pt x="3664" y="1137"/>
                  </a:lnTo>
                  <a:cubicBezTo>
                    <a:pt x="3895" y="1248"/>
                    <a:pt x="4082" y="1393"/>
                    <a:pt x="4213" y="1566"/>
                  </a:cubicBezTo>
                  <a:cubicBezTo>
                    <a:pt x="4347" y="1742"/>
                    <a:pt x="4411" y="1926"/>
                    <a:pt x="4431" y="2138"/>
                  </a:cubicBezTo>
                  <a:cubicBezTo>
                    <a:pt x="4448" y="2353"/>
                    <a:pt x="4403" y="2571"/>
                    <a:pt x="4297" y="2794"/>
                  </a:cubicBezTo>
                  <a:cubicBezTo>
                    <a:pt x="4197" y="3012"/>
                    <a:pt x="4060" y="3176"/>
                    <a:pt x="3881" y="3293"/>
                  </a:cubicBezTo>
                  <a:cubicBezTo>
                    <a:pt x="3706" y="3410"/>
                    <a:pt x="3513" y="3469"/>
                    <a:pt x="3290" y="3475"/>
                  </a:cubicBezTo>
                  <a:cubicBezTo>
                    <a:pt x="3275" y="3475"/>
                    <a:pt x="3261" y="3475"/>
                    <a:pt x="3246" y="3475"/>
                  </a:cubicBezTo>
                  <a:cubicBezTo>
                    <a:pt x="3035" y="3475"/>
                    <a:pt x="2811" y="3420"/>
                    <a:pt x="2581" y="3310"/>
                  </a:cubicBezTo>
                  <a:lnTo>
                    <a:pt x="1990" y="3031"/>
                  </a:lnTo>
                  <a:cubicBezTo>
                    <a:pt x="1956" y="3016"/>
                    <a:pt x="1923" y="3008"/>
                    <a:pt x="1890" y="3008"/>
                  </a:cubicBezTo>
                  <a:cubicBezTo>
                    <a:pt x="1864" y="3008"/>
                    <a:pt x="1839" y="3013"/>
                    <a:pt x="1814" y="3023"/>
                  </a:cubicBezTo>
                  <a:cubicBezTo>
                    <a:pt x="1767" y="3039"/>
                    <a:pt x="1711" y="3095"/>
                    <a:pt x="1689" y="3140"/>
                  </a:cubicBezTo>
                  <a:lnTo>
                    <a:pt x="1142" y="4309"/>
                  </a:lnTo>
                  <a:lnTo>
                    <a:pt x="436" y="3980"/>
                  </a:lnTo>
                  <a:lnTo>
                    <a:pt x="2115" y="411"/>
                  </a:lnTo>
                  <a:close/>
                  <a:moveTo>
                    <a:pt x="2056" y="0"/>
                  </a:moveTo>
                  <a:cubicBezTo>
                    <a:pt x="2019" y="0"/>
                    <a:pt x="1988" y="7"/>
                    <a:pt x="1965" y="15"/>
                  </a:cubicBezTo>
                  <a:cubicBezTo>
                    <a:pt x="1915" y="32"/>
                    <a:pt x="1845" y="71"/>
                    <a:pt x="1803" y="166"/>
                  </a:cubicBezTo>
                  <a:lnTo>
                    <a:pt x="45" y="3910"/>
                  </a:lnTo>
                  <a:cubicBezTo>
                    <a:pt x="1" y="4002"/>
                    <a:pt x="15" y="4080"/>
                    <a:pt x="31" y="4130"/>
                  </a:cubicBezTo>
                  <a:cubicBezTo>
                    <a:pt x="51" y="4175"/>
                    <a:pt x="87" y="4242"/>
                    <a:pt x="182" y="4286"/>
                  </a:cubicBezTo>
                  <a:lnTo>
                    <a:pt x="1069" y="4702"/>
                  </a:lnTo>
                  <a:cubicBezTo>
                    <a:pt x="1114" y="4724"/>
                    <a:pt x="1156" y="4730"/>
                    <a:pt x="1195" y="4730"/>
                  </a:cubicBezTo>
                  <a:cubicBezTo>
                    <a:pt x="1231" y="4730"/>
                    <a:pt x="1265" y="4724"/>
                    <a:pt x="1287" y="4719"/>
                  </a:cubicBezTo>
                  <a:cubicBezTo>
                    <a:pt x="1331" y="4702"/>
                    <a:pt x="1401" y="4660"/>
                    <a:pt x="1443" y="4568"/>
                  </a:cubicBezTo>
                  <a:lnTo>
                    <a:pt x="1968" y="3458"/>
                  </a:lnTo>
                  <a:lnTo>
                    <a:pt x="2414" y="3667"/>
                  </a:lnTo>
                  <a:cubicBezTo>
                    <a:pt x="2701" y="3801"/>
                    <a:pt x="2982" y="3866"/>
                    <a:pt x="3261" y="3866"/>
                  </a:cubicBezTo>
                  <a:cubicBezTo>
                    <a:pt x="3272" y="3866"/>
                    <a:pt x="3284" y="3865"/>
                    <a:pt x="3295" y="3865"/>
                  </a:cubicBezTo>
                  <a:cubicBezTo>
                    <a:pt x="3588" y="3857"/>
                    <a:pt x="3856" y="3773"/>
                    <a:pt x="4091" y="3620"/>
                  </a:cubicBezTo>
                  <a:cubicBezTo>
                    <a:pt x="4325" y="3466"/>
                    <a:pt x="4509" y="3249"/>
                    <a:pt x="4643" y="2964"/>
                  </a:cubicBezTo>
                  <a:cubicBezTo>
                    <a:pt x="4774" y="2682"/>
                    <a:pt x="4830" y="2398"/>
                    <a:pt x="4810" y="2119"/>
                  </a:cubicBezTo>
                  <a:cubicBezTo>
                    <a:pt x="4788" y="1831"/>
                    <a:pt x="4690" y="1575"/>
                    <a:pt x="4517" y="1343"/>
                  </a:cubicBezTo>
                  <a:cubicBezTo>
                    <a:pt x="4347" y="1117"/>
                    <a:pt x="4113" y="933"/>
                    <a:pt x="3820" y="796"/>
                  </a:cubicBezTo>
                  <a:lnTo>
                    <a:pt x="2185" y="29"/>
                  </a:lnTo>
                  <a:cubicBezTo>
                    <a:pt x="2138" y="8"/>
                    <a:pt x="2094" y="0"/>
                    <a:pt x="2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7"/>
            <p:cNvSpPr/>
            <p:nvPr/>
          </p:nvSpPr>
          <p:spPr>
            <a:xfrm rot="423471">
              <a:off x="1909681" y="2329993"/>
              <a:ext cx="143161" cy="160584"/>
            </a:xfrm>
            <a:custGeom>
              <a:avLst/>
              <a:gdLst/>
              <a:ahLst/>
              <a:cxnLst/>
              <a:rect l="l" t="t" r="r" b="b"/>
              <a:pathLst>
                <a:path w="4626" h="5189" extrusionOk="0">
                  <a:moveTo>
                    <a:pt x="1850" y="0"/>
                  </a:moveTo>
                  <a:cubicBezTo>
                    <a:pt x="1841" y="0"/>
                    <a:pt x="1833" y="2"/>
                    <a:pt x="1825" y="4"/>
                  </a:cubicBezTo>
                  <a:cubicBezTo>
                    <a:pt x="1800" y="15"/>
                    <a:pt x="1786" y="29"/>
                    <a:pt x="1772" y="57"/>
                  </a:cubicBezTo>
                  <a:lnTo>
                    <a:pt x="14" y="3803"/>
                  </a:lnTo>
                  <a:cubicBezTo>
                    <a:pt x="0" y="3826"/>
                    <a:pt x="0" y="3851"/>
                    <a:pt x="9" y="3873"/>
                  </a:cubicBezTo>
                  <a:cubicBezTo>
                    <a:pt x="17" y="3895"/>
                    <a:pt x="31" y="3909"/>
                    <a:pt x="59" y="3923"/>
                  </a:cubicBezTo>
                  <a:lnTo>
                    <a:pt x="2729" y="5176"/>
                  </a:lnTo>
                  <a:cubicBezTo>
                    <a:pt x="2746" y="5185"/>
                    <a:pt x="2762" y="5189"/>
                    <a:pt x="2776" y="5189"/>
                  </a:cubicBezTo>
                  <a:cubicBezTo>
                    <a:pt x="2785" y="5189"/>
                    <a:pt x="2793" y="5187"/>
                    <a:pt x="2801" y="5184"/>
                  </a:cubicBezTo>
                  <a:cubicBezTo>
                    <a:pt x="2821" y="5173"/>
                    <a:pt x="2840" y="5159"/>
                    <a:pt x="2854" y="5131"/>
                  </a:cubicBezTo>
                  <a:lnTo>
                    <a:pt x="3195" y="4398"/>
                  </a:lnTo>
                  <a:cubicBezTo>
                    <a:pt x="3209" y="4375"/>
                    <a:pt x="3211" y="4350"/>
                    <a:pt x="3203" y="4328"/>
                  </a:cubicBezTo>
                  <a:cubicBezTo>
                    <a:pt x="3192" y="4308"/>
                    <a:pt x="3178" y="4292"/>
                    <a:pt x="3150" y="4278"/>
                  </a:cubicBezTo>
                  <a:lnTo>
                    <a:pt x="1479" y="3491"/>
                  </a:lnTo>
                  <a:cubicBezTo>
                    <a:pt x="1462" y="3483"/>
                    <a:pt x="1454" y="3471"/>
                    <a:pt x="1465" y="3449"/>
                  </a:cubicBezTo>
                  <a:lnTo>
                    <a:pt x="1738" y="2869"/>
                  </a:lnTo>
                  <a:cubicBezTo>
                    <a:pt x="1746" y="2853"/>
                    <a:pt x="1753" y="2846"/>
                    <a:pt x="1764" y="2846"/>
                  </a:cubicBezTo>
                  <a:cubicBezTo>
                    <a:pt x="1769" y="2846"/>
                    <a:pt x="1774" y="2847"/>
                    <a:pt x="1780" y="2849"/>
                  </a:cubicBezTo>
                  <a:lnTo>
                    <a:pt x="2813" y="3335"/>
                  </a:lnTo>
                  <a:cubicBezTo>
                    <a:pt x="2830" y="3343"/>
                    <a:pt x="2844" y="3348"/>
                    <a:pt x="2858" y="3348"/>
                  </a:cubicBezTo>
                  <a:cubicBezTo>
                    <a:pt x="2867" y="3348"/>
                    <a:pt x="2876" y="3346"/>
                    <a:pt x="2885" y="3343"/>
                  </a:cubicBezTo>
                  <a:cubicBezTo>
                    <a:pt x="2907" y="3332"/>
                    <a:pt x="2924" y="3318"/>
                    <a:pt x="2938" y="3290"/>
                  </a:cubicBezTo>
                  <a:lnTo>
                    <a:pt x="3278" y="2565"/>
                  </a:lnTo>
                  <a:cubicBezTo>
                    <a:pt x="3292" y="2537"/>
                    <a:pt x="3292" y="2512"/>
                    <a:pt x="3287" y="2492"/>
                  </a:cubicBezTo>
                  <a:cubicBezTo>
                    <a:pt x="3276" y="2470"/>
                    <a:pt x="3262" y="2453"/>
                    <a:pt x="3234" y="2439"/>
                  </a:cubicBezTo>
                  <a:lnTo>
                    <a:pt x="2202" y="1954"/>
                  </a:lnTo>
                  <a:cubicBezTo>
                    <a:pt x="2185" y="1943"/>
                    <a:pt x="2176" y="1934"/>
                    <a:pt x="2188" y="1912"/>
                  </a:cubicBezTo>
                  <a:lnTo>
                    <a:pt x="2436" y="1385"/>
                  </a:lnTo>
                  <a:cubicBezTo>
                    <a:pt x="2444" y="1373"/>
                    <a:pt x="2450" y="1367"/>
                    <a:pt x="2461" y="1367"/>
                  </a:cubicBezTo>
                  <a:cubicBezTo>
                    <a:pt x="2465" y="1367"/>
                    <a:pt x="2471" y="1368"/>
                    <a:pt x="2478" y="1371"/>
                  </a:cubicBezTo>
                  <a:lnTo>
                    <a:pt x="4149" y="2157"/>
                  </a:lnTo>
                  <a:cubicBezTo>
                    <a:pt x="4162" y="2166"/>
                    <a:pt x="4176" y="2170"/>
                    <a:pt x="4190" y="2170"/>
                  </a:cubicBezTo>
                  <a:cubicBezTo>
                    <a:pt x="4199" y="2170"/>
                    <a:pt x="4209" y="2168"/>
                    <a:pt x="4219" y="2163"/>
                  </a:cubicBezTo>
                  <a:cubicBezTo>
                    <a:pt x="4238" y="2157"/>
                    <a:pt x="4255" y="2138"/>
                    <a:pt x="4266" y="2118"/>
                  </a:cubicBezTo>
                  <a:lnTo>
                    <a:pt x="4606" y="1385"/>
                  </a:lnTo>
                  <a:cubicBezTo>
                    <a:pt x="4620" y="1362"/>
                    <a:pt x="4626" y="1337"/>
                    <a:pt x="4615" y="1315"/>
                  </a:cubicBezTo>
                  <a:cubicBezTo>
                    <a:pt x="4604" y="1295"/>
                    <a:pt x="4590" y="1279"/>
                    <a:pt x="4562" y="1265"/>
                  </a:cubicBezTo>
                  <a:lnTo>
                    <a:pt x="1895" y="12"/>
                  </a:lnTo>
                  <a:cubicBezTo>
                    <a:pt x="1879" y="3"/>
                    <a:pt x="1864" y="0"/>
                    <a:pt x="18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7"/>
            <p:cNvSpPr/>
            <p:nvPr/>
          </p:nvSpPr>
          <p:spPr>
            <a:xfrm rot="423471">
              <a:off x="1903579" y="2323842"/>
              <a:ext cx="155509" cy="172468"/>
            </a:xfrm>
            <a:custGeom>
              <a:avLst/>
              <a:gdLst/>
              <a:ahLst/>
              <a:cxnLst/>
              <a:rect l="l" t="t" r="r" b="b"/>
              <a:pathLst>
                <a:path w="5025" h="5573" extrusionOk="0">
                  <a:moveTo>
                    <a:pt x="1758" y="3509"/>
                  </a:moveTo>
                  <a:cubicBezTo>
                    <a:pt x="1761" y="3509"/>
                    <a:pt x="1761" y="3509"/>
                    <a:pt x="1766" y="3514"/>
                  </a:cubicBezTo>
                  <a:lnTo>
                    <a:pt x="1758" y="3509"/>
                  </a:lnTo>
                  <a:close/>
                  <a:moveTo>
                    <a:pt x="2115" y="431"/>
                  </a:moveTo>
                  <a:lnTo>
                    <a:pt x="4601" y="1598"/>
                  </a:lnTo>
                  <a:lnTo>
                    <a:pt x="4338" y="2150"/>
                  </a:lnTo>
                  <a:lnTo>
                    <a:pt x="2757" y="1408"/>
                  </a:lnTo>
                  <a:cubicBezTo>
                    <a:pt x="2724" y="1393"/>
                    <a:pt x="2689" y="1386"/>
                    <a:pt x="2657" y="1386"/>
                  </a:cubicBezTo>
                  <a:cubicBezTo>
                    <a:pt x="2573" y="1386"/>
                    <a:pt x="2496" y="1432"/>
                    <a:pt x="2458" y="1514"/>
                  </a:cubicBezTo>
                  <a:lnTo>
                    <a:pt x="2213" y="2041"/>
                  </a:lnTo>
                  <a:cubicBezTo>
                    <a:pt x="2188" y="2083"/>
                    <a:pt x="2185" y="2161"/>
                    <a:pt x="2202" y="2209"/>
                  </a:cubicBezTo>
                  <a:cubicBezTo>
                    <a:pt x="2218" y="2259"/>
                    <a:pt x="2274" y="2315"/>
                    <a:pt x="2319" y="2334"/>
                  </a:cubicBezTo>
                  <a:lnTo>
                    <a:pt x="3264" y="2778"/>
                  </a:lnTo>
                  <a:lnTo>
                    <a:pt x="3011" y="3324"/>
                  </a:lnTo>
                  <a:lnTo>
                    <a:pt x="2062" y="2878"/>
                  </a:lnTo>
                  <a:cubicBezTo>
                    <a:pt x="2032" y="2864"/>
                    <a:pt x="2000" y="2857"/>
                    <a:pt x="1969" y="2857"/>
                  </a:cubicBezTo>
                  <a:cubicBezTo>
                    <a:pt x="1886" y="2857"/>
                    <a:pt x="1808" y="2906"/>
                    <a:pt x="1769" y="2987"/>
                  </a:cubicBezTo>
                  <a:lnTo>
                    <a:pt x="1496" y="3564"/>
                  </a:lnTo>
                  <a:cubicBezTo>
                    <a:pt x="1468" y="3620"/>
                    <a:pt x="1465" y="3684"/>
                    <a:pt x="1487" y="3740"/>
                  </a:cubicBezTo>
                  <a:cubicBezTo>
                    <a:pt x="1504" y="3785"/>
                    <a:pt x="1557" y="3841"/>
                    <a:pt x="1602" y="3860"/>
                  </a:cubicBezTo>
                  <a:lnTo>
                    <a:pt x="3184" y="4605"/>
                  </a:lnTo>
                  <a:lnTo>
                    <a:pt x="2924" y="5155"/>
                  </a:lnTo>
                  <a:lnTo>
                    <a:pt x="436" y="3988"/>
                  </a:lnTo>
                  <a:lnTo>
                    <a:pt x="2115" y="431"/>
                  </a:lnTo>
                  <a:close/>
                  <a:moveTo>
                    <a:pt x="3011" y="5194"/>
                  </a:moveTo>
                  <a:cubicBezTo>
                    <a:pt x="3012" y="5194"/>
                    <a:pt x="3013" y="5195"/>
                    <a:pt x="3012" y="5195"/>
                  </a:cubicBezTo>
                  <a:cubicBezTo>
                    <a:pt x="3012" y="5195"/>
                    <a:pt x="3011" y="5195"/>
                    <a:pt x="3011" y="5194"/>
                  </a:cubicBezTo>
                  <a:close/>
                  <a:moveTo>
                    <a:pt x="2055" y="1"/>
                  </a:moveTo>
                  <a:cubicBezTo>
                    <a:pt x="2024" y="1"/>
                    <a:pt x="1992" y="7"/>
                    <a:pt x="1962" y="19"/>
                  </a:cubicBezTo>
                  <a:cubicBezTo>
                    <a:pt x="1914" y="35"/>
                    <a:pt x="1844" y="77"/>
                    <a:pt x="1803" y="169"/>
                  </a:cubicBezTo>
                  <a:lnTo>
                    <a:pt x="45" y="3913"/>
                  </a:lnTo>
                  <a:cubicBezTo>
                    <a:pt x="0" y="4005"/>
                    <a:pt x="14" y="4080"/>
                    <a:pt x="31" y="4133"/>
                  </a:cubicBezTo>
                  <a:cubicBezTo>
                    <a:pt x="56" y="4200"/>
                    <a:pt x="112" y="4259"/>
                    <a:pt x="182" y="4290"/>
                  </a:cubicBezTo>
                  <a:lnTo>
                    <a:pt x="2846" y="5542"/>
                  </a:lnTo>
                  <a:cubicBezTo>
                    <a:pt x="2896" y="5567"/>
                    <a:pt x="2938" y="5573"/>
                    <a:pt x="2974" y="5573"/>
                  </a:cubicBezTo>
                  <a:cubicBezTo>
                    <a:pt x="3013" y="5573"/>
                    <a:pt x="3044" y="5567"/>
                    <a:pt x="3064" y="5551"/>
                  </a:cubicBezTo>
                  <a:cubicBezTo>
                    <a:pt x="3108" y="5531"/>
                    <a:pt x="3175" y="5495"/>
                    <a:pt x="3220" y="5400"/>
                  </a:cubicBezTo>
                  <a:lnTo>
                    <a:pt x="3560" y="4666"/>
                  </a:lnTo>
                  <a:cubicBezTo>
                    <a:pt x="3608" y="4577"/>
                    <a:pt x="3594" y="4496"/>
                    <a:pt x="3574" y="4452"/>
                  </a:cubicBezTo>
                  <a:cubicBezTo>
                    <a:pt x="3557" y="4401"/>
                    <a:pt x="3518" y="4337"/>
                    <a:pt x="3426" y="4290"/>
                  </a:cubicBezTo>
                  <a:lnTo>
                    <a:pt x="1900" y="3576"/>
                  </a:lnTo>
                  <a:lnTo>
                    <a:pt x="2037" y="3285"/>
                  </a:lnTo>
                  <a:lnTo>
                    <a:pt x="2927" y="3704"/>
                  </a:lnTo>
                  <a:cubicBezTo>
                    <a:pt x="2974" y="3728"/>
                    <a:pt x="3017" y="3736"/>
                    <a:pt x="3054" y="3736"/>
                  </a:cubicBezTo>
                  <a:cubicBezTo>
                    <a:pt x="3091" y="3736"/>
                    <a:pt x="3122" y="3728"/>
                    <a:pt x="3147" y="3718"/>
                  </a:cubicBezTo>
                  <a:cubicBezTo>
                    <a:pt x="3217" y="3695"/>
                    <a:pt x="3273" y="3640"/>
                    <a:pt x="3306" y="3570"/>
                  </a:cubicBezTo>
                  <a:lnTo>
                    <a:pt x="3649" y="2839"/>
                  </a:lnTo>
                  <a:cubicBezTo>
                    <a:pt x="3683" y="2769"/>
                    <a:pt x="3691" y="2697"/>
                    <a:pt x="3663" y="2619"/>
                  </a:cubicBezTo>
                  <a:cubicBezTo>
                    <a:pt x="3644" y="2574"/>
                    <a:pt x="3602" y="2504"/>
                    <a:pt x="3513" y="2462"/>
                  </a:cubicBezTo>
                  <a:lnTo>
                    <a:pt x="2623" y="2047"/>
                  </a:lnTo>
                  <a:lnTo>
                    <a:pt x="2734" y="1815"/>
                  </a:lnTo>
                  <a:lnTo>
                    <a:pt x="4263" y="2532"/>
                  </a:lnTo>
                  <a:cubicBezTo>
                    <a:pt x="4309" y="2556"/>
                    <a:pt x="4352" y="2564"/>
                    <a:pt x="4389" y="2564"/>
                  </a:cubicBezTo>
                  <a:cubicBezTo>
                    <a:pt x="4426" y="2564"/>
                    <a:pt x="4457" y="2556"/>
                    <a:pt x="4481" y="2546"/>
                  </a:cubicBezTo>
                  <a:cubicBezTo>
                    <a:pt x="4528" y="2529"/>
                    <a:pt x="4592" y="2487"/>
                    <a:pt x="4640" y="2395"/>
                  </a:cubicBezTo>
                  <a:lnTo>
                    <a:pt x="4980" y="1665"/>
                  </a:lnTo>
                  <a:cubicBezTo>
                    <a:pt x="5025" y="1570"/>
                    <a:pt x="5011" y="1494"/>
                    <a:pt x="4994" y="1444"/>
                  </a:cubicBezTo>
                  <a:cubicBezTo>
                    <a:pt x="4977" y="1397"/>
                    <a:pt x="4938" y="1330"/>
                    <a:pt x="4843" y="1285"/>
                  </a:cubicBezTo>
                  <a:lnTo>
                    <a:pt x="2179" y="32"/>
                  </a:lnTo>
                  <a:cubicBezTo>
                    <a:pt x="2139" y="12"/>
                    <a:pt x="2097" y="1"/>
                    <a:pt x="2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7"/>
            <p:cNvSpPr/>
            <p:nvPr/>
          </p:nvSpPr>
          <p:spPr>
            <a:xfrm rot="423471">
              <a:off x="1466389" y="1727460"/>
              <a:ext cx="118929" cy="338901"/>
            </a:xfrm>
            <a:custGeom>
              <a:avLst/>
              <a:gdLst/>
              <a:ahLst/>
              <a:cxnLst/>
              <a:rect l="l" t="t" r="r" b="b"/>
              <a:pathLst>
                <a:path w="3843" h="10951" extrusionOk="0">
                  <a:moveTo>
                    <a:pt x="1639" y="0"/>
                  </a:moveTo>
                  <a:cubicBezTo>
                    <a:pt x="1575" y="0"/>
                    <a:pt x="1513" y="32"/>
                    <a:pt x="1477" y="90"/>
                  </a:cubicBezTo>
                  <a:cubicBezTo>
                    <a:pt x="403" y="1803"/>
                    <a:pt x="1" y="3920"/>
                    <a:pt x="375" y="5901"/>
                  </a:cubicBezTo>
                  <a:cubicBezTo>
                    <a:pt x="749" y="7881"/>
                    <a:pt x="1892" y="9709"/>
                    <a:pt x="3510" y="10911"/>
                  </a:cubicBezTo>
                  <a:cubicBezTo>
                    <a:pt x="3544" y="10936"/>
                    <a:pt x="3586" y="10950"/>
                    <a:pt x="3625" y="10950"/>
                  </a:cubicBezTo>
                  <a:cubicBezTo>
                    <a:pt x="3683" y="10950"/>
                    <a:pt x="3745" y="10922"/>
                    <a:pt x="3775" y="10872"/>
                  </a:cubicBezTo>
                  <a:cubicBezTo>
                    <a:pt x="3842" y="10788"/>
                    <a:pt x="3820" y="10668"/>
                    <a:pt x="3736" y="10604"/>
                  </a:cubicBezTo>
                  <a:cubicBezTo>
                    <a:pt x="2196" y="9460"/>
                    <a:pt x="1108" y="7717"/>
                    <a:pt x="751" y="5831"/>
                  </a:cubicBezTo>
                  <a:cubicBezTo>
                    <a:pt x="397" y="3939"/>
                    <a:pt x="779" y="1925"/>
                    <a:pt x="1800" y="296"/>
                  </a:cubicBezTo>
                  <a:cubicBezTo>
                    <a:pt x="1862" y="207"/>
                    <a:pt x="1834" y="87"/>
                    <a:pt x="1742" y="31"/>
                  </a:cubicBezTo>
                  <a:cubicBezTo>
                    <a:pt x="1710" y="10"/>
                    <a:pt x="1674" y="0"/>
                    <a:pt x="1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7"/>
            <p:cNvSpPr/>
            <p:nvPr/>
          </p:nvSpPr>
          <p:spPr>
            <a:xfrm rot="423471">
              <a:off x="1359085" y="1742309"/>
              <a:ext cx="196885" cy="465164"/>
            </a:xfrm>
            <a:custGeom>
              <a:avLst/>
              <a:gdLst/>
              <a:ahLst/>
              <a:cxnLst/>
              <a:rect l="l" t="t" r="r" b="b"/>
              <a:pathLst>
                <a:path w="6362" h="15031" extrusionOk="0">
                  <a:moveTo>
                    <a:pt x="3431" y="0"/>
                  </a:moveTo>
                  <a:cubicBezTo>
                    <a:pt x="3391" y="0"/>
                    <a:pt x="3351" y="12"/>
                    <a:pt x="3318" y="38"/>
                  </a:cubicBezTo>
                  <a:cubicBezTo>
                    <a:pt x="1050" y="1734"/>
                    <a:pt x="1" y="5049"/>
                    <a:pt x="762" y="8104"/>
                  </a:cubicBezTo>
                  <a:cubicBezTo>
                    <a:pt x="1423" y="10754"/>
                    <a:pt x="3295" y="13206"/>
                    <a:pt x="6038" y="15000"/>
                  </a:cubicBezTo>
                  <a:cubicBezTo>
                    <a:pt x="6068" y="15019"/>
                    <a:pt x="6107" y="15031"/>
                    <a:pt x="6141" y="15031"/>
                  </a:cubicBezTo>
                  <a:cubicBezTo>
                    <a:pt x="6208" y="15031"/>
                    <a:pt x="6266" y="15000"/>
                    <a:pt x="6303" y="14947"/>
                  </a:cubicBezTo>
                  <a:cubicBezTo>
                    <a:pt x="6361" y="14855"/>
                    <a:pt x="6336" y="14738"/>
                    <a:pt x="6247" y="14676"/>
                  </a:cubicBezTo>
                  <a:cubicBezTo>
                    <a:pt x="3588" y="12938"/>
                    <a:pt x="1772" y="10567"/>
                    <a:pt x="1133" y="8011"/>
                  </a:cubicBezTo>
                  <a:cubicBezTo>
                    <a:pt x="408" y="5102"/>
                    <a:pt x="1404" y="1949"/>
                    <a:pt x="3546" y="345"/>
                  </a:cubicBezTo>
                  <a:cubicBezTo>
                    <a:pt x="3630" y="284"/>
                    <a:pt x="3650" y="161"/>
                    <a:pt x="3585" y="77"/>
                  </a:cubicBezTo>
                  <a:cubicBezTo>
                    <a:pt x="3549" y="27"/>
                    <a:pt x="3490" y="0"/>
                    <a:pt x="3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7"/>
            <p:cNvSpPr/>
            <p:nvPr/>
          </p:nvSpPr>
          <p:spPr>
            <a:xfrm rot="423471">
              <a:off x="1320528" y="1865256"/>
              <a:ext cx="79627" cy="216815"/>
            </a:xfrm>
            <a:custGeom>
              <a:avLst/>
              <a:gdLst/>
              <a:ahLst/>
              <a:cxnLst/>
              <a:rect l="l" t="t" r="r" b="b"/>
              <a:pathLst>
                <a:path w="2573" h="7006" extrusionOk="0">
                  <a:moveTo>
                    <a:pt x="617" y="0"/>
                  </a:moveTo>
                  <a:cubicBezTo>
                    <a:pt x="526" y="0"/>
                    <a:pt x="447" y="65"/>
                    <a:pt x="430" y="157"/>
                  </a:cubicBezTo>
                  <a:cubicBezTo>
                    <a:pt x="0" y="2539"/>
                    <a:pt x="670" y="5075"/>
                    <a:pt x="2215" y="6936"/>
                  </a:cubicBezTo>
                  <a:cubicBezTo>
                    <a:pt x="2249" y="6981"/>
                    <a:pt x="2304" y="7006"/>
                    <a:pt x="2360" y="7006"/>
                  </a:cubicBezTo>
                  <a:cubicBezTo>
                    <a:pt x="2408" y="7006"/>
                    <a:pt x="2450" y="6992"/>
                    <a:pt x="2483" y="6964"/>
                  </a:cubicBezTo>
                  <a:cubicBezTo>
                    <a:pt x="2564" y="6894"/>
                    <a:pt x="2572" y="6771"/>
                    <a:pt x="2508" y="6693"/>
                  </a:cubicBezTo>
                  <a:cubicBezTo>
                    <a:pt x="1032" y="4916"/>
                    <a:pt x="399" y="2500"/>
                    <a:pt x="806" y="227"/>
                  </a:cubicBezTo>
                  <a:cubicBezTo>
                    <a:pt x="826" y="123"/>
                    <a:pt x="756" y="26"/>
                    <a:pt x="653" y="3"/>
                  </a:cubicBezTo>
                  <a:cubicBezTo>
                    <a:pt x="641" y="1"/>
                    <a:pt x="629"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7"/>
            <p:cNvSpPr/>
            <p:nvPr/>
          </p:nvSpPr>
          <p:spPr>
            <a:xfrm rot="423471">
              <a:off x="1423484" y="1939599"/>
              <a:ext cx="102775" cy="154364"/>
            </a:xfrm>
            <a:custGeom>
              <a:avLst/>
              <a:gdLst/>
              <a:ahLst/>
              <a:cxnLst/>
              <a:rect l="l" t="t" r="r" b="b"/>
              <a:pathLst>
                <a:path w="3321" h="4988" extrusionOk="0">
                  <a:moveTo>
                    <a:pt x="205" y="0"/>
                  </a:moveTo>
                  <a:cubicBezTo>
                    <a:pt x="195" y="0"/>
                    <a:pt x="184" y="1"/>
                    <a:pt x="174" y="3"/>
                  </a:cubicBezTo>
                  <a:cubicBezTo>
                    <a:pt x="70" y="19"/>
                    <a:pt x="1" y="120"/>
                    <a:pt x="17" y="226"/>
                  </a:cubicBezTo>
                  <a:cubicBezTo>
                    <a:pt x="349" y="2112"/>
                    <a:pt x="1429" y="3839"/>
                    <a:pt x="2988" y="4954"/>
                  </a:cubicBezTo>
                  <a:cubicBezTo>
                    <a:pt x="3025" y="4974"/>
                    <a:pt x="3061" y="4988"/>
                    <a:pt x="3100" y="4988"/>
                  </a:cubicBezTo>
                  <a:cubicBezTo>
                    <a:pt x="3159" y="4988"/>
                    <a:pt x="3214" y="4957"/>
                    <a:pt x="3262" y="4913"/>
                  </a:cubicBezTo>
                  <a:cubicBezTo>
                    <a:pt x="3320" y="4823"/>
                    <a:pt x="3298" y="4706"/>
                    <a:pt x="3214" y="4645"/>
                  </a:cubicBezTo>
                  <a:cubicBezTo>
                    <a:pt x="1736" y="3582"/>
                    <a:pt x="712" y="1947"/>
                    <a:pt x="397" y="159"/>
                  </a:cubicBezTo>
                  <a:cubicBezTo>
                    <a:pt x="382" y="66"/>
                    <a:pt x="299"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7"/>
            <p:cNvSpPr/>
            <p:nvPr/>
          </p:nvSpPr>
          <p:spPr>
            <a:xfrm rot="423471">
              <a:off x="1558525" y="1995984"/>
              <a:ext cx="73066" cy="56107"/>
            </a:xfrm>
            <a:custGeom>
              <a:avLst/>
              <a:gdLst/>
              <a:ahLst/>
              <a:cxnLst/>
              <a:rect l="l" t="t" r="r" b="b"/>
              <a:pathLst>
                <a:path w="2361" h="1813" extrusionOk="0">
                  <a:moveTo>
                    <a:pt x="220" y="0"/>
                  </a:moveTo>
                  <a:cubicBezTo>
                    <a:pt x="178" y="0"/>
                    <a:pt x="136" y="14"/>
                    <a:pt x="101" y="41"/>
                  </a:cubicBezTo>
                  <a:cubicBezTo>
                    <a:pt x="15" y="107"/>
                    <a:pt x="1" y="227"/>
                    <a:pt x="65" y="311"/>
                  </a:cubicBezTo>
                  <a:cubicBezTo>
                    <a:pt x="589" y="978"/>
                    <a:pt x="1284" y="1491"/>
                    <a:pt x="2074" y="1798"/>
                  </a:cubicBezTo>
                  <a:cubicBezTo>
                    <a:pt x="2099" y="1809"/>
                    <a:pt x="2121" y="1812"/>
                    <a:pt x="2143" y="1812"/>
                  </a:cubicBezTo>
                  <a:cubicBezTo>
                    <a:pt x="2219" y="1812"/>
                    <a:pt x="2291" y="1767"/>
                    <a:pt x="2325" y="1686"/>
                  </a:cubicBezTo>
                  <a:cubicBezTo>
                    <a:pt x="2361" y="1589"/>
                    <a:pt x="2316" y="1477"/>
                    <a:pt x="2213" y="1438"/>
                  </a:cubicBezTo>
                  <a:cubicBezTo>
                    <a:pt x="1488" y="1159"/>
                    <a:pt x="854" y="688"/>
                    <a:pt x="372" y="74"/>
                  </a:cubicBezTo>
                  <a:cubicBezTo>
                    <a:pt x="335" y="25"/>
                    <a:pt x="278"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7"/>
            <p:cNvSpPr/>
            <p:nvPr/>
          </p:nvSpPr>
          <p:spPr>
            <a:xfrm rot="423471">
              <a:off x="1606296" y="2326411"/>
              <a:ext cx="317980" cy="182092"/>
            </a:xfrm>
            <a:custGeom>
              <a:avLst/>
              <a:gdLst/>
              <a:ahLst/>
              <a:cxnLst/>
              <a:rect l="l" t="t" r="r" b="b"/>
              <a:pathLst>
                <a:path w="10275" h="5884" extrusionOk="0">
                  <a:moveTo>
                    <a:pt x="218" y="0"/>
                  </a:moveTo>
                  <a:cubicBezTo>
                    <a:pt x="154" y="0"/>
                    <a:pt x="92" y="33"/>
                    <a:pt x="56" y="92"/>
                  </a:cubicBezTo>
                  <a:cubicBezTo>
                    <a:pt x="0" y="179"/>
                    <a:pt x="25" y="301"/>
                    <a:pt x="117" y="357"/>
                  </a:cubicBezTo>
                  <a:cubicBezTo>
                    <a:pt x="3284" y="2369"/>
                    <a:pt x="6598" y="4221"/>
                    <a:pt x="9971" y="5862"/>
                  </a:cubicBezTo>
                  <a:cubicBezTo>
                    <a:pt x="9999" y="5875"/>
                    <a:pt x="10027" y="5884"/>
                    <a:pt x="10054" y="5884"/>
                  </a:cubicBezTo>
                  <a:cubicBezTo>
                    <a:pt x="10127" y="5884"/>
                    <a:pt x="10194" y="5845"/>
                    <a:pt x="10230" y="5775"/>
                  </a:cubicBezTo>
                  <a:cubicBezTo>
                    <a:pt x="10275" y="5677"/>
                    <a:pt x="10236" y="5563"/>
                    <a:pt x="10138" y="5518"/>
                  </a:cubicBezTo>
                  <a:cubicBezTo>
                    <a:pt x="6776" y="3881"/>
                    <a:pt x="3473" y="2037"/>
                    <a:pt x="321" y="31"/>
                  </a:cubicBezTo>
                  <a:cubicBezTo>
                    <a:pt x="289" y="10"/>
                    <a:pt x="254"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7"/>
            <p:cNvSpPr/>
            <p:nvPr/>
          </p:nvSpPr>
          <p:spPr>
            <a:xfrm rot="423471">
              <a:off x="2124408" y="2404763"/>
              <a:ext cx="289169" cy="90087"/>
            </a:xfrm>
            <a:custGeom>
              <a:avLst/>
              <a:gdLst/>
              <a:ahLst/>
              <a:cxnLst/>
              <a:rect l="l" t="t" r="r" b="b"/>
              <a:pathLst>
                <a:path w="9344" h="2911" extrusionOk="0">
                  <a:moveTo>
                    <a:pt x="219" y="0"/>
                  </a:moveTo>
                  <a:cubicBezTo>
                    <a:pt x="145" y="0"/>
                    <a:pt x="73" y="42"/>
                    <a:pt x="42" y="115"/>
                  </a:cubicBezTo>
                  <a:cubicBezTo>
                    <a:pt x="0" y="210"/>
                    <a:pt x="45" y="324"/>
                    <a:pt x="142" y="366"/>
                  </a:cubicBezTo>
                  <a:cubicBezTo>
                    <a:pt x="3002" y="1610"/>
                    <a:pt x="6023" y="2470"/>
                    <a:pt x="9112" y="2908"/>
                  </a:cubicBezTo>
                  <a:cubicBezTo>
                    <a:pt x="9123" y="2910"/>
                    <a:pt x="9128" y="2910"/>
                    <a:pt x="9139" y="2910"/>
                  </a:cubicBezTo>
                  <a:cubicBezTo>
                    <a:pt x="9234" y="2910"/>
                    <a:pt x="9318" y="2841"/>
                    <a:pt x="9329" y="2743"/>
                  </a:cubicBezTo>
                  <a:cubicBezTo>
                    <a:pt x="9343" y="2640"/>
                    <a:pt x="9268" y="2545"/>
                    <a:pt x="9165" y="2528"/>
                  </a:cubicBezTo>
                  <a:cubicBezTo>
                    <a:pt x="6110" y="2093"/>
                    <a:pt x="3125" y="1248"/>
                    <a:pt x="293" y="15"/>
                  </a:cubicBezTo>
                  <a:cubicBezTo>
                    <a:pt x="269" y="5"/>
                    <a:pt x="244"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7"/>
            <p:cNvSpPr/>
            <p:nvPr/>
          </p:nvSpPr>
          <p:spPr>
            <a:xfrm rot="423471">
              <a:off x="2246587" y="2486730"/>
              <a:ext cx="88106" cy="29554"/>
            </a:xfrm>
            <a:custGeom>
              <a:avLst/>
              <a:gdLst/>
              <a:ahLst/>
              <a:cxnLst/>
              <a:rect l="l" t="t" r="r" b="b"/>
              <a:pathLst>
                <a:path w="2847" h="955" extrusionOk="0">
                  <a:moveTo>
                    <a:pt x="213" y="1"/>
                  </a:moveTo>
                  <a:cubicBezTo>
                    <a:pt x="126" y="1"/>
                    <a:pt x="47" y="62"/>
                    <a:pt x="26" y="148"/>
                  </a:cubicBezTo>
                  <a:cubicBezTo>
                    <a:pt x="1" y="249"/>
                    <a:pt x="65" y="355"/>
                    <a:pt x="168" y="380"/>
                  </a:cubicBezTo>
                  <a:lnTo>
                    <a:pt x="2592" y="946"/>
                  </a:lnTo>
                  <a:cubicBezTo>
                    <a:pt x="2606" y="952"/>
                    <a:pt x="2623" y="955"/>
                    <a:pt x="2637" y="955"/>
                  </a:cubicBezTo>
                  <a:cubicBezTo>
                    <a:pt x="2726" y="955"/>
                    <a:pt x="2802" y="890"/>
                    <a:pt x="2824" y="804"/>
                  </a:cubicBezTo>
                  <a:cubicBezTo>
                    <a:pt x="2846" y="704"/>
                    <a:pt x="2785" y="598"/>
                    <a:pt x="2679" y="575"/>
                  </a:cubicBezTo>
                  <a:lnTo>
                    <a:pt x="257" y="6"/>
                  </a:lnTo>
                  <a:cubicBezTo>
                    <a:pt x="242" y="3"/>
                    <a:pt x="228"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7"/>
            <p:cNvSpPr/>
            <p:nvPr/>
          </p:nvSpPr>
          <p:spPr>
            <a:xfrm rot="423471">
              <a:off x="2088805" y="2497089"/>
              <a:ext cx="230215" cy="83000"/>
            </a:xfrm>
            <a:custGeom>
              <a:avLst/>
              <a:gdLst/>
              <a:ahLst/>
              <a:cxnLst/>
              <a:rect l="l" t="t" r="r" b="b"/>
              <a:pathLst>
                <a:path w="7439" h="2682" extrusionOk="0">
                  <a:moveTo>
                    <a:pt x="218" y="1"/>
                  </a:moveTo>
                  <a:cubicBezTo>
                    <a:pt x="139" y="1"/>
                    <a:pt x="65" y="47"/>
                    <a:pt x="34" y="128"/>
                  </a:cubicBezTo>
                  <a:cubicBezTo>
                    <a:pt x="1" y="229"/>
                    <a:pt x="48" y="340"/>
                    <a:pt x="152" y="374"/>
                  </a:cubicBezTo>
                  <a:cubicBezTo>
                    <a:pt x="2453" y="1216"/>
                    <a:pt x="4813" y="1989"/>
                    <a:pt x="7168" y="2673"/>
                  </a:cubicBezTo>
                  <a:cubicBezTo>
                    <a:pt x="7185" y="2675"/>
                    <a:pt x="7201" y="2681"/>
                    <a:pt x="7218" y="2681"/>
                  </a:cubicBezTo>
                  <a:cubicBezTo>
                    <a:pt x="7302" y="2681"/>
                    <a:pt x="7380" y="2625"/>
                    <a:pt x="7408" y="2542"/>
                  </a:cubicBezTo>
                  <a:cubicBezTo>
                    <a:pt x="7439" y="2438"/>
                    <a:pt x="7380" y="2335"/>
                    <a:pt x="7280" y="2304"/>
                  </a:cubicBezTo>
                  <a:cubicBezTo>
                    <a:pt x="4928" y="1621"/>
                    <a:pt x="2579" y="848"/>
                    <a:pt x="283" y="11"/>
                  </a:cubicBezTo>
                  <a:cubicBezTo>
                    <a:pt x="261" y="4"/>
                    <a:pt x="239" y="1"/>
                    <a:pt x="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7"/>
            <p:cNvSpPr/>
            <p:nvPr/>
          </p:nvSpPr>
          <p:spPr>
            <a:xfrm rot="423471">
              <a:off x="2032478" y="2539135"/>
              <a:ext cx="247112" cy="86744"/>
            </a:xfrm>
            <a:custGeom>
              <a:avLst/>
              <a:gdLst/>
              <a:ahLst/>
              <a:cxnLst/>
              <a:rect l="l" t="t" r="r" b="b"/>
              <a:pathLst>
                <a:path w="7985" h="2803" extrusionOk="0">
                  <a:moveTo>
                    <a:pt x="213" y="1"/>
                  </a:moveTo>
                  <a:cubicBezTo>
                    <a:pt x="137" y="1"/>
                    <a:pt x="64" y="45"/>
                    <a:pt x="34" y="125"/>
                  </a:cubicBezTo>
                  <a:cubicBezTo>
                    <a:pt x="0" y="222"/>
                    <a:pt x="45" y="334"/>
                    <a:pt x="145" y="370"/>
                  </a:cubicBezTo>
                  <a:cubicBezTo>
                    <a:pt x="2611" y="1327"/>
                    <a:pt x="5164" y="2142"/>
                    <a:pt x="7728" y="2795"/>
                  </a:cubicBezTo>
                  <a:cubicBezTo>
                    <a:pt x="7745" y="2797"/>
                    <a:pt x="7759" y="2803"/>
                    <a:pt x="7775" y="2803"/>
                  </a:cubicBezTo>
                  <a:cubicBezTo>
                    <a:pt x="7862" y="2803"/>
                    <a:pt x="7940" y="2744"/>
                    <a:pt x="7959" y="2652"/>
                  </a:cubicBezTo>
                  <a:cubicBezTo>
                    <a:pt x="7985" y="2546"/>
                    <a:pt x="7926" y="2446"/>
                    <a:pt x="7820" y="2418"/>
                  </a:cubicBezTo>
                  <a:cubicBezTo>
                    <a:pt x="5267" y="1771"/>
                    <a:pt x="2737" y="962"/>
                    <a:pt x="282" y="13"/>
                  </a:cubicBezTo>
                  <a:cubicBezTo>
                    <a:pt x="259" y="5"/>
                    <a:pt x="23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7"/>
            <p:cNvSpPr/>
            <p:nvPr/>
          </p:nvSpPr>
          <p:spPr>
            <a:xfrm rot="423471">
              <a:off x="1983707" y="2553236"/>
              <a:ext cx="73437" cy="42800"/>
            </a:xfrm>
            <a:custGeom>
              <a:avLst/>
              <a:gdLst/>
              <a:ahLst/>
              <a:cxnLst/>
              <a:rect l="l" t="t" r="r" b="b"/>
              <a:pathLst>
                <a:path w="2373" h="1383" extrusionOk="0">
                  <a:moveTo>
                    <a:pt x="221" y="0"/>
                  </a:moveTo>
                  <a:cubicBezTo>
                    <a:pt x="151" y="0"/>
                    <a:pt x="87" y="39"/>
                    <a:pt x="54" y="102"/>
                  </a:cubicBezTo>
                  <a:cubicBezTo>
                    <a:pt x="1" y="200"/>
                    <a:pt x="40" y="317"/>
                    <a:pt x="132" y="365"/>
                  </a:cubicBezTo>
                  <a:lnTo>
                    <a:pt x="2057" y="1363"/>
                  </a:lnTo>
                  <a:cubicBezTo>
                    <a:pt x="2090" y="1377"/>
                    <a:pt x="2118" y="1383"/>
                    <a:pt x="2149" y="1383"/>
                  </a:cubicBezTo>
                  <a:cubicBezTo>
                    <a:pt x="2219" y="1383"/>
                    <a:pt x="2286" y="1349"/>
                    <a:pt x="2319" y="1282"/>
                  </a:cubicBezTo>
                  <a:cubicBezTo>
                    <a:pt x="2372" y="1185"/>
                    <a:pt x="2333" y="1070"/>
                    <a:pt x="2238" y="1020"/>
                  </a:cubicBezTo>
                  <a:lnTo>
                    <a:pt x="313" y="24"/>
                  </a:lnTo>
                  <a:cubicBezTo>
                    <a:pt x="283" y="8"/>
                    <a:pt x="251"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7"/>
            <p:cNvSpPr/>
            <p:nvPr/>
          </p:nvSpPr>
          <p:spPr>
            <a:xfrm rot="423471">
              <a:off x="1506689" y="1047453"/>
              <a:ext cx="196018" cy="38158"/>
            </a:xfrm>
            <a:custGeom>
              <a:avLst/>
              <a:gdLst/>
              <a:ahLst/>
              <a:cxnLst/>
              <a:rect l="l" t="t" r="r" b="b"/>
              <a:pathLst>
                <a:path w="6334" h="1233" extrusionOk="0">
                  <a:moveTo>
                    <a:pt x="6126" y="0"/>
                  </a:moveTo>
                  <a:cubicBezTo>
                    <a:pt x="6117" y="0"/>
                    <a:pt x="6108" y="1"/>
                    <a:pt x="6099" y="2"/>
                  </a:cubicBezTo>
                  <a:lnTo>
                    <a:pt x="182" y="853"/>
                  </a:lnTo>
                  <a:cubicBezTo>
                    <a:pt x="76" y="867"/>
                    <a:pt x="1" y="965"/>
                    <a:pt x="17" y="1068"/>
                  </a:cubicBezTo>
                  <a:cubicBezTo>
                    <a:pt x="31" y="1163"/>
                    <a:pt x="115" y="1232"/>
                    <a:pt x="210" y="1232"/>
                  </a:cubicBezTo>
                  <a:lnTo>
                    <a:pt x="235" y="1232"/>
                  </a:lnTo>
                  <a:lnTo>
                    <a:pt x="6152" y="382"/>
                  </a:lnTo>
                  <a:cubicBezTo>
                    <a:pt x="6255" y="368"/>
                    <a:pt x="6333" y="270"/>
                    <a:pt x="6314" y="167"/>
                  </a:cubicBezTo>
                  <a:cubicBezTo>
                    <a:pt x="6304" y="67"/>
                    <a:pt x="6221" y="0"/>
                    <a:pt x="6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7"/>
            <p:cNvSpPr/>
            <p:nvPr/>
          </p:nvSpPr>
          <p:spPr>
            <a:xfrm rot="423471">
              <a:off x="1591396" y="959891"/>
              <a:ext cx="105467" cy="33701"/>
            </a:xfrm>
            <a:custGeom>
              <a:avLst/>
              <a:gdLst/>
              <a:ahLst/>
              <a:cxnLst/>
              <a:rect l="l" t="t" r="r" b="b"/>
              <a:pathLst>
                <a:path w="3408" h="1089" extrusionOk="0">
                  <a:moveTo>
                    <a:pt x="209" y="1"/>
                  </a:moveTo>
                  <a:cubicBezTo>
                    <a:pt x="124" y="1"/>
                    <a:pt x="45" y="58"/>
                    <a:pt x="23" y="149"/>
                  </a:cubicBezTo>
                  <a:cubicBezTo>
                    <a:pt x="1" y="249"/>
                    <a:pt x="62" y="355"/>
                    <a:pt x="168" y="377"/>
                  </a:cubicBezTo>
                  <a:lnTo>
                    <a:pt x="3153" y="1083"/>
                  </a:lnTo>
                  <a:cubicBezTo>
                    <a:pt x="3167" y="1086"/>
                    <a:pt x="3184" y="1089"/>
                    <a:pt x="3198" y="1089"/>
                  </a:cubicBezTo>
                  <a:cubicBezTo>
                    <a:pt x="3285" y="1089"/>
                    <a:pt x="3365" y="1027"/>
                    <a:pt x="3382" y="941"/>
                  </a:cubicBezTo>
                  <a:cubicBezTo>
                    <a:pt x="3407" y="838"/>
                    <a:pt x="3346" y="734"/>
                    <a:pt x="3240" y="709"/>
                  </a:cubicBezTo>
                  <a:lnTo>
                    <a:pt x="255" y="6"/>
                  </a:lnTo>
                  <a:cubicBezTo>
                    <a:pt x="240" y="2"/>
                    <a:pt x="224"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7"/>
            <p:cNvSpPr/>
            <p:nvPr/>
          </p:nvSpPr>
          <p:spPr>
            <a:xfrm rot="423471">
              <a:off x="1600303" y="790038"/>
              <a:ext cx="181164" cy="168197"/>
            </a:xfrm>
            <a:custGeom>
              <a:avLst/>
              <a:gdLst/>
              <a:ahLst/>
              <a:cxnLst/>
              <a:rect l="l" t="t" r="r" b="b"/>
              <a:pathLst>
                <a:path w="5854" h="5435" extrusionOk="0">
                  <a:moveTo>
                    <a:pt x="215" y="1"/>
                  </a:moveTo>
                  <a:cubicBezTo>
                    <a:pt x="168" y="1"/>
                    <a:pt x="120" y="18"/>
                    <a:pt x="82" y="53"/>
                  </a:cubicBezTo>
                  <a:cubicBezTo>
                    <a:pt x="6" y="126"/>
                    <a:pt x="1" y="249"/>
                    <a:pt x="76" y="324"/>
                  </a:cubicBezTo>
                  <a:cubicBezTo>
                    <a:pt x="1778" y="2121"/>
                    <a:pt x="3605" y="3822"/>
                    <a:pt x="5519" y="5393"/>
                  </a:cubicBezTo>
                  <a:cubicBezTo>
                    <a:pt x="5558" y="5421"/>
                    <a:pt x="5600" y="5435"/>
                    <a:pt x="5642" y="5435"/>
                  </a:cubicBezTo>
                  <a:cubicBezTo>
                    <a:pt x="5695" y="5435"/>
                    <a:pt x="5751" y="5407"/>
                    <a:pt x="5787" y="5368"/>
                  </a:cubicBezTo>
                  <a:cubicBezTo>
                    <a:pt x="5854" y="5284"/>
                    <a:pt x="5840" y="5161"/>
                    <a:pt x="5759" y="5094"/>
                  </a:cubicBezTo>
                  <a:cubicBezTo>
                    <a:pt x="3859" y="3538"/>
                    <a:pt x="2043" y="1842"/>
                    <a:pt x="355" y="59"/>
                  </a:cubicBezTo>
                  <a:cubicBezTo>
                    <a:pt x="316" y="20"/>
                    <a:pt x="266"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7"/>
            <p:cNvSpPr/>
            <p:nvPr/>
          </p:nvSpPr>
          <p:spPr>
            <a:xfrm rot="423471">
              <a:off x="1794177" y="857563"/>
              <a:ext cx="38529" cy="60501"/>
            </a:xfrm>
            <a:custGeom>
              <a:avLst/>
              <a:gdLst/>
              <a:ahLst/>
              <a:cxnLst/>
              <a:rect l="l" t="t" r="r" b="b"/>
              <a:pathLst>
                <a:path w="1245" h="1955" extrusionOk="0">
                  <a:moveTo>
                    <a:pt x="220" y="1"/>
                  </a:moveTo>
                  <a:cubicBezTo>
                    <a:pt x="191" y="1"/>
                    <a:pt x="161" y="7"/>
                    <a:pt x="134" y="21"/>
                  </a:cubicBezTo>
                  <a:cubicBezTo>
                    <a:pt x="39" y="71"/>
                    <a:pt x="0" y="186"/>
                    <a:pt x="50" y="281"/>
                  </a:cubicBezTo>
                  <a:lnTo>
                    <a:pt x="857" y="1849"/>
                  </a:lnTo>
                  <a:cubicBezTo>
                    <a:pt x="890" y="1916"/>
                    <a:pt x="957" y="1955"/>
                    <a:pt x="1027" y="1955"/>
                  </a:cubicBezTo>
                  <a:cubicBezTo>
                    <a:pt x="1055" y="1955"/>
                    <a:pt x="1085" y="1946"/>
                    <a:pt x="1113" y="1932"/>
                  </a:cubicBezTo>
                  <a:cubicBezTo>
                    <a:pt x="1208" y="1885"/>
                    <a:pt x="1244" y="1768"/>
                    <a:pt x="1197" y="1676"/>
                  </a:cubicBezTo>
                  <a:lnTo>
                    <a:pt x="391" y="105"/>
                  </a:lnTo>
                  <a:cubicBezTo>
                    <a:pt x="357" y="38"/>
                    <a:pt x="289" y="1"/>
                    <a:pt x="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7"/>
            <p:cNvSpPr/>
            <p:nvPr/>
          </p:nvSpPr>
          <p:spPr>
            <a:xfrm rot="423471">
              <a:off x="1899669" y="740108"/>
              <a:ext cx="44254" cy="176398"/>
            </a:xfrm>
            <a:custGeom>
              <a:avLst/>
              <a:gdLst/>
              <a:ahLst/>
              <a:cxnLst/>
              <a:rect l="l" t="t" r="r" b="b"/>
              <a:pathLst>
                <a:path w="1430" h="5700" extrusionOk="0">
                  <a:moveTo>
                    <a:pt x="214" y="1"/>
                  </a:moveTo>
                  <a:cubicBezTo>
                    <a:pt x="196" y="1"/>
                    <a:pt x="178" y="3"/>
                    <a:pt x="160" y="9"/>
                  </a:cubicBezTo>
                  <a:cubicBezTo>
                    <a:pt x="60" y="36"/>
                    <a:pt x="1" y="145"/>
                    <a:pt x="29" y="246"/>
                  </a:cubicBezTo>
                  <a:cubicBezTo>
                    <a:pt x="514" y="1973"/>
                    <a:pt x="855" y="3747"/>
                    <a:pt x="1039" y="5527"/>
                  </a:cubicBezTo>
                  <a:cubicBezTo>
                    <a:pt x="1050" y="5627"/>
                    <a:pt x="1134" y="5700"/>
                    <a:pt x="1231" y="5700"/>
                  </a:cubicBezTo>
                  <a:cubicBezTo>
                    <a:pt x="1240" y="5700"/>
                    <a:pt x="1245" y="5700"/>
                    <a:pt x="1248" y="5697"/>
                  </a:cubicBezTo>
                  <a:cubicBezTo>
                    <a:pt x="1354" y="5683"/>
                    <a:pt x="1429" y="5588"/>
                    <a:pt x="1421" y="5485"/>
                  </a:cubicBezTo>
                  <a:cubicBezTo>
                    <a:pt x="1231" y="3685"/>
                    <a:pt x="885" y="1886"/>
                    <a:pt x="397" y="142"/>
                  </a:cubicBezTo>
                  <a:cubicBezTo>
                    <a:pt x="374" y="57"/>
                    <a:pt x="298" y="1"/>
                    <a:pt x="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7"/>
            <p:cNvSpPr/>
            <p:nvPr/>
          </p:nvSpPr>
          <p:spPr>
            <a:xfrm rot="423471">
              <a:off x="2009851" y="846281"/>
              <a:ext cx="12038" cy="80772"/>
            </a:xfrm>
            <a:custGeom>
              <a:avLst/>
              <a:gdLst/>
              <a:ahLst/>
              <a:cxnLst/>
              <a:rect l="l" t="t" r="r" b="b"/>
              <a:pathLst>
                <a:path w="389" h="2610" extrusionOk="0">
                  <a:moveTo>
                    <a:pt x="193" y="1"/>
                  </a:moveTo>
                  <a:cubicBezTo>
                    <a:pt x="85" y="1"/>
                    <a:pt x="1" y="85"/>
                    <a:pt x="1" y="191"/>
                  </a:cubicBezTo>
                  <a:lnTo>
                    <a:pt x="1" y="2417"/>
                  </a:lnTo>
                  <a:cubicBezTo>
                    <a:pt x="1" y="2526"/>
                    <a:pt x="85" y="2609"/>
                    <a:pt x="193" y="2609"/>
                  </a:cubicBezTo>
                  <a:cubicBezTo>
                    <a:pt x="302" y="2609"/>
                    <a:pt x="389" y="2520"/>
                    <a:pt x="386" y="2417"/>
                  </a:cubicBezTo>
                  <a:lnTo>
                    <a:pt x="386" y="191"/>
                  </a:lnTo>
                  <a:cubicBezTo>
                    <a:pt x="386" y="85"/>
                    <a:pt x="302"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7"/>
            <p:cNvSpPr/>
            <p:nvPr/>
          </p:nvSpPr>
          <p:spPr>
            <a:xfrm rot="423471">
              <a:off x="2126579" y="756435"/>
              <a:ext cx="25934" cy="201217"/>
            </a:xfrm>
            <a:custGeom>
              <a:avLst/>
              <a:gdLst/>
              <a:ahLst/>
              <a:cxnLst/>
              <a:rect l="l" t="t" r="r" b="b"/>
              <a:pathLst>
                <a:path w="838" h="6502" extrusionOk="0">
                  <a:moveTo>
                    <a:pt x="638" y="0"/>
                  </a:moveTo>
                  <a:cubicBezTo>
                    <a:pt x="539" y="0"/>
                    <a:pt x="453" y="76"/>
                    <a:pt x="447" y="180"/>
                  </a:cubicBezTo>
                  <a:lnTo>
                    <a:pt x="6" y="6295"/>
                  </a:lnTo>
                  <a:cubicBezTo>
                    <a:pt x="1" y="6401"/>
                    <a:pt x="76" y="6496"/>
                    <a:pt x="185" y="6501"/>
                  </a:cubicBezTo>
                  <a:lnTo>
                    <a:pt x="199" y="6501"/>
                  </a:lnTo>
                  <a:cubicBezTo>
                    <a:pt x="299" y="6501"/>
                    <a:pt x="383" y="6426"/>
                    <a:pt x="391" y="6323"/>
                  </a:cubicBezTo>
                  <a:lnTo>
                    <a:pt x="829" y="207"/>
                  </a:lnTo>
                  <a:cubicBezTo>
                    <a:pt x="838" y="101"/>
                    <a:pt x="760" y="7"/>
                    <a:pt x="654" y="1"/>
                  </a:cubicBezTo>
                  <a:cubicBezTo>
                    <a:pt x="648" y="1"/>
                    <a:pt x="643" y="0"/>
                    <a:pt x="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7"/>
            <p:cNvSpPr/>
            <p:nvPr/>
          </p:nvSpPr>
          <p:spPr>
            <a:xfrm rot="423471">
              <a:off x="2203308" y="891180"/>
              <a:ext cx="46390" cy="93398"/>
            </a:xfrm>
            <a:custGeom>
              <a:avLst/>
              <a:gdLst/>
              <a:ahLst/>
              <a:cxnLst/>
              <a:rect l="l" t="t" r="r" b="b"/>
              <a:pathLst>
                <a:path w="1499" h="3018" extrusionOk="0">
                  <a:moveTo>
                    <a:pt x="1278" y="1"/>
                  </a:moveTo>
                  <a:cubicBezTo>
                    <a:pt x="1207" y="1"/>
                    <a:pt x="1139" y="41"/>
                    <a:pt x="1105" y="110"/>
                  </a:cubicBezTo>
                  <a:cubicBezTo>
                    <a:pt x="684" y="967"/>
                    <a:pt x="324" y="1859"/>
                    <a:pt x="31" y="2766"/>
                  </a:cubicBezTo>
                  <a:cubicBezTo>
                    <a:pt x="1" y="2867"/>
                    <a:pt x="56" y="2975"/>
                    <a:pt x="157" y="3006"/>
                  </a:cubicBezTo>
                  <a:cubicBezTo>
                    <a:pt x="179" y="3014"/>
                    <a:pt x="196" y="3017"/>
                    <a:pt x="218" y="3017"/>
                  </a:cubicBezTo>
                  <a:cubicBezTo>
                    <a:pt x="296" y="3017"/>
                    <a:pt x="374" y="2964"/>
                    <a:pt x="399" y="2886"/>
                  </a:cubicBezTo>
                  <a:cubicBezTo>
                    <a:pt x="687" y="1996"/>
                    <a:pt x="1038" y="1117"/>
                    <a:pt x="1451" y="280"/>
                  </a:cubicBezTo>
                  <a:cubicBezTo>
                    <a:pt x="1499" y="183"/>
                    <a:pt x="1462" y="68"/>
                    <a:pt x="1365" y="21"/>
                  </a:cubicBezTo>
                  <a:cubicBezTo>
                    <a:pt x="1337" y="7"/>
                    <a:pt x="1307" y="1"/>
                    <a:pt x="1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7"/>
            <p:cNvSpPr/>
            <p:nvPr/>
          </p:nvSpPr>
          <p:spPr>
            <a:xfrm rot="423471">
              <a:off x="2254658" y="894696"/>
              <a:ext cx="144987" cy="127347"/>
            </a:xfrm>
            <a:custGeom>
              <a:avLst/>
              <a:gdLst/>
              <a:ahLst/>
              <a:cxnLst/>
              <a:rect l="l" t="t" r="r" b="b"/>
              <a:pathLst>
                <a:path w="4685" h="4115" extrusionOk="0">
                  <a:moveTo>
                    <a:pt x="4474" y="1"/>
                  </a:moveTo>
                  <a:cubicBezTo>
                    <a:pt x="4424" y="1"/>
                    <a:pt x="4375" y="19"/>
                    <a:pt x="4338" y="55"/>
                  </a:cubicBezTo>
                  <a:cubicBezTo>
                    <a:pt x="3013" y="1378"/>
                    <a:pt x="1588" y="2630"/>
                    <a:pt x="98" y="3768"/>
                  </a:cubicBezTo>
                  <a:cubicBezTo>
                    <a:pt x="14" y="3835"/>
                    <a:pt x="0" y="3958"/>
                    <a:pt x="64" y="4042"/>
                  </a:cubicBezTo>
                  <a:cubicBezTo>
                    <a:pt x="101" y="4087"/>
                    <a:pt x="162" y="4114"/>
                    <a:pt x="218" y="4114"/>
                  </a:cubicBezTo>
                  <a:cubicBezTo>
                    <a:pt x="254" y="4114"/>
                    <a:pt x="296" y="4100"/>
                    <a:pt x="332" y="4075"/>
                  </a:cubicBezTo>
                  <a:cubicBezTo>
                    <a:pt x="1836" y="2926"/>
                    <a:pt x="3275" y="1662"/>
                    <a:pt x="4612" y="329"/>
                  </a:cubicBezTo>
                  <a:cubicBezTo>
                    <a:pt x="4684" y="251"/>
                    <a:pt x="4684" y="128"/>
                    <a:pt x="4612" y="55"/>
                  </a:cubicBezTo>
                  <a:cubicBezTo>
                    <a:pt x="4574" y="19"/>
                    <a:pt x="4524" y="1"/>
                    <a:pt x="4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7"/>
            <p:cNvSpPr/>
            <p:nvPr/>
          </p:nvSpPr>
          <p:spPr>
            <a:xfrm rot="423471">
              <a:off x="2285283" y="1042919"/>
              <a:ext cx="76068" cy="41686"/>
            </a:xfrm>
            <a:custGeom>
              <a:avLst/>
              <a:gdLst/>
              <a:ahLst/>
              <a:cxnLst/>
              <a:rect l="l" t="t" r="r" b="b"/>
              <a:pathLst>
                <a:path w="2458" h="1347" extrusionOk="0">
                  <a:moveTo>
                    <a:pt x="2242" y="1"/>
                  </a:moveTo>
                  <a:cubicBezTo>
                    <a:pt x="2215" y="1"/>
                    <a:pt x="2187" y="6"/>
                    <a:pt x="2159" y="19"/>
                  </a:cubicBezTo>
                  <a:lnTo>
                    <a:pt x="137" y="981"/>
                  </a:lnTo>
                  <a:cubicBezTo>
                    <a:pt x="39" y="1026"/>
                    <a:pt x="0" y="1138"/>
                    <a:pt x="45" y="1235"/>
                  </a:cubicBezTo>
                  <a:cubicBezTo>
                    <a:pt x="81" y="1305"/>
                    <a:pt x="151" y="1347"/>
                    <a:pt x="220" y="1347"/>
                  </a:cubicBezTo>
                  <a:cubicBezTo>
                    <a:pt x="248" y="1347"/>
                    <a:pt x="276" y="1344"/>
                    <a:pt x="301" y="1327"/>
                  </a:cubicBezTo>
                  <a:lnTo>
                    <a:pt x="2324" y="365"/>
                  </a:lnTo>
                  <a:cubicBezTo>
                    <a:pt x="2422" y="320"/>
                    <a:pt x="2458" y="209"/>
                    <a:pt x="2413" y="111"/>
                  </a:cubicBezTo>
                  <a:cubicBezTo>
                    <a:pt x="2381" y="41"/>
                    <a:pt x="2314" y="1"/>
                    <a:pt x="2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7"/>
            <p:cNvSpPr/>
            <p:nvPr/>
          </p:nvSpPr>
          <p:spPr>
            <a:xfrm rot="423471">
              <a:off x="2303210" y="1149622"/>
              <a:ext cx="174943" cy="19806"/>
            </a:xfrm>
            <a:custGeom>
              <a:avLst/>
              <a:gdLst/>
              <a:ahLst/>
              <a:cxnLst/>
              <a:rect l="l" t="t" r="r" b="b"/>
              <a:pathLst>
                <a:path w="5653" h="640" extrusionOk="0">
                  <a:moveTo>
                    <a:pt x="204" y="0"/>
                  </a:moveTo>
                  <a:cubicBezTo>
                    <a:pt x="100" y="0"/>
                    <a:pt x="8" y="79"/>
                    <a:pt x="3" y="185"/>
                  </a:cubicBezTo>
                  <a:cubicBezTo>
                    <a:pt x="0" y="291"/>
                    <a:pt x="78" y="380"/>
                    <a:pt x="187" y="388"/>
                  </a:cubicBezTo>
                  <a:lnTo>
                    <a:pt x="5446" y="639"/>
                  </a:lnTo>
                  <a:lnTo>
                    <a:pt x="5457" y="639"/>
                  </a:lnTo>
                  <a:cubicBezTo>
                    <a:pt x="5557" y="639"/>
                    <a:pt x="5641" y="558"/>
                    <a:pt x="5649" y="452"/>
                  </a:cubicBezTo>
                  <a:cubicBezTo>
                    <a:pt x="5652" y="349"/>
                    <a:pt x="5571" y="257"/>
                    <a:pt x="5462" y="252"/>
                  </a:cubicBezTo>
                  <a:lnTo>
                    <a:pt x="2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7"/>
            <p:cNvSpPr/>
            <p:nvPr/>
          </p:nvSpPr>
          <p:spPr>
            <a:xfrm rot="423471">
              <a:off x="1724763" y="1007404"/>
              <a:ext cx="486270" cy="337508"/>
            </a:xfrm>
            <a:custGeom>
              <a:avLst/>
              <a:gdLst/>
              <a:ahLst/>
              <a:cxnLst/>
              <a:rect l="l" t="t" r="r" b="b"/>
              <a:pathLst>
                <a:path w="15713" h="10906" extrusionOk="0">
                  <a:moveTo>
                    <a:pt x="3514" y="1"/>
                  </a:moveTo>
                  <a:cubicBezTo>
                    <a:pt x="3399" y="1"/>
                    <a:pt x="3285" y="7"/>
                    <a:pt x="3170" y="20"/>
                  </a:cubicBezTo>
                  <a:cubicBezTo>
                    <a:pt x="1323" y="224"/>
                    <a:pt x="1" y="2171"/>
                    <a:pt x="76" y="4026"/>
                  </a:cubicBezTo>
                  <a:cubicBezTo>
                    <a:pt x="154" y="5881"/>
                    <a:pt x="1359" y="7547"/>
                    <a:pt x="2863" y="8635"/>
                  </a:cubicBezTo>
                  <a:cubicBezTo>
                    <a:pt x="4350" y="9712"/>
                    <a:pt x="6116" y="10317"/>
                    <a:pt x="7857" y="10906"/>
                  </a:cubicBezTo>
                  <a:cubicBezTo>
                    <a:pt x="9597" y="10317"/>
                    <a:pt x="11361" y="9712"/>
                    <a:pt x="12850" y="8635"/>
                  </a:cubicBezTo>
                  <a:cubicBezTo>
                    <a:pt x="14357" y="7547"/>
                    <a:pt x="15559" y="5881"/>
                    <a:pt x="15637" y="4026"/>
                  </a:cubicBezTo>
                  <a:cubicBezTo>
                    <a:pt x="15713" y="2168"/>
                    <a:pt x="14393" y="224"/>
                    <a:pt x="12544" y="20"/>
                  </a:cubicBezTo>
                  <a:cubicBezTo>
                    <a:pt x="12428" y="7"/>
                    <a:pt x="12313" y="1"/>
                    <a:pt x="12199" y="1"/>
                  </a:cubicBezTo>
                  <a:cubicBezTo>
                    <a:pt x="11319" y="1"/>
                    <a:pt x="10454" y="366"/>
                    <a:pt x="9751" y="902"/>
                  </a:cubicBezTo>
                  <a:cubicBezTo>
                    <a:pt x="8987" y="1493"/>
                    <a:pt x="8387" y="2269"/>
                    <a:pt x="7857" y="3078"/>
                  </a:cubicBezTo>
                  <a:cubicBezTo>
                    <a:pt x="7327" y="2269"/>
                    <a:pt x="6730" y="1493"/>
                    <a:pt x="5962" y="902"/>
                  </a:cubicBezTo>
                  <a:cubicBezTo>
                    <a:pt x="5259" y="366"/>
                    <a:pt x="4392" y="1"/>
                    <a:pt x="3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7"/>
            <p:cNvSpPr/>
            <p:nvPr/>
          </p:nvSpPr>
          <p:spPr>
            <a:xfrm rot="423471">
              <a:off x="1718719" y="1001421"/>
              <a:ext cx="498185" cy="349608"/>
            </a:xfrm>
            <a:custGeom>
              <a:avLst/>
              <a:gdLst/>
              <a:ahLst/>
              <a:cxnLst/>
              <a:rect l="l" t="t" r="r" b="b"/>
              <a:pathLst>
                <a:path w="16098" h="11297" extrusionOk="0">
                  <a:moveTo>
                    <a:pt x="12394" y="388"/>
                  </a:moveTo>
                  <a:cubicBezTo>
                    <a:pt x="12503" y="388"/>
                    <a:pt x="12612" y="394"/>
                    <a:pt x="12719" y="406"/>
                  </a:cubicBezTo>
                  <a:cubicBezTo>
                    <a:pt x="14200" y="567"/>
                    <a:pt x="15726" y="2138"/>
                    <a:pt x="15640" y="4214"/>
                  </a:cubicBezTo>
                  <a:cubicBezTo>
                    <a:pt x="15573" y="5829"/>
                    <a:pt x="14560" y="7494"/>
                    <a:pt x="12934" y="8674"/>
                  </a:cubicBezTo>
                  <a:cubicBezTo>
                    <a:pt x="11458" y="9740"/>
                    <a:pt x="9656" y="10357"/>
                    <a:pt x="8052" y="10901"/>
                  </a:cubicBezTo>
                  <a:cubicBezTo>
                    <a:pt x="6450" y="10357"/>
                    <a:pt x="4645" y="9740"/>
                    <a:pt x="3170" y="8674"/>
                  </a:cubicBezTo>
                  <a:cubicBezTo>
                    <a:pt x="1546" y="7494"/>
                    <a:pt x="530" y="5829"/>
                    <a:pt x="463" y="4214"/>
                  </a:cubicBezTo>
                  <a:cubicBezTo>
                    <a:pt x="377" y="2138"/>
                    <a:pt x="1903" y="567"/>
                    <a:pt x="3387" y="406"/>
                  </a:cubicBezTo>
                  <a:cubicBezTo>
                    <a:pt x="3490" y="394"/>
                    <a:pt x="3599" y="389"/>
                    <a:pt x="3708" y="389"/>
                  </a:cubicBezTo>
                  <a:cubicBezTo>
                    <a:pt x="4489" y="389"/>
                    <a:pt x="5301" y="687"/>
                    <a:pt x="6040" y="1248"/>
                  </a:cubicBezTo>
                  <a:cubicBezTo>
                    <a:pt x="6844" y="1865"/>
                    <a:pt x="7452" y="2710"/>
                    <a:pt x="7890" y="3377"/>
                  </a:cubicBezTo>
                  <a:cubicBezTo>
                    <a:pt x="7926" y="3432"/>
                    <a:pt x="7988" y="3463"/>
                    <a:pt x="8052" y="3463"/>
                  </a:cubicBezTo>
                  <a:cubicBezTo>
                    <a:pt x="8113" y="3463"/>
                    <a:pt x="8177" y="3427"/>
                    <a:pt x="8213" y="3377"/>
                  </a:cubicBezTo>
                  <a:cubicBezTo>
                    <a:pt x="8649" y="2710"/>
                    <a:pt x="9251" y="1870"/>
                    <a:pt x="10063" y="1248"/>
                  </a:cubicBezTo>
                  <a:cubicBezTo>
                    <a:pt x="10797" y="690"/>
                    <a:pt x="11615" y="388"/>
                    <a:pt x="12394" y="388"/>
                  </a:cubicBezTo>
                  <a:close/>
                  <a:moveTo>
                    <a:pt x="3703" y="1"/>
                  </a:moveTo>
                  <a:cubicBezTo>
                    <a:pt x="3581" y="1"/>
                    <a:pt x="3460" y="7"/>
                    <a:pt x="3340" y="21"/>
                  </a:cubicBezTo>
                  <a:cubicBezTo>
                    <a:pt x="1295" y="249"/>
                    <a:pt x="0" y="2378"/>
                    <a:pt x="76" y="4228"/>
                  </a:cubicBezTo>
                  <a:cubicBezTo>
                    <a:pt x="151" y="5960"/>
                    <a:pt x="1225" y="7740"/>
                    <a:pt x="2944" y="8984"/>
                  </a:cubicBezTo>
                  <a:cubicBezTo>
                    <a:pt x="4484" y="10100"/>
                    <a:pt x="6344" y="10731"/>
                    <a:pt x="7990" y="11286"/>
                  </a:cubicBezTo>
                  <a:cubicBezTo>
                    <a:pt x="8010" y="11291"/>
                    <a:pt x="8032" y="11297"/>
                    <a:pt x="8052" y="11297"/>
                  </a:cubicBezTo>
                  <a:cubicBezTo>
                    <a:pt x="8074" y="11297"/>
                    <a:pt x="8094" y="11291"/>
                    <a:pt x="8107" y="11286"/>
                  </a:cubicBezTo>
                  <a:cubicBezTo>
                    <a:pt x="9751" y="10731"/>
                    <a:pt x="11617" y="10100"/>
                    <a:pt x="13154" y="8984"/>
                  </a:cubicBezTo>
                  <a:cubicBezTo>
                    <a:pt x="14876" y="7734"/>
                    <a:pt x="15947" y="5960"/>
                    <a:pt x="16019" y="4228"/>
                  </a:cubicBezTo>
                  <a:cubicBezTo>
                    <a:pt x="16097" y="2378"/>
                    <a:pt x="14803" y="249"/>
                    <a:pt x="12755" y="21"/>
                  </a:cubicBezTo>
                  <a:cubicBezTo>
                    <a:pt x="12635" y="7"/>
                    <a:pt x="12514" y="1"/>
                    <a:pt x="12392" y="1"/>
                  </a:cubicBezTo>
                  <a:cubicBezTo>
                    <a:pt x="11529" y="1"/>
                    <a:pt x="10630" y="328"/>
                    <a:pt x="9826" y="941"/>
                  </a:cubicBezTo>
                  <a:cubicBezTo>
                    <a:pt x="9067" y="1521"/>
                    <a:pt x="8487" y="2277"/>
                    <a:pt x="8049" y="2922"/>
                  </a:cubicBezTo>
                  <a:cubicBezTo>
                    <a:pt x="7608" y="2277"/>
                    <a:pt x="7028" y="1521"/>
                    <a:pt x="6269" y="941"/>
                  </a:cubicBezTo>
                  <a:cubicBezTo>
                    <a:pt x="5467" y="328"/>
                    <a:pt x="4567" y="1"/>
                    <a:pt x="3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7"/>
            <p:cNvSpPr/>
            <p:nvPr/>
          </p:nvSpPr>
          <p:spPr>
            <a:xfrm rot="423471">
              <a:off x="1764687" y="1136193"/>
              <a:ext cx="31721" cy="26553"/>
            </a:xfrm>
            <a:custGeom>
              <a:avLst/>
              <a:gdLst/>
              <a:ahLst/>
              <a:cxnLst/>
              <a:rect l="l" t="t" r="r" b="b"/>
              <a:pathLst>
                <a:path w="1025" h="858" extrusionOk="0">
                  <a:moveTo>
                    <a:pt x="807" y="1"/>
                  </a:moveTo>
                  <a:cubicBezTo>
                    <a:pt x="764" y="1"/>
                    <a:pt x="722" y="15"/>
                    <a:pt x="687" y="43"/>
                  </a:cubicBezTo>
                  <a:lnTo>
                    <a:pt x="99" y="515"/>
                  </a:lnTo>
                  <a:cubicBezTo>
                    <a:pt x="15" y="579"/>
                    <a:pt x="1" y="702"/>
                    <a:pt x="68" y="785"/>
                  </a:cubicBezTo>
                  <a:cubicBezTo>
                    <a:pt x="107" y="835"/>
                    <a:pt x="163" y="858"/>
                    <a:pt x="219" y="858"/>
                  </a:cubicBezTo>
                  <a:cubicBezTo>
                    <a:pt x="260" y="858"/>
                    <a:pt x="302" y="844"/>
                    <a:pt x="338" y="816"/>
                  </a:cubicBezTo>
                  <a:lnTo>
                    <a:pt x="930" y="347"/>
                  </a:lnTo>
                  <a:cubicBezTo>
                    <a:pt x="1011" y="280"/>
                    <a:pt x="1025" y="158"/>
                    <a:pt x="961" y="74"/>
                  </a:cubicBezTo>
                  <a:cubicBezTo>
                    <a:pt x="922" y="26"/>
                    <a:pt x="864"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7"/>
            <p:cNvSpPr/>
            <p:nvPr/>
          </p:nvSpPr>
          <p:spPr>
            <a:xfrm rot="423471">
              <a:off x="1764980" y="1130610"/>
              <a:ext cx="88199" cy="64679"/>
            </a:xfrm>
            <a:custGeom>
              <a:avLst/>
              <a:gdLst/>
              <a:ahLst/>
              <a:cxnLst/>
              <a:rect l="l" t="t" r="r" b="b"/>
              <a:pathLst>
                <a:path w="2850" h="2090" extrusionOk="0">
                  <a:moveTo>
                    <a:pt x="2631" y="0"/>
                  </a:moveTo>
                  <a:cubicBezTo>
                    <a:pt x="2593" y="0"/>
                    <a:pt x="2554" y="12"/>
                    <a:pt x="2520" y="36"/>
                  </a:cubicBezTo>
                  <a:lnTo>
                    <a:pt x="107" y="1741"/>
                  </a:lnTo>
                  <a:cubicBezTo>
                    <a:pt x="17" y="1805"/>
                    <a:pt x="1" y="1922"/>
                    <a:pt x="59" y="2011"/>
                  </a:cubicBezTo>
                  <a:cubicBezTo>
                    <a:pt x="98" y="2061"/>
                    <a:pt x="157" y="2089"/>
                    <a:pt x="218" y="2089"/>
                  </a:cubicBezTo>
                  <a:cubicBezTo>
                    <a:pt x="255" y="2089"/>
                    <a:pt x="294" y="2081"/>
                    <a:pt x="330" y="2059"/>
                  </a:cubicBezTo>
                  <a:lnTo>
                    <a:pt x="2743" y="351"/>
                  </a:lnTo>
                  <a:cubicBezTo>
                    <a:pt x="2830" y="287"/>
                    <a:pt x="2849" y="170"/>
                    <a:pt x="2788" y="81"/>
                  </a:cubicBezTo>
                  <a:cubicBezTo>
                    <a:pt x="2749" y="28"/>
                    <a:pt x="2690" y="0"/>
                    <a:pt x="2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7"/>
            <p:cNvSpPr/>
            <p:nvPr/>
          </p:nvSpPr>
          <p:spPr>
            <a:xfrm rot="423471">
              <a:off x="1787863" y="1153789"/>
              <a:ext cx="82907" cy="64432"/>
            </a:xfrm>
            <a:custGeom>
              <a:avLst/>
              <a:gdLst/>
              <a:ahLst/>
              <a:cxnLst/>
              <a:rect l="l" t="t" r="r" b="b"/>
              <a:pathLst>
                <a:path w="2679" h="2082" extrusionOk="0">
                  <a:moveTo>
                    <a:pt x="2465" y="0"/>
                  </a:moveTo>
                  <a:cubicBezTo>
                    <a:pt x="2425" y="0"/>
                    <a:pt x="2384" y="13"/>
                    <a:pt x="2349" y="40"/>
                  </a:cubicBezTo>
                  <a:lnTo>
                    <a:pt x="104" y="1739"/>
                  </a:lnTo>
                  <a:cubicBezTo>
                    <a:pt x="14" y="1800"/>
                    <a:pt x="0" y="1923"/>
                    <a:pt x="65" y="2007"/>
                  </a:cubicBezTo>
                  <a:cubicBezTo>
                    <a:pt x="104" y="2054"/>
                    <a:pt x="160" y="2082"/>
                    <a:pt x="218" y="2082"/>
                  </a:cubicBezTo>
                  <a:cubicBezTo>
                    <a:pt x="260" y="2082"/>
                    <a:pt x="302" y="2074"/>
                    <a:pt x="332" y="2046"/>
                  </a:cubicBezTo>
                  <a:lnTo>
                    <a:pt x="2578" y="347"/>
                  </a:lnTo>
                  <a:cubicBezTo>
                    <a:pt x="2665" y="283"/>
                    <a:pt x="2679" y="163"/>
                    <a:pt x="2617" y="79"/>
                  </a:cubicBezTo>
                  <a:cubicBezTo>
                    <a:pt x="2580" y="27"/>
                    <a:pt x="2523" y="0"/>
                    <a:pt x="2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7"/>
            <p:cNvSpPr/>
            <p:nvPr/>
          </p:nvSpPr>
          <p:spPr>
            <a:xfrm rot="423471">
              <a:off x="1813220" y="1161951"/>
              <a:ext cx="106489" cy="82721"/>
            </a:xfrm>
            <a:custGeom>
              <a:avLst/>
              <a:gdLst/>
              <a:ahLst/>
              <a:cxnLst/>
              <a:rect l="l" t="t" r="r" b="b"/>
              <a:pathLst>
                <a:path w="3441" h="2673" extrusionOk="0">
                  <a:moveTo>
                    <a:pt x="3227" y="1"/>
                  </a:moveTo>
                  <a:cubicBezTo>
                    <a:pt x="3181" y="1"/>
                    <a:pt x="3134" y="18"/>
                    <a:pt x="3097" y="51"/>
                  </a:cubicBezTo>
                  <a:cubicBezTo>
                    <a:pt x="2176" y="890"/>
                    <a:pt x="1178" y="1655"/>
                    <a:pt x="117" y="2316"/>
                  </a:cubicBezTo>
                  <a:cubicBezTo>
                    <a:pt x="28" y="2372"/>
                    <a:pt x="0" y="2492"/>
                    <a:pt x="56" y="2581"/>
                  </a:cubicBezTo>
                  <a:cubicBezTo>
                    <a:pt x="95" y="2640"/>
                    <a:pt x="159" y="2673"/>
                    <a:pt x="221" y="2673"/>
                  </a:cubicBezTo>
                  <a:cubicBezTo>
                    <a:pt x="257" y="2673"/>
                    <a:pt x="290" y="2665"/>
                    <a:pt x="318" y="2645"/>
                  </a:cubicBezTo>
                  <a:cubicBezTo>
                    <a:pt x="1395" y="1970"/>
                    <a:pt x="2419" y="1194"/>
                    <a:pt x="3356" y="335"/>
                  </a:cubicBezTo>
                  <a:cubicBezTo>
                    <a:pt x="3437" y="263"/>
                    <a:pt x="3440" y="140"/>
                    <a:pt x="3370" y="65"/>
                  </a:cubicBezTo>
                  <a:cubicBezTo>
                    <a:pt x="3332" y="22"/>
                    <a:pt x="3280" y="1"/>
                    <a:pt x="3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7"/>
            <p:cNvSpPr/>
            <p:nvPr/>
          </p:nvSpPr>
          <p:spPr>
            <a:xfrm rot="423471">
              <a:off x="1847700" y="1181709"/>
              <a:ext cx="95348" cy="81452"/>
            </a:xfrm>
            <a:custGeom>
              <a:avLst/>
              <a:gdLst/>
              <a:ahLst/>
              <a:cxnLst/>
              <a:rect l="l" t="t" r="r" b="b"/>
              <a:pathLst>
                <a:path w="3081" h="2632" extrusionOk="0">
                  <a:moveTo>
                    <a:pt x="2868" y="1"/>
                  </a:moveTo>
                  <a:cubicBezTo>
                    <a:pt x="2817" y="1"/>
                    <a:pt x="2766" y="21"/>
                    <a:pt x="2729" y="62"/>
                  </a:cubicBezTo>
                  <a:cubicBezTo>
                    <a:pt x="1939" y="890"/>
                    <a:pt x="1057" y="1638"/>
                    <a:pt x="112" y="2280"/>
                  </a:cubicBezTo>
                  <a:cubicBezTo>
                    <a:pt x="20" y="2338"/>
                    <a:pt x="0" y="2461"/>
                    <a:pt x="59" y="2547"/>
                  </a:cubicBezTo>
                  <a:cubicBezTo>
                    <a:pt x="98" y="2600"/>
                    <a:pt x="156" y="2631"/>
                    <a:pt x="221" y="2631"/>
                  </a:cubicBezTo>
                  <a:cubicBezTo>
                    <a:pt x="254" y="2631"/>
                    <a:pt x="293" y="2620"/>
                    <a:pt x="327" y="2595"/>
                  </a:cubicBezTo>
                  <a:cubicBezTo>
                    <a:pt x="1297" y="1939"/>
                    <a:pt x="2198" y="1178"/>
                    <a:pt x="3008" y="327"/>
                  </a:cubicBezTo>
                  <a:cubicBezTo>
                    <a:pt x="3080" y="249"/>
                    <a:pt x="3077" y="126"/>
                    <a:pt x="2999" y="53"/>
                  </a:cubicBezTo>
                  <a:cubicBezTo>
                    <a:pt x="2963" y="18"/>
                    <a:pt x="2916" y="1"/>
                    <a:pt x="2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7"/>
            <p:cNvSpPr/>
            <p:nvPr/>
          </p:nvSpPr>
          <p:spPr>
            <a:xfrm rot="423471">
              <a:off x="1884384" y="1221399"/>
              <a:ext cx="69971" cy="61244"/>
            </a:xfrm>
            <a:custGeom>
              <a:avLst/>
              <a:gdLst/>
              <a:ahLst/>
              <a:cxnLst/>
              <a:rect l="l" t="t" r="r" b="b"/>
              <a:pathLst>
                <a:path w="2261" h="1979" extrusionOk="0">
                  <a:moveTo>
                    <a:pt x="2043" y="1"/>
                  </a:moveTo>
                  <a:cubicBezTo>
                    <a:pt x="1999" y="1"/>
                    <a:pt x="1955" y="16"/>
                    <a:pt x="1920" y="48"/>
                  </a:cubicBezTo>
                  <a:lnTo>
                    <a:pt x="92" y="1638"/>
                  </a:lnTo>
                  <a:cubicBezTo>
                    <a:pt x="6" y="1708"/>
                    <a:pt x="0" y="1830"/>
                    <a:pt x="70" y="1911"/>
                  </a:cubicBezTo>
                  <a:cubicBezTo>
                    <a:pt x="106" y="1953"/>
                    <a:pt x="162" y="1978"/>
                    <a:pt x="212" y="1978"/>
                  </a:cubicBezTo>
                  <a:cubicBezTo>
                    <a:pt x="260" y="1978"/>
                    <a:pt x="304" y="1959"/>
                    <a:pt x="344" y="1931"/>
                  </a:cubicBezTo>
                  <a:lnTo>
                    <a:pt x="2168" y="341"/>
                  </a:lnTo>
                  <a:cubicBezTo>
                    <a:pt x="2255" y="271"/>
                    <a:pt x="2260" y="151"/>
                    <a:pt x="2190" y="70"/>
                  </a:cubicBezTo>
                  <a:cubicBezTo>
                    <a:pt x="2152" y="24"/>
                    <a:pt x="2098" y="1"/>
                    <a:pt x="20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7"/>
            <p:cNvSpPr/>
            <p:nvPr/>
          </p:nvSpPr>
          <p:spPr>
            <a:xfrm rot="423471">
              <a:off x="1914600" y="1220818"/>
              <a:ext cx="87673" cy="79627"/>
            </a:xfrm>
            <a:custGeom>
              <a:avLst/>
              <a:gdLst/>
              <a:ahLst/>
              <a:cxnLst/>
              <a:rect l="l" t="t" r="r" b="b"/>
              <a:pathLst>
                <a:path w="2833" h="2573" extrusionOk="0">
                  <a:moveTo>
                    <a:pt x="2621" y="1"/>
                  </a:moveTo>
                  <a:cubicBezTo>
                    <a:pt x="2571" y="1"/>
                    <a:pt x="2521" y="19"/>
                    <a:pt x="2484" y="56"/>
                  </a:cubicBezTo>
                  <a:cubicBezTo>
                    <a:pt x="1733" y="824"/>
                    <a:pt x="927" y="1557"/>
                    <a:pt x="96" y="2230"/>
                  </a:cubicBezTo>
                  <a:cubicBezTo>
                    <a:pt x="15" y="2297"/>
                    <a:pt x="1" y="2422"/>
                    <a:pt x="68" y="2503"/>
                  </a:cubicBezTo>
                  <a:cubicBezTo>
                    <a:pt x="104" y="2548"/>
                    <a:pt x="160" y="2573"/>
                    <a:pt x="216" y="2573"/>
                  </a:cubicBezTo>
                  <a:cubicBezTo>
                    <a:pt x="263" y="2573"/>
                    <a:pt x="305" y="2559"/>
                    <a:pt x="336" y="2528"/>
                  </a:cubicBezTo>
                  <a:cubicBezTo>
                    <a:pt x="1184" y="1842"/>
                    <a:pt x="1998" y="1103"/>
                    <a:pt x="2760" y="327"/>
                  </a:cubicBezTo>
                  <a:cubicBezTo>
                    <a:pt x="2833" y="249"/>
                    <a:pt x="2833" y="126"/>
                    <a:pt x="2754" y="54"/>
                  </a:cubicBezTo>
                  <a:cubicBezTo>
                    <a:pt x="2718" y="18"/>
                    <a:pt x="2669" y="1"/>
                    <a:pt x="2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7"/>
            <p:cNvSpPr/>
            <p:nvPr/>
          </p:nvSpPr>
          <p:spPr>
            <a:xfrm rot="423471">
              <a:off x="1948668" y="1257815"/>
              <a:ext cx="53538" cy="46606"/>
            </a:xfrm>
            <a:custGeom>
              <a:avLst/>
              <a:gdLst/>
              <a:ahLst/>
              <a:cxnLst/>
              <a:rect l="l" t="t" r="r" b="b"/>
              <a:pathLst>
                <a:path w="1730" h="1506" extrusionOk="0">
                  <a:moveTo>
                    <a:pt x="1514" y="0"/>
                  </a:moveTo>
                  <a:cubicBezTo>
                    <a:pt x="1470" y="0"/>
                    <a:pt x="1426" y="15"/>
                    <a:pt x="1390" y="47"/>
                  </a:cubicBezTo>
                  <a:lnTo>
                    <a:pt x="92" y="1165"/>
                  </a:lnTo>
                  <a:cubicBezTo>
                    <a:pt x="11" y="1235"/>
                    <a:pt x="0" y="1358"/>
                    <a:pt x="70" y="1439"/>
                  </a:cubicBezTo>
                  <a:cubicBezTo>
                    <a:pt x="109" y="1480"/>
                    <a:pt x="165" y="1506"/>
                    <a:pt x="218" y="1506"/>
                  </a:cubicBezTo>
                  <a:cubicBezTo>
                    <a:pt x="262" y="1506"/>
                    <a:pt x="304" y="1486"/>
                    <a:pt x="343" y="1458"/>
                  </a:cubicBezTo>
                  <a:lnTo>
                    <a:pt x="1641" y="339"/>
                  </a:lnTo>
                  <a:cubicBezTo>
                    <a:pt x="1722" y="270"/>
                    <a:pt x="1730" y="147"/>
                    <a:pt x="1660" y="66"/>
                  </a:cubicBezTo>
                  <a:cubicBezTo>
                    <a:pt x="1622" y="23"/>
                    <a:pt x="1568"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7"/>
            <p:cNvSpPr/>
            <p:nvPr/>
          </p:nvSpPr>
          <p:spPr>
            <a:xfrm rot="423471">
              <a:off x="1986701" y="1264874"/>
              <a:ext cx="57252" cy="46482"/>
            </a:xfrm>
            <a:custGeom>
              <a:avLst/>
              <a:gdLst/>
              <a:ahLst/>
              <a:cxnLst/>
              <a:rect l="l" t="t" r="r" b="b"/>
              <a:pathLst>
                <a:path w="1850" h="1502" extrusionOk="0">
                  <a:moveTo>
                    <a:pt x="1632" y="0"/>
                  </a:moveTo>
                  <a:cubicBezTo>
                    <a:pt x="1589" y="0"/>
                    <a:pt x="1547" y="14"/>
                    <a:pt x="1512" y="43"/>
                  </a:cubicBezTo>
                  <a:lnTo>
                    <a:pt x="98" y="1159"/>
                  </a:lnTo>
                  <a:cubicBezTo>
                    <a:pt x="14" y="1223"/>
                    <a:pt x="0" y="1346"/>
                    <a:pt x="64" y="1429"/>
                  </a:cubicBezTo>
                  <a:cubicBezTo>
                    <a:pt x="103" y="1479"/>
                    <a:pt x="159" y="1502"/>
                    <a:pt x="215" y="1502"/>
                  </a:cubicBezTo>
                  <a:cubicBezTo>
                    <a:pt x="257" y="1502"/>
                    <a:pt x="296" y="1493"/>
                    <a:pt x="338" y="1460"/>
                  </a:cubicBezTo>
                  <a:lnTo>
                    <a:pt x="1752" y="344"/>
                  </a:lnTo>
                  <a:cubicBezTo>
                    <a:pt x="1836" y="280"/>
                    <a:pt x="1850" y="157"/>
                    <a:pt x="1786" y="73"/>
                  </a:cubicBezTo>
                  <a:cubicBezTo>
                    <a:pt x="1747" y="25"/>
                    <a:pt x="1690" y="0"/>
                    <a:pt x="1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7"/>
            <p:cNvSpPr/>
            <p:nvPr/>
          </p:nvSpPr>
          <p:spPr>
            <a:xfrm rot="423471">
              <a:off x="2051284" y="1272085"/>
              <a:ext cx="22560" cy="19311"/>
            </a:xfrm>
            <a:custGeom>
              <a:avLst/>
              <a:gdLst/>
              <a:ahLst/>
              <a:cxnLst/>
              <a:rect l="l" t="t" r="r" b="b"/>
              <a:pathLst>
                <a:path w="729" h="624" extrusionOk="0">
                  <a:moveTo>
                    <a:pt x="507" y="1"/>
                  </a:moveTo>
                  <a:cubicBezTo>
                    <a:pt x="465" y="1"/>
                    <a:pt x="423" y="15"/>
                    <a:pt x="389" y="43"/>
                  </a:cubicBezTo>
                  <a:lnTo>
                    <a:pt x="98" y="277"/>
                  </a:lnTo>
                  <a:cubicBezTo>
                    <a:pt x="15" y="344"/>
                    <a:pt x="1" y="464"/>
                    <a:pt x="65" y="548"/>
                  </a:cubicBezTo>
                  <a:cubicBezTo>
                    <a:pt x="104" y="598"/>
                    <a:pt x="160" y="623"/>
                    <a:pt x="216" y="623"/>
                  </a:cubicBezTo>
                  <a:cubicBezTo>
                    <a:pt x="260" y="623"/>
                    <a:pt x="302" y="609"/>
                    <a:pt x="336" y="582"/>
                  </a:cubicBezTo>
                  <a:lnTo>
                    <a:pt x="631" y="347"/>
                  </a:lnTo>
                  <a:cubicBezTo>
                    <a:pt x="715" y="280"/>
                    <a:pt x="729" y="155"/>
                    <a:pt x="662" y="74"/>
                  </a:cubicBezTo>
                  <a:cubicBezTo>
                    <a:pt x="622" y="26"/>
                    <a:pt x="564" y="1"/>
                    <a:pt x="5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7"/>
            <p:cNvSpPr/>
            <p:nvPr/>
          </p:nvSpPr>
          <p:spPr>
            <a:xfrm rot="423471">
              <a:off x="1147922" y="1509913"/>
              <a:ext cx="161048" cy="170982"/>
            </a:xfrm>
            <a:custGeom>
              <a:avLst/>
              <a:gdLst/>
              <a:ahLst/>
              <a:cxnLst/>
              <a:rect l="l" t="t" r="r" b="b"/>
              <a:pathLst>
                <a:path w="5204" h="5525" extrusionOk="0">
                  <a:moveTo>
                    <a:pt x="2720" y="0"/>
                  </a:moveTo>
                  <a:cubicBezTo>
                    <a:pt x="2455" y="578"/>
                    <a:pt x="2179" y="1161"/>
                    <a:pt x="1783" y="1660"/>
                  </a:cubicBezTo>
                  <a:cubicBezTo>
                    <a:pt x="1339" y="2221"/>
                    <a:pt x="723" y="2679"/>
                    <a:pt x="0" y="2765"/>
                  </a:cubicBezTo>
                  <a:cubicBezTo>
                    <a:pt x="725" y="2852"/>
                    <a:pt x="1339" y="3306"/>
                    <a:pt x="1783" y="3864"/>
                  </a:cubicBezTo>
                  <a:cubicBezTo>
                    <a:pt x="2179" y="4364"/>
                    <a:pt x="2455" y="4944"/>
                    <a:pt x="2720" y="5524"/>
                  </a:cubicBezTo>
                  <a:cubicBezTo>
                    <a:pt x="2834" y="4202"/>
                    <a:pt x="3889" y="3005"/>
                    <a:pt x="5203" y="2765"/>
                  </a:cubicBezTo>
                  <a:cubicBezTo>
                    <a:pt x="3889" y="2517"/>
                    <a:pt x="2837" y="1326"/>
                    <a:pt x="2720" y="0"/>
                  </a:cubicBezTo>
                  <a:close/>
                </a:path>
              </a:pathLst>
            </a:custGeom>
            <a:solidFill>
              <a:srgbClr val="DD4B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7"/>
            <p:cNvSpPr/>
            <p:nvPr/>
          </p:nvSpPr>
          <p:spPr>
            <a:xfrm rot="423471">
              <a:off x="1142034" y="1504011"/>
              <a:ext cx="172963" cy="182928"/>
            </a:xfrm>
            <a:custGeom>
              <a:avLst/>
              <a:gdLst/>
              <a:ahLst/>
              <a:cxnLst/>
              <a:rect l="l" t="t" r="r" b="b"/>
              <a:pathLst>
                <a:path w="5589" h="5911" extrusionOk="0">
                  <a:moveTo>
                    <a:pt x="2835" y="811"/>
                  </a:moveTo>
                  <a:cubicBezTo>
                    <a:pt x="3119" y="1759"/>
                    <a:pt x="3839" y="2574"/>
                    <a:pt x="4740" y="2959"/>
                  </a:cubicBezTo>
                  <a:cubicBezTo>
                    <a:pt x="3839" y="3341"/>
                    <a:pt x="3119" y="4153"/>
                    <a:pt x="2835" y="5104"/>
                  </a:cubicBezTo>
                  <a:cubicBezTo>
                    <a:pt x="2631" y="4689"/>
                    <a:pt x="2411" y="4298"/>
                    <a:pt x="2126" y="3941"/>
                  </a:cubicBezTo>
                  <a:cubicBezTo>
                    <a:pt x="1766" y="3489"/>
                    <a:pt x="1348" y="3154"/>
                    <a:pt x="899" y="2956"/>
                  </a:cubicBezTo>
                  <a:cubicBezTo>
                    <a:pt x="1348" y="2758"/>
                    <a:pt x="1766" y="2421"/>
                    <a:pt x="2126" y="1977"/>
                  </a:cubicBezTo>
                  <a:cubicBezTo>
                    <a:pt x="2411" y="1617"/>
                    <a:pt x="2634" y="1224"/>
                    <a:pt x="2835" y="811"/>
                  </a:cubicBezTo>
                  <a:close/>
                  <a:moveTo>
                    <a:pt x="2928" y="1"/>
                  </a:moveTo>
                  <a:cubicBezTo>
                    <a:pt x="2846" y="1"/>
                    <a:pt x="2771" y="44"/>
                    <a:pt x="2740" y="113"/>
                  </a:cubicBezTo>
                  <a:cubicBezTo>
                    <a:pt x="2475" y="694"/>
                    <a:pt x="2204" y="1254"/>
                    <a:pt x="1825" y="1731"/>
                  </a:cubicBezTo>
                  <a:cubicBezTo>
                    <a:pt x="1351" y="2326"/>
                    <a:pt x="765" y="2694"/>
                    <a:pt x="168" y="2764"/>
                  </a:cubicBezTo>
                  <a:cubicBezTo>
                    <a:pt x="76" y="2775"/>
                    <a:pt x="0" y="2858"/>
                    <a:pt x="0" y="2956"/>
                  </a:cubicBezTo>
                  <a:cubicBezTo>
                    <a:pt x="0" y="3054"/>
                    <a:pt x="70" y="3135"/>
                    <a:pt x="168" y="3149"/>
                  </a:cubicBezTo>
                  <a:cubicBezTo>
                    <a:pt x="765" y="3218"/>
                    <a:pt x="1351" y="3587"/>
                    <a:pt x="1825" y="4181"/>
                  </a:cubicBezTo>
                  <a:cubicBezTo>
                    <a:pt x="2204" y="4655"/>
                    <a:pt x="2475" y="5216"/>
                    <a:pt x="2740" y="5799"/>
                  </a:cubicBezTo>
                  <a:cubicBezTo>
                    <a:pt x="2771" y="5869"/>
                    <a:pt x="2840" y="5911"/>
                    <a:pt x="2913" y="5911"/>
                  </a:cubicBezTo>
                  <a:cubicBezTo>
                    <a:pt x="2924" y="5911"/>
                    <a:pt x="2935" y="5911"/>
                    <a:pt x="2949" y="5908"/>
                  </a:cubicBezTo>
                  <a:cubicBezTo>
                    <a:pt x="3033" y="5894"/>
                    <a:pt x="3097" y="5824"/>
                    <a:pt x="3105" y="5735"/>
                  </a:cubicBezTo>
                  <a:cubicBezTo>
                    <a:pt x="3217" y="4485"/>
                    <a:pt x="4213" y="3372"/>
                    <a:pt x="5432" y="3149"/>
                  </a:cubicBezTo>
                  <a:cubicBezTo>
                    <a:pt x="5521" y="3135"/>
                    <a:pt x="5588" y="3051"/>
                    <a:pt x="5588" y="2959"/>
                  </a:cubicBezTo>
                  <a:cubicBezTo>
                    <a:pt x="5588" y="2870"/>
                    <a:pt x="5521" y="2789"/>
                    <a:pt x="5432" y="2772"/>
                  </a:cubicBezTo>
                  <a:cubicBezTo>
                    <a:pt x="4219" y="2540"/>
                    <a:pt x="3217" y="1425"/>
                    <a:pt x="3105" y="178"/>
                  </a:cubicBezTo>
                  <a:cubicBezTo>
                    <a:pt x="3097" y="85"/>
                    <a:pt x="3033" y="16"/>
                    <a:pt x="2949" y="2"/>
                  </a:cubicBezTo>
                  <a:cubicBezTo>
                    <a:pt x="2942" y="1"/>
                    <a:pt x="2935"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7"/>
            <p:cNvSpPr/>
            <p:nvPr/>
          </p:nvSpPr>
          <p:spPr>
            <a:xfrm rot="423471">
              <a:off x="2570005" y="1193066"/>
              <a:ext cx="161048" cy="170982"/>
            </a:xfrm>
            <a:custGeom>
              <a:avLst/>
              <a:gdLst/>
              <a:ahLst/>
              <a:cxnLst/>
              <a:rect l="l" t="t" r="r" b="b"/>
              <a:pathLst>
                <a:path w="5204" h="5525" extrusionOk="0">
                  <a:moveTo>
                    <a:pt x="2721" y="1"/>
                  </a:moveTo>
                  <a:cubicBezTo>
                    <a:pt x="2456" y="578"/>
                    <a:pt x="2179" y="1161"/>
                    <a:pt x="1783" y="1660"/>
                  </a:cubicBezTo>
                  <a:cubicBezTo>
                    <a:pt x="1340" y="2221"/>
                    <a:pt x="723" y="2679"/>
                    <a:pt x="1" y="2765"/>
                  </a:cubicBezTo>
                  <a:cubicBezTo>
                    <a:pt x="723" y="2849"/>
                    <a:pt x="1337" y="3306"/>
                    <a:pt x="1783" y="3864"/>
                  </a:cubicBezTo>
                  <a:cubicBezTo>
                    <a:pt x="2179" y="4361"/>
                    <a:pt x="2456" y="4944"/>
                    <a:pt x="2721" y="5524"/>
                  </a:cubicBezTo>
                  <a:cubicBezTo>
                    <a:pt x="2835" y="4202"/>
                    <a:pt x="3890" y="3005"/>
                    <a:pt x="5204" y="2765"/>
                  </a:cubicBezTo>
                  <a:cubicBezTo>
                    <a:pt x="3890" y="2517"/>
                    <a:pt x="2841" y="1326"/>
                    <a:pt x="2721" y="1"/>
                  </a:cubicBezTo>
                  <a:close/>
                </a:path>
              </a:pathLst>
            </a:custGeom>
            <a:solidFill>
              <a:srgbClr val="DD4B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7"/>
            <p:cNvSpPr/>
            <p:nvPr/>
          </p:nvSpPr>
          <p:spPr>
            <a:xfrm rot="423471">
              <a:off x="2564055" y="1187157"/>
              <a:ext cx="172963" cy="182928"/>
            </a:xfrm>
            <a:custGeom>
              <a:avLst/>
              <a:gdLst/>
              <a:ahLst/>
              <a:cxnLst/>
              <a:rect l="l" t="t" r="r" b="b"/>
              <a:pathLst>
                <a:path w="5589" h="5911" extrusionOk="0">
                  <a:moveTo>
                    <a:pt x="2840" y="808"/>
                  </a:moveTo>
                  <a:cubicBezTo>
                    <a:pt x="3122" y="1757"/>
                    <a:pt x="3844" y="2568"/>
                    <a:pt x="4743" y="2956"/>
                  </a:cubicBezTo>
                  <a:cubicBezTo>
                    <a:pt x="3844" y="3338"/>
                    <a:pt x="3122" y="4147"/>
                    <a:pt x="2840" y="5102"/>
                  </a:cubicBezTo>
                  <a:cubicBezTo>
                    <a:pt x="2634" y="4689"/>
                    <a:pt x="2413" y="4295"/>
                    <a:pt x="2129" y="3935"/>
                  </a:cubicBezTo>
                  <a:cubicBezTo>
                    <a:pt x="1772" y="3486"/>
                    <a:pt x="1350" y="3152"/>
                    <a:pt x="901" y="2953"/>
                  </a:cubicBezTo>
                  <a:cubicBezTo>
                    <a:pt x="1348" y="2758"/>
                    <a:pt x="1769" y="2418"/>
                    <a:pt x="2129" y="1971"/>
                  </a:cubicBezTo>
                  <a:cubicBezTo>
                    <a:pt x="2413" y="1614"/>
                    <a:pt x="2636" y="1218"/>
                    <a:pt x="2840" y="808"/>
                  </a:cubicBezTo>
                  <a:close/>
                  <a:moveTo>
                    <a:pt x="2920" y="0"/>
                  </a:moveTo>
                  <a:cubicBezTo>
                    <a:pt x="2840" y="0"/>
                    <a:pt x="2770" y="41"/>
                    <a:pt x="2740" y="113"/>
                  </a:cubicBezTo>
                  <a:cubicBezTo>
                    <a:pt x="2475" y="694"/>
                    <a:pt x="2204" y="1254"/>
                    <a:pt x="1825" y="1732"/>
                  </a:cubicBezTo>
                  <a:cubicBezTo>
                    <a:pt x="1350" y="2326"/>
                    <a:pt x="765" y="2694"/>
                    <a:pt x="167" y="2764"/>
                  </a:cubicBezTo>
                  <a:cubicBezTo>
                    <a:pt x="75" y="2775"/>
                    <a:pt x="0" y="2859"/>
                    <a:pt x="0" y="2956"/>
                  </a:cubicBezTo>
                  <a:cubicBezTo>
                    <a:pt x="0" y="3054"/>
                    <a:pt x="70" y="3135"/>
                    <a:pt x="167" y="3149"/>
                  </a:cubicBezTo>
                  <a:cubicBezTo>
                    <a:pt x="765" y="3218"/>
                    <a:pt x="1350" y="3587"/>
                    <a:pt x="1825" y="4181"/>
                  </a:cubicBezTo>
                  <a:cubicBezTo>
                    <a:pt x="2204" y="4658"/>
                    <a:pt x="2475" y="5219"/>
                    <a:pt x="2740" y="5799"/>
                  </a:cubicBezTo>
                  <a:cubicBezTo>
                    <a:pt x="2770" y="5869"/>
                    <a:pt x="2840" y="5911"/>
                    <a:pt x="2913" y="5911"/>
                  </a:cubicBezTo>
                  <a:lnTo>
                    <a:pt x="2949" y="5911"/>
                  </a:lnTo>
                  <a:cubicBezTo>
                    <a:pt x="3033" y="5891"/>
                    <a:pt x="3097" y="5821"/>
                    <a:pt x="3105" y="5735"/>
                  </a:cubicBezTo>
                  <a:cubicBezTo>
                    <a:pt x="3217" y="4482"/>
                    <a:pt x="4213" y="3372"/>
                    <a:pt x="5432" y="3149"/>
                  </a:cubicBezTo>
                  <a:cubicBezTo>
                    <a:pt x="5521" y="3129"/>
                    <a:pt x="5588" y="3054"/>
                    <a:pt x="5588" y="2959"/>
                  </a:cubicBezTo>
                  <a:cubicBezTo>
                    <a:pt x="5588" y="2870"/>
                    <a:pt x="5521" y="2789"/>
                    <a:pt x="5432" y="2772"/>
                  </a:cubicBezTo>
                  <a:cubicBezTo>
                    <a:pt x="4218" y="2541"/>
                    <a:pt x="3217" y="1425"/>
                    <a:pt x="3105" y="178"/>
                  </a:cubicBezTo>
                  <a:cubicBezTo>
                    <a:pt x="3097" y="86"/>
                    <a:pt x="3033" y="16"/>
                    <a:pt x="2949" y="2"/>
                  </a:cubicBezTo>
                  <a:cubicBezTo>
                    <a:pt x="2939" y="1"/>
                    <a:pt x="2929" y="0"/>
                    <a:pt x="2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7"/>
            <p:cNvSpPr/>
            <p:nvPr/>
          </p:nvSpPr>
          <p:spPr>
            <a:xfrm rot="423471">
              <a:off x="2573596" y="1912348"/>
              <a:ext cx="161048" cy="170982"/>
            </a:xfrm>
            <a:custGeom>
              <a:avLst/>
              <a:gdLst/>
              <a:ahLst/>
              <a:cxnLst/>
              <a:rect l="l" t="t" r="r" b="b"/>
              <a:pathLst>
                <a:path w="5204" h="5525" extrusionOk="0">
                  <a:moveTo>
                    <a:pt x="2721" y="1"/>
                  </a:moveTo>
                  <a:cubicBezTo>
                    <a:pt x="2456" y="581"/>
                    <a:pt x="2180" y="1164"/>
                    <a:pt x="1783" y="1660"/>
                  </a:cubicBezTo>
                  <a:cubicBezTo>
                    <a:pt x="1340" y="2224"/>
                    <a:pt x="723" y="2679"/>
                    <a:pt x="1" y="2768"/>
                  </a:cubicBezTo>
                  <a:cubicBezTo>
                    <a:pt x="723" y="2854"/>
                    <a:pt x="1340" y="3306"/>
                    <a:pt x="1783" y="3864"/>
                  </a:cubicBezTo>
                  <a:cubicBezTo>
                    <a:pt x="2180" y="4364"/>
                    <a:pt x="2456" y="4947"/>
                    <a:pt x="2721" y="5524"/>
                  </a:cubicBezTo>
                  <a:cubicBezTo>
                    <a:pt x="2835" y="4205"/>
                    <a:pt x="3890" y="3008"/>
                    <a:pt x="5204" y="2768"/>
                  </a:cubicBezTo>
                  <a:cubicBezTo>
                    <a:pt x="3890" y="2520"/>
                    <a:pt x="2841" y="1326"/>
                    <a:pt x="2721" y="1"/>
                  </a:cubicBezTo>
                  <a:close/>
                </a:path>
              </a:pathLst>
            </a:custGeom>
            <a:solidFill>
              <a:srgbClr val="DD4B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7"/>
            <p:cNvSpPr/>
            <p:nvPr/>
          </p:nvSpPr>
          <p:spPr>
            <a:xfrm rot="423471">
              <a:off x="2567643" y="1906500"/>
              <a:ext cx="172963" cy="182866"/>
            </a:xfrm>
            <a:custGeom>
              <a:avLst/>
              <a:gdLst/>
              <a:ahLst/>
              <a:cxnLst/>
              <a:rect l="l" t="t" r="r" b="b"/>
              <a:pathLst>
                <a:path w="5589" h="5909" extrusionOk="0">
                  <a:moveTo>
                    <a:pt x="2840" y="812"/>
                  </a:moveTo>
                  <a:cubicBezTo>
                    <a:pt x="3122" y="1760"/>
                    <a:pt x="3845" y="2572"/>
                    <a:pt x="4743" y="2960"/>
                  </a:cubicBezTo>
                  <a:cubicBezTo>
                    <a:pt x="3845" y="3339"/>
                    <a:pt x="3122" y="4151"/>
                    <a:pt x="2840" y="5105"/>
                  </a:cubicBezTo>
                  <a:cubicBezTo>
                    <a:pt x="2634" y="4692"/>
                    <a:pt x="2413" y="4299"/>
                    <a:pt x="2129" y="3939"/>
                  </a:cubicBezTo>
                  <a:cubicBezTo>
                    <a:pt x="1772" y="3490"/>
                    <a:pt x="1350" y="3155"/>
                    <a:pt x="901" y="2957"/>
                  </a:cubicBezTo>
                  <a:cubicBezTo>
                    <a:pt x="1348" y="2756"/>
                    <a:pt x="1769" y="2419"/>
                    <a:pt x="2129" y="1975"/>
                  </a:cubicBezTo>
                  <a:cubicBezTo>
                    <a:pt x="2413" y="1618"/>
                    <a:pt x="2637" y="1222"/>
                    <a:pt x="2840" y="812"/>
                  </a:cubicBezTo>
                  <a:close/>
                  <a:moveTo>
                    <a:pt x="2922" y="1"/>
                  </a:moveTo>
                  <a:cubicBezTo>
                    <a:pt x="2843" y="1"/>
                    <a:pt x="2770" y="44"/>
                    <a:pt x="2740" y="114"/>
                  </a:cubicBezTo>
                  <a:cubicBezTo>
                    <a:pt x="2475" y="692"/>
                    <a:pt x="2201" y="1258"/>
                    <a:pt x="1825" y="1732"/>
                  </a:cubicBezTo>
                  <a:cubicBezTo>
                    <a:pt x="1350" y="2324"/>
                    <a:pt x="762" y="2695"/>
                    <a:pt x="168" y="2764"/>
                  </a:cubicBezTo>
                  <a:cubicBezTo>
                    <a:pt x="76" y="2776"/>
                    <a:pt x="0" y="2859"/>
                    <a:pt x="0" y="2957"/>
                  </a:cubicBezTo>
                  <a:cubicBezTo>
                    <a:pt x="0" y="3055"/>
                    <a:pt x="70" y="3133"/>
                    <a:pt x="168" y="3147"/>
                  </a:cubicBezTo>
                  <a:cubicBezTo>
                    <a:pt x="765" y="3216"/>
                    <a:pt x="1350" y="3587"/>
                    <a:pt x="1825" y="4179"/>
                  </a:cubicBezTo>
                  <a:cubicBezTo>
                    <a:pt x="2204" y="4653"/>
                    <a:pt x="2475" y="5217"/>
                    <a:pt x="2740" y="5797"/>
                  </a:cubicBezTo>
                  <a:cubicBezTo>
                    <a:pt x="2771" y="5867"/>
                    <a:pt x="2840" y="5909"/>
                    <a:pt x="2913" y="5909"/>
                  </a:cubicBezTo>
                  <a:lnTo>
                    <a:pt x="2949" y="5909"/>
                  </a:lnTo>
                  <a:cubicBezTo>
                    <a:pt x="3033" y="5892"/>
                    <a:pt x="3097" y="5822"/>
                    <a:pt x="3105" y="5736"/>
                  </a:cubicBezTo>
                  <a:cubicBezTo>
                    <a:pt x="3217" y="4483"/>
                    <a:pt x="4213" y="3370"/>
                    <a:pt x="5432" y="3147"/>
                  </a:cubicBezTo>
                  <a:cubicBezTo>
                    <a:pt x="5521" y="3133"/>
                    <a:pt x="5588" y="3049"/>
                    <a:pt x="5588" y="2960"/>
                  </a:cubicBezTo>
                  <a:cubicBezTo>
                    <a:pt x="5588" y="2868"/>
                    <a:pt x="5521" y="2790"/>
                    <a:pt x="5432" y="2770"/>
                  </a:cubicBezTo>
                  <a:cubicBezTo>
                    <a:pt x="4218" y="2541"/>
                    <a:pt x="3217" y="1425"/>
                    <a:pt x="3105" y="176"/>
                  </a:cubicBezTo>
                  <a:cubicBezTo>
                    <a:pt x="3097" y="86"/>
                    <a:pt x="3033" y="17"/>
                    <a:pt x="2949" y="3"/>
                  </a:cubicBezTo>
                  <a:cubicBezTo>
                    <a:pt x="2940" y="1"/>
                    <a:pt x="2931" y="1"/>
                    <a:pt x="2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7"/>
            <p:cNvSpPr/>
            <p:nvPr/>
          </p:nvSpPr>
          <p:spPr>
            <a:xfrm rot="423471">
              <a:off x="1222037" y="1088821"/>
              <a:ext cx="69352" cy="64648"/>
            </a:xfrm>
            <a:custGeom>
              <a:avLst/>
              <a:gdLst/>
              <a:ahLst/>
              <a:cxnLst/>
              <a:rect l="l" t="t" r="r" b="b"/>
              <a:pathLst>
                <a:path w="2241" h="2089" extrusionOk="0">
                  <a:moveTo>
                    <a:pt x="1140" y="0"/>
                  </a:moveTo>
                  <a:cubicBezTo>
                    <a:pt x="697" y="0"/>
                    <a:pt x="274" y="313"/>
                    <a:pt x="137" y="731"/>
                  </a:cubicBezTo>
                  <a:cubicBezTo>
                    <a:pt x="0" y="1158"/>
                    <a:pt x="170" y="1666"/>
                    <a:pt x="544" y="1917"/>
                  </a:cubicBezTo>
                  <a:cubicBezTo>
                    <a:pt x="700" y="2029"/>
                    <a:pt x="890" y="2084"/>
                    <a:pt x="1082" y="2087"/>
                  </a:cubicBezTo>
                  <a:cubicBezTo>
                    <a:pt x="1098" y="2088"/>
                    <a:pt x="1113" y="2088"/>
                    <a:pt x="1128" y="2088"/>
                  </a:cubicBezTo>
                  <a:cubicBezTo>
                    <a:pt x="1370" y="2088"/>
                    <a:pt x="1613" y="2005"/>
                    <a:pt x="1797" y="1845"/>
                  </a:cubicBezTo>
                  <a:cubicBezTo>
                    <a:pt x="2134" y="1549"/>
                    <a:pt x="2240" y="1019"/>
                    <a:pt x="2031" y="617"/>
                  </a:cubicBezTo>
                  <a:cubicBezTo>
                    <a:pt x="1869" y="307"/>
                    <a:pt x="1710" y="23"/>
                    <a:pt x="1158" y="0"/>
                  </a:cubicBezTo>
                  <a:cubicBezTo>
                    <a:pt x="1152" y="0"/>
                    <a:pt x="1146" y="0"/>
                    <a:pt x="11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7"/>
            <p:cNvSpPr/>
            <p:nvPr/>
          </p:nvSpPr>
          <p:spPr>
            <a:xfrm rot="423471">
              <a:off x="1215444" y="1082933"/>
              <a:ext cx="82412" cy="76439"/>
            </a:xfrm>
            <a:custGeom>
              <a:avLst/>
              <a:gdLst/>
              <a:ahLst/>
              <a:cxnLst/>
              <a:rect l="l" t="t" r="r" b="b"/>
              <a:pathLst>
                <a:path w="2663" h="2470" extrusionOk="0">
                  <a:moveTo>
                    <a:pt x="1365" y="380"/>
                  </a:moveTo>
                  <a:cubicBezTo>
                    <a:pt x="1792" y="400"/>
                    <a:pt x="1915" y="587"/>
                    <a:pt x="2071" y="894"/>
                  </a:cubicBezTo>
                  <a:cubicBezTo>
                    <a:pt x="2236" y="1214"/>
                    <a:pt x="2152" y="1650"/>
                    <a:pt x="1881" y="1887"/>
                  </a:cubicBezTo>
                  <a:cubicBezTo>
                    <a:pt x="1733" y="2018"/>
                    <a:pt x="1535" y="2088"/>
                    <a:pt x="1329" y="2088"/>
                  </a:cubicBezTo>
                  <a:cubicBezTo>
                    <a:pt x="1321" y="2088"/>
                    <a:pt x="1315" y="2085"/>
                    <a:pt x="1309" y="2085"/>
                  </a:cubicBezTo>
                  <a:cubicBezTo>
                    <a:pt x="1305" y="2085"/>
                    <a:pt x="1302" y="2086"/>
                    <a:pt x="1298" y="2088"/>
                  </a:cubicBezTo>
                  <a:cubicBezTo>
                    <a:pt x="1136" y="2079"/>
                    <a:pt x="983" y="2035"/>
                    <a:pt x="863" y="1951"/>
                  </a:cubicBezTo>
                  <a:cubicBezTo>
                    <a:pt x="562" y="1747"/>
                    <a:pt x="419" y="1334"/>
                    <a:pt x="531" y="986"/>
                  </a:cubicBezTo>
                  <a:cubicBezTo>
                    <a:pt x="643" y="640"/>
                    <a:pt x="997" y="386"/>
                    <a:pt x="1354" y="386"/>
                  </a:cubicBezTo>
                  <a:cubicBezTo>
                    <a:pt x="1357" y="386"/>
                    <a:pt x="1357" y="386"/>
                    <a:pt x="1365" y="380"/>
                  </a:cubicBezTo>
                  <a:close/>
                  <a:moveTo>
                    <a:pt x="1365" y="1"/>
                  </a:moveTo>
                  <a:cubicBezTo>
                    <a:pt x="837" y="1"/>
                    <a:pt x="327" y="363"/>
                    <a:pt x="166" y="866"/>
                  </a:cubicBezTo>
                  <a:cubicBezTo>
                    <a:pt x="1" y="1382"/>
                    <a:pt x="202" y="1970"/>
                    <a:pt x="648" y="2272"/>
                  </a:cubicBezTo>
                  <a:cubicBezTo>
                    <a:pt x="835" y="2394"/>
                    <a:pt x="1053" y="2464"/>
                    <a:pt x="1287" y="2470"/>
                  </a:cubicBezTo>
                  <a:lnTo>
                    <a:pt x="1329" y="2470"/>
                  </a:lnTo>
                  <a:cubicBezTo>
                    <a:pt x="1625" y="2470"/>
                    <a:pt x="1918" y="2367"/>
                    <a:pt x="2135" y="2180"/>
                  </a:cubicBezTo>
                  <a:cubicBezTo>
                    <a:pt x="2540" y="1825"/>
                    <a:pt x="2662" y="1200"/>
                    <a:pt x="2414" y="723"/>
                  </a:cubicBezTo>
                  <a:cubicBezTo>
                    <a:pt x="2261" y="430"/>
                    <a:pt x="2051" y="29"/>
                    <a:pt x="1371" y="1"/>
                  </a:cubicBezTo>
                  <a:cubicBezTo>
                    <a:pt x="1369" y="1"/>
                    <a:pt x="1367" y="1"/>
                    <a:pt x="1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7"/>
            <p:cNvSpPr/>
            <p:nvPr/>
          </p:nvSpPr>
          <p:spPr>
            <a:xfrm rot="423471">
              <a:off x="2435210" y="1738461"/>
              <a:ext cx="69445" cy="64710"/>
            </a:xfrm>
            <a:custGeom>
              <a:avLst/>
              <a:gdLst/>
              <a:ahLst/>
              <a:cxnLst/>
              <a:rect l="l" t="t" r="r" b="b"/>
              <a:pathLst>
                <a:path w="2244" h="2091" extrusionOk="0">
                  <a:moveTo>
                    <a:pt x="1143" y="0"/>
                  </a:moveTo>
                  <a:cubicBezTo>
                    <a:pt x="700" y="0"/>
                    <a:pt x="277" y="313"/>
                    <a:pt x="140" y="732"/>
                  </a:cubicBezTo>
                  <a:cubicBezTo>
                    <a:pt x="0" y="1158"/>
                    <a:pt x="176" y="1666"/>
                    <a:pt x="547" y="1917"/>
                  </a:cubicBezTo>
                  <a:cubicBezTo>
                    <a:pt x="706" y="2029"/>
                    <a:pt x="893" y="2085"/>
                    <a:pt x="1085" y="2090"/>
                  </a:cubicBezTo>
                  <a:cubicBezTo>
                    <a:pt x="1097" y="2091"/>
                    <a:pt x="1109" y="2091"/>
                    <a:pt x="1121" y="2091"/>
                  </a:cubicBezTo>
                  <a:cubicBezTo>
                    <a:pt x="1366" y="2091"/>
                    <a:pt x="1613" y="2007"/>
                    <a:pt x="1800" y="1845"/>
                  </a:cubicBezTo>
                  <a:cubicBezTo>
                    <a:pt x="2137" y="1549"/>
                    <a:pt x="2243" y="1019"/>
                    <a:pt x="2034" y="617"/>
                  </a:cubicBezTo>
                  <a:cubicBezTo>
                    <a:pt x="1872" y="308"/>
                    <a:pt x="1713" y="26"/>
                    <a:pt x="1161" y="1"/>
                  </a:cubicBezTo>
                  <a:cubicBezTo>
                    <a:pt x="1155" y="1"/>
                    <a:pt x="1149" y="0"/>
                    <a:pt x="1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7"/>
            <p:cNvSpPr/>
            <p:nvPr/>
          </p:nvSpPr>
          <p:spPr>
            <a:xfrm rot="423471">
              <a:off x="2428798" y="1732517"/>
              <a:ext cx="82226" cy="76687"/>
            </a:xfrm>
            <a:custGeom>
              <a:avLst/>
              <a:gdLst/>
              <a:ahLst/>
              <a:cxnLst/>
              <a:rect l="l" t="t" r="r" b="b"/>
              <a:pathLst>
                <a:path w="2657" h="2478" extrusionOk="0">
                  <a:moveTo>
                    <a:pt x="1354" y="388"/>
                  </a:moveTo>
                  <a:cubicBezTo>
                    <a:pt x="1356" y="388"/>
                    <a:pt x="1358" y="388"/>
                    <a:pt x="1359" y="388"/>
                  </a:cubicBezTo>
                  <a:cubicBezTo>
                    <a:pt x="1792" y="405"/>
                    <a:pt x="1909" y="594"/>
                    <a:pt x="2065" y="901"/>
                  </a:cubicBezTo>
                  <a:cubicBezTo>
                    <a:pt x="2230" y="1216"/>
                    <a:pt x="2146" y="1654"/>
                    <a:pt x="1876" y="1892"/>
                  </a:cubicBezTo>
                  <a:cubicBezTo>
                    <a:pt x="1735" y="2017"/>
                    <a:pt x="1548" y="2091"/>
                    <a:pt x="1339" y="2091"/>
                  </a:cubicBezTo>
                  <a:cubicBezTo>
                    <a:pt x="1325" y="2091"/>
                    <a:pt x="1310" y="2090"/>
                    <a:pt x="1295" y="2090"/>
                  </a:cubicBezTo>
                  <a:cubicBezTo>
                    <a:pt x="1136" y="2081"/>
                    <a:pt x="986" y="2037"/>
                    <a:pt x="860" y="1953"/>
                  </a:cubicBezTo>
                  <a:cubicBezTo>
                    <a:pt x="559" y="1752"/>
                    <a:pt x="416" y="1336"/>
                    <a:pt x="528" y="988"/>
                  </a:cubicBezTo>
                  <a:cubicBezTo>
                    <a:pt x="639" y="641"/>
                    <a:pt x="1009" y="388"/>
                    <a:pt x="1354" y="388"/>
                  </a:cubicBezTo>
                  <a:close/>
                  <a:moveTo>
                    <a:pt x="1354" y="0"/>
                  </a:moveTo>
                  <a:cubicBezTo>
                    <a:pt x="824" y="0"/>
                    <a:pt x="322" y="366"/>
                    <a:pt x="163" y="868"/>
                  </a:cubicBezTo>
                  <a:cubicBezTo>
                    <a:pt x="1" y="1373"/>
                    <a:pt x="207" y="1978"/>
                    <a:pt x="648" y="2274"/>
                  </a:cubicBezTo>
                  <a:cubicBezTo>
                    <a:pt x="829" y="2399"/>
                    <a:pt x="1047" y="2469"/>
                    <a:pt x="1281" y="2477"/>
                  </a:cubicBezTo>
                  <a:lnTo>
                    <a:pt x="1323" y="2477"/>
                  </a:lnTo>
                  <a:cubicBezTo>
                    <a:pt x="1624" y="2477"/>
                    <a:pt x="1917" y="2369"/>
                    <a:pt x="2129" y="2176"/>
                  </a:cubicBezTo>
                  <a:cubicBezTo>
                    <a:pt x="2534" y="1819"/>
                    <a:pt x="2657" y="1197"/>
                    <a:pt x="2408" y="717"/>
                  </a:cubicBezTo>
                  <a:cubicBezTo>
                    <a:pt x="2258" y="430"/>
                    <a:pt x="2051" y="28"/>
                    <a:pt x="1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7"/>
            <p:cNvSpPr/>
            <p:nvPr/>
          </p:nvSpPr>
          <p:spPr>
            <a:xfrm rot="423471">
              <a:off x="2572472" y="2365893"/>
              <a:ext cx="69352" cy="64741"/>
            </a:xfrm>
            <a:custGeom>
              <a:avLst/>
              <a:gdLst/>
              <a:ahLst/>
              <a:cxnLst/>
              <a:rect l="l" t="t" r="r" b="b"/>
              <a:pathLst>
                <a:path w="2241" h="2092" extrusionOk="0">
                  <a:moveTo>
                    <a:pt x="1147" y="0"/>
                  </a:moveTo>
                  <a:cubicBezTo>
                    <a:pt x="702" y="0"/>
                    <a:pt x="276" y="311"/>
                    <a:pt x="138" y="734"/>
                  </a:cubicBezTo>
                  <a:cubicBezTo>
                    <a:pt x="1" y="1158"/>
                    <a:pt x="171" y="1669"/>
                    <a:pt x="545" y="1920"/>
                  </a:cubicBezTo>
                  <a:cubicBezTo>
                    <a:pt x="707" y="2031"/>
                    <a:pt x="894" y="2087"/>
                    <a:pt x="1083" y="2090"/>
                  </a:cubicBezTo>
                  <a:cubicBezTo>
                    <a:pt x="1098" y="2091"/>
                    <a:pt x="1114" y="2091"/>
                    <a:pt x="1129" y="2091"/>
                  </a:cubicBezTo>
                  <a:cubicBezTo>
                    <a:pt x="1371" y="2091"/>
                    <a:pt x="1614" y="2007"/>
                    <a:pt x="1797" y="1847"/>
                  </a:cubicBezTo>
                  <a:cubicBezTo>
                    <a:pt x="2135" y="1549"/>
                    <a:pt x="2241" y="1019"/>
                    <a:pt x="2032" y="620"/>
                  </a:cubicBezTo>
                  <a:cubicBezTo>
                    <a:pt x="1870" y="307"/>
                    <a:pt x="1711" y="26"/>
                    <a:pt x="1159" y="1"/>
                  </a:cubicBezTo>
                  <a:cubicBezTo>
                    <a:pt x="1155" y="0"/>
                    <a:pt x="1151" y="0"/>
                    <a:pt x="1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7"/>
            <p:cNvSpPr/>
            <p:nvPr/>
          </p:nvSpPr>
          <p:spPr>
            <a:xfrm rot="423471">
              <a:off x="2565990" y="2360113"/>
              <a:ext cx="82412" cy="76532"/>
            </a:xfrm>
            <a:custGeom>
              <a:avLst/>
              <a:gdLst/>
              <a:ahLst/>
              <a:cxnLst/>
              <a:rect l="l" t="t" r="r" b="b"/>
              <a:pathLst>
                <a:path w="2663" h="2473" extrusionOk="0">
                  <a:moveTo>
                    <a:pt x="1365" y="380"/>
                  </a:moveTo>
                  <a:cubicBezTo>
                    <a:pt x="1794" y="397"/>
                    <a:pt x="1914" y="586"/>
                    <a:pt x="2073" y="893"/>
                  </a:cubicBezTo>
                  <a:cubicBezTo>
                    <a:pt x="2235" y="1214"/>
                    <a:pt x="2154" y="1649"/>
                    <a:pt x="1881" y="1886"/>
                  </a:cubicBezTo>
                  <a:cubicBezTo>
                    <a:pt x="1736" y="2015"/>
                    <a:pt x="1535" y="2085"/>
                    <a:pt x="1329" y="2085"/>
                  </a:cubicBezTo>
                  <a:lnTo>
                    <a:pt x="1298" y="2085"/>
                  </a:lnTo>
                  <a:cubicBezTo>
                    <a:pt x="1139" y="2079"/>
                    <a:pt x="985" y="2032"/>
                    <a:pt x="863" y="1948"/>
                  </a:cubicBezTo>
                  <a:cubicBezTo>
                    <a:pt x="561" y="1747"/>
                    <a:pt x="419" y="1331"/>
                    <a:pt x="531" y="983"/>
                  </a:cubicBezTo>
                  <a:cubicBezTo>
                    <a:pt x="642" y="639"/>
                    <a:pt x="999" y="383"/>
                    <a:pt x="1354" y="383"/>
                  </a:cubicBezTo>
                  <a:cubicBezTo>
                    <a:pt x="1359" y="383"/>
                    <a:pt x="1359" y="383"/>
                    <a:pt x="1365" y="380"/>
                  </a:cubicBezTo>
                  <a:close/>
                  <a:moveTo>
                    <a:pt x="1359" y="1"/>
                  </a:moveTo>
                  <a:cubicBezTo>
                    <a:pt x="829" y="1"/>
                    <a:pt x="327" y="366"/>
                    <a:pt x="165" y="868"/>
                  </a:cubicBezTo>
                  <a:cubicBezTo>
                    <a:pt x="1" y="1384"/>
                    <a:pt x="204" y="1973"/>
                    <a:pt x="651" y="2274"/>
                  </a:cubicBezTo>
                  <a:cubicBezTo>
                    <a:pt x="835" y="2397"/>
                    <a:pt x="1055" y="2467"/>
                    <a:pt x="1289" y="2472"/>
                  </a:cubicBezTo>
                  <a:lnTo>
                    <a:pt x="1331" y="2472"/>
                  </a:lnTo>
                  <a:cubicBezTo>
                    <a:pt x="1627" y="2472"/>
                    <a:pt x="1920" y="2369"/>
                    <a:pt x="2135" y="2179"/>
                  </a:cubicBezTo>
                  <a:cubicBezTo>
                    <a:pt x="2539" y="1822"/>
                    <a:pt x="2662" y="1200"/>
                    <a:pt x="2414" y="720"/>
                  </a:cubicBezTo>
                  <a:cubicBezTo>
                    <a:pt x="2260" y="430"/>
                    <a:pt x="2051" y="29"/>
                    <a:pt x="1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7"/>
            <p:cNvSpPr/>
            <p:nvPr/>
          </p:nvSpPr>
          <p:spPr>
            <a:xfrm rot="423471">
              <a:off x="1083176" y="2048664"/>
              <a:ext cx="69352" cy="64710"/>
            </a:xfrm>
            <a:custGeom>
              <a:avLst/>
              <a:gdLst/>
              <a:ahLst/>
              <a:cxnLst/>
              <a:rect l="l" t="t" r="r" b="b"/>
              <a:pathLst>
                <a:path w="2241" h="2091" extrusionOk="0">
                  <a:moveTo>
                    <a:pt x="1141" y="0"/>
                  </a:moveTo>
                  <a:cubicBezTo>
                    <a:pt x="698" y="0"/>
                    <a:pt x="275" y="313"/>
                    <a:pt x="137" y="731"/>
                  </a:cubicBezTo>
                  <a:cubicBezTo>
                    <a:pt x="0" y="1158"/>
                    <a:pt x="171" y="1666"/>
                    <a:pt x="544" y="1917"/>
                  </a:cubicBezTo>
                  <a:cubicBezTo>
                    <a:pt x="706" y="2026"/>
                    <a:pt x="893" y="2082"/>
                    <a:pt x="1083" y="2090"/>
                  </a:cubicBezTo>
                  <a:cubicBezTo>
                    <a:pt x="1094" y="2090"/>
                    <a:pt x="1106" y="2091"/>
                    <a:pt x="1118" y="2091"/>
                  </a:cubicBezTo>
                  <a:cubicBezTo>
                    <a:pt x="1363" y="2091"/>
                    <a:pt x="1611" y="2007"/>
                    <a:pt x="1797" y="1845"/>
                  </a:cubicBezTo>
                  <a:cubicBezTo>
                    <a:pt x="2135" y="1549"/>
                    <a:pt x="2241" y="1019"/>
                    <a:pt x="2031" y="617"/>
                  </a:cubicBezTo>
                  <a:cubicBezTo>
                    <a:pt x="1870" y="307"/>
                    <a:pt x="1711" y="26"/>
                    <a:pt x="1158" y="1"/>
                  </a:cubicBezTo>
                  <a:cubicBezTo>
                    <a:pt x="1152" y="0"/>
                    <a:pt x="1146" y="0"/>
                    <a:pt x="11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7"/>
            <p:cNvSpPr/>
            <p:nvPr/>
          </p:nvSpPr>
          <p:spPr>
            <a:xfrm rot="423471">
              <a:off x="1076720" y="2042630"/>
              <a:ext cx="82288" cy="76594"/>
            </a:xfrm>
            <a:custGeom>
              <a:avLst/>
              <a:gdLst/>
              <a:ahLst/>
              <a:cxnLst/>
              <a:rect l="l" t="t" r="r" b="b"/>
              <a:pathLst>
                <a:path w="2659" h="2475" extrusionOk="0">
                  <a:moveTo>
                    <a:pt x="1362" y="388"/>
                  </a:moveTo>
                  <a:cubicBezTo>
                    <a:pt x="1788" y="405"/>
                    <a:pt x="1911" y="592"/>
                    <a:pt x="2067" y="899"/>
                  </a:cubicBezTo>
                  <a:cubicBezTo>
                    <a:pt x="2232" y="1219"/>
                    <a:pt x="2148" y="1657"/>
                    <a:pt x="1878" y="1895"/>
                  </a:cubicBezTo>
                  <a:cubicBezTo>
                    <a:pt x="1737" y="2020"/>
                    <a:pt x="1545" y="2094"/>
                    <a:pt x="1340" y="2094"/>
                  </a:cubicBezTo>
                  <a:cubicBezTo>
                    <a:pt x="1326" y="2094"/>
                    <a:pt x="1312" y="2093"/>
                    <a:pt x="1297" y="2093"/>
                  </a:cubicBezTo>
                  <a:cubicBezTo>
                    <a:pt x="1138" y="2084"/>
                    <a:pt x="988" y="2040"/>
                    <a:pt x="857" y="1953"/>
                  </a:cubicBezTo>
                  <a:cubicBezTo>
                    <a:pt x="558" y="1749"/>
                    <a:pt x="416" y="1337"/>
                    <a:pt x="527" y="988"/>
                  </a:cubicBezTo>
                  <a:cubicBezTo>
                    <a:pt x="639" y="642"/>
                    <a:pt x="993" y="388"/>
                    <a:pt x="1350" y="388"/>
                  </a:cubicBezTo>
                  <a:close/>
                  <a:moveTo>
                    <a:pt x="1356" y="0"/>
                  </a:moveTo>
                  <a:cubicBezTo>
                    <a:pt x="826" y="0"/>
                    <a:pt x="324" y="366"/>
                    <a:pt x="165" y="868"/>
                  </a:cubicBezTo>
                  <a:cubicBezTo>
                    <a:pt x="0" y="1373"/>
                    <a:pt x="209" y="1978"/>
                    <a:pt x="650" y="2274"/>
                  </a:cubicBezTo>
                  <a:cubicBezTo>
                    <a:pt x="831" y="2399"/>
                    <a:pt x="1049" y="2469"/>
                    <a:pt x="1283" y="2475"/>
                  </a:cubicBezTo>
                  <a:lnTo>
                    <a:pt x="1325" y="2475"/>
                  </a:lnTo>
                  <a:cubicBezTo>
                    <a:pt x="1627" y="2475"/>
                    <a:pt x="1914" y="2372"/>
                    <a:pt x="2132" y="2176"/>
                  </a:cubicBezTo>
                  <a:cubicBezTo>
                    <a:pt x="2536" y="1822"/>
                    <a:pt x="2659" y="1194"/>
                    <a:pt x="2411" y="717"/>
                  </a:cubicBezTo>
                  <a:cubicBezTo>
                    <a:pt x="2260" y="424"/>
                    <a:pt x="2051" y="28"/>
                    <a:pt x="1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3" name="Google Shape;5333;p67"/>
          <p:cNvGrpSpPr/>
          <p:nvPr/>
        </p:nvGrpSpPr>
        <p:grpSpPr>
          <a:xfrm>
            <a:off x="1719414" y="1319828"/>
            <a:ext cx="383249" cy="360047"/>
            <a:chOff x="1130114" y="2192815"/>
            <a:chExt cx="383249" cy="360047"/>
          </a:xfrm>
        </p:grpSpPr>
        <p:sp>
          <p:nvSpPr>
            <p:cNvPr id="5334" name="Google Shape;5334;p67"/>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7"/>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7"/>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7"/>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7"/>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7"/>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7"/>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7"/>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7"/>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7"/>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7"/>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7"/>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7"/>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7" name="Google Shape;5347;p67"/>
          <p:cNvGrpSpPr/>
          <p:nvPr/>
        </p:nvGrpSpPr>
        <p:grpSpPr>
          <a:xfrm>
            <a:off x="3760600" y="3873152"/>
            <a:ext cx="312879" cy="321425"/>
            <a:chOff x="8068650" y="2896252"/>
            <a:chExt cx="312879" cy="321425"/>
          </a:xfrm>
        </p:grpSpPr>
        <p:sp>
          <p:nvSpPr>
            <p:cNvPr id="5348" name="Google Shape;5348;p67"/>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7"/>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7"/>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7"/>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7"/>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7"/>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7"/>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7"/>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7"/>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7" name="Google Shape;5357;p67"/>
          <p:cNvGrpSpPr/>
          <p:nvPr/>
        </p:nvGrpSpPr>
        <p:grpSpPr>
          <a:xfrm>
            <a:off x="6850600" y="1347707"/>
            <a:ext cx="379783" cy="304303"/>
            <a:chOff x="4969625" y="600282"/>
            <a:chExt cx="379783" cy="304303"/>
          </a:xfrm>
        </p:grpSpPr>
        <p:sp>
          <p:nvSpPr>
            <p:cNvPr id="5358" name="Google Shape;5358;p67"/>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7"/>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7"/>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7"/>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7"/>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7"/>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7"/>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7"/>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7"/>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370"/>
        <p:cNvGrpSpPr/>
        <p:nvPr/>
      </p:nvGrpSpPr>
      <p:grpSpPr>
        <a:xfrm>
          <a:off x="0" y="0"/>
          <a:ext cx="0" cy="0"/>
          <a:chOff x="0" y="0"/>
          <a:chExt cx="0" cy="0"/>
        </a:xfrm>
      </p:grpSpPr>
      <p:cxnSp>
        <p:nvCxnSpPr>
          <p:cNvPr id="5371" name="Google Shape;5371;p68"/>
          <p:cNvCxnSpPr>
            <a:stCxn id="5372" idx="2"/>
            <a:endCxn id="5373" idx="6"/>
          </p:cNvCxnSpPr>
          <p:nvPr/>
        </p:nvCxnSpPr>
        <p:spPr>
          <a:xfrm rot="-5400000" flipH="1">
            <a:off x="1308276" y="2241825"/>
            <a:ext cx="1004400" cy="514500"/>
          </a:xfrm>
          <a:prstGeom prst="bentConnector4">
            <a:avLst>
              <a:gd name="adj1" fmla="val 24620"/>
              <a:gd name="adj2" fmla="val 146285"/>
            </a:avLst>
          </a:prstGeom>
          <a:noFill/>
          <a:ln w="19050" cap="rnd" cmpd="sng">
            <a:solidFill>
              <a:schemeClr val="accent5"/>
            </a:solidFill>
            <a:prstDash val="dot"/>
            <a:round/>
            <a:headEnd type="none" w="med" len="med"/>
            <a:tailEnd type="none" w="med" len="med"/>
          </a:ln>
        </p:spPr>
      </p:cxnSp>
      <p:cxnSp>
        <p:nvCxnSpPr>
          <p:cNvPr id="5374" name="Google Shape;5374;p68"/>
          <p:cNvCxnSpPr>
            <a:stCxn id="5375" idx="0"/>
            <a:endCxn id="5373" idx="2"/>
          </p:cNvCxnSpPr>
          <p:nvPr/>
        </p:nvCxnSpPr>
        <p:spPr>
          <a:xfrm rot="5400000" flipH="1">
            <a:off x="801150" y="3248400"/>
            <a:ext cx="1004100" cy="509700"/>
          </a:xfrm>
          <a:prstGeom prst="bentConnector4">
            <a:avLst>
              <a:gd name="adj1" fmla="val 24622"/>
              <a:gd name="adj2" fmla="val 146721"/>
            </a:avLst>
          </a:prstGeom>
          <a:noFill/>
          <a:ln w="19050" cap="rnd" cmpd="sng">
            <a:solidFill>
              <a:schemeClr val="accent5"/>
            </a:solidFill>
            <a:prstDash val="dot"/>
            <a:round/>
            <a:headEnd type="none" w="med" len="med"/>
            <a:tailEnd type="none" w="med" len="med"/>
          </a:ln>
        </p:spPr>
      </p:cxnSp>
      <p:cxnSp>
        <p:nvCxnSpPr>
          <p:cNvPr id="5376" name="Google Shape;5376;p68"/>
          <p:cNvCxnSpPr>
            <a:stCxn id="5375" idx="0"/>
            <a:endCxn id="5373" idx="6"/>
          </p:cNvCxnSpPr>
          <p:nvPr/>
        </p:nvCxnSpPr>
        <p:spPr>
          <a:xfrm rot="-5400000">
            <a:off x="1310850" y="3248400"/>
            <a:ext cx="1004100" cy="509700"/>
          </a:xfrm>
          <a:prstGeom prst="bentConnector4">
            <a:avLst>
              <a:gd name="adj1" fmla="val 24622"/>
              <a:gd name="adj2" fmla="val 146716"/>
            </a:avLst>
          </a:prstGeom>
          <a:noFill/>
          <a:ln w="19050" cap="rnd" cmpd="sng">
            <a:solidFill>
              <a:schemeClr val="accent5"/>
            </a:solidFill>
            <a:prstDash val="dot"/>
            <a:round/>
            <a:headEnd type="none" w="med" len="med"/>
            <a:tailEnd type="none" w="med" len="med"/>
          </a:ln>
        </p:spPr>
      </p:cxnSp>
      <p:cxnSp>
        <p:nvCxnSpPr>
          <p:cNvPr id="5377" name="Google Shape;5377;p68"/>
          <p:cNvCxnSpPr>
            <a:endCxn id="5378" idx="2"/>
          </p:cNvCxnSpPr>
          <p:nvPr/>
        </p:nvCxnSpPr>
        <p:spPr>
          <a:xfrm rot="5400000">
            <a:off x="2810288" y="2244089"/>
            <a:ext cx="1004400" cy="509700"/>
          </a:xfrm>
          <a:prstGeom prst="bentConnector4">
            <a:avLst>
              <a:gd name="adj1" fmla="val 24627"/>
              <a:gd name="adj2" fmla="val 146719"/>
            </a:avLst>
          </a:prstGeom>
          <a:noFill/>
          <a:ln w="19050" cap="rnd" cmpd="sng">
            <a:solidFill>
              <a:schemeClr val="accent5"/>
            </a:solidFill>
            <a:prstDash val="dot"/>
            <a:round/>
            <a:headEnd type="none" w="med" len="med"/>
            <a:tailEnd type="none" w="med" len="med"/>
          </a:ln>
        </p:spPr>
      </p:cxnSp>
      <p:cxnSp>
        <p:nvCxnSpPr>
          <p:cNvPr id="5379" name="Google Shape;5379;p68"/>
          <p:cNvCxnSpPr>
            <a:stCxn id="5380" idx="2"/>
            <a:endCxn id="5378" idx="6"/>
          </p:cNvCxnSpPr>
          <p:nvPr/>
        </p:nvCxnSpPr>
        <p:spPr>
          <a:xfrm rot="-5400000" flipH="1">
            <a:off x="3319941" y="2244225"/>
            <a:ext cx="1004400" cy="509700"/>
          </a:xfrm>
          <a:prstGeom prst="bentConnector4">
            <a:avLst>
              <a:gd name="adj1" fmla="val 24620"/>
              <a:gd name="adj2" fmla="val 146728"/>
            </a:avLst>
          </a:prstGeom>
          <a:noFill/>
          <a:ln w="19050" cap="rnd" cmpd="sng">
            <a:solidFill>
              <a:schemeClr val="accent5"/>
            </a:solidFill>
            <a:prstDash val="dot"/>
            <a:round/>
            <a:headEnd type="none" w="med" len="med"/>
            <a:tailEnd type="none" w="med" len="med"/>
          </a:ln>
        </p:spPr>
      </p:cxnSp>
      <p:cxnSp>
        <p:nvCxnSpPr>
          <p:cNvPr id="5381" name="Google Shape;5381;p68"/>
          <p:cNvCxnSpPr>
            <a:stCxn id="5382" idx="0"/>
            <a:endCxn id="5378" idx="2"/>
          </p:cNvCxnSpPr>
          <p:nvPr/>
        </p:nvCxnSpPr>
        <p:spPr>
          <a:xfrm rot="5400000" flipH="1">
            <a:off x="2810450" y="3248400"/>
            <a:ext cx="1004100" cy="509700"/>
          </a:xfrm>
          <a:prstGeom prst="bentConnector4">
            <a:avLst>
              <a:gd name="adj1" fmla="val 24622"/>
              <a:gd name="adj2" fmla="val 146721"/>
            </a:avLst>
          </a:prstGeom>
          <a:noFill/>
          <a:ln w="19050" cap="rnd" cmpd="sng">
            <a:solidFill>
              <a:schemeClr val="accent5"/>
            </a:solidFill>
            <a:prstDash val="dot"/>
            <a:round/>
            <a:headEnd type="none" w="med" len="med"/>
            <a:tailEnd type="none" w="med" len="med"/>
          </a:ln>
        </p:spPr>
      </p:cxnSp>
      <p:cxnSp>
        <p:nvCxnSpPr>
          <p:cNvPr id="5383" name="Google Shape;5383;p68"/>
          <p:cNvCxnSpPr>
            <a:stCxn id="5382" idx="0"/>
            <a:endCxn id="5378" idx="6"/>
          </p:cNvCxnSpPr>
          <p:nvPr/>
        </p:nvCxnSpPr>
        <p:spPr>
          <a:xfrm rot="-5400000">
            <a:off x="3320150" y="3248400"/>
            <a:ext cx="1004100" cy="509700"/>
          </a:xfrm>
          <a:prstGeom prst="bentConnector4">
            <a:avLst>
              <a:gd name="adj1" fmla="val 24622"/>
              <a:gd name="adj2" fmla="val 146716"/>
            </a:avLst>
          </a:prstGeom>
          <a:noFill/>
          <a:ln w="19050" cap="rnd" cmpd="sng">
            <a:solidFill>
              <a:schemeClr val="accent5"/>
            </a:solidFill>
            <a:prstDash val="dot"/>
            <a:round/>
            <a:headEnd type="none" w="med" len="med"/>
            <a:tailEnd type="none" w="med" len="med"/>
          </a:ln>
        </p:spPr>
      </p:cxnSp>
      <p:cxnSp>
        <p:nvCxnSpPr>
          <p:cNvPr id="5384" name="Google Shape;5384;p68"/>
          <p:cNvCxnSpPr>
            <a:stCxn id="5385" idx="2"/>
            <a:endCxn id="5386" idx="2"/>
          </p:cNvCxnSpPr>
          <p:nvPr/>
        </p:nvCxnSpPr>
        <p:spPr>
          <a:xfrm rot="5400000">
            <a:off x="4819541" y="2244225"/>
            <a:ext cx="1004400" cy="509700"/>
          </a:xfrm>
          <a:prstGeom prst="bentConnector4">
            <a:avLst>
              <a:gd name="adj1" fmla="val 24620"/>
              <a:gd name="adj2" fmla="val 146709"/>
            </a:avLst>
          </a:prstGeom>
          <a:noFill/>
          <a:ln w="19050" cap="rnd" cmpd="sng">
            <a:solidFill>
              <a:schemeClr val="accent5"/>
            </a:solidFill>
            <a:prstDash val="dot"/>
            <a:round/>
            <a:headEnd type="none" w="med" len="med"/>
            <a:tailEnd type="none" w="med" len="med"/>
          </a:ln>
        </p:spPr>
      </p:cxnSp>
      <p:cxnSp>
        <p:nvCxnSpPr>
          <p:cNvPr id="5387" name="Google Shape;5387;p68"/>
          <p:cNvCxnSpPr>
            <a:endCxn id="5386" idx="6"/>
          </p:cNvCxnSpPr>
          <p:nvPr/>
        </p:nvCxnSpPr>
        <p:spPr>
          <a:xfrm rot="-5400000" flipH="1">
            <a:off x="5329288" y="2244089"/>
            <a:ext cx="1004400" cy="509700"/>
          </a:xfrm>
          <a:prstGeom prst="bentConnector4">
            <a:avLst>
              <a:gd name="adj1" fmla="val 24627"/>
              <a:gd name="adj2" fmla="val 146719"/>
            </a:avLst>
          </a:prstGeom>
          <a:noFill/>
          <a:ln w="19050" cap="rnd" cmpd="sng">
            <a:solidFill>
              <a:schemeClr val="accent5"/>
            </a:solidFill>
            <a:prstDash val="dot"/>
            <a:round/>
            <a:headEnd type="none" w="med" len="med"/>
            <a:tailEnd type="none" w="med" len="med"/>
          </a:ln>
        </p:spPr>
      </p:cxnSp>
      <p:cxnSp>
        <p:nvCxnSpPr>
          <p:cNvPr id="5388" name="Google Shape;5388;p68"/>
          <p:cNvCxnSpPr>
            <a:stCxn id="5389" idx="0"/>
            <a:endCxn id="5386" idx="2"/>
          </p:cNvCxnSpPr>
          <p:nvPr/>
        </p:nvCxnSpPr>
        <p:spPr>
          <a:xfrm rot="5400000" flipH="1">
            <a:off x="4819750" y="3248400"/>
            <a:ext cx="1004100" cy="509700"/>
          </a:xfrm>
          <a:prstGeom prst="bentConnector4">
            <a:avLst>
              <a:gd name="adj1" fmla="val 24622"/>
              <a:gd name="adj2" fmla="val 146721"/>
            </a:avLst>
          </a:prstGeom>
          <a:noFill/>
          <a:ln w="19050" cap="rnd" cmpd="sng">
            <a:solidFill>
              <a:schemeClr val="accent5"/>
            </a:solidFill>
            <a:prstDash val="dot"/>
            <a:round/>
            <a:headEnd type="none" w="med" len="med"/>
            <a:tailEnd type="none" w="med" len="med"/>
          </a:ln>
        </p:spPr>
      </p:cxnSp>
      <p:cxnSp>
        <p:nvCxnSpPr>
          <p:cNvPr id="5390" name="Google Shape;5390;p68"/>
          <p:cNvCxnSpPr>
            <a:stCxn id="5389" idx="0"/>
            <a:endCxn id="5386" idx="6"/>
          </p:cNvCxnSpPr>
          <p:nvPr/>
        </p:nvCxnSpPr>
        <p:spPr>
          <a:xfrm rot="-5400000">
            <a:off x="5329450" y="3248400"/>
            <a:ext cx="1004100" cy="509700"/>
          </a:xfrm>
          <a:prstGeom prst="bentConnector4">
            <a:avLst>
              <a:gd name="adj1" fmla="val 24622"/>
              <a:gd name="adj2" fmla="val 146716"/>
            </a:avLst>
          </a:prstGeom>
          <a:noFill/>
          <a:ln w="19050" cap="rnd" cmpd="sng">
            <a:solidFill>
              <a:schemeClr val="accent5"/>
            </a:solidFill>
            <a:prstDash val="dot"/>
            <a:round/>
            <a:headEnd type="none" w="med" len="med"/>
            <a:tailEnd type="none" w="med" len="med"/>
          </a:ln>
        </p:spPr>
      </p:cxnSp>
      <p:cxnSp>
        <p:nvCxnSpPr>
          <p:cNvPr id="5391" name="Google Shape;5391;p68"/>
          <p:cNvCxnSpPr>
            <a:stCxn id="5392" idx="2"/>
            <a:endCxn id="5393" idx="2"/>
          </p:cNvCxnSpPr>
          <p:nvPr/>
        </p:nvCxnSpPr>
        <p:spPr>
          <a:xfrm rot="5400000">
            <a:off x="6828841" y="2244225"/>
            <a:ext cx="1004400" cy="509700"/>
          </a:xfrm>
          <a:prstGeom prst="bentConnector4">
            <a:avLst>
              <a:gd name="adj1" fmla="val 24620"/>
              <a:gd name="adj2" fmla="val 146709"/>
            </a:avLst>
          </a:prstGeom>
          <a:noFill/>
          <a:ln w="19050" cap="rnd" cmpd="sng">
            <a:solidFill>
              <a:schemeClr val="accent5"/>
            </a:solidFill>
            <a:prstDash val="dot"/>
            <a:round/>
            <a:headEnd type="none" w="med" len="med"/>
            <a:tailEnd type="none" w="med" len="med"/>
          </a:ln>
        </p:spPr>
      </p:cxnSp>
      <p:cxnSp>
        <p:nvCxnSpPr>
          <p:cNvPr id="5394" name="Google Shape;5394;p68"/>
          <p:cNvCxnSpPr>
            <a:stCxn id="5392" idx="2"/>
            <a:endCxn id="5393" idx="6"/>
          </p:cNvCxnSpPr>
          <p:nvPr/>
        </p:nvCxnSpPr>
        <p:spPr>
          <a:xfrm rot="-5400000" flipH="1">
            <a:off x="7338541" y="2244225"/>
            <a:ext cx="1004400" cy="509700"/>
          </a:xfrm>
          <a:prstGeom prst="bentConnector4">
            <a:avLst>
              <a:gd name="adj1" fmla="val 24620"/>
              <a:gd name="adj2" fmla="val 146728"/>
            </a:avLst>
          </a:prstGeom>
          <a:noFill/>
          <a:ln w="19050" cap="rnd" cmpd="sng">
            <a:solidFill>
              <a:schemeClr val="accent5"/>
            </a:solidFill>
            <a:prstDash val="dot"/>
            <a:round/>
            <a:headEnd type="none" w="med" len="med"/>
            <a:tailEnd type="none" w="med" len="med"/>
          </a:ln>
        </p:spPr>
      </p:cxnSp>
      <p:cxnSp>
        <p:nvCxnSpPr>
          <p:cNvPr id="5395" name="Google Shape;5395;p68"/>
          <p:cNvCxnSpPr>
            <a:stCxn id="5396" idx="0"/>
            <a:endCxn id="5393" idx="2"/>
          </p:cNvCxnSpPr>
          <p:nvPr/>
        </p:nvCxnSpPr>
        <p:spPr>
          <a:xfrm rot="5400000" flipH="1">
            <a:off x="6829050" y="3248400"/>
            <a:ext cx="1004100" cy="509700"/>
          </a:xfrm>
          <a:prstGeom prst="bentConnector4">
            <a:avLst>
              <a:gd name="adj1" fmla="val 24622"/>
              <a:gd name="adj2" fmla="val 146721"/>
            </a:avLst>
          </a:prstGeom>
          <a:noFill/>
          <a:ln w="19050" cap="rnd" cmpd="sng">
            <a:solidFill>
              <a:schemeClr val="accent5"/>
            </a:solidFill>
            <a:prstDash val="dot"/>
            <a:round/>
            <a:headEnd type="none" w="med" len="med"/>
            <a:tailEnd type="none" w="med" len="med"/>
          </a:ln>
        </p:spPr>
      </p:cxnSp>
      <p:cxnSp>
        <p:nvCxnSpPr>
          <p:cNvPr id="5397" name="Google Shape;5397;p68"/>
          <p:cNvCxnSpPr>
            <a:stCxn id="5396" idx="0"/>
            <a:endCxn id="5393" idx="6"/>
          </p:cNvCxnSpPr>
          <p:nvPr/>
        </p:nvCxnSpPr>
        <p:spPr>
          <a:xfrm rot="-5400000">
            <a:off x="7338750" y="3248400"/>
            <a:ext cx="1004100" cy="509700"/>
          </a:xfrm>
          <a:prstGeom prst="bentConnector4">
            <a:avLst>
              <a:gd name="adj1" fmla="val 24622"/>
              <a:gd name="adj2" fmla="val 146716"/>
            </a:avLst>
          </a:prstGeom>
          <a:noFill/>
          <a:ln w="19050" cap="rnd" cmpd="sng">
            <a:solidFill>
              <a:schemeClr val="accent5"/>
            </a:solidFill>
            <a:prstDash val="dot"/>
            <a:round/>
            <a:headEnd type="none" w="med" len="med"/>
            <a:tailEnd type="none" w="med" len="med"/>
          </a:ln>
        </p:spPr>
      </p:cxnSp>
      <p:cxnSp>
        <p:nvCxnSpPr>
          <p:cNvPr id="5398" name="Google Shape;5398;p68"/>
          <p:cNvCxnSpPr>
            <a:stCxn id="5372" idx="2"/>
            <a:endCxn id="5373" idx="2"/>
          </p:cNvCxnSpPr>
          <p:nvPr/>
        </p:nvCxnSpPr>
        <p:spPr>
          <a:xfrm rot="5400000">
            <a:off x="798576" y="2246625"/>
            <a:ext cx="1004400" cy="504900"/>
          </a:xfrm>
          <a:prstGeom prst="bentConnector4">
            <a:avLst>
              <a:gd name="adj1" fmla="val 24620"/>
              <a:gd name="adj2" fmla="val 147160"/>
            </a:avLst>
          </a:prstGeom>
          <a:noFill/>
          <a:ln w="19050" cap="rnd" cmpd="sng">
            <a:solidFill>
              <a:schemeClr val="accent5"/>
            </a:solidFill>
            <a:prstDash val="dot"/>
            <a:round/>
            <a:headEnd type="none" w="med" len="med"/>
            <a:tailEnd type="none" w="med" len="med"/>
          </a:ln>
        </p:spPr>
      </p:cxnSp>
      <p:cxnSp>
        <p:nvCxnSpPr>
          <p:cNvPr id="5399" name="Google Shape;5399;p68"/>
          <p:cNvCxnSpPr>
            <a:stCxn id="5372" idx="3"/>
            <a:endCxn id="5380" idx="1"/>
          </p:cNvCxnSpPr>
          <p:nvPr/>
        </p:nvCxnSpPr>
        <p:spPr>
          <a:xfrm>
            <a:off x="2305776" y="1762275"/>
            <a:ext cx="558900" cy="0"/>
          </a:xfrm>
          <a:prstGeom prst="straightConnector1">
            <a:avLst/>
          </a:prstGeom>
          <a:noFill/>
          <a:ln w="19050" cap="rnd" cmpd="sng">
            <a:solidFill>
              <a:schemeClr val="accent5"/>
            </a:solidFill>
            <a:prstDash val="dot"/>
            <a:round/>
            <a:headEnd type="none" w="med" len="med"/>
            <a:tailEnd type="none" w="med" len="med"/>
          </a:ln>
        </p:spPr>
      </p:cxnSp>
      <p:cxnSp>
        <p:nvCxnSpPr>
          <p:cNvPr id="5400" name="Google Shape;5400;p68"/>
          <p:cNvCxnSpPr>
            <a:endCxn id="5385" idx="1"/>
          </p:cNvCxnSpPr>
          <p:nvPr/>
        </p:nvCxnSpPr>
        <p:spPr>
          <a:xfrm>
            <a:off x="4269941" y="1762275"/>
            <a:ext cx="603900" cy="0"/>
          </a:xfrm>
          <a:prstGeom prst="straightConnector1">
            <a:avLst/>
          </a:prstGeom>
          <a:noFill/>
          <a:ln w="19050" cap="rnd" cmpd="sng">
            <a:solidFill>
              <a:schemeClr val="accent5"/>
            </a:solidFill>
            <a:prstDash val="dot"/>
            <a:round/>
            <a:headEnd type="none" w="med" len="med"/>
            <a:tailEnd type="none" w="med" len="med"/>
          </a:ln>
        </p:spPr>
      </p:cxnSp>
      <p:cxnSp>
        <p:nvCxnSpPr>
          <p:cNvPr id="5401" name="Google Shape;5401;p68"/>
          <p:cNvCxnSpPr>
            <a:stCxn id="5385" idx="3"/>
            <a:endCxn id="5392" idx="1"/>
          </p:cNvCxnSpPr>
          <p:nvPr/>
        </p:nvCxnSpPr>
        <p:spPr>
          <a:xfrm>
            <a:off x="6279341" y="1762275"/>
            <a:ext cx="603900" cy="0"/>
          </a:xfrm>
          <a:prstGeom prst="straightConnector1">
            <a:avLst/>
          </a:prstGeom>
          <a:noFill/>
          <a:ln w="19050" cap="rnd" cmpd="sng">
            <a:solidFill>
              <a:schemeClr val="accent5"/>
            </a:solidFill>
            <a:prstDash val="dot"/>
            <a:round/>
            <a:headEnd type="none" w="med" len="med"/>
            <a:tailEnd type="none" w="med" len="med"/>
          </a:ln>
        </p:spPr>
      </p:cxnSp>
      <p:cxnSp>
        <p:nvCxnSpPr>
          <p:cNvPr id="5402" name="Google Shape;5402;p68"/>
          <p:cNvCxnSpPr>
            <a:stCxn id="5375" idx="3"/>
            <a:endCxn id="5382" idx="1"/>
          </p:cNvCxnSpPr>
          <p:nvPr/>
        </p:nvCxnSpPr>
        <p:spPr>
          <a:xfrm>
            <a:off x="2396100" y="4304400"/>
            <a:ext cx="333300" cy="0"/>
          </a:xfrm>
          <a:prstGeom prst="straightConnector1">
            <a:avLst/>
          </a:prstGeom>
          <a:noFill/>
          <a:ln w="19050" cap="rnd" cmpd="sng">
            <a:solidFill>
              <a:schemeClr val="accent5"/>
            </a:solidFill>
            <a:prstDash val="dot"/>
            <a:round/>
            <a:headEnd type="none" w="med" len="med"/>
            <a:tailEnd type="none" w="med" len="med"/>
          </a:ln>
        </p:spPr>
      </p:cxnSp>
      <p:cxnSp>
        <p:nvCxnSpPr>
          <p:cNvPr id="5403" name="Google Shape;5403;p68"/>
          <p:cNvCxnSpPr>
            <a:stCxn id="5382" idx="3"/>
            <a:endCxn id="5389" idx="1"/>
          </p:cNvCxnSpPr>
          <p:nvPr/>
        </p:nvCxnSpPr>
        <p:spPr>
          <a:xfrm>
            <a:off x="4405400" y="4304400"/>
            <a:ext cx="333300" cy="0"/>
          </a:xfrm>
          <a:prstGeom prst="straightConnector1">
            <a:avLst/>
          </a:prstGeom>
          <a:noFill/>
          <a:ln w="19050" cap="rnd" cmpd="sng">
            <a:solidFill>
              <a:schemeClr val="accent5"/>
            </a:solidFill>
            <a:prstDash val="dot"/>
            <a:round/>
            <a:headEnd type="none" w="med" len="med"/>
            <a:tailEnd type="none" w="med" len="med"/>
          </a:ln>
        </p:spPr>
      </p:cxnSp>
      <p:cxnSp>
        <p:nvCxnSpPr>
          <p:cNvPr id="5404" name="Google Shape;5404;p68"/>
          <p:cNvCxnSpPr>
            <a:stCxn id="5389" idx="3"/>
            <a:endCxn id="5396" idx="1"/>
          </p:cNvCxnSpPr>
          <p:nvPr/>
        </p:nvCxnSpPr>
        <p:spPr>
          <a:xfrm>
            <a:off x="6414700" y="4304400"/>
            <a:ext cx="333300" cy="0"/>
          </a:xfrm>
          <a:prstGeom prst="straightConnector1">
            <a:avLst/>
          </a:prstGeom>
          <a:noFill/>
          <a:ln w="19050" cap="rnd" cmpd="sng">
            <a:solidFill>
              <a:schemeClr val="accent5"/>
            </a:solidFill>
            <a:prstDash val="dot"/>
            <a:round/>
            <a:headEnd type="none" w="med" len="med"/>
            <a:tailEnd type="none" w="med" len="med"/>
          </a:ln>
        </p:spPr>
      </p:cxnSp>
      <p:sp>
        <p:nvSpPr>
          <p:cNvPr id="5405" name="Google Shape;5405;p6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TREATMENT HISTORY</a:t>
            </a:r>
            <a:endParaRPr/>
          </a:p>
        </p:txBody>
      </p:sp>
      <p:grpSp>
        <p:nvGrpSpPr>
          <p:cNvPr id="5406" name="Google Shape;5406;p68"/>
          <p:cNvGrpSpPr/>
          <p:nvPr/>
        </p:nvGrpSpPr>
        <p:grpSpPr>
          <a:xfrm>
            <a:off x="720019" y="1541983"/>
            <a:ext cx="1675944" cy="440600"/>
            <a:chOff x="1836800" y="1520550"/>
            <a:chExt cx="1871100" cy="440600"/>
          </a:xfrm>
        </p:grpSpPr>
        <p:sp>
          <p:nvSpPr>
            <p:cNvPr id="5407" name="Google Shape;5407;p6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2" name="Google Shape;5372;p68"/>
          <p:cNvSpPr txBox="1"/>
          <p:nvPr/>
        </p:nvSpPr>
        <p:spPr>
          <a:xfrm>
            <a:off x="800676" y="1527675"/>
            <a:ext cx="15051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DIAGNOSIS</a:t>
            </a:r>
            <a:endParaRPr sz="1800" b="1">
              <a:solidFill>
                <a:srgbClr val="FFFFFF"/>
              </a:solidFill>
              <a:latin typeface="Rubik"/>
              <a:ea typeface="Rubik"/>
              <a:cs typeface="Rubik"/>
              <a:sym typeface="Rubik"/>
            </a:endParaRPr>
          </a:p>
        </p:txBody>
      </p:sp>
      <p:sp>
        <p:nvSpPr>
          <p:cNvPr id="5375" name="Google Shape;5375;p68"/>
          <p:cNvSpPr txBox="1"/>
          <p:nvPr/>
        </p:nvSpPr>
        <p:spPr>
          <a:xfrm>
            <a:off x="7200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Mercury</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a very small planet</a:t>
            </a:r>
            <a:endParaRPr b="1">
              <a:solidFill>
                <a:schemeClr val="dk1"/>
              </a:solidFill>
              <a:latin typeface="Nunito"/>
              <a:ea typeface="Nunito"/>
              <a:cs typeface="Nunito"/>
              <a:sym typeface="Nunito"/>
            </a:endParaRPr>
          </a:p>
        </p:txBody>
      </p:sp>
      <p:grpSp>
        <p:nvGrpSpPr>
          <p:cNvPr id="5409" name="Google Shape;5409;p68"/>
          <p:cNvGrpSpPr/>
          <p:nvPr/>
        </p:nvGrpSpPr>
        <p:grpSpPr>
          <a:xfrm>
            <a:off x="2729319" y="1541983"/>
            <a:ext cx="1675944" cy="440600"/>
            <a:chOff x="1836800" y="1520550"/>
            <a:chExt cx="1871100" cy="440600"/>
          </a:xfrm>
        </p:grpSpPr>
        <p:sp>
          <p:nvSpPr>
            <p:cNvPr id="5410" name="Google Shape;5410;p6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80" name="Google Shape;5380;p68"/>
          <p:cNvSpPr txBox="1"/>
          <p:nvPr/>
        </p:nvSpPr>
        <p:spPr>
          <a:xfrm>
            <a:off x="2864541" y="1527675"/>
            <a:ext cx="1405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NURSING</a:t>
            </a:r>
            <a:endParaRPr sz="1800" b="1">
              <a:solidFill>
                <a:srgbClr val="FFFFFF"/>
              </a:solidFill>
              <a:latin typeface="Rubik"/>
              <a:ea typeface="Rubik"/>
              <a:cs typeface="Rubik"/>
              <a:sym typeface="Rubik"/>
            </a:endParaRPr>
          </a:p>
        </p:txBody>
      </p:sp>
      <p:sp>
        <p:nvSpPr>
          <p:cNvPr id="5382" name="Google Shape;5382;p68"/>
          <p:cNvSpPr txBox="1"/>
          <p:nvPr/>
        </p:nvSpPr>
        <p:spPr>
          <a:xfrm>
            <a:off x="27293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Venus</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has a beautiful name</a:t>
            </a:r>
            <a:endParaRPr b="1">
              <a:solidFill>
                <a:schemeClr val="dk1"/>
              </a:solidFill>
              <a:latin typeface="Nunito"/>
              <a:ea typeface="Nunito"/>
              <a:cs typeface="Nunito"/>
              <a:sym typeface="Nunito"/>
            </a:endParaRPr>
          </a:p>
        </p:txBody>
      </p:sp>
      <p:grpSp>
        <p:nvGrpSpPr>
          <p:cNvPr id="5412" name="Google Shape;5412;p68"/>
          <p:cNvGrpSpPr/>
          <p:nvPr/>
        </p:nvGrpSpPr>
        <p:grpSpPr>
          <a:xfrm>
            <a:off x="4738619" y="1541983"/>
            <a:ext cx="1675944" cy="440600"/>
            <a:chOff x="1836800" y="1520550"/>
            <a:chExt cx="1871100" cy="440600"/>
          </a:xfrm>
        </p:grpSpPr>
        <p:sp>
          <p:nvSpPr>
            <p:cNvPr id="5413" name="Google Shape;5413;p6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85" name="Google Shape;5385;p68"/>
          <p:cNvSpPr txBox="1"/>
          <p:nvPr/>
        </p:nvSpPr>
        <p:spPr>
          <a:xfrm>
            <a:off x="4873841" y="1527675"/>
            <a:ext cx="1405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CHEMO</a:t>
            </a:r>
            <a:endParaRPr sz="1800" b="1">
              <a:solidFill>
                <a:srgbClr val="FFFFFF"/>
              </a:solidFill>
              <a:latin typeface="Rubik"/>
              <a:ea typeface="Rubik"/>
              <a:cs typeface="Rubik"/>
              <a:sym typeface="Rubik"/>
            </a:endParaRPr>
          </a:p>
        </p:txBody>
      </p:sp>
      <p:sp>
        <p:nvSpPr>
          <p:cNvPr id="5389" name="Google Shape;5389;p68"/>
          <p:cNvSpPr txBox="1"/>
          <p:nvPr/>
        </p:nvSpPr>
        <p:spPr>
          <a:xfrm>
            <a:off x="47386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Earth</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where we all live on</a:t>
            </a:r>
            <a:endParaRPr>
              <a:solidFill>
                <a:schemeClr val="dk1"/>
              </a:solidFill>
              <a:latin typeface="Nunito"/>
              <a:ea typeface="Nunito"/>
              <a:cs typeface="Nunito"/>
              <a:sym typeface="Nunito"/>
            </a:endParaRPr>
          </a:p>
          <a:p>
            <a:pPr marL="0" lvl="0" indent="0" algn="ctr" rtl="0">
              <a:spcBef>
                <a:spcPts val="0"/>
              </a:spcBef>
              <a:spcAft>
                <a:spcPts val="0"/>
              </a:spcAft>
              <a:buNone/>
            </a:pPr>
            <a:endParaRPr b="1">
              <a:solidFill>
                <a:schemeClr val="dk1"/>
              </a:solidFill>
              <a:latin typeface="Nunito"/>
              <a:ea typeface="Nunito"/>
              <a:cs typeface="Nunito"/>
              <a:sym typeface="Nunito"/>
            </a:endParaRPr>
          </a:p>
        </p:txBody>
      </p:sp>
      <p:grpSp>
        <p:nvGrpSpPr>
          <p:cNvPr id="5415" name="Google Shape;5415;p68"/>
          <p:cNvGrpSpPr/>
          <p:nvPr/>
        </p:nvGrpSpPr>
        <p:grpSpPr>
          <a:xfrm>
            <a:off x="6747919" y="1541983"/>
            <a:ext cx="1675944" cy="440600"/>
            <a:chOff x="1836800" y="1520550"/>
            <a:chExt cx="1871100" cy="440600"/>
          </a:xfrm>
        </p:grpSpPr>
        <p:sp>
          <p:nvSpPr>
            <p:cNvPr id="5416" name="Google Shape;5416;p68"/>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8"/>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92" name="Google Shape;5392;p68"/>
          <p:cNvSpPr txBox="1"/>
          <p:nvPr/>
        </p:nvSpPr>
        <p:spPr>
          <a:xfrm>
            <a:off x="6883141" y="1527675"/>
            <a:ext cx="1405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FIGHTING</a:t>
            </a:r>
            <a:endParaRPr sz="1800" b="1">
              <a:solidFill>
                <a:srgbClr val="FFFFFF"/>
              </a:solidFill>
              <a:latin typeface="Rubik"/>
              <a:ea typeface="Rubik"/>
              <a:cs typeface="Rubik"/>
              <a:sym typeface="Rubik"/>
            </a:endParaRPr>
          </a:p>
        </p:txBody>
      </p:sp>
      <p:sp>
        <p:nvSpPr>
          <p:cNvPr id="5396" name="Google Shape;5396;p68"/>
          <p:cNvSpPr txBox="1"/>
          <p:nvPr/>
        </p:nvSpPr>
        <p:spPr>
          <a:xfrm>
            <a:off x="6747900" y="4005300"/>
            <a:ext cx="1676100" cy="59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latin typeface="Nunito"/>
                <a:ea typeface="Nunito"/>
                <a:cs typeface="Nunito"/>
                <a:sym typeface="Nunito"/>
              </a:rPr>
              <a:t>Jupiter</a:t>
            </a:r>
            <a:r>
              <a:rPr lang="en" b="1">
                <a:solidFill>
                  <a:schemeClr val="dk1"/>
                </a:solidFill>
                <a:latin typeface="Nunito"/>
                <a:ea typeface="Nunito"/>
                <a:cs typeface="Nunito"/>
                <a:sym typeface="Nunito"/>
              </a:rPr>
              <a:t> </a:t>
            </a:r>
            <a:r>
              <a:rPr lang="en">
                <a:solidFill>
                  <a:schemeClr val="dk1"/>
                </a:solidFill>
                <a:latin typeface="Nunito"/>
                <a:ea typeface="Nunito"/>
                <a:cs typeface="Nunito"/>
                <a:sym typeface="Nunito"/>
              </a:rPr>
              <a:t>is a gas giant </a:t>
            </a:r>
            <a:endParaRPr b="1">
              <a:solidFill>
                <a:schemeClr val="dk1"/>
              </a:solidFill>
              <a:latin typeface="Nunito"/>
              <a:ea typeface="Nunito"/>
              <a:cs typeface="Nunito"/>
              <a:sym typeface="Nunito"/>
            </a:endParaRPr>
          </a:p>
        </p:txBody>
      </p:sp>
      <p:sp>
        <p:nvSpPr>
          <p:cNvPr id="5373" name="Google Shape;5373;p68"/>
          <p:cNvSpPr/>
          <p:nvPr/>
        </p:nvSpPr>
        <p:spPr>
          <a:xfrm>
            <a:off x="1048338" y="2491439"/>
            <a:ext cx="1019400" cy="10194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8"/>
          <p:cNvSpPr/>
          <p:nvPr/>
        </p:nvSpPr>
        <p:spPr>
          <a:xfrm>
            <a:off x="3057638" y="2491439"/>
            <a:ext cx="1019400" cy="10194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8"/>
          <p:cNvSpPr/>
          <p:nvPr/>
        </p:nvSpPr>
        <p:spPr>
          <a:xfrm>
            <a:off x="5066938" y="2491439"/>
            <a:ext cx="1019400" cy="10194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8"/>
          <p:cNvSpPr/>
          <p:nvPr/>
        </p:nvSpPr>
        <p:spPr>
          <a:xfrm>
            <a:off x="7076238" y="2491439"/>
            <a:ext cx="1019400" cy="10194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8" name="Google Shape;5418;p68"/>
          <p:cNvGrpSpPr/>
          <p:nvPr/>
        </p:nvGrpSpPr>
        <p:grpSpPr>
          <a:xfrm>
            <a:off x="7401853" y="2770323"/>
            <a:ext cx="368184" cy="447215"/>
            <a:chOff x="2317701" y="4346477"/>
            <a:chExt cx="211479" cy="256872"/>
          </a:xfrm>
        </p:grpSpPr>
        <p:sp>
          <p:nvSpPr>
            <p:cNvPr id="5419" name="Google Shape;5419;p68"/>
            <p:cNvSpPr/>
            <p:nvPr/>
          </p:nvSpPr>
          <p:spPr>
            <a:xfrm>
              <a:off x="2323608" y="4352610"/>
              <a:ext cx="144265" cy="190676"/>
            </a:xfrm>
            <a:custGeom>
              <a:avLst/>
              <a:gdLst/>
              <a:ahLst/>
              <a:cxnLst/>
              <a:rect l="l" t="t" r="r" b="b"/>
              <a:pathLst>
                <a:path w="5104" h="6746" extrusionOk="0">
                  <a:moveTo>
                    <a:pt x="2887" y="0"/>
                  </a:moveTo>
                  <a:cubicBezTo>
                    <a:pt x="2829" y="0"/>
                    <a:pt x="2793" y="3"/>
                    <a:pt x="2793" y="3"/>
                  </a:cubicBezTo>
                  <a:cubicBezTo>
                    <a:pt x="913" y="3"/>
                    <a:pt x="233" y="3951"/>
                    <a:pt x="43" y="5469"/>
                  </a:cubicBezTo>
                  <a:cubicBezTo>
                    <a:pt x="0" y="5808"/>
                    <a:pt x="246" y="6048"/>
                    <a:pt x="550" y="6206"/>
                  </a:cubicBezTo>
                  <a:cubicBezTo>
                    <a:pt x="1119" y="6500"/>
                    <a:pt x="2202" y="6746"/>
                    <a:pt x="3189" y="6746"/>
                  </a:cubicBezTo>
                  <a:cubicBezTo>
                    <a:pt x="3206" y="6746"/>
                    <a:pt x="3222" y="6745"/>
                    <a:pt x="3239" y="6745"/>
                  </a:cubicBezTo>
                  <a:cubicBezTo>
                    <a:pt x="3270" y="6745"/>
                    <a:pt x="3300" y="6742"/>
                    <a:pt x="3333" y="6742"/>
                  </a:cubicBezTo>
                  <a:cubicBezTo>
                    <a:pt x="4094" y="6723"/>
                    <a:pt x="4779" y="6549"/>
                    <a:pt x="5103" y="6131"/>
                  </a:cubicBezTo>
                  <a:cubicBezTo>
                    <a:pt x="5102" y="6129"/>
                    <a:pt x="4617" y="5411"/>
                    <a:pt x="4860" y="4606"/>
                  </a:cubicBezTo>
                  <a:cubicBezTo>
                    <a:pt x="4578" y="4413"/>
                    <a:pt x="4188" y="4344"/>
                    <a:pt x="3777" y="4344"/>
                  </a:cubicBezTo>
                  <a:cubicBezTo>
                    <a:pt x="2775" y="4344"/>
                    <a:pt x="1647" y="4752"/>
                    <a:pt x="1647" y="4752"/>
                  </a:cubicBezTo>
                  <a:cubicBezTo>
                    <a:pt x="1646" y="4746"/>
                    <a:pt x="1646" y="4741"/>
                    <a:pt x="1646" y="4736"/>
                  </a:cubicBezTo>
                  <a:cubicBezTo>
                    <a:pt x="1539" y="3992"/>
                    <a:pt x="1707" y="2565"/>
                    <a:pt x="1860" y="2188"/>
                  </a:cubicBezTo>
                  <a:cubicBezTo>
                    <a:pt x="2000" y="1850"/>
                    <a:pt x="1998" y="1556"/>
                    <a:pt x="2447" y="1556"/>
                  </a:cubicBezTo>
                  <a:cubicBezTo>
                    <a:pt x="2505" y="1556"/>
                    <a:pt x="2571" y="1561"/>
                    <a:pt x="2645" y="1572"/>
                  </a:cubicBezTo>
                  <a:cubicBezTo>
                    <a:pt x="2645" y="1572"/>
                    <a:pt x="2700" y="1584"/>
                    <a:pt x="2779" y="1584"/>
                  </a:cubicBezTo>
                  <a:cubicBezTo>
                    <a:pt x="2956" y="1584"/>
                    <a:pt x="3252" y="1521"/>
                    <a:pt x="3291" y="1109"/>
                  </a:cubicBezTo>
                  <a:lnTo>
                    <a:pt x="3291" y="1109"/>
                  </a:lnTo>
                  <a:lnTo>
                    <a:pt x="3266" y="1458"/>
                  </a:lnTo>
                  <a:lnTo>
                    <a:pt x="3264" y="1482"/>
                  </a:lnTo>
                  <a:cubicBezTo>
                    <a:pt x="3337" y="1505"/>
                    <a:pt x="3403" y="1515"/>
                    <a:pt x="3465" y="1515"/>
                  </a:cubicBezTo>
                  <a:cubicBezTo>
                    <a:pt x="3883" y="1515"/>
                    <a:pt x="4056" y="1034"/>
                    <a:pt x="3959" y="625"/>
                  </a:cubicBezTo>
                  <a:cubicBezTo>
                    <a:pt x="3937" y="535"/>
                    <a:pt x="3902" y="446"/>
                    <a:pt x="3854" y="369"/>
                  </a:cubicBezTo>
                  <a:cubicBezTo>
                    <a:pt x="3644" y="36"/>
                    <a:pt x="3106" y="0"/>
                    <a:pt x="288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8"/>
            <p:cNvSpPr/>
            <p:nvPr/>
          </p:nvSpPr>
          <p:spPr>
            <a:xfrm>
              <a:off x="2449925" y="4471097"/>
              <a:ext cx="72924" cy="127588"/>
            </a:xfrm>
            <a:custGeom>
              <a:avLst/>
              <a:gdLst/>
              <a:ahLst/>
              <a:cxnLst/>
              <a:rect l="l" t="t" r="r" b="b"/>
              <a:pathLst>
                <a:path w="2580" h="4514" extrusionOk="0">
                  <a:moveTo>
                    <a:pt x="1338" y="0"/>
                  </a:moveTo>
                  <a:cubicBezTo>
                    <a:pt x="1153" y="0"/>
                    <a:pt x="947" y="28"/>
                    <a:pt x="746" y="113"/>
                  </a:cubicBezTo>
                  <a:cubicBezTo>
                    <a:pt x="746" y="113"/>
                    <a:pt x="1" y="377"/>
                    <a:pt x="388" y="1393"/>
                  </a:cubicBezTo>
                  <a:lnTo>
                    <a:pt x="890" y="2479"/>
                  </a:lnTo>
                  <a:lnTo>
                    <a:pt x="279" y="3800"/>
                  </a:lnTo>
                  <a:lnTo>
                    <a:pt x="901" y="4514"/>
                  </a:lnTo>
                  <a:lnTo>
                    <a:pt x="1354" y="3537"/>
                  </a:lnTo>
                  <a:lnTo>
                    <a:pt x="1803" y="4514"/>
                  </a:lnTo>
                  <a:lnTo>
                    <a:pt x="2454" y="3760"/>
                  </a:lnTo>
                  <a:lnTo>
                    <a:pt x="1854" y="2455"/>
                  </a:lnTo>
                  <a:lnTo>
                    <a:pt x="2345" y="1392"/>
                  </a:lnTo>
                  <a:cubicBezTo>
                    <a:pt x="2579" y="888"/>
                    <a:pt x="2422" y="317"/>
                    <a:pt x="1996" y="113"/>
                  </a:cubicBezTo>
                  <a:cubicBezTo>
                    <a:pt x="1996" y="113"/>
                    <a:pt x="1708" y="0"/>
                    <a:pt x="13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8"/>
            <p:cNvSpPr/>
            <p:nvPr/>
          </p:nvSpPr>
          <p:spPr>
            <a:xfrm>
              <a:off x="2376690" y="4507983"/>
              <a:ext cx="43528" cy="16224"/>
            </a:xfrm>
            <a:custGeom>
              <a:avLst/>
              <a:gdLst/>
              <a:ahLst/>
              <a:cxnLst/>
              <a:rect l="l" t="t" r="r" b="b"/>
              <a:pathLst>
                <a:path w="1540" h="574" extrusionOk="0">
                  <a:moveTo>
                    <a:pt x="205" y="1"/>
                  </a:moveTo>
                  <a:cubicBezTo>
                    <a:pt x="144" y="1"/>
                    <a:pt x="85" y="32"/>
                    <a:pt x="52" y="88"/>
                  </a:cubicBezTo>
                  <a:cubicBezTo>
                    <a:pt x="1" y="174"/>
                    <a:pt x="29" y="284"/>
                    <a:pt x="114" y="334"/>
                  </a:cubicBezTo>
                  <a:cubicBezTo>
                    <a:pt x="384" y="496"/>
                    <a:pt x="657" y="574"/>
                    <a:pt x="951" y="574"/>
                  </a:cubicBezTo>
                  <a:cubicBezTo>
                    <a:pt x="1088" y="574"/>
                    <a:pt x="1235" y="555"/>
                    <a:pt x="1384" y="520"/>
                  </a:cubicBezTo>
                  <a:cubicBezTo>
                    <a:pt x="1479" y="497"/>
                    <a:pt x="1540" y="401"/>
                    <a:pt x="1516" y="306"/>
                  </a:cubicBezTo>
                  <a:cubicBezTo>
                    <a:pt x="1499" y="223"/>
                    <a:pt x="1425" y="167"/>
                    <a:pt x="1343" y="167"/>
                  </a:cubicBezTo>
                  <a:cubicBezTo>
                    <a:pt x="1329" y="167"/>
                    <a:pt x="1315" y="169"/>
                    <a:pt x="1301" y="172"/>
                  </a:cubicBezTo>
                  <a:cubicBezTo>
                    <a:pt x="1178" y="201"/>
                    <a:pt x="1061" y="216"/>
                    <a:pt x="950" y="216"/>
                  </a:cubicBezTo>
                  <a:cubicBezTo>
                    <a:pt x="721" y="216"/>
                    <a:pt x="511" y="154"/>
                    <a:pt x="297" y="27"/>
                  </a:cubicBezTo>
                  <a:cubicBezTo>
                    <a:pt x="268" y="9"/>
                    <a:pt x="23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8"/>
            <p:cNvSpPr/>
            <p:nvPr/>
          </p:nvSpPr>
          <p:spPr>
            <a:xfrm>
              <a:off x="2317701" y="4346477"/>
              <a:ext cx="211479" cy="256872"/>
            </a:xfrm>
            <a:custGeom>
              <a:avLst/>
              <a:gdLst/>
              <a:ahLst/>
              <a:cxnLst/>
              <a:rect l="l" t="t" r="r" b="b"/>
              <a:pathLst>
                <a:path w="7482" h="9088" extrusionOk="0">
                  <a:moveTo>
                    <a:pt x="6026" y="4556"/>
                  </a:moveTo>
                  <a:cubicBezTo>
                    <a:pt x="6142" y="4556"/>
                    <a:pt x="6271" y="4570"/>
                    <a:pt x="6410" y="4608"/>
                  </a:cubicBezTo>
                  <a:lnTo>
                    <a:pt x="6033" y="5422"/>
                  </a:lnTo>
                  <a:lnTo>
                    <a:pt x="5654" y="4605"/>
                  </a:lnTo>
                  <a:cubicBezTo>
                    <a:pt x="5747" y="4580"/>
                    <a:pt x="5875" y="4556"/>
                    <a:pt x="6026" y="4556"/>
                  </a:cubicBezTo>
                  <a:close/>
                  <a:moveTo>
                    <a:pt x="5338" y="4772"/>
                  </a:moveTo>
                  <a:lnTo>
                    <a:pt x="5836" y="5849"/>
                  </a:lnTo>
                  <a:lnTo>
                    <a:pt x="5558" y="6450"/>
                  </a:lnTo>
                  <a:lnTo>
                    <a:pt x="5217" y="5716"/>
                  </a:lnTo>
                  <a:cubicBezTo>
                    <a:pt x="5085" y="5433"/>
                    <a:pt x="5102" y="5125"/>
                    <a:pt x="5228" y="4907"/>
                  </a:cubicBezTo>
                  <a:lnTo>
                    <a:pt x="5228" y="4907"/>
                  </a:lnTo>
                  <a:cubicBezTo>
                    <a:pt x="5228" y="4907"/>
                    <a:pt x="5228" y="4907"/>
                    <a:pt x="5228" y="4907"/>
                  </a:cubicBezTo>
                  <a:cubicBezTo>
                    <a:pt x="5228" y="4907"/>
                    <a:pt x="5228" y="4907"/>
                    <a:pt x="5228" y="4906"/>
                  </a:cubicBezTo>
                  <a:lnTo>
                    <a:pt x="5228" y="4906"/>
                  </a:lnTo>
                  <a:cubicBezTo>
                    <a:pt x="5228" y="4907"/>
                    <a:pt x="5228" y="4907"/>
                    <a:pt x="5228" y="4907"/>
                  </a:cubicBezTo>
                  <a:lnTo>
                    <a:pt x="5228" y="4907"/>
                  </a:lnTo>
                  <a:cubicBezTo>
                    <a:pt x="5228" y="4907"/>
                    <a:pt x="5229" y="4906"/>
                    <a:pt x="5229" y="4906"/>
                  </a:cubicBezTo>
                  <a:lnTo>
                    <a:pt x="5229" y="4906"/>
                  </a:lnTo>
                  <a:cubicBezTo>
                    <a:pt x="5229" y="4906"/>
                    <a:pt x="5229" y="4906"/>
                    <a:pt x="5228" y="4906"/>
                  </a:cubicBezTo>
                  <a:cubicBezTo>
                    <a:pt x="5260" y="4857"/>
                    <a:pt x="5296" y="4808"/>
                    <a:pt x="5338" y="4772"/>
                  </a:cubicBezTo>
                  <a:close/>
                  <a:moveTo>
                    <a:pt x="3094" y="360"/>
                  </a:moveTo>
                  <a:cubicBezTo>
                    <a:pt x="3329" y="360"/>
                    <a:pt x="3756" y="411"/>
                    <a:pt x="3905" y="649"/>
                  </a:cubicBezTo>
                  <a:cubicBezTo>
                    <a:pt x="4047" y="874"/>
                    <a:pt x="4046" y="1222"/>
                    <a:pt x="3902" y="1408"/>
                  </a:cubicBezTo>
                  <a:cubicBezTo>
                    <a:pt x="3841" y="1488"/>
                    <a:pt x="3763" y="1527"/>
                    <a:pt x="3665" y="1527"/>
                  </a:cubicBezTo>
                  <a:cubicBezTo>
                    <a:pt x="3652" y="1527"/>
                    <a:pt x="3639" y="1526"/>
                    <a:pt x="3625" y="1525"/>
                  </a:cubicBezTo>
                  <a:cubicBezTo>
                    <a:pt x="3647" y="1464"/>
                    <a:pt x="3662" y="1394"/>
                    <a:pt x="3669" y="1314"/>
                  </a:cubicBezTo>
                  <a:cubicBezTo>
                    <a:pt x="3678" y="1216"/>
                    <a:pt x="3607" y="1128"/>
                    <a:pt x="3508" y="1120"/>
                  </a:cubicBezTo>
                  <a:cubicBezTo>
                    <a:pt x="3501" y="1119"/>
                    <a:pt x="3495" y="1119"/>
                    <a:pt x="3489" y="1119"/>
                  </a:cubicBezTo>
                  <a:cubicBezTo>
                    <a:pt x="3399" y="1119"/>
                    <a:pt x="3321" y="1187"/>
                    <a:pt x="3312" y="1280"/>
                  </a:cubicBezTo>
                  <a:cubicBezTo>
                    <a:pt x="3300" y="1404"/>
                    <a:pt x="3262" y="1486"/>
                    <a:pt x="3195" y="1536"/>
                  </a:cubicBezTo>
                  <a:cubicBezTo>
                    <a:pt x="3133" y="1581"/>
                    <a:pt x="3030" y="1590"/>
                    <a:pt x="2955" y="1590"/>
                  </a:cubicBezTo>
                  <a:cubicBezTo>
                    <a:pt x="2904" y="1590"/>
                    <a:pt x="2867" y="1586"/>
                    <a:pt x="2864" y="1586"/>
                  </a:cubicBezTo>
                  <a:cubicBezTo>
                    <a:pt x="2785" y="1575"/>
                    <a:pt x="2713" y="1570"/>
                    <a:pt x="2648" y="1570"/>
                  </a:cubicBezTo>
                  <a:cubicBezTo>
                    <a:pt x="2146" y="1570"/>
                    <a:pt x="2042" y="1872"/>
                    <a:pt x="1949" y="2142"/>
                  </a:cubicBezTo>
                  <a:cubicBezTo>
                    <a:pt x="1930" y="2199"/>
                    <a:pt x="1910" y="2257"/>
                    <a:pt x="1885" y="2314"/>
                  </a:cubicBezTo>
                  <a:cubicBezTo>
                    <a:pt x="1717" y="2726"/>
                    <a:pt x="1541" y="4201"/>
                    <a:pt x="1660" y="4989"/>
                  </a:cubicBezTo>
                  <a:cubicBezTo>
                    <a:pt x="1673" y="5078"/>
                    <a:pt x="1753" y="5141"/>
                    <a:pt x="1839" y="5141"/>
                  </a:cubicBezTo>
                  <a:cubicBezTo>
                    <a:pt x="1858" y="5141"/>
                    <a:pt x="1878" y="5138"/>
                    <a:pt x="1897" y="5131"/>
                  </a:cubicBezTo>
                  <a:cubicBezTo>
                    <a:pt x="1903" y="5128"/>
                    <a:pt x="2460" y="4928"/>
                    <a:pt x="3126" y="4813"/>
                  </a:cubicBezTo>
                  <a:cubicBezTo>
                    <a:pt x="3439" y="4758"/>
                    <a:pt x="3724" y="4731"/>
                    <a:pt x="3976" y="4731"/>
                  </a:cubicBezTo>
                  <a:cubicBezTo>
                    <a:pt x="4332" y="4731"/>
                    <a:pt x="4623" y="4785"/>
                    <a:pt x="4842" y="4892"/>
                  </a:cubicBezTo>
                  <a:cubicBezTo>
                    <a:pt x="4731" y="5185"/>
                    <a:pt x="4738" y="5540"/>
                    <a:pt x="4892" y="5869"/>
                  </a:cubicBezTo>
                  <a:lnTo>
                    <a:pt x="5098" y="6313"/>
                  </a:lnTo>
                  <a:cubicBezTo>
                    <a:pt x="4795" y="6614"/>
                    <a:pt x="4189" y="6781"/>
                    <a:pt x="3393" y="6781"/>
                  </a:cubicBezTo>
                  <a:cubicBezTo>
                    <a:pt x="3309" y="6781"/>
                    <a:pt x="3222" y="6779"/>
                    <a:pt x="3133" y="6775"/>
                  </a:cubicBezTo>
                  <a:cubicBezTo>
                    <a:pt x="2291" y="6742"/>
                    <a:pt x="1337" y="6529"/>
                    <a:pt x="814" y="6260"/>
                  </a:cubicBezTo>
                  <a:cubicBezTo>
                    <a:pt x="512" y="6103"/>
                    <a:pt x="374" y="5916"/>
                    <a:pt x="402" y="5700"/>
                  </a:cubicBezTo>
                  <a:cubicBezTo>
                    <a:pt x="492" y="4982"/>
                    <a:pt x="709" y="3599"/>
                    <a:pt x="1138" y="2420"/>
                  </a:cubicBezTo>
                  <a:cubicBezTo>
                    <a:pt x="1369" y="1784"/>
                    <a:pt x="1633" y="1287"/>
                    <a:pt x="1924" y="944"/>
                  </a:cubicBezTo>
                  <a:cubicBezTo>
                    <a:pt x="2252" y="553"/>
                    <a:pt x="2600" y="363"/>
                    <a:pt x="2989" y="363"/>
                  </a:cubicBezTo>
                  <a:lnTo>
                    <a:pt x="3002" y="363"/>
                  </a:lnTo>
                  <a:cubicBezTo>
                    <a:pt x="3027" y="361"/>
                    <a:pt x="3058" y="360"/>
                    <a:pt x="3094" y="360"/>
                  </a:cubicBezTo>
                  <a:close/>
                  <a:moveTo>
                    <a:pt x="6729" y="4772"/>
                  </a:moveTo>
                  <a:cubicBezTo>
                    <a:pt x="6952" y="4982"/>
                    <a:pt x="7012" y="5368"/>
                    <a:pt x="6850" y="5716"/>
                  </a:cubicBezTo>
                  <a:lnTo>
                    <a:pt x="5521" y="8585"/>
                  </a:lnTo>
                  <a:lnTo>
                    <a:pt x="5156" y="8169"/>
                  </a:lnTo>
                  <a:lnTo>
                    <a:pt x="6729" y="4772"/>
                  </a:lnTo>
                  <a:close/>
                  <a:moveTo>
                    <a:pt x="6509" y="7304"/>
                  </a:moveTo>
                  <a:lnTo>
                    <a:pt x="6908" y="8169"/>
                  </a:lnTo>
                  <a:lnTo>
                    <a:pt x="6544" y="8585"/>
                  </a:lnTo>
                  <a:lnTo>
                    <a:pt x="6231" y="7906"/>
                  </a:lnTo>
                  <a:lnTo>
                    <a:pt x="6509" y="7304"/>
                  </a:lnTo>
                  <a:close/>
                  <a:moveTo>
                    <a:pt x="3078" y="0"/>
                  </a:moveTo>
                  <a:cubicBezTo>
                    <a:pt x="3031" y="0"/>
                    <a:pt x="2998" y="2"/>
                    <a:pt x="2984" y="3"/>
                  </a:cubicBezTo>
                  <a:cubicBezTo>
                    <a:pt x="2089" y="7"/>
                    <a:pt x="1357" y="779"/>
                    <a:pt x="803" y="2295"/>
                  </a:cubicBezTo>
                  <a:cubicBezTo>
                    <a:pt x="361" y="3508"/>
                    <a:pt x="141" y="4919"/>
                    <a:pt x="46" y="5653"/>
                  </a:cubicBezTo>
                  <a:cubicBezTo>
                    <a:pt x="1" y="6022"/>
                    <a:pt x="214" y="6352"/>
                    <a:pt x="650" y="6575"/>
                  </a:cubicBezTo>
                  <a:cubicBezTo>
                    <a:pt x="1223" y="6871"/>
                    <a:pt x="2217" y="7094"/>
                    <a:pt x="3118" y="7131"/>
                  </a:cubicBezTo>
                  <a:cubicBezTo>
                    <a:pt x="3197" y="7136"/>
                    <a:pt x="3282" y="7137"/>
                    <a:pt x="3373" y="7137"/>
                  </a:cubicBezTo>
                  <a:cubicBezTo>
                    <a:pt x="3956" y="7137"/>
                    <a:pt x="4763" y="7053"/>
                    <a:pt x="5255" y="6649"/>
                  </a:cubicBezTo>
                  <a:lnTo>
                    <a:pt x="5360" y="6874"/>
                  </a:lnTo>
                  <a:lnTo>
                    <a:pt x="4784" y="8121"/>
                  </a:lnTo>
                  <a:cubicBezTo>
                    <a:pt x="4754" y="8185"/>
                    <a:pt x="4764" y="8260"/>
                    <a:pt x="4812" y="8314"/>
                  </a:cubicBezTo>
                  <a:lnTo>
                    <a:pt x="5433" y="9028"/>
                  </a:lnTo>
                  <a:cubicBezTo>
                    <a:pt x="5468" y="9068"/>
                    <a:pt x="5518" y="9087"/>
                    <a:pt x="5567" y="9087"/>
                  </a:cubicBezTo>
                  <a:cubicBezTo>
                    <a:pt x="5634" y="9087"/>
                    <a:pt x="5701" y="9052"/>
                    <a:pt x="5731" y="8985"/>
                  </a:cubicBezTo>
                  <a:lnTo>
                    <a:pt x="6035" y="8330"/>
                  </a:lnTo>
                  <a:lnTo>
                    <a:pt x="6339" y="8985"/>
                  </a:lnTo>
                  <a:cubicBezTo>
                    <a:pt x="6369" y="9052"/>
                    <a:pt x="6435" y="9087"/>
                    <a:pt x="6502" y="9087"/>
                  </a:cubicBezTo>
                  <a:cubicBezTo>
                    <a:pt x="6551" y="9087"/>
                    <a:pt x="6601" y="9068"/>
                    <a:pt x="6637" y="9028"/>
                  </a:cubicBezTo>
                  <a:lnTo>
                    <a:pt x="7257" y="8314"/>
                  </a:lnTo>
                  <a:cubicBezTo>
                    <a:pt x="7303" y="8263"/>
                    <a:pt x="7313" y="8186"/>
                    <a:pt x="7283" y="8122"/>
                  </a:cubicBezTo>
                  <a:lnTo>
                    <a:pt x="6706" y="6876"/>
                  </a:lnTo>
                  <a:lnTo>
                    <a:pt x="7175" y="5865"/>
                  </a:lnTo>
                  <a:cubicBezTo>
                    <a:pt x="7481" y="5227"/>
                    <a:pt x="7249" y="4567"/>
                    <a:pt x="6723" y="4339"/>
                  </a:cubicBezTo>
                  <a:cubicBezTo>
                    <a:pt x="6473" y="4230"/>
                    <a:pt x="6237" y="4193"/>
                    <a:pt x="6032" y="4193"/>
                  </a:cubicBezTo>
                  <a:cubicBezTo>
                    <a:pt x="5628" y="4193"/>
                    <a:pt x="5348" y="4336"/>
                    <a:pt x="5331" y="4344"/>
                  </a:cubicBezTo>
                  <a:cubicBezTo>
                    <a:pt x="5331" y="4344"/>
                    <a:pt x="5329" y="4344"/>
                    <a:pt x="5329" y="4346"/>
                  </a:cubicBezTo>
                  <a:cubicBezTo>
                    <a:pt x="5210" y="4402"/>
                    <a:pt x="5109" y="4482"/>
                    <a:pt x="5025" y="4578"/>
                  </a:cubicBezTo>
                  <a:cubicBezTo>
                    <a:pt x="4727" y="4426"/>
                    <a:pt x="4355" y="4370"/>
                    <a:pt x="3971" y="4370"/>
                  </a:cubicBezTo>
                  <a:cubicBezTo>
                    <a:pt x="3198" y="4370"/>
                    <a:pt x="2374" y="4597"/>
                    <a:pt x="1991" y="4716"/>
                  </a:cubicBezTo>
                  <a:cubicBezTo>
                    <a:pt x="1937" y="3969"/>
                    <a:pt x="2082" y="2771"/>
                    <a:pt x="2217" y="2447"/>
                  </a:cubicBezTo>
                  <a:cubicBezTo>
                    <a:pt x="2245" y="2379"/>
                    <a:pt x="2366" y="2026"/>
                    <a:pt x="2427" y="1976"/>
                  </a:cubicBezTo>
                  <a:cubicBezTo>
                    <a:pt x="2471" y="1941"/>
                    <a:pt x="2541" y="1923"/>
                    <a:pt x="2641" y="1923"/>
                  </a:cubicBezTo>
                  <a:cubicBezTo>
                    <a:pt x="2690" y="1923"/>
                    <a:pt x="2746" y="1927"/>
                    <a:pt x="2810" y="1936"/>
                  </a:cubicBezTo>
                  <a:cubicBezTo>
                    <a:pt x="2834" y="1941"/>
                    <a:pt x="2895" y="1951"/>
                    <a:pt x="2974" y="1951"/>
                  </a:cubicBezTo>
                  <a:cubicBezTo>
                    <a:pt x="3091" y="1951"/>
                    <a:pt x="3250" y="1929"/>
                    <a:pt x="3390" y="1833"/>
                  </a:cubicBezTo>
                  <a:cubicBezTo>
                    <a:pt x="3459" y="1863"/>
                    <a:pt x="3541" y="1878"/>
                    <a:pt x="3628" y="1878"/>
                  </a:cubicBezTo>
                  <a:cubicBezTo>
                    <a:pt x="3836" y="1878"/>
                    <a:pt x="4066" y="1791"/>
                    <a:pt x="4185" y="1624"/>
                  </a:cubicBezTo>
                  <a:cubicBezTo>
                    <a:pt x="4405" y="1309"/>
                    <a:pt x="4429" y="808"/>
                    <a:pt x="4209" y="455"/>
                  </a:cubicBezTo>
                  <a:cubicBezTo>
                    <a:pt x="3948" y="41"/>
                    <a:pt x="3324" y="0"/>
                    <a:pt x="30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8"/>
            <p:cNvSpPr/>
            <p:nvPr/>
          </p:nvSpPr>
          <p:spPr>
            <a:xfrm>
              <a:off x="2430281" y="4504648"/>
              <a:ext cx="10373" cy="10062"/>
            </a:xfrm>
            <a:custGeom>
              <a:avLst/>
              <a:gdLst/>
              <a:ahLst/>
              <a:cxnLst/>
              <a:rect l="l" t="t" r="r" b="b"/>
              <a:pathLst>
                <a:path w="367" h="356" extrusionOk="0">
                  <a:moveTo>
                    <a:pt x="180" y="0"/>
                  </a:moveTo>
                  <a:cubicBezTo>
                    <a:pt x="178" y="0"/>
                    <a:pt x="177" y="0"/>
                    <a:pt x="175" y="0"/>
                  </a:cubicBezTo>
                  <a:cubicBezTo>
                    <a:pt x="77" y="6"/>
                    <a:pt x="0" y="88"/>
                    <a:pt x="6" y="188"/>
                  </a:cubicBezTo>
                  <a:cubicBezTo>
                    <a:pt x="11" y="281"/>
                    <a:pt x="87" y="356"/>
                    <a:pt x="181" y="356"/>
                  </a:cubicBezTo>
                  <a:cubicBezTo>
                    <a:pt x="185" y="356"/>
                    <a:pt x="188" y="356"/>
                    <a:pt x="192" y="355"/>
                  </a:cubicBezTo>
                  <a:cubicBezTo>
                    <a:pt x="291" y="351"/>
                    <a:pt x="366" y="269"/>
                    <a:pt x="361" y="169"/>
                  </a:cubicBezTo>
                  <a:cubicBezTo>
                    <a:pt x="355" y="73"/>
                    <a:pt x="274"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68"/>
          <p:cNvGrpSpPr/>
          <p:nvPr/>
        </p:nvGrpSpPr>
        <p:grpSpPr>
          <a:xfrm>
            <a:off x="3343375" y="2792600"/>
            <a:ext cx="447953" cy="432107"/>
            <a:chOff x="1678799" y="4350858"/>
            <a:chExt cx="257296" cy="248195"/>
          </a:xfrm>
        </p:grpSpPr>
        <p:sp>
          <p:nvSpPr>
            <p:cNvPr id="5425" name="Google Shape;5425;p68"/>
            <p:cNvSpPr/>
            <p:nvPr/>
          </p:nvSpPr>
          <p:spPr>
            <a:xfrm>
              <a:off x="1757489" y="4413210"/>
              <a:ext cx="98504" cy="157747"/>
            </a:xfrm>
            <a:custGeom>
              <a:avLst/>
              <a:gdLst/>
              <a:ahLst/>
              <a:cxnLst/>
              <a:rect l="l" t="t" r="r" b="b"/>
              <a:pathLst>
                <a:path w="3485" h="5581" extrusionOk="0">
                  <a:moveTo>
                    <a:pt x="1750" y="1"/>
                  </a:moveTo>
                  <a:cubicBezTo>
                    <a:pt x="1366" y="1"/>
                    <a:pt x="1435" y="619"/>
                    <a:pt x="1435" y="619"/>
                  </a:cubicBezTo>
                  <a:cubicBezTo>
                    <a:pt x="1435" y="619"/>
                    <a:pt x="1334" y="534"/>
                    <a:pt x="1152" y="534"/>
                  </a:cubicBezTo>
                  <a:cubicBezTo>
                    <a:pt x="1113" y="534"/>
                    <a:pt x="1069" y="538"/>
                    <a:pt x="1023" y="548"/>
                  </a:cubicBezTo>
                  <a:cubicBezTo>
                    <a:pt x="652" y="623"/>
                    <a:pt x="729" y="1941"/>
                    <a:pt x="729" y="1941"/>
                  </a:cubicBezTo>
                  <a:cubicBezTo>
                    <a:pt x="698" y="1939"/>
                    <a:pt x="669" y="1939"/>
                    <a:pt x="641" y="1939"/>
                  </a:cubicBezTo>
                  <a:cubicBezTo>
                    <a:pt x="1" y="1939"/>
                    <a:pt x="132" y="2276"/>
                    <a:pt x="147" y="3387"/>
                  </a:cubicBezTo>
                  <a:cubicBezTo>
                    <a:pt x="161" y="4553"/>
                    <a:pt x="864" y="5098"/>
                    <a:pt x="864" y="5098"/>
                  </a:cubicBezTo>
                  <a:lnTo>
                    <a:pt x="861" y="5581"/>
                  </a:lnTo>
                  <a:lnTo>
                    <a:pt x="2840" y="5577"/>
                  </a:lnTo>
                  <a:lnTo>
                    <a:pt x="2840" y="5003"/>
                  </a:lnTo>
                  <a:cubicBezTo>
                    <a:pt x="3441" y="4797"/>
                    <a:pt x="3466" y="3527"/>
                    <a:pt x="3466" y="3527"/>
                  </a:cubicBezTo>
                  <a:cubicBezTo>
                    <a:pt x="3466" y="3527"/>
                    <a:pt x="3485" y="1701"/>
                    <a:pt x="3466" y="1110"/>
                  </a:cubicBezTo>
                  <a:cubicBezTo>
                    <a:pt x="3458" y="824"/>
                    <a:pt x="3302" y="750"/>
                    <a:pt x="3144" y="750"/>
                  </a:cubicBezTo>
                  <a:cubicBezTo>
                    <a:pt x="2976" y="750"/>
                    <a:pt x="2805" y="833"/>
                    <a:pt x="2805" y="833"/>
                  </a:cubicBezTo>
                  <a:cubicBezTo>
                    <a:pt x="2762" y="507"/>
                    <a:pt x="2625" y="416"/>
                    <a:pt x="2486" y="416"/>
                  </a:cubicBezTo>
                  <a:cubicBezTo>
                    <a:pt x="2308" y="416"/>
                    <a:pt x="2125" y="565"/>
                    <a:pt x="2125" y="565"/>
                  </a:cubicBezTo>
                  <a:cubicBezTo>
                    <a:pt x="2125" y="565"/>
                    <a:pt x="2169" y="18"/>
                    <a:pt x="1767" y="1"/>
                  </a:cubicBezTo>
                  <a:cubicBezTo>
                    <a:pt x="1761" y="1"/>
                    <a:pt x="1755" y="1"/>
                    <a:pt x="1750" y="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8"/>
            <p:cNvSpPr/>
            <p:nvPr/>
          </p:nvSpPr>
          <p:spPr>
            <a:xfrm>
              <a:off x="1782023" y="4570392"/>
              <a:ext cx="54184" cy="23121"/>
            </a:xfrm>
            <a:custGeom>
              <a:avLst/>
              <a:gdLst/>
              <a:ahLst/>
              <a:cxnLst/>
              <a:rect l="l" t="t" r="r" b="b"/>
              <a:pathLst>
                <a:path w="1917" h="818" extrusionOk="0">
                  <a:moveTo>
                    <a:pt x="0" y="0"/>
                  </a:moveTo>
                  <a:lnTo>
                    <a:pt x="0" y="818"/>
                  </a:lnTo>
                  <a:lnTo>
                    <a:pt x="1917" y="818"/>
                  </a:lnTo>
                  <a:lnTo>
                    <a:pt x="19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8"/>
            <p:cNvSpPr/>
            <p:nvPr/>
          </p:nvSpPr>
          <p:spPr>
            <a:xfrm>
              <a:off x="1769445" y="4367280"/>
              <a:ext cx="147345" cy="134061"/>
            </a:xfrm>
            <a:custGeom>
              <a:avLst/>
              <a:gdLst/>
              <a:ahLst/>
              <a:cxnLst/>
              <a:rect l="l" t="t" r="r" b="b"/>
              <a:pathLst>
                <a:path w="5213" h="4743" extrusionOk="0">
                  <a:moveTo>
                    <a:pt x="3838" y="1"/>
                  </a:moveTo>
                  <a:lnTo>
                    <a:pt x="3452" y="398"/>
                  </a:lnTo>
                  <a:cubicBezTo>
                    <a:pt x="3379" y="363"/>
                    <a:pt x="3300" y="348"/>
                    <a:pt x="3218" y="348"/>
                  </a:cubicBezTo>
                  <a:cubicBezTo>
                    <a:pt x="2680" y="348"/>
                    <a:pt x="2020" y="997"/>
                    <a:pt x="2020" y="997"/>
                  </a:cubicBezTo>
                  <a:cubicBezTo>
                    <a:pt x="2020" y="997"/>
                    <a:pt x="774" y="2251"/>
                    <a:pt x="387" y="2673"/>
                  </a:cubicBezTo>
                  <a:cubicBezTo>
                    <a:pt x="1" y="3093"/>
                    <a:pt x="658" y="3311"/>
                    <a:pt x="658" y="3311"/>
                  </a:cubicBezTo>
                  <a:cubicBezTo>
                    <a:pt x="224" y="3894"/>
                    <a:pt x="948" y="3957"/>
                    <a:pt x="948" y="3957"/>
                  </a:cubicBezTo>
                  <a:cubicBezTo>
                    <a:pt x="948" y="3957"/>
                    <a:pt x="547" y="4307"/>
                    <a:pt x="814" y="4591"/>
                  </a:cubicBezTo>
                  <a:cubicBezTo>
                    <a:pt x="874" y="4655"/>
                    <a:pt x="940" y="4680"/>
                    <a:pt x="1006" y="4680"/>
                  </a:cubicBezTo>
                  <a:cubicBezTo>
                    <a:pt x="1233" y="4680"/>
                    <a:pt x="1460" y="4388"/>
                    <a:pt x="1460" y="4388"/>
                  </a:cubicBezTo>
                  <a:cubicBezTo>
                    <a:pt x="1460" y="4388"/>
                    <a:pt x="1480" y="4575"/>
                    <a:pt x="1699" y="4716"/>
                  </a:cubicBezTo>
                  <a:cubicBezTo>
                    <a:pt x="1728" y="4734"/>
                    <a:pt x="1761" y="4743"/>
                    <a:pt x="1798" y="4743"/>
                  </a:cubicBezTo>
                  <a:cubicBezTo>
                    <a:pt x="2156" y="4743"/>
                    <a:pt x="2843" y="3950"/>
                    <a:pt x="2843" y="3950"/>
                  </a:cubicBezTo>
                  <a:cubicBezTo>
                    <a:pt x="3007" y="4124"/>
                    <a:pt x="3128" y="4204"/>
                    <a:pt x="3247" y="4204"/>
                  </a:cubicBezTo>
                  <a:cubicBezTo>
                    <a:pt x="3483" y="4204"/>
                    <a:pt x="3706" y="3883"/>
                    <a:pt x="4222" y="3341"/>
                  </a:cubicBezTo>
                  <a:cubicBezTo>
                    <a:pt x="5000" y="2524"/>
                    <a:pt x="4880" y="1672"/>
                    <a:pt x="4880" y="1672"/>
                  </a:cubicBezTo>
                  <a:lnTo>
                    <a:pt x="5213" y="1332"/>
                  </a:lnTo>
                  <a:lnTo>
                    <a:pt x="3838" y="1"/>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8"/>
            <p:cNvSpPr/>
            <p:nvPr/>
          </p:nvSpPr>
          <p:spPr>
            <a:xfrm>
              <a:off x="1878633" y="4353911"/>
              <a:ext cx="52008" cy="51442"/>
            </a:xfrm>
            <a:custGeom>
              <a:avLst/>
              <a:gdLst/>
              <a:ahLst/>
              <a:cxnLst/>
              <a:rect l="l" t="t" r="r" b="b"/>
              <a:pathLst>
                <a:path w="1840" h="1820" extrusionOk="0">
                  <a:moveTo>
                    <a:pt x="512" y="1"/>
                  </a:moveTo>
                  <a:lnTo>
                    <a:pt x="1" y="526"/>
                  </a:lnTo>
                  <a:lnTo>
                    <a:pt x="1328" y="1820"/>
                  </a:lnTo>
                  <a:lnTo>
                    <a:pt x="1840" y="1294"/>
                  </a:lnTo>
                  <a:lnTo>
                    <a:pt x="5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8"/>
            <p:cNvSpPr/>
            <p:nvPr/>
          </p:nvSpPr>
          <p:spPr>
            <a:xfrm>
              <a:off x="1698867" y="4367534"/>
              <a:ext cx="147769" cy="133467"/>
            </a:xfrm>
            <a:custGeom>
              <a:avLst/>
              <a:gdLst/>
              <a:ahLst/>
              <a:cxnLst/>
              <a:rect l="l" t="t" r="r" b="b"/>
              <a:pathLst>
                <a:path w="5228" h="4722" extrusionOk="0">
                  <a:moveTo>
                    <a:pt x="1362" y="0"/>
                  </a:moveTo>
                  <a:lnTo>
                    <a:pt x="0" y="1346"/>
                  </a:lnTo>
                  <a:lnTo>
                    <a:pt x="333" y="1681"/>
                  </a:lnTo>
                  <a:cubicBezTo>
                    <a:pt x="333" y="1681"/>
                    <a:pt x="220" y="2534"/>
                    <a:pt x="1007" y="3344"/>
                  </a:cubicBezTo>
                  <a:cubicBezTo>
                    <a:pt x="1526" y="3879"/>
                    <a:pt x="1752" y="4198"/>
                    <a:pt x="1988" y="4198"/>
                  </a:cubicBezTo>
                  <a:cubicBezTo>
                    <a:pt x="2107" y="4198"/>
                    <a:pt x="2229" y="4116"/>
                    <a:pt x="2393" y="3940"/>
                  </a:cubicBezTo>
                  <a:cubicBezTo>
                    <a:pt x="2393" y="3940"/>
                    <a:pt x="3085" y="4721"/>
                    <a:pt x="3443" y="4721"/>
                  </a:cubicBezTo>
                  <a:cubicBezTo>
                    <a:pt x="3481" y="4721"/>
                    <a:pt x="3515" y="4713"/>
                    <a:pt x="3544" y="4694"/>
                  </a:cubicBezTo>
                  <a:cubicBezTo>
                    <a:pt x="3763" y="4552"/>
                    <a:pt x="3778" y="4364"/>
                    <a:pt x="3778" y="4364"/>
                  </a:cubicBezTo>
                  <a:cubicBezTo>
                    <a:pt x="3778" y="4364"/>
                    <a:pt x="4006" y="4653"/>
                    <a:pt x="4232" y="4653"/>
                  </a:cubicBezTo>
                  <a:cubicBezTo>
                    <a:pt x="4299" y="4653"/>
                    <a:pt x="4365" y="4627"/>
                    <a:pt x="4426" y="4562"/>
                  </a:cubicBezTo>
                  <a:cubicBezTo>
                    <a:pt x="4691" y="4275"/>
                    <a:pt x="4288" y="3930"/>
                    <a:pt x="4288" y="3930"/>
                  </a:cubicBezTo>
                  <a:cubicBezTo>
                    <a:pt x="4288" y="3930"/>
                    <a:pt x="5009" y="3859"/>
                    <a:pt x="4572" y="3283"/>
                  </a:cubicBezTo>
                  <a:cubicBezTo>
                    <a:pt x="4572" y="3283"/>
                    <a:pt x="5228" y="3060"/>
                    <a:pt x="4837" y="2641"/>
                  </a:cubicBezTo>
                  <a:cubicBezTo>
                    <a:pt x="4447" y="2223"/>
                    <a:pt x="3189" y="981"/>
                    <a:pt x="3189" y="981"/>
                  </a:cubicBezTo>
                  <a:cubicBezTo>
                    <a:pt x="3189" y="981"/>
                    <a:pt x="2527" y="341"/>
                    <a:pt x="1992" y="341"/>
                  </a:cubicBezTo>
                  <a:cubicBezTo>
                    <a:pt x="1908" y="341"/>
                    <a:pt x="1827" y="357"/>
                    <a:pt x="1752" y="393"/>
                  </a:cubicBezTo>
                  <a:lnTo>
                    <a:pt x="1362"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8"/>
            <p:cNvSpPr/>
            <p:nvPr/>
          </p:nvSpPr>
          <p:spPr>
            <a:xfrm>
              <a:off x="1684848" y="4354306"/>
              <a:ext cx="51838" cy="51640"/>
            </a:xfrm>
            <a:custGeom>
              <a:avLst/>
              <a:gdLst/>
              <a:ahLst/>
              <a:cxnLst/>
              <a:rect l="l" t="t" r="r" b="b"/>
              <a:pathLst>
                <a:path w="1834" h="1827" extrusionOk="0">
                  <a:moveTo>
                    <a:pt x="1317" y="1"/>
                  </a:moveTo>
                  <a:lnTo>
                    <a:pt x="1" y="1307"/>
                  </a:lnTo>
                  <a:lnTo>
                    <a:pt x="518" y="1827"/>
                  </a:lnTo>
                  <a:lnTo>
                    <a:pt x="1834" y="521"/>
                  </a:lnTo>
                  <a:lnTo>
                    <a:pt x="13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8"/>
            <p:cNvSpPr/>
            <p:nvPr/>
          </p:nvSpPr>
          <p:spPr>
            <a:xfrm>
              <a:off x="1678799" y="4350858"/>
              <a:ext cx="257296" cy="248110"/>
            </a:xfrm>
            <a:custGeom>
              <a:avLst/>
              <a:gdLst/>
              <a:ahLst/>
              <a:cxnLst/>
              <a:rect l="l" t="t" r="r" b="b"/>
              <a:pathLst>
                <a:path w="9103" h="8778" extrusionOk="0">
                  <a:moveTo>
                    <a:pt x="7541" y="435"/>
                  </a:moveTo>
                  <a:lnTo>
                    <a:pt x="8654" y="1550"/>
                  </a:lnTo>
                  <a:lnTo>
                    <a:pt x="8407" y="1795"/>
                  </a:lnTo>
                  <a:lnTo>
                    <a:pt x="7294" y="682"/>
                  </a:lnTo>
                  <a:lnTo>
                    <a:pt x="7541" y="435"/>
                  </a:lnTo>
                  <a:close/>
                  <a:moveTo>
                    <a:pt x="1547" y="444"/>
                  </a:moveTo>
                  <a:lnTo>
                    <a:pt x="1792" y="691"/>
                  </a:lnTo>
                  <a:lnTo>
                    <a:pt x="680" y="1804"/>
                  </a:lnTo>
                  <a:lnTo>
                    <a:pt x="433" y="1557"/>
                  </a:lnTo>
                  <a:lnTo>
                    <a:pt x="1547" y="444"/>
                  </a:lnTo>
                  <a:close/>
                  <a:moveTo>
                    <a:pt x="3149" y="4025"/>
                  </a:moveTo>
                  <a:cubicBezTo>
                    <a:pt x="3149" y="4025"/>
                    <a:pt x="3146" y="4026"/>
                    <a:pt x="3148" y="4026"/>
                  </a:cubicBezTo>
                  <a:cubicBezTo>
                    <a:pt x="3149" y="4025"/>
                    <a:pt x="3150" y="4025"/>
                    <a:pt x="3149" y="4025"/>
                  </a:cubicBezTo>
                  <a:close/>
                  <a:moveTo>
                    <a:pt x="2045" y="946"/>
                  </a:moveTo>
                  <a:lnTo>
                    <a:pt x="2252" y="1154"/>
                  </a:lnTo>
                  <a:cubicBezTo>
                    <a:pt x="2285" y="1188"/>
                    <a:pt x="2331" y="1208"/>
                    <a:pt x="2378" y="1208"/>
                  </a:cubicBezTo>
                  <a:cubicBezTo>
                    <a:pt x="2385" y="1208"/>
                    <a:pt x="2393" y="1207"/>
                    <a:pt x="2400" y="1206"/>
                  </a:cubicBezTo>
                  <a:cubicBezTo>
                    <a:pt x="2436" y="1202"/>
                    <a:pt x="2494" y="1197"/>
                    <a:pt x="2568" y="1197"/>
                  </a:cubicBezTo>
                  <a:cubicBezTo>
                    <a:pt x="2800" y="1197"/>
                    <a:pt x="3192" y="1247"/>
                    <a:pt x="3567" y="1527"/>
                  </a:cubicBezTo>
                  <a:lnTo>
                    <a:pt x="4341" y="2173"/>
                  </a:lnTo>
                  <a:cubicBezTo>
                    <a:pt x="4290" y="2202"/>
                    <a:pt x="4244" y="2237"/>
                    <a:pt x="4204" y="2282"/>
                  </a:cubicBezTo>
                  <a:cubicBezTo>
                    <a:pt x="4182" y="2309"/>
                    <a:pt x="4102" y="2407"/>
                    <a:pt x="4071" y="2564"/>
                  </a:cubicBezTo>
                  <a:cubicBezTo>
                    <a:pt x="4018" y="2545"/>
                    <a:pt x="3962" y="2535"/>
                    <a:pt x="3903" y="2535"/>
                  </a:cubicBezTo>
                  <a:cubicBezTo>
                    <a:pt x="3622" y="2535"/>
                    <a:pt x="3394" y="2760"/>
                    <a:pt x="3394" y="3035"/>
                  </a:cubicBezTo>
                  <a:lnTo>
                    <a:pt x="3394" y="4009"/>
                  </a:lnTo>
                  <a:cubicBezTo>
                    <a:pt x="3370" y="4006"/>
                    <a:pt x="3345" y="4005"/>
                    <a:pt x="3320" y="4005"/>
                  </a:cubicBezTo>
                  <a:cubicBezTo>
                    <a:pt x="3262" y="4005"/>
                    <a:pt x="3203" y="4012"/>
                    <a:pt x="3148" y="4026"/>
                  </a:cubicBezTo>
                  <a:cubicBezTo>
                    <a:pt x="3131" y="4030"/>
                    <a:pt x="3108" y="4037"/>
                    <a:pt x="3090" y="4044"/>
                  </a:cubicBezTo>
                  <a:lnTo>
                    <a:pt x="2563" y="3512"/>
                  </a:lnTo>
                  <a:cubicBezTo>
                    <a:pt x="2528" y="3476"/>
                    <a:pt x="2482" y="3459"/>
                    <a:pt x="2436" y="3459"/>
                  </a:cubicBezTo>
                  <a:cubicBezTo>
                    <a:pt x="2390" y="3459"/>
                    <a:pt x="2344" y="3476"/>
                    <a:pt x="2309" y="3511"/>
                  </a:cubicBezTo>
                  <a:cubicBezTo>
                    <a:pt x="2238" y="3580"/>
                    <a:pt x="2238" y="3694"/>
                    <a:pt x="2308" y="3765"/>
                  </a:cubicBezTo>
                  <a:lnTo>
                    <a:pt x="2793" y="4255"/>
                  </a:lnTo>
                  <a:cubicBezTo>
                    <a:pt x="2640" y="4485"/>
                    <a:pt x="2677" y="4716"/>
                    <a:pt x="2677" y="4716"/>
                  </a:cubicBezTo>
                  <a:lnTo>
                    <a:pt x="1654" y="3692"/>
                  </a:lnTo>
                  <a:cubicBezTo>
                    <a:pt x="1338" y="3376"/>
                    <a:pt x="1194" y="2936"/>
                    <a:pt x="1257" y="2484"/>
                  </a:cubicBezTo>
                  <a:cubicBezTo>
                    <a:pt x="1264" y="2429"/>
                    <a:pt x="1246" y="2372"/>
                    <a:pt x="1206" y="2332"/>
                  </a:cubicBezTo>
                  <a:lnTo>
                    <a:pt x="932" y="2060"/>
                  </a:lnTo>
                  <a:lnTo>
                    <a:pt x="2045" y="946"/>
                  </a:lnTo>
                  <a:close/>
                  <a:moveTo>
                    <a:pt x="7041" y="932"/>
                  </a:moveTo>
                  <a:lnTo>
                    <a:pt x="8156" y="2047"/>
                  </a:lnTo>
                  <a:lnTo>
                    <a:pt x="7947" y="2254"/>
                  </a:lnTo>
                  <a:cubicBezTo>
                    <a:pt x="7907" y="2294"/>
                    <a:pt x="7887" y="2349"/>
                    <a:pt x="7894" y="2403"/>
                  </a:cubicBezTo>
                  <a:cubicBezTo>
                    <a:pt x="7911" y="2552"/>
                    <a:pt x="7943" y="3073"/>
                    <a:pt x="7576" y="3567"/>
                  </a:cubicBezTo>
                  <a:lnTo>
                    <a:pt x="6423" y="4798"/>
                  </a:lnTo>
                  <a:lnTo>
                    <a:pt x="6423" y="4230"/>
                  </a:lnTo>
                  <a:cubicBezTo>
                    <a:pt x="6433" y="4223"/>
                    <a:pt x="7016" y="3648"/>
                    <a:pt x="7016" y="3648"/>
                  </a:cubicBezTo>
                  <a:cubicBezTo>
                    <a:pt x="7087" y="3579"/>
                    <a:pt x="7087" y="3465"/>
                    <a:pt x="7017" y="3394"/>
                  </a:cubicBezTo>
                  <a:cubicBezTo>
                    <a:pt x="6983" y="3358"/>
                    <a:pt x="6937" y="3341"/>
                    <a:pt x="6891" y="3341"/>
                  </a:cubicBezTo>
                  <a:cubicBezTo>
                    <a:pt x="6845" y="3341"/>
                    <a:pt x="6800" y="3358"/>
                    <a:pt x="6764" y="3393"/>
                  </a:cubicBezTo>
                  <a:lnTo>
                    <a:pt x="6423" y="3731"/>
                  </a:lnTo>
                  <a:lnTo>
                    <a:pt x="6423" y="3353"/>
                  </a:lnTo>
                  <a:cubicBezTo>
                    <a:pt x="6423" y="3218"/>
                    <a:pt x="6370" y="3092"/>
                    <a:pt x="6272" y="2998"/>
                  </a:cubicBezTo>
                  <a:cubicBezTo>
                    <a:pt x="6176" y="2906"/>
                    <a:pt x="6049" y="2855"/>
                    <a:pt x="5914" y="2855"/>
                  </a:cubicBezTo>
                  <a:cubicBezTo>
                    <a:pt x="5850" y="2855"/>
                    <a:pt x="5787" y="2866"/>
                    <a:pt x="5731" y="2887"/>
                  </a:cubicBezTo>
                  <a:cubicBezTo>
                    <a:pt x="5706" y="2809"/>
                    <a:pt x="5664" y="2738"/>
                    <a:pt x="5603" y="2680"/>
                  </a:cubicBezTo>
                  <a:cubicBezTo>
                    <a:pt x="5508" y="2586"/>
                    <a:pt x="5380" y="2535"/>
                    <a:pt x="5245" y="2535"/>
                  </a:cubicBezTo>
                  <a:cubicBezTo>
                    <a:pt x="5185" y="2535"/>
                    <a:pt x="5129" y="2545"/>
                    <a:pt x="5076" y="2564"/>
                  </a:cubicBezTo>
                  <a:cubicBezTo>
                    <a:pt x="5075" y="2548"/>
                    <a:pt x="5070" y="2534"/>
                    <a:pt x="5068" y="2517"/>
                  </a:cubicBezTo>
                  <a:cubicBezTo>
                    <a:pt x="5034" y="2386"/>
                    <a:pt x="4957" y="2275"/>
                    <a:pt x="4857" y="2204"/>
                  </a:cubicBezTo>
                  <a:lnTo>
                    <a:pt x="5408" y="1655"/>
                  </a:lnTo>
                  <a:cubicBezTo>
                    <a:pt x="5675" y="1387"/>
                    <a:pt x="6031" y="1243"/>
                    <a:pt x="6409" y="1243"/>
                  </a:cubicBezTo>
                  <a:cubicBezTo>
                    <a:pt x="6478" y="1243"/>
                    <a:pt x="6547" y="1248"/>
                    <a:pt x="6617" y="1257"/>
                  </a:cubicBezTo>
                  <a:cubicBezTo>
                    <a:pt x="6624" y="1258"/>
                    <a:pt x="6632" y="1259"/>
                    <a:pt x="6640" y="1259"/>
                  </a:cubicBezTo>
                  <a:cubicBezTo>
                    <a:pt x="6688" y="1259"/>
                    <a:pt x="6734" y="1240"/>
                    <a:pt x="6767" y="1206"/>
                  </a:cubicBezTo>
                  <a:lnTo>
                    <a:pt x="7041" y="932"/>
                  </a:lnTo>
                  <a:close/>
                  <a:moveTo>
                    <a:pt x="4573" y="2470"/>
                  </a:moveTo>
                  <a:cubicBezTo>
                    <a:pt x="4576" y="2470"/>
                    <a:pt x="4578" y="2470"/>
                    <a:pt x="4581" y="2470"/>
                  </a:cubicBezTo>
                  <a:cubicBezTo>
                    <a:pt x="4674" y="2474"/>
                    <a:pt x="4727" y="2581"/>
                    <a:pt x="4727" y="2663"/>
                  </a:cubicBezTo>
                  <a:lnTo>
                    <a:pt x="4727" y="4930"/>
                  </a:lnTo>
                  <a:cubicBezTo>
                    <a:pt x="4727" y="5029"/>
                    <a:pt x="4811" y="5111"/>
                    <a:pt x="4906" y="5111"/>
                  </a:cubicBezTo>
                  <a:cubicBezTo>
                    <a:pt x="4907" y="5111"/>
                    <a:pt x="4908" y="5111"/>
                    <a:pt x="4909" y="5111"/>
                  </a:cubicBezTo>
                  <a:cubicBezTo>
                    <a:pt x="4909" y="5111"/>
                    <a:pt x="4910" y="5111"/>
                    <a:pt x="4911" y="5111"/>
                  </a:cubicBezTo>
                  <a:cubicBezTo>
                    <a:pt x="5009" y="5111"/>
                    <a:pt x="5092" y="5029"/>
                    <a:pt x="5092" y="4930"/>
                  </a:cubicBezTo>
                  <a:lnTo>
                    <a:pt x="5092" y="3034"/>
                  </a:lnTo>
                  <a:cubicBezTo>
                    <a:pt x="5092" y="2941"/>
                    <a:pt x="5168" y="2895"/>
                    <a:pt x="5243" y="2895"/>
                  </a:cubicBezTo>
                  <a:cubicBezTo>
                    <a:pt x="5319" y="2895"/>
                    <a:pt x="5394" y="2941"/>
                    <a:pt x="5394" y="3034"/>
                  </a:cubicBezTo>
                  <a:lnTo>
                    <a:pt x="5394" y="4930"/>
                  </a:lnTo>
                  <a:cubicBezTo>
                    <a:pt x="5394" y="5040"/>
                    <a:pt x="5486" y="5107"/>
                    <a:pt x="5577" y="5107"/>
                  </a:cubicBezTo>
                  <a:cubicBezTo>
                    <a:pt x="5637" y="5107"/>
                    <a:pt x="5696" y="5079"/>
                    <a:pt x="5731" y="5016"/>
                  </a:cubicBezTo>
                  <a:cubicBezTo>
                    <a:pt x="5750" y="4987"/>
                    <a:pt x="5760" y="4954"/>
                    <a:pt x="5760" y="4916"/>
                  </a:cubicBezTo>
                  <a:lnTo>
                    <a:pt x="5760" y="3352"/>
                  </a:lnTo>
                  <a:cubicBezTo>
                    <a:pt x="5760" y="3260"/>
                    <a:pt x="5837" y="3214"/>
                    <a:pt x="5913" y="3214"/>
                  </a:cubicBezTo>
                  <a:cubicBezTo>
                    <a:pt x="5988" y="3214"/>
                    <a:pt x="6063" y="3260"/>
                    <a:pt x="6063" y="3352"/>
                  </a:cubicBezTo>
                  <a:lnTo>
                    <a:pt x="6064" y="6048"/>
                  </a:lnTo>
                  <a:cubicBezTo>
                    <a:pt x="6064" y="6495"/>
                    <a:pt x="5856" y="6908"/>
                    <a:pt x="5491" y="7184"/>
                  </a:cubicBezTo>
                  <a:cubicBezTo>
                    <a:pt x="5447" y="7216"/>
                    <a:pt x="5420" y="7270"/>
                    <a:pt x="5420" y="7326"/>
                  </a:cubicBezTo>
                  <a:lnTo>
                    <a:pt x="5420" y="7710"/>
                  </a:lnTo>
                  <a:lnTo>
                    <a:pt x="3847" y="7710"/>
                  </a:lnTo>
                  <a:lnTo>
                    <a:pt x="3847" y="7415"/>
                  </a:lnTo>
                  <a:cubicBezTo>
                    <a:pt x="3847" y="7361"/>
                    <a:pt x="3821" y="7308"/>
                    <a:pt x="3777" y="7276"/>
                  </a:cubicBezTo>
                  <a:cubicBezTo>
                    <a:pt x="3659" y="7184"/>
                    <a:pt x="3267" y="6833"/>
                    <a:pt x="3176" y="6222"/>
                  </a:cubicBezTo>
                  <a:lnTo>
                    <a:pt x="3037" y="4665"/>
                  </a:lnTo>
                  <a:lnTo>
                    <a:pt x="3037" y="4658"/>
                  </a:lnTo>
                  <a:cubicBezTo>
                    <a:pt x="3019" y="4517"/>
                    <a:pt x="3090" y="4422"/>
                    <a:pt x="3250" y="4370"/>
                  </a:cubicBezTo>
                  <a:cubicBezTo>
                    <a:pt x="3274" y="4364"/>
                    <a:pt x="3296" y="4362"/>
                    <a:pt x="3317" y="4362"/>
                  </a:cubicBezTo>
                  <a:cubicBezTo>
                    <a:pt x="3348" y="4362"/>
                    <a:pt x="3375" y="4366"/>
                    <a:pt x="3397" y="4372"/>
                  </a:cubicBezTo>
                  <a:lnTo>
                    <a:pt x="3397" y="5654"/>
                  </a:lnTo>
                  <a:cubicBezTo>
                    <a:pt x="3397" y="5754"/>
                    <a:pt x="3477" y="5835"/>
                    <a:pt x="3577" y="5835"/>
                  </a:cubicBezTo>
                  <a:cubicBezTo>
                    <a:pt x="3676" y="5835"/>
                    <a:pt x="3756" y="5754"/>
                    <a:pt x="3756" y="5654"/>
                  </a:cubicBezTo>
                  <a:lnTo>
                    <a:pt x="3756" y="3034"/>
                  </a:lnTo>
                  <a:cubicBezTo>
                    <a:pt x="3756" y="2941"/>
                    <a:pt x="3831" y="2895"/>
                    <a:pt x="3907" y="2895"/>
                  </a:cubicBezTo>
                  <a:cubicBezTo>
                    <a:pt x="3982" y="2895"/>
                    <a:pt x="4057" y="2941"/>
                    <a:pt x="4057" y="3034"/>
                  </a:cubicBezTo>
                  <a:lnTo>
                    <a:pt x="4057" y="4930"/>
                  </a:lnTo>
                  <a:cubicBezTo>
                    <a:pt x="4057" y="5029"/>
                    <a:pt x="4140" y="5111"/>
                    <a:pt x="4237" y="5111"/>
                  </a:cubicBezTo>
                  <a:cubicBezTo>
                    <a:pt x="4238" y="5111"/>
                    <a:pt x="4239" y="5111"/>
                    <a:pt x="4240" y="5111"/>
                  </a:cubicBezTo>
                  <a:cubicBezTo>
                    <a:pt x="4241" y="5111"/>
                    <a:pt x="4242" y="5111"/>
                    <a:pt x="4242" y="5111"/>
                  </a:cubicBezTo>
                  <a:cubicBezTo>
                    <a:pt x="4341" y="5111"/>
                    <a:pt x="4423" y="5029"/>
                    <a:pt x="4423" y="4930"/>
                  </a:cubicBezTo>
                  <a:lnTo>
                    <a:pt x="4423" y="2663"/>
                  </a:lnTo>
                  <a:cubicBezTo>
                    <a:pt x="4423" y="2578"/>
                    <a:pt x="4477" y="2470"/>
                    <a:pt x="4573" y="2470"/>
                  </a:cubicBezTo>
                  <a:close/>
                  <a:moveTo>
                    <a:pt x="7541" y="1"/>
                  </a:moveTo>
                  <a:cubicBezTo>
                    <a:pt x="7495" y="1"/>
                    <a:pt x="7449" y="21"/>
                    <a:pt x="7414" y="53"/>
                  </a:cubicBezTo>
                  <a:lnTo>
                    <a:pt x="6575" y="894"/>
                  </a:lnTo>
                  <a:cubicBezTo>
                    <a:pt x="6519" y="889"/>
                    <a:pt x="6463" y="886"/>
                    <a:pt x="6408" y="886"/>
                  </a:cubicBezTo>
                  <a:cubicBezTo>
                    <a:pt x="5936" y="886"/>
                    <a:pt x="5490" y="1068"/>
                    <a:pt x="5154" y="1402"/>
                  </a:cubicBezTo>
                  <a:lnTo>
                    <a:pt x="4622" y="1935"/>
                  </a:lnTo>
                  <a:lnTo>
                    <a:pt x="3797" y="1246"/>
                  </a:lnTo>
                  <a:cubicBezTo>
                    <a:pt x="3794" y="1245"/>
                    <a:pt x="3791" y="1243"/>
                    <a:pt x="3790" y="1242"/>
                  </a:cubicBezTo>
                  <a:cubicBezTo>
                    <a:pt x="3330" y="899"/>
                    <a:pt x="2848" y="838"/>
                    <a:pt x="2564" y="838"/>
                  </a:cubicBezTo>
                  <a:cubicBezTo>
                    <a:pt x="2521" y="838"/>
                    <a:pt x="2483" y="839"/>
                    <a:pt x="2450" y="841"/>
                  </a:cubicBezTo>
                  <a:lnTo>
                    <a:pt x="1674" y="66"/>
                  </a:lnTo>
                  <a:cubicBezTo>
                    <a:pt x="1640" y="31"/>
                    <a:pt x="1594" y="14"/>
                    <a:pt x="1548" y="14"/>
                  </a:cubicBezTo>
                  <a:cubicBezTo>
                    <a:pt x="1502" y="14"/>
                    <a:pt x="1456" y="31"/>
                    <a:pt x="1420" y="66"/>
                  </a:cubicBezTo>
                  <a:lnTo>
                    <a:pt x="53" y="1433"/>
                  </a:lnTo>
                  <a:cubicBezTo>
                    <a:pt x="20" y="1466"/>
                    <a:pt x="0" y="1513"/>
                    <a:pt x="0" y="1558"/>
                  </a:cubicBezTo>
                  <a:cubicBezTo>
                    <a:pt x="0" y="1607"/>
                    <a:pt x="20" y="1651"/>
                    <a:pt x="53" y="1685"/>
                  </a:cubicBezTo>
                  <a:lnTo>
                    <a:pt x="893" y="2524"/>
                  </a:lnTo>
                  <a:cubicBezTo>
                    <a:pt x="845" y="3056"/>
                    <a:pt x="1028" y="3572"/>
                    <a:pt x="1402" y="3946"/>
                  </a:cubicBezTo>
                  <a:cubicBezTo>
                    <a:pt x="1402" y="3946"/>
                    <a:pt x="2729" y="5274"/>
                    <a:pt x="2733" y="5275"/>
                  </a:cubicBezTo>
                  <a:lnTo>
                    <a:pt x="2821" y="6262"/>
                  </a:lnTo>
                  <a:cubicBezTo>
                    <a:pt x="2821" y="6265"/>
                    <a:pt x="2821" y="6269"/>
                    <a:pt x="2824" y="6271"/>
                  </a:cubicBezTo>
                  <a:cubicBezTo>
                    <a:pt x="2918" y="6924"/>
                    <a:pt x="3297" y="7334"/>
                    <a:pt x="3489" y="7503"/>
                  </a:cubicBezTo>
                  <a:lnTo>
                    <a:pt x="3489" y="8599"/>
                  </a:lnTo>
                  <a:cubicBezTo>
                    <a:pt x="3489" y="8698"/>
                    <a:pt x="3570" y="8778"/>
                    <a:pt x="3669" y="8778"/>
                  </a:cubicBezTo>
                  <a:lnTo>
                    <a:pt x="3827" y="8778"/>
                  </a:lnTo>
                  <a:cubicBezTo>
                    <a:pt x="3926" y="8778"/>
                    <a:pt x="4006" y="8698"/>
                    <a:pt x="4006" y="8599"/>
                  </a:cubicBezTo>
                  <a:cubicBezTo>
                    <a:pt x="4006" y="8507"/>
                    <a:pt x="3936" y="8433"/>
                    <a:pt x="3848" y="8422"/>
                  </a:cubicBezTo>
                  <a:lnTo>
                    <a:pt x="3848" y="8071"/>
                  </a:lnTo>
                  <a:lnTo>
                    <a:pt x="5421" y="8071"/>
                  </a:lnTo>
                  <a:lnTo>
                    <a:pt x="5421" y="8420"/>
                  </a:lnTo>
                  <a:lnTo>
                    <a:pt x="5411" y="8420"/>
                  </a:lnTo>
                  <a:cubicBezTo>
                    <a:pt x="5312" y="8420"/>
                    <a:pt x="5232" y="8500"/>
                    <a:pt x="5232" y="8599"/>
                  </a:cubicBezTo>
                  <a:cubicBezTo>
                    <a:pt x="5232" y="8698"/>
                    <a:pt x="5312" y="8778"/>
                    <a:pt x="5411" y="8778"/>
                  </a:cubicBezTo>
                  <a:lnTo>
                    <a:pt x="5601" y="8778"/>
                  </a:lnTo>
                  <a:cubicBezTo>
                    <a:pt x="5701" y="8778"/>
                    <a:pt x="5780" y="8698"/>
                    <a:pt x="5780" y="8599"/>
                  </a:cubicBezTo>
                  <a:lnTo>
                    <a:pt x="5780" y="7414"/>
                  </a:lnTo>
                  <a:cubicBezTo>
                    <a:pt x="6192" y="7071"/>
                    <a:pt x="6425" y="6577"/>
                    <a:pt x="6425" y="6049"/>
                  </a:cubicBezTo>
                  <a:lnTo>
                    <a:pt x="6425" y="5314"/>
                  </a:lnTo>
                  <a:cubicBezTo>
                    <a:pt x="6436" y="5307"/>
                    <a:pt x="7846" y="3806"/>
                    <a:pt x="7846" y="3806"/>
                  </a:cubicBezTo>
                  <a:cubicBezTo>
                    <a:pt x="7852" y="3800"/>
                    <a:pt x="7855" y="3795"/>
                    <a:pt x="7859" y="3790"/>
                  </a:cubicBezTo>
                  <a:cubicBezTo>
                    <a:pt x="8252" y="3261"/>
                    <a:pt x="8273" y="2701"/>
                    <a:pt x="8259" y="2450"/>
                  </a:cubicBezTo>
                  <a:lnTo>
                    <a:pt x="9034" y="1675"/>
                  </a:lnTo>
                  <a:cubicBezTo>
                    <a:pt x="9103" y="1604"/>
                    <a:pt x="9103" y="1490"/>
                    <a:pt x="9033" y="1421"/>
                  </a:cubicBezTo>
                  <a:lnTo>
                    <a:pt x="7667" y="53"/>
                  </a:lnTo>
                  <a:cubicBezTo>
                    <a:pt x="7633" y="21"/>
                    <a:pt x="7588" y="1"/>
                    <a:pt x="7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8"/>
            <p:cNvSpPr/>
            <p:nvPr/>
          </p:nvSpPr>
          <p:spPr>
            <a:xfrm>
              <a:off x="1804069" y="4588991"/>
              <a:ext cx="10062" cy="10062"/>
            </a:xfrm>
            <a:custGeom>
              <a:avLst/>
              <a:gdLst/>
              <a:ahLst/>
              <a:cxnLst/>
              <a:rect l="l" t="t" r="r" b="b"/>
              <a:pathLst>
                <a:path w="356" h="356" extrusionOk="0">
                  <a:moveTo>
                    <a:pt x="178" y="1"/>
                  </a:moveTo>
                  <a:cubicBezTo>
                    <a:pt x="80" y="1"/>
                    <a:pt x="1" y="79"/>
                    <a:pt x="1" y="178"/>
                  </a:cubicBezTo>
                  <a:cubicBezTo>
                    <a:pt x="1" y="276"/>
                    <a:pt x="80" y="356"/>
                    <a:pt x="178" y="356"/>
                  </a:cubicBezTo>
                  <a:cubicBezTo>
                    <a:pt x="276" y="356"/>
                    <a:pt x="356" y="276"/>
                    <a:pt x="356" y="178"/>
                  </a:cubicBezTo>
                  <a:cubicBezTo>
                    <a:pt x="356"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3" name="Google Shape;5433;p68"/>
          <p:cNvGrpSpPr/>
          <p:nvPr/>
        </p:nvGrpSpPr>
        <p:grpSpPr>
          <a:xfrm>
            <a:off x="1328789" y="2785547"/>
            <a:ext cx="452825" cy="431074"/>
            <a:chOff x="2293195" y="3614526"/>
            <a:chExt cx="260095" cy="247601"/>
          </a:xfrm>
        </p:grpSpPr>
        <p:sp>
          <p:nvSpPr>
            <p:cNvPr id="5434" name="Google Shape;5434;p68"/>
            <p:cNvSpPr/>
            <p:nvPr/>
          </p:nvSpPr>
          <p:spPr>
            <a:xfrm>
              <a:off x="2461089" y="3749350"/>
              <a:ext cx="86434" cy="107718"/>
            </a:xfrm>
            <a:custGeom>
              <a:avLst/>
              <a:gdLst/>
              <a:ahLst/>
              <a:cxnLst/>
              <a:rect l="l" t="t" r="r" b="b"/>
              <a:pathLst>
                <a:path w="3058" h="3811" extrusionOk="0">
                  <a:moveTo>
                    <a:pt x="1141" y="1"/>
                  </a:moveTo>
                  <a:lnTo>
                    <a:pt x="1" y="705"/>
                  </a:lnTo>
                  <a:lnTo>
                    <a:pt x="1734" y="3516"/>
                  </a:lnTo>
                  <a:cubicBezTo>
                    <a:pt x="1852" y="3706"/>
                    <a:pt x="2055" y="3811"/>
                    <a:pt x="2264" y="3811"/>
                  </a:cubicBezTo>
                  <a:cubicBezTo>
                    <a:pt x="2375" y="3811"/>
                    <a:pt x="2487" y="3781"/>
                    <a:pt x="2589" y="3719"/>
                  </a:cubicBezTo>
                  <a:lnTo>
                    <a:pt x="2674" y="3668"/>
                  </a:lnTo>
                  <a:cubicBezTo>
                    <a:pt x="2968" y="3488"/>
                    <a:pt x="3057" y="3105"/>
                    <a:pt x="2876" y="2812"/>
                  </a:cubicBezTo>
                  <a:lnTo>
                    <a:pt x="11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8"/>
            <p:cNvSpPr/>
            <p:nvPr/>
          </p:nvSpPr>
          <p:spPr>
            <a:xfrm>
              <a:off x="2367476" y="3619671"/>
              <a:ext cx="123631" cy="123575"/>
            </a:xfrm>
            <a:custGeom>
              <a:avLst/>
              <a:gdLst/>
              <a:ahLst/>
              <a:cxnLst/>
              <a:rect l="l" t="t" r="r" b="b"/>
              <a:pathLst>
                <a:path w="4374" h="4372" extrusionOk="0">
                  <a:moveTo>
                    <a:pt x="2187" y="0"/>
                  </a:moveTo>
                  <a:cubicBezTo>
                    <a:pt x="978" y="0"/>
                    <a:pt x="0" y="978"/>
                    <a:pt x="0" y="2187"/>
                  </a:cubicBezTo>
                  <a:cubicBezTo>
                    <a:pt x="0" y="3393"/>
                    <a:pt x="978" y="4372"/>
                    <a:pt x="2187" y="4372"/>
                  </a:cubicBezTo>
                  <a:cubicBezTo>
                    <a:pt x="3395" y="4372"/>
                    <a:pt x="4373" y="3393"/>
                    <a:pt x="4373" y="2187"/>
                  </a:cubicBezTo>
                  <a:cubicBezTo>
                    <a:pt x="4373" y="978"/>
                    <a:pt x="3395" y="0"/>
                    <a:pt x="2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8"/>
            <p:cNvSpPr/>
            <p:nvPr/>
          </p:nvSpPr>
          <p:spPr>
            <a:xfrm>
              <a:off x="2389183" y="3641378"/>
              <a:ext cx="80188" cy="80160"/>
            </a:xfrm>
            <a:custGeom>
              <a:avLst/>
              <a:gdLst/>
              <a:ahLst/>
              <a:cxnLst/>
              <a:rect l="l" t="t" r="r" b="b"/>
              <a:pathLst>
                <a:path w="2837" h="2836" extrusionOk="0">
                  <a:moveTo>
                    <a:pt x="1419" y="0"/>
                  </a:moveTo>
                  <a:cubicBezTo>
                    <a:pt x="635" y="0"/>
                    <a:pt x="0" y="635"/>
                    <a:pt x="0" y="1419"/>
                  </a:cubicBezTo>
                  <a:cubicBezTo>
                    <a:pt x="0" y="2201"/>
                    <a:pt x="635" y="2836"/>
                    <a:pt x="1419" y="2836"/>
                  </a:cubicBezTo>
                  <a:cubicBezTo>
                    <a:pt x="2202" y="2836"/>
                    <a:pt x="2837" y="2201"/>
                    <a:pt x="2837" y="1419"/>
                  </a:cubicBezTo>
                  <a:cubicBezTo>
                    <a:pt x="2837" y="635"/>
                    <a:pt x="2202" y="0"/>
                    <a:pt x="1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8"/>
            <p:cNvSpPr/>
            <p:nvPr/>
          </p:nvSpPr>
          <p:spPr>
            <a:xfrm>
              <a:off x="2298368" y="3647201"/>
              <a:ext cx="141975" cy="204186"/>
            </a:xfrm>
            <a:custGeom>
              <a:avLst/>
              <a:gdLst/>
              <a:ahLst/>
              <a:cxnLst/>
              <a:rect l="l" t="t" r="r" b="b"/>
              <a:pathLst>
                <a:path w="5023" h="7224" extrusionOk="0">
                  <a:moveTo>
                    <a:pt x="0" y="0"/>
                  </a:moveTo>
                  <a:lnTo>
                    <a:pt x="0" y="7224"/>
                  </a:lnTo>
                  <a:lnTo>
                    <a:pt x="5022" y="7224"/>
                  </a:lnTo>
                  <a:lnTo>
                    <a:pt x="5022" y="3456"/>
                  </a:lnTo>
                  <a:cubicBezTo>
                    <a:pt x="4999" y="3456"/>
                    <a:pt x="4977" y="3456"/>
                    <a:pt x="4955" y="3456"/>
                  </a:cubicBezTo>
                  <a:cubicBezTo>
                    <a:pt x="3930" y="3456"/>
                    <a:pt x="3373" y="3198"/>
                    <a:pt x="2864" y="2461"/>
                  </a:cubicBezTo>
                  <a:cubicBezTo>
                    <a:pt x="2204" y="1508"/>
                    <a:pt x="2758" y="0"/>
                    <a:pt x="27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8"/>
            <p:cNvSpPr/>
            <p:nvPr/>
          </p:nvSpPr>
          <p:spPr>
            <a:xfrm>
              <a:off x="2452666" y="3727417"/>
              <a:ext cx="34455" cy="37338"/>
            </a:xfrm>
            <a:custGeom>
              <a:avLst/>
              <a:gdLst/>
              <a:ahLst/>
              <a:cxnLst/>
              <a:rect l="l" t="t" r="r" b="b"/>
              <a:pathLst>
                <a:path w="1219" h="1321" extrusionOk="0">
                  <a:moveTo>
                    <a:pt x="655" y="0"/>
                  </a:moveTo>
                  <a:lnTo>
                    <a:pt x="0" y="409"/>
                  </a:lnTo>
                  <a:lnTo>
                    <a:pt x="519" y="1321"/>
                  </a:lnTo>
                  <a:lnTo>
                    <a:pt x="1219" y="902"/>
                  </a:lnTo>
                  <a:lnTo>
                    <a:pt x="65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8"/>
            <p:cNvSpPr/>
            <p:nvPr/>
          </p:nvSpPr>
          <p:spPr>
            <a:xfrm>
              <a:off x="2362247" y="3846102"/>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8"/>
            <p:cNvSpPr/>
            <p:nvPr/>
          </p:nvSpPr>
          <p:spPr>
            <a:xfrm>
              <a:off x="2293195" y="3614526"/>
              <a:ext cx="260095" cy="247601"/>
            </a:xfrm>
            <a:custGeom>
              <a:avLst/>
              <a:gdLst/>
              <a:ahLst/>
              <a:cxnLst/>
              <a:rect l="l" t="t" r="r" b="b"/>
              <a:pathLst>
                <a:path w="9202" h="8760" extrusionOk="0">
                  <a:moveTo>
                    <a:pt x="4812" y="364"/>
                  </a:moveTo>
                  <a:cubicBezTo>
                    <a:pt x="5483" y="364"/>
                    <a:pt x="6142" y="703"/>
                    <a:pt x="6520" y="1315"/>
                  </a:cubicBezTo>
                  <a:cubicBezTo>
                    <a:pt x="7100" y="2256"/>
                    <a:pt x="6808" y="3493"/>
                    <a:pt x="5865" y="4074"/>
                  </a:cubicBezTo>
                  <a:cubicBezTo>
                    <a:pt x="5539" y="4276"/>
                    <a:pt x="5176" y="4373"/>
                    <a:pt x="4817" y="4373"/>
                  </a:cubicBezTo>
                  <a:cubicBezTo>
                    <a:pt x="4145" y="4373"/>
                    <a:pt x="3486" y="4034"/>
                    <a:pt x="3108" y="3421"/>
                  </a:cubicBezTo>
                  <a:cubicBezTo>
                    <a:pt x="2527" y="2479"/>
                    <a:pt x="2820" y="1243"/>
                    <a:pt x="3763" y="662"/>
                  </a:cubicBezTo>
                  <a:cubicBezTo>
                    <a:pt x="4089" y="460"/>
                    <a:pt x="4453" y="364"/>
                    <a:pt x="4812" y="364"/>
                  </a:cubicBezTo>
                  <a:close/>
                  <a:moveTo>
                    <a:pt x="6226" y="4268"/>
                  </a:moveTo>
                  <a:lnTo>
                    <a:pt x="6591" y="4860"/>
                  </a:lnTo>
                  <a:lnTo>
                    <a:pt x="6243" y="5075"/>
                  </a:lnTo>
                  <a:lnTo>
                    <a:pt x="5879" y="4484"/>
                  </a:lnTo>
                  <a:cubicBezTo>
                    <a:pt x="5939" y="4453"/>
                    <a:pt x="6000" y="4420"/>
                    <a:pt x="6057" y="4385"/>
                  </a:cubicBezTo>
                  <a:cubicBezTo>
                    <a:pt x="6115" y="4349"/>
                    <a:pt x="6172" y="4309"/>
                    <a:pt x="6226" y="4268"/>
                  </a:cubicBezTo>
                  <a:close/>
                  <a:moveTo>
                    <a:pt x="7024" y="5024"/>
                  </a:moveTo>
                  <a:lnTo>
                    <a:pt x="8269" y="7041"/>
                  </a:lnTo>
                  <a:lnTo>
                    <a:pt x="7436" y="7554"/>
                  </a:lnTo>
                  <a:lnTo>
                    <a:pt x="6192" y="5536"/>
                  </a:lnTo>
                  <a:lnTo>
                    <a:pt x="7024" y="5024"/>
                  </a:lnTo>
                  <a:close/>
                  <a:moveTo>
                    <a:pt x="8459" y="7348"/>
                  </a:moveTo>
                  <a:lnTo>
                    <a:pt x="8655" y="7664"/>
                  </a:lnTo>
                  <a:cubicBezTo>
                    <a:pt x="8787" y="7879"/>
                    <a:pt x="8719" y="8158"/>
                    <a:pt x="8506" y="8291"/>
                  </a:cubicBezTo>
                  <a:lnTo>
                    <a:pt x="8449" y="8326"/>
                  </a:lnTo>
                  <a:cubicBezTo>
                    <a:pt x="8375" y="8371"/>
                    <a:pt x="8293" y="8393"/>
                    <a:pt x="8211" y="8393"/>
                  </a:cubicBezTo>
                  <a:cubicBezTo>
                    <a:pt x="8058" y="8393"/>
                    <a:pt x="7908" y="8317"/>
                    <a:pt x="7823" y="8177"/>
                  </a:cubicBezTo>
                  <a:lnTo>
                    <a:pt x="7627" y="7860"/>
                  </a:lnTo>
                  <a:lnTo>
                    <a:pt x="8459" y="7348"/>
                  </a:lnTo>
                  <a:close/>
                  <a:moveTo>
                    <a:pt x="4811" y="0"/>
                  </a:moveTo>
                  <a:cubicBezTo>
                    <a:pt x="4388" y="0"/>
                    <a:pt x="3959" y="114"/>
                    <a:pt x="3572" y="351"/>
                  </a:cubicBezTo>
                  <a:cubicBezTo>
                    <a:pt x="3303" y="519"/>
                    <a:pt x="3077" y="732"/>
                    <a:pt x="2901" y="973"/>
                  </a:cubicBezTo>
                  <a:lnTo>
                    <a:pt x="183" y="973"/>
                  </a:lnTo>
                  <a:cubicBezTo>
                    <a:pt x="81" y="973"/>
                    <a:pt x="0" y="1054"/>
                    <a:pt x="0" y="1156"/>
                  </a:cubicBezTo>
                  <a:lnTo>
                    <a:pt x="0" y="8380"/>
                  </a:lnTo>
                  <a:cubicBezTo>
                    <a:pt x="0" y="8482"/>
                    <a:pt x="81" y="8563"/>
                    <a:pt x="183" y="8563"/>
                  </a:cubicBezTo>
                  <a:lnTo>
                    <a:pt x="1809" y="8563"/>
                  </a:lnTo>
                  <a:cubicBezTo>
                    <a:pt x="1910" y="8563"/>
                    <a:pt x="1991" y="8482"/>
                    <a:pt x="1991" y="8380"/>
                  </a:cubicBezTo>
                  <a:cubicBezTo>
                    <a:pt x="1991" y="8279"/>
                    <a:pt x="1910" y="8198"/>
                    <a:pt x="1809" y="8198"/>
                  </a:cubicBezTo>
                  <a:lnTo>
                    <a:pt x="365" y="8198"/>
                  </a:lnTo>
                  <a:lnTo>
                    <a:pt x="365" y="1339"/>
                  </a:lnTo>
                  <a:lnTo>
                    <a:pt x="2685" y="1339"/>
                  </a:lnTo>
                  <a:cubicBezTo>
                    <a:pt x="2346" y="2044"/>
                    <a:pt x="2361" y="2898"/>
                    <a:pt x="2800" y="3612"/>
                  </a:cubicBezTo>
                  <a:cubicBezTo>
                    <a:pt x="3247" y="4338"/>
                    <a:pt x="4025" y="4737"/>
                    <a:pt x="4820" y="4737"/>
                  </a:cubicBezTo>
                  <a:cubicBezTo>
                    <a:pt x="4887" y="4737"/>
                    <a:pt x="4957" y="4734"/>
                    <a:pt x="5023" y="4728"/>
                  </a:cubicBezTo>
                  <a:lnTo>
                    <a:pt x="5023" y="8200"/>
                  </a:lnTo>
                  <a:lnTo>
                    <a:pt x="3440" y="8200"/>
                  </a:lnTo>
                  <a:cubicBezTo>
                    <a:pt x="3340" y="8200"/>
                    <a:pt x="3259" y="8282"/>
                    <a:pt x="3259" y="8383"/>
                  </a:cubicBezTo>
                  <a:cubicBezTo>
                    <a:pt x="3259" y="8484"/>
                    <a:pt x="3340" y="8566"/>
                    <a:pt x="3440" y="8566"/>
                  </a:cubicBezTo>
                  <a:lnTo>
                    <a:pt x="5205" y="8566"/>
                  </a:lnTo>
                  <a:cubicBezTo>
                    <a:pt x="5306" y="8566"/>
                    <a:pt x="5388" y="8484"/>
                    <a:pt x="5388" y="8383"/>
                  </a:cubicBezTo>
                  <a:lnTo>
                    <a:pt x="5388" y="4670"/>
                  </a:lnTo>
                  <a:cubicBezTo>
                    <a:pt x="5439" y="4657"/>
                    <a:pt x="5489" y="4643"/>
                    <a:pt x="5539" y="4628"/>
                  </a:cubicBezTo>
                  <a:lnTo>
                    <a:pt x="5935" y="5269"/>
                  </a:lnTo>
                  <a:lnTo>
                    <a:pt x="5847" y="5323"/>
                  </a:lnTo>
                  <a:cubicBezTo>
                    <a:pt x="5762" y="5376"/>
                    <a:pt x="5736" y="5488"/>
                    <a:pt x="5789" y="5573"/>
                  </a:cubicBezTo>
                  <a:lnTo>
                    <a:pt x="7514" y="8370"/>
                  </a:lnTo>
                  <a:cubicBezTo>
                    <a:pt x="7668" y="8620"/>
                    <a:pt x="7938" y="8759"/>
                    <a:pt x="8214" y="8759"/>
                  </a:cubicBezTo>
                  <a:cubicBezTo>
                    <a:pt x="8360" y="8759"/>
                    <a:pt x="8507" y="8719"/>
                    <a:pt x="8641" y="8637"/>
                  </a:cubicBezTo>
                  <a:lnTo>
                    <a:pt x="8698" y="8601"/>
                  </a:lnTo>
                  <a:cubicBezTo>
                    <a:pt x="9081" y="8363"/>
                    <a:pt x="9202" y="7859"/>
                    <a:pt x="8965" y="7474"/>
                  </a:cubicBezTo>
                  <a:lnTo>
                    <a:pt x="7240" y="4677"/>
                  </a:lnTo>
                  <a:cubicBezTo>
                    <a:pt x="7204" y="4622"/>
                    <a:pt x="7144" y="4591"/>
                    <a:pt x="7083" y="4591"/>
                  </a:cubicBezTo>
                  <a:cubicBezTo>
                    <a:pt x="7051" y="4591"/>
                    <a:pt x="7018" y="4599"/>
                    <a:pt x="6988" y="4618"/>
                  </a:cubicBezTo>
                  <a:lnTo>
                    <a:pt x="6902" y="4672"/>
                  </a:lnTo>
                  <a:lnTo>
                    <a:pt x="6506" y="4030"/>
                  </a:lnTo>
                  <a:cubicBezTo>
                    <a:pt x="7251" y="3269"/>
                    <a:pt x="7414" y="2072"/>
                    <a:pt x="6832" y="1125"/>
                  </a:cubicBezTo>
                  <a:cubicBezTo>
                    <a:pt x="6385" y="400"/>
                    <a:pt x="5607" y="0"/>
                    <a:pt x="4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8"/>
            <p:cNvSpPr/>
            <p:nvPr/>
          </p:nvSpPr>
          <p:spPr>
            <a:xfrm>
              <a:off x="2377651" y="3636262"/>
              <a:ext cx="98447" cy="90448"/>
            </a:xfrm>
            <a:custGeom>
              <a:avLst/>
              <a:gdLst/>
              <a:ahLst/>
              <a:cxnLst/>
              <a:rect l="l" t="t" r="r" b="b"/>
              <a:pathLst>
                <a:path w="3483" h="3200" extrusionOk="0">
                  <a:moveTo>
                    <a:pt x="1825" y="360"/>
                  </a:moveTo>
                  <a:cubicBezTo>
                    <a:pt x="2240" y="360"/>
                    <a:pt x="2644" y="569"/>
                    <a:pt x="2879" y="948"/>
                  </a:cubicBezTo>
                  <a:cubicBezTo>
                    <a:pt x="3053" y="1228"/>
                    <a:pt x="3106" y="1560"/>
                    <a:pt x="3029" y="1881"/>
                  </a:cubicBezTo>
                  <a:cubicBezTo>
                    <a:pt x="2954" y="2206"/>
                    <a:pt x="2757" y="2480"/>
                    <a:pt x="2477" y="2652"/>
                  </a:cubicBezTo>
                  <a:cubicBezTo>
                    <a:pt x="2290" y="2767"/>
                    <a:pt x="2065" y="2822"/>
                    <a:pt x="1837" y="2822"/>
                  </a:cubicBezTo>
                  <a:cubicBezTo>
                    <a:pt x="1356" y="2822"/>
                    <a:pt x="864" y="2575"/>
                    <a:pt x="709" y="2122"/>
                  </a:cubicBezTo>
                  <a:lnTo>
                    <a:pt x="1946" y="2122"/>
                  </a:lnTo>
                  <a:cubicBezTo>
                    <a:pt x="2047" y="2122"/>
                    <a:pt x="2129" y="2041"/>
                    <a:pt x="2129" y="1940"/>
                  </a:cubicBezTo>
                  <a:cubicBezTo>
                    <a:pt x="2129" y="1838"/>
                    <a:pt x="2047" y="1757"/>
                    <a:pt x="1946" y="1757"/>
                  </a:cubicBezTo>
                  <a:lnTo>
                    <a:pt x="603" y="1757"/>
                  </a:lnTo>
                  <a:cubicBezTo>
                    <a:pt x="586" y="1635"/>
                    <a:pt x="590" y="1512"/>
                    <a:pt x="608" y="1394"/>
                  </a:cubicBezTo>
                  <a:lnTo>
                    <a:pt x="1946" y="1394"/>
                  </a:lnTo>
                  <a:cubicBezTo>
                    <a:pt x="2047" y="1394"/>
                    <a:pt x="2129" y="1311"/>
                    <a:pt x="2129" y="1211"/>
                  </a:cubicBezTo>
                  <a:cubicBezTo>
                    <a:pt x="2129" y="1110"/>
                    <a:pt x="2047" y="1027"/>
                    <a:pt x="1946" y="1027"/>
                  </a:cubicBezTo>
                  <a:lnTo>
                    <a:pt x="729" y="1027"/>
                  </a:lnTo>
                  <a:cubicBezTo>
                    <a:pt x="830" y="834"/>
                    <a:pt x="980" y="665"/>
                    <a:pt x="1179" y="543"/>
                  </a:cubicBezTo>
                  <a:cubicBezTo>
                    <a:pt x="1381" y="418"/>
                    <a:pt x="1605" y="360"/>
                    <a:pt x="1825" y="360"/>
                  </a:cubicBezTo>
                  <a:close/>
                  <a:moveTo>
                    <a:pt x="1822" y="0"/>
                  </a:moveTo>
                  <a:cubicBezTo>
                    <a:pt x="1536" y="0"/>
                    <a:pt x="1246" y="77"/>
                    <a:pt x="985" y="238"/>
                  </a:cubicBezTo>
                  <a:cubicBezTo>
                    <a:pt x="235" y="701"/>
                    <a:pt x="1" y="1688"/>
                    <a:pt x="464" y="2440"/>
                  </a:cubicBezTo>
                  <a:cubicBezTo>
                    <a:pt x="765" y="2930"/>
                    <a:pt x="1291" y="3200"/>
                    <a:pt x="1828" y="3200"/>
                  </a:cubicBezTo>
                  <a:cubicBezTo>
                    <a:pt x="2113" y="3200"/>
                    <a:pt x="2404" y="3123"/>
                    <a:pt x="2666" y="2963"/>
                  </a:cubicBezTo>
                  <a:cubicBezTo>
                    <a:pt x="3031" y="2737"/>
                    <a:pt x="3285" y="2385"/>
                    <a:pt x="3383" y="1969"/>
                  </a:cubicBezTo>
                  <a:cubicBezTo>
                    <a:pt x="3482" y="1553"/>
                    <a:pt x="3413" y="1124"/>
                    <a:pt x="3188" y="759"/>
                  </a:cubicBezTo>
                  <a:cubicBezTo>
                    <a:pt x="2885" y="270"/>
                    <a:pt x="2360"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8"/>
            <p:cNvSpPr/>
            <p:nvPr/>
          </p:nvSpPr>
          <p:spPr>
            <a:xfrm>
              <a:off x="2313885" y="3685726"/>
              <a:ext cx="38158" cy="10345"/>
            </a:xfrm>
            <a:custGeom>
              <a:avLst/>
              <a:gdLst/>
              <a:ahLst/>
              <a:cxnLst/>
              <a:rect l="l" t="t" r="r" b="b"/>
              <a:pathLst>
                <a:path w="1350" h="366" extrusionOk="0">
                  <a:moveTo>
                    <a:pt x="184" y="0"/>
                  </a:moveTo>
                  <a:cubicBezTo>
                    <a:pt x="83" y="0"/>
                    <a:pt x="1" y="81"/>
                    <a:pt x="1" y="183"/>
                  </a:cubicBezTo>
                  <a:cubicBezTo>
                    <a:pt x="2" y="284"/>
                    <a:pt x="83" y="365"/>
                    <a:pt x="184" y="365"/>
                  </a:cubicBezTo>
                  <a:lnTo>
                    <a:pt x="1166" y="365"/>
                  </a:lnTo>
                  <a:cubicBezTo>
                    <a:pt x="1269" y="365"/>
                    <a:pt x="1350" y="284"/>
                    <a:pt x="1350" y="183"/>
                  </a:cubicBezTo>
                  <a:cubicBezTo>
                    <a:pt x="1350" y="81"/>
                    <a:pt x="1269" y="0"/>
                    <a:pt x="1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8"/>
            <p:cNvSpPr/>
            <p:nvPr/>
          </p:nvSpPr>
          <p:spPr>
            <a:xfrm>
              <a:off x="2313885" y="3706275"/>
              <a:ext cx="38158" cy="10373"/>
            </a:xfrm>
            <a:custGeom>
              <a:avLst/>
              <a:gdLst/>
              <a:ahLst/>
              <a:cxnLst/>
              <a:rect l="l" t="t" r="r" b="b"/>
              <a:pathLst>
                <a:path w="1350" h="367" extrusionOk="0">
                  <a:moveTo>
                    <a:pt x="184" y="0"/>
                  </a:moveTo>
                  <a:cubicBezTo>
                    <a:pt x="83" y="0"/>
                    <a:pt x="1" y="82"/>
                    <a:pt x="1" y="183"/>
                  </a:cubicBezTo>
                  <a:cubicBezTo>
                    <a:pt x="2" y="284"/>
                    <a:pt x="83" y="366"/>
                    <a:pt x="184" y="366"/>
                  </a:cubicBezTo>
                  <a:lnTo>
                    <a:pt x="1166" y="366"/>
                  </a:lnTo>
                  <a:cubicBezTo>
                    <a:pt x="1269" y="366"/>
                    <a:pt x="1350" y="284"/>
                    <a:pt x="1350" y="183"/>
                  </a:cubicBezTo>
                  <a:cubicBezTo>
                    <a:pt x="1350" y="82"/>
                    <a:pt x="1269" y="0"/>
                    <a:pt x="1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8"/>
            <p:cNvSpPr/>
            <p:nvPr/>
          </p:nvSpPr>
          <p:spPr>
            <a:xfrm>
              <a:off x="2313885" y="3726852"/>
              <a:ext cx="54467" cy="10345"/>
            </a:xfrm>
            <a:custGeom>
              <a:avLst/>
              <a:gdLst/>
              <a:ahLst/>
              <a:cxnLst/>
              <a:rect l="l" t="t" r="r" b="b"/>
              <a:pathLst>
                <a:path w="1927" h="366" extrusionOk="0">
                  <a:moveTo>
                    <a:pt x="184" y="0"/>
                  </a:moveTo>
                  <a:cubicBezTo>
                    <a:pt x="83" y="0"/>
                    <a:pt x="1" y="81"/>
                    <a:pt x="1" y="184"/>
                  </a:cubicBezTo>
                  <a:cubicBezTo>
                    <a:pt x="1" y="284"/>
                    <a:pt x="83" y="365"/>
                    <a:pt x="184" y="365"/>
                  </a:cubicBezTo>
                  <a:lnTo>
                    <a:pt x="1744" y="365"/>
                  </a:lnTo>
                  <a:cubicBezTo>
                    <a:pt x="1845" y="365"/>
                    <a:pt x="1926" y="284"/>
                    <a:pt x="1926" y="184"/>
                  </a:cubicBezTo>
                  <a:cubicBezTo>
                    <a:pt x="1926" y="81"/>
                    <a:pt x="1845" y="0"/>
                    <a:pt x="1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8"/>
            <p:cNvSpPr/>
            <p:nvPr/>
          </p:nvSpPr>
          <p:spPr>
            <a:xfrm>
              <a:off x="2313885" y="3747400"/>
              <a:ext cx="82732" cy="10373"/>
            </a:xfrm>
            <a:custGeom>
              <a:avLst/>
              <a:gdLst/>
              <a:ahLst/>
              <a:cxnLst/>
              <a:rect l="l" t="t" r="r" b="b"/>
              <a:pathLst>
                <a:path w="2927" h="367" extrusionOk="0">
                  <a:moveTo>
                    <a:pt x="184" y="0"/>
                  </a:moveTo>
                  <a:cubicBezTo>
                    <a:pt x="83" y="0"/>
                    <a:pt x="1" y="83"/>
                    <a:pt x="1" y="183"/>
                  </a:cubicBezTo>
                  <a:cubicBezTo>
                    <a:pt x="1" y="284"/>
                    <a:pt x="83" y="367"/>
                    <a:pt x="184" y="367"/>
                  </a:cubicBezTo>
                  <a:lnTo>
                    <a:pt x="2745" y="367"/>
                  </a:lnTo>
                  <a:cubicBezTo>
                    <a:pt x="2846" y="367"/>
                    <a:pt x="2927" y="284"/>
                    <a:pt x="2927" y="183"/>
                  </a:cubicBezTo>
                  <a:cubicBezTo>
                    <a:pt x="2927" y="83"/>
                    <a:pt x="2846" y="0"/>
                    <a:pt x="2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8"/>
            <p:cNvSpPr/>
            <p:nvPr/>
          </p:nvSpPr>
          <p:spPr>
            <a:xfrm>
              <a:off x="2313885" y="3768034"/>
              <a:ext cx="111025" cy="10373"/>
            </a:xfrm>
            <a:custGeom>
              <a:avLst/>
              <a:gdLst/>
              <a:ahLst/>
              <a:cxnLst/>
              <a:rect l="l" t="t" r="r" b="b"/>
              <a:pathLst>
                <a:path w="3928" h="367" extrusionOk="0">
                  <a:moveTo>
                    <a:pt x="184" y="0"/>
                  </a:moveTo>
                  <a:cubicBezTo>
                    <a:pt x="83" y="0"/>
                    <a:pt x="1" y="82"/>
                    <a:pt x="1" y="183"/>
                  </a:cubicBezTo>
                  <a:cubicBezTo>
                    <a:pt x="1" y="284"/>
                    <a:pt x="83" y="366"/>
                    <a:pt x="184" y="366"/>
                  </a:cubicBezTo>
                  <a:lnTo>
                    <a:pt x="3746" y="366"/>
                  </a:lnTo>
                  <a:cubicBezTo>
                    <a:pt x="3847" y="366"/>
                    <a:pt x="3928" y="284"/>
                    <a:pt x="3928" y="183"/>
                  </a:cubicBezTo>
                  <a:cubicBezTo>
                    <a:pt x="3928" y="82"/>
                    <a:pt x="3847" y="0"/>
                    <a:pt x="3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8"/>
            <p:cNvSpPr/>
            <p:nvPr/>
          </p:nvSpPr>
          <p:spPr>
            <a:xfrm>
              <a:off x="2313885" y="3788611"/>
              <a:ext cx="111025" cy="10345"/>
            </a:xfrm>
            <a:custGeom>
              <a:avLst/>
              <a:gdLst/>
              <a:ahLst/>
              <a:cxnLst/>
              <a:rect l="l" t="t" r="r" b="b"/>
              <a:pathLst>
                <a:path w="3928" h="366" extrusionOk="0">
                  <a:moveTo>
                    <a:pt x="184" y="0"/>
                  </a:moveTo>
                  <a:cubicBezTo>
                    <a:pt x="83" y="0"/>
                    <a:pt x="1" y="81"/>
                    <a:pt x="1" y="182"/>
                  </a:cubicBezTo>
                  <a:cubicBezTo>
                    <a:pt x="2" y="284"/>
                    <a:pt x="83" y="365"/>
                    <a:pt x="184" y="365"/>
                  </a:cubicBezTo>
                  <a:lnTo>
                    <a:pt x="3746" y="365"/>
                  </a:lnTo>
                  <a:cubicBezTo>
                    <a:pt x="3847" y="365"/>
                    <a:pt x="3928" y="284"/>
                    <a:pt x="3928" y="182"/>
                  </a:cubicBezTo>
                  <a:cubicBezTo>
                    <a:pt x="3928" y="81"/>
                    <a:pt x="3847" y="0"/>
                    <a:pt x="3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8" name="Google Shape;5448;p68"/>
          <p:cNvGrpSpPr/>
          <p:nvPr/>
        </p:nvGrpSpPr>
        <p:grpSpPr>
          <a:xfrm>
            <a:off x="5353099" y="2777478"/>
            <a:ext cx="447116" cy="447215"/>
            <a:chOff x="1678827" y="3609863"/>
            <a:chExt cx="256816" cy="256872"/>
          </a:xfrm>
        </p:grpSpPr>
        <p:sp>
          <p:nvSpPr>
            <p:cNvPr id="5449" name="Google Shape;5449;p68"/>
            <p:cNvSpPr/>
            <p:nvPr/>
          </p:nvSpPr>
          <p:spPr>
            <a:xfrm>
              <a:off x="1683887" y="3614979"/>
              <a:ext cx="47598" cy="246612"/>
            </a:xfrm>
            <a:custGeom>
              <a:avLst/>
              <a:gdLst/>
              <a:ahLst/>
              <a:cxnLst/>
              <a:rect l="l" t="t" r="r" b="b"/>
              <a:pathLst>
                <a:path w="1684" h="8725" extrusionOk="0">
                  <a:moveTo>
                    <a:pt x="1" y="0"/>
                  </a:moveTo>
                  <a:lnTo>
                    <a:pt x="1" y="8725"/>
                  </a:lnTo>
                  <a:lnTo>
                    <a:pt x="1683" y="8725"/>
                  </a:lnTo>
                  <a:lnTo>
                    <a:pt x="16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8"/>
            <p:cNvSpPr/>
            <p:nvPr/>
          </p:nvSpPr>
          <p:spPr>
            <a:xfrm>
              <a:off x="1731457" y="3632899"/>
              <a:ext cx="162269" cy="42284"/>
            </a:xfrm>
            <a:custGeom>
              <a:avLst/>
              <a:gdLst/>
              <a:ahLst/>
              <a:cxnLst/>
              <a:rect l="l" t="t" r="r" b="b"/>
              <a:pathLst>
                <a:path w="5741" h="1496" extrusionOk="0">
                  <a:moveTo>
                    <a:pt x="0" y="1"/>
                  </a:moveTo>
                  <a:lnTo>
                    <a:pt x="0" y="1496"/>
                  </a:lnTo>
                  <a:lnTo>
                    <a:pt x="5005" y="1496"/>
                  </a:lnTo>
                  <a:cubicBezTo>
                    <a:pt x="5007" y="1496"/>
                    <a:pt x="5008" y="1496"/>
                    <a:pt x="5010" y="1496"/>
                  </a:cubicBezTo>
                  <a:cubicBezTo>
                    <a:pt x="5415" y="1496"/>
                    <a:pt x="5740" y="1167"/>
                    <a:pt x="5740" y="763"/>
                  </a:cubicBezTo>
                  <a:lnTo>
                    <a:pt x="5740" y="735"/>
                  </a:lnTo>
                  <a:cubicBezTo>
                    <a:pt x="5740" y="330"/>
                    <a:pt x="5412" y="1"/>
                    <a:pt x="50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8"/>
            <p:cNvSpPr/>
            <p:nvPr/>
          </p:nvSpPr>
          <p:spPr>
            <a:xfrm>
              <a:off x="1731513" y="3759328"/>
              <a:ext cx="198873" cy="33720"/>
            </a:xfrm>
            <a:custGeom>
              <a:avLst/>
              <a:gdLst/>
              <a:ahLst/>
              <a:cxnLst/>
              <a:rect l="l" t="t" r="r" b="b"/>
              <a:pathLst>
                <a:path w="7036" h="1193" extrusionOk="0">
                  <a:moveTo>
                    <a:pt x="1" y="0"/>
                  </a:moveTo>
                  <a:lnTo>
                    <a:pt x="1" y="1193"/>
                  </a:lnTo>
                  <a:lnTo>
                    <a:pt x="7036" y="1193"/>
                  </a:lnTo>
                  <a:lnTo>
                    <a:pt x="703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8"/>
            <p:cNvSpPr/>
            <p:nvPr/>
          </p:nvSpPr>
          <p:spPr>
            <a:xfrm>
              <a:off x="1837959" y="3792935"/>
              <a:ext cx="65462" cy="26880"/>
            </a:xfrm>
            <a:custGeom>
              <a:avLst/>
              <a:gdLst/>
              <a:ahLst/>
              <a:cxnLst/>
              <a:rect l="l" t="t" r="r" b="b"/>
              <a:pathLst>
                <a:path w="2316" h="951" extrusionOk="0">
                  <a:moveTo>
                    <a:pt x="0" y="1"/>
                  </a:moveTo>
                  <a:lnTo>
                    <a:pt x="0" y="951"/>
                  </a:lnTo>
                  <a:lnTo>
                    <a:pt x="2316" y="951"/>
                  </a:lnTo>
                  <a:lnTo>
                    <a:pt x="23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8"/>
            <p:cNvSpPr/>
            <p:nvPr/>
          </p:nvSpPr>
          <p:spPr>
            <a:xfrm>
              <a:off x="1810910" y="3819787"/>
              <a:ext cx="119561" cy="40589"/>
            </a:xfrm>
            <a:custGeom>
              <a:avLst/>
              <a:gdLst/>
              <a:ahLst/>
              <a:cxnLst/>
              <a:rect l="l" t="t" r="r" b="b"/>
              <a:pathLst>
                <a:path w="4230" h="1436" extrusionOk="0">
                  <a:moveTo>
                    <a:pt x="0" y="1"/>
                  </a:moveTo>
                  <a:lnTo>
                    <a:pt x="0" y="1436"/>
                  </a:lnTo>
                  <a:lnTo>
                    <a:pt x="4230" y="1436"/>
                  </a:lnTo>
                  <a:lnTo>
                    <a:pt x="42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8"/>
            <p:cNvSpPr/>
            <p:nvPr/>
          </p:nvSpPr>
          <p:spPr>
            <a:xfrm>
              <a:off x="1813680" y="3675240"/>
              <a:ext cx="59922" cy="20294"/>
            </a:xfrm>
            <a:custGeom>
              <a:avLst/>
              <a:gdLst/>
              <a:ahLst/>
              <a:cxnLst/>
              <a:rect l="l" t="t" r="r" b="b"/>
              <a:pathLst>
                <a:path w="2120" h="718" extrusionOk="0">
                  <a:moveTo>
                    <a:pt x="352" y="1"/>
                  </a:moveTo>
                  <a:cubicBezTo>
                    <a:pt x="158" y="1"/>
                    <a:pt x="0" y="158"/>
                    <a:pt x="0" y="351"/>
                  </a:cubicBezTo>
                  <a:lnTo>
                    <a:pt x="0" y="365"/>
                  </a:lnTo>
                  <a:cubicBezTo>
                    <a:pt x="0" y="559"/>
                    <a:pt x="158" y="718"/>
                    <a:pt x="352" y="718"/>
                  </a:cubicBezTo>
                  <a:lnTo>
                    <a:pt x="1768" y="718"/>
                  </a:lnTo>
                  <a:cubicBezTo>
                    <a:pt x="1961" y="718"/>
                    <a:pt x="2120" y="559"/>
                    <a:pt x="2120" y="365"/>
                  </a:cubicBezTo>
                  <a:lnTo>
                    <a:pt x="2120" y="351"/>
                  </a:lnTo>
                  <a:cubicBezTo>
                    <a:pt x="2120" y="158"/>
                    <a:pt x="1964" y="1"/>
                    <a:pt x="1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8"/>
            <p:cNvSpPr/>
            <p:nvPr/>
          </p:nvSpPr>
          <p:spPr>
            <a:xfrm>
              <a:off x="1678827" y="3609863"/>
              <a:ext cx="256816" cy="256872"/>
            </a:xfrm>
            <a:custGeom>
              <a:avLst/>
              <a:gdLst/>
              <a:ahLst/>
              <a:cxnLst/>
              <a:rect l="l" t="t" r="r" b="b"/>
              <a:pathLst>
                <a:path w="9086" h="9088" extrusionOk="0">
                  <a:moveTo>
                    <a:pt x="6856" y="997"/>
                  </a:moveTo>
                  <a:cubicBezTo>
                    <a:pt x="7168" y="997"/>
                    <a:pt x="7423" y="1252"/>
                    <a:pt x="7423" y="1565"/>
                  </a:cubicBezTo>
                  <a:cubicBezTo>
                    <a:pt x="7423" y="1881"/>
                    <a:pt x="7169" y="2133"/>
                    <a:pt x="6856" y="2133"/>
                  </a:cubicBezTo>
                  <a:lnTo>
                    <a:pt x="2045" y="2133"/>
                  </a:lnTo>
                  <a:lnTo>
                    <a:pt x="2045" y="1000"/>
                  </a:lnTo>
                  <a:lnTo>
                    <a:pt x="6856" y="1000"/>
                  </a:lnTo>
                  <a:lnTo>
                    <a:pt x="6856" y="997"/>
                  </a:lnTo>
                  <a:close/>
                  <a:moveTo>
                    <a:pt x="6532" y="2494"/>
                  </a:moveTo>
                  <a:cubicBezTo>
                    <a:pt x="6630" y="2494"/>
                    <a:pt x="6709" y="2573"/>
                    <a:pt x="6709" y="2671"/>
                  </a:cubicBezTo>
                  <a:cubicBezTo>
                    <a:pt x="6709" y="2769"/>
                    <a:pt x="6631" y="2849"/>
                    <a:pt x="6532" y="2849"/>
                  </a:cubicBezTo>
                  <a:lnTo>
                    <a:pt x="5130" y="2849"/>
                  </a:lnTo>
                  <a:cubicBezTo>
                    <a:pt x="5033" y="2849"/>
                    <a:pt x="4953" y="2769"/>
                    <a:pt x="4953" y="2671"/>
                  </a:cubicBezTo>
                  <a:cubicBezTo>
                    <a:pt x="4953" y="2573"/>
                    <a:pt x="5033" y="2494"/>
                    <a:pt x="5130" y="2494"/>
                  </a:cubicBezTo>
                  <a:close/>
                  <a:moveTo>
                    <a:pt x="8718" y="5467"/>
                  </a:moveTo>
                  <a:lnTo>
                    <a:pt x="8718" y="6299"/>
                  </a:lnTo>
                  <a:lnTo>
                    <a:pt x="2045" y="6299"/>
                  </a:lnTo>
                  <a:lnTo>
                    <a:pt x="2045" y="5467"/>
                  </a:lnTo>
                  <a:close/>
                  <a:moveTo>
                    <a:pt x="7766" y="6661"/>
                  </a:moveTo>
                  <a:lnTo>
                    <a:pt x="7766" y="7249"/>
                  </a:lnTo>
                  <a:lnTo>
                    <a:pt x="5812" y="7249"/>
                  </a:lnTo>
                  <a:lnTo>
                    <a:pt x="5812" y="6661"/>
                  </a:lnTo>
                  <a:close/>
                  <a:moveTo>
                    <a:pt x="8723" y="7609"/>
                  </a:moveTo>
                  <a:lnTo>
                    <a:pt x="8723" y="8683"/>
                  </a:lnTo>
                  <a:lnTo>
                    <a:pt x="4855" y="8683"/>
                  </a:lnTo>
                  <a:lnTo>
                    <a:pt x="4855" y="7609"/>
                  </a:lnTo>
                  <a:close/>
                  <a:moveTo>
                    <a:pt x="183" y="1"/>
                  </a:moveTo>
                  <a:cubicBezTo>
                    <a:pt x="83" y="1"/>
                    <a:pt x="1" y="82"/>
                    <a:pt x="1" y="181"/>
                  </a:cubicBezTo>
                  <a:lnTo>
                    <a:pt x="1" y="3806"/>
                  </a:lnTo>
                  <a:cubicBezTo>
                    <a:pt x="1" y="3905"/>
                    <a:pt x="83" y="3986"/>
                    <a:pt x="183" y="3986"/>
                  </a:cubicBezTo>
                  <a:cubicBezTo>
                    <a:pt x="282" y="3986"/>
                    <a:pt x="363" y="3905"/>
                    <a:pt x="363" y="3806"/>
                  </a:cubicBezTo>
                  <a:lnTo>
                    <a:pt x="363" y="363"/>
                  </a:lnTo>
                  <a:lnTo>
                    <a:pt x="1685" y="363"/>
                  </a:lnTo>
                  <a:lnTo>
                    <a:pt x="1685" y="8725"/>
                  </a:lnTo>
                  <a:lnTo>
                    <a:pt x="363" y="8725"/>
                  </a:lnTo>
                  <a:lnTo>
                    <a:pt x="363" y="5419"/>
                  </a:lnTo>
                  <a:cubicBezTo>
                    <a:pt x="363" y="5319"/>
                    <a:pt x="282" y="5238"/>
                    <a:pt x="183" y="5238"/>
                  </a:cubicBezTo>
                  <a:cubicBezTo>
                    <a:pt x="83" y="5238"/>
                    <a:pt x="1" y="5319"/>
                    <a:pt x="1" y="5419"/>
                  </a:cubicBezTo>
                  <a:lnTo>
                    <a:pt x="1" y="8906"/>
                  </a:lnTo>
                  <a:cubicBezTo>
                    <a:pt x="1" y="9005"/>
                    <a:pt x="83" y="9087"/>
                    <a:pt x="183" y="9087"/>
                  </a:cubicBezTo>
                  <a:lnTo>
                    <a:pt x="1865" y="9087"/>
                  </a:lnTo>
                  <a:cubicBezTo>
                    <a:pt x="1964" y="9087"/>
                    <a:pt x="2045" y="9005"/>
                    <a:pt x="2045" y="8906"/>
                  </a:cubicBezTo>
                  <a:lnTo>
                    <a:pt x="2045" y="6660"/>
                  </a:lnTo>
                  <a:lnTo>
                    <a:pt x="5451" y="6660"/>
                  </a:lnTo>
                  <a:lnTo>
                    <a:pt x="5451" y="7247"/>
                  </a:lnTo>
                  <a:lnTo>
                    <a:pt x="4676" y="7247"/>
                  </a:lnTo>
                  <a:cubicBezTo>
                    <a:pt x="4577" y="7247"/>
                    <a:pt x="4494" y="7328"/>
                    <a:pt x="4494" y="7428"/>
                  </a:cubicBezTo>
                  <a:lnTo>
                    <a:pt x="4494" y="8863"/>
                  </a:lnTo>
                  <a:cubicBezTo>
                    <a:pt x="4494" y="8962"/>
                    <a:pt x="4577" y="9045"/>
                    <a:pt x="4676" y="9045"/>
                  </a:cubicBezTo>
                  <a:lnTo>
                    <a:pt x="8904" y="9045"/>
                  </a:lnTo>
                  <a:cubicBezTo>
                    <a:pt x="9004" y="9045"/>
                    <a:pt x="9086" y="8962"/>
                    <a:pt x="9086" y="8863"/>
                  </a:cubicBezTo>
                  <a:lnTo>
                    <a:pt x="9086" y="7428"/>
                  </a:lnTo>
                  <a:cubicBezTo>
                    <a:pt x="9085" y="7328"/>
                    <a:pt x="9002" y="7247"/>
                    <a:pt x="8903" y="7247"/>
                  </a:cubicBezTo>
                  <a:lnTo>
                    <a:pt x="8128" y="7247"/>
                  </a:lnTo>
                  <a:lnTo>
                    <a:pt x="8128" y="6660"/>
                  </a:lnTo>
                  <a:lnTo>
                    <a:pt x="8900" y="6660"/>
                  </a:lnTo>
                  <a:cubicBezTo>
                    <a:pt x="8999" y="6660"/>
                    <a:pt x="9080" y="6577"/>
                    <a:pt x="9080" y="6478"/>
                  </a:cubicBezTo>
                  <a:lnTo>
                    <a:pt x="9080" y="5285"/>
                  </a:lnTo>
                  <a:cubicBezTo>
                    <a:pt x="9080" y="5186"/>
                    <a:pt x="8999" y="5105"/>
                    <a:pt x="8900" y="5105"/>
                  </a:cubicBezTo>
                  <a:lnTo>
                    <a:pt x="2045" y="5105"/>
                  </a:lnTo>
                  <a:lnTo>
                    <a:pt x="2045" y="2492"/>
                  </a:lnTo>
                  <a:lnTo>
                    <a:pt x="4621" y="2492"/>
                  </a:lnTo>
                  <a:cubicBezTo>
                    <a:pt x="4601" y="2548"/>
                    <a:pt x="4591" y="2607"/>
                    <a:pt x="4591" y="2670"/>
                  </a:cubicBezTo>
                  <a:cubicBezTo>
                    <a:pt x="4591" y="2968"/>
                    <a:pt x="4832" y="3209"/>
                    <a:pt x="5130" y="3209"/>
                  </a:cubicBezTo>
                  <a:lnTo>
                    <a:pt x="6532" y="3209"/>
                  </a:lnTo>
                  <a:cubicBezTo>
                    <a:pt x="6830" y="3209"/>
                    <a:pt x="7071" y="2968"/>
                    <a:pt x="7071" y="2670"/>
                  </a:cubicBezTo>
                  <a:cubicBezTo>
                    <a:pt x="7071" y="2600"/>
                    <a:pt x="7059" y="2535"/>
                    <a:pt x="7034" y="2474"/>
                  </a:cubicBezTo>
                  <a:cubicBezTo>
                    <a:pt x="7460" y="2389"/>
                    <a:pt x="7783" y="2013"/>
                    <a:pt x="7783" y="1564"/>
                  </a:cubicBezTo>
                  <a:cubicBezTo>
                    <a:pt x="7783" y="1051"/>
                    <a:pt x="7367" y="635"/>
                    <a:pt x="6856" y="635"/>
                  </a:cubicBezTo>
                  <a:lnTo>
                    <a:pt x="2045" y="635"/>
                  </a:lnTo>
                  <a:lnTo>
                    <a:pt x="2045" y="181"/>
                  </a:lnTo>
                  <a:cubicBezTo>
                    <a:pt x="2045" y="82"/>
                    <a:pt x="1964" y="1"/>
                    <a:pt x="1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8"/>
            <p:cNvSpPr/>
            <p:nvPr/>
          </p:nvSpPr>
          <p:spPr>
            <a:xfrm>
              <a:off x="1678997" y="3734992"/>
              <a:ext cx="10062" cy="10062"/>
            </a:xfrm>
            <a:custGeom>
              <a:avLst/>
              <a:gdLst/>
              <a:ahLst/>
              <a:cxnLst/>
              <a:rect l="l" t="t" r="r" b="b"/>
              <a:pathLst>
                <a:path w="356" h="356" extrusionOk="0">
                  <a:moveTo>
                    <a:pt x="178" y="1"/>
                  </a:moveTo>
                  <a:cubicBezTo>
                    <a:pt x="80" y="1"/>
                    <a:pt x="0" y="80"/>
                    <a:pt x="0" y="178"/>
                  </a:cubicBezTo>
                  <a:cubicBezTo>
                    <a:pt x="0" y="277"/>
                    <a:pt x="80" y="356"/>
                    <a:pt x="178" y="356"/>
                  </a:cubicBezTo>
                  <a:cubicBezTo>
                    <a:pt x="276" y="356"/>
                    <a:pt x="355" y="277"/>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8"/>
            <p:cNvSpPr/>
            <p:nvPr/>
          </p:nvSpPr>
          <p:spPr>
            <a:xfrm>
              <a:off x="1817806" y="3710458"/>
              <a:ext cx="54523" cy="13963"/>
            </a:xfrm>
            <a:custGeom>
              <a:avLst/>
              <a:gdLst/>
              <a:ahLst/>
              <a:cxnLst/>
              <a:rect l="l" t="t" r="r" b="b"/>
              <a:pathLst>
                <a:path w="1929" h="494" extrusionOk="0">
                  <a:moveTo>
                    <a:pt x="204" y="0"/>
                  </a:moveTo>
                  <a:cubicBezTo>
                    <a:pt x="130" y="0"/>
                    <a:pt x="60" y="47"/>
                    <a:pt x="33" y="120"/>
                  </a:cubicBezTo>
                  <a:cubicBezTo>
                    <a:pt x="1" y="214"/>
                    <a:pt x="50" y="318"/>
                    <a:pt x="144" y="352"/>
                  </a:cubicBezTo>
                  <a:cubicBezTo>
                    <a:pt x="407" y="446"/>
                    <a:pt x="683" y="494"/>
                    <a:pt x="963" y="494"/>
                  </a:cubicBezTo>
                  <a:lnTo>
                    <a:pt x="990" y="494"/>
                  </a:lnTo>
                  <a:cubicBezTo>
                    <a:pt x="1261" y="490"/>
                    <a:pt x="1530" y="441"/>
                    <a:pt x="1785" y="352"/>
                  </a:cubicBezTo>
                  <a:cubicBezTo>
                    <a:pt x="1879" y="318"/>
                    <a:pt x="1929" y="214"/>
                    <a:pt x="1896" y="120"/>
                  </a:cubicBezTo>
                  <a:cubicBezTo>
                    <a:pt x="1869" y="47"/>
                    <a:pt x="1799" y="0"/>
                    <a:pt x="1725" y="0"/>
                  </a:cubicBezTo>
                  <a:cubicBezTo>
                    <a:pt x="1705" y="0"/>
                    <a:pt x="1685" y="4"/>
                    <a:pt x="1664" y="11"/>
                  </a:cubicBezTo>
                  <a:cubicBezTo>
                    <a:pt x="1446" y="89"/>
                    <a:pt x="1217" y="129"/>
                    <a:pt x="987" y="132"/>
                  </a:cubicBezTo>
                  <a:cubicBezTo>
                    <a:pt x="980" y="132"/>
                    <a:pt x="972" y="132"/>
                    <a:pt x="964" y="132"/>
                  </a:cubicBezTo>
                  <a:cubicBezTo>
                    <a:pt x="725" y="132"/>
                    <a:pt x="490" y="89"/>
                    <a:pt x="265" y="11"/>
                  </a:cubicBezTo>
                  <a:cubicBezTo>
                    <a:pt x="245" y="4"/>
                    <a:pt x="22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8"/>
            <p:cNvSpPr/>
            <p:nvPr/>
          </p:nvSpPr>
          <p:spPr>
            <a:xfrm>
              <a:off x="1810175" y="3729678"/>
              <a:ext cx="69730" cy="15009"/>
            </a:xfrm>
            <a:custGeom>
              <a:avLst/>
              <a:gdLst/>
              <a:ahLst/>
              <a:cxnLst/>
              <a:rect l="l" t="t" r="r" b="b"/>
              <a:pathLst>
                <a:path w="2467" h="531" extrusionOk="0">
                  <a:moveTo>
                    <a:pt x="203" y="0"/>
                  </a:moveTo>
                  <a:cubicBezTo>
                    <a:pt x="128" y="0"/>
                    <a:pt x="58" y="47"/>
                    <a:pt x="32" y="123"/>
                  </a:cubicBezTo>
                  <a:cubicBezTo>
                    <a:pt x="1" y="218"/>
                    <a:pt x="52" y="321"/>
                    <a:pt x="146" y="353"/>
                  </a:cubicBezTo>
                  <a:cubicBezTo>
                    <a:pt x="498" y="471"/>
                    <a:pt x="863" y="531"/>
                    <a:pt x="1233" y="531"/>
                  </a:cubicBezTo>
                  <a:lnTo>
                    <a:pt x="1266" y="531"/>
                  </a:lnTo>
                  <a:cubicBezTo>
                    <a:pt x="1626" y="527"/>
                    <a:pt x="1981" y="467"/>
                    <a:pt x="2322" y="353"/>
                  </a:cubicBezTo>
                  <a:cubicBezTo>
                    <a:pt x="2416" y="321"/>
                    <a:pt x="2467" y="218"/>
                    <a:pt x="2436" y="123"/>
                  </a:cubicBezTo>
                  <a:cubicBezTo>
                    <a:pt x="2410" y="48"/>
                    <a:pt x="2339" y="1"/>
                    <a:pt x="2263" y="1"/>
                  </a:cubicBezTo>
                  <a:cubicBezTo>
                    <a:pt x="2244" y="1"/>
                    <a:pt x="2225" y="4"/>
                    <a:pt x="2206" y="10"/>
                  </a:cubicBezTo>
                  <a:cubicBezTo>
                    <a:pt x="1900" y="113"/>
                    <a:pt x="1584" y="166"/>
                    <a:pt x="1262" y="170"/>
                  </a:cubicBezTo>
                  <a:cubicBezTo>
                    <a:pt x="1253" y="170"/>
                    <a:pt x="1244" y="170"/>
                    <a:pt x="1235" y="170"/>
                  </a:cubicBezTo>
                  <a:cubicBezTo>
                    <a:pt x="904" y="170"/>
                    <a:pt x="576" y="118"/>
                    <a:pt x="261" y="10"/>
                  </a:cubicBezTo>
                  <a:cubicBezTo>
                    <a:pt x="242" y="3"/>
                    <a:pt x="222"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459" name="Google Shape;5459;p68"/>
          <p:cNvCxnSpPr/>
          <p:nvPr/>
        </p:nvCxnSpPr>
        <p:spPr>
          <a:xfrm>
            <a:off x="2396038" y="3008650"/>
            <a:ext cx="333300" cy="0"/>
          </a:xfrm>
          <a:prstGeom prst="straightConnector1">
            <a:avLst/>
          </a:prstGeom>
          <a:noFill/>
          <a:ln w="19050" cap="rnd" cmpd="sng">
            <a:solidFill>
              <a:schemeClr val="accent5"/>
            </a:solidFill>
            <a:prstDash val="solid"/>
            <a:round/>
            <a:headEnd type="none" w="med" len="med"/>
            <a:tailEnd type="stealth" w="med" len="med"/>
          </a:ln>
        </p:spPr>
      </p:cxnSp>
      <p:cxnSp>
        <p:nvCxnSpPr>
          <p:cNvPr id="5460" name="Google Shape;5460;p68"/>
          <p:cNvCxnSpPr/>
          <p:nvPr/>
        </p:nvCxnSpPr>
        <p:spPr>
          <a:xfrm>
            <a:off x="4405338" y="3008650"/>
            <a:ext cx="333300" cy="0"/>
          </a:xfrm>
          <a:prstGeom prst="straightConnector1">
            <a:avLst/>
          </a:prstGeom>
          <a:noFill/>
          <a:ln w="19050" cap="rnd" cmpd="sng">
            <a:solidFill>
              <a:schemeClr val="accent5"/>
            </a:solidFill>
            <a:prstDash val="solid"/>
            <a:round/>
            <a:headEnd type="none" w="med" len="med"/>
            <a:tailEnd type="stealth" w="med" len="med"/>
          </a:ln>
        </p:spPr>
      </p:cxnSp>
      <p:cxnSp>
        <p:nvCxnSpPr>
          <p:cNvPr id="5461" name="Google Shape;5461;p68"/>
          <p:cNvCxnSpPr/>
          <p:nvPr/>
        </p:nvCxnSpPr>
        <p:spPr>
          <a:xfrm>
            <a:off x="6414625" y="3008650"/>
            <a:ext cx="333300" cy="0"/>
          </a:xfrm>
          <a:prstGeom prst="straightConnector1">
            <a:avLst/>
          </a:prstGeom>
          <a:noFill/>
          <a:ln w="19050" cap="rnd" cmpd="sng">
            <a:solidFill>
              <a:schemeClr val="accent5"/>
            </a:solidFill>
            <a:prstDash val="solid"/>
            <a:round/>
            <a:headEnd type="none" w="med" len="med"/>
            <a:tailEnd type="stealth" w="med" len="med"/>
          </a:ln>
        </p:spPr>
      </p:cxn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465"/>
        <p:cNvGrpSpPr/>
        <p:nvPr/>
      </p:nvGrpSpPr>
      <p:grpSpPr>
        <a:xfrm>
          <a:off x="0" y="0"/>
          <a:ext cx="0" cy="0"/>
          <a:chOff x="0" y="0"/>
          <a:chExt cx="0" cy="0"/>
        </a:xfrm>
      </p:grpSpPr>
      <p:grpSp>
        <p:nvGrpSpPr>
          <p:cNvPr id="5466" name="Google Shape;5466;p69"/>
          <p:cNvGrpSpPr/>
          <p:nvPr/>
        </p:nvGrpSpPr>
        <p:grpSpPr>
          <a:xfrm>
            <a:off x="4867610" y="2797096"/>
            <a:ext cx="3144384" cy="937861"/>
            <a:chOff x="1836800" y="1520550"/>
            <a:chExt cx="1871100" cy="440600"/>
          </a:xfrm>
        </p:grpSpPr>
        <p:sp>
          <p:nvSpPr>
            <p:cNvPr id="5467" name="Google Shape;5467;p6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69"/>
          <p:cNvGrpSpPr/>
          <p:nvPr/>
        </p:nvGrpSpPr>
        <p:grpSpPr>
          <a:xfrm>
            <a:off x="4867635" y="655746"/>
            <a:ext cx="3144384" cy="937861"/>
            <a:chOff x="1836800" y="1520550"/>
            <a:chExt cx="1871100" cy="440600"/>
          </a:xfrm>
        </p:grpSpPr>
        <p:sp>
          <p:nvSpPr>
            <p:cNvPr id="5470" name="Google Shape;5470;p69"/>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1"/>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9"/>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72" name="Google Shape;5472;p69"/>
          <p:cNvSpPr txBox="1">
            <a:spLocks noGrp="1"/>
          </p:cNvSpPr>
          <p:nvPr>
            <p:ph type="title"/>
          </p:nvPr>
        </p:nvSpPr>
        <p:spPr>
          <a:xfrm rot="-397">
            <a:off x="5140677" y="705274"/>
            <a:ext cx="25983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+40</a:t>
            </a:r>
            <a:endParaRPr/>
          </a:p>
        </p:txBody>
      </p:sp>
      <p:sp>
        <p:nvSpPr>
          <p:cNvPr id="5473" name="Google Shape;5473;p69"/>
          <p:cNvSpPr txBox="1">
            <a:spLocks noGrp="1"/>
          </p:cNvSpPr>
          <p:nvPr>
            <p:ph type="subTitle" idx="1"/>
          </p:nvPr>
        </p:nvSpPr>
        <p:spPr>
          <a:xfrm>
            <a:off x="4649276" y="1666507"/>
            <a:ext cx="3581100" cy="63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lt1"/>
                </a:solidFill>
              </a:rPr>
              <a:t>Years old is the </a:t>
            </a:r>
            <a:r>
              <a:rPr lang="en" b="1">
                <a:solidFill>
                  <a:schemeClr val="lt1"/>
                </a:solidFill>
              </a:rPr>
              <a:t>most common age</a:t>
            </a:r>
            <a:r>
              <a:rPr lang="en">
                <a:solidFill>
                  <a:schemeClr val="lt1"/>
                </a:solidFill>
              </a:rPr>
              <a:t> for breast cancer in women</a:t>
            </a:r>
            <a:endParaRPr>
              <a:solidFill>
                <a:schemeClr val="lt1"/>
              </a:solidFill>
            </a:endParaRPr>
          </a:p>
        </p:txBody>
      </p:sp>
      <p:sp>
        <p:nvSpPr>
          <p:cNvPr id="5474" name="Google Shape;5474;p69"/>
          <p:cNvSpPr txBox="1">
            <a:spLocks noGrp="1"/>
          </p:cNvSpPr>
          <p:nvPr>
            <p:ph type="title" idx="2"/>
          </p:nvPr>
        </p:nvSpPr>
        <p:spPr>
          <a:xfrm>
            <a:off x="5140665" y="2846632"/>
            <a:ext cx="25983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2.6%</a:t>
            </a:r>
            <a:endParaRPr/>
          </a:p>
        </p:txBody>
      </p:sp>
      <p:sp>
        <p:nvSpPr>
          <p:cNvPr id="5475" name="Google Shape;5475;p69"/>
          <p:cNvSpPr txBox="1">
            <a:spLocks noGrp="1"/>
          </p:cNvSpPr>
          <p:nvPr>
            <p:ph type="subTitle" idx="3"/>
          </p:nvPr>
        </p:nvSpPr>
        <p:spPr>
          <a:xfrm>
            <a:off x="4414951" y="3807737"/>
            <a:ext cx="4049700" cy="63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lt1"/>
                </a:solidFill>
              </a:rPr>
              <a:t>This is the percentage that indicates the mortality rate of breast cancer</a:t>
            </a:r>
            <a:endParaRPr>
              <a:solidFill>
                <a:schemeClr val="lt1"/>
              </a:solidFill>
            </a:endParaRPr>
          </a:p>
        </p:txBody>
      </p:sp>
      <p:pic>
        <p:nvPicPr>
          <p:cNvPr id="290" name="Imagen 289"/>
          <p:cNvPicPr>
            <a:picLocks noChangeAspect="1"/>
          </p:cNvPicPr>
          <p:nvPr/>
        </p:nvPicPr>
        <p:blipFill>
          <a:blip r:embed="rId3"/>
          <a:stretch>
            <a:fillRect/>
          </a:stretch>
        </p:blipFill>
        <p:spPr>
          <a:xfrm>
            <a:off x="721645" y="1391978"/>
            <a:ext cx="3654602" cy="3007770"/>
          </a:xfrm>
          <a:prstGeom prst="rect">
            <a:avLst/>
          </a:prstGeom>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5757"/>
        <p:cNvGrpSpPr/>
        <p:nvPr/>
      </p:nvGrpSpPr>
      <p:grpSpPr>
        <a:xfrm>
          <a:off x="0" y="0"/>
          <a:ext cx="0" cy="0"/>
          <a:chOff x="0" y="0"/>
          <a:chExt cx="0" cy="0"/>
        </a:xfrm>
      </p:grpSpPr>
      <p:graphicFrame>
        <p:nvGraphicFramePr>
          <p:cNvPr id="5758" name="Google Shape;5758;p70"/>
          <p:cNvGraphicFramePr/>
          <p:nvPr/>
        </p:nvGraphicFramePr>
        <p:xfrm>
          <a:off x="1770500" y="1998475"/>
          <a:ext cx="3000000" cy="3000000"/>
        </p:xfrm>
        <a:graphic>
          <a:graphicData uri="http://schemas.openxmlformats.org/drawingml/2006/table">
            <a:tbl>
              <a:tblPr>
                <a:noFill/>
                <a:tableStyleId>{70817C25-D2A9-4ADF-B8FA-B4B2F4D27D0F}</a:tableStyleId>
              </a:tblPr>
              <a:tblGrid>
                <a:gridCol w="1663375">
                  <a:extLst>
                    <a:ext uri="{9D8B030D-6E8A-4147-A177-3AD203B41FA5}">
                      <a16:colId xmlns:a16="http://schemas.microsoft.com/office/drawing/2014/main" val="20000"/>
                    </a:ext>
                  </a:extLst>
                </a:gridCol>
                <a:gridCol w="1663375">
                  <a:extLst>
                    <a:ext uri="{9D8B030D-6E8A-4147-A177-3AD203B41FA5}">
                      <a16:colId xmlns:a16="http://schemas.microsoft.com/office/drawing/2014/main" val="20001"/>
                    </a:ext>
                  </a:extLst>
                </a:gridCol>
                <a:gridCol w="1663375">
                  <a:extLst>
                    <a:ext uri="{9D8B030D-6E8A-4147-A177-3AD203B41FA5}">
                      <a16:colId xmlns:a16="http://schemas.microsoft.com/office/drawing/2014/main" val="20002"/>
                    </a:ext>
                  </a:extLst>
                </a:gridCol>
                <a:gridCol w="1663375">
                  <a:extLst>
                    <a:ext uri="{9D8B030D-6E8A-4147-A177-3AD203B41FA5}">
                      <a16:colId xmlns:a16="http://schemas.microsoft.com/office/drawing/2014/main" val="20003"/>
                    </a:ext>
                  </a:extLst>
                </a:gridCol>
              </a:tblGrid>
              <a:tr h="521000">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0"/>
                  </a:ext>
                </a:extLst>
              </a:tr>
              <a:tr h="521000">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1"/>
                  </a:ext>
                </a:extLst>
              </a:tr>
              <a:tr h="521000">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2"/>
                  </a:ext>
                </a:extLst>
              </a:tr>
              <a:tr h="521000">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3"/>
                  </a:ext>
                </a:extLst>
              </a:tr>
              <a:tr h="521000">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4"/>
                  </a:ext>
                </a:extLst>
              </a:tr>
            </a:tbl>
          </a:graphicData>
        </a:graphic>
      </p:graphicFrame>
      <p:grpSp>
        <p:nvGrpSpPr>
          <p:cNvPr id="5759" name="Google Shape;5759;p70"/>
          <p:cNvGrpSpPr/>
          <p:nvPr/>
        </p:nvGrpSpPr>
        <p:grpSpPr>
          <a:xfrm rot="48214">
            <a:off x="1735477" y="1338720"/>
            <a:ext cx="6688488" cy="726757"/>
            <a:chOff x="1836800" y="284025"/>
            <a:chExt cx="3436000" cy="286650"/>
          </a:xfrm>
        </p:grpSpPr>
        <p:sp>
          <p:nvSpPr>
            <p:cNvPr id="5760" name="Google Shape;5760;p70"/>
            <p:cNvSpPr/>
            <p:nvPr/>
          </p:nvSpPr>
          <p:spPr>
            <a:xfrm>
              <a:off x="1836800" y="284025"/>
              <a:ext cx="3436000" cy="286650"/>
            </a:xfrm>
            <a:custGeom>
              <a:avLst/>
              <a:gdLst/>
              <a:ahLst/>
              <a:cxnLst/>
              <a:rect l="l" t="t" r="r" b="b"/>
              <a:pathLst>
                <a:path w="137440" h="11466" extrusionOk="0">
                  <a:moveTo>
                    <a:pt x="134558" y="0"/>
                  </a:moveTo>
                  <a:cubicBezTo>
                    <a:pt x="121304" y="0"/>
                    <a:pt x="40040" y="1026"/>
                    <a:pt x="36481" y="1044"/>
                  </a:cubicBezTo>
                  <a:cubicBezTo>
                    <a:pt x="29072" y="1078"/>
                    <a:pt x="21665" y="1113"/>
                    <a:pt x="14256" y="1149"/>
                  </a:cubicBezTo>
                  <a:lnTo>
                    <a:pt x="5805" y="1188"/>
                  </a:lnTo>
                  <a:cubicBezTo>
                    <a:pt x="5762" y="1188"/>
                    <a:pt x="5719" y="1189"/>
                    <a:pt x="5677" y="1189"/>
                  </a:cubicBezTo>
                  <a:cubicBezTo>
                    <a:pt x="4395" y="1189"/>
                    <a:pt x="3131" y="1087"/>
                    <a:pt x="1862" y="1087"/>
                  </a:cubicBezTo>
                  <a:cubicBezTo>
                    <a:pt x="1639" y="1087"/>
                    <a:pt x="1416" y="1090"/>
                    <a:pt x="1193" y="1097"/>
                  </a:cubicBezTo>
                  <a:cubicBezTo>
                    <a:pt x="1025" y="1103"/>
                    <a:pt x="850" y="1110"/>
                    <a:pt x="705" y="1200"/>
                  </a:cubicBezTo>
                  <a:cubicBezTo>
                    <a:pt x="475" y="1341"/>
                    <a:pt x="384" y="1659"/>
                    <a:pt x="417" y="1942"/>
                  </a:cubicBezTo>
                  <a:cubicBezTo>
                    <a:pt x="627" y="3725"/>
                    <a:pt x="1994" y="5124"/>
                    <a:pt x="1668" y="7061"/>
                  </a:cubicBezTo>
                  <a:cubicBezTo>
                    <a:pt x="1451" y="8341"/>
                    <a:pt x="561" y="9357"/>
                    <a:pt x="94" y="10558"/>
                  </a:cubicBezTo>
                  <a:cubicBezTo>
                    <a:pt x="45" y="10683"/>
                    <a:pt x="0" y="10818"/>
                    <a:pt x="17" y="10952"/>
                  </a:cubicBezTo>
                  <a:cubicBezTo>
                    <a:pt x="68" y="11335"/>
                    <a:pt x="529" y="11439"/>
                    <a:pt x="890" y="11452"/>
                  </a:cubicBezTo>
                  <a:cubicBezTo>
                    <a:pt x="1182" y="11461"/>
                    <a:pt x="1866" y="11465"/>
                    <a:pt x="2899" y="11465"/>
                  </a:cubicBezTo>
                  <a:cubicBezTo>
                    <a:pt x="19473" y="11465"/>
                    <a:pt x="125686" y="10325"/>
                    <a:pt x="136079" y="10325"/>
                  </a:cubicBezTo>
                  <a:cubicBezTo>
                    <a:pt x="136093" y="10325"/>
                    <a:pt x="136106" y="10325"/>
                    <a:pt x="136120" y="10325"/>
                  </a:cubicBezTo>
                  <a:cubicBezTo>
                    <a:pt x="136122" y="10325"/>
                    <a:pt x="136137" y="10326"/>
                    <a:pt x="136161" y="10326"/>
                  </a:cubicBezTo>
                  <a:cubicBezTo>
                    <a:pt x="136387" y="10326"/>
                    <a:pt x="137439" y="10283"/>
                    <a:pt x="137432" y="9412"/>
                  </a:cubicBezTo>
                  <a:cubicBezTo>
                    <a:pt x="137431" y="9233"/>
                    <a:pt x="137399" y="9059"/>
                    <a:pt x="137327" y="8895"/>
                  </a:cubicBezTo>
                  <a:cubicBezTo>
                    <a:pt x="136752" y="7565"/>
                    <a:pt x="135695" y="5774"/>
                    <a:pt x="135795" y="4256"/>
                  </a:cubicBezTo>
                  <a:cubicBezTo>
                    <a:pt x="135822" y="3818"/>
                    <a:pt x="135969" y="3400"/>
                    <a:pt x="136113" y="2988"/>
                  </a:cubicBezTo>
                  <a:cubicBezTo>
                    <a:pt x="136365" y="2269"/>
                    <a:pt x="136673" y="1598"/>
                    <a:pt x="136946" y="891"/>
                  </a:cubicBezTo>
                  <a:cubicBezTo>
                    <a:pt x="137003" y="743"/>
                    <a:pt x="137061" y="584"/>
                    <a:pt x="137027" y="429"/>
                  </a:cubicBezTo>
                  <a:cubicBezTo>
                    <a:pt x="136957" y="105"/>
                    <a:pt x="136566" y="27"/>
                    <a:pt x="136257" y="14"/>
                  </a:cubicBezTo>
                  <a:cubicBezTo>
                    <a:pt x="136020" y="5"/>
                    <a:pt x="135439" y="0"/>
                    <a:pt x="134558" y="0"/>
                  </a:cubicBezTo>
                  <a:close/>
                </a:path>
              </a:pathLst>
            </a:custGeom>
            <a:solidFill>
              <a:schemeClr val="accent2"/>
            </a:solidFill>
            <a:ln w="19050" cap="flat" cmpd="sng">
              <a:solidFill>
                <a:schemeClr val="dk1"/>
              </a:solidFill>
              <a:prstDash val="solid"/>
              <a:round/>
              <a:headEnd type="none" w="sm" len="sm"/>
              <a:tailEnd type="none" w="sm" len="sm"/>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0"/>
            <p:cNvSpPr/>
            <p:nvPr/>
          </p:nvSpPr>
          <p:spPr>
            <a:xfrm>
              <a:off x="1916900" y="320800"/>
              <a:ext cx="3294850" cy="122650"/>
            </a:xfrm>
            <a:custGeom>
              <a:avLst/>
              <a:gdLst/>
              <a:ahLst/>
              <a:cxnLst/>
              <a:rect l="l" t="t" r="r" b="b"/>
              <a:pathLst>
                <a:path w="131794" h="4906" extrusionOk="0">
                  <a:moveTo>
                    <a:pt x="117112" y="0"/>
                  </a:moveTo>
                  <a:cubicBezTo>
                    <a:pt x="90618" y="0"/>
                    <a:pt x="37148" y="800"/>
                    <a:pt x="36610" y="800"/>
                  </a:cubicBezTo>
                  <a:cubicBezTo>
                    <a:pt x="34009" y="800"/>
                    <a:pt x="31402" y="830"/>
                    <a:pt x="28808" y="830"/>
                  </a:cubicBezTo>
                  <a:cubicBezTo>
                    <a:pt x="27829" y="830"/>
                    <a:pt x="26852" y="826"/>
                    <a:pt x="25877" y="814"/>
                  </a:cubicBezTo>
                  <a:cubicBezTo>
                    <a:pt x="21418" y="762"/>
                    <a:pt x="16958" y="733"/>
                    <a:pt x="12498" y="733"/>
                  </a:cubicBezTo>
                  <a:cubicBezTo>
                    <a:pt x="11996" y="733"/>
                    <a:pt x="11494" y="733"/>
                    <a:pt x="10992" y="734"/>
                  </a:cubicBezTo>
                  <a:cubicBezTo>
                    <a:pt x="10968" y="734"/>
                    <a:pt x="10943" y="734"/>
                    <a:pt x="10918" y="734"/>
                  </a:cubicBezTo>
                  <a:cubicBezTo>
                    <a:pt x="9014" y="734"/>
                    <a:pt x="7065" y="671"/>
                    <a:pt x="5120" y="671"/>
                  </a:cubicBezTo>
                  <a:cubicBezTo>
                    <a:pt x="3398" y="671"/>
                    <a:pt x="1680" y="720"/>
                    <a:pt x="1" y="907"/>
                  </a:cubicBezTo>
                  <a:cubicBezTo>
                    <a:pt x="134" y="2386"/>
                    <a:pt x="481" y="4146"/>
                    <a:pt x="1963" y="4709"/>
                  </a:cubicBezTo>
                  <a:cubicBezTo>
                    <a:pt x="2412" y="4879"/>
                    <a:pt x="2903" y="4906"/>
                    <a:pt x="3391" y="4906"/>
                  </a:cubicBezTo>
                  <a:cubicBezTo>
                    <a:pt x="3494" y="4906"/>
                    <a:pt x="3597" y="4905"/>
                    <a:pt x="3700" y="4903"/>
                  </a:cubicBezTo>
                  <a:cubicBezTo>
                    <a:pt x="13188" y="4769"/>
                    <a:pt x="22673" y="4451"/>
                    <a:pt x="32148" y="3948"/>
                  </a:cubicBezTo>
                  <a:cubicBezTo>
                    <a:pt x="33095" y="3897"/>
                    <a:pt x="34048" y="3843"/>
                    <a:pt x="34960" y="3608"/>
                  </a:cubicBezTo>
                  <a:cubicBezTo>
                    <a:pt x="35882" y="3371"/>
                    <a:pt x="36743" y="2953"/>
                    <a:pt x="37677" y="2771"/>
                  </a:cubicBezTo>
                  <a:cubicBezTo>
                    <a:pt x="39455" y="2424"/>
                    <a:pt x="130602" y="2095"/>
                    <a:pt x="131652" y="327"/>
                  </a:cubicBezTo>
                  <a:cubicBezTo>
                    <a:pt x="131793" y="90"/>
                    <a:pt x="125956" y="0"/>
                    <a:pt x="11711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762" name="Google Shape;5762;p70"/>
          <p:cNvCxnSpPr/>
          <p:nvPr/>
        </p:nvCxnSpPr>
        <p:spPr>
          <a:xfrm>
            <a:off x="1770575" y="2519475"/>
            <a:ext cx="6653400" cy="0"/>
          </a:xfrm>
          <a:prstGeom prst="straightConnector1">
            <a:avLst/>
          </a:prstGeom>
          <a:noFill/>
          <a:ln w="19050" cap="rnd" cmpd="sng">
            <a:solidFill>
              <a:schemeClr val="accent5"/>
            </a:solidFill>
            <a:prstDash val="dot"/>
            <a:round/>
            <a:headEnd type="none" w="med" len="med"/>
            <a:tailEnd type="none" w="med" len="med"/>
          </a:ln>
        </p:spPr>
      </p:cxnSp>
      <p:cxnSp>
        <p:nvCxnSpPr>
          <p:cNvPr id="5763" name="Google Shape;5763;p70"/>
          <p:cNvCxnSpPr/>
          <p:nvPr/>
        </p:nvCxnSpPr>
        <p:spPr>
          <a:xfrm>
            <a:off x="1770575" y="3040475"/>
            <a:ext cx="6653400" cy="0"/>
          </a:xfrm>
          <a:prstGeom prst="straightConnector1">
            <a:avLst/>
          </a:prstGeom>
          <a:noFill/>
          <a:ln w="19050" cap="rnd" cmpd="sng">
            <a:solidFill>
              <a:schemeClr val="accent5"/>
            </a:solidFill>
            <a:prstDash val="dot"/>
            <a:round/>
            <a:headEnd type="none" w="med" len="med"/>
            <a:tailEnd type="none" w="med" len="med"/>
          </a:ln>
        </p:spPr>
      </p:cxnSp>
      <p:cxnSp>
        <p:nvCxnSpPr>
          <p:cNvPr id="5764" name="Google Shape;5764;p70"/>
          <p:cNvCxnSpPr/>
          <p:nvPr/>
        </p:nvCxnSpPr>
        <p:spPr>
          <a:xfrm>
            <a:off x="1770575" y="3561475"/>
            <a:ext cx="6653400" cy="0"/>
          </a:xfrm>
          <a:prstGeom prst="straightConnector1">
            <a:avLst/>
          </a:prstGeom>
          <a:noFill/>
          <a:ln w="19050" cap="rnd" cmpd="sng">
            <a:solidFill>
              <a:schemeClr val="accent5"/>
            </a:solidFill>
            <a:prstDash val="dot"/>
            <a:round/>
            <a:headEnd type="none" w="med" len="med"/>
            <a:tailEnd type="none" w="med" len="med"/>
          </a:ln>
        </p:spPr>
      </p:cxnSp>
      <p:cxnSp>
        <p:nvCxnSpPr>
          <p:cNvPr id="5765" name="Google Shape;5765;p70"/>
          <p:cNvCxnSpPr/>
          <p:nvPr/>
        </p:nvCxnSpPr>
        <p:spPr>
          <a:xfrm>
            <a:off x="1770575" y="4082475"/>
            <a:ext cx="6653400" cy="0"/>
          </a:xfrm>
          <a:prstGeom prst="straightConnector1">
            <a:avLst/>
          </a:prstGeom>
          <a:noFill/>
          <a:ln w="19050" cap="rnd" cmpd="sng">
            <a:solidFill>
              <a:schemeClr val="accent5"/>
            </a:solidFill>
            <a:prstDash val="dot"/>
            <a:round/>
            <a:headEnd type="none" w="med" len="med"/>
            <a:tailEnd type="none" w="med" len="med"/>
          </a:ln>
        </p:spPr>
      </p:cxnSp>
      <p:cxnSp>
        <p:nvCxnSpPr>
          <p:cNvPr id="5766" name="Google Shape;5766;p70"/>
          <p:cNvCxnSpPr/>
          <p:nvPr/>
        </p:nvCxnSpPr>
        <p:spPr>
          <a:xfrm>
            <a:off x="1770575" y="4603500"/>
            <a:ext cx="6653400" cy="0"/>
          </a:xfrm>
          <a:prstGeom prst="straightConnector1">
            <a:avLst/>
          </a:prstGeom>
          <a:noFill/>
          <a:ln w="19050" cap="rnd" cmpd="sng">
            <a:solidFill>
              <a:schemeClr val="accent5"/>
            </a:solidFill>
            <a:prstDash val="dot"/>
            <a:round/>
            <a:headEnd type="none" w="med" len="med"/>
            <a:tailEnd type="none" w="med" len="med"/>
          </a:ln>
        </p:spPr>
      </p:cxnSp>
      <p:sp>
        <p:nvSpPr>
          <p:cNvPr id="5767" name="Google Shape;5767;p70"/>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TREATMENT PLAN</a:t>
            </a:r>
            <a:endParaRPr/>
          </a:p>
        </p:txBody>
      </p:sp>
      <p:sp>
        <p:nvSpPr>
          <p:cNvPr id="5768" name="Google Shape;5768;p70"/>
          <p:cNvSpPr txBox="1"/>
          <p:nvPr/>
        </p:nvSpPr>
        <p:spPr>
          <a:xfrm>
            <a:off x="1735475" y="1467250"/>
            <a:ext cx="16983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DOSIS A</a:t>
            </a:r>
            <a:endParaRPr sz="1800" b="1">
              <a:solidFill>
                <a:srgbClr val="FFFFFF"/>
              </a:solidFill>
              <a:latin typeface="Rubik"/>
              <a:ea typeface="Rubik"/>
              <a:cs typeface="Rubik"/>
              <a:sym typeface="Rubik"/>
            </a:endParaRPr>
          </a:p>
        </p:txBody>
      </p:sp>
      <p:sp>
        <p:nvSpPr>
          <p:cNvPr id="5769" name="Google Shape;5769;p70"/>
          <p:cNvSpPr txBox="1"/>
          <p:nvPr/>
        </p:nvSpPr>
        <p:spPr>
          <a:xfrm>
            <a:off x="3433875" y="1467250"/>
            <a:ext cx="1663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DOSIS B</a:t>
            </a:r>
            <a:endParaRPr sz="1800" b="1">
              <a:solidFill>
                <a:srgbClr val="FFFFFF"/>
              </a:solidFill>
              <a:latin typeface="Rubik"/>
              <a:ea typeface="Rubik"/>
              <a:cs typeface="Rubik"/>
              <a:sym typeface="Rubik"/>
            </a:endParaRPr>
          </a:p>
        </p:txBody>
      </p:sp>
      <p:sp>
        <p:nvSpPr>
          <p:cNvPr id="5770" name="Google Shape;5770;p70"/>
          <p:cNvSpPr txBox="1"/>
          <p:nvPr/>
        </p:nvSpPr>
        <p:spPr>
          <a:xfrm>
            <a:off x="5097250" y="1467250"/>
            <a:ext cx="1663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NURSING</a:t>
            </a:r>
            <a:endParaRPr sz="1800" b="1">
              <a:solidFill>
                <a:srgbClr val="FFFFFF"/>
              </a:solidFill>
              <a:latin typeface="Rubik"/>
              <a:ea typeface="Rubik"/>
              <a:cs typeface="Rubik"/>
              <a:sym typeface="Rubik"/>
            </a:endParaRPr>
          </a:p>
        </p:txBody>
      </p:sp>
      <p:sp>
        <p:nvSpPr>
          <p:cNvPr id="5771" name="Google Shape;5771;p70"/>
          <p:cNvSpPr txBox="1"/>
          <p:nvPr/>
        </p:nvSpPr>
        <p:spPr>
          <a:xfrm>
            <a:off x="6760625" y="1467250"/>
            <a:ext cx="1663500" cy="46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800" b="1">
                <a:solidFill>
                  <a:srgbClr val="FFFFFF"/>
                </a:solidFill>
                <a:latin typeface="Rubik"/>
                <a:ea typeface="Rubik"/>
                <a:cs typeface="Rubik"/>
                <a:sym typeface="Rubik"/>
              </a:rPr>
              <a:t>OUTCOME</a:t>
            </a:r>
            <a:endParaRPr sz="1800" b="1">
              <a:solidFill>
                <a:srgbClr val="FFFFFF"/>
              </a:solidFill>
              <a:latin typeface="Rubik"/>
              <a:ea typeface="Rubik"/>
              <a:cs typeface="Rubik"/>
              <a:sym typeface="Rubik"/>
            </a:endParaRPr>
          </a:p>
        </p:txBody>
      </p:sp>
      <p:grpSp>
        <p:nvGrpSpPr>
          <p:cNvPr id="5772" name="Google Shape;5772;p70"/>
          <p:cNvGrpSpPr/>
          <p:nvPr/>
        </p:nvGrpSpPr>
        <p:grpSpPr>
          <a:xfrm>
            <a:off x="2434850" y="2109200"/>
            <a:ext cx="299400" cy="299700"/>
            <a:chOff x="2434850" y="2109200"/>
            <a:chExt cx="299400" cy="299700"/>
          </a:xfrm>
        </p:grpSpPr>
        <p:sp>
          <p:nvSpPr>
            <p:cNvPr id="5773" name="Google Shape;5773;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4" name="Google Shape;5774;p70"/>
            <p:cNvGrpSpPr/>
            <p:nvPr/>
          </p:nvGrpSpPr>
          <p:grpSpPr>
            <a:xfrm>
              <a:off x="2483245" y="2183578"/>
              <a:ext cx="202232" cy="150485"/>
              <a:chOff x="5197967" y="3714018"/>
              <a:chExt cx="386455" cy="287569"/>
            </a:xfrm>
          </p:grpSpPr>
          <p:sp>
            <p:nvSpPr>
              <p:cNvPr id="5775" name="Google Shape;5775;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78" name="Google Shape;5778;p70"/>
          <p:cNvGrpSpPr/>
          <p:nvPr/>
        </p:nvGrpSpPr>
        <p:grpSpPr>
          <a:xfrm>
            <a:off x="4115925" y="2109200"/>
            <a:ext cx="299400" cy="299700"/>
            <a:chOff x="4115925" y="2109200"/>
            <a:chExt cx="299400" cy="299700"/>
          </a:xfrm>
        </p:grpSpPr>
        <p:sp>
          <p:nvSpPr>
            <p:cNvPr id="5779" name="Google Shape;5779;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0" name="Google Shape;5780;p70"/>
            <p:cNvGrpSpPr/>
            <p:nvPr/>
          </p:nvGrpSpPr>
          <p:grpSpPr>
            <a:xfrm>
              <a:off x="4164512" y="2159076"/>
              <a:ext cx="202235" cy="199944"/>
              <a:chOff x="5778658" y="3703488"/>
              <a:chExt cx="312140" cy="308603"/>
            </a:xfrm>
          </p:grpSpPr>
          <p:sp>
            <p:nvSpPr>
              <p:cNvPr id="5781" name="Google Shape;5781;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84" name="Google Shape;5784;p70"/>
          <p:cNvGrpSpPr/>
          <p:nvPr/>
        </p:nvGrpSpPr>
        <p:grpSpPr>
          <a:xfrm>
            <a:off x="7442675" y="2109200"/>
            <a:ext cx="299400" cy="299700"/>
            <a:chOff x="2434850" y="2109200"/>
            <a:chExt cx="299400" cy="299700"/>
          </a:xfrm>
        </p:grpSpPr>
        <p:sp>
          <p:nvSpPr>
            <p:cNvPr id="5785" name="Google Shape;5785;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6" name="Google Shape;5786;p70"/>
            <p:cNvGrpSpPr/>
            <p:nvPr/>
          </p:nvGrpSpPr>
          <p:grpSpPr>
            <a:xfrm>
              <a:off x="2483245" y="2183578"/>
              <a:ext cx="202232" cy="150485"/>
              <a:chOff x="5197967" y="3714018"/>
              <a:chExt cx="386455" cy="287569"/>
            </a:xfrm>
          </p:grpSpPr>
          <p:sp>
            <p:nvSpPr>
              <p:cNvPr id="5787" name="Google Shape;5787;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0" name="Google Shape;5790;p70"/>
          <p:cNvGrpSpPr/>
          <p:nvPr/>
        </p:nvGrpSpPr>
        <p:grpSpPr>
          <a:xfrm>
            <a:off x="5779300" y="2109200"/>
            <a:ext cx="299400" cy="299700"/>
            <a:chOff x="2434850" y="2109200"/>
            <a:chExt cx="299400" cy="299700"/>
          </a:xfrm>
        </p:grpSpPr>
        <p:sp>
          <p:nvSpPr>
            <p:cNvPr id="5791" name="Google Shape;5791;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2" name="Google Shape;5792;p70"/>
            <p:cNvGrpSpPr/>
            <p:nvPr/>
          </p:nvGrpSpPr>
          <p:grpSpPr>
            <a:xfrm>
              <a:off x="2483245" y="2183578"/>
              <a:ext cx="202232" cy="150485"/>
              <a:chOff x="5197967" y="3714018"/>
              <a:chExt cx="386455" cy="287569"/>
            </a:xfrm>
          </p:grpSpPr>
          <p:sp>
            <p:nvSpPr>
              <p:cNvPr id="5793" name="Google Shape;5793;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6" name="Google Shape;5796;p70"/>
          <p:cNvGrpSpPr/>
          <p:nvPr/>
        </p:nvGrpSpPr>
        <p:grpSpPr>
          <a:xfrm>
            <a:off x="2434850" y="2630125"/>
            <a:ext cx="299400" cy="299700"/>
            <a:chOff x="2434850" y="2109200"/>
            <a:chExt cx="299400" cy="299700"/>
          </a:xfrm>
        </p:grpSpPr>
        <p:sp>
          <p:nvSpPr>
            <p:cNvPr id="5797" name="Google Shape;5797;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8" name="Google Shape;5798;p70"/>
            <p:cNvGrpSpPr/>
            <p:nvPr/>
          </p:nvGrpSpPr>
          <p:grpSpPr>
            <a:xfrm>
              <a:off x="2483245" y="2183578"/>
              <a:ext cx="202232" cy="150485"/>
              <a:chOff x="5197967" y="3714018"/>
              <a:chExt cx="386455" cy="287569"/>
            </a:xfrm>
          </p:grpSpPr>
          <p:sp>
            <p:nvSpPr>
              <p:cNvPr id="5799" name="Google Shape;5799;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2" name="Google Shape;5802;p70"/>
          <p:cNvGrpSpPr/>
          <p:nvPr/>
        </p:nvGrpSpPr>
        <p:grpSpPr>
          <a:xfrm>
            <a:off x="7442675" y="2630125"/>
            <a:ext cx="299400" cy="299700"/>
            <a:chOff x="2434850" y="2109200"/>
            <a:chExt cx="299400" cy="299700"/>
          </a:xfrm>
        </p:grpSpPr>
        <p:sp>
          <p:nvSpPr>
            <p:cNvPr id="5803" name="Google Shape;5803;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4" name="Google Shape;5804;p70"/>
            <p:cNvGrpSpPr/>
            <p:nvPr/>
          </p:nvGrpSpPr>
          <p:grpSpPr>
            <a:xfrm>
              <a:off x="2483245" y="2183578"/>
              <a:ext cx="202232" cy="150485"/>
              <a:chOff x="5197967" y="3714018"/>
              <a:chExt cx="386455" cy="287569"/>
            </a:xfrm>
          </p:grpSpPr>
          <p:sp>
            <p:nvSpPr>
              <p:cNvPr id="5805" name="Google Shape;5805;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8" name="Google Shape;5808;p70"/>
          <p:cNvGrpSpPr/>
          <p:nvPr/>
        </p:nvGrpSpPr>
        <p:grpSpPr>
          <a:xfrm>
            <a:off x="5779300" y="2630125"/>
            <a:ext cx="299400" cy="299700"/>
            <a:chOff x="2434850" y="2109200"/>
            <a:chExt cx="299400" cy="299700"/>
          </a:xfrm>
        </p:grpSpPr>
        <p:sp>
          <p:nvSpPr>
            <p:cNvPr id="5809" name="Google Shape;5809;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0" name="Google Shape;5810;p70"/>
            <p:cNvGrpSpPr/>
            <p:nvPr/>
          </p:nvGrpSpPr>
          <p:grpSpPr>
            <a:xfrm>
              <a:off x="2483245" y="2183578"/>
              <a:ext cx="202232" cy="150485"/>
              <a:chOff x="5197967" y="3714018"/>
              <a:chExt cx="386455" cy="287569"/>
            </a:xfrm>
          </p:grpSpPr>
          <p:sp>
            <p:nvSpPr>
              <p:cNvPr id="5811" name="Google Shape;5811;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14" name="Google Shape;5814;p70"/>
          <p:cNvGrpSpPr/>
          <p:nvPr/>
        </p:nvGrpSpPr>
        <p:grpSpPr>
          <a:xfrm>
            <a:off x="4107075" y="2630125"/>
            <a:ext cx="299400" cy="299700"/>
            <a:chOff x="2434850" y="2109200"/>
            <a:chExt cx="299400" cy="299700"/>
          </a:xfrm>
        </p:grpSpPr>
        <p:sp>
          <p:nvSpPr>
            <p:cNvPr id="5815" name="Google Shape;5815;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6" name="Google Shape;5816;p70"/>
            <p:cNvGrpSpPr/>
            <p:nvPr/>
          </p:nvGrpSpPr>
          <p:grpSpPr>
            <a:xfrm>
              <a:off x="2483245" y="2183578"/>
              <a:ext cx="202232" cy="150485"/>
              <a:chOff x="5197967" y="3714018"/>
              <a:chExt cx="386455" cy="287569"/>
            </a:xfrm>
          </p:grpSpPr>
          <p:sp>
            <p:nvSpPr>
              <p:cNvPr id="5817" name="Google Shape;5817;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0" name="Google Shape;5820;p70"/>
          <p:cNvGrpSpPr/>
          <p:nvPr/>
        </p:nvGrpSpPr>
        <p:grpSpPr>
          <a:xfrm>
            <a:off x="4107075" y="3151125"/>
            <a:ext cx="299400" cy="299700"/>
            <a:chOff x="2434850" y="2109200"/>
            <a:chExt cx="299400" cy="299700"/>
          </a:xfrm>
        </p:grpSpPr>
        <p:sp>
          <p:nvSpPr>
            <p:cNvPr id="5821" name="Google Shape;5821;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2" name="Google Shape;5822;p70"/>
            <p:cNvGrpSpPr/>
            <p:nvPr/>
          </p:nvGrpSpPr>
          <p:grpSpPr>
            <a:xfrm>
              <a:off x="2483245" y="2183578"/>
              <a:ext cx="202232" cy="150485"/>
              <a:chOff x="5197967" y="3714018"/>
              <a:chExt cx="386455" cy="287569"/>
            </a:xfrm>
          </p:grpSpPr>
          <p:sp>
            <p:nvSpPr>
              <p:cNvPr id="5823" name="Google Shape;5823;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6" name="Google Shape;5826;p70"/>
          <p:cNvGrpSpPr/>
          <p:nvPr/>
        </p:nvGrpSpPr>
        <p:grpSpPr>
          <a:xfrm>
            <a:off x="2434925" y="3151125"/>
            <a:ext cx="299400" cy="299700"/>
            <a:chOff x="4115925" y="2109200"/>
            <a:chExt cx="299400" cy="299700"/>
          </a:xfrm>
        </p:grpSpPr>
        <p:sp>
          <p:nvSpPr>
            <p:cNvPr id="5827" name="Google Shape;5827;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8" name="Google Shape;5828;p70"/>
            <p:cNvGrpSpPr/>
            <p:nvPr/>
          </p:nvGrpSpPr>
          <p:grpSpPr>
            <a:xfrm>
              <a:off x="4164512" y="2159076"/>
              <a:ext cx="202235" cy="199944"/>
              <a:chOff x="5778658" y="3703488"/>
              <a:chExt cx="312140" cy="308603"/>
            </a:xfrm>
          </p:grpSpPr>
          <p:sp>
            <p:nvSpPr>
              <p:cNvPr id="5829" name="Google Shape;5829;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2" name="Google Shape;5832;p70"/>
          <p:cNvGrpSpPr/>
          <p:nvPr/>
        </p:nvGrpSpPr>
        <p:grpSpPr>
          <a:xfrm>
            <a:off x="5779225" y="3151125"/>
            <a:ext cx="299400" cy="299700"/>
            <a:chOff x="4115925" y="2109200"/>
            <a:chExt cx="299400" cy="299700"/>
          </a:xfrm>
        </p:grpSpPr>
        <p:sp>
          <p:nvSpPr>
            <p:cNvPr id="5833" name="Google Shape;5833;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4" name="Google Shape;5834;p70"/>
            <p:cNvGrpSpPr/>
            <p:nvPr/>
          </p:nvGrpSpPr>
          <p:grpSpPr>
            <a:xfrm>
              <a:off x="4164512" y="2159076"/>
              <a:ext cx="202235" cy="199944"/>
              <a:chOff x="5778658" y="3703488"/>
              <a:chExt cx="312140" cy="308603"/>
            </a:xfrm>
          </p:grpSpPr>
          <p:sp>
            <p:nvSpPr>
              <p:cNvPr id="5835" name="Google Shape;5835;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8" name="Google Shape;5838;p70"/>
          <p:cNvGrpSpPr/>
          <p:nvPr/>
        </p:nvGrpSpPr>
        <p:grpSpPr>
          <a:xfrm>
            <a:off x="7451375" y="3151125"/>
            <a:ext cx="299400" cy="299700"/>
            <a:chOff x="4115925" y="2109200"/>
            <a:chExt cx="299400" cy="299700"/>
          </a:xfrm>
        </p:grpSpPr>
        <p:sp>
          <p:nvSpPr>
            <p:cNvPr id="5839" name="Google Shape;5839;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0" name="Google Shape;5840;p70"/>
            <p:cNvGrpSpPr/>
            <p:nvPr/>
          </p:nvGrpSpPr>
          <p:grpSpPr>
            <a:xfrm>
              <a:off x="4164512" y="2159076"/>
              <a:ext cx="202235" cy="199944"/>
              <a:chOff x="5778658" y="3703488"/>
              <a:chExt cx="312140" cy="308603"/>
            </a:xfrm>
          </p:grpSpPr>
          <p:sp>
            <p:nvSpPr>
              <p:cNvPr id="5841" name="Google Shape;5841;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44" name="Google Shape;5844;p70"/>
          <p:cNvGrpSpPr/>
          <p:nvPr/>
        </p:nvGrpSpPr>
        <p:grpSpPr>
          <a:xfrm>
            <a:off x="2434925" y="3672125"/>
            <a:ext cx="299400" cy="299700"/>
            <a:chOff x="4115925" y="2109200"/>
            <a:chExt cx="299400" cy="299700"/>
          </a:xfrm>
        </p:grpSpPr>
        <p:sp>
          <p:nvSpPr>
            <p:cNvPr id="5845" name="Google Shape;5845;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6" name="Google Shape;5846;p70"/>
            <p:cNvGrpSpPr/>
            <p:nvPr/>
          </p:nvGrpSpPr>
          <p:grpSpPr>
            <a:xfrm>
              <a:off x="4164512" y="2159076"/>
              <a:ext cx="202235" cy="199944"/>
              <a:chOff x="5778658" y="3703488"/>
              <a:chExt cx="312140" cy="308603"/>
            </a:xfrm>
          </p:grpSpPr>
          <p:sp>
            <p:nvSpPr>
              <p:cNvPr id="5847" name="Google Shape;5847;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0" name="Google Shape;5850;p70"/>
          <p:cNvGrpSpPr/>
          <p:nvPr/>
        </p:nvGrpSpPr>
        <p:grpSpPr>
          <a:xfrm>
            <a:off x="7451375" y="3672125"/>
            <a:ext cx="299400" cy="299700"/>
            <a:chOff x="4115925" y="2109200"/>
            <a:chExt cx="299400" cy="299700"/>
          </a:xfrm>
        </p:grpSpPr>
        <p:sp>
          <p:nvSpPr>
            <p:cNvPr id="5851" name="Google Shape;5851;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2" name="Google Shape;5852;p70"/>
            <p:cNvGrpSpPr/>
            <p:nvPr/>
          </p:nvGrpSpPr>
          <p:grpSpPr>
            <a:xfrm>
              <a:off x="4164512" y="2159076"/>
              <a:ext cx="202235" cy="199944"/>
              <a:chOff x="5778658" y="3703488"/>
              <a:chExt cx="312140" cy="308603"/>
            </a:xfrm>
          </p:grpSpPr>
          <p:sp>
            <p:nvSpPr>
              <p:cNvPr id="5853" name="Google Shape;5853;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6" name="Google Shape;5856;p70"/>
          <p:cNvGrpSpPr/>
          <p:nvPr/>
        </p:nvGrpSpPr>
        <p:grpSpPr>
          <a:xfrm>
            <a:off x="5779300" y="3672125"/>
            <a:ext cx="299400" cy="299700"/>
            <a:chOff x="2434850" y="2109200"/>
            <a:chExt cx="299400" cy="299700"/>
          </a:xfrm>
        </p:grpSpPr>
        <p:sp>
          <p:nvSpPr>
            <p:cNvPr id="5857" name="Google Shape;5857;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8" name="Google Shape;5858;p70"/>
            <p:cNvGrpSpPr/>
            <p:nvPr/>
          </p:nvGrpSpPr>
          <p:grpSpPr>
            <a:xfrm>
              <a:off x="2483245" y="2183578"/>
              <a:ext cx="202232" cy="150485"/>
              <a:chOff x="5197967" y="3714018"/>
              <a:chExt cx="386455" cy="287569"/>
            </a:xfrm>
          </p:grpSpPr>
          <p:sp>
            <p:nvSpPr>
              <p:cNvPr id="5859" name="Google Shape;5859;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2" name="Google Shape;5862;p70"/>
          <p:cNvGrpSpPr/>
          <p:nvPr/>
        </p:nvGrpSpPr>
        <p:grpSpPr>
          <a:xfrm>
            <a:off x="4107075" y="3672125"/>
            <a:ext cx="299400" cy="299700"/>
            <a:chOff x="2434850" y="2109200"/>
            <a:chExt cx="299400" cy="299700"/>
          </a:xfrm>
        </p:grpSpPr>
        <p:sp>
          <p:nvSpPr>
            <p:cNvPr id="5863" name="Google Shape;5863;p70"/>
            <p:cNvSpPr/>
            <p:nvPr/>
          </p:nvSpPr>
          <p:spPr>
            <a:xfrm>
              <a:off x="2434850"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4" name="Google Shape;5864;p70"/>
            <p:cNvGrpSpPr/>
            <p:nvPr/>
          </p:nvGrpSpPr>
          <p:grpSpPr>
            <a:xfrm>
              <a:off x="2483245" y="2183578"/>
              <a:ext cx="202232" cy="150485"/>
              <a:chOff x="5197967" y="3714018"/>
              <a:chExt cx="386455" cy="287569"/>
            </a:xfrm>
          </p:grpSpPr>
          <p:sp>
            <p:nvSpPr>
              <p:cNvPr id="5865" name="Google Shape;5865;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8" name="Google Shape;5868;p70"/>
          <p:cNvGrpSpPr/>
          <p:nvPr/>
        </p:nvGrpSpPr>
        <p:grpSpPr>
          <a:xfrm>
            <a:off x="2434925" y="4193138"/>
            <a:ext cx="299400" cy="299700"/>
            <a:chOff x="4115925" y="2109200"/>
            <a:chExt cx="299400" cy="299700"/>
          </a:xfrm>
        </p:grpSpPr>
        <p:sp>
          <p:nvSpPr>
            <p:cNvPr id="5869" name="Google Shape;5869;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0" name="Google Shape;5870;p70"/>
            <p:cNvGrpSpPr/>
            <p:nvPr/>
          </p:nvGrpSpPr>
          <p:grpSpPr>
            <a:xfrm>
              <a:off x="4164512" y="2159076"/>
              <a:ext cx="202235" cy="199944"/>
              <a:chOff x="5778658" y="3703488"/>
              <a:chExt cx="312140" cy="308603"/>
            </a:xfrm>
          </p:grpSpPr>
          <p:sp>
            <p:nvSpPr>
              <p:cNvPr id="5871" name="Google Shape;5871;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74" name="Google Shape;5874;p70"/>
          <p:cNvGrpSpPr/>
          <p:nvPr/>
        </p:nvGrpSpPr>
        <p:grpSpPr>
          <a:xfrm>
            <a:off x="5779225" y="4193138"/>
            <a:ext cx="299400" cy="299700"/>
            <a:chOff x="4115925" y="2109200"/>
            <a:chExt cx="299400" cy="299700"/>
          </a:xfrm>
        </p:grpSpPr>
        <p:sp>
          <p:nvSpPr>
            <p:cNvPr id="5875" name="Google Shape;5875;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6" name="Google Shape;5876;p70"/>
            <p:cNvGrpSpPr/>
            <p:nvPr/>
          </p:nvGrpSpPr>
          <p:grpSpPr>
            <a:xfrm>
              <a:off x="4164512" y="2159076"/>
              <a:ext cx="202235" cy="199944"/>
              <a:chOff x="5778658" y="3703488"/>
              <a:chExt cx="312140" cy="308603"/>
            </a:xfrm>
          </p:grpSpPr>
          <p:sp>
            <p:nvSpPr>
              <p:cNvPr id="5877" name="Google Shape;5877;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80" name="Google Shape;5880;p70"/>
          <p:cNvGrpSpPr/>
          <p:nvPr/>
        </p:nvGrpSpPr>
        <p:grpSpPr>
          <a:xfrm>
            <a:off x="7451375" y="4193138"/>
            <a:ext cx="299400" cy="299700"/>
            <a:chOff x="4115925" y="2109200"/>
            <a:chExt cx="299400" cy="299700"/>
          </a:xfrm>
        </p:grpSpPr>
        <p:sp>
          <p:nvSpPr>
            <p:cNvPr id="5881" name="Google Shape;5881;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2" name="Google Shape;5882;p70"/>
            <p:cNvGrpSpPr/>
            <p:nvPr/>
          </p:nvGrpSpPr>
          <p:grpSpPr>
            <a:xfrm>
              <a:off x="4164512" y="2159076"/>
              <a:ext cx="202235" cy="199944"/>
              <a:chOff x="5778658" y="3703488"/>
              <a:chExt cx="312140" cy="308603"/>
            </a:xfrm>
          </p:grpSpPr>
          <p:sp>
            <p:nvSpPr>
              <p:cNvPr id="5883" name="Google Shape;5883;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86" name="Google Shape;5886;p70"/>
          <p:cNvGrpSpPr/>
          <p:nvPr/>
        </p:nvGrpSpPr>
        <p:grpSpPr>
          <a:xfrm>
            <a:off x="4115925" y="4193138"/>
            <a:ext cx="299400" cy="299700"/>
            <a:chOff x="4115925" y="2109200"/>
            <a:chExt cx="299400" cy="299700"/>
          </a:xfrm>
        </p:grpSpPr>
        <p:sp>
          <p:nvSpPr>
            <p:cNvPr id="5887" name="Google Shape;5887;p70"/>
            <p:cNvSpPr/>
            <p:nvPr/>
          </p:nvSpPr>
          <p:spPr>
            <a:xfrm>
              <a:off x="4115925" y="2109200"/>
              <a:ext cx="299400" cy="2997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8" name="Google Shape;5888;p70"/>
            <p:cNvGrpSpPr/>
            <p:nvPr/>
          </p:nvGrpSpPr>
          <p:grpSpPr>
            <a:xfrm>
              <a:off x="4164512" y="2159076"/>
              <a:ext cx="202235" cy="199944"/>
              <a:chOff x="5778658" y="3703488"/>
              <a:chExt cx="312140" cy="308603"/>
            </a:xfrm>
          </p:grpSpPr>
          <p:sp>
            <p:nvSpPr>
              <p:cNvPr id="5889" name="Google Shape;5889;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2" name="Google Shape;5892;p70"/>
          <p:cNvGrpSpPr/>
          <p:nvPr/>
        </p:nvGrpSpPr>
        <p:grpSpPr>
          <a:xfrm>
            <a:off x="720015" y="2063000"/>
            <a:ext cx="1050436" cy="440600"/>
            <a:chOff x="1836800" y="1520550"/>
            <a:chExt cx="1871100" cy="440600"/>
          </a:xfrm>
        </p:grpSpPr>
        <p:sp>
          <p:nvSpPr>
            <p:cNvPr id="5893" name="Google Shape;5893;p7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5" name="Google Shape;5895;p70"/>
          <p:cNvSpPr txBox="1"/>
          <p:nvPr/>
        </p:nvSpPr>
        <p:spPr>
          <a:xfrm>
            <a:off x="761751" y="2062950"/>
            <a:ext cx="9672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Nunito"/>
                <a:ea typeface="Nunito"/>
                <a:cs typeface="Nunito"/>
                <a:sym typeface="Nunito"/>
              </a:rPr>
              <a:t>Mercury</a:t>
            </a:r>
            <a:endParaRPr>
              <a:solidFill>
                <a:srgbClr val="FFFFFF"/>
              </a:solidFill>
              <a:latin typeface="Nunito"/>
              <a:ea typeface="Nunito"/>
              <a:cs typeface="Nunito"/>
              <a:sym typeface="Nunito"/>
            </a:endParaRPr>
          </a:p>
        </p:txBody>
      </p:sp>
      <p:grpSp>
        <p:nvGrpSpPr>
          <p:cNvPr id="5896" name="Google Shape;5896;p70"/>
          <p:cNvGrpSpPr/>
          <p:nvPr/>
        </p:nvGrpSpPr>
        <p:grpSpPr>
          <a:xfrm>
            <a:off x="720015" y="2559675"/>
            <a:ext cx="1050436" cy="440600"/>
            <a:chOff x="1836800" y="1520550"/>
            <a:chExt cx="1871100" cy="440600"/>
          </a:xfrm>
        </p:grpSpPr>
        <p:sp>
          <p:nvSpPr>
            <p:cNvPr id="5897" name="Google Shape;5897;p7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9" name="Google Shape;5899;p70"/>
          <p:cNvSpPr txBox="1"/>
          <p:nvPr/>
        </p:nvSpPr>
        <p:spPr>
          <a:xfrm>
            <a:off x="761751" y="2559625"/>
            <a:ext cx="9672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Nunito"/>
                <a:ea typeface="Nunito"/>
                <a:cs typeface="Nunito"/>
                <a:sym typeface="Nunito"/>
              </a:rPr>
              <a:t>Venus</a:t>
            </a:r>
            <a:endParaRPr>
              <a:solidFill>
                <a:srgbClr val="FFFFFF"/>
              </a:solidFill>
              <a:latin typeface="Nunito"/>
              <a:ea typeface="Nunito"/>
              <a:cs typeface="Nunito"/>
              <a:sym typeface="Nunito"/>
            </a:endParaRPr>
          </a:p>
        </p:txBody>
      </p:sp>
      <p:grpSp>
        <p:nvGrpSpPr>
          <p:cNvPr id="5900" name="Google Shape;5900;p70"/>
          <p:cNvGrpSpPr/>
          <p:nvPr/>
        </p:nvGrpSpPr>
        <p:grpSpPr>
          <a:xfrm>
            <a:off x="720015" y="3080675"/>
            <a:ext cx="1050436" cy="440600"/>
            <a:chOff x="1836800" y="1520550"/>
            <a:chExt cx="1871100" cy="440600"/>
          </a:xfrm>
        </p:grpSpPr>
        <p:sp>
          <p:nvSpPr>
            <p:cNvPr id="5901" name="Google Shape;5901;p7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3" name="Google Shape;5903;p70"/>
          <p:cNvSpPr txBox="1"/>
          <p:nvPr/>
        </p:nvSpPr>
        <p:spPr>
          <a:xfrm>
            <a:off x="761751" y="3080625"/>
            <a:ext cx="9672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Nunito"/>
                <a:ea typeface="Nunito"/>
                <a:cs typeface="Nunito"/>
                <a:sym typeface="Nunito"/>
              </a:rPr>
              <a:t>Earth</a:t>
            </a:r>
            <a:endParaRPr>
              <a:solidFill>
                <a:srgbClr val="FFFFFF"/>
              </a:solidFill>
              <a:latin typeface="Nunito"/>
              <a:ea typeface="Nunito"/>
              <a:cs typeface="Nunito"/>
              <a:sym typeface="Nunito"/>
            </a:endParaRPr>
          </a:p>
        </p:txBody>
      </p:sp>
      <p:grpSp>
        <p:nvGrpSpPr>
          <p:cNvPr id="5904" name="Google Shape;5904;p70"/>
          <p:cNvGrpSpPr/>
          <p:nvPr/>
        </p:nvGrpSpPr>
        <p:grpSpPr>
          <a:xfrm>
            <a:off x="720015" y="3601675"/>
            <a:ext cx="1050436" cy="440600"/>
            <a:chOff x="1836800" y="1520550"/>
            <a:chExt cx="1871100" cy="440600"/>
          </a:xfrm>
        </p:grpSpPr>
        <p:sp>
          <p:nvSpPr>
            <p:cNvPr id="5905" name="Google Shape;5905;p7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7" name="Google Shape;5907;p70"/>
          <p:cNvSpPr txBox="1"/>
          <p:nvPr/>
        </p:nvSpPr>
        <p:spPr>
          <a:xfrm>
            <a:off x="761751" y="3601625"/>
            <a:ext cx="9672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Nunito"/>
                <a:ea typeface="Nunito"/>
                <a:cs typeface="Nunito"/>
                <a:sym typeface="Nunito"/>
              </a:rPr>
              <a:t>Mars</a:t>
            </a:r>
            <a:endParaRPr>
              <a:solidFill>
                <a:srgbClr val="FFFFFF"/>
              </a:solidFill>
              <a:latin typeface="Nunito"/>
              <a:ea typeface="Nunito"/>
              <a:cs typeface="Nunito"/>
              <a:sym typeface="Nunito"/>
            </a:endParaRPr>
          </a:p>
        </p:txBody>
      </p:sp>
      <p:grpSp>
        <p:nvGrpSpPr>
          <p:cNvPr id="5908" name="Google Shape;5908;p70"/>
          <p:cNvGrpSpPr/>
          <p:nvPr/>
        </p:nvGrpSpPr>
        <p:grpSpPr>
          <a:xfrm>
            <a:off x="720015" y="4122675"/>
            <a:ext cx="1050436" cy="440600"/>
            <a:chOff x="1836800" y="1520550"/>
            <a:chExt cx="1871100" cy="440600"/>
          </a:xfrm>
        </p:grpSpPr>
        <p:sp>
          <p:nvSpPr>
            <p:cNvPr id="5909" name="Google Shape;5909;p70"/>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0"/>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1" name="Google Shape;5911;p70"/>
          <p:cNvSpPr txBox="1"/>
          <p:nvPr/>
        </p:nvSpPr>
        <p:spPr>
          <a:xfrm>
            <a:off x="761751" y="4122625"/>
            <a:ext cx="967200" cy="44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Nunito"/>
                <a:ea typeface="Nunito"/>
                <a:cs typeface="Nunito"/>
                <a:sym typeface="Nunito"/>
              </a:rPr>
              <a:t>Jupiter</a:t>
            </a:r>
            <a:endParaRPr>
              <a:solidFill>
                <a:srgbClr val="FFFFFF"/>
              </a:solidFill>
              <a:latin typeface="Nunito"/>
              <a:ea typeface="Nunito"/>
              <a:cs typeface="Nunito"/>
              <a:sym typeface="Nunito"/>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5915"/>
        <p:cNvGrpSpPr/>
        <p:nvPr/>
      </p:nvGrpSpPr>
      <p:grpSpPr>
        <a:xfrm>
          <a:off x="0" y="0"/>
          <a:ext cx="0" cy="0"/>
          <a:chOff x="0" y="0"/>
          <a:chExt cx="0" cy="0"/>
        </a:xfrm>
      </p:grpSpPr>
      <p:cxnSp>
        <p:nvCxnSpPr>
          <p:cNvPr id="5916" name="Google Shape;5916;p71"/>
          <p:cNvCxnSpPr>
            <a:stCxn id="5917" idx="0"/>
            <a:endCxn id="5918" idx="0"/>
          </p:cNvCxnSpPr>
          <p:nvPr/>
        </p:nvCxnSpPr>
        <p:spPr>
          <a:xfrm rot="-5400000">
            <a:off x="2546140" y="1332288"/>
            <a:ext cx="47400" cy="2107800"/>
          </a:xfrm>
          <a:prstGeom prst="bentConnector3">
            <a:avLst>
              <a:gd name="adj1" fmla="val 602215"/>
            </a:avLst>
          </a:prstGeom>
          <a:noFill/>
          <a:ln w="19050" cap="rnd" cmpd="sng">
            <a:solidFill>
              <a:schemeClr val="accent5"/>
            </a:solidFill>
            <a:prstDash val="dot"/>
            <a:round/>
            <a:headEnd type="none" w="med" len="med"/>
            <a:tailEnd type="none" w="med" len="med"/>
          </a:ln>
        </p:spPr>
      </p:cxnSp>
      <p:cxnSp>
        <p:nvCxnSpPr>
          <p:cNvPr id="5919" name="Google Shape;5919;p71"/>
          <p:cNvCxnSpPr>
            <a:stCxn id="5920" idx="2"/>
            <a:endCxn id="5921" idx="4"/>
          </p:cNvCxnSpPr>
          <p:nvPr/>
        </p:nvCxnSpPr>
        <p:spPr>
          <a:xfrm rot="5400000">
            <a:off x="6551263" y="2720538"/>
            <a:ext cx="47400" cy="2109000"/>
          </a:xfrm>
          <a:prstGeom prst="bentConnector3">
            <a:avLst>
              <a:gd name="adj1" fmla="val 602215"/>
            </a:avLst>
          </a:prstGeom>
          <a:noFill/>
          <a:ln w="19050" cap="rnd" cmpd="sng">
            <a:solidFill>
              <a:schemeClr val="accent5"/>
            </a:solidFill>
            <a:prstDash val="dot"/>
            <a:round/>
            <a:headEnd type="none" w="med" len="med"/>
            <a:tailEnd type="none" w="med" len="med"/>
          </a:ln>
        </p:spPr>
      </p:cxnSp>
      <p:cxnSp>
        <p:nvCxnSpPr>
          <p:cNvPr id="5922" name="Google Shape;5922;p71"/>
          <p:cNvCxnSpPr>
            <a:stCxn id="5923" idx="0"/>
            <a:endCxn id="5921" idx="0"/>
          </p:cNvCxnSpPr>
          <p:nvPr/>
        </p:nvCxnSpPr>
        <p:spPr>
          <a:xfrm rot="5400000" flipH="1">
            <a:off x="6550690" y="1332288"/>
            <a:ext cx="47400" cy="2107800"/>
          </a:xfrm>
          <a:prstGeom prst="bentConnector3">
            <a:avLst>
              <a:gd name="adj1" fmla="val 602215"/>
            </a:avLst>
          </a:prstGeom>
          <a:noFill/>
          <a:ln w="19050" cap="rnd" cmpd="sng">
            <a:solidFill>
              <a:schemeClr val="accent5"/>
            </a:solidFill>
            <a:prstDash val="dot"/>
            <a:round/>
            <a:headEnd type="none" w="med" len="med"/>
            <a:tailEnd type="none" w="med" len="med"/>
          </a:ln>
        </p:spPr>
      </p:cxnSp>
      <p:cxnSp>
        <p:nvCxnSpPr>
          <p:cNvPr id="5924" name="Google Shape;5924;p71"/>
          <p:cNvCxnSpPr>
            <a:endCxn id="5918" idx="4"/>
          </p:cNvCxnSpPr>
          <p:nvPr/>
        </p:nvCxnSpPr>
        <p:spPr>
          <a:xfrm>
            <a:off x="1906711" y="3751263"/>
            <a:ext cx="1716900" cy="47400"/>
          </a:xfrm>
          <a:prstGeom prst="bentConnector4">
            <a:avLst>
              <a:gd name="adj1" fmla="val 29041"/>
              <a:gd name="adj2" fmla="val 602373"/>
            </a:avLst>
          </a:prstGeom>
          <a:noFill/>
          <a:ln w="19050" cap="rnd" cmpd="sng">
            <a:solidFill>
              <a:schemeClr val="accent5"/>
            </a:solidFill>
            <a:prstDash val="dot"/>
            <a:round/>
            <a:headEnd type="none" w="med" len="med"/>
            <a:tailEnd type="none" w="med" len="med"/>
          </a:ln>
        </p:spPr>
      </p:cxnSp>
      <p:pic>
        <p:nvPicPr>
          <p:cNvPr id="5918" name="Google Shape;5918;p71"/>
          <p:cNvPicPr preferRelativeResize="0"/>
          <p:nvPr/>
        </p:nvPicPr>
        <p:blipFill rotWithShape="1">
          <a:blip r:embed="rId3">
            <a:alphaModFix/>
          </a:blip>
          <a:srcRect l="1860" t="11466" r="29486" b="42812"/>
          <a:stretch/>
        </p:blipFill>
        <p:spPr>
          <a:xfrm>
            <a:off x="2903911" y="2362563"/>
            <a:ext cx="1439400" cy="1436100"/>
          </a:xfrm>
          <a:prstGeom prst="ellipse">
            <a:avLst/>
          </a:prstGeom>
          <a:noFill/>
          <a:ln w="114300" cap="flat"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pic>
      <p:pic>
        <p:nvPicPr>
          <p:cNvPr id="5921" name="Google Shape;5921;p71"/>
          <p:cNvPicPr preferRelativeResize="0"/>
          <p:nvPr/>
        </p:nvPicPr>
        <p:blipFill rotWithShape="1">
          <a:blip r:embed="rId4">
            <a:alphaModFix/>
          </a:blip>
          <a:srcRect l="16590" r="16590"/>
          <a:stretch/>
        </p:blipFill>
        <p:spPr>
          <a:xfrm flipH="1">
            <a:off x="4800686" y="2362563"/>
            <a:ext cx="1439400" cy="1436100"/>
          </a:xfrm>
          <a:prstGeom prst="ellipse">
            <a:avLst/>
          </a:prstGeom>
          <a:noFill/>
          <a:ln w="114300" cap="flat" cmpd="sng">
            <a:solidFill>
              <a:schemeClr val="lt1"/>
            </a:solidFill>
            <a:prstDash val="solid"/>
            <a:round/>
            <a:headEnd type="none" w="sm" len="sm"/>
            <a:tailEnd type="none" w="sm" len="sm"/>
          </a:ln>
          <a:effectLst>
            <a:outerShdw blurRad="57150" dist="19050" dir="5400000" algn="bl" rotWithShape="0">
              <a:schemeClr val="dk1">
                <a:alpha val="20000"/>
              </a:schemeClr>
            </a:outerShdw>
          </a:effectLst>
        </p:spPr>
      </p:pic>
      <p:sp>
        <p:nvSpPr>
          <p:cNvPr id="5925" name="Google Shape;5925;p7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TEAM</a:t>
            </a:r>
            <a:endParaRPr/>
          </a:p>
        </p:txBody>
      </p:sp>
      <p:grpSp>
        <p:nvGrpSpPr>
          <p:cNvPr id="5926" name="Google Shape;5926;p71"/>
          <p:cNvGrpSpPr/>
          <p:nvPr/>
        </p:nvGrpSpPr>
        <p:grpSpPr>
          <a:xfrm>
            <a:off x="719945" y="2409915"/>
            <a:ext cx="1591745" cy="695135"/>
            <a:chOff x="1836800" y="1520550"/>
            <a:chExt cx="1871100" cy="440600"/>
          </a:xfrm>
        </p:grpSpPr>
        <p:sp>
          <p:nvSpPr>
            <p:cNvPr id="5927" name="Google Shape;5927;p7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7" name="Google Shape;5917;p71"/>
          <p:cNvSpPr txBox="1"/>
          <p:nvPr/>
        </p:nvSpPr>
        <p:spPr>
          <a:xfrm>
            <a:off x="791440" y="2409888"/>
            <a:ext cx="14490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lt1"/>
                </a:solidFill>
                <a:latin typeface="Rubik"/>
                <a:ea typeface="Rubik"/>
                <a:cs typeface="Rubik"/>
                <a:sym typeface="Rubik"/>
              </a:rPr>
              <a:t>LEONEL BURNETT</a:t>
            </a:r>
            <a:endParaRPr sz="1800" b="1">
              <a:solidFill>
                <a:srgbClr val="FFFFFF"/>
              </a:solidFill>
              <a:latin typeface="Rubik"/>
              <a:ea typeface="Rubik"/>
              <a:cs typeface="Rubik"/>
              <a:sym typeface="Rubik"/>
            </a:endParaRPr>
          </a:p>
        </p:txBody>
      </p:sp>
      <p:sp>
        <p:nvSpPr>
          <p:cNvPr id="5929" name="Google Shape;5929;p71"/>
          <p:cNvSpPr txBox="1"/>
          <p:nvPr/>
        </p:nvSpPr>
        <p:spPr>
          <a:xfrm>
            <a:off x="792613" y="3148638"/>
            <a:ext cx="14490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473326"/>
                </a:solidFill>
                <a:latin typeface="Nunito"/>
                <a:ea typeface="Nunito"/>
                <a:cs typeface="Nunito"/>
                <a:sym typeface="Nunito"/>
              </a:rPr>
              <a:t>Describe your team member!</a:t>
            </a:r>
            <a:endParaRPr>
              <a:solidFill>
                <a:srgbClr val="473326"/>
              </a:solidFill>
              <a:latin typeface="Nunito"/>
              <a:ea typeface="Nunito"/>
              <a:cs typeface="Nunito"/>
              <a:sym typeface="Nunito"/>
            </a:endParaRPr>
          </a:p>
        </p:txBody>
      </p:sp>
      <p:grpSp>
        <p:nvGrpSpPr>
          <p:cNvPr id="5930" name="Google Shape;5930;p71"/>
          <p:cNvGrpSpPr/>
          <p:nvPr/>
        </p:nvGrpSpPr>
        <p:grpSpPr>
          <a:xfrm>
            <a:off x="6832295" y="2409915"/>
            <a:ext cx="1591745" cy="695135"/>
            <a:chOff x="1836800" y="1520550"/>
            <a:chExt cx="1871100" cy="440600"/>
          </a:xfrm>
        </p:grpSpPr>
        <p:sp>
          <p:nvSpPr>
            <p:cNvPr id="5931" name="Google Shape;5931;p71"/>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rgbClr val="A20E4A"/>
            </a:solidFill>
            <a:ln w="19050" cap="flat" cmpd="sng">
              <a:solidFill>
                <a:srgbClr val="473326"/>
              </a:solidFill>
              <a:prstDash val="solid"/>
              <a:round/>
              <a:headEnd type="none" w="sm" len="sm"/>
              <a:tailEnd type="none" w="sm" len="sm"/>
            </a:ln>
            <a:effectLst>
              <a:outerShdw blurRad="57150" dist="19050" dir="5400000" algn="bl" rotWithShape="0">
                <a:srgbClr val="473326">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1"/>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3" name="Google Shape;5923;p71"/>
          <p:cNvSpPr txBox="1"/>
          <p:nvPr/>
        </p:nvSpPr>
        <p:spPr>
          <a:xfrm>
            <a:off x="6903790" y="2409888"/>
            <a:ext cx="1449000" cy="69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lt1"/>
                </a:solidFill>
                <a:latin typeface="Rubik"/>
                <a:ea typeface="Rubik"/>
                <a:cs typeface="Rubik"/>
                <a:sym typeface="Rubik"/>
              </a:rPr>
              <a:t>SALLIE JOHNSON</a:t>
            </a:r>
            <a:endParaRPr sz="1800" b="1">
              <a:solidFill>
                <a:srgbClr val="FFFFFF"/>
              </a:solidFill>
              <a:latin typeface="Rubik"/>
              <a:ea typeface="Rubik"/>
              <a:cs typeface="Rubik"/>
              <a:sym typeface="Rubik"/>
            </a:endParaRPr>
          </a:p>
        </p:txBody>
      </p:sp>
      <p:sp>
        <p:nvSpPr>
          <p:cNvPr id="5920" name="Google Shape;5920;p71"/>
          <p:cNvSpPr txBox="1"/>
          <p:nvPr/>
        </p:nvSpPr>
        <p:spPr>
          <a:xfrm>
            <a:off x="6904963" y="3148638"/>
            <a:ext cx="1449000" cy="60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473326"/>
                </a:solidFill>
                <a:latin typeface="Nunito"/>
                <a:ea typeface="Nunito"/>
                <a:cs typeface="Nunito"/>
                <a:sym typeface="Nunito"/>
              </a:rPr>
              <a:t>Describe your team member!</a:t>
            </a:r>
            <a:endParaRPr>
              <a:solidFill>
                <a:srgbClr val="473326"/>
              </a:solidFill>
              <a:latin typeface="Nunito"/>
              <a:ea typeface="Nunito"/>
              <a:cs typeface="Nunito"/>
              <a:sym typeface="Nunito"/>
            </a:endParaRPr>
          </a:p>
        </p:txBody>
      </p:sp>
      <p:grpSp>
        <p:nvGrpSpPr>
          <p:cNvPr id="5933" name="Google Shape;5933;p71"/>
          <p:cNvGrpSpPr/>
          <p:nvPr/>
        </p:nvGrpSpPr>
        <p:grpSpPr>
          <a:xfrm flipH="1">
            <a:off x="1116718" y="4036780"/>
            <a:ext cx="798447" cy="806411"/>
            <a:chOff x="6840796" y="3401679"/>
            <a:chExt cx="1372137" cy="1385823"/>
          </a:xfrm>
        </p:grpSpPr>
        <p:sp>
          <p:nvSpPr>
            <p:cNvPr id="5934" name="Google Shape;5934;p71"/>
            <p:cNvSpPr/>
            <p:nvPr/>
          </p:nvSpPr>
          <p:spPr>
            <a:xfrm>
              <a:off x="6840796" y="3401679"/>
              <a:ext cx="1372137" cy="1385823"/>
            </a:xfrm>
            <a:custGeom>
              <a:avLst/>
              <a:gdLst/>
              <a:ahLst/>
              <a:cxnLst/>
              <a:rect l="l" t="t" r="r" b="b"/>
              <a:pathLst>
                <a:path w="46719" h="47185" extrusionOk="0">
                  <a:moveTo>
                    <a:pt x="16823" y="1"/>
                  </a:moveTo>
                  <a:lnTo>
                    <a:pt x="16701" y="15"/>
                  </a:lnTo>
                  <a:cubicBezTo>
                    <a:pt x="15896" y="106"/>
                    <a:pt x="15191" y="622"/>
                    <a:pt x="14862" y="1357"/>
                  </a:cubicBezTo>
                  <a:cubicBezTo>
                    <a:pt x="14159" y="2916"/>
                    <a:pt x="13724" y="4615"/>
                    <a:pt x="13558" y="6438"/>
                  </a:cubicBezTo>
                  <a:cubicBezTo>
                    <a:pt x="12283" y="3933"/>
                    <a:pt x="11593" y="2349"/>
                    <a:pt x="11580" y="2321"/>
                  </a:cubicBezTo>
                  <a:cubicBezTo>
                    <a:pt x="11218" y="1469"/>
                    <a:pt x="10386" y="921"/>
                    <a:pt x="9463" y="921"/>
                  </a:cubicBezTo>
                  <a:cubicBezTo>
                    <a:pt x="9159" y="921"/>
                    <a:pt x="8861" y="979"/>
                    <a:pt x="8578" y="1098"/>
                  </a:cubicBezTo>
                  <a:cubicBezTo>
                    <a:pt x="8012" y="1332"/>
                    <a:pt x="7588" y="1774"/>
                    <a:pt x="7359" y="2297"/>
                  </a:cubicBezTo>
                  <a:cubicBezTo>
                    <a:pt x="6003" y="1499"/>
                    <a:pt x="4505" y="887"/>
                    <a:pt x="2865" y="578"/>
                  </a:cubicBezTo>
                  <a:lnTo>
                    <a:pt x="2643" y="536"/>
                  </a:lnTo>
                  <a:lnTo>
                    <a:pt x="2438" y="536"/>
                  </a:lnTo>
                  <a:cubicBezTo>
                    <a:pt x="1785" y="536"/>
                    <a:pt x="1161" y="816"/>
                    <a:pt x="712" y="1317"/>
                  </a:cubicBezTo>
                  <a:cubicBezTo>
                    <a:pt x="180" y="1922"/>
                    <a:pt x="0" y="2772"/>
                    <a:pt x="245" y="3540"/>
                  </a:cubicBezTo>
                  <a:cubicBezTo>
                    <a:pt x="274" y="3628"/>
                    <a:pt x="969" y="5760"/>
                    <a:pt x="2958" y="8282"/>
                  </a:cubicBezTo>
                  <a:cubicBezTo>
                    <a:pt x="4647" y="10424"/>
                    <a:pt x="7659" y="13326"/>
                    <a:pt x="12555" y="15297"/>
                  </a:cubicBezTo>
                  <a:cubicBezTo>
                    <a:pt x="12925" y="15985"/>
                    <a:pt x="13301" y="16665"/>
                    <a:pt x="13683" y="17340"/>
                  </a:cubicBezTo>
                  <a:cubicBezTo>
                    <a:pt x="11414" y="16420"/>
                    <a:pt x="8895" y="15836"/>
                    <a:pt x="6157" y="15836"/>
                  </a:cubicBezTo>
                  <a:cubicBezTo>
                    <a:pt x="5664" y="15836"/>
                    <a:pt x="5164" y="15854"/>
                    <a:pt x="4671" y="15894"/>
                  </a:cubicBezTo>
                  <a:cubicBezTo>
                    <a:pt x="3877" y="15957"/>
                    <a:pt x="3162" y="16435"/>
                    <a:pt x="2794" y="17154"/>
                  </a:cubicBezTo>
                  <a:cubicBezTo>
                    <a:pt x="2433" y="17872"/>
                    <a:pt x="2467" y="18708"/>
                    <a:pt x="2891" y="19399"/>
                  </a:cubicBezTo>
                  <a:cubicBezTo>
                    <a:pt x="2955" y="19503"/>
                    <a:pt x="4489" y="21955"/>
                    <a:pt x="7915" y="24594"/>
                  </a:cubicBezTo>
                  <a:cubicBezTo>
                    <a:pt x="13018" y="28520"/>
                    <a:pt x="18670" y="30046"/>
                    <a:pt x="22788" y="30619"/>
                  </a:cubicBezTo>
                  <a:cubicBezTo>
                    <a:pt x="22978" y="30849"/>
                    <a:pt x="23168" y="31077"/>
                    <a:pt x="23360" y="31304"/>
                  </a:cubicBezTo>
                  <a:cubicBezTo>
                    <a:pt x="21976" y="31031"/>
                    <a:pt x="20515" y="30864"/>
                    <a:pt x="19005" y="30864"/>
                  </a:cubicBezTo>
                  <a:cubicBezTo>
                    <a:pt x="16658" y="30864"/>
                    <a:pt x="14381" y="31269"/>
                    <a:pt x="12245" y="32064"/>
                  </a:cubicBezTo>
                  <a:cubicBezTo>
                    <a:pt x="11490" y="32343"/>
                    <a:pt x="10929" y="33006"/>
                    <a:pt x="10782" y="33798"/>
                  </a:cubicBezTo>
                  <a:cubicBezTo>
                    <a:pt x="10634" y="34587"/>
                    <a:pt x="10913" y="35407"/>
                    <a:pt x="11513" y="35941"/>
                  </a:cubicBezTo>
                  <a:cubicBezTo>
                    <a:pt x="11756" y="36158"/>
                    <a:pt x="17548" y="41206"/>
                    <a:pt x="28098" y="41206"/>
                  </a:cubicBezTo>
                  <a:cubicBezTo>
                    <a:pt x="29689" y="41206"/>
                    <a:pt x="31321" y="41087"/>
                    <a:pt x="32966" y="40852"/>
                  </a:cubicBezTo>
                  <a:cubicBezTo>
                    <a:pt x="36508" y="43773"/>
                    <a:pt x="39538" y="45667"/>
                    <a:pt x="41509" y="46763"/>
                  </a:cubicBezTo>
                  <a:cubicBezTo>
                    <a:pt x="42003" y="47040"/>
                    <a:pt x="42561" y="47185"/>
                    <a:pt x="43120" y="47185"/>
                  </a:cubicBezTo>
                  <a:cubicBezTo>
                    <a:pt x="43993" y="47185"/>
                    <a:pt x="44817" y="46840"/>
                    <a:pt x="45444" y="46215"/>
                  </a:cubicBezTo>
                  <a:cubicBezTo>
                    <a:pt x="46495" y="45165"/>
                    <a:pt x="46718" y="43585"/>
                    <a:pt x="45995" y="42284"/>
                  </a:cubicBezTo>
                  <a:lnTo>
                    <a:pt x="45667" y="41695"/>
                  </a:lnTo>
                  <a:cubicBezTo>
                    <a:pt x="45303" y="41037"/>
                    <a:pt x="44713" y="40519"/>
                    <a:pt x="44010" y="40238"/>
                  </a:cubicBezTo>
                  <a:cubicBezTo>
                    <a:pt x="40242" y="38728"/>
                    <a:pt x="36408" y="36209"/>
                    <a:pt x="32601" y="32744"/>
                  </a:cubicBezTo>
                  <a:cubicBezTo>
                    <a:pt x="34888" y="19415"/>
                    <a:pt x="28663" y="11721"/>
                    <a:pt x="28393" y="11394"/>
                  </a:cubicBezTo>
                  <a:cubicBezTo>
                    <a:pt x="27956" y="10863"/>
                    <a:pt x="27308" y="10559"/>
                    <a:pt x="26618" y="10559"/>
                  </a:cubicBezTo>
                  <a:lnTo>
                    <a:pt x="26436" y="10561"/>
                  </a:lnTo>
                  <a:lnTo>
                    <a:pt x="26272" y="10585"/>
                  </a:lnTo>
                  <a:cubicBezTo>
                    <a:pt x="25478" y="10705"/>
                    <a:pt x="24794" y="11243"/>
                    <a:pt x="24489" y="11985"/>
                  </a:cubicBezTo>
                  <a:cubicBezTo>
                    <a:pt x="23186" y="15149"/>
                    <a:pt x="22762" y="18571"/>
                    <a:pt x="23218" y="22190"/>
                  </a:cubicBezTo>
                  <a:cubicBezTo>
                    <a:pt x="22689" y="21475"/>
                    <a:pt x="22164" y="20745"/>
                    <a:pt x="21643" y="19997"/>
                  </a:cubicBezTo>
                  <a:cubicBezTo>
                    <a:pt x="24326" y="8423"/>
                    <a:pt x="19031" y="1226"/>
                    <a:pt x="18793" y="908"/>
                  </a:cubicBezTo>
                  <a:cubicBezTo>
                    <a:pt x="18359" y="341"/>
                    <a:pt x="17675" y="1"/>
                    <a:pt x="16959"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1"/>
            <p:cNvSpPr/>
            <p:nvPr/>
          </p:nvSpPr>
          <p:spPr>
            <a:xfrm>
              <a:off x="7184807" y="3643776"/>
              <a:ext cx="953468" cy="1074149"/>
            </a:xfrm>
            <a:custGeom>
              <a:avLst/>
              <a:gdLst/>
              <a:ahLst/>
              <a:cxnLst/>
              <a:rect l="l" t="t" r="r" b="b"/>
              <a:pathLst>
                <a:path w="32464" h="36573" extrusionOk="0">
                  <a:moveTo>
                    <a:pt x="73" y="0"/>
                  </a:moveTo>
                  <a:cubicBezTo>
                    <a:pt x="64" y="0"/>
                    <a:pt x="56" y="2"/>
                    <a:pt x="48" y="5"/>
                  </a:cubicBezTo>
                  <a:cubicBezTo>
                    <a:pt x="46" y="6"/>
                    <a:pt x="46" y="6"/>
                    <a:pt x="45" y="6"/>
                  </a:cubicBezTo>
                  <a:cubicBezTo>
                    <a:pt x="12" y="22"/>
                    <a:pt x="1" y="58"/>
                    <a:pt x="15" y="90"/>
                  </a:cubicBezTo>
                  <a:cubicBezTo>
                    <a:pt x="670" y="1517"/>
                    <a:pt x="1363" y="2944"/>
                    <a:pt x="2077" y="4330"/>
                  </a:cubicBezTo>
                  <a:cubicBezTo>
                    <a:pt x="2308" y="4749"/>
                    <a:pt x="2450" y="5039"/>
                    <a:pt x="2501" y="5145"/>
                  </a:cubicBezTo>
                  <a:cubicBezTo>
                    <a:pt x="5100" y="10082"/>
                    <a:pt x="8041" y="14681"/>
                    <a:pt x="11245" y="18812"/>
                  </a:cubicBezTo>
                  <a:cubicBezTo>
                    <a:pt x="11789" y="19456"/>
                    <a:pt x="12128" y="19914"/>
                    <a:pt x="12248" y="20078"/>
                  </a:cubicBezTo>
                  <a:cubicBezTo>
                    <a:pt x="19854" y="29504"/>
                    <a:pt x="27225" y="34382"/>
                    <a:pt x="30942" y="36450"/>
                  </a:cubicBezTo>
                  <a:cubicBezTo>
                    <a:pt x="31089" y="36532"/>
                    <a:pt x="31246" y="36573"/>
                    <a:pt x="31402" y="36573"/>
                  </a:cubicBezTo>
                  <a:cubicBezTo>
                    <a:pt x="31519" y="36573"/>
                    <a:pt x="31636" y="36549"/>
                    <a:pt x="31749" y="36502"/>
                  </a:cubicBezTo>
                  <a:cubicBezTo>
                    <a:pt x="31865" y="36454"/>
                    <a:pt x="31969" y="36383"/>
                    <a:pt x="32058" y="36296"/>
                  </a:cubicBezTo>
                  <a:cubicBezTo>
                    <a:pt x="32285" y="36067"/>
                    <a:pt x="32463" y="35639"/>
                    <a:pt x="32211" y="35186"/>
                  </a:cubicBezTo>
                  <a:lnTo>
                    <a:pt x="31887" y="34598"/>
                  </a:lnTo>
                  <a:cubicBezTo>
                    <a:pt x="31783" y="34413"/>
                    <a:pt x="31616" y="34268"/>
                    <a:pt x="31417" y="34188"/>
                  </a:cubicBezTo>
                  <a:cubicBezTo>
                    <a:pt x="27083" y="32452"/>
                    <a:pt x="22702" y="29500"/>
                    <a:pt x="18395" y="25411"/>
                  </a:cubicBezTo>
                  <a:cubicBezTo>
                    <a:pt x="18387" y="25406"/>
                    <a:pt x="18379" y="25400"/>
                    <a:pt x="18369" y="25397"/>
                  </a:cubicBezTo>
                  <a:cubicBezTo>
                    <a:pt x="18353" y="25391"/>
                    <a:pt x="18340" y="25384"/>
                    <a:pt x="18333" y="25376"/>
                  </a:cubicBezTo>
                  <a:lnTo>
                    <a:pt x="18288" y="25312"/>
                  </a:lnTo>
                  <a:cubicBezTo>
                    <a:pt x="14353" y="21555"/>
                    <a:pt x="10528" y="16922"/>
                    <a:pt x="6915" y="11533"/>
                  </a:cubicBezTo>
                  <a:cubicBezTo>
                    <a:pt x="3905" y="7046"/>
                    <a:pt x="1563" y="2803"/>
                    <a:pt x="129" y="33"/>
                  </a:cubicBezTo>
                  <a:cubicBezTo>
                    <a:pt x="118" y="13"/>
                    <a:pt x="96" y="0"/>
                    <a:pt x="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1"/>
            <p:cNvSpPr/>
            <p:nvPr/>
          </p:nvSpPr>
          <p:spPr>
            <a:xfrm>
              <a:off x="7232503" y="4377762"/>
              <a:ext cx="587547" cy="164501"/>
            </a:xfrm>
            <a:custGeom>
              <a:avLst/>
              <a:gdLst/>
              <a:ahLst/>
              <a:cxnLst/>
              <a:rect l="l" t="t" r="r" b="b"/>
              <a:pathLst>
                <a:path w="20005" h="5601" extrusionOk="0">
                  <a:moveTo>
                    <a:pt x="1054" y="1352"/>
                  </a:moveTo>
                  <a:cubicBezTo>
                    <a:pt x="1138" y="1374"/>
                    <a:pt x="1225" y="1394"/>
                    <a:pt x="1309" y="1417"/>
                  </a:cubicBezTo>
                  <a:cubicBezTo>
                    <a:pt x="1222" y="1396"/>
                    <a:pt x="1137" y="1376"/>
                    <a:pt x="1054" y="1352"/>
                  </a:cubicBezTo>
                  <a:close/>
                  <a:moveTo>
                    <a:pt x="2282" y="1660"/>
                  </a:moveTo>
                  <a:cubicBezTo>
                    <a:pt x="2300" y="1664"/>
                    <a:pt x="2319" y="1668"/>
                    <a:pt x="2337" y="1672"/>
                  </a:cubicBezTo>
                  <a:cubicBezTo>
                    <a:pt x="2319" y="1668"/>
                    <a:pt x="2300" y="1664"/>
                    <a:pt x="2282" y="1660"/>
                  </a:cubicBezTo>
                  <a:close/>
                  <a:moveTo>
                    <a:pt x="3015" y="1820"/>
                  </a:moveTo>
                  <a:cubicBezTo>
                    <a:pt x="3156" y="1849"/>
                    <a:pt x="3297" y="1871"/>
                    <a:pt x="3435" y="1899"/>
                  </a:cubicBezTo>
                  <a:cubicBezTo>
                    <a:pt x="3294" y="1871"/>
                    <a:pt x="3154" y="1849"/>
                    <a:pt x="3015" y="1820"/>
                  </a:cubicBezTo>
                  <a:close/>
                  <a:moveTo>
                    <a:pt x="4996" y="2163"/>
                  </a:moveTo>
                  <a:lnTo>
                    <a:pt x="4996" y="2163"/>
                  </a:lnTo>
                  <a:cubicBezTo>
                    <a:pt x="5238" y="2200"/>
                    <a:pt x="5482" y="2233"/>
                    <a:pt x="5724" y="2266"/>
                  </a:cubicBezTo>
                  <a:cubicBezTo>
                    <a:pt x="5480" y="2235"/>
                    <a:pt x="5238" y="2200"/>
                    <a:pt x="4996" y="2163"/>
                  </a:cubicBezTo>
                  <a:close/>
                  <a:moveTo>
                    <a:pt x="5988" y="2306"/>
                  </a:moveTo>
                  <a:cubicBezTo>
                    <a:pt x="6651" y="2394"/>
                    <a:pt x="7309" y="2474"/>
                    <a:pt x="7964" y="2555"/>
                  </a:cubicBezTo>
                  <a:cubicBezTo>
                    <a:pt x="7309" y="2474"/>
                    <a:pt x="6649" y="2394"/>
                    <a:pt x="5988" y="2306"/>
                  </a:cubicBezTo>
                  <a:close/>
                  <a:moveTo>
                    <a:pt x="14398" y="3586"/>
                  </a:moveTo>
                  <a:cubicBezTo>
                    <a:pt x="14633" y="3637"/>
                    <a:pt x="14865" y="3694"/>
                    <a:pt x="15100" y="3750"/>
                  </a:cubicBezTo>
                  <a:cubicBezTo>
                    <a:pt x="14865" y="3694"/>
                    <a:pt x="14633" y="3639"/>
                    <a:pt x="14398" y="3586"/>
                  </a:cubicBezTo>
                  <a:close/>
                  <a:moveTo>
                    <a:pt x="15489" y="3840"/>
                  </a:moveTo>
                  <a:lnTo>
                    <a:pt x="15489" y="3840"/>
                  </a:lnTo>
                  <a:cubicBezTo>
                    <a:pt x="15741" y="3901"/>
                    <a:pt x="15993" y="3966"/>
                    <a:pt x="16244" y="4032"/>
                  </a:cubicBezTo>
                  <a:cubicBezTo>
                    <a:pt x="15993" y="3966"/>
                    <a:pt x="15741" y="3902"/>
                    <a:pt x="15489" y="3840"/>
                  </a:cubicBezTo>
                  <a:close/>
                  <a:moveTo>
                    <a:pt x="16577" y="4117"/>
                  </a:moveTo>
                  <a:lnTo>
                    <a:pt x="16577" y="4117"/>
                  </a:lnTo>
                  <a:cubicBezTo>
                    <a:pt x="16840" y="4187"/>
                    <a:pt x="17099" y="4260"/>
                    <a:pt x="17362" y="4335"/>
                  </a:cubicBezTo>
                  <a:cubicBezTo>
                    <a:pt x="17099" y="4260"/>
                    <a:pt x="16837" y="4187"/>
                    <a:pt x="16577" y="4117"/>
                  </a:cubicBezTo>
                  <a:close/>
                  <a:moveTo>
                    <a:pt x="18737" y="4742"/>
                  </a:moveTo>
                  <a:cubicBezTo>
                    <a:pt x="18995" y="4824"/>
                    <a:pt x="19256" y="4911"/>
                    <a:pt x="19513" y="4996"/>
                  </a:cubicBezTo>
                  <a:cubicBezTo>
                    <a:pt x="19256" y="4911"/>
                    <a:pt x="18998" y="4825"/>
                    <a:pt x="18737" y="4742"/>
                  </a:cubicBezTo>
                  <a:close/>
                  <a:moveTo>
                    <a:pt x="5674" y="0"/>
                  </a:moveTo>
                  <a:cubicBezTo>
                    <a:pt x="3856" y="0"/>
                    <a:pt x="1966" y="270"/>
                    <a:pt x="61" y="932"/>
                  </a:cubicBezTo>
                  <a:cubicBezTo>
                    <a:pt x="60" y="932"/>
                    <a:pt x="60" y="932"/>
                    <a:pt x="58" y="933"/>
                  </a:cubicBezTo>
                  <a:cubicBezTo>
                    <a:pt x="34" y="944"/>
                    <a:pt x="19" y="967"/>
                    <a:pt x="19" y="991"/>
                  </a:cubicBezTo>
                  <a:cubicBezTo>
                    <a:pt x="19" y="1018"/>
                    <a:pt x="37" y="1044"/>
                    <a:pt x="61" y="1053"/>
                  </a:cubicBezTo>
                  <a:cubicBezTo>
                    <a:pt x="65" y="1054"/>
                    <a:pt x="69" y="1055"/>
                    <a:pt x="73" y="1056"/>
                  </a:cubicBezTo>
                  <a:lnTo>
                    <a:pt x="73" y="1056"/>
                  </a:lnTo>
                  <a:cubicBezTo>
                    <a:pt x="71" y="1056"/>
                    <a:pt x="70" y="1056"/>
                    <a:pt x="69" y="1056"/>
                  </a:cubicBezTo>
                  <a:cubicBezTo>
                    <a:pt x="61" y="1056"/>
                    <a:pt x="52" y="1058"/>
                    <a:pt x="44" y="1061"/>
                  </a:cubicBezTo>
                  <a:cubicBezTo>
                    <a:pt x="33" y="1067"/>
                    <a:pt x="21" y="1075"/>
                    <a:pt x="14" y="1090"/>
                  </a:cubicBezTo>
                  <a:cubicBezTo>
                    <a:pt x="0" y="1117"/>
                    <a:pt x="7" y="1151"/>
                    <a:pt x="31" y="1169"/>
                  </a:cubicBezTo>
                  <a:cubicBezTo>
                    <a:pt x="1119" y="2007"/>
                    <a:pt x="6288" y="5600"/>
                    <a:pt x="14788" y="5600"/>
                  </a:cubicBezTo>
                  <a:cubicBezTo>
                    <a:pt x="16337" y="5600"/>
                    <a:pt x="17996" y="5481"/>
                    <a:pt x="19761" y="5204"/>
                  </a:cubicBezTo>
                  <a:cubicBezTo>
                    <a:pt x="19765" y="5204"/>
                    <a:pt x="19771" y="5202"/>
                    <a:pt x="19775" y="5200"/>
                  </a:cubicBezTo>
                  <a:cubicBezTo>
                    <a:pt x="19797" y="5191"/>
                    <a:pt x="19812" y="5171"/>
                    <a:pt x="19814" y="5147"/>
                  </a:cubicBezTo>
                  <a:cubicBezTo>
                    <a:pt x="19817" y="5118"/>
                    <a:pt x="19800" y="5093"/>
                    <a:pt x="19774" y="5083"/>
                  </a:cubicBezTo>
                  <a:lnTo>
                    <a:pt x="19774" y="5083"/>
                  </a:lnTo>
                  <a:cubicBezTo>
                    <a:pt x="19820" y="5098"/>
                    <a:pt x="19868" y="5113"/>
                    <a:pt x="19914" y="5128"/>
                  </a:cubicBezTo>
                  <a:cubicBezTo>
                    <a:pt x="19920" y="5131"/>
                    <a:pt x="19927" y="5132"/>
                    <a:pt x="19933" y="5132"/>
                  </a:cubicBezTo>
                  <a:cubicBezTo>
                    <a:pt x="19942" y="5132"/>
                    <a:pt x="19951" y="5130"/>
                    <a:pt x="19959" y="5127"/>
                  </a:cubicBezTo>
                  <a:cubicBezTo>
                    <a:pt x="19971" y="5121"/>
                    <a:pt x="19983" y="5111"/>
                    <a:pt x="19990" y="5098"/>
                  </a:cubicBezTo>
                  <a:cubicBezTo>
                    <a:pt x="20005" y="5070"/>
                    <a:pt x="19998" y="5036"/>
                    <a:pt x="19973" y="5019"/>
                  </a:cubicBezTo>
                  <a:cubicBezTo>
                    <a:pt x="18622" y="4028"/>
                    <a:pt x="12697" y="0"/>
                    <a:pt x="5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1"/>
            <p:cNvSpPr/>
            <p:nvPr/>
          </p:nvSpPr>
          <p:spPr>
            <a:xfrm>
              <a:off x="7516834" y="3784929"/>
              <a:ext cx="273699" cy="594772"/>
            </a:xfrm>
            <a:custGeom>
              <a:avLst/>
              <a:gdLst/>
              <a:ahLst/>
              <a:cxnLst/>
              <a:rect l="l" t="t" r="r" b="b"/>
              <a:pathLst>
                <a:path w="9319" h="20251" extrusionOk="0">
                  <a:moveTo>
                    <a:pt x="3651" y="285"/>
                  </a:moveTo>
                  <a:lnTo>
                    <a:pt x="3651" y="285"/>
                  </a:lnTo>
                  <a:cubicBezTo>
                    <a:pt x="3692" y="472"/>
                    <a:pt x="3732" y="659"/>
                    <a:pt x="3772" y="848"/>
                  </a:cubicBezTo>
                  <a:lnTo>
                    <a:pt x="3772" y="848"/>
                  </a:lnTo>
                  <a:cubicBezTo>
                    <a:pt x="3732" y="660"/>
                    <a:pt x="3691" y="472"/>
                    <a:pt x="3651" y="285"/>
                  </a:cubicBezTo>
                  <a:close/>
                  <a:moveTo>
                    <a:pt x="5247" y="9991"/>
                  </a:moveTo>
                  <a:cubicBezTo>
                    <a:pt x="5261" y="10200"/>
                    <a:pt x="5277" y="10408"/>
                    <a:pt x="5289" y="10609"/>
                  </a:cubicBezTo>
                  <a:cubicBezTo>
                    <a:pt x="5275" y="10406"/>
                    <a:pt x="5261" y="10200"/>
                    <a:pt x="5247" y="9991"/>
                  </a:cubicBezTo>
                  <a:close/>
                  <a:moveTo>
                    <a:pt x="5507" y="13077"/>
                  </a:moveTo>
                  <a:cubicBezTo>
                    <a:pt x="5557" y="13455"/>
                    <a:pt x="5616" y="13832"/>
                    <a:pt x="5681" y="14208"/>
                  </a:cubicBezTo>
                  <a:cubicBezTo>
                    <a:pt x="5614" y="13832"/>
                    <a:pt x="5554" y="13455"/>
                    <a:pt x="5507" y="13077"/>
                  </a:cubicBezTo>
                  <a:close/>
                  <a:moveTo>
                    <a:pt x="3633" y="1"/>
                  </a:moveTo>
                  <a:cubicBezTo>
                    <a:pt x="3630" y="1"/>
                    <a:pt x="3627" y="1"/>
                    <a:pt x="3625" y="1"/>
                  </a:cubicBezTo>
                  <a:cubicBezTo>
                    <a:pt x="3619" y="4"/>
                    <a:pt x="3615" y="4"/>
                    <a:pt x="3609" y="5"/>
                  </a:cubicBezTo>
                  <a:cubicBezTo>
                    <a:pt x="3593" y="13"/>
                    <a:pt x="3580" y="25"/>
                    <a:pt x="3573" y="42"/>
                  </a:cubicBezTo>
                  <a:cubicBezTo>
                    <a:pt x="3566" y="61"/>
                    <a:pt x="3566" y="87"/>
                    <a:pt x="3576" y="104"/>
                  </a:cubicBezTo>
                  <a:cubicBezTo>
                    <a:pt x="3588" y="119"/>
                    <a:pt x="3600" y="136"/>
                    <a:pt x="3619" y="139"/>
                  </a:cubicBezTo>
                  <a:lnTo>
                    <a:pt x="3623" y="139"/>
                  </a:lnTo>
                  <a:cubicBezTo>
                    <a:pt x="3623" y="142"/>
                    <a:pt x="3622" y="144"/>
                    <a:pt x="3622" y="146"/>
                  </a:cubicBezTo>
                  <a:cubicBezTo>
                    <a:pt x="3626" y="167"/>
                    <a:pt x="3630" y="187"/>
                    <a:pt x="3635" y="207"/>
                  </a:cubicBezTo>
                  <a:lnTo>
                    <a:pt x="3635" y="207"/>
                  </a:lnTo>
                  <a:cubicBezTo>
                    <a:pt x="3627" y="182"/>
                    <a:pt x="3606" y="163"/>
                    <a:pt x="3579" y="162"/>
                  </a:cubicBezTo>
                  <a:cubicBezTo>
                    <a:pt x="3568" y="162"/>
                    <a:pt x="3559" y="163"/>
                    <a:pt x="3548" y="168"/>
                  </a:cubicBezTo>
                  <a:cubicBezTo>
                    <a:pt x="3532" y="175"/>
                    <a:pt x="3519" y="186"/>
                    <a:pt x="3515" y="203"/>
                  </a:cubicBezTo>
                  <a:cubicBezTo>
                    <a:pt x="0" y="9356"/>
                    <a:pt x="5748" y="18485"/>
                    <a:pt x="6937" y="20222"/>
                  </a:cubicBezTo>
                  <a:cubicBezTo>
                    <a:pt x="6951" y="20241"/>
                    <a:pt x="6971" y="20250"/>
                    <a:pt x="6991" y="20250"/>
                  </a:cubicBezTo>
                  <a:cubicBezTo>
                    <a:pt x="6999" y="20250"/>
                    <a:pt x="7007" y="20249"/>
                    <a:pt x="7014" y="20246"/>
                  </a:cubicBezTo>
                  <a:lnTo>
                    <a:pt x="7015" y="20246"/>
                  </a:lnTo>
                  <a:cubicBezTo>
                    <a:pt x="7044" y="20232"/>
                    <a:pt x="7061" y="20201"/>
                    <a:pt x="7054" y="20172"/>
                  </a:cubicBezTo>
                  <a:lnTo>
                    <a:pt x="6417" y="17548"/>
                  </a:lnTo>
                  <a:lnTo>
                    <a:pt x="7004" y="19966"/>
                  </a:lnTo>
                  <a:cubicBezTo>
                    <a:pt x="7011" y="19993"/>
                    <a:pt x="7035" y="20014"/>
                    <a:pt x="7063" y="20014"/>
                  </a:cubicBezTo>
                  <a:cubicBezTo>
                    <a:pt x="7064" y="20014"/>
                    <a:pt x="7064" y="20014"/>
                    <a:pt x="7065" y="20014"/>
                  </a:cubicBezTo>
                  <a:cubicBezTo>
                    <a:pt x="7075" y="20014"/>
                    <a:pt x="7082" y="20013"/>
                    <a:pt x="7090" y="20009"/>
                  </a:cubicBezTo>
                  <a:cubicBezTo>
                    <a:pt x="7108" y="20000"/>
                    <a:pt x="7122" y="19984"/>
                    <a:pt x="7127" y="19963"/>
                  </a:cubicBezTo>
                  <a:cubicBezTo>
                    <a:pt x="9318" y="8520"/>
                    <a:pt x="4686" y="1407"/>
                    <a:pt x="3736" y="97"/>
                  </a:cubicBezTo>
                  <a:cubicBezTo>
                    <a:pt x="3729" y="85"/>
                    <a:pt x="3717" y="79"/>
                    <a:pt x="3707" y="77"/>
                  </a:cubicBezTo>
                  <a:cubicBezTo>
                    <a:pt x="3704" y="64"/>
                    <a:pt x="3703" y="51"/>
                    <a:pt x="3696" y="42"/>
                  </a:cubicBezTo>
                  <a:cubicBezTo>
                    <a:pt x="3696" y="42"/>
                    <a:pt x="3686" y="28"/>
                    <a:pt x="3686" y="27"/>
                  </a:cubicBezTo>
                  <a:cubicBezTo>
                    <a:pt x="3673" y="9"/>
                    <a:pt x="3653" y="1"/>
                    <a:pt x="3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1"/>
            <p:cNvSpPr/>
            <p:nvPr/>
          </p:nvSpPr>
          <p:spPr>
            <a:xfrm>
              <a:off x="7249920" y="3478071"/>
              <a:ext cx="225121" cy="515649"/>
            </a:xfrm>
            <a:custGeom>
              <a:avLst/>
              <a:gdLst/>
              <a:ahLst/>
              <a:cxnLst/>
              <a:rect l="l" t="t" r="r" b="b"/>
              <a:pathLst>
                <a:path w="7665" h="17557" extrusionOk="0">
                  <a:moveTo>
                    <a:pt x="4002" y="4945"/>
                  </a:moveTo>
                  <a:cubicBezTo>
                    <a:pt x="4060" y="5251"/>
                    <a:pt x="4117" y="5561"/>
                    <a:pt x="4166" y="5872"/>
                  </a:cubicBezTo>
                  <a:cubicBezTo>
                    <a:pt x="4115" y="5561"/>
                    <a:pt x="4060" y="5251"/>
                    <a:pt x="4002" y="4945"/>
                  </a:cubicBezTo>
                  <a:close/>
                  <a:moveTo>
                    <a:pt x="4742" y="14125"/>
                  </a:moveTo>
                  <a:cubicBezTo>
                    <a:pt x="4748" y="14175"/>
                    <a:pt x="4754" y="14225"/>
                    <a:pt x="4760" y="14275"/>
                  </a:cubicBezTo>
                  <a:lnTo>
                    <a:pt x="4760" y="14275"/>
                  </a:lnTo>
                  <a:cubicBezTo>
                    <a:pt x="4754" y="14225"/>
                    <a:pt x="4748" y="14175"/>
                    <a:pt x="4742" y="14125"/>
                  </a:cubicBezTo>
                  <a:close/>
                  <a:moveTo>
                    <a:pt x="4876" y="15182"/>
                  </a:moveTo>
                  <a:cubicBezTo>
                    <a:pt x="4911" y="15436"/>
                    <a:pt x="4950" y="15689"/>
                    <a:pt x="4987" y="15942"/>
                  </a:cubicBezTo>
                  <a:cubicBezTo>
                    <a:pt x="4948" y="15688"/>
                    <a:pt x="4911" y="15436"/>
                    <a:pt x="4876" y="15182"/>
                  </a:cubicBezTo>
                  <a:close/>
                  <a:moveTo>
                    <a:pt x="3126" y="0"/>
                  </a:moveTo>
                  <a:cubicBezTo>
                    <a:pt x="3118" y="0"/>
                    <a:pt x="3110" y="2"/>
                    <a:pt x="3103" y="5"/>
                  </a:cubicBezTo>
                  <a:cubicBezTo>
                    <a:pt x="3075" y="16"/>
                    <a:pt x="3061" y="42"/>
                    <a:pt x="3064" y="72"/>
                  </a:cubicBezTo>
                  <a:lnTo>
                    <a:pt x="3064" y="72"/>
                  </a:lnTo>
                  <a:cubicBezTo>
                    <a:pt x="3055" y="49"/>
                    <a:pt x="3035" y="34"/>
                    <a:pt x="3012" y="30"/>
                  </a:cubicBezTo>
                  <a:cubicBezTo>
                    <a:pt x="3009" y="30"/>
                    <a:pt x="3006" y="30"/>
                    <a:pt x="3004" y="30"/>
                  </a:cubicBezTo>
                  <a:cubicBezTo>
                    <a:pt x="2995" y="30"/>
                    <a:pt x="2988" y="32"/>
                    <a:pt x="2982" y="36"/>
                  </a:cubicBezTo>
                  <a:cubicBezTo>
                    <a:pt x="2967" y="43"/>
                    <a:pt x="2955" y="55"/>
                    <a:pt x="2947" y="70"/>
                  </a:cubicBezTo>
                  <a:cubicBezTo>
                    <a:pt x="1" y="7186"/>
                    <a:pt x="4246" y="15857"/>
                    <a:pt x="5128" y="17523"/>
                  </a:cubicBezTo>
                  <a:cubicBezTo>
                    <a:pt x="5138" y="17544"/>
                    <a:pt x="5161" y="17557"/>
                    <a:pt x="5183" y="17557"/>
                  </a:cubicBezTo>
                  <a:cubicBezTo>
                    <a:pt x="5190" y="17557"/>
                    <a:pt x="5198" y="17555"/>
                    <a:pt x="5205" y="17553"/>
                  </a:cubicBezTo>
                  <a:cubicBezTo>
                    <a:pt x="5206" y="17553"/>
                    <a:pt x="5208" y="17551"/>
                    <a:pt x="5208" y="17551"/>
                  </a:cubicBezTo>
                  <a:cubicBezTo>
                    <a:pt x="5235" y="17540"/>
                    <a:pt x="5250" y="17510"/>
                    <a:pt x="5246" y="17481"/>
                  </a:cubicBezTo>
                  <a:cubicBezTo>
                    <a:pt x="5229" y="17393"/>
                    <a:pt x="5215" y="17305"/>
                    <a:pt x="5200" y="17217"/>
                  </a:cubicBezTo>
                  <a:lnTo>
                    <a:pt x="5200" y="17217"/>
                  </a:lnTo>
                  <a:cubicBezTo>
                    <a:pt x="5208" y="17245"/>
                    <a:pt x="5232" y="17265"/>
                    <a:pt x="5260" y="17266"/>
                  </a:cubicBezTo>
                  <a:cubicBezTo>
                    <a:pt x="5269" y="17266"/>
                    <a:pt x="5277" y="17265"/>
                    <a:pt x="5286" y="17261"/>
                  </a:cubicBezTo>
                  <a:cubicBezTo>
                    <a:pt x="5300" y="17255"/>
                    <a:pt x="5314" y="17241"/>
                    <a:pt x="5320" y="17219"/>
                  </a:cubicBezTo>
                  <a:cubicBezTo>
                    <a:pt x="7664" y="7645"/>
                    <a:pt x="3947" y="1219"/>
                    <a:pt x="3178" y="29"/>
                  </a:cubicBezTo>
                  <a:cubicBezTo>
                    <a:pt x="3167" y="11"/>
                    <a:pt x="3147" y="0"/>
                    <a:pt x="31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1"/>
            <p:cNvSpPr/>
            <p:nvPr/>
          </p:nvSpPr>
          <p:spPr>
            <a:xfrm>
              <a:off x="6916776" y="3490024"/>
              <a:ext cx="334818" cy="301924"/>
            </a:xfrm>
            <a:custGeom>
              <a:avLst/>
              <a:gdLst/>
              <a:ahLst/>
              <a:cxnLst/>
              <a:rect l="l" t="t" r="r" b="b"/>
              <a:pathLst>
                <a:path w="11400" h="10280" extrusionOk="0">
                  <a:moveTo>
                    <a:pt x="1310" y="929"/>
                  </a:moveTo>
                  <a:cubicBezTo>
                    <a:pt x="1389" y="998"/>
                    <a:pt x="1466" y="1067"/>
                    <a:pt x="1544" y="1137"/>
                  </a:cubicBezTo>
                  <a:lnTo>
                    <a:pt x="1544" y="1137"/>
                  </a:lnTo>
                  <a:cubicBezTo>
                    <a:pt x="1467" y="1068"/>
                    <a:pt x="1388" y="998"/>
                    <a:pt x="1310" y="929"/>
                  </a:cubicBezTo>
                  <a:close/>
                  <a:moveTo>
                    <a:pt x="6351" y="4650"/>
                  </a:moveTo>
                  <a:lnTo>
                    <a:pt x="6351" y="4650"/>
                  </a:lnTo>
                  <a:cubicBezTo>
                    <a:pt x="6472" y="4736"/>
                    <a:pt x="6585" y="4833"/>
                    <a:pt x="6688" y="4938"/>
                  </a:cubicBezTo>
                  <a:cubicBezTo>
                    <a:pt x="6585" y="4833"/>
                    <a:pt x="6469" y="4736"/>
                    <a:pt x="6351" y="4650"/>
                  </a:cubicBezTo>
                  <a:close/>
                  <a:moveTo>
                    <a:pt x="70" y="1"/>
                  </a:moveTo>
                  <a:cubicBezTo>
                    <a:pt x="62" y="1"/>
                    <a:pt x="53" y="2"/>
                    <a:pt x="45" y="5"/>
                  </a:cubicBezTo>
                  <a:cubicBezTo>
                    <a:pt x="41" y="6"/>
                    <a:pt x="35" y="9"/>
                    <a:pt x="29" y="14"/>
                  </a:cubicBezTo>
                  <a:cubicBezTo>
                    <a:pt x="8" y="31"/>
                    <a:pt x="1" y="59"/>
                    <a:pt x="12" y="86"/>
                  </a:cubicBezTo>
                  <a:cubicBezTo>
                    <a:pt x="476" y="1248"/>
                    <a:pt x="3205" y="7204"/>
                    <a:pt x="11307" y="10276"/>
                  </a:cubicBezTo>
                  <a:cubicBezTo>
                    <a:pt x="11315" y="10279"/>
                    <a:pt x="11323" y="10280"/>
                    <a:pt x="11331" y="10280"/>
                  </a:cubicBezTo>
                  <a:cubicBezTo>
                    <a:pt x="11339" y="10280"/>
                    <a:pt x="11347" y="10279"/>
                    <a:pt x="11355" y="10276"/>
                  </a:cubicBezTo>
                  <a:cubicBezTo>
                    <a:pt x="11364" y="10273"/>
                    <a:pt x="11371" y="10267"/>
                    <a:pt x="11378" y="10260"/>
                  </a:cubicBezTo>
                  <a:cubicBezTo>
                    <a:pt x="11395" y="10240"/>
                    <a:pt x="11399" y="10212"/>
                    <a:pt x="11387" y="10189"/>
                  </a:cubicBezTo>
                  <a:lnTo>
                    <a:pt x="11344" y="10109"/>
                  </a:lnTo>
                  <a:cubicBezTo>
                    <a:pt x="8511" y="7702"/>
                    <a:pt x="5848" y="5219"/>
                    <a:pt x="3345" y="2836"/>
                  </a:cubicBezTo>
                  <a:lnTo>
                    <a:pt x="3345" y="2836"/>
                  </a:lnTo>
                  <a:cubicBezTo>
                    <a:pt x="5697" y="5073"/>
                    <a:pt x="8352" y="7550"/>
                    <a:pt x="11089" y="9884"/>
                  </a:cubicBezTo>
                  <a:cubicBezTo>
                    <a:pt x="11102" y="9895"/>
                    <a:pt x="11117" y="9900"/>
                    <a:pt x="11132" y="9900"/>
                  </a:cubicBezTo>
                  <a:cubicBezTo>
                    <a:pt x="11140" y="9900"/>
                    <a:pt x="11148" y="9899"/>
                    <a:pt x="11156" y="9895"/>
                  </a:cubicBezTo>
                  <a:cubicBezTo>
                    <a:pt x="11160" y="9894"/>
                    <a:pt x="11166" y="9890"/>
                    <a:pt x="11170" y="9885"/>
                  </a:cubicBezTo>
                  <a:cubicBezTo>
                    <a:pt x="11193" y="9867"/>
                    <a:pt x="11200" y="9834"/>
                    <a:pt x="11186" y="9807"/>
                  </a:cubicBezTo>
                  <a:lnTo>
                    <a:pt x="11085" y="9613"/>
                  </a:lnTo>
                  <a:cubicBezTo>
                    <a:pt x="9740" y="7173"/>
                    <a:pt x="6003" y="1355"/>
                    <a:pt x="318" y="2"/>
                  </a:cubicBezTo>
                  <a:cubicBezTo>
                    <a:pt x="314" y="1"/>
                    <a:pt x="309" y="1"/>
                    <a:pt x="305" y="1"/>
                  </a:cubicBezTo>
                  <a:cubicBezTo>
                    <a:pt x="296" y="1"/>
                    <a:pt x="287" y="3"/>
                    <a:pt x="278" y="6"/>
                  </a:cubicBezTo>
                  <a:cubicBezTo>
                    <a:pt x="264" y="12"/>
                    <a:pt x="251" y="23"/>
                    <a:pt x="244" y="38"/>
                  </a:cubicBezTo>
                  <a:cubicBezTo>
                    <a:pt x="233" y="66"/>
                    <a:pt x="241" y="99"/>
                    <a:pt x="269" y="116"/>
                  </a:cubicBezTo>
                  <a:cubicBezTo>
                    <a:pt x="359" y="177"/>
                    <a:pt x="445" y="246"/>
                    <a:pt x="533" y="311"/>
                  </a:cubicBezTo>
                  <a:lnTo>
                    <a:pt x="533" y="311"/>
                  </a:lnTo>
                  <a:cubicBezTo>
                    <a:pt x="392" y="207"/>
                    <a:pt x="251" y="102"/>
                    <a:pt x="105" y="9"/>
                  </a:cubicBezTo>
                  <a:cubicBezTo>
                    <a:pt x="94" y="3"/>
                    <a:pt x="8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1"/>
            <p:cNvSpPr/>
            <p:nvPr/>
          </p:nvSpPr>
          <p:spPr>
            <a:xfrm>
              <a:off x="6989173" y="3936302"/>
              <a:ext cx="547751" cy="297195"/>
            </a:xfrm>
            <a:custGeom>
              <a:avLst/>
              <a:gdLst/>
              <a:ahLst/>
              <a:cxnLst/>
              <a:rect l="l" t="t" r="r" b="b"/>
              <a:pathLst>
                <a:path w="18650" h="10119" extrusionOk="0">
                  <a:moveTo>
                    <a:pt x="356" y="285"/>
                  </a:moveTo>
                  <a:cubicBezTo>
                    <a:pt x="460" y="354"/>
                    <a:pt x="565" y="421"/>
                    <a:pt x="673" y="484"/>
                  </a:cubicBezTo>
                  <a:cubicBezTo>
                    <a:pt x="565" y="421"/>
                    <a:pt x="460" y="354"/>
                    <a:pt x="356" y="285"/>
                  </a:cubicBezTo>
                  <a:close/>
                  <a:moveTo>
                    <a:pt x="1879" y="1095"/>
                  </a:moveTo>
                  <a:cubicBezTo>
                    <a:pt x="2064" y="1179"/>
                    <a:pt x="2251" y="1260"/>
                    <a:pt x="2435" y="1343"/>
                  </a:cubicBezTo>
                  <a:cubicBezTo>
                    <a:pt x="2255" y="1264"/>
                    <a:pt x="2069" y="1182"/>
                    <a:pt x="1879" y="1095"/>
                  </a:cubicBezTo>
                  <a:close/>
                  <a:moveTo>
                    <a:pt x="9582" y="5317"/>
                  </a:moveTo>
                  <a:cubicBezTo>
                    <a:pt x="9657" y="5354"/>
                    <a:pt x="9731" y="5391"/>
                    <a:pt x="9804" y="5429"/>
                  </a:cubicBezTo>
                  <a:lnTo>
                    <a:pt x="9804" y="5429"/>
                  </a:lnTo>
                  <a:cubicBezTo>
                    <a:pt x="9730" y="5391"/>
                    <a:pt x="9656" y="5354"/>
                    <a:pt x="9582" y="5317"/>
                  </a:cubicBezTo>
                  <a:close/>
                  <a:moveTo>
                    <a:pt x="11394" y="6257"/>
                  </a:moveTo>
                  <a:lnTo>
                    <a:pt x="11394" y="6257"/>
                  </a:lnTo>
                  <a:cubicBezTo>
                    <a:pt x="11694" y="6420"/>
                    <a:pt x="11991" y="6585"/>
                    <a:pt x="12284" y="6754"/>
                  </a:cubicBezTo>
                  <a:cubicBezTo>
                    <a:pt x="11991" y="6585"/>
                    <a:pt x="11693" y="6420"/>
                    <a:pt x="11394" y="6257"/>
                  </a:cubicBezTo>
                  <a:close/>
                  <a:moveTo>
                    <a:pt x="13887" y="7037"/>
                  </a:moveTo>
                  <a:cubicBezTo>
                    <a:pt x="14140" y="7176"/>
                    <a:pt x="14392" y="7318"/>
                    <a:pt x="14645" y="7463"/>
                  </a:cubicBezTo>
                  <a:cubicBezTo>
                    <a:pt x="14392" y="7320"/>
                    <a:pt x="14140" y="7176"/>
                    <a:pt x="13887" y="7037"/>
                  </a:cubicBezTo>
                  <a:close/>
                  <a:moveTo>
                    <a:pt x="16702" y="8724"/>
                  </a:moveTo>
                  <a:lnTo>
                    <a:pt x="16702" y="8724"/>
                  </a:lnTo>
                  <a:cubicBezTo>
                    <a:pt x="16922" y="8870"/>
                    <a:pt x="17139" y="9026"/>
                    <a:pt x="17355" y="9178"/>
                  </a:cubicBezTo>
                  <a:cubicBezTo>
                    <a:pt x="17139" y="9026"/>
                    <a:pt x="16922" y="8872"/>
                    <a:pt x="16702" y="8724"/>
                  </a:cubicBezTo>
                  <a:close/>
                  <a:moveTo>
                    <a:pt x="1103" y="1"/>
                  </a:moveTo>
                  <a:cubicBezTo>
                    <a:pt x="798" y="1"/>
                    <a:pt x="490" y="9"/>
                    <a:pt x="179" y="27"/>
                  </a:cubicBezTo>
                  <a:cubicBezTo>
                    <a:pt x="172" y="27"/>
                    <a:pt x="165" y="28"/>
                    <a:pt x="158" y="31"/>
                  </a:cubicBezTo>
                  <a:cubicBezTo>
                    <a:pt x="141" y="38"/>
                    <a:pt x="128" y="52"/>
                    <a:pt x="122" y="72"/>
                  </a:cubicBezTo>
                  <a:cubicBezTo>
                    <a:pt x="115" y="98"/>
                    <a:pt x="123" y="121"/>
                    <a:pt x="143" y="136"/>
                  </a:cubicBezTo>
                  <a:cubicBezTo>
                    <a:pt x="133" y="129"/>
                    <a:pt x="121" y="122"/>
                    <a:pt x="109" y="114"/>
                  </a:cubicBezTo>
                  <a:cubicBezTo>
                    <a:pt x="99" y="106"/>
                    <a:pt x="85" y="102"/>
                    <a:pt x="72" y="102"/>
                  </a:cubicBezTo>
                  <a:cubicBezTo>
                    <a:pt x="63" y="102"/>
                    <a:pt x="55" y="103"/>
                    <a:pt x="48" y="106"/>
                  </a:cubicBezTo>
                  <a:cubicBezTo>
                    <a:pt x="41" y="109"/>
                    <a:pt x="34" y="114"/>
                    <a:pt x="28" y="119"/>
                  </a:cubicBezTo>
                  <a:cubicBezTo>
                    <a:pt x="5" y="146"/>
                    <a:pt x="1" y="179"/>
                    <a:pt x="19" y="205"/>
                  </a:cubicBezTo>
                  <a:cubicBezTo>
                    <a:pt x="1001" y="1595"/>
                    <a:pt x="6495" y="8604"/>
                    <a:pt x="18422" y="10118"/>
                  </a:cubicBezTo>
                  <a:cubicBezTo>
                    <a:pt x="18425" y="10118"/>
                    <a:pt x="18427" y="10118"/>
                    <a:pt x="18430" y="10118"/>
                  </a:cubicBezTo>
                  <a:cubicBezTo>
                    <a:pt x="18439" y="10118"/>
                    <a:pt x="18447" y="10117"/>
                    <a:pt x="18455" y="10112"/>
                  </a:cubicBezTo>
                  <a:cubicBezTo>
                    <a:pt x="18469" y="10105"/>
                    <a:pt x="18480" y="10095"/>
                    <a:pt x="18487" y="10078"/>
                  </a:cubicBezTo>
                  <a:cubicBezTo>
                    <a:pt x="18499" y="10054"/>
                    <a:pt x="18492" y="10025"/>
                    <a:pt x="18472" y="10007"/>
                  </a:cubicBezTo>
                  <a:lnTo>
                    <a:pt x="18472" y="10007"/>
                  </a:lnTo>
                  <a:lnTo>
                    <a:pt x="18542" y="10061"/>
                  </a:lnTo>
                  <a:cubicBezTo>
                    <a:pt x="18552" y="10070"/>
                    <a:pt x="18566" y="10074"/>
                    <a:pt x="18581" y="10074"/>
                  </a:cubicBezTo>
                  <a:cubicBezTo>
                    <a:pt x="18589" y="10074"/>
                    <a:pt x="18598" y="10073"/>
                    <a:pt x="18606" y="10070"/>
                  </a:cubicBezTo>
                  <a:cubicBezTo>
                    <a:pt x="18613" y="10067"/>
                    <a:pt x="18620" y="10062"/>
                    <a:pt x="18626" y="10055"/>
                  </a:cubicBezTo>
                  <a:cubicBezTo>
                    <a:pt x="18648" y="10033"/>
                    <a:pt x="18650" y="9997"/>
                    <a:pt x="18630" y="9971"/>
                  </a:cubicBezTo>
                  <a:cubicBezTo>
                    <a:pt x="18362" y="9635"/>
                    <a:pt x="18092" y="9295"/>
                    <a:pt x="17822" y="8947"/>
                  </a:cubicBezTo>
                  <a:cubicBezTo>
                    <a:pt x="15504" y="6202"/>
                    <a:pt x="9350" y="1"/>
                    <a:pt x="1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1"/>
            <p:cNvSpPr/>
            <p:nvPr/>
          </p:nvSpPr>
          <p:spPr>
            <a:xfrm>
              <a:off x="7114994" y="3493079"/>
              <a:ext cx="1027598" cy="1230016"/>
            </a:xfrm>
            <a:custGeom>
              <a:avLst/>
              <a:gdLst/>
              <a:ahLst/>
              <a:cxnLst/>
              <a:rect l="l" t="t" r="r" b="b"/>
              <a:pathLst>
                <a:path w="34988" h="41880" extrusionOk="0">
                  <a:moveTo>
                    <a:pt x="2296" y="4865"/>
                  </a:moveTo>
                  <a:lnTo>
                    <a:pt x="2296" y="4865"/>
                  </a:lnTo>
                  <a:cubicBezTo>
                    <a:pt x="3876" y="7934"/>
                    <a:pt x="6236" y="12194"/>
                    <a:pt x="9253" y="16693"/>
                  </a:cubicBezTo>
                  <a:cubicBezTo>
                    <a:pt x="14628" y="24708"/>
                    <a:pt x="23244" y="35146"/>
                    <a:pt x="33777" y="39365"/>
                  </a:cubicBezTo>
                  <a:cubicBezTo>
                    <a:pt x="33967" y="39442"/>
                    <a:pt x="34126" y="39580"/>
                    <a:pt x="34224" y="39756"/>
                  </a:cubicBezTo>
                  <a:lnTo>
                    <a:pt x="34550" y="40344"/>
                  </a:lnTo>
                  <a:cubicBezTo>
                    <a:pt x="34788" y="40775"/>
                    <a:pt x="34620" y="41180"/>
                    <a:pt x="34402" y="41398"/>
                  </a:cubicBezTo>
                  <a:cubicBezTo>
                    <a:pt x="34260" y="41540"/>
                    <a:pt x="34037" y="41661"/>
                    <a:pt x="33778" y="41661"/>
                  </a:cubicBezTo>
                  <a:cubicBezTo>
                    <a:pt x="33641" y="41661"/>
                    <a:pt x="33495" y="41627"/>
                    <a:pt x="33345" y="41544"/>
                  </a:cubicBezTo>
                  <a:cubicBezTo>
                    <a:pt x="17057" y="32480"/>
                    <a:pt x="7108" y="15291"/>
                    <a:pt x="2296" y="4865"/>
                  </a:cubicBezTo>
                  <a:close/>
                  <a:moveTo>
                    <a:pt x="125" y="1"/>
                  </a:moveTo>
                  <a:cubicBezTo>
                    <a:pt x="111" y="1"/>
                    <a:pt x="96" y="3"/>
                    <a:pt x="82" y="9"/>
                  </a:cubicBezTo>
                  <a:cubicBezTo>
                    <a:pt x="28" y="32"/>
                    <a:pt x="1" y="96"/>
                    <a:pt x="23" y="152"/>
                  </a:cubicBezTo>
                  <a:cubicBezTo>
                    <a:pt x="10788" y="26991"/>
                    <a:pt x="26838" y="38173"/>
                    <a:pt x="33237" y="41734"/>
                  </a:cubicBezTo>
                  <a:cubicBezTo>
                    <a:pt x="33413" y="41833"/>
                    <a:pt x="33601" y="41880"/>
                    <a:pt x="33784" y="41880"/>
                  </a:cubicBezTo>
                  <a:cubicBezTo>
                    <a:pt x="34066" y="41880"/>
                    <a:pt x="34342" y="41769"/>
                    <a:pt x="34558" y="41549"/>
                  </a:cubicBezTo>
                  <a:cubicBezTo>
                    <a:pt x="34914" y="41193"/>
                    <a:pt x="34987" y="40675"/>
                    <a:pt x="34742" y="40233"/>
                  </a:cubicBezTo>
                  <a:lnTo>
                    <a:pt x="34416" y="39647"/>
                  </a:lnTo>
                  <a:cubicBezTo>
                    <a:pt x="34294" y="39427"/>
                    <a:pt x="34096" y="39252"/>
                    <a:pt x="33859" y="39158"/>
                  </a:cubicBezTo>
                  <a:cubicBezTo>
                    <a:pt x="23379" y="34961"/>
                    <a:pt x="14793" y="24560"/>
                    <a:pt x="9437" y="16572"/>
                  </a:cubicBezTo>
                  <a:cubicBezTo>
                    <a:pt x="3628" y="7912"/>
                    <a:pt x="258" y="143"/>
                    <a:pt x="224" y="66"/>
                  </a:cubicBezTo>
                  <a:cubicBezTo>
                    <a:pt x="207" y="25"/>
                    <a:pt x="16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1"/>
            <p:cNvSpPr/>
            <p:nvPr/>
          </p:nvSpPr>
          <p:spPr>
            <a:xfrm>
              <a:off x="7220491" y="4372622"/>
              <a:ext cx="611601" cy="174898"/>
            </a:xfrm>
            <a:custGeom>
              <a:avLst/>
              <a:gdLst/>
              <a:ahLst/>
              <a:cxnLst/>
              <a:rect l="l" t="t" r="r" b="b"/>
              <a:pathLst>
                <a:path w="20824" h="5955" extrusionOk="0">
                  <a:moveTo>
                    <a:pt x="6079" y="217"/>
                  </a:moveTo>
                  <a:cubicBezTo>
                    <a:pt x="13251" y="217"/>
                    <a:pt x="19283" y="4430"/>
                    <a:pt x="20439" y="5289"/>
                  </a:cubicBezTo>
                  <a:cubicBezTo>
                    <a:pt x="18560" y="5600"/>
                    <a:pt x="16801" y="5732"/>
                    <a:pt x="15167" y="5732"/>
                  </a:cubicBezTo>
                  <a:cubicBezTo>
                    <a:pt x="6419" y="5732"/>
                    <a:pt x="1243" y="1927"/>
                    <a:pt x="332" y="1199"/>
                  </a:cubicBezTo>
                  <a:cubicBezTo>
                    <a:pt x="2281" y="500"/>
                    <a:pt x="4218" y="217"/>
                    <a:pt x="6079" y="217"/>
                  </a:cubicBezTo>
                  <a:close/>
                  <a:moveTo>
                    <a:pt x="6077" y="1"/>
                  </a:moveTo>
                  <a:cubicBezTo>
                    <a:pt x="4136" y="1"/>
                    <a:pt x="2112" y="306"/>
                    <a:pt x="77" y="1062"/>
                  </a:cubicBezTo>
                  <a:cubicBezTo>
                    <a:pt x="42" y="1074"/>
                    <a:pt x="15" y="1107"/>
                    <a:pt x="7" y="1144"/>
                  </a:cubicBezTo>
                  <a:cubicBezTo>
                    <a:pt x="0" y="1181"/>
                    <a:pt x="13" y="1220"/>
                    <a:pt x="42" y="1245"/>
                  </a:cubicBezTo>
                  <a:cubicBezTo>
                    <a:pt x="104" y="1300"/>
                    <a:pt x="5460" y="5954"/>
                    <a:pt x="15167" y="5954"/>
                  </a:cubicBezTo>
                  <a:cubicBezTo>
                    <a:pt x="16883" y="5954"/>
                    <a:pt x="18740" y="5808"/>
                    <a:pt x="20726" y="5466"/>
                  </a:cubicBezTo>
                  <a:cubicBezTo>
                    <a:pt x="20768" y="5459"/>
                    <a:pt x="20802" y="5427"/>
                    <a:pt x="20812" y="5386"/>
                  </a:cubicBezTo>
                  <a:cubicBezTo>
                    <a:pt x="20824" y="5345"/>
                    <a:pt x="20810" y="5301"/>
                    <a:pt x="20775"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1"/>
            <p:cNvSpPr/>
            <p:nvPr/>
          </p:nvSpPr>
          <p:spPr>
            <a:xfrm>
              <a:off x="6979775" y="3931250"/>
              <a:ext cx="568486" cy="309178"/>
            </a:xfrm>
            <a:custGeom>
              <a:avLst/>
              <a:gdLst/>
              <a:ahLst/>
              <a:cxnLst/>
              <a:rect l="l" t="t" r="r" b="b"/>
              <a:pathLst>
                <a:path w="19356" h="10527" extrusionOk="0">
                  <a:moveTo>
                    <a:pt x="1428" y="218"/>
                  </a:moveTo>
                  <a:cubicBezTo>
                    <a:pt x="11145" y="218"/>
                    <a:pt x="17946" y="8848"/>
                    <a:pt x="19007" y="10281"/>
                  </a:cubicBezTo>
                  <a:cubicBezTo>
                    <a:pt x="6641" y="8807"/>
                    <a:pt x="1108" y="1416"/>
                    <a:pt x="311" y="256"/>
                  </a:cubicBezTo>
                  <a:cubicBezTo>
                    <a:pt x="687" y="230"/>
                    <a:pt x="1060" y="218"/>
                    <a:pt x="1428" y="218"/>
                  </a:cubicBezTo>
                  <a:close/>
                  <a:moveTo>
                    <a:pt x="1420" y="0"/>
                  </a:moveTo>
                  <a:cubicBezTo>
                    <a:pt x="988" y="0"/>
                    <a:pt x="549" y="17"/>
                    <a:pt x="106" y="52"/>
                  </a:cubicBezTo>
                  <a:cubicBezTo>
                    <a:pt x="69" y="55"/>
                    <a:pt x="35" y="78"/>
                    <a:pt x="16" y="112"/>
                  </a:cubicBezTo>
                  <a:cubicBezTo>
                    <a:pt x="1" y="145"/>
                    <a:pt x="2" y="186"/>
                    <a:pt x="22" y="219"/>
                  </a:cubicBezTo>
                  <a:cubicBezTo>
                    <a:pt x="77" y="305"/>
                    <a:pt x="5576" y="8998"/>
                    <a:pt x="19230" y="10526"/>
                  </a:cubicBezTo>
                  <a:lnTo>
                    <a:pt x="19242" y="10526"/>
                  </a:lnTo>
                  <a:cubicBezTo>
                    <a:pt x="19280" y="10526"/>
                    <a:pt x="19316" y="10508"/>
                    <a:pt x="19336" y="10477"/>
                  </a:cubicBezTo>
                  <a:cubicBezTo>
                    <a:pt x="19356" y="10439"/>
                    <a:pt x="19356" y="10394"/>
                    <a:pt x="19332" y="10358"/>
                  </a:cubicBezTo>
                  <a:cubicBezTo>
                    <a:pt x="19256" y="10250"/>
                    <a:pt x="12080"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1"/>
            <p:cNvSpPr/>
            <p:nvPr/>
          </p:nvSpPr>
          <p:spPr>
            <a:xfrm>
              <a:off x="6908875" y="3481830"/>
              <a:ext cx="351823" cy="318341"/>
            </a:xfrm>
            <a:custGeom>
              <a:avLst/>
              <a:gdLst/>
              <a:ahLst/>
              <a:cxnLst/>
              <a:rect l="l" t="t" r="r" b="b"/>
              <a:pathLst>
                <a:path w="11979" h="10839" extrusionOk="0">
                  <a:moveTo>
                    <a:pt x="288" y="257"/>
                  </a:moveTo>
                  <a:lnTo>
                    <a:pt x="288" y="257"/>
                  </a:lnTo>
                  <a:cubicBezTo>
                    <a:pt x="6842" y="1621"/>
                    <a:pt x="10907" y="9079"/>
                    <a:pt x="11641" y="10530"/>
                  </a:cubicBezTo>
                  <a:cubicBezTo>
                    <a:pt x="3383" y="7419"/>
                    <a:pt x="718" y="1373"/>
                    <a:pt x="288" y="257"/>
                  </a:cubicBezTo>
                  <a:close/>
                  <a:moveTo>
                    <a:pt x="120" y="0"/>
                  </a:moveTo>
                  <a:cubicBezTo>
                    <a:pt x="88" y="0"/>
                    <a:pt x="59" y="14"/>
                    <a:pt x="36" y="38"/>
                  </a:cubicBezTo>
                  <a:cubicBezTo>
                    <a:pt x="9" y="69"/>
                    <a:pt x="1" y="107"/>
                    <a:pt x="13" y="144"/>
                  </a:cubicBezTo>
                  <a:cubicBezTo>
                    <a:pt x="19" y="163"/>
                    <a:pt x="612" y="1984"/>
                    <a:pt x="2359" y="4196"/>
                  </a:cubicBezTo>
                  <a:cubicBezTo>
                    <a:pt x="3968" y="6237"/>
                    <a:pt x="6916" y="9044"/>
                    <a:pt x="11824" y="10831"/>
                  </a:cubicBezTo>
                  <a:cubicBezTo>
                    <a:pt x="11835" y="10837"/>
                    <a:pt x="11848" y="10838"/>
                    <a:pt x="11861" y="10838"/>
                  </a:cubicBezTo>
                  <a:cubicBezTo>
                    <a:pt x="11891" y="10838"/>
                    <a:pt x="11919" y="10825"/>
                    <a:pt x="11942" y="10801"/>
                  </a:cubicBezTo>
                  <a:cubicBezTo>
                    <a:pt x="11972" y="10768"/>
                    <a:pt x="11979" y="10723"/>
                    <a:pt x="11962" y="10681"/>
                  </a:cubicBezTo>
                  <a:cubicBezTo>
                    <a:pt x="11919" y="10589"/>
                    <a:pt x="7600" y="1409"/>
                    <a:pt x="140" y="2"/>
                  </a:cubicBezTo>
                  <a:cubicBezTo>
                    <a:pt x="133" y="1"/>
                    <a:pt x="127"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1"/>
            <p:cNvSpPr/>
            <p:nvPr/>
          </p:nvSpPr>
          <p:spPr>
            <a:xfrm>
              <a:off x="7495042" y="3776147"/>
              <a:ext cx="313260" cy="615155"/>
            </a:xfrm>
            <a:custGeom>
              <a:avLst/>
              <a:gdLst/>
              <a:ahLst/>
              <a:cxnLst/>
              <a:rect l="l" t="t" r="r" b="b"/>
              <a:pathLst>
                <a:path w="10666" h="20945" extrusionOk="0">
                  <a:moveTo>
                    <a:pt x="4372" y="327"/>
                  </a:moveTo>
                  <a:lnTo>
                    <a:pt x="4372" y="327"/>
                  </a:lnTo>
                  <a:cubicBezTo>
                    <a:pt x="5200" y="1437"/>
                    <a:pt x="10153" y="8697"/>
                    <a:pt x="7766" y="20564"/>
                  </a:cubicBezTo>
                  <a:cubicBezTo>
                    <a:pt x="6735" y="19073"/>
                    <a:pt x="654" y="9668"/>
                    <a:pt x="4372" y="327"/>
                  </a:cubicBezTo>
                  <a:close/>
                  <a:moveTo>
                    <a:pt x="4340" y="0"/>
                  </a:moveTo>
                  <a:cubicBezTo>
                    <a:pt x="4335" y="0"/>
                    <a:pt x="4331" y="1"/>
                    <a:pt x="4327" y="1"/>
                  </a:cubicBezTo>
                  <a:cubicBezTo>
                    <a:pt x="4287" y="7"/>
                    <a:pt x="4256" y="32"/>
                    <a:pt x="4241" y="68"/>
                  </a:cubicBezTo>
                  <a:cubicBezTo>
                    <a:pt x="0" y="10371"/>
                    <a:pt x="7656" y="20796"/>
                    <a:pt x="7735" y="20899"/>
                  </a:cubicBezTo>
                  <a:cubicBezTo>
                    <a:pt x="7755" y="20927"/>
                    <a:pt x="7789" y="20944"/>
                    <a:pt x="7822" y="20944"/>
                  </a:cubicBezTo>
                  <a:cubicBezTo>
                    <a:pt x="7828" y="20944"/>
                    <a:pt x="7834" y="20943"/>
                    <a:pt x="7839" y="20943"/>
                  </a:cubicBezTo>
                  <a:cubicBezTo>
                    <a:pt x="7842" y="20943"/>
                    <a:pt x="7844" y="20943"/>
                    <a:pt x="7847" y="20944"/>
                  </a:cubicBezTo>
                  <a:cubicBezTo>
                    <a:pt x="7890" y="20933"/>
                    <a:pt x="7923" y="20901"/>
                    <a:pt x="7931" y="20857"/>
                  </a:cubicBezTo>
                  <a:cubicBezTo>
                    <a:pt x="10666" y="7743"/>
                    <a:pt x="4491" y="116"/>
                    <a:pt x="4428" y="41"/>
                  </a:cubicBezTo>
                  <a:cubicBezTo>
                    <a:pt x="4405" y="15"/>
                    <a:pt x="4373" y="0"/>
                    <a:pt x="4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1"/>
            <p:cNvSpPr/>
            <p:nvPr/>
          </p:nvSpPr>
          <p:spPr>
            <a:xfrm>
              <a:off x="7230066" y="3466088"/>
              <a:ext cx="264506" cy="539439"/>
            </a:xfrm>
            <a:custGeom>
              <a:avLst/>
              <a:gdLst/>
              <a:ahLst/>
              <a:cxnLst/>
              <a:rect l="l" t="t" r="r" b="b"/>
              <a:pathLst>
                <a:path w="9006" h="18367" extrusionOk="0">
                  <a:moveTo>
                    <a:pt x="3729" y="331"/>
                  </a:moveTo>
                  <a:lnTo>
                    <a:pt x="3729" y="331"/>
                  </a:lnTo>
                  <a:cubicBezTo>
                    <a:pt x="4452" y="1410"/>
                    <a:pt x="8447" y="7960"/>
                    <a:pt x="5868" y="17962"/>
                  </a:cubicBezTo>
                  <a:cubicBezTo>
                    <a:pt x="5035" y="16401"/>
                    <a:pt x="626" y="7528"/>
                    <a:pt x="3729" y="331"/>
                  </a:cubicBezTo>
                  <a:close/>
                  <a:moveTo>
                    <a:pt x="3706" y="0"/>
                  </a:moveTo>
                  <a:cubicBezTo>
                    <a:pt x="3702" y="0"/>
                    <a:pt x="3698" y="1"/>
                    <a:pt x="3695" y="1"/>
                  </a:cubicBezTo>
                  <a:cubicBezTo>
                    <a:pt x="3658" y="7"/>
                    <a:pt x="3623" y="30"/>
                    <a:pt x="3608" y="65"/>
                  </a:cubicBezTo>
                  <a:cubicBezTo>
                    <a:pt x="0" y="8074"/>
                    <a:pt x="5751" y="18210"/>
                    <a:pt x="5809" y="18311"/>
                  </a:cubicBezTo>
                  <a:cubicBezTo>
                    <a:pt x="5829" y="18345"/>
                    <a:pt x="5865" y="18367"/>
                    <a:pt x="5903" y="18367"/>
                  </a:cubicBezTo>
                  <a:cubicBezTo>
                    <a:pt x="5909" y="18367"/>
                    <a:pt x="5912" y="18367"/>
                    <a:pt x="5918" y="18365"/>
                  </a:cubicBezTo>
                  <a:cubicBezTo>
                    <a:pt x="5960" y="18359"/>
                    <a:pt x="5996" y="18328"/>
                    <a:pt x="6009" y="18285"/>
                  </a:cubicBezTo>
                  <a:cubicBezTo>
                    <a:pt x="9005" y="7115"/>
                    <a:pt x="3846" y="114"/>
                    <a:pt x="3794" y="44"/>
                  </a:cubicBezTo>
                  <a:cubicBezTo>
                    <a:pt x="3774" y="17"/>
                    <a:pt x="3740"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1"/>
            <p:cNvSpPr/>
            <p:nvPr/>
          </p:nvSpPr>
          <p:spPr>
            <a:xfrm>
              <a:off x="7227011" y="4405223"/>
              <a:ext cx="600117" cy="127348"/>
            </a:xfrm>
            <a:custGeom>
              <a:avLst/>
              <a:gdLst/>
              <a:ahLst/>
              <a:cxnLst/>
              <a:rect l="l" t="t" r="r" b="b"/>
              <a:pathLst>
                <a:path w="20433" h="4336" extrusionOk="0">
                  <a:moveTo>
                    <a:pt x="64" y="0"/>
                  </a:moveTo>
                  <a:cubicBezTo>
                    <a:pt x="42" y="0"/>
                    <a:pt x="21" y="15"/>
                    <a:pt x="12" y="38"/>
                  </a:cubicBezTo>
                  <a:cubicBezTo>
                    <a:pt x="0" y="66"/>
                    <a:pt x="18" y="96"/>
                    <a:pt x="46" y="106"/>
                  </a:cubicBezTo>
                  <a:cubicBezTo>
                    <a:pt x="2655" y="1003"/>
                    <a:pt x="5446" y="1344"/>
                    <a:pt x="8145" y="1673"/>
                  </a:cubicBezTo>
                  <a:cubicBezTo>
                    <a:pt x="9173" y="1798"/>
                    <a:pt x="10236" y="1928"/>
                    <a:pt x="11271" y="2086"/>
                  </a:cubicBezTo>
                  <a:cubicBezTo>
                    <a:pt x="14351" y="2559"/>
                    <a:pt x="17408" y="3313"/>
                    <a:pt x="20353" y="4333"/>
                  </a:cubicBezTo>
                  <a:cubicBezTo>
                    <a:pt x="20357" y="4334"/>
                    <a:pt x="20364" y="4336"/>
                    <a:pt x="20370" y="4336"/>
                  </a:cubicBezTo>
                  <a:cubicBezTo>
                    <a:pt x="20391" y="4336"/>
                    <a:pt x="20412" y="4322"/>
                    <a:pt x="20421" y="4297"/>
                  </a:cubicBezTo>
                  <a:cubicBezTo>
                    <a:pt x="20432" y="4269"/>
                    <a:pt x="20417" y="4239"/>
                    <a:pt x="20388" y="4228"/>
                  </a:cubicBezTo>
                  <a:cubicBezTo>
                    <a:pt x="17436" y="3206"/>
                    <a:pt x="14374" y="2449"/>
                    <a:pt x="11287" y="1977"/>
                  </a:cubicBezTo>
                  <a:cubicBezTo>
                    <a:pt x="10248" y="1819"/>
                    <a:pt x="9185" y="1690"/>
                    <a:pt x="8158" y="1564"/>
                  </a:cubicBezTo>
                  <a:cubicBezTo>
                    <a:pt x="5465" y="1236"/>
                    <a:pt x="2681" y="895"/>
                    <a:pt x="82"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1"/>
            <p:cNvSpPr/>
            <p:nvPr/>
          </p:nvSpPr>
          <p:spPr>
            <a:xfrm>
              <a:off x="7621480" y="3787190"/>
              <a:ext cx="106055" cy="598531"/>
            </a:xfrm>
            <a:custGeom>
              <a:avLst/>
              <a:gdLst/>
              <a:ahLst/>
              <a:cxnLst/>
              <a:rect l="l" t="t" r="r" b="b"/>
              <a:pathLst>
                <a:path w="3611" h="20379" extrusionOk="0">
                  <a:moveTo>
                    <a:pt x="59" y="0"/>
                  </a:moveTo>
                  <a:cubicBezTo>
                    <a:pt x="56" y="0"/>
                    <a:pt x="53" y="1"/>
                    <a:pt x="50" y="1"/>
                  </a:cubicBezTo>
                  <a:cubicBezTo>
                    <a:pt x="19" y="8"/>
                    <a:pt x="0" y="37"/>
                    <a:pt x="8" y="68"/>
                  </a:cubicBezTo>
                  <a:cubicBezTo>
                    <a:pt x="644" y="3023"/>
                    <a:pt x="1303" y="6078"/>
                    <a:pt x="1570" y="9141"/>
                  </a:cubicBezTo>
                  <a:cubicBezTo>
                    <a:pt x="1608" y="9605"/>
                    <a:pt x="1641" y="10077"/>
                    <a:pt x="1672" y="10535"/>
                  </a:cubicBezTo>
                  <a:cubicBezTo>
                    <a:pt x="1728" y="11347"/>
                    <a:pt x="1785" y="12184"/>
                    <a:pt x="1890" y="13006"/>
                  </a:cubicBezTo>
                  <a:cubicBezTo>
                    <a:pt x="2084" y="14523"/>
                    <a:pt x="2450" y="16028"/>
                    <a:pt x="2802" y="17482"/>
                  </a:cubicBezTo>
                  <a:lnTo>
                    <a:pt x="3492" y="20336"/>
                  </a:lnTo>
                  <a:cubicBezTo>
                    <a:pt x="3499" y="20363"/>
                    <a:pt x="3521" y="20379"/>
                    <a:pt x="3546" y="20379"/>
                  </a:cubicBezTo>
                  <a:cubicBezTo>
                    <a:pt x="3549" y="20379"/>
                    <a:pt x="3555" y="20379"/>
                    <a:pt x="3562" y="20376"/>
                  </a:cubicBezTo>
                  <a:cubicBezTo>
                    <a:pt x="3592" y="20369"/>
                    <a:pt x="3611" y="20340"/>
                    <a:pt x="3603" y="20309"/>
                  </a:cubicBezTo>
                  <a:lnTo>
                    <a:pt x="2913" y="17456"/>
                  </a:lnTo>
                  <a:cubicBezTo>
                    <a:pt x="2560" y="16004"/>
                    <a:pt x="2196" y="14501"/>
                    <a:pt x="2003" y="12992"/>
                  </a:cubicBezTo>
                  <a:cubicBezTo>
                    <a:pt x="1897" y="12174"/>
                    <a:pt x="1840" y="11337"/>
                    <a:pt x="1785" y="10528"/>
                  </a:cubicBezTo>
                  <a:cubicBezTo>
                    <a:pt x="1753" y="10070"/>
                    <a:pt x="1721" y="9597"/>
                    <a:pt x="1681" y="9132"/>
                  </a:cubicBezTo>
                  <a:cubicBezTo>
                    <a:pt x="1413" y="6061"/>
                    <a:pt x="752" y="3003"/>
                    <a:pt x="116" y="44"/>
                  </a:cubicBezTo>
                  <a:cubicBezTo>
                    <a:pt x="109" y="17"/>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1"/>
            <p:cNvSpPr/>
            <p:nvPr/>
          </p:nvSpPr>
          <p:spPr>
            <a:xfrm>
              <a:off x="6984826" y="3934040"/>
              <a:ext cx="557501" cy="304802"/>
            </a:xfrm>
            <a:custGeom>
              <a:avLst/>
              <a:gdLst/>
              <a:ahLst/>
              <a:cxnLst/>
              <a:rect l="l" t="t" r="r" b="b"/>
              <a:pathLst>
                <a:path w="18982" h="10378" extrusionOk="0">
                  <a:moveTo>
                    <a:pt x="65" y="0"/>
                  </a:moveTo>
                  <a:cubicBezTo>
                    <a:pt x="48" y="0"/>
                    <a:pt x="32" y="8"/>
                    <a:pt x="21" y="21"/>
                  </a:cubicBezTo>
                  <a:cubicBezTo>
                    <a:pt x="1" y="44"/>
                    <a:pt x="7" y="78"/>
                    <a:pt x="29" y="98"/>
                  </a:cubicBezTo>
                  <a:cubicBezTo>
                    <a:pt x="787" y="693"/>
                    <a:pt x="1687" y="1088"/>
                    <a:pt x="2556" y="1468"/>
                  </a:cubicBezTo>
                  <a:lnTo>
                    <a:pt x="2735" y="1548"/>
                  </a:lnTo>
                  <a:cubicBezTo>
                    <a:pt x="5588" y="2801"/>
                    <a:pt x="8407" y="4249"/>
                    <a:pt x="11142" y="5653"/>
                  </a:cubicBezTo>
                  <a:cubicBezTo>
                    <a:pt x="13798" y="7018"/>
                    <a:pt x="16542" y="8429"/>
                    <a:pt x="18886" y="10364"/>
                  </a:cubicBezTo>
                  <a:cubicBezTo>
                    <a:pt x="18896" y="10373"/>
                    <a:pt x="18909" y="10377"/>
                    <a:pt x="18922" y="10377"/>
                  </a:cubicBezTo>
                  <a:cubicBezTo>
                    <a:pt x="18937" y="10377"/>
                    <a:pt x="18953" y="10370"/>
                    <a:pt x="18962" y="10357"/>
                  </a:cubicBezTo>
                  <a:cubicBezTo>
                    <a:pt x="18982" y="10335"/>
                    <a:pt x="18977" y="10300"/>
                    <a:pt x="18954" y="10280"/>
                  </a:cubicBezTo>
                  <a:cubicBezTo>
                    <a:pt x="16603" y="8338"/>
                    <a:pt x="13850" y="6925"/>
                    <a:pt x="11184" y="5554"/>
                  </a:cubicBezTo>
                  <a:cubicBezTo>
                    <a:pt x="8456" y="4154"/>
                    <a:pt x="5636" y="2703"/>
                    <a:pt x="2781" y="1448"/>
                  </a:cubicBezTo>
                  <a:lnTo>
                    <a:pt x="2600" y="1370"/>
                  </a:lnTo>
                  <a:cubicBezTo>
                    <a:pt x="1737" y="989"/>
                    <a:pt x="844" y="598"/>
                    <a:pt x="98" y="13"/>
                  </a:cubicBezTo>
                  <a:cubicBezTo>
                    <a:pt x="88" y="4"/>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1"/>
            <p:cNvSpPr/>
            <p:nvPr/>
          </p:nvSpPr>
          <p:spPr>
            <a:xfrm>
              <a:off x="7337296" y="3474664"/>
              <a:ext cx="69313" cy="524519"/>
            </a:xfrm>
            <a:custGeom>
              <a:avLst/>
              <a:gdLst/>
              <a:ahLst/>
              <a:cxnLst/>
              <a:rect l="l" t="t" r="r" b="b"/>
              <a:pathLst>
                <a:path w="2360" h="17859" extrusionOk="0">
                  <a:moveTo>
                    <a:pt x="59" y="0"/>
                  </a:moveTo>
                  <a:cubicBezTo>
                    <a:pt x="56" y="0"/>
                    <a:pt x="53" y="0"/>
                    <a:pt x="49" y="1"/>
                  </a:cubicBezTo>
                  <a:cubicBezTo>
                    <a:pt x="19" y="7"/>
                    <a:pt x="1" y="35"/>
                    <a:pt x="7" y="65"/>
                  </a:cubicBezTo>
                  <a:lnTo>
                    <a:pt x="918" y="4780"/>
                  </a:lnTo>
                  <a:cubicBezTo>
                    <a:pt x="1060" y="5519"/>
                    <a:pt x="1207" y="6283"/>
                    <a:pt x="1275" y="7049"/>
                  </a:cubicBezTo>
                  <a:cubicBezTo>
                    <a:pt x="1321" y="7573"/>
                    <a:pt x="1331" y="8110"/>
                    <a:pt x="1340" y="8630"/>
                  </a:cubicBezTo>
                  <a:lnTo>
                    <a:pt x="1345" y="8954"/>
                  </a:lnTo>
                  <a:cubicBezTo>
                    <a:pt x="1404" y="11917"/>
                    <a:pt x="1708" y="14897"/>
                    <a:pt x="2250" y="17812"/>
                  </a:cubicBezTo>
                  <a:cubicBezTo>
                    <a:pt x="2252" y="17840"/>
                    <a:pt x="2275" y="17858"/>
                    <a:pt x="2302" y="17858"/>
                  </a:cubicBezTo>
                  <a:cubicBezTo>
                    <a:pt x="2307" y="17858"/>
                    <a:pt x="2309" y="17858"/>
                    <a:pt x="2309" y="17855"/>
                  </a:cubicBezTo>
                  <a:cubicBezTo>
                    <a:pt x="2339" y="17851"/>
                    <a:pt x="2359" y="17822"/>
                    <a:pt x="2354" y="17791"/>
                  </a:cubicBezTo>
                  <a:cubicBezTo>
                    <a:pt x="1815" y="14882"/>
                    <a:pt x="1510" y="11908"/>
                    <a:pt x="1452" y="8952"/>
                  </a:cubicBezTo>
                  <a:lnTo>
                    <a:pt x="1446" y="8627"/>
                  </a:lnTo>
                  <a:cubicBezTo>
                    <a:pt x="1439" y="8107"/>
                    <a:pt x="1428" y="7569"/>
                    <a:pt x="1382" y="7039"/>
                  </a:cubicBezTo>
                  <a:cubicBezTo>
                    <a:pt x="1314" y="6269"/>
                    <a:pt x="1167" y="5501"/>
                    <a:pt x="1022" y="4759"/>
                  </a:cubicBezTo>
                  <a:lnTo>
                    <a:pt x="113" y="44"/>
                  </a:lnTo>
                  <a:cubicBezTo>
                    <a:pt x="108" y="19"/>
                    <a:pt x="8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1"/>
            <p:cNvSpPr/>
            <p:nvPr/>
          </p:nvSpPr>
          <p:spPr>
            <a:xfrm>
              <a:off x="6915366" y="3486999"/>
              <a:ext cx="341661" cy="305889"/>
            </a:xfrm>
            <a:custGeom>
              <a:avLst/>
              <a:gdLst/>
              <a:ahLst/>
              <a:cxnLst/>
              <a:rect l="l" t="t" r="r" b="b"/>
              <a:pathLst>
                <a:path w="11633" h="10415" extrusionOk="0">
                  <a:moveTo>
                    <a:pt x="63" y="0"/>
                  </a:moveTo>
                  <a:cubicBezTo>
                    <a:pt x="45" y="0"/>
                    <a:pt x="28" y="9"/>
                    <a:pt x="17" y="25"/>
                  </a:cubicBezTo>
                  <a:cubicBezTo>
                    <a:pt x="0" y="51"/>
                    <a:pt x="10" y="85"/>
                    <a:pt x="35" y="101"/>
                  </a:cubicBezTo>
                  <a:cubicBezTo>
                    <a:pt x="886" y="628"/>
                    <a:pt x="1628" y="1336"/>
                    <a:pt x="2354" y="2029"/>
                  </a:cubicBezTo>
                  <a:cubicBezTo>
                    <a:pt x="5213" y="4758"/>
                    <a:pt x="8279" y="7654"/>
                    <a:pt x="11536" y="10403"/>
                  </a:cubicBezTo>
                  <a:cubicBezTo>
                    <a:pt x="11547" y="10411"/>
                    <a:pt x="11560" y="10414"/>
                    <a:pt x="11571" y="10414"/>
                  </a:cubicBezTo>
                  <a:cubicBezTo>
                    <a:pt x="11588" y="10414"/>
                    <a:pt x="11604" y="10410"/>
                    <a:pt x="11613" y="10394"/>
                  </a:cubicBezTo>
                  <a:cubicBezTo>
                    <a:pt x="11633" y="10372"/>
                    <a:pt x="11628" y="10337"/>
                    <a:pt x="11606" y="10319"/>
                  </a:cubicBezTo>
                  <a:cubicBezTo>
                    <a:pt x="8351" y="7572"/>
                    <a:pt x="5288" y="4678"/>
                    <a:pt x="2420" y="1941"/>
                  </a:cubicBezTo>
                  <a:cubicBezTo>
                    <a:pt x="1699" y="1252"/>
                    <a:pt x="953" y="539"/>
                    <a:pt x="92" y="8"/>
                  </a:cubicBez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1"/>
            <p:cNvSpPr/>
            <p:nvPr/>
          </p:nvSpPr>
          <p:spPr>
            <a:xfrm>
              <a:off x="7686476" y="4138455"/>
              <a:ext cx="9810" cy="57007"/>
            </a:xfrm>
            <a:custGeom>
              <a:avLst/>
              <a:gdLst/>
              <a:ahLst/>
              <a:cxnLst/>
              <a:rect l="l" t="t" r="r" b="b"/>
              <a:pathLst>
                <a:path w="334" h="1941" extrusionOk="0">
                  <a:moveTo>
                    <a:pt x="55" y="1"/>
                  </a:moveTo>
                  <a:cubicBezTo>
                    <a:pt x="25" y="2"/>
                    <a:pt x="0" y="26"/>
                    <a:pt x="0" y="58"/>
                  </a:cubicBezTo>
                  <a:cubicBezTo>
                    <a:pt x="16" y="676"/>
                    <a:pt x="89" y="1294"/>
                    <a:pt x="218" y="1898"/>
                  </a:cubicBezTo>
                  <a:cubicBezTo>
                    <a:pt x="224" y="1923"/>
                    <a:pt x="247" y="1940"/>
                    <a:pt x="271" y="1940"/>
                  </a:cubicBezTo>
                  <a:cubicBezTo>
                    <a:pt x="275" y="1940"/>
                    <a:pt x="280" y="1940"/>
                    <a:pt x="284" y="1939"/>
                  </a:cubicBezTo>
                  <a:cubicBezTo>
                    <a:pt x="314" y="1932"/>
                    <a:pt x="334" y="1903"/>
                    <a:pt x="327" y="1873"/>
                  </a:cubicBezTo>
                  <a:cubicBezTo>
                    <a:pt x="197" y="1277"/>
                    <a:pt x="126" y="664"/>
                    <a:pt x="112" y="53"/>
                  </a:cubicBezTo>
                  <a:cubicBezTo>
                    <a:pt x="110" y="24"/>
                    <a:pt x="8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1"/>
            <p:cNvSpPr/>
            <p:nvPr/>
          </p:nvSpPr>
          <p:spPr>
            <a:xfrm>
              <a:off x="7703863" y="4168677"/>
              <a:ext cx="5404" cy="20706"/>
            </a:xfrm>
            <a:custGeom>
              <a:avLst/>
              <a:gdLst/>
              <a:ahLst/>
              <a:cxnLst/>
              <a:rect l="l" t="t" r="r" b="b"/>
              <a:pathLst>
                <a:path w="184" h="705" extrusionOk="0">
                  <a:moveTo>
                    <a:pt x="62" y="0"/>
                  </a:moveTo>
                  <a:cubicBezTo>
                    <a:pt x="57" y="0"/>
                    <a:pt x="52" y="1"/>
                    <a:pt x="46" y="3"/>
                  </a:cubicBezTo>
                  <a:cubicBezTo>
                    <a:pt x="18" y="11"/>
                    <a:pt x="1" y="41"/>
                    <a:pt x="8" y="70"/>
                  </a:cubicBezTo>
                  <a:cubicBezTo>
                    <a:pt x="58" y="259"/>
                    <a:pt x="74" y="453"/>
                    <a:pt x="58" y="647"/>
                  </a:cubicBezTo>
                  <a:cubicBezTo>
                    <a:pt x="54" y="676"/>
                    <a:pt x="76" y="704"/>
                    <a:pt x="108" y="705"/>
                  </a:cubicBezTo>
                  <a:lnTo>
                    <a:pt x="112" y="705"/>
                  </a:lnTo>
                  <a:cubicBezTo>
                    <a:pt x="140" y="705"/>
                    <a:pt x="165" y="684"/>
                    <a:pt x="168" y="655"/>
                  </a:cubicBezTo>
                  <a:cubicBezTo>
                    <a:pt x="183" y="449"/>
                    <a:pt x="166" y="242"/>
                    <a:pt x="115" y="41"/>
                  </a:cubicBezTo>
                  <a:cubicBezTo>
                    <a:pt x="107" y="18"/>
                    <a:pt x="86"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1"/>
            <p:cNvSpPr/>
            <p:nvPr/>
          </p:nvSpPr>
          <p:spPr>
            <a:xfrm>
              <a:off x="7640981" y="3939327"/>
              <a:ext cx="16858" cy="89579"/>
            </a:xfrm>
            <a:custGeom>
              <a:avLst/>
              <a:gdLst/>
              <a:ahLst/>
              <a:cxnLst/>
              <a:rect l="l" t="t" r="r" b="b"/>
              <a:pathLst>
                <a:path w="574" h="3050" extrusionOk="0">
                  <a:moveTo>
                    <a:pt x="60" y="1"/>
                  </a:moveTo>
                  <a:cubicBezTo>
                    <a:pt x="56" y="1"/>
                    <a:pt x="51" y="1"/>
                    <a:pt x="47" y="2"/>
                  </a:cubicBezTo>
                  <a:cubicBezTo>
                    <a:pt x="17" y="8"/>
                    <a:pt x="0" y="36"/>
                    <a:pt x="4" y="66"/>
                  </a:cubicBezTo>
                  <a:cubicBezTo>
                    <a:pt x="205" y="1030"/>
                    <a:pt x="359" y="2019"/>
                    <a:pt x="463" y="3000"/>
                  </a:cubicBezTo>
                  <a:cubicBezTo>
                    <a:pt x="466" y="3028"/>
                    <a:pt x="490" y="3050"/>
                    <a:pt x="518" y="3050"/>
                  </a:cubicBezTo>
                  <a:lnTo>
                    <a:pt x="523" y="3050"/>
                  </a:lnTo>
                  <a:cubicBezTo>
                    <a:pt x="553" y="3045"/>
                    <a:pt x="574" y="3020"/>
                    <a:pt x="571" y="2988"/>
                  </a:cubicBezTo>
                  <a:cubicBezTo>
                    <a:pt x="466" y="2003"/>
                    <a:pt x="312" y="1013"/>
                    <a:pt x="111" y="45"/>
                  </a:cubicBezTo>
                  <a:cubicBezTo>
                    <a:pt x="107" y="19"/>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1"/>
            <p:cNvSpPr/>
            <p:nvPr/>
          </p:nvSpPr>
          <p:spPr>
            <a:xfrm>
              <a:off x="7634109" y="3970488"/>
              <a:ext cx="4934" cy="24289"/>
            </a:xfrm>
            <a:custGeom>
              <a:avLst/>
              <a:gdLst/>
              <a:ahLst/>
              <a:cxnLst/>
              <a:rect l="l" t="t" r="r" b="b"/>
              <a:pathLst>
                <a:path w="168" h="827" extrusionOk="0">
                  <a:moveTo>
                    <a:pt x="59" y="0"/>
                  </a:moveTo>
                  <a:cubicBezTo>
                    <a:pt x="56" y="0"/>
                    <a:pt x="54" y="0"/>
                    <a:pt x="52" y="1"/>
                  </a:cubicBezTo>
                  <a:cubicBezTo>
                    <a:pt x="22" y="2"/>
                    <a:pt x="0" y="29"/>
                    <a:pt x="2" y="59"/>
                  </a:cubicBezTo>
                  <a:lnTo>
                    <a:pt x="57" y="777"/>
                  </a:lnTo>
                  <a:cubicBezTo>
                    <a:pt x="62" y="805"/>
                    <a:pt x="84" y="827"/>
                    <a:pt x="113" y="827"/>
                  </a:cubicBezTo>
                  <a:lnTo>
                    <a:pt x="116" y="827"/>
                  </a:lnTo>
                  <a:cubicBezTo>
                    <a:pt x="146" y="824"/>
                    <a:pt x="167" y="798"/>
                    <a:pt x="166" y="767"/>
                  </a:cubicBezTo>
                  <a:lnTo>
                    <a:pt x="110" y="50"/>
                  </a:lnTo>
                  <a:cubicBezTo>
                    <a:pt x="109" y="22"/>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1"/>
            <p:cNvSpPr/>
            <p:nvPr/>
          </p:nvSpPr>
          <p:spPr>
            <a:xfrm>
              <a:off x="7697431" y="4210529"/>
              <a:ext cx="5140" cy="10573"/>
            </a:xfrm>
            <a:custGeom>
              <a:avLst/>
              <a:gdLst/>
              <a:ahLst/>
              <a:cxnLst/>
              <a:rect l="l" t="t" r="r" b="b"/>
              <a:pathLst>
                <a:path w="175" h="360" extrusionOk="0">
                  <a:moveTo>
                    <a:pt x="62" y="1"/>
                  </a:moveTo>
                  <a:cubicBezTo>
                    <a:pt x="58" y="1"/>
                    <a:pt x="54" y="1"/>
                    <a:pt x="50" y="2"/>
                  </a:cubicBezTo>
                  <a:cubicBezTo>
                    <a:pt x="21" y="9"/>
                    <a:pt x="1" y="38"/>
                    <a:pt x="8" y="67"/>
                  </a:cubicBezTo>
                  <a:lnTo>
                    <a:pt x="60" y="317"/>
                  </a:lnTo>
                  <a:cubicBezTo>
                    <a:pt x="66" y="341"/>
                    <a:pt x="89" y="359"/>
                    <a:pt x="115" y="359"/>
                  </a:cubicBezTo>
                  <a:lnTo>
                    <a:pt x="124" y="359"/>
                  </a:lnTo>
                  <a:cubicBezTo>
                    <a:pt x="154" y="352"/>
                    <a:pt x="174" y="324"/>
                    <a:pt x="167" y="294"/>
                  </a:cubicBezTo>
                  <a:lnTo>
                    <a:pt x="115" y="45"/>
                  </a:lnTo>
                  <a:cubicBezTo>
                    <a:pt x="110"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1"/>
            <p:cNvSpPr/>
            <p:nvPr/>
          </p:nvSpPr>
          <p:spPr>
            <a:xfrm>
              <a:off x="7541916" y="4448749"/>
              <a:ext cx="102648" cy="22674"/>
            </a:xfrm>
            <a:custGeom>
              <a:avLst/>
              <a:gdLst/>
              <a:ahLst/>
              <a:cxnLst/>
              <a:rect l="l" t="t" r="r" b="b"/>
              <a:pathLst>
                <a:path w="3495" h="772" extrusionOk="0">
                  <a:moveTo>
                    <a:pt x="55" y="0"/>
                  </a:moveTo>
                  <a:cubicBezTo>
                    <a:pt x="28" y="0"/>
                    <a:pt x="8" y="22"/>
                    <a:pt x="5" y="48"/>
                  </a:cubicBezTo>
                  <a:cubicBezTo>
                    <a:pt x="1" y="77"/>
                    <a:pt x="22" y="105"/>
                    <a:pt x="53" y="110"/>
                  </a:cubicBezTo>
                  <a:cubicBezTo>
                    <a:pt x="1186" y="252"/>
                    <a:pt x="2318" y="474"/>
                    <a:pt x="3421" y="770"/>
                  </a:cubicBezTo>
                  <a:cubicBezTo>
                    <a:pt x="3426" y="772"/>
                    <a:pt x="3430" y="772"/>
                    <a:pt x="3436" y="772"/>
                  </a:cubicBezTo>
                  <a:cubicBezTo>
                    <a:pt x="3458" y="772"/>
                    <a:pt x="3481" y="756"/>
                    <a:pt x="3487" y="732"/>
                  </a:cubicBezTo>
                  <a:cubicBezTo>
                    <a:pt x="3494" y="702"/>
                    <a:pt x="3476" y="672"/>
                    <a:pt x="3447" y="665"/>
                  </a:cubicBezTo>
                  <a:cubicBezTo>
                    <a:pt x="2341" y="367"/>
                    <a:pt x="1201" y="145"/>
                    <a:pt x="65" y="1"/>
                  </a:cubicBezTo>
                  <a:cubicBezTo>
                    <a:pt x="62" y="1"/>
                    <a:pt x="58"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1"/>
            <p:cNvSpPr/>
            <p:nvPr/>
          </p:nvSpPr>
          <p:spPr>
            <a:xfrm>
              <a:off x="7518450" y="4446165"/>
              <a:ext cx="7401" cy="3818"/>
            </a:xfrm>
            <a:custGeom>
              <a:avLst/>
              <a:gdLst/>
              <a:ahLst/>
              <a:cxnLst/>
              <a:rect l="l" t="t" r="r" b="b"/>
              <a:pathLst>
                <a:path w="252" h="130" extrusionOk="0">
                  <a:moveTo>
                    <a:pt x="63" y="1"/>
                  </a:moveTo>
                  <a:cubicBezTo>
                    <a:pt x="34" y="1"/>
                    <a:pt x="9" y="20"/>
                    <a:pt x="6" y="48"/>
                  </a:cubicBezTo>
                  <a:cubicBezTo>
                    <a:pt x="1" y="78"/>
                    <a:pt x="22" y="106"/>
                    <a:pt x="52" y="111"/>
                  </a:cubicBezTo>
                  <a:lnTo>
                    <a:pt x="184" y="129"/>
                  </a:lnTo>
                  <a:lnTo>
                    <a:pt x="192" y="129"/>
                  </a:lnTo>
                  <a:cubicBezTo>
                    <a:pt x="219" y="129"/>
                    <a:pt x="241" y="109"/>
                    <a:pt x="247" y="84"/>
                  </a:cubicBezTo>
                  <a:cubicBezTo>
                    <a:pt x="251" y="54"/>
                    <a:pt x="230" y="25"/>
                    <a:pt x="200" y="21"/>
                  </a:cubicBezTo>
                  <a:lnTo>
                    <a:pt x="69" y="1"/>
                  </a:lnTo>
                  <a:cubicBezTo>
                    <a:pt x="67" y="1"/>
                    <a:pt x="6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1"/>
            <p:cNvSpPr/>
            <p:nvPr/>
          </p:nvSpPr>
          <p:spPr>
            <a:xfrm>
              <a:off x="7575721" y="4439410"/>
              <a:ext cx="14127" cy="4582"/>
            </a:xfrm>
            <a:custGeom>
              <a:avLst/>
              <a:gdLst/>
              <a:ahLst/>
              <a:cxnLst/>
              <a:rect l="l" t="t" r="r" b="b"/>
              <a:pathLst>
                <a:path w="481" h="156" extrusionOk="0">
                  <a:moveTo>
                    <a:pt x="60" y="0"/>
                  </a:moveTo>
                  <a:cubicBezTo>
                    <a:pt x="35" y="0"/>
                    <a:pt x="14" y="17"/>
                    <a:pt x="8" y="43"/>
                  </a:cubicBezTo>
                  <a:cubicBezTo>
                    <a:pt x="0" y="72"/>
                    <a:pt x="19" y="101"/>
                    <a:pt x="49" y="109"/>
                  </a:cubicBezTo>
                  <a:cubicBezTo>
                    <a:pt x="171" y="138"/>
                    <a:pt x="298" y="156"/>
                    <a:pt x="426" y="156"/>
                  </a:cubicBezTo>
                  <a:cubicBezTo>
                    <a:pt x="456" y="156"/>
                    <a:pt x="480" y="130"/>
                    <a:pt x="479" y="100"/>
                  </a:cubicBezTo>
                  <a:cubicBezTo>
                    <a:pt x="479" y="70"/>
                    <a:pt x="455" y="44"/>
                    <a:pt x="423" y="44"/>
                  </a:cubicBezTo>
                  <a:cubicBezTo>
                    <a:pt x="307" y="44"/>
                    <a:pt x="187" y="30"/>
                    <a:pt x="73" y="2"/>
                  </a:cubicBezTo>
                  <a:cubicBezTo>
                    <a:pt x="69"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1"/>
            <p:cNvSpPr/>
            <p:nvPr/>
          </p:nvSpPr>
          <p:spPr>
            <a:xfrm>
              <a:off x="7362025" y="4453419"/>
              <a:ext cx="47139" cy="7431"/>
            </a:xfrm>
            <a:custGeom>
              <a:avLst/>
              <a:gdLst/>
              <a:ahLst/>
              <a:cxnLst/>
              <a:rect l="l" t="t" r="r" b="b"/>
              <a:pathLst>
                <a:path w="1605" h="253" extrusionOk="0">
                  <a:moveTo>
                    <a:pt x="58" y="0"/>
                  </a:moveTo>
                  <a:cubicBezTo>
                    <a:pt x="28" y="0"/>
                    <a:pt x="6" y="22"/>
                    <a:pt x="2" y="50"/>
                  </a:cubicBezTo>
                  <a:cubicBezTo>
                    <a:pt x="1" y="80"/>
                    <a:pt x="22" y="107"/>
                    <a:pt x="52" y="110"/>
                  </a:cubicBezTo>
                  <a:lnTo>
                    <a:pt x="1543" y="252"/>
                  </a:lnTo>
                  <a:lnTo>
                    <a:pt x="1547" y="252"/>
                  </a:lnTo>
                  <a:cubicBezTo>
                    <a:pt x="1576" y="252"/>
                    <a:pt x="1598" y="231"/>
                    <a:pt x="1603" y="203"/>
                  </a:cubicBezTo>
                  <a:cubicBezTo>
                    <a:pt x="1604" y="173"/>
                    <a:pt x="1583" y="146"/>
                    <a:pt x="1553" y="143"/>
                  </a:cubicBezTo>
                  <a:lnTo>
                    <a:pt x="63" y="0"/>
                  </a:lnTo>
                  <a:cubicBezTo>
                    <a:pt x="61" y="0"/>
                    <a:pt x="60"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1"/>
            <p:cNvSpPr/>
            <p:nvPr/>
          </p:nvSpPr>
          <p:spPr>
            <a:xfrm>
              <a:off x="7381615" y="4469044"/>
              <a:ext cx="10103" cy="4846"/>
            </a:xfrm>
            <a:custGeom>
              <a:avLst/>
              <a:gdLst/>
              <a:ahLst/>
              <a:cxnLst/>
              <a:rect l="l" t="t" r="r" b="b"/>
              <a:pathLst>
                <a:path w="344" h="165" extrusionOk="0">
                  <a:moveTo>
                    <a:pt x="59" y="0"/>
                  </a:moveTo>
                  <a:cubicBezTo>
                    <a:pt x="35" y="0"/>
                    <a:pt x="15" y="17"/>
                    <a:pt x="9" y="41"/>
                  </a:cubicBezTo>
                  <a:cubicBezTo>
                    <a:pt x="0" y="69"/>
                    <a:pt x="19" y="101"/>
                    <a:pt x="47" y="108"/>
                  </a:cubicBezTo>
                  <a:lnTo>
                    <a:pt x="268" y="162"/>
                  </a:lnTo>
                  <a:cubicBezTo>
                    <a:pt x="272" y="165"/>
                    <a:pt x="278" y="165"/>
                    <a:pt x="281" y="165"/>
                  </a:cubicBezTo>
                  <a:cubicBezTo>
                    <a:pt x="306" y="165"/>
                    <a:pt x="326" y="148"/>
                    <a:pt x="335" y="123"/>
                  </a:cubicBezTo>
                  <a:cubicBezTo>
                    <a:pt x="343" y="95"/>
                    <a:pt x="323" y="65"/>
                    <a:pt x="295" y="58"/>
                  </a:cubicBezTo>
                  <a:lnTo>
                    <a:pt x="74" y="2"/>
                  </a:ln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1"/>
            <p:cNvSpPr/>
            <p:nvPr/>
          </p:nvSpPr>
          <p:spPr>
            <a:xfrm>
              <a:off x="7241814" y="4077982"/>
              <a:ext cx="109991" cy="58299"/>
            </a:xfrm>
            <a:custGeom>
              <a:avLst/>
              <a:gdLst/>
              <a:ahLst/>
              <a:cxnLst/>
              <a:rect l="l" t="t" r="r" b="b"/>
              <a:pathLst>
                <a:path w="3745" h="1985" extrusionOk="0">
                  <a:moveTo>
                    <a:pt x="65" y="0"/>
                  </a:moveTo>
                  <a:cubicBezTo>
                    <a:pt x="44" y="0"/>
                    <a:pt x="23" y="12"/>
                    <a:pt x="13" y="32"/>
                  </a:cubicBezTo>
                  <a:cubicBezTo>
                    <a:pt x="1" y="60"/>
                    <a:pt x="13" y="92"/>
                    <a:pt x="41" y="104"/>
                  </a:cubicBezTo>
                  <a:cubicBezTo>
                    <a:pt x="1265" y="677"/>
                    <a:pt x="2481" y="1306"/>
                    <a:pt x="3656" y="1977"/>
                  </a:cubicBezTo>
                  <a:cubicBezTo>
                    <a:pt x="3665" y="1983"/>
                    <a:pt x="3673" y="1984"/>
                    <a:pt x="3682" y="1984"/>
                  </a:cubicBezTo>
                  <a:cubicBezTo>
                    <a:pt x="3702" y="1984"/>
                    <a:pt x="3720" y="1974"/>
                    <a:pt x="3729" y="1956"/>
                  </a:cubicBezTo>
                  <a:cubicBezTo>
                    <a:pt x="3745" y="1930"/>
                    <a:pt x="3736" y="1896"/>
                    <a:pt x="3709" y="1882"/>
                  </a:cubicBezTo>
                  <a:cubicBezTo>
                    <a:pt x="2533" y="1208"/>
                    <a:pt x="1312" y="576"/>
                    <a:pt x="86"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1"/>
            <p:cNvSpPr/>
            <p:nvPr/>
          </p:nvSpPr>
          <p:spPr>
            <a:xfrm>
              <a:off x="7280494" y="4112140"/>
              <a:ext cx="16154" cy="10338"/>
            </a:xfrm>
            <a:custGeom>
              <a:avLst/>
              <a:gdLst/>
              <a:ahLst/>
              <a:cxnLst/>
              <a:rect l="l" t="t" r="r" b="b"/>
              <a:pathLst>
                <a:path w="550" h="352" extrusionOk="0">
                  <a:moveTo>
                    <a:pt x="63" y="0"/>
                  </a:moveTo>
                  <a:cubicBezTo>
                    <a:pt x="44" y="0"/>
                    <a:pt x="26" y="10"/>
                    <a:pt x="17" y="28"/>
                  </a:cubicBezTo>
                  <a:cubicBezTo>
                    <a:pt x="1" y="55"/>
                    <a:pt x="9" y="88"/>
                    <a:pt x="37" y="102"/>
                  </a:cubicBezTo>
                  <a:lnTo>
                    <a:pt x="458" y="344"/>
                  </a:lnTo>
                  <a:cubicBezTo>
                    <a:pt x="468" y="350"/>
                    <a:pt x="477" y="351"/>
                    <a:pt x="485" y="351"/>
                  </a:cubicBezTo>
                  <a:cubicBezTo>
                    <a:pt x="505" y="351"/>
                    <a:pt x="524" y="341"/>
                    <a:pt x="534" y="326"/>
                  </a:cubicBezTo>
                  <a:cubicBezTo>
                    <a:pt x="549" y="299"/>
                    <a:pt x="541" y="264"/>
                    <a:pt x="514" y="250"/>
                  </a:cubicBezTo>
                  <a:lnTo>
                    <a:pt x="92" y="8"/>
                  </a:lnTo>
                  <a:cubicBezTo>
                    <a:pt x="83"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1"/>
            <p:cNvSpPr/>
            <p:nvPr/>
          </p:nvSpPr>
          <p:spPr>
            <a:xfrm>
              <a:off x="7121984" y="3990548"/>
              <a:ext cx="33452" cy="15155"/>
            </a:xfrm>
            <a:custGeom>
              <a:avLst/>
              <a:gdLst/>
              <a:ahLst/>
              <a:cxnLst/>
              <a:rect l="l" t="t" r="r" b="b"/>
              <a:pathLst>
                <a:path w="1139" h="516" extrusionOk="0">
                  <a:moveTo>
                    <a:pt x="63" y="0"/>
                  </a:moveTo>
                  <a:cubicBezTo>
                    <a:pt x="41" y="0"/>
                    <a:pt x="20" y="12"/>
                    <a:pt x="12" y="34"/>
                  </a:cubicBezTo>
                  <a:cubicBezTo>
                    <a:pt x="1" y="62"/>
                    <a:pt x="13" y="95"/>
                    <a:pt x="42" y="105"/>
                  </a:cubicBezTo>
                  <a:lnTo>
                    <a:pt x="1056" y="511"/>
                  </a:lnTo>
                  <a:cubicBezTo>
                    <a:pt x="1061" y="514"/>
                    <a:pt x="1069" y="515"/>
                    <a:pt x="1076" y="515"/>
                  </a:cubicBezTo>
                  <a:cubicBezTo>
                    <a:pt x="1097" y="515"/>
                    <a:pt x="1118" y="502"/>
                    <a:pt x="1127" y="481"/>
                  </a:cubicBezTo>
                  <a:cubicBezTo>
                    <a:pt x="1138" y="453"/>
                    <a:pt x="1126" y="420"/>
                    <a:pt x="1097" y="410"/>
                  </a:cubicBezTo>
                  <a:lnTo>
                    <a:pt x="83" y="4"/>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1"/>
            <p:cNvSpPr/>
            <p:nvPr/>
          </p:nvSpPr>
          <p:spPr>
            <a:xfrm>
              <a:off x="7091322" y="3972867"/>
              <a:ext cx="13540" cy="7783"/>
            </a:xfrm>
            <a:custGeom>
              <a:avLst/>
              <a:gdLst/>
              <a:ahLst/>
              <a:cxnLst/>
              <a:rect l="l" t="t" r="r" b="b"/>
              <a:pathLst>
                <a:path w="461" h="265" extrusionOk="0">
                  <a:moveTo>
                    <a:pt x="62" y="1"/>
                  </a:moveTo>
                  <a:cubicBezTo>
                    <a:pt x="43" y="1"/>
                    <a:pt x="25" y="10"/>
                    <a:pt x="15" y="28"/>
                  </a:cubicBezTo>
                  <a:cubicBezTo>
                    <a:pt x="1" y="53"/>
                    <a:pt x="8" y="86"/>
                    <a:pt x="33" y="102"/>
                  </a:cubicBezTo>
                  <a:cubicBezTo>
                    <a:pt x="144" y="167"/>
                    <a:pt x="261" y="221"/>
                    <a:pt x="382" y="261"/>
                  </a:cubicBezTo>
                  <a:cubicBezTo>
                    <a:pt x="389" y="264"/>
                    <a:pt x="395" y="264"/>
                    <a:pt x="401" y="264"/>
                  </a:cubicBezTo>
                  <a:cubicBezTo>
                    <a:pt x="424" y="264"/>
                    <a:pt x="445" y="248"/>
                    <a:pt x="452" y="226"/>
                  </a:cubicBezTo>
                  <a:cubicBezTo>
                    <a:pt x="461" y="196"/>
                    <a:pt x="445" y="164"/>
                    <a:pt x="416" y="156"/>
                  </a:cubicBezTo>
                  <a:cubicBezTo>
                    <a:pt x="303" y="119"/>
                    <a:pt x="193" y="69"/>
                    <a:pt x="89" y="8"/>
                  </a:cubicBezTo>
                  <a:cubicBezTo>
                    <a:pt x="80" y="3"/>
                    <a:pt x="71"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1"/>
            <p:cNvSpPr/>
            <p:nvPr/>
          </p:nvSpPr>
          <p:spPr>
            <a:xfrm>
              <a:off x="7139665" y="3975746"/>
              <a:ext cx="11542" cy="6403"/>
            </a:xfrm>
            <a:custGeom>
              <a:avLst/>
              <a:gdLst/>
              <a:ahLst/>
              <a:cxnLst/>
              <a:rect l="l" t="t" r="r" b="b"/>
              <a:pathLst>
                <a:path w="393" h="218" extrusionOk="0">
                  <a:moveTo>
                    <a:pt x="63" y="0"/>
                  </a:moveTo>
                  <a:cubicBezTo>
                    <a:pt x="40" y="0"/>
                    <a:pt x="20" y="13"/>
                    <a:pt x="11" y="35"/>
                  </a:cubicBezTo>
                  <a:cubicBezTo>
                    <a:pt x="1" y="64"/>
                    <a:pt x="12" y="95"/>
                    <a:pt x="41" y="106"/>
                  </a:cubicBezTo>
                  <a:lnTo>
                    <a:pt x="310" y="215"/>
                  </a:lnTo>
                  <a:cubicBezTo>
                    <a:pt x="317" y="216"/>
                    <a:pt x="324" y="217"/>
                    <a:pt x="331" y="217"/>
                  </a:cubicBezTo>
                  <a:cubicBezTo>
                    <a:pt x="353" y="217"/>
                    <a:pt x="373" y="206"/>
                    <a:pt x="381" y="185"/>
                  </a:cubicBezTo>
                  <a:cubicBezTo>
                    <a:pt x="393" y="156"/>
                    <a:pt x="380" y="123"/>
                    <a:pt x="351" y="113"/>
                  </a:cubicBezTo>
                  <a:lnTo>
                    <a:pt x="82" y="4"/>
                  </a:lnTo>
                  <a:cubicBezTo>
                    <a:pt x="76" y="2"/>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1"/>
            <p:cNvSpPr/>
            <p:nvPr/>
          </p:nvSpPr>
          <p:spPr>
            <a:xfrm>
              <a:off x="7391101" y="3777704"/>
              <a:ext cx="4611" cy="47051"/>
            </a:xfrm>
            <a:custGeom>
              <a:avLst/>
              <a:gdLst/>
              <a:ahLst/>
              <a:cxnLst/>
              <a:rect l="l" t="t" r="r" b="b"/>
              <a:pathLst>
                <a:path w="157" h="1602" extrusionOk="0">
                  <a:moveTo>
                    <a:pt x="69" y="1"/>
                  </a:moveTo>
                  <a:cubicBezTo>
                    <a:pt x="40" y="4"/>
                    <a:pt x="12" y="24"/>
                    <a:pt x="12" y="53"/>
                  </a:cubicBezTo>
                  <a:cubicBezTo>
                    <a:pt x="0" y="550"/>
                    <a:pt x="12" y="1055"/>
                    <a:pt x="44" y="1549"/>
                  </a:cubicBezTo>
                  <a:cubicBezTo>
                    <a:pt x="47" y="1580"/>
                    <a:pt x="72" y="1601"/>
                    <a:pt x="100" y="1601"/>
                  </a:cubicBezTo>
                  <a:lnTo>
                    <a:pt x="104" y="1600"/>
                  </a:lnTo>
                  <a:cubicBezTo>
                    <a:pt x="134" y="1599"/>
                    <a:pt x="157" y="1573"/>
                    <a:pt x="156" y="1542"/>
                  </a:cubicBezTo>
                  <a:cubicBezTo>
                    <a:pt x="121" y="1050"/>
                    <a:pt x="111" y="550"/>
                    <a:pt x="121" y="55"/>
                  </a:cubicBezTo>
                  <a:cubicBezTo>
                    <a:pt x="121" y="25"/>
                    <a:pt x="9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1"/>
            <p:cNvSpPr/>
            <p:nvPr/>
          </p:nvSpPr>
          <p:spPr>
            <a:xfrm>
              <a:off x="7402145" y="3791243"/>
              <a:ext cx="4405" cy="19531"/>
            </a:xfrm>
            <a:custGeom>
              <a:avLst/>
              <a:gdLst/>
              <a:ahLst/>
              <a:cxnLst/>
              <a:rect l="l" t="t" r="r" b="b"/>
              <a:pathLst>
                <a:path w="150" h="665" extrusionOk="0">
                  <a:moveTo>
                    <a:pt x="59" y="1"/>
                  </a:moveTo>
                  <a:cubicBezTo>
                    <a:pt x="57" y="1"/>
                    <a:pt x="55" y="1"/>
                    <a:pt x="53" y="1"/>
                  </a:cubicBezTo>
                  <a:cubicBezTo>
                    <a:pt x="23" y="3"/>
                    <a:pt x="0" y="30"/>
                    <a:pt x="2" y="60"/>
                  </a:cubicBezTo>
                  <a:lnTo>
                    <a:pt x="37" y="614"/>
                  </a:lnTo>
                  <a:cubicBezTo>
                    <a:pt x="39" y="642"/>
                    <a:pt x="64" y="665"/>
                    <a:pt x="93" y="665"/>
                  </a:cubicBezTo>
                  <a:lnTo>
                    <a:pt x="96" y="665"/>
                  </a:lnTo>
                  <a:cubicBezTo>
                    <a:pt x="126" y="663"/>
                    <a:pt x="150" y="636"/>
                    <a:pt x="147" y="606"/>
                  </a:cubicBezTo>
                  <a:lnTo>
                    <a:pt x="111" y="52"/>
                  </a:lnTo>
                  <a:cubicBezTo>
                    <a:pt x="110" y="25"/>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1"/>
            <p:cNvSpPr/>
            <p:nvPr/>
          </p:nvSpPr>
          <p:spPr>
            <a:xfrm>
              <a:off x="7354242" y="3628005"/>
              <a:ext cx="14920" cy="64438"/>
            </a:xfrm>
            <a:custGeom>
              <a:avLst/>
              <a:gdLst/>
              <a:ahLst/>
              <a:cxnLst/>
              <a:rect l="l" t="t" r="r" b="b"/>
              <a:pathLst>
                <a:path w="508" h="2194" extrusionOk="0">
                  <a:moveTo>
                    <a:pt x="61" y="0"/>
                  </a:moveTo>
                  <a:cubicBezTo>
                    <a:pt x="57" y="0"/>
                    <a:pt x="51" y="1"/>
                    <a:pt x="46" y="2"/>
                  </a:cubicBezTo>
                  <a:cubicBezTo>
                    <a:pt x="16" y="12"/>
                    <a:pt x="1" y="42"/>
                    <a:pt x="8" y="71"/>
                  </a:cubicBezTo>
                  <a:cubicBezTo>
                    <a:pt x="194" y="747"/>
                    <a:pt x="324" y="1445"/>
                    <a:pt x="394" y="2144"/>
                  </a:cubicBezTo>
                  <a:cubicBezTo>
                    <a:pt x="398" y="2173"/>
                    <a:pt x="421" y="2194"/>
                    <a:pt x="449" y="2194"/>
                  </a:cubicBezTo>
                  <a:lnTo>
                    <a:pt x="454" y="2194"/>
                  </a:lnTo>
                  <a:cubicBezTo>
                    <a:pt x="485" y="2191"/>
                    <a:pt x="508" y="2164"/>
                    <a:pt x="503" y="2134"/>
                  </a:cubicBezTo>
                  <a:cubicBezTo>
                    <a:pt x="435" y="1429"/>
                    <a:pt x="303" y="724"/>
                    <a:pt x="115" y="41"/>
                  </a:cubicBezTo>
                  <a:cubicBezTo>
                    <a:pt x="106" y="17"/>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1"/>
            <p:cNvSpPr/>
            <p:nvPr/>
          </p:nvSpPr>
          <p:spPr>
            <a:xfrm>
              <a:off x="7354066" y="3662103"/>
              <a:ext cx="5610" cy="13246"/>
            </a:xfrm>
            <a:custGeom>
              <a:avLst/>
              <a:gdLst/>
              <a:ahLst/>
              <a:cxnLst/>
              <a:rect l="l" t="t" r="r" b="b"/>
              <a:pathLst>
                <a:path w="191" h="451" extrusionOk="0">
                  <a:moveTo>
                    <a:pt x="63" y="1"/>
                  </a:moveTo>
                  <a:cubicBezTo>
                    <a:pt x="56" y="1"/>
                    <a:pt x="49" y="2"/>
                    <a:pt x="42" y="5"/>
                  </a:cubicBezTo>
                  <a:cubicBezTo>
                    <a:pt x="15" y="15"/>
                    <a:pt x="1" y="47"/>
                    <a:pt x="12" y="76"/>
                  </a:cubicBezTo>
                  <a:cubicBezTo>
                    <a:pt x="52" y="179"/>
                    <a:pt x="74" y="287"/>
                    <a:pt x="78" y="398"/>
                  </a:cubicBezTo>
                  <a:cubicBezTo>
                    <a:pt x="79" y="428"/>
                    <a:pt x="102" y="451"/>
                    <a:pt x="133" y="451"/>
                  </a:cubicBezTo>
                  <a:cubicBezTo>
                    <a:pt x="165" y="451"/>
                    <a:pt x="190" y="425"/>
                    <a:pt x="186" y="394"/>
                  </a:cubicBezTo>
                  <a:cubicBezTo>
                    <a:pt x="183" y="270"/>
                    <a:pt x="159" y="149"/>
                    <a:pt x="113" y="35"/>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1"/>
            <p:cNvSpPr/>
            <p:nvPr/>
          </p:nvSpPr>
          <p:spPr>
            <a:xfrm>
              <a:off x="7083040" y="3626243"/>
              <a:ext cx="34304" cy="29399"/>
            </a:xfrm>
            <a:custGeom>
              <a:avLst/>
              <a:gdLst/>
              <a:ahLst/>
              <a:cxnLst/>
              <a:rect l="l" t="t" r="r" b="b"/>
              <a:pathLst>
                <a:path w="1168" h="1001" extrusionOk="0">
                  <a:moveTo>
                    <a:pt x="63" y="1"/>
                  </a:moveTo>
                  <a:cubicBezTo>
                    <a:pt x="47" y="1"/>
                    <a:pt x="31" y="8"/>
                    <a:pt x="21" y="22"/>
                  </a:cubicBezTo>
                  <a:cubicBezTo>
                    <a:pt x="1" y="45"/>
                    <a:pt x="6" y="79"/>
                    <a:pt x="29" y="98"/>
                  </a:cubicBezTo>
                  <a:cubicBezTo>
                    <a:pt x="389" y="380"/>
                    <a:pt x="737" y="679"/>
                    <a:pt x="1070" y="987"/>
                  </a:cubicBezTo>
                  <a:cubicBezTo>
                    <a:pt x="1082" y="995"/>
                    <a:pt x="1096" y="1001"/>
                    <a:pt x="1109" y="1001"/>
                  </a:cubicBezTo>
                  <a:cubicBezTo>
                    <a:pt x="1123" y="1001"/>
                    <a:pt x="1137" y="995"/>
                    <a:pt x="1147" y="987"/>
                  </a:cubicBezTo>
                  <a:cubicBezTo>
                    <a:pt x="1167" y="964"/>
                    <a:pt x="1167" y="930"/>
                    <a:pt x="1143" y="908"/>
                  </a:cubicBezTo>
                  <a:cubicBezTo>
                    <a:pt x="811" y="596"/>
                    <a:pt x="458" y="296"/>
                    <a:pt x="96" y="12"/>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1"/>
            <p:cNvSpPr/>
            <p:nvPr/>
          </p:nvSpPr>
          <p:spPr>
            <a:xfrm>
              <a:off x="7101396" y="3625009"/>
              <a:ext cx="16388" cy="14538"/>
            </a:xfrm>
            <a:custGeom>
              <a:avLst/>
              <a:gdLst/>
              <a:ahLst/>
              <a:cxnLst/>
              <a:rect l="l" t="t" r="r" b="b"/>
              <a:pathLst>
                <a:path w="558" h="495" extrusionOk="0">
                  <a:moveTo>
                    <a:pt x="63" y="0"/>
                  </a:moveTo>
                  <a:cubicBezTo>
                    <a:pt x="46" y="0"/>
                    <a:pt x="29" y="8"/>
                    <a:pt x="18" y="23"/>
                  </a:cubicBezTo>
                  <a:cubicBezTo>
                    <a:pt x="1" y="47"/>
                    <a:pt x="7" y="81"/>
                    <a:pt x="31" y="100"/>
                  </a:cubicBezTo>
                  <a:cubicBezTo>
                    <a:pt x="186" y="210"/>
                    <a:pt x="330" y="336"/>
                    <a:pt x="457" y="477"/>
                  </a:cubicBezTo>
                  <a:cubicBezTo>
                    <a:pt x="467" y="489"/>
                    <a:pt x="484" y="494"/>
                    <a:pt x="498" y="494"/>
                  </a:cubicBezTo>
                  <a:cubicBezTo>
                    <a:pt x="509" y="494"/>
                    <a:pt x="524" y="489"/>
                    <a:pt x="535" y="482"/>
                  </a:cubicBezTo>
                  <a:cubicBezTo>
                    <a:pt x="556" y="460"/>
                    <a:pt x="558" y="428"/>
                    <a:pt x="538" y="403"/>
                  </a:cubicBezTo>
                  <a:cubicBezTo>
                    <a:pt x="404" y="258"/>
                    <a:pt x="257" y="124"/>
                    <a:pt x="95" y="10"/>
                  </a:cubicBezTo>
                  <a:cubicBezTo>
                    <a:pt x="85" y="3"/>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71"/>
          <p:cNvGrpSpPr/>
          <p:nvPr/>
        </p:nvGrpSpPr>
        <p:grpSpPr>
          <a:xfrm>
            <a:off x="4225775" y="1572727"/>
            <a:ext cx="312879" cy="321425"/>
            <a:chOff x="8068650" y="2896252"/>
            <a:chExt cx="312879" cy="321425"/>
          </a:xfrm>
        </p:grpSpPr>
        <p:sp>
          <p:nvSpPr>
            <p:cNvPr id="5974" name="Google Shape;5974;p71"/>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1"/>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1"/>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1"/>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1"/>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1"/>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1"/>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1"/>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1"/>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71"/>
          <p:cNvGrpSpPr/>
          <p:nvPr/>
        </p:nvGrpSpPr>
        <p:grpSpPr>
          <a:xfrm>
            <a:off x="8036412" y="4174107"/>
            <a:ext cx="379783" cy="304303"/>
            <a:chOff x="4969625" y="600282"/>
            <a:chExt cx="379783" cy="304303"/>
          </a:xfrm>
        </p:grpSpPr>
        <p:sp>
          <p:nvSpPr>
            <p:cNvPr id="5984" name="Google Shape;5984;p71"/>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1"/>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1"/>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1"/>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1"/>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1"/>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1"/>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1"/>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1"/>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71"/>
          <p:cNvGrpSpPr/>
          <p:nvPr/>
        </p:nvGrpSpPr>
        <p:grpSpPr>
          <a:xfrm>
            <a:off x="4722008" y="1262129"/>
            <a:ext cx="798474" cy="793572"/>
            <a:chOff x="5027580" y="3548689"/>
            <a:chExt cx="972444" cy="966474"/>
          </a:xfrm>
        </p:grpSpPr>
        <p:sp>
          <p:nvSpPr>
            <p:cNvPr id="5994" name="Google Shape;5994;p71"/>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1"/>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1"/>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1"/>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1"/>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1"/>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1"/>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1"/>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1"/>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1"/>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1"/>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1"/>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1"/>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1"/>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1"/>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1"/>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1"/>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1"/>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1"/>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1"/>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1"/>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1"/>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1"/>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1"/>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1"/>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1"/>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1"/>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1"/>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1"/>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1"/>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1"/>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1"/>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1"/>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1"/>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1"/>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1"/>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1"/>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1"/>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1"/>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1"/>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1"/>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1"/>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1"/>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1"/>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1"/>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1"/>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1"/>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1"/>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1"/>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1"/>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1"/>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1"/>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1"/>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1"/>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1"/>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1"/>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1"/>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1"/>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1"/>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1"/>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1"/>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1"/>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1"/>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1"/>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1"/>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1"/>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1"/>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1"/>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1"/>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066"/>
        <p:cNvGrpSpPr/>
        <p:nvPr/>
      </p:nvGrpSpPr>
      <p:grpSpPr>
        <a:xfrm>
          <a:off x="0" y="0"/>
          <a:ext cx="0" cy="0"/>
          <a:chOff x="0" y="0"/>
          <a:chExt cx="0" cy="0"/>
        </a:xfrm>
      </p:grpSpPr>
      <p:sp>
        <p:nvSpPr>
          <p:cNvPr id="6067" name="Google Shape;6067;p72"/>
          <p:cNvSpPr txBox="1">
            <a:spLocks noGrp="1"/>
          </p:cNvSpPr>
          <p:nvPr>
            <p:ph type="title" idx="2"/>
          </p:nvPr>
        </p:nvSpPr>
        <p:spPr>
          <a:xfrm>
            <a:off x="1323183" y="1746838"/>
            <a:ext cx="3003900" cy="19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grpSp>
        <p:nvGrpSpPr>
          <p:cNvPr id="6068" name="Google Shape;6068;p72"/>
          <p:cNvGrpSpPr/>
          <p:nvPr/>
        </p:nvGrpSpPr>
        <p:grpSpPr>
          <a:xfrm>
            <a:off x="465948" y="3124278"/>
            <a:ext cx="4718540" cy="732233"/>
            <a:chOff x="1836800" y="1520550"/>
            <a:chExt cx="1871100" cy="440600"/>
          </a:xfrm>
        </p:grpSpPr>
        <p:sp>
          <p:nvSpPr>
            <p:cNvPr id="6069" name="Google Shape;6069;p72"/>
            <p:cNvSpPr/>
            <p:nvPr/>
          </p:nvSpPr>
          <p:spPr>
            <a:xfrm>
              <a:off x="1836800" y="1520550"/>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6"/>
            </a:solidFill>
            <a:ln w="19050" cap="flat" cmpd="sng">
              <a:solidFill>
                <a:schemeClr val="dk1"/>
              </a:solid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1916900" y="1566950"/>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1" name="Google Shape;6071;p72"/>
          <p:cNvSpPr txBox="1">
            <a:spLocks noGrp="1"/>
          </p:cNvSpPr>
          <p:nvPr>
            <p:ph type="title"/>
          </p:nvPr>
        </p:nvSpPr>
        <p:spPr>
          <a:xfrm>
            <a:off x="599333" y="3069450"/>
            <a:ext cx="4451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CONCLUSIONS</a:t>
            </a:r>
            <a:endParaRPr/>
          </a:p>
        </p:txBody>
      </p:sp>
      <p:sp>
        <p:nvSpPr>
          <p:cNvPr id="6072" name="Google Shape;6072;p72"/>
          <p:cNvSpPr txBox="1">
            <a:spLocks noGrp="1"/>
          </p:cNvSpPr>
          <p:nvPr>
            <p:ph type="subTitle" idx="1"/>
          </p:nvPr>
        </p:nvSpPr>
        <p:spPr>
          <a:xfrm rot="462">
            <a:off x="1708634" y="3972762"/>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grpSp>
        <p:nvGrpSpPr>
          <p:cNvPr id="6105" name="Google Shape;6105;p72"/>
          <p:cNvGrpSpPr/>
          <p:nvPr/>
        </p:nvGrpSpPr>
        <p:grpSpPr>
          <a:xfrm>
            <a:off x="1459297" y="539990"/>
            <a:ext cx="383249" cy="360047"/>
            <a:chOff x="1130114" y="2192815"/>
            <a:chExt cx="383249" cy="360047"/>
          </a:xfrm>
        </p:grpSpPr>
        <p:sp>
          <p:nvSpPr>
            <p:cNvPr id="6106" name="Google Shape;6106;p72"/>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9" name="Google Shape;6129;p72"/>
          <p:cNvGrpSpPr/>
          <p:nvPr/>
        </p:nvGrpSpPr>
        <p:grpSpPr>
          <a:xfrm>
            <a:off x="3617333" y="1339407"/>
            <a:ext cx="379783" cy="304303"/>
            <a:chOff x="4969625" y="600282"/>
            <a:chExt cx="379783" cy="304303"/>
          </a:xfrm>
        </p:grpSpPr>
        <p:sp>
          <p:nvSpPr>
            <p:cNvPr id="6130" name="Google Shape;6130;p72"/>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9" name="Google Shape;6139;p72"/>
          <p:cNvGrpSpPr/>
          <p:nvPr/>
        </p:nvGrpSpPr>
        <p:grpSpPr>
          <a:xfrm>
            <a:off x="2269085" y="699754"/>
            <a:ext cx="921719" cy="880043"/>
            <a:chOff x="2523127" y="699754"/>
            <a:chExt cx="921719" cy="880043"/>
          </a:xfrm>
        </p:grpSpPr>
        <p:sp>
          <p:nvSpPr>
            <p:cNvPr id="6140" name="Google Shape;6140;p72"/>
            <p:cNvSpPr/>
            <p:nvPr/>
          </p:nvSpPr>
          <p:spPr>
            <a:xfrm>
              <a:off x="2523127" y="699754"/>
              <a:ext cx="921719" cy="880043"/>
            </a:xfrm>
            <a:custGeom>
              <a:avLst/>
              <a:gdLst/>
              <a:ahLst/>
              <a:cxnLst/>
              <a:rect l="l" t="t" r="r" b="b"/>
              <a:pathLst>
                <a:path w="31383" h="29964" extrusionOk="0">
                  <a:moveTo>
                    <a:pt x="17754" y="0"/>
                  </a:moveTo>
                  <a:cubicBezTo>
                    <a:pt x="17174" y="0"/>
                    <a:pt x="16563" y="77"/>
                    <a:pt x="15936" y="231"/>
                  </a:cubicBezTo>
                  <a:cubicBezTo>
                    <a:pt x="14472" y="591"/>
                    <a:pt x="13444" y="1240"/>
                    <a:pt x="12721" y="1964"/>
                  </a:cubicBezTo>
                  <a:cubicBezTo>
                    <a:pt x="11940" y="1608"/>
                    <a:pt x="11143" y="1424"/>
                    <a:pt x="10354" y="1424"/>
                  </a:cubicBezTo>
                  <a:cubicBezTo>
                    <a:pt x="10129" y="1424"/>
                    <a:pt x="9904" y="1438"/>
                    <a:pt x="9680" y="1468"/>
                  </a:cubicBezTo>
                  <a:cubicBezTo>
                    <a:pt x="8511" y="1625"/>
                    <a:pt x="6835" y="2279"/>
                    <a:pt x="5489" y="4500"/>
                  </a:cubicBezTo>
                  <a:cubicBezTo>
                    <a:pt x="4760" y="5704"/>
                    <a:pt x="4414" y="6953"/>
                    <a:pt x="4449" y="8177"/>
                  </a:cubicBezTo>
                  <a:cubicBezTo>
                    <a:pt x="4324" y="8220"/>
                    <a:pt x="4203" y="8266"/>
                    <a:pt x="4083" y="8313"/>
                  </a:cubicBezTo>
                  <a:cubicBezTo>
                    <a:pt x="3105" y="8708"/>
                    <a:pt x="0" y="10353"/>
                    <a:pt x="1120" y="14905"/>
                  </a:cubicBezTo>
                  <a:cubicBezTo>
                    <a:pt x="1456" y="16278"/>
                    <a:pt x="2085" y="17411"/>
                    <a:pt x="2971" y="18264"/>
                  </a:cubicBezTo>
                  <a:cubicBezTo>
                    <a:pt x="2412" y="19392"/>
                    <a:pt x="2332" y="20395"/>
                    <a:pt x="2409" y="21148"/>
                  </a:cubicBezTo>
                  <a:cubicBezTo>
                    <a:pt x="2528" y="22317"/>
                    <a:pt x="3142" y="23995"/>
                    <a:pt x="5386" y="25355"/>
                  </a:cubicBezTo>
                  <a:cubicBezTo>
                    <a:pt x="6573" y="26074"/>
                    <a:pt x="7776" y="26437"/>
                    <a:pt x="8961" y="26437"/>
                  </a:cubicBezTo>
                  <a:lnTo>
                    <a:pt x="9018" y="26437"/>
                  </a:lnTo>
                  <a:cubicBezTo>
                    <a:pt x="9056" y="26547"/>
                    <a:pt x="9096" y="26654"/>
                    <a:pt x="9139" y="26761"/>
                  </a:cubicBezTo>
                  <a:cubicBezTo>
                    <a:pt x="9962" y="28796"/>
                    <a:pt x="11710" y="29963"/>
                    <a:pt x="13934" y="29963"/>
                  </a:cubicBezTo>
                  <a:cubicBezTo>
                    <a:pt x="14519" y="29963"/>
                    <a:pt x="15145" y="29881"/>
                    <a:pt x="15794" y="29720"/>
                  </a:cubicBezTo>
                  <a:cubicBezTo>
                    <a:pt x="17323" y="29344"/>
                    <a:pt x="18389" y="28669"/>
                    <a:pt x="19134" y="27923"/>
                  </a:cubicBezTo>
                  <a:cubicBezTo>
                    <a:pt x="20051" y="28371"/>
                    <a:pt x="20870" y="28498"/>
                    <a:pt x="21498" y="28498"/>
                  </a:cubicBezTo>
                  <a:cubicBezTo>
                    <a:pt x="21661" y="28498"/>
                    <a:pt x="21827" y="28489"/>
                    <a:pt x="21989" y="28474"/>
                  </a:cubicBezTo>
                  <a:cubicBezTo>
                    <a:pt x="23167" y="28354"/>
                    <a:pt x="24860" y="27730"/>
                    <a:pt x="26240" y="25455"/>
                  </a:cubicBezTo>
                  <a:cubicBezTo>
                    <a:pt x="27012" y="24180"/>
                    <a:pt x="27304" y="23007"/>
                    <a:pt x="27329" y="21984"/>
                  </a:cubicBezTo>
                  <a:cubicBezTo>
                    <a:pt x="27372" y="21968"/>
                    <a:pt x="27415" y="21953"/>
                    <a:pt x="27458" y="21934"/>
                  </a:cubicBezTo>
                  <a:cubicBezTo>
                    <a:pt x="30173" y="20836"/>
                    <a:pt x="31382" y="18199"/>
                    <a:pt x="30608" y="15049"/>
                  </a:cubicBezTo>
                  <a:cubicBezTo>
                    <a:pt x="30252" y="13599"/>
                    <a:pt x="29625" y="12569"/>
                    <a:pt x="28924" y="11840"/>
                  </a:cubicBezTo>
                  <a:cubicBezTo>
                    <a:pt x="29464" y="10645"/>
                    <a:pt x="29507" y="9593"/>
                    <a:pt x="29401" y="8817"/>
                  </a:cubicBezTo>
                  <a:cubicBezTo>
                    <a:pt x="29243" y="7643"/>
                    <a:pt x="28583" y="5960"/>
                    <a:pt x="26341" y="4603"/>
                  </a:cubicBezTo>
                  <a:cubicBezTo>
                    <a:pt x="25185" y="3902"/>
                    <a:pt x="24005" y="3540"/>
                    <a:pt x="22836" y="3526"/>
                  </a:cubicBezTo>
                  <a:cubicBezTo>
                    <a:pt x="22818" y="3481"/>
                    <a:pt x="22801" y="3435"/>
                    <a:pt x="22782" y="3391"/>
                  </a:cubicBezTo>
                  <a:cubicBezTo>
                    <a:pt x="21912" y="1235"/>
                    <a:pt x="20079" y="0"/>
                    <a:pt x="17754" y="0"/>
                  </a:cubicBezTo>
                  <a:close/>
                </a:path>
              </a:pathLst>
            </a:custGeom>
            <a:solidFill>
              <a:schemeClr val="lt1"/>
            </a:solidFill>
            <a:ln>
              <a:noFill/>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3030494" y="1212936"/>
              <a:ext cx="232434" cy="254432"/>
            </a:xfrm>
            <a:custGeom>
              <a:avLst/>
              <a:gdLst/>
              <a:ahLst/>
              <a:cxnLst/>
              <a:rect l="l" t="t" r="r" b="b"/>
              <a:pathLst>
                <a:path w="7914" h="8663" extrusionOk="0">
                  <a:moveTo>
                    <a:pt x="6978" y="3763"/>
                  </a:moveTo>
                  <a:cubicBezTo>
                    <a:pt x="6994" y="3922"/>
                    <a:pt x="7000" y="4087"/>
                    <a:pt x="6992" y="4248"/>
                  </a:cubicBezTo>
                  <a:cubicBezTo>
                    <a:pt x="6998" y="4087"/>
                    <a:pt x="6994" y="3922"/>
                    <a:pt x="6978" y="3763"/>
                  </a:cubicBezTo>
                  <a:close/>
                  <a:moveTo>
                    <a:pt x="72" y="1"/>
                  </a:moveTo>
                  <a:cubicBezTo>
                    <a:pt x="70" y="1"/>
                    <a:pt x="69" y="1"/>
                    <a:pt x="67" y="1"/>
                  </a:cubicBezTo>
                  <a:cubicBezTo>
                    <a:pt x="57" y="1"/>
                    <a:pt x="44" y="4"/>
                    <a:pt x="36" y="14"/>
                  </a:cubicBezTo>
                  <a:cubicBezTo>
                    <a:pt x="9" y="29"/>
                    <a:pt x="0" y="64"/>
                    <a:pt x="13" y="89"/>
                  </a:cubicBezTo>
                  <a:cubicBezTo>
                    <a:pt x="647" y="1455"/>
                    <a:pt x="1579" y="3877"/>
                    <a:pt x="1438" y="6031"/>
                  </a:cubicBezTo>
                  <a:cubicBezTo>
                    <a:pt x="1418" y="6374"/>
                    <a:pt x="1370" y="6711"/>
                    <a:pt x="1287" y="7036"/>
                  </a:cubicBezTo>
                  <a:cubicBezTo>
                    <a:pt x="1280" y="7057"/>
                    <a:pt x="1287" y="7079"/>
                    <a:pt x="1303" y="7096"/>
                  </a:cubicBezTo>
                  <a:cubicBezTo>
                    <a:pt x="2259" y="8110"/>
                    <a:pt x="3297" y="8662"/>
                    <a:pt x="4240" y="8662"/>
                  </a:cubicBezTo>
                  <a:cubicBezTo>
                    <a:pt x="4279" y="8662"/>
                    <a:pt x="4319" y="8662"/>
                    <a:pt x="4358" y="8660"/>
                  </a:cubicBezTo>
                  <a:cubicBezTo>
                    <a:pt x="4399" y="8658"/>
                    <a:pt x="4436" y="8652"/>
                    <a:pt x="4477" y="8651"/>
                  </a:cubicBezTo>
                  <a:cubicBezTo>
                    <a:pt x="5412" y="8554"/>
                    <a:pt x="6243" y="7918"/>
                    <a:pt x="6946" y="6758"/>
                  </a:cubicBezTo>
                  <a:cubicBezTo>
                    <a:pt x="7783" y="5376"/>
                    <a:pt x="7914" y="4048"/>
                    <a:pt x="7341" y="2812"/>
                  </a:cubicBezTo>
                  <a:cubicBezTo>
                    <a:pt x="7333" y="2788"/>
                    <a:pt x="7311" y="2774"/>
                    <a:pt x="7288" y="2774"/>
                  </a:cubicBezTo>
                  <a:cubicBezTo>
                    <a:pt x="7287" y="2774"/>
                    <a:pt x="7286" y="2774"/>
                    <a:pt x="7284" y="2774"/>
                  </a:cubicBezTo>
                  <a:cubicBezTo>
                    <a:pt x="7228" y="2775"/>
                    <a:pt x="7172" y="2775"/>
                    <a:pt x="7116" y="2775"/>
                  </a:cubicBezTo>
                  <a:cubicBezTo>
                    <a:pt x="6533" y="2775"/>
                    <a:pt x="5925" y="2715"/>
                    <a:pt x="5315" y="2596"/>
                  </a:cubicBezTo>
                  <a:cubicBezTo>
                    <a:pt x="4214" y="2386"/>
                    <a:pt x="3106" y="1995"/>
                    <a:pt x="2131" y="1473"/>
                  </a:cubicBezTo>
                  <a:cubicBezTo>
                    <a:pt x="2125" y="1471"/>
                    <a:pt x="2123" y="1468"/>
                    <a:pt x="2121" y="1468"/>
                  </a:cubicBezTo>
                  <a:cubicBezTo>
                    <a:pt x="2113" y="1466"/>
                    <a:pt x="2108" y="1461"/>
                    <a:pt x="2102" y="1459"/>
                  </a:cubicBezTo>
                  <a:cubicBezTo>
                    <a:pt x="2101" y="1459"/>
                    <a:pt x="2101" y="1456"/>
                    <a:pt x="2096" y="1456"/>
                  </a:cubicBezTo>
                  <a:cubicBezTo>
                    <a:pt x="1333" y="1048"/>
                    <a:pt x="651" y="558"/>
                    <a:pt x="117" y="18"/>
                  </a:cubicBezTo>
                  <a:cubicBezTo>
                    <a:pt x="106"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3020067" y="1061856"/>
              <a:ext cx="353204" cy="229203"/>
            </a:xfrm>
            <a:custGeom>
              <a:avLst/>
              <a:gdLst/>
              <a:ahLst/>
              <a:cxnLst/>
              <a:rect l="l" t="t" r="r" b="b"/>
              <a:pathLst>
                <a:path w="12026" h="7804" extrusionOk="0">
                  <a:moveTo>
                    <a:pt x="7195" y="0"/>
                  </a:moveTo>
                  <a:cubicBezTo>
                    <a:pt x="7079" y="0"/>
                    <a:pt x="6961" y="3"/>
                    <a:pt x="6841" y="10"/>
                  </a:cubicBezTo>
                  <a:cubicBezTo>
                    <a:pt x="4474" y="125"/>
                    <a:pt x="1879" y="1364"/>
                    <a:pt x="873" y="1892"/>
                  </a:cubicBezTo>
                  <a:cubicBezTo>
                    <a:pt x="848" y="1904"/>
                    <a:pt x="838" y="1929"/>
                    <a:pt x="838" y="1955"/>
                  </a:cubicBezTo>
                  <a:cubicBezTo>
                    <a:pt x="841" y="1983"/>
                    <a:pt x="861" y="2005"/>
                    <a:pt x="885" y="2010"/>
                  </a:cubicBezTo>
                  <a:cubicBezTo>
                    <a:pt x="928" y="2019"/>
                    <a:pt x="956" y="2026"/>
                    <a:pt x="985" y="2039"/>
                  </a:cubicBezTo>
                  <a:cubicBezTo>
                    <a:pt x="1351" y="2190"/>
                    <a:pt x="1537" y="2663"/>
                    <a:pt x="1533" y="3442"/>
                  </a:cubicBezTo>
                  <a:cubicBezTo>
                    <a:pt x="1533" y="4021"/>
                    <a:pt x="1210" y="4389"/>
                    <a:pt x="664" y="4419"/>
                  </a:cubicBezTo>
                  <a:cubicBezTo>
                    <a:pt x="640" y="4420"/>
                    <a:pt x="616" y="4420"/>
                    <a:pt x="591" y="4420"/>
                  </a:cubicBezTo>
                  <a:cubicBezTo>
                    <a:pt x="427" y="4420"/>
                    <a:pt x="254" y="4395"/>
                    <a:pt x="84" y="4340"/>
                  </a:cubicBezTo>
                  <a:cubicBezTo>
                    <a:pt x="80" y="4337"/>
                    <a:pt x="74" y="4336"/>
                    <a:pt x="69" y="4336"/>
                  </a:cubicBezTo>
                  <a:cubicBezTo>
                    <a:pt x="67" y="4336"/>
                    <a:pt x="64" y="4336"/>
                    <a:pt x="62" y="4336"/>
                  </a:cubicBezTo>
                  <a:cubicBezTo>
                    <a:pt x="43" y="4339"/>
                    <a:pt x="26" y="4346"/>
                    <a:pt x="15" y="4362"/>
                  </a:cubicBezTo>
                  <a:cubicBezTo>
                    <a:pt x="0" y="4382"/>
                    <a:pt x="0" y="4410"/>
                    <a:pt x="15" y="4434"/>
                  </a:cubicBezTo>
                  <a:cubicBezTo>
                    <a:pt x="795" y="5521"/>
                    <a:pt x="2159" y="6457"/>
                    <a:pt x="3710" y="7063"/>
                  </a:cubicBezTo>
                  <a:cubicBezTo>
                    <a:pt x="4900" y="7533"/>
                    <a:pt x="6198" y="7804"/>
                    <a:pt x="7425" y="7804"/>
                  </a:cubicBezTo>
                  <a:cubicBezTo>
                    <a:pt x="7512" y="7804"/>
                    <a:pt x="7598" y="7802"/>
                    <a:pt x="7684" y="7799"/>
                  </a:cubicBezTo>
                  <a:lnTo>
                    <a:pt x="7719" y="7792"/>
                  </a:lnTo>
                  <a:cubicBezTo>
                    <a:pt x="7726" y="7794"/>
                    <a:pt x="7753" y="7795"/>
                    <a:pt x="7760" y="7795"/>
                  </a:cubicBezTo>
                  <a:lnTo>
                    <a:pt x="7802" y="7794"/>
                  </a:lnTo>
                  <a:cubicBezTo>
                    <a:pt x="8492" y="7760"/>
                    <a:pt x="9115" y="7633"/>
                    <a:pt x="9653" y="7416"/>
                  </a:cubicBezTo>
                  <a:cubicBezTo>
                    <a:pt x="10795" y="6954"/>
                    <a:pt x="12026" y="5864"/>
                    <a:pt x="11395" y="3288"/>
                  </a:cubicBezTo>
                  <a:cubicBezTo>
                    <a:pt x="11035" y="1821"/>
                    <a:pt x="10267" y="830"/>
                    <a:pt x="9119" y="349"/>
                  </a:cubicBezTo>
                  <a:cubicBezTo>
                    <a:pt x="8736" y="190"/>
                    <a:pt x="8309" y="84"/>
                    <a:pt x="7842" y="35"/>
                  </a:cubicBezTo>
                  <a:cubicBezTo>
                    <a:pt x="7634" y="12"/>
                    <a:pt x="7418" y="0"/>
                    <a:pt x="7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3067735" y="872860"/>
              <a:ext cx="255255" cy="225826"/>
            </a:xfrm>
            <a:custGeom>
              <a:avLst/>
              <a:gdLst/>
              <a:ahLst/>
              <a:cxnLst/>
              <a:rect l="l" t="t" r="r" b="b"/>
              <a:pathLst>
                <a:path w="8691" h="7689" extrusionOk="0">
                  <a:moveTo>
                    <a:pt x="4607" y="5174"/>
                  </a:moveTo>
                  <a:cubicBezTo>
                    <a:pt x="4607" y="5174"/>
                    <a:pt x="4608" y="5174"/>
                    <a:pt x="4608" y="5177"/>
                  </a:cubicBezTo>
                  <a:cubicBezTo>
                    <a:pt x="4555" y="5221"/>
                    <a:pt x="4500" y="5260"/>
                    <a:pt x="4439" y="5292"/>
                  </a:cubicBezTo>
                  <a:cubicBezTo>
                    <a:pt x="4498" y="5258"/>
                    <a:pt x="4552" y="5217"/>
                    <a:pt x="4607" y="5174"/>
                  </a:cubicBezTo>
                  <a:close/>
                  <a:moveTo>
                    <a:pt x="4217" y="1"/>
                  </a:moveTo>
                  <a:cubicBezTo>
                    <a:pt x="4161" y="1"/>
                    <a:pt x="4106" y="2"/>
                    <a:pt x="4051" y="5"/>
                  </a:cubicBezTo>
                  <a:cubicBezTo>
                    <a:pt x="3554" y="30"/>
                    <a:pt x="3069" y="161"/>
                    <a:pt x="2600" y="396"/>
                  </a:cubicBezTo>
                  <a:cubicBezTo>
                    <a:pt x="2580" y="408"/>
                    <a:pt x="2566" y="431"/>
                    <a:pt x="2567" y="453"/>
                  </a:cubicBezTo>
                  <a:cubicBezTo>
                    <a:pt x="2603" y="1734"/>
                    <a:pt x="2335" y="3141"/>
                    <a:pt x="1847" y="4437"/>
                  </a:cubicBezTo>
                  <a:cubicBezTo>
                    <a:pt x="1402" y="5620"/>
                    <a:pt x="773" y="6715"/>
                    <a:pt x="24" y="7538"/>
                  </a:cubicBezTo>
                  <a:cubicBezTo>
                    <a:pt x="1" y="7561"/>
                    <a:pt x="2" y="7597"/>
                    <a:pt x="27" y="7621"/>
                  </a:cubicBezTo>
                  <a:cubicBezTo>
                    <a:pt x="36" y="7634"/>
                    <a:pt x="54" y="7641"/>
                    <a:pt x="72" y="7641"/>
                  </a:cubicBezTo>
                  <a:cubicBezTo>
                    <a:pt x="73" y="7641"/>
                    <a:pt x="75" y="7641"/>
                    <a:pt x="76" y="7641"/>
                  </a:cubicBezTo>
                  <a:cubicBezTo>
                    <a:pt x="88" y="7641"/>
                    <a:pt x="99" y="7637"/>
                    <a:pt x="108" y="7631"/>
                  </a:cubicBezTo>
                  <a:cubicBezTo>
                    <a:pt x="138" y="7612"/>
                    <a:pt x="166" y="7590"/>
                    <a:pt x="193" y="7571"/>
                  </a:cubicBezTo>
                  <a:lnTo>
                    <a:pt x="193" y="7571"/>
                  </a:lnTo>
                  <a:cubicBezTo>
                    <a:pt x="166" y="7590"/>
                    <a:pt x="158" y="7625"/>
                    <a:pt x="173" y="7656"/>
                  </a:cubicBezTo>
                  <a:cubicBezTo>
                    <a:pt x="184" y="7677"/>
                    <a:pt x="203" y="7688"/>
                    <a:pt x="223" y="7688"/>
                  </a:cubicBezTo>
                  <a:cubicBezTo>
                    <a:pt x="226" y="7688"/>
                    <a:pt x="228" y="7688"/>
                    <a:pt x="230" y="7688"/>
                  </a:cubicBezTo>
                  <a:cubicBezTo>
                    <a:pt x="237" y="7688"/>
                    <a:pt x="249" y="7685"/>
                    <a:pt x="256" y="7681"/>
                  </a:cubicBezTo>
                  <a:cubicBezTo>
                    <a:pt x="1515" y="7104"/>
                    <a:pt x="3395" y="6396"/>
                    <a:pt x="5178" y="6309"/>
                  </a:cubicBezTo>
                  <a:cubicBezTo>
                    <a:pt x="5299" y="6304"/>
                    <a:pt x="5418" y="6301"/>
                    <a:pt x="5534" y="6301"/>
                  </a:cubicBezTo>
                  <a:cubicBezTo>
                    <a:pt x="5677" y="6301"/>
                    <a:pt x="5816" y="6305"/>
                    <a:pt x="5952" y="6314"/>
                  </a:cubicBezTo>
                  <a:cubicBezTo>
                    <a:pt x="6367" y="6339"/>
                    <a:pt x="6757" y="6406"/>
                    <a:pt x="7109" y="6511"/>
                  </a:cubicBezTo>
                  <a:cubicBezTo>
                    <a:pt x="7116" y="6513"/>
                    <a:pt x="7124" y="6513"/>
                    <a:pt x="7133" y="6513"/>
                  </a:cubicBezTo>
                  <a:cubicBezTo>
                    <a:pt x="7149" y="6513"/>
                    <a:pt x="7163" y="6506"/>
                    <a:pt x="7176" y="6494"/>
                  </a:cubicBezTo>
                  <a:cubicBezTo>
                    <a:pt x="7883" y="5730"/>
                    <a:pt x="8691" y="4546"/>
                    <a:pt x="8516" y="3243"/>
                  </a:cubicBezTo>
                  <a:cubicBezTo>
                    <a:pt x="8382" y="2280"/>
                    <a:pt x="7728" y="1436"/>
                    <a:pt x="6573" y="735"/>
                  </a:cubicBezTo>
                  <a:cubicBezTo>
                    <a:pt x="5766" y="247"/>
                    <a:pt x="4976" y="1"/>
                    <a:pt x="4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45287" y="1171759"/>
              <a:ext cx="245827" cy="338431"/>
            </a:xfrm>
            <a:custGeom>
              <a:avLst/>
              <a:gdLst/>
              <a:ahLst/>
              <a:cxnLst/>
              <a:rect l="l" t="t" r="r" b="b"/>
              <a:pathLst>
                <a:path w="8370" h="11523" extrusionOk="0">
                  <a:moveTo>
                    <a:pt x="2499" y="2010"/>
                  </a:moveTo>
                  <a:lnTo>
                    <a:pt x="2505" y="2072"/>
                  </a:lnTo>
                  <a:cubicBezTo>
                    <a:pt x="2502" y="2079"/>
                    <a:pt x="2497" y="2084"/>
                    <a:pt x="2495" y="2089"/>
                  </a:cubicBezTo>
                  <a:lnTo>
                    <a:pt x="2495" y="2089"/>
                  </a:lnTo>
                  <a:cubicBezTo>
                    <a:pt x="2497" y="2084"/>
                    <a:pt x="2502" y="2079"/>
                    <a:pt x="2504" y="2074"/>
                  </a:cubicBezTo>
                  <a:lnTo>
                    <a:pt x="2499" y="2010"/>
                  </a:lnTo>
                  <a:close/>
                  <a:moveTo>
                    <a:pt x="5735" y="2166"/>
                  </a:moveTo>
                  <a:cubicBezTo>
                    <a:pt x="5816" y="2363"/>
                    <a:pt x="5899" y="2556"/>
                    <a:pt x="5977" y="2750"/>
                  </a:cubicBezTo>
                  <a:cubicBezTo>
                    <a:pt x="5896" y="2556"/>
                    <a:pt x="5815" y="2361"/>
                    <a:pt x="5732" y="2166"/>
                  </a:cubicBezTo>
                  <a:close/>
                  <a:moveTo>
                    <a:pt x="5104" y="0"/>
                  </a:moveTo>
                  <a:cubicBezTo>
                    <a:pt x="5097" y="0"/>
                    <a:pt x="5091" y="3"/>
                    <a:pt x="5084" y="6"/>
                  </a:cubicBezTo>
                  <a:cubicBezTo>
                    <a:pt x="5060" y="14"/>
                    <a:pt x="5044" y="37"/>
                    <a:pt x="5044" y="63"/>
                  </a:cubicBezTo>
                  <a:cubicBezTo>
                    <a:pt x="5046" y="556"/>
                    <a:pt x="4930" y="1192"/>
                    <a:pt x="4364" y="1458"/>
                  </a:cubicBezTo>
                  <a:cubicBezTo>
                    <a:pt x="4184" y="1552"/>
                    <a:pt x="4013" y="1604"/>
                    <a:pt x="3852" y="1612"/>
                  </a:cubicBezTo>
                  <a:cubicBezTo>
                    <a:pt x="3836" y="1613"/>
                    <a:pt x="3819" y="1614"/>
                    <a:pt x="3803" y="1614"/>
                  </a:cubicBezTo>
                  <a:cubicBezTo>
                    <a:pt x="3651" y="1614"/>
                    <a:pt x="3519" y="1572"/>
                    <a:pt x="3408" y="1490"/>
                  </a:cubicBezTo>
                  <a:cubicBezTo>
                    <a:pt x="3183" y="1326"/>
                    <a:pt x="3086" y="1031"/>
                    <a:pt x="3146" y="704"/>
                  </a:cubicBezTo>
                  <a:cubicBezTo>
                    <a:pt x="3154" y="662"/>
                    <a:pt x="3169" y="604"/>
                    <a:pt x="3194" y="534"/>
                  </a:cubicBezTo>
                  <a:cubicBezTo>
                    <a:pt x="3203" y="509"/>
                    <a:pt x="3194" y="476"/>
                    <a:pt x="3167" y="462"/>
                  </a:cubicBezTo>
                  <a:cubicBezTo>
                    <a:pt x="3158" y="455"/>
                    <a:pt x="3147" y="450"/>
                    <a:pt x="3136" y="450"/>
                  </a:cubicBezTo>
                  <a:cubicBezTo>
                    <a:pt x="3134" y="450"/>
                    <a:pt x="3133" y="450"/>
                    <a:pt x="3132" y="450"/>
                  </a:cubicBezTo>
                  <a:cubicBezTo>
                    <a:pt x="3116" y="450"/>
                    <a:pt x="3102" y="457"/>
                    <a:pt x="3089" y="469"/>
                  </a:cubicBezTo>
                  <a:cubicBezTo>
                    <a:pt x="1421" y="2065"/>
                    <a:pt x="168" y="4936"/>
                    <a:pt x="43" y="7450"/>
                  </a:cubicBezTo>
                  <a:cubicBezTo>
                    <a:pt x="47" y="7482"/>
                    <a:pt x="48" y="7497"/>
                    <a:pt x="43" y="7505"/>
                  </a:cubicBezTo>
                  <a:cubicBezTo>
                    <a:pt x="0" y="8411"/>
                    <a:pt x="113" y="9177"/>
                    <a:pt x="367" y="9804"/>
                  </a:cubicBezTo>
                  <a:cubicBezTo>
                    <a:pt x="608" y="10398"/>
                    <a:pt x="970" y="10843"/>
                    <a:pt x="1447" y="11131"/>
                  </a:cubicBezTo>
                  <a:cubicBezTo>
                    <a:pt x="1873" y="11390"/>
                    <a:pt x="2389" y="11522"/>
                    <a:pt x="2983" y="11522"/>
                  </a:cubicBezTo>
                  <a:cubicBezTo>
                    <a:pt x="3052" y="11522"/>
                    <a:pt x="3122" y="11521"/>
                    <a:pt x="3193" y="11517"/>
                  </a:cubicBezTo>
                  <a:cubicBezTo>
                    <a:pt x="3523" y="11501"/>
                    <a:pt x="3885" y="11446"/>
                    <a:pt x="4261" y="11353"/>
                  </a:cubicBezTo>
                  <a:cubicBezTo>
                    <a:pt x="4338" y="11335"/>
                    <a:pt x="4413" y="11316"/>
                    <a:pt x="4486" y="11295"/>
                  </a:cubicBezTo>
                  <a:cubicBezTo>
                    <a:pt x="5850" y="10909"/>
                    <a:pt x="6777" y="10153"/>
                    <a:pt x="7255" y="9049"/>
                  </a:cubicBezTo>
                  <a:cubicBezTo>
                    <a:pt x="8370" y="6451"/>
                    <a:pt x="6722" y="2586"/>
                    <a:pt x="5961" y="1045"/>
                  </a:cubicBezTo>
                  <a:cubicBezTo>
                    <a:pt x="5940" y="1006"/>
                    <a:pt x="5920" y="963"/>
                    <a:pt x="5900" y="926"/>
                  </a:cubicBezTo>
                  <a:lnTo>
                    <a:pt x="5900" y="924"/>
                  </a:lnTo>
                  <a:cubicBezTo>
                    <a:pt x="5900" y="922"/>
                    <a:pt x="5900" y="922"/>
                    <a:pt x="5896" y="919"/>
                  </a:cubicBezTo>
                  <a:lnTo>
                    <a:pt x="5896" y="917"/>
                  </a:lnTo>
                  <a:cubicBezTo>
                    <a:pt x="5775" y="677"/>
                    <a:pt x="5682" y="506"/>
                    <a:pt x="5638" y="427"/>
                  </a:cubicBezTo>
                  <a:cubicBezTo>
                    <a:pt x="5632" y="416"/>
                    <a:pt x="5624" y="409"/>
                    <a:pt x="5617" y="406"/>
                  </a:cubicBezTo>
                  <a:cubicBezTo>
                    <a:pt x="5439" y="301"/>
                    <a:pt x="5282" y="171"/>
                    <a:pt x="5155" y="23"/>
                  </a:cubicBezTo>
                  <a:cubicBezTo>
                    <a:pt x="5141" y="9"/>
                    <a:pt x="5123" y="0"/>
                    <a:pt x="5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979243" y="1076512"/>
              <a:ext cx="51926" cy="67081"/>
            </a:xfrm>
            <a:custGeom>
              <a:avLst/>
              <a:gdLst/>
              <a:ahLst/>
              <a:cxnLst/>
              <a:rect l="l" t="t" r="r" b="b"/>
              <a:pathLst>
                <a:path w="1768" h="2284" extrusionOk="0">
                  <a:moveTo>
                    <a:pt x="835" y="0"/>
                  </a:moveTo>
                  <a:cubicBezTo>
                    <a:pt x="816" y="0"/>
                    <a:pt x="797" y="1"/>
                    <a:pt x="778" y="2"/>
                  </a:cubicBezTo>
                  <a:cubicBezTo>
                    <a:pt x="683" y="6"/>
                    <a:pt x="584" y="23"/>
                    <a:pt x="489" y="52"/>
                  </a:cubicBezTo>
                  <a:cubicBezTo>
                    <a:pt x="385" y="83"/>
                    <a:pt x="304" y="153"/>
                    <a:pt x="244" y="262"/>
                  </a:cubicBezTo>
                  <a:cubicBezTo>
                    <a:pt x="1" y="715"/>
                    <a:pt x="194" y="1719"/>
                    <a:pt x="288" y="2128"/>
                  </a:cubicBezTo>
                  <a:lnTo>
                    <a:pt x="321" y="2238"/>
                  </a:lnTo>
                  <a:cubicBezTo>
                    <a:pt x="329" y="2264"/>
                    <a:pt x="355" y="2283"/>
                    <a:pt x="382" y="2283"/>
                  </a:cubicBezTo>
                  <a:cubicBezTo>
                    <a:pt x="383" y="2283"/>
                    <a:pt x="384" y="2283"/>
                    <a:pt x="385" y="2283"/>
                  </a:cubicBezTo>
                  <a:lnTo>
                    <a:pt x="386" y="2283"/>
                  </a:lnTo>
                  <a:cubicBezTo>
                    <a:pt x="416" y="2280"/>
                    <a:pt x="441" y="2256"/>
                    <a:pt x="443" y="2226"/>
                  </a:cubicBezTo>
                  <a:lnTo>
                    <a:pt x="459" y="2083"/>
                  </a:lnTo>
                  <a:cubicBezTo>
                    <a:pt x="459" y="2111"/>
                    <a:pt x="478" y="2138"/>
                    <a:pt x="506" y="2145"/>
                  </a:cubicBezTo>
                  <a:cubicBezTo>
                    <a:pt x="512" y="2147"/>
                    <a:pt x="519" y="2147"/>
                    <a:pt x="526" y="2147"/>
                  </a:cubicBezTo>
                  <a:cubicBezTo>
                    <a:pt x="549" y="2147"/>
                    <a:pt x="570" y="2132"/>
                    <a:pt x="584" y="2105"/>
                  </a:cubicBezTo>
                  <a:cubicBezTo>
                    <a:pt x="592" y="2091"/>
                    <a:pt x="599" y="2075"/>
                    <a:pt x="606" y="2060"/>
                  </a:cubicBezTo>
                  <a:lnTo>
                    <a:pt x="606" y="2060"/>
                  </a:lnTo>
                  <a:cubicBezTo>
                    <a:pt x="596" y="2084"/>
                    <a:pt x="606" y="2112"/>
                    <a:pt x="629" y="2128"/>
                  </a:cubicBezTo>
                  <a:cubicBezTo>
                    <a:pt x="639" y="2138"/>
                    <a:pt x="653" y="2141"/>
                    <a:pt x="667" y="2141"/>
                  </a:cubicBezTo>
                  <a:cubicBezTo>
                    <a:pt x="681" y="2139"/>
                    <a:pt x="698" y="2134"/>
                    <a:pt x="708" y="2124"/>
                  </a:cubicBezTo>
                  <a:cubicBezTo>
                    <a:pt x="1470" y="1402"/>
                    <a:pt x="1768" y="774"/>
                    <a:pt x="1547" y="355"/>
                  </a:cubicBezTo>
                  <a:cubicBezTo>
                    <a:pt x="1431" y="137"/>
                    <a:pt x="1154"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991549" y="1123827"/>
              <a:ext cx="69901" cy="64115"/>
            </a:xfrm>
            <a:custGeom>
              <a:avLst/>
              <a:gdLst/>
              <a:ahLst/>
              <a:cxnLst/>
              <a:rect l="l" t="t" r="r" b="b"/>
              <a:pathLst>
                <a:path w="2380" h="2183" extrusionOk="0">
                  <a:moveTo>
                    <a:pt x="1673" y="0"/>
                  </a:moveTo>
                  <a:cubicBezTo>
                    <a:pt x="1659" y="0"/>
                    <a:pt x="1646" y="1"/>
                    <a:pt x="1632" y="2"/>
                  </a:cubicBezTo>
                  <a:cubicBezTo>
                    <a:pt x="1181" y="23"/>
                    <a:pt x="620" y="422"/>
                    <a:pt x="326" y="654"/>
                  </a:cubicBezTo>
                  <a:cubicBezTo>
                    <a:pt x="268" y="708"/>
                    <a:pt x="215" y="756"/>
                    <a:pt x="155" y="808"/>
                  </a:cubicBezTo>
                  <a:cubicBezTo>
                    <a:pt x="137" y="823"/>
                    <a:pt x="127" y="853"/>
                    <a:pt x="140" y="879"/>
                  </a:cubicBezTo>
                  <a:cubicBezTo>
                    <a:pt x="148" y="903"/>
                    <a:pt x="175" y="917"/>
                    <a:pt x="201" y="920"/>
                  </a:cubicBezTo>
                  <a:lnTo>
                    <a:pt x="175" y="922"/>
                  </a:lnTo>
                  <a:cubicBezTo>
                    <a:pt x="147" y="923"/>
                    <a:pt x="126" y="941"/>
                    <a:pt x="120" y="970"/>
                  </a:cubicBezTo>
                  <a:cubicBezTo>
                    <a:pt x="111" y="994"/>
                    <a:pt x="124" y="1024"/>
                    <a:pt x="148" y="1038"/>
                  </a:cubicBezTo>
                  <a:cubicBezTo>
                    <a:pt x="131" y="1030"/>
                    <a:pt x="116" y="1021"/>
                    <a:pt x="98" y="1010"/>
                  </a:cubicBezTo>
                  <a:cubicBezTo>
                    <a:pt x="88" y="1003"/>
                    <a:pt x="76" y="1000"/>
                    <a:pt x="63" y="1000"/>
                  </a:cubicBezTo>
                  <a:cubicBezTo>
                    <a:pt x="51" y="1000"/>
                    <a:pt x="40" y="1006"/>
                    <a:pt x="32" y="1013"/>
                  </a:cubicBezTo>
                  <a:cubicBezTo>
                    <a:pt x="9" y="1021"/>
                    <a:pt x="0" y="1045"/>
                    <a:pt x="3" y="1072"/>
                  </a:cubicBezTo>
                  <a:lnTo>
                    <a:pt x="10" y="1108"/>
                  </a:lnTo>
                  <a:cubicBezTo>
                    <a:pt x="110" y="1436"/>
                    <a:pt x="358" y="1726"/>
                    <a:pt x="709" y="1933"/>
                  </a:cubicBezTo>
                  <a:cubicBezTo>
                    <a:pt x="712" y="1934"/>
                    <a:pt x="738" y="1953"/>
                    <a:pt x="744" y="1954"/>
                  </a:cubicBezTo>
                  <a:cubicBezTo>
                    <a:pt x="1009" y="2100"/>
                    <a:pt x="1296" y="2182"/>
                    <a:pt x="1557" y="2182"/>
                  </a:cubicBezTo>
                  <a:cubicBezTo>
                    <a:pt x="1578" y="2182"/>
                    <a:pt x="1599" y="2182"/>
                    <a:pt x="1619" y="2180"/>
                  </a:cubicBezTo>
                  <a:lnTo>
                    <a:pt x="1627" y="2180"/>
                  </a:lnTo>
                  <a:cubicBezTo>
                    <a:pt x="1854" y="2169"/>
                    <a:pt x="2377" y="2059"/>
                    <a:pt x="2380" y="1329"/>
                  </a:cubicBezTo>
                  <a:cubicBezTo>
                    <a:pt x="2380" y="608"/>
                    <a:pt x="2222" y="177"/>
                    <a:pt x="1907" y="46"/>
                  </a:cubicBezTo>
                  <a:cubicBezTo>
                    <a:pt x="1838" y="16"/>
                    <a:pt x="1758"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716352" y="811154"/>
              <a:ext cx="238249" cy="268354"/>
            </a:xfrm>
            <a:custGeom>
              <a:avLst/>
              <a:gdLst/>
              <a:ahLst/>
              <a:cxnLst/>
              <a:rect l="l" t="t" r="r" b="b"/>
              <a:pathLst>
                <a:path w="8112" h="9137" extrusionOk="0">
                  <a:moveTo>
                    <a:pt x="3758" y="1"/>
                  </a:moveTo>
                  <a:cubicBezTo>
                    <a:pt x="3715" y="1"/>
                    <a:pt x="3672" y="2"/>
                    <a:pt x="3630" y="4"/>
                  </a:cubicBezTo>
                  <a:cubicBezTo>
                    <a:pt x="3558" y="8"/>
                    <a:pt x="3487" y="12"/>
                    <a:pt x="3419" y="22"/>
                  </a:cubicBezTo>
                  <a:cubicBezTo>
                    <a:pt x="2463" y="150"/>
                    <a:pt x="1626" y="794"/>
                    <a:pt x="935" y="1935"/>
                  </a:cubicBezTo>
                  <a:cubicBezTo>
                    <a:pt x="31" y="3429"/>
                    <a:pt x="1" y="4874"/>
                    <a:pt x="841" y="6229"/>
                  </a:cubicBezTo>
                  <a:cubicBezTo>
                    <a:pt x="851" y="6247"/>
                    <a:pt x="870" y="6257"/>
                    <a:pt x="891" y="6260"/>
                  </a:cubicBezTo>
                  <a:cubicBezTo>
                    <a:pt x="1933" y="6318"/>
                    <a:pt x="3037" y="6559"/>
                    <a:pt x="4092" y="6936"/>
                  </a:cubicBezTo>
                  <a:cubicBezTo>
                    <a:pt x="5522" y="7446"/>
                    <a:pt x="6861" y="8208"/>
                    <a:pt x="7838" y="9111"/>
                  </a:cubicBezTo>
                  <a:cubicBezTo>
                    <a:pt x="7850" y="9123"/>
                    <a:pt x="7867" y="9130"/>
                    <a:pt x="7881" y="9130"/>
                  </a:cubicBezTo>
                  <a:cubicBezTo>
                    <a:pt x="7882" y="9130"/>
                    <a:pt x="7884" y="9130"/>
                    <a:pt x="7885" y="9129"/>
                  </a:cubicBezTo>
                  <a:cubicBezTo>
                    <a:pt x="7898" y="9129"/>
                    <a:pt x="7913" y="9122"/>
                    <a:pt x="7922" y="9115"/>
                  </a:cubicBezTo>
                  <a:cubicBezTo>
                    <a:pt x="7947" y="9094"/>
                    <a:pt x="7953" y="9058"/>
                    <a:pt x="7936" y="9033"/>
                  </a:cubicBezTo>
                  <a:lnTo>
                    <a:pt x="7936" y="9033"/>
                  </a:lnTo>
                  <a:cubicBezTo>
                    <a:pt x="7953" y="9058"/>
                    <a:pt x="7969" y="9082"/>
                    <a:pt x="7986" y="9105"/>
                  </a:cubicBezTo>
                  <a:cubicBezTo>
                    <a:pt x="7997" y="9124"/>
                    <a:pt x="8018" y="9137"/>
                    <a:pt x="8039" y="9137"/>
                  </a:cubicBezTo>
                  <a:cubicBezTo>
                    <a:pt x="8041" y="9137"/>
                    <a:pt x="8042" y="9137"/>
                    <a:pt x="8043" y="9137"/>
                  </a:cubicBezTo>
                  <a:cubicBezTo>
                    <a:pt x="8050" y="9137"/>
                    <a:pt x="8061" y="9132"/>
                    <a:pt x="8069" y="9127"/>
                  </a:cubicBezTo>
                  <a:cubicBezTo>
                    <a:pt x="8098" y="9112"/>
                    <a:pt x="8111" y="9077"/>
                    <a:pt x="8097" y="9047"/>
                  </a:cubicBezTo>
                  <a:cubicBezTo>
                    <a:pt x="7294" y="7281"/>
                    <a:pt x="6053" y="3949"/>
                    <a:pt x="6750" y="1472"/>
                  </a:cubicBezTo>
                  <a:cubicBezTo>
                    <a:pt x="6757" y="1449"/>
                    <a:pt x="6750" y="1426"/>
                    <a:pt x="6731" y="1411"/>
                  </a:cubicBezTo>
                  <a:cubicBezTo>
                    <a:pt x="6597" y="1285"/>
                    <a:pt x="6462" y="1170"/>
                    <a:pt x="6330" y="1062"/>
                  </a:cubicBezTo>
                  <a:lnTo>
                    <a:pt x="6327" y="1059"/>
                  </a:lnTo>
                  <a:cubicBezTo>
                    <a:pt x="5466" y="372"/>
                    <a:pt x="4574" y="1"/>
                    <a:pt x="3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939917" y="1155488"/>
              <a:ext cx="50663" cy="59974"/>
            </a:xfrm>
            <a:custGeom>
              <a:avLst/>
              <a:gdLst/>
              <a:ahLst/>
              <a:cxnLst/>
              <a:rect l="l" t="t" r="r" b="b"/>
              <a:pathLst>
                <a:path w="1725" h="2042" extrusionOk="0">
                  <a:moveTo>
                    <a:pt x="1409" y="231"/>
                  </a:moveTo>
                  <a:cubicBezTo>
                    <a:pt x="1399" y="247"/>
                    <a:pt x="1388" y="262"/>
                    <a:pt x="1377" y="276"/>
                  </a:cubicBezTo>
                  <a:cubicBezTo>
                    <a:pt x="1387" y="262"/>
                    <a:pt x="1398" y="247"/>
                    <a:pt x="1409" y="231"/>
                  </a:cubicBezTo>
                  <a:close/>
                  <a:moveTo>
                    <a:pt x="1445" y="0"/>
                  </a:moveTo>
                  <a:cubicBezTo>
                    <a:pt x="1444" y="0"/>
                    <a:pt x="1442" y="0"/>
                    <a:pt x="1441" y="0"/>
                  </a:cubicBezTo>
                  <a:cubicBezTo>
                    <a:pt x="1435" y="0"/>
                    <a:pt x="1429" y="0"/>
                    <a:pt x="1426" y="4"/>
                  </a:cubicBezTo>
                  <a:cubicBezTo>
                    <a:pt x="289" y="412"/>
                    <a:pt x="83" y="1084"/>
                    <a:pt x="46" y="1282"/>
                  </a:cubicBezTo>
                  <a:cubicBezTo>
                    <a:pt x="1" y="1560"/>
                    <a:pt x="79" y="1807"/>
                    <a:pt x="260" y="1941"/>
                  </a:cubicBezTo>
                  <a:cubicBezTo>
                    <a:pt x="354" y="2008"/>
                    <a:pt x="471" y="2041"/>
                    <a:pt x="602" y="2041"/>
                  </a:cubicBezTo>
                  <a:cubicBezTo>
                    <a:pt x="610" y="2041"/>
                    <a:pt x="618" y="2041"/>
                    <a:pt x="626" y="2041"/>
                  </a:cubicBezTo>
                  <a:cubicBezTo>
                    <a:pt x="768" y="2032"/>
                    <a:pt x="922" y="1985"/>
                    <a:pt x="1085" y="1899"/>
                  </a:cubicBezTo>
                  <a:cubicBezTo>
                    <a:pt x="1717" y="1602"/>
                    <a:pt x="1724" y="751"/>
                    <a:pt x="1673" y="271"/>
                  </a:cubicBezTo>
                  <a:cubicBezTo>
                    <a:pt x="1668" y="241"/>
                    <a:pt x="1641" y="215"/>
                    <a:pt x="1612" y="215"/>
                  </a:cubicBezTo>
                  <a:cubicBezTo>
                    <a:pt x="1610" y="215"/>
                    <a:pt x="1606" y="214"/>
                    <a:pt x="1606" y="214"/>
                  </a:cubicBezTo>
                  <a:cubicBezTo>
                    <a:pt x="1577" y="215"/>
                    <a:pt x="1555" y="237"/>
                    <a:pt x="1547" y="265"/>
                  </a:cubicBezTo>
                  <a:cubicBezTo>
                    <a:pt x="1547" y="258"/>
                    <a:pt x="1549" y="254"/>
                    <a:pt x="1552" y="244"/>
                  </a:cubicBezTo>
                  <a:cubicBezTo>
                    <a:pt x="1556" y="214"/>
                    <a:pt x="1542" y="184"/>
                    <a:pt x="1513" y="170"/>
                  </a:cubicBezTo>
                  <a:cubicBezTo>
                    <a:pt x="1507" y="166"/>
                    <a:pt x="1499" y="165"/>
                    <a:pt x="1493" y="165"/>
                  </a:cubicBezTo>
                  <a:cubicBezTo>
                    <a:pt x="1490" y="165"/>
                    <a:pt x="1487" y="165"/>
                    <a:pt x="1485" y="165"/>
                  </a:cubicBezTo>
                  <a:cubicBezTo>
                    <a:pt x="1469" y="168"/>
                    <a:pt x="1453" y="172"/>
                    <a:pt x="1442" y="183"/>
                  </a:cubicBezTo>
                  <a:lnTo>
                    <a:pt x="1442" y="183"/>
                  </a:lnTo>
                  <a:cubicBezTo>
                    <a:pt x="1462" y="155"/>
                    <a:pt x="1480" y="127"/>
                    <a:pt x="1498" y="98"/>
                  </a:cubicBezTo>
                  <a:cubicBezTo>
                    <a:pt x="1512" y="76"/>
                    <a:pt x="1513" y="47"/>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914570" y="1096219"/>
              <a:ext cx="70312" cy="58681"/>
            </a:xfrm>
            <a:custGeom>
              <a:avLst/>
              <a:gdLst/>
              <a:ahLst/>
              <a:cxnLst/>
              <a:rect l="l" t="t" r="r" b="b"/>
              <a:pathLst>
                <a:path w="2394" h="1998" extrusionOk="0">
                  <a:moveTo>
                    <a:pt x="1030" y="0"/>
                  </a:moveTo>
                  <a:cubicBezTo>
                    <a:pt x="1013" y="0"/>
                    <a:pt x="996" y="1"/>
                    <a:pt x="979" y="2"/>
                  </a:cubicBezTo>
                  <a:cubicBezTo>
                    <a:pt x="872" y="7"/>
                    <a:pt x="758" y="30"/>
                    <a:pt x="643" y="73"/>
                  </a:cubicBezTo>
                  <a:cubicBezTo>
                    <a:pt x="311" y="194"/>
                    <a:pt x="102" y="415"/>
                    <a:pt x="54" y="695"/>
                  </a:cubicBezTo>
                  <a:cubicBezTo>
                    <a:pt x="1" y="1018"/>
                    <a:pt x="160" y="1377"/>
                    <a:pt x="474" y="1634"/>
                  </a:cubicBezTo>
                  <a:cubicBezTo>
                    <a:pt x="643" y="1773"/>
                    <a:pt x="1006" y="1998"/>
                    <a:pt x="1570" y="1998"/>
                  </a:cubicBezTo>
                  <a:cubicBezTo>
                    <a:pt x="1604" y="1998"/>
                    <a:pt x="1639" y="1997"/>
                    <a:pt x="1674" y="1995"/>
                  </a:cubicBezTo>
                  <a:cubicBezTo>
                    <a:pt x="1841" y="1985"/>
                    <a:pt x="2016" y="1957"/>
                    <a:pt x="2191" y="1911"/>
                  </a:cubicBezTo>
                  <a:cubicBezTo>
                    <a:pt x="2194" y="1911"/>
                    <a:pt x="2277" y="1881"/>
                    <a:pt x="2277" y="1881"/>
                  </a:cubicBezTo>
                  <a:cubicBezTo>
                    <a:pt x="2301" y="1872"/>
                    <a:pt x="2316" y="1853"/>
                    <a:pt x="2319" y="1827"/>
                  </a:cubicBezTo>
                  <a:cubicBezTo>
                    <a:pt x="2322" y="1805"/>
                    <a:pt x="2311" y="1779"/>
                    <a:pt x="2289" y="1768"/>
                  </a:cubicBezTo>
                  <a:lnTo>
                    <a:pt x="2189" y="1708"/>
                  </a:lnTo>
                  <a:lnTo>
                    <a:pt x="2189" y="1708"/>
                  </a:lnTo>
                  <a:cubicBezTo>
                    <a:pt x="2196" y="1712"/>
                    <a:pt x="2204" y="1712"/>
                    <a:pt x="2211" y="1712"/>
                  </a:cubicBezTo>
                  <a:cubicBezTo>
                    <a:pt x="2227" y="1712"/>
                    <a:pt x="2244" y="1705"/>
                    <a:pt x="2255" y="1691"/>
                  </a:cubicBezTo>
                  <a:cubicBezTo>
                    <a:pt x="2274" y="1669"/>
                    <a:pt x="2277" y="1642"/>
                    <a:pt x="2265" y="1619"/>
                  </a:cubicBezTo>
                  <a:lnTo>
                    <a:pt x="2265" y="1619"/>
                  </a:lnTo>
                  <a:cubicBezTo>
                    <a:pt x="2268" y="1622"/>
                    <a:pt x="2269" y="1627"/>
                    <a:pt x="2274" y="1629"/>
                  </a:cubicBezTo>
                  <a:cubicBezTo>
                    <a:pt x="2286" y="1647"/>
                    <a:pt x="2305" y="1655"/>
                    <a:pt x="2322" y="1655"/>
                  </a:cubicBezTo>
                  <a:cubicBezTo>
                    <a:pt x="2324" y="1655"/>
                    <a:pt x="2325" y="1655"/>
                    <a:pt x="2326" y="1655"/>
                  </a:cubicBezTo>
                  <a:cubicBezTo>
                    <a:pt x="2334" y="1655"/>
                    <a:pt x="2343" y="1654"/>
                    <a:pt x="2351" y="1649"/>
                  </a:cubicBezTo>
                  <a:cubicBezTo>
                    <a:pt x="2379" y="1637"/>
                    <a:pt x="2393" y="1607"/>
                    <a:pt x="2386" y="1578"/>
                  </a:cubicBezTo>
                  <a:lnTo>
                    <a:pt x="2372" y="1514"/>
                  </a:lnTo>
                  <a:cubicBezTo>
                    <a:pt x="2312" y="1323"/>
                    <a:pt x="2212" y="1046"/>
                    <a:pt x="2067" y="781"/>
                  </a:cubicBezTo>
                  <a:cubicBezTo>
                    <a:pt x="2019" y="697"/>
                    <a:pt x="1968" y="617"/>
                    <a:pt x="1913" y="537"/>
                  </a:cubicBezTo>
                  <a:cubicBezTo>
                    <a:pt x="1777" y="348"/>
                    <a:pt x="1631" y="210"/>
                    <a:pt x="1475" y="120"/>
                  </a:cubicBezTo>
                  <a:cubicBezTo>
                    <a:pt x="1335" y="41"/>
                    <a:pt x="1184" y="0"/>
                    <a:pt x="10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84084" y="769067"/>
              <a:ext cx="279691" cy="356199"/>
            </a:xfrm>
            <a:custGeom>
              <a:avLst/>
              <a:gdLst/>
              <a:ahLst/>
              <a:cxnLst/>
              <a:rect l="l" t="t" r="r" b="b"/>
              <a:pathLst>
                <a:path w="9523" h="12128" extrusionOk="0">
                  <a:moveTo>
                    <a:pt x="5481" y="0"/>
                  </a:moveTo>
                  <a:cubicBezTo>
                    <a:pt x="5413" y="0"/>
                    <a:pt x="5343" y="2"/>
                    <a:pt x="5273" y="5"/>
                  </a:cubicBezTo>
                  <a:cubicBezTo>
                    <a:pt x="5093" y="14"/>
                    <a:pt x="4905" y="34"/>
                    <a:pt x="4710" y="68"/>
                  </a:cubicBezTo>
                  <a:cubicBezTo>
                    <a:pt x="4548" y="91"/>
                    <a:pt x="4383" y="127"/>
                    <a:pt x="4216" y="168"/>
                  </a:cubicBezTo>
                  <a:cubicBezTo>
                    <a:pt x="2803" y="512"/>
                    <a:pt x="1841" y="1264"/>
                    <a:pt x="1349" y="2399"/>
                  </a:cubicBezTo>
                  <a:cubicBezTo>
                    <a:pt x="1" y="5528"/>
                    <a:pt x="2595" y="10693"/>
                    <a:pt x="3129" y="11697"/>
                  </a:cubicBezTo>
                  <a:cubicBezTo>
                    <a:pt x="3140" y="11718"/>
                    <a:pt x="3161" y="11730"/>
                    <a:pt x="3183" y="11730"/>
                  </a:cubicBezTo>
                  <a:cubicBezTo>
                    <a:pt x="3184" y="11730"/>
                    <a:pt x="3185" y="11730"/>
                    <a:pt x="3186" y="11730"/>
                  </a:cubicBezTo>
                  <a:lnTo>
                    <a:pt x="3203" y="11730"/>
                  </a:lnTo>
                  <a:cubicBezTo>
                    <a:pt x="3233" y="11720"/>
                    <a:pt x="3250" y="11692"/>
                    <a:pt x="3248" y="11663"/>
                  </a:cubicBezTo>
                  <a:cubicBezTo>
                    <a:pt x="3215" y="11219"/>
                    <a:pt x="3258" y="10886"/>
                    <a:pt x="3372" y="10672"/>
                  </a:cubicBezTo>
                  <a:cubicBezTo>
                    <a:pt x="3447" y="10534"/>
                    <a:pt x="3555" y="10439"/>
                    <a:pt x="3695" y="10400"/>
                  </a:cubicBezTo>
                  <a:cubicBezTo>
                    <a:pt x="3799" y="10370"/>
                    <a:pt x="3908" y="10349"/>
                    <a:pt x="4015" y="10343"/>
                  </a:cubicBezTo>
                  <a:cubicBezTo>
                    <a:pt x="4036" y="10342"/>
                    <a:pt x="4056" y="10342"/>
                    <a:pt x="4076" y="10342"/>
                  </a:cubicBezTo>
                  <a:cubicBezTo>
                    <a:pt x="4360" y="10342"/>
                    <a:pt x="4608" y="10435"/>
                    <a:pt x="4771" y="10598"/>
                  </a:cubicBezTo>
                  <a:cubicBezTo>
                    <a:pt x="4824" y="10648"/>
                    <a:pt x="4865" y="10705"/>
                    <a:pt x="4900" y="10766"/>
                  </a:cubicBezTo>
                  <a:cubicBezTo>
                    <a:pt x="4998" y="10951"/>
                    <a:pt x="5093" y="11363"/>
                    <a:pt x="4622" y="12029"/>
                  </a:cubicBezTo>
                  <a:cubicBezTo>
                    <a:pt x="4606" y="12052"/>
                    <a:pt x="4608" y="12082"/>
                    <a:pt x="4625" y="12108"/>
                  </a:cubicBezTo>
                  <a:cubicBezTo>
                    <a:pt x="4630" y="12115"/>
                    <a:pt x="4636" y="12119"/>
                    <a:pt x="4643" y="12122"/>
                  </a:cubicBezTo>
                  <a:cubicBezTo>
                    <a:pt x="4650" y="12125"/>
                    <a:pt x="4658" y="12127"/>
                    <a:pt x="4667" y="12127"/>
                  </a:cubicBezTo>
                  <a:cubicBezTo>
                    <a:pt x="4670" y="12127"/>
                    <a:pt x="4673" y="12127"/>
                    <a:pt x="4676" y="12126"/>
                  </a:cubicBezTo>
                  <a:cubicBezTo>
                    <a:pt x="4683" y="12126"/>
                    <a:pt x="4693" y="12126"/>
                    <a:pt x="4700" y="12123"/>
                  </a:cubicBezTo>
                  <a:cubicBezTo>
                    <a:pt x="4771" y="12086"/>
                    <a:pt x="4845" y="12058"/>
                    <a:pt x="4921" y="12031"/>
                  </a:cubicBezTo>
                  <a:cubicBezTo>
                    <a:pt x="4925" y="12026"/>
                    <a:pt x="4932" y="12025"/>
                    <a:pt x="4939" y="12019"/>
                  </a:cubicBezTo>
                  <a:lnTo>
                    <a:pt x="4942" y="12019"/>
                  </a:lnTo>
                  <a:cubicBezTo>
                    <a:pt x="7698" y="10406"/>
                    <a:pt x="9522" y="4934"/>
                    <a:pt x="8303" y="1918"/>
                  </a:cubicBezTo>
                  <a:cubicBezTo>
                    <a:pt x="7795" y="661"/>
                    <a:pt x="6822" y="0"/>
                    <a:pt x="54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659991" y="1179101"/>
              <a:ext cx="274521" cy="227059"/>
            </a:xfrm>
            <a:custGeom>
              <a:avLst/>
              <a:gdLst/>
              <a:ahLst/>
              <a:cxnLst/>
              <a:rect l="l" t="t" r="r" b="b"/>
              <a:pathLst>
                <a:path w="9347" h="7731" extrusionOk="0">
                  <a:moveTo>
                    <a:pt x="5569" y="6244"/>
                  </a:moveTo>
                  <a:lnTo>
                    <a:pt x="5571" y="6246"/>
                  </a:lnTo>
                  <a:cubicBezTo>
                    <a:pt x="5557" y="6253"/>
                    <a:pt x="5544" y="6258"/>
                    <a:pt x="5530" y="6261"/>
                  </a:cubicBezTo>
                  <a:cubicBezTo>
                    <a:pt x="5543" y="6257"/>
                    <a:pt x="5557" y="6251"/>
                    <a:pt x="5569" y="6244"/>
                  </a:cubicBezTo>
                  <a:close/>
                  <a:moveTo>
                    <a:pt x="9271" y="1"/>
                  </a:moveTo>
                  <a:cubicBezTo>
                    <a:pt x="9264" y="1"/>
                    <a:pt x="9257" y="4"/>
                    <a:pt x="9248" y="7"/>
                  </a:cubicBezTo>
                  <a:cubicBezTo>
                    <a:pt x="7887" y="612"/>
                    <a:pt x="5886" y="1347"/>
                    <a:pt x="3934" y="1486"/>
                  </a:cubicBezTo>
                  <a:lnTo>
                    <a:pt x="3931" y="1486"/>
                  </a:lnTo>
                  <a:cubicBezTo>
                    <a:pt x="3858" y="1495"/>
                    <a:pt x="3787" y="1498"/>
                    <a:pt x="3714" y="1502"/>
                  </a:cubicBezTo>
                  <a:cubicBezTo>
                    <a:pt x="3577" y="1509"/>
                    <a:pt x="3442" y="1512"/>
                    <a:pt x="3308" y="1512"/>
                  </a:cubicBezTo>
                  <a:cubicBezTo>
                    <a:pt x="2754" y="1512"/>
                    <a:pt x="2237" y="1453"/>
                    <a:pt x="1766" y="1338"/>
                  </a:cubicBezTo>
                  <a:cubicBezTo>
                    <a:pt x="1759" y="1337"/>
                    <a:pt x="1755" y="1337"/>
                    <a:pt x="1748" y="1337"/>
                  </a:cubicBezTo>
                  <a:cubicBezTo>
                    <a:pt x="1735" y="1337"/>
                    <a:pt x="1719" y="1344"/>
                    <a:pt x="1708" y="1354"/>
                  </a:cubicBezTo>
                  <a:cubicBezTo>
                    <a:pt x="573" y="2426"/>
                    <a:pt x="0" y="3574"/>
                    <a:pt x="104" y="4586"/>
                  </a:cubicBezTo>
                  <a:cubicBezTo>
                    <a:pt x="197" y="5509"/>
                    <a:pt x="822" y="6324"/>
                    <a:pt x="1953" y="7012"/>
                  </a:cubicBezTo>
                  <a:cubicBezTo>
                    <a:pt x="2594" y="7399"/>
                    <a:pt x="3233" y="7631"/>
                    <a:pt x="3860" y="7705"/>
                  </a:cubicBezTo>
                  <a:lnTo>
                    <a:pt x="3862" y="7705"/>
                  </a:lnTo>
                  <a:cubicBezTo>
                    <a:pt x="4011" y="7722"/>
                    <a:pt x="4158" y="7730"/>
                    <a:pt x="4304" y="7730"/>
                  </a:cubicBezTo>
                  <a:cubicBezTo>
                    <a:pt x="4359" y="7730"/>
                    <a:pt x="4414" y="7729"/>
                    <a:pt x="4469" y="7727"/>
                  </a:cubicBezTo>
                  <a:cubicBezTo>
                    <a:pt x="5052" y="7698"/>
                    <a:pt x="5625" y="7527"/>
                    <a:pt x="6179" y="7221"/>
                  </a:cubicBezTo>
                  <a:cubicBezTo>
                    <a:pt x="6199" y="7210"/>
                    <a:pt x="6212" y="7191"/>
                    <a:pt x="6212" y="7170"/>
                  </a:cubicBezTo>
                  <a:cubicBezTo>
                    <a:pt x="6336" y="4622"/>
                    <a:pt x="7612" y="1720"/>
                    <a:pt x="9318" y="110"/>
                  </a:cubicBezTo>
                  <a:cubicBezTo>
                    <a:pt x="9342" y="89"/>
                    <a:pt x="9347" y="56"/>
                    <a:pt x="9328" y="29"/>
                  </a:cubicBezTo>
                  <a:cubicBezTo>
                    <a:pt x="9314" y="11"/>
                    <a:pt x="9295" y="1"/>
                    <a:pt x="9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609798" y="998065"/>
              <a:ext cx="350413" cy="221509"/>
            </a:xfrm>
            <a:custGeom>
              <a:avLst/>
              <a:gdLst/>
              <a:ahLst/>
              <a:cxnLst/>
              <a:rect l="l" t="t" r="r" b="b"/>
              <a:pathLst>
                <a:path w="11931" h="7542" extrusionOk="0">
                  <a:moveTo>
                    <a:pt x="3981" y="1"/>
                  </a:moveTo>
                  <a:cubicBezTo>
                    <a:pt x="3889" y="1"/>
                    <a:pt x="3798" y="3"/>
                    <a:pt x="3710" y="7"/>
                  </a:cubicBezTo>
                  <a:cubicBezTo>
                    <a:pt x="3069" y="40"/>
                    <a:pt x="2502" y="154"/>
                    <a:pt x="2020" y="349"/>
                  </a:cubicBezTo>
                  <a:cubicBezTo>
                    <a:pt x="537" y="951"/>
                    <a:pt x="0" y="2277"/>
                    <a:pt x="469" y="4184"/>
                  </a:cubicBezTo>
                  <a:cubicBezTo>
                    <a:pt x="822" y="5621"/>
                    <a:pt x="1585" y="6608"/>
                    <a:pt x="2742" y="7120"/>
                  </a:cubicBezTo>
                  <a:cubicBezTo>
                    <a:pt x="3372" y="7401"/>
                    <a:pt x="4125" y="7542"/>
                    <a:pt x="4987" y="7542"/>
                  </a:cubicBezTo>
                  <a:cubicBezTo>
                    <a:pt x="5119" y="7542"/>
                    <a:pt x="5254" y="7539"/>
                    <a:pt x="5391" y="7532"/>
                  </a:cubicBezTo>
                  <a:cubicBezTo>
                    <a:pt x="5583" y="7523"/>
                    <a:pt x="5778" y="7505"/>
                    <a:pt x="5973" y="7486"/>
                  </a:cubicBezTo>
                  <a:lnTo>
                    <a:pt x="5979" y="7486"/>
                  </a:lnTo>
                  <a:cubicBezTo>
                    <a:pt x="8619" y="7192"/>
                    <a:pt x="11339" y="5867"/>
                    <a:pt x="11890" y="5587"/>
                  </a:cubicBezTo>
                  <a:cubicBezTo>
                    <a:pt x="11916" y="5572"/>
                    <a:pt x="11930" y="5544"/>
                    <a:pt x="11923" y="5517"/>
                  </a:cubicBezTo>
                  <a:cubicBezTo>
                    <a:pt x="11916" y="5488"/>
                    <a:pt x="11892" y="5467"/>
                    <a:pt x="11863" y="5467"/>
                  </a:cubicBezTo>
                  <a:cubicBezTo>
                    <a:pt x="11299" y="5446"/>
                    <a:pt x="10937" y="5212"/>
                    <a:pt x="10771" y="5077"/>
                  </a:cubicBezTo>
                  <a:cubicBezTo>
                    <a:pt x="10422" y="4792"/>
                    <a:pt x="10243" y="4385"/>
                    <a:pt x="10304" y="4019"/>
                  </a:cubicBezTo>
                  <a:cubicBezTo>
                    <a:pt x="10361" y="3690"/>
                    <a:pt x="10599" y="3432"/>
                    <a:pt x="10976" y="3297"/>
                  </a:cubicBezTo>
                  <a:cubicBezTo>
                    <a:pt x="11098" y="3252"/>
                    <a:pt x="11218" y="3227"/>
                    <a:pt x="11335" y="3220"/>
                  </a:cubicBezTo>
                  <a:cubicBezTo>
                    <a:pt x="11350" y="3219"/>
                    <a:pt x="11365" y="3219"/>
                    <a:pt x="11379" y="3219"/>
                  </a:cubicBezTo>
                  <a:cubicBezTo>
                    <a:pt x="11463" y="3219"/>
                    <a:pt x="11548" y="3229"/>
                    <a:pt x="11631" y="3248"/>
                  </a:cubicBezTo>
                  <a:cubicBezTo>
                    <a:pt x="11638" y="3248"/>
                    <a:pt x="11642" y="3251"/>
                    <a:pt x="11648" y="3251"/>
                  </a:cubicBezTo>
                  <a:cubicBezTo>
                    <a:pt x="11671" y="3248"/>
                    <a:pt x="11691" y="3237"/>
                    <a:pt x="11699" y="3217"/>
                  </a:cubicBezTo>
                  <a:cubicBezTo>
                    <a:pt x="11714" y="3194"/>
                    <a:pt x="11711" y="3163"/>
                    <a:pt x="11691" y="3140"/>
                  </a:cubicBezTo>
                  <a:cubicBezTo>
                    <a:pt x="10698" y="2098"/>
                    <a:pt x="9167" y="1197"/>
                    <a:pt x="7530" y="631"/>
                  </a:cubicBezTo>
                  <a:lnTo>
                    <a:pt x="7524" y="631"/>
                  </a:lnTo>
                  <a:cubicBezTo>
                    <a:pt x="6508" y="279"/>
                    <a:pt x="5455" y="57"/>
                    <a:pt x="4471" y="8"/>
                  </a:cubicBezTo>
                  <a:lnTo>
                    <a:pt x="4469" y="8"/>
                  </a:lnTo>
                  <a:cubicBezTo>
                    <a:pt x="4458" y="8"/>
                    <a:pt x="4444" y="15"/>
                    <a:pt x="4436" y="18"/>
                  </a:cubicBezTo>
                  <a:cubicBezTo>
                    <a:pt x="4277" y="6"/>
                    <a:pt x="4126" y="1"/>
                    <a:pt x="39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3094638" y="1256961"/>
              <a:ext cx="7489" cy="3143"/>
            </a:xfrm>
            <a:custGeom>
              <a:avLst/>
              <a:gdLst/>
              <a:ahLst/>
              <a:cxnLst/>
              <a:rect l="l" t="t" r="r" b="b"/>
              <a:pathLst>
                <a:path w="255" h="107" extrusionOk="0">
                  <a:moveTo>
                    <a:pt x="1" y="0"/>
                  </a:moveTo>
                  <a:cubicBezTo>
                    <a:pt x="83" y="41"/>
                    <a:pt x="169" y="73"/>
                    <a:pt x="254" y="107"/>
                  </a:cubicBezTo>
                  <a:cubicBezTo>
                    <a:pt x="147" y="61"/>
                    <a:pt x="60"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3102098" y="1260075"/>
              <a:ext cx="4905" cy="2085"/>
            </a:xfrm>
            <a:custGeom>
              <a:avLst/>
              <a:gdLst/>
              <a:ahLst/>
              <a:cxnLst/>
              <a:rect l="l" t="t" r="r" b="b"/>
              <a:pathLst>
                <a:path w="167" h="71" extrusionOk="0">
                  <a:moveTo>
                    <a:pt x="0" y="1"/>
                  </a:moveTo>
                  <a:lnTo>
                    <a:pt x="0" y="1"/>
                  </a:lnTo>
                  <a:cubicBezTo>
                    <a:pt x="16" y="7"/>
                    <a:pt x="31" y="14"/>
                    <a:pt x="47" y="20"/>
                  </a:cubicBezTo>
                  <a:lnTo>
                    <a:pt x="47" y="20"/>
                  </a:lnTo>
                  <a:cubicBezTo>
                    <a:pt x="31" y="14"/>
                    <a:pt x="16" y="7"/>
                    <a:pt x="0" y="1"/>
                  </a:cubicBezTo>
                  <a:close/>
                  <a:moveTo>
                    <a:pt x="47" y="20"/>
                  </a:moveTo>
                  <a:cubicBezTo>
                    <a:pt x="86" y="38"/>
                    <a:pt x="126" y="56"/>
                    <a:pt x="167" y="71"/>
                  </a:cubicBezTo>
                  <a:cubicBezTo>
                    <a:pt x="124" y="54"/>
                    <a:pt x="85" y="36"/>
                    <a:pt x="47"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985558" y="1118658"/>
              <a:ext cx="81002" cy="74277"/>
            </a:xfrm>
            <a:custGeom>
              <a:avLst/>
              <a:gdLst/>
              <a:ahLst/>
              <a:cxnLst/>
              <a:rect l="l" t="t" r="r" b="b"/>
              <a:pathLst>
                <a:path w="2758" h="2529" extrusionOk="0">
                  <a:moveTo>
                    <a:pt x="1878" y="219"/>
                  </a:moveTo>
                  <a:cubicBezTo>
                    <a:pt x="1956" y="219"/>
                    <a:pt x="2029" y="232"/>
                    <a:pt x="2095" y="260"/>
                  </a:cubicBezTo>
                  <a:cubicBezTo>
                    <a:pt x="2392" y="384"/>
                    <a:pt x="2540" y="801"/>
                    <a:pt x="2540" y="1502"/>
                  </a:cubicBezTo>
                  <a:cubicBezTo>
                    <a:pt x="2540" y="2168"/>
                    <a:pt x="2095" y="2294"/>
                    <a:pt x="1832" y="2308"/>
                  </a:cubicBezTo>
                  <a:cubicBezTo>
                    <a:pt x="1812" y="2309"/>
                    <a:pt x="1791" y="2310"/>
                    <a:pt x="1770" y="2310"/>
                  </a:cubicBezTo>
                  <a:cubicBezTo>
                    <a:pt x="1140" y="2310"/>
                    <a:pt x="343" y="1816"/>
                    <a:pt x="230" y="1147"/>
                  </a:cubicBezTo>
                  <a:cubicBezTo>
                    <a:pt x="557" y="836"/>
                    <a:pt x="1333" y="219"/>
                    <a:pt x="1878" y="219"/>
                  </a:cubicBezTo>
                  <a:close/>
                  <a:moveTo>
                    <a:pt x="1880" y="1"/>
                  </a:moveTo>
                  <a:cubicBezTo>
                    <a:pt x="1095" y="1"/>
                    <a:pt x="85" y="981"/>
                    <a:pt x="36" y="1028"/>
                  </a:cubicBezTo>
                  <a:cubicBezTo>
                    <a:pt x="13" y="1052"/>
                    <a:pt x="1" y="1085"/>
                    <a:pt x="5" y="1119"/>
                  </a:cubicBezTo>
                  <a:cubicBezTo>
                    <a:pt x="97" y="1936"/>
                    <a:pt x="1009" y="2529"/>
                    <a:pt x="1766" y="2529"/>
                  </a:cubicBezTo>
                  <a:cubicBezTo>
                    <a:pt x="1792" y="2529"/>
                    <a:pt x="1818" y="2529"/>
                    <a:pt x="1843" y="2527"/>
                  </a:cubicBezTo>
                  <a:cubicBezTo>
                    <a:pt x="2414" y="2495"/>
                    <a:pt x="2756" y="2113"/>
                    <a:pt x="2756" y="1502"/>
                  </a:cubicBezTo>
                  <a:cubicBezTo>
                    <a:pt x="2758" y="706"/>
                    <a:pt x="2564" y="220"/>
                    <a:pt x="2179" y="58"/>
                  </a:cubicBezTo>
                  <a:cubicBezTo>
                    <a:pt x="2085" y="18"/>
                    <a:pt x="1984"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909225" y="1091138"/>
              <a:ext cx="83176" cy="68961"/>
            </a:xfrm>
            <a:custGeom>
              <a:avLst/>
              <a:gdLst/>
              <a:ahLst/>
              <a:cxnLst/>
              <a:rect l="l" t="t" r="r" b="b"/>
              <a:pathLst>
                <a:path w="2832" h="2348" extrusionOk="0">
                  <a:moveTo>
                    <a:pt x="1210" y="219"/>
                  </a:moveTo>
                  <a:cubicBezTo>
                    <a:pt x="1359" y="219"/>
                    <a:pt x="1500" y="259"/>
                    <a:pt x="1635" y="333"/>
                  </a:cubicBezTo>
                  <a:cubicBezTo>
                    <a:pt x="2235" y="675"/>
                    <a:pt x="2513" y="1669"/>
                    <a:pt x="2585" y="1975"/>
                  </a:cubicBezTo>
                  <a:cubicBezTo>
                    <a:pt x="2271" y="2085"/>
                    <a:pt x="1994" y="2127"/>
                    <a:pt x="1754" y="2127"/>
                  </a:cubicBezTo>
                  <a:cubicBezTo>
                    <a:pt x="1200" y="2127"/>
                    <a:pt x="845" y="1902"/>
                    <a:pt x="688" y="1773"/>
                  </a:cubicBezTo>
                  <a:cubicBezTo>
                    <a:pt x="386" y="1526"/>
                    <a:pt x="233" y="1181"/>
                    <a:pt x="284" y="875"/>
                  </a:cubicBezTo>
                  <a:cubicBezTo>
                    <a:pt x="328" y="610"/>
                    <a:pt x="527" y="402"/>
                    <a:pt x="842" y="289"/>
                  </a:cubicBezTo>
                  <a:cubicBezTo>
                    <a:pt x="970" y="242"/>
                    <a:pt x="1091" y="219"/>
                    <a:pt x="1210" y="219"/>
                  </a:cubicBezTo>
                  <a:close/>
                  <a:moveTo>
                    <a:pt x="1208" y="1"/>
                  </a:moveTo>
                  <a:cubicBezTo>
                    <a:pt x="1066" y="1"/>
                    <a:pt x="920" y="28"/>
                    <a:pt x="768" y="83"/>
                  </a:cubicBezTo>
                  <a:cubicBezTo>
                    <a:pt x="375" y="226"/>
                    <a:pt x="126" y="495"/>
                    <a:pt x="66" y="840"/>
                  </a:cubicBezTo>
                  <a:cubicBezTo>
                    <a:pt x="1" y="1224"/>
                    <a:pt x="184" y="1647"/>
                    <a:pt x="547" y="1943"/>
                  </a:cubicBezTo>
                  <a:cubicBezTo>
                    <a:pt x="727" y="2090"/>
                    <a:pt x="1131" y="2348"/>
                    <a:pt x="1752" y="2348"/>
                  </a:cubicBezTo>
                  <a:cubicBezTo>
                    <a:pt x="2038" y="2348"/>
                    <a:pt x="2372" y="2292"/>
                    <a:pt x="2753" y="2147"/>
                  </a:cubicBezTo>
                  <a:cubicBezTo>
                    <a:pt x="2800" y="2127"/>
                    <a:pt x="2832" y="2076"/>
                    <a:pt x="2820" y="2025"/>
                  </a:cubicBezTo>
                  <a:cubicBezTo>
                    <a:pt x="2810" y="1968"/>
                    <a:pt x="2540" y="596"/>
                    <a:pt x="1744" y="145"/>
                  </a:cubicBezTo>
                  <a:cubicBezTo>
                    <a:pt x="1575" y="49"/>
                    <a:pt x="1396" y="1"/>
                    <a:pt x="1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934542" y="1147969"/>
              <a:ext cx="70106" cy="72544"/>
            </a:xfrm>
            <a:custGeom>
              <a:avLst/>
              <a:gdLst/>
              <a:ahLst/>
              <a:cxnLst/>
              <a:rect l="l" t="t" r="r" b="b"/>
              <a:pathLst>
                <a:path w="2387" h="2470" extrusionOk="0">
                  <a:moveTo>
                    <a:pt x="1767" y="248"/>
                  </a:moveTo>
                  <a:cubicBezTo>
                    <a:pt x="1837" y="612"/>
                    <a:pt x="1991" y="1766"/>
                    <a:pt x="1241" y="2116"/>
                  </a:cubicBezTo>
                  <a:cubicBezTo>
                    <a:pt x="1074" y="2205"/>
                    <a:pt x="914" y="2250"/>
                    <a:pt x="774" y="2250"/>
                  </a:cubicBezTo>
                  <a:cubicBezTo>
                    <a:pt x="658" y="2250"/>
                    <a:pt x="555" y="2220"/>
                    <a:pt x="472" y="2159"/>
                  </a:cubicBezTo>
                  <a:cubicBezTo>
                    <a:pt x="303" y="2036"/>
                    <a:pt x="232" y="1806"/>
                    <a:pt x="279" y="1544"/>
                  </a:cubicBezTo>
                  <a:cubicBezTo>
                    <a:pt x="358" y="1109"/>
                    <a:pt x="792" y="548"/>
                    <a:pt x="1767" y="248"/>
                  </a:cubicBezTo>
                  <a:close/>
                  <a:moveTo>
                    <a:pt x="1852" y="0"/>
                  </a:moveTo>
                  <a:cubicBezTo>
                    <a:pt x="1842" y="0"/>
                    <a:pt x="1832" y="2"/>
                    <a:pt x="1822" y="4"/>
                  </a:cubicBezTo>
                  <a:cubicBezTo>
                    <a:pt x="372" y="406"/>
                    <a:pt x="111" y="1253"/>
                    <a:pt x="64" y="1504"/>
                  </a:cubicBezTo>
                  <a:cubicBezTo>
                    <a:pt x="0" y="1851"/>
                    <a:pt x="104" y="2162"/>
                    <a:pt x="342" y="2335"/>
                  </a:cubicBezTo>
                  <a:cubicBezTo>
                    <a:pt x="463" y="2425"/>
                    <a:pt x="611" y="2469"/>
                    <a:pt x="773" y="2469"/>
                  </a:cubicBezTo>
                  <a:cubicBezTo>
                    <a:pt x="949" y="2469"/>
                    <a:pt x="1141" y="2418"/>
                    <a:pt x="1339" y="2313"/>
                  </a:cubicBezTo>
                  <a:cubicBezTo>
                    <a:pt x="2387" y="1821"/>
                    <a:pt x="1974" y="154"/>
                    <a:pt x="1957" y="82"/>
                  </a:cubicBezTo>
                  <a:cubicBezTo>
                    <a:pt x="1950" y="54"/>
                    <a:pt x="1930" y="28"/>
                    <a:pt x="1904" y="14"/>
                  </a:cubicBezTo>
                  <a:cubicBezTo>
                    <a:pt x="1888" y="5"/>
                    <a:pt x="1870"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970931" y="1071460"/>
              <a:ext cx="67052" cy="82970"/>
            </a:xfrm>
            <a:custGeom>
              <a:avLst/>
              <a:gdLst/>
              <a:ahLst/>
              <a:cxnLst/>
              <a:rect l="l" t="t" r="r" b="b"/>
              <a:pathLst>
                <a:path w="2283" h="2825" extrusionOk="0">
                  <a:moveTo>
                    <a:pt x="1124" y="219"/>
                  </a:moveTo>
                  <a:cubicBezTo>
                    <a:pt x="1419" y="219"/>
                    <a:pt x="1675" y="341"/>
                    <a:pt x="1787" y="550"/>
                  </a:cubicBezTo>
                  <a:cubicBezTo>
                    <a:pt x="2022" y="996"/>
                    <a:pt x="1608" y="1725"/>
                    <a:pt x="674" y="2519"/>
                  </a:cubicBezTo>
                  <a:cubicBezTo>
                    <a:pt x="561" y="2096"/>
                    <a:pt x="299" y="951"/>
                    <a:pt x="567" y="457"/>
                  </a:cubicBezTo>
                  <a:cubicBezTo>
                    <a:pt x="621" y="359"/>
                    <a:pt x="692" y="296"/>
                    <a:pt x="785" y="269"/>
                  </a:cubicBezTo>
                  <a:cubicBezTo>
                    <a:pt x="899" y="235"/>
                    <a:pt x="1016" y="219"/>
                    <a:pt x="1124" y="219"/>
                  </a:cubicBezTo>
                  <a:close/>
                  <a:moveTo>
                    <a:pt x="1119" y="1"/>
                  </a:moveTo>
                  <a:cubicBezTo>
                    <a:pt x="990" y="1"/>
                    <a:pt x="855" y="20"/>
                    <a:pt x="721" y="60"/>
                  </a:cubicBezTo>
                  <a:cubicBezTo>
                    <a:pt x="571" y="104"/>
                    <a:pt x="454" y="204"/>
                    <a:pt x="372" y="355"/>
                  </a:cubicBezTo>
                  <a:cubicBezTo>
                    <a:pt x="0" y="1044"/>
                    <a:pt x="484" y="2676"/>
                    <a:pt x="506" y="2746"/>
                  </a:cubicBezTo>
                  <a:cubicBezTo>
                    <a:pt x="517" y="2781"/>
                    <a:pt x="543" y="2808"/>
                    <a:pt x="578" y="2818"/>
                  </a:cubicBezTo>
                  <a:cubicBezTo>
                    <a:pt x="590" y="2823"/>
                    <a:pt x="600" y="2824"/>
                    <a:pt x="611" y="2824"/>
                  </a:cubicBezTo>
                  <a:cubicBezTo>
                    <a:pt x="635" y="2824"/>
                    <a:pt x="661" y="2816"/>
                    <a:pt x="681" y="2797"/>
                  </a:cubicBezTo>
                  <a:cubicBezTo>
                    <a:pt x="2283" y="1493"/>
                    <a:pt x="2122" y="722"/>
                    <a:pt x="1980" y="449"/>
                  </a:cubicBezTo>
                  <a:cubicBezTo>
                    <a:pt x="1830" y="164"/>
                    <a:pt x="149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654705" y="1212789"/>
              <a:ext cx="192520" cy="199040"/>
            </a:xfrm>
            <a:custGeom>
              <a:avLst/>
              <a:gdLst/>
              <a:ahLst/>
              <a:cxnLst/>
              <a:rect l="l" t="t" r="r" b="b"/>
              <a:pathLst>
                <a:path w="6555" h="6777" extrusionOk="0">
                  <a:moveTo>
                    <a:pt x="1897" y="1"/>
                  </a:moveTo>
                  <a:cubicBezTo>
                    <a:pt x="1870" y="1"/>
                    <a:pt x="1843" y="11"/>
                    <a:pt x="1822" y="30"/>
                  </a:cubicBezTo>
                  <a:cubicBezTo>
                    <a:pt x="592" y="1171"/>
                    <a:pt x="1" y="2357"/>
                    <a:pt x="113" y="3457"/>
                  </a:cubicBezTo>
                  <a:cubicBezTo>
                    <a:pt x="213" y="4436"/>
                    <a:pt x="862" y="5295"/>
                    <a:pt x="2044" y="6010"/>
                  </a:cubicBezTo>
                  <a:cubicBezTo>
                    <a:pt x="2886" y="6521"/>
                    <a:pt x="3695" y="6776"/>
                    <a:pt x="4482" y="6776"/>
                  </a:cubicBezTo>
                  <a:cubicBezTo>
                    <a:pt x="5163" y="6776"/>
                    <a:pt x="5827" y="6585"/>
                    <a:pt x="6483" y="6204"/>
                  </a:cubicBezTo>
                  <a:cubicBezTo>
                    <a:pt x="6537" y="6174"/>
                    <a:pt x="6555" y="6107"/>
                    <a:pt x="6525" y="6054"/>
                  </a:cubicBezTo>
                  <a:cubicBezTo>
                    <a:pt x="6504" y="6019"/>
                    <a:pt x="6467" y="5999"/>
                    <a:pt x="6428" y="5999"/>
                  </a:cubicBezTo>
                  <a:cubicBezTo>
                    <a:pt x="6410" y="5999"/>
                    <a:pt x="6392" y="6003"/>
                    <a:pt x="6375" y="6013"/>
                  </a:cubicBezTo>
                  <a:cubicBezTo>
                    <a:pt x="5756" y="6371"/>
                    <a:pt x="5128" y="6551"/>
                    <a:pt x="4484" y="6551"/>
                  </a:cubicBezTo>
                  <a:cubicBezTo>
                    <a:pt x="3734" y="6551"/>
                    <a:pt x="2963" y="6307"/>
                    <a:pt x="2158" y="5821"/>
                  </a:cubicBezTo>
                  <a:cubicBezTo>
                    <a:pt x="1039" y="5143"/>
                    <a:pt x="424" y="4340"/>
                    <a:pt x="331" y="3434"/>
                  </a:cubicBezTo>
                  <a:cubicBezTo>
                    <a:pt x="229" y="2417"/>
                    <a:pt x="811" y="1266"/>
                    <a:pt x="1972" y="191"/>
                  </a:cubicBezTo>
                  <a:cubicBezTo>
                    <a:pt x="2016" y="150"/>
                    <a:pt x="2017" y="80"/>
                    <a:pt x="1976" y="36"/>
                  </a:cubicBezTo>
                  <a:cubicBezTo>
                    <a:pt x="1955" y="13"/>
                    <a:pt x="1926"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3137313" y="867750"/>
              <a:ext cx="189995" cy="201801"/>
            </a:xfrm>
            <a:custGeom>
              <a:avLst/>
              <a:gdLst/>
              <a:ahLst/>
              <a:cxnLst/>
              <a:rect l="l" t="t" r="r" b="b"/>
              <a:pathLst>
                <a:path w="6469" h="6871" extrusionOk="0">
                  <a:moveTo>
                    <a:pt x="1849" y="0"/>
                  </a:moveTo>
                  <a:cubicBezTo>
                    <a:pt x="1240" y="0"/>
                    <a:pt x="647" y="152"/>
                    <a:pt x="74" y="455"/>
                  </a:cubicBezTo>
                  <a:cubicBezTo>
                    <a:pt x="19" y="483"/>
                    <a:pt x="0" y="549"/>
                    <a:pt x="29" y="603"/>
                  </a:cubicBezTo>
                  <a:cubicBezTo>
                    <a:pt x="49" y="640"/>
                    <a:pt x="86" y="661"/>
                    <a:pt x="125" y="661"/>
                  </a:cubicBezTo>
                  <a:cubicBezTo>
                    <a:pt x="142" y="661"/>
                    <a:pt x="159" y="657"/>
                    <a:pt x="175" y="649"/>
                  </a:cubicBezTo>
                  <a:cubicBezTo>
                    <a:pt x="714" y="363"/>
                    <a:pt x="1273" y="221"/>
                    <a:pt x="1849" y="221"/>
                  </a:cubicBezTo>
                  <a:cubicBezTo>
                    <a:pt x="2599" y="221"/>
                    <a:pt x="3379" y="463"/>
                    <a:pt x="4180" y="948"/>
                  </a:cubicBezTo>
                  <a:cubicBezTo>
                    <a:pt x="5324" y="1643"/>
                    <a:pt x="5970" y="2476"/>
                    <a:pt x="6100" y="3424"/>
                  </a:cubicBezTo>
                  <a:cubicBezTo>
                    <a:pt x="6278" y="4729"/>
                    <a:pt x="5452" y="5918"/>
                    <a:pt x="4730" y="6685"/>
                  </a:cubicBezTo>
                  <a:cubicBezTo>
                    <a:pt x="4688" y="6730"/>
                    <a:pt x="4690" y="6799"/>
                    <a:pt x="4735" y="6841"/>
                  </a:cubicBezTo>
                  <a:cubicBezTo>
                    <a:pt x="4757" y="6861"/>
                    <a:pt x="4782" y="6871"/>
                    <a:pt x="4810" y="6871"/>
                  </a:cubicBezTo>
                  <a:cubicBezTo>
                    <a:pt x="4838" y="6871"/>
                    <a:pt x="4868" y="6858"/>
                    <a:pt x="4889" y="6836"/>
                  </a:cubicBezTo>
                  <a:cubicBezTo>
                    <a:pt x="5976" y="5687"/>
                    <a:pt x="6469" y="4497"/>
                    <a:pt x="6319" y="3396"/>
                  </a:cubicBezTo>
                  <a:cubicBezTo>
                    <a:pt x="6181" y="2376"/>
                    <a:pt x="5499" y="1492"/>
                    <a:pt x="4295" y="761"/>
                  </a:cubicBezTo>
                  <a:cubicBezTo>
                    <a:pt x="3456" y="254"/>
                    <a:pt x="2639" y="0"/>
                    <a:pt x="1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10890" y="806073"/>
              <a:ext cx="209672" cy="193842"/>
            </a:xfrm>
            <a:custGeom>
              <a:avLst/>
              <a:gdLst/>
              <a:ahLst/>
              <a:cxnLst/>
              <a:rect l="l" t="t" r="r" b="b"/>
              <a:pathLst>
                <a:path w="7139" h="6600" extrusionOk="0">
                  <a:moveTo>
                    <a:pt x="3966" y="0"/>
                  </a:moveTo>
                  <a:cubicBezTo>
                    <a:pt x="3837" y="0"/>
                    <a:pt x="3709" y="9"/>
                    <a:pt x="3582" y="26"/>
                  </a:cubicBezTo>
                  <a:cubicBezTo>
                    <a:pt x="2569" y="161"/>
                    <a:pt x="1692" y="832"/>
                    <a:pt x="973" y="2020"/>
                  </a:cubicBezTo>
                  <a:cubicBezTo>
                    <a:pt x="19" y="3595"/>
                    <a:pt x="0" y="5120"/>
                    <a:pt x="913" y="6550"/>
                  </a:cubicBezTo>
                  <a:cubicBezTo>
                    <a:pt x="935" y="6582"/>
                    <a:pt x="970" y="6599"/>
                    <a:pt x="1006" y="6599"/>
                  </a:cubicBezTo>
                  <a:cubicBezTo>
                    <a:pt x="1026" y="6599"/>
                    <a:pt x="1044" y="6594"/>
                    <a:pt x="1063" y="6584"/>
                  </a:cubicBezTo>
                  <a:cubicBezTo>
                    <a:pt x="1114" y="6551"/>
                    <a:pt x="1128" y="6484"/>
                    <a:pt x="1095" y="6433"/>
                  </a:cubicBezTo>
                  <a:cubicBezTo>
                    <a:pt x="231" y="5080"/>
                    <a:pt x="252" y="3632"/>
                    <a:pt x="1160" y="2133"/>
                  </a:cubicBezTo>
                  <a:cubicBezTo>
                    <a:pt x="1843" y="1004"/>
                    <a:pt x="2668" y="369"/>
                    <a:pt x="3609" y="242"/>
                  </a:cubicBezTo>
                  <a:cubicBezTo>
                    <a:pt x="3720" y="228"/>
                    <a:pt x="3833" y="220"/>
                    <a:pt x="3947" y="220"/>
                  </a:cubicBezTo>
                  <a:cubicBezTo>
                    <a:pt x="4897" y="220"/>
                    <a:pt x="5946" y="725"/>
                    <a:pt x="6940" y="1669"/>
                  </a:cubicBezTo>
                  <a:cubicBezTo>
                    <a:pt x="6962" y="1690"/>
                    <a:pt x="6989" y="1700"/>
                    <a:pt x="7016" y="1700"/>
                  </a:cubicBezTo>
                  <a:cubicBezTo>
                    <a:pt x="7045" y="1700"/>
                    <a:pt x="7074" y="1688"/>
                    <a:pt x="7095" y="1665"/>
                  </a:cubicBezTo>
                  <a:cubicBezTo>
                    <a:pt x="7138" y="1621"/>
                    <a:pt x="7137" y="1551"/>
                    <a:pt x="7092" y="1510"/>
                  </a:cubicBezTo>
                  <a:cubicBezTo>
                    <a:pt x="6047"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3062302" y="1289210"/>
              <a:ext cx="206089" cy="183269"/>
            </a:xfrm>
            <a:custGeom>
              <a:avLst/>
              <a:gdLst/>
              <a:ahLst/>
              <a:cxnLst/>
              <a:rect l="l" t="t" r="r" b="b"/>
              <a:pathLst>
                <a:path w="7017" h="6240" extrusionOk="0">
                  <a:moveTo>
                    <a:pt x="6278" y="0"/>
                  </a:moveTo>
                  <a:cubicBezTo>
                    <a:pt x="6262" y="0"/>
                    <a:pt x="6246" y="4"/>
                    <a:pt x="6230" y="11"/>
                  </a:cubicBezTo>
                  <a:cubicBezTo>
                    <a:pt x="6176" y="39"/>
                    <a:pt x="6153" y="103"/>
                    <a:pt x="6180" y="158"/>
                  </a:cubicBezTo>
                  <a:cubicBezTo>
                    <a:pt x="6787" y="1400"/>
                    <a:pt x="6664" y="2739"/>
                    <a:pt x="5818" y="4136"/>
                  </a:cubicBezTo>
                  <a:cubicBezTo>
                    <a:pt x="5125" y="5282"/>
                    <a:pt x="4306" y="5912"/>
                    <a:pt x="3385" y="6006"/>
                  </a:cubicBezTo>
                  <a:cubicBezTo>
                    <a:pt x="3307" y="6014"/>
                    <a:pt x="3228" y="6017"/>
                    <a:pt x="3149" y="6017"/>
                  </a:cubicBezTo>
                  <a:cubicBezTo>
                    <a:pt x="2203" y="6017"/>
                    <a:pt x="1167" y="5457"/>
                    <a:pt x="202" y="4416"/>
                  </a:cubicBezTo>
                  <a:cubicBezTo>
                    <a:pt x="181" y="4393"/>
                    <a:pt x="152" y="4381"/>
                    <a:pt x="123" y="4381"/>
                  </a:cubicBezTo>
                  <a:cubicBezTo>
                    <a:pt x="96" y="4381"/>
                    <a:pt x="69" y="4391"/>
                    <a:pt x="48" y="4411"/>
                  </a:cubicBezTo>
                  <a:cubicBezTo>
                    <a:pt x="2" y="4452"/>
                    <a:pt x="1" y="4520"/>
                    <a:pt x="42" y="4566"/>
                  </a:cubicBezTo>
                  <a:cubicBezTo>
                    <a:pt x="1063" y="5665"/>
                    <a:pt x="2128" y="6239"/>
                    <a:pt x="3140" y="6239"/>
                  </a:cubicBezTo>
                  <a:cubicBezTo>
                    <a:pt x="3228" y="6239"/>
                    <a:pt x="3319" y="6233"/>
                    <a:pt x="3406" y="6225"/>
                  </a:cubicBezTo>
                  <a:cubicBezTo>
                    <a:pt x="4400" y="6122"/>
                    <a:pt x="5274" y="5459"/>
                    <a:pt x="6005" y="4250"/>
                  </a:cubicBezTo>
                  <a:cubicBezTo>
                    <a:pt x="6892" y="2786"/>
                    <a:pt x="7016" y="1376"/>
                    <a:pt x="6375" y="61"/>
                  </a:cubicBezTo>
                  <a:cubicBezTo>
                    <a:pt x="6357" y="23"/>
                    <a:pt x="6318" y="0"/>
                    <a:pt x="6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600370" y="993160"/>
              <a:ext cx="380371" cy="231406"/>
            </a:xfrm>
            <a:custGeom>
              <a:avLst/>
              <a:gdLst/>
              <a:ahLst/>
              <a:cxnLst/>
              <a:rect l="l" t="t" r="r" b="b"/>
              <a:pathLst>
                <a:path w="12951" h="7879" extrusionOk="0">
                  <a:moveTo>
                    <a:pt x="4374" y="0"/>
                  </a:moveTo>
                  <a:cubicBezTo>
                    <a:pt x="3600" y="0"/>
                    <a:pt x="2884" y="113"/>
                    <a:pt x="2278" y="358"/>
                  </a:cubicBezTo>
                  <a:cubicBezTo>
                    <a:pt x="1180" y="802"/>
                    <a:pt x="1" y="1862"/>
                    <a:pt x="623" y="4394"/>
                  </a:cubicBezTo>
                  <a:cubicBezTo>
                    <a:pt x="989" y="5883"/>
                    <a:pt x="1787" y="6910"/>
                    <a:pt x="2994" y="7445"/>
                  </a:cubicBezTo>
                  <a:cubicBezTo>
                    <a:pt x="3696" y="7757"/>
                    <a:pt x="4494" y="7878"/>
                    <a:pt x="5309" y="7878"/>
                  </a:cubicBezTo>
                  <a:cubicBezTo>
                    <a:pt x="6617" y="7878"/>
                    <a:pt x="7973" y="7565"/>
                    <a:pt x="9054" y="7226"/>
                  </a:cubicBezTo>
                  <a:cubicBezTo>
                    <a:pt x="10942" y="6632"/>
                    <a:pt x="12423" y="5838"/>
                    <a:pt x="12438" y="5831"/>
                  </a:cubicBezTo>
                  <a:cubicBezTo>
                    <a:pt x="12490" y="5801"/>
                    <a:pt x="12510" y="5735"/>
                    <a:pt x="12482" y="5682"/>
                  </a:cubicBezTo>
                  <a:cubicBezTo>
                    <a:pt x="12462" y="5645"/>
                    <a:pt x="12424" y="5625"/>
                    <a:pt x="12385" y="5625"/>
                  </a:cubicBezTo>
                  <a:cubicBezTo>
                    <a:pt x="12367" y="5625"/>
                    <a:pt x="12350" y="5629"/>
                    <a:pt x="12334" y="5637"/>
                  </a:cubicBezTo>
                  <a:cubicBezTo>
                    <a:pt x="12288" y="5663"/>
                    <a:pt x="8539" y="7660"/>
                    <a:pt x="5301" y="7660"/>
                  </a:cubicBezTo>
                  <a:cubicBezTo>
                    <a:pt x="4510" y="7660"/>
                    <a:pt x="3750" y="7541"/>
                    <a:pt x="3081" y="7245"/>
                  </a:cubicBezTo>
                  <a:cubicBezTo>
                    <a:pt x="1940" y="6738"/>
                    <a:pt x="1183" y="5761"/>
                    <a:pt x="834" y="4339"/>
                  </a:cubicBezTo>
                  <a:cubicBezTo>
                    <a:pt x="374" y="2458"/>
                    <a:pt x="901" y="1149"/>
                    <a:pt x="2361" y="561"/>
                  </a:cubicBezTo>
                  <a:cubicBezTo>
                    <a:pt x="2950" y="323"/>
                    <a:pt x="3647" y="214"/>
                    <a:pt x="4399" y="214"/>
                  </a:cubicBezTo>
                  <a:cubicBezTo>
                    <a:pt x="7441" y="214"/>
                    <a:pt x="11384" y="2004"/>
                    <a:pt x="12731" y="4318"/>
                  </a:cubicBezTo>
                  <a:cubicBezTo>
                    <a:pt x="12751" y="4353"/>
                    <a:pt x="12789" y="4372"/>
                    <a:pt x="12827" y="4372"/>
                  </a:cubicBezTo>
                  <a:cubicBezTo>
                    <a:pt x="12845" y="4372"/>
                    <a:pt x="12864" y="4368"/>
                    <a:pt x="12881" y="4358"/>
                  </a:cubicBezTo>
                  <a:cubicBezTo>
                    <a:pt x="12932" y="4327"/>
                    <a:pt x="12950" y="4260"/>
                    <a:pt x="12920" y="4208"/>
                  </a:cubicBezTo>
                  <a:cubicBezTo>
                    <a:pt x="11539" y="1835"/>
                    <a:pt x="7496" y="0"/>
                    <a:pt x="4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3008261" y="1056687"/>
              <a:ext cx="366479" cy="239189"/>
            </a:xfrm>
            <a:custGeom>
              <a:avLst/>
              <a:gdLst/>
              <a:ahLst/>
              <a:cxnLst/>
              <a:rect l="l" t="t" r="r" b="b"/>
              <a:pathLst>
                <a:path w="12478" h="8144" extrusionOk="0">
                  <a:moveTo>
                    <a:pt x="7593" y="1"/>
                  </a:moveTo>
                  <a:cubicBezTo>
                    <a:pt x="6283" y="1"/>
                    <a:pt x="4918" y="363"/>
                    <a:pt x="3845" y="744"/>
                  </a:cubicBezTo>
                  <a:cubicBezTo>
                    <a:pt x="2074" y="1372"/>
                    <a:pt x="694" y="2184"/>
                    <a:pt x="680" y="2192"/>
                  </a:cubicBezTo>
                  <a:cubicBezTo>
                    <a:pt x="626" y="2223"/>
                    <a:pt x="610" y="2290"/>
                    <a:pt x="640" y="2342"/>
                  </a:cubicBezTo>
                  <a:cubicBezTo>
                    <a:pt x="661" y="2378"/>
                    <a:pt x="697" y="2397"/>
                    <a:pt x="735" y="2397"/>
                  </a:cubicBezTo>
                  <a:cubicBezTo>
                    <a:pt x="753" y="2397"/>
                    <a:pt x="773" y="2392"/>
                    <a:pt x="790" y="2382"/>
                  </a:cubicBezTo>
                  <a:cubicBezTo>
                    <a:pt x="834" y="2355"/>
                    <a:pt x="4482" y="219"/>
                    <a:pt x="7592" y="219"/>
                  </a:cubicBezTo>
                  <a:cubicBezTo>
                    <a:pt x="8267" y="219"/>
                    <a:pt x="8916" y="320"/>
                    <a:pt x="9498" y="564"/>
                  </a:cubicBezTo>
                  <a:cubicBezTo>
                    <a:pt x="10633" y="1039"/>
                    <a:pt x="11390" y="2018"/>
                    <a:pt x="11747" y="3472"/>
                  </a:cubicBezTo>
                  <a:cubicBezTo>
                    <a:pt x="12372" y="6014"/>
                    <a:pt x="11162" y="7090"/>
                    <a:pt x="10035" y="7545"/>
                  </a:cubicBezTo>
                  <a:cubicBezTo>
                    <a:pt x="9384" y="7808"/>
                    <a:pt x="8626" y="7929"/>
                    <a:pt x="7822" y="7929"/>
                  </a:cubicBezTo>
                  <a:cubicBezTo>
                    <a:pt x="4942" y="7929"/>
                    <a:pt x="1473" y="6378"/>
                    <a:pt x="219" y="4222"/>
                  </a:cubicBezTo>
                  <a:cubicBezTo>
                    <a:pt x="199" y="4187"/>
                    <a:pt x="162" y="4168"/>
                    <a:pt x="125" y="4168"/>
                  </a:cubicBezTo>
                  <a:cubicBezTo>
                    <a:pt x="106" y="4168"/>
                    <a:pt x="87" y="4173"/>
                    <a:pt x="69" y="4183"/>
                  </a:cubicBezTo>
                  <a:cubicBezTo>
                    <a:pt x="18" y="4213"/>
                    <a:pt x="1" y="4281"/>
                    <a:pt x="31" y="4333"/>
                  </a:cubicBezTo>
                  <a:cubicBezTo>
                    <a:pt x="1321" y="6549"/>
                    <a:pt x="4886" y="8144"/>
                    <a:pt x="7843" y="8144"/>
                  </a:cubicBezTo>
                  <a:cubicBezTo>
                    <a:pt x="8669" y="8144"/>
                    <a:pt x="9450" y="8020"/>
                    <a:pt x="10116" y="7750"/>
                  </a:cubicBezTo>
                  <a:cubicBezTo>
                    <a:pt x="11822" y="7061"/>
                    <a:pt x="12478" y="5523"/>
                    <a:pt x="11961" y="3421"/>
                  </a:cubicBezTo>
                  <a:cubicBezTo>
                    <a:pt x="11588" y="1896"/>
                    <a:pt x="10787" y="866"/>
                    <a:pt x="9584" y="361"/>
                  </a:cubicBezTo>
                  <a:cubicBezTo>
                    <a:pt x="8971" y="103"/>
                    <a:pt x="8290"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881441" y="764221"/>
              <a:ext cx="288560" cy="362837"/>
            </a:xfrm>
            <a:custGeom>
              <a:avLst/>
              <a:gdLst/>
              <a:ahLst/>
              <a:cxnLst/>
              <a:rect l="l" t="t" r="r" b="b"/>
              <a:pathLst>
                <a:path w="9825" h="12354" extrusionOk="0">
                  <a:moveTo>
                    <a:pt x="5558" y="0"/>
                  </a:moveTo>
                  <a:cubicBezTo>
                    <a:pt x="5155" y="0"/>
                    <a:pt x="4723" y="56"/>
                    <a:pt x="4263" y="169"/>
                  </a:cubicBezTo>
                  <a:cubicBezTo>
                    <a:pt x="2795" y="528"/>
                    <a:pt x="1792" y="1313"/>
                    <a:pt x="1280" y="2500"/>
                  </a:cubicBezTo>
                  <a:cubicBezTo>
                    <a:pt x="639" y="3986"/>
                    <a:pt x="761" y="6058"/>
                    <a:pt x="1644" y="8657"/>
                  </a:cubicBezTo>
                  <a:cubicBezTo>
                    <a:pt x="2298" y="10582"/>
                    <a:pt x="3151" y="12097"/>
                    <a:pt x="3160" y="12112"/>
                  </a:cubicBezTo>
                  <a:cubicBezTo>
                    <a:pt x="3180" y="12147"/>
                    <a:pt x="3218" y="12166"/>
                    <a:pt x="3257" y="12166"/>
                  </a:cubicBezTo>
                  <a:cubicBezTo>
                    <a:pt x="3275" y="12166"/>
                    <a:pt x="3293" y="12162"/>
                    <a:pt x="3309" y="12153"/>
                  </a:cubicBezTo>
                  <a:cubicBezTo>
                    <a:pt x="3360" y="12122"/>
                    <a:pt x="3380" y="12056"/>
                    <a:pt x="3350" y="12003"/>
                  </a:cubicBezTo>
                  <a:cubicBezTo>
                    <a:pt x="3316" y="11945"/>
                    <a:pt x="1" y="6016"/>
                    <a:pt x="1481" y="2586"/>
                  </a:cubicBezTo>
                  <a:cubicBezTo>
                    <a:pt x="1965" y="1466"/>
                    <a:pt x="2918" y="724"/>
                    <a:pt x="4315" y="380"/>
                  </a:cubicBezTo>
                  <a:cubicBezTo>
                    <a:pt x="4783" y="265"/>
                    <a:pt x="5201" y="214"/>
                    <a:pt x="5575" y="214"/>
                  </a:cubicBezTo>
                  <a:cubicBezTo>
                    <a:pt x="7203" y="214"/>
                    <a:pt x="7980" y="1186"/>
                    <a:pt x="8349" y="2102"/>
                  </a:cubicBezTo>
                  <a:cubicBezTo>
                    <a:pt x="9562" y="5104"/>
                    <a:pt x="7747" y="10551"/>
                    <a:pt x="5000" y="12149"/>
                  </a:cubicBezTo>
                  <a:cubicBezTo>
                    <a:pt x="4948" y="12180"/>
                    <a:pt x="4931" y="12247"/>
                    <a:pt x="4961" y="12298"/>
                  </a:cubicBezTo>
                  <a:cubicBezTo>
                    <a:pt x="4981" y="12334"/>
                    <a:pt x="5018" y="12354"/>
                    <a:pt x="5055" y="12354"/>
                  </a:cubicBezTo>
                  <a:cubicBezTo>
                    <a:pt x="5074" y="12354"/>
                    <a:pt x="5092" y="12351"/>
                    <a:pt x="5112" y="12340"/>
                  </a:cubicBezTo>
                  <a:cubicBezTo>
                    <a:pt x="7990" y="10665"/>
                    <a:pt x="9825" y="5165"/>
                    <a:pt x="8553" y="2020"/>
                  </a:cubicBezTo>
                  <a:cubicBezTo>
                    <a:pt x="8017" y="693"/>
                    <a:pt x="6974" y="0"/>
                    <a:pt x="5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815564" y="1158337"/>
              <a:ext cx="282510" cy="357051"/>
            </a:xfrm>
            <a:custGeom>
              <a:avLst/>
              <a:gdLst/>
              <a:ahLst/>
              <a:cxnLst/>
              <a:rect l="l" t="t" r="r" b="b"/>
              <a:pathLst>
                <a:path w="9619" h="12157" extrusionOk="0">
                  <a:moveTo>
                    <a:pt x="5057" y="1"/>
                  </a:moveTo>
                  <a:cubicBezTo>
                    <a:pt x="5038" y="1"/>
                    <a:pt x="5020" y="6"/>
                    <a:pt x="5002" y="16"/>
                  </a:cubicBezTo>
                  <a:cubicBezTo>
                    <a:pt x="2055" y="1732"/>
                    <a:pt x="1" y="7320"/>
                    <a:pt x="1216" y="10325"/>
                  </a:cubicBezTo>
                  <a:cubicBezTo>
                    <a:pt x="1575" y="11215"/>
                    <a:pt x="2342" y="12156"/>
                    <a:pt x="3977" y="12156"/>
                  </a:cubicBezTo>
                  <a:cubicBezTo>
                    <a:pt x="4370" y="12156"/>
                    <a:pt x="4813" y="12102"/>
                    <a:pt x="5311" y="11980"/>
                  </a:cubicBezTo>
                  <a:cubicBezTo>
                    <a:pt x="6854" y="11602"/>
                    <a:pt x="7901" y="10792"/>
                    <a:pt x="8423" y="9574"/>
                  </a:cubicBezTo>
                  <a:cubicBezTo>
                    <a:pt x="9177" y="7820"/>
                    <a:pt x="8688" y="5514"/>
                    <a:pt x="8145" y="3889"/>
                  </a:cubicBezTo>
                  <a:cubicBezTo>
                    <a:pt x="7562" y="2138"/>
                    <a:pt x="6788" y="779"/>
                    <a:pt x="6781" y="765"/>
                  </a:cubicBezTo>
                  <a:cubicBezTo>
                    <a:pt x="6761" y="729"/>
                    <a:pt x="6724" y="709"/>
                    <a:pt x="6686" y="709"/>
                  </a:cubicBezTo>
                  <a:cubicBezTo>
                    <a:pt x="6667" y="709"/>
                    <a:pt x="6649" y="714"/>
                    <a:pt x="6632" y="723"/>
                  </a:cubicBezTo>
                  <a:cubicBezTo>
                    <a:pt x="6580" y="755"/>
                    <a:pt x="6560" y="820"/>
                    <a:pt x="6592" y="873"/>
                  </a:cubicBezTo>
                  <a:cubicBezTo>
                    <a:pt x="6622" y="926"/>
                    <a:pt x="9618" y="6239"/>
                    <a:pt x="8222" y="9488"/>
                  </a:cubicBezTo>
                  <a:cubicBezTo>
                    <a:pt x="7727" y="10638"/>
                    <a:pt x="6730" y="11404"/>
                    <a:pt x="5260" y="11766"/>
                  </a:cubicBezTo>
                  <a:cubicBezTo>
                    <a:pt x="4804" y="11878"/>
                    <a:pt x="4380" y="11934"/>
                    <a:pt x="3993" y="11934"/>
                  </a:cubicBezTo>
                  <a:cubicBezTo>
                    <a:pt x="2750" y="11934"/>
                    <a:pt x="1871" y="11362"/>
                    <a:pt x="1418" y="10242"/>
                  </a:cubicBezTo>
                  <a:cubicBezTo>
                    <a:pt x="259" y="7377"/>
                    <a:pt x="2298" y="1841"/>
                    <a:pt x="5112" y="204"/>
                  </a:cubicBezTo>
                  <a:cubicBezTo>
                    <a:pt x="5163" y="174"/>
                    <a:pt x="5182" y="107"/>
                    <a:pt x="5152" y="54"/>
                  </a:cubicBezTo>
                  <a:cubicBezTo>
                    <a:pt x="5131" y="20"/>
                    <a:pt x="5094" y="1"/>
                    <a:pt x="5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989993" y="1113371"/>
              <a:ext cx="19972" cy="36654"/>
            </a:xfrm>
            <a:custGeom>
              <a:avLst/>
              <a:gdLst/>
              <a:ahLst/>
              <a:cxnLst/>
              <a:rect l="l" t="t" r="r" b="b"/>
              <a:pathLst>
                <a:path w="680" h="1248" extrusionOk="0">
                  <a:moveTo>
                    <a:pt x="617" y="0"/>
                  </a:moveTo>
                  <a:cubicBezTo>
                    <a:pt x="597" y="0"/>
                    <a:pt x="578" y="10"/>
                    <a:pt x="569" y="29"/>
                  </a:cubicBezTo>
                  <a:cubicBezTo>
                    <a:pt x="359" y="395"/>
                    <a:pt x="171" y="781"/>
                    <a:pt x="12" y="1172"/>
                  </a:cubicBezTo>
                  <a:cubicBezTo>
                    <a:pt x="1" y="1201"/>
                    <a:pt x="13" y="1233"/>
                    <a:pt x="42" y="1243"/>
                  </a:cubicBezTo>
                  <a:cubicBezTo>
                    <a:pt x="49" y="1246"/>
                    <a:pt x="56" y="1248"/>
                    <a:pt x="63" y="1248"/>
                  </a:cubicBezTo>
                  <a:cubicBezTo>
                    <a:pt x="85" y="1248"/>
                    <a:pt x="106" y="1233"/>
                    <a:pt x="113" y="1213"/>
                  </a:cubicBezTo>
                  <a:cubicBezTo>
                    <a:pt x="270" y="828"/>
                    <a:pt x="455" y="446"/>
                    <a:pt x="663" y="81"/>
                  </a:cubicBezTo>
                  <a:cubicBezTo>
                    <a:pt x="680" y="54"/>
                    <a:pt x="670" y="21"/>
                    <a:pt x="644" y="7"/>
                  </a:cubicBezTo>
                  <a:cubicBezTo>
                    <a:pt x="635" y="3"/>
                    <a:pt x="626"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989905" y="1091285"/>
              <a:ext cx="13305" cy="57976"/>
            </a:xfrm>
            <a:custGeom>
              <a:avLst/>
              <a:gdLst/>
              <a:ahLst/>
              <a:cxnLst/>
              <a:rect l="l" t="t" r="r" b="b"/>
              <a:pathLst>
                <a:path w="453" h="1974" extrusionOk="0">
                  <a:moveTo>
                    <a:pt x="393" y="0"/>
                  </a:moveTo>
                  <a:cubicBezTo>
                    <a:pt x="367" y="0"/>
                    <a:pt x="344" y="17"/>
                    <a:pt x="338" y="41"/>
                  </a:cubicBezTo>
                  <a:cubicBezTo>
                    <a:pt x="172" y="651"/>
                    <a:pt x="58" y="1283"/>
                    <a:pt x="2" y="1916"/>
                  </a:cubicBezTo>
                  <a:cubicBezTo>
                    <a:pt x="1" y="1946"/>
                    <a:pt x="22" y="1971"/>
                    <a:pt x="52" y="1974"/>
                  </a:cubicBezTo>
                  <a:lnTo>
                    <a:pt x="58" y="1974"/>
                  </a:lnTo>
                  <a:cubicBezTo>
                    <a:pt x="86" y="1974"/>
                    <a:pt x="110" y="1953"/>
                    <a:pt x="112" y="1924"/>
                  </a:cubicBezTo>
                  <a:cubicBezTo>
                    <a:pt x="167" y="1299"/>
                    <a:pt x="280" y="675"/>
                    <a:pt x="445" y="70"/>
                  </a:cubicBezTo>
                  <a:cubicBezTo>
                    <a:pt x="452" y="39"/>
                    <a:pt x="435" y="10"/>
                    <a:pt x="407"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971049" y="1151141"/>
              <a:ext cx="18415" cy="45788"/>
            </a:xfrm>
            <a:custGeom>
              <a:avLst/>
              <a:gdLst/>
              <a:ahLst/>
              <a:cxnLst/>
              <a:rect l="l" t="t" r="r" b="b"/>
              <a:pathLst>
                <a:path w="627" h="1559" extrusionOk="0">
                  <a:moveTo>
                    <a:pt x="565" y="0"/>
                  </a:moveTo>
                  <a:cubicBezTo>
                    <a:pt x="539" y="0"/>
                    <a:pt x="519" y="18"/>
                    <a:pt x="513" y="44"/>
                  </a:cubicBezTo>
                  <a:cubicBezTo>
                    <a:pt x="415" y="514"/>
                    <a:pt x="302" y="1048"/>
                    <a:pt x="17" y="1473"/>
                  </a:cubicBezTo>
                  <a:cubicBezTo>
                    <a:pt x="0" y="1497"/>
                    <a:pt x="8" y="1532"/>
                    <a:pt x="32" y="1550"/>
                  </a:cubicBezTo>
                  <a:cubicBezTo>
                    <a:pt x="40" y="1555"/>
                    <a:pt x="52" y="1558"/>
                    <a:pt x="62" y="1558"/>
                  </a:cubicBezTo>
                  <a:cubicBezTo>
                    <a:pt x="80" y="1558"/>
                    <a:pt x="97" y="1550"/>
                    <a:pt x="110" y="1532"/>
                  </a:cubicBezTo>
                  <a:cubicBezTo>
                    <a:pt x="406" y="1091"/>
                    <a:pt x="520" y="547"/>
                    <a:pt x="621" y="66"/>
                  </a:cubicBezTo>
                  <a:cubicBezTo>
                    <a:pt x="627" y="37"/>
                    <a:pt x="608" y="7"/>
                    <a:pt x="579" y="2"/>
                  </a:cubicBezTo>
                  <a:cubicBezTo>
                    <a:pt x="574" y="1"/>
                    <a:pt x="57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961269" y="1149173"/>
              <a:ext cx="29135" cy="37241"/>
            </a:xfrm>
            <a:custGeom>
              <a:avLst/>
              <a:gdLst/>
              <a:ahLst/>
              <a:cxnLst/>
              <a:rect l="l" t="t" r="r" b="b"/>
              <a:pathLst>
                <a:path w="992" h="1268" extrusionOk="0">
                  <a:moveTo>
                    <a:pt x="929" y="0"/>
                  </a:moveTo>
                  <a:cubicBezTo>
                    <a:pt x="909" y="0"/>
                    <a:pt x="891" y="10"/>
                    <a:pt x="882" y="29"/>
                  </a:cubicBezTo>
                  <a:cubicBezTo>
                    <a:pt x="644" y="444"/>
                    <a:pt x="356" y="829"/>
                    <a:pt x="22" y="1172"/>
                  </a:cubicBezTo>
                  <a:cubicBezTo>
                    <a:pt x="0" y="1196"/>
                    <a:pt x="0" y="1231"/>
                    <a:pt x="22" y="1251"/>
                  </a:cubicBezTo>
                  <a:cubicBezTo>
                    <a:pt x="31" y="1262"/>
                    <a:pt x="46" y="1268"/>
                    <a:pt x="60" y="1268"/>
                  </a:cubicBezTo>
                  <a:cubicBezTo>
                    <a:pt x="74" y="1268"/>
                    <a:pt x="88" y="1262"/>
                    <a:pt x="100" y="1249"/>
                  </a:cubicBezTo>
                  <a:cubicBezTo>
                    <a:pt x="442" y="900"/>
                    <a:pt x="736" y="507"/>
                    <a:pt x="977" y="81"/>
                  </a:cubicBezTo>
                  <a:cubicBezTo>
                    <a:pt x="991" y="54"/>
                    <a:pt x="983" y="22"/>
                    <a:pt x="956" y="7"/>
                  </a:cubicBezTo>
                  <a:cubicBezTo>
                    <a:pt x="947" y="3"/>
                    <a:pt x="938"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953339" y="1117659"/>
              <a:ext cx="35626" cy="36213"/>
            </a:xfrm>
            <a:custGeom>
              <a:avLst/>
              <a:gdLst/>
              <a:ahLst/>
              <a:cxnLst/>
              <a:rect l="l" t="t" r="r" b="b"/>
              <a:pathLst>
                <a:path w="1213" h="1233" extrusionOk="0">
                  <a:moveTo>
                    <a:pt x="65" y="0"/>
                  </a:moveTo>
                  <a:cubicBezTo>
                    <a:pt x="47" y="0"/>
                    <a:pt x="29" y="9"/>
                    <a:pt x="18" y="25"/>
                  </a:cubicBezTo>
                  <a:cubicBezTo>
                    <a:pt x="1" y="49"/>
                    <a:pt x="8" y="83"/>
                    <a:pt x="34" y="100"/>
                  </a:cubicBezTo>
                  <a:cubicBezTo>
                    <a:pt x="461" y="390"/>
                    <a:pt x="831" y="773"/>
                    <a:pt x="1103" y="1208"/>
                  </a:cubicBezTo>
                  <a:cubicBezTo>
                    <a:pt x="1113" y="1224"/>
                    <a:pt x="1132" y="1233"/>
                    <a:pt x="1149" y="1233"/>
                  </a:cubicBezTo>
                  <a:cubicBezTo>
                    <a:pt x="1159" y="1233"/>
                    <a:pt x="1169" y="1231"/>
                    <a:pt x="1179" y="1224"/>
                  </a:cubicBezTo>
                  <a:cubicBezTo>
                    <a:pt x="1206" y="1208"/>
                    <a:pt x="1213" y="1174"/>
                    <a:pt x="1197" y="1149"/>
                  </a:cubicBezTo>
                  <a:cubicBezTo>
                    <a:pt x="917" y="701"/>
                    <a:pt x="535" y="306"/>
                    <a:pt x="95" y="9"/>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935981" y="1124150"/>
              <a:ext cx="54628" cy="30721"/>
            </a:xfrm>
            <a:custGeom>
              <a:avLst/>
              <a:gdLst/>
              <a:ahLst/>
              <a:cxnLst/>
              <a:rect l="l" t="t" r="r" b="b"/>
              <a:pathLst>
                <a:path w="1860" h="1046" extrusionOk="0">
                  <a:moveTo>
                    <a:pt x="63" y="1"/>
                  </a:moveTo>
                  <a:cubicBezTo>
                    <a:pt x="48" y="1"/>
                    <a:pt x="32" y="8"/>
                    <a:pt x="21" y="20"/>
                  </a:cubicBezTo>
                  <a:cubicBezTo>
                    <a:pt x="1" y="43"/>
                    <a:pt x="5" y="77"/>
                    <a:pt x="28" y="97"/>
                  </a:cubicBezTo>
                  <a:cubicBezTo>
                    <a:pt x="283" y="310"/>
                    <a:pt x="593" y="438"/>
                    <a:pt x="895" y="560"/>
                  </a:cubicBezTo>
                  <a:cubicBezTo>
                    <a:pt x="1202" y="684"/>
                    <a:pt x="1518" y="815"/>
                    <a:pt x="1764" y="1032"/>
                  </a:cubicBezTo>
                  <a:cubicBezTo>
                    <a:pt x="1773" y="1040"/>
                    <a:pt x="1787" y="1046"/>
                    <a:pt x="1800" y="1046"/>
                  </a:cubicBezTo>
                  <a:cubicBezTo>
                    <a:pt x="1815" y="1046"/>
                    <a:pt x="1830" y="1040"/>
                    <a:pt x="1840" y="1027"/>
                  </a:cubicBezTo>
                  <a:cubicBezTo>
                    <a:pt x="1859" y="1006"/>
                    <a:pt x="1858" y="970"/>
                    <a:pt x="1835" y="952"/>
                  </a:cubicBezTo>
                  <a:cubicBezTo>
                    <a:pt x="1575" y="721"/>
                    <a:pt x="1251" y="589"/>
                    <a:pt x="935" y="461"/>
                  </a:cubicBezTo>
                  <a:cubicBezTo>
                    <a:pt x="642" y="339"/>
                    <a:pt x="340" y="214"/>
                    <a:pt x="98" y="13"/>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983678" y="1140392"/>
              <a:ext cx="49019" cy="12012"/>
            </a:xfrm>
            <a:custGeom>
              <a:avLst/>
              <a:gdLst/>
              <a:ahLst/>
              <a:cxnLst/>
              <a:rect l="l" t="t" r="r" b="b"/>
              <a:pathLst>
                <a:path w="1669" h="409" extrusionOk="0">
                  <a:moveTo>
                    <a:pt x="1607" y="0"/>
                  </a:moveTo>
                  <a:cubicBezTo>
                    <a:pt x="1597" y="0"/>
                    <a:pt x="1587" y="3"/>
                    <a:pt x="1578" y="9"/>
                  </a:cubicBezTo>
                  <a:cubicBezTo>
                    <a:pt x="1446" y="93"/>
                    <a:pt x="1289" y="134"/>
                    <a:pt x="1138" y="171"/>
                  </a:cubicBezTo>
                  <a:cubicBezTo>
                    <a:pt x="895" y="231"/>
                    <a:pt x="627" y="299"/>
                    <a:pt x="362" y="299"/>
                  </a:cubicBezTo>
                  <a:cubicBezTo>
                    <a:pt x="265" y="299"/>
                    <a:pt x="168" y="290"/>
                    <a:pt x="73" y="268"/>
                  </a:cubicBezTo>
                  <a:cubicBezTo>
                    <a:pt x="69" y="267"/>
                    <a:pt x="66" y="267"/>
                    <a:pt x="62" y="267"/>
                  </a:cubicBezTo>
                  <a:cubicBezTo>
                    <a:pt x="37" y="267"/>
                    <a:pt x="14" y="283"/>
                    <a:pt x="8" y="309"/>
                  </a:cubicBezTo>
                  <a:cubicBezTo>
                    <a:pt x="0" y="339"/>
                    <a:pt x="19" y="368"/>
                    <a:pt x="49" y="375"/>
                  </a:cubicBezTo>
                  <a:cubicBezTo>
                    <a:pt x="151" y="399"/>
                    <a:pt x="257" y="409"/>
                    <a:pt x="362" y="409"/>
                  </a:cubicBezTo>
                  <a:cubicBezTo>
                    <a:pt x="638" y="409"/>
                    <a:pt x="913" y="339"/>
                    <a:pt x="1163" y="278"/>
                  </a:cubicBezTo>
                  <a:cubicBezTo>
                    <a:pt x="1315" y="238"/>
                    <a:pt x="1489" y="194"/>
                    <a:pt x="1635" y="101"/>
                  </a:cubicBezTo>
                  <a:cubicBezTo>
                    <a:pt x="1661" y="84"/>
                    <a:pt x="1668" y="50"/>
                    <a:pt x="1652" y="24"/>
                  </a:cubicBezTo>
                  <a:cubicBezTo>
                    <a:pt x="1642" y="9"/>
                    <a:pt x="1625" y="0"/>
                    <a:pt x="1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987144" y="1148204"/>
              <a:ext cx="54041" cy="16418"/>
            </a:xfrm>
            <a:custGeom>
              <a:avLst/>
              <a:gdLst/>
              <a:ahLst/>
              <a:cxnLst/>
              <a:rect l="l" t="t" r="r" b="b"/>
              <a:pathLst>
                <a:path w="1840" h="559" extrusionOk="0">
                  <a:moveTo>
                    <a:pt x="63" y="1"/>
                  </a:moveTo>
                  <a:cubicBezTo>
                    <a:pt x="45" y="1"/>
                    <a:pt x="26" y="10"/>
                    <a:pt x="16" y="26"/>
                  </a:cubicBezTo>
                  <a:cubicBezTo>
                    <a:pt x="1" y="52"/>
                    <a:pt x="8" y="86"/>
                    <a:pt x="32" y="102"/>
                  </a:cubicBezTo>
                  <a:lnTo>
                    <a:pt x="83" y="136"/>
                  </a:lnTo>
                  <a:cubicBezTo>
                    <a:pt x="176" y="197"/>
                    <a:pt x="273" y="261"/>
                    <a:pt x="374" y="312"/>
                  </a:cubicBezTo>
                  <a:cubicBezTo>
                    <a:pt x="815" y="539"/>
                    <a:pt x="1329" y="549"/>
                    <a:pt x="1784" y="559"/>
                  </a:cubicBezTo>
                  <a:cubicBezTo>
                    <a:pt x="1814" y="559"/>
                    <a:pt x="1838" y="533"/>
                    <a:pt x="1838" y="505"/>
                  </a:cubicBezTo>
                  <a:cubicBezTo>
                    <a:pt x="1839" y="475"/>
                    <a:pt x="1814" y="449"/>
                    <a:pt x="1784" y="449"/>
                  </a:cubicBezTo>
                  <a:cubicBezTo>
                    <a:pt x="1342" y="440"/>
                    <a:pt x="842" y="429"/>
                    <a:pt x="424" y="214"/>
                  </a:cubicBezTo>
                  <a:cubicBezTo>
                    <a:pt x="328" y="164"/>
                    <a:pt x="236" y="102"/>
                    <a:pt x="145" y="43"/>
                  </a:cubicBezTo>
                  <a:lnTo>
                    <a:pt x="93" y="9"/>
                  </a:lnTo>
                  <a:cubicBezTo>
                    <a:pt x="84" y="3"/>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3059306" y="828071"/>
              <a:ext cx="64526" cy="247384"/>
            </a:xfrm>
            <a:custGeom>
              <a:avLst/>
              <a:gdLst/>
              <a:ahLst/>
              <a:cxnLst/>
              <a:rect l="l" t="t" r="r" b="b"/>
              <a:pathLst>
                <a:path w="2197" h="8423" extrusionOk="0">
                  <a:moveTo>
                    <a:pt x="1566" y="0"/>
                  </a:moveTo>
                  <a:cubicBezTo>
                    <a:pt x="1560" y="0"/>
                    <a:pt x="1554" y="1"/>
                    <a:pt x="1548" y="3"/>
                  </a:cubicBezTo>
                  <a:cubicBezTo>
                    <a:pt x="1518" y="12"/>
                    <a:pt x="1504" y="44"/>
                    <a:pt x="1513" y="73"/>
                  </a:cubicBezTo>
                  <a:cubicBezTo>
                    <a:pt x="1689" y="607"/>
                    <a:pt x="1882" y="1238"/>
                    <a:pt x="1960" y="1881"/>
                  </a:cubicBezTo>
                  <a:cubicBezTo>
                    <a:pt x="2087" y="2915"/>
                    <a:pt x="1937" y="4049"/>
                    <a:pt x="1517" y="5249"/>
                  </a:cubicBezTo>
                  <a:cubicBezTo>
                    <a:pt x="1121" y="6376"/>
                    <a:pt x="536" y="7437"/>
                    <a:pt x="16" y="8341"/>
                  </a:cubicBezTo>
                  <a:cubicBezTo>
                    <a:pt x="0" y="8368"/>
                    <a:pt x="9" y="8401"/>
                    <a:pt x="36" y="8415"/>
                  </a:cubicBezTo>
                  <a:cubicBezTo>
                    <a:pt x="44" y="8421"/>
                    <a:pt x="53" y="8422"/>
                    <a:pt x="62" y="8422"/>
                  </a:cubicBezTo>
                  <a:cubicBezTo>
                    <a:pt x="80" y="8422"/>
                    <a:pt x="100" y="8412"/>
                    <a:pt x="111" y="8394"/>
                  </a:cubicBezTo>
                  <a:cubicBezTo>
                    <a:pt x="633" y="7484"/>
                    <a:pt x="1222" y="6420"/>
                    <a:pt x="1621" y="5285"/>
                  </a:cubicBezTo>
                  <a:cubicBezTo>
                    <a:pt x="2047" y="4069"/>
                    <a:pt x="2196" y="2918"/>
                    <a:pt x="2068" y="1869"/>
                  </a:cubicBezTo>
                  <a:cubicBezTo>
                    <a:pt x="1988" y="1216"/>
                    <a:pt x="1796" y="577"/>
                    <a:pt x="1618" y="39"/>
                  </a:cubicBezTo>
                  <a:cubicBezTo>
                    <a:pt x="1610" y="14"/>
                    <a:pt x="1589"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3072317" y="893743"/>
              <a:ext cx="32601" cy="123031"/>
            </a:xfrm>
            <a:custGeom>
              <a:avLst/>
              <a:gdLst/>
              <a:ahLst/>
              <a:cxnLst/>
              <a:rect l="l" t="t" r="r" b="b"/>
              <a:pathLst>
                <a:path w="1110" h="4189" extrusionOk="0">
                  <a:moveTo>
                    <a:pt x="1053" y="1"/>
                  </a:moveTo>
                  <a:cubicBezTo>
                    <a:pt x="1050" y="1"/>
                    <a:pt x="1048" y="1"/>
                    <a:pt x="1045" y="1"/>
                  </a:cubicBezTo>
                  <a:cubicBezTo>
                    <a:pt x="1014" y="1"/>
                    <a:pt x="990" y="26"/>
                    <a:pt x="990" y="56"/>
                  </a:cubicBezTo>
                  <a:cubicBezTo>
                    <a:pt x="998" y="1461"/>
                    <a:pt x="662" y="2864"/>
                    <a:pt x="14" y="4110"/>
                  </a:cubicBezTo>
                  <a:cubicBezTo>
                    <a:pt x="0" y="4136"/>
                    <a:pt x="10" y="4168"/>
                    <a:pt x="37" y="4183"/>
                  </a:cubicBezTo>
                  <a:cubicBezTo>
                    <a:pt x="44" y="4186"/>
                    <a:pt x="53" y="4188"/>
                    <a:pt x="63" y="4188"/>
                  </a:cubicBezTo>
                  <a:cubicBezTo>
                    <a:pt x="81" y="4188"/>
                    <a:pt x="100" y="4177"/>
                    <a:pt x="113" y="4161"/>
                  </a:cubicBezTo>
                  <a:cubicBezTo>
                    <a:pt x="768" y="2897"/>
                    <a:pt x="1110" y="1478"/>
                    <a:pt x="1100" y="56"/>
                  </a:cubicBezTo>
                  <a:cubicBezTo>
                    <a:pt x="1100" y="28"/>
                    <a:pt x="1079" y="1"/>
                    <a:pt x="10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3065855" y="957417"/>
              <a:ext cx="9457" cy="21587"/>
            </a:xfrm>
            <a:custGeom>
              <a:avLst/>
              <a:gdLst/>
              <a:ahLst/>
              <a:cxnLst/>
              <a:rect l="l" t="t" r="r" b="b"/>
              <a:pathLst>
                <a:path w="322" h="735" extrusionOk="0">
                  <a:moveTo>
                    <a:pt x="261" y="0"/>
                  </a:moveTo>
                  <a:cubicBezTo>
                    <a:pt x="236" y="0"/>
                    <a:pt x="214" y="15"/>
                    <a:pt x="207" y="38"/>
                  </a:cubicBezTo>
                  <a:lnTo>
                    <a:pt x="9" y="663"/>
                  </a:lnTo>
                  <a:cubicBezTo>
                    <a:pt x="1" y="693"/>
                    <a:pt x="17" y="724"/>
                    <a:pt x="45" y="733"/>
                  </a:cubicBezTo>
                  <a:cubicBezTo>
                    <a:pt x="51" y="734"/>
                    <a:pt x="56" y="734"/>
                    <a:pt x="62" y="734"/>
                  </a:cubicBezTo>
                  <a:cubicBezTo>
                    <a:pt x="85" y="734"/>
                    <a:pt x="106" y="719"/>
                    <a:pt x="115" y="697"/>
                  </a:cubicBezTo>
                  <a:lnTo>
                    <a:pt x="313" y="72"/>
                  </a:lnTo>
                  <a:cubicBezTo>
                    <a:pt x="321" y="42"/>
                    <a:pt x="306" y="12"/>
                    <a:pt x="277" y="2"/>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932222" y="926079"/>
              <a:ext cx="36977" cy="126790"/>
            </a:xfrm>
            <a:custGeom>
              <a:avLst/>
              <a:gdLst/>
              <a:ahLst/>
              <a:cxnLst/>
              <a:rect l="l" t="t" r="r" b="b"/>
              <a:pathLst>
                <a:path w="1259" h="4317" extrusionOk="0">
                  <a:moveTo>
                    <a:pt x="59" y="1"/>
                  </a:moveTo>
                  <a:cubicBezTo>
                    <a:pt x="57" y="1"/>
                    <a:pt x="55" y="1"/>
                    <a:pt x="52" y="1"/>
                  </a:cubicBezTo>
                  <a:cubicBezTo>
                    <a:pt x="22" y="6"/>
                    <a:pt x="1" y="34"/>
                    <a:pt x="6" y="64"/>
                  </a:cubicBezTo>
                  <a:cubicBezTo>
                    <a:pt x="233" y="1504"/>
                    <a:pt x="615" y="2924"/>
                    <a:pt x="1144" y="4281"/>
                  </a:cubicBezTo>
                  <a:cubicBezTo>
                    <a:pt x="1153" y="4305"/>
                    <a:pt x="1174" y="4316"/>
                    <a:pt x="1196" y="4316"/>
                  </a:cubicBezTo>
                  <a:cubicBezTo>
                    <a:pt x="1203" y="4316"/>
                    <a:pt x="1208" y="4315"/>
                    <a:pt x="1216" y="4314"/>
                  </a:cubicBezTo>
                  <a:cubicBezTo>
                    <a:pt x="1244" y="4302"/>
                    <a:pt x="1258" y="4271"/>
                    <a:pt x="1247" y="4242"/>
                  </a:cubicBezTo>
                  <a:cubicBezTo>
                    <a:pt x="720" y="2891"/>
                    <a:pt x="340" y="1481"/>
                    <a:pt x="115" y="48"/>
                  </a:cubicBezTo>
                  <a:cubicBezTo>
                    <a:pt x="112"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960211" y="976243"/>
              <a:ext cx="8899" cy="29722"/>
            </a:xfrm>
            <a:custGeom>
              <a:avLst/>
              <a:gdLst/>
              <a:ahLst/>
              <a:cxnLst/>
              <a:rect l="l" t="t" r="r" b="b"/>
              <a:pathLst>
                <a:path w="303" h="1012" extrusionOk="0">
                  <a:moveTo>
                    <a:pt x="59" y="0"/>
                  </a:moveTo>
                  <a:cubicBezTo>
                    <a:pt x="57" y="0"/>
                    <a:pt x="54" y="0"/>
                    <a:pt x="52" y="1"/>
                  </a:cubicBezTo>
                  <a:cubicBezTo>
                    <a:pt x="22" y="5"/>
                    <a:pt x="1" y="31"/>
                    <a:pt x="3" y="62"/>
                  </a:cubicBezTo>
                  <a:cubicBezTo>
                    <a:pt x="38" y="370"/>
                    <a:pt x="100" y="676"/>
                    <a:pt x="189" y="974"/>
                  </a:cubicBezTo>
                  <a:cubicBezTo>
                    <a:pt x="196" y="996"/>
                    <a:pt x="217" y="1012"/>
                    <a:pt x="241" y="1012"/>
                  </a:cubicBezTo>
                  <a:cubicBezTo>
                    <a:pt x="245" y="1012"/>
                    <a:pt x="251" y="1011"/>
                    <a:pt x="257" y="1008"/>
                  </a:cubicBezTo>
                  <a:cubicBezTo>
                    <a:pt x="287" y="999"/>
                    <a:pt x="302" y="969"/>
                    <a:pt x="294" y="941"/>
                  </a:cubicBezTo>
                  <a:cubicBezTo>
                    <a:pt x="207" y="650"/>
                    <a:pt x="146" y="350"/>
                    <a:pt x="113" y="49"/>
                  </a:cubicBezTo>
                  <a:cubicBezTo>
                    <a:pt x="109" y="21"/>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974838" y="918678"/>
              <a:ext cx="4141" cy="19913"/>
            </a:xfrm>
            <a:custGeom>
              <a:avLst/>
              <a:gdLst/>
              <a:ahLst/>
              <a:cxnLst/>
              <a:rect l="l" t="t" r="r" b="b"/>
              <a:pathLst>
                <a:path w="141" h="678" extrusionOk="0">
                  <a:moveTo>
                    <a:pt x="60" y="1"/>
                  </a:moveTo>
                  <a:cubicBezTo>
                    <a:pt x="58" y="1"/>
                    <a:pt x="56" y="1"/>
                    <a:pt x="54" y="1"/>
                  </a:cubicBezTo>
                  <a:cubicBezTo>
                    <a:pt x="24" y="3"/>
                    <a:pt x="1" y="27"/>
                    <a:pt x="2" y="58"/>
                  </a:cubicBezTo>
                  <a:lnTo>
                    <a:pt x="31" y="625"/>
                  </a:lnTo>
                  <a:cubicBezTo>
                    <a:pt x="32" y="655"/>
                    <a:pt x="58" y="678"/>
                    <a:pt x="86" y="678"/>
                  </a:cubicBezTo>
                  <a:lnTo>
                    <a:pt x="88" y="678"/>
                  </a:lnTo>
                  <a:cubicBezTo>
                    <a:pt x="118" y="675"/>
                    <a:pt x="141" y="651"/>
                    <a:pt x="139" y="621"/>
                  </a:cubicBezTo>
                  <a:lnTo>
                    <a:pt x="111" y="53"/>
                  </a:lnTo>
                  <a:cubicBezTo>
                    <a:pt x="109" y="25"/>
                    <a:pt x="86"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994339" y="871509"/>
              <a:ext cx="4259" cy="11954"/>
            </a:xfrm>
            <a:custGeom>
              <a:avLst/>
              <a:gdLst/>
              <a:ahLst/>
              <a:cxnLst/>
              <a:rect l="l" t="t" r="r" b="b"/>
              <a:pathLst>
                <a:path w="145" h="407" extrusionOk="0">
                  <a:moveTo>
                    <a:pt x="88" y="1"/>
                  </a:moveTo>
                  <a:cubicBezTo>
                    <a:pt x="60" y="1"/>
                    <a:pt x="36" y="21"/>
                    <a:pt x="32" y="49"/>
                  </a:cubicBezTo>
                  <a:lnTo>
                    <a:pt x="2" y="347"/>
                  </a:lnTo>
                  <a:cubicBezTo>
                    <a:pt x="1" y="377"/>
                    <a:pt x="22" y="404"/>
                    <a:pt x="52" y="407"/>
                  </a:cubicBezTo>
                  <a:lnTo>
                    <a:pt x="58" y="407"/>
                  </a:lnTo>
                  <a:cubicBezTo>
                    <a:pt x="86" y="407"/>
                    <a:pt x="109" y="385"/>
                    <a:pt x="113" y="360"/>
                  </a:cubicBezTo>
                  <a:lnTo>
                    <a:pt x="143" y="62"/>
                  </a:lnTo>
                  <a:cubicBezTo>
                    <a:pt x="144" y="32"/>
                    <a:pt x="123" y="5"/>
                    <a:pt x="93" y="1"/>
                  </a:cubicBezTo>
                  <a:cubicBezTo>
                    <a:pt x="91" y="1"/>
                    <a:pt x="90"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3011815" y="1233759"/>
              <a:ext cx="43791" cy="231465"/>
            </a:xfrm>
            <a:custGeom>
              <a:avLst/>
              <a:gdLst/>
              <a:ahLst/>
              <a:cxnLst/>
              <a:rect l="l" t="t" r="r" b="b"/>
              <a:pathLst>
                <a:path w="1491" h="7881" extrusionOk="0">
                  <a:moveTo>
                    <a:pt x="63" y="1"/>
                  </a:moveTo>
                  <a:cubicBezTo>
                    <a:pt x="56" y="1"/>
                    <a:pt x="48" y="2"/>
                    <a:pt x="41" y="5"/>
                  </a:cubicBezTo>
                  <a:cubicBezTo>
                    <a:pt x="15" y="17"/>
                    <a:pt x="1" y="48"/>
                    <a:pt x="12" y="77"/>
                  </a:cubicBezTo>
                  <a:cubicBezTo>
                    <a:pt x="579" y="1424"/>
                    <a:pt x="1062" y="2646"/>
                    <a:pt x="1211" y="3963"/>
                  </a:cubicBezTo>
                  <a:cubicBezTo>
                    <a:pt x="1379" y="5454"/>
                    <a:pt x="1033" y="6850"/>
                    <a:pt x="259" y="7792"/>
                  </a:cubicBezTo>
                  <a:cubicBezTo>
                    <a:pt x="239" y="7815"/>
                    <a:pt x="243" y="7849"/>
                    <a:pt x="266" y="7868"/>
                  </a:cubicBezTo>
                  <a:cubicBezTo>
                    <a:pt x="276" y="7878"/>
                    <a:pt x="289" y="7881"/>
                    <a:pt x="301" y="7881"/>
                  </a:cubicBezTo>
                  <a:cubicBezTo>
                    <a:pt x="317" y="7881"/>
                    <a:pt x="333" y="7874"/>
                    <a:pt x="343" y="7861"/>
                  </a:cubicBezTo>
                  <a:cubicBezTo>
                    <a:pt x="1136" y="6897"/>
                    <a:pt x="1491" y="5471"/>
                    <a:pt x="1318" y="3950"/>
                  </a:cubicBezTo>
                  <a:cubicBezTo>
                    <a:pt x="1169" y="2620"/>
                    <a:pt x="682" y="1388"/>
                    <a:pt x="112" y="34"/>
                  </a:cubicBezTo>
                  <a:cubicBezTo>
                    <a:pt x="105" y="14"/>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3014340" y="1295377"/>
              <a:ext cx="27138" cy="125909"/>
            </a:xfrm>
            <a:custGeom>
              <a:avLst/>
              <a:gdLst/>
              <a:ahLst/>
              <a:cxnLst/>
              <a:rect l="l" t="t" r="r" b="b"/>
              <a:pathLst>
                <a:path w="924" h="4287" extrusionOk="0">
                  <a:moveTo>
                    <a:pt x="63" y="0"/>
                  </a:moveTo>
                  <a:cubicBezTo>
                    <a:pt x="55" y="0"/>
                    <a:pt x="46" y="2"/>
                    <a:pt x="37" y="7"/>
                  </a:cubicBezTo>
                  <a:cubicBezTo>
                    <a:pt x="10" y="21"/>
                    <a:pt x="0" y="55"/>
                    <a:pt x="15" y="81"/>
                  </a:cubicBezTo>
                  <a:cubicBezTo>
                    <a:pt x="677" y="1327"/>
                    <a:pt x="808" y="2872"/>
                    <a:pt x="368" y="4213"/>
                  </a:cubicBezTo>
                  <a:cubicBezTo>
                    <a:pt x="359" y="4242"/>
                    <a:pt x="375" y="4273"/>
                    <a:pt x="403" y="4282"/>
                  </a:cubicBezTo>
                  <a:cubicBezTo>
                    <a:pt x="410" y="4286"/>
                    <a:pt x="416" y="4286"/>
                    <a:pt x="422" y="4286"/>
                  </a:cubicBezTo>
                  <a:cubicBezTo>
                    <a:pt x="445" y="4286"/>
                    <a:pt x="466" y="4270"/>
                    <a:pt x="473" y="4246"/>
                  </a:cubicBezTo>
                  <a:cubicBezTo>
                    <a:pt x="923" y="2878"/>
                    <a:pt x="788" y="1301"/>
                    <a:pt x="111" y="29"/>
                  </a:cubicBezTo>
                  <a:cubicBezTo>
                    <a:pt x="102"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3009142" y="1359786"/>
              <a:ext cx="4259" cy="22586"/>
            </a:xfrm>
            <a:custGeom>
              <a:avLst/>
              <a:gdLst/>
              <a:ahLst/>
              <a:cxnLst/>
              <a:rect l="l" t="t" r="r" b="b"/>
              <a:pathLst>
                <a:path w="145" h="769" extrusionOk="0">
                  <a:moveTo>
                    <a:pt x="61" y="0"/>
                  </a:moveTo>
                  <a:cubicBezTo>
                    <a:pt x="59" y="0"/>
                    <a:pt x="56" y="0"/>
                    <a:pt x="53" y="1"/>
                  </a:cubicBezTo>
                  <a:cubicBezTo>
                    <a:pt x="24" y="2"/>
                    <a:pt x="1" y="28"/>
                    <a:pt x="2" y="58"/>
                  </a:cubicBezTo>
                  <a:lnTo>
                    <a:pt x="35" y="717"/>
                  </a:lnTo>
                  <a:cubicBezTo>
                    <a:pt x="36" y="746"/>
                    <a:pt x="61" y="769"/>
                    <a:pt x="89" y="769"/>
                  </a:cubicBezTo>
                  <a:lnTo>
                    <a:pt x="92" y="769"/>
                  </a:lnTo>
                  <a:cubicBezTo>
                    <a:pt x="122" y="767"/>
                    <a:pt x="145" y="742"/>
                    <a:pt x="143" y="712"/>
                  </a:cubicBezTo>
                  <a:lnTo>
                    <a:pt x="110" y="52"/>
                  </a:lnTo>
                  <a:cubicBezTo>
                    <a:pt x="109" y="25"/>
                    <a:pt x="8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67813" y="1231028"/>
              <a:ext cx="52778" cy="126761"/>
            </a:xfrm>
            <a:custGeom>
              <a:avLst/>
              <a:gdLst/>
              <a:ahLst/>
              <a:cxnLst/>
              <a:rect l="l" t="t" r="r" b="b"/>
              <a:pathLst>
                <a:path w="1797" h="4316" extrusionOk="0">
                  <a:moveTo>
                    <a:pt x="1736" y="0"/>
                  </a:moveTo>
                  <a:cubicBezTo>
                    <a:pt x="1721" y="0"/>
                    <a:pt x="1705" y="7"/>
                    <a:pt x="1694" y="20"/>
                  </a:cubicBezTo>
                  <a:cubicBezTo>
                    <a:pt x="690" y="1228"/>
                    <a:pt x="328" y="2833"/>
                    <a:pt x="8" y="4248"/>
                  </a:cubicBezTo>
                  <a:cubicBezTo>
                    <a:pt x="1" y="4278"/>
                    <a:pt x="19" y="4307"/>
                    <a:pt x="49" y="4314"/>
                  </a:cubicBezTo>
                  <a:cubicBezTo>
                    <a:pt x="52" y="4315"/>
                    <a:pt x="58" y="4315"/>
                    <a:pt x="62" y="4315"/>
                  </a:cubicBezTo>
                  <a:cubicBezTo>
                    <a:pt x="86" y="4315"/>
                    <a:pt x="109" y="4300"/>
                    <a:pt x="113" y="4273"/>
                  </a:cubicBezTo>
                  <a:cubicBezTo>
                    <a:pt x="429" y="2868"/>
                    <a:pt x="790" y="1278"/>
                    <a:pt x="1778" y="90"/>
                  </a:cubicBezTo>
                  <a:cubicBezTo>
                    <a:pt x="1796" y="67"/>
                    <a:pt x="1794" y="33"/>
                    <a:pt x="1771" y="13"/>
                  </a:cubicBezTo>
                  <a:cubicBezTo>
                    <a:pt x="1760"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93365" y="1298814"/>
              <a:ext cx="12012" cy="25053"/>
            </a:xfrm>
            <a:custGeom>
              <a:avLst/>
              <a:gdLst/>
              <a:ahLst/>
              <a:cxnLst/>
              <a:rect l="l" t="t" r="r" b="b"/>
              <a:pathLst>
                <a:path w="409" h="853" extrusionOk="0">
                  <a:moveTo>
                    <a:pt x="347" y="1"/>
                  </a:moveTo>
                  <a:cubicBezTo>
                    <a:pt x="324" y="1"/>
                    <a:pt x="303" y="13"/>
                    <a:pt x="296" y="35"/>
                  </a:cubicBezTo>
                  <a:lnTo>
                    <a:pt x="12" y="778"/>
                  </a:lnTo>
                  <a:cubicBezTo>
                    <a:pt x="1" y="807"/>
                    <a:pt x="15" y="838"/>
                    <a:pt x="44" y="849"/>
                  </a:cubicBezTo>
                  <a:cubicBezTo>
                    <a:pt x="51" y="851"/>
                    <a:pt x="56" y="852"/>
                    <a:pt x="63" y="852"/>
                  </a:cubicBezTo>
                  <a:cubicBezTo>
                    <a:pt x="85" y="852"/>
                    <a:pt x="106" y="839"/>
                    <a:pt x="115" y="817"/>
                  </a:cubicBezTo>
                  <a:lnTo>
                    <a:pt x="398" y="75"/>
                  </a:lnTo>
                  <a:cubicBezTo>
                    <a:pt x="408" y="46"/>
                    <a:pt x="395" y="13"/>
                    <a:pt x="367" y="3"/>
                  </a:cubicBezTo>
                  <a:cubicBezTo>
                    <a:pt x="360" y="2"/>
                    <a:pt x="35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692944" y="1017713"/>
              <a:ext cx="212140" cy="56684"/>
            </a:xfrm>
            <a:custGeom>
              <a:avLst/>
              <a:gdLst/>
              <a:ahLst/>
              <a:cxnLst/>
              <a:rect l="l" t="t" r="r" b="b"/>
              <a:pathLst>
                <a:path w="7223" h="1930" extrusionOk="0">
                  <a:moveTo>
                    <a:pt x="1645" y="0"/>
                  </a:moveTo>
                  <a:cubicBezTo>
                    <a:pt x="1081" y="0"/>
                    <a:pt x="544" y="72"/>
                    <a:pt x="46" y="217"/>
                  </a:cubicBezTo>
                  <a:cubicBezTo>
                    <a:pt x="17" y="225"/>
                    <a:pt x="0" y="255"/>
                    <a:pt x="9" y="284"/>
                  </a:cubicBezTo>
                  <a:cubicBezTo>
                    <a:pt x="16" y="307"/>
                    <a:pt x="37" y="323"/>
                    <a:pt x="61" y="323"/>
                  </a:cubicBezTo>
                  <a:cubicBezTo>
                    <a:pt x="66" y="323"/>
                    <a:pt x="72" y="322"/>
                    <a:pt x="77" y="321"/>
                  </a:cubicBezTo>
                  <a:cubicBezTo>
                    <a:pt x="565" y="180"/>
                    <a:pt x="1092" y="110"/>
                    <a:pt x="1643" y="110"/>
                  </a:cubicBezTo>
                  <a:cubicBezTo>
                    <a:pt x="2311" y="110"/>
                    <a:pt x="3015" y="212"/>
                    <a:pt x="3734" y="417"/>
                  </a:cubicBezTo>
                  <a:cubicBezTo>
                    <a:pt x="4976" y="772"/>
                    <a:pt x="6140" y="1380"/>
                    <a:pt x="7134" y="1923"/>
                  </a:cubicBezTo>
                  <a:cubicBezTo>
                    <a:pt x="7142" y="1928"/>
                    <a:pt x="7151" y="1930"/>
                    <a:pt x="7159" y="1930"/>
                  </a:cubicBezTo>
                  <a:cubicBezTo>
                    <a:pt x="7179" y="1930"/>
                    <a:pt x="7199" y="1921"/>
                    <a:pt x="7208" y="1901"/>
                  </a:cubicBezTo>
                  <a:cubicBezTo>
                    <a:pt x="7222" y="1876"/>
                    <a:pt x="7214" y="1842"/>
                    <a:pt x="7187" y="1827"/>
                  </a:cubicBezTo>
                  <a:cubicBezTo>
                    <a:pt x="6188" y="1280"/>
                    <a:pt x="5018" y="668"/>
                    <a:pt x="3766" y="312"/>
                  </a:cubicBezTo>
                  <a:cubicBezTo>
                    <a:pt x="3037"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730744" y="1041151"/>
              <a:ext cx="108082" cy="25640"/>
            </a:xfrm>
            <a:custGeom>
              <a:avLst/>
              <a:gdLst/>
              <a:ahLst/>
              <a:cxnLst/>
              <a:rect l="l" t="t" r="r" b="b"/>
              <a:pathLst>
                <a:path w="3680" h="873" extrusionOk="0">
                  <a:moveTo>
                    <a:pt x="407" y="1"/>
                  </a:moveTo>
                  <a:cubicBezTo>
                    <a:pt x="289" y="1"/>
                    <a:pt x="171" y="4"/>
                    <a:pt x="53" y="10"/>
                  </a:cubicBezTo>
                  <a:cubicBezTo>
                    <a:pt x="24" y="11"/>
                    <a:pt x="1" y="35"/>
                    <a:pt x="2" y="67"/>
                  </a:cubicBezTo>
                  <a:cubicBezTo>
                    <a:pt x="4" y="95"/>
                    <a:pt x="24" y="118"/>
                    <a:pt x="54" y="118"/>
                  </a:cubicBezTo>
                  <a:cubicBezTo>
                    <a:pt x="56" y="118"/>
                    <a:pt x="57" y="118"/>
                    <a:pt x="59" y="118"/>
                  </a:cubicBezTo>
                  <a:cubicBezTo>
                    <a:pt x="176" y="112"/>
                    <a:pt x="293" y="109"/>
                    <a:pt x="410" y="109"/>
                  </a:cubicBezTo>
                  <a:cubicBezTo>
                    <a:pt x="1513" y="109"/>
                    <a:pt x="2606" y="369"/>
                    <a:pt x="3592" y="867"/>
                  </a:cubicBezTo>
                  <a:cubicBezTo>
                    <a:pt x="3601" y="871"/>
                    <a:pt x="3608" y="873"/>
                    <a:pt x="3618" y="873"/>
                  </a:cubicBezTo>
                  <a:cubicBezTo>
                    <a:pt x="3637" y="873"/>
                    <a:pt x="3657" y="861"/>
                    <a:pt x="3668" y="844"/>
                  </a:cubicBezTo>
                  <a:cubicBezTo>
                    <a:pt x="3679" y="817"/>
                    <a:pt x="3669" y="786"/>
                    <a:pt x="3642" y="772"/>
                  </a:cubicBezTo>
                  <a:cubicBezTo>
                    <a:pt x="2640" y="264"/>
                    <a:pt x="1527"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770863" y="1086498"/>
              <a:ext cx="13951" cy="8106"/>
            </a:xfrm>
            <a:custGeom>
              <a:avLst/>
              <a:gdLst/>
              <a:ahLst/>
              <a:cxnLst/>
              <a:rect l="l" t="t" r="r" b="b"/>
              <a:pathLst>
                <a:path w="475" h="276" extrusionOk="0">
                  <a:moveTo>
                    <a:pt x="64" y="0"/>
                  </a:moveTo>
                  <a:cubicBezTo>
                    <a:pt x="44" y="0"/>
                    <a:pt x="23" y="12"/>
                    <a:pt x="13" y="32"/>
                  </a:cubicBezTo>
                  <a:cubicBezTo>
                    <a:pt x="1" y="58"/>
                    <a:pt x="13" y="92"/>
                    <a:pt x="40" y="105"/>
                  </a:cubicBezTo>
                  <a:lnTo>
                    <a:pt x="389" y="270"/>
                  </a:lnTo>
                  <a:cubicBezTo>
                    <a:pt x="396" y="274"/>
                    <a:pt x="405" y="276"/>
                    <a:pt x="412" y="276"/>
                  </a:cubicBezTo>
                  <a:cubicBezTo>
                    <a:pt x="433" y="276"/>
                    <a:pt x="453" y="263"/>
                    <a:pt x="462" y="243"/>
                  </a:cubicBezTo>
                  <a:cubicBezTo>
                    <a:pt x="475" y="216"/>
                    <a:pt x="462" y="183"/>
                    <a:pt x="436" y="170"/>
                  </a:cubicBezTo>
                  <a:lnTo>
                    <a:pt x="86" y="5"/>
                  </a:ln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679023" y="1171113"/>
              <a:ext cx="156072" cy="30398"/>
            </a:xfrm>
            <a:custGeom>
              <a:avLst/>
              <a:gdLst/>
              <a:ahLst/>
              <a:cxnLst/>
              <a:rect l="l" t="t" r="r" b="b"/>
              <a:pathLst>
                <a:path w="5314" h="1035" extrusionOk="0">
                  <a:moveTo>
                    <a:pt x="64" y="0"/>
                  </a:moveTo>
                  <a:cubicBezTo>
                    <a:pt x="46" y="0"/>
                    <a:pt x="28" y="9"/>
                    <a:pt x="17" y="25"/>
                  </a:cubicBezTo>
                  <a:cubicBezTo>
                    <a:pt x="0" y="51"/>
                    <a:pt x="10" y="85"/>
                    <a:pt x="34" y="100"/>
                  </a:cubicBezTo>
                  <a:cubicBezTo>
                    <a:pt x="1011" y="717"/>
                    <a:pt x="2155" y="1035"/>
                    <a:pt x="3298" y="1035"/>
                  </a:cubicBezTo>
                  <a:cubicBezTo>
                    <a:pt x="3965" y="1035"/>
                    <a:pt x="4634" y="926"/>
                    <a:pt x="5269" y="707"/>
                  </a:cubicBezTo>
                  <a:cubicBezTo>
                    <a:pt x="5298" y="699"/>
                    <a:pt x="5314" y="666"/>
                    <a:pt x="5304" y="637"/>
                  </a:cubicBezTo>
                  <a:cubicBezTo>
                    <a:pt x="5297" y="615"/>
                    <a:pt x="5276" y="601"/>
                    <a:pt x="5253" y="601"/>
                  </a:cubicBezTo>
                  <a:cubicBezTo>
                    <a:pt x="5247" y="601"/>
                    <a:pt x="5240" y="602"/>
                    <a:pt x="5234" y="605"/>
                  </a:cubicBezTo>
                  <a:cubicBezTo>
                    <a:pt x="4608" y="819"/>
                    <a:pt x="3953" y="925"/>
                    <a:pt x="3299" y="925"/>
                  </a:cubicBezTo>
                  <a:cubicBezTo>
                    <a:pt x="2174" y="925"/>
                    <a:pt x="1052" y="613"/>
                    <a:pt x="91"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19994" y="1168646"/>
              <a:ext cx="41441" cy="11366"/>
            </a:xfrm>
            <a:custGeom>
              <a:avLst/>
              <a:gdLst/>
              <a:ahLst/>
              <a:cxnLst/>
              <a:rect l="l" t="t" r="r" b="b"/>
              <a:pathLst>
                <a:path w="1411" h="387" extrusionOk="0">
                  <a:moveTo>
                    <a:pt x="64" y="0"/>
                  </a:moveTo>
                  <a:cubicBezTo>
                    <a:pt x="44" y="0"/>
                    <a:pt x="25" y="11"/>
                    <a:pt x="15" y="29"/>
                  </a:cubicBezTo>
                  <a:cubicBezTo>
                    <a:pt x="1" y="58"/>
                    <a:pt x="12" y="89"/>
                    <a:pt x="38" y="105"/>
                  </a:cubicBezTo>
                  <a:cubicBezTo>
                    <a:pt x="394" y="291"/>
                    <a:pt x="791" y="387"/>
                    <a:pt x="1191" y="387"/>
                  </a:cubicBezTo>
                  <a:cubicBezTo>
                    <a:pt x="1245" y="387"/>
                    <a:pt x="1301" y="385"/>
                    <a:pt x="1358" y="382"/>
                  </a:cubicBezTo>
                  <a:cubicBezTo>
                    <a:pt x="1388" y="380"/>
                    <a:pt x="1411" y="354"/>
                    <a:pt x="1409" y="323"/>
                  </a:cubicBezTo>
                  <a:cubicBezTo>
                    <a:pt x="1408" y="294"/>
                    <a:pt x="1382" y="271"/>
                    <a:pt x="1354" y="271"/>
                  </a:cubicBezTo>
                  <a:cubicBezTo>
                    <a:pt x="1353" y="271"/>
                    <a:pt x="1352" y="271"/>
                    <a:pt x="1351" y="271"/>
                  </a:cubicBezTo>
                  <a:cubicBezTo>
                    <a:pt x="1297" y="275"/>
                    <a:pt x="1243" y="277"/>
                    <a:pt x="1190" y="277"/>
                  </a:cubicBezTo>
                  <a:cubicBezTo>
                    <a:pt x="807" y="277"/>
                    <a:pt x="430" y="184"/>
                    <a:pt x="91" y="6"/>
                  </a:cubicBezTo>
                  <a:cubicBezTo>
                    <a:pt x="82"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677760" y="1139951"/>
              <a:ext cx="13275" cy="8018"/>
            </a:xfrm>
            <a:custGeom>
              <a:avLst/>
              <a:gdLst/>
              <a:ahLst/>
              <a:cxnLst/>
              <a:rect l="l" t="t" r="r" b="b"/>
              <a:pathLst>
                <a:path w="452" h="273" extrusionOk="0">
                  <a:moveTo>
                    <a:pt x="63" y="0"/>
                  </a:moveTo>
                  <a:cubicBezTo>
                    <a:pt x="47" y="0"/>
                    <a:pt x="32" y="7"/>
                    <a:pt x="20" y="19"/>
                  </a:cubicBezTo>
                  <a:cubicBezTo>
                    <a:pt x="0" y="44"/>
                    <a:pt x="5" y="78"/>
                    <a:pt x="28" y="96"/>
                  </a:cubicBezTo>
                  <a:cubicBezTo>
                    <a:pt x="129" y="182"/>
                    <a:pt x="253" y="243"/>
                    <a:pt x="381" y="271"/>
                  </a:cubicBezTo>
                  <a:cubicBezTo>
                    <a:pt x="384" y="273"/>
                    <a:pt x="389" y="273"/>
                    <a:pt x="392" y="273"/>
                  </a:cubicBezTo>
                  <a:cubicBezTo>
                    <a:pt x="418" y="273"/>
                    <a:pt x="440" y="256"/>
                    <a:pt x="445" y="230"/>
                  </a:cubicBezTo>
                  <a:cubicBezTo>
                    <a:pt x="452" y="200"/>
                    <a:pt x="433" y="172"/>
                    <a:pt x="403" y="165"/>
                  </a:cubicBezTo>
                  <a:cubicBezTo>
                    <a:pt x="291" y="139"/>
                    <a:pt x="184" y="86"/>
                    <a:pt x="97"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803434" y="1374764"/>
              <a:ext cx="26110" cy="7695"/>
            </a:xfrm>
            <a:custGeom>
              <a:avLst/>
              <a:gdLst/>
              <a:ahLst/>
              <a:cxnLst/>
              <a:rect l="l" t="t" r="r" b="b"/>
              <a:pathLst>
                <a:path w="889" h="262" extrusionOk="0">
                  <a:moveTo>
                    <a:pt x="825" y="1"/>
                  </a:moveTo>
                  <a:cubicBezTo>
                    <a:pt x="818" y="1"/>
                    <a:pt x="810" y="2"/>
                    <a:pt x="803" y="5"/>
                  </a:cubicBezTo>
                  <a:cubicBezTo>
                    <a:pt x="581" y="102"/>
                    <a:pt x="338" y="152"/>
                    <a:pt x="97" y="152"/>
                  </a:cubicBezTo>
                  <a:cubicBezTo>
                    <a:pt x="84" y="152"/>
                    <a:pt x="71" y="152"/>
                    <a:pt x="58" y="152"/>
                  </a:cubicBezTo>
                  <a:cubicBezTo>
                    <a:pt x="32" y="157"/>
                    <a:pt x="1" y="175"/>
                    <a:pt x="1" y="204"/>
                  </a:cubicBezTo>
                  <a:cubicBezTo>
                    <a:pt x="1" y="237"/>
                    <a:pt x="25" y="261"/>
                    <a:pt x="55" y="261"/>
                  </a:cubicBezTo>
                  <a:lnTo>
                    <a:pt x="98" y="261"/>
                  </a:lnTo>
                  <a:cubicBezTo>
                    <a:pt x="354" y="261"/>
                    <a:pt x="612" y="209"/>
                    <a:pt x="847" y="108"/>
                  </a:cubicBezTo>
                  <a:cubicBezTo>
                    <a:pt x="875" y="95"/>
                    <a:pt x="888" y="62"/>
                    <a:pt x="875" y="34"/>
                  </a:cubicBezTo>
                  <a:cubicBezTo>
                    <a:pt x="866" y="12"/>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811306" y="1360902"/>
              <a:ext cx="14098" cy="5815"/>
            </a:xfrm>
            <a:custGeom>
              <a:avLst/>
              <a:gdLst/>
              <a:ahLst/>
              <a:cxnLst/>
              <a:rect l="l" t="t" r="r" b="b"/>
              <a:pathLst>
                <a:path w="480" h="198" extrusionOk="0">
                  <a:moveTo>
                    <a:pt x="419" y="0"/>
                  </a:moveTo>
                  <a:cubicBezTo>
                    <a:pt x="411" y="0"/>
                    <a:pt x="404" y="2"/>
                    <a:pt x="397" y="4"/>
                  </a:cubicBezTo>
                  <a:cubicBezTo>
                    <a:pt x="288" y="48"/>
                    <a:pt x="172" y="77"/>
                    <a:pt x="53" y="87"/>
                  </a:cubicBezTo>
                  <a:cubicBezTo>
                    <a:pt x="23" y="91"/>
                    <a:pt x="1" y="118"/>
                    <a:pt x="4" y="148"/>
                  </a:cubicBezTo>
                  <a:cubicBezTo>
                    <a:pt x="8" y="177"/>
                    <a:pt x="31" y="198"/>
                    <a:pt x="59" y="198"/>
                  </a:cubicBezTo>
                  <a:cubicBezTo>
                    <a:pt x="60" y="198"/>
                    <a:pt x="63" y="198"/>
                    <a:pt x="62" y="197"/>
                  </a:cubicBezTo>
                  <a:cubicBezTo>
                    <a:pt x="193" y="185"/>
                    <a:pt x="320" y="154"/>
                    <a:pt x="438" y="105"/>
                  </a:cubicBezTo>
                  <a:cubicBezTo>
                    <a:pt x="466" y="94"/>
                    <a:pt x="479" y="63"/>
                    <a:pt x="468" y="34"/>
                  </a:cubicBezTo>
                  <a:cubicBezTo>
                    <a:pt x="460" y="13"/>
                    <a:pt x="441"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690889" y="1236402"/>
              <a:ext cx="29576" cy="60649"/>
            </a:xfrm>
            <a:custGeom>
              <a:avLst/>
              <a:gdLst/>
              <a:ahLst/>
              <a:cxnLst/>
              <a:rect l="l" t="t" r="r" b="b"/>
              <a:pathLst>
                <a:path w="1007" h="2065" extrusionOk="0">
                  <a:moveTo>
                    <a:pt x="946" y="0"/>
                  </a:moveTo>
                  <a:cubicBezTo>
                    <a:pt x="932" y="0"/>
                    <a:pt x="918" y="5"/>
                    <a:pt x="908" y="15"/>
                  </a:cubicBezTo>
                  <a:cubicBezTo>
                    <a:pt x="661" y="242"/>
                    <a:pt x="458" y="552"/>
                    <a:pt x="305" y="941"/>
                  </a:cubicBezTo>
                  <a:cubicBezTo>
                    <a:pt x="170" y="1284"/>
                    <a:pt x="87" y="1646"/>
                    <a:pt x="8" y="1996"/>
                  </a:cubicBezTo>
                  <a:cubicBezTo>
                    <a:pt x="1" y="2027"/>
                    <a:pt x="19" y="2054"/>
                    <a:pt x="49" y="2063"/>
                  </a:cubicBezTo>
                  <a:cubicBezTo>
                    <a:pt x="52" y="2064"/>
                    <a:pt x="58" y="2064"/>
                    <a:pt x="62" y="2064"/>
                  </a:cubicBezTo>
                  <a:cubicBezTo>
                    <a:pt x="86" y="2064"/>
                    <a:pt x="109" y="2049"/>
                    <a:pt x="115" y="2022"/>
                  </a:cubicBezTo>
                  <a:cubicBezTo>
                    <a:pt x="194" y="1674"/>
                    <a:pt x="277" y="1317"/>
                    <a:pt x="408" y="982"/>
                  </a:cubicBezTo>
                  <a:cubicBezTo>
                    <a:pt x="555" y="610"/>
                    <a:pt x="748" y="313"/>
                    <a:pt x="983" y="96"/>
                  </a:cubicBezTo>
                  <a:cubicBezTo>
                    <a:pt x="1006" y="75"/>
                    <a:pt x="1006" y="42"/>
                    <a:pt x="986" y="18"/>
                  </a:cubicBezTo>
                  <a:cubicBezTo>
                    <a:pt x="975" y="6"/>
                    <a:pt x="960"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13298" y="1267535"/>
              <a:ext cx="10632" cy="12982"/>
            </a:xfrm>
            <a:custGeom>
              <a:avLst/>
              <a:gdLst/>
              <a:ahLst/>
              <a:cxnLst/>
              <a:rect l="l" t="t" r="r" b="b"/>
              <a:pathLst>
                <a:path w="362" h="442" extrusionOk="0">
                  <a:moveTo>
                    <a:pt x="298" y="0"/>
                  </a:moveTo>
                  <a:cubicBezTo>
                    <a:pt x="281" y="0"/>
                    <a:pt x="265" y="8"/>
                    <a:pt x="254" y="23"/>
                  </a:cubicBezTo>
                  <a:lnTo>
                    <a:pt x="19" y="354"/>
                  </a:lnTo>
                  <a:cubicBezTo>
                    <a:pt x="1" y="379"/>
                    <a:pt x="7" y="413"/>
                    <a:pt x="31" y="430"/>
                  </a:cubicBezTo>
                  <a:cubicBezTo>
                    <a:pt x="42" y="438"/>
                    <a:pt x="52" y="442"/>
                    <a:pt x="64" y="442"/>
                  </a:cubicBezTo>
                  <a:cubicBezTo>
                    <a:pt x="79" y="442"/>
                    <a:pt x="98" y="433"/>
                    <a:pt x="108" y="419"/>
                  </a:cubicBezTo>
                  <a:lnTo>
                    <a:pt x="343" y="87"/>
                  </a:lnTo>
                  <a:cubicBezTo>
                    <a:pt x="361" y="63"/>
                    <a:pt x="356" y="29"/>
                    <a:pt x="331" y="10"/>
                  </a:cubicBezTo>
                  <a:cubicBezTo>
                    <a:pt x="321" y="4"/>
                    <a:pt x="30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94535" y="1250059"/>
              <a:ext cx="26815" cy="21851"/>
            </a:xfrm>
            <a:custGeom>
              <a:avLst/>
              <a:gdLst/>
              <a:ahLst/>
              <a:cxnLst/>
              <a:rect l="l" t="t" r="r" b="b"/>
              <a:pathLst>
                <a:path w="913" h="744" extrusionOk="0">
                  <a:moveTo>
                    <a:pt x="849" y="0"/>
                  </a:moveTo>
                  <a:cubicBezTo>
                    <a:pt x="837" y="0"/>
                    <a:pt x="825" y="4"/>
                    <a:pt x="815" y="13"/>
                  </a:cubicBezTo>
                  <a:lnTo>
                    <a:pt x="29" y="647"/>
                  </a:lnTo>
                  <a:cubicBezTo>
                    <a:pt x="3" y="664"/>
                    <a:pt x="1" y="699"/>
                    <a:pt x="19" y="724"/>
                  </a:cubicBezTo>
                  <a:cubicBezTo>
                    <a:pt x="30" y="735"/>
                    <a:pt x="46" y="744"/>
                    <a:pt x="62" y="744"/>
                  </a:cubicBezTo>
                  <a:cubicBezTo>
                    <a:pt x="75" y="744"/>
                    <a:pt x="87" y="739"/>
                    <a:pt x="96" y="732"/>
                  </a:cubicBezTo>
                  <a:lnTo>
                    <a:pt x="884" y="98"/>
                  </a:lnTo>
                  <a:cubicBezTo>
                    <a:pt x="908" y="81"/>
                    <a:pt x="912" y="46"/>
                    <a:pt x="892" y="21"/>
                  </a:cubicBezTo>
                  <a:cubicBezTo>
                    <a:pt x="881" y="8"/>
                    <a:pt x="865" y="0"/>
                    <a:pt x="8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3230298" y="1303483"/>
              <a:ext cx="7548" cy="35861"/>
            </a:xfrm>
            <a:custGeom>
              <a:avLst/>
              <a:gdLst/>
              <a:ahLst/>
              <a:cxnLst/>
              <a:rect l="l" t="t" r="r" b="b"/>
              <a:pathLst>
                <a:path w="257" h="1221" extrusionOk="0">
                  <a:moveTo>
                    <a:pt x="61" y="1"/>
                  </a:moveTo>
                  <a:cubicBezTo>
                    <a:pt x="56" y="1"/>
                    <a:pt x="52" y="1"/>
                    <a:pt x="47" y="3"/>
                  </a:cubicBezTo>
                  <a:cubicBezTo>
                    <a:pt x="17" y="11"/>
                    <a:pt x="0" y="42"/>
                    <a:pt x="7" y="71"/>
                  </a:cubicBezTo>
                  <a:cubicBezTo>
                    <a:pt x="104" y="427"/>
                    <a:pt x="147" y="794"/>
                    <a:pt x="134" y="1163"/>
                  </a:cubicBezTo>
                  <a:cubicBezTo>
                    <a:pt x="134" y="1193"/>
                    <a:pt x="157" y="1219"/>
                    <a:pt x="189" y="1220"/>
                  </a:cubicBezTo>
                  <a:cubicBezTo>
                    <a:pt x="219" y="1220"/>
                    <a:pt x="245" y="1195"/>
                    <a:pt x="245" y="1166"/>
                  </a:cubicBezTo>
                  <a:cubicBezTo>
                    <a:pt x="256" y="787"/>
                    <a:pt x="212" y="408"/>
                    <a:pt x="114" y="41"/>
                  </a:cubicBez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3218080" y="1327537"/>
              <a:ext cx="3994" cy="12600"/>
            </a:xfrm>
            <a:custGeom>
              <a:avLst/>
              <a:gdLst/>
              <a:ahLst/>
              <a:cxnLst/>
              <a:rect l="l" t="t" r="r" b="b"/>
              <a:pathLst>
                <a:path w="136" h="429" extrusionOk="0">
                  <a:moveTo>
                    <a:pt x="64" y="0"/>
                  </a:moveTo>
                  <a:cubicBezTo>
                    <a:pt x="61" y="0"/>
                    <a:pt x="58" y="1"/>
                    <a:pt x="56" y="1"/>
                  </a:cubicBezTo>
                  <a:cubicBezTo>
                    <a:pt x="24" y="4"/>
                    <a:pt x="3" y="32"/>
                    <a:pt x="9" y="64"/>
                  </a:cubicBezTo>
                  <a:cubicBezTo>
                    <a:pt x="24" y="162"/>
                    <a:pt x="23" y="264"/>
                    <a:pt x="6" y="364"/>
                  </a:cubicBezTo>
                  <a:cubicBezTo>
                    <a:pt x="0" y="394"/>
                    <a:pt x="20" y="423"/>
                    <a:pt x="50" y="428"/>
                  </a:cubicBezTo>
                  <a:lnTo>
                    <a:pt x="59" y="428"/>
                  </a:lnTo>
                  <a:cubicBezTo>
                    <a:pt x="86" y="428"/>
                    <a:pt x="108" y="408"/>
                    <a:pt x="114" y="386"/>
                  </a:cubicBezTo>
                  <a:cubicBezTo>
                    <a:pt x="134" y="273"/>
                    <a:pt x="136" y="159"/>
                    <a:pt x="117" y="47"/>
                  </a:cubicBezTo>
                  <a:cubicBezTo>
                    <a:pt x="113" y="19"/>
                    <a:pt x="89"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3086620" y="1412799"/>
              <a:ext cx="43820" cy="32777"/>
            </a:xfrm>
            <a:custGeom>
              <a:avLst/>
              <a:gdLst/>
              <a:ahLst/>
              <a:cxnLst/>
              <a:rect l="l" t="t" r="r" b="b"/>
              <a:pathLst>
                <a:path w="1492" h="1116" extrusionOk="0">
                  <a:moveTo>
                    <a:pt x="61" y="0"/>
                  </a:moveTo>
                  <a:cubicBezTo>
                    <a:pt x="47" y="0"/>
                    <a:pt x="32" y="5"/>
                    <a:pt x="22" y="16"/>
                  </a:cubicBezTo>
                  <a:cubicBezTo>
                    <a:pt x="0" y="37"/>
                    <a:pt x="0" y="73"/>
                    <a:pt x="22" y="94"/>
                  </a:cubicBezTo>
                  <a:cubicBezTo>
                    <a:pt x="425" y="507"/>
                    <a:pt x="889" y="849"/>
                    <a:pt x="1403" y="1110"/>
                  </a:cubicBezTo>
                  <a:cubicBezTo>
                    <a:pt x="1410" y="1114"/>
                    <a:pt x="1420" y="1115"/>
                    <a:pt x="1429" y="1115"/>
                  </a:cubicBezTo>
                  <a:cubicBezTo>
                    <a:pt x="1449" y="1115"/>
                    <a:pt x="1467" y="1105"/>
                    <a:pt x="1477" y="1084"/>
                  </a:cubicBezTo>
                  <a:cubicBezTo>
                    <a:pt x="1491" y="1057"/>
                    <a:pt x="1480" y="1024"/>
                    <a:pt x="1453" y="1010"/>
                  </a:cubicBezTo>
                  <a:cubicBezTo>
                    <a:pt x="949" y="754"/>
                    <a:pt x="496" y="419"/>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3095548" y="1405045"/>
              <a:ext cx="16271" cy="14626"/>
            </a:xfrm>
            <a:custGeom>
              <a:avLst/>
              <a:gdLst/>
              <a:ahLst/>
              <a:cxnLst/>
              <a:rect l="l" t="t" r="r" b="b"/>
              <a:pathLst>
                <a:path w="554" h="498" extrusionOk="0">
                  <a:moveTo>
                    <a:pt x="62" y="1"/>
                  </a:moveTo>
                  <a:cubicBezTo>
                    <a:pt x="50" y="1"/>
                    <a:pt x="37" y="5"/>
                    <a:pt x="27" y="14"/>
                  </a:cubicBezTo>
                  <a:cubicBezTo>
                    <a:pt x="2" y="34"/>
                    <a:pt x="1" y="68"/>
                    <a:pt x="21" y="91"/>
                  </a:cubicBezTo>
                  <a:cubicBezTo>
                    <a:pt x="151" y="239"/>
                    <a:pt x="299" y="373"/>
                    <a:pt x="458" y="488"/>
                  </a:cubicBezTo>
                  <a:cubicBezTo>
                    <a:pt x="468" y="495"/>
                    <a:pt x="479" y="498"/>
                    <a:pt x="491" y="498"/>
                  </a:cubicBezTo>
                  <a:cubicBezTo>
                    <a:pt x="507" y="498"/>
                    <a:pt x="525" y="491"/>
                    <a:pt x="535" y="477"/>
                  </a:cubicBezTo>
                  <a:cubicBezTo>
                    <a:pt x="554" y="452"/>
                    <a:pt x="548" y="418"/>
                    <a:pt x="522" y="401"/>
                  </a:cubicBezTo>
                  <a:cubicBezTo>
                    <a:pt x="368" y="289"/>
                    <a:pt x="227" y="162"/>
                    <a:pt x="102" y="19"/>
                  </a:cubicBezTo>
                  <a:cubicBezTo>
                    <a:pt x="92" y="7"/>
                    <a:pt x="7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3089909" y="1297022"/>
              <a:ext cx="71810" cy="86788"/>
            </a:xfrm>
            <a:custGeom>
              <a:avLst/>
              <a:gdLst/>
              <a:ahLst/>
              <a:cxnLst/>
              <a:rect l="l" t="t" r="r" b="b"/>
              <a:pathLst>
                <a:path w="2445" h="2955" extrusionOk="0">
                  <a:moveTo>
                    <a:pt x="63" y="1"/>
                  </a:moveTo>
                  <a:cubicBezTo>
                    <a:pt x="53" y="1"/>
                    <a:pt x="43" y="4"/>
                    <a:pt x="33" y="10"/>
                  </a:cubicBezTo>
                  <a:cubicBezTo>
                    <a:pt x="8" y="29"/>
                    <a:pt x="1" y="62"/>
                    <a:pt x="19" y="87"/>
                  </a:cubicBezTo>
                  <a:cubicBezTo>
                    <a:pt x="333" y="556"/>
                    <a:pt x="721" y="976"/>
                    <a:pt x="1099" y="1383"/>
                  </a:cubicBezTo>
                  <a:cubicBezTo>
                    <a:pt x="1543" y="1862"/>
                    <a:pt x="2002" y="2357"/>
                    <a:pt x="2333" y="2927"/>
                  </a:cubicBezTo>
                  <a:cubicBezTo>
                    <a:pt x="2343" y="2944"/>
                    <a:pt x="2362" y="2954"/>
                    <a:pt x="2380" y="2954"/>
                  </a:cubicBezTo>
                  <a:cubicBezTo>
                    <a:pt x="2390" y="2954"/>
                    <a:pt x="2400" y="2951"/>
                    <a:pt x="2409" y="2944"/>
                  </a:cubicBezTo>
                  <a:cubicBezTo>
                    <a:pt x="2436" y="2928"/>
                    <a:pt x="2445" y="2897"/>
                    <a:pt x="2429" y="2870"/>
                  </a:cubicBezTo>
                  <a:cubicBezTo>
                    <a:pt x="2091" y="2289"/>
                    <a:pt x="1629" y="1789"/>
                    <a:pt x="1181" y="1306"/>
                  </a:cubicBezTo>
                  <a:cubicBezTo>
                    <a:pt x="805" y="903"/>
                    <a:pt x="419" y="486"/>
                    <a:pt x="109" y="25"/>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3077750" y="1265009"/>
              <a:ext cx="76098" cy="63909"/>
            </a:xfrm>
            <a:custGeom>
              <a:avLst/>
              <a:gdLst/>
              <a:ahLst/>
              <a:cxnLst/>
              <a:rect l="l" t="t" r="r" b="b"/>
              <a:pathLst>
                <a:path w="2591" h="2176" extrusionOk="0">
                  <a:moveTo>
                    <a:pt x="62" y="0"/>
                  </a:moveTo>
                  <a:cubicBezTo>
                    <a:pt x="46" y="0"/>
                    <a:pt x="31" y="7"/>
                    <a:pt x="20" y="21"/>
                  </a:cubicBezTo>
                  <a:cubicBezTo>
                    <a:pt x="0" y="44"/>
                    <a:pt x="3" y="78"/>
                    <a:pt x="27" y="96"/>
                  </a:cubicBezTo>
                  <a:lnTo>
                    <a:pt x="2494" y="2164"/>
                  </a:lnTo>
                  <a:cubicBezTo>
                    <a:pt x="2505" y="2173"/>
                    <a:pt x="2517" y="2176"/>
                    <a:pt x="2530" y="2176"/>
                  </a:cubicBezTo>
                  <a:cubicBezTo>
                    <a:pt x="2545" y="2176"/>
                    <a:pt x="2562" y="2168"/>
                    <a:pt x="2571" y="2157"/>
                  </a:cubicBezTo>
                  <a:cubicBezTo>
                    <a:pt x="2591" y="2133"/>
                    <a:pt x="2587" y="2099"/>
                    <a:pt x="2564" y="2080"/>
                  </a:cubicBezTo>
                  <a:lnTo>
                    <a:pt x="96" y="12"/>
                  </a:ln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3096988" y="1338816"/>
              <a:ext cx="13569" cy="16124"/>
            </a:xfrm>
            <a:custGeom>
              <a:avLst/>
              <a:gdLst/>
              <a:ahLst/>
              <a:cxnLst/>
              <a:rect l="l" t="t" r="r" b="b"/>
              <a:pathLst>
                <a:path w="462" h="549" extrusionOk="0">
                  <a:moveTo>
                    <a:pt x="61" y="1"/>
                  </a:moveTo>
                  <a:cubicBezTo>
                    <a:pt x="49" y="1"/>
                    <a:pt x="37" y="4"/>
                    <a:pt x="27" y="11"/>
                  </a:cubicBezTo>
                  <a:cubicBezTo>
                    <a:pt x="3" y="30"/>
                    <a:pt x="0" y="66"/>
                    <a:pt x="18" y="88"/>
                  </a:cubicBezTo>
                  <a:lnTo>
                    <a:pt x="358" y="527"/>
                  </a:lnTo>
                  <a:cubicBezTo>
                    <a:pt x="369" y="541"/>
                    <a:pt x="385" y="548"/>
                    <a:pt x="401" y="548"/>
                  </a:cubicBezTo>
                  <a:cubicBezTo>
                    <a:pt x="413" y="548"/>
                    <a:pt x="423" y="543"/>
                    <a:pt x="435" y="536"/>
                  </a:cubicBezTo>
                  <a:cubicBezTo>
                    <a:pt x="458" y="517"/>
                    <a:pt x="462" y="481"/>
                    <a:pt x="443" y="459"/>
                  </a:cubicBezTo>
                  <a:lnTo>
                    <a:pt x="103" y="21"/>
                  </a:lnTo>
                  <a:cubicBezTo>
                    <a:pt x="93"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3104271" y="1080947"/>
              <a:ext cx="200626" cy="33570"/>
            </a:xfrm>
            <a:custGeom>
              <a:avLst/>
              <a:gdLst/>
              <a:ahLst/>
              <a:cxnLst/>
              <a:rect l="l" t="t" r="r" b="b"/>
              <a:pathLst>
                <a:path w="6831" h="1143" extrusionOk="0">
                  <a:moveTo>
                    <a:pt x="3875" y="1"/>
                  </a:moveTo>
                  <a:cubicBezTo>
                    <a:pt x="3304" y="1"/>
                    <a:pt x="2676" y="81"/>
                    <a:pt x="1916" y="247"/>
                  </a:cubicBezTo>
                  <a:cubicBezTo>
                    <a:pt x="1322" y="375"/>
                    <a:pt x="637" y="557"/>
                    <a:pt x="36" y="915"/>
                  </a:cubicBezTo>
                  <a:cubicBezTo>
                    <a:pt x="9" y="930"/>
                    <a:pt x="0" y="963"/>
                    <a:pt x="16" y="990"/>
                  </a:cubicBezTo>
                  <a:cubicBezTo>
                    <a:pt x="26" y="1007"/>
                    <a:pt x="44" y="1017"/>
                    <a:pt x="62" y="1017"/>
                  </a:cubicBezTo>
                  <a:cubicBezTo>
                    <a:pt x="72" y="1017"/>
                    <a:pt x="81" y="1015"/>
                    <a:pt x="90" y="1009"/>
                  </a:cubicBezTo>
                  <a:cubicBezTo>
                    <a:pt x="680" y="658"/>
                    <a:pt x="1355" y="482"/>
                    <a:pt x="1938" y="354"/>
                  </a:cubicBezTo>
                  <a:cubicBezTo>
                    <a:pt x="2692" y="189"/>
                    <a:pt x="3312" y="109"/>
                    <a:pt x="3874" y="109"/>
                  </a:cubicBezTo>
                  <a:cubicBezTo>
                    <a:pt x="4076" y="109"/>
                    <a:pt x="4270" y="120"/>
                    <a:pt x="4461" y="140"/>
                  </a:cubicBezTo>
                  <a:cubicBezTo>
                    <a:pt x="5372" y="237"/>
                    <a:pt x="6181" y="587"/>
                    <a:pt x="6732" y="1127"/>
                  </a:cubicBezTo>
                  <a:cubicBezTo>
                    <a:pt x="6743" y="1137"/>
                    <a:pt x="6758" y="1143"/>
                    <a:pt x="6772" y="1143"/>
                  </a:cubicBezTo>
                  <a:cubicBezTo>
                    <a:pt x="6786" y="1143"/>
                    <a:pt x="6800" y="1135"/>
                    <a:pt x="6809" y="1127"/>
                  </a:cubicBezTo>
                  <a:cubicBezTo>
                    <a:pt x="6830" y="1104"/>
                    <a:pt x="6830" y="1070"/>
                    <a:pt x="6809" y="1049"/>
                  </a:cubicBezTo>
                  <a:cubicBezTo>
                    <a:pt x="6238" y="492"/>
                    <a:pt x="5408" y="130"/>
                    <a:pt x="4472" y="32"/>
                  </a:cubicBezTo>
                  <a:cubicBezTo>
                    <a:pt x="4278" y="11"/>
                    <a:pt x="4080" y="1"/>
                    <a:pt x="3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3148649" y="1102857"/>
              <a:ext cx="87141" cy="10573"/>
            </a:xfrm>
            <a:custGeom>
              <a:avLst/>
              <a:gdLst/>
              <a:ahLst/>
              <a:cxnLst/>
              <a:rect l="l" t="t" r="r" b="b"/>
              <a:pathLst>
                <a:path w="2967" h="360" extrusionOk="0">
                  <a:moveTo>
                    <a:pt x="1880" y="0"/>
                  </a:moveTo>
                  <a:cubicBezTo>
                    <a:pt x="1299" y="0"/>
                    <a:pt x="695" y="114"/>
                    <a:pt x="50" y="251"/>
                  </a:cubicBezTo>
                  <a:cubicBezTo>
                    <a:pt x="20" y="257"/>
                    <a:pt x="0" y="287"/>
                    <a:pt x="7" y="317"/>
                  </a:cubicBezTo>
                  <a:cubicBezTo>
                    <a:pt x="13" y="341"/>
                    <a:pt x="36" y="360"/>
                    <a:pt x="60" y="360"/>
                  </a:cubicBezTo>
                  <a:cubicBezTo>
                    <a:pt x="66" y="360"/>
                    <a:pt x="70" y="360"/>
                    <a:pt x="71" y="358"/>
                  </a:cubicBezTo>
                  <a:cubicBezTo>
                    <a:pt x="709" y="222"/>
                    <a:pt x="1306" y="110"/>
                    <a:pt x="1878" y="110"/>
                  </a:cubicBezTo>
                  <a:cubicBezTo>
                    <a:pt x="2224" y="110"/>
                    <a:pt x="2560" y="151"/>
                    <a:pt x="2890" y="253"/>
                  </a:cubicBezTo>
                  <a:cubicBezTo>
                    <a:pt x="2896" y="255"/>
                    <a:pt x="2901" y="256"/>
                    <a:pt x="2907" y="256"/>
                  </a:cubicBezTo>
                  <a:cubicBezTo>
                    <a:pt x="2931" y="256"/>
                    <a:pt x="2951" y="240"/>
                    <a:pt x="2958" y="217"/>
                  </a:cubicBezTo>
                  <a:cubicBezTo>
                    <a:pt x="2967" y="189"/>
                    <a:pt x="2951" y="159"/>
                    <a:pt x="2923" y="149"/>
                  </a:cubicBezTo>
                  <a:cubicBezTo>
                    <a:pt x="2581" y="43"/>
                    <a:pt x="223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3058542" y="1207385"/>
              <a:ext cx="166322" cy="64203"/>
            </a:xfrm>
            <a:custGeom>
              <a:avLst/>
              <a:gdLst/>
              <a:ahLst/>
              <a:cxnLst/>
              <a:rect l="l" t="t" r="r" b="b"/>
              <a:pathLst>
                <a:path w="5663" h="2186" extrusionOk="0">
                  <a:moveTo>
                    <a:pt x="62" y="0"/>
                  </a:moveTo>
                  <a:cubicBezTo>
                    <a:pt x="45" y="0"/>
                    <a:pt x="29" y="8"/>
                    <a:pt x="18" y="22"/>
                  </a:cubicBezTo>
                  <a:cubicBezTo>
                    <a:pt x="1" y="46"/>
                    <a:pt x="5" y="82"/>
                    <a:pt x="29" y="99"/>
                  </a:cubicBezTo>
                  <a:cubicBezTo>
                    <a:pt x="1628" y="1301"/>
                    <a:pt x="3608" y="2043"/>
                    <a:pt x="5603" y="2185"/>
                  </a:cubicBezTo>
                  <a:lnTo>
                    <a:pt x="5606" y="2185"/>
                  </a:lnTo>
                  <a:cubicBezTo>
                    <a:pt x="5634" y="2185"/>
                    <a:pt x="5659" y="2164"/>
                    <a:pt x="5662" y="2135"/>
                  </a:cubicBezTo>
                  <a:cubicBezTo>
                    <a:pt x="5663" y="2105"/>
                    <a:pt x="5640" y="2078"/>
                    <a:pt x="5610" y="2077"/>
                  </a:cubicBezTo>
                  <a:cubicBezTo>
                    <a:pt x="3635" y="1934"/>
                    <a:pt x="1677" y="1201"/>
                    <a:pt x="95" y="12"/>
                  </a:cubicBezTo>
                  <a:cubicBezTo>
                    <a:pt x="85"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3092758" y="1213376"/>
              <a:ext cx="76186" cy="34245"/>
            </a:xfrm>
            <a:custGeom>
              <a:avLst/>
              <a:gdLst/>
              <a:ahLst/>
              <a:cxnLst/>
              <a:rect l="l" t="t" r="r" b="b"/>
              <a:pathLst>
                <a:path w="2594" h="1166" extrusionOk="0">
                  <a:moveTo>
                    <a:pt x="63" y="1"/>
                  </a:moveTo>
                  <a:cubicBezTo>
                    <a:pt x="42" y="1"/>
                    <a:pt x="21" y="13"/>
                    <a:pt x="12" y="32"/>
                  </a:cubicBezTo>
                  <a:cubicBezTo>
                    <a:pt x="1" y="60"/>
                    <a:pt x="12" y="93"/>
                    <a:pt x="39" y="106"/>
                  </a:cubicBezTo>
                  <a:cubicBezTo>
                    <a:pt x="848" y="483"/>
                    <a:pt x="1678" y="839"/>
                    <a:pt x="2511" y="1162"/>
                  </a:cubicBezTo>
                  <a:cubicBezTo>
                    <a:pt x="2518" y="1164"/>
                    <a:pt x="2524" y="1165"/>
                    <a:pt x="2531" y="1165"/>
                  </a:cubicBezTo>
                  <a:cubicBezTo>
                    <a:pt x="2553" y="1165"/>
                    <a:pt x="2574" y="1152"/>
                    <a:pt x="2583" y="1132"/>
                  </a:cubicBezTo>
                  <a:cubicBezTo>
                    <a:pt x="2594" y="1104"/>
                    <a:pt x="2580" y="1071"/>
                    <a:pt x="2551" y="1061"/>
                  </a:cubicBezTo>
                  <a:cubicBezTo>
                    <a:pt x="1721" y="736"/>
                    <a:pt x="892" y="380"/>
                    <a:pt x="86" y="6"/>
                  </a:cubicBez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3127356" y="1208824"/>
              <a:ext cx="27637" cy="12717"/>
            </a:xfrm>
            <a:custGeom>
              <a:avLst/>
              <a:gdLst/>
              <a:ahLst/>
              <a:cxnLst/>
              <a:rect l="l" t="t" r="r" b="b"/>
              <a:pathLst>
                <a:path w="941" h="433" extrusionOk="0">
                  <a:moveTo>
                    <a:pt x="62" y="1"/>
                  </a:moveTo>
                  <a:cubicBezTo>
                    <a:pt x="41" y="1"/>
                    <a:pt x="21" y="14"/>
                    <a:pt x="13" y="36"/>
                  </a:cubicBezTo>
                  <a:cubicBezTo>
                    <a:pt x="0" y="64"/>
                    <a:pt x="15" y="97"/>
                    <a:pt x="43" y="107"/>
                  </a:cubicBezTo>
                  <a:lnTo>
                    <a:pt x="858" y="429"/>
                  </a:lnTo>
                  <a:cubicBezTo>
                    <a:pt x="863" y="431"/>
                    <a:pt x="870" y="433"/>
                    <a:pt x="878" y="433"/>
                  </a:cubicBezTo>
                  <a:cubicBezTo>
                    <a:pt x="899" y="433"/>
                    <a:pt x="919" y="419"/>
                    <a:pt x="927" y="399"/>
                  </a:cubicBezTo>
                  <a:cubicBezTo>
                    <a:pt x="940" y="370"/>
                    <a:pt x="926" y="339"/>
                    <a:pt x="898" y="327"/>
                  </a:cubicBezTo>
                  <a:lnTo>
                    <a:pt x="84" y="6"/>
                  </a:lnTo>
                  <a:cubicBezTo>
                    <a:pt x="77" y="2"/>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3205686" y="1195666"/>
              <a:ext cx="11161" cy="6226"/>
            </a:xfrm>
            <a:custGeom>
              <a:avLst/>
              <a:gdLst/>
              <a:ahLst/>
              <a:cxnLst/>
              <a:rect l="l" t="t" r="r" b="b"/>
              <a:pathLst>
                <a:path w="380" h="212" extrusionOk="0">
                  <a:moveTo>
                    <a:pt x="61" y="1"/>
                  </a:moveTo>
                  <a:cubicBezTo>
                    <a:pt x="40" y="1"/>
                    <a:pt x="19" y="13"/>
                    <a:pt x="11" y="35"/>
                  </a:cubicBezTo>
                  <a:cubicBezTo>
                    <a:pt x="1" y="63"/>
                    <a:pt x="12" y="96"/>
                    <a:pt x="41" y="106"/>
                  </a:cubicBezTo>
                  <a:lnTo>
                    <a:pt x="297" y="207"/>
                  </a:lnTo>
                  <a:cubicBezTo>
                    <a:pt x="303" y="210"/>
                    <a:pt x="310" y="212"/>
                    <a:pt x="317" y="212"/>
                  </a:cubicBezTo>
                  <a:cubicBezTo>
                    <a:pt x="338" y="212"/>
                    <a:pt x="360" y="197"/>
                    <a:pt x="367" y="177"/>
                  </a:cubicBezTo>
                  <a:cubicBezTo>
                    <a:pt x="380" y="149"/>
                    <a:pt x="365" y="118"/>
                    <a:pt x="337" y="106"/>
                  </a:cubicBezTo>
                  <a:lnTo>
                    <a:pt x="82" y="5"/>
                  </a:lnTo>
                  <a:cubicBezTo>
                    <a:pt x="75" y="2"/>
                    <a:pt x="6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3273589" y="1014189"/>
              <a:ext cx="21235" cy="28166"/>
            </a:xfrm>
            <a:custGeom>
              <a:avLst/>
              <a:gdLst/>
              <a:ahLst/>
              <a:cxnLst/>
              <a:rect l="l" t="t" r="r" b="b"/>
              <a:pathLst>
                <a:path w="723" h="959" extrusionOk="0">
                  <a:moveTo>
                    <a:pt x="659" y="0"/>
                  </a:moveTo>
                  <a:cubicBezTo>
                    <a:pt x="640" y="0"/>
                    <a:pt x="620" y="11"/>
                    <a:pt x="610" y="30"/>
                  </a:cubicBezTo>
                  <a:cubicBezTo>
                    <a:pt x="449" y="332"/>
                    <a:pt x="252" y="613"/>
                    <a:pt x="20" y="866"/>
                  </a:cubicBezTo>
                  <a:cubicBezTo>
                    <a:pt x="0" y="889"/>
                    <a:pt x="0" y="925"/>
                    <a:pt x="24" y="945"/>
                  </a:cubicBezTo>
                  <a:cubicBezTo>
                    <a:pt x="34" y="953"/>
                    <a:pt x="48" y="959"/>
                    <a:pt x="61" y="959"/>
                  </a:cubicBezTo>
                  <a:cubicBezTo>
                    <a:pt x="77" y="959"/>
                    <a:pt x="91" y="953"/>
                    <a:pt x="103" y="942"/>
                  </a:cubicBezTo>
                  <a:cubicBezTo>
                    <a:pt x="339" y="681"/>
                    <a:pt x="544" y="394"/>
                    <a:pt x="708" y="82"/>
                  </a:cubicBezTo>
                  <a:cubicBezTo>
                    <a:pt x="722" y="55"/>
                    <a:pt x="711" y="20"/>
                    <a:pt x="684" y="6"/>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3255674" y="1018095"/>
              <a:ext cx="13833" cy="13158"/>
            </a:xfrm>
            <a:custGeom>
              <a:avLst/>
              <a:gdLst/>
              <a:ahLst/>
              <a:cxnLst/>
              <a:rect l="l" t="t" r="r" b="b"/>
              <a:pathLst>
                <a:path w="471" h="448" extrusionOk="0">
                  <a:moveTo>
                    <a:pt x="409" y="0"/>
                  </a:moveTo>
                  <a:cubicBezTo>
                    <a:pt x="395" y="0"/>
                    <a:pt x="381" y="5"/>
                    <a:pt x="371" y="16"/>
                  </a:cubicBezTo>
                  <a:lnTo>
                    <a:pt x="23" y="352"/>
                  </a:lnTo>
                  <a:cubicBezTo>
                    <a:pt x="1" y="373"/>
                    <a:pt x="1" y="409"/>
                    <a:pt x="22" y="431"/>
                  </a:cubicBezTo>
                  <a:cubicBezTo>
                    <a:pt x="32" y="441"/>
                    <a:pt x="46" y="447"/>
                    <a:pt x="60" y="447"/>
                  </a:cubicBezTo>
                  <a:cubicBezTo>
                    <a:pt x="75" y="447"/>
                    <a:pt x="89" y="441"/>
                    <a:pt x="100" y="433"/>
                  </a:cubicBezTo>
                  <a:lnTo>
                    <a:pt x="446" y="95"/>
                  </a:lnTo>
                  <a:cubicBezTo>
                    <a:pt x="470" y="74"/>
                    <a:pt x="470" y="38"/>
                    <a:pt x="449" y="17"/>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3052698" y="968695"/>
              <a:ext cx="160184" cy="141005"/>
            </a:xfrm>
            <a:custGeom>
              <a:avLst/>
              <a:gdLst/>
              <a:ahLst/>
              <a:cxnLst/>
              <a:rect l="l" t="t" r="r" b="b"/>
              <a:pathLst>
                <a:path w="5454" h="4801" extrusionOk="0">
                  <a:moveTo>
                    <a:pt x="5390" y="0"/>
                  </a:moveTo>
                  <a:cubicBezTo>
                    <a:pt x="5375" y="0"/>
                    <a:pt x="5360" y="6"/>
                    <a:pt x="5349" y="19"/>
                  </a:cubicBezTo>
                  <a:cubicBezTo>
                    <a:pt x="3808" y="1824"/>
                    <a:pt x="2020" y="3399"/>
                    <a:pt x="33" y="4700"/>
                  </a:cubicBezTo>
                  <a:cubicBezTo>
                    <a:pt x="7" y="4717"/>
                    <a:pt x="0" y="4751"/>
                    <a:pt x="16" y="4777"/>
                  </a:cubicBezTo>
                  <a:cubicBezTo>
                    <a:pt x="27" y="4792"/>
                    <a:pt x="44" y="4801"/>
                    <a:pt x="63" y="4801"/>
                  </a:cubicBezTo>
                  <a:cubicBezTo>
                    <a:pt x="73" y="4801"/>
                    <a:pt x="84" y="4799"/>
                    <a:pt x="91" y="4792"/>
                  </a:cubicBezTo>
                  <a:cubicBezTo>
                    <a:pt x="2087" y="3486"/>
                    <a:pt x="3882" y="1904"/>
                    <a:pt x="5432" y="90"/>
                  </a:cubicBezTo>
                  <a:cubicBezTo>
                    <a:pt x="5453" y="67"/>
                    <a:pt x="5449" y="33"/>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3131233" y="989371"/>
              <a:ext cx="42587" cy="41882"/>
            </a:xfrm>
            <a:custGeom>
              <a:avLst/>
              <a:gdLst/>
              <a:ahLst/>
              <a:cxnLst/>
              <a:rect l="l" t="t" r="r" b="b"/>
              <a:pathLst>
                <a:path w="1450" h="1426" extrusionOk="0">
                  <a:moveTo>
                    <a:pt x="1389" y="1"/>
                  </a:moveTo>
                  <a:cubicBezTo>
                    <a:pt x="1374" y="1"/>
                    <a:pt x="1360" y="6"/>
                    <a:pt x="1349" y="17"/>
                  </a:cubicBezTo>
                  <a:lnTo>
                    <a:pt x="22" y="1330"/>
                  </a:lnTo>
                  <a:cubicBezTo>
                    <a:pt x="1" y="1351"/>
                    <a:pt x="1" y="1387"/>
                    <a:pt x="22" y="1409"/>
                  </a:cubicBezTo>
                  <a:cubicBezTo>
                    <a:pt x="32" y="1419"/>
                    <a:pt x="46" y="1425"/>
                    <a:pt x="61" y="1425"/>
                  </a:cubicBezTo>
                  <a:cubicBezTo>
                    <a:pt x="73" y="1425"/>
                    <a:pt x="88" y="1419"/>
                    <a:pt x="100" y="1409"/>
                  </a:cubicBezTo>
                  <a:lnTo>
                    <a:pt x="1428" y="95"/>
                  </a:lnTo>
                  <a:cubicBezTo>
                    <a:pt x="1449" y="74"/>
                    <a:pt x="1449" y="38"/>
                    <a:pt x="1428" y="17"/>
                  </a:cubicBezTo>
                  <a:cubicBezTo>
                    <a:pt x="1417" y="6"/>
                    <a:pt x="1403" y="1"/>
                    <a:pt x="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3151028" y="971074"/>
              <a:ext cx="13833" cy="14421"/>
            </a:xfrm>
            <a:custGeom>
              <a:avLst/>
              <a:gdLst/>
              <a:ahLst/>
              <a:cxnLst/>
              <a:rect l="l" t="t" r="r" b="b"/>
              <a:pathLst>
                <a:path w="471" h="491" extrusionOk="0">
                  <a:moveTo>
                    <a:pt x="410" y="0"/>
                  </a:moveTo>
                  <a:cubicBezTo>
                    <a:pt x="394" y="0"/>
                    <a:pt x="379" y="7"/>
                    <a:pt x="368" y="19"/>
                  </a:cubicBezTo>
                  <a:lnTo>
                    <a:pt x="22" y="399"/>
                  </a:lnTo>
                  <a:cubicBezTo>
                    <a:pt x="0" y="420"/>
                    <a:pt x="2" y="456"/>
                    <a:pt x="26" y="476"/>
                  </a:cubicBezTo>
                  <a:cubicBezTo>
                    <a:pt x="36" y="484"/>
                    <a:pt x="50" y="490"/>
                    <a:pt x="63" y="490"/>
                  </a:cubicBezTo>
                  <a:cubicBezTo>
                    <a:pt x="79" y="490"/>
                    <a:pt x="93" y="484"/>
                    <a:pt x="104" y="473"/>
                  </a:cubicBezTo>
                  <a:lnTo>
                    <a:pt x="449" y="91"/>
                  </a:lnTo>
                  <a:cubicBezTo>
                    <a:pt x="470" y="70"/>
                    <a:pt x="469" y="34"/>
                    <a:pt x="446" y="14"/>
                  </a:cubicBezTo>
                  <a:cubicBezTo>
                    <a:pt x="436" y="5"/>
                    <a:pt x="423"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3163246" y="905491"/>
              <a:ext cx="15126" cy="13187"/>
            </a:xfrm>
            <a:custGeom>
              <a:avLst/>
              <a:gdLst/>
              <a:ahLst/>
              <a:cxnLst/>
              <a:rect l="l" t="t" r="r" b="b"/>
              <a:pathLst>
                <a:path w="515" h="449" extrusionOk="0">
                  <a:moveTo>
                    <a:pt x="456" y="1"/>
                  </a:moveTo>
                  <a:cubicBezTo>
                    <a:pt x="443" y="1"/>
                    <a:pt x="429" y="5"/>
                    <a:pt x="417" y="14"/>
                  </a:cubicBezTo>
                  <a:lnTo>
                    <a:pt x="24" y="352"/>
                  </a:lnTo>
                  <a:cubicBezTo>
                    <a:pt x="2" y="372"/>
                    <a:pt x="0" y="406"/>
                    <a:pt x="19" y="429"/>
                  </a:cubicBezTo>
                  <a:cubicBezTo>
                    <a:pt x="30" y="442"/>
                    <a:pt x="44" y="449"/>
                    <a:pt x="60" y="449"/>
                  </a:cubicBezTo>
                  <a:cubicBezTo>
                    <a:pt x="73" y="449"/>
                    <a:pt x="86" y="445"/>
                    <a:pt x="96" y="435"/>
                  </a:cubicBezTo>
                  <a:lnTo>
                    <a:pt x="489" y="96"/>
                  </a:lnTo>
                  <a:cubicBezTo>
                    <a:pt x="513" y="76"/>
                    <a:pt x="514" y="43"/>
                    <a:pt x="494" y="19"/>
                  </a:cubicBezTo>
                  <a:cubicBezTo>
                    <a:pt x="485" y="7"/>
                    <a:pt x="471" y="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3190854" y="1023294"/>
              <a:ext cx="14039" cy="9163"/>
            </a:xfrm>
            <a:custGeom>
              <a:avLst/>
              <a:gdLst/>
              <a:ahLst/>
              <a:cxnLst/>
              <a:rect l="l" t="t" r="r" b="b"/>
              <a:pathLst>
                <a:path w="478" h="312" extrusionOk="0">
                  <a:moveTo>
                    <a:pt x="415" y="1"/>
                  </a:moveTo>
                  <a:cubicBezTo>
                    <a:pt x="403" y="1"/>
                    <a:pt x="390" y="5"/>
                    <a:pt x="380" y="14"/>
                  </a:cubicBezTo>
                  <a:cubicBezTo>
                    <a:pt x="281" y="98"/>
                    <a:pt x="167" y="160"/>
                    <a:pt x="44" y="205"/>
                  </a:cubicBezTo>
                  <a:cubicBezTo>
                    <a:pt x="16" y="213"/>
                    <a:pt x="0" y="245"/>
                    <a:pt x="10" y="273"/>
                  </a:cubicBezTo>
                  <a:cubicBezTo>
                    <a:pt x="17" y="297"/>
                    <a:pt x="39" y="311"/>
                    <a:pt x="61" y="311"/>
                  </a:cubicBezTo>
                  <a:cubicBezTo>
                    <a:pt x="67" y="311"/>
                    <a:pt x="73" y="309"/>
                    <a:pt x="80" y="307"/>
                  </a:cubicBezTo>
                  <a:cubicBezTo>
                    <a:pt x="215" y="259"/>
                    <a:pt x="339" y="190"/>
                    <a:pt x="450" y="98"/>
                  </a:cubicBezTo>
                  <a:cubicBezTo>
                    <a:pt x="473" y="78"/>
                    <a:pt x="477" y="44"/>
                    <a:pt x="457" y="21"/>
                  </a:cubicBezTo>
                  <a:cubicBezTo>
                    <a:pt x="446" y="7"/>
                    <a:pt x="431" y="1"/>
                    <a:pt x="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849575" y="957593"/>
              <a:ext cx="115307" cy="142650"/>
            </a:xfrm>
            <a:custGeom>
              <a:avLst/>
              <a:gdLst/>
              <a:ahLst/>
              <a:cxnLst/>
              <a:rect l="l" t="t" r="r" b="b"/>
              <a:pathLst>
                <a:path w="3926" h="4857" extrusionOk="0">
                  <a:moveTo>
                    <a:pt x="60" y="0"/>
                  </a:moveTo>
                  <a:cubicBezTo>
                    <a:pt x="46" y="0"/>
                    <a:pt x="32" y="6"/>
                    <a:pt x="21" y="18"/>
                  </a:cubicBezTo>
                  <a:cubicBezTo>
                    <a:pt x="1" y="39"/>
                    <a:pt x="1" y="73"/>
                    <a:pt x="24" y="95"/>
                  </a:cubicBezTo>
                  <a:cubicBezTo>
                    <a:pt x="1519" y="1476"/>
                    <a:pt x="2795" y="3070"/>
                    <a:pt x="3816" y="4830"/>
                  </a:cubicBezTo>
                  <a:cubicBezTo>
                    <a:pt x="3826" y="4848"/>
                    <a:pt x="3844" y="4857"/>
                    <a:pt x="3863" y="4857"/>
                  </a:cubicBezTo>
                  <a:cubicBezTo>
                    <a:pt x="3873" y="4857"/>
                    <a:pt x="3883" y="4853"/>
                    <a:pt x="3890" y="4851"/>
                  </a:cubicBezTo>
                  <a:cubicBezTo>
                    <a:pt x="3917" y="4837"/>
                    <a:pt x="3926" y="4803"/>
                    <a:pt x="3910" y="4777"/>
                  </a:cubicBezTo>
                  <a:cubicBezTo>
                    <a:pt x="2883" y="3006"/>
                    <a:pt x="1601" y="1403"/>
                    <a:pt x="96" y="15"/>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879855" y="965523"/>
              <a:ext cx="23672" cy="28313"/>
            </a:xfrm>
            <a:custGeom>
              <a:avLst/>
              <a:gdLst/>
              <a:ahLst/>
              <a:cxnLst/>
              <a:rect l="l" t="t" r="r" b="b"/>
              <a:pathLst>
                <a:path w="806" h="964" extrusionOk="0">
                  <a:moveTo>
                    <a:pt x="63" y="0"/>
                  </a:moveTo>
                  <a:cubicBezTo>
                    <a:pt x="51" y="0"/>
                    <a:pt x="39" y="4"/>
                    <a:pt x="29" y="11"/>
                  </a:cubicBezTo>
                  <a:cubicBezTo>
                    <a:pt x="5" y="30"/>
                    <a:pt x="1" y="65"/>
                    <a:pt x="19" y="88"/>
                  </a:cubicBezTo>
                  <a:lnTo>
                    <a:pt x="700" y="943"/>
                  </a:lnTo>
                  <a:cubicBezTo>
                    <a:pt x="710" y="957"/>
                    <a:pt x="727" y="964"/>
                    <a:pt x="743" y="964"/>
                  </a:cubicBezTo>
                  <a:cubicBezTo>
                    <a:pt x="756" y="964"/>
                    <a:pt x="767" y="961"/>
                    <a:pt x="777" y="951"/>
                  </a:cubicBezTo>
                  <a:cubicBezTo>
                    <a:pt x="800" y="934"/>
                    <a:pt x="805" y="898"/>
                    <a:pt x="785" y="876"/>
                  </a:cubicBezTo>
                  <a:lnTo>
                    <a:pt x="105" y="21"/>
                  </a:lnTo>
                  <a:cubicBezTo>
                    <a:pt x="95"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52747" y="914595"/>
              <a:ext cx="12042" cy="10867"/>
            </a:xfrm>
            <a:custGeom>
              <a:avLst/>
              <a:gdLst/>
              <a:ahLst/>
              <a:cxnLst/>
              <a:rect l="l" t="t" r="r" b="b"/>
              <a:pathLst>
                <a:path w="410" h="370" extrusionOk="0">
                  <a:moveTo>
                    <a:pt x="62" y="1"/>
                  </a:moveTo>
                  <a:cubicBezTo>
                    <a:pt x="50" y="1"/>
                    <a:pt x="38" y="5"/>
                    <a:pt x="28" y="14"/>
                  </a:cubicBezTo>
                  <a:cubicBezTo>
                    <a:pt x="5" y="32"/>
                    <a:pt x="1" y="68"/>
                    <a:pt x="21" y="90"/>
                  </a:cubicBezTo>
                  <a:cubicBezTo>
                    <a:pt x="106" y="196"/>
                    <a:pt x="206" y="286"/>
                    <a:pt x="319" y="361"/>
                  </a:cubicBezTo>
                  <a:cubicBezTo>
                    <a:pt x="327" y="367"/>
                    <a:pt x="337" y="370"/>
                    <a:pt x="348" y="370"/>
                  </a:cubicBezTo>
                  <a:cubicBezTo>
                    <a:pt x="366" y="370"/>
                    <a:pt x="384" y="361"/>
                    <a:pt x="393" y="347"/>
                  </a:cubicBezTo>
                  <a:cubicBezTo>
                    <a:pt x="410" y="321"/>
                    <a:pt x="403" y="288"/>
                    <a:pt x="378" y="270"/>
                  </a:cubicBezTo>
                  <a:cubicBezTo>
                    <a:pt x="276" y="200"/>
                    <a:pt x="182" y="117"/>
                    <a:pt x="105" y="21"/>
                  </a:cubicBezTo>
                  <a:cubicBezTo>
                    <a:pt x="94" y="8"/>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739378" y="945551"/>
              <a:ext cx="12247" cy="31573"/>
            </a:xfrm>
            <a:custGeom>
              <a:avLst/>
              <a:gdLst/>
              <a:ahLst/>
              <a:cxnLst/>
              <a:rect l="l" t="t" r="r" b="b"/>
              <a:pathLst>
                <a:path w="417" h="1075" extrusionOk="0">
                  <a:moveTo>
                    <a:pt x="61" y="1"/>
                  </a:moveTo>
                  <a:cubicBezTo>
                    <a:pt x="55" y="1"/>
                    <a:pt x="50" y="1"/>
                    <a:pt x="44" y="3"/>
                  </a:cubicBezTo>
                  <a:cubicBezTo>
                    <a:pt x="16" y="12"/>
                    <a:pt x="0" y="42"/>
                    <a:pt x="9" y="70"/>
                  </a:cubicBezTo>
                  <a:lnTo>
                    <a:pt x="305" y="1036"/>
                  </a:lnTo>
                  <a:cubicBezTo>
                    <a:pt x="312" y="1059"/>
                    <a:pt x="333" y="1074"/>
                    <a:pt x="356" y="1074"/>
                  </a:cubicBezTo>
                  <a:cubicBezTo>
                    <a:pt x="362" y="1074"/>
                    <a:pt x="366" y="1074"/>
                    <a:pt x="372" y="1071"/>
                  </a:cubicBezTo>
                  <a:cubicBezTo>
                    <a:pt x="400" y="1062"/>
                    <a:pt x="416" y="1032"/>
                    <a:pt x="407" y="1003"/>
                  </a:cubicBezTo>
                  <a:lnTo>
                    <a:pt x="113" y="39"/>
                  </a:lnTo>
                  <a:cubicBezTo>
                    <a:pt x="105" y="16"/>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761611" y="951190"/>
              <a:ext cx="6638" cy="22497"/>
            </a:xfrm>
            <a:custGeom>
              <a:avLst/>
              <a:gdLst/>
              <a:ahLst/>
              <a:cxnLst/>
              <a:rect l="l" t="t" r="r" b="b"/>
              <a:pathLst>
                <a:path w="226" h="766" extrusionOk="0">
                  <a:moveTo>
                    <a:pt x="59" y="1"/>
                  </a:moveTo>
                  <a:cubicBezTo>
                    <a:pt x="57" y="1"/>
                    <a:pt x="55" y="1"/>
                    <a:pt x="53" y="1"/>
                  </a:cubicBezTo>
                  <a:cubicBezTo>
                    <a:pt x="22" y="5"/>
                    <a:pt x="1" y="34"/>
                    <a:pt x="7" y="63"/>
                  </a:cubicBezTo>
                  <a:lnTo>
                    <a:pt x="112" y="719"/>
                  </a:lnTo>
                  <a:cubicBezTo>
                    <a:pt x="115" y="746"/>
                    <a:pt x="139" y="766"/>
                    <a:pt x="165" y="766"/>
                  </a:cubicBezTo>
                  <a:cubicBezTo>
                    <a:pt x="167" y="766"/>
                    <a:pt x="170" y="764"/>
                    <a:pt x="172" y="764"/>
                  </a:cubicBezTo>
                  <a:cubicBezTo>
                    <a:pt x="173" y="764"/>
                    <a:pt x="174" y="765"/>
                    <a:pt x="175" y="766"/>
                  </a:cubicBezTo>
                  <a:cubicBezTo>
                    <a:pt x="204" y="761"/>
                    <a:pt x="226" y="733"/>
                    <a:pt x="220" y="703"/>
                  </a:cubicBezTo>
                  <a:lnTo>
                    <a:pt x="115" y="48"/>
                  </a:lnTo>
                  <a:cubicBezTo>
                    <a:pt x="112" y="20"/>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799469" y="944670"/>
              <a:ext cx="4082" cy="17945"/>
            </a:xfrm>
            <a:custGeom>
              <a:avLst/>
              <a:gdLst/>
              <a:ahLst/>
              <a:cxnLst/>
              <a:rect l="l" t="t" r="r" b="b"/>
              <a:pathLst>
                <a:path w="139" h="611" extrusionOk="0">
                  <a:moveTo>
                    <a:pt x="59" y="0"/>
                  </a:moveTo>
                  <a:cubicBezTo>
                    <a:pt x="58" y="0"/>
                    <a:pt x="56" y="0"/>
                    <a:pt x="55" y="1"/>
                  </a:cubicBezTo>
                  <a:cubicBezTo>
                    <a:pt x="25" y="2"/>
                    <a:pt x="1" y="28"/>
                    <a:pt x="3" y="58"/>
                  </a:cubicBezTo>
                  <a:lnTo>
                    <a:pt x="28" y="557"/>
                  </a:lnTo>
                  <a:cubicBezTo>
                    <a:pt x="29" y="586"/>
                    <a:pt x="55" y="610"/>
                    <a:pt x="83" y="610"/>
                  </a:cubicBezTo>
                  <a:lnTo>
                    <a:pt x="85" y="610"/>
                  </a:lnTo>
                  <a:cubicBezTo>
                    <a:pt x="115" y="607"/>
                    <a:pt x="139" y="583"/>
                    <a:pt x="136" y="553"/>
                  </a:cubicBezTo>
                  <a:lnTo>
                    <a:pt x="112" y="52"/>
                  </a:lnTo>
                  <a:cubicBezTo>
                    <a:pt x="110" y="24"/>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5317873" y="1960754"/>
            <a:ext cx="3606796" cy="2481271"/>
          </a:xfrm>
          <a:prstGeom prst="rect">
            <a:avLst/>
          </a:prstGeom>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227"/>
        <p:cNvGrpSpPr/>
        <p:nvPr/>
      </p:nvGrpSpPr>
      <p:grpSpPr>
        <a:xfrm>
          <a:off x="0" y="0"/>
          <a:ext cx="0" cy="0"/>
          <a:chOff x="0" y="0"/>
          <a:chExt cx="0" cy="0"/>
        </a:xfrm>
      </p:grpSpPr>
      <p:cxnSp>
        <p:nvCxnSpPr>
          <p:cNvPr id="6228" name="Google Shape;6228;p73"/>
          <p:cNvCxnSpPr>
            <a:stCxn id="6229" idx="0"/>
            <a:endCxn id="6230" idx="2"/>
          </p:cNvCxnSpPr>
          <p:nvPr/>
        </p:nvCxnSpPr>
        <p:spPr>
          <a:xfrm rot="5400000" flipH="1">
            <a:off x="2496625" y="2005425"/>
            <a:ext cx="547200" cy="282300"/>
          </a:xfrm>
          <a:prstGeom prst="bentConnector4">
            <a:avLst>
              <a:gd name="adj1" fmla="val 24222"/>
              <a:gd name="adj2" fmla="val 184299"/>
            </a:avLst>
          </a:prstGeom>
          <a:noFill/>
          <a:ln w="19050" cap="rnd" cmpd="sng">
            <a:solidFill>
              <a:schemeClr val="accent5"/>
            </a:solidFill>
            <a:prstDash val="dot"/>
            <a:round/>
            <a:headEnd type="none" w="med" len="med"/>
            <a:tailEnd type="none" w="med" len="med"/>
          </a:ln>
        </p:spPr>
      </p:cxnSp>
      <p:cxnSp>
        <p:nvCxnSpPr>
          <p:cNvPr id="6231" name="Google Shape;6231;p73"/>
          <p:cNvCxnSpPr>
            <a:stCxn id="6229" idx="2"/>
            <a:endCxn id="6232" idx="6"/>
          </p:cNvCxnSpPr>
          <p:nvPr/>
        </p:nvCxnSpPr>
        <p:spPr>
          <a:xfrm rot="-5400000" flipH="1">
            <a:off x="2778925" y="3588225"/>
            <a:ext cx="547200" cy="282300"/>
          </a:xfrm>
          <a:prstGeom prst="bentConnector4">
            <a:avLst>
              <a:gd name="adj1" fmla="val 24222"/>
              <a:gd name="adj2" fmla="val 184299"/>
            </a:avLst>
          </a:prstGeom>
          <a:noFill/>
          <a:ln w="19050" cap="rnd" cmpd="sng">
            <a:solidFill>
              <a:schemeClr val="accent5"/>
            </a:solidFill>
            <a:prstDash val="dot"/>
            <a:round/>
            <a:headEnd type="none" w="med" len="med"/>
            <a:tailEnd type="none" w="med" len="med"/>
          </a:ln>
        </p:spPr>
      </p:cxnSp>
      <p:sp>
        <p:nvSpPr>
          <p:cNvPr id="6233" name="Google Shape;6233;p7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SMARTPHONE MOCKUP</a:t>
            </a:r>
            <a:endParaRPr/>
          </a:p>
        </p:txBody>
      </p:sp>
      <p:sp>
        <p:nvSpPr>
          <p:cNvPr id="6229" name="Google Shape;6229;p73"/>
          <p:cNvSpPr txBox="1">
            <a:spLocks noGrp="1"/>
          </p:cNvSpPr>
          <p:nvPr>
            <p:ph type="subTitle" idx="1"/>
          </p:nvPr>
        </p:nvSpPr>
        <p:spPr>
          <a:xfrm rot="-355">
            <a:off x="1457575" y="2420175"/>
            <a:ext cx="2907600" cy="103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You can replace the image on the screen with your own work. Just right-click on it and select </a:t>
            </a:r>
            <a:r>
              <a:rPr lang="en" b="1" dirty="0">
                <a:solidFill>
                  <a:schemeClr val="accent6"/>
                </a:solidFill>
              </a:rPr>
              <a:t>“Replace image”</a:t>
            </a:r>
            <a:endParaRPr b="1" dirty="0">
              <a:solidFill>
                <a:schemeClr val="accent6"/>
              </a:solidFill>
            </a:endParaRPr>
          </a:p>
        </p:txBody>
      </p:sp>
      <p:grpSp>
        <p:nvGrpSpPr>
          <p:cNvPr id="6234" name="Google Shape;6234;p73"/>
          <p:cNvGrpSpPr/>
          <p:nvPr/>
        </p:nvGrpSpPr>
        <p:grpSpPr>
          <a:xfrm>
            <a:off x="5421013" y="1582422"/>
            <a:ext cx="1458744" cy="2711103"/>
            <a:chOff x="4678638" y="1649147"/>
            <a:chExt cx="1458744" cy="2711103"/>
          </a:xfrm>
        </p:grpSpPr>
        <p:sp>
          <p:nvSpPr>
            <p:cNvPr id="6235" name="Google Shape;6235;p73"/>
            <p:cNvSpPr/>
            <p:nvPr/>
          </p:nvSpPr>
          <p:spPr>
            <a:xfrm>
              <a:off x="4678638" y="1649147"/>
              <a:ext cx="1458744" cy="2711103"/>
            </a:xfrm>
            <a:custGeom>
              <a:avLst/>
              <a:gdLst/>
              <a:ahLst/>
              <a:cxnLst/>
              <a:rect l="l" t="t" r="r" b="b"/>
              <a:pathLst>
                <a:path w="7584" h="14095" extrusionOk="0">
                  <a:moveTo>
                    <a:pt x="505" y="0"/>
                  </a:moveTo>
                  <a:cubicBezTo>
                    <a:pt x="226" y="0"/>
                    <a:pt x="0" y="270"/>
                    <a:pt x="0" y="603"/>
                  </a:cubicBezTo>
                  <a:lnTo>
                    <a:pt x="0" y="13493"/>
                  </a:lnTo>
                  <a:cubicBezTo>
                    <a:pt x="0" y="13824"/>
                    <a:pt x="226" y="14094"/>
                    <a:pt x="505" y="14094"/>
                  </a:cubicBezTo>
                  <a:lnTo>
                    <a:pt x="7078" y="14094"/>
                  </a:lnTo>
                  <a:cubicBezTo>
                    <a:pt x="7357" y="14094"/>
                    <a:pt x="7583" y="13824"/>
                    <a:pt x="7583" y="13493"/>
                  </a:cubicBezTo>
                  <a:lnTo>
                    <a:pt x="7583" y="603"/>
                  </a:lnTo>
                  <a:cubicBezTo>
                    <a:pt x="7583" y="270"/>
                    <a:pt x="7357" y="0"/>
                    <a:pt x="7078" y="0"/>
                  </a:cubicBezTo>
                  <a:close/>
                </a:path>
              </a:pathLst>
            </a:custGeom>
            <a:solidFill>
              <a:schemeClr val="dk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3"/>
            <p:cNvSpPr/>
            <p:nvPr/>
          </p:nvSpPr>
          <p:spPr>
            <a:xfrm>
              <a:off x="5278756" y="4024401"/>
              <a:ext cx="258512" cy="258512"/>
            </a:xfrm>
            <a:custGeom>
              <a:avLst/>
              <a:gdLst/>
              <a:ahLst/>
              <a:cxnLst/>
              <a:rect l="l" t="t" r="r" b="b"/>
              <a:pathLst>
                <a:path w="1344" h="1344" extrusionOk="0">
                  <a:moveTo>
                    <a:pt x="672" y="0"/>
                  </a:moveTo>
                  <a:cubicBezTo>
                    <a:pt x="300" y="0"/>
                    <a:pt x="1" y="301"/>
                    <a:pt x="1" y="672"/>
                  </a:cubicBezTo>
                  <a:cubicBezTo>
                    <a:pt x="1" y="1043"/>
                    <a:pt x="300" y="1344"/>
                    <a:pt x="672" y="1344"/>
                  </a:cubicBezTo>
                  <a:cubicBezTo>
                    <a:pt x="1043" y="1344"/>
                    <a:pt x="1344" y="1043"/>
                    <a:pt x="1344" y="672"/>
                  </a:cubicBezTo>
                  <a:cubicBezTo>
                    <a:pt x="1344" y="301"/>
                    <a:pt x="1043" y="0"/>
                    <a:pt x="672" y="0"/>
                  </a:cubicBezTo>
                  <a:close/>
                </a:path>
              </a:pathLst>
            </a:custGeom>
            <a:solidFill>
              <a:schemeClr val="dk1"/>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3"/>
            <p:cNvSpPr/>
            <p:nvPr/>
          </p:nvSpPr>
          <p:spPr>
            <a:xfrm>
              <a:off x="5265667" y="1720123"/>
              <a:ext cx="232160" cy="24428"/>
            </a:xfrm>
            <a:custGeom>
              <a:avLst/>
              <a:gdLst/>
              <a:ahLst/>
              <a:cxnLst/>
              <a:rect l="l" t="t" r="r" b="b"/>
              <a:pathLst>
                <a:path w="1207" h="127" extrusionOk="0">
                  <a:moveTo>
                    <a:pt x="63" y="0"/>
                  </a:moveTo>
                  <a:cubicBezTo>
                    <a:pt x="27" y="0"/>
                    <a:pt x="0" y="28"/>
                    <a:pt x="0" y="63"/>
                  </a:cubicBezTo>
                  <a:cubicBezTo>
                    <a:pt x="0" y="97"/>
                    <a:pt x="27" y="126"/>
                    <a:pt x="63" y="126"/>
                  </a:cubicBezTo>
                  <a:lnTo>
                    <a:pt x="1144" y="126"/>
                  </a:lnTo>
                  <a:cubicBezTo>
                    <a:pt x="1179" y="126"/>
                    <a:pt x="1206" y="97"/>
                    <a:pt x="1206" y="63"/>
                  </a:cubicBezTo>
                  <a:cubicBezTo>
                    <a:pt x="1206" y="28"/>
                    <a:pt x="1179" y="0"/>
                    <a:pt x="1144" y="0"/>
                  </a:cubicBezTo>
                  <a:close/>
                </a:path>
              </a:pathLst>
            </a:custGeom>
            <a:solidFill>
              <a:schemeClr val="dk1"/>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3"/>
            <p:cNvSpPr/>
            <p:nvPr/>
          </p:nvSpPr>
          <p:spPr>
            <a:xfrm>
              <a:off x="5507253" y="1710506"/>
              <a:ext cx="43085" cy="43278"/>
            </a:xfrm>
            <a:custGeom>
              <a:avLst/>
              <a:gdLst/>
              <a:ahLst/>
              <a:cxnLst/>
              <a:rect l="l" t="t" r="r" b="b"/>
              <a:pathLst>
                <a:path w="224" h="225" extrusionOk="0">
                  <a:moveTo>
                    <a:pt x="111" y="1"/>
                  </a:moveTo>
                  <a:cubicBezTo>
                    <a:pt x="50" y="1"/>
                    <a:pt x="0" y="52"/>
                    <a:pt x="0" y="113"/>
                  </a:cubicBezTo>
                  <a:cubicBezTo>
                    <a:pt x="0" y="175"/>
                    <a:pt x="50" y="224"/>
                    <a:pt x="111" y="224"/>
                  </a:cubicBezTo>
                  <a:cubicBezTo>
                    <a:pt x="174" y="224"/>
                    <a:pt x="224" y="175"/>
                    <a:pt x="224" y="113"/>
                  </a:cubicBezTo>
                  <a:cubicBezTo>
                    <a:pt x="224" y="52"/>
                    <a:pt x="174" y="1"/>
                    <a:pt x="111" y="1"/>
                  </a:cubicBezTo>
                  <a:close/>
                </a:path>
              </a:pathLst>
            </a:custGeom>
            <a:solidFill>
              <a:schemeClr val="dk1"/>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239" name="Google Shape;6239;p73"/>
          <p:cNvPicPr preferRelativeResize="0"/>
          <p:nvPr/>
        </p:nvPicPr>
        <p:blipFill rotWithShape="1">
          <a:blip r:embed="rId3">
            <a:alphaModFix/>
          </a:blip>
          <a:srcRect l="4725" t="7855" r="61278" b="7863"/>
          <a:stretch/>
        </p:blipFill>
        <p:spPr>
          <a:xfrm>
            <a:off x="5488150" y="1783800"/>
            <a:ext cx="1334979" cy="2068554"/>
          </a:xfrm>
          <a:prstGeom prst="rect">
            <a:avLst/>
          </a:prstGeom>
          <a:noFill/>
          <a:ln w="9525" cap="flat" cmpd="sng">
            <a:solidFill>
              <a:srgbClr val="000000"/>
            </a:solidFill>
            <a:prstDash val="solid"/>
            <a:round/>
            <a:headEnd type="none" w="sm" len="sm"/>
            <a:tailEnd type="none" w="sm" len="sm"/>
          </a:ln>
        </p:spPr>
      </p:pic>
      <p:sp>
        <p:nvSpPr>
          <p:cNvPr id="6230" name="Google Shape;6230;p73"/>
          <p:cNvSpPr/>
          <p:nvPr/>
        </p:nvSpPr>
        <p:spPr>
          <a:xfrm>
            <a:off x="2629225" y="1590938"/>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3"/>
          <p:cNvSpPr/>
          <p:nvPr/>
        </p:nvSpPr>
        <p:spPr>
          <a:xfrm>
            <a:off x="2629225" y="3720713"/>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0" name="Google Shape;6240;p73"/>
          <p:cNvGrpSpPr/>
          <p:nvPr/>
        </p:nvGrpSpPr>
        <p:grpSpPr>
          <a:xfrm>
            <a:off x="2728898" y="3820394"/>
            <a:ext cx="364965" cy="364965"/>
            <a:chOff x="6835660" y="2875732"/>
            <a:chExt cx="364965" cy="364965"/>
          </a:xfrm>
        </p:grpSpPr>
        <p:sp>
          <p:nvSpPr>
            <p:cNvPr id="6241" name="Google Shape;6241;p73"/>
            <p:cNvSpPr/>
            <p:nvPr/>
          </p:nvSpPr>
          <p:spPr>
            <a:xfrm>
              <a:off x="6842748" y="2911439"/>
              <a:ext cx="350713" cy="322208"/>
            </a:xfrm>
            <a:custGeom>
              <a:avLst/>
              <a:gdLst/>
              <a:ahLst/>
              <a:cxnLst/>
              <a:rect l="l" t="t" r="r" b="b"/>
              <a:pathLst>
                <a:path w="9154" h="8410" extrusionOk="0">
                  <a:moveTo>
                    <a:pt x="893" y="0"/>
                  </a:moveTo>
                  <a:cubicBezTo>
                    <a:pt x="401" y="0"/>
                    <a:pt x="0" y="401"/>
                    <a:pt x="0" y="893"/>
                  </a:cubicBezTo>
                  <a:lnTo>
                    <a:pt x="0" y="7516"/>
                  </a:lnTo>
                  <a:cubicBezTo>
                    <a:pt x="0" y="8009"/>
                    <a:pt x="401" y="8409"/>
                    <a:pt x="893" y="8409"/>
                  </a:cubicBezTo>
                  <a:lnTo>
                    <a:pt x="8260" y="8409"/>
                  </a:lnTo>
                  <a:cubicBezTo>
                    <a:pt x="8753" y="8409"/>
                    <a:pt x="9153" y="8009"/>
                    <a:pt x="9153" y="7516"/>
                  </a:cubicBezTo>
                  <a:lnTo>
                    <a:pt x="9153" y="893"/>
                  </a:lnTo>
                  <a:cubicBezTo>
                    <a:pt x="9153" y="401"/>
                    <a:pt x="8753" y="0"/>
                    <a:pt x="8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3"/>
            <p:cNvSpPr/>
            <p:nvPr/>
          </p:nvSpPr>
          <p:spPr>
            <a:xfrm>
              <a:off x="6842748" y="2911439"/>
              <a:ext cx="350713" cy="74173"/>
            </a:xfrm>
            <a:custGeom>
              <a:avLst/>
              <a:gdLst/>
              <a:ahLst/>
              <a:cxnLst/>
              <a:rect l="l" t="t" r="r" b="b"/>
              <a:pathLst>
                <a:path w="9154" h="1936" extrusionOk="0">
                  <a:moveTo>
                    <a:pt x="893" y="0"/>
                  </a:moveTo>
                  <a:cubicBezTo>
                    <a:pt x="401" y="0"/>
                    <a:pt x="0" y="401"/>
                    <a:pt x="0" y="893"/>
                  </a:cubicBezTo>
                  <a:lnTo>
                    <a:pt x="0" y="1935"/>
                  </a:lnTo>
                  <a:lnTo>
                    <a:pt x="9153" y="1935"/>
                  </a:lnTo>
                  <a:lnTo>
                    <a:pt x="9153" y="893"/>
                  </a:lnTo>
                  <a:cubicBezTo>
                    <a:pt x="9153" y="401"/>
                    <a:pt x="8753" y="0"/>
                    <a:pt x="82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3"/>
            <p:cNvSpPr/>
            <p:nvPr/>
          </p:nvSpPr>
          <p:spPr>
            <a:xfrm>
              <a:off x="6881214" y="2882935"/>
              <a:ext cx="31416" cy="57047"/>
            </a:xfrm>
            <a:custGeom>
              <a:avLst/>
              <a:gdLst/>
              <a:ahLst/>
              <a:cxnLst/>
              <a:rect l="l" t="t" r="r" b="b"/>
              <a:pathLst>
                <a:path w="820" h="1489" extrusionOk="0">
                  <a:moveTo>
                    <a:pt x="410" y="0"/>
                  </a:moveTo>
                  <a:cubicBezTo>
                    <a:pt x="182" y="0"/>
                    <a:pt x="1" y="185"/>
                    <a:pt x="1" y="410"/>
                  </a:cubicBezTo>
                  <a:lnTo>
                    <a:pt x="1" y="1079"/>
                  </a:lnTo>
                  <a:cubicBezTo>
                    <a:pt x="1" y="1304"/>
                    <a:pt x="182" y="1489"/>
                    <a:pt x="410" y="1489"/>
                  </a:cubicBezTo>
                  <a:cubicBezTo>
                    <a:pt x="635" y="1489"/>
                    <a:pt x="819" y="1304"/>
                    <a:pt x="819" y="1079"/>
                  </a:cubicBezTo>
                  <a:lnTo>
                    <a:pt x="819" y="410"/>
                  </a:lnTo>
                  <a:cubicBezTo>
                    <a:pt x="819" y="185"/>
                    <a:pt x="635"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3"/>
            <p:cNvSpPr/>
            <p:nvPr/>
          </p:nvSpPr>
          <p:spPr>
            <a:xfrm>
              <a:off x="7002435" y="2882935"/>
              <a:ext cx="31416" cy="57047"/>
            </a:xfrm>
            <a:custGeom>
              <a:avLst/>
              <a:gdLst/>
              <a:ahLst/>
              <a:cxnLst/>
              <a:rect l="l" t="t" r="r" b="b"/>
              <a:pathLst>
                <a:path w="820" h="1489" extrusionOk="0">
                  <a:moveTo>
                    <a:pt x="410" y="0"/>
                  </a:moveTo>
                  <a:cubicBezTo>
                    <a:pt x="184" y="0"/>
                    <a:pt x="1" y="185"/>
                    <a:pt x="1" y="410"/>
                  </a:cubicBezTo>
                  <a:lnTo>
                    <a:pt x="1" y="1079"/>
                  </a:lnTo>
                  <a:cubicBezTo>
                    <a:pt x="1" y="1304"/>
                    <a:pt x="184" y="1489"/>
                    <a:pt x="410" y="1489"/>
                  </a:cubicBezTo>
                  <a:cubicBezTo>
                    <a:pt x="638" y="1489"/>
                    <a:pt x="819" y="1304"/>
                    <a:pt x="819" y="1079"/>
                  </a:cubicBezTo>
                  <a:lnTo>
                    <a:pt x="819" y="410"/>
                  </a:lnTo>
                  <a:cubicBezTo>
                    <a:pt x="819" y="185"/>
                    <a:pt x="638"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3"/>
            <p:cNvSpPr/>
            <p:nvPr/>
          </p:nvSpPr>
          <p:spPr>
            <a:xfrm>
              <a:off x="7123770" y="2882935"/>
              <a:ext cx="31416" cy="57047"/>
            </a:xfrm>
            <a:custGeom>
              <a:avLst/>
              <a:gdLst/>
              <a:ahLst/>
              <a:cxnLst/>
              <a:rect l="l" t="t" r="r" b="b"/>
              <a:pathLst>
                <a:path w="820" h="1489" extrusionOk="0">
                  <a:moveTo>
                    <a:pt x="410" y="0"/>
                  </a:moveTo>
                  <a:cubicBezTo>
                    <a:pt x="182" y="0"/>
                    <a:pt x="1" y="185"/>
                    <a:pt x="1" y="410"/>
                  </a:cubicBezTo>
                  <a:lnTo>
                    <a:pt x="1" y="1079"/>
                  </a:lnTo>
                  <a:cubicBezTo>
                    <a:pt x="1" y="1304"/>
                    <a:pt x="182" y="1489"/>
                    <a:pt x="410" y="1489"/>
                  </a:cubicBezTo>
                  <a:cubicBezTo>
                    <a:pt x="635" y="1489"/>
                    <a:pt x="819" y="1304"/>
                    <a:pt x="819" y="1079"/>
                  </a:cubicBezTo>
                  <a:lnTo>
                    <a:pt x="819" y="410"/>
                  </a:lnTo>
                  <a:cubicBezTo>
                    <a:pt x="819" y="185"/>
                    <a:pt x="636"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3"/>
            <p:cNvSpPr/>
            <p:nvPr/>
          </p:nvSpPr>
          <p:spPr>
            <a:xfrm>
              <a:off x="6835660" y="2875732"/>
              <a:ext cx="364965" cy="364965"/>
            </a:xfrm>
            <a:custGeom>
              <a:avLst/>
              <a:gdLst/>
              <a:ahLst/>
              <a:cxnLst/>
              <a:rect l="l" t="t" r="r" b="b"/>
              <a:pathLst>
                <a:path w="9526" h="9526" extrusionOk="0">
                  <a:moveTo>
                    <a:pt x="1599" y="374"/>
                  </a:moveTo>
                  <a:cubicBezTo>
                    <a:pt x="1721" y="374"/>
                    <a:pt x="1822" y="476"/>
                    <a:pt x="1822" y="598"/>
                  </a:cubicBezTo>
                  <a:lnTo>
                    <a:pt x="1822" y="1267"/>
                  </a:lnTo>
                  <a:cubicBezTo>
                    <a:pt x="1822" y="1391"/>
                    <a:pt x="1721" y="1491"/>
                    <a:pt x="1599" y="1491"/>
                  </a:cubicBezTo>
                  <a:cubicBezTo>
                    <a:pt x="1476" y="1491"/>
                    <a:pt x="1376" y="1391"/>
                    <a:pt x="1376" y="1267"/>
                  </a:cubicBezTo>
                  <a:lnTo>
                    <a:pt x="1376" y="598"/>
                  </a:lnTo>
                  <a:cubicBezTo>
                    <a:pt x="1376" y="476"/>
                    <a:pt x="1476" y="374"/>
                    <a:pt x="1599" y="374"/>
                  </a:cubicBezTo>
                  <a:close/>
                  <a:moveTo>
                    <a:pt x="4763" y="374"/>
                  </a:moveTo>
                  <a:cubicBezTo>
                    <a:pt x="4887" y="374"/>
                    <a:pt x="4986" y="476"/>
                    <a:pt x="4986" y="598"/>
                  </a:cubicBezTo>
                  <a:lnTo>
                    <a:pt x="4986" y="1267"/>
                  </a:lnTo>
                  <a:cubicBezTo>
                    <a:pt x="4986" y="1391"/>
                    <a:pt x="4887" y="1491"/>
                    <a:pt x="4763" y="1491"/>
                  </a:cubicBezTo>
                  <a:cubicBezTo>
                    <a:pt x="4641" y="1491"/>
                    <a:pt x="4540" y="1391"/>
                    <a:pt x="4540" y="1267"/>
                  </a:cubicBezTo>
                  <a:lnTo>
                    <a:pt x="4540" y="598"/>
                  </a:lnTo>
                  <a:cubicBezTo>
                    <a:pt x="4540" y="476"/>
                    <a:pt x="4641" y="374"/>
                    <a:pt x="4763" y="374"/>
                  </a:cubicBezTo>
                  <a:close/>
                  <a:moveTo>
                    <a:pt x="7930" y="374"/>
                  </a:moveTo>
                  <a:cubicBezTo>
                    <a:pt x="8052" y="374"/>
                    <a:pt x="8153" y="476"/>
                    <a:pt x="8153" y="598"/>
                  </a:cubicBezTo>
                  <a:lnTo>
                    <a:pt x="8153" y="1267"/>
                  </a:lnTo>
                  <a:cubicBezTo>
                    <a:pt x="8153" y="1391"/>
                    <a:pt x="8052" y="1491"/>
                    <a:pt x="7930" y="1491"/>
                  </a:cubicBezTo>
                  <a:cubicBezTo>
                    <a:pt x="7807" y="1491"/>
                    <a:pt x="7707" y="1391"/>
                    <a:pt x="7707" y="1267"/>
                  </a:cubicBezTo>
                  <a:lnTo>
                    <a:pt x="7707" y="598"/>
                  </a:lnTo>
                  <a:cubicBezTo>
                    <a:pt x="7707" y="476"/>
                    <a:pt x="7807" y="374"/>
                    <a:pt x="7930" y="374"/>
                  </a:cubicBezTo>
                  <a:close/>
                  <a:moveTo>
                    <a:pt x="7332" y="1118"/>
                  </a:moveTo>
                  <a:lnTo>
                    <a:pt x="7332" y="1267"/>
                  </a:lnTo>
                  <a:cubicBezTo>
                    <a:pt x="7332" y="1595"/>
                    <a:pt x="7600" y="1863"/>
                    <a:pt x="7927" y="1863"/>
                  </a:cubicBezTo>
                  <a:cubicBezTo>
                    <a:pt x="8255" y="1863"/>
                    <a:pt x="8523" y="1595"/>
                    <a:pt x="8523" y="1267"/>
                  </a:cubicBezTo>
                  <a:lnTo>
                    <a:pt x="8523" y="1123"/>
                  </a:lnTo>
                  <a:cubicBezTo>
                    <a:pt x="8877" y="1162"/>
                    <a:pt x="9151" y="1461"/>
                    <a:pt x="9151" y="1825"/>
                  </a:cubicBezTo>
                  <a:lnTo>
                    <a:pt x="9151" y="2681"/>
                  </a:lnTo>
                  <a:lnTo>
                    <a:pt x="5597" y="2681"/>
                  </a:lnTo>
                  <a:cubicBezTo>
                    <a:pt x="5494" y="2681"/>
                    <a:pt x="5411" y="2764"/>
                    <a:pt x="5411" y="2867"/>
                  </a:cubicBezTo>
                  <a:cubicBezTo>
                    <a:pt x="5411" y="2970"/>
                    <a:pt x="5494" y="3053"/>
                    <a:pt x="5597" y="3053"/>
                  </a:cubicBezTo>
                  <a:lnTo>
                    <a:pt x="9151" y="3053"/>
                  </a:lnTo>
                  <a:lnTo>
                    <a:pt x="9151" y="8448"/>
                  </a:lnTo>
                  <a:cubicBezTo>
                    <a:pt x="9152" y="8837"/>
                    <a:pt x="8835" y="9155"/>
                    <a:pt x="8445" y="9155"/>
                  </a:cubicBezTo>
                  <a:lnTo>
                    <a:pt x="1078" y="9155"/>
                  </a:lnTo>
                  <a:cubicBezTo>
                    <a:pt x="687" y="9155"/>
                    <a:pt x="371" y="8839"/>
                    <a:pt x="371" y="8448"/>
                  </a:cubicBezTo>
                  <a:lnTo>
                    <a:pt x="371" y="3053"/>
                  </a:lnTo>
                  <a:lnTo>
                    <a:pt x="3924" y="3053"/>
                  </a:lnTo>
                  <a:cubicBezTo>
                    <a:pt x="4027" y="3053"/>
                    <a:pt x="4110" y="2970"/>
                    <a:pt x="4110" y="2867"/>
                  </a:cubicBezTo>
                  <a:cubicBezTo>
                    <a:pt x="4110" y="2764"/>
                    <a:pt x="4027" y="2681"/>
                    <a:pt x="3924" y="2681"/>
                  </a:cubicBezTo>
                  <a:lnTo>
                    <a:pt x="371" y="2681"/>
                  </a:lnTo>
                  <a:lnTo>
                    <a:pt x="371" y="1825"/>
                  </a:lnTo>
                  <a:cubicBezTo>
                    <a:pt x="371" y="1461"/>
                    <a:pt x="648" y="1160"/>
                    <a:pt x="1004" y="1123"/>
                  </a:cubicBezTo>
                  <a:lnTo>
                    <a:pt x="1004" y="1267"/>
                  </a:lnTo>
                  <a:cubicBezTo>
                    <a:pt x="1004" y="1595"/>
                    <a:pt x="1272" y="1863"/>
                    <a:pt x="1599" y="1863"/>
                  </a:cubicBezTo>
                  <a:cubicBezTo>
                    <a:pt x="1927" y="1863"/>
                    <a:pt x="2194" y="1595"/>
                    <a:pt x="2194" y="1267"/>
                  </a:cubicBezTo>
                  <a:lnTo>
                    <a:pt x="2194" y="1118"/>
                  </a:lnTo>
                  <a:lnTo>
                    <a:pt x="4168" y="1118"/>
                  </a:lnTo>
                  <a:lnTo>
                    <a:pt x="4168" y="1267"/>
                  </a:lnTo>
                  <a:cubicBezTo>
                    <a:pt x="4168" y="1595"/>
                    <a:pt x="4436" y="1863"/>
                    <a:pt x="4763" y="1863"/>
                  </a:cubicBezTo>
                  <a:cubicBezTo>
                    <a:pt x="5091" y="1863"/>
                    <a:pt x="5359" y="1595"/>
                    <a:pt x="5359" y="1267"/>
                  </a:cubicBezTo>
                  <a:lnTo>
                    <a:pt x="5359" y="1118"/>
                  </a:lnTo>
                  <a:close/>
                  <a:moveTo>
                    <a:pt x="1601" y="1"/>
                  </a:moveTo>
                  <a:cubicBezTo>
                    <a:pt x="1273" y="1"/>
                    <a:pt x="1005" y="269"/>
                    <a:pt x="1005" y="596"/>
                  </a:cubicBezTo>
                  <a:lnTo>
                    <a:pt x="1005" y="748"/>
                  </a:lnTo>
                  <a:cubicBezTo>
                    <a:pt x="446" y="788"/>
                    <a:pt x="1" y="1254"/>
                    <a:pt x="1" y="1824"/>
                  </a:cubicBezTo>
                  <a:lnTo>
                    <a:pt x="1" y="8447"/>
                  </a:lnTo>
                  <a:cubicBezTo>
                    <a:pt x="1" y="9042"/>
                    <a:pt x="484" y="9526"/>
                    <a:pt x="1080" y="9526"/>
                  </a:cubicBezTo>
                  <a:lnTo>
                    <a:pt x="8447" y="9526"/>
                  </a:lnTo>
                  <a:cubicBezTo>
                    <a:pt x="9042" y="9526"/>
                    <a:pt x="9526" y="9042"/>
                    <a:pt x="9526" y="8447"/>
                  </a:cubicBezTo>
                  <a:lnTo>
                    <a:pt x="9526" y="1824"/>
                  </a:lnTo>
                  <a:cubicBezTo>
                    <a:pt x="9524" y="1257"/>
                    <a:pt x="9084" y="790"/>
                    <a:pt x="8525" y="748"/>
                  </a:cubicBezTo>
                  <a:lnTo>
                    <a:pt x="8525" y="596"/>
                  </a:lnTo>
                  <a:cubicBezTo>
                    <a:pt x="8525" y="269"/>
                    <a:pt x="8258" y="1"/>
                    <a:pt x="7930" y="1"/>
                  </a:cubicBezTo>
                  <a:cubicBezTo>
                    <a:pt x="7603" y="1"/>
                    <a:pt x="7335" y="269"/>
                    <a:pt x="7335" y="596"/>
                  </a:cubicBezTo>
                  <a:lnTo>
                    <a:pt x="7335" y="745"/>
                  </a:lnTo>
                  <a:lnTo>
                    <a:pt x="5360" y="745"/>
                  </a:lnTo>
                  <a:lnTo>
                    <a:pt x="5360" y="596"/>
                  </a:lnTo>
                  <a:cubicBezTo>
                    <a:pt x="5360" y="269"/>
                    <a:pt x="5092" y="1"/>
                    <a:pt x="4765" y="1"/>
                  </a:cubicBezTo>
                  <a:cubicBezTo>
                    <a:pt x="4437" y="1"/>
                    <a:pt x="4169" y="269"/>
                    <a:pt x="4169" y="596"/>
                  </a:cubicBezTo>
                  <a:lnTo>
                    <a:pt x="4169" y="745"/>
                  </a:lnTo>
                  <a:lnTo>
                    <a:pt x="2196" y="745"/>
                  </a:lnTo>
                  <a:lnTo>
                    <a:pt x="2196" y="596"/>
                  </a:lnTo>
                  <a:cubicBezTo>
                    <a:pt x="2196" y="269"/>
                    <a:pt x="1928" y="1"/>
                    <a:pt x="1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3"/>
            <p:cNvSpPr/>
            <p:nvPr/>
          </p:nvSpPr>
          <p:spPr>
            <a:xfrm>
              <a:off x="6962896" y="3012124"/>
              <a:ext cx="31340" cy="94134"/>
            </a:xfrm>
            <a:custGeom>
              <a:avLst/>
              <a:gdLst/>
              <a:ahLst/>
              <a:cxnLst/>
              <a:rect l="l" t="t" r="r" b="b"/>
              <a:pathLst>
                <a:path w="818" h="2457" extrusionOk="0">
                  <a:moveTo>
                    <a:pt x="186" y="1"/>
                  </a:moveTo>
                  <a:cubicBezTo>
                    <a:pt x="85" y="1"/>
                    <a:pt x="0" y="85"/>
                    <a:pt x="0" y="187"/>
                  </a:cubicBezTo>
                  <a:cubicBezTo>
                    <a:pt x="0" y="289"/>
                    <a:pt x="85" y="373"/>
                    <a:pt x="186" y="373"/>
                  </a:cubicBezTo>
                  <a:lnTo>
                    <a:pt x="445" y="373"/>
                  </a:lnTo>
                  <a:lnTo>
                    <a:pt x="445" y="2270"/>
                  </a:lnTo>
                  <a:cubicBezTo>
                    <a:pt x="445" y="2373"/>
                    <a:pt x="528" y="2456"/>
                    <a:pt x="631" y="2456"/>
                  </a:cubicBezTo>
                  <a:cubicBezTo>
                    <a:pt x="734" y="2456"/>
                    <a:pt x="817" y="2373"/>
                    <a:pt x="817" y="2270"/>
                  </a:cubicBezTo>
                  <a:lnTo>
                    <a:pt x="817" y="187"/>
                  </a:lnTo>
                  <a:cubicBezTo>
                    <a:pt x="817" y="85"/>
                    <a:pt x="73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3"/>
            <p:cNvSpPr/>
            <p:nvPr/>
          </p:nvSpPr>
          <p:spPr>
            <a:xfrm>
              <a:off x="7012779" y="3013082"/>
              <a:ext cx="60457" cy="93214"/>
            </a:xfrm>
            <a:custGeom>
              <a:avLst/>
              <a:gdLst/>
              <a:ahLst/>
              <a:cxnLst/>
              <a:rect l="l" t="t" r="r" b="b"/>
              <a:pathLst>
                <a:path w="1578" h="2433" extrusionOk="0">
                  <a:moveTo>
                    <a:pt x="789" y="370"/>
                  </a:moveTo>
                  <a:cubicBezTo>
                    <a:pt x="1020" y="370"/>
                    <a:pt x="1206" y="556"/>
                    <a:pt x="1206" y="787"/>
                  </a:cubicBezTo>
                  <a:cubicBezTo>
                    <a:pt x="1206" y="808"/>
                    <a:pt x="1204" y="828"/>
                    <a:pt x="1203" y="849"/>
                  </a:cubicBezTo>
                  <a:lnTo>
                    <a:pt x="1203" y="852"/>
                  </a:lnTo>
                  <a:cubicBezTo>
                    <a:pt x="1169" y="1053"/>
                    <a:pt x="996" y="1203"/>
                    <a:pt x="789" y="1203"/>
                  </a:cubicBezTo>
                  <a:cubicBezTo>
                    <a:pt x="561" y="1203"/>
                    <a:pt x="372" y="1017"/>
                    <a:pt x="372" y="787"/>
                  </a:cubicBezTo>
                  <a:cubicBezTo>
                    <a:pt x="372" y="559"/>
                    <a:pt x="558" y="370"/>
                    <a:pt x="789" y="370"/>
                  </a:cubicBezTo>
                  <a:close/>
                  <a:moveTo>
                    <a:pt x="789" y="1"/>
                  </a:moveTo>
                  <a:cubicBezTo>
                    <a:pt x="355" y="1"/>
                    <a:pt x="0" y="354"/>
                    <a:pt x="0" y="790"/>
                  </a:cubicBezTo>
                  <a:cubicBezTo>
                    <a:pt x="0" y="1224"/>
                    <a:pt x="355" y="1577"/>
                    <a:pt x="789" y="1577"/>
                  </a:cubicBezTo>
                  <a:cubicBezTo>
                    <a:pt x="853" y="1577"/>
                    <a:pt x="916" y="1571"/>
                    <a:pt x="975" y="1555"/>
                  </a:cubicBezTo>
                  <a:lnTo>
                    <a:pt x="975" y="1555"/>
                  </a:lnTo>
                  <a:cubicBezTo>
                    <a:pt x="780" y="1909"/>
                    <a:pt x="536" y="2096"/>
                    <a:pt x="533" y="2098"/>
                  </a:cubicBezTo>
                  <a:cubicBezTo>
                    <a:pt x="451" y="2160"/>
                    <a:pt x="435" y="2275"/>
                    <a:pt x="496" y="2358"/>
                  </a:cubicBezTo>
                  <a:cubicBezTo>
                    <a:pt x="533" y="2407"/>
                    <a:pt x="588" y="2433"/>
                    <a:pt x="645" y="2433"/>
                  </a:cubicBezTo>
                  <a:cubicBezTo>
                    <a:pt x="683" y="2433"/>
                    <a:pt x="722" y="2422"/>
                    <a:pt x="756" y="2396"/>
                  </a:cubicBezTo>
                  <a:cubicBezTo>
                    <a:pt x="785" y="2376"/>
                    <a:pt x="1451" y="1869"/>
                    <a:pt x="1569" y="912"/>
                  </a:cubicBezTo>
                  <a:cubicBezTo>
                    <a:pt x="1575" y="870"/>
                    <a:pt x="1578" y="830"/>
                    <a:pt x="1578" y="787"/>
                  </a:cubicBezTo>
                  <a:cubicBezTo>
                    <a:pt x="1578" y="354"/>
                    <a:pt x="1225" y="1"/>
                    <a:pt x="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3"/>
            <p:cNvSpPr/>
            <p:nvPr/>
          </p:nvSpPr>
          <p:spPr>
            <a:xfrm>
              <a:off x="7001439" y="3123767"/>
              <a:ext cx="61645" cy="71300"/>
            </a:xfrm>
            <a:custGeom>
              <a:avLst/>
              <a:gdLst/>
              <a:ahLst/>
              <a:cxnLst/>
              <a:rect l="l" t="t" r="r" b="b"/>
              <a:pathLst>
                <a:path w="1609" h="1861" extrusionOk="0">
                  <a:moveTo>
                    <a:pt x="930" y="1"/>
                  </a:moveTo>
                  <a:cubicBezTo>
                    <a:pt x="417" y="1"/>
                    <a:pt x="0" y="417"/>
                    <a:pt x="0" y="931"/>
                  </a:cubicBezTo>
                  <a:cubicBezTo>
                    <a:pt x="0" y="1444"/>
                    <a:pt x="417" y="1861"/>
                    <a:pt x="930" y="1861"/>
                  </a:cubicBezTo>
                  <a:cubicBezTo>
                    <a:pt x="1136" y="1861"/>
                    <a:pt x="1320" y="1794"/>
                    <a:pt x="1463" y="1666"/>
                  </a:cubicBezTo>
                  <a:cubicBezTo>
                    <a:pt x="1491" y="1641"/>
                    <a:pt x="1517" y="1614"/>
                    <a:pt x="1543" y="1584"/>
                  </a:cubicBezTo>
                  <a:cubicBezTo>
                    <a:pt x="1609" y="1507"/>
                    <a:pt x="1599" y="1388"/>
                    <a:pt x="1520" y="1324"/>
                  </a:cubicBezTo>
                  <a:cubicBezTo>
                    <a:pt x="1484" y="1295"/>
                    <a:pt x="1442" y="1280"/>
                    <a:pt x="1399" y="1280"/>
                  </a:cubicBezTo>
                  <a:cubicBezTo>
                    <a:pt x="1346" y="1280"/>
                    <a:pt x="1293" y="1302"/>
                    <a:pt x="1256" y="1346"/>
                  </a:cubicBezTo>
                  <a:cubicBezTo>
                    <a:pt x="1244" y="1361"/>
                    <a:pt x="1229" y="1376"/>
                    <a:pt x="1216" y="1388"/>
                  </a:cubicBezTo>
                  <a:cubicBezTo>
                    <a:pt x="1142" y="1455"/>
                    <a:pt x="1045" y="1489"/>
                    <a:pt x="932" y="1489"/>
                  </a:cubicBezTo>
                  <a:cubicBezTo>
                    <a:pt x="624" y="1489"/>
                    <a:pt x="374" y="1237"/>
                    <a:pt x="374" y="931"/>
                  </a:cubicBezTo>
                  <a:cubicBezTo>
                    <a:pt x="374" y="624"/>
                    <a:pt x="624" y="373"/>
                    <a:pt x="932" y="373"/>
                  </a:cubicBezTo>
                  <a:cubicBezTo>
                    <a:pt x="1043" y="373"/>
                    <a:pt x="1151" y="405"/>
                    <a:pt x="1244" y="468"/>
                  </a:cubicBezTo>
                  <a:cubicBezTo>
                    <a:pt x="1276" y="489"/>
                    <a:pt x="1312" y="499"/>
                    <a:pt x="1347" y="499"/>
                  </a:cubicBezTo>
                  <a:cubicBezTo>
                    <a:pt x="1407" y="499"/>
                    <a:pt x="1465" y="471"/>
                    <a:pt x="1502" y="417"/>
                  </a:cubicBezTo>
                  <a:cubicBezTo>
                    <a:pt x="1560" y="331"/>
                    <a:pt x="1538" y="216"/>
                    <a:pt x="1451" y="158"/>
                  </a:cubicBezTo>
                  <a:cubicBezTo>
                    <a:pt x="1298" y="54"/>
                    <a:pt x="1119"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3"/>
            <p:cNvSpPr/>
            <p:nvPr/>
          </p:nvSpPr>
          <p:spPr>
            <a:xfrm>
              <a:off x="7080171" y="3123844"/>
              <a:ext cx="45745" cy="71300"/>
            </a:xfrm>
            <a:custGeom>
              <a:avLst/>
              <a:gdLst/>
              <a:ahLst/>
              <a:cxnLst/>
              <a:rect l="l" t="t" r="r" b="b"/>
              <a:pathLst>
                <a:path w="1194" h="1861" extrusionOk="0">
                  <a:moveTo>
                    <a:pt x="186" y="0"/>
                  </a:moveTo>
                  <a:cubicBezTo>
                    <a:pt x="84" y="0"/>
                    <a:pt x="0" y="83"/>
                    <a:pt x="0" y="186"/>
                  </a:cubicBezTo>
                  <a:cubicBezTo>
                    <a:pt x="0" y="289"/>
                    <a:pt x="84" y="372"/>
                    <a:pt x="186" y="372"/>
                  </a:cubicBezTo>
                  <a:lnTo>
                    <a:pt x="410" y="372"/>
                  </a:lnTo>
                  <a:lnTo>
                    <a:pt x="410" y="1674"/>
                  </a:lnTo>
                  <a:cubicBezTo>
                    <a:pt x="410" y="1777"/>
                    <a:pt x="493" y="1860"/>
                    <a:pt x="596" y="1860"/>
                  </a:cubicBezTo>
                  <a:cubicBezTo>
                    <a:pt x="697" y="1860"/>
                    <a:pt x="782" y="1777"/>
                    <a:pt x="782" y="1674"/>
                  </a:cubicBezTo>
                  <a:lnTo>
                    <a:pt x="782" y="372"/>
                  </a:lnTo>
                  <a:lnTo>
                    <a:pt x="1008" y="372"/>
                  </a:lnTo>
                  <a:cubicBezTo>
                    <a:pt x="1111" y="372"/>
                    <a:pt x="1194" y="289"/>
                    <a:pt x="1194" y="186"/>
                  </a:cubicBezTo>
                  <a:cubicBezTo>
                    <a:pt x="1194" y="83"/>
                    <a:pt x="1111" y="0"/>
                    <a:pt x="1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3"/>
            <p:cNvSpPr/>
            <p:nvPr/>
          </p:nvSpPr>
          <p:spPr>
            <a:xfrm>
              <a:off x="6910255" y="3123844"/>
              <a:ext cx="71300" cy="71300"/>
            </a:xfrm>
            <a:custGeom>
              <a:avLst/>
              <a:gdLst/>
              <a:ahLst/>
              <a:cxnLst/>
              <a:rect l="l" t="t" r="r" b="b"/>
              <a:pathLst>
                <a:path w="1861" h="1861" extrusionOk="0">
                  <a:moveTo>
                    <a:pt x="931" y="372"/>
                  </a:moveTo>
                  <a:cubicBezTo>
                    <a:pt x="1237" y="372"/>
                    <a:pt x="1489" y="624"/>
                    <a:pt x="1489" y="930"/>
                  </a:cubicBezTo>
                  <a:cubicBezTo>
                    <a:pt x="1489" y="1237"/>
                    <a:pt x="1239" y="1488"/>
                    <a:pt x="931" y="1488"/>
                  </a:cubicBezTo>
                  <a:cubicBezTo>
                    <a:pt x="623" y="1488"/>
                    <a:pt x="372" y="1237"/>
                    <a:pt x="372" y="930"/>
                  </a:cubicBezTo>
                  <a:cubicBezTo>
                    <a:pt x="372" y="624"/>
                    <a:pt x="623" y="372"/>
                    <a:pt x="931" y="372"/>
                  </a:cubicBezTo>
                  <a:close/>
                  <a:moveTo>
                    <a:pt x="931" y="0"/>
                  </a:moveTo>
                  <a:cubicBezTo>
                    <a:pt x="417" y="0"/>
                    <a:pt x="0" y="417"/>
                    <a:pt x="0" y="930"/>
                  </a:cubicBezTo>
                  <a:cubicBezTo>
                    <a:pt x="0" y="1444"/>
                    <a:pt x="417" y="1860"/>
                    <a:pt x="931" y="1860"/>
                  </a:cubicBezTo>
                  <a:cubicBezTo>
                    <a:pt x="1444" y="1860"/>
                    <a:pt x="1861" y="1444"/>
                    <a:pt x="1861" y="930"/>
                  </a:cubicBezTo>
                  <a:cubicBezTo>
                    <a:pt x="1861" y="417"/>
                    <a:pt x="1444" y="0"/>
                    <a:pt x="9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3"/>
            <p:cNvSpPr/>
            <p:nvPr/>
          </p:nvSpPr>
          <p:spPr>
            <a:xfrm>
              <a:off x="7010940" y="2978448"/>
              <a:ext cx="14291" cy="14291"/>
            </a:xfrm>
            <a:custGeom>
              <a:avLst/>
              <a:gdLst/>
              <a:ahLst/>
              <a:cxnLst/>
              <a:rect l="l" t="t" r="r" b="b"/>
              <a:pathLst>
                <a:path w="373" h="373" extrusionOk="0">
                  <a:moveTo>
                    <a:pt x="187" y="0"/>
                  </a:moveTo>
                  <a:cubicBezTo>
                    <a:pt x="136" y="0"/>
                    <a:pt x="90" y="21"/>
                    <a:pt x="54" y="54"/>
                  </a:cubicBezTo>
                  <a:cubicBezTo>
                    <a:pt x="19" y="89"/>
                    <a:pt x="1" y="136"/>
                    <a:pt x="1" y="186"/>
                  </a:cubicBezTo>
                  <a:cubicBezTo>
                    <a:pt x="1" y="237"/>
                    <a:pt x="22" y="283"/>
                    <a:pt x="54" y="319"/>
                  </a:cubicBezTo>
                  <a:cubicBezTo>
                    <a:pt x="90" y="351"/>
                    <a:pt x="138" y="372"/>
                    <a:pt x="187" y="372"/>
                  </a:cubicBezTo>
                  <a:cubicBezTo>
                    <a:pt x="234" y="372"/>
                    <a:pt x="283" y="351"/>
                    <a:pt x="319" y="319"/>
                  </a:cubicBezTo>
                  <a:cubicBezTo>
                    <a:pt x="353" y="283"/>
                    <a:pt x="373" y="237"/>
                    <a:pt x="373" y="186"/>
                  </a:cubicBezTo>
                  <a:cubicBezTo>
                    <a:pt x="373" y="136"/>
                    <a:pt x="352" y="89"/>
                    <a:pt x="319" y="54"/>
                  </a:cubicBezTo>
                  <a:cubicBezTo>
                    <a:pt x="283" y="19"/>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73"/>
          <p:cNvGrpSpPr/>
          <p:nvPr/>
        </p:nvGrpSpPr>
        <p:grpSpPr>
          <a:xfrm>
            <a:off x="2758721" y="1690622"/>
            <a:ext cx="305351" cy="364927"/>
            <a:chOff x="6838534" y="1753022"/>
            <a:chExt cx="305351" cy="364927"/>
          </a:xfrm>
        </p:grpSpPr>
        <p:sp>
          <p:nvSpPr>
            <p:cNvPr id="6254" name="Google Shape;6254;p73"/>
            <p:cNvSpPr/>
            <p:nvPr/>
          </p:nvSpPr>
          <p:spPr>
            <a:xfrm>
              <a:off x="6846388" y="1759995"/>
              <a:ext cx="290562" cy="350713"/>
            </a:xfrm>
            <a:custGeom>
              <a:avLst/>
              <a:gdLst/>
              <a:ahLst/>
              <a:cxnLst/>
              <a:rect l="l" t="t" r="r" b="b"/>
              <a:pathLst>
                <a:path w="7584" h="9154" extrusionOk="0">
                  <a:moveTo>
                    <a:pt x="1" y="1"/>
                  </a:moveTo>
                  <a:lnTo>
                    <a:pt x="1" y="9153"/>
                  </a:lnTo>
                  <a:lnTo>
                    <a:pt x="4510" y="9153"/>
                  </a:lnTo>
                  <a:lnTo>
                    <a:pt x="4510" y="8192"/>
                  </a:lnTo>
                  <a:lnTo>
                    <a:pt x="4503" y="8191"/>
                  </a:lnTo>
                  <a:cubicBezTo>
                    <a:pt x="5757" y="8018"/>
                    <a:pt x="6766" y="7073"/>
                    <a:pt x="7033" y="5850"/>
                  </a:cubicBezTo>
                  <a:cubicBezTo>
                    <a:pt x="7049" y="5775"/>
                    <a:pt x="7116" y="5722"/>
                    <a:pt x="7192" y="5722"/>
                  </a:cubicBezTo>
                  <a:cubicBezTo>
                    <a:pt x="7397" y="5722"/>
                    <a:pt x="7570" y="5564"/>
                    <a:pt x="7577" y="5358"/>
                  </a:cubicBezTo>
                  <a:cubicBezTo>
                    <a:pt x="7583" y="5149"/>
                    <a:pt x="7412" y="4971"/>
                    <a:pt x="7198" y="4971"/>
                  </a:cubicBezTo>
                  <a:cubicBezTo>
                    <a:pt x="7137" y="4971"/>
                    <a:pt x="7085" y="4925"/>
                    <a:pt x="7079" y="4864"/>
                  </a:cubicBezTo>
                  <a:cubicBezTo>
                    <a:pt x="6958" y="3800"/>
                    <a:pt x="6282" y="2906"/>
                    <a:pt x="5348" y="2474"/>
                  </a:cubicBezTo>
                  <a:cubicBezTo>
                    <a:pt x="4407" y="2038"/>
                    <a:pt x="3674" y="1130"/>
                    <a:pt x="3373" y="1"/>
                  </a:cubicBez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3"/>
            <p:cNvSpPr/>
            <p:nvPr/>
          </p:nvSpPr>
          <p:spPr>
            <a:xfrm>
              <a:off x="6912822" y="2045538"/>
              <a:ext cx="57507" cy="65323"/>
            </a:xfrm>
            <a:custGeom>
              <a:avLst/>
              <a:gdLst/>
              <a:ahLst/>
              <a:cxnLst/>
              <a:rect l="l" t="t" r="r" b="b"/>
              <a:pathLst>
                <a:path w="1501" h="1705" extrusionOk="0">
                  <a:moveTo>
                    <a:pt x="603" y="1"/>
                  </a:moveTo>
                  <a:lnTo>
                    <a:pt x="0" y="679"/>
                  </a:lnTo>
                  <a:lnTo>
                    <a:pt x="865" y="1705"/>
                  </a:lnTo>
                  <a:lnTo>
                    <a:pt x="865" y="1066"/>
                  </a:lnTo>
                  <a:lnTo>
                    <a:pt x="1501" y="1066"/>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3"/>
            <p:cNvSpPr/>
            <p:nvPr/>
          </p:nvSpPr>
          <p:spPr>
            <a:xfrm>
              <a:off x="6845660" y="1902020"/>
              <a:ext cx="134209" cy="169456"/>
            </a:xfrm>
            <a:custGeom>
              <a:avLst/>
              <a:gdLst/>
              <a:ahLst/>
              <a:cxnLst/>
              <a:rect l="l" t="t" r="r" b="b"/>
              <a:pathLst>
                <a:path w="3503" h="4423" extrusionOk="0">
                  <a:moveTo>
                    <a:pt x="1755" y="898"/>
                  </a:moveTo>
                  <a:cubicBezTo>
                    <a:pt x="1978" y="898"/>
                    <a:pt x="2188" y="986"/>
                    <a:pt x="2346" y="1144"/>
                  </a:cubicBezTo>
                  <a:cubicBezTo>
                    <a:pt x="2648" y="1449"/>
                    <a:pt x="2669" y="1946"/>
                    <a:pt x="2390" y="2275"/>
                  </a:cubicBezTo>
                  <a:lnTo>
                    <a:pt x="1753" y="3032"/>
                  </a:lnTo>
                  <a:lnTo>
                    <a:pt x="1115" y="2275"/>
                  </a:lnTo>
                  <a:cubicBezTo>
                    <a:pt x="838" y="1946"/>
                    <a:pt x="857" y="1449"/>
                    <a:pt x="1163" y="1144"/>
                  </a:cubicBezTo>
                  <a:cubicBezTo>
                    <a:pt x="1322" y="986"/>
                    <a:pt x="1532" y="898"/>
                    <a:pt x="1755" y="898"/>
                  </a:cubicBezTo>
                  <a:close/>
                  <a:moveTo>
                    <a:pt x="1750" y="1"/>
                  </a:moveTo>
                  <a:cubicBezTo>
                    <a:pt x="1288" y="1"/>
                    <a:pt x="853" y="182"/>
                    <a:pt x="526" y="510"/>
                  </a:cubicBezTo>
                  <a:cubicBezTo>
                    <a:pt x="216" y="818"/>
                    <a:pt x="37" y="1227"/>
                    <a:pt x="20" y="1663"/>
                  </a:cubicBezTo>
                  <a:cubicBezTo>
                    <a:pt x="0" y="2098"/>
                    <a:pt x="146" y="2521"/>
                    <a:pt x="426" y="2854"/>
                  </a:cubicBezTo>
                  <a:lnTo>
                    <a:pt x="1163" y="3726"/>
                  </a:lnTo>
                  <a:lnTo>
                    <a:pt x="1750" y="4423"/>
                  </a:lnTo>
                  <a:lnTo>
                    <a:pt x="3075" y="2854"/>
                  </a:lnTo>
                  <a:cubicBezTo>
                    <a:pt x="3356" y="2522"/>
                    <a:pt x="3502" y="2098"/>
                    <a:pt x="3483" y="1663"/>
                  </a:cubicBezTo>
                  <a:cubicBezTo>
                    <a:pt x="3465" y="1227"/>
                    <a:pt x="3286" y="818"/>
                    <a:pt x="2977" y="510"/>
                  </a:cubicBezTo>
                  <a:cubicBezTo>
                    <a:pt x="2649" y="182"/>
                    <a:pt x="2215" y="1"/>
                    <a:pt x="1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3"/>
            <p:cNvSpPr/>
            <p:nvPr/>
          </p:nvSpPr>
          <p:spPr>
            <a:xfrm>
              <a:off x="6864050" y="1902096"/>
              <a:ext cx="97390" cy="86241"/>
            </a:xfrm>
            <a:custGeom>
              <a:avLst/>
              <a:gdLst/>
              <a:ahLst/>
              <a:cxnLst/>
              <a:rect l="l" t="t" r="r" b="b"/>
              <a:pathLst>
                <a:path w="2542" h="2251" extrusionOk="0">
                  <a:moveTo>
                    <a:pt x="1270" y="0"/>
                  </a:moveTo>
                  <a:cubicBezTo>
                    <a:pt x="808" y="0"/>
                    <a:pt x="373" y="180"/>
                    <a:pt x="46" y="508"/>
                  </a:cubicBezTo>
                  <a:lnTo>
                    <a:pt x="8" y="545"/>
                  </a:lnTo>
                  <a:lnTo>
                    <a:pt x="1" y="561"/>
                  </a:lnTo>
                  <a:cubicBezTo>
                    <a:pt x="1" y="1163"/>
                    <a:pt x="203" y="1765"/>
                    <a:pt x="614" y="2251"/>
                  </a:cubicBezTo>
                  <a:cubicBezTo>
                    <a:pt x="354" y="1922"/>
                    <a:pt x="380" y="1440"/>
                    <a:pt x="680" y="1140"/>
                  </a:cubicBezTo>
                  <a:cubicBezTo>
                    <a:pt x="837" y="983"/>
                    <a:pt x="1047" y="895"/>
                    <a:pt x="1270" y="895"/>
                  </a:cubicBezTo>
                  <a:cubicBezTo>
                    <a:pt x="1494" y="895"/>
                    <a:pt x="1705" y="983"/>
                    <a:pt x="1863" y="1140"/>
                  </a:cubicBezTo>
                  <a:cubicBezTo>
                    <a:pt x="2160" y="1438"/>
                    <a:pt x="2186" y="1922"/>
                    <a:pt x="1928" y="2251"/>
                  </a:cubicBezTo>
                  <a:cubicBezTo>
                    <a:pt x="2339" y="1765"/>
                    <a:pt x="2541" y="1163"/>
                    <a:pt x="2541" y="561"/>
                  </a:cubicBezTo>
                  <a:lnTo>
                    <a:pt x="2535" y="545"/>
                  </a:lnTo>
                  <a:cubicBezTo>
                    <a:pt x="2524" y="532"/>
                    <a:pt x="2512" y="518"/>
                    <a:pt x="2498" y="506"/>
                  </a:cubicBezTo>
                  <a:cubicBezTo>
                    <a:pt x="2169" y="180"/>
                    <a:pt x="1735" y="0"/>
                    <a:pt x="12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3"/>
            <p:cNvSpPr/>
            <p:nvPr/>
          </p:nvSpPr>
          <p:spPr>
            <a:xfrm>
              <a:off x="6855123" y="1923321"/>
              <a:ext cx="124784" cy="187501"/>
            </a:xfrm>
            <a:custGeom>
              <a:avLst/>
              <a:gdLst/>
              <a:ahLst/>
              <a:cxnLst/>
              <a:rect l="l" t="t" r="r" b="b"/>
              <a:pathLst>
                <a:path w="3257" h="4894" extrusionOk="0">
                  <a:moveTo>
                    <a:pt x="2774" y="0"/>
                  </a:moveTo>
                  <a:lnTo>
                    <a:pt x="2774" y="9"/>
                  </a:lnTo>
                  <a:cubicBezTo>
                    <a:pt x="2774" y="610"/>
                    <a:pt x="2572" y="1213"/>
                    <a:pt x="2161" y="1698"/>
                  </a:cubicBezTo>
                  <a:lnTo>
                    <a:pt x="0" y="4256"/>
                  </a:lnTo>
                  <a:lnTo>
                    <a:pt x="639" y="4256"/>
                  </a:lnTo>
                  <a:lnTo>
                    <a:pt x="639" y="4893"/>
                  </a:lnTo>
                  <a:lnTo>
                    <a:pt x="2831" y="2298"/>
                  </a:lnTo>
                  <a:cubicBezTo>
                    <a:pt x="3111" y="1965"/>
                    <a:pt x="3257" y="1542"/>
                    <a:pt x="3237" y="1107"/>
                  </a:cubicBezTo>
                  <a:cubicBezTo>
                    <a:pt x="3219" y="694"/>
                    <a:pt x="3056" y="304"/>
                    <a:pt x="2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3"/>
            <p:cNvSpPr/>
            <p:nvPr/>
          </p:nvSpPr>
          <p:spPr>
            <a:xfrm>
              <a:off x="6967685" y="1753022"/>
              <a:ext cx="64518" cy="91873"/>
            </a:xfrm>
            <a:custGeom>
              <a:avLst/>
              <a:gdLst/>
              <a:ahLst/>
              <a:cxnLst/>
              <a:rect l="l" t="t" r="r" b="b"/>
              <a:pathLst>
                <a:path w="1684" h="2398" extrusionOk="0">
                  <a:moveTo>
                    <a:pt x="206" y="1"/>
                  </a:moveTo>
                  <a:cubicBezTo>
                    <a:pt x="190" y="1"/>
                    <a:pt x="174" y="3"/>
                    <a:pt x="158" y="7"/>
                  </a:cubicBezTo>
                  <a:cubicBezTo>
                    <a:pt x="60" y="32"/>
                    <a:pt x="0" y="135"/>
                    <a:pt x="27" y="233"/>
                  </a:cubicBezTo>
                  <a:cubicBezTo>
                    <a:pt x="253" y="1082"/>
                    <a:pt x="726" y="1833"/>
                    <a:pt x="1356" y="2354"/>
                  </a:cubicBezTo>
                  <a:cubicBezTo>
                    <a:pt x="1392" y="2382"/>
                    <a:pt x="1433" y="2397"/>
                    <a:pt x="1475" y="2397"/>
                  </a:cubicBezTo>
                  <a:cubicBezTo>
                    <a:pt x="1530" y="2397"/>
                    <a:pt x="1582" y="2375"/>
                    <a:pt x="1619" y="2330"/>
                  </a:cubicBezTo>
                  <a:cubicBezTo>
                    <a:pt x="1683" y="2250"/>
                    <a:pt x="1673" y="2132"/>
                    <a:pt x="1593" y="2068"/>
                  </a:cubicBezTo>
                  <a:cubicBezTo>
                    <a:pt x="1021" y="1597"/>
                    <a:pt x="594" y="912"/>
                    <a:pt x="386" y="138"/>
                  </a:cubicBezTo>
                  <a:cubicBezTo>
                    <a:pt x="363" y="56"/>
                    <a:pt x="288"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3"/>
            <p:cNvSpPr/>
            <p:nvPr/>
          </p:nvSpPr>
          <p:spPr>
            <a:xfrm>
              <a:off x="6838534" y="1865086"/>
              <a:ext cx="305351" cy="252863"/>
            </a:xfrm>
            <a:custGeom>
              <a:avLst/>
              <a:gdLst/>
              <a:ahLst/>
              <a:cxnLst/>
              <a:rect l="l" t="t" r="r" b="b"/>
              <a:pathLst>
                <a:path w="7970" h="6600" extrusionOk="0">
                  <a:moveTo>
                    <a:pt x="1936" y="1154"/>
                  </a:moveTo>
                  <a:cubicBezTo>
                    <a:pt x="2344" y="1154"/>
                    <a:pt x="2730" y="1310"/>
                    <a:pt x="3020" y="1594"/>
                  </a:cubicBezTo>
                  <a:cubicBezTo>
                    <a:pt x="3012" y="1846"/>
                    <a:pt x="2968" y="2093"/>
                    <a:pt x="2887" y="2328"/>
                  </a:cubicBezTo>
                  <a:cubicBezTo>
                    <a:pt x="2837" y="2199"/>
                    <a:pt x="2762" y="2080"/>
                    <a:pt x="2661" y="1978"/>
                  </a:cubicBezTo>
                  <a:cubicBezTo>
                    <a:pt x="2468" y="1783"/>
                    <a:pt x="2210" y="1678"/>
                    <a:pt x="1936" y="1678"/>
                  </a:cubicBezTo>
                  <a:cubicBezTo>
                    <a:pt x="1664" y="1678"/>
                    <a:pt x="1407" y="1783"/>
                    <a:pt x="1213" y="1978"/>
                  </a:cubicBezTo>
                  <a:cubicBezTo>
                    <a:pt x="1110" y="2080"/>
                    <a:pt x="1035" y="2199"/>
                    <a:pt x="987" y="2328"/>
                  </a:cubicBezTo>
                  <a:cubicBezTo>
                    <a:pt x="907" y="2093"/>
                    <a:pt x="862" y="1846"/>
                    <a:pt x="854" y="1594"/>
                  </a:cubicBezTo>
                  <a:cubicBezTo>
                    <a:pt x="1145" y="1310"/>
                    <a:pt x="1529" y="1154"/>
                    <a:pt x="1936" y="1154"/>
                  </a:cubicBezTo>
                  <a:close/>
                  <a:moveTo>
                    <a:pt x="1936" y="2050"/>
                  </a:moveTo>
                  <a:cubicBezTo>
                    <a:pt x="2111" y="2050"/>
                    <a:pt x="2274" y="2117"/>
                    <a:pt x="2396" y="2240"/>
                  </a:cubicBezTo>
                  <a:cubicBezTo>
                    <a:pt x="2633" y="2477"/>
                    <a:pt x="2649" y="2864"/>
                    <a:pt x="2434" y="3120"/>
                  </a:cubicBezTo>
                  <a:lnTo>
                    <a:pt x="1936" y="3708"/>
                  </a:lnTo>
                  <a:lnTo>
                    <a:pt x="1441" y="3120"/>
                  </a:lnTo>
                  <a:cubicBezTo>
                    <a:pt x="1225" y="2864"/>
                    <a:pt x="1241" y="2478"/>
                    <a:pt x="1478" y="2240"/>
                  </a:cubicBezTo>
                  <a:cubicBezTo>
                    <a:pt x="1600" y="2117"/>
                    <a:pt x="1764" y="2050"/>
                    <a:pt x="1936" y="2050"/>
                  </a:cubicBezTo>
                  <a:close/>
                  <a:moveTo>
                    <a:pt x="533" y="2054"/>
                  </a:moveTo>
                  <a:cubicBezTo>
                    <a:pt x="622" y="2526"/>
                    <a:pt x="831" y="2971"/>
                    <a:pt x="1140" y="3340"/>
                  </a:cubicBezTo>
                  <a:lnTo>
                    <a:pt x="1695" y="3996"/>
                  </a:lnTo>
                  <a:lnTo>
                    <a:pt x="1352" y="4404"/>
                  </a:lnTo>
                  <a:lnTo>
                    <a:pt x="756" y="3699"/>
                  </a:lnTo>
                  <a:cubicBezTo>
                    <a:pt x="505" y="3401"/>
                    <a:pt x="377" y="3023"/>
                    <a:pt x="393" y="2635"/>
                  </a:cubicBezTo>
                  <a:cubicBezTo>
                    <a:pt x="402" y="2432"/>
                    <a:pt x="451" y="2234"/>
                    <a:pt x="533" y="2054"/>
                  </a:cubicBezTo>
                  <a:close/>
                  <a:moveTo>
                    <a:pt x="3346" y="2053"/>
                  </a:moveTo>
                  <a:cubicBezTo>
                    <a:pt x="3429" y="2233"/>
                    <a:pt x="3477" y="2429"/>
                    <a:pt x="3484" y="2633"/>
                  </a:cubicBezTo>
                  <a:cubicBezTo>
                    <a:pt x="3502" y="3022"/>
                    <a:pt x="3371" y="3400"/>
                    <a:pt x="3123" y="3697"/>
                  </a:cubicBezTo>
                  <a:lnTo>
                    <a:pt x="1259" y="5903"/>
                  </a:lnTo>
                  <a:lnTo>
                    <a:pt x="1259" y="5775"/>
                  </a:lnTo>
                  <a:cubicBezTo>
                    <a:pt x="1258" y="5674"/>
                    <a:pt x="1174" y="5590"/>
                    <a:pt x="1072" y="5590"/>
                  </a:cubicBezTo>
                  <a:lnTo>
                    <a:pt x="835" y="5590"/>
                  </a:lnTo>
                  <a:cubicBezTo>
                    <a:pt x="835" y="5590"/>
                    <a:pt x="2736" y="3340"/>
                    <a:pt x="2737" y="3337"/>
                  </a:cubicBezTo>
                  <a:cubicBezTo>
                    <a:pt x="3048" y="2970"/>
                    <a:pt x="3257" y="2526"/>
                    <a:pt x="3346" y="2053"/>
                  </a:cubicBezTo>
                  <a:close/>
                  <a:moveTo>
                    <a:pt x="2524" y="4980"/>
                  </a:moveTo>
                  <a:lnTo>
                    <a:pt x="3041" y="5590"/>
                  </a:lnTo>
                  <a:lnTo>
                    <a:pt x="2804" y="5590"/>
                  </a:lnTo>
                  <a:cubicBezTo>
                    <a:pt x="2701" y="5590"/>
                    <a:pt x="2618" y="5674"/>
                    <a:pt x="2618" y="5776"/>
                  </a:cubicBezTo>
                  <a:lnTo>
                    <a:pt x="2618" y="5904"/>
                  </a:lnTo>
                  <a:lnTo>
                    <a:pt x="2181" y="5388"/>
                  </a:lnTo>
                  <a:lnTo>
                    <a:pt x="2524" y="4980"/>
                  </a:lnTo>
                  <a:close/>
                  <a:moveTo>
                    <a:pt x="6257" y="0"/>
                  </a:moveTo>
                  <a:cubicBezTo>
                    <a:pt x="6205" y="0"/>
                    <a:pt x="6154" y="22"/>
                    <a:pt x="6117" y="63"/>
                  </a:cubicBezTo>
                  <a:cubicBezTo>
                    <a:pt x="6050" y="142"/>
                    <a:pt x="6059" y="259"/>
                    <a:pt x="6136" y="326"/>
                  </a:cubicBezTo>
                  <a:cubicBezTo>
                    <a:pt x="6675" y="791"/>
                    <a:pt x="7017" y="1437"/>
                    <a:pt x="7099" y="2142"/>
                  </a:cubicBezTo>
                  <a:cubicBezTo>
                    <a:pt x="7117" y="2295"/>
                    <a:pt x="7248" y="2413"/>
                    <a:pt x="7404" y="2413"/>
                  </a:cubicBezTo>
                  <a:cubicBezTo>
                    <a:pt x="7456" y="2413"/>
                    <a:pt x="7504" y="2434"/>
                    <a:pt x="7541" y="2471"/>
                  </a:cubicBezTo>
                  <a:cubicBezTo>
                    <a:pt x="7577" y="2508"/>
                    <a:pt x="7598" y="2557"/>
                    <a:pt x="7596" y="2611"/>
                  </a:cubicBezTo>
                  <a:cubicBezTo>
                    <a:pt x="7592" y="2711"/>
                    <a:pt x="7502" y="2792"/>
                    <a:pt x="7397" y="2792"/>
                  </a:cubicBezTo>
                  <a:cubicBezTo>
                    <a:pt x="7233" y="2792"/>
                    <a:pt x="7090" y="2909"/>
                    <a:pt x="7055" y="3068"/>
                  </a:cubicBezTo>
                  <a:cubicBezTo>
                    <a:pt x="6775" y="4355"/>
                    <a:pt x="5612" y="5291"/>
                    <a:pt x="4294" y="5291"/>
                  </a:cubicBezTo>
                  <a:cubicBezTo>
                    <a:pt x="3846" y="5291"/>
                    <a:pt x="3419" y="5189"/>
                    <a:pt x="3023" y="4989"/>
                  </a:cubicBezTo>
                  <a:lnTo>
                    <a:pt x="2770" y="4690"/>
                  </a:lnTo>
                  <a:lnTo>
                    <a:pt x="3407" y="3937"/>
                  </a:lnTo>
                  <a:cubicBezTo>
                    <a:pt x="3718" y="3568"/>
                    <a:pt x="3877" y="3099"/>
                    <a:pt x="3856" y="2618"/>
                  </a:cubicBezTo>
                  <a:cubicBezTo>
                    <a:pt x="3835" y="2136"/>
                    <a:pt x="3637" y="1682"/>
                    <a:pt x="3297" y="1341"/>
                  </a:cubicBezTo>
                  <a:cubicBezTo>
                    <a:pt x="2934" y="978"/>
                    <a:pt x="2453" y="780"/>
                    <a:pt x="1938" y="780"/>
                  </a:cubicBezTo>
                  <a:cubicBezTo>
                    <a:pt x="1424" y="780"/>
                    <a:pt x="944" y="978"/>
                    <a:pt x="581" y="1341"/>
                  </a:cubicBezTo>
                  <a:cubicBezTo>
                    <a:pt x="240" y="1682"/>
                    <a:pt x="40" y="2136"/>
                    <a:pt x="21" y="2618"/>
                  </a:cubicBezTo>
                  <a:cubicBezTo>
                    <a:pt x="0" y="3099"/>
                    <a:pt x="159" y="3568"/>
                    <a:pt x="471" y="3937"/>
                  </a:cubicBezTo>
                  <a:lnTo>
                    <a:pt x="1107" y="4690"/>
                  </a:lnTo>
                  <a:lnTo>
                    <a:pt x="292" y="5656"/>
                  </a:lnTo>
                  <a:cubicBezTo>
                    <a:pt x="246" y="5711"/>
                    <a:pt x="235" y="5788"/>
                    <a:pt x="267" y="5855"/>
                  </a:cubicBezTo>
                  <a:cubicBezTo>
                    <a:pt x="296" y="5919"/>
                    <a:pt x="363" y="5962"/>
                    <a:pt x="436" y="5962"/>
                  </a:cubicBezTo>
                  <a:lnTo>
                    <a:pt x="887" y="5962"/>
                  </a:lnTo>
                  <a:lnTo>
                    <a:pt x="887" y="6413"/>
                  </a:lnTo>
                  <a:cubicBezTo>
                    <a:pt x="887" y="6491"/>
                    <a:pt x="936" y="6559"/>
                    <a:pt x="1011" y="6588"/>
                  </a:cubicBezTo>
                  <a:cubicBezTo>
                    <a:pt x="1032" y="6595"/>
                    <a:pt x="1054" y="6599"/>
                    <a:pt x="1073" y="6599"/>
                  </a:cubicBezTo>
                  <a:cubicBezTo>
                    <a:pt x="1128" y="6599"/>
                    <a:pt x="1180" y="6574"/>
                    <a:pt x="1215" y="6534"/>
                  </a:cubicBezTo>
                  <a:lnTo>
                    <a:pt x="1939" y="5677"/>
                  </a:lnTo>
                  <a:lnTo>
                    <a:pt x="2664" y="6534"/>
                  </a:lnTo>
                  <a:cubicBezTo>
                    <a:pt x="2700" y="6577"/>
                    <a:pt x="2753" y="6599"/>
                    <a:pt x="2806" y="6599"/>
                  </a:cubicBezTo>
                  <a:cubicBezTo>
                    <a:pt x="2828" y="6599"/>
                    <a:pt x="2849" y="6595"/>
                    <a:pt x="2870" y="6588"/>
                  </a:cubicBezTo>
                  <a:cubicBezTo>
                    <a:pt x="2941" y="6562"/>
                    <a:pt x="2992" y="6491"/>
                    <a:pt x="2992" y="6413"/>
                  </a:cubicBezTo>
                  <a:lnTo>
                    <a:pt x="2992" y="5962"/>
                  </a:lnTo>
                  <a:lnTo>
                    <a:pt x="3443" y="5962"/>
                  </a:lnTo>
                  <a:cubicBezTo>
                    <a:pt x="3514" y="5962"/>
                    <a:pt x="3579" y="5919"/>
                    <a:pt x="3611" y="5855"/>
                  </a:cubicBezTo>
                  <a:cubicBezTo>
                    <a:pt x="3640" y="5790"/>
                    <a:pt x="3632" y="5711"/>
                    <a:pt x="3585" y="5656"/>
                  </a:cubicBezTo>
                  <a:lnTo>
                    <a:pt x="3510" y="5567"/>
                  </a:lnTo>
                  <a:lnTo>
                    <a:pt x="3510" y="5567"/>
                  </a:lnTo>
                  <a:cubicBezTo>
                    <a:pt x="3765" y="5632"/>
                    <a:pt x="4027" y="5665"/>
                    <a:pt x="4294" y="5665"/>
                  </a:cubicBezTo>
                  <a:cubicBezTo>
                    <a:pt x="4373" y="5665"/>
                    <a:pt x="4452" y="5662"/>
                    <a:pt x="4530" y="5656"/>
                  </a:cubicBezTo>
                  <a:lnTo>
                    <a:pt x="4530" y="6413"/>
                  </a:lnTo>
                  <a:cubicBezTo>
                    <a:pt x="4530" y="6515"/>
                    <a:pt x="4614" y="6599"/>
                    <a:pt x="4716" y="6599"/>
                  </a:cubicBezTo>
                  <a:cubicBezTo>
                    <a:pt x="4819" y="6599"/>
                    <a:pt x="4903" y="6515"/>
                    <a:pt x="4903" y="6413"/>
                  </a:cubicBezTo>
                  <a:lnTo>
                    <a:pt x="4903" y="5605"/>
                  </a:lnTo>
                  <a:cubicBezTo>
                    <a:pt x="5417" y="5504"/>
                    <a:pt x="5906" y="5279"/>
                    <a:pt x="6315" y="4945"/>
                  </a:cubicBezTo>
                  <a:cubicBezTo>
                    <a:pt x="6868" y="4492"/>
                    <a:pt x="7260" y="3860"/>
                    <a:pt x="7416" y="3166"/>
                  </a:cubicBezTo>
                  <a:cubicBezTo>
                    <a:pt x="7717" y="3157"/>
                    <a:pt x="7956" y="2923"/>
                    <a:pt x="7968" y="2626"/>
                  </a:cubicBezTo>
                  <a:cubicBezTo>
                    <a:pt x="7970" y="2471"/>
                    <a:pt x="7915" y="2325"/>
                    <a:pt x="7808" y="2217"/>
                  </a:cubicBezTo>
                  <a:cubicBezTo>
                    <a:pt x="7715" y="2120"/>
                    <a:pt x="7595" y="2060"/>
                    <a:pt x="7462" y="2047"/>
                  </a:cubicBezTo>
                  <a:cubicBezTo>
                    <a:pt x="7360" y="1269"/>
                    <a:pt x="6977" y="560"/>
                    <a:pt x="6379" y="45"/>
                  </a:cubicBezTo>
                  <a:cubicBezTo>
                    <a:pt x="6344" y="15"/>
                    <a:pt x="6300" y="0"/>
                    <a:pt x="6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3"/>
            <p:cNvSpPr/>
            <p:nvPr/>
          </p:nvSpPr>
          <p:spPr>
            <a:xfrm>
              <a:off x="7044119" y="1847692"/>
              <a:ext cx="14291" cy="14291"/>
            </a:xfrm>
            <a:custGeom>
              <a:avLst/>
              <a:gdLst/>
              <a:ahLst/>
              <a:cxnLst/>
              <a:rect l="l" t="t" r="r" b="b"/>
              <a:pathLst>
                <a:path w="373" h="373" extrusionOk="0">
                  <a:moveTo>
                    <a:pt x="187" y="1"/>
                  </a:moveTo>
                  <a:cubicBezTo>
                    <a:pt x="138" y="1"/>
                    <a:pt x="90" y="21"/>
                    <a:pt x="56" y="54"/>
                  </a:cubicBezTo>
                  <a:cubicBezTo>
                    <a:pt x="20" y="90"/>
                    <a:pt x="1" y="136"/>
                    <a:pt x="1" y="187"/>
                  </a:cubicBezTo>
                  <a:cubicBezTo>
                    <a:pt x="1" y="234"/>
                    <a:pt x="22" y="283"/>
                    <a:pt x="56" y="319"/>
                  </a:cubicBezTo>
                  <a:cubicBezTo>
                    <a:pt x="90" y="352"/>
                    <a:pt x="139" y="373"/>
                    <a:pt x="187" y="373"/>
                  </a:cubicBezTo>
                  <a:cubicBezTo>
                    <a:pt x="236" y="373"/>
                    <a:pt x="284" y="352"/>
                    <a:pt x="319" y="319"/>
                  </a:cubicBezTo>
                  <a:cubicBezTo>
                    <a:pt x="355" y="283"/>
                    <a:pt x="373" y="237"/>
                    <a:pt x="373" y="187"/>
                  </a:cubicBezTo>
                  <a:cubicBezTo>
                    <a:pt x="373" y="138"/>
                    <a:pt x="354" y="90"/>
                    <a:pt x="319" y="54"/>
                  </a:cubicBezTo>
                  <a:cubicBezTo>
                    <a:pt x="284" y="18"/>
                    <a:pt x="237"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73"/>
          <p:cNvGrpSpPr/>
          <p:nvPr/>
        </p:nvGrpSpPr>
        <p:grpSpPr>
          <a:xfrm>
            <a:off x="4008127" y="1872965"/>
            <a:ext cx="383249" cy="360047"/>
            <a:chOff x="1130114" y="2192815"/>
            <a:chExt cx="383249" cy="360047"/>
          </a:xfrm>
        </p:grpSpPr>
        <p:sp>
          <p:nvSpPr>
            <p:cNvPr id="6263" name="Google Shape;6263;p73"/>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3"/>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3"/>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3"/>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3"/>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3"/>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3"/>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3"/>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3"/>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3"/>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3"/>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3"/>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3"/>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6" name="Google Shape;6276;p73"/>
          <p:cNvGrpSpPr/>
          <p:nvPr/>
        </p:nvGrpSpPr>
        <p:grpSpPr>
          <a:xfrm>
            <a:off x="7443700" y="3236052"/>
            <a:ext cx="312879" cy="321425"/>
            <a:chOff x="8068650" y="2896252"/>
            <a:chExt cx="312879" cy="321425"/>
          </a:xfrm>
        </p:grpSpPr>
        <p:sp>
          <p:nvSpPr>
            <p:cNvPr id="6277" name="Google Shape;6277;p73"/>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3"/>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3"/>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3"/>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3"/>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3"/>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3"/>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3"/>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3"/>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73"/>
          <p:cNvGrpSpPr/>
          <p:nvPr/>
        </p:nvGrpSpPr>
        <p:grpSpPr>
          <a:xfrm>
            <a:off x="1407900" y="3772532"/>
            <a:ext cx="379783" cy="304303"/>
            <a:chOff x="4969625" y="600282"/>
            <a:chExt cx="379783" cy="304303"/>
          </a:xfrm>
        </p:grpSpPr>
        <p:sp>
          <p:nvSpPr>
            <p:cNvPr id="6287" name="Google Shape;6287;p73"/>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3"/>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3"/>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3"/>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3"/>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3"/>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3"/>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3"/>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3"/>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299"/>
        <p:cNvGrpSpPr/>
        <p:nvPr/>
      </p:nvGrpSpPr>
      <p:grpSpPr>
        <a:xfrm>
          <a:off x="0" y="0"/>
          <a:ext cx="0" cy="0"/>
          <a:chOff x="0" y="0"/>
          <a:chExt cx="0" cy="0"/>
        </a:xfrm>
      </p:grpSpPr>
      <p:sp>
        <p:nvSpPr>
          <p:cNvPr id="6300" name="Google Shape;6300;p7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TABLET MOCKUP</a:t>
            </a:r>
            <a:endParaRPr/>
          </a:p>
        </p:txBody>
      </p:sp>
      <p:sp>
        <p:nvSpPr>
          <p:cNvPr id="6301" name="Google Shape;6301;p74"/>
          <p:cNvSpPr txBox="1">
            <a:spLocks noGrp="1"/>
          </p:cNvSpPr>
          <p:nvPr>
            <p:ph type="subTitle" idx="1"/>
          </p:nvPr>
        </p:nvSpPr>
        <p:spPr>
          <a:xfrm rot="-355">
            <a:off x="4934350" y="2420175"/>
            <a:ext cx="2907600" cy="103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a:t>
            </a:r>
            <a:r>
              <a:rPr lang="en" b="1">
                <a:solidFill>
                  <a:schemeClr val="accent6"/>
                </a:solidFill>
              </a:rPr>
              <a:t>“Replace image”</a:t>
            </a:r>
            <a:endParaRPr b="1">
              <a:solidFill>
                <a:schemeClr val="accent6"/>
              </a:solidFill>
            </a:endParaRPr>
          </a:p>
        </p:txBody>
      </p:sp>
      <p:sp>
        <p:nvSpPr>
          <p:cNvPr id="6302" name="Google Shape;6302;p74"/>
          <p:cNvSpPr/>
          <p:nvPr/>
        </p:nvSpPr>
        <p:spPr>
          <a:xfrm rot="5400000">
            <a:off x="1298201" y="1842368"/>
            <a:ext cx="3041204" cy="2184062"/>
          </a:xfrm>
          <a:custGeom>
            <a:avLst/>
            <a:gdLst/>
            <a:ahLst/>
            <a:cxnLst/>
            <a:rect l="l" t="t" r="r" b="b"/>
            <a:pathLst>
              <a:path w="16945" h="12169" extrusionOk="0">
                <a:moveTo>
                  <a:pt x="925" y="0"/>
                </a:moveTo>
                <a:cubicBezTo>
                  <a:pt x="415" y="0"/>
                  <a:pt x="0" y="415"/>
                  <a:pt x="0" y="925"/>
                </a:cubicBezTo>
                <a:lnTo>
                  <a:pt x="0" y="11245"/>
                </a:lnTo>
                <a:cubicBezTo>
                  <a:pt x="0" y="11755"/>
                  <a:pt x="415" y="12168"/>
                  <a:pt x="925" y="12168"/>
                </a:cubicBezTo>
                <a:lnTo>
                  <a:pt x="16021" y="12168"/>
                </a:lnTo>
                <a:cubicBezTo>
                  <a:pt x="16532" y="12168"/>
                  <a:pt x="16945" y="11755"/>
                  <a:pt x="16945" y="11245"/>
                </a:cubicBezTo>
                <a:lnTo>
                  <a:pt x="16945" y="925"/>
                </a:lnTo>
                <a:cubicBezTo>
                  <a:pt x="16945" y="415"/>
                  <a:pt x="16532" y="0"/>
                  <a:pt x="16021" y="0"/>
                </a:cubicBezTo>
                <a:close/>
              </a:path>
            </a:pathLst>
          </a:custGeom>
          <a:solidFill>
            <a:schemeClr val="accent1"/>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4"/>
          <p:cNvSpPr/>
          <p:nvPr/>
        </p:nvSpPr>
        <p:spPr>
          <a:xfrm rot="5400000">
            <a:off x="2746015" y="4251335"/>
            <a:ext cx="145554" cy="145556"/>
          </a:xfrm>
          <a:custGeom>
            <a:avLst/>
            <a:gdLst/>
            <a:ahLst/>
            <a:cxnLst/>
            <a:rect l="l" t="t" r="r" b="b"/>
            <a:pathLst>
              <a:path w="811" h="811" extrusionOk="0">
                <a:moveTo>
                  <a:pt x="405" y="0"/>
                </a:moveTo>
                <a:cubicBezTo>
                  <a:pt x="181" y="0"/>
                  <a:pt x="0" y="181"/>
                  <a:pt x="0" y="406"/>
                </a:cubicBezTo>
                <a:cubicBezTo>
                  <a:pt x="0" y="629"/>
                  <a:pt x="181" y="810"/>
                  <a:pt x="405" y="810"/>
                </a:cubicBezTo>
                <a:cubicBezTo>
                  <a:pt x="630" y="810"/>
                  <a:pt x="811" y="629"/>
                  <a:pt x="811" y="406"/>
                </a:cubicBezTo>
                <a:cubicBezTo>
                  <a:pt x="811" y="181"/>
                  <a:pt x="630" y="0"/>
                  <a:pt x="405" y="0"/>
                </a:cubicBezTo>
                <a:close/>
              </a:path>
            </a:pathLst>
          </a:custGeom>
          <a:solidFill>
            <a:schemeClr val="accent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304" name="Google Shape;6304;p74"/>
          <p:cNvPicPr preferRelativeResize="0"/>
          <p:nvPr/>
        </p:nvPicPr>
        <p:blipFill rotWithShape="1">
          <a:blip r:embed="rId3">
            <a:alphaModFix/>
          </a:blip>
          <a:srcRect l="30273" r="30277"/>
          <a:stretch/>
        </p:blipFill>
        <p:spPr>
          <a:xfrm>
            <a:off x="1917800" y="1591338"/>
            <a:ext cx="1801800" cy="2569130"/>
          </a:xfrm>
          <a:prstGeom prst="rect">
            <a:avLst/>
          </a:prstGeom>
          <a:noFill/>
          <a:ln w="9525" cap="flat" cmpd="sng">
            <a:solidFill>
              <a:srgbClr val="000000"/>
            </a:solidFill>
            <a:prstDash val="solid"/>
            <a:round/>
            <a:headEnd type="none" w="sm" len="sm"/>
            <a:tailEnd type="none" w="sm" len="sm"/>
          </a:ln>
        </p:spPr>
      </p:pic>
      <p:cxnSp>
        <p:nvCxnSpPr>
          <p:cNvPr id="6305" name="Google Shape;6305;p74"/>
          <p:cNvCxnSpPr>
            <a:stCxn id="6301" idx="0"/>
            <a:endCxn id="6306" idx="2"/>
          </p:cNvCxnSpPr>
          <p:nvPr/>
        </p:nvCxnSpPr>
        <p:spPr>
          <a:xfrm rot="5400000" flipH="1">
            <a:off x="5973400" y="2005425"/>
            <a:ext cx="547200" cy="282300"/>
          </a:xfrm>
          <a:prstGeom prst="bentConnector4">
            <a:avLst>
              <a:gd name="adj1" fmla="val 24222"/>
              <a:gd name="adj2" fmla="val 184299"/>
            </a:avLst>
          </a:prstGeom>
          <a:noFill/>
          <a:ln w="19050" cap="rnd" cmpd="sng">
            <a:solidFill>
              <a:schemeClr val="accent5"/>
            </a:solidFill>
            <a:prstDash val="dot"/>
            <a:round/>
            <a:headEnd type="none" w="med" len="med"/>
            <a:tailEnd type="none" w="med" len="med"/>
          </a:ln>
        </p:spPr>
      </p:cxnSp>
      <p:cxnSp>
        <p:nvCxnSpPr>
          <p:cNvPr id="6307" name="Google Shape;6307;p74"/>
          <p:cNvCxnSpPr>
            <a:stCxn id="6301" idx="2"/>
            <a:endCxn id="6308" idx="6"/>
          </p:cNvCxnSpPr>
          <p:nvPr/>
        </p:nvCxnSpPr>
        <p:spPr>
          <a:xfrm rot="-5400000" flipH="1">
            <a:off x="6255700" y="3588225"/>
            <a:ext cx="547200" cy="282300"/>
          </a:xfrm>
          <a:prstGeom prst="bentConnector4">
            <a:avLst>
              <a:gd name="adj1" fmla="val 24222"/>
              <a:gd name="adj2" fmla="val 184299"/>
            </a:avLst>
          </a:prstGeom>
          <a:noFill/>
          <a:ln w="19050" cap="rnd" cmpd="sng">
            <a:solidFill>
              <a:schemeClr val="accent5"/>
            </a:solidFill>
            <a:prstDash val="dot"/>
            <a:round/>
            <a:headEnd type="none" w="med" len="med"/>
            <a:tailEnd type="none" w="med" len="med"/>
          </a:ln>
        </p:spPr>
      </p:cxnSp>
      <p:sp>
        <p:nvSpPr>
          <p:cNvPr id="6306" name="Google Shape;6306;p74"/>
          <p:cNvSpPr/>
          <p:nvPr/>
        </p:nvSpPr>
        <p:spPr>
          <a:xfrm>
            <a:off x="6106000" y="1590938"/>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4"/>
          <p:cNvSpPr/>
          <p:nvPr/>
        </p:nvSpPr>
        <p:spPr>
          <a:xfrm>
            <a:off x="6106000" y="3720713"/>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9" name="Google Shape;6309;p74"/>
          <p:cNvGrpSpPr/>
          <p:nvPr/>
        </p:nvGrpSpPr>
        <p:grpSpPr>
          <a:xfrm>
            <a:off x="6204891" y="3837445"/>
            <a:ext cx="366497" cy="330867"/>
            <a:chOff x="8057791" y="2892857"/>
            <a:chExt cx="366497" cy="330867"/>
          </a:xfrm>
        </p:grpSpPr>
        <p:sp>
          <p:nvSpPr>
            <p:cNvPr id="6310" name="Google Shape;6310;p74"/>
            <p:cNvSpPr/>
            <p:nvPr/>
          </p:nvSpPr>
          <p:spPr>
            <a:xfrm>
              <a:off x="8065798" y="2900022"/>
              <a:ext cx="290754" cy="316500"/>
            </a:xfrm>
            <a:custGeom>
              <a:avLst/>
              <a:gdLst/>
              <a:ahLst/>
              <a:cxnLst/>
              <a:rect l="l" t="t" r="r" b="b"/>
              <a:pathLst>
                <a:path w="7589" h="8261" extrusionOk="0">
                  <a:moveTo>
                    <a:pt x="395" y="1"/>
                  </a:moveTo>
                  <a:cubicBezTo>
                    <a:pt x="395" y="412"/>
                    <a:pt x="304" y="818"/>
                    <a:pt x="142" y="1196"/>
                  </a:cubicBezTo>
                  <a:cubicBezTo>
                    <a:pt x="51" y="1409"/>
                    <a:pt x="0" y="1644"/>
                    <a:pt x="3" y="1891"/>
                  </a:cubicBezTo>
                  <a:cubicBezTo>
                    <a:pt x="15" y="2635"/>
                    <a:pt x="512" y="3279"/>
                    <a:pt x="1192" y="3495"/>
                  </a:cubicBezTo>
                  <a:cubicBezTo>
                    <a:pt x="1207" y="3723"/>
                    <a:pt x="1215" y="3997"/>
                    <a:pt x="1215" y="4224"/>
                  </a:cubicBezTo>
                  <a:cubicBezTo>
                    <a:pt x="1215" y="5716"/>
                    <a:pt x="770" y="7101"/>
                    <a:pt x="3" y="8261"/>
                  </a:cubicBezTo>
                  <a:lnTo>
                    <a:pt x="6558" y="8261"/>
                  </a:lnTo>
                  <a:lnTo>
                    <a:pt x="7168" y="7540"/>
                  </a:lnTo>
                  <a:cubicBezTo>
                    <a:pt x="6659" y="6543"/>
                    <a:pt x="6373" y="5417"/>
                    <a:pt x="6373" y="4224"/>
                  </a:cubicBezTo>
                  <a:cubicBezTo>
                    <a:pt x="6373" y="3998"/>
                    <a:pt x="6380" y="3723"/>
                    <a:pt x="6395" y="3495"/>
                  </a:cubicBezTo>
                  <a:cubicBezTo>
                    <a:pt x="7075" y="3279"/>
                    <a:pt x="7574" y="2635"/>
                    <a:pt x="7584" y="1891"/>
                  </a:cubicBezTo>
                  <a:cubicBezTo>
                    <a:pt x="7589" y="1644"/>
                    <a:pt x="7538" y="1407"/>
                    <a:pt x="7448" y="1196"/>
                  </a:cubicBezTo>
                  <a:cubicBezTo>
                    <a:pt x="7284" y="818"/>
                    <a:pt x="7195" y="412"/>
                    <a:pt x="7195" y="1"/>
                  </a:cubicBezTo>
                  <a:close/>
                </a:path>
              </a:pathLst>
            </a:custGeom>
            <a:solidFill>
              <a:srgbClr val="FFD0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4"/>
            <p:cNvSpPr/>
            <p:nvPr/>
          </p:nvSpPr>
          <p:spPr>
            <a:xfrm>
              <a:off x="8350077" y="3151237"/>
              <a:ext cx="57584" cy="65285"/>
            </a:xfrm>
            <a:custGeom>
              <a:avLst/>
              <a:gdLst/>
              <a:ahLst/>
              <a:cxnLst/>
              <a:rect l="l" t="t" r="r" b="b"/>
              <a:pathLst>
                <a:path w="1503" h="1704" extrusionOk="0">
                  <a:moveTo>
                    <a:pt x="603" y="1"/>
                  </a:moveTo>
                  <a:lnTo>
                    <a:pt x="1" y="678"/>
                  </a:lnTo>
                  <a:lnTo>
                    <a:pt x="865" y="1704"/>
                  </a:lnTo>
                  <a:lnTo>
                    <a:pt x="865" y="1068"/>
                  </a:lnTo>
                  <a:lnTo>
                    <a:pt x="1502" y="1068"/>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4"/>
            <p:cNvSpPr/>
            <p:nvPr/>
          </p:nvSpPr>
          <p:spPr>
            <a:xfrm>
              <a:off x="8283030" y="3007757"/>
              <a:ext cx="134132" cy="169380"/>
            </a:xfrm>
            <a:custGeom>
              <a:avLst/>
              <a:gdLst/>
              <a:ahLst/>
              <a:cxnLst/>
              <a:rect l="l" t="t" r="r" b="b"/>
              <a:pathLst>
                <a:path w="3501" h="4421" extrusionOk="0">
                  <a:moveTo>
                    <a:pt x="1752" y="899"/>
                  </a:moveTo>
                  <a:cubicBezTo>
                    <a:pt x="1975" y="899"/>
                    <a:pt x="2187" y="985"/>
                    <a:pt x="2345" y="1145"/>
                  </a:cubicBezTo>
                  <a:cubicBezTo>
                    <a:pt x="2645" y="1450"/>
                    <a:pt x="2667" y="1945"/>
                    <a:pt x="2389" y="2276"/>
                  </a:cubicBezTo>
                  <a:lnTo>
                    <a:pt x="1751" y="3032"/>
                  </a:lnTo>
                  <a:lnTo>
                    <a:pt x="1112" y="2276"/>
                  </a:lnTo>
                  <a:cubicBezTo>
                    <a:pt x="835" y="1945"/>
                    <a:pt x="856" y="1450"/>
                    <a:pt x="1161" y="1145"/>
                  </a:cubicBezTo>
                  <a:cubicBezTo>
                    <a:pt x="1319" y="985"/>
                    <a:pt x="1529" y="899"/>
                    <a:pt x="1752" y="899"/>
                  </a:cubicBezTo>
                  <a:close/>
                  <a:moveTo>
                    <a:pt x="1751" y="0"/>
                  </a:moveTo>
                  <a:cubicBezTo>
                    <a:pt x="1288" y="0"/>
                    <a:pt x="852" y="180"/>
                    <a:pt x="524" y="508"/>
                  </a:cubicBezTo>
                  <a:cubicBezTo>
                    <a:pt x="216" y="817"/>
                    <a:pt x="38" y="1226"/>
                    <a:pt x="18" y="1661"/>
                  </a:cubicBezTo>
                  <a:cubicBezTo>
                    <a:pt x="1" y="2097"/>
                    <a:pt x="145" y="2518"/>
                    <a:pt x="426" y="2852"/>
                  </a:cubicBezTo>
                  <a:lnTo>
                    <a:pt x="1163" y="3724"/>
                  </a:lnTo>
                  <a:lnTo>
                    <a:pt x="1751" y="4420"/>
                  </a:lnTo>
                  <a:lnTo>
                    <a:pt x="3075" y="2852"/>
                  </a:lnTo>
                  <a:cubicBezTo>
                    <a:pt x="3357" y="2521"/>
                    <a:pt x="3501" y="2097"/>
                    <a:pt x="3483" y="1661"/>
                  </a:cubicBezTo>
                  <a:cubicBezTo>
                    <a:pt x="3464" y="1226"/>
                    <a:pt x="3285" y="817"/>
                    <a:pt x="2977" y="508"/>
                  </a:cubicBezTo>
                  <a:cubicBezTo>
                    <a:pt x="2650" y="180"/>
                    <a:pt x="2214" y="0"/>
                    <a:pt x="1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4"/>
            <p:cNvSpPr/>
            <p:nvPr/>
          </p:nvSpPr>
          <p:spPr>
            <a:xfrm>
              <a:off x="8301382" y="3007795"/>
              <a:ext cx="97429" cy="86318"/>
            </a:xfrm>
            <a:custGeom>
              <a:avLst/>
              <a:gdLst/>
              <a:ahLst/>
              <a:cxnLst/>
              <a:rect l="l" t="t" r="r" b="b"/>
              <a:pathLst>
                <a:path w="2543" h="2253" extrusionOk="0">
                  <a:moveTo>
                    <a:pt x="1272" y="1"/>
                  </a:moveTo>
                  <a:cubicBezTo>
                    <a:pt x="809" y="1"/>
                    <a:pt x="373" y="181"/>
                    <a:pt x="45" y="508"/>
                  </a:cubicBezTo>
                  <a:lnTo>
                    <a:pt x="8" y="545"/>
                  </a:lnTo>
                  <a:lnTo>
                    <a:pt x="1" y="563"/>
                  </a:lnTo>
                  <a:cubicBezTo>
                    <a:pt x="1" y="1163"/>
                    <a:pt x="205" y="1766"/>
                    <a:pt x="615" y="2252"/>
                  </a:cubicBezTo>
                  <a:cubicBezTo>
                    <a:pt x="355" y="1922"/>
                    <a:pt x="380" y="1441"/>
                    <a:pt x="681" y="1141"/>
                  </a:cubicBezTo>
                  <a:cubicBezTo>
                    <a:pt x="839" y="983"/>
                    <a:pt x="1048" y="895"/>
                    <a:pt x="1272" y="895"/>
                  </a:cubicBezTo>
                  <a:cubicBezTo>
                    <a:pt x="1495" y="895"/>
                    <a:pt x="1705" y="983"/>
                    <a:pt x="1864" y="1141"/>
                  </a:cubicBezTo>
                  <a:cubicBezTo>
                    <a:pt x="2162" y="1438"/>
                    <a:pt x="2187" y="1922"/>
                    <a:pt x="1928" y="2252"/>
                  </a:cubicBezTo>
                  <a:cubicBezTo>
                    <a:pt x="2340" y="1766"/>
                    <a:pt x="2543" y="1163"/>
                    <a:pt x="2543" y="563"/>
                  </a:cubicBezTo>
                  <a:lnTo>
                    <a:pt x="2537" y="545"/>
                  </a:lnTo>
                  <a:cubicBezTo>
                    <a:pt x="2523" y="533"/>
                    <a:pt x="2513" y="520"/>
                    <a:pt x="2500" y="507"/>
                  </a:cubicBezTo>
                  <a:cubicBezTo>
                    <a:pt x="2171" y="181"/>
                    <a:pt x="1735" y="1"/>
                    <a:pt x="12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4"/>
            <p:cNvSpPr/>
            <p:nvPr/>
          </p:nvSpPr>
          <p:spPr>
            <a:xfrm>
              <a:off x="8292455" y="3028943"/>
              <a:ext cx="124707" cy="187540"/>
            </a:xfrm>
            <a:custGeom>
              <a:avLst/>
              <a:gdLst/>
              <a:ahLst/>
              <a:cxnLst/>
              <a:rect l="l" t="t" r="r" b="b"/>
              <a:pathLst>
                <a:path w="3255" h="4895" extrusionOk="0">
                  <a:moveTo>
                    <a:pt x="2774" y="1"/>
                  </a:moveTo>
                  <a:lnTo>
                    <a:pt x="2774" y="11"/>
                  </a:lnTo>
                  <a:cubicBezTo>
                    <a:pt x="2774" y="611"/>
                    <a:pt x="2570" y="1214"/>
                    <a:pt x="2160" y="1700"/>
                  </a:cubicBezTo>
                  <a:lnTo>
                    <a:pt x="0" y="4257"/>
                  </a:lnTo>
                  <a:lnTo>
                    <a:pt x="639" y="4257"/>
                  </a:lnTo>
                  <a:lnTo>
                    <a:pt x="639" y="4894"/>
                  </a:lnTo>
                  <a:lnTo>
                    <a:pt x="2829" y="2299"/>
                  </a:lnTo>
                  <a:cubicBezTo>
                    <a:pt x="3111" y="1965"/>
                    <a:pt x="3255" y="1544"/>
                    <a:pt x="3237" y="1108"/>
                  </a:cubicBezTo>
                  <a:cubicBezTo>
                    <a:pt x="3218" y="696"/>
                    <a:pt x="3054" y="304"/>
                    <a:pt x="27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4"/>
            <p:cNvSpPr/>
            <p:nvPr/>
          </p:nvSpPr>
          <p:spPr>
            <a:xfrm>
              <a:off x="8057791" y="2964425"/>
              <a:ext cx="146699" cy="259299"/>
            </a:xfrm>
            <a:custGeom>
              <a:avLst/>
              <a:gdLst/>
              <a:ahLst/>
              <a:cxnLst/>
              <a:rect l="l" t="t" r="r" b="b"/>
              <a:pathLst>
                <a:path w="3829" h="6768" extrusionOk="0">
                  <a:moveTo>
                    <a:pt x="3640" y="0"/>
                  </a:moveTo>
                  <a:cubicBezTo>
                    <a:pt x="3537" y="0"/>
                    <a:pt x="3454" y="83"/>
                    <a:pt x="3454" y="186"/>
                  </a:cubicBezTo>
                  <a:cubicBezTo>
                    <a:pt x="3454" y="1037"/>
                    <a:pt x="2771" y="1706"/>
                    <a:pt x="1900" y="1706"/>
                  </a:cubicBezTo>
                  <a:cubicBezTo>
                    <a:pt x="1361" y="1706"/>
                    <a:pt x="860" y="1408"/>
                    <a:pt x="590" y="927"/>
                  </a:cubicBezTo>
                  <a:cubicBezTo>
                    <a:pt x="556" y="867"/>
                    <a:pt x="493" y="833"/>
                    <a:pt x="429" y="833"/>
                  </a:cubicBezTo>
                  <a:cubicBezTo>
                    <a:pt x="398" y="833"/>
                    <a:pt x="366" y="841"/>
                    <a:pt x="337" y="857"/>
                  </a:cubicBezTo>
                  <a:cubicBezTo>
                    <a:pt x="248" y="908"/>
                    <a:pt x="217" y="1021"/>
                    <a:pt x="267" y="1110"/>
                  </a:cubicBezTo>
                  <a:cubicBezTo>
                    <a:pt x="485" y="1497"/>
                    <a:pt x="822" y="1787"/>
                    <a:pt x="1217" y="1945"/>
                  </a:cubicBezTo>
                  <a:cubicBezTo>
                    <a:pt x="1229" y="2145"/>
                    <a:pt x="1236" y="2344"/>
                    <a:pt x="1236" y="2543"/>
                  </a:cubicBezTo>
                  <a:cubicBezTo>
                    <a:pt x="1236" y="3950"/>
                    <a:pt x="828" y="5309"/>
                    <a:pt x="56" y="6477"/>
                  </a:cubicBezTo>
                  <a:cubicBezTo>
                    <a:pt x="1" y="6563"/>
                    <a:pt x="23" y="6678"/>
                    <a:pt x="108" y="6736"/>
                  </a:cubicBezTo>
                  <a:cubicBezTo>
                    <a:pt x="141" y="6757"/>
                    <a:pt x="175" y="6767"/>
                    <a:pt x="211" y="6767"/>
                  </a:cubicBezTo>
                  <a:cubicBezTo>
                    <a:pt x="270" y="6767"/>
                    <a:pt x="330" y="6737"/>
                    <a:pt x="367" y="6684"/>
                  </a:cubicBezTo>
                  <a:cubicBezTo>
                    <a:pt x="1178" y="5454"/>
                    <a:pt x="1608" y="4023"/>
                    <a:pt x="1608" y="2545"/>
                  </a:cubicBezTo>
                  <a:cubicBezTo>
                    <a:pt x="1608" y="2381"/>
                    <a:pt x="1604" y="2217"/>
                    <a:pt x="1596" y="2054"/>
                  </a:cubicBezTo>
                  <a:lnTo>
                    <a:pt x="1596" y="2054"/>
                  </a:lnTo>
                  <a:cubicBezTo>
                    <a:pt x="1698" y="2070"/>
                    <a:pt x="1800" y="2079"/>
                    <a:pt x="1904" y="2079"/>
                  </a:cubicBezTo>
                  <a:cubicBezTo>
                    <a:pt x="2421" y="2079"/>
                    <a:pt x="2905" y="1884"/>
                    <a:pt x="3268" y="1528"/>
                  </a:cubicBezTo>
                  <a:cubicBezTo>
                    <a:pt x="3631" y="1173"/>
                    <a:pt x="3829" y="695"/>
                    <a:pt x="3829" y="186"/>
                  </a:cubicBezTo>
                  <a:cubicBezTo>
                    <a:pt x="3826" y="82"/>
                    <a:pt x="3744" y="0"/>
                    <a:pt x="3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4"/>
            <p:cNvSpPr/>
            <p:nvPr/>
          </p:nvSpPr>
          <p:spPr>
            <a:xfrm>
              <a:off x="8064917" y="2892896"/>
              <a:ext cx="23102" cy="55515"/>
            </a:xfrm>
            <a:custGeom>
              <a:avLst/>
              <a:gdLst/>
              <a:ahLst/>
              <a:cxnLst/>
              <a:rect l="l" t="t" r="r" b="b"/>
              <a:pathLst>
                <a:path w="603" h="1449" extrusionOk="0">
                  <a:moveTo>
                    <a:pt x="416" y="1"/>
                  </a:moveTo>
                  <a:cubicBezTo>
                    <a:pt x="314" y="1"/>
                    <a:pt x="230" y="84"/>
                    <a:pt x="230" y="187"/>
                  </a:cubicBezTo>
                  <a:cubicBezTo>
                    <a:pt x="230" y="523"/>
                    <a:pt x="165" y="862"/>
                    <a:pt x="37" y="1196"/>
                  </a:cubicBezTo>
                  <a:cubicBezTo>
                    <a:pt x="1" y="1290"/>
                    <a:pt x="47" y="1398"/>
                    <a:pt x="144" y="1435"/>
                  </a:cubicBezTo>
                  <a:cubicBezTo>
                    <a:pt x="166" y="1444"/>
                    <a:pt x="189" y="1449"/>
                    <a:pt x="211" y="1449"/>
                  </a:cubicBezTo>
                  <a:cubicBezTo>
                    <a:pt x="285" y="1449"/>
                    <a:pt x="357" y="1404"/>
                    <a:pt x="383" y="1330"/>
                  </a:cubicBezTo>
                  <a:cubicBezTo>
                    <a:pt x="529" y="953"/>
                    <a:pt x="602" y="571"/>
                    <a:pt x="602" y="187"/>
                  </a:cubicBezTo>
                  <a:cubicBezTo>
                    <a:pt x="602" y="84"/>
                    <a:pt x="517" y="1"/>
                    <a:pt x="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4"/>
            <p:cNvSpPr/>
            <p:nvPr/>
          </p:nvSpPr>
          <p:spPr>
            <a:xfrm>
              <a:off x="8203991" y="3144341"/>
              <a:ext cx="14291" cy="14291"/>
            </a:xfrm>
            <a:custGeom>
              <a:avLst/>
              <a:gdLst/>
              <a:ahLst/>
              <a:cxnLst/>
              <a:rect l="l" t="t" r="r" b="b"/>
              <a:pathLst>
                <a:path w="373" h="373" extrusionOk="0">
                  <a:moveTo>
                    <a:pt x="187" y="1"/>
                  </a:moveTo>
                  <a:cubicBezTo>
                    <a:pt x="138" y="1"/>
                    <a:pt x="90" y="22"/>
                    <a:pt x="54" y="54"/>
                  </a:cubicBezTo>
                  <a:cubicBezTo>
                    <a:pt x="19" y="90"/>
                    <a:pt x="1" y="136"/>
                    <a:pt x="1" y="187"/>
                  </a:cubicBezTo>
                  <a:cubicBezTo>
                    <a:pt x="1" y="238"/>
                    <a:pt x="20" y="284"/>
                    <a:pt x="54" y="319"/>
                  </a:cubicBezTo>
                  <a:cubicBezTo>
                    <a:pt x="90" y="355"/>
                    <a:pt x="136" y="373"/>
                    <a:pt x="187" y="373"/>
                  </a:cubicBezTo>
                  <a:cubicBezTo>
                    <a:pt x="234" y="373"/>
                    <a:pt x="284" y="352"/>
                    <a:pt x="318" y="319"/>
                  </a:cubicBezTo>
                  <a:cubicBezTo>
                    <a:pt x="354" y="285"/>
                    <a:pt x="373" y="238"/>
                    <a:pt x="373" y="187"/>
                  </a:cubicBezTo>
                  <a:cubicBezTo>
                    <a:pt x="373" y="136"/>
                    <a:pt x="352" y="90"/>
                    <a:pt x="318" y="54"/>
                  </a:cubicBezTo>
                  <a:cubicBezTo>
                    <a:pt x="284" y="22"/>
                    <a:pt x="234"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4"/>
            <p:cNvSpPr/>
            <p:nvPr/>
          </p:nvSpPr>
          <p:spPr>
            <a:xfrm>
              <a:off x="8123420" y="2980785"/>
              <a:ext cx="14291" cy="14291"/>
            </a:xfrm>
            <a:custGeom>
              <a:avLst/>
              <a:gdLst/>
              <a:ahLst/>
              <a:cxnLst/>
              <a:rect l="l" t="t" r="r" b="b"/>
              <a:pathLst>
                <a:path w="373" h="373" extrusionOk="0">
                  <a:moveTo>
                    <a:pt x="187" y="0"/>
                  </a:moveTo>
                  <a:cubicBezTo>
                    <a:pt x="136" y="0"/>
                    <a:pt x="90" y="21"/>
                    <a:pt x="55" y="54"/>
                  </a:cubicBezTo>
                  <a:cubicBezTo>
                    <a:pt x="20" y="89"/>
                    <a:pt x="1" y="136"/>
                    <a:pt x="1" y="186"/>
                  </a:cubicBezTo>
                  <a:cubicBezTo>
                    <a:pt x="1" y="235"/>
                    <a:pt x="22" y="283"/>
                    <a:pt x="55" y="319"/>
                  </a:cubicBezTo>
                  <a:cubicBezTo>
                    <a:pt x="90" y="353"/>
                    <a:pt x="139" y="372"/>
                    <a:pt x="187" y="372"/>
                  </a:cubicBezTo>
                  <a:cubicBezTo>
                    <a:pt x="236" y="372"/>
                    <a:pt x="284" y="351"/>
                    <a:pt x="319" y="319"/>
                  </a:cubicBezTo>
                  <a:cubicBezTo>
                    <a:pt x="355" y="283"/>
                    <a:pt x="373" y="237"/>
                    <a:pt x="373" y="186"/>
                  </a:cubicBezTo>
                  <a:cubicBezTo>
                    <a:pt x="373" y="139"/>
                    <a:pt x="352" y="89"/>
                    <a:pt x="319" y="54"/>
                  </a:cubicBezTo>
                  <a:cubicBezTo>
                    <a:pt x="284" y="19"/>
                    <a:pt x="238"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4"/>
            <p:cNvSpPr/>
            <p:nvPr/>
          </p:nvSpPr>
          <p:spPr>
            <a:xfrm>
              <a:off x="8284448" y="2980785"/>
              <a:ext cx="14291" cy="14291"/>
            </a:xfrm>
            <a:custGeom>
              <a:avLst/>
              <a:gdLst/>
              <a:ahLst/>
              <a:cxnLst/>
              <a:rect l="l" t="t" r="r" b="b"/>
              <a:pathLst>
                <a:path w="373" h="373" extrusionOk="0">
                  <a:moveTo>
                    <a:pt x="187" y="0"/>
                  </a:moveTo>
                  <a:cubicBezTo>
                    <a:pt x="136" y="0"/>
                    <a:pt x="90" y="21"/>
                    <a:pt x="54" y="54"/>
                  </a:cubicBezTo>
                  <a:cubicBezTo>
                    <a:pt x="19" y="89"/>
                    <a:pt x="1" y="136"/>
                    <a:pt x="1" y="186"/>
                  </a:cubicBezTo>
                  <a:cubicBezTo>
                    <a:pt x="1" y="235"/>
                    <a:pt x="22" y="283"/>
                    <a:pt x="54" y="319"/>
                  </a:cubicBezTo>
                  <a:cubicBezTo>
                    <a:pt x="90" y="353"/>
                    <a:pt x="136" y="372"/>
                    <a:pt x="187" y="372"/>
                  </a:cubicBezTo>
                  <a:cubicBezTo>
                    <a:pt x="234" y="372"/>
                    <a:pt x="284" y="351"/>
                    <a:pt x="319" y="319"/>
                  </a:cubicBezTo>
                  <a:cubicBezTo>
                    <a:pt x="353" y="283"/>
                    <a:pt x="373" y="237"/>
                    <a:pt x="373" y="186"/>
                  </a:cubicBezTo>
                  <a:cubicBezTo>
                    <a:pt x="373" y="139"/>
                    <a:pt x="352" y="89"/>
                    <a:pt x="319" y="54"/>
                  </a:cubicBezTo>
                  <a:cubicBezTo>
                    <a:pt x="284" y="19"/>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4"/>
            <p:cNvSpPr/>
            <p:nvPr/>
          </p:nvSpPr>
          <p:spPr>
            <a:xfrm>
              <a:off x="8058710" y="2965306"/>
              <a:ext cx="14291" cy="14291"/>
            </a:xfrm>
            <a:custGeom>
              <a:avLst/>
              <a:gdLst/>
              <a:ahLst/>
              <a:cxnLst/>
              <a:rect l="l" t="t" r="r" b="b"/>
              <a:pathLst>
                <a:path w="373" h="373" extrusionOk="0">
                  <a:moveTo>
                    <a:pt x="187" y="1"/>
                  </a:moveTo>
                  <a:cubicBezTo>
                    <a:pt x="136" y="1"/>
                    <a:pt x="90" y="22"/>
                    <a:pt x="54" y="54"/>
                  </a:cubicBezTo>
                  <a:cubicBezTo>
                    <a:pt x="20" y="90"/>
                    <a:pt x="1" y="136"/>
                    <a:pt x="1" y="187"/>
                  </a:cubicBezTo>
                  <a:cubicBezTo>
                    <a:pt x="1" y="237"/>
                    <a:pt x="22" y="284"/>
                    <a:pt x="54" y="319"/>
                  </a:cubicBezTo>
                  <a:cubicBezTo>
                    <a:pt x="90" y="352"/>
                    <a:pt x="136" y="373"/>
                    <a:pt x="187" y="373"/>
                  </a:cubicBezTo>
                  <a:cubicBezTo>
                    <a:pt x="236" y="373"/>
                    <a:pt x="284" y="352"/>
                    <a:pt x="319" y="319"/>
                  </a:cubicBezTo>
                  <a:cubicBezTo>
                    <a:pt x="355" y="284"/>
                    <a:pt x="373" y="237"/>
                    <a:pt x="373" y="187"/>
                  </a:cubicBezTo>
                  <a:cubicBezTo>
                    <a:pt x="373" y="136"/>
                    <a:pt x="352" y="90"/>
                    <a:pt x="319" y="54"/>
                  </a:cubicBezTo>
                  <a:cubicBezTo>
                    <a:pt x="285" y="19"/>
                    <a:pt x="237"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4"/>
            <p:cNvSpPr/>
            <p:nvPr/>
          </p:nvSpPr>
          <p:spPr>
            <a:xfrm>
              <a:off x="8217861" y="2892857"/>
              <a:ext cx="206428" cy="330790"/>
            </a:xfrm>
            <a:custGeom>
              <a:avLst/>
              <a:gdLst/>
              <a:ahLst/>
              <a:cxnLst/>
              <a:rect l="l" t="t" r="r" b="b"/>
              <a:pathLst>
                <a:path w="5388" h="8634" extrusionOk="0">
                  <a:moveTo>
                    <a:pt x="3450" y="3187"/>
                  </a:moveTo>
                  <a:cubicBezTo>
                    <a:pt x="3858" y="3187"/>
                    <a:pt x="4241" y="3343"/>
                    <a:pt x="4532" y="3627"/>
                  </a:cubicBezTo>
                  <a:cubicBezTo>
                    <a:pt x="4528" y="3880"/>
                    <a:pt x="4483" y="4126"/>
                    <a:pt x="4401" y="4361"/>
                  </a:cubicBezTo>
                  <a:cubicBezTo>
                    <a:pt x="4351" y="4233"/>
                    <a:pt x="4276" y="4114"/>
                    <a:pt x="4174" y="4011"/>
                  </a:cubicBezTo>
                  <a:cubicBezTo>
                    <a:pt x="3980" y="3818"/>
                    <a:pt x="3724" y="3710"/>
                    <a:pt x="3450" y="3710"/>
                  </a:cubicBezTo>
                  <a:cubicBezTo>
                    <a:pt x="3176" y="3710"/>
                    <a:pt x="2920" y="3818"/>
                    <a:pt x="2727" y="4011"/>
                  </a:cubicBezTo>
                  <a:cubicBezTo>
                    <a:pt x="2624" y="4114"/>
                    <a:pt x="2548" y="4231"/>
                    <a:pt x="2499" y="4361"/>
                  </a:cubicBezTo>
                  <a:cubicBezTo>
                    <a:pt x="2419" y="4126"/>
                    <a:pt x="2374" y="3879"/>
                    <a:pt x="2367" y="3627"/>
                  </a:cubicBezTo>
                  <a:cubicBezTo>
                    <a:pt x="2657" y="3343"/>
                    <a:pt x="3042" y="3187"/>
                    <a:pt x="3450" y="3187"/>
                  </a:cubicBezTo>
                  <a:close/>
                  <a:moveTo>
                    <a:pt x="3452" y="4084"/>
                  </a:moveTo>
                  <a:cubicBezTo>
                    <a:pt x="3624" y="4084"/>
                    <a:pt x="3788" y="4151"/>
                    <a:pt x="3912" y="4273"/>
                  </a:cubicBezTo>
                  <a:cubicBezTo>
                    <a:pt x="4148" y="4510"/>
                    <a:pt x="4165" y="4897"/>
                    <a:pt x="3949" y="5153"/>
                  </a:cubicBezTo>
                  <a:lnTo>
                    <a:pt x="3452" y="5740"/>
                  </a:lnTo>
                  <a:lnTo>
                    <a:pt x="2955" y="5153"/>
                  </a:lnTo>
                  <a:cubicBezTo>
                    <a:pt x="2739" y="4897"/>
                    <a:pt x="2757" y="4511"/>
                    <a:pt x="2992" y="4273"/>
                  </a:cubicBezTo>
                  <a:cubicBezTo>
                    <a:pt x="3115" y="4151"/>
                    <a:pt x="3279" y="4084"/>
                    <a:pt x="3452" y="4084"/>
                  </a:cubicBezTo>
                  <a:close/>
                  <a:moveTo>
                    <a:pt x="2045" y="4087"/>
                  </a:moveTo>
                  <a:cubicBezTo>
                    <a:pt x="2135" y="4560"/>
                    <a:pt x="2343" y="5004"/>
                    <a:pt x="2654" y="5373"/>
                  </a:cubicBezTo>
                  <a:lnTo>
                    <a:pt x="3208" y="6029"/>
                  </a:lnTo>
                  <a:lnTo>
                    <a:pt x="2864" y="6437"/>
                  </a:lnTo>
                  <a:lnTo>
                    <a:pt x="2269" y="5732"/>
                  </a:lnTo>
                  <a:cubicBezTo>
                    <a:pt x="2017" y="5434"/>
                    <a:pt x="1889" y="5056"/>
                    <a:pt x="1905" y="4667"/>
                  </a:cubicBezTo>
                  <a:cubicBezTo>
                    <a:pt x="1916" y="4465"/>
                    <a:pt x="1963" y="4267"/>
                    <a:pt x="2045" y="4087"/>
                  </a:cubicBezTo>
                  <a:close/>
                  <a:moveTo>
                    <a:pt x="4858" y="4087"/>
                  </a:moveTo>
                  <a:cubicBezTo>
                    <a:pt x="4941" y="4267"/>
                    <a:pt x="4991" y="4465"/>
                    <a:pt x="4998" y="4667"/>
                  </a:cubicBezTo>
                  <a:cubicBezTo>
                    <a:pt x="5014" y="5056"/>
                    <a:pt x="4885" y="5434"/>
                    <a:pt x="4635" y="5732"/>
                  </a:cubicBezTo>
                  <a:lnTo>
                    <a:pt x="2773" y="7937"/>
                  </a:lnTo>
                  <a:lnTo>
                    <a:pt x="2773" y="7809"/>
                  </a:lnTo>
                  <a:cubicBezTo>
                    <a:pt x="2772" y="7708"/>
                    <a:pt x="2687" y="7626"/>
                    <a:pt x="2586" y="7626"/>
                  </a:cubicBezTo>
                  <a:lnTo>
                    <a:pt x="2349" y="7626"/>
                  </a:lnTo>
                  <a:cubicBezTo>
                    <a:pt x="2349" y="7626"/>
                    <a:pt x="4248" y="5374"/>
                    <a:pt x="4249" y="5373"/>
                  </a:cubicBezTo>
                  <a:cubicBezTo>
                    <a:pt x="4560" y="5004"/>
                    <a:pt x="4769" y="4562"/>
                    <a:pt x="4858" y="4087"/>
                  </a:cubicBezTo>
                  <a:close/>
                  <a:moveTo>
                    <a:pt x="4040" y="7016"/>
                  </a:moveTo>
                  <a:lnTo>
                    <a:pt x="4555" y="7626"/>
                  </a:lnTo>
                  <a:lnTo>
                    <a:pt x="4319" y="7626"/>
                  </a:lnTo>
                  <a:cubicBezTo>
                    <a:pt x="4217" y="7626"/>
                    <a:pt x="4133" y="7709"/>
                    <a:pt x="4133" y="7812"/>
                  </a:cubicBezTo>
                  <a:lnTo>
                    <a:pt x="4133" y="7940"/>
                  </a:lnTo>
                  <a:lnTo>
                    <a:pt x="3696" y="7422"/>
                  </a:lnTo>
                  <a:lnTo>
                    <a:pt x="4040" y="7016"/>
                  </a:lnTo>
                  <a:close/>
                  <a:moveTo>
                    <a:pt x="3223" y="0"/>
                  </a:moveTo>
                  <a:cubicBezTo>
                    <a:pt x="3121" y="0"/>
                    <a:pt x="3037" y="84"/>
                    <a:pt x="3037" y="186"/>
                  </a:cubicBezTo>
                  <a:cubicBezTo>
                    <a:pt x="3037" y="612"/>
                    <a:pt x="3129" y="1039"/>
                    <a:pt x="3307" y="1454"/>
                  </a:cubicBezTo>
                  <a:cubicBezTo>
                    <a:pt x="3391" y="1651"/>
                    <a:pt x="3434" y="1861"/>
                    <a:pt x="3429" y="2075"/>
                  </a:cubicBezTo>
                  <a:cubicBezTo>
                    <a:pt x="3426" y="2340"/>
                    <a:pt x="3352" y="2599"/>
                    <a:pt x="3215" y="2828"/>
                  </a:cubicBezTo>
                  <a:cubicBezTo>
                    <a:pt x="2794" y="2880"/>
                    <a:pt x="2401" y="3069"/>
                    <a:pt x="2096" y="3374"/>
                  </a:cubicBezTo>
                  <a:cubicBezTo>
                    <a:pt x="2035" y="3437"/>
                    <a:pt x="1977" y="3502"/>
                    <a:pt x="1925" y="3572"/>
                  </a:cubicBezTo>
                  <a:cubicBezTo>
                    <a:pt x="1054" y="3572"/>
                    <a:pt x="373" y="2904"/>
                    <a:pt x="373" y="2053"/>
                  </a:cubicBezTo>
                  <a:cubicBezTo>
                    <a:pt x="373" y="1950"/>
                    <a:pt x="289" y="1867"/>
                    <a:pt x="187" y="1867"/>
                  </a:cubicBezTo>
                  <a:cubicBezTo>
                    <a:pt x="85" y="1867"/>
                    <a:pt x="0" y="1950"/>
                    <a:pt x="0" y="2053"/>
                  </a:cubicBezTo>
                  <a:cubicBezTo>
                    <a:pt x="0" y="2562"/>
                    <a:pt x="200" y="3038"/>
                    <a:pt x="563" y="3395"/>
                  </a:cubicBezTo>
                  <a:cubicBezTo>
                    <a:pt x="874" y="3700"/>
                    <a:pt x="1273" y="3886"/>
                    <a:pt x="1709" y="3932"/>
                  </a:cubicBezTo>
                  <a:cubicBezTo>
                    <a:pt x="1606" y="4155"/>
                    <a:pt x="1547" y="4400"/>
                    <a:pt x="1536" y="4653"/>
                  </a:cubicBezTo>
                  <a:cubicBezTo>
                    <a:pt x="1516" y="5135"/>
                    <a:pt x="1675" y="5604"/>
                    <a:pt x="1986" y="5971"/>
                  </a:cubicBezTo>
                  <a:lnTo>
                    <a:pt x="2623" y="6724"/>
                  </a:lnTo>
                  <a:lnTo>
                    <a:pt x="1807" y="7690"/>
                  </a:lnTo>
                  <a:cubicBezTo>
                    <a:pt x="1761" y="7747"/>
                    <a:pt x="1749" y="7822"/>
                    <a:pt x="1782" y="7889"/>
                  </a:cubicBezTo>
                  <a:cubicBezTo>
                    <a:pt x="1812" y="7955"/>
                    <a:pt x="1879" y="7997"/>
                    <a:pt x="1950" y="7997"/>
                  </a:cubicBezTo>
                  <a:lnTo>
                    <a:pt x="2403" y="7997"/>
                  </a:lnTo>
                  <a:lnTo>
                    <a:pt x="2403" y="8448"/>
                  </a:lnTo>
                  <a:cubicBezTo>
                    <a:pt x="2403" y="8525"/>
                    <a:pt x="2452" y="8596"/>
                    <a:pt x="2526" y="8622"/>
                  </a:cubicBezTo>
                  <a:cubicBezTo>
                    <a:pt x="2545" y="8629"/>
                    <a:pt x="2568" y="8634"/>
                    <a:pt x="2589" y="8634"/>
                  </a:cubicBezTo>
                  <a:cubicBezTo>
                    <a:pt x="2642" y="8634"/>
                    <a:pt x="2694" y="8610"/>
                    <a:pt x="2730" y="8568"/>
                  </a:cubicBezTo>
                  <a:lnTo>
                    <a:pt x="3453" y="7711"/>
                  </a:lnTo>
                  <a:lnTo>
                    <a:pt x="4179" y="8568"/>
                  </a:lnTo>
                  <a:cubicBezTo>
                    <a:pt x="4215" y="8611"/>
                    <a:pt x="4269" y="8634"/>
                    <a:pt x="4321" y="8634"/>
                  </a:cubicBezTo>
                  <a:cubicBezTo>
                    <a:pt x="4343" y="8634"/>
                    <a:pt x="4364" y="8629"/>
                    <a:pt x="4383" y="8622"/>
                  </a:cubicBezTo>
                  <a:cubicBezTo>
                    <a:pt x="4456" y="8596"/>
                    <a:pt x="4507" y="8525"/>
                    <a:pt x="4507" y="8448"/>
                  </a:cubicBezTo>
                  <a:lnTo>
                    <a:pt x="4507" y="7997"/>
                  </a:lnTo>
                  <a:lnTo>
                    <a:pt x="4956" y="7997"/>
                  </a:lnTo>
                  <a:cubicBezTo>
                    <a:pt x="5029" y="7997"/>
                    <a:pt x="5095" y="7955"/>
                    <a:pt x="5126" y="7889"/>
                  </a:cubicBezTo>
                  <a:cubicBezTo>
                    <a:pt x="5156" y="7824"/>
                    <a:pt x="5147" y="7747"/>
                    <a:pt x="5101" y="7690"/>
                  </a:cubicBezTo>
                  <a:lnTo>
                    <a:pt x="4282" y="6726"/>
                  </a:lnTo>
                  <a:lnTo>
                    <a:pt x="4918" y="5971"/>
                  </a:lnTo>
                  <a:cubicBezTo>
                    <a:pt x="5229" y="5604"/>
                    <a:pt x="5388" y="5135"/>
                    <a:pt x="5369" y="4653"/>
                  </a:cubicBezTo>
                  <a:cubicBezTo>
                    <a:pt x="5348" y="4170"/>
                    <a:pt x="5148" y="3716"/>
                    <a:pt x="4808" y="3377"/>
                  </a:cubicBezTo>
                  <a:cubicBezTo>
                    <a:pt x="4491" y="3059"/>
                    <a:pt x="4078" y="2865"/>
                    <a:pt x="3636" y="2822"/>
                  </a:cubicBezTo>
                  <a:cubicBezTo>
                    <a:pt x="3740" y="2590"/>
                    <a:pt x="3796" y="2337"/>
                    <a:pt x="3800" y="2079"/>
                  </a:cubicBezTo>
                  <a:cubicBezTo>
                    <a:pt x="3803" y="1811"/>
                    <a:pt x="3751" y="1551"/>
                    <a:pt x="3647" y="1308"/>
                  </a:cubicBezTo>
                  <a:cubicBezTo>
                    <a:pt x="3489" y="939"/>
                    <a:pt x="3409" y="564"/>
                    <a:pt x="3409" y="186"/>
                  </a:cubicBezTo>
                  <a:cubicBezTo>
                    <a:pt x="3409" y="84"/>
                    <a:pt x="3325" y="0"/>
                    <a:pt x="3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2" name="Google Shape;6322;p74"/>
          <p:cNvGrpSpPr/>
          <p:nvPr/>
        </p:nvGrpSpPr>
        <p:grpSpPr>
          <a:xfrm>
            <a:off x="6219845" y="1690633"/>
            <a:ext cx="336614" cy="364927"/>
            <a:chOff x="8046182" y="1752946"/>
            <a:chExt cx="336614" cy="364927"/>
          </a:xfrm>
        </p:grpSpPr>
        <p:sp>
          <p:nvSpPr>
            <p:cNvPr id="6323" name="Google Shape;6323;p74"/>
            <p:cNvSpPr/>
            <p:nvPr/>
          </p:nvSpPr>
          <p:spPr>
            <a:xfrm>
              <a:off x="8235982" y="2049484"/>
              <a:ext cx="41109" cy="28543"/>
            </a:xfrm>
            <a:custGeom>
              <a:avLst/>
              <a:gdLst/>
              <a:ahLst/>
              <a:cxnLst/>
              <a:rect l="l" t="t" r="r" b="b"/>
              <a:pathLst>
                <a:path w="1073" h="745" extrusionOk="0">
                  <a:moveTo>
                    <a:pt x="205" y="1"/>
                  </a:moveTo>
                  <a:lnTo>
                    <a:pt x="1" y="745"/>
                  </a:lnTo>
                  <a:lnTo>
                    <a:pt x="1072" y="745"/>
                  </a:lnTo>
                  <a:lnTo>
                    <a:pt x="8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4"/>
            <p:cNvSpPr/>
            <p:nvPr/>
          </p:nvSpPr>
          <p:spPr>
            <a:xfrm>
              <a:off x="8137404" y="1788576"/>
              <a:ext cx="238265" cy="260908"/>
            </a:xfrm>
            <a:custGeom>
              <a:avLst/>
              <a:gdLst/>
              <a:ahLst/>
              <a:cxnLst/>
              <a:rect l="l" t="t" r="r" b="b"/>
              <a:pathLst>
                <a:path w="6219" h="6810" extrusionOk="0">
                  <a:moveTo>
                    <a:pt x="3110" y="0"/>
                  </a:moveTo>
                  <a:cubicBezTo>
                    <a:pt x="1392" y="0"/>
                    <a:pt x="1" y="1526"/>
                    <a:pt x="1" y="3405"/>
                  </a:cubicBezTo>
                  <a:cubicBezTo>
                    <a:pt x="1" y="5285"/>
                    <a:pt x="1392" y="6809"/>
                    <a:pt x="3110" y="6809"/>
                  </a:cubicBezTo>
                  <a:cubicBezTo>
                    <a:pt x="4825" y="6809"/>
                    <a:pt x="6218" y="5285"/>
                    <a:pt x="6218" y="3405"/>
                  </a:cubicBezTo>
                  <a:cubicBezTo>
                    <a:pt x="6218" y="1526"/>
                    <a:pt x="4825" y="0"/>
                    <a:pt x="3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4"/>
            <p:cNvSpPr/>
            <p:nvPr/>
          </p:nvSpPr>
          <p:spPr>
            <a:xfrm>
              <a:off x="8155066" y="2020980"/>
              <a:ext cx="42297" cy="28543"/>
            </a:xfrm>
            <a:custGeom>
              <a:avLst/>
              <a:gdLst/>
              <a:ahLst/>
              <a:cxnLst/>
              <a:rect l="l" t="t" r="r" b="b"/>
              <a:pathLst>
                <a:path w="1104" h="745" extrusionOk="0">
                  <a:moveTo>
                    <a:pt x="211" y="0"/>
                  </a:moveTo>
                  <a:lnTo>
                    <a:pt x="1" y="745"/>
                  </a:lnTo>
                  <a:lnTo>
                    <a:pt x="1104" y="745"/>
                  </a:lnTo>
                  <a:lnTo>
                    <a:pt x="8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4"/>
            <p:cNvSpPr/>
            <p:nvPr/>
          </p:nvSpPr>
          <p:spPr>
            <a:xfrm>
              <a:off x="8053423" y="1760072"/>
              <a:ext cx="245392" cy="260870"/>
            </a:xfrm>
            <a:custGeom>
              <a:avLst/>
              <a:gdLst/>
              <a:ahLst/>
              <a:cxnLst/>
              <a:rect l="l" t="t" r="r" b="b"/>
              <a:pathLst>
                <a:path w="6405" h="6809" extrusionOk="0">
                  <a:moveTo>
                    <a:pt x="3203" y="0"/>
                  </a:moveTo>
                  <a:cubicBezTo>
                    <a:pt x="1435" y="0"/>
                    <a:pt x="0" y="1526"/>
                    <a:pt x="0" y="3405"/>
                  </a:cubicBezTo>
                  <a:cubicBezTo>
                    <a:pt x="0" y="5285"/>
                    <a:pt x="1435" y="6809"/>
                    <a:pt x="3203" y="6809"/>
                  </a:cubicBezTo>
                  <a:cubicBezTo>
                    <a:pt x="4971" y="6809"/>
                    <a:pt x="6404" y="5285"/>
                    <a:pt x="6404" y="3405"/>
                  </a:cubicBezTo>
                  <a:cubicBezTo>
                    <a:pt x="6404" y="1526"/>
                    <a:pt x="4971" y="0"/>
                    <a:pt x="3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4"/>
            <p:cNvSpPr/>
            <p:nvPr/>
          </p:nvSpPr>
          <p:spPr>
            <a:xfrm>
              <a:off x="8176253" y="1925888"/>
              <a:ext cx="51913" cy="58733"/>
            </a:xfrm>
            <a:custGeom>
              <a:avLst/>
              <a:gdLst/>
              <a:ahLst/>
              <a:cxnLst/>
              <a:rect l="l" t="t" r="r" b="b"/>
              <a:pathLst>
                <a:path w="1355" h="1533" extrusionOk="0">
                  <a:moveTo>
                    <a:pt x="543" y="0"/>
                  </a:moveTo>
                  <a:lnTo>
                    <a:pt x="0" y="610"/>
                  </a:lnTo>
                  <a:lnTo>
                    <a:pt x="780" y="1533"/>
                  </a:lnTo>
                  <a:lnTo>
                    <a:pt x="780" y="960"/>
                  </a:lnTo>
                  <a:lnTo>
                    <a:pt x="1354" y="960"/>
                  </a:lnTo>
                  <a:lnTo>
                    <a:pt x="5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4"/>
            <p:cNvSpPr/>
            <p:nvPr/>
          </p:nvSpPr>
          <p:spPr>
            <a:xfrm>
              <a:off x="8115796" y="1796430"/>
              <a:ext cx="120914" cy="152675"/>
            </a:xfrm>
            <a:custGeom>
              <a:avLst/>
              <a:gdLst/>
              <a:ahLst/>
              <a:cxnLst/>
              <a:rect l="l" t="t" r="r" b="b"/>
              <a:pathLst>
                <a:path w="3156" h="3985" extrusionOk="0">
                  <a:moveTo>
                    <a:pt x="1577" y="810"/>
                  </a:moveTo>
                  <a:cubicBezTo>
                    <a:pt x="1777" y="810"/>
                    <a:pt x="1968" y="888"/>
                    <a:pt x="2111" y="1032"/>
                  </a:cubicBezTo>
                  <a:cubicBezTo>
                    <a:pt x="2385" y="1307"/>
                    <a:pt x="2404" y="1754"/>
                    <a:pt x="2154" y="2051"/>
                  </a:cubicBezTo>
                  <a:lnTo>
                    <a:pt x="1577" y="2733"/>
                  </a:lnTo>
                  <a:lnTo>
                    <a:pt x="1001" y="2051"/>
                  </a:lnTo>
                  <a:cubicBezTo>
                    <a:pt x="749" y="1754"/>
                    <a:pt x="767" y="1307"/>
                    <a:pt x="1042" y="1032"/>
                  </a:cubicBezTo>
                  <a:cubicBezTo>
                    <a:pt x="1187" y="888"/>
                    <a:pt x="1374" y="810"/>
                    <a:pt x="1577" y="810"/>
                  </a:cubicBezTo>
                  <a:close/>
                  <a:moveTo>
                    <a:pt x="1578" y="1"/>
                  </a:moveTo>
                  <a:cubicBezTo>
                    <a:pt x="1161" y="1"/>
                    <a:pt x="770" y="163"/>
                    <a:pt x="474" y="459"/>
                  </a:cubicBezTo>
                  <a:cubicBezTo>
                    <a:pt x="197" y="736"/>
                    <a:pt x="35" y="1106"/>
                    <a:pt x="18" y="1498"/>
                  </a:cubicBezTo>
                  <a:cubicBezTo>
                    <a:pt x="1" y="1891"/>
                    <a:pt x="131" y="2272"/>
                    <a:pt x="384" y="2571"/>
                  </a:cubicBezTo>
                  <a:lnTo>
                    <a:pt x="1048" y="3358"/>
                  </a:lnTo>
                  <a:lnTo>
                    <a:pt x="1578" y="3985"/>
                  </a:lnTo>
                  <a:lnTo>
                    <a:pt x="2773" y="2571"/>
                  </a:lnTo>
                  <a:cubicBezTo>
                    <a:pt x="3025" y="2272"/>
                    <a:pt x="3156" y="1891"/>
                    <a:pt x="3139" y="1498"/>
                  </a:cubicBezTo>
                  <a:cubicBezTo>
                    <a:pt x="3123" y="1106"/>
                    <a:pt x="2961" y="737"/>
                    <a:pt x="2684" y="459"/>
                  </a:cubicBezTo>
                  <a:cubicBezTo>
                    <a:pt x="2388" y="163"/>
                    <a:pt x="1995" y="1"/>
                    <a:pt x="15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4"/>
            <p:cNvSpPr/>
            <p:nvPr/>
          </p:nvSpPr>
          <p:spPr>
            <a:xfrm>
              <a:off x="8132347" y="1796430"/>
              <a:ext cx="87736" cy="77813"/>
            </a:xfrm>
            <a:custGeom>
              <a:avLst/>
              <a:gdLst/>
              <a:ahLst/>
              <a:cxnLst/>
              <a:rect l="l" t="t" r="r" b="b"/>
              <a:pathLst>
                <a:path w="2290" h="2031" extrusionOk="0">
                  <a:moveTo>
                    <a:pt x="1145" y="1"/>
                  </a:moveTo>
                  <a:cubicBezTo>
                    <a:pt x="728" y="1"/>
                    <a:pt x="335" y="163"/>
                    <a:pt x="40" y="459"/>
                  </a:cubicBezTo>
                  <a:lnTo>
                    <a:pt x="6" y="492"/>
                  </a:lnTo>
                  <a:lnTo>
                    <a:pt x="0" y="507"/>
                  </a:lnTo>
                  <a:cubicBezTo>
                    <a:pt x="0" y="1048"/>
                    <a:pt x="183" y="1592"/>
                    <a:pt x="554" y="2031"/>
                  </a:cubicBezTo>
                  <a:cubicBezTo>
                    <a:pt x="319" y="1733"/>
                    <a:pt x="342" y="1300"/>
                    <a:pt x="610" y="1029"/>
                  </a:cubicBezTo>
                  <a:cubicBezTo>
                    <a:pt x="755" y="886"/>
                    <a:pt x="942" y="809"/>
                    <a:pt x="1145" y="809"/>
                  </a:cubicBezTo>
                  <a:cubicBezTo>
                    <a:pt x="1347" y="809"/>
                    <a:pt x="1536" y="886"/>
                    <a:pt x="1679" y="1029"/>
                  </a:cubicBezTo>
                  <a:cubicBezTo>
                    <a:pt x="1948" y="1300"/>
                    <a:pt x="1971" y="1733"/>
                    <a:pt x="1737" y="2031"/>
                  </a:cubicBezTo>
                  <a:cubicBezTo>
                    <a:pt x="2106" y="1592"/>
                    <a:pt x="2289" y="1048"/>
                    <a:pt x="2289" y="507"/>
                  </a:cubicBezTo>
                  <a:lnTo>
                    <a:pt x="2283" y="492"/>
                  </a:lnTo>
                  <a:cubicBezTo>
                    <a:pt x="2273" y="481"/>
                    <a:pt x="2261" y="469"/>
                    <a:pt x="2250" y="456"/>
                  </a:cubicBezTo>
                  <a:cubicBezTo>
                    <a:pt x="1956" y="164"/>
                    <a:pt x="1563" y="1"/>
                    <a:pt x="1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4"/>
            <p:cNvSpPr/>
            <p:nvPr/>
          </p:nvSpPr>
          <p:spPr>
            <a:xfrm>
              <a:off x="8124225" y="1815548"/>
              <a:ext cx="112447" cy="169073"/>
            </a:xfrm>
            <a:custGeom>
              <a:avLst/>
              <a:gdLst/>
              <a:ahLst/>
              <a:cxnLst/>
              <a:rect l="l" t="t" r="r" b="b"/>
              <a:pathLst>
                <a:path w="2935" h="4413" extrusionOk="0">
                  <a:moveTo>
                    <a:pt x="2501" y="0"/>
                  </a:moveTo>
                  <a:lnTo>
                    <a:pt x="2501" y="9"/>
                  </a:lnTo>
                  <a:cubicBezTo>
                    <a:pt x="2501" y="551"/>
                    <a:pt x="2318" y="1094"/>
                    <a:pt x="1949" y="1533"/>
                  </a:cubicBezTo>
                  <a:lnTo>
                    <a:pt x="1" y="3840"/>
                  </a:lnTo>
                  <a:lnTo>
                    <a:pt x="575" y="3840"/>
                  </a:lnTo>
                  <a:lnTo>
                    <a:pt x="575" y="4413"/>
                  </a:lnTo>
                  <a:lnTo>
                    <a:pt x="2552" y="2072"/>
                  </a:lnTo>
                  <a:cubicBezTo>
                    <a:pt x="2805" y="1773"/>
                    <a:pt x="2934" y="1392"/>
                    <a:pt x="2918" y="999"/>
                  </a:cubicBezTo>
                  <a:cubicBezTo>
                    <a:pt x="2903" y="625"/>
                    <a:pt x="2754" y="274"/>
                    <a:pt x="2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4"/>
            <p:cNvSpPr/>
            <p:nvPr/>
          </p:nvSpPr>
          <p:spPr>
            <a:xfrm>
              <a:off x="8046182" y="1752946"/>
              <a:ext cx="333779" cy="364927"/>
            </a:xfrm>
            <a:custGeom>
              <a:avLst/>
              <a:gdLst/>
              <a:ahLst/>
              <a:cxnLst/>
              <a:rect l="l" t="t" r="r" b="b"/>
              <a:pathLst>
                <a:path w="8712" h="9525" extrusionOk="0">
                  <a:moveTo>
                    <a:pt x="3392" y="374"/>
                  </a:moveTo>
                  <a:cubicBezTo>
                    <a:pt x="5054" y="374"/>
                    <a:pt x="6407" y="1817"/>
                    <a:pt x="6407" y="3591"/>
                  </a:cubicBezTo>
                  <a:cubicBezTo>
                    <a:pt x="6407" y="5367"/>
                    <a:pt x="5054" y="6810"/>
                    <a:pt x="3392" y="6810"/>
                  </a:cubicBezTo>
                  <a:cubicBezTo>
                    <a:pt x="1728" y="6810"/>
                    <a:pt x="377" y="5367"/>
                    <a:pt x="377" y="3591"/>
                  </a:cubicBezTo>
                  <a:cubicBezTo>
                    <a:pt x="377" y="1817"/>
                    <a:pt x="1728" y="374"/>
                    <a:pt x="3392" y="374"/>
                  </a:cubicBezTo>
                  <a:close/>
                  <a:moveTo>
                    <a:pt x="3594" y="7182"/>
                  </a:moveTo>
                  <a:lnTo>
                    <a:pt x="3699" y="7555"/>
                  </a:lnTo>
                  <a:lnTo>
                    <a:pt x="3088" y="7555"/>
                  </a:lnTo>
                  <a:lnTo>
                    <a:pt x="3193" y="7182"/>
                  </a:lnTo>
                  <a:close/>
                  <a:moveTo>
                    <a:pt x="5680" y="7927"/>
                  </a:moveTo>
                  <a:lnTo>
                    <a:pt x="5782" y="8299"/>
                  </a:lnTo>
                  <a:lnTo>
                    <a:pt x="5200" y="8299"/>
                  </a:lnTo>
                  <a:lnTo>
                    <a:pt x="5303" y="7927"/>
                  </a:lnTo>
                  <a:close/>
                  <a:moveTo>
                    <a:pt x="3388" y="0"/>
                  </a:moveTo>
                  <a:cubicBezTo>
                    <a:pt x="1520" y="0"/>
                    <a:pt x="0" y="1612"/>
                    <a:pt x="0" y="3591"/>
                  </a:cubicBezTo>
                  <a:cubicBezTo>
                    <a:pt x="0" y="5364"/>
                    <a:pt x="1221" y="6842"/>
                    <a:pt x="2818" y="7129"/>
                  </a:cubicBezTo>
                  <a:lnTo>
                    <a:pt x="2658" y="7687"/>
                  </a:lnTo>
                  <a:cubicBezTo>
                    <a:pt x="2643" y="7744"/>
                    <a:pt x="2655" y="7805"/>
                    <a:pt x="2691" y="7851"/>
                  </a:cubicBezTo>
                  <a:cubicBezTo>
                    <a:pt x="2725" y="7898"/>
                    <a:pt x="2780" y="7925"/>
                    <a:pt x="2840" y="7925"/>
                  </a:cubicBezTo>
                  <a:lnTo>
                    <a:pt x="3205" y="7925"/>
                  </a:lnTo>
                  <a:lnTo>
                    <a:pt x="3205" y="9339"/>
                  </a:lnTo>
                  <a:cubicBezTo>
                    <a:pt x="3205" y="9442"/>
                    <a:pt x="3288" y="9525"/>
                    <a:pt x="3391" y="9525"/>
                  </a:cubicBezTo>
                  <a:cubicBezTo>
                    <a:pt x="3492" y="9525"/>
                    <a:pt x="3577" y="9442"/>
                    <a:pt x="3577" y="9339"/>
                  </a:cubicBezTo>
                  <a:lnTo>
                    <a:pt x="3577" y="7925"/>
                  </a:lnTo>
                  <a:lnTo>
                    <a:pt x="3943" y="7925"/>
                  </a:lnTo>
                  <a:cubicBezTo>
                    <a:pt x="4001" y="7925"/>
                    <a:pt x="4056" y="7898"/>
                    <a:pt x="4092" y="7851"/>
                  </a:cubicBezTo>
                  <a:cubicBezTo>
                    <a:pt x="4127" y="7805"/>
                    <a:pt x="4138" y="7745"/>
                    <a:pt x="4123" y="7687"/>
                  </a:cubicBezTo>
                  <a:lnTo>
                    <a:pt x="4095" y="7589"/>
                  </a:lnTo>
                  <a:lnTo>
                    <a:pt x="4095" y="7589"/>
                  </a:lnTo>
                  <a:cubicBezTo>
                    <a:pt x="4359" y="7723"/>
                    <a:pt x="4641" y="7819"/>
                    <a:pt x="4928" y="7873"/>
                  </a:cubicBezTo>
                  <a:lnTo>
                    <a:pt x="4775" y="8434"/>
                  </a:lnTo>
                  <a:cubicBezTo>
                    <a:pt x="4760" y="8489"/>
                    <a:pt x="4770" y="8549"/>
                    <a:pt x="4806" y="8595"/>
                  </a:cubicBezTo>
                  <a:cubicBezTo>
                    <a:pt x="4842" y="8642"/>
                    <a:pt x="4895" y="8668"/>
                    <a:pt x="4955" y="8668"/>
                  </a:cubicBezTo>
                  <a:lnTo>
                    <a:pt x="5303" y="8668"/>
                  </a:lnTo>
                  <a:lnTo>
                    <a:pt x="5303" y="9337"/>
                  </a:lnTo>
                  <a:cubicBezTo>
                    <a:pt x="5303" y="9440"/>
                    <a:pt x="5386" y="9523"/>
                    <a:pt x="5489" y="9523"/>
                  </a:cubicBezTo>
                  <a:cubicBezTo>
                    <a:pt x="5590" y="9523"/>
                    <a:pt x="5675" y="9440"/>
                    <a:pt x="5675" y="9337"/>
                  </a:cubicBezTo>
                  <a:lnTo>
                    <a:pt x="5675" y="8668"/>
                  </a:lnTo>
                  <a:lnTo>
                    <a:pt x="6025" y="8668"/>
                  </a:lnTo>
                  <a:cubicBezTo>
                    <a:pt x="6081" y="8668"/>
                    <a:pt x="6138" y="8639"/>
                    <a:pt x="6174" y="8595"/>
                  </a:cubicBezTo>
                  <a:cubicBezTo>
                    <a:pt x="6208" y="8549"/>
                    <a:pt x="6220" y="8489"/>
                    <a:pt x="6205" y="8434"/>
                  </a:cubicBezTo>
                  <a:lnTo>
                    <a:pt x="6052" y="7873"/>
                  </a:lnTo>
                  <a:cubicBezTo>
                    <a:pt x="6593" y="7773"/>
                    <a:pt x="7099" y="7528"/>
                    <a:pt x="7538" y="7148"/>
                  </a:cubicBezTo>
                  <a:cubicBezTo>
                    <a:pt x="8105" y="6657"/>
                    <a:pt x="8513" y="5968"/>
                    <a:pt x="8689" y="5208"/>
                  </a:cubicBezTo>
                  <a:cubicBezTo>
                    <a:pt x="8711" y="5109"/>
                    <a:pt x="8647" y="5010"/>
                    <a:pt x="8547" y="4987"/>
                  </a:cubicBezTo>
                  <a:cubicBezTo>
                    <a:pt x="8533" y="4984"/>
                    <a:pt x="8519" y="4983"/>
                    <a:pt x="8506" y="4983"/>
                  </a:cubicBezTo>
                  <a:cubicBezTo>
                    <a:pt x="8420" y="4983"/>
                    <a:pt x="8345" y="5040"/>
                    <a:pt x="8324" y="5126"/>
                  </a:cubicBezTo>
                  <a:cubicBezTo>
                    <a:pt x="7997" y="6554"/>
                    <a:pt x="6830" y="7555"/>
                    <a:pt x="5489" y="7555"/>
                  </a:cubicBezTo>
                  <a:cubicBezTo>
                    <a:pt x="4970" y="7555"/>
                    <a:pt x="4465" y="7403"/>
                    <a:pt x="4020" y="7118"/>
                  </a:cubicBezTo>
                  <a:cubicBezTo>
                    <a:pt x="5589" y="6804"/>
                    <a:pt x="6779" y="5341"/>
                    <a:pt x="6779" y="3591"/>
                  </a:cubicBezTo>
                  <a:cubicBezTo>
                    <a:pt x="6779" y="2646"/>
                    <a:pt x="6434" y="1788"/>
                    <a:pt x="5869" y="1145"/>
                  </a:cubicBezTo>
                  <a:lnTo>
                    <a:pt x="5869" y="1145"/>
                  </a:lnTo>
                  <a:cubicBezTo>
                    <a:pt x="7046" y="1313"/>
                    <a:pt x="8026" y="2253"/>
                    <a:pt x="8321" y="3547"/>
                  </a:cubicBezTo>
                  <a:cubicBezTo>
                    <a:pt x="8342" y="3631"/>
                    <a:pt x="8418" y="3692"/>
                    <a:pt x="8503" y="3692"/>
                  </a:cubicBezTo>
                  <a:cubicBezTo>
                    <a:pt x="8515" y="3692"/>
                    <a:pt x="8530" y="3690"/>
                    <a:pt x="8543" y="3687"/>
                  </a:cubicBezTo>
                  <a:cubicBezTo>
                    <a:pt x="8644" y="3664"/>
                    <a:pt x="8705" y="3563"/>
                    <a:pt x="8683" y="3463"/>
                  </a:cubicBezTo>
                  <a:cubicBezTo>
                    <a:pt x="8507" y="2701"/>
                    <a:pt x="8101" y="2014"/>
                    <a:pt x="7532" y="1523"/>
                  </a:cubicBezTo>
                  <a:cubicBezTo>
                    <a:pt x="6945" y="1015"/>
                    <a:pt x="6236" y="744"/>
                    <a:pt x="5485" y="744"/>
                  </a:cubicBezTo>
                  <a:lnTo>
                    <a:pt x="5452" y="744"/>
                  </a:lnTo>
                  <a:cubicBezTo>
                    <a:pt x="4880" y="278"/>
                    <a:pt x="4164" y="0"/>
                    <a:pt x="3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4"/>
            <p:cNvSpPr/>
            <p:nvPr/>
          </p:nvSpPr>
          <p:spPr>
            <a:xfrm>
              <a:off x="8108517" y="1789381"/>
              <a:ext cx="135435" cy="202367"/>
            </a:xfrm>
            <a:custGeom>
              <a:avLst/>
              <a:gdLst/>
              <a:ahLst/>
              <a:cxnLst/>
              <a:rect l="l" t="t" r="r" b="b"/>
              <a:pathLst>
                <a:path w="3535" h="5282" extrusionOk="0">
                  <a:moveTo>
                    <a:pt x="1775" y="372"/>
                  </a:moveTo>
                  <a:cubicBezTo>
                    <a:pt x="2132" y="372"/>
                    <a:pt x="2467" y="510"/>
                    <a:pt x="2725" y="759"/>
                  </a:cubicBezTo>
                  <a:cubicBezTo>
                    <a:pt x="2719" y="966"/>
                    <a:pt x="2683" y="1167"/>
                    <a:pt x="2622" y="1360"/>
                  </a:cubicBezTo>
                  <a:cubicBezTo>
                    <a:pt x="2578" y="1261"/>
                    <a:pt x="2515" y="1165"/>
                    <a:pt x="2433" y="1085"/>
                  </a:cubicBezTo>
                  <a:cubicBezTo>
                    <a:pt x="2256" y="908"/>
                    <a:pt x="2020" y="810"/>
                    <a:pt x="1768" y="810"/>
                  </a:cubicBezTo>
                  <a:cubicBezTo>
                    <a:pt x="1518" y="810"/>
                    <a:pt x="1281" y="908"/>
                    <a:pt x="1104" y="1085"/>
                  </a:cubicBezTo>
                  <a:cubicBezTo>
                    <a:pt x="1022" y="1167"/>
                    <a:pt x="960" y="1261"/>
                    <a:pt x="914" y="1360"/>
                  </a:cubicBezTo>
                  <a:cubicBezTo>
                    <a:pt x="853" y="1167"/>
                    <a:pt x="817" y="966"/>
                    <a:pt x="813" y="759"/>
                  </a:cubicBezTo>
                  <a:cubicBezTo>
                    <a:pt x="1070" y="511"/>
                    <a:pt x="1409" y="372"/>
                    <a:pt x="1770" y="372"/>
                  </a:cubicBezTo>
                  <a:cubicBezTo>
                    <a:pt x="1771" y="372"/>
                    <a:pt x="1773" y="372"/>
                    <a:pt x="1775" y="372"/>
                  </a:cubicBezTo>
                  <a:close/>
                  <a:moveTo>
                    <a:pt x="1767" y="1182"/>
                  </a:moveTo>
                  <a:cubicBezTo>
                    <a:pt x="1920" y="1182"/>
                    <a:pt x="2061" y="1241"/>
                    <a:pt x="2168" y="1347"/>
                  </a:cubicBezTo>
                  <a:cubicBezTo>
                    <a:pt x="2375" y="1554"/>
                    <a:pt x="2390" y="1893"/>
                    <a:pt x="2200" y="2116"/>
                  </a:cubicBezTo>
                  <a:lnTo>
                    <a:pt x="1767" y="2630"/>
                  </a:lnTo>
                  <a:lnTo>
                    <a:pt x="1333" y="2116"/>
                  </a:lnTo>
                  <a:cubicBezTo>
                    <a:pt x="1146" y="1893"/>
                    <a:pt x="1158" y="1554"/>
                    <a:pt x="1365" y="1347"/>
                  </a:cubicBezTo>
                  <a:cubicBezTo>
                    <a:pt x="1473" y="1240"/>
                    <a:pt x="1615" y="1182"/>
                    <a:pt x="1767" y="1182"/>
                  </a:cubicBezTo>
                  <a:close/>
                  <a:moveTo>
                    <a:pt x="494" y="1226"/>
                  </a:moveTo>
                  <a:cubicBezTo>
                    <a:pt x="582" y="1634"/>
                    <a:pt x="766" y="2017"/>
                    <a:pt x="1036" y="2335"/>
                  </a:cubicBezTo>
                  <a:lnTo>
                    <a:pt x="1525" y="2916"/>
                  </a:lnTo>
                  <a:lnTo>
                    <a:pt x="1238" y="3253"/>
                  </a:lnTo>
                  <a:lnTo>
                    <a:pt x="716" y="2637"/>
                  </a:lnTo>
                  <a:cubicBezTo>
                    <a:pt x="493" y="2372"/>
                    <a:pt x="377" y="2036"/>
                    <a:pt x="391" y="1689"/>
                  </a:cubicBezTo>
                  <a:cubicBezTo>
                    <a:pt x="399" y="1529"/>
                    <a:pt x="433" y="1372"/>
                    <a:pt x="494" y="1226"/>
                  </a:cubicBezTo>
                  <a:close/>
                  <a:moveTo>
                    <a:pt x="2299" y="3832"/>
                  </a:moveTo>
                  <a:lnTo>
                    <a:pt x="2724" y="4337"/>
                  </a:lnTo>
                  <a:lnTo>
                    <a:pt x="2549" y="4337"/>
                  </a:lnTo>
                  <a:cubicBezTo>
                    <a:pt x="2448" y="4337"/>
                    <a:pt x="2363" y="4420"/>
                    <a:pt x="2363" y="4523"/>
                  </a:cubicBezTo>
                  <a:lnTo>
                    <a:pt x="2363" y="4588"/>
                  </a:lnTo>
                  <a:lnTo>
                    <a:pt x="2012" y="4172"/>
                  </a:lnTo>
                  <a:lnTo>
                    <a:pt x="2200" y="3950"/>
                  </a:lnTo>
                  <a:lnTo>
                    <a:pt x="2299" y="3832"/>
                  </a:lnTo>
                  <a:close/>
                  <a:moveTo>
                    <a:pt x="3041" y="1228"/>
                  </a:moveTo>
                  <a:cubicBezTo>
                    <a:pt x="3100" y="1375"/>
                    <a:pt x="3136" y="1532"/>
                    <a:pt x="3143" y="1692"/>
                  </a:cubicBezTo>
                  <a:cubicBezTo>
                    <a:pt x="3158" y="2038"/>
                    <a:pt x="3043" y="2374"/>
                    <a:pt x="2820" y="2639"/>
                  </a:cubicBezTo>
                  <a:lnTo>
                    <a:pt x="1173" y="4590"/>
                  </a:lnTo>
                  <a:lnTo>
                    <a:pt x="1173" y="4524"/>
                  </a:lnTo>
                  <a:cubicBezTo>
                    <a:pt x="1171" y="4420"/>
                    <a:pt x="1089" y="4337"/>
                    <a:pt x="985" y="4337"/>
                  </a:cubicBezTo>
                  <a:lnTo>
                    <a:pt x="811" y="4337"/>
                  </a:lnTo>
                  <a:cubicBezTo>
                    <a:pt x="811" y="4337"/>
                    <a:pt x="2497" y="2337"/>
                    <a:pt x="2500" y="2337"/>
                  </a:cubicBezTo>
                  <a:cubicBezTo>
                    <a:pt x="2770" y="2017"/>
                    <a:pt x="2954" y="1636"/>
                    <a:pt x="3041" y="1228"/>
                  </a:cubicBezTo>
                  <a:close/>
                  <a:moveTo>
                    <a:pt x="1767" y="0"/>
                  </a:moveTo>
                  <a:cubicBezTo>
                    <a:pt x="1299" y="0"/>
                    <a:pt x="860" y="183"/>
                    <a:pt x="530" y="512"/>
                  </a:cubicBezTo>
                  <a:cubicBezTo>
                    <a:pt x="219" y="823"/>
                    <a:pt x="37" y="1235"/>
                    <a:pt x="18" y="1674"/>
                  </a:cubicBezTo>
                  <a:cubicBezTo>
                    <a:pt x="0" y="2113"/>
                    <a:pt x="146" y="2542"/>
                    <a:pt x="429" y="2877"/>
                  </a:cubicBezTo>
                  <a:lnTo>
                    <a:pt x="993" y="3545"/>
                  </a:lnTo>
                  <a:lnTo>
                    <a:pt x="268" y="4402"/>
                  </a:lnTo>
                  <a:cubicBezTo>
                    <a:pt x="220" y="4457"/>
                    <a:pt x="210" y="4533"/>
                    <a:pt x="241" y="4600"/>
                  </a:cubicBezTo>
                  <a:cubicBezTo>
                    <a:pt x="271" y="4666"/>
                    <a:pt x="338" y="4709"/>
                    <a:pt x="411" y="4709"/>
                  </a:cubicBezTo>
                  <a:lnTo>
                    <a:pt x="799" y="4709"/>
                  </a:lnTo>
                  <a:lnTo>
                    <a:pt x="799" y="5096"/>
                  </a:lnTo>
                  <a:cubicBezTo>
                    <a:pt x="799" y="5173"/>
                    <a:pt x="848" y="5245"/>
                    <a:pt x="923" y="5272"/>
                  </a:cubicBezTo>
                  <a:cubicBezTo>
                    <a:pt x="942" y="5279"/>
                    <a:pt x="964" y="5282"/>
                    <a:pt x="985" y="5282"/>
                  </a:cubicBezTo>
                  <a:cubicBezTo>
                    <a:pt x="1039" y="5282"/>
                    <a:pt x="1091" y="5258"/>
                    <a:pt x="1127" y="5216"/>
                  </a:cubicBezTo>
                  <a:lnTo>
                    <a:pt x="1765" y="4460"/>
                  </a:lnTo>
                  <a:lnTo>
                    <a:pt x="2407" y="5216"/>
                  </a:lnTo>
                  <a:cubicBezTo>
                    <a:pt x="2442" y="5260"/>
                    <a:pt x="2496" y="5282"/>
                    <a:pt x="2548" y="5282"/>
                  </a:cubicBezTo>
                  <a:cubicBezTo>
                    <a:pt x="2569" y="5282"/>
                    <a:pt x="2591" y="5279"/>
                    <a:pt x="2612" y="5272"/>
                  </a:cubicBezTo>
                  <a:cubicBezTo>
                    <a:pt x="2683" y="5245"/>
                    <a:pt x="2734" y="5175"/>
                    <a:pt x="2734" y="5096"/>
                  </a:cubicBezTo>
                  <a:lnTo>
                    <a:pt x="2734" y="4709"/>
                  </a:lnTo>
                  <a:lnTo>
                    <a:pt x="3122" y="4709"/>
                  </a:lnTo>
                  <a:cubicBezTo>
                    <a:pt x="3195" y="4709"/>
                    <a:pt x="3261" y="4666"/>
                    <a:pt x="3292" y="4600"/>
                  </a:cubicBezTo>
                  <a:cubicBezTo>
                    <a:pt x="3322" y="4536"/>
                    <a:pt x="3313" y="4457"/>
                    <a:pt x="3267" y="4402"/>
                  </a:cubicBezTo>
                  <a:lnTo>
                    <a:pt x="2540" y="3545"/>
                  </a:lnTo>
                  <a:lnTo>
                    <a:pt x="3105" y="2877"/>
                  </a:lnTo>
                  <a:cubicBezTo>
                    <a:pt x="3387" y="2541"/>
                    <a:pt x="3535" y="2113"/>
                    <a:pt x="3515" y="1674"/>
                  </a:cubicBezTo>
                  <a:cubicBezTo>
                    <a:pt x="3497" y="1235"/>
                    <a:pt x="3316" y="823"/>
                    <a:pt x="3003" y="512"/>
                  </a:cubicBezTo>
                  <a:cubicBezTo>
                    <a:pt x="2673" y="180"/>
                    <a:pt x="2234"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4"/>
            <p:cNvSpPr/>
            <p:nvPr/>
          </p:nvSpPr>
          <p:spPr>
            <a:xfrm>
              <a:off x="8368505" y="1911943"/>
              <a:ext cx="14291" cy="14291"/>
            </a:xfrm>
            <a:custGeom>
              <a:avLst/>
              <a:gdLst/>
              <a:ahLst/>
              <a:cxnLst/>
              <a:rect l="l" t="t" r="r" b="b"/>
              <a:pathLst>
                <a:path w="373" h="373" extrusionOk="0">
                  <a:moveTo>
                    <a:pt x="186" y="1"/>
                  </a:moveTo>
                  <a:cubicBezTo>
                    <a:pt x="137" y="1"/>
                    <a:pt x="90" y="22"/>
                    <a:pt x="54" y="56"/>
                  </a:cubicBezTo>
                  <a:cubicBezTo>
                    <a:pt x="18" y="90"/>
                    <a:pt x="0" y="138"/>
                    <a:pt x="0" y="187"/>
                  </a:cubicBezTo>
                  <a:cubicBezTo>
                    <a:pt x="0" y="236"/>
                    <a:pt x="20" y="284"/>
                    <a:pt x="54" y="319"/>
                  </a:cubicBezTo>
                  <a:cubicBezTo>
                    <a:pt x="90" y="355"/>
                    <a:pt x="136" y="373"/>
                    <a:pt x="186" y="373"/>
                  </a:cubicBezTo>
                  <a:cubicBezTo>
                    <a:pt x="234" y="373"/>
                    <a:pt x="283" y="354"/>
                    <a:pt x="317" y="319"/>
                  </a:cubicBezTo>
                  <a:cubicBezTo>
                    <a:pt x="353" y="284"/>
                    <a:pt x="372" y="238"/>
                    <a:pt x="372" y="187"/>
                  </a:cubicBezTo>
                  <a:cubicBezTo>
                    <a:pt x="372" y="138"/>
                    <a:pt x="352" y="89"/>
                    <a:pt x="317" y="56"/>
                  </a:cubicBezTo>
                  <a:cubicBezTo>
                    <a:pt x="283" y="20"/>
                    <a:pt x="236"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4" name="Google Shape;6334;p74"/>
          <p:cNvGrpSpPr/>
          <p:nvPr/>
        </p:nvGrpSpPr>
        <p:grpSpPr>
          <a:xfrm>
            <a:off x="7295614" y="1632165"/>
            <a:ext cx="383249" cy="360047"/>
            <a:chOff x="1130114" y="2192815"/>
            <a:chExt cx="383249" cy="360047"/>
          </a:xfrm>
        </p:grpSpPr>
        <p:sp>
          <p:nvSpPr>
            <p:cNvPr id="6335" name="Google Shape;6335;p74"/>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4"/>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4"/>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4"/>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4"/>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4"/>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4"/>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4"/>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4"/>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4"/>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4"/>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4"/>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4"/>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74"/>
          <p:cNvGrpSpPr/>
          <p:nvPr/>
        </p:nvGrpSpPr>
        <p:grpSpPr>
          <a:xfrm>
            <a:off x="1078700" y="3399302"/>
            <a:ext cx="312879" cy="321425"/>
            <a:chOff x="8068650" y="2896252"/>
            <a:chExt cx="312879" cy="321425"/>
          </a:xfrm>
        </p:grpSpPr>
        <p:sp>
          <p:nvSpPr>
            <p:cNvPr id="6349" name="Google Shape;6349;p74"/>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4"/>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4"/>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4"/>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4"/>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4"/>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4"/>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4"/>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4"/>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74"/>
          <p:cNvGrpSpPr/>
          <p:nvPr/>
        </p:nvGrpSpPr>
        <p:grpSpPr>
          <a:xfrm>
            <a:off x="4875450" y="1610020"/>
            <a:ext cx="379783" cy="304303"/>
            <a:chOff x="4969625" y="600282"/>
            <a:chExt cx="379783" cy="304303"/>
          </a:xfrm>
        </p:grpSpPr>
        <p:sp>
          <p:nvSpPr>
            <p:cNvPr id="6359" name="Google Shape;6359;p74"/>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4"/>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4"/>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4"/>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4"/>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4"/>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4"/>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4"/>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4"/>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299"/>
        <p:cNvGrpSpPr/>
        <p:nvPr/>
      </p:nvGrpSpPr>
      <p:grpSpPr>
        <a:xfrm>
          <a:off x="0" y="0"/>
          <a:ext cx="0" cy="0"/>
          <a:chOff x="0" y="0"/>
          <a:chExt cx="0" cy="0"/>
        </a:xfrm>
      </p:grpSpPr>
      <p:sp>
        <p:nvSpPr>
          <p:cNvPr id="6300" name="Google Shape;6300;p7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TABLET MOCKUP</a:t>
            </a:r>
            <a:endParaRPr/>
          </a:p>
        </p:txBody>
      </p:sp>
      <p:sp>
        <p:nvSpPr>
          <p:cNvPr id="6301" name="Google Shape;6301;p74"/>
          <p:cNvSpPr txBox="1">
            <a:spLocks noGrp="1"/>
          </p:cNvSpPr>
          <p:nvPr>
            <p:ph type="subTitle" idx="1"/>
          </p:nvPr>
        </p:nvSpPr>
        <p:spPr>
          <a:xfrm rot="-355">
            <a:off x="1932985" y="3560700"/>
            <a:ext cx="2907600" cy="103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You can replace the image on the screen with your own work. Just right-click on it and select </a:t>
            </a:r>
            <a:endParaRPr b="1" dirty="0">
              <a:solidFill>
                <a:schemeClr val="accent6"/>
              </a:solidFill>
            </a:endParaRPr>
          </a:p>
        </p:txBody>
      </p:sp>
      <p:cxnSp>
        <p:nvCxnSpPr>
          <p:cNvPr id="6307" name="Google Shape;6307;p74"/>
          <p:cNvCxnSpPr>
            <a:stCxn id="6301" idx="2"/>
          </p:cNvCxnSpPr>
          <p:nvPr/>
        </p:nvCxnSpPr>
        <p:spPr>
          <a:xfrm rot="-5400000" flipH="1">
            <a:off x="3254335" y="4728750"/>
            <a:ext cx="547200" cy="282300"/>
          </a:xfrm>
          <a:prstGeom prst="bentConnector4">
            <a:avLst>
              <a:gd name="adj1" fmla="val 24222"/>
              <a:gd name="adj2" fmla="val 184299"/>
            </a:avLst>
          </a:prstGeom>
          <a:noFill/>
          <a:ln w="19050" cap="rnd" cmpd="sng">
            <a:solidFill>
              <a:schemeClr val="accent5"/>
            </a:solidFill>
            <a:prstDash val="dot"/>
            <a:round/>
            <a:headEnd type="none" w="med" len="med"/>
            <a:tailEnd type="none" w="med" len="med"/>
          </a:ln>
        </p:spPr>
      </p:cxnSp>
      <p:grpSp>
        <p:nvGrpSpPr>
          <p:cNvPr id="6334" name="Google Shape;6334;p74"/>
          <p:cNvGrpSpPr/>
          <p:nvPr/>
        </p:nvGrpSpPr>
        <p:grpSpPr>
          <a:xfrm>
            <a:off x="538432" y="4615891"/>
            <a:ext cx="383249" cy="360047"/>
            <a:chOff x="1130114" y="2192815"/>
            <a:chExt cx="383249" cy="360047"/>
          </a:xfrm>
        </p:grpSpPr>
        <p:sp>
          <p:nvSpPr>
            <p:cNvPr id="6335" name="Google Shape;6335;p74"/>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4"/>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4"/>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4"/>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4"/>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4"/>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4"/>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4"/>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4"/>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4"/>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4"/>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4"/>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4"/>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74"/>
          <p:cNvGrpSpPr/>
          <p:nvPr/>
        </p:nvGrpSpPr>
        <p:grpSpPr>
          <a:xfrm>
            <a:off x="442879" y="2993267"/>
            <a:ext cx="312879" cy="321425"/>
            <a:chOff x="8068650" y="2896252"/>
            <a:chExt cx="312879" cy="321425"/>
          </a:xfrm>
        </p:grpSpPr>
        <p:sp>
          <p:nvSpPr>
            <p:cNvPr id="6349" name="Google Shape;6349;p74"/>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4"/>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4"/>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4"/>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4"/>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4"/>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4"/>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4"/>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4"/>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74"/>
          <p:cNvGrpSpPr/>
          <p:nvPr/>
        </p:nvGrpSpPr>
        <p:grpSpPr>
          <a:xfrm>
            <a:off x="340217" y="1392241"/>
            <a:ext cx="379783" cy="304303"/>
            <a:chOff x="4969625" y="600282"/>
            <a:chExt cx="379783" cy="304303"/>
          </a:xfrm>
        </p:grpSpPr>
        <p:sp>
          <p:nvSpPr>
            <p:cNvPr id="6359" name="Google Shape;6359;p74"/>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4"/>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4"/>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4"/>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4"/>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4"/>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4"/>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4"/>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4"/>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stretch>
            <a:fillRect/>
          </a:stretch>
        </p:blipFill>
        <p:spPr>
          <a:xfrm>
            <a:off x="6242867" y="537787"/>
            <a:ext cx="2730634" cy="4369014"/>
          </a:xfrm>
          <a:prstGeom prst="rect">
            <a:avLst/>
          </a:prstGeom>
        </p:spPr>
      </p:pic>
      <p:sp>
        <p:nvSpPr>
          <p:cNvPr id="71" name="Google Shape;6301;p74"/>
          <p:cNvSpPr txBox="1">
            <a:spLocks/>
          </p:cNvSpPr>
          <p:nvPr/>
        </p:nvSpPr>
        <p:spPr>
          <a:xfrm rot="-355">
            <a:off x="1932986" y="1997191"/>
            <a:ext cx="2907600" cy="1035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1pPr>
            <a:lvl2pPr marL="914400" marR="0" lvl="1"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2pPr>
            <a:lvl3pPr marL="1371600" marR="0" lvl="2"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3pPr>
            <a:lvl4pPr marL="1828800" marR="0" lvl="3"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4pPr>
            <a:lvl5pPr marL="2286000" marR="0" lvl="4"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5pPr>
            <a:lvl6pPr marL="2743200" marR="0" lvl="5"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6pPr>
            <a:lvl7pPr marL="3200400" marR="0" lvl="6"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7pPr>
            <a:lvl8pPr marL="3657600" marR="0" lvl="7"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8pPr>
            <a:lvl9pPr marL="4114800" marR="0" lvl="8" indent="-317500" algn="ctr" rtl="0">
              <a:lnSpc>
                <a:spcPct val="100000"/>
              </a:lnSpc>
              <a:spcBef>
                <a:spcPts val="1600"/>
              </a:spcBef>
              <a:spcAft>
                <a:spcPts val="1600"/>
              </a:spcAft>
              <a:buClr>
                <a:schemeClr val="dk1"/>
              </a:buClr>
              <a:buSzPts val="1400"/>
              <a:buFont typeface="Nunito"/>
              <a:buNone/>
              <a:defRPr sz="1400" b="0" i="0" u="none" strike="noStrike" cap="none">
                <a:solidFill>
                  <a:schemeClr val="dk1"/>
                </a:solidFill>
                <a:latin typeface="Nunito"/>
                <a:ea typeface="Nunito"/>
                <a:cs typeface="Nunito"/>
                <a:sym typeface="Nunito"/>
              </a:defRPr>
            </a:lvl9pPr>
          </a:lstStyle>
          <a:p>
            <a:pPr marL="0" indent="0"/>
            <a:r>
              <a:rPr lang="en-US" smtClean="0"/>
              <a:t>You can replace the image on the screen with your own work. Just right-click on it and select </a:t>
            </a:r>
            <a:r>
              <a:rPr lang="en-US" b="1" smtClean="0">
                <a:solidFill>
                  <a:schemeClr val="accent6"/>
                </a:solidFill>
              </a:rPr>
              <a:t>“Replace image”</a:t>
            </a:r>
            <a:endParaRPr lang="en-US" b="1" dirty="0">
              <a:solidFill>
                <a:schemeClr val="accent6"/>
              </a:solidFill>
            </a:endParaRPr>
          </a:p>
        </p:txBody>
      </p:sp>
    </p:spTree>
    <p:extLst>
      <p:ext uri="{BB962C8B-B14F-4D97-AF65-F5344CB8AC3E}">
        <p14:creationId xmlns:p14="http://schemas.microsoft.com/office/powerpoint/2010/main" val="35040437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371"/>
        <p:cNvGrpSpPr/>
        <p:nvPr/>
      </p:nvGrpSpPr>
      <p:grpSpPr>
        <a:xfrm>
          <a:off x="0" y="0"/>
          <a:ext cx="0" cy="0"/>
          <a:chOff x="0" y="0"/>
          <a:chExt cx="0" cy="0"/>
        </a:xfrm>
      </p:grpSpPr>
      <p:cxnSp>
        <p:nvCxnSpPr>
          <p:cNvPr id="6372" name="Google Shape;6372;p75"/>
          <p:cNvCxnSpPr>
            <a:stCxn id="6373" idx="1"/>
            <a:endCxn id="6374" idx="4"/>
          </p:cNvCxnSpPr>
          <p:nvPr/>
        </p:nvCxnSpPr>
        <p:spPr>
          <a:xfrm flipH="1">
            <a:off x="2273700" y="4085700"/>
            <a:ext cx="844500" cy="282000"/>
          </a:xfrm>
          <a:prstGeom prst="bentConnector4">
            <a:avLst>
              <a:gd name="adj1" fmla="val 33293"/>
              <a:gd name="adj2" fmla="val 184437"/>
            </a:avLst>
          </a:prstGeom>
          <a:noFill/>
          <a:ln w="19050" cap="rnd" cmpd="sng">
            <a:solidFill>
              <a:schemeClr val="accent5"/>
            </a:solidFill>
            <a:prstDash val="dot"/>
            <a:round/>
            <a:headEnd type="none" w="med" len="med"/>
            <a:tailEnd type="none" w="med" len="med"/>
          </a:ln>
        </p:spPr>
      </p:cxnSp>
      <p:cxnSp>
        <p:nvCxnSpPr>
          <p:cNvPr id="6375" name="Google Shape;6375;p75"/>
          <p:cNvCxnSpPr>
            <a:stCxn id="6373" idx="3"/>
            <a:endCxn id="6376" idx="0"/>
          </p:cNvCxnSpPr>
          <p:nvPr/>
        </p:nvCxnSpPr>
        <p:spPr>
          <a:xfrm rot="10800000" flipH="1">
            <a:off x="6025800" y="3803400"/>
            <a:ext cx="844500" cy="282000"/>
          </a:xfrm>
          <a:prstGeom prst="bentConnector4">
            <a:avLst>
              <a:gd name="adj1" fmla="val 33293"/>
              <a:gd name="adj2" fmla="val 184446"/>
            </a:avLst>
          </a:prstGeom>
          <a:noFill/>
          <a:ln w="19050" cap="rnd" cmpd="sng">
            <a:solidFill>
              <a:schemeClr val="accent5"/>
            </a:solidFill>
            <a:prstDash val="dot"/>
            <a:round/>
            <a:headEnd type="none" w="med" len="med"/>
            <a:tailEnd type="none" w="med" len="med"/>
          </a:ln>
        </p:spPr>
      </p:cxnSp>
      <p:sp>
        <p:nvSpPr>
          <p:cNvPr id="6377" name="Google Shape;6377;p7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DESKTOP MOCKUP</a:t>
            </a:r>
            <a:endParaRPr/>
          </a:p>
        </p:txBody>
      </p:sp>
      <p:sp>
        <p:nvSpPr>
          <p:cNvPr id="6373" name="Google Shape;6373;p75"/>
          <p:cNvSpPr txBox="1">
            <a:spLocks noGrp="1"/>
          </p:cNvSpPr>
          <p:nvPr>
            <p:ph type="subTitle" idx="1"/>
          </p:nvPr>
        </p:nvSpPr>
        <p:spPr>
          <a:xfrm rot="-355">
            <a:off x="3118200" y="3567750"/>
            <a:ext cx="2907600" cy="103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a:t>
            </a:r>
            <a:r>
              <a:rPr lang="en" b="1">
                <a:solidFill>
                  <a:schemeClr val="accent6"/>
                </a:solidFill>
              </a:rPr>
              <a:t>“Replace image”</a:t>
            </a:r>
            <a:endParaRPr b="1">
              <a:solidFill>
                <a:schemeClr val="accent6"/>
              </a:solidFill>
            </a:endParaRPr>
          </a:p>
        </p:txBody>
      </p:sp>
      <p:grpSp>
        <p:nvGrpSpPr>
          <p:cNvPr id="6378" name="Google Shape;6378;p75"/>
          <p:cNvGrpSpPr/>
          <p:nvPr/>
        </p:nvGrpSpPr>
        <p:grpSpPr>
          <a:xfrm>
            <a:off x="3396299" y="1468729"/>
            <a:ext cx="2351423" cy="2023342"/>
            <a:chOff x="4571999" y="1821354"/>
            <a:chExt cx="2351423" cy="2023342"/>
          </a:xfrm>
        </p:grpSpPr>
        <p:sp>
          <p:nvSpPr>
            <p:cNvPr id="6379" name="Google Shape;6379;p75"/>
            <p:cNvSpPr/>
            <p:nvPr/>
          </p:nvSpPr>
          <p:spPr>
            <a:xfrm>
              <a:off x="5331327" y="3475056"/>
              <a:ext cx="832922" cy="369640"/>
            </a:xfrm>
            <a:custGeom>
              <a:avLst/>
              <a:gdLst/>
              <a:ahLst/>
              <a:cxnLst/>
              <a:rect l="l" t="t" r="r" b="b"/>
              <a:pathLst>
                <a:path w="15557" h="6904" extrusionOk="0">
                  <a:moveTo>
                    <a:pt x="2528" y="1"/>
                  </a:moveTo>
                  <a:lnTo>
                    <a:pt x="2305" y="3234"/>
                  </a:lnTo>
                  <a:cubicBezTo>
                    <a:pt x="2305" y="3234"/>
                    <a:pt x="2423" y="3831"/>
                    <a:pt x="1589" y="4641"/>
                  </a:cubicBezTo>
                  <a:cubicBezTo>
                    <a:pt x="757" y="5452"/>
                    <a:pt x="97" y="6199"/>
                    <a:pt x="97" y="6199"/>
                  </a:cubicBezTo>
                  <a:cubicBezTo>
                    <a:pt x="97" y="6199"/>
                    <a:pt x="0" y="6381"/>
                    <a:pt x="0" y="6636"/>
                  </a:cubicBezTo>
                  <a:cubicBezTo>
                    <a:pt x="0" y="6893"/>
                    <a:pt x="139" y="6903"/>
                    <a:pt x="714" y="6903"/>
                  </a:cubicBezTo>
                  <a:lnTo>
                    <a:pt x="14841" y="6903"/>
                  </a:lnTo>
                  <a:cubicBezTo>
                    <a:pt x="15417" y="6903"/>
                    <a:pt x="15555" y="6893"/>
                    <a:pt x="15555" y="6636"/>
                  </a:cubicBezTo>
                  <a:cubicBezTo>
                    <a:pt x="15556" y="6381"/>
                    <a:pt x="15460" y="6199"/>
                    <a:pt x="15460" y="6199"/>
                  </a:cubicBezTo>
                  <a:cubicBezTo>
                    <a:pt x="15460" y="6199"/>
                    <a:pt x="14798" y="5452"/>
                    <a:pt x="13966" y="4641"/>
                  </a:cubicBezTo>
                  <a:cubicBezTo>
                    <a:pt x="13134" y="3831"/>
                    <a:pt x="13252" y="3234"/>
                    <a:pt x="13252" y="3234"/>
                  </a:cubicBezTo>
                  <a:lnTo>
                    <a:pt x="13027" y="1"/>
                  </a:lnTo>
                  <a:close/>
                </a:path>
              </a:pathLst>
            </a:custGeom>
            <a:solidFill>
              <a:schemeClr val="accent4"/>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5"/>
            <p:cNvSpPr/>
            <p:nvPr/>
          </p:nvSpPr>
          <p:spPr>
            <a:xfrm>
              <a:off x="4571999" y="1821354"/>
              <a:ext cx="2351423" cy="1681691"/>
            </a:xfrm>
            <a:custGeom>
              <a:avLst/>
              <a:gdLst/>
              <a:ahLst/>
              <a:cxnLst/>
              <a:rect l="l" t="t" r="r" b="b"/>
              <a:pathLst>
                <a:path w="43919" h="31410" extrusionOk="0">
                  <a:moveTo>
                    <a:pt x="1897" y="0"/>
                  </a:moveTo>
                  <a:cubicBezTo>
                    <a:pt x="850" y="0"/>
                    <a:pt x="1" y="741"/>
                    <a:pt x="1" y="1653"/>
                  </a:cubicBezTo>
                  <a:lnTo>
                    <a:pt x="1" y="29757"/>
                  </a:lnTo>
                  <a:cubicBezTo>
                    <a:pt x="1" y="30669"/>
                    <a:pt x="850" y="31410"/>
                    <a:pt x="1897" y="31410"/>
                  </a:cubicBezTo>
                  <a:lnTo>
                    <a:pt x="42023" y="31410"/>
                  </a:lnTo>
                  <a:cubicBezTo>
                    <a:pt x="43070" y="31410"/>
                    <a:pt x="43918" y="30669"/>
                    <a:pt x="43918" y="29757"/>
                  </a:cubicBezTo>
                  <a:lnTo>
                    <a:pt x="43918" y="1653"/>
                  </a:lnTo>
                  <a:cubicBezTo>
                    <a:pt x="43918" y="741"/>
                    <a:pt x="43070" y="0"/>
                    <a:pt x="42023" y="0"/>
                  </a:cubicBezTo>
                  <a:close/>
                </a:path>
              </a:pathLst>
            </a:custGeom>
            <a:solidFill>
              <a:schemeClr val="accent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5"/>
            <p:cNvSpPr/>
            <p:nvPr/>
          </p:nvSpPr>
          <p:spPr>
            <a:xfrm>
              <a:off x="5692037" y="3308861"/>
              <a:ext cx="109757" cy="109650"/>
            </a:xfrm>
            <a:custGeom>
              <a:avLst/>
              <a:gdLst/>
              <a:ahLst/>
              <a:cxnLst/>
              <a:rect l="l" t="t" r="r" b="b"/>
              <a:pathLst>
                <a:path w="2050" h="2048" extrusionOk="0">
                  <a:moveTo>
                    <a:pt x="1024" y="0"/>
                  </a:moveTo>
                  <a:cubicBezTo>
                    <a:pt x="459" y="0"/>
                    <a:pt x="1" y="457"/>
                    <a:pt x="1" y="1024"/>
                  </a:cubicBezTo>
                  <a:cubicBezTo>
                    <a:pt x="1" y="1589"/>
                    <a:pt x="459" y="2048"/>
                    <a:pt x="1024" y="2048"/>
                  </a:cubicBezTo>
                  <a:cubicBezTo>
                    <a:pt x="1591" y="2048"/>
                    <a:pt x="2049" y="1589"/>
                    <a:pt x="2049" y="1024"/>
                  </a:cubicBezTo>
                  <a:cubicBezTo>
                    <a:pt x="2049" y="457"/>
                    <a:pt x="1591" y="0"/>
                    <a:pt x="1024" y="0"/>
                  </a:cubicBezTo>
                  <a:close/>
                </a:path>
              </a:pathLst>
            </a:custGeom>
            <a:solidFill>
              <a:schemeClr val="accent6"/>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382" name="Google Shape;6382;p75"/>
          <p:cNvPicPr preferRelativeResize="0"/>
          <p:nvPr/>
        </p:nvPicPr>
        <p:blipFill rotWithShape="1">
          <a:blip r:embed="rId3">
            <a:alphaModFix/>
          </a:blip>
          <a:srcRect l="6733" t="6179" r="6724" b="6170"/>
          <a:stretch/>
        </p:blipFill>
        <p:spPr>
          <a:xfrm>
            <a:off x="3507763" y="1545450"/>
            <a:ext cx="2128502" cy="1347350"/>
          </a:xfrm>
          <a:prstGeom prst="rect">
            <a:avLst/>
          </a:prstGeom>
          <a:noFill/>
          <a:ln w="9525" cap="flat" cmpd="sng">
            <a:solidFill>
              <a:srgbClr val="000000"/>
            </a:solidFill>
            <a:prstDash val="solid"/>
            <a:round/>
            <a:headEnd type="none" w="sm" len="sm"/>
            <a:tailEnd type="none" w="sm" len="sm"/>
          </a:ln>
        </p:spPr>
      </p:pic>
      <p:sp>
        <p:nvSpPr>
          <p:cNvPr id="6374" name="Google Shape;6374;p75"/>
          <p:cNvSpPr/>
          <p:nvPr/>
        </p:nvSpPr>
        <p:spPr>
          <a:xfrm>
            <a:off x="1991575" y="3803388"/>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5"/>
          <p:cNvSpPr/>
          <p:nvPr/>
        </p:nvSpPr>
        <p:spPr>
          <a:xfrm>
            <a:off x="6588125" y="3803388"/>
            <a:ext cx="564300" cy="564300"/>
          </a:xfrm>
          <a:prstGeom prst="ellipse">
            <a:avLst/>
          </a:pr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3" name="Google Shape;6383;p75"/>
          <p:cNvGrpSpPr/>
          <p:nvPr/>
        </p:nvGrpSpPr>
        <p:grpSpPr>
          <a:xfrm>
            <a:off x="6687791" y="3903081"/>
            <a:ext cx="364965" cy="364965"/>
            <a:chOff x="7415329" y="3998556"/>
            <a:chExt cx="364965" cy="364965"/>
          </a:xfrm>
        </p:grpSpPr>
        <p:sp>
          <p:nvSpPr>
            <p:cNvPr id="6384" name="Google Shape;6384;p75"/>
            <p:cNvSpPr/>
            <p:nvPr/>
          </p:nvSpPr>
          <p:spPr>
            <a:xfrm>
              <a:off x="7741751" y="4005682"/>
              <a:ext cx="31416" cy="350713"/>
            </a:xfrm>
            <a:custGeom>
              <a:avLst/>
              <a:gdLst/>
              <a:ahLst/>
              <a:cxnLst/>
              <a:rect l="l" t="t" r="r" b="b"/>
              <a:pathLst>
                <a:path w="820" h="9154" extrusionOk="0">
                  <a:moveTo>
                    <a:pt x="410" y="0"/>
                  </a:moveTo>
                  <a:cubicBezTo>
                    <a:pt x="184" y="0"/>
                    <a:pt x="1" y="185"/>
                    <a:pt x="1" y="410"/>
                  </a:cubicBezTo>
                  <a:lnTo>
                    <a:pt x="1" y="9153"/>
                  </a:lnTo>
                  <a:lnTo>
                    <a:pt x="819" y="9153"/>
                  </a:lnTo>
                  <a:lnTo>
                    <a:pt x="819" y="410"/>
                  </a:lnTo>
                  <a:cubicBezTo>
                    <a:pt x="819" y="185"/>
                    <a:pt x="636" y="0"/>
                    <a:pt x="4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5"/>
            <p:cNvSpPr/>
            <p:nvPr/>
          </p:nvSpPr>
          <p:spPr>
            <a:xfrm>
              <a:off x="7422455" y="4005644"/>
              <a:ext cx="319335" cy="297918"/>
            </a:xfrm>
            <a:custGeom>
              <a:avLst/>
              <a:gdLst/>
              <a:ahLst/>
              <a:cxnLst/>
              <a:rect l="l" t="t" r="r" b="b"/>
              <a:pathLst>
                <a:path w="8335" h="7776" extrusionOk="0">
                  <a:moveTo>
                    <a:pt x="6252" y="1"/>
                  </a:moveTo>
                  <a:cubicBezTo>
                    <a:pt x="5544" y="1"/>
                    <a:pt x="4836" y="137"/>
                    <a:pt x="4167" y="409"/>
                  </a:cubicBezTo>
                  <a:cubicBezTo>
                    <a:pt x="3500" y="682"/>
                    <a:pt x="2792" y="818"/>
                    <a:pt x="2084" y="818"/>
                  </a:cubicBezTo>
                  <a:cubicBezTo>
                    <a:pt x="1377" y="818"/>
                    <a:pt x="669" y="682"/>
                    <a:pt x="0" y="409"/>
                  </a:cubicBezTo>
                  <a:lnTo>
                    <a:pt x="0" y="7367"/>
                  </a:lnTo>
                  <a:cubicBezTo>
                    <a:pt x="669" y="7639"/>
                    <a:pt x="1377" y="7775"/>
                    <a:pt x="2084" y="7775"/>
                  </a:cubicBezTo>
                  <a:cubicBezTo>
                    <a:pt x="2792" y="7775"/>
                    <a:pt x="3500" y="7639"/>
                    <a:pt x="4167" y="7367"/>
                  </a:cubicBezTo>
                  <a:cubicBezTo>
                    <a:pt x="4836" y="7094"/>
                    <a:pt x="5544" y="6958"/>
                    <a:pt x="6252" y="6958"/>
                  </a:cubicBezTo>
                  <a:cubicBezTo>
                    <a:pt x="6959" y="6958"/>
                    <a:pt x="7667" y="7094"/>
                    <a:pt x="8335" y="7367"/>
                  </a:cubicBezTo>
                  <a:lnTo>
                    <a:pt x="8335" y="409"/>
                  </a:lnTo>
                  <a:cubicBezTo>
                    <a:pt x="7667" y="137"/>
                    <a:pt x="6959" y="1"/>
                    <a:pt x="62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5"/>
            <p:cNvSpPr/>
            <p:nvPr/>
          </p:nvSpPr>
          <p:spPr>
            <a:xfrm>
              <a:off x="7582218" y="4188126"/>
              <a:ext cx="51875" cy="58771"/>
            </a:xfrm>
            <a:custGeom>
              <a:avLst/>
              <a:gdLst/>
              <a:ahLst/>
              <a:cxnLst/>
              <a:rect l="l" t="t" r="r" b="b"/>
              <a:pathLst>
                <a:path w="1354" h="1534" extrusionOk="0">
                  <a:moveTo>
                    <a:pt x="542" y="1"/>
                  </a:moveTo>
                  <a:lnTo>
                    <a:pt x="0" y="611"/>
                  </a:lnTo>
                  <a:lnTo>
                    <a:pt x="779" y="1534"/>
                  </a:lnTo>
                  <a:lnTo>
                    <a:pt x="779" y="961"/>
                  </a:lnTo>
                  <a:lnTo>
                    <a:pt x="1353" y="961"/>
                  </a:lnTo>
                  <a:lnTo>
                    <a:pt x="5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5"/>
            <p:cNvSpPr/>
            <p:nvPr/>
          </p:nvSpPr>
          <p:spPr>
            <a:xfrm>
              <a:off x="7521761" y="4058822"/>
              <a:ext cx="120914" cy="152675"/>
            </a:xfrm>
            <a:custGeom>
              <a:avLst/>
              <a:gdLst/>
              <a:ahLst/>
              <a:cxnLst/>
              <a:rect l="l" t="t" r="r" b="b"/>
              <a:pathLst>
                <a:path w="3156" h="3985" extrusionOk="0">
                  <a:moveTo>
                    <a:pt x="1575" y="807"/>
                  </a:moveTo>
                  <a:cubicBezTo>
                    <a:pt x="1779" y="807"/>
                    <a:pt x="1967" y="886"/>
                    <a:pt x="2110" y="1029"/>
                  </a:cubicBezTo>
                  <a:cubicBezTo>
                    <a:pt x="2385" y="1304"/>
                    <a:pt x="2404" y="1752"/>
                    <a:pt x="2153" y="2048"/>
                  </a:cubicBezTo>
                  <a:lnTo>
                    <a:pt x="1575" y="2731"/>
                  </a:lnTo>
                  <a:lnTo>
                    <a:pt x="1000" y="2048"/>
                  </a:lnTo>
                  <a:cubicBezTo>
                    <a:pt x="748" y="1751"/>
                    <a:pt x="767" y="1304"/>
                    <a:pt x="1043" y="1029"/>
                  </a:cubicBezTo>
                  <a:cubicBezTo>
                    <a:pt x="1186" y="886"/>
                    <a:pt x="1373" y="807"/>
                    <a:pt x="1575" y="807"/>
                  </a:cubicBezTo>
                  <a:close/>
                  <a:moveTo>
                    <a:pt x="1578" y="0"/>
                  </a:moveTo>
                  <a:cubicBezTo>
                    <a:pt x="1162" y="0"/>
                    <a:pt x="769" y="161"/>
                    <a:pt x="473" y="457"/>
                  </a:cubicBezTo>
                  <a:cubicBezTo>
                    <a:pt x="196" y="734"/>
                    <a:pt x="34" y="1105"/>
                    <a:pt x="17" y="1498"/>
                  </a:cubicBezTo>
                  <a:cubicBezTo>
                    <a:pt x="1" y="1891"/>
                    <a:pt x="130" y="2272"/>
                    <a:pt x="383" y="2571"/>
                  </a:cubicBezTo>
                  <a:lnTo>
                    <a:pt x="1047" y="3358"/>
                  </a:lnTo>
                  <a:lnTo>
                    <a:pt x="1578" y="3985"/>
                  </a:lnTo>
                  <a:lnTo>
                    <a:pt x="2772" y="2571"/>
                  </a:lnTo>
                  <a:cubicBezTo>
                    <a:pt x="3025" y="2272"/>
                    <a:pt x="3156" y="1891"/>
                    <a:pt x="3138" y="1498"/>
                  </a:cubicBezTo>
                  <a:cubicBezTo>
                    <a:pt x="3122" y="1105"/>
                    <a:pt x="2960" y="737"/>
                    <a:pt x="2683" y="457"/>
                  </a:cubicBezTo>
                  <a:cubicBezTo>
                    <a:pt x="2387" y="161"/>
                    <a:pt x="1995"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5"/>
            <p:cNvSpPr/>
            <p:nvPr/>
          </p:nvSpPr>
          <p:spPr>
            <a:xfrm>
              <a:off x="7538312" y="4058822"/>
              <a:ext cx="87659" cy="77736"/>
            </a:xfrm>
            <a:custGeom>
              <a:avLst/>
              <a:gdLst/>
              <a:ahLst/>
              <a:cxnLst/>
              <a:rect l="l" t="t" r="r" b="b"/>
              <a:pathLst>
                <a:path w="2288" h="2029" extrusionOk="0">
                  <a:moveTo>
                    <a:pt x="1143" y="0"/>
                  </a:moveTo>
                  <a:cubicBezTo>
                    <a:pt x="727" y="0"/>
                    <a:pt x="335" y="161"/>
                    <a:pt x="39" y="457"/>
                  </a:cubicBezTo>
                  <a:lnTo>
                    <a:pt x="5" y="492"/>
                  </a:lnTo>
                  <a:lnTo>
                    <a:pt x="1" y="506"/>
                  </a:lnTo>
                  <a:cubicBezTo>
                    <a:pt x="1" y="1047"/>
                    <a:pt x="182" y="1590"/>
                    <a:pt x="553" y="2029"/>
                  </a:cubicBezTo>
                  <a:cubicBezTo>
                    <a:pt x="318" y="1731"/>
                    <a:pt x="343" y="1298"/>
                    <a:pt x="611" y="1029"/>
                  </a:cubicBezTo>
                  <a:cubicBezTo>
                    <a:pt x="754" y="886"/>
                    <a:pt x="941" y="807"/>
                    <a:pt x="1143" y="807"/>
                  </a:cubicBezTo>
                  <a:cubicBezTo>
                    <a:pt x="1344" y="807"/>
                    <a:pt x="1535" y="886"/>
                    <a:pt x="1678" y="1029"/>
                  </a:cubicBezTo>
                  <a:cubicBezTo>
                    <a:pt x="1947" y="1298"/>
                    <a:pt x="1969" y="1731"/>
                    <a:pt x="1736" y="2029"/>
                  </a:cubicBezTo>
                  <a:cubicBezTo>
                    <a:pt x="2106" y="1590"/>
                    <a:pt x="2288" y="1047"/>
                    <a:pt x="2288" y="506"/>
                  </a:cubicBezTo>
                  <a:lnTo>
                    <a:pt x="2282" y="492"/>
                  </a:lnTo>
                  <a:cubicBezTo>
                    <a:pt x="2272" y="480"/>
                    <a:pt x="2260" y="469"/>
                    <a:pt x="2249" y="456"/>
                  </a:cubicBezTo>
                  <a:cubicBezTo>
                    <a:pt x="1955" y="161"/>
                    <a:pt x="1563" y="0"/>
                    <a:pt x="1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5"/>
            <p:cNvSpPr/>
            <p:nvPr/>
          </p:nvSpPr>
          <p:spPr>
            <a:xfrm>
              <a:off x="7530151" y="4077825"/>
              <a:ext cx="112447" cy="169073"/>
            </a:xfrm>
            <a:custGeom>
              <a:avLst/>
              <a:gdLst/>
              <a:ahLst/>
              <a:cxnLst/>
              <a:rect l="l" t="t" r="r" b="b"/>
              <a:pathLst>
                <a:path w="2935" h="4413" extrusionOk="0">
                  <a:moveTo>
                    <a:pt x="2501" y="0"/>
                  </a:moveTo>
                  <a:lnTo>
                    <a:pt x="2501" y="10"/>
                  </a:lnTo>
                  <a:cubicBezTo>
                    <a:pt x="2501" y="551"/>
                    <a:pt x="2319" y="1094"/>
                    <a:pt x="1949" y="1533"/>
                  </a:cubicBezTo>
                  <a:lnTo>
                    <a:pt x="1" y="3840"/>
                  </a:lnTo>
                  <a:lnTo>
                    <a:pt x="575" y="3840"/>
                  </a:lnTo>
                  <a:lnTo>
                    <a:pt x="575" y="4413"/>
                  </a:lnTo>
                  <a:lnTo>
                    <a:pt x="2552" y="2073"/>
                  </a:lnTo>
                  <a:cubicBezTo>
                    <a:pt x="2805" y="1774"/>
                    <a:pt x="2934" y="1392"/>
                    <a:pt x="2918" y="1000"/>
                  </a:cubicBezTo>
                  <a:cubicBezTo>
                    <a:pt x="2903" y="625"/>
                    <a:pt x="2754" y="274"/>
                    <a:pt x="2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5"/>
            <p:cNvSpPr/>
            <p:nvPr/>
          </p:nvSpPr>
          <p:spPr>
            <a:xfrm>
              <a:off x="7415329" y="3998556"/>
              <a:ext cx="364965" cy="364965"/>
            </a:xfrm>
            <a:custGeom>
              <a:avLst/>
              <a:gdLst/>
              <a:ahLst/>
              <a:cxnLst/>
              <a:rect l="l" t="t" r="r" b="b"/>
              <a:pathLst>
                <a:path w="9526" h="9526" extrusionOk="0">
                  <a:moveTo>
                    <a:pt x="6437" y="0"/>
                  </a:moveTo>
                  <a:cubicBezTo>
                    <a:pt x="5696" y="0"/>
                    <a:pt x="4971" y="142"/>
                    <a:pt x="4284" y="423"/>
                  </a:cubicBezTo>
                  <a:cubicBezTo>
                    <a:pt x="3634" y="688"/>
                    <a:pt x="2952" y="820"/>
                    <a:pt x="2270" y="820"/>
                  </a:cubicBezTo>
                  <a:cubicBezTo>
                    <a:pt x="1588" y="820"/>
                    <a:pt x="906" y="688"/>
                    <a:pt x="258" y="423"/>
                  </a:cubicBezTo>
                  <a:cubicBezTo>
                    <a:pt x="235" y="414"/>
                    <a:pt x="212" y="409"/>
                    <a:pt x="188" y="409"/>
                  </a:cubicBezTo>
                  <a:cubicBezTo>
                    <a:pt x="151" y="409"/>
                    <a:pt x="114" y="421"/>
                    <a:pt x="82" y="442"/>
                  </a:cubicBezTo>
                  <a:cubicBezTo>
                    <a:pt x="30" y="477"/>
                    <a:pt x="0" y="535"/>
                    <a:pt x="0" y="596"/>
                  </a:cubicBezTo>
                  <a:lnTo>
                    <a:pt x="0" y="7553"/>
                  </a:lnTo>
                  <a:cubicBezTo>
                    <a:pt x="0" y="7631"/>
                    <a:pt x="48" y="7698"/>
                    <a:pt x="116" y="7727"/>
                  </a:cubicBezTo>
                  <a:cubicBezTo>
                    <a:pt x="803" y="8007"/>
                    <a:pt x="1529" y="8149"/>
                    <a:pt x="2270" y="8149"/>
                  </a:cubicBezTo>
                  <a:cubicBezTo>
                    <a:pt x="3013" y="8149"/>
                    <a:pt x="3736" y="8007"/>
                    <a:pt x="4425" y="7727"/>
                  </a:cubicBezTo>
                  <a:cubicBezTo>
                    <a:pt x="5074" y="7463"/>
                    <a:pt x="5757" y="7330"/>
                    <a:pt x="6439" y="7330"/>
                  </a:cubicBezTo>
                  <a:cubicBezTo>
                    <a:pt x="7080" y="7330"/>
                    <a:pt x="7721" y="7447"/>
                    <a:pt x="8335" y="7680"/>
                  </a:cubicBezTo>
                  <a:lnTo>
                    <a:pt x="8335" y="9339"/>
                  </a:lnTo>
                  <a:cubicBezTo>
                    <a:pt x="8335" y="9442"/>
                    <a:pt x="8419" y="9525"/>
                    <a:pt x="8521" y="9525"/>
                  </a:cubicBezTo>
                  <a:cubicBezTo>
                    <a:pt x="8623" y="9525"/>
                    <a:pt x="8707" y="9442"/>
                    <a:pt x="8707" y="9339"/>
                  </a:cubicBezTo>
                  <a:lnTo>
                    <a:pt x="8707" y="4912"/>
                  </a:lnTo>
                  <a:cubicBezTo>
                    <a:pt x="8707" y="4810"/>
                    <a:pt x="8623" y="4726"/>
                    <a:pt x="8521" y="4726"/>
                  </a:cubicBezTo>
                  <a:cubicBezTo>
                    <a:pt x="8419" y="4726"/>
                    <a:pt x="8335" y="4810"/>
                    <a:pt x="8335" y="4912"/>
                  </a:cubicBezTo>
                  <a:lnTo>
                    <a:pt x="8335" y="7284"/>
                  </a:lnTo>
                  <a:cubicBezTo>
                    <a:pt x="7724" y="7068"/>
                    <a:pt x="7089" y="6958"/>
                    <a:pt x="6437" y="6958"/>
                  </a:cubicBezTo>
                  <a:cubicBezTo>
                    <a:pt x="5696" y="6958"/>
                    <a:pt x="4971" y="7099"/>
                    <a:pt x="4284" y="7381"/>
                  </a:cubicBezTo>
                  <a:cubicBezTo>
                    <a:pt x="3635" y="7645"/>
                    <a:pt x="2953" y="7777"/>
                    <a:pt x="2270" y="7777"/>
                  </a:cubicBezTo>
                  <a:cubicBezTo>
                    <a:pt x="1629" y="7777"/>
                    <a:pt x="987" y="7660"/>
                    <a:pt x="372" y="7427"/>
                  </a:cubicBezTo>
                  <a:lnTo>
                    <a:pt x="372" y="867"/>
                  </a:lnTo>
                  <a:cubicBezTo>
                    <a:pt x="983" y="1082"/>
                    <a:pt x="1620" y="1191"/>
                    <a:pt x="2270" y="1191"/>
                  </a:cubicBezTo>
                  <a:cubicBezTo>
                    <a:pt x="3013" y="1191"/>
                    <a:pt x="3736" y="1050"/>
                    <a:pt x="4425" y="770"/>
                  </a:cubicBezTo>
                  <a:cubicBezTo>
                    <a:pt x="5074" y="505"/>
                    <a:pt x="5757" y="373"/>
                    <a:pt x="6439" y="373"/>
                  </a:cubicBezTo>
                  <a:cubicBezTo>
                    <a:pt x="7080" y="373"/>
                    <a:pt x="7721" y="489"/>
                    <a:pt x="8335" y="722"/>
                  </a:cubicBezTo>
                  <a:lnTo>
                    <a:pt x="8335" y="3237"/>
                  </a:lnTo>
                  <a:cubicBezTo>
                    <a:pt x="8335" y="3340"/>
                    <a:pt x="8419" y="3423"/>
                    <a:pt x="8521" y="3423"/>
                  </a:cubicBezTo>
                  <a:cubicBezTo>
                    <a:pt x="8623" y="3423"/>
                    <a:pt x="8707" y="3340"/>
                    <a:pt x="8707" y="3237"/>
                  </a:cubicBezTo>
                  <a:lnTo>
                    <a:pt x="8707" y="596"/>
                  </a:lnTo>
                  <a:cubicBezTo>
                    <a:pt x="8707" y="474"/>
                    <a:pt x="8808" y="372"/>
                    <a:pt x="8930" y="372"/>
                  </a:cubicBezTo>
                  <a:cubicBezTo>
                    <a:pt x="9053" y="372"/>
                    <a:pt x="9153" y="474"/>
                    <a:pt x="9153" y="596"/>
                  </a:cubicBezTo>
                  <a:lnTo>
                    <a:pt x="9153" y="9339"/>
                  </a:lnTo>
                  <a:cubicBezTo>
                    <a:pt x="9153" y="9442"/>
                    <a:pt x="9238" y="9525"/>
                    <a:pt x="9339" y="9525"/>
                  </a:cubicBezTo>
                  <a:cubicBezTo>
                    <a:pt x="9442" y="9525"/>
                    <a:pt x="9525" y="9442"/>
                    <a:pt x="9525" y="9339"/>
                  </a:cubicBezTo>
                  <a:lnTo>
                    <a:pt x="9525" y="596"/>
                  </a:lnTo>
                  <a:cubicBezTo>
                    <a:pt x="9525" y="267"/>
                    <a:pt x="9257" y="0"/>
                    <a:pt x="8930" y="0"/>
                  </a:cubicBezTo>
                  <a:cubicBezTo>
                    <a:pt x="8692" y="0"/>
                    <a:pt x="8486" y="142"/>
                    <a:pt x="8391" y="346"/>
                  </a:cubicBezTo>
                  <a:cubicBezTo>
                    <a:pt x="7765" y="116"/>
                    <a:pt x="7107" y="0"/>
                    <a:pt x="6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5"/>
            <p:cNvSpPr/>
            <p:nvPr/>
          </p:nvSpPr>
          <p:spPr>
            <a:xfrm>
              <a:off x="7734625" y="4147477"/>
              <a:ext cx="14291" cy="14291"/>
            </a:xfrm>
            <a:custGeom>
              <a:avLst/>
              <a:gdLst/>
              <a:ahLst/>
              <a:cxnLst/>
              <a:rect l="l" t="t" r="r" b="b"/>
              <a:pathLst>
                <a:path w="373" h="373" extrusionOk="0">
                  <a:moveTo>
                    <a:pt x="187" y="1"/>
                  </a:moveTo>
                  <a:cubicBezTo>
                    <a:pt x="139" y="1"/>
                    <a:pt x="90" y="20"/>
                    <a:pt x="56" y="54"/>
                  </a:cubicBezTo>
                  <a:cubicBezTo>
                    <a:pt x="20" y="87"/>
                    <a:pt x="1" y="136"/>
                    <a:pt x="1" y="187"/>
                  </a:cubicBezTo>
                  <a:cubicBezTo>
                    <a:pt x="1" y="234"/>
                    <a:pt x="21" y="283"/>
                    <a:pt x="56" y="318"/>
                  </a:cubicBezTo>
                  <a:cubicBezTo>
                    <a:pt x="90" y="353"/>
                    <a:pt x="137" y="373"/>
                    <a:pt x="187" y="373"/>
                  </a:cubicBezTo>
                  <a:cubicBezTo>
                    <a:pt x="236" y="373"/>
                    <a:pt x="283" y="352"/>
                    <a:pt x="319" y="318"/>
                  </a:cubicBezTo>
                  <a:cubicBezTo>
                    <a:pt x="355" y="283"/>
                    <a:pt x="373" y="236"/>
                    <a:pt x="373" y="187"/>
                  </a:cubicBezTo>
                  <a:cubicBezTo>
                    <a:pt x="373" y="138"/>
                    <a:pt x="353" y="90"/>
                    <a:pt x="319" y="54"/>
                  </a:cubicBezTo>
                  <a:cubicBezTo>
                    <a:pt x="283" y="20"/>
                    <a:pt x="236"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5"/>
            <p:cNvSpPr/>
            <p:nvPr/>
          </p:nvSpPr>
          <p:spPr>
            <a:xfrm>
              <a:off x="7514405" y="4051696"/>
              <a:ext cx="135473" cy="202328"/>
            </a:xfrm>
            <a:custGeom>
              <a:avLst/>
              <a:gdLst/>
              <a:ahLst/>
              <a:cxnLst/>
              <a:rect l="l" t="t" r="r" b="b"/>
              <a:pathLst>
                <a:path w="3536" h="5281" extrusionOk="0">
                  <a:moveTo>
                    <a:pt x="1772" y="373"/>
                  </a:moveTo>
                  <a:cubicBezTo>
                    <a:pt x="2129" y="373"/>
                    <a:pt x="2467" y="509"/>
                    <a:pt x="2726" y="759"/>
                  </a:cubicBezTo>
                  <a:cubicBezTo>
                    <a:pt x="2720" y="965"/>
                    <a:pt x="2686" y="1166"/>
                    <a:pt x="2623" y="1359"/>
                  </a:cubicBezTo>
                  <a:cubicBezTo>
                    <a:pt x="2579" y="1260"/>
                    <a:pt x="2516" y="1164"/>
                    <a:pt x="2434" y="1084"/>
                  </a:cubicBezTo>
                  <a:cubicBezTo>
                    <a:pt x="2257" y="908"/>
                    <a:pt x="2020" y="809"/>
                    <a:pt x="1770" y="809"/>
                  </a:cubicBezTo>
                  <a:cubicBezTo>
                    <a:pt x="1519" y="809"/>
                    <a:pt x="1282" y="908"/>
                    <a:pt x="1105" y="1084"/>
                  </a:cubicBezTo>
                  <a:cubicBezTo>
                    <a:pt x="1023" y="1166"/>
                    <a:pt x="961" y="1260"/>
                    <a:pt x="916" y="1359"/>
                  </a:cubicBezTo>
                  <a:cubicBezTo>
                    <a:pt x="854" y="1166"/>
                    <a:pt x="819" y="965"/>
                    <a:pt x="814" y="759"/>
                  </a:cubicBezTo>
                  <a:cubicBezTo>
                    <a:pt x="1072" y="509"/>
                    <a:pt x="1410" y="373"/>
                    <a:pt x="1772" y="373"/>
                  </a:cubicBezTo>
                  <a:close/>
                  <a:moveTo>
                    <a:pt x="1767" y="1181"/>
                  </a:moveTo>
                  <a:cubicBezTo>
                    <a:pt x="1921" y="1181"/>
                    <a:pt x="2062" y="1240"/>
                    <a:pt x="2169" y="1346"/>
                  </a:cubicBezTo>
                  <a:cubicBezTo>
                    <a:pt x="2376" y="1553"/>
                    <a:pt x="2391" y="1892"/>
                    <a:pt x="2202" y="2115"/>
                  </a:cubicBezTo>
                  <a:lnTo>
                    <a:pt x="1767" y="2629"/>
                  </a:lnTo>
                  <a:lnTo>
                    <a:pt x="1334" y="2115"/>
                  </a:lnTo>
                  <a:cubicBezTo>
                    <a:pt x="1147" y="1892"/>
                    <a:pt x="1160" y="1553"/>
                    <a:pt x="1366" y="1346"/>
                  </a:cubicBezTo>
                  <a:cubicBezTo>
                    <a:pt x="1474" y="1239"/>
                    <a:pt x="1616" y="1181"/>
                    <a:pt x="1767" y="1181"/>
                  </a:cubicBezTo>
                  <a:close/>
                  <a:moveTo>
                    <a:pt x="495" y="1228"/>
                  </a:moveTo>
                  <a:cubicBezTo>
                    <a:pt x="583" y="1635"/>
                    <a:pt x="767" y="2019"/>
                    <a:pt x="1037" y="2337"/>
                  </a:cubicBezTo>
                  <a:lnTo>
                    <a:pt x="1526" y="2917"/>
                  </a:lnTo>
                  <a:lnTo>
                    <a:pt x="1239" y="3255"/>
                  </a:lnTo>
                  <a:lnTo>
                    <a:pt x="717" y="2638"/>
                  </a:lnTo>
                  <a:cubicBezTo>
                    <a:pt x="494" y="2374"/>
                    <a:pt x="379" y="2036"/>
                    <a:pt x="394" y="1691"/>
                  </a:cubicBezTo>
                  <a:cubicBezTo>
                    <a:pt x="401" y="1529"/>
                    <a:pt x="434" y="1373"/>
                    <a:pt x="495" y="1228"/>
                  </a:cubicBezTo>
                  <a:close/>
                  <a:moveTo>
                    <a:pt x="2299" y="3833"/>
                  </a:moveTo>
                  <a:lnTo>
                    <a:pt x="2724" y="4336"/>
                  </a:lnTo>
                  <a:lnTo>
                    <a:pt x="2549" y="4336"/>
                  </a:lnTo>
                  <a:cubicBezTo>
                    <a:pt x="2448" y="4336"/>
                    <a:pt x="2363" y="4421"/>
                    <a:pt x="2363" y="4522"/>
                  </a:cubicBezTo>
                  <a:lnTo>
                    <a:pt x="2363" y="4587"/>
                  </a:lnTo>
                  <a:lnTo>
                    <a:pt x="2012" y="4171"/>
                  </a:lnTo>
                  <a:lnTo>
                    <a:pt x="2299" y="3833"/>
                  </a:lnTo>
                  <a:close/>
                  <a:moveTo>
                    <a:pt x="3043" y="1228"/>
                  </a:moveTo>
                  <a:cubicBezTo>
                    <a:pt x="3102" y="1374"/>
                    <a:pt x="3137" y="1530"/>
                    <a:pt x="3144" y="1691"/>
                  </a:cubicBezTo>
                  <a:cubicBezTo>
                    <a:pt x="3159" y="2036"/>
                    <a:pt x="3044" y="2373"/>
                    <a:pt x="2821" y="2638"/>
                  </a:cubicBezTo>
                  <a:lnTo>
                    <a:pt x="1175" y="4589"/>
                  </a:lnTo>
                  <a:lnTo>
                    <a:pt x="1175" y="4523"/>
                  </a:lnTo>
                  <a:cubicBezTo>
                    <a:pt x="1172" y="4421"/>
                    <a:pt x="1090" y="4336"/>
                    <a:pt x="986" y="4336"/>
                  </a:cubicBezTo>
                  <a:lnTo>
                    <a:pt x="812" y="4336"/>
                  </a:lnTo>
                  <a:cubicBezTo>
                    <a:pt x="812" y="4336"/>
                    <a:pt x="2500" y="2337"/>
                    <a:pt x="2501" y="2337"/>
                  </a:cubicBezTo>
                  <a:cubicBezTo>
                    <a:pt x="2771" y="2017"/>
                    <a:pt x="2955" y="1635"/>
                    <a:pt x="3043" y="1228"/>
                  </a:cubicBezTo>
                  <a:close/>
                  <a:moveTo>
                    <a:pt x="1767" y="0"/>
                  </a:moveTo>
                  <a:cubicBezTo>
                    <a:pt x="1302" y="0"/>
                    <a:pt x="863" y="182"/>
                    <a:pt x="531" y="511"/>
                  </a:cubicBezTo>
                  <a:cubicBezTo>
                    <a:pt x="220" y="822"/>
                    <a:pt x="38" y="1234"/>
                    <a:pt x="19" y="1675"/>
                  </a:cubicBezTo>
                  <a:cubicBezTo>
                    <a:pt x="1" y="2114"/>
                    <a:pt x="148" y="2541"/>
                    <a:pt x="431" y="2876"/>
                  </a:cubicBezTo>
                  <a:lnTo>
                    <a:pt x="994" y="3544"/>
                  </a:lnTo>
                  <a:lnTo>
                    <a:pt x="269" y="4401"/>
                  </a:lnTo>
                  <a:cubicBezTo>
                    <a:pt x="223" y="4458"/>
                    <a:pt x="211" y="4534"/>
                    <a:pt x="242" y="4601"/>
                  </a:cubicBezTo>
                  <a:cubicBezTo>
                    <a:pt x="275" y="4668"/>
                    <a:pt x="339" y="4708"/>
                    <a:pt x="412" y="4708"/>
                  </a:cubicBezTo>
                  <a:lnTo>
                    <a:pt x="800" y="4708"/>
                  </a:lnTo>
                  <a:lnTo>
                    <a:pt x="800" y="5095"/>
                  </a:lnTo>
                  <a:cubicBezTo>
                    <a:pt x="800" y="5174"/>
                    <a:pt x="849" y="5242"/>
                    <a:pt x="924" y="5270"/>
                  </a:cubicBezTo>
                  <a:cubicBezTo>
                    <a:pt x="944" y="5278"/>
                    <a:pt x="967" y="5281"/>
                    <a:pt x="986" y="5281"/>
                  </a:cubicBezTo>
                  <a:cubicBezTo>
                    <a:pt x="1041" y="5281"/>
                    <a:pt x="1093" y="5257"/>
                    <a:pt x="1128" y="5217"/>
                  </a:cubicBezTo>
                  <a:lnTo>
                    <a:pt x="1766" y="4459"/>
                  </a:lnTo>
                  <a:lnTo>
                    <a:pt x="2406" y="5217"/>
                  </a:lnTo>
                  <a:cubicBezTo>
                    <a:pt x="2442" y="5258"/>
                    <a:pt x="2495" y="5281"/>
                    <a:pt x="2547" y="5281"/>
                  </a:cubicBezTo>
                  <a:cubicBezTo>
                    <a:pt x="2568" y="5281"/>
                    <a:pt x="2590" y="5278"/>
                    <a:pt x="2611" y="5270"/>
                  </a:cubicBezTo>
                  <a:cubicBezTo>
                    <a:pt x="2683" y="5244"/>
                    <a:pt x="2733" y="5174"/>
                    <a:pt x="2733" y="5095"/>
                  </a:cubicBezTo>
                  <a:lnTo>
                    <a:pt x="2733" y="4708"/>
                  </a:lnTo>
                  <a:lnTo>
                    <a:pt x="3122" y="4708"/>
                  </a:lnTo>
                  <a:cubicBezTo>
                    <a:pt x="3195" y="4708"/>
                    <a:pt x="3260" y="4666"/>
                    <a:pt x="3291" y="4601"/>
                  </a:cubicBezTo>
                  <a:cubicBezTo>
                    <a:pt x="3321" y="4535"/>
                    <a:pt x="3312" y="4458"/>
                    <a:pt x="3266" y="4401"/>
                  </a:cubicBezTo>
                  <a:lnTo>
                    <a:pt x="2540" y="3542"/>
                  </a:lnTo>
                  <a:lnTo>
                    <a:pt x="3105" y="2876"/>
                  </a:lnTo>
                  <a:cubicBezTo>
                    <a:pt x="3388" y="2539"/>
                    <a:pt x="3536" y="2114"/>
                    <a:pt x="3516" y="1675"/>
                  </a:cubicBezTo>
                  <a:cubicBezTo>
                    <a:pt x="3498" y="1234"/>
                    <a:pt x="3318" y="822"/>
                    <a:pt x="3006" y="511"/>
                  </a:cubicBezTo>
                  <a:cubicBezTo>
                    <a:pt x="2674" y="181"/>
                    <a:pt x="2235"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75"/>
          <p:cNvGrpSpPr/>
          <p:nvPr/>
        </p:nvGrpSpPr>
        <p:grpSpPr>
          <a:xfrm>
            <a:off x="2107103" y="3903019"/>
            <a:ext cx="333242" cy="365080"/>
            <a:chOff x="6208140" y="3998556"/>
            <a:chExt cx="333242" cy="365080"/>
          </a:xfrm>
        </p:grpSpPr>
        <p:sp>
          <p:nvSpPr>
            <p:cNvPr id="6394" name="Google Shape;6394;p75"/>
            <p:cNvSpPr/>
            <p:nvPr/>
          </p:nvSpPr>
          <p:spPr>
            <a:xfrm>
              <a:off x="6245035" y="4005606"/>
              <a:ext cx="259337" cy="230067"/>
            </a:xfrm>
            <a:custGeom>
              <a:avLst/>
              <a:gdLst/>
              <a:ahLst/>
              <a:cxnLst/>
              <a:rect l="l" t="t" r="r" b="b"/>
              <a:pathLst>
                <a:path w="6769" h="6005" extrusionOk="0">
                  <a:moveTo>
                    <a:pt x="3384" y="1"/>
                  </a:moveTo>
                  <a:cubicBezTo>
                    <a:pt x="2357" y="1"/>
                    <a:pt x="1481" y="650"/>
                    <a:pt x="1144" y="1562"/>
                  </a:cubicBezTo>
                  <a:cubicBezTo>
                    <a:pt x="1045" y="1622"/>
                    <a:pt x="950" y="1695"/>
                    <a:pt x="863" y="1781"/>
                  </a:cubicBezTo>
                  <a:cubicBezTo>
                    <a:pt x="436" y="2210"/>
                    <a:pt x="333" y="2841"/>
                    <a:pt x="558" y="3364"/>
                  </a:cubicBezTo>
                  <a:cubicBezTo>
                    <a:pt x="0" y="3986"/>
                    <a:pt x="19" y="4942"/>
                    <a:pt x="618" y="5542"/>
                  </a:cubicBezTo>
                  <a:cubicBezTo>
                    <a:pt x="926" y="5851"/>
                    <a:pt x="1332" y="6005"/>
                    <a:pt x="1737" y="6005"/>
                  </a:cubicBezTo>
                  <a:cubicBezTo>
                    <a:pt x="2142" y="6005"/>
                    <a:pt x="2547" y="5851"/>
                    <a:pt x="2856" y="5542"/>
                  </a:cubicBezTo>
                  <a:cubicBezTo>
                    <a:pt x="3079" y="5318"/>
                    <a:pt x="3221" y="5046"/>
                    <a:pt x="3282" y="4760"/>
                  </a:cubicBezTo>
                  <a:lnTo>
                    <a:pt x="3485" y="4760"/>
                  </a:lnTo>
                  <a:cubicBezTo>
                    <a:pt x="3547" y="5046"/>
                    <a:pt x="3689" y="5318"/>
                    <a:pt x="3911" y="5542"/>
                  </a:cubicBezTo>
                  <a:cubicBezTo>
                    <a:pt x="4220" y="5851"/>
                    <a:pt x="4625" y="6005"/>
                    <a:pt x="5030" y="6005"/>
                  </a:cubicBezTo>
                  <a:cubicBezTo>
                    <a:pt x="5435" y="6005"/>
                    <a:pt x="5840" y="5851"/>
                    <a:pt x="6148" y="5542"/>
                  </a:cubicBezTo>
                  <a:cubicBezTo>
                    <a:pt x="6749" y="4943"/>
                    <a:pt x="6769" y="3986"/>
                    <a:pt x="6210" y="3364"/>
                  </a:cubicBezTo>
                  <a:cubicBezTo>
                    <a:pt x="6435" y="2841"/>
                    <a:pt x="6333" y="2210"/>
                    <a:pt x="5905" y="1781"/>
                  </a:cubicBezTo>
                  <a:cubicBezTo>
                    <a:pt x="5819" y="1696"/>
                    <a:pt x="5725" y="1622"/>
                    <a:pt x="5624" y="1562"/>
                  </a:cubicBezTo>
                  <a:cubicBezTo>
                    <a:pt x="5288" y="650"/>
                    <a:pt x="4413" y="1"/>
                    <a:pt x="33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5"/>
            <p:cNvSpPr/>
            <p:nvPr/>
          </p:nvSpPr>
          <p:spPr>
            <a:xfrm>
              <a:off x="6215304" y="4190349"/>
              <a:ext cx="318837" cy="165970"/>
            </a:xfrm>
            <a:custGeom>
              <a:avLst/>
              <a:gdLst/>
              <a:ahLst/>
              <a:cxnLst/>
              <a:rect l="l" t="t" r="r" b="b"/>
              <a:pathLst>
                <a:path w="8322" h="4332" extrusionOk="0">
                  <a:moveTo>
                    <a:pt x="3517" y="1"/>
                  </a:moveTo>
                  <a:lnTo>
                    <a:pt x="3517" y="459"/>
                  </a:lnTo>
                  <a:cubicBezTo>
                    <a:pt x="3517" y="787"/>
                    <a:pt x="3284" y="1065"/>
                    <a:pt x="2962" y="1125"/>
                  </a:cubicBezTo>
                  <a:lnTo>
                    <a:pt x="2083" y="1287"/>
                  </a:lnTo>
                  <a:cubicBezTo>
                    <a:pt x="877" y="1508"/>
                    <a:pt x="1" y="2561"/>
                    <a:pt x="1" y="3787"/>
                  </a:cubicBezTo>
                  <a:lnTo>
                    <a:pt x="1" y="4332"/>
                  </a:lnTo>
                  <a:lnTo>
                    <a:pt x="8321" y="4332"/>
                  </a:lnTo>
                  <a:lnTo>
                    <a:pt x="8321" y="3788"/>
                  </a:lnTo>
                  <a:cubicBezTo>
                    <a:pt x="8321" y="2562"/>
                    <a:pt x="7445" y="1510"/>
                    <a:pt x="6241" y="1288"/>
                  </a:cubicBezTo>
                  <a:lnTo>
                    <a:pt x="5360" y="1126"/>
                  </a:lnTo>
                  <a:cubicBezTo>
                    <a:pt x="5038" y="1066"/>
                    <a:pt x="4806" y="788"/>
                    <a:pt x="4806" y="461"/>
                  </a:cubicBezTo>
                  <a:lnTo>
                    <a:pt x="4806" y="1"/>
                  </a:ln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5"/>
            <p:cNvSpPr/>
            <p:nvPr/>
          </p:nvSpPr>
          <p:spPr>
            <a:xfrm>
              <a:off x="6314572" y="4084491"/>
              <a:ext cx="120225" cy="110915"/>
            </a:xfrm>
            <a:custGeom>
              <a:avLst/>
              <a:gdLst/>
              <a:ahLst/>
              <a:cxnLst/>
              <a:rect l="l" t="t" r="r" b="b"/>
              <a:pathLst>
                <a:path w="3138" h="2895" extrusionOk="0">
                  <a:moveTo>
                    <a:pt x="1888" y="0"/>
                  </a:moveTo>
                  <a:cubicBezTo>
                    <a:pt x="1688" y="280"/>
                    <a:pt x="1365" y="447"/>
                    <a:pt x="1020" y="447"/>
                  </a:cubicBezTo>
                  <a:lnTo>
                    <a:pt x="1" y="447"/>
                  </a:lnTo>
                  <a:lnTo>
                    <a:pt x="1" y="1326"/>
                  </a:lnTo>
                  <a:cubicBezTo>
                    <a:pt x="1" y="2192"/>
                    <a:pt x="703" y="2895"/>
                    <a:pt x="1569" y="2895"/>
                  </a:cubicBezTo>
                  <a:cubicBezTo>
                    <a:pt x="2435" y="2895"/>
                    <a:pt x="3138" y="2192"/>
                    <a:pt x="3138" y="1326"/>
                  </a:cubicBezTo>
                  <a:lnTo>
                    <a:pt x="3138" y="447"/>
                  </a:lnTo>
                  <a:lnTo>
                    <a:pt x="2626" y="447"/>
                  </a:lnTo>
                  <a:cubicBezTo>
                    <a:pt x="2318" y="447"/>
                    <a:pt x="2032" y="273"/>
                    <a:pt x="1888"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5"/>
            <p:cNvSpPr/>
            <p:nvPr/>
          </p:nvSpPr>
          <p:spPr>
            <a:xfrm>
              <a:off x="6422000" y="4279157"/>
              <a:ext cx="50381" cy="55285"/>
            </a:xfrm>
            <a:custGeom>
              <a:avLst/>
              <a:gdLst/>
              <a:ahLst/>
              <a:cxnLst/>
              <a:rect l="l" t="t" r="r" b="b"/>
              <a:pathLst>
                <a:path w="1315" h="1443" extrusionOk="0">
                  <a:moveTo>
                    <a:pt x="658" y="0"/>
                  </a:moveTo>
                  <a:cubicBezTo>
                    <a:pt x="505" y="0"/>
                    <a:pt x="352" y="58"/>
                    <a:pt x="236" y="174"/>
                  </a:cubicBezTo>
                  <a:cubicBezTo>
                    <a:pt x="1" y="408"/>
                    <a:pt x="1" y="786"/>
                    <a:pt x="236" y="1021"/>
                  </a:cubicBezTo>
                  <a:lnTo>
                    <a:pt x="657" y="1442"/>
                  </a:lnTo>
                  <a:lnTo>
                    <a:pt x="1080" y="1021"/>
                  </a:lnTo>
                  <a:cubicBezTo>
                    <a:pt x="1315" y="786"/>
                    <a:pt x="1315" y="408"/>
                    <a:pt x="1080" y="174"/>
                  </a:cubicBezTo>
                  <a:cubicBezTo>
                    <a:pt x="963" y="58"/>
                    <a:pt x="811" y="0"/>
                    <a:pt x="6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5"/>
            <p:cNvSpPr/>
            <p:nvPr/>
          </p:nvSpPr>
          <p:spPr>
            <a:xfrm>
              <a:off x="6208140" y="4287088"/>
              <a:ext cx="24367" cy="76433"/>
            </a:xfrm>
            <a:custGeom>
              <a:avLst/>
              <a:gdLst/>
              <a:ahLst/>
              <a:cxnLst/>
              <a:rect l="l" t="t" r="r" b="b"/>
              <a:pathLst>
                <a:path w="636" h="1995" extrusionOk="0">
                  <a:moveTo>
                    <a:pt x="425" y="0"/>
                  </a:moveTo>
                  <a:cubicBezTo>
                    <a:pt x="354" y="0"/>
                    <a:pt x="287" y="39"/>
                    <a:pt x="256" y="107"/>
                  </a:cubicBezTo>
                  <a:cubicBezTo>
                    <a:pt x="85" y="472"/>
                    <a:pt x="0" y="860"/>
                    <a:pt x="0" y="1263"/>
                  </a:cubicBezTo>
                  <a:lnTo>
                    <a:pt x="0" y="1808"/>
                  </a:lnTo>
                  <a:cubicBezTo>
                    <a:pt x="0" y="1911"/>
                    <a:pt x="83" y="1994"/>
                    <a:pt x="186" y="1994"/>
                  </a:cubicBezTo>
                  <a:cubicBezTo>
                    <a:pt x="289" y="1994"/>
                    <a:pt x="372" y="1911"/>
                    <a:pt x="372" y="1808"/>
                  </a:cubicBezTo>
                  <a:lnTo>
                    <a:pt x="372" y="1263"/>
                  </a:lnTo>
                  <a:cubicBezTo>
                    <a:pt x="372" y="915"/>
                    <a:pt x="447" y="579"/>
                    <a:pt x="594" y="265"/>
                  </a:cubicBezTo>
                  <a:cubicBezTo>
                    <a:pt x="636" y="171"/>
                    <a:pt x="597" y="59"/>
                    <a:pt x="505" y="18"/>
                  </a:cubicBezTo>
                  <a:cubicBezTo>
                    <a:pt x="479" y="6"/>
                    <a:pt x="451" y="0"/>
                    <a:pt x="4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5"/>
            <p:cNvSpPr/>
            <p:nvPr/>
          </p:nvSpPr>
          <p:spPr>
            <a:xfrm>
              <a:off x="6237258" y="3998556"/>
              <a:ext cx="304125" cy="365080"/>
            </a:xfrm>
            <a:custGeom>
              <a:avLst/>
              <a:gdLst/>
              <a:ahLst/>
              <a:cxnLst/>
              <a:rect l="l" t="t" r="r" b="b"/>
              <a:pathLst>
                <a:path w="7938" h="9529" extrusionOk="0">
                  <a:moveTo>
                    <a:pt x="3891" y="2536"/>
                  </a:moveTo>
                  <a:cubicBezTo>
                    <a:pt x="4086" y="2749"/>
                    <a:pt x="4366" y="2876"/>
                    <a:pt x="4663" y="2876"/>
                  </a:cubicBezTo>
                  <a:lnTo>
                    <a:pt x="4970" y="2876"/>
                  </a:lnTo>
                  <a:lnTo>
                    <a:pt x="4970" y="3569"/>
                  </a:lnTo>
                  <a:cubicBezTo>
                    <a:pt x="4970" y="4331"/>
                    <a:pt x="4351" y="4952"/>
                    <a:pt x="3587" y="4952"/>
                  </a:cubicBezTo>
                  <a:cubicBezTo>
                    <a:pt x="2825" y="4952"/>
                    <a:pt x="2205" y="4331"/>
                    <a:pt x="2205" y="3569"/>
                  </a:cubicBezTo>
                  <a:lnTo>
                    <a:pt x="2205" y="2876"/>
                  </a:lnTo>
                  <a:lnTo>
                    <a:pt x="3107" y="2876"/>
                  </a:lnTo>
                  <a:cubicBezTo>
                    <a:pt x="3416" y="2876"/>
                    <a:pt x="3693" y="2745"/>
                    <a:pt x="3891" y="2536"/>
                  </a:cubicBezTo>
                  <a:close/>
                  <a:moveTo>
                    <a:pt x="3593" y="372"/>
                  </a:moveTo>
                  <a:cubicBezTo>
                    <a:pt x="4510" y="372"/>
                    <a:pt x="5339" y="951"/>
                    <a:pt x="5657" y="1810"/>
                  </a:cubicBezTo>
                  <a:cubicBezTo>
                    <a:pt x="5672" y="1850"/>
                    <a:pt x="5701" y="1885"/>
                    <a:pt x="5738" y="1905"/>
                  </a:cubicBezTo>
                  <a:cubicBezTo>
                    <a:pt x="5827" y="1959"/>
                    <a:pt x="5909" y="2023"/>
                    <a:pt x="5983" y="2097"/>
                  </a:cubicBezTo>
                  <a:cubicBezTo>
                    <a:pt x="6348" y="2462"/>
                    <a:pt x="6452" y="3004"/>
                    <a:pt x="6250" y="3475"/>
                  </a:cubicBezTo>
                  <a:cubicBezTo>
                    <a:pt x="6222" y="3542"/>
                    <a:pt x="6235" y="3620"/>
                    <a:pt x="6283" y="3673"/>
                  </a:cubicBezTo>
                  <a:cubicBezTo>
                    <a:pt x="6780" y="4226"/>
                    <a:pt x="6756" y="5068"/>
                    <a:pt x="6230" y="5593"/>
                  </a:cubicBezTo>
                  <a:cubicBezTo>
                    <a:pt x="5966" y="5858"/>
                    <a:pt x="5614" y="6003"/>
                    <a:pt x="5246" y="6003"/>
                  </a:cubicBezTo>
                  <a:cubicBezTo>
                    <a:pt x="5185" y="6003"/>
                    <a:pt x="5124" y="5999"/>
                    <a:pt x="5062" y="5991"/>
                  </a:cubicBezTo>
                  <a:lnTo>
                    <a:pt x="4830" y="5949"/>
                  </a:lnTo>
                  <a:cubicBezTo>
                    <a:pt x="4589" y="5906"/>
                    <a:pt x="4419" y="5703"/>
                    <a:pt x="4419" y="5465"/>
                  </a:cubicBezTo>
                  <a:lnTo>
                    <a:pt x="4419" y="5113"/>
                  </a:lnTo>
                  <a:cubicBezTo>
                    <a:pt x="4967" y="4818"/>
                    <a:pt x="5342" y="4234"/>
                    <a:pt x="5342" y="3569"/>
                  </a:cubicBezTo>
                  <a:lnTo>
                    <a:pt x="5342" y="2690"/>
                  </a:lnTo>
                  <a:cubicBezTo>
                    <a:pt x="5342" y="2587"/>
                    <a:pt x="5259" y="2504"/>
                    <a:pt x="5156" y="2504"/>
                  </a:cubicBezTo>
                  <a:lnTo>
                    <a:pt x="4663" y="2504"/>
                  </a:lnTo>
                  <a:cubicBezTo>
                    <a:pt x="4437" y="2504"/>
                    <a:pt x="4229" y="2392"/>
                    <a:pt x="4105" y="2209"/>
                  </a:cubicBezTo>
                  <a:cubicBezTo>
                    <a:pt x="4156" y="2082"/>
                    <a:pt x="4186" y="1946"/>
                    <a:pt x="4186" y="1798"/>
                  </a:cubicBezTo>
                  <a:cubicBezTo>
                    <a:pt x="4186" y="1696"/>
                    <a:pt x="4102" y="1612"/>
                    <a:pt x="4000" y="1612"/>
                  </a:cubicBezTo>
                  <a:cubicBezTo>
                    <a:pt x="3898" y="1612"/>
                    <a:pt x="3814" y="1696"/>
                    <a:pt x="3814" y="1798"/>
                  </a:cubicBezTo>
                  <a:cubicBezTo>
                    <a:pt x="3814" y="2187"/>
                    <a:pt x="3498" y="2504"/>
                    <a:pt x="3110" y="2504"/>
                  </a:cubicBezTo>
                  <a:lnTo>
                    <a:pt x="2022" y="2504"/>
                  </a:lnTo>
                  <a:cubicBezTo>
                    <a:pt x="1919" y="2504"/>
                    <a:pt x="1836" y="2587"/>
                    <a:pt x="1836" y="2690"/>
                  </a:cubicBezTo>
                  <a:lnTo>
                    <a:pt x="1836" y="3569"/>
                  </a:lnTo>
                  <a:cubicBezTo>
                    <a:pt x="1836" y="4237"/>
                    <a:pt x="2209" y="4818"/>
                    <a:pt x="2758" y="5113"/>
                  </a:cubicBezTo>
                  <a:lnTo>
                    <a:pt x="2758" y="5465"/>
                  </a:lnTo>
                  <a:cubicBezTo>
                    <a:pt x="2758" y="5700"/>
                    <a:pt x="2589" y="5906"/>
                    <a:pt x="2357" y="5949"/>
                  </a:cubicBezTo>
                  <a:lnTo>
                    <a:pt x="2123" y="5991"/>
                  </a:lnTo>
                  <a:cubicBezTo>
                    <a:pt x="2061" y="5999"/>
                    <a:pt x="2000" y="6003"/>
                    <a:pt x="1940" y="6003"/>
                  </a:cubicBezTo>
                  <a:cubicBezTo>
                    <a:pt x="1571" y="6003"/>
                    <a:pt x="1220" y="5858"/>
                    <a:pt x="955" y="5593"/>
                  </a:cubicBezTo>
                  <a:cubicBezTo>
                    <a:pt x="431" y="5068"/>
                    <a:pt x="407" y="4224"/>
                    <a:pt x="902" y="3673"/>
                  </a:cubicBezTo>
                  <a:cubicBezTo>
                    <a:pt x="952" y="3620"/>
                    <a:pt x="965" y="3542"/>
                    <a:pt x="937" y="3475"/>
                  </a:cubicBezTo>
                  <a:cubicBezTo>
                    <a:pt x="734" y="3002"/>
                    <a:pt x="838" y="2460"/>
                    <a:pt x="1203" y="2097"/>
                  </a:cubicBezTo>
                  <a:cubicBezTo>
                    <a:pt x="1278" y="2023"/>
                    <a:pt x="1358" y="1960"/>
                    <a:pt x="1449" y="1905"/>
                  </a:cubicBezTo>
                  <a:cubicBezTo>
                    <a:pt x="1486" y="1883"/>
                    <a:pt x="1513" y="1850"/>
                    <a:pt x="1528" y="1810"/>
                  </a:cubicBezTo>
                  <a:cubicBezTo>
                    <a:pt x="1846" y="950"/>
                    <a:pt x="2676" y="372"/>
                    <a:pt x="3593" y="372"/>
                  </a:cubicBezTo>
                  <a:close/>
                  <a:moveTo>
                    <a:pt x="3589" y="0"/>
                  </a:moveTo>
                  <a:cubicBezTo>
                    <a:pt x="3053" y="0"/>
                    <a:pt x="2538" y="164"/>
                    <a:pt x="2104" y="474"/>
                  </a:cubicBezTo>
                  <a:cubicBezTo>
                    <a:pt x="1694" y="764"/>
                    <a:pt x="1383" y="1160"/>
                    <a:pt x="1199" y="1621"/>
                  </a:cubicBezTo>
                  <a:cubicBezTo>
                    <a:pt x="1103" y="1682"/>
                    <a:pt x="1017" y="1754"/>
                    <a:pt x="938" y="1834"/>
                  </a:cubicBezTo>
                  <a:cubicBezTo>
                    <a:pt x="493" y="2277"/>
                    <a:pt x="349" y="2925"/>
                    <a:pt x="551" y="3513"/>
                  </a:cubicBezTo>
                  <a:cubicBezTo>
                    <a:pt x="1" y="4211"/>
                    <a:pt x="54" y="5220"/>
                    <a:pt x="693" y="5857"/>
                  </a:cubicBezTo>
                  <a:cubicBezTo>
                    <a:pt x="831" y="5995"/>
                    <a:pt x="987" y="6107"/>
                    <a:pt x="1154" y="6190"/>
                  </a:cubicBezTo>
                  <a:cubicBezTo>
                    <a:pt x="1010" y="6236"/>
                    <a:pt x="868" y="6293"/>
                    <a:pt x="731" y="6363"/>
                  </a:cubicBezTo>
                  <a:cubicBezTo>
                    <a:pt x="641" y="6410"/>
                    <a:pt x="603" y="6522"/>
                    <a:pt x="649" y="6614"/>
                  </a:cubicBezTo>
                  <a:cubicBezTo>
                    <a:pt x="684" y="6680"/>
                    <a:pt x="749" y="6717"/>
                    <a:pt x="816" y="6717"/>
                  </a:cubicBezTo>
                  <a:cubicBezTo>
                    <a:pt x="843" y="6717"/>
                    <a:pt x="873" y="6709"/>
                    <a:pt x="900" y="6696"/>
                  </a:cubicBezTo>
                  <a:cubicBezTo>
                    <a:pt x="1102" y="6593"/>
                    <a:pt x="1318" y="6519"/>
                    <a:pt x="1542" y="6479"/>
                  </a:cubicBezTo>
                  <a:lnTo>
                    <a:pt x="2423" y="6317"/>
                  </a:lnTo>
                  <a:cubicBezTo>
                    <a:pt x="2833" y="6241"/>
                    <a:pt x="3130" y="5883"/>
                    <a:pt x="3130" y="5467"/>
                  </a:cubicBezTo>
                  <a:lnTo>
                    <a:pt x="3130" y="5264"/>
                  </a:lnTo>
                  <a:cubicBezTo>
                    <a:pt x="3276" y="5303"/>
                    <a:pt x="3430" y="5325"/>
                    <a:pt x="3589" y="5325"/>
                  </a:cubicBezTo>
                  <a:cubicBezTo>
                    <a:pt x="3748" y="5325"/>
                    <a:pt x="3901" y="5305"/>
                    <a:pt x="4049" y="5264"/>
                  </a:cubicBezTo>
                  <a:lnTo>
                    <a:pt x="4049" y="5467"/>
                  </a:lnTo>
                  <a:cubicBezTo>
                    <a:pt x="4049" y="5883"/>
                    <a:pt x="4346" y="6241"/>
                    <a:pt x="4756" y="6317"/>
                  </a:cubicBezTo>
                  <a:lnTo>
                    <a:pt x="5635" y="6479"/>
                  </a:lnTo>
                  <a:cubicBezTo>
                    <a:pt x="6754" y="6686"/>
                    <a:pt x="7565" y="7660"/>
                    <a:pt x="7565" y="8796"/>
                  </a:cubicBezTo>
                  <a:lnTo>
                    <a:pt x="7565" y="9342"/>
                  </a:lnTo>
                  <a:cubicBezTo>
                    <a:pt x="7565" y="9443"/>
                    <a:pt x="7649" y="9528"/>
                    <a:pt x="7751" y="9528"/>
                  </a:cubicBezTo>
                  <a:cubicBezTo>
                    <a:pt x="7853" y="9528"/>
                    <a:pt x="7937" y="9443"/>
                    <a:pt x="7937" y="9342"/>
                  </a:cubicBezTo>
                  <a:lnTo>
                    <a:pt x="7937" y="8796"/>
                  </a:lnTo>
                  <a:cubicBezTo>
                    <a:pt x="7934" y="7589"/>
                    <a:pt x="7150" y="6544"/>
                    <a:pt x="6025" y="6190"/>
                  </a:cubicBezTo>
                  <a:cubicBezTo>
                    <a:pt x="6192" y="6107"/>
                    <a:pt x="6348" y="5995"/>
                    <a:pt x="6486" y="5857"/>
                  </a:cubicBezTo>
                  <a:cubicBezTo>
                    <a:pt x="7123" y="5220"/>
                    <a:pt x="7175" y="4212"/>
                    <a:pt x="6628" y="3513"/>
                  </a:cubicBezTo>
                  <a:cubicBezTo>
                    <a:pt x="6830" y="2928"/>
                    <a:pt x="6684" y="2277"/>
                    <a:pt x="6241" y="1834"/>
                  </a:cubicBezTo>
                  <a:cubicBezTo>
                    <a:pt x="6160" y="1754"/>
                    <a:pt x="6073" y="1682"/>
                    <a:pt x="5980" y="1621"/>
                  </a:cubicBezTo>
                  <a:cubicBezTo>
                    <a:pt x="5796" y="1158"/>
                    <a:pt x="5485" y="762"/>
                    <a:pt x="5076" y="474"/>
                  </a:cubicBezTo>
                  <a:cubicBezTo>
                    <a:pt x="4641" y="164"/>
                    <a:pt x="4125" y="0"/>
                    <a:pt x="35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5"/>
            <p:cNvSpPr/>
            <p:nvPr/>
          </p:nvSpPr>
          <p:spPr>
            <a:xfrm>
              <a:off x="6359283" y="4152917"/>
              <a:ext cx="30842" cy="17394"/>
            </a:xfrm>
            <a:custGeom>
              <a:avLst/>
              <a:gdLst/>
              <a:ahLst/>
              <a:cxnLst/>
              <a:rect l="l" t="t" r="r" b="b"/>
              <a:pathLst>
                <a:path w="805" h="454" extrusionOk="0">
                  <a:moveTo>
                    <a:pt x="204" y="0"/>
                  </a:moveTo>
                  <a:cubicBezTo>
                    <a:pt x="156" y="0"/>
                    <a:pt x="109" y="19"/>
                    <a:pt x="73" y="55"/>
                  </a:cubicBezTo>
                  <a:cubicBezTo>
                    <a:pt x="0" y="128"/>
                    <a:pt x="0" y="246"/>
                    <a:pt x="73" y="317"/>
                  </a:cubicBezTo>
                  <a:cubicBezTo>
                    <a:pt x="164" y="409"/>
                    <a:pt x="283" y="454"/>
                    <a:pt x="402" y="454"/>
                  </a:cubicBezTo>
                  <a:cubicBezTo>
                    <a:pt x="521" y="454"/>
                    <a:pt x="640" y="409"/>
                    <a:pt x="731" y="317"/>
                  </a:cubicBezTo>
                  <a:cubicBezTo>
                    <a:pt x="804" y="246"/>
                    <a:pt x="804" y="128"/>
                    <a:pt x="731" y="55"/>
                  </a:cubicBezTo>
                  <a:cubicBezTo>
                    <a:pt x="695" y="19"/>
                    <a:pt x="648" y="0"/>
                    <a:pt x="601" y="0"/>
                  </a:cubicBezTo>
                  <a:cubicBezTo>
                    <a:pt x="553" y="0"/>
                    <a:pt x="505" y="19"/>
                    <a:pt x="468" y="55"/>
                  </a:cubicBezTo>
                  <a:cubicBezTo>
                    <a:pt x="449" y="74"/>
                    <a:pt x="425" y="83"/>
                    <a:pt x="402" y="83"/>
                  </a:cubicBezTo>
                  <a:cubicBezTo>
                    <a:pt x="378" y="83"/>
                    <a:pt x="354" y="74"/>
                    <a:pt x="335" y="55"/>
                  </a:cubicBezTo>
                  <a:cubicBezTo>
                    <a:pt x="299" y="19"/>
                    <a:pt x="251"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5"/>
            <p:cNvSpPr/>
            <p:nvPr/>
          </p:nvSpPr>
          <p:spPr>
            <a:xfrm>
              <a:off x="6414300" y="4272031"/>
              <a:ext cx="62986" cy="91414"/>
            </a:xfrm>
            <a:custGeom>
              <a:avLst/>
              <a:gdLst/>
              <a:ahLst/>
              <a:cxnLst/>
              <a:rect l="l" t="t" r="r" b="b"/>
              <a:pathLst>
                <a:path w="1644" h="2386" extrusionOk="0">
                  <a:moveTo>
                    <a:pt x="858" y="374"/>
                  </a:moveTo>
                  <a:cubicBezTo>
                    <a:pt x="968" y="374"/>
                    <a:pt x="1072" y="415"/>
                    <a:pt x="1151" y="494"/>
                  </a:cubicBezTo>
                  <a:cubicBezTo>
                    <a:pt x="1228" y="572"/>
                    <a:pt x="1272" y="676"/>
                    <a:pt x="1272" y="786"/>
                  </a:cubicBezTo>
                  <a:cubicBezTo>
                    <a:pt x="1272" y="896"/>
                    <a:pt x="1228" y="999"/>
                    <a:pt x="1151" y="1076"/>
                  </a:cubicBezTo>
                  <a:lnTo>
                    <a:pt x="858" y="1368"/>
                  </a:lnTo>
                  <a:lnTo>
                    <a:pt x="566" y="1076"/>
                  </a:lnTo>
                  <a:cubicBezTo>
                    <a:pt x="405" y="915"/>
                    <a:pt x="405" y="653"/>
                    <a:pt x="566" y="494"/>
                  </a:cubicBezTo>
                  <a:cubicBezTo>
                    <a:pt x="644" y="415"/>
                    <a:pt x="748" y="374"/>
                    <a:pt x="858" y="374"/>
                  </a:cubicBezTo>
                  <a:close/>
                  <a:moveTo>
                    <a:pt x="860" y="0"/>
                  </a:moveTo>
                  <a:cubicBezTo>
                    <a:pt x="659" y="0"/>
                    <a:pt x="458" y="77"/>
                    <a:pt x="306" y="229"/>
                  </a:cubicBezTo>
                  <a:cubicBezTo>
                    <a:pt x="1" y="534"/>
                    <a:pt x="1" y="1033"/>
                    <a:pt x="306" y="1338"/>
                  </a:cubicBezTo>
                  <a:lnTo>
                    <a:pt x="597" y="1631"/>
                  </a:lnTo>
                  <a:lnTo>
                    <a:pt x="158" y="2070"/>
                  </a:lnTo>
                  <a:cubicBezTo>
                    <a:pt x="87" y="2142"/>
                    <a:pt x="87" y="2259"/>
                    <a:pt x="158" y="2332"/>
                  </a:cubicBezTo>
                  <a:cubicBezTo>
                    <a:pt x="196" y="2369"/>
                    <a:pt x="243" y="2386"/>
                    <a:pt x="291" y="2386"/>
                  </a:cubicBezTo>
                  <a:cubicBezTo>
                    <a:pt x="340" y="2386"/>
                    <a:pt x="386" y="2368"/>
                    <a:pt x="423" y="2332"/>
                  </a:cubicBezTo>
                  <a:lnTo>
                    <a:pt x="862" y="1893"/>
                  </a:lnTo>
                  <a:lnTo>
                    <a:pt x="1301" y="2332"/>
                  </a:lnTo>
                  <a:cubicBezTo>
                    <a:pt x="1339" y="2369"/>
                    <a:pt x="1385" y="2386"/>
                    <a:pt x="1434" y="2386"/>
                  </a:cubicBezTo>
                  <a:cubicBezTo>
                    <a:pt x="1481" y="2386"/>
                    <a:pt x="1528" y="2368"/>
                    <a:pt x="1565" y="2332"/>
                  </a:cubicBezTo>
                  <a:cubicBezTo>
                    <a:pt x="1638" y="2259"/>
                    <a:pt x="1638" y="2142"/>
                    <a:pt x="1565" y="2070"/>
                  </a:cubicBezTo>
                  <a:lnTo>
                    <a:pt x="1126" y="1631"/>
                  </a:lnTo>
                  <a:lnTo>
                    <a:pt x="1419" y="1338"/>
                  </a:lnTo>
                  <a:cubicBezTo>
                    <a:pt x="1562" y="1189"/>
                    <a:pt x="1644" y="993"/>
                    <a:pt x="1644" y="784"/>
                  </a:cubicBezTo>
                  <a:cubicBezTo>
                    <a:pt x="1644" y="575"/>
                    <a:pt x="1562" y="378"/>
                    <a:pt x="1414" y="229"/>
                  </a:cubicBezTo>
                  <a:cubicBezTo>
                    <a:pt x="1262" y="77"/>
                    <a:pt x="1061" y="0"/>
                    <a:pt x="8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5"/>
            <p:cNvSpPr/>
            <p:nvPr/>
          </p:nvSpPr>
          <p:spPr>
            <a:xfrm>
              <a:off x="6235495" y="4260652"/>
              <a:ext cx="14291" cy="14291"/>
            </a:xfrm>
            <a:custGeom>
              <a:avLst/>
              <a:gdLst/>
              <a:ahLst/>
              <a:cxnLst/>
              <a:rect l="l" t="t" r="r" b="b"/>
              <a:pathLst>
                <a:path w="373" h="373" extrusionOk="0">
                  <a:moveTo>
                    <a:pt x="187" y="1"/>
                  </a:moveTo>
                  <a:cubicBezTo>
                    <a:pt x="137" y="1"/>
                    <a:pt x="90" y="20"/>
                    <a:pt x="54" y="54"/>
                  </a:cubicBezTo>
                  <a:cubicBezTo>
                    <a:pt x="18" y="90"/>
                    <a:pt x="0" y="136"/>
                    <a:pt x="0" y="187"/>
                  </a:cubicBezTo>
                  <a:cubicBezTo>
                    <a:pt x="0" y="235"/>
                    <a:pt x="21" y="284"/>
                    <a:pt x="54" y="318"/>
                  </a:cubicBezTo>
                  <a:cubicBezTo>
                    <a:pt x="90" y="354"/>
                    <a:pt x="136" y="373"/>
                    <a:pt x="187" y="373"/>
                  </a:cubicBezTo>
                  <a:cubicBezTo>
                    <a:pt x="234" y="373"/>
                    <a:pt x="283" y="352"/>
                    <a:pt x="319" y="318"/>
                  </a:cubicBezTo>
                  <a:cubicBezTo>
                    <a:pt x="353" y="284"/>
                    <a:pt x="373" y="236"/>
                    <a:pt x="373" y="187"/>
                  </a:cubicBezTo>
                  <a:cubicBezTo>
                    <a:pt x="373" y="138"/>
                    <a:pt x="352" y="90"/>
                    <a:pt x="319" y="54"/>
                  </a:cubicBezTo>
                  <a:cubicBezTo>
                    <a:pt x="283" y="19"/>
                    <a:pt x="234"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3" name="Google Shape;6403;p75"/>
          <p:cNvGrpSpPr/>
          <p:nvPr/>
        </p:nvGrpSpPr>
        <p:grpSpPr>
          <a:xfrm>
            <a:off x="1761889" y="2106365"/>
            <a:ext cx="383249" cy="360047"/>
            <a:chOff x="1130114" y="2192815"/>
            <a:chExt cx="383249" cy="360047"/>
          </a:xfrm>
        </p:grpSpPr>
        <p:sp>
          <p:nvSpPr>
            <p:cNvPr id="6404" name="Google Shape;6404;p75"/>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5"/>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5"/>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5"/>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5"/>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5"/>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5"/>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5"/>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5"/>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5"/>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5"/>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5"/>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5"/>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7" name="Google Shape;6417;p75"/>
          <p:cNvGrpSpPr/>
          <p:nvPr/>
        </p:nvGrpSpPr>
        <p:grpSpPr>
          <a:xfrm>
            <a:off x="7589325" y="2125677"/>
            <a:ext cx="312879" cy="321425"/>
            <a:chOff x="8068650" y="2896252"/>
            <a:chExt cx="312879" cy="321425"/>
          </a:xfrm>
        </p:grpSpPr>
        <p:sp>
          <p:nvSpPr>
            <p:cNvPr id="6418" name="Google Shape;6418;p75"/>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5"/>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5"/>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5"/>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5"/>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5"/>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5"/>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5"/>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5"/>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7" name="Google Shape;6427;p75"/>
          <p:cNvGrpSpPr/>
          <p:nvPr/>
        </p:nvGrpSpPr>
        <p:grpSpPr>
          <a:xfrm>
            <a:off x="1213725" y="2892807"/>
            <a:ext cx="379783" cy="304303"/>
            <a:chOff x="4969625" y="600282"/>
            <a:chExt cx="379783" cy="304303"/>
          </a:xfrm>
        </p:grpSpPr>
        <p:sp>
          <p:nvSpPr>
            <p:cNvPr id="6428" name="Google Shape;6428;p75"/>
            <p:cNvSpPr/>
            <p:nvPr/>
          </p:nvSpPr>
          <p:spPr>
            <a:xfrm>
              <a:off x="4969625" y="600282"/>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5"/>
            <p:cNvSpPr/>
            <p:nvPr/>
          </p:nvSpPr>
          <p:spPr>
            <a:xfrm>
              <a:off x="5046369" y="669331"/>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5"/>
            <p:cNvSpPr/>
            <p:nvPr/>
          </p:nvSpPr>
          <p:spPr>
            <a:xfrm>
              <a:off x="5039202" y="664553"/>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5"/>
            <p:cNvSpPr/>
            <p:nvPr/>
          </p:nvSpPr>
          <p:spPr>
            <a:xfrm>
              <a:off x="5134508" y="736862"/>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5"/>
            <p:cNvSpPr/>
            <p:nvPr/>
          </p:nvSpPr>
          <p:spPr>
            <a:xfrm>
              <a:off x="5191310" y="725907"/>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5"/>
            <p:cNvSpPr/>
            <p:nvPr/>
          </p:nvSpPr>
          <p:spPr>
            <a:xfrm>
              <a:off x="5174069" y="705348"/>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5"/>
            <p:cNvSpPr/>
            <p:nvPr/>
          </p:nvSpPr>
          <p:spPr>
            <a:xfrm>
              <a:off x="5080585" y="786203"/>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5"/>
            <p:cNvSpPr/>
            <p:nvPr/>
          </p:nvSpPr>
          <p:spPr>
            <a:xfrm>
              <a:off x="5088661" y="792018"/>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5"/>
            <p:cNvSpPr/>
            <p:nvPr/>
          </p:nvSpPr>
          <p:spPr>
            <a:xfrm>
              <a:off x="5093889" y="778303"/>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440"/>
        <p:cNvGrpSpPr/>
        <p:nvPr/>
      </p:nvGrpSpPr>
      <p:grpSpPr>
        <a:xfrm>
          <a:off x="0" y="0"/>
          <a:ext cx="0" cy="0"/>
          <a:chOff x="0" y="0"/>
          <a:chExt cx="0" cy="0"/>
        </a:xfrm>
      </p:grpSpPr>
      <p:sp>
        <p:nvSpPr>
          <p:cNvPr id="6441" name="Google Shape;6441;p76"/>
          <p:cNvSpPr txBox="1">
            <a:spLocks noGrp="1"/>
          </p:cNvSpPr>
          <p:nvPr>
            <p:ph type="title"/>
          </p:nvPr>
        </p:nvSpPr>
        <p:spPr>
          <a:xfrm>
            <a:off x="720000" y="743463"/>
            <a:ext cx="36639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CONCLUSIONS</a:t>
            </a:r>
            <a:endParaRPr/>
          </a:p>
        </p:txBody>
      </p:sp>
      <p:sp>
        <p:nvSpPr>
          <p:cNvPr id="6442" name="Google Shape;6442;p76"/>
          <p:cNvSpPr txBox="1">
            <a:spLocks noGrp="1"/>
          </p:cNvSpPr>
          <p:nvPr>
            <p:ph type="subTitle" idx="1"/>
          </p:nvPr>
        </p:nvSpPr>
        <p:spPr>
          <a:xfrm rot="-184">
            <a:off x="720000" y="1506162"/>
            <a:ext cx="5600700" cy="29343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n" b="1">
                <a:solidFill>
                  <a:schemeClr val="accent2"/>
                </a:solidFill>
              </a:rPr>
              <a:t>Neptune</a:t>
            </a:r>
            <a:r>
              <a:rPr lang="en" b="1"/>
              <a:t> </a:t>
            </a:r>
            <a:r>
              <a:rPr lang="en"/>
              <a:t>is the farthest planet from the Sun. It's also the fourth-largest object by diameter in the Solar System </a:t>
            </a:r>
            <a:endParaRPr/>
          </a:p>
          <a:p>
            <a:pPr marL="0" lvl="0" indent="0" algn="l" rtl="0">
              <a:spcBef>
                <a:spcPts val="0"/>
              </a:spcBef>
              <a:spcAft>
                <a:spcPts val="0"/>
              </a:spcAft>
              <a:buNone/>
            </a:pPr>
            <a:endParaRPr/>
          </a:p>
          <a:p>
            <a:pPr marL="457200" lvl="0" indent="-317500" algn="l" rtl="0">
              <a:spcBef>
                <a:spcPts val="0"/>
              </a:spcBef>
              <a:spcAft>
                <a:spcPts val="0"/>
              </a:spcAft>
              <a:buSzPts val="1400"/>
              <a:buAutoNum type="arabicPeriod"/>
            </a:pPr>
            <a:r>
              <a:rPr lang="en" b="1">
                <a:solidFill>
                  <a:schemeClr val="accent2"/>
                </a:solidFill>
              </a:rPr>
              <a:t>Saturn</a:t>
            </a:r>
            <a:r>
              <a:rPr lang="en" b="1"/>
              <a:t> </a:t>
            </a:r>
            <a:r>
              <a:rPr lang="en"/>
              <a:t>is a gas giant and has several rings. It's composed mostly of hydrogen and helium. It was named after the Roman god of wealth and agriculture</a:t>
            </a:r>
            <a:endParaRPr/>
          </a:p>
          <a:p>
            <a:pPr marL="0" lvl="0" indent="0" algn="l" rtl="0">
              <a:spcBef>
                <a:spcPts val="0"/>
              </a:spcBef>
              <a:spcAft>
                <a:spcPts val="0"/>
              </a:spcAft>
              <a:buNone/>
            </a:pPr>
            <a:endParaRPr/>
          </a:p>
          <a:p>
            <a:pPr marL="457200" lvl="0" indent="-317500" algn="l" rtl="0">
              <a:spcBef>
                <a:spcPts val="0"/>
              </a:spcBef>
              <a:spcAft>
                <a:spcPts val="0"/>
              </a:spcAft>
              <a:buSzPts val="1400"/>
              <a:buAutoNum type="arabicPeriod"/>
            </a:pPr>
            <a:r>
              <a:rPr lang="en" b="1">
                <a:solidFill>
                  <a:schemeClr val="accent2"/>
                </a:solidFill>
              </a:rPr>
              <a:t>Earth</a:t>
            </a:r>
            <a:r>
              <a:rPr lang="en" b="1"/>
              <a:t> </a:t>
            </a:r>
            <a:r>
              <a:rPr lang="en"/>
              <a:t>is the third planet from the Sun and the only one that harbors life in the Solar System. This is where we all live on</a:t>
            </a:r>
            <a:endParaRPr/>
          </a:p>
          <a:p>
            <a:pPr marL="0" lvl="0" indent="0" algn="l" rtl="0">
              <a:spcBef>
                <a:spcPts val="0"/>
              </a:spcBef>
              <a:spcAft>
                <a:spcPts val="0"/>
              </a:spcAft>
              <a:buNone/>
            </a:pPr>
            <a:endParaRPr/>
          </a:p>
          <a:p>
            <a:pPr marL="457200" lvl="0" indent="-317500" algn="l" rtl="0">
              <a:spcBef>
                <a:spcPts val="0"/>
              </a:spcBef>
              <a:spcAft>
                <a:spcPts val="0"/>
              </a:spcAft>
              <a:buSzPts val="1400"/>
              <a:buAutoNum type="arabicPeriod"/>
            </a:pPr>
            <a:r>
              <a:rPr lang="en"/>
              <a:t>The </a:t>
            </a:r>
            <a:r>
              <a:rPr lang="en" b="1">
                <a:solidFill>
                  <a:schemeClr val="accent2"/>
                </a:solidFill>
              </a:rPr>
              <a:t>Sun</a:t>
            </a:r>
            <a:r>
              <a:rPr lang="en" b="1"/>
              <a:t> </a:t>
            </a:r>
            <a:r>
              <a:rPr lang="en"/>
              <a:t>is the star at the center of the Solar System</a:t>
            </a:r>
            <a:endParaRPr/>
          </a:p>
        </p:txBody>
      </p:sp>
      <p:grpSp>
        <p:nvGrpSpPr>
          <p:cNvPr id="6443" name="Google Shape;6443;p76"/>
          <p:cNvGrpSpPr/>
          <p:nvPr/>
        </p:nvGrpSpPr>
        <p:grpSpPr>
          <a:xfrm flipH="1">
            <a:off x="7429198" y="3251537"/>
            <a:ext cx="1067629" cy="1061461"/>
            <a:chOff x="6223624" y="3063137"/>
            <a:chExt cx="1067629" cy="1061461"/>
          </a:xfrm>
        </p:grpSpPr>
        <p:sp>
          <p:nvSpPr>
            <p:cNvPr id="6444" name="Google Shape;6444;p76"/>
            <p:cNvSpPr/>
            <p:nvPr/>
          </p:nvSpPr>
          <p:spPr>
            <a:xfrm>
              <a:off x="6223624" y="3063137"/>
              <a:ext cx="1067629" cy="1061461"/>
            </a:xfrm>
            <a:custGeom>
              <a:avLst/>
              <a:gdLst/>
              <a:ahLst/>
              <a:cxnLst/>
              <a:rect l="l" t="t" r="r" b="b"/>
              <a:pathLst>
                <a:path w="36351" h="36141" extrusionOk="0">
                  <a:moveTo>
                    <a:pt x="12527" y="0"/>
                  </a:moveTo>
                  <a:cubicBezTo>
                    <a:pt x="12342" y="0"/>
                    <a:pt x="12154" y="22"/>
                    <a:pt x="11956" y="72"/>
                  </a:cubicBezTo>
                  <a:cubicBezTo>
                    <a:pt x="11270" y="247"/>
                    <a:pt x="10693" y="738"/>
                    <a:pt x="10413" y="1390"/>
                  </a:cubicBezTo>
                  <a:cubicBezTo>
                    <a:pt x="10336" y="1568"/>
                    <a:pt x="8973" y="4804"/>
                    <a:pt x="9305" y="8813"/>
                  </a:cubicBezTo>
                  <a:cubicBezTo>
                    <a:pt x="8100" y="8578"/>
                    <a:pt x="6841" y="8461"/>
                    <a:pt x="5535" y="8461"/>
                  </a:cubicBezTo>
                  <a:cubicBezTo>
                    <a:pt x="4636" y="8461"/>
                    <a:pt x="3703" y="8518"/>
                    <a:pt x="2764" y="8628"/>
                  </a:cubicBezTo>
                  <a:cubicBezTo>
                    <a:pt x="2060" y="8712"/>
                    <a:pt x="1421" y="9123"/>
                    <a:pt x="1050" y="9741"/>
                  </a:cubicBezTo>
                  <a:cubicBezTo>
                    <a:pt x="689" y="10351"/>
                    <a:pt x="630" y="11110"/>
                    <a:pt x="894" y="11772"/>
                  </a:cubicBezTo>
                  <a:cubicBezTo>
                    <a:pt x="965" y="11952"/>
                    <a:pt x="2296" y="15200"/>
                    <a:pt x="5358" y="17796"/>
                  </a:cubicBezTo>
                  <a:cubicBezTo>
                    <a:pt x="3639" y="18955"/>
                    <a:pt x="2047" y="20459"/>
                    <a:pt x="602" y="22292"/>
                  </a:cubicBezTo>
                  <a:cubicBezTo>
                    <a:pt x="160" y="22850"/>
                    <a:pt x="1" y="23594"/>
                    <a:pt x="174" y="24286"/>
                  </a:cubicBezTo>
                  <a:cubicBezTo>
                    <a:pt x="351" y="24977"/>
                    <a:pt x="845" y="25558"/>
                    <a:pt x="1496" y="25835"/>
                  </a:cubicBezTo>
                  <a:cubicBezTo>
                    <a:pt x="1604" y="25881"/>
                    <a:pt x="4223" y="26995"/>
                    <a:pt x="7663" y="26995"/>
                  </a:cubicBezTo>
                  <a:cubicBezTo>
                    <a:pt x="8085" y="26995"/>
                    <a:pt x="8506" y="26976"/>
                    <a:pt x="8919" y="26942"/>
                  </a:cubicBezTo>
                  <a:lnTo>
                    <a:pt x="8919" y="26942"/>
                  </a:lnTo>
                  <a:cubicBezTo>
                    <a:pt x="8524" y="28975"/>
                    <a:pt x="8461" y="31161"/>
                    <a:pt x="8735" y="33476"/>
                  </a:cubicBezTo>
                  <a:cubicBezTo>
                    <a:pt x="8817" y="34182"/>
                    <a:pt x="9230" y="34823"/>
                    <a:pt x="9839" y="35187"/>
                  </a:cubicBezTo>
                  <a:cubicBezTo>
                    <a:pt x="10197" y="35401"/>
                    <a:pt x="10606" y="35515"/>
                    <a:pt x="11023" y="35515"/>
                  </a:cubicBezTo>
                  <a:cubicBezTo>
                    <a:pt x="11313" y="35515"/>
                    <a:pt x="11596" y="35462"/>
                    <a:pt x="11875" y="35351"/>
                  </a:cubicBezTo>
                  <a:cubicBezTo>
                    <a:pt x="12056" y="35280"/>
                    <a:pt x="15304" y="33953"/>
                    <a:pt x="17903" y="30887"/>
                  </a:cubicBezTo>
                  <a:cubicBezTo>
                    <a:pt x="19063" y="32607"/>
                    <a:pt x="20566" y="34198"/>
                    <a:pt x="22399" y="35643"/>
                  </a:cubicBezTo>
                  <a:cubicBezTo>
                    <a:pt x="22805" y="35964"/>
                    <a:pt x="23314" y="36140"/>
                    <a:pt x="23829" y="36140"/>
                  </a:cubicBezTo>
                  <a:cubicBezTo>
                    <a:pt x="24027" y="36140"/>
                    <a:pt x="24222" y="36115"/>
                    <a:pt x="24390" y="36070"/>
                  </a:cubicBezTo>
                  <a:cubicBezTo>
                    <a:pt x="25078" y="35897"/>
                    <a:pt x="25658" y="35404"/>
                    <a:pt x="25940" y="34749"/>
                  </a:cubicBezTo>
                  <a:cubicBezTo>
                    <a:pt x="26017" y="34571"/>
                    <a:pt x="27377" y="31331"/>
                    <a:pt x="27046" y="27325"/>
                  </a:cubicBezTo>
                  <a:lnTo>
                    <a:pt x="27046" y="27325"/>
                  </a:lnTo>
                  <a:cubicBezTo>
                    <a:pt x="28251" y="27561"/>
                    <a:pt x="29507" y="27680"/>
                    <a:pt x="30810" y="27680"/>
                  </a:cubicBezTo>
                  <a:cubicBezTo>
                    <a:pt x="31712" y="27680"/>
                    <a:pt x="32646" y="27624"/>
                    <a:pt x="33590" y="27511"/>
                  </a:cubicBezTo>
                  <a:cubicBezTo>
                    <a:pt x="34298" y="27429"/>
                    <a:pt x="34939" y="27013"/>
                    <a:pt x="35303" y="26398"/>
                  </a:cubicBezTo>
                  <a:cubicBezTo>
                    <a:pt x="35664" y="25788"/>
                    <a:pt x="35722" y="25032"/>
                    <a:pt x="35459" y="24370"/>
                  </a:cubicBezTo>
                  <a:cubicBezTo>
                    <a:pt x="35386" y="24190"/>
                    <a:pt x="34054" y="20943"/>
                    <a:pt x="30992" y="18346"/>
                  </a:cubicBezTo>
                  <a:cubicBezTo>
                    <a:pt x="32711" y="17187"/>
                    <a:pt x="34304" y="15684"/>
                    <a:pt x="35749" y="13851"/>
                  </a:cubicBezTo>
                  <a:cubicBezTo>
                    <a:pt x="36191" y="13295"/>
                    <a:pt x="36350" y="12550"/>
                    <a:pt x="36176" y="11858"/>
                  </a:cubicBezTo>
                  <a:cubicBezTo>
                    <a:pt x="36001" y="11167"/>
                    <a:pt x="35507" y="10589"/>
                    <a:pt x="34855" y="10308"/>
                  </a:cubicBezTo>
                  <a:cubicBezTo>
                    <a:pt x="34746" y="10261"/>
                    <a:pt x="32132" y="9153"/>
                    <a:pt x="28698" y="9153"/>
                  </a:cubicBezTo>
                  <a:cubicBezTo>
                    <a:pt x="28271" y="9153"/>
                    <a:pt x="27849" y="9172"/>
                    <a:pt x="27434" y="9204"/>
                  </a:cubicBezTo>
                  <a:cubicBezTo>
                    <a:pt x="27831" y="7168"/>
                    <a:pt x="27895" y="4982"/>
                    <a:pt x="27622" y="2666"/>
                  </a:cubicBezTo>
                  <a:cubicBezTo>
                    <a:pt x="27539" y="1956"/>
                    <a:pt x="27125" y="1313"/>
                    <a:pt x="26501" y="943"/>
                  </a:cubicBezTo>
                  <a:cubicBezTo>
                    <a:pt x="26146" y="735"/>
                    <a:pt x="25743" y="624"/>
                    <a:pt x="25333" y="624"/>
                  </a:cubicBezTo>
                  <a:cubicBezTo>
                    <a:pt x="25043" y="624"/>
                    <a:pt x="24758" y="678"/>
                    <a:pt x="24489" y="785"/>
                  </a:cubicBezTo>
                  <a:cubicBezTo>
                    <a:pt x="24308" y="856"/>
                    <a:pt x="21054" y="2174"/>
                    <a:pt x="18450" y="5251"/>
                  </a:cubicBezTo>
                  <a:cubicBezTo>
                    <a:pt x="17290" y="3532"/>
                    <a:pt x="15784" y="1940"/>
                    <a:pt x="13947" y="492"/>
                  </a:cubicBezTo>
                  <a:cubicBezTo>
                    <a:pt x="13544" y="174"/>
                    <a:pt x="13040" y="0"/>
                    <a:pt x="12527"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6"/>
            <p:cNvSpPr/>
            <p:nvPr/>
          </p:nvSpPr>
          <p:spPr>
            <a:xfrm>
              <a:off x="6536708" y="3134800"/>
              <a:ext cx="242479" cy="407274"/>
            </a:xfrm>
            <a:custGeom>
              <a:avLst/>
              <a:gdLst/>
              <a:ahLst/>
              <a:cxnLst/>
              <a:rect l="l" t="t" r="r" b="b"/>
              <a:pathLst>
                <a:path w="8256" h="13867" extrusionOk="0">
                  <a:moveTo>
                    <a:pt x="1925" y="0"/>
                  </a:moveTo>
                  <a:cubicBezTo>
                    <a:pt x="1920" y="0"/>
                    <a:pt x="1915" y="1"/>
                    <a:pt x="1910" y="3"/>
                  </a:cubicBezTo>
                  <a:lnTo>
                    <a:pt x="1907" y="3"/>
                  </a:lnTo>
                  <a:cubicBezTo>
                    <a:pt x="1889" y="7"/>
                    <a:pt x="1874" y="20"/>
                    <a:pt x="1867" y="40"/>
                  </a:cubicBezTo>
                  <a:cubicBezTo>
                    <a:pt x="1538" y="907"/>
                    <a:pt x="0" y="5431"/>
                    <a:pt x="1892" y="9769"/>
                  </a:cubicBezTo>
                  <a:cubicBezTo>
                    <a:pt x="1897" y="9784"/>
                    <a:pt x="1909" y="9796"/>
                    <a:pt x="1920" y="9804"/>
                  </a:cubicBezTo>
                  <a:cubicBezTo>
                    <a:pt x="1998" y="9841"/>
                    <a:pt x="2072" y="9882"/>
                    <a:pt x="2146" y="9919"/>
                  </a:cubicBezTo>
                  <a:cubicBezTo>
                    <a:pt x="2146" y="9919"/>
                    <a:pt x="2350" y="10024"/>
                    <a:pt x="2380" y="10040"/>
                  </a:cubicBezTo>
                  <a:cubicBezTo>
                    <a:pt x="2508" y="10111"/>
                    <a:pt x="2632" y="10182"/>
                    <a:pt x="2757" y="10256"/>
                  </a:cubicBezTo>
                  <a:lnTo>
                    <a:pt x="2836" y="10301"/>
                  </a:lnTo>
                  <a:cubicBezTo>
                    <a:pt x="2985" y="10387"/>
                    <a:pt x="3129" y="10479"/>
                    <a:pt x="3269" y="10567"/>
                  </a:cubicBezTo>
                  <a:lnTo>
                    <a:pt x="3366" y="10634"/>
                  </a:lnTo>
                  <a:cubicBezTo>
                    <a:pt x="3469" y="10702"/>
                    <a:pt x="3576" y="10772"/>
                    <a:pt x="3675" y="10843"/>
                  </a:cubicBezTo>
                  <a:lnTo>
                    <a:pt x="3848" y="10968"/>
                  </a:lnTo>
                  <a:cubicBezTo>
                    <a:pt x="3918" y="11018"/>
                    <a:pt x="3989" y="11071"/>
                    <a:pt x="4056" y="11121"/>
                  </a:cubicBezTo>
                  <a:lnTo>
                    <a:pt x="4224" y="11249"/>
                  </a:lnTo>
                  <a:cubicBezTo>
                    <a:pt x="4288" y="11300"/>
                    <a:pt x="4351" y="11350"/>
                    <a:pt x="4415" y="11400"/>
                  </a:cubicBezTo>
                  <a:lnTo>
                    <a:pt x="4583" y="11542"/>
                  </a:lnTo>
                  <a:cubicBezTo>
                    <a:pt x="4640" y="11589"/>
                    <a:pt x="4694" y="11633"/>
                    <a:pt x="4747" y="11680"/>
                  </a:cubicBezTo>
                  <a:cubicBezTo>
                    <a:pt x="4747" y="11680"/>
                    <a:pt x="5010" y="11917"/>
                    <a:pt x="5057" y="11960"/>
                  </a:cubicBezTo>
                  <a:lnTo>
                    <a:pt x="5188" y="12084"/>
                  </a:lnTo>
                  <a:cubicBezTo>
                    <a:pt x="5252" y="12146"/>
                    <a:pt x="5301" y="12190"/>
                    <a:pt x="5344" y="12232"/>
                  </a:cubicBezTo>
                  <a:cubicBezTo>
                    <a:pt x="5344" y="12232"/>
                    <a:pt x="5571" y="12461"/>
                    <a:pt x="5608" y="12501"/>
                  </a:cubicBezTo>
                  <a:cubicBezTo>
                    <a:pt x="5608" y="12501"/>
                    <a:pt x="5660" y="12553"/>
                    <a:pt x="5712" y="12615"/>
                  </a:cubicBezTo>
                  <a:cubicBezTo>
                    <a:pt x="5759" y="12666"/>
                    <a:pt x="5806" y="12716"/>
                    <a:pt x="5851" y="12763"/>
                  </a:cubicBezTo>
                  <a:lnTo>
                    <a:pt x="5942" y="12864"/>
                  </a:lnTo>
                  <a:lnTo>
                    <a:pt x="5943" y="12864"/>
                  </a:lnTo>
                  <a:lnTo>
                    <a:pt x="6019" y="12855"/>
                  </a:lnTo>
                  <a:lnTo>
                    <a:pt x="5972" y="12895"/>
                  </a:lnTo>
                  <a:lnTo>
                    <a:pt x="5970" y="12895"/>
                  </a:lnTo>
                  <a:lnTo>
                    <a:pt x="6073" y="13015"/>
                  </a:lnTo>
                  <a:lnTo>
                    <a:pt x="6271" y="13254"/>
                  </a:lnTo>
                  <a:lnTo>
                    <a:pt x="6452" y="13482"/>
                  </a:lnTo>
                  <a:lnTo>
                    <a:pt x="6610" y="13693"/>
                  </a:lnTo>
                  <a:lnTo>
                    <a:pt x="6716" y="13841"/>
                  </a:lnTo>
                  <a:cubicBezTo>
                    <a:pt x="6722" y="13848"/>
                    <a:pt x="6725" y="13852"/>
                    <a:pt x="6728" y="13855"/>
                  </a:cubicBezTo>
                  <a:cubicBezTo>
                    <a:pt x="6739" y="13863"/>
                    <a:pt x="6753" y="13867"/>
                    <a:pt x="6767" y="13867"/>
                  </a:cubicBezTo>
                  <a:cubicBezTo>
                    <a:pt x="6774" y="13867"/>
                    <a:pt x="6781" y="13866"/>
                    <a:pt x="6788" y="13864"/>
                  </a:cubicBezTo>
                  <a:lnTo>
                    <a:pt x="6795" y="13862"/>
                  </a:lnTo>
                  <a:lnTo>
                    <a:pt x="6799" y="13791"/>
                  </a:lnTo>
                  <a:lnTo>
                    <a:pt x="6823" y="13849"/>
                  </a:lnTo>
                  <a:lnTo>
                    <a:pt x="6862" y="13832"/>
                  </a:lnTo>
                  <a:cubicBezTo>
                    <a:pt x="6912" y="13814"/>
                    <a:pt x="6941" y="13802"/>
                    <a:pt x="6980" y="13791"/>
                  </a:cubicBezTo>
                  <a:lnTo>
                    <a:pt x="7072" y="13763"/>
                  </a:lnTo>
                  <a:cubicBezTo>
                    <a:pt x="7154" y="13743"/>
                    <a:pt x="7238" y="13726"/>
                    <a:pt x="7330" y="13714"/>
                  </a:cubicBezTo>
                  <a:cubicBezTo>
                    <a:pt x="7340" y="13713"/>
                    <a:pt x="7348" y="13712"/>
                    <a:pt x="7356" y="13712"/>
                  </a:cubicBezTo>
                  <a:cubicBezTo>
                    <a:pt x="7364" y="13712"/>
                    <a:pt x="7372" y="13713"/>
                    <a:pt x="7380" y="13713"/>
                  </a:cubicBezTo>
                  <a:lnTo>
                    <a:pt x="7391" y="13713"/>
                  </a:lnTo>
                  <a:lnTo>
                    <a:pt x="7414" y="13711"/>
                  </a:lnTo>
                  <a:cubicBezTo>
                    <a:pt x="7473" y="13706"/>
                    <a:pt x="7531" y="13704"/>
                    <a:pt x="7591" y="13704"/>
                  </a:cubicBezTo>
                  <a:cubicBezTo>
                    <a:pt x="7617" y="13704"/>
                    <a:pt x="7644" y="13706"/>
                    <a:pt x="7671" y="13707"/>
                  </a:cubicBezTo>
                  <a:cubicBezTo>
                    <a:pt x="7740" y="13714"/>
                    <a:pt x="7793" y="13720"/>
                    <a:pt x="7847" y="13731"/>
                  </a:cubicBezTo>
                  <a:cubicBezTo>
                    <a:pt x="7880" y="13735"/>
                    <a:pt x="7914" y="13741"/>
                    <a:pt x="7947" y="13750"/>
                  </a:cubicBezTo>
                  <a:lnTo>
                    <a:pt x="7984" y="13757"/>
                  </a:lnTo>
                  <a:cubicBezTo>
                    <a:pt x="7994" y="13760"/>
                    <a:pt x="8008" y="13761"/>
                    <a:pt x="8022" y="13764"/>
                  </a:cubicBezTo>
                  <a:cubicBezTo>
                    <a:pt x="8029" y="13766"/>
                    <a:pt x="8035" y="13767"/>
                    <a:pt x="8041" y="13767"/>
                  </a:cubicBezTo>
                  <a:cubicBezTo>
                    <a:pt x="8046" y="13767"/>
                    <a:pt x="8052" y="13766"/>
                    <a:pt x="8057" y="13764"/>
                  </a:cubicBezTo>
                  <a:cubicBezTo>
                    <a:pt x="8062" y="13763"/>
                    <a:pt x="8065" y="13761"/>
                    <a:pt x="8072" y="13757"/>
                  </a:cubicBezTo>
                  <a:cubicBezTo>
                    <a:pt x="8085" y="13748"/>
                    <a:pt x="8098" y="13734"/>
                    <a:pt x="8099" y="13714"/>
                  </a:cubicBezTo>
                  <a:lnTo>
                    <a:pt x="8037" y="13704"/>
                  </a:lnTo>
                  <a:lnTo>
                    <a:pt x="8102" y="13696"/>
                  </a:lnTo>
                  <a:lnTo>
                    <a:pt x="8122" y="13576"/>
                  </a:lnTo>
                  <a:lnTo>
                    <a:pt x="8146" y="13428"/>
                  </a:lnTo>
                  <a:lnTo>
                    <a:pt x="8179" y="13152"/>
                  </a:lnTo>
                  <a:lnTo>
                    <a:pt x="8195" y="13015"/>
                  </a:lnTo>
                  <a:lnTo>
                    <a:pt x="8209" y="12857"/>
                  </a:lnTo>
                  <a:lnTo>
                    <a:pt x="8222" y="12707"/>
                  </a:lnTo>
                  <a:lnTo>
                    <a:pt x="8233" y="12536"/>
                  </a:lnTo>
                  <a:lnTo>
                    <a:pt x="8242" y="12375"/>
                  </a:lnTo>
                  <a:cubicBezTo>
                    <a:pt x="8245" y="12317"/>
                    <a:pt x="8247" y="12254"/>
                    <a:pt x="8249" y="12193"/>
                  </a:cubicBezTo>
                  <a:lnTo>
                    <a:pt x="8252" y="12024"/>
                  </a:lnTo>
                  <a:cubicBezTo>
                    <a:pt x="8255" y="11960"/>
                    <a:pt x="8256" y="11896"/>
                    <a:pt x="8256" y="11830"/>
                  </a:cubicBezTo>
                  <a:lnTo>
                    <a:pt x="8255" y="11652"/>
                  </a:lnTo>
                  <a:cubicBezTo>
                    <a:pt x="8255" y="11582"/>
                    <a:pt x="8252" y="11514"/>
                    <a:pt x="8249" y="11447"/>
                  </a:cubicBezTo>
                  <a:lnTo>
                    <a:pt x="8243" y="11260"/>
                  </a:lnTo>
                  <a:cubicBezTo>
                    <a:pt x="8240" y="11193"/>
                    <a:pt x="8229" y="11014"/>
                    <a:pt x="8229" y="11014"/>
                  </a:cubicBezTo>
                  <a:cubicBezTo>
                    <a:pt x="8227" y="10958"/>
                    <a:pt x="8223" y="10904"/>
                    <a:pt x="8220" y="10850"/>
                  </a:cubicBezTo>
                  <a:cubicBezTo>
                    <a:pt x="8215" y="10780"/>
                    <a:pt x="8209" y="10709"/>
                    <a:pt x="8200" y="10638"/>
                  </a:cubicBezTo>
                  <a:cubicBezTo>
                    <a:pt x="8200" y="10638"/>
                    <a:pt x="8188" y="10474"/>
                    <a:pt x="8180" y="10422"/>
                  </a:cubicBezTo>
                  <a:cubicBezTo>
                    <a:pt x="8173" y="10357"/>
                    <a:pt x="8165" y="10293"/>
                    <a:pt x="8159" y="10229"/>
                  </a:cubicBezTo>
                  <a:lnTo>
                    <a:pt x="8128" y="9979"/>
                  </a:lnTo>
                  <a:cubicBezTo>
                    <a:pt x="8116" y="9910"/>
                    <a:pt x="8106" y="9841"/>
                    <a:pt x="8094" y="9774"/>
                  </a:cubicBezTo>
                  <a:cubicBezTo>
                    <a:pt x="8094" y="9774"/>
                    <a:pt x="8062" y="9569"/>
                    <a:pt x="8052" y="9519"/>
                  </a:cubicBezTo>
                  <a:cubicBezTo>
                    <a:pt x="8042" y="9447"/>
                    <a:pt x="8027" y="9373"/>
                    <a:pt x="8012" y="9299"/>
                  </a:cubicBezTo>
                  <a:cubicBezTo>
                    <a:pt x="8012" y="9299"/>
                    <a:pt x="7971" y="9091"/>
                    <a:pt x="7960" y="9046"/>
                  </a:cubicBezTo>
                  <a:cubicBezTo>
                    <a:pt x="7944" y="8969"/>
                    <a:pt x="7924" y="8889"/>
                    <a:pt x="7907" y="8812"/>
                  </a:cubicBezTo>
                  <a:cubicBezTo>
                    <a:pt x="7907" y="8812"/>
                    <a:pt x="7857" y="8602"/>
                    <a:pt x="7846" y="8557"/>
                  </a:cubicBezTo>
                  <a:cubicBezTo>
                    <a:pt x="7820" y="8463"/>
                    <a:pt x="7793" y="8365"/>
                    <a:pt x="7765" y="8267"/>
                  </a:cubicBezTo>
                  <a:cubicBezTo>
                    <a:pt x="7765" y="8267"/>
                    <a:pt x="7718" y="8099"/>
                    <a:pt x="7709" y="8060"/>
                  </a:cubicBezTo>
                  <a:cubicBezTo>
                    <a:pt x="7658" y="7894"/>
                    <a:pt x="7604" y="7721"/>
                    <a:pt x="7547" y="7552"/>
                  </a:cubicBezTo>
                  <a:cubicBezTo>
                    <a:pt x="6654" y="4933"/>
                    <a:pt x="4955" y="2549"/>
                    <a:pt x="2497" y="453"/>
                  </a:cubicBezTo>
                  <a:lnTo>
                    <a:pt x="2494" y="451"/>
                  </a:lnTo>
                  <a:cubicBezTo>
                    <a:pt x="2320" y="303"/>
                    <a:pt x="2146" y="157"/>
                    <a:pt x="1967" y="14"/>
                  </a:cubicBezTo>
                  <a:cubicBezTo>
                    <a:pt x="1953" y="6"/>
                    <a:pt x="1939" y="0"/>
                    <a:pt x="19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6"/>
            <p:cNvSpPr/>
            <p:nvPr/>
          </p:nvSpPr>
          <p:spPr>
            <a:xfrm>
              <a:off x="6808733" y="3401303"/>
              <a:ext cx="407979" cy="214078"/>
            </a:xfrm>
            <a:custGeom>
              <a:avLst/>
              <a:gdLst/>
              <a:ahLst/>
              <a:cxnLst/>
              <a:rect l="l" t="t" r="r" b="b"/>
              <a:pathLst>
                <a:path w="13891" h="7289" extrusionOk="0">
                  <a:moveTo>
                    <a:pt x="8772" y="1"/>
                  </a:moveTo>
                  <a:cubicBezTo>
                    <a:pt x="7660" y="1"/>
                    <a:pt x="6451" y="137"/>
                    <a:pt x="5233" y="513"/>
                  </a:cubicBezTo>
                  <a:cubicBezTo>
                    <a:pt x="4853" y="630"/>
                    <a:pt x="4477" y="769"/>
                    <a:pt x="4117" y="925"/>
                  </a:cubicBezTo>
                  <a:cubicBezTo>
                    <a:pt x="4102" y="933"/>
                    <a:pt x="4091" y="943"/>
                    <a:pt x="4085" y="957"/>
                  </a:cubicBezTo>
                  <a:cubicBezTo>
                    <a:pt x="4045" y="1036"/>
                    <a:pt x="4005" y="1113"/>
                    <a:pt x="3966" y="1189"/>
                  </a:cubicBezTo>
                  <a:lnTo>
                    <a:pt x="3846" y="1420"/>
                  </a:lnTo>
                  <a:cubicBezTo>
                    <a:pt x="3778" y="1548"/>
                    <a:pt x="3706" y="1671"/>
                    <a:pt x="3635" y="1792"/>
                  </a:cubicBezTo>
                  <a:lnTo>
                    <a:pt x="3587" y="1876"/>
                  </a:lnTo>
                  <a:cubicBezTo>
                    <a:pt x="3497" y="2025"/>
                    <a:pt x="3409" y="2169"/>
                    <a:pt x="3318" y="2309"/>
                  </a:cubicBezTo>
                  <a:lnTo>
                    <a:pt x="3265" y="2386"/>
                  </a:lnTo>
                  <a:cubicBezTo>
                    <a:pt x="3194" y="2497"/>
                    <a:pt x="3118" y="2608"/>
                    <a:pt x="3044" y="2716"/>
                  </a:cubicBezTo>
                  <a:lnTo>
                    <a:pt x="2932" y="2870"/>
                  </a:lnTo>
                  <a:cubicBezTo>
                    <a:pt x="2875" y="2945"/>
                    <a:pt x="2819" y="3022"/>
                    <a:pt x="2766" y="3095"/>
                  </a:cubicBezTo>
                  <a:lnTo>
                    <a:pt x="2614" y="3291"/>
                  </a:lnTo>
                  <a:cubicBezTo>
                    <a:pt x="2570" y="3346"/>
                    <a:pt x="2529" y="3401"/>
                    <a:pt x="2484" y="3452"/>
                  </a:cubicBezTo>
                  <a:cubicBezTo>
                    <a:pt x="2462" y="3487"/>
                    <a:pt x="2247" y="3740"/>
                    <a:pt x="2207" y="3789"/>
                  </a:cubicBezTo>
                  <a:cubicBezTo>
                    <a:pt x="2207" y="3789"/>
                    <a:pt x="1969" y="4055"/>
                    <a:pt x="1928" y="4098"/>
                  </a:cubicBezTo>
                  <a:cubicBezTo>
                    <a:pt x="1893" y="4135"/>
                    <a:pt x="1650" y="4384"/>
                    <a:pt x="1650" y="4384"/>
                  </a:cubicBezTo>
                  <a:lnTo>
                    <a:pt x="1381" y="4650"/>
                  </a:lnTo>
                  <a:cubicBezTo>
                    <a:pt x="1381" y="4650"/>
                    <a:pt x="1166" y="4851"/>
                    <a:pt x="1119" y="4892"/>
                  </a:cubicBezTo>
                  <a:cubicBezTo>
                    <a:pt x="1119" y="4892"/>
                    <a:pt x="911" y="5074"/>
                    <a:pt x="868" y="5113"/>
                  </a:cubicBezTo>
                  <a:lnTo>
                    <a:pt x="627" y="5312"/>
                  </a:lnTo>
                  <a:lnTo>
                    <a:pt x="402" y="5490"/>
                  </a:lnTo>
                  <a:lnTo>
                    <a:pt x="190" y="5648"/>
                  </a:lnTo>
                  <a:lnTo>
                    <a:pt x="35" y="5757"/>
                  </a:lnTo>
                  <a:cubicBezTo>
                    <a:pt x="12" y="5775"/>
                    <a:pt x="1" y="5805"/>
                    <a:pt x="12" y="5829"/>
                  </a:cubicBezTo>
                  <a:cubicBezTo>
                    <a:pt x="21" y="5862"/>
                    <a:pt x="34" y="5892"/>
                    <a:pt x="44" y="5925"/>
                  </a:cubicBezTo>
                  <a:cubicBezTo>
                    <a:pt x="62" y="5984"/>
                    <a:pt x="78" y="6049"/>
                    <a:pt x="92" y="6113"/>
                  </a:cubicBezTo>
                  <a:cubicBezTo>
                    <a:pt x="105" y="6185"/>
                    <a:pt x="115" y="6258"/>
                    <a:pt x="120" y="6342"/>
                  </a:cubicBezTo>
                  <a:cubicBezTo>
                    <a:pt x="119" y="6348"/>
                    <a:pt x="122" y="6355"/>
                    <a:pt x="122" y="6363"/>
                  </a:cubicBezTo>
                  <a:cubicBezTo>
                    <a:pt x="122" y="6382"/>
                    <a:pt x="125" y="6446"/>
                    <a:pt x="125" y="6446"/>
                  </a:cubicBezTo>
                  <a:cubicBezTo>
                    <a:pt x="125" y="6504"/>
                    <a:pt x="122" y="6560"/>
                    <a:pt x="119" y="6617"/>
                  </a:cubicBezTo>
                  <a:cubicBezTo>
                    <a:pt x="115" y="6641"/>
                    <a:pt x="113" y="6667"/>
                    <a:pt x="110" y="6688"/>
                  </a:cubicBezTo>
                  <a:cubicBezTo>
                    <a:pt x="100" y="6763"/>
                    <a:pt x="91" y="6816"/>
                    <a:pt x="79" y="6867"/>
                  </a:cubicBezTo>
                  <a:cubicBezTo>
                    <a:pt x="75" y="6902"/>
                    <a:pt x="65" y="6933"/>
                    <a:pt x="56" y="6966"/>
                  </a:cubicBezTo>
                  <a:cubicBezTo>
                    <a:pt x="56" y="6966"/>
                    <a:pt x="42" y="7020"/>
                    <a:pt x="36" y="7033"/>
                  </a:cubicBezTo>
                  <a:cubicBezTo>
                    <a:pt x="25" y="7053"/>
                    <a:pt x="26" y="7071"/>
                    <a:pt x="35" y="7087"/>
                  </a:cubicBezTo>
                  <a:cubicBezTo>
                    <a:pt x="46" y="7102"/>
                    <a:pt x="62" y="7114"/>
                    <a:pt x="81" y="7118"/>
                  </a:cubicBezTo>
                  <a:lnTo>
                    <a:pt x="247" y="7147"/>
                  </a:lnTo>
                  <a:lnTo>
                    <a:pt x="370" y="7167"/>
                  </a:lnTo>
                  <a:cubicBezTo>
                    <a:pt x="370" y="7167"/>
                    <a:pt x="603" y="7199"/>
                    <a:pt x="660" y="7204"/>
                  </a:cubicBezTo>
                  <a:lnTo>
                    <a:pt x="771" y="7218"/>
                  </a:lnTo>
                  <a:cubicBezTo>
                    <a:pt x="837" y="7225"/>
                    <a:pt x="908" y="7232"/>
                    <a:pt x="979" y="7239"/>
                  </a:cubicBezTo>
                  <a:lnTo>
                    <a:pt x="1066" y="7246"/>
                  </a:lnTo>
                  <a:cubicBezTo>
                    <a:pt x="1151" y="7256"/>
                    <a:pt x="1237" y="7261"/>
                    <a:pt x="1328" y="7266"/>
                  </a:cubicBezTo>
                  <a:lnTo>
                    <a:pt x="1375" y="7268"/>
                  </a:lnTo>
                  <a:cubicBezTo>
                    <a:pt x="1489" y="7275"/>
                    <a:pt x="1594" y="7280"/>
                    <a:pt x="1701" y="7285"/>
                  </a:cubicBezTo>
                  <a:lnTo>
                    <a:pt x="1734" y="7285"/>
                  </a:lnTo>
                  <a:cubicBezTo>
                    <a:pt x="1851" y="7288"/>
                    <a:pt x="1973" y="7289"/>
                    <a:pt x="2101" y="7289"/>
                  </a:cubicBezTo>
                  <a:cubicBezTo>
                    <a:pt x="3367" y="7289"/>
                    <a:pt x="4639" y="7100"/>
                    <a:pt x="5882" y="6724"/>
                  </a:cubicBezTo>
                  <a:lnTo>
                    <a:pt x="5931" y="6709"/>
                  </a:lnTo>
                  <a:cubicBezTo>
                    <a:pt x="5986" y="6689"/>
                    <a:pt x="6042" y="6672"/>
                    <a:pt x="6100" y="6654"/>
                  </a:cubicBezTo>
                  <a:cubicBezTo>
                    <a:pt x="6174" y="6631"/>
                    <a:pt x="6248" y="6608"/>
                    <a:pt x="6322" y="6583"/>
                  </a:cubicBezTo>
                  <a:cubicBezTo>
                    <a:pt x="6481" y="6530"/>
                    <a:pt x="6641" y="6470"/>
                    <a:pt x="6798" y="6410"/>
                  </a:cubicBezTo>
                  <a:cubicBezTo>
                    <a:pt x="6899" y="6370"/>
                    <a:pt x="7005" y="6331"/>
                    <a:pt x="7107" y="6288"/>
                  </a:cubicBezTo>
                  <a:cubicBezTo>
                    <a:pt x="9505" y="5307"/>
                    <a:pt x="11686" y="3639"/>
                    <a:pt x="13614" y="1313"/>
                  </a:cubicBezTo>
                  <a:cubicBezTo>
                    <a:pt x="13615" y="1313"/>
                    <a:pt x="13618" y="1311"/>
                    <a:pt x="13618" y="1311"/>
                  </a:cubicBezTo>
                  <a:cubicBezTo>
                    <a:pt x="13704" y="1207"/>
                    <a:pt x="13786" y="1104"/>
                    <a:pt x="13872" y="999"/>
                  </a:cubicBezTo>
                  <a:cubicBezTo>
                    <a:pt x="13886" y="984"/>
                    <a:pt x="13890" y="962"/>
                    <a:pt x="13885" y="942"/>
                  </a:cubicBezTo>
                  <a:cubicBezTo>
                    <a:pt x="13879" y="922"/>
                    <a:pt x="13867" y="908"/>
                    <a:pt x="13848" y="900"/>
                  </a:cubicBezTo>
                  <a:cubicBezTo>
                    <a:pt x="13334" y="706"/>
                    <a:pt x="11302" y="1"/>
                    <a:pt x="87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6"/>
            <p:cNvSpPr/>
            <p:nvPr/>
          </p:nvSpPr>
          <p:spPr>
            <a:xfrm>
              <a:off x="6762094" y="3152481"/>
              <a:ext cx="213344" cy="414528"/>
            </a:xfrm>
            <a:custGeom>
              <a:avLst/>
              <a:gdLst/>
              <a:ahLst/>
              <a:cxnLst/>
              <a:rect l="l" t="t" r="r" b="b"/>
              <a:pathLst>
                <a:path w="7264" h="14114" extrusionOk="0">
                  <a:moveTo>
                    <a:pt x="6897" y="0"/>
                  </a:moveTo>
                  <a:cubicBezTo>
                    <a:pt x="6891" y="0"/>
                    <a:pt x="6885" y="1"/>
                    <a:pt x="6878" y="3"/>
                  </a:cubicBezTo>
                  <a:lnTo>
                    <a:pt x="6871" y="5"/>
                  </a:lnTo>
                  <a:cubicBezTo>
                    <a:pt x="6028" y="385"/>
                    <a:pt x="1735" y="2500"/>
                    <a:pt x="8" y="6909"/>
                  </a:cubicBezTo>
                  <a:cubicBezTo>
                    <a:pt x="4" y="6923"/>
                    <a:pt x="1" y="6939"/>
                    <a:pt x="7" y="6954"/>
                  </a:cubicBezTo>
                  <a:cubicBezTo>
                    <a:pt x="32" y="7025"/>
                    <a:pt x="54" y="7097"/>
                    <a:pt x="76" y="7171"/>
                  </a:cubicBezTo>
                  <a:cubicBezTo>
                    <a:pt x="76" y="7171"/>
                    <a:pt x="150" y="7407"/>
                    <a:pt x="162" y="7448"/>
                  </a:cubicBezTo>
                  <a:cubicBezTo>
                    <a:pt x="200" y="7577"/>
                    <a:pt x="234" y="7705"/>
                    <a:pt x="269" y="7830"/>
                  </a:cubicBezTo>
                  <a:lnTo>
                    <a:pt x="300" y="7951"/>
                  </a:lnTo>
                  <a:cubicBezTo>
                    <a:pt x="343" y="8115"/>
                    <a:pt x="381" y="8283"/>
                    <a:pt x="414" y="8445"/>
                  </a:cubicBezTo>
                  <a:lnTo>
                    <a:pt x="440" y="8568"/>
                  </a:lnTo>
                  <a:cubicBezTo>
                    <a:pt x="462" y="8687"/>
                    <a:pt x="489" y="8804"/>
                    <a:pt x="509" y="8924"/>
                  </a:cubicBezTo>
                  <a:cubicBezTo>
                    <a:pt x="514" y="8959"/>
                    <a:pt x="545" y="9140"/>
                    <a:pt x="545" y="9140"/>
                  </a:cubicBezTo>
                  <a:cubicBezTo>
                    <a:pt x="556" y="9224"/>
                    <a:pt x="571" y="9304"/>
                    <a:pt x="581" y="9387"/>
                  </a:cubicBezTo>
                  <a:cubicBezTo>
                    <a:pt x="588" y="9429"/>
                    <a:pt x="610" y="9623"/>
                    <a:pt x="610" y="9623"/>
                  </a:cubicBezTo>
                  <a:cubicBezTo>
                    <a:pt x="619" y="9694"/>
                    <a:pt x="626" y="9764"/>
                    <a:pt x="635" y="9835"/>
                  </a:cubicBezTo>
                  <a:cubicBezTo>
                    <a:pt x="639" y="9879"/>
                    <a:pt x="655" y="10065"/>
                    <a:pt x="655" y="10065"/>
                  </a:cubicBezTo>
                  <a:cubicBezTo>
                    <a:pt x="660" y="10133"/>
                    <a:pt x="667" y="10198"/>
                    <a:pt x="673" y="10265"/>
                  </a:cubicBezTo>
                  <a:cubicBezTo>
                    <a:pt x="676" y="10312"/>
                    <a:pt x="692" y="10624"/>
                    <a:pt x="694" y="10678"/>
                  </a:cubicBezTo>
                  <a:cubicBezTo>
                    <a:pt x="694" y="10678"/>
                    <a:pt x="696" y="10761"/>
                    <a:pt x="697" y="10853"/>
                  </a:cubicBezTo>
                  <a:cubicBezTo>
                    <a:pt x="702" y="10932"/>
                    <a:pt x="703" y="11009"/>
                    <a:pt x="704" y="11084"/>
                  </a:cubicBezTo>
                  <a:lnTo>
                    <a:pt x="702" y="11450"/>
                  </a:lnTo>
                  <a:lnTo>
                    <a:pt x="689" y="11803"/>
                  </a:lnTo>
                  <a:lnTo>
                    <a:pt x="669" y="12137"/>
                  </a:lnTo>
                  <a:lnTo>
                    <a:pt x="639" y="12444"/>
                  </a:lnTo>
                  <a:lnTo>
                    <a:pt x="606" y="12728"/>
                  </a:lnTo>
                  <a:lnTo>
                    <a:pt x="571" y="12988"/>
                  </a:lnTo>
                  <a:lnTo>
                    <a:pt x="541" y="13175"/>
                  </a:lnTo>
                  <a:cubicBezTo>
                    <a:pt x="541" y="13182"/>
                    <a:pt x="539" y="13189"/>
                    <a:pt x="541" y="13192"/>
                  </a:cubicBezTo>
                  <a:cubicBezTo>
                    <a:pt x="545" y="13218"/>
                    <a:pt x="559" y="13237"/>
                    <a:pt x="581" y="13245"/>
                  </a:cubicBezTo>
                  <a:lnTo>
                    <a:pt x="637" y="13203"/>
                  </a:lnTo>
                  <a:lnTo>
                    <a:pt x="612" y="13262"/>
                  </a:lnTo>
                  <a:cubicBezTo>
                    <a:pt x="709" y="13304"/>
                    <a:pt x="783" y="13344"/>
                    <a:pt x="853" y="13390"/>
                  </a:cubicBezTo>
                  <a:cubicBezTo>
                    <a:pt x="922" y="13433"/>
                    <a:pt x="989" y="13482"/>
                    <a:pt x="1060" y="13544"/>
                  </a:cubicBezTo>
                  <a:cubicBezTo>
                    <a:pt x="1073" y="13555"/>
                    <a:pt x="1085" y="13568"/>
                    <a:pt x="1095" y="13578"/>
                  </a:cubicBezTo>
                  <a:lnTo>
                    <a:pt x="1122" y="13603"/>
                  </a:lnTo>
                  <a:cubicBezTo>
                    <a:pt x="1163" y="13642"/>
                    <a:pt x="1203" y="13682"/>
                    <a:pt x="1241" y="13727"/>
                  </a:cubicBezTo>
                  <a:cubicBezTo>
                    <a:pt x="1260" y="13749"/>
                    <a:pt x="1278" y="13767"/>
                    <a:pt x="1294" y="13789"/>
                  </a:cubicBezTo>
                  <a:cubicBezTo>
                    <a:pt x="1338" y="13844"/>
                    <a:pt x="1367" y="13887"/>
                    <a:pt x="1395" y="13930"/>
                  </a:cubicBezTo>
                  <a:cubicBezTo>
                    <a:pt x="1415" y="13958"/>
                    <a:pt x="1434" y="13991"/>
                    <a:pt x="1452" y="14019"/>
                  </a:cubicBezTo>
                  <a:cubicBezTo>
                    <a:pt x="1452" y="14019"/>
                    <a:pt x="1485" y="14071"/>
                    <a:pt x="1488" y="14079"/>
                  </a:cubicBezTo>
                  <a:cubicBezTo>
                    <a:pt x="1499" y="14095"/>
                    <a:pt x="1513" y="14106"/>
                    <a:pt x="1529" y="14112"/>
                  </a:cubicBezTo>
                  <a:cubicBezTo>
                    <a:pt x="1536" y="14113"/>
                    <a:pt x="1543" y="14114"/>
                    <a:pt x="1549" y="14114"/>
                  </a:cubicBezTo>
                  <a:cubicBezTo>
                    <a:pt x="1554" y="14114"/>
                    <a:pt x="1559" y="14113"/>
                    <a:pt x="1563" y="14112"/>
                  </a:cubicBezTo>
                  <a:cubicBezTo>
                    <a:pt x="1570" y="14109"/>
                    <a:pt x="1573" y="14106"/>
                    <a:pt x="1580" y="14100"/>
                  </a:cubicBezTo>
                  <a:lnTo>
                    <a:pt x="1706" y="14012"/>
                  </a:lnTo>
                  <a:lnTo>
                    <a:pt x="1821" y="13928"/>
                  </a:lnTo>
                  <a:lnTo>
                    <a:pt x="2042" y="13757"/>
                  </a:lnTo>
                  <a:lnTo>
                    <a:pt x="2147" y="13675"/>
                  </a:lnTo>
                  <a:lnTo>
                    <a:pt x="2272" y="13571"/>
                  </a:lnTo>
                  <a:lnTo>
                    <a:pt x="2386" y="13475"/>
                  </a:lnTo>
                  <a:cubicBezTo>
                    <a:pt x="2428" y="13438"/>
                    <a:pt x="2472" y="13400"/>
                    <a:pt x="2519" y="13360"/>
                  </a:cubicBezTo>
                  <a:lnTo>
                    <a:pt x="2634" y="13255"/>
                  </a:lnTo>
                  <a:cubicBezTo>
                    <a:pt x="2681" y="13215"/>
                    <a:pt x="2727" y="13172"/>
                    <a:pt x="2774" y="13126"/>
                  </a:cubicBezTo>
                  <a:lnTo>
                    <a:pt x="2895" y="13012"/>
                  </a:lnTo>
                  <a:lnTo>
                    <a:pt x="3037" y="12874"/>
                  </a:lnTo>
                  <a:cubicBezTo>
                    <a:pt x="3077" y="12834"/>
                    <a:pt x="3118" y="12795"/>
                    <a:pt x="3161" y="12752"/>
                  </a:cubicBezTo>
                  <a:cubicBezTo>
                    <a:pt x="3209" y="12702"/>
                    <a:pt x="3259" y="12649"/>
                    <a:pt x="3308" y="12598"/>
                  </a:cubicBezTo>
                  <a:cubicBezTo>
                    <a:pt x="3350" y="12555"/>
                    <a:pt x="3389" y="12511"/>
                    <a:pt x="3432" y="12467"/>
                  </a:cubicBezTo>
                  <a:cubicBezTo>
                    <a:pt x="3483" y="12411"/>
                    <a:pt x="3533" y="12356"/>
                    <a:pt x="3585" y="12299"/>
                  </a:cubicBezTo>
                  <a:cubicBezTo>
                    <a:pt x="3585" y="12299"/>
                    <a:pt x="3675" y="12198"/>
                    <a:pt x="3708" y="12157"/>
                  </a:cubicBezTo>
                  <a:cubicBezTo>
                    <a:pt x="3759" y="12098"/>
                    <a:pt x="3810" y="12034"/>
                    <a:pt x="3860" y="11973"/>
                  </a:cubicBezTo>
                  <a:cubicBezTo>
                    <a:pt x="3860" y="11973"/>
                    <a:pt x="3950" y="11866"/>
                    <a:pt x="3986" y="11826"/>
                  </a:cubicBezTo>
                  <a:cubicBezTo>
                    <a:pt x="4031" y="11766"/>
                    <a:pt x="4078" y="11707"/>
                    <a:pt x="4124" y="11648"/>
                  </a:cubicBezTo>
                  <a:lnTo>
                    <a:pt x="4262" y="11470"/>
                  </a:lnTo>
                  <a:cubicBezTo>
                    <a:pt x="4313" y="11403"/>
                    <a:pt x="4362" y="11336"/>
                    <a:pt x="4411" y="11266"/>
                  </a:cubicBezTo>
                  <a:cubicBezTo>
                    <a:pt x="4411" y="11266"/>
                    <a:pt x="4507" y="11133"/>
                    <a:pt x="4537" y="11091"/>
                  </a:cubicBezTo>
                  <a:cubicBezTo>
                    <a:pt x="4585" y="11023"/>
                    <a:pt x="4632" y="10952"/>
                    <a:pt x="4676" y="10882"/>
                  </a:cubicBezTo>
                  <a:cubicBezTo>
                    <a:pt x="4676" y="10882"/>
                    <a:pt x="4783" y="10727"/>
                    <a:pt x="4807" y="10688"/>
                  </a:cubicBezTo>
                  <a:cubicBezTo>
                    <a:pt x="4854" y="10614"/>
                    <a:pt x="4900" y="10540"/>
                    <a:pt x="4948" y="10463"/>
                  </a:cubicBezTo>
                  <a:cubicBezTo>
                    <a:pt x="4948" y="10463"/>
                    <a:pt x="4992" y="10392"/>
                    <a:pt x="5031" y="10332"/>
                  </a:cubicBezTo>
                  <a:cubicBezTo>
                    <a:pt x="5047" y="10314"/>
                    <a:pt x="5057" y="10290"/>
                    <a:pt x="5071" y="10265"/>
                  </a:cubicBezTo>
                  <a:cubicBezTo>
                    <a:pt x="5069" y="10261"/>
                    <a:pt x="5074" y="10261"/>
                    <a:pt x="5074" y="10261"/>
                  </a:cubicBezTo>
                  <a:cubicBezTo>
                    <a:pt x="5102" y="10214"/>
                    <a:pt x="5126" y="10168"/>
                    <a:pt x="5153" y="10121"/>
                  </a:cubicBezTo>
                  <a:cubicBezTo>
                    <a:pt x="5188" y="10066"/>
                    <a:pt x="5217" y="10009"/>
                    <a:pt x="5249" y="9951"/>
                  </a:cubicBezTo>
                  <a:lnTo>
                    <a:pt x="5331" y="9807"/>
                  </a:lnTo>
                  <a:cubicBezTo>
                    <a:pt x="5413" y="9652"/>
                    <a:pt x="5497" y="9493"/>
                    <a:pt x="5579" y="9328"/>
                  </a:cubicBezTo>
                  <a:cubicBezTo>
                    <a:pt x="5779" y="8924"/>
                    <a:pt x="5957" y="8505"/>
                    <a:pt x="6113" y="8082"/>
                  </a:cubicBezTo>
                  <a:cubicBezTo>
                    <a:pt x="6152" y="7985"/>
                    <a:pt x="6187" y="7886"/>
                    <a:pt x="6223" y="7787"/>
                  </a:cubicBezTo>
                  <a:cubicBezTo>
                    <a:pt x="7010" y="5540"/>
                    <a:pt x="7264" y="3012"/>
                    <a:pt x="6979" y="245"/>
                  </a:cubicBezTo>
                  <a:cubicBezTo>
                    <a:pt x="6979" y="244"/>
                    <a:pt x="6978" y="240"/>
                    <a:pt x="6978" y="240"/>
                  </a:cubicBezTo>
                  <a:cubicBezTo>
                    <a:pt x="6975" y="178"/>
                    <a:pt x="6968" y="118"/>
                    <a:pt x="6962" y="57"/>
                  </a:cubicBezTo>
                  <a:cubicBezTo>
                    <a:pt x="6958" y="37"/>
                    <a:pt x="6948" y="19"/>
                    <a:pt x="6928" y="9"/>
                  </a:cubicBezTo>
                  <a:cubicBezTo>
                    <a:pt x="6919" y="3"/>
                    <a:pt x="6908" y="0"/>
                    <a:pt x="68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6"/>
            <p:cNvSpPr/>
            <p:nvPr/>
          </p:nvSpPr>
          <p:spPr>
            <a:xfrm>
              <a:off x="6782271" y="3598347"/>
              <a:ext cx="416584" cy="208233"/>
            </a:xfrm>
            <a:custGeom>
              <a:avLst/>
              <a:gdLst/>
              <a:ahLst/>
              <a:cxnLst/>
              <a:rect l="l" t="t" r="r" b="b"/>
              <a:pathLst>
                <a:path w="14184" h="7090" extrusionOk="0">
                  <a:moveTo>
                    <a:pt x="7251" y="0"/>
                  </a:moveTo>
                  <a:cubicBezTo>
                    <a:pt x="7245" y="0"/>
                    <a:pt x="7239" y="1"/>
                    <a:pt x="7233" y="3"/>
                  </a:cubicBezTo>
                  <a:lnTo>
                    <a:pt x="7137" y="36"/>
                  </a:lnTo>
                  <a:cubicBezTo>
                    <a:pt x="7050" y="62"/>
                    <a:pt x="6963" y="93"/>
                    <a:pt x="6875" y="119"/>
                  </a:cubicBezTo>
                  <a:lnTo>
                    <a:pt x="6789" y="146"/>
                  </a:lnTo>
                  <a:cubicBezTo>
                    <a:pt x="6709" y="167"/>
                    <a:pt x="6628" y="190"/>
                    <a:pt x="6547" y="215"/>
                  </a:cubicBezTo>
                  <a:cubicBezTo>
                    <a:pt x="6460" y="240"/>
                    <a:pt x="6372" y="264"/>
                    <a:pt x="6288" y="285"/>
                  </a:cubicBezTo>
                  <a:cubicBezTo>
                    <a:pt x="6208" y="307"/>
                    <a:pt x="6127" y="325"/>
                    <a:pt x="6047" y="345"/>
                  </a:cubicBezTo>
                  <a:lnTo>
                    <a:pt x="6013" y="354"/>
                  </a:lnTo>
                  <a:cubicBezTo>
                    <a:pt x="5942" y="371"/>
                    <a:pt x="5869" y="388"/>
                    <a:pt x="5798" y="403"/>
                  </a:cubicBezTo>
                  <a:cubicBezTo>
                    <a:pt x="5718" y="420"/>
                    <a:pt x="5641" y="436"/>
                    <a:pt x="5562" y="455"/>
                  </a:cubicBezTo>
                  <a:cubicBezTo>
                    <a:pt x="5482" y="469"/>
                    <a:pt x="5399" y="486"/>
                    <a:pt x="5318" y="500"/>
                  </a:cubicBezTo>
                  <a:cubicBezTo>
                    <a:pt x="5243" y="516"/>
                    <a:pt x="5166" y="529"/>
                    <a:pt x="5090" y="537"/>
                  </a:cubicBezTo>
                  <a:cubicBezTo>
                    <a:pt x="5009" y="552"/>
                    <a:pt x="4931" y="566"/>
                    <a:pt x="4852" y="577"/>
                  </a:cubicBezTo>
                  <a:cubicBezTo>
                    <a:pt x="4778" y="586"/>
                    <a:pt x="4708" y="599"/>
                    <a:pt x="4633" y="607"/>
                  </a:cubicBezTo>
                  <a:cubicBezTo>
                    <a:pt x="4558" y="614"/>
                    <a:pt x="4481" y="624"/>
                    <a:pt x="4402" y="634"/>
                  </a:cubicBezTo>
                  <a:cubicBezTo>
                    <a:pt x="4331" y="643"/>
                    <a:pt x="4261" y="648"/>
                    <a:pt x="4192" y="657"/>
                  </a:cubicBezTo>
                  <a:cubicBezTo>
                    <a:pt x="4117" y="664"/>
                    <a:pt x="4043" y="671"/>
                    <a:pt x="3969" y="674"/>
                  </a:cubicBezTo>
                  <a:cubicBezTo>
                    <a:pt x="3902" y="680"/>
                    <a:pt x="3834" y="685"/>
                    <a:pt x="3770" y="688"/>
                  </a:cubicBezTo>
                  <a:cubicBezTo>
                    <a:pt x="3697" y="692"/>
                    <a:pt x="3625" y="695"/>
                    <a:pt x="3554" y="700"/>
                  </a:cubicBezTo>
                  <a:cubicBezTo>
                    <a:pt x="3488" y="702"/>
                    <a:pt x="3425" y="705"/>
                    <a:pt x="3361" y="705"/>
                  </a:cubicBezTo>
                  <a:cubicBezTo>
                    <a:pt x="3290" y="708"/>
                    <a:pt x="3222" y="711"/>
                    <a:pt x="3156" y="711"/>
                  </a:cubicBezTo>
                  <a:lnTo>
                    <a:pt x="2971" y="712"/>
                  </a:lnTo>
                  <a:lnTo>
                    <a:pt x="2777" y="711"/>
                  </a:lnTo>
                  <a:lnTo>
                    <a:pt x="2602" y="705"/>
                  </a:lnTo>
                  <a:cubicBezTo>
                    <a:pt x="2541" y="704"/>
                    <a:pt x="2480" y="701"/>
                    <a:pt x="2417" y="698"/>
                  </a:cubicBezTo>
                  <a:lnTo>
                    <a:pt x="2252" y="687"/>
                  </a:lnTo>
                  <a:cubicBezTo>
                    <a:pt x="2193" y="684"/>
                    <a:pt x="2137" y="680"/>
                    <a:pt x="2081" y="677"/>
                  </a:cubicBezTo>
                  <a:lnTo>
                    <a:pt x="1923" y="664"/>
                  </a:lnTo>
                  <a:lnTo>
                    <a:pt x="1766" y="648"/>
                  </a:lnTo>
                  <a:lnTo>
                    <a:pt x="1615" y="630"/>
                  </a:lnTo>
                  <a:lnTo>
                    <a:pt x="1473" y="614"/>
                  </a:lnTo>
                  <a:lnTo>
                    <a:pt x="1333" y="597"/>
                  </a:lnTo>
                  <a:lnTo>
                    <a:pt x="1077" y="556"/>
                  </a:lnTo>
                  <a:lnTo>
                    <a:pt x="898" y="526"/>
                  </a:lnTo>
                  <a:cubicBezTo>
                    <a:pt x="894" y="525"/>
                    <a:pt x="889" y="524"/>
                    <a:pt x="885" y="524"/>
                  </a:cubicBezTo>
                  <a:cubicBezTo>
                    <a:pt x="879" y="524"/>
                    <a:pt x="874" y="525"/>
                    <a:pt x="869" y="527"/>
                  </a:cubicBezTo>
                  <a:cubicBezTo>
                    <a:pt x="851" y="533"/>
                    <a:pt x="836" y="544"/>
                    <a:pt x="828" y="561"/>
                  </a:cubicBezTo>
                  <a:lnTo>
                    <a:pt x="870" y="614"/>
                  </a:lnTo>
                  <a:lnTo>
                    <a:pt x="813" y="586"/>
                  </a:lnTo>
                  <a:cubicBezTo>
                    <a:pt x="779" y="655"/>
                    <a:pt x="741" y="725"/>
                    <a:pt x="695" y="789"/>
                  </a:cubicBezTo>
                  <a:cubicBezTo>
                    <a:pt x="651" y="853"/>
                    <a:pt x="603" y="919"/>
                    <a:pt x="544" y="984"/>
                  </a:cubicBezTo>
                  <a:cubicBezTo>
                    <a:pt x="534" y="996"/>
                    <a:pt x="523" y="1007"/>
                    <a:pt x="510" y="1019"/>
                  </a:cubicBezTo>
                  <a:lnTo>
                    <a:pt x="489" y="1041"/>
                  </a:lnTo>
                  <a:cubicBezTo>
                    <a:pt x="463" y="1068"/>
                    <a:pt x="439" y="1096"/>
                    <a:pt x="412" y="1117"/>
                  </a:cubicBezTo>
                  <a:lnTo>
                    <a:pt x="409" y="1120"/>
                  </a:lnTo>
                  <a:cubicBezTo>
                    <a:pt x="399" y="1134"/>
                    <a:pt x="382" y="1147"/>
                    <a:pt x="368" y="1158"/>
                  </a:cubicBezTo>
                  <a:cubicBezTo>
                    <a:pt x="352" y="1175"/>
                    <a:pt x="332" y="1190"/>
                    <a:pt x="315" y="1202"/>
                  </a:cubicBezTo>
                  <a:cubicBezTo>
                    <a:pt x="254" y="1246"/>
                    <a:pt x="211" y="1278"/>
                    <a:pt x="166" y="1309"/>
                  </a:cubicBezTo>
                  <a:cubicBezTo>
                    <a:pt x="141" y="1325"/>
                    <a:pt x="117" y="1339"/>
                    <a:pt x="91" y="1356"/>
                  </a:cubicBezTo>
                  <a:cubicBezTo>
                    <a:pt x="91" y="1356"/>
                    <a:pt x="43" y="1386"/>
                    <a:pt x="30" y="1393"/>
                  </a:cubicBezTo>
                  <a:cubicBezTo>
                    <a:pt x="15" y="1400"/>
                    <a:pt x="2" y="1415"/>
                    <a:pt x="0" y="1433"/>
                  </a:cubicBezTo>
                  <a:cubicBezTo>
                    <a:pt x="3" y="1447"/>
                    <a:pt x="7" y="1469"/>
                    <a:pt x="16" y="1483"/>
                  </a:cubicBezTo>
                  <a:lnTo>
                    <a:pt x="110" y="1618"/>
                  </a:lnTo>
                  <a:lnTo>
                    <a:pt x="188" y="1726"/>
                  </a:lnTo>
                  <a:lnTo>
                    <a:pt x="358" y="1951"/>
                  </a:lnTo>
                  <a:lnTo>
                    <a:pt x="445" y="2061"/>
                  </a:lnTo>
                  <a:cubicBezTo>
                    <a:pt x="477" y="2104"/>
                    <a:pt x="510" y="2147"/>
                    <a:pt x="549" y="2189"/>
                  </a:cubicBezTo>
                  <a:lnTo>
                    <a:pt x="643" y="2309"/>
                  </a:lnTo>
                  <a:cubicBezTo>
                    <a:pt x="680" y="2353"/>
                    <a:pt x="720" y="2396"/>
                    <a:pt x="758" y="2443"/>
                  </a:cubicBezTo>
                  <a:lnTo>
                    <a:pt x="865" y="2564"/>
                  </a:lnTo>
                  <a:cubicBezTo>
                    <a:pt x="906" y="2609"/>
                    <a:pt x="949" y="2656"/>
                    <a:pt x="992" y="2706"/>
                  </a:cubicBezTo>
                  <a:lnTo>
                    <a:pt x="1107" y="2829"/>
                  </a:lnTo>
                  <a:lnTo>
                    <a:pt x="1262" y="2987"/>
                  </a:lnTo>
                  <a:lnTo>
                    <a:pt x="1375" y="3101"/>
                  </a:lnTo>
                  <a:cubicBezTo>
                    <a:pt x="1424" y="3149"/>
                    <a:pt x="1474" y="3198"/>
                    <a:pt x="1526" y="3249"/>
                  </a:cubicBezTo>
                  <a:cubicBezTo>
                    <a:pt x="1580" y="3303"/>
                    <a:pt x="1620" y="3340"/>
                    <a:pt x="1661" y="3378"/>
                  </a:cubicBezTo>
                  <a:cubicBezTo>
                    <a:pt x="1715" y="3428"/>
                    <a:pt x="1772" y="3481"/>
                    <a:pt x="1829" y="3532"/>
                  </a:cubicBezTo>
                  <a:cubicBezTo>
                    <a:pt x="1829" y="3532"/>
                    <a:pt x="1936" y="3626"/>
                    <a:pt x="1974" y="3662"/>
                  </a:cubicBezTo>
                  <a:cubicBezTo>
                    <a:pt x="2023" y="3705"/>
                    <a:pt x="2179" y="3838"/>
                    <a:pt x="2179" y="3838"/>
                  </a:cubicBezTo>
                  <a:cubicBezTo>
                    <a:pt x="2222" y="3875"/>
                    <a:pt x="2265" y="3910"/>
                    <a:pt x="2307" y="3947"/>
                  </a:cubicBezTo>
                  <a:cubicBezTo>
                    <a:pt x="2366" y="3994"/>
                    <a:pt x="2426" y="4039"/>
                    <a:pt x="2485" y="4086"/>
                  </a:cubicBezTo>
                  <a:cubicBezTo>
                    <a:pt x="2485" y="4086"/>
                    <a:pt x="2625" y="4196"/>
                    <a:pt x="2669" y="4231"/>
                  </a:cubicBezTo>
                  <a:cubicBezTo>
                    <a:pt x="2723" y="4273"/>
                    <a:pt x="2779" y="4314"/>
                    <a:pt x="2836" y="4354"/>
                  </a:cubicBezTo>
                  <a:cubicBezTo>
                    <a:pt x="2836" y="4354"/>
                    <a:pt x="2851" y="4365"/>
                    <a:pt x="2874" y="4385"/>
                  </a:cubicBezTo>
                  <a:cubicBezTo>
                    <a:pt x="2927" y="4422"/>
                    <a:pt x="2980" y="4458"/>
                    <a:pt x="3034" y="4495"/>
                  </a:cubicBezTo>
                  <a:cubicBezTo>
                    <a:pt x="3066" y="4522"/>
                    <a:pt x="3105" y="4545"/>
                    <a:pt x="3143" y="4569"/>
                  </a:cubicBezTo>
                  <a:cubicBezTo>
                    <a:pt x="3172" y="4593"/>
                    <a:pt x="3202" y="4616"/>
                    <a:pt x="3235" y="4633"/>
                  </a:cubicBezTo>
                  <a:cubicBezTo>
                    <a:pt x="3235" y="4633"/>
                    <a:pt x="3422" y="4761"/>
                    <a:pt x="3462" y="4788"/>
                  </a:cubicBezTo>
                  <a:cubicBezTo>
                    <a:pt x="3528" y="4831"/>
                    <a:pt x="3598" y="4874"/>
                    <a:pt x="3665" y="4915"/>
                  </a:cubicBezTo>
                  <a:cubicBezTo>
                    <a:pt x="3665" y="4915"/>
                    <a:pt x="3855" y="5036"/>
                    <a:pt x="3898" y="5057"/>
                  </a:cubicBezTo>
                  <a:cubicBezTo>
                    <a:pt x="3984" y="5109"/>
                    <a:pt x="4073" y="5157"/>
                    <a:pt x="4160" y="5207"/>
                  </a:cubicBezTo>
                  <a:cubicBezTo>
                    <a:pt x="4160" y="5207"/>
                    <a:pt x="4327" y="5302"/>
                    <a:pt x="4361" y="5319"/>
                  </a:cubicBezTo>
                  <a:cubicBezTo>
                    <a:pt x="4518" y="5406"/>
                    <a:pt x="4681" y="5490"/>
                    <a:pt x="4851" y="5572"/>
                  </a:cubicBezTo>
                  <a:cubicBezTo>
                    <a:pt x="5819" y="6046"/>
                    <a:pt x="6845" y="6409"/>
                    <a:pt x="7924" y="6660"/>
                  </a:cubicBezTo>
                  <a:cubicBezTo>
                    <a:pt x="7963" y="6668"/>
                    <a:pt x="8000" y="6677"/>
                    <a:pt x="8039" y="6688"/>
                  </a:cubicBezTo>
                  <a:cubicBezTo>
                    <a:pt x="9230" y="6955"/>
                    <a:pt x="10485" y="7090"/>
                    <a:pt x="11802" y="7090"/>
                  </a:cubicBezTo>
                  <a:cubicBezTo>
                    <a:pt x="12556" y="7090"/>
                    <a:pt x="13331" y="7046"/>
                    <a:pt x="14125" y="6957"/>
                  </a:cubicBezTo>
                  <a:lnTo>
                    <a:pt x="14135" y="6953"/>
                  </a:lnTo>
                  <a:cubicBezTo>
                    <a:pt x="14143" y="6950"/>
                    <a:pt x="14152" y="6947"/>
                    <a:pt x="14158" y="6940"/>
                  </a:cubicBezTo>
                  <a:lnTo>
                    <a:pt x="14159" y="6940"/>
                  </a:lnTo>
                  <a:cubicBezTo>
                    <a:pt x="14166" y="6939"/>
                    <a:pt x="14170" y="6932"/>
                    <a:pt x="14173" y="6926"/>
                  </a:cubicBezTo>
                  <a:cubicBezTo>
                    <a:pt x="14180" y="6909"/>
                    <a:pt x="14183" y="6887"/>
                    <a:pt x="14173" y="6867"/>
                  </a:cubicBezTo>
                  <a:cubicBezTo>
                    <a:pt x="13794" y="6027"/>
                    <a:pt x="11684" y="1738"/>
                    <a:pt x="7276" y="5"/>
                  </a:cubicBezTo>
                  <a:cubicBezTo>
                    <a:pt x="7268" y="2"/>
                    <a:pt x="7259" y="0"/>
                    <a:pt x="7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6"/>
            <p:cNvSpPr/>
            <p:nvPr/>
          </p:nvSpPr>
          <p:spPr>
            <a:xfrm>
              <a:off x="6735837" y="3641991"/>
              <a:ext cx="242508" cy="410769"/>
            </a:xfrm>
            <a:custGeom>
              <a:avLst/>
              <a:gdLst/>
              <a:ahLst/>
              <a:cxnLst/>
              <a:rect l="l" t="t" r="r" b="b"/>
              <a:pathLst>
                <a:path w="8257" h="13986" extrusionOk="0">
                  <a:moveTo>
                    <a:pt x="1411" y="1"/>
                  </a:moveTo>
                  <a:cubicBezTo>
                    <a:pt x="1405" y="1"/>
                    <a:pt x="1398" y="2"/>
                    <a:pt x="1392" y="4"/>
                  </a:cubicBezTo>
                  <a:cubicBezTo>
                    <a:pt x="1390" y="4"/>
                    <a:pt x="1363" y="13"/>
                    <a:pt x="1363" y="13"/>
                  </a:cubicBezTo>
                  <a:lnTo>
                    <a:pt x="1299" y="35"/>
                  </a:lnTo>
                  <a:cubicBezTo>
                    <a:pt x="1254" y="50"/>
                    <a:pt x="1207" y="62"/>
                    <a:pt x="1157" y="75"/>
                  </a:cubicBezTo>
                  <a:cubicBezTo>
                    <a:pt x="1083" y="91"/>
                    <a:pt x="1005" y="104"/>
                    <a:pt x="918" y="112"/>
                  </a:cubicBezTo>
                  <a:lnTo>
                    <a:pt x="864" y="112"/>
                  </a:lnTo>
                  <a:lnTo>
                    <a:pt x="835" y="114"/>
                  </a:lnTo>
                  <a:cubicBezTo>
                    <a:pt x="801" y="117"/>
                    <a:pt x="767" y="117"/>
                    <a:pt x="735" y="117"/>
                  </a:cubicBezTo>
                  <a:cubicBezTo>
                    <a:pt x="725" y="117"/>
                    <a:pt x="715" y="118"/>
                    <a:pt x="705" y="118"/>
                  </a:cubicBezTo>
                  <a:cubicBezTo>
                    <a:pt x="695" y="118"/>
                    <a:pt x="686" y="117"/>
                    <a:pt x="676" y="117"/>
                  </a:cubicBezTo>
                  <a:cubicBezTo>
                    <a:pt x="650" y="117"/>
                    <a:pt x="623" y="112"/>
                    <a:pt x="599" y="111"/>
                  </a:cubicBezTo>
                  <a:cubicBezTo>
                    <a:pt x="529" y="104"/>
                    <a:pt x="480" y="97"/>
                    <a:pt x="432" y="88"/>
                  </a:cubicBezTo>
                  <a:cubicBezTo>
                    <a:pt x="399" y="82"/>
                    <a:pt x="368" y="75"/>
                    <a:pt x="332" y="68"/>
                  </a:cubicBezTo>
                  <a:cubicBezTo>
                    <a:pt x="332" y="68"/>
                    <a:pt x="281" y="55"/>
                    <a:pt x="271" y="54"/>
                  </a:cubicBezTo>
                  <a:cubicBezTo>
                    <a:pt x="265" y="52"/>
                    <a:pt x="258" y="51"/>
                    <a:pt x="252" y="51"/>
                  </a:cubicBezTo>
                  <a:cubicBezTo>
                    <a:pt x="245" y="51"/>
                    <a:pt x="239" y="52"/>
                    <a:pt x="233" y="54"/>
                  </a:cubicBezTo>
                  <a:cubicBezTo>
                    <a:pt x="228" y="55"/>
                    <a:pt x="224" y="57"/>
                    <a:pt x="218" y="61"/>
                  </a:cubicBezTo>
                  <a:cubicBezTo>
                    <a:pt x="203" y="71"/>
                    <a:pt x="193" y="85"/>
                    <a:pt x="189" y="102"/>
                  </a:cubicBezTo>
                  <a:lnTo>
                    <a:pt x="166" y="242"/>
                  </a:lnTo>
                  <a:lnTo>
                    <a:pt x="137" y="408"/>
                  </a:lnTo>
                  <a:lnTo>
                    <a:pt x="97" y="682"/>
                  </a:lnTo>
                  <a:lnTo>
                    <a:pt x="82" y="817"/>
                  </a:lnTo>
                  <a:lnTo>
                    <a:pt x="62" y="988"/>
                  </a:lnTo>
                  <a:lnTo>
                    <a:pt x="48" y="1132"/>
                  </a:lnTo>
                  <a:cubicBezTo>
                    <a:pt x="43" y="1193"/>
                    <a:pt x="38" y="1252"/>
                    <a:pt x="32" y="1316"/>
                  </a:cubicBezTo>
                  <a:lnTo>
                    <a:pt x="22" y="1471"/>
                  </a:lnTo>
                  <a:cubicBezTo>
                    <a:pt x="18" y="1535"/>
                    <a:pt x="15" y="1602"/>
                    <a:pt x="11" y="1670"/>
                  </a:cubicBezTo>
                  <a:lnTo>
                    <a:pt x="3" y="1828"/>
                  </a:lnTo>
                  <a:cubicBezTo>
                    <a:pt x="2" y="1901"/>
                    <a:pt x="1" y="1972"/>
                    <a:pt x="2" y="2043"/>
                  </a:cubicBezTo>
                  <a:lnTo>
                    <a:pt x="1" y="2210"/>
                  </a:lnTo>
                  <a:cubicBezTo>
                    <a:pt x="1" y="2285"/>
                    <a:pt x="1" y="2362"/>
                    <a:pt x="3" y="2442"/>
                  </a:cubicBezTo>
                  <a:lnTo>
                    <a:pt x="8" y="2609"/>
                  </a:lnTo>
                  <a:cubicBezTo>
                    <a:pt x="9" y="2691"/>
                    <a:pt x="15" y="2780"/>
                    <a:pt x="16" y="2862"/>
                  </a:cubicBezTo>
                  <a:lnTo>
                    <a:pt x="25" y="3030"/>
                  </a:lnTo>
                  <a:cubicBezTo>
                    <a:pt x="32" y="3121"/>
                    <a:pt x="39" y="3211"/>
                    <a:pt x="48" y="3304"/>
                  </a:cubicBezTo>
                  <a:lnTo>
                    <a:pt x="62" y="3470"/>
                  </a:lnTo>
                  <a:cubicBezTo>
                    <a:pt x="72" y="3566"/>
                    <a:pt x="82" y="3665"/>
                    <a:pt x="95" y="3765"/>
                  </a:cubicBezTo>
                  <a:lnTo>
                    <a:pt x="114" y="3926"/>
                  </a:lnTo>
                  <a:cubicBezTo>
                    <a:pt x="129" y="4030"/>
                    <a:pt x="147" y="4135"/>
                    <a:pt x="164" y="4242"/>
                  </a:cubicBezTo>
                  <a:lnTo>
                    <a:pt x="189" y="4399"/>
                  </a:lnTo>
                  <a:cubicBezTo>
                    <a:pt x="208" y="4513"/>
                    <a:pt x="230" y="4627"/>
                    <a:pt x="254" y="4743"/>
                  </a:cubicBezTo>
                  <a:lnTo>
                    <a:pt x="281" y="4890"/>
                  </a:lnTo>
                  <a:cubicBezTo>
                    <a:pt x="308" y="5011"/>
                    <a:pt x="338" y="5137"/>
                    <a:pt x="368" y="5259"/>
                  </a:cubicBezTo>
                  <a:lnTo>
                    <a:pt x="401" y="5396"/>
                  </a:lnTo>
                  <a:cubicBezTo>
                    <a:pt x="432" y="5527"/>
                    <a:pt x="472" y="5662"/>
                    <a:pt x="510" y="5794"/>
                  </a:cubicBezTo>
                  <a:lnTo>
                    <a:pt x="545" y="5908"/>
                  </a:lnTo>
                  <a:cubicBezTo>
                    <a:pt x="592" y="6062"/>
                    <a:pt x="643" y="6215"/>
                    <a:pt x="693" y="6371"/>
                  </a:cubicBezTo>
                  <a:lnTo>
                    <a:pt x="714" y="6434"/>
                  </a:lnTo>
                  <a:cubicBezTo>
                    <a:pt x="1633" y="9127"/>
                    <a:pt x="3404" y="11574"/>
                    <a:pt x="5978" y="13713"/>
                  </a:cubicBezTo>
                  <a:cubicBezTo>
                    <a:pt x="5982" y="13717"/>
                    <a:pt x="5983" y="13720"/>
                    <a:pt x="5985" y="13721"/>
                  </a:cubicBezTo>
                  <a:cubicBezTo>
                    <a:pt x="6089" y="13807"/>
                    <a:pt x="6190" y="13889"/>
                    <a:pt x="6294" y="13970"/>
                  </a:cubicBezTo>
                  <a:cubicBezTo>
                    <a:pt x="6304" y="13980"/>
                    <a:pt x="6318" y="13986"/>
                    <a:pt x="6333" y="13986"/>
                  </a:cubicBezTo>
                  <a:cubicBezTo>
                    <a:pt x="6339" y="13986"/>
                    <a:pt x="6345" y="13985"/>
                    <a:pt x="6351" y="13983"/>
                  </a:cubicBezTo>
                  <a:cubicBezTo>
                    <a:pt x="6369" y="13977"/>
                    <a:pt x="6383" y="13966"/>
                    <a:pt x="6391" y="13945"/>
                  </a:cubicBezTo>
                  <a:cubicBezTo>
                    <a:pt x="6721" y="13085"/>
                    <a:pt x="8256" y="8564"/>
                    <a:pt x="6366" y="4212"/>
                  </a:cubicBezTo>
                  <a:cubicBezTo>
                    <a:pt x="6359" y="4198"/>
                    <a:pt x="6351" y="4187"/>
                    <a:pt x="6336" y="4182"/>
                  </a:cubicBezTo>
                  <a:cubicBezTo>
                    <a:pt x="6213" y="4120"/>
                    <a:pt x="6096" y="4057"/>
                    <a:pt x="5978" y="3993"/>
                  </a:cubicBezTo>
                  <a:lnTo>
                    <a:pt x="5855" y="3932"/>
                  </a:lnTo>
                  <a:cubicBezTo>
                    <a:pt x="5697" y="3846"/>
                    <a:pt x="5539" y="3755"/>
                    <a:pt x="5389" y="3664"/>
                  </a:cubicBezTo>
                  <a:lnTo>
                    <a:pt x="5297" y="3607"/>
                  </a:lnTo>
                  <a:cubicBezTo>
                    <a:pt x="5179" y="3534"/>
                    <a:pt x="5062" y="3463"/>
                    <a:pt x="4949" y="3391"/>
                  </a:cubicBezTo>
                  <a:cubicBezTo>
                    <a:pt x="4915" y="3369"/>
                    <a:pt x="4751" y="3257"/>
                    <a:pt x="4751" y="3257"/>
                  </a:cubicBezTo>
                  <a:cubicBezTo>
                    <a:pt x="4680" y="3207"/>
                    <a:pt x="4608" y="3158"/>
                    <a:pt x="4536" y="3109"/>
                  </a:cubicBezTo>
                  <a:cubicBezTo>
                    <a:pt x="4499" y="3080"/>
                    <a:pt x="4368" y="2986"/>
                    <a:pt x="4368" y="2986"/>
                  </a:cubicBezTo>
                  <a:lnTo>
                    <a:pt x="4324" y="2953"/>
                  </a:lnTo>
                  <a:cubicBezTo>
                    <a:pt x="4266" y="2911"/>
                    <a:pt x="4205" y="2866"/>
                    <a:pt x="4148" y="2822"/>
                  </a:cubicBezTo>
                  <a:cubicBezTo>
                    <a:pt x="4111" y="2794"/>
                    <a:pt x="3984" y="2691"/>
                    <a:pt x="3984" y="2691"/>
                  </a:cubicBezTo>
                  <a:lnTo>
                    <a:pt x="3938" y="2656"/>
                  </a:lnTo>
                  <a:cubicBezTo>
                    <a:pt x="3887" y="2617"/>
                    <a:pt x="3834" y="2576"/>
                    <a:pt x="3784" y="2538"/>
                  </a:cubicBezTo>
                  <a:cubicBezTo>
                    <a:pt x="3747" y="2503"/>
                    <a:pt x="3492" y="2290"/>
                    <a:pt x="3447" y="2248"/>
                  </a:cubicBezTo>
                  <a:cubicBezTo>
                    <a:pt x="3447" y="2248"/>
                    <a:pt x="3175" y="2002"/>
                    <a:pt x="3134" y="1964"/>
                  </a:cubicBezTo>
                  <a:cubicBezTo>
                    <a:pt x="3099" y="1932"/>
                    <a:pt x="2880" y="1720"/>
                    <a:pt x="2845" y="1682"/>
                  </a:cubicBezTo>
                  <a:lnTo>
                    <a:pt x="2698" y="1529"/>
                  </a:lnTo>
                  <a:cubicBezTo>
                    <a:pt x="2655" y="1487"/>
                    <a:pt x="2615" y="1447"/>
                    <a:pt x="2577" y="1405"/>
                  </a:cubicBezTo>
                  <a:lnTo>
                    <a:pt x="2432" y="1249"/>
                  </a:lnTo>
                  <a:lnTo>
                    <a:pt x="2330" y="1136"/>
                  </a:lnTo>
                  <a:lnTo>
                    <a:pt x="2110" y="878"/>
                  </a:lnTo>
                  <a:lnTo>
                    <a:pt x="1909" y="632"/>
                  </a:lnTo>
                  <a:lnTo>
                    <a:pt x="1727" y="398"/>
                  </a:lnTo>
                  <a:lnTo>
                    <a:pt x="1569" y="181"/>
                  </a:lnTo>
                  <a:lnTo>
                    <a:pt x="1463" y="28"/>
                  </a:lnTo>
                  <a:cubicBezTo>
                    <a:pt x="1450" y="11"/>
                    <a:pt x="1431" y="1"/>
                    <a:pt x="1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6"/>
            <p:cNvSpPr/>
            <p:nvPr/>
          </p:nvSpPr>
          <p:spPr>
            <a:xfrm>
              <a:off x="6541143" y="3618524"/>
              <a:ext cx="211905" cy="416525"/>
            </a:xfrm>
            <a:custGeom>
              <a:avLst/>
              <a:gdLst/>
              <a:ahLst/>
              <a:cxnLst/>
              <a:rect l="l" t="t" r="r" b="b"/>
              <a:pathLst>
                <a:path w="7215" h="14182" extrusionOk="0">
                  <a:moveTo>
                    <a:pt x="3566" y="2590"/>
                  </a:moveTo>
                  <a:lnTo>
                    <a:pt x="3583" y="2647"/>
                  </a:lnTo>
                  <a:cubicBezTo>
                    <a:pt x="3578" y="2654"/>
                    <a:pt x="3574" y="2656"/>
                    <a:pt x="3571" y="2656"/>
                  </a:cubicBezTo>
                  <a:cubicBezTo>
                    <a:pt x="3558" y="2656"/>
                    <a:pt x="3563" y="2600"/>
                    <a:pt x="3563" y="2590"/>
                  </a:cubicBezTo>
                  <a:close/>
                  <a:moveTo>
                    <a:pt x="5765" y="1"/>
                  </a:moveTo>
                  <a:cubicBezTo>
                    <a:pt x="5759" y="1"/>
                    <a:pt x="5754" y="2"/>
                    <a:pt x="5748" y="4"/>
                  </a:cubicBezTo>
                  <a:cubicBezTo>
                    <a:pt x="5741" y="5"/>
                    <a:pt x="5735" y="7"/>
                    <a:pt x="5730" y="13"/>
                  </a:cubicBezTo>
                  <a:lnTo>
                    <a:pt x="5593" y="109"/>
                  </a:lnTo>
                  <a:lnTo>
                    <a:pt x="5483" y="189"/>
                  </a:lnTo>
                  <a:lnTo>
                    <a:pt x="5378" y="269"/>
                  </a:lnTo>
                  <a:lnTo>
                    <a:pt x="5262" y="359"/>
                  </a:lnTo>
                  <a:lnTo>
                    <a:pt x="5146" y="447"/>
                  </a:lnTo>
                  <a:lnTo>
                    <a:pt x="5023" y="547"/>
                  </a:lnTo>
                  <a:cubicBezTo>
                    <a:pt x="4985" y="581"/>
                    <a:pt x="4943" y="615"/>
                    <a:pt x="4904" y="648"/>
                  </a:cubicBezTo>
                  <a:lnTo>
                    <a:pt x="4775" y="756"/>
                  </a:lnTo>
                  <a:cubicBezTo>
                    <a:pt x="4731" y="794"/>
                    <a:pt x="4690" y="831"/>
                    <a:pt x="4650" y="871"/>
                  </a:cubicBezTo>
                  <a:cubicBezTo>
                    <a:pt x="4604" y="908"/>
                    <a:pt x="4559" y="950"/>
                    <a:pt x="4515" y="992"/>
                  </a:cubicBezTo>
                  <a:cubicBezTo>
                    <a:pt x="4472" y="1031"/>
                    <a:pt x="4426" y="1072"/>
                    <a:pt x="4384" y="1111"/>
                  </a:cubicBezTo>
                  <a:cubicBezTo>
                    <a:pt x="4341" y="1153"/>
                    <a:pt x="4297" y="1196"/>
                    <a:pt x="4251" y="1239"/>
                  </a:cubicBezTo>
                  <a:cubicBezTo>
                    <a:pt x="4199" y="1289"/>
                    <a:pt x="4156" y="1331"/>
                    <a:pt x="4110" y="1378"/>
                  </a:cubicBezTo>
                  <a:cubicBezTo>
                    <a:pt x="4063" y="1424"/>
                    <a:pt x="4016" y="1474"/>
                    <a:pt x="3966" y="1524"/>
                  </a:cubicBezTo>
                  <a:lnTo>
                    <a:pt x="3833" y="1666"/>
                  </a:lnTo>
                  <a:cubicBezTo>
                    <a:pt x="3784" y="1717"/>
                    <a:pt x="3734" y="1773"/>
                    <a:pt x="3684" y="1827"/>
                  </a:cubicBezTo>
                  <a:cubicBezTo>
                    <a:pt x="3636" y="1884"/>
                    <a:pt x="3592" y="1929"/>
                    <a:pt x="3551" y="1976"/>
                  </a:cubicBezTo>
                  <a:cubicBezTo>
                    <a:pt x="3511" y="2023"/>
                    <a:pt x="3368" y="2192"/>
                    <a:pt x="3368" y="2192"/>
                  </a:cubicBezTo>
                  <a:cubicBezTo>
                    <a:pt x="3334" y="2230"/>
                    <a:pt x="3301" y="2270"/>
                    <a:pt x="3269" y="2313"/>
                  </a:cubicBezTo>
                  <a:cubicBezTo>
                    <a:pt x="3227" y="2362"/>
                    <a:pt x="3186" y="2417"/>
                    <a:pt x="3143" y="2471"/>
                  </a:cubicBezTo>
                  <a:cubicBezTo>
                    <a:pt x="3143" y="2471"/>
                    <a:pt x="3017" y="2630"/>
                    <a:pt x="2985" y="2670"/>
                  </a:cubicBezTo>
                  <a:cubicBezTo>
                    <a:pt x="2942" y="2730"/>
                    <a:pt x="2900" y="2788"/>
                    <a:pt x="2857" y="2848"/>
                  </a:cubicBezTo>
                  <a:cubicBezTo>
                    <a:pt x="2857" y="2848"/>
                    <a:pt x="2735" y="3016"/>
                    <a:pt x="2703" y="3056"/>
                  </a:cubicBezTo>
                  <a:cubicBezTo>
                    <a:pt x="2663" y="3113"/>
                    <a:pt x="2623" y="3174"/>
                    <a:pt x="2582" y="3234"/>
                  </a:cubicBezTo>
                  <a:lnTo>
                    <a:pt x="2510" y="3341"/>
                  </a:lnTo>
                  <a:cubicBezTo>
                    <a:pt x="2483" y="3382"/>
                    <a:pt x="2454" y="3422"/>
                    <a:pt x="2428" y="3465"/>
                  </a:cubicBezTo>
                  <a:cubicBezTo>
                    <a:pt x="2383" y="3533"/>
                    <a:pt x="2339" y="3604"/>
                    <a:pt x="2295" y="3675"/>
                  </a:cubicBezTo>
                  <a:cubicBezTo>
                    <a:pt x="2295" y="3675"/>
                    <a:pt x="2293" y="3675"/>
                    <a:pt x="2290" y="3680"/>
                  </a:cubicBezTo>
                  <a:cubicBezTo>
                    <a:pt x="2267" y="3715"/>
                    <a:pt x="2246" y="3751"/>
                    <a:pt x="2225" y="3789"/>
                  </a:cubicBezTo>
                  <a:cubicBezTo>
                    <a:pt x="2212" y="3809"/>
                    <a:pt x="2201" y="3832"/>
                    <a:pt x="2189" y="3849"/>
                  </a:cubicBezTo>
                  <a:cubicBezTo>
                    <a:pt x="2176" y="3866"/>
                    <a:pt x="2166" y="3885"/>
                    <a:pt x="2158" y="3900"/>
                  </a:cubicBezTo>
                  <a:cubicBezTo>
                    <a:pt x="2104" y="3987"/>
                    <a:pt x="2052" y="4078"/>
                    <a:pt x="2003" y="4171"/>
                  </a:cubicBezTo>
                  <a:cubicBezTo>
                    <a:pt x="2003" y="4171"/>
                    <a:pt x="1913" y="4329"/>
                    <a:pt x="1894" y="4362"/>
                  </a:cubicBezTo>
                  <a:cubicBezTo>
                    <a:pt x="1810" y="4520"/>
                    <a:pt x="1725" y="4684"/>
                    <a:pt x="1641" y="4850"/>
                  </a:cubicBezTo>
                  <a:cubicBezTo>
                    <a:pt x="1205" y="5745"/>
                    <a:pt x="862" y="6683"/>
                    <a:pt x="617" y="7674"/>
                  </a:cubicBezTo>
                  <a:cubicBezTo>
                    <a:pt x="613" y="7689"/>
                    <a:pt x="608" y="7706"/>
                    <a:pt x="606" y="7720"/>
                  </a:cubicBezTo>
                  <a:cubicBezTo>
                    <a:pt x="116" y="9680"/>
                    <a:pt x="0" y="11819"/>
                    <a:pt x="257" y="14127"/>
                  </a:cubicBezTo>
                  <a:cubicBezTo>
                    <a:pt x="258" y="14143"/>
                    <a:pt x="265" y="14160"/>
                    <a:pt x="278" y="14168"/>
                  </a:cubicBezTo>
                  <a:cubicBezTo>
                    <a:pt x="281" y="14170"/>
                    <a:pt x="285" y="14174"/>
                    <a:pt x="288" y="14175"/>
                  </a:cubicBezTo>
                  <a:cubicBezTo>
                    <a:pt x="297" y="14180"/>
                    <a:pt x="306" y="14182"/>
                    <a:pt x="315" y="14182"/>
                  </a:cubicBezTo>
                  <a:cubicBezTo>
                    <a:pt x="323" y="14182"/>
                    <a:pt x="332" y="14180"/>
                    <a:pt x="341" y="14178"/>
                  </a:cubicBezTo>
                  <a:lnTo>
                    <a:pt x="346" y="14177"/>
                  </a:lnTo>
                  <a:cubicBezTo>
                    <a:pt x="1187" y="13798"/>
                    <a:pt x="5479" y="11686"/>
                    <a:pt x="7209" y="7277"/>
                  </a:cubicBezTo>
                  <a:cubicBezTo>
                    <a:pt x="7213" y="7263"/>
                    <a:pt x="7215" y="7249"/>
                    <a:pt x="7209" y="7234"/>
                  </a:cubicBezTo>
                  <a:cubicBezTo>
                    <a:pt x="7182" y="7157"/>
                    <a:pt x="7159" y="7083"/>
                    <a:pt x="7137" y="7006"/>
                  </a:cubicBezTo>
                  <a:cubicBezTo>
                    <a:pt x="7137" y="7006"/>
                    <a:pt x="7058" y="6762"/>
                    <a:pt x="7047" y="6720"/>
                  </a:cubicBezTo>
                  <a:cubicBezTo>
                    <a:pt x="7010" y="6599"/>
                    <a:pt x="6978" y="6478"/>
                    <a:pt x="6947" y="6360"/>
                  </a:cubicBezTo>
                  <a:lnTo>
                    <a:pt x="6903" y="6196"/>
                  </a:lnTo>
                  <a:cubicBezTo>
                    <a:pt x="6860" y="6025"/>
                    <a:pt x="6823" y="5859"/>
                    <a:pt x="6788" y="5693"/>
                  </a:cubicBezTo>
                  <a:cubicBezTo>
                    <a:pt x="6779" y="5654"/>
                    <a:pt x="6734" y="5427"/>
                    <a:pt x="6734" y="5427"/>
                  </a:cubicBezTo>
                  <a:cubicBezTo>
                    <a:pt x="6722" y="5352"/>
                    <a:pt x="6705" y="5275"/>
                    <a:pt x="6694" y="5199"/>
                  </a:cubicBezTo>
                  <a:cubicBezTo>
                    <a:pt x="6684" y="5152"/>
                    <a:pt x="6677" y="5104"/>
                    <a:pt x="6669" y="5055"/>
                  </a:cubicBezTo>
                  <a:lnTo>
                    <a:pt x="6647" y="4912"/>
                  </a:lnTo>
                  <a:cubicBezTo>
                    <a:pt x="6638" y="4847"/>
                    <a:pt x="6630" y="4785"/>
                    <a:pt x="6620" y="4721"/>
                  </a:cubicBezTo>
                  <a:cubicBezTo>
                    <a:pt x="6612" y="4669"/>
                    <a:pt x="6594" y="4504"/>
                    <a:pt x="6594" y="4504"/>
                  </a:cubicBezTo>
                  <a:cubicBezTo>
                    <a:pt x="6594" y="4504"/>
                    <a:pt x="6570" y="4321"/>
                    <a:pt x="6567" y="4261"/>
                  </a:cubicBezTo>
                  <a:cubicBezTo>
                    <a:pt x="6561" y="4208"/>
                    <a:pt x="6548" y="4044"/>
                    <a:pt x="6548" y="4044"/>
                  </a:cubicBezTo>
                  <a:lnTo>
                    <a:pt x="6544" y="3994"/>
                  </a:lnTo>
                  <a:cubicBezTo>
                    <a:pt x="6541" y="3935"/>
                    <a:pt x="6534" y="3872"/>
                    <a:pt x="6531" y="3815"/>
                  </a:cubicBezTo>
                  <a:cubicBezTo>
                    <a:pt x="6527" y="3759"/>
                    <a:pt x="6511" y="3442"/>
                    <a:pt x="6511" y="3389"/>
                  </a:cubicBezTo>
                  <a:cubicBezTo>
                    <a:pt x="6508" y="3338"/>
                    <a:pt x="6504" y="3033"/>
                    <a:pt x="6506" y="2986"/>
                  </a:cubicBezTo>
                  <a:cubicBezTo>
                    <a:pt x="6508" y="2929"/>
                    <a:pt x="6511" y="2659"/>
                    <a:pt x="6511" y="2599"/>
                  </a:cubicBezTo>
                  <a:cubicBezTo>
                    <a:pt x="6516" y="2542"/>
                    <a:pt x="6527" y="2290"/>
                    <a:pt x="6530" y="2239"/>
                  </a:cubicBezTo>
                  <a:cubicBezTo>
                    <a:pt x="6533" y="2182"/>
                    <a:pt x="6546" y="2032"/>
                    <a:pt x="6546" y="2032"/>
                  </a:cubicBezTo>
                  <a:lnTo>
                    <a:pt x="6555" y="1897"/>
                  </a:lnTo>
                  <a:cubicBezTo>
                    <a:pt x="6560" y="1841"/>
                    <a:pt x="6588" y="1581"/>
                    <a:pt x="6588" y="1581"/>
                  </a:cubicBezTo>
                  <a:lnTo>
                    <a:pt x="6625" y="1291"/>
                  </a:lnTo>
                  <a:lnTo>
                    <a:pt x="6644" y="1193"/>
                  </a:lnTo>
                  <a:lnTo>
                    <a:pt x="6668" y="1025"/>
                  </a:lnTo>
                  <a:lnTo>
                    <a:pt x="6702" y="837"/>
                  </a:lnTo>
                  <a:cubicBezTo>
                    <a:pt x="6705" y="807"/>
                    <a:pt x="6691" y="779"/>
                    <a:pt x="6665" y="766"/>
                  </a:cubicBezTo>
                  <a:cubicBezTo>
                    <a:pt x="6581" y="729"/>
                    <a:pt x="6523" y="698"/>
                    <a:pt x="6459" y="662"/>
                  </a:cubicBezTo>
                  <a:cubicBezTo>
                    <a:pt x="6387" y="622"/>
                    <a:pt x="6319" y="574"/>
                    <a:pt x="6255" y="520"/>
                  </a:cubicBezTo>
                  <a:cubicBezTo>
                    <a:pt x="6241" y="511"/>
                    <a:pt x="6195" y="467"/>
                    <a:pt x="6195" y="467"/>
                  </a:cubicBezTo>
                  <a:cubicBezTo>
                    <a:pt x="6177" y="454"/>
                    <a:pt x="6161" y="440"/>
                    <a:pt x="6145" y="424"/>
                  </a:cubicBezTo>
                  <a:lnTo>
                    <a:pt x="6140" y="417"/>
                  </a:lnTo>
                  <a:cubicBezTo>
                    <a:pt x="6114" y="397"/>
                    <a:pt x="6096" y="377"/>
                    <a:pt x="6071" y="354"/>
                  </a:cubicBezTo>
                  <a:cubicBezTo>
                    <a:pt x="6056" y="339"/>
                    <a:pt x="6040" y="319"/>
                    <a:pt x="6024" y="302"/>
                  </a:cubicBezTo>
                  <a:cubicBezTo>
                    <a:pt x="5976" y="248"/>
                    <a:pt x="5946" y="209"/>
                    <a:pt x="5915" y="171"/>
                  </a:cubicBezTo>
                  <a:cubicBezTo>
                    <a:pt x="5896" y="142"/>
                    <a:pt x="5878" y="115"/>
                    <a:pt x="5858" y="88"/>
                  </a:cubicBezTo>
                  <a:cubicBezTo>
                    <a:pt x="5858" y="88"/>
                    <a:pt x="5826" y="41"/>
                    <a:pt x="5821" y="33"/>
                  </a:cubicBezTo>
                  <a:cubicBezTo>
                    <a:pt x="5811" y="17"/>
                    <a:pt x="5796" y="5"/>
                    <a:pt x="5779" y="3"/>
                  </a:cubicBezTo>
                  <a:cubicBezTo>
                    <a:pt x="5775" y="1"/>
                    <a:pt x="5770" y="1"/>
                    <a:pt x="5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6"/>
            <p:cNvSpPr/>
            <p:nvPr/>
          </p:nvSpPr>
          <p:spPr>
            <a:xfrm>
              <a:off x="6707201" y="3540840"/>
              <a:ext cx="102354" cy="100827"/>
            </a:xfrm>
            <a:custGeom>
              <a:avLst/>
              <a:gdLst/>
              <a:ahLst/>
              <a:cxnLst/>
              <a:rect l="l" t="t" r="r" b="b"/>
              <a:pathLst>
                <a:path w="3485" h="3433" extrusionOk="0">
                  <a:moveTo>
                    <a:pt x="563" y="1795"/>
                  </a:moveTo>
                  <a:lnTo>
                    <a:pt x="563" y="1795"/>
                  </a:lnTo>
                  <a:cubicBezTo>
                    <a:pt x="573" y="1879"/>
                    <a:pt x="590" y="1964"/>
                    <a:pt x="612" y="2044"/>
                  </a:cubicBezTo>
                  <a:cubicBezTo>
                    <a:pt x="587" y="1964"/>
                    <a:pt x="570" y="1880"/>
                    <a:pt x="563" y="1795"/>
                  </a:cubicBezTo>
                  <a:close/>
                  <a:moveTo>
                    <a:pt x="1737" y="1"/>
                  </a:moveTo>
                  <a:cubicBezTo>
                    <a:pt x="1590" y="1"/>
                    <a:pt x="1445" y="18"/>
                    <a:pt x="1299" y="57"/>
                  </a:cubicBezTo>
                  <a:lnTo>
                    <a:pt x="1239" y="74"/>
                  </a:lnTo>
                  <a:cubicBezTo>
                    <a:pt x="1131" y="108"/>
                    <a:pt x="1038" y="144"/>
                    <a:pt x="948" y="190"/>
                  </a:cubicBezTo>
                  <a:cubicBezTo>
                    <a:pt x="649" y="346"/>
                    <a:pt x="400" y="587"/>
                    <a:pt x="234" y="892"/>
                  </a:cubicBezTo>
                  <a:cubicBezTo>
                    <a:pt x="178" y="987"/>
                    <a:pt x="134" y="1094"/>
                    <a:pt x="94" y="1215"/>
                  </a:cubicBezTo>
                  <a:cubicBezTo>
                    <a:pt x="71" y="1298"/>
                    <a:pt x="51" y="1379"/>
                    <a:pt x="41" y="1457"/>
                  </a:cubicBezTo>
                  <a:cubicBezTo>
                    <a:pt x="0" y="1709"/>
                    <a:pt x="17" y="1957"/>
                    <a:pt x="87" y="2195"/>
                  </a:cubicBezTo>
                  <a:lnTo>
                    <a:pt x="95" y="2223"/>
                  </a:lnTo>
                  <a:cubicBezTo>
                    <a:pt x="127" y="2320"/>
                    <a:pt x="165" y="2414"/>
                    <a:pt x="212" y="2502"/>
                  </a:cubicBezTo>
                  <a:cubicBezTo>
                    <a:pt x="359" y="2791"/>
                    <a:pt x="585" y="3034"/>
                    <a:pt x="870" y="3199"/>
                  </a:cubicBezTo>
                  <a:cubicBezTo>
                    <a:pt x="919" y="3226"/>
                    <a:pt x="967" y="3251"/>
                    <a:pt x="1013" y="3273"/>
                  </a:cubicBezTo>
                  <a:cubicBezTo>
                    <a:pt x="1062" y="3294"/>
                    <a:pt x="1107" y="3313"/>
                    <a:pt x="1154" y="3330"/>
                  </a:cubicBezTo>
                  <a:cubicBezTo>
                    <a:pt x="1341" y="3398"/>
                    <a:pt x="1537" y="3433"/>
                    <a:pt x="1734" y="3433"/>
                  </a:cubicBezTo>
                  <a:cubicBezTo>
                    <a:pt x="1859" y="3433"/>
                    <a:pt x="1985" y="3419"/>
                    <a:pt x="2109" y="3391"/>
                  </a:cubicBezTo>
                  <a:cubicBezTo>
                    <a:pt x="2152" y="3380"/>
                    <a:pt x="2192" y="3371"/>
                    <a:pt x="2230" y="3358"/>
                  </a:cubicBezTo>
                  <a:cubicBezTo>
                    <a:pt x="2286" y="3341"/>
                    <a:pt x="2338" y="3323"/>
                    <a:pt x="2393" y="3300"/>
                  </a:cubicBezTo>
                  <a:cubicBezTo>
                    <a:pt x="2719" y="3159"/>
                    <a:pt x="2976" y="2948"/>
                    <a:pt x="3162" y="2670"/>
                  </a:cubicBezTo>
                  <a:cubicBezTo>
                    <a:pt x="3191" y="2623"/>
                    <a:pt x="3221" y="2574"/>
                    <a:pt x="3248" y="2524"/>
                  </a:cubicBezTo>
                  <a:cubicBezTo>
                    <a:pt x="3276" y="2475"/>
                    <a:pt x="3300" y="2425"/>
                    <a:pt x="3321" y="2374"/>
                  </a:cubicBezTo>
                  <a:cubicBezTo>
                    <a:pt x="3449" y="2059"/>
                    <a:pt x="3485" y="1719"/>
                    <a:pt x="3419" y="1386"/>
                  </a:cubicBezTo>
                  <a:cubicBezTo>
                    <a:pt x="3407" y="1326"/>
                    <a:pt x="3392" y="1268"/>
                    <a:pt x="3375" y="1208"/>
                  </a:cubicBezTo>
                  <a:cubicBezTo>
                    <a:pt x="3357" y="1149"/>
                    <a:pt x="3334" y="1091"/>
                    <a:pt x="3310" y="1036"/>
                  </a:cubicBezTo>
                  <a:cubicBezTo>
                    <a:pt x="3174" y="719"/>
                    <a:pt x="2948" y="452"/>
                    <a:pt x="2656" y="267"/>
                  </a:cubicBezTo>
                  <a:cubicBezTo>
                    <a:pt x="2602" y="232"/>
                    <a:pt x="2545" y="201"/>
                    <a:pt x="2487" y="173"/>
                  </a:cubicBezTo>
                  <a:cubicBezTo>
                    <a:pt x="2451" y="154"/>
                    <a:pt x="2415" y="138"/>
                    <a:pt x="2380" y="126"/>
                  </a:cubicBezTo>
                  <a:cubicBezTo>
                    <a:pt x="2358" y="114"/>
                    <a:pt x="2336" y="108"/>
                    <a:pt x="2314" y="100"/>
                  </a:cubicBezTo>
                  <a:cubicBezTo>
                    <a:pt x="2150" y="40"/>
                    <a:pt x="1981" y="9"/>
                    <a:pt x="1812" y="2"/>
                  </a:cubicBezTo>
                  <a:lnTo>
                    <a:pt x="1803" y="2"/>
                  </a:lnTo>
                  <a:cubicBezTo>
                    <a:pt x="1781" y="1"/>
                    <a:pt x="1759" y="1"/>
                    <a:pt x="17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6"/>
            <p:cNvSpPr/>
            <p:nvPr/>
          </p:nvSpPr>
          <p:spPr>
            <a:xfrm>
              <a:off x="6316199" y="3380979"/>
              <a:ext cx="414528" cy="208233"/>
            </a:xfrm>
            <a:custGeom>
              <a:avLst/>
              <a:gdLst/>
              <a:ahLst/>
              <a:cxnLst/>
              <a:rect l="l" t="t" r="r" b="b"/>
              <a:pathLst>
                <a:path w="14114" h="7090" extrusionOk="0">
                  <a:moveTo>
                    <a:pt x="2396" y="0"/>
                  </a:moveTo>
                  <a:cubicBezTo>
                    <a:pt x="1715" y="0"/>
                    <a:pt x="1017" y="36"/>
                    <a:pt x="302" y="107"/>
                  </a:cubicBezTo>
                  <a:cubicBezTo>
                    <a:pt x="299" y="107"/>
                    <a:pt x="299" y="107"/>
                    <a:pt x="297" y="110"/>
                  </a:cubicBezTo>
                  <a:cubicBezTo>
                    <a:pt x="218" y="114"/>
                    <a:pt x="136" y="124"/>
                    <a:pt x="60" y="133"/>
                  </a:cubicBezTo>
                  <a:cubicBezTo>
                    <a:pt x="57" y="133"/>
                    <a:pt x="53" y="133"/>
                    <a:pt x="47" y="134"/>
                  </a:cubicBezTo>
                  <a:cubicBezTo>
                    <a:pt x="33" y="140"/>
                    <a:pt x="20" y="150"/>
                    <a:pt x="12" y="164"/>
                  </a:cubicBezTo>
                  <a:cubicBezTo>
                    <a:pt x="0" y="187"/>
                    <a:pt x="0" y="205"/>
                    <a:pt x="10" y="222"/>
                  </a:cubicBezTo>
                  <a:cubicBezTo>
                    <a:pt x="388" y="1065"/>
                    <a:pt x="2498" y="5353"/>
                    <a:pt x="6910" y="7084"/>
                  </a:cubicBezTo>
                  <a:cubicBezTo>
                    <a:pt x="6917" y="7088"/>
                    <a:pt x="6926" y="7090"/>
                    <a:pt x="6935" y="7090"/>
                  </a:cubicBezTo>
                  <a:cubicBezTo>
                    <a:pt x="6940" y="7090"/>
                    <a:pt x="6946" y="7089"/>
                    <a:pt x="6950" y="7088"/>
                  </a:cubicBezTo>
                  <a:lnTo>
                    <a:pt x="6953" y="7088"/>
                  </a:lnTo>
                  <a:cubicBezTo>
                    <a:pt x="7068" y="7048"/>
                    <a:pt x="7184" y="7011"/>
                    <a:pt x="7298" y="6976"/>
                  </a:cubicBezTo>
                  <a:cubicBezTo>
                    <a:pt x="8293" y="6668"/>
                    <a:pt x="9318" y="6480"/>
                    <a:pt x="10342" y="6412"/>
                  </a:cubicBezTo>
                  <a:cubicBezTo>
                    <a:pt x="10496" y="6404"/>
                    <a:pt x="10629" y="6397"/>
                    <a:pt x="10758" y="6392"/>
                  </a:cubicBezTo>
                  <a:lnTo>
                    <a:pt x="10814" y="6390"/>
                  </a:lnTo>
                  <a:cubicBezTo>
                    <a:pt x="10929" y="6386"/>
                    <a:pt x="11044" y="6385"/>
                    <a:pt x="11157" y="6385"/>
                  </a:cubicBezTo>
                  <a:lnTo>
                    <a:pt x="11237" y="6385"/>
                  </a:lnTo>
                  <a:cubicBezTo>
                    <a:pt x="11339" y="6385"/>
                    <a:pt x="11436" y="6386"/>
                    <a:pt x="11533" y="6387"/>
                  </a:cubicBezTo>
                  <a:lnTo>
                    <a:pt x="11543" y="6390"/>
                  </a:lnTo>
                  <a:cubicBezTo>
                    <a:pt x="11565" y="6391"/>
                    <a:pt x="11586" y="6392"/>
                    <a:pt x="11607" y="6392"/>
                  </a:cubicBezTo>
                  <a:cubicBezTo>
                    <a:pt x="11615" y="6392"/>
                    <a:pt x="11624" y="6392"/>
                    <a:pt x="11633" y="6392"/>
                  </a:cubicBezTo>
                  <a:cubicBezTo>
                    <a:pt x="11675" y="6393"/>
                    <a:pt x="11719" y="6397"/>
                    <a:pt x="11761" y="6397"/>
                  </a:cubicBezTo>
                  <a:cubicBezTo>
                    <a:pt x="11802" y="6400"/>
                    <a:pt x="11845" y="6400"/>
                    <a:pt x="11885" y="6404"/>
                  </a:cubicBezTo>
                  <a:lnTo>
                    <a:pt x="11990" y="6412"/>
                  </a:lnTo>
                  <a:cubicBezTo>
                    <a:pt x="12074" y="6417"/>
                    <a:pt x="12145" y="6422"/>
                    <a:pt x="12215" y="6427"/>
                  </a:cubicBezTo>
                  <a:cubicBezTo>
                    <a:pt x="12215" y="6427"/>
                    <a:pt x="12464" y="6453"/>
                    <a:pt x="12524" y="6457"/>
                  </a:cubicBezTo>
                  <a:lnTo>
                    <a:pt x="12809" y="6494"/>
                  </a:lnTo>
                  <a:lnTo>
                    <a:pt x="13067" y="6534"/>
                  </a:lnTo>
                  <a:lnTo>
                    <a:pt x="13145" y="6544"/>
                  </a:lnTo>
                  <a:cubicBezTo>
                    <a:pt x="13173" y="6550"/>
                    <a:pt x="13195" y="6554"/>
                    <a:pt x="13219" y="6558"/>
                  </a:cubicBezTo>
                  <a:lnTo>
                    <a:pt x="13249" y="6563"/>
                  </a:lnTo>
                  <a:cubicBezTo>
                    <a:pt x="13253" y="6563"/>
                    <a:pt x="13257" y="6564"/>
                    <a:pt x="13262" y="6564"/>
                  </a:cubicBezTo>
                  <a:cubicBezTo>
                    <a:pt x="13268" y="6564"/>
                    <a:pt x="13274" y="6563"/>
                    <a:pt x="13280" y="6561"/>
                  </a:cubicBezTo>
                  <a:cubicBezTo>
                    <a:pt x="13299" y="6555"/>
                    <a:pt x="13314" y="6543"/>
                    <a:pt x="13320" y="6521"/>
                  </a:cubicBezTo>
                  <a:lnTo>
                    <a:pt x="13263" y="6500"/>
                  </a:lnTo>
                  <a:lnTo>
                    <a:pt x="13326" y="6514"/>
                  </a:lnTo>
                  <a:cubicBezTo>
                    <a:pt x="13364" y="6419"/>
                    <a:pt x="13394" y="6343"/>
                    <a:pt x="13436" y="6276"/>
                  </a:cubicBezTo>
                  <a:cubicBezTo>
                    <a:pt x="13475" y="6204"/>
                    <a:pt x="13521" y="6134"/>
                    <a:pt x="13575" y="6057"/>
                  </a:cubicBezTo>
                  <a:cubicBezTo>
                    <a:pt x="13578" y="6050"/>
                    <a:pt x="13594" y="6036"/>
                    <a:pt x="13606" y="6021"/>
                  </a:cubicBezTo>
                  <a:cubicBezTo>
                    <a:pt x="13618" y="6007"/>
                    <a:pt x="13629" y="5993"/>
                    <a:pt x="13629" y="5993"/>
                  </a:cubicBezTo>
                  <a:cubicBezTo>
                    <a:pt x="13668" y="5950"/>
                    <a:pt x="13703" y="5905"/>
                    <a:pt x="13743" y="5865"/>
                  </a:cubicBezTo>
                  <a:cubicBezTo>
                    <a:pt x="13760" y="5848"/>
                    <a:pt x="13814" y="5798"/>
                    <a:pt x="13814" y="5798"/>
                  </a:cubicBezTo>
                  <a:cubicBezTo>
                    <a:pt x="13854" y="5762"/>
                    <a:pt x="13891" y="5728"/>
                    <a:pt x="13935" y="5695"/>
                  </a:cubicBezTo>
                  <a:cubicBezTo>
                    <a:pt x="13964" y="5674"/>
                    <a:pt x="13992" y="5655"/>
                    <a:pt x="14021" y="5635"/>
                  </a:cubicBezTo>
                  <a:cubicBezTo>
                    <a:pt x="14021" y="5635"/>
                    <a:pt x="14071" y="5598"/>
                    <a:pt x="14082" y="5593"/>
                  </a:cubicBezTo>
                  <a:cubicBezTo>
                    <a:pt x="14095" y="5584"/>
                    <a:pt x="14106" y="5569"/>
                    <a:pt x="14109" y="5551"/>
                  </a:cubicBezTo>
                  <a:cubicBezTo>
                    <a:pt x="14113" y="5533"/>
                    <a:pt x="14109" y="5517"/>
                    <a:pt x="14098" y="5502"/>
                  </a:cubicBezTo>
                  <a:lnTo>
                    <a:pt x="14018" y="5388"/>
                  </a:lnTo>
                  <a:lnTo>
                    <a:pt x="13921" y="5258"/>
                  </a:lnTo>
                  <a:lnTo>
                    <a:pt x="13753" y="5039"/>
                  </a:lnTo>
                  <a:lnTo>
                    <a:pt x="13668" y="4932"/>
                  </a:lnTo>
                  <a:lnTo>
                    <a:pt x="13562" y="4805"/>
                  </a:lnTo>
                  <a:lnTo>
                    <a:pt x="13470" y="4696"/>
                  </a:lnTo>
                  <a:lnTo>
                    <a:pt x="13350" y="4560"/>
                  </a:lnTo>
                  <a:lnTo>
                    <a:pt x="13249" y="4446"/>
                  </a:lnTo>
                  <a:cubicBezTo>
                    <a:pt x="13208" y="4399"/>
                    <a:pt x="13165" y="4354"/>
                    <a:pt x="13121" y="4305"/>
                  </a:cubicBezTo>
                  <a:lnTo>
                    <a:pt x="13008" y="4190"/>
                  </a:lnTo>
                  <a:cubicBezTo>
                    <a:pt x="12964" y="4140"/>
                    <a:pt x="12914" y="4092"/>
                    <a:pt x="12867" y="4043"/>
                  </a:cubicBezTo>
                  <a:lnTo>
                    <a:pt x="12745" y="3922"/>
                  </a:lnTo>
                  <a:cubicBezTo>
                    <a:pt x="12695" y="3871"/>
                    <a:pt x="12644" y="3824"/>
                    <a:pt x="12590" y="3774"/>
                  </a:cubicBezTo>
                  <a:lnTo>
                    <a:pt x="12459" y="3650"/>
                  </a:lnTo>
                  <a:cubicBezTo>
                    <a:pt x="12404" y="3600"/>
                    <a:pt x="12347" y="3549"/>
                    <a:pt x="12293" y="3499"/>
                  </a:cubicBezTo>
                  <a:cubicBezTo>
                    <a:pt x="12293" y="3499"/>
                    <a:pt x="12191" y="3408"/>
                    <a:pt x="12151" y="3373"/>
                  </a:cubicBezTo>
                  <a:cubicBezTo>
                    <a:pt x="12101" y="3330"/>
                    <a:pt x="11927" y="3186"/>
                    <a:pt x="11927" y="3186"/>
                  </a:cubicBezTo>
                  <a:lnTo>
                    <a:pt x="11821" y="3096"/>
                  </a:lnTo>
                  <a:cubicBezTo>
                    <a:pt x="11768" y="3052"/>
                    <a:pt x="11712" y="3011"/>
                    <a:pt x="11657" y="2970"/>
                  </a:cubicBezTo>
                  <a:cubicBezTo>
                    <a:pt x="11657" y="2970"/>
                    <a:pt x="11506" y="2848"/>
                    <a:pt x="11465" y="2820"/>
                  </a:cubicBezTo>
                  <a:cubicBezTo>
                    <a:pt x="11412" y="2777"/>
                    <a:pt x="11355" y="2740"/>
                    <a:pt x="11298" y="2699"/>
                  </a:cubicBezTo>
                  <a:cubicBezTo>
                    <a:pt x="11298" y="2699"/>
                    <a:pt x="11128" y="2574"/>
                    <a:pt x="11090" y="2547"/>
                  </a:cubicBezTo>
                  <a:cubicBezTo>
                    <a:pt x="11029" y="2504"/>
                    <a:pt x="10969" y="2464"/>
                    <a:pt x="10906" y="2424"/>
                  </a:cubicBezTo>
                  <a:cubicBezTo>
                    <a:pt x="10906" y="2424"/>
                    <a:pt x="10724" y="2300"/>
                    <a:pt x="10688" y="2276"/>
                  </a:cubicBezTo>
                  <a:cubicBezTo>
                    <a:pt x="10623" y="2235"/>
                    <a:pt x="10553" y="2192"/>
                    <a:pt x="10486" y="2149"/>
                  </a:cubicBezTo>
                  <a:cubicBezTo>
                    <a:pt x="10486" y="2149"/>
                    <a:pt x="10300" y="2034"/>
                    <a:pt x="10260" y="2013"/>
                  </a:cubicBezTo>
                  <a:cubicBezTo>
                    <a:pt x="10174" y="1958"/>
                    <a:pt x="10082" y="1911"/>
                    <a:pt x="9993" y="1859"/>
                  </a:cubicBezTo>
                  <a:cubicBezTo>
                    <a:pt x="9993" y="1859"/>
                    <a:pt x="9841" y="1773"/>
                    <a:pt x="9810" y="1756"/>
                  </a:cubicBezTo>
                  <a:cubicBezTo>
                    <a:pt x="9653" y="1672"/>
                    <a:pt x="9496" y="1591"/>
                    <a:pt x="9333" y="1510"/>
                  </a:cubicBezTo>
                  <a:cubicBezTo>
                    <a:pt x="7282" y="503"/>
                    <a:pt x="4957" y="0"/>
                    <a:pt x="2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6"/>
            <p:cNvSpPr/>
            <p:nvPr/>
          </p:nvSpPr>
          <p:spPr>
            <a:xfrm>
              <a:off x="6298430" y="3572354"/>
              <a:ext cx="410681" cy="213872"/>
            </a:xfrm>
            <a:custGeom>
              <a:avLst/>
              <a:gdLst/>
              <a:ahLst/>
              <a:cxnLst/>
              <a:rect l="l" t="t" r="r" b="b"/>
              <a:pathLst>
                <a:path w="13983" h="7282" extrusionOk="0">
                  <a:moveTo>
                    <a:pt x="11809" y="0"/>
                  </a:moveTo>
                  <a:cubicBezTo>
                    <a:pt x="11762" y="0"/>
                    <a:pt x="11716" y="1"/>
                    <a:pt x="11669" y="2"/>
                  </a:cubicBezTo>
                  <a:lnTo>
                    <a:pt x="11617" y="2"/>
                  </a:lnTo>
                  <a:cubicBezTo>
                    <a:pt x="11491" y="4"/>
                    <a:pt x="11383" y="5"/>
                    <a:pt x="11275" y="10"/>
                  </a:cubicBezTo>
                  <a:lnTo>
                    <a:pt x="11208" y="12"/>
                  </a:lnTo>
                  <a:cubicBezTo>
                    <a:pt x="11094" y="18"/>
                    <a:pt x="10979" y="24"/>
                    <a:pt x="10859" y="32"/>
                  </a:cubicBezTo>
                  <a:lnTo>
                    <a:pt x="10815" y="35"/>
                  </a:lnTo>
                  <a:cubicBezTo>
                    <a:pt x="10680" y="45"/>
                    <a:pt x="10557" y="57"/>
                    <a:pt x="10429" y="74"/>
                  </a:cubicBezTo>
                  <a:lnTo>
                    <a:pt x="10395" y="75"/>
                  </a:lnTo>
                  <a:cubicBezTo>
                    <a:pt x="10245" y="91"/>
                    <a:pt x="10116" y="109"/>
                    <a:pt x="9983" y="126"/>
                  </a:cubicBezTo>
                  <a:lnTo>
                    <a:pt x="9936" y="133"/>
                  </a:lnTo>
                  <a:cubicBezTo>
                    <a:pt x="9802" y="153"/>
                    <a:pt x="9661" y="176"/>
                    <a:pt x="9525" y="199"/>
                  </a:cubicBezTo>
                  <a:lnTo>
                    <a:pt x="9498" y="205"/>
                  </a:lnTo>
                  <a:cubicBezTo>
                    <a:pt x="9339" y="233"/>
                    <a:pt x="9197" y="260"/>
                    <a:pt x="9049" y="292"/>
                  </a:cubicBezTo>
                  <a:lnTo>
                    <a:pt x="9006" y="303"/>
                  </a:lnTo>
                  <a:cubicBezTo>
                    <a:pt x="8861" y="334"/>
                    <a:pt x="8711" y="370"/>
                    <a:pt x="8562" y="408"/>
                  </a:cubicBezTo>
                  <a:cubicBezTo>
                    <a:pt x="8562" y="408"/>
                    <a:pt x="8535" y="417"/>
                    <a:pt x="8533" y="417"/>
                  </a:cubicBezTo>
                  <a:cubicBezTo>
                    <a:pt x="8335" y="467"/>
                    <a:pt x="8136" y="524"/>
                    <a:pt x="7932" y="586"/>
                  </a:cubicBezTo>
                  <a:cubicBezTo>
                    <a:pt x="7810" y="623"/>
                    <a:pt x="7683" y="666"/>
                    <a:pt x="7558" y="707"/>
                  </a:cubicBezTo>
                  <a:cubicBezTo>
                    <a:pt x="4905" y="1609"/>
                    <a:pt x="2492" y="3342"/>
                    <a:pt x="380" y="5853"/>
                  </a:cubicBezTo>
                  <a:lnTo>
                    <a:pt x="377" y="5857"/>
                  </a:lnTo>
                  <a:cubicBezTo>
                    <a:pt x="256" y="5998"/>
                    <a:pt x="140" y="6140"/>
                    <a:pt x="21" y="6287"/>
                  </a:cubicBezTo>
                  <a:cubicBezTo>
                    <a:pt x="6" y="6303"/>
                    <a:pt x="0" y="6321"/>
                    <a:pt x="7" y="6341"/>
                  </a:cubicBezTo>
                  <a:cubicBezTo>
                    <a:pt x="13" y="6361"/>
                    <a:pt x="27" y="6378"/>
                    <a:pt x="47" y="6384"/>
                  </a:cubicBezTo>
                  <a:cubicBezTo>
                    <a:pt x="413" y="6525"/>
                    <a:pt x="1571" y="6926"/>
                    <a:pt x="3136" y="7143"/>
                  </a:cubicBezTo>
                  <a:cubicBezTo>
                    <a:pt x="3743" y="7226"/>
                    <a:pt x="4411" y="7282"/>
                    <a:pt x="5119" y="7282"/>
                  </a:cubicBezTo>
                  <a:cubicBezTo>
                    <a:pt x="6234" y="7282"/>
                    <a:pt x="7446" y="7145"/>
                    <a:pt x="8669" y="6767"/>
                  </a:cubicBezTo>
                  <a:cubicBezTo>
                    <a:pt x="9046" y="6652"/>
                    <a:pt x="9421" y="6513"/>
                    <a:pt x="9780" y="6357"/>
                  </a:cubicBezTo>
                  <a:cubicBezTo>
                    <a:pt x="9794" y="6350"/>
                    <a:pt x="9802" y="6340"/>
                    <a:pt x="9809" y="6327"/>
                  </a:cubicBezTo>
                  <a:cubicBezTo>
                    <a:pt x="9878" y="6189"/>
                    <a:pt x="9946" y="6056"/>
                    <a:pt x="10017" y="5927"/>
                  </a:cubicBezTo>
                  <a:lnTo>
                    <a:pt x="10059" y="5850"/>
                  </a:lnTo>
                  <a:cubicBezTo>
                    <a:pt x="10146" y="5687"/>
                    <a:pt x="10237" y="5534"/>
                    <a:pt x="10328" y="5380"/>
                  </a:cubicBezTo>
                  <a:lnTo>
                    <a:pt x="10372" y="5309"/>
                  </a:lnTo>
                  <a:cubicBezTo>
                    <a:pt x="10449" y="5185"/>
                    <a:pt x="10523" y="5059"/>
                    <a:pt x="10601" y="4944"/>
                  </a:cubicBezTo>
                  <a:lnTo>
                    <a:pt x="10695" y="4803"/>
                  </a:lnTo>
                  <a:cubicBezTo>
                    <a:pt x="10765" y="4701"/>
                    <a:pt x="10822" y="4612"/>
                    <a:pt x="10879" y="4531"/>
                  </a:cubicBezTo>
                  <a:cubicBezTo>
                    <a:pt x="10902" y="4497"/>
                    <a:pt x="11009" y="4353"/>
                    <a:pt x="11009" y="4353"/>
                  </a:cubicBezTo>
                  <a:cubicBezTo>
                    <a:pt x="11058" y="4282"/>
                    <a:pt x="11113" y="4212"/>
                    <a:pt x="11162" y="4145"/>
                  </a:cubicBezTo>
                  <a:cubicBezTo>
                    <a:pt x="11191" y="4107"/>
                    <a:pt x="11308" y="3961"/>
                    <a:pt x="11308" y="3961"/>
                  </a:cubicBezTo>
                  <a:cubicBezTo>
                    <a:pt x="11355" y="3899"/>
                    <a:pt x="11403" y="3839"/>
                    <a:pt x="11449" y="3783"/>
                  </a:cubicBezTo>
                  <a:lnTo>
                    <a:pt x="11598" y="3605"/>
                  </a:lnTo>
                  <a:cubicBezTo>
                    <a:pt x="11645" y="3551"/>
                    <a:pt x="11689" y="3497"/>
                    <a:pt x="11735" y="3447"/>
                  </a:cubicBezTo>
                  <a:lnTo>
                    <a:pt x="11893" y="3271"/>
                  </a:lnTo>
                  <a:cubicBezTo>
                    <a:pt x="11936" y="3227"/>
                    <a:pt x="11978" y="3178"/>
                    <a:pt x="12021" y="3134"/>
                  </a:cubicBezTo>
                  <a:cubicBezTo>
                    <a:pt x="12062" y="3093"/>
                    <a:pt x="12182" y="2967"/>
                    <a:pt x="12182" y="2967"/>
                  </a:cubicBezTo>
                  <a:cubicBezTo>
                    <a:pt x="12223" y="2926"/>
                    <a:pt x="12262" y="2885"/>
                    <a:pt x="12299" y="2844"/>
                  </a:cubicBezTo>
                  <a:cubicBezTo>
                    <a:pt x="12344" y="2801"/>
                    <a:pt x="12454" y="2694"/>
                    <a:pt x="12454" y="2694"/>
                  </a:cubicBezTo>
                  <a:cubicBezTo>
                    <a:pt x="12495" y="2654"/>
                    <a:pt x="12532" y="2613"/>
                    <a:pt x="12575" y="2576"/>
                  </a:cubicBezTo>
                  <a:cubicBezTo>
                    <a:pt x="12615" y="2540"/>
                    <a:pt x="12796" y="2374"/>
                    <a:pt x="12843" y="2332"/>
                  </a:cubicBezTo>
                  <a:cubicBezTo>
                    <a:pt x="12843" y="2332"/>
                    <a:pt x="13056" y="2147"/>
                    <a:pt x="13101" y="2110"/>
                  </a:cubicBezTo>
                  <a:lnTo>
                    <a:pt x="13222" y="2012"/>
                  </a:lnTo>
                  <a:lnTo>
                    <a:pt x="13348" y="1912"/>
                  </a:lnTo>
                  <a:lnTo>
                    <a:pt x="13464" y="1821"/>
                  </a:lnTo>
                  <a:lnTo>
                    <a:pt x="13579" y="1733"/>
                  </a:lnTo>
                  <a:lnTo>
                    <a:pt x="13797" y="1576"/>
                  </a:lnTo>
                  <a:lnTo>
                    <a:pt x="13947" y="1469"/>
                  </a:lnTo>
                  <a:cubicBezTo>
                    <a:pt x="13972" y="1454"/>
                    <a:pt x="13982" y="1419"/>
                    <a:pt x="13969" y="1391"/>
                  </a:cubicBezTo>
                  <a:cubicBezTo>
                    <a:pt x="13937" y="1313"/>
                    <a:pt x="13914" y="1254"/>
                    <a:pt x="13895" y="1192"/>
                  </a:cubicBezTo>
                  <a:lnTo>
                    <a:pt x="13885" y="1163"/>
                  </a:lnTo>
                  <a:cubicBezTo>
                    <a:pt x="13862" y="1085"/>
                    <a:pt x="13844" y="1006"/>
                    <a:pt x="13834" y="917"/>
                  </a:cubicBezTo>
                  <a:cubicBezTo>
                    <a:pt x="13833" y="901"/>
                    <a:pt x="13827" y="841"/>
                    <a:pt x="13827" y="841"/>
                  </a:cubicBezTo>
                  <a:cubicBezTo>
                    <a:pt x="13825" y="833"/>
                    <a:pt x="13825" y="828"/>
                    <a:pt x="13825" y="820"/>
                  </a:cubicBezTo>
                  <a:lnTo>
                    <a:pt x="13825" y="817"/>
                  </a:lnTo>
                  <a:cubicBezTo>
                    <a:pt x="13818" y="770"/>
                    <a:pt x="13817" y="720"/>
                    <a:pt x="13817" y="670"/>
                  </a:cubicBezTo>
                  <a:cubicBezTo>
                    <a:pt x="13814" y="649"/>
                    <a:pt x="13817" y="628"/>
                    <a:pt x="13817" y="603"/>
                  </a:cubicBezTo>
                  <a:lnTo>
                    <a:pt x="13817" y="581"/>
                  </a:lnTo>
                  <a:cubicBezTo>
                    <a:pt x="13818" y="528"/>
                    <a:pt x="13824" y="475"/>
                    <a:pt x="13828" y="421"/>
                  </a:cubicBezTo>
                  <a:cubicBezTo>
                    <a:pt x="13835" y="390"/>
                    <a:pt x="13840" y="358"/>
                    <a:pt x="13844" y="326"/>
                  </a:cubicBezTo>
                  <a:lnTo>
                    <a:pt x="13850" y="292"/>
                  </a:lnTo>
                  <a:cubicBezTo>
                    <a:pt x="13853" y="277"/>
                    <a:pt x="13855" y="263"/>
                    <a:pt x="13855" y="252"/>
                  </a:cubicBezTo>
                  <a:cubicBezTo>
                    <a:pt x="13861" y="233"/>
                    <a:pt x="13860" y="219"/>
                    <a:pt x="13848" y="203"/>
                  </a:cubicBezTo>
                  <a:cubicBezTo>
                    <a:pt x="13838" y="188"/>
                    <a:pt x="13821" y="180"/>
                    <a:pt x="13806" y="176"/>
                  </a:cubicBezTo>
                  <a:lnTo>
                    <a:pt x="13626" y="145"/>
                  </a:lnTo>
                  <a:lnTo>
                    <a:pt x="13521" y="128"/>
                  </a:lnTo>
                  <a:lnTo>
                    <a:pt x="13252" y="91"/>
                  </a:lnTo>
                  <a:cubicBezTo>
                    <a:pt x="13192" y="84"/>
                    <a:pt x="13130" y="75"/>
                    <a:pt x="13066" y="68"/>
                  </a:cubicBezTo>
                  <a:cubicBezTo>
                    <a:pt x="13066" y="68"/>
                    <a:pt x="12821" y="45"/>
                    <a:pt x="12749" y="39"/>
                  </a:cubicBezTo>
                  <a:lnTo>
                    <a:pt x="12653" y="34"/>
                  </a:lnTo>
                  <a:cubicBezTo>
                    <a:pt x="12574" y="27"/>
                    <a:pt x="12494" y="21"/>
                    <a:pt x="12410" y="17"/>
                  </a:cubicBezTo>
                  <a:lnTo>
                    <a:pt x="12330" y="14"/>
                  </a:lnTo>
                  <a:cubicBezTo>
                    <a:pt x="12233" y="10"/>
                    <a:pt x="12145" y="5"/>
                    <a:pt x="12051" y="5"/>
                  </a:cubicBezTo>
                  <a:lnTo>
                    <a:pt x="11994" y="4"/>
                  </a:lnTo>
                  <a:cubicBezTo>
                    <a:pt x="11927" y="1"/>
                    <a:pt x="11867" y="0"/>
                    <a:pt x="118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6"/>
            <p:cNvSpPr/>
            <p:nvPr/>
          </p:nvSpPr>
          <p:spPr>
            <a:xfrm>
              <a:off x="6657830" y="3568742"/>
              <a:ext cx="44437" cy="4494"/>
            </a:xfrm>
            <a:custGeom>
              <a:avLst/>
              <a:gdLst/>
              <a:ahLst/>
              <a:cxnLst/>
              <a:rect l="l" t="t" r="r" b="b"/>
              <a:pathLst>
                <a:path w="1513" h="153" extrusionOk="0">
                  <a:moveTo>
                    <a:pt x="1" y="0"/>
                  </a:moveTo>
                  <a:cubicBezTo>
                    <a:pt x="87" y="6"/>
                    <a:pt x="173" y="7"/>
                    <a:pt x="253" y="13"/>
                  </a:cubicBezTo>
                  <a:lnTo>
                    <a:pt x="358" y="20"/>
                  </a:lnTo>
                  <a:cubicBezTo>
                    <a:pt x="442" y="26"/>
                    <a:pt x="513" y="30"/>
                    <a:pt x="583" y="36"/>
                  </a:cubicBezTo>
                  <a:cubicBezTo>
                    <a:pt x="583" y="36"/>
                    <a:pt x="832" y="61"/>
                    <a:pt x="892" y="66"/>
                  </a:cubicBezTo>
                  <a:lnTo>
                    <a:pt x="1177" y="104"/>
                  </a:lnTo>
                  <a:lnTo>
                    <a:pt x="1435" y="141"/>
                  </a:lnTo>
                  <a:lnTo>
                    <a:pt x="1513" y="152"/>
                  </a:lnTo>
                  <a:cubicBezTo>
                    <a:pt x="1231" y="96"/>
                    <a:pt x="711" y="1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6"/>
            <p:cNvSpPr/>
            <p:nvPr/>
          </p:nvSpPr>
          <p:spPr>
            <a:xfrm>
              <a:off x="6777954" y="3477959"/>
              <a:ext cx="5668" cy="62029"/>
            </a:xfrm>
            <a:custGeom>
              <a:avLst/>
              <a:gdLst/>
              <a:ahLst/>
              <a:cxnLst/>
              <a:rect l="l" t="t" r="r" b="b"/>
              <a:pathLst>
                <a:path w="193" h="2112" extrusionOk="0">
                  <a:moveTo>
                    <a:pt x="167" y="1"/>
                  </a:moveTo>
                  <a:lnTo>
                    <a:pt x="163" y="367"/>
                  </a:lnTo>
                  <a:lnTo>
                    <a:pt x="150" y="720"/>
                  </a:lnTo>
                  <a:lnTo>
                    <a:pt x="132" y="1053"/>
                  </a:lnTo>
                  <a:lnTo>
                    <a:pt x="100" y="1361"/>
                  </a:lnTo>
                  <a:lnTo>
                    <a:pt x="69" y="1644"/>
                  </a:lnTo>
                  <a:lnTo>
                    <a:pt x="33" y="1905"/>
                  </a:lnTo>
                  <a:lnTo>
                    <a:pt x="3" y="2093"/>
                  </a:lnTo>
                  <a:cubicBezTo>
                    <a:pt x="3" y="2100"/>
                    <a:pt x="1" y="2107"/>
                    <a:pt x="3" y="2111"/>
                  </a:cubicBezTo>
                  <a:cubicBezTo>
                    <a:pt x="70" y="1795"/>
                    <a:pt x="193" y="105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6"/>
            <p:cNvSpPr/>
            <p:nvPr/>
          </p:nvSpPr>
          <p:spPr>
            <a:xfrm>
              <a:off x="6760273" y="3540987"/>
              <a:ext cx="16682" cy="4053"/>
            </a:xfrm>
            <a:custGeom>
              <a:avLst/>
              <a:gdLst/>
              <a:ahLst/>
              <a:cxnLst/>
              <a:rect l="l" t="t" r="r" b="b"/>
              <a:pathLst>
                <a:path w="568" h="138" extrusionOk="0">
                  <a:moveTo>
                    <a:pt x="0" y="1"/>
                  </a:moveTo>
                  <a:lnTo>
                    <a:pt x="564" y="138"/>
                  </a:lnTo>
                  <a:cubicBezTo>
                    <a:pt x="564" y="138"/>
                    <a:pt x="566" y="133"/>
                    <a:pt x="567" y="125"/>
                  </a:cubicBezTo>
                  <a:cubicBezTo>
                    <a:pt x="546" y="115"/>
                    <a:pt x="523" y="108"/>
                    <a:pt x="502" y="98"/>
                  </a:cubicBezTo>
                  <a:cubicBezTo>
                    <a:pt x="338" y="39"/>
                    <a:pt x="168"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6"/>
            <p:cNvSpPr/>
            <p:nvPr/>
          </p:nvSpPr>
          <p:spPr>
            <a:xfrm>
              <a:off x="6712047" y="3513467"/>
              <a:ext cx="21910" cy="27843"/>
            </a:xfrm>
            <a:custGeom>
              <a:avLst/>
              <a:gdLst/>
              <a:ahLst/>
              <a:cxnLst/>
              <a:rect l="l" t="t" r="r" b="b"/>
              <a:pathLst>
                <a:path w="746" h="948" extrusionOk="0">
                  <a:moveTo>
                    <a:pt x="0" y="1"/>
                  </a:moveTo>
                  <a:lnTo>
                    <a:pt x="104" y="120"/>
                  </a:lnTo>
                  <a:lnTo>
                    <a:pt x="301" y="358"/>
                  </a:lnTo>
                  <a:lnTo>
                    <a:pt x="479" y="589"/>
                  </a:lnTo>
                  <a:lnTo>
                    <a:pt x="638" y="800"/>
                  </a:lnTo>
                  <a:lnTo>
                    <a:pt x="745" y="948"/>
                  </a:lnTo>
                  <a:cubicBezTo>
                    <a:pt x="628" y="771"/>
                    <a:pt x="389" y="43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6"/>
            <p:cNvSpPr/>
            <p:nvPr/>
          </p:nvSpPr>
          <p:spPr>
            <a:xfrm>
              <a:off x="6708494" y="3509620"/>
              <a:ext cx="2731" cy="2996"/>
            </a:xfrm>
            <a:custGeom>
              <a:avLst/>
              <a:gdLst/>
              <a:ahLst/>
              <a:cxnLst/>
              <a:rect l="l" t="t" r="r" b="b"/>
              <a:pathLst>
                <a:path w="93" h="102" extrusionOk="0">
                  <a:moveTo>
                    <a:pt x="0" y="1"/>
                  </a:moveTo>
                  <a:lnTo>
                    <a:pt x="91" y="102"/>
                  </a:lnTo>
                  <a:lnTo>
                    <a:pt x="93" y="102"/>
                  </a:lnTo>
                  <a:cubicBezTo>
                    <a:pt x="64" y="68"/>
                    <a:pt x="33"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6"/>
            <p:cNvSpPr/>
            <p:nvPr/>
          </p:nvSpPr>
          <p:spPr>
            <a:xfrm>
              <a:off x="6756807" y="3145814"/>
              <a:ext cx="226707" cy="428097"/>
            </a:xfrm>
            <a:custGeom>
              <a:avLst/>
              <a:gdLst/>
              <a:ahLst/>
              <a:cxnLst/>
              <a:rect l="l" t="t" r="r" b="b"/>
              <a:pathLst>
                <a:path w="7719" h="14576" extrusionOk="0">
                  <a:moveTo>
                    <a:pt x="7091" y="266"/>
                  </a:moveTo>
                  <a:lnTo>
                    <a:pt x="7091" y="266"/>
                  </a:lnTo>
                  <a:cubicBezTo>
                    <a:pt x="7481" y="3765"/>
                    <a:pt x="7018" y="6884"/>
                    <a:pt x="5715" y="9537"/>
                  </a:cubicBezTo>
                  <a:cubicBezTo>
                    <a:pt x="4452" y="12106"/>
                    <a:pt x="2712" y="13603"/>
                    <a:pt x="1720" y="14300"/>
                  </a:cubicBezTo>
                  <a:cubicBezTo>
                    <a:pt x="1568" y="14004"/>
                    <a:pt x="1340" y="13755"/>
                    <a:pt x="1055" y="13573"/>
                  </a:cubicBezTo>
                  <a:cubicBezTo>
                    <a:pt x="963" y="13514"/>
                    <a:pt x="866" y="13464"/>
                    <a:pt x="766" y="13423"/>
                  </a:cubicBezTo>
                  <a:cubicBezTo>
                    <a:pt x="974" y="12231"/>
                    <a:pt x="1155" y="9910"/>
                    <a:pt x="228" y="7158"/>
                  </a:cubicBezTo>
                  <a:cubicBezTo>
                    <a:pt x="1958" y="2732"/>
                    <a:pt x="6278" y="629"/>
                    <a:pt x="7091" y="266"/>
                  </a:cubicBezTo>
                  <a:close/>
                  <a:moveTo>
                    <a:pt x="7184" y="0"/>
                  </a:moveTo>
                  <a:cubicBezTo>
                    <a:pt x="7170" y="0"/>
                    <a:pt x="7157" y="3"/>
                    <a:pt x="7143" y="8"/>
                  </a:cubicBezTo>
                  <a:cubicBezTo>
                    <a:pt x="7092" y="28"/>
                    <a:pt x="1938" y="2128"/>
                    <a:pt x="11" y="7120"/>
                  </a:cubicBezTo>
                  <a:cubicBezTo>
                    <a:pt x="1" y="7143"/>
                    <a:pt x="0" y="7170"/>
                    <a:pt x="9" y="7194"/>
                  </a:cubicBezTo>
                  <a:cubicBezTo>
                    <a:pt x="960" y="9984"/>
                    <a:pt x="746" y="12327"/>
                    <a:pt x="534" y="13474"/>
                  </a:cubicBezTo>
                  <a:cubicBezTo>
                    <a:pt x="526" y="13529"/>
                    <a:pt x="555" y="13580"/>
                    <a:pt x="605" y="13598"/>
                  </a:cubicBezTo>
                  <a:cubicBezTo>
                    <a:pt x="719" y="13638"/>
                    <a:pt x="833" y="13694"/>
                    <a:pt x="940" y="13759"/>
                  </a:cubicBezTo>
                  <a:cubicBezTo>
                    <a:pt x="1226" y="13942"/>
                    <a:pt x="1446" y="14201"/>
                    <a:pt x="1578" y="14510"/>
                  </a:cubicBezTo>
                  <a:cubicBezTo>
                    <a:pt x="1589" y="14540"/>
                    <a:pt x="1615" y="14562"/>
                    <a:pt x="1646" y="14571"/>
                  </a:cubicBezTo>
                  <a:cubicBezTo>
                    <a:pt x="1656" y="14574"/>
                    <a:pt x="1666" y="14575"/>
                    <a:pt x="1678" y="14575"/>
                  </a:cubicBezTo>
                  <a:cubicBezTo>
                    <a:pt x="1699" y="14575"/>
                    <a:pt x="1720" y="14568"/>
                    <a:pt x="1739" y="14557"/>
                  </a:cubicBezTo>
                  <a:cubicBezTo>
                    <a:pt x="2727" y="13883"/>
                    <a:pt x="4584" y="12345"/>
                    <a:pt x="5914" y="9636"/>
                  </a:cubicBezTo>
                  <a:cubicBezTo>
                    <a:pt x="7255" y="6906"/>
                    <a:pt x="7719" y="3696"/>
                    <a:pt x="7293" y="98"/>
                  </a:cubicBezTo>
                  <a:cubicBezTo>
                    <a:pt x="7289" y="64"/>
                    <a:pt x="7269" y="34"/>
                    <a:pt x="7240" y="15"/>
                  </a:cubicBezTo>
                  <a:cubicBezTo>
                    <a:pt x="7223" y="6"/>
                    <a:pt x="7204" y="0"/>
                    <a:pt x="7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6"/>
            <p:cNvSpPr/>
            <p:nvPr/>
          </p:nvSpPr>
          <p:spPr>
            <a:xfrm>
              <a:off x="6802566" y="3396076"/>
              <a:ext cx="421489" cy="224475"/>
            </a:xfrm>
            <a:custGeom>
              <a:avLst/>
              <a:gdLst/>
              <a:ahLst/>
              <a:cxnLst/>
              <a:rect l="l" t="t" r="r" b="b"/>
              <a:pathLst>
                <a:path w="14351" h="7643" extrusionOk="0">
                  <a:moveTo>
                    <a:pt x="8987" y="222"/>
                  </a:moveTo>
                  <a:cubicBezTo>
                    <a:pt x="11510" y="222"/>
                    <a:pt x="13532" y="928"/>
                    <a:pt x="14059" y="1130"/>
                  </a:cubicBezTo>
                  <a:cubicBezTo>
                    <a:pt x="11863" y="3878"/>
                    <a:pt x="9331" y="5757"/>
                    <a:pt x="6531" y="6711"/>
                  </a:cubicBezTo>
                  <a:cubicBezTo>
                    <a:pt x="4934" y="7257"/>
                    <a:pt x="3485" y="7423"/>
                    <a:pt x="2316" y="7423"/>
                  </a:cubicBezTo>
                  <a:cubicBezTo>
                    <a:pt x="1476" y="7423"/>
                    <a:pt x="781" y="7337"/>
                    <a:pt x="278" y="7246"/>
                  </a:cubicBezTo>
                  <a:cubicBezTo>
                    <a:pt x="383" y="6937"/>
                    <a:pt x="404" y="6605"/>
                    <a:pt x="340" y="6284"/>
                  </a:cubicBezTo>
                  <a:cubicBezTo>
                    <a:pt x="328" y="6218"/>
                    <a:pt x="312" y="6154"/>
                    <a:pt x="292" y="6091"/>
                  </a:cubicBezTo>
                  <a:cubicBezTo>
                    <a:pt x="281" y="6056"/>
                    <a:pt x="269" y="6020"/>
                    <a:pt x="255" y="5984"/>
                  </a:cubicBezTo>
                  <a:cubicBezTo>
                    <a:pt x="1253" y="5287"/>
                    <a:pt x="3041" y="3770"/>
                    <a:pt x="4336" y="1150"/>
                  </a:cubicBezTo>
                  <a:cubicBezTo>
                    <a:pt x="5926" y="455"/>
                    <a:pt x="7539" y="222"/>
                    <a:pt x="8987" y="222"/>
                  </a:cubicBezTo>
                  <a:close/>
                  <a:moveTo>
                    <a:pt x="8986" y="1"/>
                  </a:moveTo>
                  <a:cubicBezTo>
                    <a:pt x="7500" y="1"/>
                    <a:pt x="5843" y="242"/>
                    <a:pt x="4211" y="963"/>
                  </a:cubicBezTo>
                  <a:cubicBezTo>
                    <a:pt x="4188" y="973"/>
                    <a:pt x="4168" y="992"/>
                    <a:pt x="4158" y="1014"/>
                  </a:cubicBezTo>
                  <a:cubicBezTo>
                    <a:pt x="2850" y="3677"/>
                    <a:pt x="1028" y="5187"/>
                    <a:pt x="58" y="5851"/>
                  </a:cubicBezTo>
                  <a:cubicBezTo>
                    <a:pt x="16" y="5882"/>
                    <a:pt x="0" y="5939"/>
                    <a:pt x="21" y="5986"/>
                  </a:cubicBezTo>
                  <a:cubicBezTo>
                    <a:pt x="44" y="6040"/>
                    <a:pt x="66" y="6097"/>
                    <a:pt x="84" y="6154"/>
                  </a:cubicBezTo>
                  <a:cubicBezTo>
                    <a:pt x="100" y="6211"/>
                    <a:pt x="114" y="6268"/>
                    <a:pt x="127" y="6325"/>
                  </a:cubicBezTo>
                  <a:cubicBezTo>
                    <a:pt x="191" y="6648"/>
                    <a:pt x="157" y="6981"/>
                    <a:pt x="30" y="7288"/>
                  </a:cubicBezTo>
                  <a:cubicBezTo>
                    <a:pt x="17" y="7317"/>
                    <a:pt x="20" y="7353"/>
                    <a:pt x="36" y="7382"/>
                  </a:cubicBezTo>
                  <a:cubicBezTo>
                    <a:pt x="50" y="7410"/>
                    <a:pt x="78" y="7430"/>
                    <a:pt x="110" y="7437"/>
                  </a:cubicBezTo>
                  <a:cubicBezTo>
                    <a:pt x="628" y="7538"/>
                    <a:pt x="1384" y="7642"/>
                    <a:pt x="2316" y="7642"/>
                  </a:cubicBezTo>
                  <a:cubicBezTo>
                    <a:pt x="3505" y="7642"/>
                    <a:pt x="4980" y="7474"/>
                    <a:pt x="6604" y="6916"/>
                  </a:cubicBezTo>
                  <a:cubicBezTo>
                    <a:pt x="9480" y="5935"/>
                    <a:pt x="12078" y="3995"/>
                    <a:pt x="14322" y="1148"/>
                  </a:cubicBezTo>
                  <a:cubicBezTo>
                    <a:pt x="14344" y="1121"/>
                    <a:pt x="14351" y="1087"/>
                    <a:pt x="14342" y="1054"/>
                  </a:cubicBezTo>
                  <a:cubicBezTo>
                    <a:pt x="14335" y="1021"/>
                    <a:pt x="14312" y="994"/>
                    <a:pt x="14280" y="980"/>
                  </a:cubicBezTo>
                  <a:cubicBezTo>
                    <a:pt x="14246" y="965"/>
                    <a:pt x="11959" y="1"/>
                    <a:pt x="8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6"/>
            <p:cNvSpPr/>
            <p:nvPr/>
          </p:nvSpPr>
          <p:spPr>
            <a:xfrm>
              <a:off x="6291058" y="3567097"/>
              <a:ext cx="424308" cy="224387"/>
            </a:xfrm>
            <a:custGeom>
              <a:avLst/>
              <a:gdLst/>
              <a:ahLst/>
              <a:cxnLst/>
              <a:rect l="l" t="t" r="r" b="b"/>
              <a:pathLst>
                <a:path w="14447" h="7640" extrusionOk="0">
                  <a:moveTo>
                    <a:pt x="12032" y="222"/>
                  </a:moveTo>
                  <a:cubicBezTo>
                    <a:pt x="12869" y="222"/>
                    <a:pt x="13563" y="307"/>
                    <a:pt x="14062" y="396"/>
                  </a:cubicBezTo>
                  <a:cubicBezTo>
                    <a:pt x="13990" y="714"/>
                    <a:pt x="13998" y="1042"/>
                    <a:pt x="14089" y="1355"/>
                  </a:cubicBezTo>
                  <a:lnTo>
                    <a:pt x="14098" y="1383"/>
                  </a:lnTo>
                  <a:cubicBezTo>
                    <a:pt x="14121" y="1457"/>
                    <a:pt x="14149" y="1533"/>
                    <a:pt x="14182" y="1601"/>
                  </a:cubicBezTo>
                  <a:cubicBezTo>
                    <a:pt x="13158" y="2298"/>
                    <a:pt x="11336" y="3821"/>
                    <a:pt x="10016" y="6493"/>
                  </a:cubicBezTo>
                  <a:cubicBezTo>
                    <a:pt x="8427" y="7189"/>
                    <a:pt x="6813" y="7422"/>
                    <a:pt x="5363" y="7422"/>
                  </a:cubicBezTo>
                  <a:cubicBezTo>
                    <a:pt x="2841" y="7422"/>
                    <a:pt x="817" y="6716"/>
                    <a:pt x="291" y="6513"/>
                  </a:cubicBezTo>
                  <a:cubicBezTo>
                    <a:pt x="2490" y="3762"/>
                    <a:pt x="5022" y="1883"/>
                    <a:pt x="7820" y="931"/>
                  </a:cubicBezTo>
                  <a:cubicBezTo>
                    <a:pt x="9416" y="386"/>
                    <a:pt x="10864" y="222"/>
                    <a:pt x="12032" y="222"/>
                  </a:cubicBezTo>
                  <a:close/>
                  <a:moveTo>
                    <a:pt x="12038" y="0"/>
                  </a:moveTo>
                  <a:cubicBezTo>
                    <a:pt x="10849" y="0"/>
                    <a:pt x="9375" y="167"/>
                    <a:pt x="7752" y="721"/>
                  </a:cubicBezTo>
                  <a:cubicBezTo>
                    <a:pt x="4872" y="1701"/>
                    <a:pt x="2273" y="3643"/>
                    <a:pt x="29" y="6492"/>
                  </a:cubicBezTo>
                  <a:cubicBezTo>
                    <a:pt x="8" y="6519"/>
                    <a:pt x="0" y="6553"/>
                    <a:pt x="9" y="6586"/>
                  </a:cubicBezTo>
                  <a:cubicBezTo>
                    <a:pt x="16" y="6618"/>
                    <a:pt x="40" y="6645"/>
                    <a:pt x="72" y="6660"/>
                  </a:cubicBezTo>
                  <a:cubicBezTo>
                    <a:pt x="106" y="6675"/>
                    <a:pt x="2397" y="7640"/>
                    <a:pt x="5369" y="7640"/>
                  </a:cubicBezTo>
                  <a:cubicBezTo>
                    <a:pt x="6850" y="7640"/>
                    <a:pt x="8502" y="7402"/>
                    <a:pt x="10127" y="6683"/>
                  </a:cubicBezTo>
                  <a:cubicBezTo>
                    <a:pt x="10159" y="6673"/>
                    <a:pt x="10183" y="6654"/>
                    <a:pt x="10197" y="6626"/>
                  </a:cubicBezTo>
                  <a:cubicBezTo>
                    <a:pt x="11530" y="3905"/>
                    <a:pt x="13393" y="2390"/>
                    <a:pt x="14384" y="1728"/>
                  </a:cubicBezTo>
                  <a:cubicBezTo>
                    <a:pt x="14431" y="1697"/>
                    <a:pt x="14447" y="1635"/>
                    <a:pt x="14420" y="1586"/>
                  </a:cubicBezTo>
                  <a:cubicBezTo>
                    <a:pt x="14377" y="1500"/>
                    <a:pt x="14338" y="1409"/>
                    <a:pt x="14310" y="1315"/>
                  </a:cubicBezTo>
                  <a:lnTo>
                    <a:pt x="14300" y="1288"/>
                  </a:lnTo>
                  <a:cubicBezTo>
                    <a:pt x="14212" y="979"/>
                    <a:pt x="14213" y="651"/>
                    <a:pt x="14306" y="339"/>
                  </a:cubicBezTo>
                  <a:cubicBezTo>
                    <a:pt x="14314" y="310"/>
                    <a:pt x="14311" y="277"/>
                    <a:pt x="14296" y="251"/>
                  </a:cubicBezTo>
                  <a:cubicBezTo>
                    <a:pt x="14279" y="224"/>
                    <a:pt x="14253" y="204"/>
                    <a:pt x="14222" y="199"/>
                  </a:cubicBezTo>
                  <a:cubicBezTo>
                    <a:pt x="13707" y="100"/>
                    <a:pt x="12958" y="0"/>
                    <a:pt x="1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6"/>
            <p:cNvSpPr/>
            <p:nvPr/>
          </p:nvSpPr>
          <p:spPr>
            <a:xfrm>
              <a:off x="6722532" y="3636293"/>
              <a:ext cx="268031" cy="423927"/>
            </a:xfrm>
            <a:custGeom>
              <a:avLst/>
              <a:gdLst/>
              <a:ahLst/>
              <a:cxnLst/>
              <a:rect l="l" t="t" r="r" b="b"/>
              <a:pathLst>
                <a:path w="9126" h="14434" extrusionOk="0">
                  <a:moveTo>
                    <a:pt x="1873" y="239"/>
                  </a:moveTo>
                  <a:cubicBezTo>
                    <a:pt x="2568" y="1260"/>
                    <a:pt x="4094" y="3093"/>
                    <a:pt x="6777" y="4421"/>
                  </a:cubicBezTo>
                  <a:cubicBezTo>
                    <a:pt x="8684" y="8777"/>
                    <a:pt x="7114" y="13316"/>
                    <a:pt x="6797" y="14146"/>
                  </a:cubicBezTo>
                  <a:cubicBezTo>
                    <a:pt x="4044" y="11948"/>
                    <a:pt x="2165" y="9416"/>
                    <a:pt x="1211" y="6614"/>
                  </a:cubicBezTo>
                  <a:cubicBezTo>
                    <a:pt x="260" y="3824"/>
                    <a:pt x="462" y="1494"/>
                    <a:pt x="696" y="285"/>
                  </a:cubicBezTo>
                  <a:lnTo>
                    <a:pt x="696" y="285"/>
                  </a:lnTo>
                  <a:cubicBezTo>
                    <a:pt x="863" y="335"/>
                    <a:pt x="1037" y="360"/>
                    <a:pt x="1211" y="360"/>
                  </a:cubicBezTo>
                  <a:cubicBezTo>
                    <a:pt x="1349" y="360"/>
                    <a:pt x="1488" y="344"/>
                    <a:pt x="1624" y="313"/>
                  </a:cubicBezTo>
                  <a:cubicBezTo>
                    <a:pt x="1674" y="303"/>
                    <a:pt x="1722" y="289"/>
                    <a:pt x="1771" y="275"/>
                  </a:cubicBezTo>
                  <a:cubicBezTo>
                    <a:pt x="1806" y="264"/>
                    <a:pt x="1841" y="251"/>
                    <a:pt x="1873" y="239"/>
                  </a:cubicBezTo>
                  <a:close/>
                  <a:moveTo>
                    <a:pt x="1906" y="1"/>
                  </a:moveTo>
                  <a:cubicBezTo>
                    <a:pt x="1894" y="1"/>
                    <a:pt x="1881" y="3"/>
                    <a:pt x="1871" y="6"/>
                  </a:cubicBezTo>
                  <a:cubicBezTo>
                    <a:pt x="1815" y="27"/>
                    <a:pt x="1759" y="48"/>
                    <a:pt x="1703" y="66"/>
                  </a:cubicBezTo>
                  <a:cubicBezTo>
                    <a:pt x="1660" y="78"/>
                    <a:pt x="1617" y="91"/>
                    <a:pt x="1573" y="100"/>
                  </a:cubicBezTo>
                  <a:cubicBezTo>
                    <a:pt x="1453" y="127"/>
                    <a:pt x="1331" y="141"/>
                    <a:pt x="1209" y="141"/>
                  </a:cubicBezTo>
                  <a:cubicBezTo>
                    <a:pt x="1018" y="141"/>
                    <a:pt x="828" y="107"/>
                    <a:pt x="646" y="41"/>
                  </a:cubicBezTo>
                  <a:cubicBezTo>
                    <a:pt x="634" y="37"/>
                    <a:pt x="621" y="34"/>
                    <a:pt x="608" y="34"/>
                  </a:cubicBezTo>
                  <a:cubicBezTo>
                    <a:pt x="590" y="34"/>
                    <a:pt x="572" y="39"/>
                    <a:pt x="555" y="48"/>
                  </a:cubicBezTo>
                  <a:cubicBezTo>
                    <a:pt x="528" y="63"/>
                    <a:pt x="509" y="90"/>
                    <a:pt x="502" y="121"/>
                  </a:cubicBezTo>
                  <a:cubicBezTo>
                    <a:pt x="260" y="1315"/>
                    <a:pt x="1" y="3751"/>
                    <a:pt x="1003" y="6686"/>
                  </a:cubicBezTo>
                  <a:lnTo>
                    <a:pt x="1107" y="6651"/>
                  </a:lnTo>
                  <a:lnTo>
                    <a:pt x="1003" y="6688"/>
                  </a:lnTo>
                  <a:cubicBezTo>
                    <a:pt x="1984" y="9567"/>
                    <a:pt x="3927" y="12166"/>
                    <a:pt x="6775" y="14411"/>
                  </a:cubicBezTo>
                  <a:cubicBezTo>
                    <a:pt x="6794" y="14425"/>
                    <a:pt x="6818" y="14433"/>
                    <a:pt x="6842" y="14433"/>
                  </a:cubicBezTo>
                  <a:cubicBezTo>
                    <a:pt x="6851" y="14433"/>
                    <a:pt x="6861" y="14432"/>
                    <a:pt x="6871" y="14432"/>
                  </a:cubicBezTo>
                  <a:cubicBezTo>
                    <a:pt x="6903" y="14425"/>
                    <a:pt x="6929" y="14402"/>
                    <a:pt x="6943" y="14369"/>
                  </a:cubicBezTo>
                  <a:cubicBezTo>
                    <a:pt x="6965" y="14320"/>
                    <a:pt x="9125" y="9194"/>
                    <a:pt x="6963" y="4307"/>
                  </a:cubicBezTo>
                  <a:cubicBezTo>
                    <a:pt x="6953" y="4280"/>
                    <a:pt x="6933" y="4257"/>
                    <a:pt x="6908" y="4244"/>
                  </a:cubicBezTo>
                  <a:cubicBezTo>
                    <a:pt x="4183" y="2905"/>
                    <a:pt x="2667" y="1040"/>
                    <a:pt x="2006" y="47"/>
                  </a:cubicBezTo>
                  <a:cubicBezTo>
                    <a:pt x="1985" y="16"/>
                    <a:pt x="1944"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6"/>
            <p:cNvSpPr/>
            <p:nvPr/>
          </p:nvSpPr>
          <p:spPr>
            <a:xfrm>
              <a:off x="6775398" y="3592943"/>
              <a:ext cx="430417" cy="218748"/>
            </a:xfrm>
            <a:custGeom>
              <a:avLst/>
              <a:gdLst/>
              <a:ahLst/>
              <a:cxnLst/>
              <a:rect l="l" t="t" r="r" b="b"/>
              <a:pathLst>
                <a:path w="14655" h="7448" extrusionOk="0">
                  <a:moveTo>
                    <a:pt x="7492" y="227"/>
                  </a:moveTo>
                  <a:cubicBezTo>
                    <a:pt x="11919" y="1965"/>
                    <a:pt x="14018" y="6280"/>
                    <a:pt x="14382" y="7091"/>
                  </a:cubicBezTo>
                  <a:cubicBezTo>
                    <a:pt x="13576" y="7182"/>
                    <a:pt x="12791" y="7227"/>
                    <a:pt x="12027" y="7227"/>
                  </a:cubicBezTo>
                  <a:cubicBezTo>
                    <a:pt x="9475" y="7227"/>
                    <a:pt x="7161" y="6724"/>
                    <a:pt x="5122" y="5726"/>
                  </a:cubicBezTo>
                  <a:cubicBezTo>
                    <a:pt x="5119" y="5723"/>
                    <a:pt x="5113" y="5720"/>
                    <a:pt x="5111" y="5716"/>
                  </a:cubicBezTo>
                  <a:cubicBezTo>
                    <a:pt x="2477" y="4423"/>
                    <a:pt x="975" y="2637"/>
                    <a:pt x="278" y="1623"/>
                  </a:cubicBezTo>
                  <a:cubicBezTo>
                    <a:pt x="560" y="1476"/>
                    <a:pt x="803" y="1261"/>
                    <a:pt x="981" y="996"/>
                  </a:cubicBezTo>
                  <a:cubicBezTo>
                    <a:pt x="1033" y="918"/>
                    <a:pt x="1082" y="835"/>
                    <a:pt x="1120" y="750"/>
                  </a:cubicBezTo>
                  <a:cubicBezTo>
                    <a:pt x="1636" y="846"/>
                    <a:pt x="2363" y="938"/>
                    <a:pt x="3245" y="938"/>
                  </a:cubicBezTo>
                  <a:cubicBezTo>
                    <a:pt x="4426" y="938"/>
                    <a:pt x="5886" y="773"/>
                    <a:pt x="7492" y="227"/>
                  </a:cubicBezTo>
                  <a:close/>
                  <a:moveTo>
                    <a:pt x="7495" y="0"/>
                  </a:moveTo>
                  <a:cubicBezTo>
                    <a:pt x="7483" y="0"/>
                    <a:pt x="7470" y="2"/>
                    <a:pt x="7457" y="6"/>
                  </a:cubicBezTo>
                  <a:cubicBezTo>
                    <a:pt x="5861" y="553"/>
                    <a:pt x="4412" y="719"/>
                    <a:pt x="3243" y="719"/>
                  </a:cubicBezTo>
                  <a:cubicBezTo>
                    <a:pt x="2330" y="719"/>
                    <a:pt x="1587" y="618"/>
                    <a:pt x="1077" y="519"/>
                  </a:cubicBezTo>
                  <a:cubicBezTo>
                    <a:pt x="1071" y="518"/>
                    <a:pt x="1064" y="517"/>
                    <a:pt x="1057" y="517"/>
                  </a:cubicBezTo>
                  <a:cubicBezTo>
                    <a:pt x="1012" y="517"/>
                    <a:pt x="972" y="542"/>
                    <a:pt x="955" y="585"/>
                  </a:cubicBezTo>
                  <a:cubicBezTo>
                    <a:pt x="912" y="686"/>
                    <a:pt x="861" y="781"/>
                    <a:pt x="798" y="875"/>
                  </a:cubicBezTo>
                  <a:cubicBezTo>
                    <a:pt x="619" y="1141"/>
                    <a:pt x="368" y="1351"/>
                    <a:pt x="72" y="1479"/>
                  </a:cubicBezTo>
                  <a:cubicBezTo>
                    <a:pt x="42" y="1490"/>
                    <a:pt x="19" y="1516"/>
                    <a:pt x="9" y="1547"/>
                  </a:cubicBezTo>
                  <a:cubicBezTo>
                    <a:pt x="1" y="1580"/>
                    <a:pt x="6" y="1614"/>
                    <a:pt x="24" y="1640"/>
                  </a:cubicBezTo>
                  <a:cubicBezTo>
                    <a:pt x="697" y="2651"/>
                    <a:pt x="2235" y="4545"/>
                    <a:pt x="4998" y="5908"/>
                  </a:cubicBezTo>
                  <a:cubicBezTo>
                    <a:pt x="5001" y="5911"/>
                    <a:pt x="5007" y="5915"/>
                    <a:pt x="5012" y="5916"/>
                  </a:cubicBezTo>
                  <a:cubicBezTo>
                    <a:pt x="7086" y="6935"/>
                    <a:pt x="9437" y="7447"/>
                    <a:pt x="12029" y="7447"/>
                  </a:cubicBezTo>
                  <a:cubicBezTo>
                    <a:pt x="12846" y="7447"/>
                    <a:pt x="13688" y="7396"/>
                    <a:pt x="14554" y="7292"/>
                  </a:cubicBezTo>
                  <a:cubicBezTo>
                    <a:pt x="14588" y="7286"/>
                    <a:pt x="14618" y="7268"/>
                    <a:pt x="14635" y="7239"/>
                  </a:cubicBezTo>
                  <a:cubicBezTo>
                    <a:pt x="14652" y="7211"/>
                    <a:pt x="14655" y="7175"/>
                    <a:pt x="14642" y="7143"/>
                  </a:cubicBezTo>
                  <a:cubicBezTo>
                    <a:pt x="14621" y="7091"/>
                    <a:pt x="12524" y="1945"/>
                    <a:pt x="7534" y="8"/>
                  </a:cubicBezTo>
                  <a:cubicBezTo>
                    <a:pt x="7523" y="3"/>
                    <a:pt x="7509" y="0"/>
                    <a:pt x="7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6"/>
            <p:cNvSpPr/>
            <p:nvPr/>
          </p:nvSpPr>
          <p:spPr>
            <a:xfrm>
              <a:off x="6524667" y="3127428"/>
              <a:ext cx="266826" cy="420755"/>
            </a:xfrm>
            <a:custGeom>
              <a:avLst/>
              <a:gdLst/>
              <a:ahLst/>
              <a:cxnLst/>
              <a:rect l="l" t="t" r="r" b="b"/>
              <a:pathLst>
                <a:path w="9085" h="14326" extrusionOk="0">
                  <a:moveTo>
                    <a:pt x="2327" y="286"/>
                  </a:moveTo>
                  <a:cubicBezTo>
                    <a:pt x="5077" y="2485"/>
                    <a:pt x="6957" y="5019"/>
                    <a:pt x="7911" y="7819"/>
                  </a:cubicBezTo>
                  <a:cubicBezTo>
                    <a:pt x="8830" y="10512"/>
                    <a:pt x="8663" y="12789"/>
                    <a:pt x="8459" y="13977"/>
                  </a:cubicBezTo>
                  <a:cubicBezTo>
                    <a:pt x="8293" y="13929"/>
                    <a:pt x="8121" y="13905"/>
                    <a:pt x="7950" y="13905"/>
                  </a:cubicBezTo>
                  <a:cubicBezTo>
                    <a:pt x="7791" y="13905"/>
                    <a:pt x="7631" y="13926"/>
                    <a:pt x="7475" y="13968"/>
                  </a:cubicBezTo>
                  <a:cubicBezTo>
                    <a:pt x="7450" y="13972"/>
                    <a:pt x="7424" y="13982"/>
                    <a:pt x="7393" y="13991"/>
                  </a:cubicBezTo>
                  <a:cubicBezTo>
                    <a:pt x="7314" y="14015"/>
                    <a:pt x="7240" y="14043"/>
                    <a:pt x="7169" y="14076"/>
                  </a:cubicBezTo>
                  <a:cubicBezTo>
                    <a:pt x="6471" y="13079"/>
                    <a:pt x="4955" y="11301"/>
                    <a:pt x="2347" y="10010"/>
                  </a:cubicBezTo>
                  <a:cubicBezTo>
                    <a:pt x="442" y="5654"/>
                    <a:pt x="2008" y="1118"/>
                    <a:pt x="2327" y="286"/>
                  </a:cubicBezTo>
                  <a:close/>
                  <a:moveTo>
                    <a:pt x="2279" y="1"/>
                  </a:moveTo>
                  <a:cubicBezTo>
                    <a:pt x="2270" y="1"/>
                    <a:pt x="2261" y="2"/>
                    <a:pt x="2252" y="5"/>
                  </a:cubicBezTo>
                  <a:cubicBezTo>
                    <a:pt x="2220" y="12"/>
                    <a:pt x="2193" y="34"/>
                    <a:pt x="2179" y="66"/>
                  </a:cubicBezTo>
                  <a:cubicBezTo>
                    <a:pt x="2156" y="118"/>
                    <a:pt x="0" y="5241"/>
                    <a:pt x="2162" y="10134"/>
                  </a:cubicBezTo>
                  <a:cubicBezTo>
                    <a:pt x="2172" y="10158"/>
                    <a:pt x="2189" y="10177"/>
                    <a:pt x="2213" y="10188"/>
                  </a:cubicBezTo>
                  <a:cubicBezTo>
                    <a:pt x="4868" y="11491"/>
                    <a:pt x="6379" y="13310"/>
                    <a:pt x="7042" y="14277"/>
                  </a:cubicBezTo>
                  <a:cubicBezTo>
                    <a:pt x="7064" y="14307"/>
                    <a:pt x="7098" y="14325"/>
                    <a:pt x="7134" y="14325"/>
                  </a:cubicBezTo>
                  <a:cubicBezTo>
                    <a:pt x="7149" y="14325"/>
                    <a:pt x="7168" y="14321"/>
                    <a:pt x="7183" y="14313"/>
                  </a:cubicBezTo>
                  <a:cubicBezTo>
                    <a:pt x="7269" y="14267"/>
                    <a:pt x="7360" y="14231"/>
                    <a:pt x="7461" y="14199"/>
                  </a:cubicBezTo>
                  <a:cubicBezTo>
                    <a:pt x="7481" y="14193"/>
                    <a:pt x="7502" y="14186"/>
                    <a:pt x="7525" y="14182"/>
                  </a:cubicBezTo>
                  <a:cubicBezTo>
                    <a:pt x="7666" y="14143"/>
                    <a:pt x="7810" y="14124"/>
                    <a:pt x="7953" y="14124"/>
                  </a:cubicBezTo>
                  <a:cubicBezTo>
                    <a:pt x="8141" y="14124"/>
                    <a:pt x="8328" y="14157"/>
                    <a:pt x="8508" y="14221"/>
                  </a:cubicBezTo>
                  <a:cubicBezTo>
                    <a:pt x="8519" y="14226"/>
                    <a:pt x="8531" y="14228"/>
                    <a:pt x="8543" y="14228"/>
                  </a:cubicBezTo>
                  <a:cubicBezTo>
                    <a:pt x="8562" y="14228"/>
                    <a:pt x="8581" y="14223"/>
                    <a:pt x="8599" y="14213"/>
                  </a:cubicBezTo>
                  <a:cubicBezTo>
                    <a:pt x="8627" y="14197"/>
                    <a:pt x="8646" y="14170"/>
                    <a:pt x="8652" y="14139"/>
                  </a:cubicBezTo>
                  <a:cubicBezTo>
                    <a:pt x="8867" y="12968"/>
                    <a:pt x="9085" y="10583"/>
                    <a:pt x="8118" y="7747"/>
                  </a:cubicBezTo>
                  <a:cubicBezTo>
                    <a:pt x="7136" y="4868"/>
                    <a:pt x="5195" y="2269"/>
                    <a:pt x="2347" y="23"/>
                  </a:cubicBezTo>
                  <a:cubicBezTo>
                    <a:pt x="2327" y="10"/>
                    <a:pt x="2304" y="1"/>
                    <a:pt x="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6"/>
            <p:cNvSpPr/>
            <p:nvPr/>
          </p:nvSpPr>
          <p:spPr>
            <a:xfrm>
              <a:off x="6309385" y="3375928"/>
              <a:ext cx="428126" cy="218630"/>
            </a:xfrm>
            <a:custGeom>
              <a:avLst/>
              <a:gdLst/>
              <a:ahLst/>
              <a:cxnLst/>
              <a:rect l="l" t="t" r="r" b="b"/>
              <a:pathLst>
                <a:path w="14577" h="7444" extrusionOk="0">
                  <a:moveTo>
                    <a:pt x="2620" y="220"/>
                  </a:moveTo>
                  <a:cubicBezTo>
                    <a:pt x="5178" y="220"/>
                    <a:pt x="7499" y="724"/>
                    <a:pt x="9543" y="1727"/>
                  </a:cubicBezTo>
                  <a:cubicBezTo>
                    <a:pt x="12110" y="2988"/>
                    <a:pt x="13608" y="4728"/>
                    <a:pt x="14303" y="5716"/>
                  </a:cubicBezTo>
                  <a:cubicBezTo>
                    <a:pt x="14021" y="5886"/>
                    <a:pt x="13787" y="6129"/>
                    <a:pt x="13625" y="6426"/>
                  </a:cubicBezTo>
                  <a:cubicBezTo>
                    <a:pt x="13579" y="6508"/>
                    <a:pt x="13539" y="6596"/>
                    <a:pt x="13504" y="6692"/>
                  </a:cubicBezTo>
                  <a:cubicBezTo>
                    <a:pt x="12993" y="6599"/>
                    <a:pt x="12279" y="6510"/>
                    <a:pt x="11413" y="6510"/>
                  </a:cubicBezTo>
                  <a:cubicBezTo>
                    <a:pt x="10234" y="6510"/>
                    <a:pt x="8774" y="6675"/>
                    <a:pt x="7165" y="7217"/>
                  </a:cubicBezTo>
                  <a:cubicBezTo>
                    <a:pt x="2737" y="5483"/>
                    <a:pt x="637" y="1166"/>
                    <a:pt x="274" y="355"/>
                  </a:cubicBezTo>
                  <a:cubicBezTo>
                    <a:pt x="1076" y="265"/>
                    <a:pt x="1859" y="220"/>
                    <a:pt x="2620" y="220"/>
                  </a:cubicBezTo>
                  <a:close/>
                  <a:moveTo>
                    <a:pt x="2625" y="1"/>
                  </a:moveTo>
                  <a:cubicBezTo>
                    <a:pt x="1807" y="1"/>
                    <a:pt x="966" y="52"/>
                    <a:pt x="101" y="154"/>
                  </a:cubicBezTo>
                  <a:cubicBezTo>
                    <a:pt x="67" y="159"/>
                    <a:pt x="37" y="178"/>
                    <a:pt x="19" y="206"/>
                  </a:cubicBezTo>
                  <a:cubicBezTo>
                    <a:pt x="3" y="235"/>
                    <a:pt x="0" y="270"/>
                    <a:pt x="12" y="303"/>
                  </a:cubicBezTo>
                  <a:cubicBezTo>
                    <a:pt x="33" y="356"/>
                    <a:pt x="2132" y="5504"/>
                    <a:pt x="7122" y="7437"/>
                  </a:cubicBezTo>
                  <a:cubicBezTo>
                    <a:pt x="7135" y="7441"/>
                    <a:pt x="7146" y="7444"/>
                    <a:pt x="7161" y="7444"/>
                  </a:cubicBezTo>
                  <a:cubicBezTo>
                    <a:pt x="7174" y="7444"/>
                    <a:pt x="7186" y="7441"/>
                    <a:pt x="7199" y="7438"/>
                  </a:cubicBezTo>
                  <a:cubicBezTo>
                    <a:pt x="8792" y="6894"/>
                    <a:pt x="10239" y="6729"/>
                    <a:pt x="11406" y="6729"/>
                  </a:cubicBezTo>
                  <a:cubicBezTo>
                    <a:pt x="12312" y="6729"/>
                    <a:pt x="13049" y="6828"/>
                    <a:pt x="13555" y="6925"/>
                  </a:cubicBezTo>
                  <a:cubicBezTo>
                    <a:pt x="13561" y="6926"/>
                    <a:pt x="13568" y="6927"/>
                    <a:pt x="13574" y="6927"/>
                  </a:cubicBezTo>
                  <a:cubicBezTo>
                    <a:pt x="13622" y="6927"/>
                    <a:pt x="13664" y="6898"/>
                    <a:pt x="13680" y="6850"/>
                  </a:cubicBezTo>
                  <a:cubicBezTo>
                    <a:pt x="13717" y="6732"/>
                    <a:pt x="13761" y="6628"/>
                    <a:pt x="13816" y="6532"/>
                  </a:cubicBezTo>
                  <a:cubicBezTo>
                    <a:pt x="13978" y="6238"/>
                    <a:pt x="14217" y="6003"/>
                    <a:pt x="14512" y="5852"/>
                  </a:cubicBezTo>
                  <a:cubicBezTo>
                    <a:pt x="14540" y="5837"/>
                    <a:pt x="14562" y="5810"/>
                    <a:pt x="14569" y="5780"/>
                  </a:cubicBezTo>
                  <a:cubicBezTo>
                    <a:pt x="14576" y="5751"/>
                    <a:pt x="14570" y="5718"/>
                    <a:pt x="14552" y="5692"/>
                  </a:cubicBezTo>
                  <a:cubicBezTo>
                    <a:pt x="13875" y="4705"/>
                    <a:pt x="12337" y="2855"/>
                    <a:pt x="9639" y="1529"/>
                  </a:cubicBezTo>
                  <a:cubicBezTo>
                    <a:pt x="7565" y="512"/>
                    <a:pt x="5215"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6"/>
            <p:cNvSpPr/>
            <p:nvPr/>
          </p:nvSpPr>
          <p:spPr>
            <a:xfrm>
              <a:off x="6531686" y="3611974"/>
              <a:ext cx="226648" cy="429918"/>
            </a:xfrm>
            <a:custGeom>
              <a:avLst/>
              <a:gdLst/>
              <a:ahLst/>
              <a:cxnLst/>
              <a:rect l="l" t="t" r="r" b="b"/>
              <a:pathLst>
                <a:path w="7717" h="14638" extrusionOk="0">
                  <a:moveTo>
                    <a:pt x="6091" y="266"/>
                  </a:moveTo>
                  <a:cubicBezTo>
                    <a:pt x="6254" y="536"/>
                    <a:pt x="6482" y="764"/>
                    <a:pt x="6759" y="926"/>
                  </a:cubicBezTo>
                  <a:cubicBezTo>
                    <a:pt x="6836" y="970"/>
                    <a:pt x="6910" y="1009"/>
                    <a:pt x="6983" y="1039"/>
                  </a:cubicBezTo>
                  <a:cubicBezTo>
                    <a:pt x="6748" y="2256"/>
                    <a:pt x="6527" y="4629"/>
                    <a:pt x="7491" y="7477"/>
                  </a:cubicBezTo>
                  <a:cubicBezTo>
                    <a:pt x="5757" y="11905"/>
                    <a:pt x="1440" y="14005"/>
                    <a:pt x="628" y="14369"/>
                  </a:cubicBezTo>
                  <a:cubicBezTo>
                    <a:pt x="237" y="10875"/>
                    <a:pt x="695" y="7762"/>
                    <a:pt x="1994" y="5113"/>
                  </a:cubicBezTo>
                  <a:cubicBezTo>
                    <a:pt x="1997" y="5108"/>
                    <a:pt x="2001" y="5103"/>
                    <a:pt x="2003" y="5096"/>
                  </a:cubicBezTo>
                  <a:cubicBezTo>
                    <a:pt x="3294" y="2464"/>
                    <a:pt x="5079" y="960"/>
                    <a:pt x="6091" y="266"/>
                  </a:cubicBezTo>
                  <a:close/>
                  <a:moveTo>
                    <a:pt x="6125" y="0"/>
                  </a:moveTo>
                  <a:cubicBezTo>
                    <a:pt x="6105" y="0"/>
                    <a:pt x="6084" y="7"/>
                    <a:pt x="6067" y="19"/>
                  </a:cubicBezTo>
                  <a:cubicBezTo>
                    <a:pt x="5059" y="690"/>
                    <a:pt x="3169" y="2229"/>
                    <a:pt x="1812" y="4985"/>
                  </a:cubicBezTo>
                  <a:cubicBezTo>
                    <a:pt x="1809" y="4991"/>
                    <a:pt x="1806" y="4996"/>
                    <a:pt x="1803" y="5001"/>
                  </a:cubicBezTo>
                  <a:cubicBezTo>
                    <a:pt x="463" y="7728"/>
                    <a:pt x="0" y="10938"/>
                    <a:pt x="425" y="14539"/>
                  </a:cubicBezTo>
                  <a:cubicBezTo>
                    <a:pt x="430" y="14574"/>
                    <a:pt x="450" y="14604"/>
                    <a:pt x="479" y="14621"/>
                  </a:cubicBezTo>
                  <a:cubicBezTo>
                    <a:pt x="496" y="14632"/>
                    <a:pt x="516" y="14638"/>
                    <a:pt x="536" y="14638"/>
                  </a:cubicBezTo>
                  <a:cubicBezTo>
                    <a:pt x="550" y="14638"/>
                    <a:pt x="563" y="14633"/>
                    <a:pt x="574" y="14631"/>
                  </a:cubicBezTo>
                  <a:cubicBezTo>
                    <a:pt x="627" y="14609"/>
                    <a:pt x="5775" y="12510"/>
                    <a:pt x="7706" y="7520"/>
                  </a:cubicBezTo>
                  <a:cubicBezTo>
                    <a:pt x="7716" y="7497"/>
                    <a:pt x="7716" y="7469"/>
                    <a:pt x="7708" y="7443"/>
                  </a:cubicBezTo>
                  <a:cubicBezTo>
                    <a:pt x="6721" y="4556"/>
                    <a:pt x="6974" y="2161"/>
                    <a:pt x="7214" y="992"/>
                  </a:cubicBezTo>
                  <a:cubicBezTo>
                    <a:pt x="7224" y="939"/>
                    <a:pt x="7194" y="885"/>
                    <a:pt x="7142" y="868"/>
                  </a:cubicBezTo>
                  <a:cubicBezTo>
                    <a:pt x="7051" y="835"/>
                    <a:pt x="6960" y="794"/>
                    <a:pt x="6866" y="740"/>
                  </a:cubicBezTo>
                  <a:cubicBezTo>
                    <a:pt x="6590" y="577"/>
                    <a:pt x="6368" y="342"/>
                    <a:pt x="6225" y="62"/>
                  </a:cubicBezTo>
                  <a:cubicBezTo>
                    <a:pt x="6211" y="33"/>
                    <a:pt x="6185" y="13"/>
                    <a:pt x="6155" y="5"/>
                  </a:cubicBezTo>
                  <a:cubicBezTo>
                    <a:pt x="6146" y="2"/>
                    <a:pt x="6136" y="0"/>
                    <a:pt x="6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6"/>
            <p:cNvSpPr/>
            <p:nvPr/>
          </p:nvSpPr>
          <p:spPr>
            <a:xfrm>
              <a:off x="6701827" y="3535818"/>
              <a:ext cx="112751" cy="111019"/>
            </a:xfrm>
            <a:custGeom>
              <a:avLst/>
              <a:gdLst/>
              <a:ahLst/>
              <a:cxnLst/>
              <a:rect l="l" t="t" r="r" b="b"/>
              <a:pathLst>
                <a:path w="3839" h="3780" extrusionOk="0">
                  <a:moveTo>
                    <a:pt x="1922" y="224"/>
                  </a:moveTo>
                  <a:cubicBezTo>
                    <a:pt x="2111" y="224"/>
                    <a:pt x="2300" y="256"/>
                    <a:pt x="2482" y="321"/>
                  </a:cubicBezTo>
                  <a:cubicBezTo>
                    <a:pt x="2595" y="361"/>
                    <a:pt x="2709" y="416"/>
                    <a:pt x="2816" y="482"/>
                  </a:cubicBezTo>
                  <a:cubicBezTo>
                    <a:pt x="3101" y="664"/>
                    <a:pt x="3322" y="923"/>
                    <a:pt x="3453" y="1234"/>
                  </a:cubicBezTo>
                  <a:cubicBezTo>
                    <a:pt x="3476" y="1286"/>
                    <a:pt x="3497" y="1343"/>
                    <a:pt x="3515" y="1400"/>
                  </a:cubicBezTo>
                  <a:cubicBezTo>
                    <a:pt x="3531" y="1457"/>
                    <a:pt x="3545" y="1514"/>
                    <a:pt x="3558" y="1571"/>
                  </a:cubicBezTo>
                  <a:cubicBezTo>
                    <a:pt x="3621" y="1894"/>
                    <a:pt x="3588" y="2226"/>
                    <a:pt x="3461" y="2532"/>
                  </a:cubicBezTo>
                  <a:cubicBezTo>
                    <a:pt x="3419" y="2635"/>
                    <a:pt x="3367" y="2729"/>
                    <a:pt x="3305" y="2823"/>
                  </a:cubicBezTo>
                  <a:cubicBezTo>
                    <a:pt x="3125" y="3091"/>
                    <a:pt x="2875" y="3300"/>
                    <a:pt x="2578" y="3427"/>
                  </a:cubicBezTo>
                  <a:cubicBezTo>
                    <a:pt x="2524" y="3448"/>
                    <a:pt x="2469" y="3469"/>
                    <a:pt x="2412" y="3487"/>
                  </a:cubicBezTo>
                  <a:cubicBezTo>
                    <a:pt x="2369" y="3499"/>
                    <a:pt x="2326" y="3512"/>
                    <a:pt x="2282" y="3521"/>
                  </a:cubicBezTo>
                  <a:cubicBezTo>
                    <a:pt x="2162" y="3548"/>
                    <a:pt x="2041" y="3561"/>
                    <a:pt x="1920" y="3561"/>
                  </a:cubicBezTo>
                  <a:cubicBezTo>
                    <a:pt x="1727" y="3561"/>
                    <a:pt x="1536" y="3527"/>
                    <a:pt x="1352" y="3461"/>
                  </a:cubicBezTo>
                  <a:cubicBezTo>
                    <a:pt x="1261" y="3428"/>
                    <a:pt x="1171" y="3387"/>
                    <a:pt x="1076" y="3333"/>
                  </a:cubicBezTo>
                  <a:cubicBezTo>
                    <a:pt x="798" y="3170"/>
                    <a:pt x="578" y="2935"/>
                    <a:pt x="434" y="2652"/>
                  </a:cubicBezTo>
                  <a:cubicBezTo>
                    <a:pt x="391" y="2567"/>
                    <a:pt x="352" y="2477"/>
                    <a:pt x="324" y="2381"/>
                  </a:cubicBezTo>
                  <a:lnTo>
                    <a:pt x="314" y="2353"/>
                  </a:lnTo>
                  <a:cubicBezTo>
                    <a:pt x="224" y="2044"/>
                    <a:pt x="226" y="1716"/>
                    <a:pt x="323" y="1410"/>
                  </a:cubicBezTo>
                  <a:cubicBezTo>
                    <a:pt x="361" y="1291"/>
                    <a:pt x="405" y="1187"/>
                    <a:pt x="459" y="1091"/>
                  </a:cubicBezTo>
                  <a:cubicBezTo>
                    <a:pt x="620" y="798"/>
                    <a:pt x="861" y="563"/>
                    <a:pt x="1157" y="410"/>
                  </a:cubicBezTo>
                  <a:cubicBezTo>
                    <a:pt x="1243" y="365"/>
                    <a:pt x="1332" y="329"/>
                    <a:pt x="1435" y="297"/>
                  </a:cubicBezTo>
                  <a:cubicBezTo>
                    <a:pt x="1453" y="292"/>
                    <a:pt x="1475" y="285"/>
                    <a:pt x="1499" y="279"/>
                  </a:cubicBezTo>
                  <a:cubicBezTo>
                    <a:pt x="1638" y="242"/>
                    <a:pt x="1780" y="224"/>
                    <a:pt x="1922" y="224"/>
                  </a:cubicBezTo>
                  <a:close/>
                  <a:moveTo>
                    <a:pt x="1920" y="0"/>
                  </a:moveTo>
                  <a:cubicBezTo>
                    <a:pt x="1759" y="0"/>
                    <a:pt x="1599" y="21"/>
                    <a:pt x="1442" y="63"/>
                  </a:cubicBezTo>
                  <a:cubicBezTo>
                    <a:pt x="1416" y="67"/>
                    <a:pt x="1389" y="77"/>
                    <a:pt x="1359" y="86"/>
                  </a:cubicBezTo>
                  <a:cubicBezTo>
                    <a:pt x="1250" y="120"/>
                    <a:pt x="1147" y="160"/>
                    <a:pt x="1050" y="213"/>
                  </a:cubicBezTo>
                  <a:cubicBezTo>
                    <a:pt x="717" y="383"/>
                    <a:pt x="442" y="648"/>
                    <a:pt x="261" y="982"/>
                  </a:cubicBezTo>
                  <a:cubicBezTo>
                    <a:pt x="200" y="1088"/>
                    <a:pt x="150" y="1205"/>
                    <a:pt x="108" y="1340"/>
                  </a:cubicBezTo>
                  <a:cubicBezTo>
                    <a:pt x="2" y="1694"/>
                    <a:pt x="1" y="2064"/>
                    <a:pt x="103" y="2414"/>
                  </a:cubicBezTo>
                  <a:lnTo>
                    <a:pt x="103" y="2416"/>
                  </a:lnTo>
                  <a:lnTo>
                    <a:pt x="112" y="2444"/>
                  </a:lnTo>
                  <a:cubicBezTo>
                    <a:pt x="146" y="2552"/>
                    <a:pt x="189" y="2656"/>
                    <a:pt x="239" y="2750"/>
                  </a:cubicBezTo>
                  <a:cubicBezTo>
                    <a:pt x="399" y="3069"/>
                    <a:pt x="652" y="3336"/>
                    <a:pt x="965" y="3519"/>
                  </a:cubicBezTo>
                  <a:cubicBezTo>
                    <a:pt x="1072" y="3582"/>
                    <a:pt x="1174" y="3630"/>
                    <a:pt x="1275" y="3666"/>
                  </a:cubicBezTo>
                  <a:cubicBezTo>
                    <a:pt x="1485" y="3741"/>
                    <a:pt x="1700" y="3780"/>
                    <a:pt x="1916" y="3780"/>
                  </a:cubicBezTo>
                  <a:cubicBezTo>
                    <a:pt x="2054" y="3780"/>
                    <a:pt x="2192" y="3766"/>
                    <a:pt x="2326" y="3734"/>
                  </a:cubicBezTo>
                  <a:cubicBezTo>
                    <a:pt x="2376" y="3724"/>
                    <a:pt x="2423" y="3710"/>
                    <a:pt x="2472" y="3696"/>
                  </a:cubicBezTo>
                  <a:cubicBezTo>
                    <a:pt x="2534" y="3676"/>
                    <a:pt x="2597" y="3653"/>
                    <a:pt x="2661" y="3626"/>
                  </a:cubicBezTo>
                  <a:cubicBezTo>
                    <a:pt x="2996" y="3482"/>
                    <a:pt x="3279" y="3246"/>
                    <a:pt x="3481" y="2943"/>
                  </a:cubicBezTo>
                  <a:cubicBezTo>
                    <a:pt x="3551" y="2840"/>
                    <a:pt x="3609" y="2729"/>
                    <a:pt x="3658" y="2615"/>
                  </a:cubicBezTo>
                  <a:cubicBezTo>
                    <a:pt x="3800" y="2270"/>
                    <a:pt x="3839" y="1894"/>
                    <a:pt x="3766" y="1526"/>
                  </a:cubicBezTo>
                  <a:cubicBezTo>
                    <a:pt x="3753" y="1460"/>
                    <a:pt x="3738" y="1396"/>
                    <a:pt x="3718" y="1333"/>
                  </a:cubicBezTo>
                  <a:cubicBezTo>
                    <a:pt x="3699" y="1268"/>
                    <a:pt x="3674" y="1202"/>
                    <a:pt x="3646" y="1142"/>
                  </a:cubicBezTo>
                  <a:cubicBezTo>
                    <a:pt x="3500" y="794"/>
                    <a:pt x="3251" y="500"/>
                    <a:pt x="2926" y="294"/>
                  </a:cubicBezTo>
                  <a:cubicBezTo>
                    <a:pt x="2805" y="220"/>
                    <a:pt x="2678" y="157"/>
                    <a:pt x="2548" y="110"/>
                  </a:cubicBezTo>
                  <a:cubicBezTo>
                    <a:pt x="2345" y="37"/>
                    <a:pt x="2132" y="0"/>
                    <a:pt x="1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6"/>
            <p:cNvSpPr/>
            <p:nvPr/>
          </p:nvSpPr>
          <p:spPr>
            <a:xfrm>
              <a:off x="6719684" y="3552618"/>
              <a:ext cx="72603" cy="77214"/>
            </a:xfrm>
            <a:custGeom>
              <a:avLst/>
              <a:gdLst/>
              <a:ahLst/>
              <a:cxnLst/>
              <a:rect l="l" t="t" r="r" b="b"/>
              <a:pathLst>
                <a:path w="2472" h="2629" extrusionOk="0">
                  <a:moveTo>
                    <a:pt x="1041" y="0"/>
                  </a:moveTo>
                  <a:cubicBezTo>
                    <a:pt x="1034" y="0"/>
                    <a:pt x="1028" y="2"/>
                    <a:pt x="1022" y="4"/>
                  </a:cubicBezTo>
                  <a:cubicBezTo>
                    <a:pt x="568" y="156"/>
                    <a:pt x="209" y="548"/>
                    <a:pt x="108" y="998"/>
                  </a:cubicBezTo>
                  <a:cubicBezTo>
                    <a:pt x="1" y="1470"/>
                    <a:pt x="179" y="1979"/>
                    <a:pt x="551" y="2265"/>
                  </a:cubicBezTo>
                  <a:cubicBezTo>
                    <a:pt x="673" y="2362"/>
                    <a:pt x="828" y="2440"/>
                    <a:pt x="1033" y="2514"/>
                  </a:cubicBezTo>
                  <a:cubicBezTo>
                    <a:pt x="1184" y="2570"/>
                    <a:pt x="1375" y="2628"/>
                    <a:pt x="1576" y="2628"/>
                  </a:cubicBezTo>
                  <a:cubicBezTo>
                    <a:pt x="1631" y="2628"/>
                    <a:pt x="1686" y="2624"/>
                    <a:pt x="1743" y="2613"/>
                  </a:cubicBezTo>
                  <a:cubicBezTo>
                    <a:pt x="2016" y="2564"/>
                    <a:pt x="2241" y="2393"/>
                    <a:pt x="2446" y="2218"/>
                  </a:cubicBezTo>
                  <a:cubicBezTo>
                    <a:pt x="2469" y="2198"/>
                    <a:pt x="2472" y="2164"/>
                    <a:pt x="2452" y="2141"/>
                  </a:cubicBezTo>
                  <a:cubicBezTo>
                    <a:pt x="2441" y="2129"/>
                    <a:pt x="2426" y="2122"/>
                    <a:pt x="2410" y="2122"/>
                  </a:cubicBezTo>
                  <a:cubicBezTo>
                    <a:pt x="2398" y="2122"/>
                    <a:pt x="2385" y="2127"/>
                    <a:pt x="2375" y="2136"/>
                  </a:cubicBezTo>
                  <a:cubicBezTo>
                    <a:pt x="2183" y="2304"/>
                    <a:pt x="1973" y="2463"/>
                    <a:pt x="1725" y="2506"/>
                  </a:cubicBezTo>
                  <a:cubicBezTo>
                    <a:pt x="1677" y="2514"/>
                    <a:pt x="1628" y="2519"/>
                    <a:pt x="1576" y="2519"/>
                  </a:cubicBezTo>
                  <a:cubicBezTo>
                    <a:pt x="1432" y="2519"/>
                    <a:pt x="1270" y="2484"/>
                    <a:pt x="1072" y="2412"/>
                  </a:cubicBezTo>
                  <a:cubicBezTo>
                    <a:pt x="878" y="2341"/>
                    <a:pt x="734" y="2268"/>
                    <a:pt x="617" y="2178"/>
                  </a:cubicBezTo>
                  <a:cubicBezTo>
                    <a:pt x="284" y="1921"/>
                    <a:pt x="119" y="1445"/>
                    <a:pt x="216" y="1022"/>
                  </a:cubicBezTo>
                  <a:cubicBezTo>
                    <a:pt x="310" y="609"/>
                    <a:pt x="639" y="249"/>
                    <a:pt x="1058" y="106"/>
                  </a:cubicBezTo>
                  <a:cubicBezTo>
                    <a:pt x="1086" y="98"/>
                    <a:pt x="1102" y="65"/>
                    <a:pt x="1092" y="36"/>
                  </a:cubicBezTo>
                  <a:cubicBezTo>
                    <a:pt x="1085" y="14"/>
                    <a:pt x="1063" y="0"/>
                    <a:pt x="1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6"/>
            <p:cNvSpPr/>
            <p:nvPr/>
          </p:nvSpPr>
          <p:spPr>
            <a:xfrm>
              <a:off x="6738774" y="3575350"/>
              <a:ext cx="33364" cy="40178"/>
            </a:xfrm>
            <a:custGeom>
              <a:avLst/>
              <a:gdLst/>
              <a:ahLst/>
              <a:cxnLst/>
              <a:rect l="l" t="t" r="r" b="b"/>
              <a:pathLst>
                <a:path w="1136" h="1368" extrusionOk="0">
                  <a:moveTo>
                    <a:pt x="344" y="0"/>
                  </a:moveTo>
                  <a:cubicBezTo>
                    <a:pt x="334" y="0"/>
                    <a:pt x="324" y="3"/>
                    <a:pt x="315" y="9"/>
                  </a:cubicBezTo>
                  <a:cubicBezTo>
                    <a:pt x="141" y="117"/>
                    <a:pt x="24" y="319"/>
                    <a:pt x="13" y="534"/>
                  </a:cubicBezTo>
                  <a:cubicBezTo>
                    <a:pt x="0" y="735"/>
                    <a:pt x="77" y="941"/>
                    <a:pt x="221" y="1102"/>
                  </a:cubicBezTo>
                  <a:cubicBezTo>
                    <a:pt x="376" y="1273"/>
                    <a:pt x="598" y="1367"/>
                    <a:pt x="813" y="1367"/>
                  </a:cubicBezTo>
                  <a:cubicBezTo>
                    <a:pt x="912" y="1367"/>
                    <a:pt x="1006" y="1349"/>
                    <a:pt x="1097" y="1306"/>
                  </a:cubicBezTo>
                  <a:cubicBezTo>
                    <a:pt x="1124" y="1293"/>
                    <a:pt x="1135" y="1260"/>
                    <a:pt x="1124" y="1233"/>
                  </a:cubicBezTo>
                  <a:cubicBezTo>
                    <a:pt x="1114" y="1214"/>
                    <a:pt x="1094" y="1201"/>
                    <a:pt x="1072" y="1201"/>
                  </a:cubicBezTo>
                  <a:cubicBezTo>
                    <a:pt x="1065" y="1201"/>
                    <a:pt x="1057" y="1203"/>
                    <a:pt x="1050" y="1206"/>
                  </a:cubicBezTo>
                  <a:cubicBezTo>
                    <a:pt x="976" y="1240"/>
                    <a:pt x="895" y="1256"/>
                    <a:pt x="813" y="1256"/>
                  </a:cubicBezTo>
                  <a:cubicBezTo>
                    <a:pt x="628" y="1256"/>
                    <a:pt x="438" y="1175"/>
                    <a:pt x="305" y="1027"/>
                  </a:cubicBezTo>
                  <a:cubicBezTo>
                    <a:pt x="180" y="887"/>
                    <a:pt x="114" y="712"/>
                    <a:pt x="123" y="538"/>
                  </a:cubicBezTo>
                  <a:cubicBezTo>
                    <a:pt x="131" y="359"/>
                    <a:pt x="228" y="190"/>
                    <a:pt x="372" y="101"/>
                  </a:cubicBezTo>
                  <a:cubicBezTo>
                    <a:pt x="399" y="86"/>
                    <a:pt x="406" y="51"/>
                    <a:pt x="390" y="27"/>
                  </a:cubicBezTo>
                  <a:cubicBezTo>
                    <a:pt x="379" y="10"/>
                    <a:pt x="362"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6"/>
            <p:cNvSpPr/>
            <p:nvPr/>
          </p:nvSpPr>
          <p:spPr>
            <a:xfrm>
              <a:off x="6753459" y="3586951"/>
              <a:ext cx="6579" cy="13305"/>
            </a:xfrm>
            <a:custGeom>
              <a:avLst/>
              <a:gdLst/>
              <a:ahLst/>
              <a:cxnLst/>
              <a:rect l="l" t="t" r="r" b="b"/>
              <a:pathLst>
                <a:path w="224" h="453" extrusionOk="0">
                  <a:moveTo>
                    <a:pt x="125" y="0"/>
                  </a:moveTo>
                  <a:cubicBezTo>
                    <a:pt x="112" y="0"/>
                    <a:pt x="98" y="5"/>
                    <a:pt x="87" y="14"/>
                  </a:cubicBezTo>
                  <a:cubicBezTo>
                    <a:pt x="29" y="68"/>
                    <a:pt x="0" y="153"/>
                    <a:pt x="9" y="240"/>
                  </a:cubicBezTo>
                  <a:cubicBezTo>
                    <a:pt x="20" y="330"/>
                    <a:pt x="66" y="404"/>
                    <a:pt x="135" y="445"/>
                  </a:cubicBezTo>
                  <a:cubicBezTo>
                    <a:pt x="143" y="451"/>
                    <a:pt x="154" y="452"/>
                    <a:pt x="162" y="452"/>
                  </a:cubicBezTo>
                  <a:cubicBezTo>
                    <a:pt x="182" y="452"/>
                    <a:pt x="199" y="441"/>
                    <a:pt x="208" y="424"/>
                  </a:cubicBezTo>
                  <a:cubicBezTo>
                    <a:pt x="224" y="397"/>
                    <a:pt x="215" y="363"/>
                    <a:pt x="188" y="348"/>
                  </a:cubicBezTo>
                  <a:cubicBezTo>
                    <a:pt x="150" y="326"/>
                    <a:pt x="123" y="282"/>
                    <a:pt x="117" y="227"/>
                  </a:cubicBezTo>
                  <a:cubicBezTo>
                    <a:pt x="113" y="175"/>
                    <a:pt x="128" y="125"/>
                    <a:pt x="162" y="95"/>
                  </a:cubicBezTo>
                  <a:cubicBezTo>
                    <a:pt x="185" y="75"/>
                    <a:pt x="185" y="41"/>
                    <a:pt x="165" y="18"/>
                  </a:cubicBezTo>
                  <a:cubicBezTo>
                    <a:pt x="154" y="6"/>
                    <a:pt x="140"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6"/>
            <p:cNvSpPr/>
            <p:nvPr/>
          </p:nvSpPr>
          <p:spPr>
            <a:xfrm>
              <a:off x="6793990" y="3597289"/>
              <a:ext cx="5874" cy="8165"/>
            </a:xfrm>
            <a:custGeom>
              <a:avLst/>
              <a:gdLst/>
              <a:ahLst/>
              <a:cxnLst/>
              <a:rect l="l" t="t" r="r" b="b"/>
              <a:pathLst>
                <a:path w="200" h="278" extrusionOk="0">
                  <a:moveTo>
                    <a:pt x="136" y="1"/>
                  </a:moveTo>
                  <a:cubicBezTo>
                    <a:pt x="116" y="1"/>
                    <a:pt x="96" y="12"/>
                    <a:pt x="87" y="32"/>
                  </a:cubicBezTo>
                  <a:lnTo>
                    <a:pt x="13" y="199"/>
                  </a:lnTo>
                  <a:cubicBezTo>
                    <a:pt x="0" y="227"/>
                    <a:pt x="13" y="259"/>
                    <a:pt x="39" y="271"/>
                  </a:cubicBezTo>
                  <a:cubicBezTo>
                    <a:pt x="46" y="274"/>
                    <a:pt x="56" y="277"/>
                    <a:pt x="63" y="277"/>
                  </a:cubicBezTo>
                  <a:cubicBezTo>
                    <a:pt x="84" y="277"/>
                    <a:pt x="103" y="264"/>
                    <a:pt x="113" y="244"/>
                  </a:cubicBezTo>
                  <a:lnTo>
                    <a:pt x="187" y="79"/>
                  </a:lnTo>
                  <a:cubicBezTo>
                    <a:pt x="199" y="51"/>
                    <a:pt x="188" y="18"/>
                    <a:pt x="160" y="6"/>
                  </a:cubicBezTo>
                  <a:cubicBezTo>
                    <a:pt x="152" y="3"/>
                    <a:pt x="144"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6"/>
            <p:cNvSpPr/>
            <p:nvPr/>
          </p:nvSpPr>
          <p:spPr>
            <a:xfrm>
              <a:off x="6872789" y="3340801"/>
              <a:ext cx="66846" cy="148436"/>
            </a:xfrm>
            <a:custGeom>
              <a:avLst/>
              <a:gdLst/>
              <a:ahLst/>
              <a:cxnLst/>
              <a:rect l="l" t="t" r="r" b="b"/>
              <a:pathLst>
                <a:path w="2276" h="5054" extrusionOk="0">
                  <a:moveTo>
                    <a:pt x="2213" y="1"/>
                  </a:moveTo>
                  <a:cubicBezTo>
                    <a:pt x="2189" y="1"/>
                    <a:pt x="2168" y="21"/>
                    <a:pt x="2165" y="47"/>
                  </a:cubicBezTo>
                  <a:cubicBezTo>
                    <a:pt x="1873" y="1834"/>
                    <a:pt x="1132" y="3536"/>
                    <a:pt x="19" y="4967"/>
                  </a:cubicBezTo>
                  <a:cubicBezTo>
                    <a:pt x="0" y="4990"/>
                    <a:pt x="4" y="5025"/>
                    <a:pt x="29" y="5044"/>
                  </a:cubicBezTo>
                  <a:cubicBezTo>
                    <a:pt x="39" y="5051"/>
                    <a:pt x="50" y="5054"/>
                    <a:pt x="61" y="5054"/>
                  </a:cubicBezTo>
                  <a:cubicBezTo>
                    <a:pt x="78" y="5054"/>
                    <a:pt x="94" y="5047"/>
                    <a:pt x="104" y="5034"/>
                  </a:cubicBezTo>
                  <a:cubicBezTo>
                    <a:pt x="1228" y="3588"/>
                    <a:pt x="1977" y="1871"/>
                    <a:pt x="2272" y="64"/>
                  </a:cubicBezTo>
                  <a:cubicBezTo>
                    <a:pt x="2276" y="35"/>
                    <a:pt x="2257" y="7"/>
                    <a:pt x="2226" y="3"/>
                  </a:cubicBezTo>
                  <a:cubicBezTo>
                    <a:pt x="2222" y="1"/>
                    <a:pt x="2217"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6"/>
            <p:cNvSpPr/>
            <p:nvPr/>
          </p:nvSpPr>
          <p:spPr>
            <a:xfrm>
              <a:off x="6891322" y="3387588"/>
              <a:ext cx="22674" cy="52102"/>
            </a:xfrm>
            <a:custGeom>
              <a:avLst/>
              <a:gdLst/>
              <a:ahLst/>
              <a:cxnLst/>
              <a:rect l="l" t="t" r="r" b="b"/>
              <a:pathLst>
                <a:path w="772" h="1774" extrusionOk="0">
                  <a:moveTo>
                    <a:pt x="712" y="0"/>
                  </a:moveTo>
                  <a:cubicBezTo>
                    <a:pt x="687" y="0"/>
                    <a:pt x="664" y="17"/>
                    <a:pt x="658" y="42"/>
                  </a:cubicBezTo>
                  <a:cubicBezTo>
                    <a:pt x="501" y="611"/>
                    <a:pt x="285" y="1168"/>
                    <a:pt x="14" y="1695"/>
                  </a:cubicBezTo>
                  <a:cubicBezTo>
                    <a:pt x="0" y="1722"/>
                    <a:pt x="11" y="1753"/>
                    <a:pt x="38" y="1768"/>
                  </a:cubicBezTo>
                  <a:cubicBezTo>
                    <a:pt x="46" y="1772"/>
                    <a:pt x="54" y="1773"/>
                    <a:pt x="63" y="1773"/>
                  </a:cubicBezTo>
                  <a:cubicBezTo>
                    <a:pt x="83" y="1773"/>
                    <a:pt x="103" y="1760"/>
                    <a:pt x="113" y="1743"/>
                  </a:cubicBezTo>
                  <a:cubicBezTo>
                    <a:pt x="387" y="1211"/>
                    <a:pt x="605" y="647"/>
                    <a:pt x="765" y="70"/>
                  </a:cubicBezTo>
                  <a:cubicBezTo>
                    <a:pt x="772" y="40"/>
                    <a:pt x="753" y="12"/>
                    <a:pt x="725" y="2"/>
                  </a:cubicBezTo>
                  <a:cubicBezTo>
                    <a:pt x="721" y="1"/>
                    <a:pt x="716" y="0"/>
                    <a:pt x="7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6"/>
            <p:cNvSpPr/>
            <p:nvPr/>
          </p:nvSpPr>
          <p:spPr>
            <a:xfrm>
              <a:off x="6872231" y="3395459"/>
              <a:ext cx="11102" cy="24906"/>
            </a:xfrm>
            <a:custGeom>
              <a:avLst/>
              <a:gdLst/>
              <a:ahLst/>
              <a:cxnLst/>
              <a:rect l="l" t="t" r="r" b="b"/>
              <a:pathLst>
                <a:path w="378" h="848" extrusionOk="0">
                  <a:moveTo>
                    <a:pt x="318" y="0"/>
                  </a:moveTo>
                  <a:cubicBezTo>
                    <a:pt x="295" y="0"/>
                    <a:pt x="274" y="15"/>
                    <a:pt x="265" y="38"/>
                  </a:cubicBezTo>
                  <a:cubicBezTo>
                    <a:pt x="191" y="285"/>
                    <a:pt x="106" y="531"/>
                    <a:pt x="12" y="772"/>
                  </a:cubicBezTo>
                  <a:cubicBezTo>
                    <a:pt x="1" y="800"/>
                    <a:pt x="15" y="833"/>
                    <a:pt x="43" y="843"/>
                  </a:cubicBezTo>
                  <a:cubicBezTo>
                    <a:pt x="50" y="844"/>
                    <a:pt x="56" y="847"/>
                    <a:pt x="63" y="847"/>
                  </a:cubicBezTo>
                  <a:cubicBezTo>
                    <a:pt x="85" y="847"/>
                    <a:pt x="106" y="835"/>
                    <a:pt x="112" y="813"/>
                  </a:cubicBezTo>
                  <a:cubicBezTo>
                    <a:pt x="206" y="570"/>
                    <a:pt x="293" y="320"/>
                    <a:pt x="369" y="71"/>
                  </a:cubicBezTo>
                  <a:cubicBezTo>
                    <a:pt x="378" y="43"/>
                    <a:pt x="362" y="11"/>
                    <a:pt x="334" y="3"/>
                  </a:cubicBezTo>
                  <a:cubicBezTo>
                    <a:pt x="329" y="1"/>
                    <a:pt x="323"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6"/>
            <p:cNvSpPr/>
            <p:nvPr/>
          </p:nvSpPr>
          <p:spPr>
            <a:xfrm>
              <a:off x="6669872" y="3240238"/>
              <a:ext cx="100416" cy="229908"/>
            </a:xfrm>
            <a:custGeom>
              <a:avLst/>
              <a:gdLst/>
              <a:ahLst/>
              <a:cxnLst/>
              <a:rect l="l" t="t" r="r" b="b"/>
              <a:pathLst>
                <a:path w="3419" h="7828" extrusionOk="0">
                  <a:moveTo>
                    <a:pt x="62" y="1"/>
                  </a:moveTo>
                  <a:cubicBezTo>
                    <a:pt x="50" y="1"/>
                    <a:pt x="38" y="5"/>
                    <a:pt x="28" y="13"/>
                  </a:cubicBezTo>
                  <a:cubicBezTo>
                    <a:pt x="5" y="33"/>
                    <a:pt x="1" y="67"/>
                    <a:pt x="21" y="90"/>
                  </a:cubicBezTo>
                  <a:cubicBezTo>
                    <a:pt x="1834" y="2246"/>
                    <a:pt x="3001" y="4976"/>
                    <a:pt x="3308" y="7777"/>
                  </a:cubicBezTo>
                  <a:cubicBezTo>
                    <a:pt x="3310" y="7803"/>
                    <a:pt x="3333" y="7824"/>
                    <a:pt x="3363" y="7824"/>
                  </a:cubicBezTo>
                  <a:cubicBezTo>
                    <a:pt x="3364" y="7824"/>
                    <a:pt x="3366" y="7824"/>
                    <a:pt x="3367" y="7827"/>
                  </a:cubicBezTo>
                  <a:cubicBezTo>
                    <a:pt x="3397" y="7823"/>
                    <a:pt x="3419" y="7796"/>
                    <a:pt x="3416" y="7766"/>
                  </a:cubicBezTo>
                  <a:cubicBezTo>
                    <a:pt x="3108" y="4945"/>
                    <a:pt x="1930" y="2195"/>
                    <a:pt x="105" y="20"/>
                  </a:cubicBezTo>
                  <a:cubicBezTo>
                    <a:pt x="93" y="7"/>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6"/>
            <p:cNvSpPr/>
            <p:nvPr/>
          </p:nvSpPr>
          <p:spPr>
            <a:xfrm>
              <a:off x="6694308" y="3303795"/>
              <a:ext cx="55392" cy="125674"/>
            </a:xfrm>
            <a:custGeom>
              <a:avLst/>
              <a:gdLst/>
              <a:ahLst/>
              <a:cxnLst/>
              <a:rect l="l" t="t" r="r" b="b"/>
              <a:pathLst>
                <a:path w="1886" h="4279" extrusionOk="0">
                  <a:moveTo>
                    <a:pt x="64" y="0"/>
                  </a:moveTo>
                  <a:cubicBezTo>
                    <a:pt x="53" y="0"/>
                    <a:pt x="42" y="4"/>
                    <a:pt x="33" y="11"/>
                  </a:cubicBezTo>
                  <a:cubicBezTo>
                    <a:pt x="8" y="28"/>
                    <a:pt x="0" y="62"/>
                    <a:pt x="19" y="88"/>
                  </a:cubicBezTo>
                  <a:cubicBezTo>
                    <a:pt x="873" y="1327"/>
                    <a:pt x="1480" y="2759"/>
                    <a:pt x="1772" y="4235"/>
                  </a:cubicBezTo>
                  <a:cubicBezTo>
                    <a:pt x="1778" y="4262"/>
                    <a:pt x="1800" y="4279"/>
                    <a:pt x="1826" y="4279"/>
                  </a:cubicBezTo>
                  <a:cubicBezTo>
                    <a:pt x="1829" y="4279"/>
                    <a:pt x="1833" y="4277"/>
                    <a:pt x="1838" y="4277"/>
                  </a:cubicBezTo>
                  <a:cubicBezTo>
                    <a:pt x="1866" y="4272"/>
                    <a:pt x="1886" y="4243"/>
                    <a:pt x="1880" y="4213"/>
                  </a:cubicBezTo>
                  <a:cubicBezTo>
                    <a:pt x="1585" y="2724"/>
                    <a:pt x="973" y="1274"/>
                    <a:pt x="110"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6"/>
            <p:cNvSpPr/>
            <p:nvPr/>
          </p:nvSpPr>
          <p:spPr>
            <a:xfrm>
              <a:off x="6707847" y="3372491"/>
              <a:ext cx="11161" cy="18679"/>
            </a:xfrm>
            <a:custGeom>
              <a:avLst/>
              <a:gdLst/>
              <a:ahLst/>
              <a:cxnLst/>
              <a:rect l="l" t="t" r="r" b="b"/>
              <a:pathLst>
                <a:path w="380" h="636" extrusionOk="0">
                  <a:moveTo>
                    <a:pt x="62" y="0"/>
                  </a:moveTo>
                  <a:cubicBezTo>
                    <a:pt x="53" y="0"/>
                    <a:pt x="44" y="3"/>
                    <a:pt x="35" y="7"/>
                  </a:cubicBezTo>
                  <a:cubicBezTo>
                    <a:pt x="9" y="21"/>
                    <a:pt x="1" y="56"/>
                    <a:pt x="15" y="81"/>
                  </a:cubicBezTo>
                  <a:cubicBezTo>
                    <a:pt x="112" y="249"/>
                    <a:pt x="197" y="423"/>
                    <a:pt x="270" y="601"/>
                  </a:cubicBezTo>
                  <a:cubicBezTo>
                    <a:pt x="279" y="622"/>
                    <a:pt x="300" y="635"/>
                    <a:pt x="321" y="635"/>
                  </a:cubicBezTo>
                  <a:cubicBezTo>
                    <a:pt x="327" y="635"/>
                    <a:pt x="334" y="634"/>
                    <a:pt x="340" y="630"/>
                  </a:cubicBezTo>
                  <a:cubicBezTo>
                    <a:pt x="368" y="620"/>
                    <a:pt x="380" y="587"/>
                    <a:pt x="370" y="558"/>
                  </a:cubicBezTo>
                  <a:cubicBezTo>
                    <a:pt x="294" y="378"/>
                    <a:pt x="207" y="200"/>
                    <a:pt x="109" y="27"/>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6"/>
            <p:cNvSpPr/>
            <p:nvPr/>
          </p:nvSpPr>
          <p:spPr>
            <a:xfrm>
              <a:off x="6579354" y="3316630"/>
              <a:ext cx="26844" cy="96245"/>
            </a:xfrm>
            <a:custGeom>
              <a:avLst/>
              <a:gdLst/>
              <a:ahLst/>
              <a:cxnLst/>
              <a:rect l="l" t="t" r="r" b="b"/>
              <a:pathLst>
                <a:path w="914" h="3277" extrusionOk="0">
                  <a:moveTo>
                    <a:pt x="58" y="1"/>
                  </a:moveTo>
                  <a:cubicBezTo>
                    <a:pt x="56" y="1"/>
                    <a:pt x="54" y="1"/>
                    <a:pt x="52" y="1"/>
                  </a:cubicBezTo>
                  <a:cubicBezTo>
                    <a:pt x="22" y="2"/>
                    <a:pt x="1" y="29"/>
                    <a:pt x="2" y="59"/>
                  </a:cubicBezTo>
                  <a:cubicBezTo>
                    <a:pt x="93" y="1160"/>
                    <a:pt x="361" y="2230"/>
                    <a:pt x="801" y="3242"/>
                  </a:cubicBezTo>
                  <a:cubicBezTo>
                    <a:pt x="810" y="3264"/>
                    <a:pt x="830" y="3276"/>
                    <a:pt x="851" y="3276"/>
                  </a:cubicBezTo>
                  <a:cubicBezTo>
                    <a:pt x="858" y="3276"/>
                    <a:pt x="865" y="3276"/>
                    <a:pt x="872" y="3271"/>
                  </a:cubicBezTo>
                  <a:cubicBezTo>
                    <a:pt x="901" y="3258"/>
                    <a:pt x="914" y="3227"/>
                    <a:pt x="901" y="3198"/>
                  </a:cubicBezTo>
                  <a:cubicBezTo>
                    <a:pt x="467" y="2197"/>
                    <a:pt x="200" y="1137"/>
                    <a:pt x="111" y="51"/>
                  </a:cubicBezTo>
                  <a:cubicBezTo>
                    <a:pt x="109" y="21"/>
                    <a:pt x="8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6"/>
            <p:cNvSpPr/>
            <p:nvPr/>
          </p:nvSpPr>
          <p:spPr>
            <a:xfrm>
              <a:off x="6596594" y="3358012"/>
              <a:ext cx="8723" cy="23114"/>
            </a:xfrm>
            <a:custGeom>
              <a:avLst/>
              <a:gdLst/>
              <a:ahLst/>
              <a:cxnLst/>
              <a:rect l="l" t="t" r="r" b="b"/>
              <a:pathLst>
                <a:path w="297" h="787" extrusionOk="0">
                  <a:moveTo>
                    <a:pt x="61" y="0"/>
                  </a:moveTo>
                  <a:cubicBezTo>
                    <a:pt x="57" y="0"/>
                    <a:pt x="52" y="1"/>
                    <a:pt x="48" y="2"/>
                  </a:cubicBezTo>
                  <a:cubicBezTo>
                    <a:pt x="19" y="9"/>
                    <a:pt x="1" y="39"/>
                    <a:pt x="8" y="67"/>
                  </a:cubicBezTo>
                  <a:lnTo>
                    <a:pt x="183" y="745"/>
                  </a:lnTo>
                  <a:cubicBezTo>
                    <a:pt x="190" y="771"/>
                    <a:pt x="211" y="787"/>
                    <a:pt x="236" y="787"/>
                  </a:cubicBezTo>
                  <a:cubicBezTo>
                    <a:pt x="241" y="787"/>
                    <a:pt x="244" y="787"/>
                    <a:pt x="250" y="785"/>
                  </a:cubicBezTo>
                  <a:cubicBezTo>
                    <a:pt x="278" y="778"/>
                    <a:pt x="297" y="748"/>
                    <a:pt x="290" y="720"/>
                  </a:cubicBezTo>
                  <a:lnTo>
                    <a:pt x="115" y="40"/>
                  </a:lnTo>
                  <a:cubicBezTo>
                    <a:pt x="107" y="16"/>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6"/>
            <p:cNvSpPr/>
            <p:nvPr/>
          </p:nvSpPr>
          <p:spPr>
            <a:xfrm>
              <a:off x="6581880" y="3273162"/>
              <a:ext cx="3906" cy="17534"/>
            </a:xfrm>
            <a:custGeom>
              <a:avLst/>
              <a:gdLst/>
              <a:ahLst/>
              <a:cxnLst/>
              <a:rect l="l" t="t" r="r" b="b"/>
              <a:pathLst>
                <a:path w="133" h="597" extrusionOk="0">
                  <a:moveTo>
                    <a:pt x="71" y="0"/>
                  </a:moveTo>
                  <a:cubicBezTo>
                    <a:pt x="44" y="0"/>
                    <a:pt x="23" y="23"/>
                    <a:pt x="19" y="50"/>
                  </a:cubicBezTo>
                  <a:cubicBezTo>
                    <a:pt x="0" y="215"/>
                    <a:pt x="2" y="384"/>
                    <a:pt x="22" y="548"/>
                  </a:cubicBezTo>
                  <a:cubicBezTo>
                    <a:pt x="25" y="577"/>
                    <a:pt x="50" y="597"/>
                    <a:pt x="76" y="597"/>
                  </a:cubicBezTo>
                  <a:lnTo>
                    <a:pt x="82" y="597"/>
                  </a:lnTo>
                  <a:cubicBezTo>
                    <a:pt x="111" y="592"/>
                    <a:pt x="133" y="565"/>
                    <a:pt x="130" y="535"/>
                  </a:cubicBezTo>
                  <a:cubicBezTo>
                    <a:pt x="111" y="379"/>
                    <a:pt x="110" y="221"/>
                    <a:pt x="127" y="63"/>
                  </a:cubicBezTo>
                  <a:cubicBezTo>
                    <a:pt x="131" y="31"/>
                    <a:pt x="110" y="6"/>
                    <a:pt x="80" y="1"/>
                  </a:cubicBezTo>
                  <a:cubicBezTo>
                    <a:pt x="77" y="1"/>
                    <a:pt x="74"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6"/>
            <p:cNvSpPr/>
            <p:nvPr/>
          </p:nvSpPr>
          <p:spPr>
            <a:xfrm>
              <a:off x="6515004" y="3416987"/>
              <a:ext cx="194165" cy="121327"/>
            </a:xfrm>
            <a:custGeom>
              <a:avLst/>
              <a:gdLst/>
              <a:ahLst/>
              <a:cxnLst/>
              <a:rect l="l" t="t" r="r" b="b"/>
              <a:pathLst>
                <a:path w="6611" h="4131" extrusionOk="0">
                  <a:moveTo>
                    <a:pt x="59" y="1"/>
                  </a:moveTo>
                  <a:cubicBezTo>
                    <a:pt x="31" y="1"/>
                    <a:pt x="10" y="20"/>
                    <a:pt x="6" y="46"/>
                  </a:cubicBezTo>
                  <a:cubicBezTo>
                    <a:pt x="0" y="76"/>
                    <a:pt x="20" y="104"/>
                    <a:pt x="50" y="110"/>
                  </a:cubicBezTo>
                  <a:cubicBezTo>
                    <a:pt x="1256" y="331"/>
                    <a:pt x="2451" y="821"/>
                    <a:pt x="3603" y="1570"/>
                  </a:cubicBezTo>
                  <a:cubicBezTo>
                    <a:pt x="4607" y="2223"/>
                    <a:pt x="5560" y="3055"/>
                    <a:pt x="6511" y="4112"/>
                  </a:cubicBezTo>
                  <a:cubicBezTo>
                    <a:pt x="6523" y="4125"/>
                    <a:pt x="6538" y="4130"/>
                    <a:pt x="6553" y="4130"/>
                  </a:cubicBezTo>
                  <a:cubicBezTo>
                    <a:pt x="6565" y="4130"/>
                    <a:pt x="6578" y="4125"/>
                    <a:pt x="6588" y="4113"/>
                  </a:cubicBezTo>
                  <a:cubicBezTo>
                    <a:pt x="6610" y="4095"/>
                    <a:pt x="6611" y="4061"/>
                    <a:pt x="6592" y="4038"/>
                  </a:cubicBezTo>
                  <a:cubicBezTo>
                    <a:pt x="5633" y="2973"/>
                    <a:pt x="4673" y="2137"/>
                    <a:pt x="3662" y="1477"/>
                  </a:cubicBezTo>
                  <a:cubicBezTo>
                    <a:pt x="2500" y="721"/>
                    <a:pt x="1289" y="224"/>
                    <a:pt x="70" y="2"/>
                  </a:cubicBezTo>
                  <a:cubicBezTo>
                    <a:pt x="66" y="1"/>
                    <a:pt x="6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6"/>
            <p:cNvSpPr/>
            <p:nvPr/>
          </p:nvSpPr>
          <p:spPr>
            <a:xfrm>
              <a:off x="6555946" y="3448618"/>
              <a:ext cx="111107" cy="67228"/>
            </a:xfrm>
            <a:custGeom>
              <a:avLst/>
              <a:gdLst/>
              <a:ahLst/>
              <a:cxnLst/>
              <a:rect l="l" t="t" r="r" b="b"/>
              <a:pathLst>
                <a:path w="3783" h="2289" extrusionOk="0">
                  <a:moveTo>
                    <a:pt x="60" y="1"/>
                  </a:moveTo>
                  <a:cubicBezTo>
                    <a:pt x="36" y="1"/>
                    <a:pt x="15" y="18"/>
                    <a:pt x="8" y="41"/>
                  </a:cubicBezTo>
                  <a:cubicBezTo>
                    <a:pt x="0" y="71"/>
                    <a:pt x="17" y="100"/>
                    <a:pt x="46" y="108"/>
                  </a:cubicBezTo>
                  <a:cubicBezTo>
                    <a:pt x="1429" y="491"/>
                    <a:pt x="2686" y="1239"/>
                    <a:pt x="3683" y="2273"/>
                  </a:cubicBezTo>
                  <a:cubicBezTo>
                    <a:pt x="3693" y="2284"/>
                    <a:pt x="3707" y="2289"/>
                    <a:pt x="3722" y="2289"/>
                  </a:cubicBezTo>
                  <a:cubicBezTo>
                    <a:pt x="3736" y="2289"/>
                    <a:pt x="3750" y="2284"/>
                    <a:pt x="3760" y="2277"/>
                  </a:cubicBezTo>
                  <a:cubicBezTo>
                    <a:pt x="3781" y="2256"/>
                    <a:pt x="3783" y="2220"/>
                    <a:pt x="3762" y="2199"/>
                  </a:cubicBezTo>
                  <a:cubicBezTo>
                    <a:pt x="2752" y="1149"/>
                    <a:pt x="1477" y="392"/>
                    <a:pt x="74" y="3"/>
                  </a:cubicBezTo>
                  <a:cubicBezTo>
                    <a:pt x="69" y="1"/>
                    <a:pt x="6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6"/>
            <p:cNvSpPr/>
            <p:nvPr/>
          </p:nvSpPr>
          <p:spPr>
            <a:xfrm>
              <a:off x="6597387" y="3489913"/>
              <a:ext cx="15772" cy="8370"/>
            </a:xfrm>
            <a:custGeom>
              <a:avLst/>
              <a:gdLst/>
              <a:ahLst/>
              <a:cxnLst/>
              <a:rect l="l" t="t" r="r" b="b"/>
              <a:pathLst>
                <a:path w="537" h="285" extrusionOk="0">
                  <a:moveTo>
                    <a:pt x="63" y="0"/>
                  </a:moveTo>
                  <a:cubicBezTo>
                    <a:pt x="42" y="0"/>
                    <a:pt x="22" y="13"/>
                    <a:pt x="14" y="34"/>
                  </a:cubicBezTo>
                  <a:cubicBezTo>
                    <a:pt x="1" y="61"/>
                    <a:pt x="14" y="92"/>
                    <a:pt x="42" y="105"/>
                  </a:cubicBezTo>
                  <a:lnTo>
                    <a:pt x="452" y="282"/>
                  </a:lnTo>
                  <a:cubicBezTo>
                    <a:pt x="459" y="283"/>
                    <a:pt x="466" y="284"/>
                    <a:pt x="474" y="284"/>
                  </a:cubicBezTo>
                  <a:cubicBezTo>
                    <a:pt x="495" y="284"/>
                    <a:pt x="516" y="273"/>
                    <a:pt x="523" y="253"/>
                  </a:cubicBezTo>
                  <a:cubicBezTo>
                    <a:pt x="536" y="226"/>
                    <a:pt x="523" y="195"/>
                    <a:pt x="495" y="182"/>
                  </a:cubicBezTo>
                  <a:lnTo>
                    <a:pt x="85" y="5"/>
                  </a:lnTo>
                  <a:cubicBezTo>
                    <a:pt x="78"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6"/>
            <p:cNvSpPr/>
            <p:nvPr/>
          </p:nvSpPr>
          <p:spPr>
            <a:xfrm>
              <a:off x="6434354" y="3511823"/>
              <a:ext cx="96069" cy="67345"/>
            </a:xfrm>
            <a:custGeom>
              <a:avLst/>
              <a:gdLst/>
              <a:ahLst/>
              <a:cxnLst/>
              <a:rect l="l" t="t" r="r" b="b"/>
              <a:pathLst>
                <a:path w="3271" h="2293" extrusionOk="0">
                  <a:moveTo>
                    <a:pt x="63" y="1"/>
                  </a:moveTo>
                  <a:cubicBezTo>
                    <a:pt x="48" y="1"/>
                    <a:pt x="33" y="7"/>
                    <a:pt x="22" y="18"/>
                  </a:cubicBezTo>
                  <a:cubicBezTo>
                    <a:pt x="0" y="41"/>
                    <a:pt x="3" y="75"/>
                    <a:pt x="25" y="97"/>
                  </a:cubicBezTo>
                  <a:cubicBezTo>
                    <a:pt x="960" y="983"/>
                    <a:pt x="2023" y="1719"/>
                    <a:pt x="3182" y="2287"/>
                  </a:cubicBezTo>
                  <a:cubicBezTo>
                    <a:pt x="3191" y="2291"/>
                    <a:pt x="3198" y="2293"/>
                    <a:pt x="3208" y="2293"/>
                  </a:cubicBezTo>
                  <a:cubicBezTo>
                    <a:pt x="3226" y="2293"/>
                    <a:pt x="3246" y="2280"/>
                    <a:pt x="3256" y="2261"/>
                  </a:cubicBezTo>
                  <a:cubicBezTo>
                    <a:pt x="3270" y="2234"/>
                    <a:pt x="3259" y="2200"/>
                    <a:pt x="3232" y="2187"/>
                  </a:cubicBezTo>
                  <a:cubicBezTo>
                    <a:pt x="2084" y="1628"/>
                    <a:pt x="1030" y="896"/>
                    <a:pt x="100" y="16"/>
                  </a:cubicBezTo>
                  <a:cubicBezTo>
                    <a:pt x="90" y="6"/>
                    <a:pt x="7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6"/>
            <p:cNvSpPr/>
            <p:nvPr/>
          </p:nvSpPr>
          <p:spPr>
            <a:xfrm>
              <a:off x="6488219" y="3537169"/>
              <a:ext cx="19942" cy="13481"/>
            </a:xfrm>
            <a:custGeom>
              <a:avLst/>
              <a:gdLst/>
              <a:ahLst/>
              <a:cxnLst/>
              <a:rect l="l" t="t" r="r" b="b"/>
              <a:pathLst>
                <a:path w="679" h="459" extrusionOk="0">
                  <a:moveTo>
                    <a:pt x="63" y="1"/>
                  </a:moveTo>
                  <a:cubicBezTo>
                    <a:pt x="47" y="1"/>
                    <a:pt x="31" y="8"/>
                    <a:pt x="21" y="21"/>
                  </a:cubicBezTo>
                  <a:cubicBezTo>
                    <a:pt x="1" y="45"/>
                    <a:pt x="6" y="81"/>
                    <a:pt x="29" y="98"/>
                  </a:cubicBezTo>
                  <a:cubicBezTo>
                    <a:pt x="206" y="235"/>
                    <a:pt x="394" y="354"/>
                    <a:pt x="592" y="453"/>
                  </a:cubicBezTo>
                  <a:cubicBezTo>
                    <a:pt x="600" y="456"/>
                    <a:pt x="607" y="458"/>
                    <a:pt x="616" y="458"/>
                  </a:cubicBezTo>
                  <a:cubicBezTo>
                    <a:pt x="636" y="458"/>
                    <a:pt x="656" y="447"/>
                    <a:pt x="666" y="427"/>
                  </a:cubicBezTo>
                  <a:cubicBezTo>
                    <a:pt x="679" y="400"/>
                    <a:pt x="669" y="369"/>
                    <a:pt x="642" y="354"/>
                  </a:cubicBezTo>
                  <a:cubicBezTo>
                    <a:pt x="449" y="261"/>
                    <a:pt x="266" y="144"/>
                    <a:pt x="96" y="13"/>
                  </a:cubicBezTo>
                  <a:cubicBezTo>
                    <a:pt x="87" y="4"/>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6"/>
            <p:cNvSpPr/>
            <p:nvPr/>
          </p:nvSpPr>
          <p:spPr>
            <a:xfrm>
              <a:off x="6386804" y="3472026"/>
              <a:ext cx="15713" cy="17769"/>
            </a:xfrm>
            <a:custGeom>
              <a:avLst/>
              <a:gdLst/>
              <a:ahLst/>
              <a:cxnLst/>
              <a:rect l="l" t="t" r="r" b="b"/>
              <a:pathLst>
                <a:path w="535" h="605" extrusionOk="0">
                  <a:moveTo>
                    <a:pt x="60" y="1"/>
                  </a:moveTo>
                  <a:cubicBezTo>
                    <a:pt x="49" y="1"/>
                    <a:pt x="38" y="4"/>
                    <a:pt x="29" y="11"/>
                  </a:cubicBezTo>
                  <a:cubicBezTo>
                    <a:pt x="6" y="29"/>
                    <a:pt x="0" y="63"/>
                    <a:pt x="17" y="87"/>
                  </a:cubicBezTo>
                  <a:cubicBezTo>
                    <a:pt x="146" y="260"/>
                    <a:pt x="286" y="428"/>
                    <a:pt x="433" y="586"/>
                  </a:cubicBezTo>
                  <a:cubicBezTo>
                    <a:pt x="443" y="599"/>
                    <a:pt x="457" y="604"/>
                    <a:pt x="472" y="604"/>
                  </a:cubicBezTo>
                  <a:cubicBezTo>
                    <a:pt x="486" y="604"/>
                    <a:pt x="499" y="600"/>
                    <a:pt x="509" y="590"/>
                  </a:cubicBezTo>
                  <a:cubicBezTo>
                    <a:pt x="533" y="567"/>
                    <a:pt x="534" y="532"/>
                    <a:pt x="513" y="510"/>
                  </a:cubicBezTo>
                  <a:cubicBezTo>
                    <a:pt x="369" y="357"/>
                    <a:pt x="231" y="193"/>
                    <a:pt x="106" y="22"/>
                  </a:cubicBezTo>
                  <a:cubicBezTo>
                    <a:pt x="94"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6"/>
            <p:cNvSpPr/>
            <p:nvPr/>
          </p:nvSpPr>
          <p:spPr>
            <a:xfrm>
              <a:off x="6465104" y="3587920"/>
              <a:ext cx="200068" cy="58211"/>
            </a:xfrm>
            <a:custGeom>
              <a:avLst/>
              <a:gdLst/>
              <a:ahLst/>
              <a:cxnLst/>
              <a:rect l="l" t="t" r="r" b="b"/>
              <a:pathLst>
                <a:path w="6812" h="1982" extrusionOk="0">
                  <a:moveTo>
                    <a:pt x="6389" y="0"/>
                  </a:moveTo>
                  <a:cubicBezTo>
                    <a:pt x="4153" y="0"/>
                    <a:pt x="1909" y="660"/>
                    <a:pt x="33" y="1881"/>
                  </a:cubicBezTo>
                  <a:cubicBezTo>
                    <a:pt x="7" y="1898"/>
                    <a:pt x="0" y="1932"/>
                    <a:pt x="16" y="1958"/>
                  </a:cubicBezTo>
                  <a:cubicBezTo>
                    <a:pt x="27" y="1973"/>
                    <a:pt x="46" y="1982"/>
                    <a:pt x="63" y="1982"/>
                  </a:cubicBezTo>
                  <a:cubicBezTo>
                    <a:pt x="74" y="1982"/>
                    <a:pt x="84" y="1979"/>
                    <a:pt x="91" y="1973"/>
                  </a:cubicBezTo>
                  <a:cubicBezTo>
                    <a:pt x="1948" y="765"/>
                    <a:pt x="4169" y="110"/>
                    <a:pt x="6387" y="110"/>
                  </a:cubicBezTo>
                  <a:cubicBezTo>
                    <a:pt x="6509" y="110"/>
                    <a:pt x="6632" y="112"/>
                    <a:pt x="6755" y="116"/>
                  </a:cubicBezTo>
                  <a:lnTo>
                    <a:pt x="6756" y="116"/>
                  </a:lnTo>
                  <a:cubicBezTo>
                    <a:pt x="6786" y="116"/>
                    <a:pt x="6809" y="93"/>
                    <a:pt x="6812" y="63"/>
                  </a:cubicBezTo>
                  <a:cubicBezTo>
                    <a:pt x="6812" y="32"/>
                    <a:pt x="6788" y="8"/>
                    <a:pt x="6758" y="6"/>
                  </a:cubicBezTo>
                  <a:cubicBezTo>
                    <a:pt x="6635" y="2"/>
                    <a:pt x="6512" y="0"/>
                    <a:pt x="6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6"/>
            <p:cNvSpPr/>
            <p:nvPr/>
          </p:nvSpPr>
          <p:spPr>
            <a:xfrm>
              <a:off x="6519380" y="3606893"/>
              <a:ext cx="94131" cy="29634"/>
            </a:xfrm>
            <a:custGeom>
              <a:avLst/>
              <a:gdLst/>
              <a:ahLst/>
              <a:cxnLst/>
              <a:rect l="l" t="t" r="r" b="b"/>
              <a:pathLst>
                <a:path w="3205" h="1009" extrusionOk="0">
                  <a:moveTo>
                    <a:pt x="3148" y="1"/>
                  </a:moveTo>
                  <a:cubicBezTo>
                    <a:pt x="3146" y="1"/>
                    <a:pt x="3143" y="1"/>
                    <a:pt x="3141" y="1"/>
                  </a:cubicBezTo>
                  <a:cubicBezTo>
                    <a:pt x="2057" y="114"/>
                    <a:pt x="1013" y="417"/>
                    <a:pt x="39" y="906"/>
                  </a:cubicBezTo>
                  <a:cubicBezTo>
                    <a:pt x="14" y="918"/>
                    <a:pt x="1" y="951"/>
                    <a:pt x="15" y="978"/>
                  </a:cubicBezTo>
                  <a:cubicBezTo>
                    <a:pt x="25" y="998"/>
                    <a:pt x="45" y="1008"/>
                    <a:pt x="65" y="1008"/>
                  </a:cubicBezTo>
                  <a:cubicBezTo>
                    <a:pt x="73" y="1008"/>
                    <a:pt x="80" y="1007"/>
                    <a:pt x="89" y="1004"/>
                  </a:cubicBezTo>
                  <a:cubicBezTo>
                    <a:pt x="1050" y="521"/>
                    <a:pt x="2081" y="221"/>
                    <a:pt x="3151" y="110"/>
                  </a:cubicBezTo>
                  <a:cubicBezTo>
                    <a:pt x="3181" y="107"/>
                    <a:pt x="3205" y="80"/>
                    <a:pt x="3201" y="50"/>
                  </a:cubicBezTo>
                  <a:cubicBezTo>
                    <a:pt x="3198" y="23"/>
                    <a:pt x="3175" y="1"/>
                    <a:pt x="3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6"/>
            <p:cNvSpPr/>
            <p:nvPr/>
          </p:nvSpPr>
          <p:spPr>
            <a:xfrm>
              <a:off x="6550307" y="3641315"/>
              <a:ext cx="17240" cy="8459"/>
            </a:xfrm>
            <a:custGeom>
              <a:avLst/>
              <a:gdLst/>
              <a:ahLst/>
              <a:cxnLst/>
              <a:rect l="l" t="t" r="r" b="b"/>
              <a:pathLst>
                <a:path w="587" h="288" extrusionOk="0">
                  <a:moveTo>
                    <a:pt x="526" y="0"/>
                  </a:moveTo>
                  <a:cubicBezTo>
                    <a:pt x="519" y="0"/>
                    <a:pt x="512" y="2"/>
                    <a:pt x="506" y="4"/>
                  </a:cubicBezTo>
                  <a:lnTo>
                    <a:pt x="43" y="181"/>
                  </a:lnTo>
                  <a:cubicBezTo>
                    <a:pt x="14" y="191"/>
                    <a:pt x="0" y="224"/>
                    <a:pt x="10" y="252"/>
                  </a:cubicBezTo>
                  <a:cubicBezTo>
                    <a:pt x="19" y="273"/>
                    <a:pt x="40" y="288"/>
                    <a:pt x="61" y="288"/>
                  </a:cubicBezTo>
                  <a:cubicBezTo>
                    <a:pt x="69" y="288"/>
                    <a:pt x="74" y="285"/>
                    <a:pt x="81" y="283"/>
                  </a:cubicBezTo>
                  <a:lnTo>
                    <a:pt x="544" y="107"/>
                  </a:lnTo>
                  <a:cubicBezTo>
                    <a:pt x="573" y="97"/>
                    <a:pt x="587" y="64"/>
                    <a:pt x="577" y="36"/>
                  </a:cubicBezTo>
                  <a:cubicBezTo>
                    <a:pt x="568" y="14"/>
                    <a:pt x="548"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6"/>
            <p:cNvSpPr/>
            <p:nvPr/>
          </p:nvSpPr>
          <p:spPr>
            <a:xfrm>
              <a:off x="6680034" y="3824261"/>
              <a:ext cx="61765" cy="89285"/>
            </a:xfrm>
            <a:custGeom>
              <a:avLst/>
              <a:gdLst/>
              <a:ahLst/>
              <a:cxnLst/>
              <a:rect l="l" t="t" r="r" b="b"/>
              <a:pathLst>
                <a:path w="2103" h="3040" extrusionOk="0">
                  <a:moveTo>
                    <a:pt x="2041" y="1"/>
                  </a:moveTo>
                  <a:cubicBezTo>
                    <a:pt x="2019" y="1"/>
                    <a:pt x="1998" y="13"/>
                    <a:pt x="1989" y="34"/>
                  </a:cubicBezTo>
                  <a:cubicBezTo>
                    <a:pt x="1512" y="1118"/>
                    <a:pt x="850" y="2098"/>
                    <a:pt x="22" y="2945"/>
                  </a:cubicBezTo>
                  <a:cubicBezTo>
                    <a:pt x="1" y="2968"/>
                    <a:pt x="1" y="3002"/>
                    <a:pt x="22" y="3023"/>
                  </a:cubicBezTo>
                  <a:cubicBezTo>
                    <a:pt x="32" y="3033"/>
                    <a:pt x="48" y="3039"/>
                    <a:pt x="62" y="3039"/>
                  </a:cubicBezTo>
                  <a:cubicBezTo>
                    <a:pt x="76" y="3039"/>
                    <a:pt x="90" y="3033"/>
                    <a:pt x="100" y="3021"/>
                  </a:cubicBezTo>
                  <a:cubicBezTo>
                    <a:pt x="938" y="2165"/>
                    <a:pt x="1607" y="1175"/>
                    <a:pt x="2091" y="78"/>
                  </a:cubicBezTo>
                  <a:cubicBezTo>
                    <a:pt x="2103" y="50"/>
                    <a:pt x="2091" y="19"/>
                    <a:pt x="2063" y="6"/>
                  </a:cubicBezTo>
                  <a:cubicBezTo>
                    <a:pt x="2056" y="2"/>
                    <a:pt x="2048" y="1"/>
                    <a:pt x="2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6"/>
            <p:cNvSpPr/>
            <p:nvPr/>
          </p:nvSpPr>
          <p:spPr>
            <a:xfrm>
              <a:off x="6695688" y="3837888"/>
              <a:ext cx="21616" cy="33394"/>
            </a:xfrm>
            <a:custGeom>
              <a:avLst/>
              <a:gdLst/>
              <a:ahLst/>
              <a:cxnLst/>
              <a:rect l="l" t="t" r="r" b="b"/>
              <a:pathLst>
                <a:path w="736" h="1137" extrusionOk="0">
                  <a:moveTo>
                    <a:pt x="674" y="0"/>
                  </a:moveTo>
                  <a:cubicBezTo>
                    <a:pt x="656" y="0"/>
                    <a:pt x="637" y="9"/>
                    <a:pt x="627" y="27"/>
                  </a:cubicBezTo>
                  <a:lnTo>
                    <a:pt x="15" y="1054"/>
                  </a:lnTo>
                  <a:cubicBezTo>
                    <a:pt x="0" y="1080"/>
                    <a:pt x="8" y="1114"/>
                    <a:pt x="33" y="1130"/>
                  </a:cubicBezTo>
                  <a:cubicBezTo>
                    <a:pt x="43" y="1135"/>
                    <a:pt x="53" y="1137"/>
                    <a:pt x="63" y="1137"/>
                  </a:cubicBezTo>
                  <a:cubicBezTo>
                    <a:pt x="82" y="1137"/>
                    <a:pt x="100" y="1128"/>
                    <a:pt x="109" y="1110"/>
                  </a:cubicBezTo>
                  <a:lnTo>
                    <a:pt x="721" y="83"/>
                  </a:lnTo>
                  <a:cubicBezTo>
                    <a:pt x="735" y="57"/>
                    <a:pt x="728" y="25"/>
                    <a:pt x="701" y="7"/>
                  </a:cubicBezTo>
                  <a:cubicBezTo>
                    <a:pt x="693" y="3"/>
                    <a:pt x="684"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6"/>
            <p:cNvSpPr/>
            <p:nvPr/>
          </p:nvSpPr>
          <p:spPr>
            <a:xfrm>
              <a:off x="6686848" y="3817770"/>
              <a:ext cx="13745" cy="21558"/>
            </a:xfrm>
            <a:custGeom>
              <a:avLst/>
              <a:gdLst/>
              <a:ahLst/>
              <a:cxnLst/>
              <a:rect l="l" t="t" r="r" b="b"/>
              <a:pathLst>
                <a:path w="468" h="734" extrusionOk="0">
                  <a:moveTo>
                    <a:pt x="406" y="1"/>
                  </a:moveTo>
                  <a:cubicBezTo>
                    <a:pt x="387" y="1"/>
                    <a:pt x="368" y="10"/>
                    <a:pt x="358" y="29"/>
                  </a:cubicBezTo>
                  <a:lnTo>
                    <a:pt x="15" y="653"/>
                  </a:lnTo>
                  <a:cubicBezTo>
                    <a:pt x="1" y="678"/>
                    <a:pt x="9" y="712"/>
                    <a:pt x="37" y="727"/>
                  </a:cubicBezTo>
                  <a:cubicBezTo>
                    <a:pt x="45" y="732"/>
                    <a:pt x="54" y="734"/>
                    <a:pt x="62" y="734"/>
                  </a:cubicBezTo>
                  <a:cubicBezTo>
                    <a:pt x="82" y="734"/>
                    <a:pt x="101" y="724"/>
                    <a:pt x="111" y="705"/>
                  </a:cubicBezTo>
                  <a:lnTo>
                    <a:pt x="454" y="83"/>
                  </a:lnTo>
                  <a:cubicBezTo>
                    <a:pt x="468" y="56"/>
                    <a:pt x="459" y="22"/>
                    <a:pt x="432" y="7"/>
                  </a:cubicBezTo>
                  <a:cubicBezTo>
                    <a:pt x="424" y="3"/>
                    <a:pt x="41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6"/>
            <p:cNvSpPr/>
            <p:nvPr/>
          </p:nvSpPr>
          <p:spPr>
            <a:xfrm>
              <a:off x="6581674" y="3694622"/>
              <a:ext cx="66611" cy="135454"/>
            </a:xfrm>
            <a:custGeom>
              <a:avLst/>
              <a:gdLst/>
              <a:ahLst/>
              <a:cxnLst/>
              <a:rect l="l" t="t" r="r" b="b"/>
              <a:pathLst>
                <a:path w="2268" h="4612" extrusionOk="0">
                  <a:moveTo>
                    <a:pt x="2206" y="0"/>
                  </a:moveTo>
                  <a:cubicBezTo>
                    <a:pt x="2190" y="0"/>
                    <a:pt x="2174" y="7"/>
                    <a:pt x="2162" y="21"/>
                  </a:cubicBezTo>
                  <a:cubicBezTo>
                    <a:pt x="1118" y="1338"/>
                    <a:pt x="372" y="2903"/>
                    <a:pt x="7" y="4544"/>
                  </a:cubicBezTo>
                  <a:cubicBezTo>
                    <a:pt x="0" y="4575"/>
                    <a:pt x="17" y="4603"/>
                    <a:pt x="47" y="4611"/>
                  </a:cubicBezTo>
                  <a:cubicBezTo>
                    <a:pt x="53" y="4612"/>
                    <a:pt x="57" y="4612"/>
                    <a:pt x="60" y="4612"/>
                  </a:cubicBezTo>
                  <a:cubicBezTo>
                    <a:pt x="86" y="4612"/>
                    <a:pt x="107" y="4593"/>
                    <a:pt x="114" y="4568"/>
                  </a:cubicBezTo>
                  <a:cubicBezTo>
                    <a:pt x="474" y="2941"/>
                    <a:pt x="1214" y="1393"/>
                    <a:pt x="2247" y="89"/>
                  </a:cubicBezTo>
                  <a:cubicBezTo>
                    <a:pt x="2267" y="65"/>
                    <a:pt x="2262" y="32"/>
                    <a:pt x="2239" y="12"/>
                  </a:cubicBezTo>
                  <a:cubicBezTo>
                    <a:pt x="2229" y="4"/>
                    <a:pt x="2218" y="0"/>
                    <a:pt x="2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6"/>
            <p:cNvSpPr/>
            <p:nvPr/>
          </p:nvSpPr>
          <p:spPr>
            <a:xfrm>
              <a:off x="6607637" y="3749426"/>
              <a:ext cx="24377" cy="44055"/>
            </a:xfrm>
            <a:custGeom>
              <a:avLst/>
              <a:gdLst/>
              <a:ahLst/>
              <a:cxnLst/>
              <a:rect l="l" t="t" r="r" b="b"/>
              <a:pathLst>
                <a:path w="830" h="1500" extrusionOk="0">
                  <a:moveTo>
                    <a:pt x="768" y="1"/>
                  </a:moveTo>
                  <a:cubicBezTo>
                    <a:pt x="751" y="1"/>
                    <a:pt x="734" y="9"/>
                    <a:pt x="723" y="24"/>
                  </a:cubicBezTo>
                  <a:cubicBezTo>
                    <a:pt x="412" y="453"/>
                    <a:pt x="173" y="925"/>
                    <a:pt x="9" y="1427"/>
                  </a:cubicBezTo>
                  <a:cubicBezTo>
                    <a:pt x="1" y="1456"/>
                    <a:pt x="16" y="1487"/>
                    <a:pt x="45" y="1496"/>
                  </a:cubicBezTo>
                  <a:cubicBezTo>
                    <a:pt x="52" y="1500"/>
                    <a:pt x="58" y="1500"/>
                    <a:pt x="63" y="1500"/>
                  </a:cubicBezTo>
                  <a:cubicBezTo>
                    <a:pt x="86" y="1500"/>
                    <a:pt x="107" y="1486"/>
                    <a:pt x="115" y="1459"/>
                  </a:cubicBezTo>
                  <a:cubicBezTo>
                    <a:pt x="273" y="967"/>
                    <a:pt x="508" y="506"/>
                    <a:pt x="812" y="89"/>
                  </a:cubicBezTo>
                  <a:cubicBezTo>
                    <a:pt x="829" y="63"/>
                    <a:pt x="825" y="29"/>
                    <a:pt x="800" y="12"/>
                  </a:cubicBezTo>
                  <a:cubicBezTo>
                    <a:pt x="790" y="4"/>
                    <a:pt x="779"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6"/>
            <p:cNvSpPr/>
            <p:nvPr/>
          </p:nvSpPr>
          <p:spPr>
            <a:xfrm>
              <a:off x="6629224" y="3792982"/>
              <a:ext cx="12482" cy="22732"/>
            </a:xfrm>
            <a:custGeom>
              <a:avLst/>
              <a:gdLst/>
              <a:ahLst/>
              <a:cxnLst/>
              <a:rect l="l" t="t" r="r" b="b"/>
              <a:pathLst>
                <a:path w="425" h="774" extrusionOk="0">
                  <a:moveTo>
                    <a:pt x="363" y="1"/>
                  </a:moveTo>
                  <a:cubicBezTo>
                    <a:pt x="341" y="1"/>
                    <a:pt x="319" y="14"/>
                    <a:pt x="311" y="37"/>
                  </a:cubicBezTo>
                  <a:cubicBezTo>
                    <a:pt x="227" y="260"/>
                    <a:pt x="127" y="480"/>
                    <a:pt x="15" y="692"/>
                  </a:cubicBezTo>
                  <a:cubicBezTo>
                    <a:pt x="0" y="718"/>
                    <a:pt x="12" y="752"/>
                    <a:pt x="37" y="766"/>
                  </a:cubicBezTo>
                  <a:cubicBezTo>
                    <a:pt x="45" y="772"/>
                    <a:pt x="55" y="773"/>
                    <a:pt x="63" y="773"/>
                  </a:cubicBezTo>
                  <a:cubicBezTo>
                    <a:pt x="83" y="773"/>
                    <a:pt x="102" y="763"/>
                    <a:pt x="112" y="743"/>
                  </a:cubicBezTo>
                  <a:cubicBezTo>
                    <a:pt x="227" y="528"/>
                    <a:pt x="328" y="303"/>
                    <a:pt x="413" y="75"/>
                  </a:cubicBezTo>
                  <a:cubicBezTo>
                    <a:pt x="425" y="47"/>
                    <a:pt x="411" y="14"/>
                    <a:pt x="382" y="4"/>
                  </a:cubicBezTo>
                  <a:cubicBezTo>
                    <a:pt x="376" y="2"/>
                    <a:pt x="370"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6"/>
            <p:cNvSpPr/>
            <p:nvPr/>
          </p:nvSpPr>
          <p:spPr>
            <a:xfrm>
              <a:off x="6570220" y="3953636"/>
              <a:ext cx="4405" cy="13510"/>
            </a:xfrm>
            <a:custGeom>
              <a:avLst/>
              <a:gdLst/>
              <a:ahLst/>
              <a:cxnLst/>
              <a:rect l="l" t="t" r="r" b="b"/>
              <a:pathLst>
                <a:path w="150" h="460" extrusionOk="0">
                  <a:moveTo>
                    <a:pt x="91" y="1"/>
                  </a:moveTo>
                  <a:cubicBezTo>
                    <a:pt x="63" y="1"/>
                    <a:pt x="41" y="24"/>
                    <a:pt x="37" y="51"/>
                  </a:cubicBezTo>
                  <a:lnTo>
                    <a:pt x="1" y="400"/>
                  </a:lnTo>
                  <a:cubicBezTo>
                    <a:pt x="0" y="430"/>
                    <a:pt x="21" y="457"/>
                    <a:pt x="51" y="460"/>
                  </a:cubicBezTo>
                  <a:lnTo>
                    <a:pt x="57" y="460"/>
                  </a:lnTo>
                  <a:cubicBezTo>
                    <a:pt x="85" y="460"/>
                    <a:pt x="108" y="438"/>
                    <a:pt x="113" y="411"/>
                  </a:cubicBezTo>
                  <a:lnTo>
                    <a:pt x="148" y="61"/>
                  </a:lnTo>
                  <a:cubicBezTo>
                    <a:pt x="150" y="31"/>
                    <a:pt x="128" y="4"/>
                    <a:pt x="98" y="1"/>
                  </a:cubicBezTo>
                  <a:cubicBezTo>
                    <a:pt x="96" y="1"/>
                    <a:pt x="93"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6"/>
            <p:cNvSpPr/>
            <p:nvPr/>
          </p:nvSpPr>
          <p:spPr>
            <a:xfrm>
              <a:off x="6898194" y="3775301"/>
              <a:ext cx="37594" cy="117333"/>
            </a:xfrm>
            <a:custGeom>
              <a:avLst/>
              <a:gdLst/>
              <a:ahLst/>
              <a:cxnLst/>
              <a:rect l="l" t="t" r="r" b="b"/>
              <a:pathLst>
                <a:path w="1280" h="3995" extrusionOk="0">
                  <a:moveTo>
                    <a:pt x="62" y="0"/>
                  </a:moveTo>
                  <a:cubicBezTo>
                    <a:pt x="53" y="0"/>
                    <a:pt x="43" y="3"/>
                    <a:pt x="35" y="8"/>
                  </a:cubicBezTo>
                  <a:cubicBezTo>
                    <a:pt x="10" y="24"/>
                    <a:pt x="1" y="58"/>
                    <a:pt x="17" y="83"/>
                  </a:cubicBezTo>
                  <a:cubicBezTo>
                    <a:pt x="726" y="1245"/>
                    <a:pt x="1123" y="2578"/>
                    <a:pt x="1167" y="3940"/>
                  </a:cubicBezTo>
                  <a:cubicBezTo>
                    <a:pt x="1169" y="3971"/>
                    <a:pt x="1193" y="3994"/>
                    <a:pt x="1223" y="3994"/>
                  </a:cubicBezTo>
                  <a:cubicBezTo>
                    <a:pt x="1254" y="3993"/>
                    <a:pt x="1280" y="3967"/>
                    <a:pt x="1276" y="3937"/>
                  </a:cubicBezTo>
                  <a:cubicBezTo>
                    <a:pt x="1231" y="2557"/>
                    <a:pt x="827" y="1204"/>
                    <a:pt x="109" y="26"/>
                  </a:cubicBezTo>
                  <a:cubicBezTo>
                    <a:pt x="99"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6"/>
            <p:cNvSpPr/>
            <p:nvPr/>
          </p:nvSpPr>
          <p:spPr>
            <a:xfrm>
              <a:off x="6899017" y="3816302"/>
              <a:ext cx="10720" cy="26756"/>
            </a:xfrm>
            <a:custGeom>
              <a:avLst/>
              <a:gdLst/>
              <a:ahLst/>
              <a:cxnLst/>
              <a:rect l="l" t="t" r="r" b="b"/>
              <a:pathLst>
                <a:path w="365" h="911" extrusionOk="0">
                  <a:moveTo>
                    <a:pt x="63" y="1"/>
                  </a:moveTo>
                  <a:cubicBezTo>
                    <a:pt x="56" y="1"/>
                    <a:pt x="48" y="2"/>
                    <a:pt x="41" y="5"/>
                  </a:cubicBezTo>
                  <a:cubicBezTo>
                    <a:pt x="13" y="15"/>
                    <a:pt x="0" y="47"/>
                    <a:pt x="11" y="76"/>
                  </a:cubicBezTo>
                  <a:cubicBezTo>
                    <a:pt x="118" y="329"/>
                    <a:pt x="198" y="597"/>
                    <a:pt x="254" y="866"/>
                  </a:cubicBezTo>
                  <a:cubicBezTo>
                    <a:pt x="258" y="892"/>
                    <a:pt x="282" y="910"/>
                    <a:pt x="306" y="910"/>
                  </a:cubicBezTo>
                  <a:cubicBezTo>
                    <a:pt x="311" y="910"/>
                    <a:pt x="313" y="910"/>
                    <a:pt x="318" y="909"/>
                  </a:cubicBezTo>
                  <a:cubicBezTo>
                    <a:pt x="348" y="903"/>
                    <a:pt x="365" y="875"/>
                    <a:pt x="359" y="845"/>
                  </a:cubicBezTo>
                  <a:cubicBezTo>
                    <a:pt x="302" y="569"/>
                    <a:pt x="221" y="297"/>
                    <a:pt x="113" y="35"/>
                  </a:cubicBezTo>
                  <a:cubicBezTo>
                    <a:pt x="104" y="13"/>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6"/>
            <p:cNvSpPr/>
            <p:nvPr/>
          </p:nvSpPr>
          <p:spPr>
            <a:xfrm>
              <a:off x="6739361" y="3660611"/>
              <a:ext cx="48108" cy="187058"/>
            </a:xfrm>
            <a:custGeom>
              <a:avLst/>
              <a:gdLst/>
              <a:ahLst/>
              <a:cxnLst/>
              <a:rect l="l" t="t" r="r" b="b"/>
              <a:pathLst>
                <a:path w="1638" h="6369" extrusionOk="0">
                  <a:moveTo>
                    <a:pt x="340" y="1"/>
                  </a:moveTo>
                  <a:cubicBezTo>
                    <a:pt x="312" y="1"/>
                    <a:pt x="293" y="22"/>
                    <a:pt x="289" y="48"/>
                  </a:cubicBezTo>
                  <a:cubicBezTo>
                    <a:pt x="0" y="2213"/>
                    <a:pt x="439" y="4448"/>
                    <a:pt x="1528" y="6341"/>
                  </a:cubicBezTo>
                  <a:cubicBezTo>
                    <a:pt x="1540" y="6357"/>
                    <a:pt x="1557" y="6368"/>
                    <a:pt x="1577" y="6368"/>
                  </a:cubicBezTo>
                  <a:cubicBezTo>
                    <a:pt x="1585" y="6368"/>
                    <a:pt x="1595" y="6367"/>
                    <a:pt x="1604" y="6362"/>
                  </a:cubicBezTo>
                  <a:cubicBezTo>
                    <a:pt x="1628" y="6348"/>
                    <a:pt x="1638" y="6314"/>
                    <a:pt x="1624" y="6288"/>
                  </a:cubicBezTo>
                  <a:cubicBezTo>
                    <a:pt x="546" y="4416"/>
                    <a:pt x="111" y="2205"/>
                    <a:pt x="399" y="65"/>
                  </a:cubicBezTo>
                  <a:cubicBezTo>
                    <a:pt x="403" y="34"/>
                    <a:pt x="382" y="5"/>
                    <a:pt x="352" y="2"/>
                  </a:cubicBezTo>
                  <a:cubicBezTo>
                    <a:pt x="348" y="1"/>
                    <a:pt x="344"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6"/>
            <p:cNvSpPr/>
            <p:nvPr/>
          </p:nvSpPr>
          <p:spPr>
            <a:xfrm>
              <a:off x="6755486" y="3681317"/>
              <a:ext cx="14303" cy="80679"/>
            </a:xfrm>
            <a:custGeom>
              <a:avLst/>
              <a:gdLst/>
              <a:ahLst/>
              <a:cxnLst/>
              <a:rect l="l" t="t" r="r" b="b"/>
              <a:pathLst>
                <a:path w="487" h="2747" extrusionOk="0">
                  <a:moveTo>
                    <a:pt x="172" y="0"/>
                  </a:moveTo>
                  <a:cubicBezTo>
                    <a:pt x="145" y="0"/>
                    <a:pt x="122" y="20"/>
                    <a:pt x="118" y="48"/>
                  </a:cubicBezTo>
                  <a:cubicBezTo>
                    <a:pt x="1" y="938"/>
                    <a:pt x="88" y="1859"/>
                    <a:pt x="371" y="2709"/>
                  </a:cubicBezTo>
                  <a:cubicBezTo>
                    <a:pt x="378" y="2732"/>
                    <a:pt x="400" y="2747"/>
                    <a:pt x="422" y="2747"/>
                  </a:cubicBezTo>
                  <a:cubicBezTo>
                    <a:pt x="428" y="2747"/>
                    <a:pt x="435" y="2745"/>
                    <a:pt x="444" y="2745"/>
                  </a:cubicBezTo>
                  <a:cubicBezTo>
                    <a:pt x="472" y="2737"/>
                    <a:pt x="487" y="2704"/>
                    <a:pt x="478" y="2675"/>
                  </a:cubicBezTo>
                  <a:cubicBezTo>
                    <a:pt x="200" y="1839"/>
                    <a:pt x="113" y="936"/>
                    <a:pt x="229" y="62"/>
                  </a:cubicBezTo>
                  <a:cubicBezTo>
                    <a:pt x="232" y="32"/>
                    <a:pt x="210" y="4"/>
                    <a:pt x="180" y="1"/>
                  </a:cubicBezTo>
                  <a:cubicBezTo>
                    <a:pt x="178" y="0"/>
                    <a:pt x="175"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6"/>
            <p:cNvSpPr/>
            <p:nvPr/>
          </p:nvSpPr>
          <p:spPr>
            <a:xfrm>
              <a:off x="6779745" y="3716825"/>
              <a:ext cx="7137" cy="22028"/>
            </a:xfrm>
            <a:custGeom>
              <a:avLst/>
              <a:gdLst/>
              <a:ahLst/>
              <a:cxnLst/>
              <a:rect l="l" t="t" r="r" b="b"/>
              <a:pathLst>
                <a:path w="243" h="750" extrusionOk="0">
                  <a:moveTo>
                    <a:pt x="62" y="1"/>
                  </a:moveTo>
                  <a:cubicBezTo>
                    <a:pt x="58" y="1"/>
                    <a:pt x="54" y="1"/>
                    <a:pt x="49" y="2"/>
                  </a:cubicBezTo>
                  <a:cubicBezTo>
                    <a:pt x="18" y="9"/>
                    <a:pt x="1" y="38"/>
                    <a:pt x="8" y="68"/>
                  </a:cubicBezTo>
                  <a:cubicBezTo>
                    <a:pt x="55" y="280"/>
                    <a:pt x="96" y="494"/>
                    <a:pt x="129" y="703"/>
                  </a:cubicBezTo>
                  <a:cubicBezTo>
                    <a:pt x="132" y="730"/>
                    <a:pt x="156" y="750"/>
                    <a:pt x="182" y="750"/>
                  </a:cubicBezTo>
                  <a:lnTo>
                    <a:pt x="190" y="750"/>
                  </a:lnTo>
                  <a:cubicBezTo>
                    <a:pt x="222" y="746"/>
                    <a:pt x="243" y="717"/>
                    <a:pt x="237" y="687"/>
                  </a:cubicBezTo>
                  <a:cubicBezTo>
                    <a:pt x="206" y="474"/>
                    <a:pt x="165" y="256"/>
                    <a:pt x="115" y="42"/>
                  </a:cubicBezTo>
                  <a:cubicBezTo>
                    <a:pt x="109"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6"/>
            <p:cNvSpPr/>
            <p:nvPr/>
          </p:nvSpPr>
          <p:spPr>
            <a:xfrm>
              <a:off x="6819982" y="3667073"/>
              <a:ext cx="165911" cy="91899"/>
            </a:xfrm>
            <a:custGeom>
              <a:avLst/>
              <a:gdLst/>
              <a:ahLst/>
              <a:cxnLst/>
              <a:rect l="l" t="t" r="r" b="b"/>
              <a:pathLst>
                <a:path w="5649" h="3129" extrusionOk="0">
                  <a:moveTo>
                    <a:pt x="60" y="1"/>
                  </a:moveTo>
                  <a:cubicBezTo>
                    <a:pt x="46" y="1"/>
                    <a:pt x="33" y="6"/>
                    <a:pt x="22" y="16"/>
                  </a:cubicBezTo>
                  <a:cubicBezTo>
                    <a:pt x="1" y="37"/>
                    <a:pt x="1" y="73"/>
                    <a:pt x="22" y="94"/>
                  </a:cubicBezTo>
                  <a:cubicBezTo>
                    <a:pt x="1513" y="1625"/>
                    <a:pt x="3487" y="2702"/>
                    <a:pt x="5581" y="3128"/>
                  </a:cubicBezTo>
                  <a:cubicBezTo>
                    <a:pt x="5583" y="3129"/>
                    <a:pt x="5588" y="3129"/>
                    <a:pt x="5591" y="3129"/>
                  </a:cubicBezTo>
                  <a:cubicBezTo>
                    <a:pt x="5616" y="3129"/>
                    <a:pt x="5639" y="3110"/>
                    <a:pt x="5645" y="3083"/>
                  </a:cubicBezTo>
                  <a:cubicBezTo>
                    <a:pt x="5649" y="3055"/>
                    <a:pt x="5632" y="3025"/>
                    <a:pt x="5602" y="3019"/>
                  </a:cubicBezTo>
                  <a:cubicBezTo>
                    <a:pt x="3530" y="2601"/>
                    <a:pt x="1576" y="1534"/>
                    <a:pt x="101" y="17"/>
                  </a:cubicBezTo>
                  <a:cubicBezTo>
                    <a:pt x="90" y="6"/>
                    <a:pt x="7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6"/>
            <p:cNvSpPr/>
            <p:nvPr/>
          </p:nvSpPr>
          <p:spPr>
            <a:xfrm>
              <a:off x="6876784" y="3693652"/>
              <a:ext cx="66082" cy="32160"/>
            </a:xfrm>
            <a:custGeom>
              <a:avLst/>
              <a:gdLst/>
              <a:ahLst/>
              <a:cxnLst/>
              <a:rect l="l" t="t" r="r" b="b"/>
              <a:pathLst>
                <a:path w="2250" h="1095" extrusionOk="0">
                  <a:moveTo>
                    <a:pt x="63" y="1"/>
                  </a:moveTo>
                  <a:cubicBezTo>
                    <a:pt x="46" y="1"/>
                    <a:pt x="29" y="8"/>
                    <a:pt x="18" y="24"/>
                  </a:cubicBezTo>
                  <a:cubicBezTo>
                    <a:pt x="1" y="48"/>
                    <a:pt x="7" y="82"/>
                    <a:pt x="31" y="101"/>
                  </a:cubicBezTo>
                  <a:cubicBezTo>
                    <a:pt x="683" y="559"/>
                    <a:pt x="1405" y="894"/>
                    <a:pt x="2175" y="1093"/>
                  </a:cubicBezTo>
                  <a:cubicBezTo>
                    <a:pt x="2181" y="1095"/>
                    <a:pt x="2185" y="1095"/>
                    <a:pt x="2190" y="1095"/>
                  </a:cubicBezTo>
                  <a:cubicBezTo>
                    <a:pt x="2214" y="1095"/>
                    <a:pt x="2237" y="1079"/>
                    <a:pt x="2242" y="1056"/>
                  </a:cubicBezTo>
                  <a:cubicBezTo>
                    <a:pt x="2250" y="1026"/>
                    <a:pt x="2231" y="995"/>
                    <a:pt x="2203" y="988"/>
                  </a:cubicBezTo>
                  <a:cubicBezTo>
                    <a:pt x="1445" y="793"/>
                    <a:pt x="736" y="464"/>
                    <a:pt x="95" y="11"/>
                  </a:cubicBezTo>
                  <a:cubicBezTo>
                    <a:pt x="85" y="4"/>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6"/>
            <p:cNvSpPr/>
            <p:nvPr/>
          </p:nvSpPr>
          <p:spPr>
            <a:xfrm>
              <a:off x="6905831" y="3684137"/>
              <a:ext cx="14156" cy="8400"/>
            </a:xfrm>
            <a:custGeom>
              <a:avLst/>
              <a:gdLst/>
              <a:ahLst/>
              <a:cxnLst/>
              <a:rect l="l" t="t" r="r" b="b"/>
              <a:pathLst>
                <a:path w="482" h="286" extrusionOk="0">
                  <a:moveTo>
                    <a:pt x="63" y="1"/>
                  </a:moveTo>
                  <a:cubicBezTo>
                    <a:pt x="45" y="1"/>
                    <a:pt x="26" y="10"/>
                    <a:pt x="16" y="27"/>
                  </a:cubicBezTo>
                  <a:cubicBezTo>
                    <a:pt x="0" y="52"/>
                    <a:pt x="7" y="86"/>
                    <a:pt x="33" y="101"/>
                  </a:cubicBezTo>
                  <a:cubicBezTo>
                    <a:pt x="151" y="175"/>
                    <a:pt x="274" y="234"/>
                    <a:pt x="402" y="282"/>
                  </a:cubicBezTo>
                  <a:cubicBezTo>
                    <a:pt x="409" y="284"/>
                    <a:pt x="415" y="285"/>
                    <a:pt x="422" y="285"/>
                  </a:cubicBezTo>
                  <a:cubicBezTo>
                    <a:pt x="445" y="285"/>
                    <a:pt x="466" y="272"/>
                    <a:pt x="472" y="249"/>
                  </a:cubicBezTo>
                  <a:cubicBezTo>
                    <a:pt x="482" y="221"/>
                    <a:pt x="467" y="190"/>
                    <a:pt x="439" y="178"/>
                  </a:cubicBezTo>
                  <a:cubicBezTo>
                    <a:pt x="318" y="134"/>
                    <a:pt x="201" y="77"/>
                    <a:pt x="90" y="9"/>
                  </a:cubicBezTo>
                  <a:cubicBezTo>
                    <a:pt x="82" y="3"/>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6"/>
            <p:cNvSpPr/>
            <p:nvPr/>
          </p:nvSpPr>
          <p:spPr>
            <a:xfrm>
              <a:off x="6998170" y="3621578"/>
              <a:ext cx="115571" cy="79005"/>
            </a:xfrm>
            <a:custGeom>
              <a:avLst/>
              <a:gdLst/>
              <a:ahLst/>
              <a:cxnLst/>
              <a:rect l="l" t="t" r="r" b="b"/>
              <a:pathLst>
                <a:path w="3935" h="2690" extrusionOk="0">
                  <a:moveTo>
                    <a:pt x="62" y="0"/>
                  </a:moveTo>
                  <a:cubicBezTo>
                    <a:pt x="39" y="0"/>
                    <a:pt x="18" y="15"/>
                    <a:pt x="11" y="38"/>
                  </a:cubicBezTo>
                  <a:cubicBezTo>
                    <a:pt x="1" y="70"/>
                    <a:pt x="18" y="99"/>
                    <a:pt x="46" y="108"/>
                  </a:cubicBezTo>
                  <a:cubicBezTo>
                    <a:pt x="1514" y="565"/>
                    <a:pt x="2859" y="1475"/>
                    <a:pt x="3829" y="2670"/>
                  </a:cubicBezTo>
                  <a:cubicBezTo>
                    <a:pt x="3839" y="2683"/>
                    <a:pt x="3856" y="2690"/>
                    <a:pt x="3871" y="2690"/>
                  </a:cubicBezTo>
                  <a:cubicBezTo>
                    <a:pt x="3884" y="2690"/>
                    <a:pt x="3896" y="2684"/>
                    <a:pt x="3906" y="2677"/>
                  </a:cubicBezTo>
                  <a:cubicBezTo>
                    <a:pt x="3930" y="2659"/>
                    <a:pt x="3934" y="2623"/>
                    <a:pt x="3914" y="2600"/>
                  </a:cubicBezTo>
                  <a:cubicBezTo>
                    <a:pt x="2930" y="1388"/>
                    <a:pt x="1567" y="465"/>
                    <a:pt x="78" y="3"/>
                  </a:cubicBezTo>
                  <a:cubicBezTo>
                    <a:pt x="72"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6"/>
            <p:cNvSpPr/>
            <p:nvPr/>
          </p:nvSpPr>
          <p:spPr>
            <a:xfrm>
              <a:off x="7030036" y="3659994"/>
              <a:ext cx="28136" cy="16124"/>
            </a:xfrm>
            <a:custGeom>
              <a:avLst/>
              <a:gdLst/>
              <a:ahLst/>
              <a:cxnLst/>
              <a:rect l="l" t="t" r="r" b="b"/>
              <a:pathLst>
                <a:path w="958" h="549" extrusionOk="0">
                  <a:moveTo>
                    <a:pt x="63" y="0"/>
                  </a:moveTo>
                  <a:cubicBezTo>
                    <a:pt x="41" y="0"/>
                    <a:pt x="20" y="15"/>
                    <a:pt x="11" y="38"/>
                  </a:cubicBezTo>
                  <a:cubicBezTo>
                    <a:pt x="1" y="66"/>
                    <a:pt x="16" y="96"/>
                    <a:pt x="45" y="107"/>
                  </a:cubicBezTo>
                  <a:cubicBezTo>
                    <a:pt x="338" y="210"/>
                    <a:pt x="612" y="354"/>
                    <a:pt x="864" y="537"/>
                  </a:cubicBezTo>
                  <a:cubicBezTo>
                    <a:pt x="872" y="545"/>
                    <a:pt x="885" y="549"/>
                    <a:pt x="895" y="549"/>
                  </a:cubicBezTo>
                  <a:cubicBezTo>
                    <a:pt x="914" y="549"/>
                    <a:pt x="929" y="542"/>
                    <a:pt x="941" y="525"/>
                  </a:cubicBezTo>
                  <a:cubicBezTo>
                    <a:pt x="958" y="500"/>
                    <a:pt x="952" y="466"/>
                    <a:pt x="928" y="449"/>
                  </a:cubicBezTo>
                  <a:cubicBezTo>
                    <a:pt x="670" y="260"/>
                    <a:pt x="382" y="109"/>
                    <a:pt x="81" y="3"/>
                  </a:cubicBezTo>
                  <a:cubicBezTo>
                    <a:pt x="75"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6"/>
            <p:cNvSpPr/>
            <p:nvPr/>
          </p:nvSpPr>
          <p:spPr>
            <a:xfrm>
              <a:off x="6908415" y="3498430"/>
              <a:ext cx="213344" cy="98360"/>
            </a:xfrm>
            <a:custGeom>
              <a:avLst/>
              <a:gdLst/>
              <a:ahLst/>
              <a:cxnLst/>
              <a:rect l="l" t="t" r="r" b="b"/>
              <a:pathLst>
                <a:path w="7264" h="3349" extrusionOk="0">
                  <a:moveTo>
                    <a:pt x="7203" y="0"/>
                  </a:moveTo>
                  <a:cubicBezTo>
                    <a:pt x="7191" y="0"/>
                    <a:pt x="7180" y="4"/>
                    <a:pt x="7170" y="12"/>
                  </a:cubicBezTo>
                  <a:cubicBezTo>
                    <a:pt x="6969" y="164"/>
                    <a:pt x="6774" y="332"/>
                    <a:pt x="6586" y="493"/>
                  </a:cubicBezTo>
                  <a:cubicBezTo>
                    <a:pt x="6446" y="611"/>
                    <a:pt x="6309" y="731"/>
                    <a:pt x="6167" y="845"/>
                  </a:cubicBezTo>
                  <a:cubicBezTo>
                    <a:pt x="4666" y="2052"/>
                    <a:pt x="2668" y="2836"/>
                    <a:pt x="52" y="3239"/>
                  </a:cubicBezTo>
                  <a:cubicBezTo>
                    <a:pt x="22" y="3241"/>
                    <a:pt x="0" y="3270"/>
                    <a:pt x="6" y="3301"/>
                  </a:cubicBezTo>
                  <a:cubicBezTo>
                    <a:pt x="9" y="3327"/>
                    <a:pt x="33" y="3347"/>
                    <a:pt x="59" y="3347"/>
                  </a:cubicBezTo>
                  <a:cubicBezTo>
                    <a:pt x="62" y="3347"/>
                    <a:pt x="65" y="3347"/>
                    <a:pt x="70" y="3348"/>
                  </a:cubicBezTo>
                  <a:cubicBezTo>
                    <a:pt x="2705" y="2942"/>
                    <a:pt x="4721" y="2152"/>
                    <a:pt x="6237" y="932"/>
                  </a:cubicBezTo>
                  <a:cubicBezTo>
                    <a:pt x="6379" y="816"/>
                    <a:pt x="6517" y="697"/>
                    <a:pt x="6657" y="577"/>
                  </a:cubicBezTo>
                  <a:cubicBezTo>
                    <a:pt x="6843" y="415"/>
                    <a:pt x="7036" y="249"/>
                    <a:pt x="7235" y="98"/>
                  </a:cubicBezTo>
                  <a:cubicBezTo>
                    <a:pt x="7261" y="80"/>
                    <a:pt x="7263" y="47"/>
                    <a:pt x="7246" y="22"/>
                  </a:cubicBezTo>
                  <a:cubicBezTo>
                    <a:pt x="7236" y="7"/>
                    <a:pt x="7220" y="0"/>
                    <a:pt x="7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6"/>
            <p:cNvSpPr/>
            <p:nvPr/>
          </p:nvSpPr>
          <p:spPr>
            <a:xfrm>
              <a:off x="6944775" y="3524305"/>
              <a:ext cx="115512" cy="45876"/>
            </a:xfrm>
            <a:custGeom>
              <a:avLst/>
              <a:gdLst/>
              <a:ahLst/>
              <a:cxnLst/>
              <a:rect l="l" t="t" r="r" b="b"/>
              <a:pathLst>
                <a:path w="3933" h="1562" extrusionOk="0">
                  <a:moveTo>
                    <a:pt x="3869" y="1"/>
                  </a:moveTo>
                  <a:cubicBezTo>
                    <a:pt x="3858" y="1"/>
                    <a:pt x="3847" y="4"/>
                    <a:pt x="3838" y="11"/>
                  </a:cubicBezTo>
                  <a:cubicBezTo>
                    <a:pt x="2722" y="821"/>
                    <a:pt x="1302" y="1156"/>
                    <a:pt x="48" y="1453"/>
                  </a:cubicBezTo>
                  <a:cubicBezTo>
                    <a:pt x="17" y="1460"/>
                    <a:pt x="0" y="1489"/>
                    <a:pt x="7" y="1519"/>
                  </a:cubicBezTo>
                  <a:cubicBezTo>
                    <a:pt x="13" y="1544"/>
                    <a:pt x="36" y="1562"/>
                    <a:pt x="60" y="1562"/>
                  </a:cubicBezTo>
                  <a:cubicBezTo>
                    <a:pt x="64" y="1562"/>
                    <a:pt x="70" y="1562"/>
                    <a:pt x="74" y="1560"/>
                  </a:cubicBezTo>
                  <a:cubicBezTo>
                    <a:pt x="1337" y="1261"/>
                    <a:pt x="2770" y="922"/>
                    <a:pt x="3902" y="100"/>
                  </a:cubicBezTo>
                  <a:cubicBezTo>
                    <a:pt x="3926" y="82"/>
                    <a:pt x="3932" y="48"/>
                    <a:pt x="3915" y="23"/>
                  </a:cubicBezTo>
                  <a:cubicBezTo>
                    <a:pt x="3904" y="9"/>
                    <a:pt x="3886"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6"/>
            <p:cNvSpPr/>
            <p:nvPr/>
          </p:nvSpPr>
          <p:spPr>
            <a:xfrm>
              <a:off x="6981987" y="3531530"/>
              <a:ext cx="33629" cy="14861"/>
            </a:xfrm>
            <a:custGeom>
              <a:avLst/>
              <a:gdLst/>
              <a:ahLst/>
              <a:cxnLst/>
              <a:rect l="l" t="t" r="r" b="b"/>
              <a:pathLst>
                <a:path w="1145" h="506" extrusionOk="0">
                  <a:moveTo>
                    <a:pt x="1081" y="1"/>
                  </a:moveTo>
                  <a:cubicBezTo>
                    <a:pt x="1072" y="1"/>
                    <a:pt x="1064" y="3"/>
                    <a:pt x="1056" y="7"/>
                  </a:cubicBezTo>
                  <a:cubicBezTo>
                    <a:pt x="737" y="180"/>
                    <a:pt x="396" y="312"/>
                    <a:pt x="46" y="398"/>
                  </a:cubicBezTo>
                  <a:cubicBezTo>
                    <a:pt x="18" y="406"/>
                    <a:pt x="1" y="437"/>
                    <a:pt x="8" y="465"/>
                  </a:cubicBezTo>
                  <a:cubicBezTo>
                    <a:pt x="15" y="490"/>
                    <a:pt x="36" y="505"/>
                    <a:pt x="60" y="505"/>
                  </a:cubicBezTo>
                  <a:lnTo>
                    <a:pt x="73" y="505"/>
                  </a:lnTo>
                  <a:cubicBezTo>
                    <a:pt x="432" y="415"/>
                    <a:pt x="781" y="282"/>
                    <a:pt x="1107" y="105"/>
                  </a:cubicBezTo>
                  <a:cubicBezTo>
                    <a:pt x="1136" y="91"/>
                    <a:pt x="1144" y="57"/>
                    <a:pt x="1130" y="31"/>
                  </a:cubicBezTo>
                  <a:cubicBezTo>
                    <a:pt x="1120" y="12"/>
                    <a:pt x="1101" y="1"/>
                    <a:pt x="1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6"/>
            <p:cNvSpPr/>
            <p:nvPr/>
          </p:nvSpPr>
          <p:spPr>
            <a:xfrm>
              <a:off x="6952764" y="3422802"/>
              <a:ext cx="35978" cy="12042"/>
            </a:xfrm>
            <a:custGeom>
              <a:avLst/>
              <a:gdLst/>
              <a:ahLst/>
              <a:cxnLst/>
              <a:rect l="l" t="t" r="r" b="b"/>
              <a:pathLst>
                <a:path w="1225" h="410" extrusionOk="0">
                  <a:moveTo>
                    <a:pt x="1165" y="0"/>
                  </a:moveTo>
                  <a:cubicBezTo>
                    <a:pt x="1161" y="0"/>
                    <a:pt x="1157" y="1"/>
                    <a:pt x="1152" y="2"/>
                  </a:cubicBezTo>
                  <a:cubicBezTo>
                    <a:pt x="783" y="94"/>
                    <a:pt x="412" y="195"/>
                    <a:pt x="47" y="302"/>
                  </a:cubicBezTo>
                  <a:cubicBezTo>
                    <a:pt x="19" y="311"/>
                    <a:pt x="0" y="341"/>
                    <a:pt x="9" y="369"/>
                  </a:cubicBezTo>
                  <a:cubicBezTo>
                    <a:pt x="16" y="393"/>
                    <a:pt x="40" y="409"/>
                    <a:pt x="63" y="409"/>
                  </a:cubicBezTo>
                  <a:cubicBezTo>
                    <a:pt x="68" y="409"/>
                    <a:pt x="73" y="408"/>
                    <a:pt x="77" y="406"/>
                  </a:cubicBezTo>
                  <a:cubicBezTo>
                    <a:pt x="442" y="299"/>
                    <a:pt x="812" y="198"/>
                    <a:pt x="1179" y="106"/>
                  </a:cubicBezTo>
                  <a:cubicBezTo>
                    <a:pt x="1208" y="99"/>
                    <a:pt x="1225" y="69"/>
                    <a:pt x="1218" y="40"/>
                  </a:cubicBezTo>
                  <a:cubicBezTo>
                    <a:pt x="1212" y="16"/>
                    <a:pt x="1189" y="0"/>
                    <a:pt x="1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6"/>
            <p:cNvSpPr/>
            <p:nvPr/>
          </p:nvSpPr>
          <p:spPr>
            <a:xfrm>
              <a:off x="6954585" y="3441364"/>
              <a:ext cx="12747" cy="6050"/>
            </a:xfrm>
            <a:custGeom>
              <a:avLst/>
              <a:gdLst/>
              <a:ahLst/>
              <a:cxnLst/>
              <a:rect l="l" t="t" r="r" b="b"/>
              <a:pathLst>
                <a:path w="434" h="206" extrusionOk="0">
                  <a:moveTo>
                    <a:pt x="373" y="1"/>
                  </a:moveTo>
                  <a:cubicBezTo>
                    <a:pt x="367" y="1"/>
                    <a:pt x="361" y="2"/>
                    <a:pt x="355" y="4"/>
                  </a:cubicBezTo>
                  <a:lnTo>
                    <a:pt x="45" y="99"/>
                  </a:lnTo>
                  <a:cubicBezTo>
                    <a:pt x="16" y="107"/>
                    <a:pt x="1" y="139"/>
                    <a:pt x="9" y="167"/>
                  </a:cubicBezTo>
                  <a:cubicBezTo>
                    <a:pt x="16" y="191"/>
                    <a:pt x="38" y="206"/>
                    <a:pt x="61" y="206"/>
                  </a:cubicBezTo>
                  <a:cubicBezTo>
                    <a:pt x="66" y="206"/>
                    <a:pt x="72" y="206"/>
                    <a:pt x="79" y="203"/>
                  </a:cubicBezTo>
                  <a:lnTo>
                    <a:pt x="388" y="106"/>
                  </a:lnTo>
                  <a:cubicBezTo>
                    <a:pt x="417" y="97"/>
                    <a:pt x="434" y="68"/>
                    <a:pt x="424" y="39"/>
                  </a:cubicBezTo>
                  <a:cubicBezTo>
                    <a:pt x="417" y="16"/>
                    <a:pt x="396"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2" name="Google Shape;6512;p76"/>
          <p:cNvGrpSpPr/>
          <p:nvPr/>
        </p:nvGrpSpPr>
        <p:grpSpPr>
          <a:xfrm flipH="1">
            <a:off x="6266100" y="1753526"/>
            <a:ext cx="1079201" cy="1399804"/>
            <a:chOff x="6073926" y="673439"/>
            <a:chExt cx="1079201" cy="1399804"/>
          </a:xfrm>
        </p:grpSpPr>
        <p:sp>
          <p:nvSpPr>
            <p:cNvPr id="6513" name="Google Shape;6513;p76"/>
            <p:cNvSpPr/>
            <p:nvPr/>
          </p:nvSpPr>
          <p:spPr>
            <a:xfrm>
              <a:off x="6073926" y="673439"/>
              <a:ext cx="1079201" cy="1399804"/>
            </a:xfrm>
            <a:custGeom>
              <a:avLst/>
              <a:gdLst/>
              <a:ahLst/>
              <a:cxnLst/>
              <a:rect l="l" t="t" r="r" b="b"/>
              <a:pathLst>
                <a:path w="36745" h="47661" extrusionOk="0">
                  <a:moveTo>
                    <a:pt x="22567" y="1"/>
                  </a:moveTo>
                  <a:lnTo>
                    <a:pt x="22474" y="11"/>
                  </a:lnTo>
                  <a:cubicBezTo>
                    <a:pt x="21611" y="89"/>
                    <a:pt x="20877" y="632"/>
                    <a:pt x="20546" y="1439"/>
                  </a:cubicBezTo>
                  <a:cubicBezTo>
                    <a:pt x="20424" y="1745"/>
                    <a:pt x="20033" y="2775"/>
                    <a:pt x="19833" y="4072"/>
                  </a:cubicBezTo>
                  <a:cubicBezTo>
                    <a:pt x="19236" y="4138"/>
                    <a:pt x="18691" y="4434"/>
                    <a:pt x="18306" y="4905"/>
                  </a:cubicBezTo>
                  <a:cubicBezTo>
                    <a:pt x="17823" y="5495"/>
                    <a:pt x="17667" y="6284"/>
                    <a:pt x="17880" y="7006"/>
                  </a:cubicBezTo>
                  <a:cubicBezTo>
                    <a:pt x="18014" y="7459"/>
                    <a:pt x="18208" y="7895"/>
                    <a:pt x="18441" y="8308"/>
                  </a:cubicBezTo>
                  <a:cubicBezTo>
                    <a:pt x="17125" y="8929"/>
                    <a:pt x="15620" y="9908"/>
                    <a:pt x="14113" y="11451"/>
                  </a:cubicBezTo>
                  <a:cubicBezTo>
                    <a:pt x="10886" y="14759"/>
                    <a:pt x="8581" y="19679"/>
                    <a:pt x="7226" y="26129"/>
                  </a:cubicBezTo>
                  <a:cubicBezTo>
                    <a:pt x="6983" y="24691"/>
                    <a:pt x="6942" y="23050"/>
                    <a:pt x="7283" y="21253"/>
                  </a:cubicBezTo>
                  <a:cubicBezTo>
                    <a:pt x="7934" y="17826"/>
                    <a:pt x="9172" y="16469"/>
                    <a:pt x="10885" y="14591"/>
                  </a:cubicBezTo>
                  <a:cubicBezTo>
                    <a:pt x="12154" y="13202"/>
                    <a:pt x="13730" y="11475"/>
                    <a:pt x="15228" y="8681"/>
                  </a:cubicBezTo>
                  <a:cubicBezTo>
                    <a:pt x="15771" y="7667"/>
                    <a:pt x="15475" y="6395"/>
                    <a:pt x="14545" y="5729"/>
                  </a:cubicBezTo>
                  <a:cubicBezTo>
                    <a:pt x="14149" y="5445"/>
                    <a:pt x="13682" y="5294"/>
                    <a:pt x="13196" y="5294"/>
                  </a:cubicBezTo>
                  <a:cubicBezTo>
                    <a:pt x="12567" y="5294"/>
                    <a:pt x="11957" y="5555"/>
                    <a:pt x="11523" y="6015"/>
                  </a:cubicBezTo>
                  <a:cubicBezTo>
                    <a:pt x="11500" y="6038"/>
                    <a:pt x="9192" y="8473"/>
                    <a:pt x="6792" y="10499"/>
                  </a:cubicBezTo>
                  <a:cubicBezTo>
                    <a:pt x="5015" y="11998"/>
                    <a:pt x="3054" y="13885"/>
                    <a:pt x="1974" y="16509"/>
                  </a:cubicBezTo>
                  <a:cubicBezTo>
                    <a:pt x="1108" y="18617"/>
                    <a:pt x="0" y="21875"/>
                    <a:pt x="392" y="25833"/>
                  </a:cubicBezTo>
                  <a:cubicBezTo>
                    <a:pt x="785" y="29806"/>
                    <a:pt x="2635" y="33695"/>
                    <a:pt x="5893" y="37405"/>
                  </a:cubicBezTo>
                  <a:cubicBezTo>
                    <a:pt x="5791" y="39708"/>
                    <a:pt x="5769" y="42118"/>
                    <a:pt x="5832" y="44586"/>
                  </a:cubicBezTo>
                  <a:cubicBezTo>
                    <a:pt x="5886" y="46720"/>
                    <a:pt x="7308" y="47367"/>
                    <a:pt x="7739" y="47515"/>
                  </a:cubicBezTo>
                  <a:cubicBezTo>
                    <a:pt x="8017" y="47612"/>
                    <a:pt x="8310" y="47660"/>
                    <a:pt x="8608" y="47660"/>
                  </a:cubicBezTo>
                  <a:cubicBezTo>
                    <a:pt x="9476" y="47660"/>
                    <a:pt x="10334" y="47244"/>
                    <a:pt x="10902" y="46547"/>
                  </a:cubicBezTo>
                  <a:cubicBezTo>
                    <a:pt x="11301" y="46055"/>
                    <a:pt x="11722" y="45235"/>
                    <a:pt x="11470" y="43218"/>
                  </a:cubicBezTo>
                  <a:cubicBezTo>
                    <a:pt x="11269" y="27556"/>
                    <a:pt x="14393" y="20007"/>
                    <a:pt x="17053" y="16432"/>
                  </a:cubicBezTo>
                  <a:cubicBezTo>
                    <a:pt x="17301" y="16099"/>
                    <a:pt x="17546" y="15797"/>
                    <a:pt x="17789" y="15522"/>
                  </a:cubicBezTo>
                  <a:cubicBezTo>
                    <a:pt x="18114" y="16133"/>
                    <a:pt x="18703" y="16578"/>
                    <a:pt x="19420" y="16711"/>
                  </a:cubicBezTo>
                  <a:cubicBezTo>
                    <a:pt x="19700" y="16761"/>
                    <a:pt x="19982" y="16787"/>
                    <a:pt x="20263" y="16787"/>
                  </a:cubicBezTo>
                  <a:cubicBezTo>
                    <a:pt x="21027" y="16787"/>
                    <a:pt x="21775" y="16599"/>
                    <a:pt x="22484" y="16240"/>
                  </a:cubicBezTo>
                  <a:cubicBezTo>
                    <a:pt x="22849" y="16979"/>
                    <a:pt x="23339" y="17721"/>
                    <a:pt x="23997" y="18393"/>
                  </a:cubicBezTo>
                  <a:cubicBezTo>
                    <a:pt x="24428" y="18839"/>
                    <a:pt x="25029" y="19094"/>
                    <a:pt x="25649" y="19094"/>
                  </a:cubicBezTo>
                  <a:lnTo>
                    <a:pt x="25870" y="19094"/>
                  </a:lnTo>
                  <a:lnTo>
                    <a:pt x="26049" y="19060"/>
                  </a:lnTo>
                  <a:cubicBezTo>
                    <a:pt x="26708" y="18942"/>
                    <a:pt x="27292" y="18540"/>
                    <a:pt x="27627" y="17970"/>
                  </a:cubicBezTo>
                  <a:cubicBezTo>
                    <a:pt x="27893" y="17520"/>
                    <a:pt x="28185" y="16811"/>
                    <a:pt x="28340" y="15947"/>
                  </a:cubicBezTo>
                  <a:cubicBezTo>
                    <a:pt x="28782" y="16006"/>
                    <a:pt x="29230" y="16042"/>
                    <a:pt x="29686" y="16049"/>
                  </a:cubicBezTo>
                  <a:lnTo>
                    <a:pt x="29723" y="16049"/>
                  </a:lnTo>
                  <a:cubicBezTo>
                    <a:pt x="30559" y="16049"/>
                    <a:pt x="31330" y="15595"/>
                    <a:pt x="31731" y="14873"/>
                  </a:cubicBezTo>
                  <a:cubicBezTo>
                    <a:pt x="32147" y="14132"/>
                    <a:pt x="32121" y="13227"/>
                    <a:pt x="31664" y="12509"/>
                  </a:cubicBezTo>
                  <a:cubicBezTo>
                    <a:pt x="31659" y="12502"/>
                    <a:pt x="31644" y="12479"/>
                    <a:pt x="31617" y="12439"/>
                  </a:cubicBezTo>
                  <a:cubicBezTo>
                    <a:pt x="33368" y="11657"/>
                    <a:pt x="34847" y="10272"/>
                    <a:pt x="35901" y="8392"/>
                  </a:cubicBezTo>
                  <a:cubicBezTo>
                    <a:pt x="36728" y="6913"/>
                    <a:pt x="36744" y="5360"/>
                    <a:pt x="35944" y="4126"/>
                  </a:cubicBezTo>
                  <a:cubicBezTo>
                    <a:pt x="35038" y="2731"/>
                    <a:pt x="33160" y="1930"/>
                    <a:pt x="30788" y="1930"/>
                  </a:cubicBezTo>
                  <a:cubicBezTo>
                    <a:pt x="30457" y="1930"/>
                    <a:pt x="30115" y="1945"/>
                    <a:pt x="29776" y="1977"/>
                  </a:cubicBezTo>
                  <a:cubicBezTo>
                    <a:pt x="29250" y="2026"/>
                    <a:pt x="28078" y="2180"/>
                    <a:pt x="26845" y="2661"/>
                  </a:cubicBezTo>
                  <a:cubicBezTo>
                    <a:pt x="26525" y="2343"/>
                    <a:pt x="26113" y="2120"/>
                    <a:pt x="25653" y="2033"/>
                  </a:cubicBezTo>
                  <a:lnTo>
                    <a:pt x="25441" y="1992"/>
                  </a:lnTo>
                  <a:lnTo>
                    <a:pt x="25223" y="1992"/>
                  </a:lnTo>
                  <a:cubicBezTo>
                    <a:pt x="25179" y="1992"/>
                    <a:pt x="25136" y="1993"/>
                    <a:pt x="25092" y="1995"/>
                  </a:cubicBezTo>
                  <a:cubicBezTo>
                    <a:pt x="24971" y="1714"/>
                    <a:pt x="24836" y="1436"/>
                    <a:pt x="24680" y="1164"/>
                  </a:cubicBezTo>
                  <a:cubicBezTo>
                    <a:pt x="24272" y="447"/>
                    <a:pt x="23505" y="1"/>
                    <a:pt x="22684"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6"/>
            <p:cNvSpPr/>
            <p:nvPr/>
          </p:nvSpPr>
          <p:spPr>
            <a:xfrm>
              <a:off x="6772755" y="1009079"/>
              <a:ext cx="78800" cy="150345"/>
            </a:xfrm>
            <a:custGeom>
              <a:avLst/>
              <a:gdLst/>
              <a:ahLst/>
              <a:cxnLst/>
              <a:rect l="l" t="t" r="r" b="b"/>
              <a:pathLst>
                <a:path w="2683" h="5119" extrusionOk="0">
                  <a:moveTo>
                    <a:pt x="187" y="1"/>
                  </a:moveTo>
                  <a:cubicBezTo>
                    <a:pt x="184" y="1"/>
                    <a:pt x="181" y="1"/>
                    <a:pt x="179" y="1"/>
                  </a:cubicBezTo>
                  <a:cubicBezTo>
                    <a:pt x="159" y="6"/>
                    <a:pt x="140" y="20"/>
                    <a:pt x="132" y="38"/>
                  </a:cubicBezTo>
                  <a:cubicBezTo>
                    <a:pt x="102" y="102"/>
                    <a:pt x="59" y="181"/>
                    <a:pt x="11" y="269"/>
                  </a:cubicBezTo>
                  <a:cubicBezTo>
                    <a:pt x="5" y="278"/>
                    <a:pt x="3" y="289"/>
                    <a:pt x="2" y="299"/>
                  </a:cubicBezTo>
                  <a:cubicBezTo>
                    <a:pt x="1" y="589"/>
                    <a:pt x="26" y="3180"/>
                    <a:pt x="1688" y="5084"/>
                  </a:cubicBezTo>
                  <a:cubicBezTo>
                    <a:pt x="1691" y="5090"/>
                    <a:pt x="1697" y="5094"/>
                    <a:pt x="1704" y="5097"/>
                  </a:cubicBezTo>
                  <a:cubicBezTo>
                    <a:pt x="1713" y="5102"/>
                    <a:pt x="1725" y="5105"/>
                    <a:pt x="1737" y="5105"/>
                  </a:cubicBezTo>
                  <a:cubicBezTo>
                    <a:pt x="1745" y="5105"/>
                    <a:pt x="1753" y="5104"/>
                    <a:pt x="1761" y="5101"/>
                  </a:cubicBezTo>
                  <a:cubicBezTo>
                    <a:pt x="1783" y="5090"/>
                    <a:pt x="1796" y="5070"/>
                    <a:pt x="1797" y="5044"/>
                  </a:cubicBezTo>
                  <a:lnTo>
                    <a:pt x="1797" y="5044"/>
                  </a:lnTo>
                  <a:cubicBezTo>
                    <a:pt x="1797" y="5051"/>
                    <a:pt x="1798" y="5056"/>
                    <a:pt x="1799" y="5061"/>
                  </a:cubicBezTo>
                  <a:cubicBezTo>
                    <a:pt x="1802" y="5083"/>
                    <a:pt x="1813" y="5103"/>
                    <a:pt x="1832" y="5111"/>
                  </a:cubicBezTo>
                  <a:cubicBezTo>
                    <a:pt x="1839" y="5114"/>
                    <a:pt x="1845" y="5118"/>
                    <a:pt x="1855" y="5118"/>
                  </a:cubicBezTo>
                  <a:cubicBezTo>
                    <a:pt x="1857" y="5118"/>
                    <a:pt x="1860" y="5119"/>
                    <a:pt x="1863" y="5119"/>
                  </a:cubicBezTo>
                  <a:cubicBezTo>
                    <a:pt x="1887" y="5119"/>
                    <a:pt x="1912" y="5107"/>
                    <a:pt x="1923" y="5081"/>
                  </a:cubicBezTo>
                  <a:cubicBezTo>
                    <a:pt x="2179" y="4487"/>
                    <a:pt x="2682" y="2928"/>
                    <a:pt x="1781" y="1230"/>
                  </a:cubicBezTo>
                  <a:cubicBezTo>
                    <a:pt x="1776" y="1219"/>
                    <a:pt x="1768" y="1210"/>
                    <a:pt x="1757" y="1205"/>
                  </a:cubicBezTo>
                  <a:cubicBezTo>
                    <a:pt x="1446" y="1018"/>
                    <a:pt x="1150" y="816"/>
                    <a:pt x="876" y="597"/>
                  </a:cubicBezTo>
                  <a:lnTo>
                    <a:pt x="869" y="592"/>
                  </a:lnTo>
                  <a:cubicBezTo>
                    <a:pt x="860" y="587"/>
                    <a:pt x="849" y="585"/>
                    <a:pt x="838" y="585"/>
                  </a:cubicBezTo>
                  <a:cubicBezTo>
                    <a:pt x="824" y="585"/>
                    <a:pt x="811" y="589"/>
                    <a:pt x="799" y="597"/>
                  </a:cubicBezTo>
                  <a:cubicBezTo>
                    <a:pt x="778" y="611"/>
                    <a:pt x="767" y="641"/>
                    <a:pt x="775" y="666"/>
                  </a:cubicBezTo>
                  <a:lnTo>
                    <a:pt x="775" y="666"/>
                  </a:lnTo>
                  <a:cubicBezTo>
                    <a:pt x="748" y="596"/>
                    <a:pt x="722" y="529"/>
                    <a:pt x="694" y="457"/>
                  </a:cubicBezTo>
                  <a:cubicBezTo>
                    <a:pt x="691" y="449"/>
                    <a:pt x="684" y="440"/>
                    <a:pt x="674" y="434"/>
                  </a:cubicBezTo>
                  <a:cubicBezTo>
                    <a:pt x="472" y="261"/>
                    <a:pt x="321" y="112"/>
                    <a:pt x="231" y="20"/>
                  </a:cubicBezTo>
                  <a:cubicBezTo>
                    <a:pt x="228" y="14"/>
                    <a:pt x="223" y="11"/>
                    <a:pt x="217" y="8"/>
                  </a:cubicBezTo>
                  <a:cubicBezTo>
                    <a:pt x="209" y="3"/>
                    <a:pt x="197"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6"/>
            <p:cNvSpPr/>
            <p:nvPr/>
          </p:nvSpPr>
          <p:spPr>
            <a:xfrm>
              <a:off x="6779775" y="968431"/>
              <a:ext cx="160390" cy="106261"/>
            </a:xfrm>
            <a:custGeom>
              <a:avLst/>
              <a:gdLst/>
              <a:ahLst/>
              <a:cxnLst/>
              <a:rect l="l" t="t" r="r" b="b"/>
              <a:pathLst>
                <a:path w="5461" h="3618" extrusionOk="0">
                  <a:moveTo>
                    <a:pt x="677" y="1"/>
                  </a:moveTo>
                  <a:cubicBezTo>
                    <a:pt x="652" y="1"/>
                    <a:pt x="628" y="17"/>
                    <a:pt x="617" y="41"/>
                  </a:cubicBezTo>
                  <a:cubicBezTo>
                    <a:pt x="525" y="259"/>
                    <a:pt x="417" y="480"/>
                    <a:pt x="298" y="693"/>
                  </a:cubicBezTo>
                  <a:cubicBezTo>
                    <a:pt x="291" y="713"/>
                    <a:pt x="290" y="729"/>
                    <a:pt x="296" y="747"/>
                  </a:cubicBezTo>
                  <a:cubicBezTo>
                    <a:pt x="300" y="760"/>
                    <a:pt x="310" y="770"/>
                    <a:pt x="317" y="777"/>
                  </a:cubicBezTo>
                  <a:cubicBezTo>
                    <a:pt x="310" y="774"/>
                    <a:pt x="302" y="772"/>
                    <a:pt x="295" y="772"/>
                  </a:cubicBezTo>
                  <a:cubicBezTo>
                    <a:pt x="272" y="772"/>
                    <a:pt x="250" y="786"/>
                    <a:pt x="239" y="806"/>
                  </a:cubicBezTo>
                  <a:cubicBezTo>
                    <a:pt x="169" y="932"/>
                    <a:pt x="93" y="1056"/>
                    <a:pt x="19" y="1180"/>
                  </a:cubicBezTo>
                  <a:cubicBezTo>
                    <a:pt x="1" y="1204"/>
                    <a:pt x="7" y="1237"/>
                    <a:pt x="25" y="1256"/>
                  </a:cubicBezTo>
                  <a:cubicBezTo>
                    <a:pt x="179" y="1424"/>
                    <a:pt x="756" y="2013"/>
                    <a:pt x="1708" y="2556"/>
                  </a:cubicBezTo>
                  <a:cubicBezTo>
                    <a:pt x="2788" y="3171"/>
                    <a:pt x="3971" y="3527"/>
                    <a:pt x="5226" y="3617"/>
                  </a:cubicBezTo>
                  <a:cubicBezTo>
                    <a:pt x="5228" y="3617"/>
                    <a:pt x="5230" y="3617"/>
                    <a:pt x="5232" y="3617"/>
                  </a:cubicBezTo>
                  <a:cubicBezTo>
                    <a:pt x="5260" y="3617"/>
                    <a:pt x="5285" y="3599"/>
                    <a:pt x="5294" y="3570"/>
                  </a:cubicBezTo>
                  <a:cubicBezTo>
                    <a:pt x="5301" y="3541"/>
                    <a:pt x="5289" y="3512"/>
                    <a:pt x="5266" y="3499"/>
                  </a:cubicBezTo>
                  <a:lnTo>
                    <a:pt x="5266" y="3499"/>
                  </a:lnTo>
                  <a:lnTo>
                    <a:pt x="5363" y="3553"/>
                  </a:lnTo>
                  <a:cubicBezTo>
                    <a:pt x="5372" y="3558"/>
                    <a:pt x="5383" y="3560"/>
                    <a:pt x="5393" y="3560"/>
                  </a:cubicBezTo>
                  <a:cubicBezTo>
                    <a:pt x="5412" y="3560"/>
                    <a:pt x="5430" y="3552"/>
                    <a:pt x="5441" y="3539"/>
                  </a:cubicBezTo>
                  <a:cubicBezTo>
                    <a:pt x="5461" y="3516"/>
                    <a:pt x="5461" y="3483"/>
                    <a:pt x="5445" y="3459"/>
                  </a:cubicBezTo>
                  <a:cubicBezTo>
                    <a:pt x="5052" y="2926"/>
                    <a:pt x="3970" y="1595"/>
                    <a:pt x="2413" y="705"/>
                  </a:cubicBezTo>
                  <a:cubicBezTo>
                    <a:pt x="1849" y="383"/>
                    <a:pt x="1268" y="148"/>
                    <a:pt x="690" y="3"/>
                  </a:cubicBezTo>
                  <a:cubicBezTo>
                    <a:pt x="686" y="1"/>
                    <a:pt x="681"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6"/>
            <p:cNvSpPr/>
            <p:nvPr/>
          </p:nvSpPr>
          <p:spPr>
            <a:xfrm>
              <a:off x="6650253" y="965553"/>
              <a:ext cx="123648" cy="131255"/>
            </a:xfrm>
            <a:custGeom>
              <a:avLst/>
              <a:gdLst/>
              <a:ahLst/>
              <a:cxnLst/>
              <a:rect l="l" t="t" r="r" b="b"/>
              <a:pathLst>
                <a:path w="4210" h="4469" extrusionOk="0">
                  <a:moveTo>
                    <a:pt x="3145" y="0"/>
                  </a:moveTo>
                  <a:cubicBezTo>
                    <a:pt x="3137" y="0"/>
                    <a:pt x="3128" y="2"/>
                    <a:pt x="3121" y="7"/>
                  </a:cubicBezTo>
                  <a:cubicBezTo>
                    <a:pt x="0" y="1418"/>
                    <a:pt x="178" y="3882"/>
                    <a:pt x="245" y="4364"/>
                  </a:cubicBezTo>
                  <a:cubicBezTo>
                    <a:pt x="248" y="4383"/>
                    <a:pt x="259" y="4400"/>
                    <a:pt x="277" y="4408"/>
                  </a:cubicBezTo>
                  <a:lnTo>
                    <a:pt x="287" y="4416"/>
                  </a:lnTo>
                  <a:cubicBezTo>
                    <a:pt x="293" y="4418"/>
                    <a:pt x="301" y="4419"/>
                    <a:pt x="308" y="4419"/>
                  </a:cubicBezTo>
                  <a:cubicBezTo>
                    <a:pt x="324" y="4419"/>
                    <a:pt x="340" y="4413"/>
                    <a:pt x="351" y="4400"/>
                  </a:cubicBezTo>
                  <a:cubicBezTo>
                    <a:pt x="380" y="4373"/>
                    <a:pt x="407" y="4343"/>
                    <a:pt x="434" y="4314"/>
                  </a:cubicBezTo>
                  <a:lnTo>
                    <a:pt x="434" y="4314"/>
                  </a:lnTo>
                  <a:cubicBezTo>
                    <a:pt x="423" y="4327"/>
                    <a:pt x="412" y="4340"/>
                    <a:pt x="400" y="4352"/>
                  </a:cubicBezTo>
                  <a:cubicBezTo>
                    <a:pt x="383" y="4369"/>
                    <a:pt x="379" y="4394"/>
                    <a:pt x="386" y="4418"/>
                  </a:cubicBezTo>
                  <a:cubicBezTo>
                    <a:pt x="392" y="4433"/>
                    <a:pt x="400" y="4443"/>
                    <a:pt x="415" y="4451"/>
                  </a:cubicBezTo>
                  <a:cubicBezTo>
                    <a:pt x="423" y="4457"/>
                    <a:pt x="430" y="4458"/>
                    <a:pt x="442" y="4461"/>
                  </a:cubicBezTo>
                  <a:cubicBezTo>
                    <a:pt x="504" y="4466"/>
                    <a:pt x="565" y="4469"/>
                    <a:pt x="626" y="4469"/>
                  </a:cubicBezTo>
                  <a:cubicBezTo>
                    <a:pt x="2585" y="4469"/>
                    <a:pt x="3942" y="1956"/>
                    <a:pt x="4201" y="1438"/>
                  </a:cubicBezTo>
                  <a:cubicBezTo>
                    <a:pt x="4210" y="1422"/>
                    <a:pt x="4210" y="1402"/>
                    <a:pt x="4204" y="1386"/>
                  </a:cubicBezTo>
                  <a:cubicBezTo>
                    <a:pt x="4200" y="1372"/>
                    <a:pt x="4190" y="1361"/>
                    <a:pt x="4176" y="1352"/>
                  </a:cubicBezTo>
                  <a:cubicBezTo>
                    <a:pt x="4174" y="1351"/>
                    <a:pt x="4169" y="1349"/>
                    <a:pt x="4164" y="1349"/>
                  </a:cubicBezTo>
                  <a:cubicBezTo>
                    <a:pt x="4088" y="1324"/>
                    <a:pt x="4011" y="1288"/>
                    <a:pt x="3939" y="1247"/>
                  </a:cubicBezTo>
                  <a:cubicBezTo>
                    <a:pt x="3727" y="1126"/>
                    <a:pt x="3556" y="955"/>
                    <a:pt x="3432" y="741"/>
                  </a:cubicBezTo>
                  <a:cubicBezTo>
                    <a:pt x="3425" y="733"/>
                    <a:pt x="3418" y="726"/>
                    <a:pt x="3407" y="719"/>
                  </a:cubicBezTo>
                  <a:cubicBezTo>
                    <a:pt x="3400" y="716"/>
                    <a:pt x="3391" y="710"/>
                    <a:pt x="3383" y="710"/>
                  </a:cubicBezTo>
                  <a:cubicBezTo>
                    <a:pt x="3381" y="710"/>
                    <a:pt x="3379" y="710"/>
                    <a:pt x="3378" y="710"/>
                  </a:cubicBezTo>
                  <a:cubicBezTo>
                    <a:pt x="3359" y="710"/>
                    <a:pt x="3340" y="717"/>
                    <a:pt x="3328" y="731"/>
                  </a:cubicBezTo>
                  <a:cubicBezTo>
                    <a:pt x="3310" y="754"/>
                    <a:pt x="3290" y="776"/>
                    <a:pt x="3264" y="797"/>
                  </a:cubicBezTo>
                  <a:cubicBezTo>
                    <a:pt x="3303" y="758"/>
                    <a:pt x="3333" y="719"/>
                    <a:pt x="3363" y="683"/>
                  </a:cubicBezTo>
                  <a:cubicBezTo>
                    <a:pt x="3377" y="666"/>
                    <a:pt x="3378" y="640"/>
                    <a:pt x="3371" y="617"/>
                  </a:cubicBezTo>
                  <a:cubicBezTo>
                    <a:pt x="3370" y="616"/>
                    <a:pt x="3357" y="595"/>
                    <a:pt x="3357" y="595"/>
                  </a:cubicBezTo>
                  <a:cubicBezTo>
                    <a:pt x="3279" y="418"/>
                    <a:pt x="3233" y="246"/>
                    <a:pt x="3210" y="56"/>
                  </a:cubicBezTo>
                  <a:cubicBezTo>
                    <a:pt x="3207" y="35"/>
                    <a:pt x="3196" y="19"/>
                    <a:pt x="3178" y="11"/>
                  </a:cubicBezTo>
                  <a:cubicBezTo>
                    <a:pt x="3168" y="4"/>
                    <a:pt x="3156" y="0"/>
                    <a:pt x="3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6"/>
            <p:cNvSpPr/>
            <p:nvPr/>
          </p:nvSpPr>
          <p:spPr>
            <a:xfrm>
              <a:off x="6300662" y="955244"/>
              <a:ext cx="439904" cy="1048568"/>
            </a:xfrm>
            <a:custGeom>
              <a:avLst/>
              <a:gdLst/>
              <a:ahLst/>
              <a:cxnLst/>
              <a:rect l="l" t="t" r="r" b="b"/>
              <a:pathLst>
                <a:path w="14978" h="35702" extrusionOk="0">
                  <a:moveTo>
                    <a:pt x="14744" y="0"/>
                  </a:moveTo>
                  <a:cubicBezTo>
                    <a:pt x="14398" y="16"/>
                    <a:pt x="11265" y="244"/>
                    <a:pt x="8075" y="3519"/>
                  </a:cubicBezTo>
                  <a:cubicBezTo>
                    <a:pt x="4345" y="7346"/>
                    <a:pt x="0" y="15903"/>
                    <a:pt x="475" y="34932"/>
                  </a:cubicBezTo>
                  <a:cubicBezTo>
                    <a:pt x="483" y="35318"/>
                    <a:pt x="574" y="35569"/>
                    <a:pt x="734" y="35661"/>
                  </a:cubicBezTo>
                  <a:cubicBezTo>
                    <a:pt x="750" y="35670"/>
                    <a:pt x="767" y="35680"/>
                    <a:pt x="784" y="35684"/>
                  </a:cubicBezTo>
                  <a:cubicBezTo>
                    <a:pt x="817" y="35696"/>
                    <a:pt x="852" y="35701"/>
                    <a:pt x="889" y="35701"/>
                  </a:cubicBezTo>
                  <a:cubicBezTo>
                    <a:pt x="1054" y="35701"/>
                    <a:pt x="1240" y="35591"/>
                    <a:pt x="1348" y="35459"/>
                  </a:cubicBezTo>
                  <a:cubicBezTo>
                    <a:pt x="1533" y="35233"/>
                    <a:pt x="1439" y="34167"/>
                    <a:pt x="1388" y="33776"/>
                  </a:cubicBezTo>
                  <a:cubicBezTo>
                    <a:pt x="1160" y="17349"/>
                    <a:pt x="4559" y="9278"/>
                    <a:pt x="7453" y="5403"/>
                  </a:cubicBezTo>
                  <a:cubicBezTo>
                    <a:pt x="10476" y="1352"/>
                    <a:pt x="13515" y="912"/>
                    <a:pt x="13853" y="874"/>
                  </a:cubicBezTo>
                  <a:cubicBezTo>
                    <a:pt x="13863" y="874"/>
                    <a:pt x="13874" y="870"/>
                    <a:pt x="13883" y="863"/>
                  </a:cubicBezTo>
                  <a:cubicBezTo>
                    <a:pt x="14202" y="635"/>
                    <a:pt x="14555" y="432"/>
                    <a:pt x="14938" y="256"/>
                  </a:cubicBezTo>
                  <a:cubicBezTo>
                    <a:pt x="14958" y="248"/>
                    <a:pt x="14972" y="228"/>
                    <a:pt x="14974" y="207"/>
                  </a:cubicBezTo>
                  <a:cubicBezTo>
                    <a:pt x="14978" y="185"/>
                    <a:pt x="14968" y="164"/>
                    <a:pt x="14951" y="150"/>
                  </a:cubicBezTo>
                  <a:cubicBezTo>
                    <a:pt x="14904" y="114"/>
                    <a:pt x="14847" y="66"/>
                    <a:pt x="14787" y="16"/>
                  </a:cubicBezTo>
                  <a:cubicBezTo>
                    <a:pt x="14786" y="13"/>
                    <a:pt x="14781" y="10"/>
                    <a:pt x="14779" y="9"/>
                  </a:cubicBezTo>
                  <a:cubicBezTo>
                    <a:pt x="14767" y="1"/>
                    <a:pt x="14757" y="0"/>
                    <a:pt x="147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6"/>
            <p:cNvSpPr/>
            <p:nvPr/>
          </p:nvSpPr>
          <p:spPr>
            <a:xfrm>
              <a:off x="6098919" y="917738"/>
              <a:ext cx="347330" cy="822213"/>
            </a:xfrm>
            <a:custGeom>
              <a:avLst/>
              <a:gdLst/>
              <a:ahLst/>
              <a:cxnLst/>
              <a:rect l="l" t="t" r="r" b="b"/>
              <a:pathLst>
                <a:path w="11826" h="27995" extrusionOk="0">
                  <a:moveTo>
                    <a:pt x="3366" y="20743"/>
                  </a:moveTo>
                  <a:lnTo>
                    <a:pt x="3366" y="20743"/>
                  </a:lnTo>
                  <a:cubicBezTo>
                    <a:pt x="3719" y="21652"/>
                    <a:pt x="4102" y="22617"/>
                    <a:pt x="4581" y="23522"/>
                  </a:cubicBezTo>
                  <a:cubicBezTo>
                    <a:pt x="4102" y="22619"/>
                    <a:pt x="3719" y="21655"/>
                    <a:pt x="3366" y="20743"/>
                  </a:cubicBezTo>
                  <a:close/>
                  <a:moveTo>
                    <a:pt x="11754" y="1"/>
                  </a:moveTo>
                  <a:cubicBezTo>
                    <a:pt x="11738" y="1"/>
                    <a:pt x="11722" y="7"/>
                    <a:pt x="11710" y="20"/>
                  </a:cubicBezTo>
                  <a:cubicBezTo>
                    <a:pt x="10864" y="878"/>
                    <a:pt x="9188" y="2533"/>
                    <a:pt x="7466" y="3986"/>
                  </a:cubicBezTo>
                  <a:cubicBezTo>
                    <a:pt x="5908" y="5302"/>
                    <a:pt x="4196" y="6937"/>
                    <a:pt x="3312" y="9088"/>
                  </a:cubicBezTo>
                  <a:cubicBezTo>
                    <a:pt x="1532" y="13416"/>
                    <a:pt x="1" y="20083"/>
                    <a:pt x="7224" y="27974"/>
                  </a:cubicBezTo>
                  <a:cubicBezTo>
                    <a:pt x="7230" y="27979"/>
                    <a:pt x="7233" y="27982"/>
                    <a:pt x="7240" y="27986"/>
                  </a:cubicBezTo>
                  <a:cubicBezTo>
                    <a:pt x="7251" y="27992"/>
                    <a:pt x="7262" y="27994"/>
                    <a:pt x="7274" y="27994"/>
                  </a:cubicBezTo>
                  <a:cubicBezTo>
                    <a:pt x="7281" y="27994"/>
                    <a:pt x="7287" y="27994"/>
                    <a:pt x="7294" y="27992"/>
                  </a:cubicBezTo>
                  <a:cubicBezTo>
                    <a:pt x="7317" y="27982"/>
                    <a:pt x="7335" y="27961"/>
                    <a:pt x="7337" y="27937"/>
                  </a:cubicBezTo>
                  <a:cubicBezTo>
                    <a:pt x="7375" y="27269"/>
                    <a:pt x="7425" y="26572"/>
                    <a:pt x="7489" y="25806"/>
                  </a:cubicBezTo>
                  <a:cubicBezTo>
                    <a:pt x="7492" y="25788"/>
                    <a:pt x="7486" y="25772"/>
                    <a:pt x="7473" y="25759"/>
                  </a:cubicBezTo>
                  <a:cubicBezTo>
                    <a:pt x="6976" y="25197"/>
                    <a:pt x="2670" y="20060"/>
                    <a:pt x="4107" y="12492"/>
                  </a:cubicBezTo>
                  <a:cubicBezTo>
                    <a:pt x="4883" y="8406"/>
                    <a:pt x="6461" y="6677"/>
                    <a:pt x="8285" y="4676"/>
                  </a:cubicBezTo>
                  <a:cubicBezTo>
                    <a:pt x="9373" y="3484"/>
                    <a:pt x="10605" y="2134"/>
                    <a:pt x="11810" y="96"/>
                  </a:cubicBezTo>
                  <a:cubicBezTo>
                    <a:pt x="11825" y="69"/>
                    <a:pt x="11818" y="34"/>
                    <a:pt x="11794" y="15"/>
                  </a:cubicBezTo>
                  <a:cubicBezTo>
                    <a:pt x="11793" y="12"/>
                    <a:pt x="11788" y="11"/>
                    <a:pt x="11787" y="10"/>
                  </a:cubicBezTo>
                  <a:cubicBezTo>
                    <a:pt x="11776" y="4"/>
                    <a:pt x="11765" y="1"/>
                    <a:pt x="117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6"/>
            <p:cNvSpPr/>
            <p:nvPr/>
          </p:nvSpPr>
          <p:spPr>
            <a:xfrm>
              <a:off x="6801450" y="910014"/>
              <a:ext cx="133957" cy="73454"/>
            </a:xfrm>
            <a:custGeom>
              <a:avLst/>
              <a:gdLst/>
              <a:ahLst/>
              <a:cxnLst/>
              <a:rect l="l" t="t" r="r" b="b"/>
              <a:pathLst>
                <a:path w="4561" h="2501" extrusionOk="0">
                  <a:moveTo>
                    <a:pt x="2664" y="0"/>
                  </a:moveTo>
                  <a:cubicBezTo>
                    <a:pt x="1958" y="0"/>
                    <a:pt x="1169" y="76"/>
                    <a:pt x="463" y="324"/>
                  </a:cubicBezTo>
                  <a:cubicBezTo>
                    <a:pt x="443" y="331"/>
                    <a:pt x="428" y="350"/>
                    <a:pt x="423" y="369"/>
                  </a:cubicBezTo>
                  <a:cubicBezTo>
                    <a:pt x="317" y="831"/>
                    <a:pt x="179" y="1285"/>
                    <a:pt x="9" y="1712"/>
                  </a:cubicBezTo>
                  <a:cubicBezTo>
                    <a:pt x="1" y="1737"/>
                    <a:pt x="6" y="1764"/>
                    <a:pt x="25" y="1782"/>
                  </a:cubicBezTo>
                  <a:cubicBezTo>
                    <a:pt x="29" y="1784"/>
                    <a:pt x="32" y="1789"/>
                    <a:pt x="38" y="1791"/>
                  </a:cubicBezTo>
                  <a:cubicBezTo>
                    <a:pt x="48" y="1796"/>
                    <a:pt x="58" y="1799"/>
                    <a:pt x="68" y="1799"/>
                  </a:cubicBezTo>
                  <a:cubicBezTo>
                    <a:pt x="77" y="1799"/>
                    <a:pt x="85" y="1797"/>
                    <a:pt x="94" y="1794"/>
                  </a:cubicBezTo>
                  <a:lnTo>
                    <a:pt x="122" y="1784"/>
                  </a:lnTo>
                  <a:lnTo>
                    <a:pt x="122" y="1784"/>
                  </a:lnTo>
                  <a:cubicBezTo>
                    <a:pt x="96" y="1796"/>
                    <a:pt x="80" y="1819"/>
                    <a:pt x="82" y="1846"/>
                  </a:cubicBezTo>
                  <a:cubicBezTo>
                    <a:pt x="85" y="1868"/>
                    <a:pt x="96" y="1886"/>
                    <a:pt x="114" y="1896"/>
                  </a:cubicBezTo>
                  <a:cubicBezTo>
                    <a:pt x="117" y="1898"/>
                    <a:pt x="123" y="1900"/>
                    <a:pt x="129" y="1900"/>
                  </a:cubicBezTo>
                  <a:cubicBezTo>
                    <a:pt x="613" y="2034"/>
                    <a:pt x="1103" y="2232"/>
                    <a:pt x="1580" y="2494"/>
                  </a:cubicBezTo>
                  <a:cubicBezTo>
                    <a:pt x="1588" y="2498"/>
                    <a:pt x="1598" y="2500"/>
                    <a:pt x="1609" y="2500"/>
                  </a:cubicBezTo>
                  <a:cubicBezTo>
                    <a:pt x="1617" y="2500"/>
                    <a:pt x="1626" y="2499"/>
                    <a:pt x="1634" y="2496"/>
                  </a:cubicBezTo>
                  <a:cubicBezTo>
                    <a:pt x="1916" y="2385"/>
                    <a:pt x="3398" y="1761"/>
                    <a:pt x="4543" y="352"/>
                  </a:cubicBezTo>
                  <a:cubicBezTo>
                    <a:pt x="4558" y="331"/>
                    <a:pt x="4561" y="301"/>
                    <a:pt x="4546" y="280"/>
                  </a:cubicBezTo>
                  <a:cubicBezTo>
                    <a:pt x="4539" y="270"/>
                    <a:pt x="4532" y="263"/>
                    <a:pt x="4524" y="258"/>
                  </a:cubicBezTo>
                  <a:cubicBezTo>
                    <a:pt x="4515" y="254"/>
                    <a:pt x="4503" y="251"/>
                    <a:pt x="4493" y="251"/>
                  </a:cubicBezTo>
                  <a:cubicBezTo>
                    <a:pt x="4488" y="251"/>
                    <a:pt x="4483" y="251"/>
                    <a:pt x="4478" y="253"/>
                  </a:cubicBezTo>
                  <a:cubicBezTo>
                    <a:pt x="4425" y="267"/>
                    <a:pt x="4374" y="281"/>
                    <a:pt x="4323" y="298"/>
                  </a:cubicBezTo>
                  <a:cubicBezTo>
                    <a:pt x="4354" y="284"/>
                    <a:pt x="4385" y="275"/>
                    <a:pt x="4421" y="267"/>
                  </a:cubicBezTo>
                  <a:cubicBezTo>
                    <a:pt x="4449" y="258"/>
                    <a:pt x="4467" y="231"/>
                    <a:pt x="4467" y="203"/>
                  </a:cubicBezTo>
                  <a:cubicBezTo>
                    <a:pt x="4465" y="180"/>
                    <a:pt x="4452" y="160"/>
                    <a:pt x="4435" y="149"/>
                  </a:cubicBezTo>
                  <a:cubicBezTo>
                    <a:pt x="4428" y="146"/>
                    <a:pt x="4421" y="144"/>
                    <a:pt x="4411" y="142"/>
                  </a:cubicBezTo>
                  <a:cubicBezTo>
                    <a:pt x="4050" y="84"/>
                    <a:pt x="3403" y="0"/>
                    <a:pt x="26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6"/>
            <p:cNvSpPr/>
            <p:nvPr/>
          </p:nvSpPr>
          <p:spPr>
            <a:xfrm>
              <a:off x="6746704" y="809833"/>
              <a:ext cx="76098" cy="192021"/>
            </a:xfrm>
            <a:custGeom>
              <a:avLst/>
              <a:gdLst/>
              <a:ahLst/>
              <a:cxnLst/>
              <a:rect l="l" t="t" r="r" b="b"/>
              <a:pathLst>
                <a:path w="2591" h="6538" extrusionOk="0">
                  <a:moveTo>
                    <a:pt x="2199" y="1"/>
                  </a:moveTo>
                  <a:cubicBezTo>
                    <a:pt x="2178" y="1"/>
                    <a:pt x="2155" y="11"/>
                    <a:pt x="2142" y="31"/>
                  </a:cubicBezTo>
                  <a:cubicBezTo>
                    <a:pt x="1346" y="1240"/>
                    <a:pt x="767" y="2316"/>
                    <a:pt x="419" y="3224"/>
                  </a:cubicBezTo>
                  <a:cubicBezTo>
                    <a:pt x="418" y="3226"/>
                    <a:pt x="406" y="3258"/>
                    <a:pt x="405" y="3259"/>
                  </a:cubicBezTo>
                  <a:cubicBezTo>
                    <a:pt x="127" y="4000"/>
                    <a:pt x="0" y="4641"/>
                    <a:pt x="30" y="5160"/>
                  </a:cubicBezTo>
                  <a:cubicBezTo>
                    <a:pt x="29" y="5163"/>
                    <a:pt x="30" y="5192"/>
                    <a:pt x="30" y="5192"/>
                  </a:cubicBezTo>
                  <a:cubicBezTo>
                    <a:pt x="47" y="5424"/>
                    <a:pt x="94" y="5636"/>
                    <a:pt x="175" y="5820"/>
                  </a:cubicBezTo>
                  <a:cubicBezTo>
                    <a:pt x="291" y="6086"/>
                    <a:pt x="477" y="6303"/>
                    <a:pt x="714" y="6438"/>
                  </a:cubicBezTo>
                  <a:cubicBezTo>
                    <a:pt x="785" y="6478"/>
                    <a:pt x="856" y="6510"/>
                    <a:pt x="933" y="6535"/>
                  </a:cubicBezTo>
                  <a:cubicBezTo>
                    <a:pt x="940" y="6537"/>
                    <a:pt x="946" y="6537"/>
                    <a:pt x="952" y="6537"/>
                  </a:cubicBezTo>
                  <a:cubicBezTo>
                    <a:pt x="966" y="6537"/>
                    <a:pt x="979" y="6533"/>
                    <a:pt x="992" y="6525"/>
                  </a:cubicBezTo>
                  <a:cubicBezTo>
                    <a:pt x="1007" y="6512"/>
                    <a:pt x="1017" y="6492"/>
                    <a:pt x="1017" y="6471"/>
                  </a:cubicBezTo>
                  <a:cubicBezTo>
                    <a:pt x="1014" y="6426"/>
                    <a:pt x="1017" y="6384"/>
                    <a:pt x="1019" y="6341"/>
                  </a:cubicBezTo>
                  <a:cubicBezTo>
                    <a:pt x="1023" y="6355"/>
                    <a:pt x="1031" y="6369"/>
                    <a:pt x="1046" y="6377"/>
                  </a:cubicBezTo>
                  <a:cubicBezTo>
                    <a:pt x="1048" y="6378"/>
                    <a:pt x="1054" y="6382"/>
                    <a:pt x="1060" y="6382"/>
                  </a:cubicBezTo>
                  <a:cubicBezTo>
                    <a:pt x="1066" y="6384"/>
                    <a:pt x="1072" y="6385"/>
                    <a:pt x="1078" y="6385"/>
                  </a:cubicBezTo>
                  <a:cubicBezTo>
                    <a:pt x="1100" y="6385"/>
                    <a:pt x="1120" y="6374"/>
                    <a:pt x="1131" y="6354"/>
                  </a:cubicBezTo>
                  <a:cubicBezTo>
                    <a:pt x="2591" y="3894"/>
                    <a:pt x="2470" y="1270"/>
                    <a:pt x="2349" y="254"/>
                  </a:cubicBezTo>
                  <a:cubicBezTo>
                    <a:pt x="2346" y="233"/>
                    <a:pt x="2334" y="217"/>
                    <a:pt x="2316" y="206"/>
                  </a:cubicBezTo>
                  <a:cubicBezTo>
                    <a:pt x="2307" y="202"/>
                    <a:pt x="2299" y="196"/>
                    <a:pt x="2287" y="196"/>
                  </a:cubicBezTo>
                  <a:cubicBezTo>
                    <a:pt x="2258" y="196"/>
                    <a:pt x="2231" y="216"/>
                    <a:pt x="2223" y="247"/>
                  </a:cubicBezTo>
                  <a:cubicBezTo>
                    <a:pt x="2215" y="296"/>
                    <a:pt x="2201" y="340"/>
                    <a:pt x="2188" y="388"/>
                  </a:cubicBezTo>
                  <a:cubicBezTo>
                    <a:pt x="2213" y="283"/>
                    <a:pt x="2238" y="180"/>
                    <a:pt x="2256" y="75"/>
                  </a:cubicBezTo>
                  <a:cubicBezTo>
                    <a:pt x="2260" y="49"/>
                    <a:pt x="2249" y="21"/>
                    <a:pt x="2228" y="9"/>
                  </a:cubicBezTo>
                  <a:lnTo>
                    <a:pt x="2218" y="4"/>
                  </a:lnTo>
                  <a:cubicBezTo>
                    <a:pt x="2212" y="2"/>
                    <a:pt x="2205" y="1"/>
                    <a:pt x="2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6"/>
            <p:cNvSpPr/>
            <p:nvPr/>
          </p:nvSpPr>
          <p:spPr>
            <a:xfrm>
              <a:off x="6668492" y="863639"/>
              <a:ext cx="86407" cy="92545"/>
            </a:xfrm>
            <a:custGeom>
              <a:avLst/>
              <a:gdLst/>
              <a:ahLst/>
              <a:cxnLst/>
              <a:rect l="l" t="t" r="r" b="b"/>
              <a:pathLst>
                <a:path w="2942" h="3151" extrusionOk="0">
                  <a:moveTo>
                    <a:pt x="179" y="0"/>
                  </a:moveTo>
                  <a:cubicBezTo>
                    <a:pt x="157" y="0"/>
                    <a:pt x="133" y="14"/>
                    <a:pt x="121" y="36"/>
                  </a:cubicBezTo>
                  <a:cubicBezTo>
                    <a:pt x="108" y="60"/>
                    <a:pt x="116" y="91"/>
                    <a:pt x="134" y="110"/>
                  </a:cubicBezTo>
                  <a:cubicBezTo>
                    <a:pt x="127" y="103"/>
                    <a:pt x="120" y="96"/>
                    <a:pt x="111" y="89"/>
                  </a:cubicBezTo>
                  <a:cubicBezTo>
                    <a:pt x="107" y="87"/>
                    <a:pt x="104" y="81"/>
                    <a:pt x="98" y="80"/>
                  </a:cubicBezTo>
                  <a:cubicBezTo>
                    <a:pt x="90" y="75"/>
                    <a:pt x="81" y="73"/>
                    <a:pt x="71" y="73"/>
                  </a:cubicBezTo>
                  <a:cubicBezTo>
                    <a:pt x="57" y="73"/>
                    <a:pt x="43" y="77"/>
                    <a:pt x="30" y="86"/>
                  </a:cubicBezTo>
                  <a:cubicBezTo>
                    <a:pt x="10" y="100"/>
                    <a:pt x="0" y="131"/>
                    <a:pt x="13" y="158"/>
                  </a:cubicBezTo>
                  <a:cubicBezTo>
                    <a:pt x="536" y="1461"/>
                    <a:pt x="1903" y="2676"/>
                    <a:pt x="2468" y="3135"/>
                  </a:cubicBezTo>
                  <a:cubicBezTo>
                    <a:pt x="2470" y="3139"/>
                    <a:pt x="2472" y="3140"/>
                    <a:pt x="2475" y="3142"/>
                  </a:cubicBezTo>
                  <a:cubicBezTo>
                    <a:pt x="2484" y="3148"/>
                    <a:pt x="2494" y="3151"/>
                    <a:pt x="2504" y="3151"/>
                  </a:cubicBezTo>
                  <a:cubicBezTo>
                    <a:pt x="2513" y="3151"/>
                    <a:pt x="2523" y="3148"/>
                    <a:pt x="2534" y="3143"/>
                  </a:cubicBezTo>
                  <a:cubicBezTo>
                    <a:pt x="2555" y="3136"/>
                    <a:pt x="2566" y="3113"/>
                    <a:pt x="2571" y="3088"/>
                  </a:cubicBezTo>
                  <a:cubicBezTo>
                    <a:pt x="2579" y="2854"/>
                    <a:pt x="2615" y="2592"/>
                    <a:pt x="2676" y="2310"/>
                  </a:cubicBezTo>
                  <a:cubicBezTo>
                    <a:pt x="2680" y="2290"/>
                    <a:pt x="2676" y="2269"/>
                    <a:pt x="2663" y="2253"/>
                  </a:cubicBezTo>
                  <a:cubicBezTo>
                    <a:pt x="2642" y="2230"/>
                    <a:pt x="2622" y="2209"/>
                    <a:pt x="2602" y="2186"/>
                  </a:cubicBezTo>
                  <a:lnTo>
                    <a:pt x="2602" y="2186"/>
                  </a:lnTo>
                  <a:cubicBezTo>
                    <a:pt x="2609" y="2189"/>
                    <a:pt x="2612" y="2195"/>
                    <a:pt x="2619" y="2198"/>
                  </a:cubicBezTo>
                  <a:cubicBezTo>
                    <a:pt x="2627" y="2203"/>
                    <a:pt x="2639" y="2205"/>
                    <a:pt x="2650" y="2205"/>
                  </a:cubicBezTo>
                  <a:cubicBezTo>
                    <a:pt x="2655" y="2205"/>
                    <a:pt x="2660" y="2205"/>
                    <a:pt x="2665" y="2203"/>
                  </a:cubicBezTo>
                  <a:cubicBezTo>
                    <a:pt x="2690" y="2196"/>
                    <a:pt x="2705" y="2181"/>
                    <a:pt x="2712" y="2158"/>
                  </a:cubicBezTo>
                  <a:cubicBezTo>
                    <a:pt x="2766" y="1933"/>
                    <a:pt x="2843" y="1692"/>
                    <a:pt x="2932" y="1449"/>
                  </a:cubicBezTo>
                  <a:cubicBezTo>
                    <a:pt x="2941" y="1424"/>
                    <a:pt x="2932" y="1397"/>
                    <a:pt x="2915" y="1379"/>
                  </a:cubicBezTo>
                  <a:cubicBezTo>
                    <a:pt x="2612" y="1104"/>
                    <a:pt x="2277" y="856"/>
                    <a:pt x="1916" y="651"/>
                  </a:cubicBezTo>
                  <a:cubicBezTo>
                    <a:pt x="1235" y="264"/>
                    <a:pt x="601" y="86"/>
                    <a:pt x="191" y="2"/>
                  </a:cubicBezTo>
                  <a:cubicBezTo>
                    <a:pt x="187" y="1"/>
                    <a:pt x="18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6"/>
            <p:cNvSpPr/>
            <p:nvPr/>
          </p:nvSpPr>
          <p:spPr>
            <a:xfrm>
              <a:off x="6816605" y="799524"/>
              <a:ext cx="263772" cy="191492"/>
            </a:xfrm>
            <a:custGeom>
              <a:avLst/>
              <a:gdLst/>
              <a:ahLst/>
              <a:cxnLst/>
              <a:rect l="l" t="t" r="r" b="b"/>
              <a:pathLst>
                <a:path w="8981" h="6520" extrusionOk="0">
                  <a:moveTo>
                    <a:pt x="5519" y="0"/>
                  </a:moveTo>
                  <a:cubicBezTo>
                    <a:pt x="5255" y="0"/>
                    <a:pt x="4982" y="13"/>
                    <a:pt x="4704" y="39"/>
                  </a:cubicBezTo>
                  <a:cubicBezTo>
                    <a:pt x="3005" y="192"/>
                    <a:pt x="790" y="923"/>
                    <a:pt x="147" y="2461"/>
                  </a:cubicBezTo>
                  <a:cubicBezTo>
                    <a:pt x="125" y="2784"/>
                    <a:pt x="91" y="3095"/>
                    <a:pt x="46" y="3399"/>
                  </a:cubicBezTo>
                  <a:lnTo>
                    <a:pt x="43" y="3418"/>
                  </a:lnTo>
                  <a:cubicBezTo>
                    <a:pt x="31" y="3496"/>
                    <a:pt x="19" y="3567"/>
                    <a:pt x="4" y="3644"/>
                  </a:cubicBezTo>
                  <a:cubicBezTo>
                    <a:pt x="0" y="3671"/>
                    <a:pt x="11" y="3699"/>
                    <a:pt x="36" y="3713"/>
                  </a:cubicBezTo>
                  <a:lnTo>
                    <a:pt x="43" y="3716"/>
                  </a:lnTo>
                  <a:cubicBezTo>
                    <a:pt x="50" y="3719"/>
                    <a:pt x="58" y="3720"/>
                    <a:pt x="66" y="3720"/>
                  </a:cubicBezTo>
                  <a:cubicBezTo>
                    <a:pt x="88" y="3720"/>
                    <a:pt x="109" y="3709"/>
                    <a:pt x="121" y="3691"/>
                  </a:cubicBezTo>
                  <a:cubicBezTo>
                    <a:pt x="132" y="3673"/>
                    <a:pt x="144" y="3656"/>
                    <a:pt x="155" y="3637"/>
                  </a:cubicBezTo>
                  <a:lnTo>
                    <a:pt x="155" y="3637"/>
                  </a:lnTo>
                  <a:cubicBezTo>
                    <a:pt x="144" y="3660"/>
                    <a:pt x="151" y="3691"/>
                    <a:pt x="172" y="3708"/>
                  </a:cubicBezTo>
                  <a:cubicBezTo>
                    <a:pt x="177" y="3714"/>
                    <a:pt x="178" y="3714"/>
                    <a:pt x="182" y="3717"/>
                  </a:cubicBezTo>
                  <a:cubicBezTo>
                    <a:pt x="191" y="3722"/>
                    <a:pt x="201" y="3725"/>
                    <a:pt x="212" y="3725"/>
                  </a:cubicBezTo>
                  <a:cubicBezTo>
                    <a:pt x="227" y="3725"/>
                    <a:pt x="243" y="3719"/>
                    <a:pt x="254" y="3708"/>
                  </a:cubicBezTo>
                  <a:cubicBezTo>
                    <a:pt x="315" y="3657"/>
                    <a:pt x="376" y="3607"/>
                    <a:pt x="439" y="3553"/>
                  </a:cubicBezTo>
                  <a:lnTo>
                    <a:pt x="439" y="3553"/>
                  </a:lnTo>
                  <a:cubicBezTo>
                    <a:pt x="427" y="3573"/>
                    <a:pt x="426" y="3600"/>
                    <a:pt x="442" y="3620"/>
                  </a:cubicBezTo>
                  <a:cubicBezTo>
                    <a:pt x="446" y="3629"/>
                    <a:pt x="454" y="3636"/>
                    <a:pt x="461" y="3639"/>
                  </a:cubicBezTo>
                  <a:cubicBezTo>
                    <a:pt x="471" y="3645"/>
                    <a:pt x="482" y="3648"/>
                    <a:pt x="493" y="3648"/>
                  </a:cubicBezTo>
                  <a:cubicBezTo>
                    <a:pt x="503" y="3648"/>
                    <a:pt x="513" y="3646"/>
                    <a:pt x="521" y="3642"/>
                  </a:cubicBezTo>
                  <a:cubicBezTo>
                    <a:pt x="682" y="3560"/>
                    <a:pt x="842" y="3485"/>
                    <a:pt x="1004" y="3411"/>
                  </a:cubicBezTo>
                  <a:lnTo>
                    <a:pt x="1004" y="3411"/>
                  </a:lnTo>
                  <a:cubicBezTo>
                    <a:pt x="817" y="3501"/>
                    <a:pt x="628" y="3587"/>
                    <a:pt x="443" y="3684"/>
                  </a:cubicBezTo>
                  <a:cubicBezTo>
                    <a:pt x="414" y="3696"/>
                    <a:pt x="403" y="3730"/>
                    <a:pt x="414" y="3760"/>
                  </a:cubicBezTo>
                  <a:cubicBezTo>
                    <a:pt x="419" y="3774"/>
                    <a:pt x="429" y="3785"/>
                    <a:pt x="443" y="3794"/>
                  </a:cubicBezTo>
                  <a:cubicBezTo>
                    <a:pt x="453" y="3800"/>
                    <a:pt x="465" y="3803"/>
                    <a:pt x="478" y="3803"/>
                  </a:cubicBezTo>
                  <a:cubicBezTo>
                    <a:pt x="481" y="3803"/>
                    <a:pt x="485" y="3803"/>
                    <a:pt x="489" y="3802"/>
                  </a:cubicBezTo>
                  <a:cubicBezTo>
                    <a:pt x="1050" y="3676"/>
                    <a:pt x="1628" y="3632"/>
                    <a:pt x="2159" y="3632"/>
                  </a:cubicBezTo>
                  <a:cubicBezTo>
                    <a:pt x="3306" y="3632"/>
                    <a:pt x="4230" y="3836"/>
                    <a:pt x="4284" y="3849"/>
                  </a:cubicBezTo>
                  <a:cubicBezTo>
                    <a:pt x="4291" y="3851"/>
                    <a:pt x="4297" y="3852"/>
                    <a:pt x="4299" y="3857"/>
                  </a:cubicBezTo>
                  <a:cubicBezTo>
                    <a:pt x="4317" y="3867"/>
                    <a:pt x="4327" y="3878"/>
                    <a:pt x="4331" y="3888"/>
                  </a:cubicBezTo>
                  <a:cubicBezTo>
                    <a:pt x="4336" y="3909"/>
                    <a:pt x="4334" y="3931"/>
                    <a:pt x="4321" y="3948"/>
                  </a:cubicBezTo>
                  <a:cubicBezTo>
                    <a:pt x="4039" y="4332"/>
                    <a:pt x="3730" y="4667"/>
                    <a:pt x="3418" y="4949"/>
                  </a:cubicBezTo>
                  <a:cubicBezTo>
                    <a:pt x="2905" y="5417"/>
                    <a:pt x="2391" y="5756"/>
                    <a:pt x="1985" y="5986"/>
                  </a:cubicBezTo>
                  <a:cubicBezTo>
                    <a:pt x="1955" y="6003"/>
                    <a:pt x="1944" y="6037"/>
                    <a:pt x="1958" y="6070"/>
                  </a:cubicBezTo>
                  <a:cubicBezTo>
                    <a:pt x="1964" y="6081"/>
                    <a:pt x="1972" y="6088"/>
                    <a:pt x="1984" y="6095"/>
                  </a:cubicBezTo>
                  <a:cubicBezTo>
                    <a:pt x="1992" y="6101"/>
                    <a:pt x="2001" y="6102"/>
                    <a:pt x="2010" y="6102"/>
                  </a:cubicBezTo>
                  <a:cubicBezTo>
                    <a:pt x="2018" y="6102"/>
                    <a:pt x="2026" y="6101"/>
                    <a:pt x="2035" y="6100"/>
                  </a:cubicBezTo>
                  <a:lnTo>
                    <a:pt x="2035" y="6100"/>
                  </a:lnTo>
                  <a:cubicBezTo>
                    <a:pt x="2008" y="6110"/>
                    <a:pt x="1981" y="6124"/>
                    <a:pt x="1955" y="6135"/>
                  </a:cubicBezTo>
                  <a:cubicBezTo>
                    <a:pt x="1927" y="6148"/>
                    <a:pt x="1913" y="6179"/>
                    <a:pt x="1920" y="6212"/>
                  </a:cubicBezTo>
                  <a:cubicBezTo>
                    <a:pt x="1924" y="6226"/>
                    <a:pt x="1935" y="6241"/>
                    <a:pt x="1948" y="6249"/>
                  </a:cubicBezTo>
                  <a:cubicBezTo>
                    <a:pt x="1951" y="6251"/>
                    <a:pt x="1957" y="6255"/>
                    <a:pt x="1962" y="6255"/>
                  </a:cubicBezTo>
                  <a:cubicBezTo>
                    <a:pt x="1874" y="6269"/>
                    <a:pt x="1787" y="6283"/>
                    <a:pt x="1700" y="6293"/>
                  </a:cubicBezTo>
                  <a:cubicBezTo>
                    <a:pt x="1672" y="6298"/>
                    <a:pt x="1646" y="6323"/>
                    <a:pt x="1646" y="6356"/>
                  </a:cubicBezTo>
                  <a:cubicBezTo>
                    <a:pt x="1645" y="6379"/>
                    <a:pt x="1659" y="6400"/>
                    <a:pt x="1679" y="6413"/>
                  </a:cubicBezTo>
                  <a:cubicBezTo>
                    <a:pt x="1682" y="6414"/>
                    <a:pt x="1692" y="6416"/>
                    <a:pt x="1699" y="6419"/>
                  </a:cubicBezTo>
                  <a:cubicBezTo>
                    <a:pt x="1998" y="6472"/>
                    <a:pt x="2396" y="6519"/>
                    <a:pt x="2859" y="6519"/>
                  </a:cubicBezTo>
                  <a:cubicBezTo>
                    <a:pt x="4474" y="6519"/>
                    <a:pt x="6873" y="5935"/>
                    <a:pt x="8550" y="2939"/>
                  </a:cubicBezTo>
                  <a:cubicBezTo>
                    <a:pt x="8912" y="2291"/>
                    <a:pt x="8981" y="1729"/>
                    <a:pt x="8756" y="1266"/>
                  </a:cubicBezTo>
                  <a:cubicBezTo>
                    <a:pt x="8731" y="1215"/>
                    <a:pt x="8706" y="1165"/>
                    <a:pt x="8673" y="1117"/>
                  </a:cubicBezTo>
                  <a:cubicBezTo>
                    <a:pt x="8529" y="894"/>
                    <a:pt x="8308" y="698"/>
                    <a:pt x="8022" y="534"/>
                  </a:cubicBezTo>
                  <a:cubicBezTo>
                    <a:pt x="7917" y="474"/>
                    <a:pt x="7803" y="417"/>
                    <a:pt x="7677" y="368"/>
                  </a:cubicBezTo>
                  <a:cubicBezTo>
                    <a:pt x="7102" y="126"/>
                    <a:pt x="6353" y="0"/>
                    <a:pt x="55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6"/>
            <p:cNvSpPr/>
            <p:nvPr/>
          </p:nvSpPr>
          <p:spPr>
            <a:xfrm>
              <a:off x="6714544" y="752150"/>
              <a:ext cx="54804" cy="146028"/>
            </a:xfrm>
            <a:custGeom>
              <a:avLst/>
              <a:gdLst/>
              <a:ahLst/>
              <a:cxnLst/>
              <a:rect l="l" t="t" r="r" b="b"/>
              <a:pathLst>
                <a:path w="1866" h="4972" extrusionOk="0">
                  <a:moveTo>
                    <a:pt x="957" y="1"/>
                  </a:moveTo>
                  <a:cubicBezTo>
                    <a:pt x="953" y="1"/>
                    <a:pt x="949" y="1"/>
                    <a:pt x="944" y="2"/>
                  </a:cubicBezTo>
                  <a:cubicBezTo>
                    <a:pt x="916" y="8"/>
                    <a:pt x="895" y="32"/>
                    <a:pt x="893" y="61"/>
                  </a:cubicBezTo>
                  <a:cubicBezTo>
                    <a:pt x="869" y="536"/>
                    <a:pt x="904" y="1022"/>
                    <a:pt x="964" y="1606"/>
                  </a:cubicBezTo>
                  <a:cubicBezTo>
                    <a:pt x="904" y="1031"/>
                    <a:pt x="872" y="585"/>
                    <a:pt x="887" y="138"/>
                  </a:cubicBezTo>
                  <a:cubicBezTo>
                    <a:pt x="887" y="115"/>
                    <a:pt x="875" y="92"/>
                    <a:pt x="855" y="81"/>
                  </a:cubicBezTo>
                  <a:cubicBezTo>
                    <a:pt x="850" y="78"/>
                    <a:pt x="843" y="75"/>
                    <a:pt x="836" y="74"/>
                  </a:cubicBezTo>
                  <a:cubicBezTo>
                    <a:pt x="832" y="73"/>
                    <a:pt x="829" y="73"/>
                    <a:pt x="825" y="73"/>
                  </a:cubicBezTo>
                  <a:cubicBezTo>
                    <a:pt x="798" y="73"/>
                    <a:pt x="772" y="90"/>
                    <a:pt x="765" y="116"/>
                  </a:cubicBezTo>
                  <a:cubicBezTo>
                    <a:pt x="453" y="1079"/>
                    <a:pt x="0" y="2912"/>
                    <a:pt x="470" y="4350"/>
                  </a:cubicBezTo>
                  <a:cubicBezTo>
                    <a:pt x="476" y="4366"/>
                    <a:pt x="487" y="4379"/>
                    <a:pt x="499" y="4386"/>
                  </a:cubicBezTo>
                  <a:cubicBezTo>
                    <a:pt x="759" y="4542"/>
                    <a:pt x="1014" y="4723"/>
                    <a:pt x="1256" y="4928"/>
                  </a:cubicBezTo>
                  <a:cubicBezTo>
                    <a:pt x="1258" y="4931"/>
                    <a:pt x="1261" y="4933"/>
                    <a:pt x="1265" y="4936"/>
                  </a:cubicBezTo>
                  <a:cubicBezTo>
                    <a:pt x="1275" y="4941"/>
                    <a:pt x="1285" y="4943"/>
                    <a:pt x="1296" y="4943"/>
                  </a:cubicBezTo>
                  <a:cubicBezTo>
                    <a:pt x="1307" y="4943"/>
                    <a:pt x="1317" y="4941"/>
                    <a:pt x="1327" y="4936"/>
                  </a:cubicBezTo>
                  <a:cubicBezTo>
                    <a:pt x="1348" y="4924"/>
                    <a:pt x="1361" y="4902"/>
                    <a:pt x="1360" y="4880"/>
                  </a:cubicBezTo>
                  <a:lnTo>
                    <a:pt x="1360" y="4880"/>
                  </a:lnTo>
                  <a:cubicBezTo>
                    <a:pt x="1361" y="4892"/>
                    <a:pt x="1363" y="4905"/>
                    <a:pt x="1364" y="4917"/>
                  </a:cubicBezTo>
                  <a:cubicBezTo>
                    <a:pt x="1367" y="4937"/>
                    <a:pt x="1380" y="4955"/>
                    <a:pt x="1396" y="4964"/>
                  </a:cubicBezTo>
                  <a:cubicBezTo>
                    <a:pt x="1403" y="4967"/>
                    <a:pt x="1410" y="4968"/>
                    <a:pt x="1420" y="4971"/>
                  </a:cubicBezTo>
                  <a:cubicBezTo>
                    <a:pt x="1422" y="4971"/>
                    <a:pt x="1424" y="4971"/>
                    <a:pt x="1427" y="4971"/>
                  </a:cubicBezTo>
                  <a:cubicBezTo>
                    <a:pt x="1452" y="4971"/>
                    <a:pt x="1475" y="4956"/>
                    <a:pt x="1488" y="4930"/>
                  </a:cubicBezTo>
                  <a:cubicBezTo>
                    <a:pt x="1581" y="4701"/>
                    <a:pt x="1691" y="4460"/>
                    <a:pt x="1809" y="4212"/>
                  </a:cubicBezTo>
                  <a:cubicBezTo>
                    <a:pt x="1815" y="4204"/>
                    <a:pt x="1816" y="4195"/>
                    <a:pt x="1816" y="4185"/>
                  </a:cubicBezTo>
                  <a:cubicBezTo>
                    <a:pt x="1819" y="4091"/>
                    <a:pt x="1866" y="1847"/>
                    <a:pt x="1016" y="38"/>
                  </a:cubicBezTo>
                  <a:cubicBezTo>
                    <a:pt x="1008" y="25"/>
                    <a:pt x="1000" y="17"/>
                    <a:pt x="989" y="10"/>
                  </a:cubicBezTo>
                  <a:cubicBezTo>
                    <a:pt x="978" y="4"/>
                    <a:pt x="968" y="1"/>
                    <a:pt x="9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6"/>
            <p:cNvSpPr/>
            <p:nvPr/>
          </p:nvSpPr>
          <p:spPr>
            <a:xfrm>
              <a:off x="6634804" y="796323"/>
              <a:ext cx="207705" cy="305742"/>
            </a:xfrm>
            <a:custGeom>
              <a:avLst/>
              <a:gdLst/>
              <a:ahLst/>
              <a:cxnLst/>
              <a:rect l="l" t="t" r="r" b="b"/>
              <a:pathLst>
                <a:path w="7072" h="10410" extrusionOk="0">
                  <a:moveTo>
                    <a:pt x="1151" y="2306"/>
                  </a:moveTo>
                  <a:lnTo>
                    <a:pt x="1151" y="2306"/>
                  </a:lnTo>
                  <a:cubicBezTo>
                    <a:pt x="1604" y="2378"/>
                    <a:pt x="2903" y="2664"/>
                    <a:pt x="4038" y="3715"/>
                  </a:cubicBezTo>
                  <a:cubicBezTo>
                    <a:pt x="3782" y="4414"/>
                    <a:pt x="3679" y="4970"/>
                    <a:pt x="3668" y="5412"/>
                  </a:cubicBezTo>
                  <a:cubicBezTo>
                    <a:pt x="3150" y="4992"/>
                    <a:pt x="1637" y="3676"/>
                    <a:pt x="1151" y="2306"/>
                  </a:cubicBezTo>
                  <a:close/>
                  <a:moveTo>
                    <a:pt x="6069" y="394"/>
                  </a:moveTo>
                  <a:cubicBezTo>
                    <a:pt x="6210" y="1274"/>
                    <a:pt x="6510" y="4235"/>
                    <a:pt x="4799" y="6965"/>
                  </a:cubicBezTo>
                  <a:cubicBezTo>
                    <a:pt x="4641" y="6919"/>
                    <a:pt x="4243" y="6760"/>
                    <a:pt x="4028" y="6261"/>
                  </a:cubicBezTo>
                  <a:cubicBezTo>
                    <a:pt x="3958" y="6097"/>
                    <a:pt x="3904" y="5895"/>
                    <a:pt x="3889" y="5646"/>
                  </a:cubicBezTo>
                  <a:cubicBezTo>
                    <a:pt x="3889" y="5638"/>
                    <a:pt x="3889" y="5628"/>
                    <a:pt x="3887" y="5623"/>
                  </a:cubicBezTo>
                  <a:cubicBezTo>
                    <a:pt x="3862" y="5165"/>
                    <a:pt x="3954" y="4552"/>
                    <a:pt x="4260" y="3736"/>
                  </a:cubicBezTo>
                  <a:cubicBezTo>
                    <a:pt x="4266" y="3726"/>
                    <a:pt x="4269" y="3716"/>
                    <a:pt x="4272" y="3705"/>
                  </a:cubicBezTo>
                  <a:cubicBezTo>
                    <a:pt x="4596" y="2848"/>
                    <a:pt x="5159" y="1761"/>
                    <a:pt x="6069" y="394"/>
                  </a:cubicBezTo>
                  <a:close/>
                  <a:moveTo>
                    <a:pt x="3684" y="5798"/>
                  </a:moveTo>
                  <a:cubicBezTo>
                    <a:pt x="3711" y="6018"/>
                    <a:pt x="3762" y="6201"/>
                    <a:pt x="3829" y="6352"/>
                  </a:cubicBezTo>
                  <a:cubicBezTo>
                    <a:pt x="4061" y="6886"/>
                    <a:pt x="4477" y="7087"/>
                    <a:pt x="4693" y="7158"/>
                  </a:cubicBezTo>
                  <a:cubicBezTo>
                    <a:pt x="4410" y="7730"/>
                    <a:pt x="3079" y="10188"/>
                    <a:pt x="1156" y="10188"/>
                  </a:cubicBezTo>
                  <a:cubicBezTo>
                    <a:pt x="1047" y="10188"/>
                    <a:pt x="937" y="10180"/>
                    <a:pt x="824" y="10163"/>
                  </a:cubicBezTo>
                  <a:cubicBezTo>
                    <a:pt x="793" y="9957"/>
                    <a:pt x="730" y="9329"/>
                    <a:pt x="964" y="8575"/>
                  </a:cubicBezTo>
                  <a:cubicBezTo>
                    <a:pt x="1332" y="7393"/>
                    <a:pt x="2272" y="6436"/>
                    <a:pt x="3684" y="5798"/>
                  </a:cubicBezTo>
                  <a:close/>
                  <a:moveTo>
                    <a:pt x="6127" y="0"/>
                  </a:moveTo>
                  <a:cubicBezTo>
                    <a:pt x="6092" y="0"/>
                    <a:pt x="6058" y="19"/>
                    <a:pt x="6038" y="49"/>
                  </a:cubicBezTo>
                  <a:cubicBezTo>
                    <a:pt x="5081" y="1459"/>
                    <a:pt x="4480" y="2588"/>
                    <a:pt x="4122" y="3496"/>
                  </a:cubicBezTo>
                  <a:cubicBezTo>
                    <a:pt x="2687" y="2210"/>
                    <a:pt x="1070" y="2073"/>
                    <a:pt x="1001" y="2067"/>
                  </a:cubicBezTo>
                  <a:cubicBezTo>
                    <a:pt x="999" y="2067"/>
                    <a:pt x="997" y="2067"/>
                    <a:pt x="996" y="2067"/>
                  </a:cubicBezTo>
                  <a:cubicBezTo>
                    <a:pt x="962" y="2067"/>
                    <a:pt x="928" y="2081"/>
                    <a:pt x="907" y="2109"/>
                  </a:cubicBezTo>
                  <a:cubicBezTo>
                    <a:pt x="884" y="2137"/>
                    <a:pt x="877" y="2174"/>
                    <a:pt x="887" y="2208"/>
                  </a:cubicBezTo>
                  <a:cubicBezTo>
                    <a:pt x="1338" y="3748"/>
                    <a:pt x="3048" y="5202"/>
                    <a:pt x="3567" y="5615"/>
                  </a:cubicBezTo>
                  <a:cubicBezTo>
                    <a:pt x="1" y="7238"/>
                    <a:pt x="615" y="10254"/>
                    <a:pt x="622" y="10284"/>
                  </a:cubicBezTo>
                  <a:cubicBezTo>
                    <a:pt x="630" y="10327"/>
                    <a:pt x="666" y="10361"/>
                    <a:pt x="709" y="10368"/>
                  </a:cubicBezTo>
                  <a:cubicBezTo>
                    <a:pt x="867" y="10397"/>
                    <a:pt x="1018" y="10410"/>
                    <a:pt x="1167" y="10410"/>
                  </a:cubicBezTo>
                  <a:cubicBezTo>
                    <a:pt x="3430" y="10410"/>
                    <a:pt x="4849" y="7361"/>
                    <a:pt x="4945" y="7143"/>
                  </a:cubicBezTo>
                  <a:cubicBezTo>
                    <a:pt x="7072" y="3816"/>
                    <a:pt x="6244" y="123"/>
                    <a:pt x="6234" y="86"/>
                  </a:cubicBezTo>
                  <a:cubicBezTo>
                    <a:pt x="6224" y="44"/>
                    <a:pt x="6190" y="9"/>
                    <a:pt x="6147" y="2"/>
                  </a:cubicBezTo>
                  <a:cubicBezTo>
                    <a:pt x="6141" y="1"/>
                    <a:pt x="6134" y="0"/>
                    <a:pt x="6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6"/>
            <p:cNvSpPr/>
            <p:nvPr/>
          </p:nvSpPr>
          <p:spPr>
            <a:xfrm>
              <a:off x="6773636" y="962674"/>
              <a:ext cx="176778" cy="117686"/>
            </a:xfrm>
            <a:custGeom>
              <a:avLst/>
              <a:gdLst/>
              <a:ahLst/>
              <a:cxnLst/>
              <a:rect l="l" t="t" r="r" b="b"/>
              <a:pathLst>
                <a:path w="6019" h="4007" extrusionOk="0">
                  <a:moveTo>
                    <a:pt x="814" y="0"/>
                  </a:moveTo>
                  <a:cubicBezTo>
                    <a:pt x="762" y="0"/>
                    <a:pt x="719" y="35"/>
                    <a:pt x="708" y="85"/>
                  </a:cubicBezTo>
                  <a:cubicBezTo>
                    <a:pt x="694" y="143"/>
                    <a:pt x="732" y="203"/>
                    <a:pt x="791" y="217"/>
                  </a:cubicBezTo>
                  <a:cubicBezTo>
                    <a:pt x="3400" y="811"/>
                    <a:pt x="5218" y="3124"/>
                    <a:pt x="5690" y="3780"/>
                  </a:cubicBezTo>
                  <a:cubicBezTo>
                    <a:pt x="2142" y="3635"/>
                    <a:pt x="228" y="1376"/>
                    <a:pt x="208" y="1352"/>
                  </a:cubicBezTo>
                  <a:cubicBezTo>
                    <a:pt x="187" y="1326"/>
                    <a:pt x="155" y="1313"/>
                    <a:pt x="123" y="1313"/>
                  </a:cubicBezTo>
                  <a:cubicBezTo>
                    <a:pt x="99" y="1313"/>
                    <a:pt x="74" y="1321"/>
                    <a:pt x="53" y="1338"/>
                  </a:cubicBezTo>
                  <a:cubicBezTo>
                    <a:pt x="8" y="1378"/>
                    <a:pt x="0" y="1446"/>
                    <a:pt x="39" y="1493"/>
                  </a:cubicBezTo>
                  <a:cubicBezTo>
                    <a:pt x="59" y="1517"/>
                    <a:pt x="2110" y="3944"/>
                    <a:pt x="5902" y="4007"/>
                  </a:cubicBezTo>
                  <a:cubicBezTo>
                    <a:pt x="5942" y="4007"/>
                    <a:pt x="5978" y="3985"/>
                    <a:pt x="5999" y="3950"/>
                  </a:cubicBezTo>
                  <a:cubicBezTo>
                    <a:pt x="6019" y="3914"/>
                    <a:pt x="6017" y="3871"/>
                    <a:pt x="5996" y="3837"/>
                  </a:cubicBezTo>
                  <a:cubicBezTo>
                    <a:pt x="5976" y="3806"/>
                    <a:pt x="3964" y="715"/>
                    <a:pt x="841" y="3"/>
                  </a:cubicBezTo>
                  <a:cubicBezTo>
                    <a:pt x="832" y="1"/>
                    <a:pt x="82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6"/>
            <p:cNvSpPr/>
            <p:nvPr/>
          </p:nvSpPr>
          <p:spPr>
            <a:xfrm>
              <a:off x="6809027" y="904727"/>
              <a:ext cx="136365" cy="84204"/>
            </a:xfrm>
            <a:custGeom>
              <a:avLst/>
              <a:gdLst/>
              <a:ahLst/>
              <a:cxnLst/>
              <a:rect l="l" t="t" r="r" b="b"/>
              <a:pathLst>
                <a:path w="4643" h="2867" extrusionOk="0">
                  <a:moveTo>
                    <a:pt x="2405" y="0"/>
                  </a:moveTo>
                  <a:cubicBezTo>
                    <a:pt x="1665" y="0"/>
                    <a:pt x="834" y="85"/>
                    <a:pt x="87" y="360"/>
                  </a:cubicBezTo>
                  <a:cubicBezTo>
                    <a:pt x="30" y="381"/>
                    <a:pt x="0" y="444"/>
                    <a:pt x="22" y="501"/>
                  </a:cubicBezTo>
                  <a:cubicBezTo>
                    <a:pt x="38" y="546"/>
                    <a:pt x="81" y="573"/>
                    <a:pt x="125" y="573"/>
                  </a:cubicBezTo>
                  <a:cubicBezTo>
                    <a:pt x="138" y="573"/>
                    <a:pt x="150" y="571"/>
                    <a:pt x="163" y="567"/>
                  </a:cubicBezTo>
                  <a:cubicBezTo>
                    <a:pt x="874" y="305"/>
                    <a:pt x="1678" y="225"/>
                    <a:pt x="2399" y="225"/>
                  </a:cubicBezTo>
                  <a:cubicBezTo>
                    <a:pt x="3266" y="225"/>
                    <a:pt x="4013" y="341"/>
                    <a:pt x="4335" y="401"/>
                  </a:cubicBezTo>
                  <a:cubicBezTo>
                    <a:pt x="3076" y="2015"/>
                    <a:pt x="1329" y="2646"/>
                    <a:pt x="1310" y="2653"/>
                  </a:cubicBezTo>
                  <a:cubicBezTo>
                    <a:pt x="1253" y="2674"/>
                    <a:pt x="1224" y="2737"/>
                    <a:pt x="1244" y="2792"/>
                  </a:cubicBezTo>
                  <a:cubicBezTo>
                    <a:pt x="1259" y="2838"/>
                    <a:pt x="1302" y="2866"/>
                    <a:pt x="1346" y="2866"/>
                  </a:cubicBezTo>
                  <a:cubicBezTo>
                    <a:pt x="1359" y="2866"/>
                    <a:pt x="1372" y="2864"/>
                    <a:pt x="1383" y="2859"/>
                  </a:cubicBezTo>
                  <a:cubicBezTo>
                    <a:pt x="1461" y="2832"/>
                    <a:pt x="3311" y="2164"/>
                    <a:pt x="4616" y="391"/>
                  </a:cubicBezTo>
                  <a:cubicBezTo>
                    <a:pt x="4637" y="361"/>
                    <a:pt x="4643" y="323"/>
                    <a:pt x="4630" y="289"/>
                  </a:cubicBezTo>
                  <a:cubicBezTo>
                    <a:pt x="4619" y="253"/>
                    <a:pt x="4587" y="228"/>
                    <a:pt x="4552" y="219"/>
                  </a:cubicBezTo>
                  <a:cubicBezTo>
                    <a:pt x="4489" y="205"/>
                    <a:pt x="3556" y="0"/>
                    <a:pt x="2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6"/>
            <p:cNvSpPr/>
            <p:nvPr/>
          </p:nvSpPr>
          <p:spPr>
            <a:xfrm>
              <a:off x="6815665" y="794414"/>
              <a:ext cx="270498" cy="201390"/>
            </a:xfrm>
            <a:custGeom>
              <a:avLst/>
              <a:gdLst/>
              <a:ahLst/>
              <a:cxnLst/>
              <a:rect l="l" t="t" r="r" b="b"/>
              <a:pathLst>
                <a:path w="9210" h="6857" extrusionOk="0">
                  <a:moveTo>
                    <a:pt x="5541" y="1"/>
                  </a:moveTo>
                  <a:cubicBezTo>
                    <a:pt x="5278" y="1"/>
                    <a:pt x="5006" y="13"/>
                    <a:pt x="4727" y="39"/>
                  </a:cubicBezTo>
                  <a:cubicBezTo>
                    <a:pt x="2976" y="200"/>
                    <a:pt x="693" y="957"/>
                    <a:pt x="23" y="2571"/>
                  </a:cubicBezTo>
                  <a:cubicBezTo>
                    <a:pt x="1" y="2626"/>
                    <a:pt x="28" y="2690"/>
                    <a:pt x="82" y="2713"/>
                  </a:cubicBezTo>
                  <a:cubicBezTo>
                    <a:pt x="95" y="2719"/>
                    <a:pt x="109" y="2721"/>
                    <a:pt x="123" y="2721"/>
                  </a:cubicBezTo>
                  <a:cubicBezTo>
                    <a:pt x="166" y="2721"/>
                    <a:pt x="207" y="2696"/>
                    <a:pt x="224" y="2655"/>
                  </a:cubicBezTo>
                  <a:cubicBezTo>
                    <a:pt x="857" y="1133"/>
                    <a:pt x="3055" y="412"/>
                    <a:pt x="4746" y="257"/>
                  </a:cubicBezTo>
                  <a:cubicBezTo>
                    <a:pt x="5022" y="231"/>
                    <a:pt x="5291" y="219"/>
                    <a:pt x="5550" y="219"/>
                  </a:cubicBezTo>
                  <a:cubicBezTo>
                    <a:pt x="7038" y="219"/>
                    <a:pt x="8221" y="623"/>
                    <a:pt x="8672" y="1316"/>
                  </a:cubicBezTo>
                  <a:cubicBezTo>
                    <a:pt x="8981" y="1793"/>
                    <a:pt x="8938" y="2389"/>
                    <a:pt x="8547" y="3089"/>
                  </a:cubicBezTo>
                  <a:cubicBezTo>
                    <a:pt x="6884" y="6057"/>
                    <a:pt x="4455" y="6625"/>
                    <a:pt x="2842" y="6625"/>
                  </a:cubicBezTo>
                  <a:cubicBezTo>
                    <a:pt x="1856" y="6625"/>
                    <a:pt x="1175" y="6413"/>
                    <a:pt x="1157" y="6407"/>
                  </a:cubicBezTo>
                  <a:cubicBezTo>
                    <a:pt x="1146" y="6404"/>
                    <a:pt x="1135" y="6402"/>
                    <a:pt x="1124" y="6402"/>
                  </a:cubicBezTo>
                  <a:cubicBezTo>
                    <a:pt x="1078" y="6402"/>
                    <a:pt x="1035" y="6433"/>
                    <a:pt x="1019" y="6479"/>
                  </a:cubicBezTo>
                  <a:cubicBezTo>
                    <a:pt x="999" y="6537"/>
                    <a:pt x="1030" y="6597"/>
                    <a:pt x="1089" y="6617"/>
                  </a:cubicBezTo>
                  <a:cubicBezTo>
                    <a:pt x="1126" y="6630"/>
                    <a:pt x="1834" y="6856"/>
                    <a:pt x="2859" y="6856"/>
                  </a:cubicBezTo>
                  <a:cubicBezTo>
                    <a:pt x="3168" y="6856"/>
                    <a:pt x="3505" y="6833"/>
                    <a:pt x="3867" y="6781"/>
                  </a:cubicBezTo>
                  <a:cubicBezTo>
                    <a:pt x="5291" y="6568"/>
                    <a:pt x="7294" y="5777"/>
                    <a:pt x="8739" y="3196"/>
                  </a:cubicBezTo>
                  <a:cubicBezTo>
                    <a:pt x="9168" y="2430"/>
                    <a:pt x="9209" y="1739"/>
                    <a:pt x="8857" y="1197"/>
                  </a:cubicBezTo>
                  <a:cubicBezTo>
                    <a:pt x="8366" y="443"/>
                    <a:pt x="7108" y="1"/>
                    <a:pt x="5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6"/>
            <p:cNvSpPr/>
            <p:nvPr/>
          </p:nvSpPr>
          <p:spPr>
            <a:xfrm>
              <a:off x="6703648" y="737818"/>
              <a:ext cx="71722" cy="147261"/>
            </a:xfrm>
            <a:custGeom>
              <a:avLst/>
              <a:gdLst/>
              <a:ahLst/>
              <a:cxnLst/>
              <a:rect l="l" t="t" r="r" b="b"/>
              <a:pathLst>
                <a:path w="2442" h="5014" extrusionOk="0">
                  <a:moveTo>
                    <a:pt x="1243" y="0"/>
                  </a:moveTo>
                  <a:cubicBezTo>
                    <a:pt x="1241" y="0"/>
                    <a:pt x="1238" y="0"/>
                    <a:pt x="1236" y="1"/>
                  </a:cubicBezTo>
                  <a:cubicBezTo>
                    <a:pt x="1193" y="2"/>
                    <a:pt x="1157" y="29"/>
                    <a:pt x="1140" y="69"/>
                  </a:cubicBezTo>
                  <a:cubicBezTo>
                    <a:pt x="1093" y="184"/>
                    <a:pt x="1" y="2921"/>
                    <a:pt x="690" y="4939"/>
                  </a:cubicBezTo>
                  <a:cubicBezTo>
                    <a:pt x="704" y="4985"/>
                    <a:pt x="747" y="5013"/>
                    <a:pt x="794" y="5013"/>
                  </a:cubicBezTo>
                  <a:cubicBezTo>
                    <a:pt x="806" y="5013"/>
                    <a:pt x="817" y="5012"/>
                    <a:pt x="833" y="5006"/>
                  </a:cubicBezTo>
                  <a:cubicBezTo>
                    <a:pt x="890" y="4986"/>
                    <a:pt x="919" y="4925"/>
                    <a:pt x="900" y="4868"/>
                  </a:cubicBezTo>
                  <a:cubicBezTo>
                    <a:pt x="348" y="3253"/>
                    <a:pt x="1018" y="1073"/>
                    <a:pt x="1263" y="375"/>
                  </a:cubicBezTo>
                  <a:cubicBezTo>
                    <a:pt x="2215" y="2241"/>
                    <a:pt x="2141" y="4666"/>
                    <a:pt x="2139" y="4692"/>
                  </a:cubicBezTo>
                  <a:cubicBezTo>
                    <a:pt x="2136" y="4751"/>
                    <a:pt x="2184" y="4804"/>
                    <a:pt x="2244" y="4805"/>
                  </a:cubicBezTo>
                  <a:cubicBezTo>
                    <a:pt x="2315" y="4805"/>
                    <a:pt x="2356" y="4761"/>
                    <a:pt x="2358" y="4700"/>
                  </a:cubicBezTo>
                  <a:cubicBezTo>
                    <a:pt x="2362" y="4592"/>
                    <a:pt x="2442" y="2000"/>
                    <a:pt x="1338" y="56"/>
                  </a:cubicBezTo>
                  <a:cubicBezTo>
                    <a:pt x="1318" y="21"/>
                    <a:pt x="1284" y="0"/>
                    <a:pt x="1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6"/>
            <p:cNvSpPr/>
            <p:nvPr/>
          </p:nvSpPr>
          <p:spPr>
            <a:xfrm>
              <a:off x="6765325" y="1013661"/>
              <a:ext cx="99300" cy="156160"/>
            </a:xfrm>
            <a:custGeom>
              <a:avLst/>
              <a:gdLst/>
              <a:ahLst/>
              <a:cxnLst/>
              <a:rect l="l" t="t" r="r" b="b"/>
              <a:pathLst>
                <a:path w="3381" h="5317" extrusionOk="0">
                  <a:moveTo>
                    <a:pt x="197" y="1"/>
                  </a:moveTo>
                  <a:cubicBezTo>
                    <a:pt x="135" y="1"/>
                    <a:pt x="84" y="46"/>
                    <a:pt x="83" y="106"/>
                  </a:cubicBezTo>
                  <a:cubicBezTo>
                    <a:pt x="83" y="139"/>
                    <a:pt x="0" y="3209"/>
                    <a:pt x="2031" y="5283"/>
                  </a:cubicBezTo>
                  <a:cubicBezTo>
                    <a:pt x="2052" y="5304"/>
                    <a:pt x="2081" y="5317"/>
                    <a:pt x="2109" y="5317"/>
                  </a:cubicBezTo>
                  <a:cubicBezTo>
                    <a:pt x="2113" y="5317"/>
                    <a:pt x="2116" y="5316"/>
                    <a:pt x="2119" y="5316"/>
                  </a:cubicBezTo>
                  <a:cubicBezTo>
                    <a:pt x="2120" y="5316"/>
                    <a:pt x="2121" y="5316"/>
                    <a:pt x="2122" y="5317"/>
                  </a:cubicBezTo>
                  <a:cubicBezTo>
                    <a:pt x="2156" y="5313"/>
                    <a:pt x="2186" y="5291"/>
                    <a:pt x="2205" y="5263"/>
                  </a:cubicBezTo>
                  <a:cubicBezTo>
                    <a:pt x="2216" y="5241"/>
                    <a:pt x="3381" y="3219"/>
                    <a:pt x="2179" y="976"/>
                  </a:cubicBezTo>
                  <a:cubicBezTo>
                    <a:pt x="2159" y="940"/>
                    <a:pt x="2122" y="919"/>
                    <a:pt x="2083" y="919"/>
                  </a:cubicBezTo>
                  <a:cubicBezTo>
                    <a:pt x="2065" y="919"/>
                    <a:pt x="2048" y="923"/>
                    <a:pt x="2031" y="932"/>
                  </a:cubicBezTo>
                  <a:cubicBezTo>
                    <a:pt x="1978" y="960"/>
                    <a:pt x="1958" y="1026"/>
                    <a:pt x="1987" y="1080"/>
                  </a:cubicBezTo>
                  <a:cubicBezTo>
                    <a:pt x="2957" y="2890"/>
                    <a:pt x="2307" y="4549"/>
                    <a:pt x="2084" y="5019"/>
                  </a:cubicBezTo>
                  <a:cubicBezTo>
                    <a:pt x="228" y="3017"/>
                    <a:pt x="301" y="143"/>
                    <a:pt x="303" y="114"/>
                  </a:cubicBezTo>
                  <a:cubicBezTo>
                    <a:pt x="305" y="55"/>
                    <a:pt x="256" y="3"/>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6"/>
            <p:cNvSpPr/>
            <p:nvPr/>
          </p:nvSpPr>
          <p:spPr>
            <a:xfrm>
              <a:off x="6301778" y="950222"/>
              <a:ext cx="436585" cy="1058642"/>
            </a:xfrm>
            <a:custGeom>
              <a:avLst/>
              <a:gdLst/>
              <a:ahLst/>
              <a:cxnLst/>
              <a:rect l="l" t="t" r="r" b="b"/>
              <a:pathLst>
                <a:path w="14865" h="36045" extrusionOk="0">
                  <a:moveTo>
                    <a:pt x="14755" y="0"/>
                  </a:moveTo>
                  <a:cubicBezTo>
                    <a:pt x="14719" y="0"/>
                    <a:pt x="11361" y="39"/>
                    <a:pt x="7923" y="3560"/>
                  </a:cubicBezTo>
                  <a:cubicBezTo>
                    <a:pt x="1116" y="10533"/>
                    <a:pt x="1" y="24565"/>
                    <a:pt x="264" y="35108"/>
                  </a:cubicBezTo>
                  <a:cubicBezTo>
                    <a:pt x="280" y="35746"/>
                    <a:pt x="507" y="35955"/>
                    <a:pt x="692" y="36019"/>
                  </a:cubicBezTo>
                  <a:cubicBezTo>
                    <a:pt x="743" y="36037"/>
                    <a:pt x="796" y="36045"/>
                    <a:pt x="850" y="36045"/>
                  </a:cubicBezTo>
                  <a:cubicBezTo>
                    <a:pt x="1076" y="36045"/>
                    <a:pt x="1311" y="35902"/>
                    <a:pt x="1448" y="35740"/>
                  </a:cubicBezTo>
                  <a:cubicBezTo>
                    <a:pt x="1707" y="35421"/>
                    <a:pt x="1558" y="34186"/>
                    <a:pt x="1526" y="33954"/>
                  </a:cubicBezTo>
                  <a:cubicBezTo>
                    <a:pt x="1399" y="24922"/>
                    <a:pt x="2341" y="12689"/>
                    <a:pt x="7539" y="5702"/>
                  </a:cubicBezTo>
                  <a:cubicBezTo>
                    <a:pt x="10636" y="1537"/>
                    <a:pt x="13829" y="1221"/>
                    <a:pt x="13861" y="1218"/>
                  </a:cubicBezTo>
                  <a:cubicBezTo>
                    <a:pt x="13922" y="1212"/>
                    <a:pt x="13966" y="1159"/>
                    <a:pt x="13960" y="1098"/>
                  </a:cubicBezTo>
                  <a:cubicBezTo>
                    <a:pt x="13958" y="1042"/>
                    <a:pt x="13904" y="998"/>
                    <a:pt x="13853" y="998"/>
                  </a:cubicBezTo>
                  <a:cubicBezTo>
                    <a:pt x="13850" y="998"/>
                    <a:pt x="13846" y="998"/>
                    <a:pt x="13843" y="998"/>
                  </a:cubicBezTo>
                  <a:cubicBezTo>
                    <a:pt x="13710" y="1011"/>
                    <a:pt x="10537" y="1319"/>
                    <a:pt x="7379" y="5549"/>
                  </a:cubicBezTo>
                  <a:cubicBezTo>
                    <a:pt x="2130" y="12581"/>
                    <a:pt x="1179" y="24880"/>
                    <a:pt x="1307" y="33971"/>
                  </a:cubicBezTo>
                  <a:cubicBezTo>
                    <a:pt x="1382" y="34538"/>
                    <a:pt x="1422" y="35421"/>
                    <a:pt x="1277" y="35602"/>
                  </a:cubicBezTo>
                  <a:cubicBezTo>
                    <a:pt x="1178" y="35722"/>
                    <a:pt x="1002" y="35829"/>
                    <a:pt x="851" y="35829"/>
                  </a:cubicBezTo>
                  <a:cubicBezTo>
                    <a:pt x="821" y="35829"/>
                    <a:pt x="791" y="35825"/>
                    <a:pt x="763" y="35815"/>
                  </a:cubicBezTo>
                  <a:cubicBezTo>
                    <a:pt x="592" y="35755"/>
                    <a:pt x="494" y="35505"/>
                    <a:pt x="482" y="35105"/>
                  </a:cubicBezTo>
                  <a:cubicBezTo>
                    <a:pt x="222" y="24610"/>
                    <a:pt x="1325" y="10647"/>
                    <a:pt x="8071" y="3724"/>
                  </a:cubicBezTo>
                  <a:cubicBezTo>
                    <a:pt x="11445" y="264"/>
                    <a:pt x="14722" y="221"/>
                    <a:pt x="14755" y="221"/>
                  </a:cubicBezTo>
                  <a:cubicBezTo>
                    <a:pt x="14815" y="221"/>
                    <a:pt x="14865" y="171"/>
                    <a:pt x="14865" y="110"/>
                  </a:cubicBezTo>
                  <a:cubicBezTo>
                    <a:pt x="14865" y="50"/>
                    <a:pt x="14815" y="0"/>
                    <a:pt x="14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6"/>
            <p:cNvSpPr/>
            <p:nvPr/>
          </p:nvSpPr>
          <p:spPr>
            <a:xfrm>
              <a:off x="6092487" y="893126"/>
              <a:ext cx="372676" cy="857222"/>
            </a:xfrm>
            <a:custGeom>
              <a:avLst/>
              <a:gdLst/>
              <a:ahLst/>
              <a:cxnLst/>
              <a:rect l="l" t="t" r="r" b="b"/>
              <a:pathLst>
                <a:path w="12689" h="29187" extrusionOk="0">
                  <a:moveTo>
                    <a:pt x="12565" y="1"/>
                  </a:moveTo>
                  <a:cubicBezTo>
                    <a:pt x="12535" y="1"/>
                    <a:pt x="12506" y="13"/>
                    <a:pt x="12484" y="36"/>
                  </a:cubicBezTo>
                  <a:cubicBezTo>
                    <a:pt x="12460" y="60"/>
                    <a:pt x="10072" y="2581"/>
                    <a:pt x="7573" y="4691"/>
                  </a:cubicBezTo>
                  <a:cubicBezTo>
                    <a:pt x="5999" y="6020"/>
                    <a:pt x="4269" y="7675"/>
                    <a:pt x="3370" y="9861"/>
                  </a:cubicBezTo>
                  <a:cubicBezTo>
                    <a:pt x="1552" y="14286"/>
                    <a:pt x="1" y="21099"/>
                    <a:pt x="7516" y="29151"/>
                  </a:cubicBezTo>
                  <a:cubicBezTo>
                    <a:pt x="7537" y="29173"/>
                    <a:pt x="7568" y="29186"/>
                    <a:pt x="7597" y="29186"/>
                  </a:cubicBezTo>
                  <a:cubicBezTo>
                    <a:pt x="7623" y="29186"/>
                    <a:pt x="7650" y="29176"/>
                    <a:pt x="7671" y="29153"/>
                  </a:cubicBezTo>
                  <a:cubicBezTo>
                    <a:pt x="7715" y="29112"/>
                    <a:pt x="7718" y="29044"/>
                    <a:pt x="7677" y="28998"/>
                  </a:cubicBezTo>
                  <a:cubicBezTo>
                    <a:pt x="246" y="21040"/>
                    <a:pt x="1777" y="14311"/>
                    <a:pt x="3574" y="9942"/>
                  </a:cubicBezTo>
                  <a:cubicBezTo>
                    <a:pt x="4454" y="7799"/>
                    <a:pt x="6161" y="6168"/>
                    <a:pt x="7715" y="4856"/>
                  </a:cubicBezTo>
                  <a:cubicBezTo>
                    <a:pt x="9484" y="3364"/>
                    <a:pt x="11194" y="1669"/>
                    <a:pt x="12059" y="789"/>
                  </a:cubicBezTo>
                  <a:lnTo>
                    <a:pt x="12059" y="789"/>
                  </a:lnTo>
                  <a:cubicBezTo>
                    <a:pt x="10834" y="2890"/>
                    <a:pt x="9585" y="4258"/>
                    <a:pt x="8470" y="5482"/>
                  </a:cubicBezTo>
                  <a:cubicBezTo>
                    <a:pt x="6640" y="7487"/>
                    <a:pt x="5059" y="9220"/>
                    <a:pt x="4282" y="13319"/>
                  </a:cubicBezTo>
                  <a:cubicBezTo>
                    <a:pt x="2773" y="21268"/>
                    <a:pt x="7640" y="26604"/>
                    <a:pt x="7689" y="26658"/>
                  </a:cubicBezTo>
                  <a:cubicBezTo>
                    <a:pt x="7710" y="26681"/>
                    <a:pt x="7739" y="26693"/>
                    <a:pt x="7768" y="26693"/>
                  </a:cubicBezTo>
                  <a:cubicBezTo>
                    <a:pt x="7795" y="26693"/>
                    <a:pt x="7822" y="26683"/>
                    <a:pt x="7843" y="26663"/>
                  </a:cubicBezTo>
                  <a:cubicBezTo>
                    <a:pt x="7889" y="26623"/>
                    <a:pt x="7890" y="26553"/>
                    <a:pt x="7849" y="26509"/>
                  </a:cubicBezTo>
                  <a:cubicBezTo>
                    <a:pt x="7801" y="26455"/>
                    <a:pt x="3008" y="21200"/>
                    <a:pt x="4497" y="13360"/>
                  </a:cubicBezTo>
                  <a:cubicBezTo>
                    <a:pt x="5263" y="9323"/>
                    <a:pt x="6824" y="7611"/>
                    <a:pt x="8632" y="5628"/>
                  </a:cubicBezTo>
                  <a:cubicBezTo>
                    <a:pt x="9880" y="4261"/>
                    <a:pt x="11294" y="2712"/>
                    <a:pt x="12661" y="163"/>
                  </a:cubicBezTo>
                  <a:cubicBezTo>
                    <a:pt x="12688" y="114"/>
                    <a:pt x="12674" y="53"/>
                    <a:pt x="12628" y="22"/>
                  </a:cubicBezTo>
                  <a:cubicBezTo>
                    <a:pt x="12609" y="8"/>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6"/>
            <p:cNvSpPr/>
            <p:nvPr/>
          </p:nvSpPr>
          <p:spPr>
            <a:xfrm>
              <a:off x="6853053" y="919853"/>
              <a:ext cx="155837" cy="67668"/>
            </a:xfrm>
            <a:custGeom>
              <a:avLst/>
              <a:gdLst/>
              <a:ahLst/>
              <a:cxnLst/>
              <a:rect l="l" t="t" r="r" b="b"/>
              <a:pathLst>
                <a:path w="5306" h="2304" extrusionOk="0">
                  <a:moveTo>
                    <a:pt x="5246" y="1"/>
                  </a:moveTo>
                  <a:cubicBezTo>
                    <a:pt x="5233" y="1"/>
                    <a:pt x="5220" y="5"/>
                    <a:pt x="5209" y="15"/>
                  </a:cubicBezTo>
                  <a:cubicBezTo>
                    <a:pt x="3771" y="1248"/>
                    <a:pt x="1941" y="2023"/>
                    <a:pt x="54" y="2195"/>
                  </a:cubicBezTo>
                  <a:cubicBezTo>
                    <a:pt x="24" y="2196"/>
                    <a:pt x="1" y="2223"/>
                    <a:pt x="4" y="2253"/>
                  </a:cubicBezTo>
                  <a:cubicBezTo>
                    <a:pt x="8" y="2282"/>
                    <a:pt x="31" y="2303"/>
                    <a:pt x="59" y="2303"/>
                  </a:cubicBezTo>
                  <a:lnTo>
                    <a:pt x="62" y="2303"/>
                  </a:lnTo>
                  <a:cubicBezTo>
                    <a:pt x="1973" y="2126"/>
                    <a:pt x="3826" y="1343"/>
                    <a:pt x="5280" y="96"/>
                  </a:cubicBezTo>
                  <a:cubicBezTo>
                    <a:pt x="5303" y="76"/>
                    <a:pt x="5306" y="43"/>
                    <a:pt x="5286" y="19"/>
                  </a:cubicBezTo>
                  <a:cubicBezTo>
                    <a:pt x="5276" y="7"/>
                    <a:pt x="5261" y="1"/>
                    <a:pt x="5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6"/>
            <p:cNvSpPr/>
            <p:nvPr/>
          </p:nvSpPr>
          <p:spPr>
            <a:xfrm>
              <a:off x="6856019" y="932423"/>
              <a:ext cx="98683" cy="55304"/>
            </a:xfrm>
            <a:custGeom>
              <a:avLst/>
              <a:gdLst/>
              <a:ahLst/>
              <a:cxnLst/>
              <a:rect l="l" t="t" r="r" b="b"/>
              <a:pathLst>
                <a:path w="3360" h="1883" extrusionOk="0">
                  <a:moveTo>
                    <a:pt x="3299" y="0"/>
                  </a:moveTo>
                  <a:cubicBezTo>
                    <a:pt x="3288" y="0"/>
                    <a:pt x="3276" y="4"/>
                    <a:pt x="3265" y="11"/>
                  </a:cubicBezTo>
                  <a:cubicBezTo>
                    <a:pt x="2287" y="759"/>
                    <a:pt x="1203" y="1354"/>
                    <a:pt x="44" y="1777"/>
                  </a:cubicBezTo>
                  <a:cubicBezTo>
                    <a:pt x="15" y="1787"/>
                    <a:pt x="1" y="1818"/>
                    <a:pt x="11" y="1847"/>
                  </a:cubicBezTo>
                  <a:cubicBezTo>
                    <a:pt x="21" y="1868"/>
                    <a:pt x="39" y="1882"/>
                    <a:pt x="64" y="1882"/>
                  </a:cubicBezTo>
                  <a:cubicBezTo>
                    <a:pt x="68" y="1882"/>
                    <a:pt x="75" y="1881"/>
                    <a:pt x="81" y="1881"/>
                  </a:cubicBezTo>
                  <a:cubicBezTo>
                    <a:pt x="1250" y="1454"/>
                    <a:pt x="2344" y="854"/>
                    <a:pt x="3331" y="99"/>
                  </a:cubicBezTo>
                  <a:cubicBezTo>
                    <a:pt x="3356" y="81"/>
                    <a:pt x="3359" y="46"/>
                    <a:pt x="3342" y="22"/>
                  </a:cubicBezTo>
                  <a:cubicBezTo>
                    <a:pt x="3331" y="7"/>
                    <a:pt x="3316"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6"/>
            <p:cNvSpPr/>
            <p:nvPr/>
          </p:nvSpPr>
          <p:spPr>
            <a:xfrm>
              <a:off x="6985482" y="882964"/>
              <a:ext cx="17681" cy="13686"/>
            </a:xfrm>
            <a:custGeom>
              <a:avLst/>
              <a:gdLst/>
              <a:ahLst/>
              <a:cxnLst/>
              <a:rect l="l" t="t" r="r" b="b"/>
              <a:pathLst>
                <a:path w="602" h="466" extrusionOk="0">
                  <a:moveTo>
                    <a:pt x="541" y="1"/>
                  </a:moveTo>
                  <a:cubicBezTo>
                    <a:pt x="530" y="1"/>
                    <a:pt x="518" y="4"/>
                    <a:pt x="508" y="12"/>
                  </a:cubicBezTo>
                  <a:lnTo>
                    <a:pt x="29" y="365"/>
                  </a:lnTo>
                  <a:cubicBezTo>
                    <a:pt x="6" y="383"/>
                    <a:pt x="1" y="417"/>
                    <a:pt x="18" y="442"/>
                  </a:cubicBezTo>
                  <a:cubicBezTo>
                    <a:pt x="29" y="459"/>
                    <a:pt x="46" y="466"/>
                    <a:pt x="63" y="466"/>
                  </a:cubicBezTo>
                  <a:cubicBezTo>
                    <a:pt x="73" y="466"/>
                    <a:pt x="85" y="462"/>
                    <a:pt x="95" y="453"/>
                  </a:cubicBezTo>
                  <a:lnTo>
                    <a:pt x="573" y="98"/>
                  </a:lnTo>
                  <a:cubicBezTo>
                    <a:pt x="597" y="81"/>
                    <a:pt x="602" y="47"/>
                    <a:pt x="585" y="22"/>
                  </a:cubicBezTo>
                  <a:cubicBezTo>
                    <a:pt x="574" y="8"/>
                    <a:pt x="558"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6"/>
            <p:cNvSpPr/>
            <p:nvPr/>
          </p:nvSpPr>
          <p:spPr>
            <a:xfrm>
              <a:off x="6812757" y="870335"/>
              <a:ext cx="108375" cy="46904"/>
            </a:xfrm>
            <a:custGeom>
              <a:avLst/>
              <a:gdLst/>
              <a:ahLst/>
              <a:cxnLst/>
              <a:rect l="l" t="t" r="r" b="b"/>
              <a:pathLst>
                <a:path w="3690" h="1597" extrusionOk="0">
                  <a:moveTo>
                    <a:pt x="3628" y="1"/>
                  </a:moveTo>
                  <a:cubicBezTo>
                    <a:pt x="3623" y="1"/>
                    <a:pt x="3618" y="1"/>
                    <a:pt x="3613" y="3"/>
                  </a:cubicBezTo>
                  <a:cubicBezTo>
                    <a:pt x="2370" y="358"/>
                    <a:pt x="1164" y="859"/>
                    <a:pt x="36" y="1493"/>
                  </a:cubicBezTo>
                  <a:cubicBezTo>
                    <a:pt x="9" y="1507"/>
                    <a:pt x="0" y="1541"/>
                    <a:pt x="14" y="1568"/>
                  </a:cubicBezTo>
                  <a:cubicBezTo>
                    <a:pt x="24" y="1585"/>
                    <a:pt x="43" y="1597"/>
                    <a:pt x="63" y="1597"/>
                  </a:cubicBezTo>
                  <a:cubicBezTo>
                    <a:pt x="71" y="1597"/>
                    <a:pt x="80" y="1595"/>
                    <a:pt x="91" y="1588"/>
                  </a:cubicBezTo>
                  <a:cubicBezTo>
                    <a:pt x="1212" y="960"/>
                    <a:pt x="2408" y="462"/>
                    <a:pt x="3644" y="108"/>
                  </a:cubicBezTo>
                  <a:cubicBezTo>
                    <a:pt x="3673" y="100"/>
                    <a:pt x="3690" y="70"/>
                    <a:pt x="3681" y="41"/>
                  </a:cubicBezTo>
                  <a:cubicBezTo>
                    <a:pt x="3674" y="17"/>
                    <a:pt x="3652" y="1"/>
                    <a:pt x="3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6"/>
            <p:cNvSpPr/>
            <p:nvPr/>
          </p:nvSpPr>
          <p:spPr>
            <a:xfrm>
              <a:off x="6813903" y="838821"/>
              <a:ext cx="153634" cy="78535"/>
            </a:xfrm>
            <a:custGeom>
              <a:avLst/>
              <a:gdLst/>
              <a:ahLst/>
              <a:cxnLst/>
              <a:rect l="l" t="t" r="r" b="b"/>
              <a:pathLst>
                <a:path w="5231" h="2674" extrusionOk="0">
                  <a:moveTo>
                    <a:pt x="5169" y="0"/>
                  </a:moveTo>
                  <a:cubicBezTo>
                    <a:pt x="5166" y="0"/>
                    <a:pt x="5163" y="0"/>
                    <a:pt x="5160" y="1"/>
                  </a:cubicBezTo>
                  <a:cubicBezTo>
                    <a:pt x="3261" y="345"/>
                    <a:pt x="1436" y="1260"/>
                    <a:pt x="25" y="2577"/>
                  </a:cubicBezTo>
                  <a:cubicBezTo>
                    <a:pt x="4" y="2598"/>
                    <a:pt x="1" y="2633"/>
                    <a:pt x="22" y="2655"/>
                  </a:cubicBezTo>
                  <a:cubicBezTo>
                    <a:pt x="34" y="2668"/>
                    <a:pt x="48" y="2674"/>
                    <a:pt x="62" y="2674"/>
                  </a:cubicBezTo>
                  <a:cubicBezTo>
                    <a:pt x="75" y="2674"/>
                    <a:pt x="89" y="2668"/>
                    <a:pt x="99" y="2657"/>
                  </a:cubicBezTo>
                  <a:cubicBezTo>
                    <a:pt x="1498" y="1357"/>
                    <a:pt x="3301" y="449"/>
                    <a:pt x="5180" y="110"/>
                  </a:cubicBezTo>
                  <a:cubicBezTo>
                    <a:pt x="5210" y="105"/>
                    <a:pt x="5230" y="76"/>
                    <a:pt x="5225" y="46"/>
                  </a:cubicBezTo>
                  <a:cubicBezTo>
                    <a:pt x="5219" y="18"/>
                    <a:pt x="5196" y="0"/>
                    <a:pt x="5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6"/>
            <p:cNvSpPr/>
            <p:nvPr/>
          </p:nvSpPr>
          <p:spPr>
            <a:xfrm>
              <a:off x="6814079" y="855033"/>
              <a:ext cx="57448" cy="61413"/>
            </a:xfrm>
            <a:custGeom>
              <a:avLst/>
              <a:gdLst/>
              <a:ahLst/>
              <a:cxnLst/>
              <a:rect l="l" t="t" r="r" b="b"/>
              <a:pathLst>
                <a:path w="1956" h="2091" extrusionOk="0">
                  <a:moveTo>
                    <a:pt x="1893" y="0"/>
                  </a:moveTo>
                  <a:cubicBezTo>
                    <a:pt x="1882" y="0"/>
                    <a:pt x="1871" y="3"/>
                    <a:pt x="1862" y="10"/>
                  </a:cubicBezTo>
                  <a:cubicBezTo>
                    <a:pt x="1107" y="524"/>
                    <a:pt x="469" y="1215"/>
                    <a:pt x="18" y="2009"/>
                  </a:cubicBezTo>
                  <a:cubicBezTo>
                    <a:pt x="1" y="2036"/>
                    <a:pt x="11" y="2069"/>
                    <a:pt x="36" y="2083"/>
                  </a:cubicBezTo>
                  <a:cubicBezTo>
                    <a:pt x="46" y="2089"/>
                    <a:pt x="55" y="2090"/>
                    <a:pt x="63" y="2090"/>
                  </a:cubicBezTo>
                  <a:cubicBezTo>
                    <a:pt x="83" y="2090"/>
                    <a:pt x="100" y="2082"/>
                    <a:pt x="113" y="2062"/>
                  </a:cubicBezTo>
                  <a:cubicBezTo>
                    <a:pt x="556" y="1284"/>
                    <a:pt x="1183" y="607"/>
                    <a:pt x="1923" y="101"/>
                  </a:cubicBezTo>
                  <a:cubicBezTo>
                    <a:pt x="1949" y="82"/>
                    <a:pt x="1956" y="50"/>
                    <a:pt x="1937" y="24"/>
                  </a:cubicBezTo>
                  <a:cubicBezTo>
                    <a:pt x="1927" y="8"/>
                    <a:pt x="1910" y="0"/>
                    <a:pt x="18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6"/>
            <p:cNvSpPr/>
            <p:nvPr/>
          </p:nvSpPr>
          <p:spPr>
            <a:xfrm>
              <a:off x="6890088" y="837323"/>
              <a:ext cx="15419" cy="8282"/>
            </a:xfrm>
            <a:custGeom>
              <a:avLst/>
              <a:gdLst/>
              <a:ahLst/>
              <a:cxnLst/>
              <a:rect l="l" t="t" r="r" b="b"/>
              <a:pathLst>
                <a:path w="525" h="282" extrusionOk="0">
                  <a:moveTo>
                    <a:pt x="467" y="1"/>
                  </a:moveTo>
                  <a:cubicBezTo>
                    <a:pt x="464" y="1"/>
                    <a:pt x="461" y="1"/>
                    <a:pt x="457" y="2"/>
                  </a:cubicBezTo>
                  <a:cubicBezTo>
                    <a:pt x="301" y="26"/>
                    <a:pt x="153" y="87"/>
                    <a:pt x="29" y="184"/>
                  </a:cubicBezTo>
                  <a:cubicBezTo>
                    <a:pt x="3" y="201"/>
                    <a:pt x="0" y="235"/>
                    <a:pt x="17" y="261"/>
                  </a:cubicBezTo>
                  <a:cubicBezTo>
                    <a:pt x="29" y="275"/>
                    <a:pt x="44" y="281"/>
                    <a:pt x="60" y="281"/>
                  </a:cubicBezTo>
                  <a:cubicBezTo>
                    <a:pt x="71" y="281"/>
                    <a:pt x="83" y="278"/>
                    <a:pt x="96" y="271"/>
                  </a:cubicBezTo>
                  <a:cubicBezTo>
                    <a:pt x="207" y="187"/>
                    <a:pt x="336" y="130"/>
                    <a:pt x="473" y="112"/>
                  </a:cubicBezTo>
                  <a:cubicBezTo>
                    <a:pt x="503" y="106"/>
                    <a:pt x="524" y="79"/>
                    <a:pt x="520" y="49"/>
                  </a:cubicBezTo>
                  <a:cubicBezTo>
                    <a:pt x="515" y="21"/>
                    <a:pt x="493"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6"/>
            <p:cNvSpPr/>
            <p:nvPr/>
          </p:nvSpPr>
          <p:spPr>
            <a:xfrm>
              <a:off x="7001841" y="841435"/>
              <a:ext cx="15537" cy="4670"/>
            </a:xfrm>
            <a:custGeom>
              <a:avLst/>
              <a:gdLst/>
              <a:ahLst/>
              <a:cxnLst/>
              <a:rect l="l" t="t" r="r" b="b"/>
              <a:pathLst>
                <a:path w="529" h="159" extrusionOk="0">
                  <a:moveTo>
                    <a:pt x="473" y="1"/>
                  </a:moveTo>
                  <a:cubicBezTo>
                    <a:pt x="470" y="1"/>
                    <a:pt x="467" y="1"/>
                    <a:pt x="465" y="1"/>
                  </a:cubicBezTo>
                  <a:lnTo>
                    <a:pt x="52" y="50"/>
                  </a:lnTo>
                  <a:cubicBezTo>
                    <a:pt x="22" y="53"/>
                    <a:pt x="0" y="80"/>
                    <a:pt x="5" y="110"/>
                  </a:cubicBezTo>
                  <a:cubicBezTo>
                    <a:pt x="8" y="137"/>
                    <a:pt x="33" y="158"/>
                    <a:pt x="59" y="158"/>
                  </a:cubicBezTo>
                  <a:lnTo>
                    <a:pt x="65" y="158"/>
                  </a:lnTo>
                  <a:lnTo>
                    <a:pt x="478" y="110"/>
                  </a:lnTo>
                  <a:cubicBezTo>
                    <a:pt x="507" y="107"/>
                    <a:pt x="529" y="80"/>
                    <a:pt x="526" y="50"/>
                  </a:cubicBezTo>
                  <a:cubicBezTo>
                    <a:pt x="522" y="21"/>
                    <a:pt x="500"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6"/>
            <p:cNvSpPr/>
            <p:nvPr/>
          </p:nvSpPr>
          <p:spPr>
            <a:xfrm>
              <a:off x="7038231" y="844842"/>
              <a:ext cx="7401" cy="5815"/>
            </a:xfrm>
            <a:custGeom>
              <a:avLst/>
              <a:gdLst/>
              <a:ahLst/>
              <a:cxnLst/>
              <a:rect l="l" t="t" r="r" b="b"/>
              <a:pathLst>
                <a:path w="252" h="198" extrusionOk="0">
                  <a:moveTo>
                    <a:pt x="189" y="1"/>
                  </a:moveTo>
                  <a:cubicBezTo>
                    <a:pt x="179" y="1"/>
                    <a:pt x="168" y="3"/>
                    <a:pt x="159" y="9"/>
                  </a:cubicBezTo>
                  <a:lnTo>
                    <a:pt x="33" y="95"/>
                  </a:lnTo>
                  <a:cubicBezTo>
                    <a:pt x="6" y="113"/>
                    <a:pt x="0" y="148"/>
                    <a:pt x="16" y="172"/>
                  </a:cubicBezTo>
                  <a:cubicBezTo>
                    <a:pt x="28" y="187"/>
                    <a:pt x="45" y="197"/>
                    <a:pt x="63" y="197"/>
                  </a:cubicBezTo>
                  <a:cubicBezTo>
                    <a:pt x="73" y="197"/>
                    <a:pt x="84" y="193"/>
                    <a:pt x="94" y="186"/>
                  </a:cubicBezTo>
                  <a:lnTo>
                    <a:pt x="221" y="101"/>
                  </a:lnTo>
                  <a:cubicBezTo>
                    <a:pt x="247" y="83"/>
                    <a:pt x="251" y="49"/>
                    <a:pt x="235" y="24"/>
                  </a:cubicBezTo>
                  <a:cubicBezTo>
                    <a:pt x="224" y="9"/>
                    <a:pt x="207"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6"/>
            <p:cNvSpPr/>
            <p:nvPr/>
          </p:nvSpPr>
          <p:spPr>
            <a:xfrm>
              <a:off x="6936287" y="880820"/>
              <a:ext cx="12512" cy="5022"/>
            </a:xfrm>
            <a:custGeom>
              <a:avLst/>
              <a:gdLst/>
              <a:ahLst/>
              <a:cxnLst/>
              <a:rect l="l" t="t" r="r" b="b"/>
              <a:pathLst>
                <a:path w="426" h="171" extrusionOk="0">
                  <a:moveTo>
                    <a:pt x="369" y="1"/>
                  </a:moveTo>
                  <a:cubicBezTo>
                    <a:pt x="365" y="1"/>
                    <a:pt x="361" y="1"/>
                    <a:pt x="357" y="2"/>
                  </a:cubicBezTo>
                  <a:lnTo>
                    <a:pt x="48" y="62"/>
                  </a:lnTo>
                  <a:cubicBezTo>
                    <a:pt x="19" y="66"/>
                    <a:pt x="1" y="95"/>
                    <a:pt x="5" y="126"/>
                  </a:cubicBezTo>
                  <a:cubicBezTo>
                    <a:pt x="11" y="152"/>
                    <a:pt x="32" y="170"/>
                    <a:pt x="59" y="170"/>
                  </a:cubicBezTo>
                  <a:cubicBezTo>
                    <a:pt x="62" y="170"/>
                    <a:pt x="66" y="169"/>
                    <a:pt x="68" y="169"/>
                  </a:cubicBezTo>
                  <a:lnTo>
                    <a:pt x="378" y="109"/>
                  </a:lnTo>
                  <a:cubicBezTo>
                    <a:pt x="407" y="103"/>
                    <a:pt x="425" y="75"/>
                    <a:pt x="421" y="45"/>
                  </a:cubicBezTo>
                  <a:cubicBezTo>
                    <a:pt x="416" y="20"/>
                    <a:pt x="395"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6"/>
            <p:cNvSpPr/>
            <p:nvPr/>
          </p:nvSpPr>
          <p:spPr>
            <a:xfrm>
              <a:off x="6960900" y="866400"/>
              <a:ext cx="11219" cy="4611"/>
            </a:xfrm>
            <a:custGeom>
              <a:avLst/>
              <a:gdLst/>
              <a:ahLst/>
              <a:cxnLst/>
              <a:rect l="l" t="t" r="r" b="b"/>
              <a:pathLst>
                <a:path w="382" h="157" extrusionOk="0">
                  <a:moveTo>
                    <a:pt x="324" y="0"/>
                  </a:moveTo>
                  <a:cubicBezTo>
                    <a:pt x="320" y="0"/>
                    <a:pt x="316" y="1"/>
                    <a:pt x="312" y="2"/>
                  </a:cubicBezTo>
                  <a:lnTo>
                    <a:pt x="50" y="49"/>
                  </a:lnTo>
                  <a:cubicBezTo>
                    <a:pt x="20" y="54"/>
                    <a:pt x="0" y="83"/>
                    <a:pt x="6" y="113"/>
                  </a:cubicBezTo>
                  <a:cubicBezTo>
                    <a:pt x="10" y="140"/>
                    <a:pt x="33" y="157"/>
                    <a:pt x="60" y="157"/>
                  </a:cubicBezTo>
                  <a:cubicBezTo>
                    <a:pt x="62" y="157"/>
                    <a:pt x="63" y="156"/>
                    <a:pt x="66" y="156"/>
                  </a:cubicBezTo>
                  <a:cubicBezTo>
                    <a:pt x="67" y="156"/>
                    <a:pt x="68" y="156"/>
                    <a:pt x="70" y="157"/>
                  </a:cubicBezTo>
                  <a:lnTo>
                    <a:pt x="332" y="110"/>
                  </a:lnTo>
                  <a:cubicBezTo>
                    <a:pt x="362" y="106"/>
                    <a:pt x="382" y="77"/>
                    <a:pt x="376" y="46"/>
                  </a:cubicBezTo>
                  <a:cubicBezTo>
                    <a:pt x="371" y="20"/>
                    <a:pt x="349"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6"/>
            <p:cNvSpPr/>
            <p:nvPr/>
          </p:nvSpPr>
          <p:spPr>
            <a:xfrm>
              <a:off x="7035088" y="876562"/>
              <a:ext cx="13363" cy="8165"/>
            </a:xfrm>
            <a:custGeom>
              <a:avLst/>
              <a:gdLst/>
              <a:ahLst/>
              <a:cxnLst/>
              <a:rect l="l" t="t" r="r" b="b"/>
              <a:pathLst>
                <a:path w="455" h="278" extrusionOk="0">
                  <a:moveTo>
                    <a:pt x="393" y="1"/>
                  </a:moveTo>
                  <a:cubicBezTo>
                    <a:pt x="384" y="1"/>
                    <a:pt x="375" y="3"/>
                    <a:pt x="367" y="7"/>
                  </a:cubicBezTo>
                  <a:lnTo>
                    <a:pt x="38" y="174"/>
                  </a:lnTo>
                  <a:cubicBezTo>
                    <a:pt x="11" y="187"/>
                    <a:pt x="1" y="221"/>
                    <a:pt x="15" y="247"/>
                  </a:cubicBezTo>
                  <a:cubicBezTo>
                    <a:pt x="23" y="267"/>
                    <a:pt x="43" y="278"/>
                    <a:pt x="63" y="278"/>
                  </a:cubicBezTo>
                  <a:cubicBezTo>
                    <a:pt x="72" y="278"/>
                    <a:pt x="80" y="275"/>
                    <a:pt x="88" y="271"/>
                  </a:cubicBezTo>
                  <a:lnTo>
                    <a:pt x="418" y="103"/>
                  </a:lnTo>
                  <a:cubicBezTo>
                    <a:pt x="444" y="90"/>
                    <a:pt x="455" y="57"/>
                    <a:pt x="441" y="30"/>
                  </a:cubicBezTo>
                  <a:cubicBezTo>
                    <a:pt x="432" y="11"/>
                    <a:pt x="413"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6"/>
            <p:cNvSpPr/>
            <p:nvPr/>
          </p:nvSpPr>
          <p:spPr>
            <a:xfrm>
              <a:off x="6797309" y="914772"/>
              <a:ext cx="141828" cy="51603"/>
            </a:xfrm>
            <a:custGeom>
              <a:avLst/>
              <a:gdLst/>
              <a:ahLst/>
              <a:cxnLst/>
              <a:rect l="l" t="t" r="r" b="b"/>
              <a:pathLst>
                <a:path w="4829" h="1757" extrusionOk="0">
                  <a:moveTo>
                    <a:pt x="4771" y="1"/>
                  </a:moveTo>
                  <a:cubicBezTo>
                    <a:pt x="4767" y="1"/>
                    <a:pt x="4763" y="1"/>
                    <a:pt x="4759" y="2"/>
                  </a:cubicBezTo>
                  <a:cubicBezTo>
                    <a:pt x="4448" y="55"/>
                    <a:pt x="4156" y="185"/>
                    <a:pt x="3873" y="311"/>
                  </a:cubicBezTo>
                  <a:cubicBezTo>
                    <a:pt x="3809" y="340"/>
                    <a:pt x="3746" y="368"/>
                    <a:pt x="3683" y="395"/>
                  </a:cubicBezTo>
                  <a:cubicBezTo>
                    <a:pt x="3097" y="647"/>
                    <a:pt x="2471" y="837"/>
                    <a:pt x="1868" y="1021"/>
                  </a:cubicBezTo>
                  <a:cubicBezTo>
                    <a:pt x="1261" y="1204"/>
                    <a:pt x="634" y="1394"/>
                    <a:pt x="42" y="1650"/>
                  </a:cubicBezTo>
                  <a:cubicBezTo>
                    <a:pt x="13" y="1663"/>
                    <a:pt x="1" y="1694"/>
                    <a:pt x="13" y="1723"/>
                  </a:cubicBezTo>
                  <a:cubicBezTo>
                    <a:pt x="22" y="1744"/>
                    <a:pt x="42" y="1757"/>
                    <a:pt x="63" y="1757"/>
                  </a:cubicBezTo>
                  <a:cubicBezTo>
                    <a:pt x="70" y="1757"/>
                    <a:pt x="77" y="1755"/>
                    <a:pt x="90" y="1751"/>
                  </a:cubicBezTo>
                  <a:cubicBezTo>
                    <a:pt x="676" y="1499"/>
                    <a:pt x="1301" y="1310"/>
                    <a:pt x="1903" y="1127"/>
                  </a:cubicBezTo>
                  <a:cubicBezTo>
                    <a:pt x="2511" y="944"/>
                    <a:pt x="3138" y="753"/>
                    <a:pt x="3730" y="497"/>
                  </a:cubicBezTo>
                  <a:cubicBezTo>
                    <a:pt x="3793" y="469"/>
                    <a:pt x="3857" y="441"/>
                    <a:pt x="3918" y="413"/>
                  </a:cubicBezTo>
                  <a:cubicBezTo>
                    <a:pt x="4195" y="290"/>
                    <a:pt x="4479" y="162"/>
                    <a:pt x="4778" y="111"/>
                  </a:cubicBezTo>
                  <a:cubicBezTo>
                    <a:pt x="4808" y="105"/>
                    <a:pt x="4828" y="76"/>
                    <a:pt x="4823" y="47"/>
                  </a:cubicBezTo>
                  <a:cubicBezTo>
                    <a:pt x="4819" y="21"/>
                    <a:pt x="4797" y="1"/>
                    <a:pt x="4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6"/>
            <p:cNvSpPr/>
            <p:nvPr/>
          </p:nvSpPr>
          <p:spPr>
            <a:xfrm>
              <a:off x="6773842" y="801521"/>
              <a:ext cx="42557" cy="205473"/>
            </a:xfrm>
            <a:custGeom>
              <a:avLst/>
              <a:gdLst/>
              <a:ahLst/>
              <a:cxnLst/>
              <a:rect l="l" t="t" r="r" b="b"/>
              <a:pathLst>
                <a:path w="1449" h="6996" extrusionOk="0">
                  <a:moveTo>
                    <a:pt x="1388" y="1"/>
                  </a:moveTo>
                  <a:cubicBezTo>
                    <a:pt x="1363" y="1"/>
                    <a:pt x="1339" y="21"/>
                    <a:pt x="1335" y="49"/>
                  </a:cubicBezTo>
                  <a:cubicBezTo>
                    <a:pt x="1252" y="628"/>
                    <a:pt x="1083" y="1202"/>
                    <a:pt x="919" y="1758"/>
                  </a:cubicBezTo>
                  <a:cubicBezTo>
                    <a:pt x="842" y="2014"/>
                    <a:pt x="765" y="2279"/>
                    <a:pt x="697" y="2541"/>
                  </a:cubicBezTo>
                  <a:cubicBezTo>
                    <a:pt x="455" y="3462"/>
                    <a:pt x="307" y="4417"/>
                    <a:pt x="164" y="5341"/>
                  </a:cubicBezTo>
                  <a:cubicBezTo>
                    <a:pt x="85" y="5864"/>
                    <a:pt x="1" y="6405"/>
                    <a:pt x="43" y="6946"/>
                  </a:cubicBezTo>
                  <a:cubicBezTo>
                    <a:pt x="46" y="6974"/>
                    <a:pt x="70" y="6996"/>
                    <a:pt x="99" y="6996"/>
                  </a:cubicBezTo>
                  <a:cubicBezTo>
                    <a:pt x="99" y="6996"/>
                    <a:pt x="100" y="6996"/>
                    <a:pt x="105" y="6994"/>
                  </a:cubicBezTo>
                  <a:cubicBezTo>
                    <a:pt x="136" y="6993"/>
                    <a:pt x="157" y="6966"/>
                    <a:pt x="154" y="6936"/>
                  </a:cubicBezTo>
                  <a:cubicBezTo>
                    <a:pt x="112" y="6409"/>
                    <a:pt x="194" y="5873"/>
                    <a:pt x="274" y="5355"/>
                  </a:cubicBezTo>
                  <a:cubicBezTo>
                    <a:pt x="415" y="4435"/>
                    <a:pt x="563" y="3484"/>
                    <a:pt x="804" y="2567"/>
                  </a:cubicBezTo>
                  <a:cubicBezTo>
                    <a:pt x="871" y="2306"/>
                    <a:pt x="949" y="2043"/>
                    <a:pt x="1025" y="1788"/>
                  </a:cubicBezTo>
                  <a:cubicBezTo>
                    <a:pt x="1188" y="1228"/>
                    <a:pt x="1359" y="651"/>
                    <a:pt x="1445" y="65"/>
                  </a:cubicBezTo>
                  <a:cubicBezTo>
                    <a:pt x="1449" y="35"/>
                    <a:pt x="1428" y="5"/>
                    <a:pt x="1398" y="2"/>
                  </a:cubicBezTo>
                  <a:cubicBezTo>
                    <a:pt x="1395" y="1"/>
                    <a:pt x="1391" y="1"/>
                    <a:pt x="1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6"/>
            <p:cNvSpPr/>
            <p:nvPr/>
          </p:nvSpPr>
          <p:spPr>
            <a:xfrm>
              <a:off x="6737746" y="743633"/>
              <a:ext cx="19355" cy="160478"/>
            </a:xfrm>
            <a:custGeom>
              <a:avLst/>
              <a:gdLst/>
              <a:ahLst/>
              <a:cxnLst/>
              <a:rect l="l" t="t" r="r" b="b"/>
              <a:pathLst>
                <a:path w="659" h="5464" extrusionOk="0">
                  <a:moveTo>
                    <a:pt x="122" y="0"/>
                  </a:moveTo>
                  <a:cubicBezTo>
                    <a:pt x="94" y="0"/>
                    <a:pt x="70" y="20"/>
                    <a:pt x="68" y="49"/>
                  </a:cubicBezTo>
                  <a:cubicBezTo>
                    <a:pt x="1" y="651"/>
                    <a:pt x="50" y="1247"/>
                    <a:pt x="119" y="1907"/>
                  </a:cubicBezTo>
                  <a:cubicBezTo>
                    <a:pt x="238" y="3072"/>
                    <a:pt x="382" y="4253"/>
                    <a:pt x="547" y="5415"/>
                  </a:cubicBezTo>
                  <a:cubicBezTo>
                    <a:pt x="552" y="5442"/>
                    <a:pt x="574" y="5462"/>
                    <a:pt x="602" y="5462"/>
                  </a:cubicBezTo>
                  <a:cubicBezTo>
                    <a:pt x="603" y="5462"/>
                    <a:pt x="606" y="5462"/>
                    <a:pt x="609" y="5463"/>
                  </a:cubicBezTo>
                  <a:cubicBezTo>
                    <a:pt x="639" y="5458"/>
                    <a:pt x="659" y="5432"/>
                    <a:pt x="654" y="5401"/>
                  </a:cubicBezTo>
                  <a:cubicBezTo>
                    <a:pt x="489" y="4240"/>
                    <a:pt x="345" y="3061"/>
                    <a:pt x="227" y="1896"/>
                  </a:cubicBezTo>
                  <a:cubicBezTo>
                    <a:pt x="161" y="1242"/>
                    <a:pt x="112" y="654"/>
                    <a:pt x="176" y="60"/>
                  </a:cubicBezTo>
                  <a:cubicBezTo>
                    <a:pt x="179" y="30"/>
                    <a:pt x="157" y="3"/>
                    <a:pt x="127" y="0"/>
                  </a:cubicBezTo>
                  <a:cubicBezTo>
                    <a:pt x="125" y="0"/>
                    <a:pt x="124"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6"/>
            <p:cNvSpPr/>
            <p:nvPr/>
          </p:nvSpPr>
          <p:spPr>
            <a:xfrm>
              <a:off x="6665819" y="860702"/>
              <a:ext cx="84380" cy="72720"/>
            </a:xfrm>
            <a:custGeom>
              <a:avLst/>
              <a:gdLst/>
              <a:ahLst/>
              <a:cxnLst/>
              <a:rect l="l" t="t" r="r" b="b"/>
              <a:pathLst>
                <a:path w="2873" h="2476" extrusionOk="0">
                  <a:moveTo>
                    <a:pt x="61" y="1"/>
                  </a:moveTo>
                  <a:cubicBezTo>
                    <a:pt x="47" y="1"/>
                    <a:pt x="32" y="7"/>
                    <a:pt x="21" y="18"/>
                  </a:cubicBezTo>
                  <a:cubicBezTo>
                    <a:pt x="0" y="40"/>
                    <a:pt x="3" y="75"/>
                    <a:pt x="24" y="96"/>
                  </a:cubicBezTo>
                  <a:cubicBezTo>
                    <a:pt x="625" y="671"/>
                    <a:pt x="1287" y="1194"/>
                    <a:pt x="1927" y="1702"/>
                  </a:cubicBezTo>
                  <a:lnTo>
                    <a:pt x="2165" y="1890"/>
                  </a:lnTo>
                  <a:cubicBezTo>
                    <a:pt x="2368" y="2053"/>
                    <a:pt x="2596" y="2235"/>
                    <a:pt x="2769" y="2456"/>
                  </a:cubicBezTo>
                  <a:cubicBezTo>
                    <a:pt x="2780" y="2470"/>
                    <a:pt x="2796" y="2476"/>
                    <a:pt x="2811" y="2476"/>
                  </a:cubicBezTo>
                  <a:cubicBezTo>
                    <a:pt x="2824" y="2476"/>
                    <a:pt x="2834" y="2473"/>
                    <a:pt x="2845" y="2463"/>
                  </a:cubicBezTo>
                  <a:cubicBezTo>
                    <a:pt x="2868" y="2444"/>
                    <a:pt x="2873" y="2409"/>
                    <a:pt x="2854" y="2386"/>
                  </a:cubicBezTo>
                  <a:cubicBezTo>
                    <a:pt x="2675" y="2154"/>
                    <a:pt x="2440" y="1967"/>
                    <a:pt x="2233" y="1803"/>
                  </a:cubicBezTo>
                  <a:lnTo>
                    <a:pt x="1994" y="1616"/>
                  </a:lnTo>
                  <a:cubicBezTo>
                    <a:pt x="1357" y="1109"/>
                    <a:pt x="698" y="586"/>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6"/>
            <p:cNvSpPr/>
            <p:nvPr/>
          </p:nvSpPr>
          <p:spPr>
            <a:xfrm>
              <a:off x="6785003" y="988696"/>
              <a:ext cx="162034" cy="89902"/>
            </a:xfrm>
            <a:custGeom>
              <a:avLst/>
              <a:gdLst/>
              <a:ahLst/>
              <a:cxnLst/>
              <a:rect l="l" t="t" r="r" b="b"/>
              <a:pathLst>
                <a:path w="5517" h="3061" extrusionOk="0">
                  <a:moveTo>
                    <a:pt x="65" y="0"/>
                  </a:moveTo>
                  <a:cubicBezTo>
                    <a:pt x="42" y="0"/>
                    <a:pt x="20" y="14"/>
                    <a:pt x="12" y="36"/>
                  </a:cubicBezTo>
                  <a:cubicBezTo>
                    <a:pt x="1" y="64"/>
                    <a:pt x="15" y="96"/>
                    <a:pt x="44" y="107"/>
                  </a:cubicBezTo>
                  <a:cubicBezTo>
                    <a:pt x="1032" y="486"/>
                    <a:pt x="1976" y="984"/>
                    <a:pt x="2848" y="1587"/>
                  </a:cubicBezTo>
                  <a:lnTo>
                    <a:pt x="2970" y="1672"/>
                  </a:lnTo>
                  <a:cubicBezTo>
                    <a:pt x="3094" y="1758"/>
                    <a:pt x="3222" y="1846"/>
                    <a:pt x="3352" y="1929"/>
                  </a:cubicBezTo>
                  <a:cubicBezTo>
                    <a:pt x="3521" y="2033"/>
                    <a:pt x="3696" y="2128"/>
                    <a:pt x="3873" y="2222"/>
                  </a:cubicBezTo>
                  <a:lnTo>
                    <a:pt x="5427" y="3054"/>
                  </a:lnTo>
                  <a:cubicBezTo>
                    <a:pt x="5437" y="3058"/>
                    <a:pt x="5445" y="3061"/>
                    <a:pt x="5454" y="3061"/>
                  </a:cubicBezTo>
                  <a:cubicBezTo>
                    <a:pt x="5474" y="3061"/>
                    <a:pt x="5494" y="3049"/>
                    <a:pt x="5502" y="3029"/>
                  </a:cubicBezTo>
                  <a:cubicBezTo>
                    <a:pt x="5516" y="3004"/>
                    <a:pt x="5505" y="2970"/>
                    <a:pt x="5479" y="2955"/>
                  </a:cubicBezTo>
                  <a:lnTo>
                    <a:pt x="3921" y="2122"/>
                  </a:lnTo>
                  <a:cubicBezTo>
                    <a:pt x="3752" y="2031"/>
                    <a:pt x="3575" y="1937"/>
                    <a:pt x="3410" y="1833"/>
                  </a:cubicBezTo>
                  <a:cubicBezTo>
                    <a:pt x="3282" y="1753"/>
                    <a:pt x="3158" y="1667"/>
                    <a:pt x="3034" y="1581"/>
                  </a:cubicBezTo>
                  <a:lnTo>
                    <a:pt x="2910" y="1496"/>
                  </a:lnTo>
                  <a:cubicBezTo>
                    <a:pt x="2030" y="889"/>
                    <a:pt x="1080" y="386"/>
                    <a:pt x="83" y="3"/>
                  </a:cubicBezTo>
                  <a:cubicBezTo>
                    <a:pt x="77"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6"/>
            <p:cNvSpPr/>
            <p:nvPr/>
          </p:nvSpPr>
          <p:spPr>
            <a:xfrm>
              <a:off x="6790230" y="1018360"/>
              <a:ext cx="37887" cy="149376"/>
            </a:xfrm>
            <a:custGeom>
              <a:avLst/>
              <a:gdLst/>
              <a:ahLst/>
              <a:cxnLst/>
              <a:rect l="l" t="t" r="r" b="b"/>
              <a:pathLst>
                <a:path w="1290" h="5086" extrusionOk="0">
                  <a:moveTo>
                    <a:pt x="63" y="0"/>
                  </a:moveTo>
                  <a:cubicBezTo>
                    <a:pt x="56" y="0"/>
                    <a:pt x="49" y="2"/>
                    <a:pt x="42" y="4"/>
                  </a:cubicBezTo>
                  <a:cubicBezTo>
                    <a:pt x="15" y="16"/>
                    <a:pt x="1" y="47"/>
                    <a:pt x="14" y="76"/>
                  </a:cubicBezTo>
                  <a:cubicBezTo>
                    <a:pt x="639" y="1564"/>
                    <a:pt x="1032" y="3234"/>
                    <a:pt x="1180" y="5036"/>
                  </a:cubicBezTo>
                  <a:cubicBezTo>
                    <a:pt x="1183" y="5064"/>
                    <a:pt x="1207" y="5086"/>
                    <a:pt x="1236" y="5086"/>
                  </a:cubicBezTo>
                  <a:lnTo>
                    <a:pt x="1238" y="5086"/>
                  </a:lnTo>
                  <a:cubicBezTo>
                    <a:pt x="1268" y="5084"/>
                    <a:pt x="1290" y="5057"/>
                    <a:pt x="1288" y="5027"/>
                  </a:cubicBezTo>
                  <a:cubicBezTo>
                    <a:pt x="1139" y="3213"/>
                    <a:pt x="744" y="1534"/>
                    <a:pt x="113" y="33"/>
                  </a:cubicBezTo>
                  <a:cubicBezTo>
                    <a:pt x="106"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6"/>
            <p:cNvSpPr/>
            <p:nvPr/>
          </p:nvSpPr>
          <p:spPr>
            <a:xfrm>
              <a:off x="6656186" y="982000"/>
              <a:ext cx="96099" cy="116893"/>
            </a:xfrm>
            <a:custGeom>
              <a:avLst/>
              <a:gdLst/>
              <a:ahLst/>
              <a:cxnLst/>
              <a:rect l="l" t="t" r="r" b="b"/>
              <a:pathLst>
                <a:path w="3272" h="3980" extrusionOk="0">
                  <a:moveTo>
                    <a:pt x="3209" y="1"/>
                  </a:moveTo>
                  <a:cubicBezTo>
                    <a:pt x="3191" y="1"/>
                    <a:pt x="3173" y="10"/>
                    <a:pt x="3162" y="28"/>
                  </a:cubicBezTo>
                  <a:cubicBezTo>
                    <a:pt x="3097" y="137"/>
                    <a:pt x="2997" y="227"/>
                    <a:pt x="2899" y="314"/>
                  </a:cubicBezTo>
                  <a:lnTo>
                    <a:pt x="2866" y="344"/>
                  </a:lnTo>
                  <a:cubicBezTo>
                    <a:pt x="2561" y="619"/>
                    <a:pt x="2283" y="926"/>
                    <a:pt x="2014" y="1225"/>
                  </a:cubicBezTo>
                  <a:lnTo>
                    <a:pt x="1456" y="1846"/>
                  </a:lnTo>
                  <a:cubicBezTo>
                    <a:pt x="1336" y="1979"/>
                    <a:pt x="1215" y="2115"/>
                    <a:pt x="1110" y="2263"/>
                  </a:cubicBezTo>
                  <a:cubicBezTo>
                    <a:pt x="987" y="2437"/>
                    <a:pt x="889" y="2629"/>
                    <a:pt x="795" y="2815"/>
                  </a:cubicBezTo>
                  <a:cubicBezTo>
                    <a:pt x="727" y="2947"/>
                    <a:pt x="658" y="3084"/>
                    <a:pt x="580" y="3212"/>
                  </a:cubicBezTo>
                  <a:cubicBezTo>
                    <a:pt x="426" y="3461"/>
                    <a:pt x="240" y="3688"/>
                    <a:pt x="25" y="3883"/>
                  </a:cubicBezTo>
                  <a:cubicBezTo>
                    <a:pt x="3" y="3904"/>
                    <a:pt x="1" y="3938"/>
                    <a:pt x="20" y="3961"/>
                  </a:cubicBezTo>
                  <a:cubicBezTo>
                    <a:pt x="32" y="3974"/>
                    <a:pt x="48" y="3979"/>
                    <a:pt x="62" y="3979"/>
                  </a:cubicBezTo>
                  <a:cubicBezTo>
                    <a:pt x="76" y="3979"/>
                    <a:pt x="89" y="3974"/>
                    <a:pt x="93" y="3965"/>
                  </a:cubicBezTo>
                  <a:cubicBezTo>
                    <a:pt x="318" y="3762"/>
                    <a:pt x="510" y="3528"/>
                    <a:pt x="668" y="3269"/>
                  </a:cubicBezTo>
                  <a:cubicBezTo>
                    <a:pt x="748" y="3136"/>
                    <a:pt x="819" y="2998"/>
                    <a:pt x="888" y="2864"/>
                  </a:cubicBezTo>
                  <a:cubicBezTo>
                    <a:pt x="982" y="2684"/>
                    <a:pt x="1079" y="2494"/>
                    <a:pt x="1195" y="2325"/>
                  </a:cubicBezTo>
                  <a:cubicBezTo>
                    <a:pt x="1296" y="2182"/>
                    <a:pt x="1416" y="2050"/>
                    <a:pt x="1534" y="1919"/>
                  </a:cubicBezTo>
                  <a:lnTo>
                    <a:pt x="2093" y="1298"/>
                  </a:lnTo>
                  <a:cubicBezTo>
                    <a:pt x="2360" y="1003"/>
                    <a:pt x="2635" y="697"/>
                    <a:pt x="2937" y="426"/>
                  </a:cubicBezTo>
                  <a:lnTo>
                    <a:pt x="2970" y="395"/>
                  </a:lnTo>
                  <a:cubicBezTo>
                    <a:pt x="3074" y="302"/>
                    <a:pt x="3181" y="207"/>
                    <a:pt x="3255" y="85"/>
                  </a:cubicBezTo>
                  <a:cubicBezTo>
                    <a:pt x="3272" y="59"/>
                    <a:pt x="3265" y="25"/>
                    <a:pt x="3238" y="9"/>
                  </a:cubicBezTo>
                  <a:cubicBezTo>
                    <a:pt x="3229" y="4"/>
                    <a:pt x="3219" y="1"/>
                    <a:pt x="3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6"/>
            <p:cNvSpPr/>
            <p:nvPr/>
          </p:nvSpPr>
          <p:spPr>
            <a:xfrm>
              <a:off x="6169202" y="1393209"/>
              <a:ext cx="66171" cy="216927"/>
            </a:xfrm>
            <a:custGeom>
              <a:avLst/>
              <a:gdLst/>
              <a:ahLst/>
              <a:cxnLst/>
              <a:rect l="l" t="t" r="r" b="b"/>
              <a:pathLst>
                <a:path w="2253" h="7386" extrusionOk="0">
                  <a:moveTo>
                    <a:pt x="60" y="1"/>
                  </a:moveTo>
                  <a:cubicBezTo>
                    <a:pt x="57" y="1"/>
                    <a:pt x="55" y="1"/>
                    <a:pt x="52" y="1"/>
                  </a:cubicBezTo>
                  <a:cubicBezTo>
                    <a:pt x="22" y="7"/>
                    <a:pt x="0" y="34"/>
                    <a:pt x="5" y="64"/>
                  </a:cubicBezTo>
                  <a:lnTo>
                    <a:pt x="339" y="2320"/>
                  </a:lnTo>
                  <a:cubicBezTo>
                    <a:pt x="401" y="2731"/>
                    <a:pt x="465" y="3156"/>
                    <a:pt x="574" y="3566"/>
                  </a:cubicBezTo>
                  <a:cubicBezTo>
                    <a:pt x="671" y="3923"/>
                    <a:pt x="809" y="4284"/>
                    <a:pt x="922" y="4571"/>
                  </a:cubicBezTo>
                  <a:cubicBezTo>
                    <a:pt x="1274" y="5483"/>
                    <a:pt x="1660" y="6450"/>
                    <a:pt x="2140" y="7357"/>
                  </a:cubicBezTo>
                  <a:cubicBezTo>
                    <a:pt x="2148" y="7376"/>
                    <a:pt x="2168" y="7385"/>
                    <a:pt x="2188" y="7385"/>
                  </a:cubicBezTo>
                  <a:cubicBezTo>
                    <a:pt x="2196" y="7385"/>
                    <a:pt x="2205" y="7384"/>
                    <a:pt x="2215" y="7381"/>
                  </a:cubicBezTo>
                  <a:cubicBezTo>
                    <a:pt x="2241" y="7367"/>
                    <a:pt x="2252" y="7333"/>
                    <a:pt x="2238" y="7306"/>
                  </a:cubicBezTo>
                  <a:cubicBezTo>
                    <a:pt x="1759" y="6403"/>
                    <a:pt x="1376" y="5440"/>
                    <a:pt x="1024" y="4533"/>
                  </a:cubicBezTo>
                  <a:cubicBezTo>
                    <a:pt x="915" y="4245"/>
                    <a:pt x="778" y="3889"/>
                    <a:pt x="681" y="3538"/>
                  </a:cubicBezTo>
                  <a:cubicBezTo>
                    <a:pt x="572" y="3134"/>
                    <a:pt x="509" y="2712"/>
                    <a:pt x="449" y="2304"/>
                  </a:cubicBezTo>
                  <a:lnTo>
                    <a:pt x="114" y="48"/>
                  </a:lnTo>
                  <a:cubicBezTo>
                    <a:pt x="109" y="20"/>
                    <a:pt x="88"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6"/>
            <p:cNvSpPr/>
            <p:nvPr/>
          </p:nvSpPr>
          <p:spPr>
            <a:xfrm>
              <a:off x="6194166" y="1448190"/>
              <a:ext cx="27109" cy="96392"/>
            </a:xfrm>
            <a:custGeom>
              <a:avLst/>
              <a:gdLst/>
              <a:ahLst/>
              <a:cxnLst/>
              <a:rect l="l" t="t" r="r" b="b"/>
              <a:pathLst>
                <a:path w="923" h="3282" extrusionOk="0">
                  <a:moveTo>
                    <a:pt x="56" y="0"/>
                  </a:moveTo>
                  <a:cubicBezTo>
                    <a:pt x="54" y="0"/>
                    <a:pt x="52" y="1"/>
                    <a:pt x="51" y="1"/>
                  </a:cubicBezTo>
                  <a:cubicBezTo>
                    <a:pt x="22" y="6"/>
                    <a:pt x="1" y="33"/>
                    <a:pt x="4" y="63"/>
                  </a:cubicBezTo>
                  <a:cubicBezTo>
                    <a:pt x="149" y="1151"/>
                    <a:pt x="419" y="2221"/>
                    <a:pt x="810" y="3246"/>
                  </a:cubicBezTo>
                  <a:cubicBezTo>
                    <a:pt x="818" y="3268"/>
                    <a:pt x="839" y="3282"/>
                    <a:pt x="861" y="3282"/>
                  </a:cubicBezTo>
                  <a:cubicBezTo>
                    <a:pt x="868" y="3282"/>
                    <a:pt x="874" y="3282"/>
                    <a:pt x="881" y="3276"/>
                  </a:cubicBezTo>
                  <a:cubicBezTo>
                    <a:pt x="908" y="3266"/>
                    <a:pt x="922" y="3233"/>
                    <a:pt x="912" y="3205"/>
                  </a:cubicBezTo>
                  <a:cubicBezTo>
                    <a:pt x="526" y="2188"/>
                    <a:pt x="257" y="1126"/>
                    <a:pt x="113" y="48"/>
                  </a:cubicBezTo>
                  <a:cubicBezTo>
                    <a:pt x="108" y="21"/>
                    <a:pt x="8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6"/>
            <p:cNvSpPr/>
            <p:nvPr/>
          </p:nvSpPr>
          <p:spPr>
            <a:xfrm>
              <a:off x="6191494" y="1422579"/>
              <a:ext cx="4053" cy="12218"/>
            </a:xfrm>
            <a:custGeom>
              <a:avLst/>
              <a:gdLst/>
              <a:ahLst/>
              <a:cxnLst/>
              <a:rect l="l" t="t" r="r" b="b"/>
              <a:pathLst>
                <a:path w="138" h="416" extrusionOk="0">
                  <a:moveTo>
                    <a:pt x="59" y="1"/>
                  </a:moveTo>
                  <a:cubicBezTo>
                    <a:pt x="57" y="1"/>
                    <a:pt x="54" y="1"/>
                    <a:pt x="52" y="1"/>
                  </a:cubicBezTo>
                  <a:cubicBezTo>
                    <a:pt x="22" y="3"/>
                    <a:pt x="1" y="30"/>
                    <a:pt x="3" y="60"/>
                  </a:cubicBezTo>
                  <a:lnTo>
                    <a:pt x="28" y="366"/>
                  </a:lnTo>
                  <a:cubicBezTo>
                    <a:pt x="32" y="394"/>
                    <a:pt x="55" y="416"/>
                    <a:pt x="83" y="416"/>
                  </a:cubicBezTo>
                  <a:lnTo>
                    <a:pt x="86" y="416"/>
                  </a:lnTo>
                  <a:cubicBezTo>
                    <a:pt x="116" y="414"/>
                    <a:pt x="137" y="387"/>
                    <a:pt x="136" y="357"/>
                  </a:cubicBezTo>
                  <a:lnTo>
                    <a:pt x="112" y="51"/>
                  </a:lnTo>
                  <a:cubicBezTo>
                    <a:pt x="110" y="22"/>
                    <a:pt x="8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6"/>
            <p:cNvSpPr/>
            <p:nvPr/>
          </p:nvSpPr>
          <p:spPr>
            <a:xfrm>
              <a:off x="6167440" y="1267476"/>
              <a:ext cx="17593" cy="112105"/>
            </a:xfrm>
            <a:custGeom>
              <a:avLst/>
              <a:gdLst/>
              <a:ahLst/>
              <a:cxnLst/>
              <a:rect l="l" t="t" r="r" b="b"/>
              <a:pathLst>
                <a:path w="599" h="3817" extrusionOk="0">
                  <a:moveTo>
                    <a:pt x="539" y="1"/>
                  </a:moveTo>
                  <a:cubicBezTo>
                    <a:pt x="515" y="1"/>
                    <a:pt x="491" y="18"/>
                    <a:pt x="485" y="41"/>
                  </a:cubicBezTo>
                  <a:cubicBezTo>
                    <a:pt x="146" y="1253"/>
                    <a:pt x="1" y="2507"/>
                    <a:pt x="55" y="3765"/>
                  </a:cubicBezTo>
                  <a:cubicBezTo>
                    <a:pt x="56" y="3794"/>
                    <a:pt x="82" y="3817"/>
                    <a:pt x="110" y="3817"/>
                  </a:cubicBezTo>
                  <a:lnTo>
                    <a:pt x="113" y="3817"/>
                  </a:lnTo>
                  <a:cubicBezTo>
                    <a:pt x="143" y="3815"/>
                    <a:pt x="167" y="3790"/>
                    <a:pt x="164" y="3760"/>
                  </a:cubicBezTo>
                  <a:cubicBezTo>
                    <a:pt x="110" y="2514"/>
                    <a:pt x="254" y="1273"/>
                    <a:pt x="590" y="71"/>
                  </a:cubicBezTo>
                  <a:cubicBezTo>
                    <a:pt x="599" y="43"/>
                    <a:pt x="582" y="13"/>
                    <a:pt x="553" y="3"/>
                  </a:cubicBezTo>
                  <a:cubicBezTo>
                    <a:pt x="548" y="2"/>
                    <a:pt x="544"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6"/>
            <p:cNvSpPr/>
            <p:nvPr/>
          </p:nvSpPr>
          <p:spPr>
            <a:xfrm>
              <a:off x="6185767" y="1241719"/>
              <a:ext cx="5874" cy="10514"/>
            </a:xfrm>
            <a:custGeom>
              <a:avLst/>
              <a:gdLst/>
              <a:ahLst/>
              <a:cxnLst/>
              <a:rect l="l" t="t" r="r" b="b"/>
              <a:pathLst>
                <a:path w="200" h="358" extrusionOk="0">
                  <a:moveTo>
                    <a:pt x="138" y="0"/>
                  </a:moveTo>
                  <a:cubicBezTo>
                    <a:pt x="114" y="0"/>
                    <a:pt x="93" y="15"/>
                    <a:pt x="86" y="38"/>
                  </a:cubicBezTo>
                  <a:lnTo>
                    <a:pt x="9" y="288"/>
                  </a:lnTo>
                  <a:cubicBezTo>
                    <a:pt x="0" y="316"/>
                    <a:pt x="16" y="346"/>
                    <a:pt x="45" y="356"/>
                  </a:cubicBezTo>
                  <a:cubicBezTo>
                    <a:pt x="50" y="357"/>
                    <a:pt x="56" y="357"/>
                    <a:pt x="60" y="357"/>
                  </a:cubicBezTo>
                  <a:cubicBezTo>
                    <a:pt x="84" y="357"/>
                    <a:pt x="104" y="343"/>
                    <a:pt x="112" y="322"/>
                  </a:cubicBezTo>
                  <a:lnTo>
                    <a:pt x="190" y="72"/>
                  </a:lnTo>
                  <a:cubicBezTo>
                    <a:pt x="200" y="43"/>
                    <a:pt x="183" y="11"/>
                    <a:pt x="154" y="3"/>
                  </a:cubicBezTo>
                  <a:cubicBezTo>
                    <a:pt x="149" y="1"/>
                    <a:pt x="14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6"/>
            <p:cNvSpPr/>
            <p:nvPr/>
          </p:nvSpPr>
          <p:spPr>
            <a:xfrm>
              <a:off x="6248589" y="1634689"/>
              <a:ext cx="6373" cy="7607"/>
            </a:xfrm>
            <a:custGeom>
              <a:avLst/>
              <a:gdLst/>
              <a:ahLst/>
              <a:cxnLst/>
              <a:rect l="l" t="t" r="r" b="b"/>
              <a:pathLst>
                <a:path w="217" h="259" extrusionOk="0">
                  <a:moveTo>
                    <a:pt x="63" y="0"/>
                  </a:moveTo>
                  <a:cubicBezTo>
                    <a:pt x="54" y="0"/>
                    <a:pt x="44" y="3"/>
                    <a:pt x="35" y="8"/>
                  </a:cubicBezTo>
                  <a:cubicBezTo>
                    <a:pt x="10" y="22"/>
                    <a:pt x="0" y="56"/>
                    <a:pt x="18" y="82"/>
                  </a:cubicBezTo>
                  <a:lnTo>
                    <a:pt x="107" y="232"/>
                  </a:lnTo>
                  <a:cubicBezTo>
                    <a:pt x="117" y="250"/>
                    <a:pt x="136" y="259"/>
                    <a:pt x="154" y="259"/>
                  </a:cubicBezTo>
                  <a:cubicBezTo>
                    <a:pt x="163" y="259"/>
                    <a:pt x="173" y="256"/>
                    <a:pt x="183" y="250"/>
                  </a:cubicBezTo>
                  <a:cubicBezTo>
                    <a:pt x="207" y="236"/>
                    <a:pt x="217" y="202"/>
                    <a:pt x="200" y="175"/>
                  </a:cubicBezTo>
                  <a:lnTo>
                    <a:pt x="110" y="25"/>
                  </a:lnTo>
                  <a:cubicBezTo>
                    <a:pt x="99" y="9"/>
                    <a:pt x="8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6"/>
            <p:cNvSpPr/>
            <p:nvPr/>
          </p:nvSpPr>
          <p:spPr>
            <a:xfrm>
              <a:off x="6280250" y="1679214"/>
              <a:ext cx="7401" cy="8899"/>
            </a:xfrm>
            <a:custGeom>
              <a:avLst/>
              <a:gdLst/>
              <a:ahLst/>
              <a:cxnLst/>
              <a:rect l="l" t="t" r="r" b="b"/>
              <a:pathLst>
                <a:path w="252" h="303" extrusionOk="0">
                  <a:moveTo>
                    <a:pt x="61" y="1"/>
                  </a:moveTo>
                  <a:cubicBezTo>
                    <a:pt x="51" y="1"/>
                    <a:pt x="41" y="4"/>
                    <a:pt x="32" y="10"/>
                  </a:cubicBezTo>
                  <a:cubicBezTo>
                    <a:pt x="5" y="29"/>
                    <a:pt x="1" y="61"/>
                    <a:pt x="16" y="87"/>
                  </a:cubicBezTo>
                  <a:lnTo>
                    <a:pt x="143" y="278"/>
                  </a:lnTo>
                  <a:cubicBezTo>
                    <a:pt x="153" y="293"/>
                    <a:pt x="171" y="302"/>
                    <a:pt x="189" y="302"/>
                  </a:cubicBezTo>
                  <a:cubicBezTo>
                    <a:pt x="198" y="302"/>
                    <a:pt x="210" y="299"/>
                    <a:pt x="218" y="293"/>
                  </a:cubicBezTo>
                  <a:cubicBezTo>
                    <a:pt x="245" y="275"/>
                    <a:pt x="251" y="242"/>
                    <a:pt x="234" y="217"/>
                  </a:cubicBezTo>
                  <a:lnTo>
                    <a:pt x="109" y="26"/>
                  </a:lnTo>
                  <a:cubicBezTo>
                    <a:pt x="97" y="10"/>
                    <a:pt x="7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76"/>
          <p:cNvGrpSpPr/>
          <p:nvPr/>
        </p:nvGrpSpPr>
        <p:grpSpPr>
          <a:xfrm flipH="1">
            <a:off x="6478523" y="3621552"/>
            <a:ext cx="312879" cy="321425"/>
            <a:chOff x="8068650" y="2896252"/>
            <a:chExt cx="312879" cy="321425"/>
          </a:xfrm>
        </p:grpSpPr>
        <p:sp>
          <p:nvSpPr>
            <p:cNvPr id="6559" name="Google Shape;6559;p76"/>
            <p:cNvSpPr/>
            <p:nvPr/>
          </p:nvSpPr>
          <p:spPr>
            <a:xfrm>
              <a:off x="8068650" y="2896252"/>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6"/>
            <p:cNvSpPr/>
            <p:nvPr/>
          </p:nvSpPr>
          <p:spPr>
            <a:xfrm>
              <a:off x="8140753" y="2965007"/>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6"/>
            <p:cNvSpPr/>
            <p:nvPr/>
          </p:nvSpPr>
          <p:spPr>
            <a:xfrm>
              <a:off x="8135026" y="2960660"/>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6"/>
            <p:cNvSpPr/>
            <p:nvPr/>
          </p:nvSpPr>
          <p:spPr>
            <a:xfrm>
              <a:off x="8226161" y="3024980"/>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6"/>
            <p:cNvSpPr/>
            <p:nvPr/>
          </p:nvSpPr>
          <p:spPr>
            <a:xfrm>
              <a:off x="8199816" y="3003305"/>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6"/>
            <p:cNvSpPr/>
            <p:nvPr/>
          </p:nvSpPr>
          <p:spPr>
            <a:xfrm>
              <a:off x="8263079" y="3044600"/>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6"/>
            <p:cNvSpPr/>
            <p:nvPr/>
          </p:nvSpPr>
          <p:spPr>
            <a:xfrm>
              <a:off x="8213855" y="3036024"/>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6"/>
            <p:cNvSpPr/>
            <p:nvPr/>
          </p:nvSpPr>
          <p:spPr>
            <a:xfrm>
              <a:off x="8214266" y="3059431"/>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6"/>
            <p:cNvSpPr/>
            <p:nvPr/>
          </p:nvSpPr>
          <p:spPr>
            <a:xfrm>
              <a:off x="8170975" y="3026889"/>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8" name="Google Shape;6568;p76"/>
          <p:cNvGrpSpPr/>
          <p:nvPr/>
        </p:nvGrpSpPr>
        <p:grpSpPr>
          <a:xfrm flipH="1">
            <a:off x="5655169" y="326954"/>
            <a:ext cx="798474" cy="793572"/>
            <a:chOff x="5027580" y="3548689"/>
            <a:chExt cx="972444" cy="966474"/>
          </a:xfrm>
        </p:grpSpPr>
        <p:sp>
          <p:nvSpPr>
            <p:cNvPr id="6569" name="Google Shape;6569;p76"/>
            <p:cNvSpPr/>
            <p:nvPr/>
          </p:nvSpPr>
          <p:spPr>
            <a:xfrm>
              <a:off x="5027580" y="35486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6"/>
            <p:cNvSpPr/>
            <p:nvPr/>
          </p:nvSpPr>
          <p:spPr>
            <a:xfrm>
              <a:off x="5120818" y="39484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6"/>
            <p:cNvSpPr/>
            <p:nvPr/>
          </p:nvSpPr>
          <p:spPr>
            <a:xfrm>
              <a:off x="5215684" y="4080553"/>
              <a:ext cx="254586" cy="269861"/>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6"/>
            <p:cNvSpPr/>
            <p:nvPr/>
          </p:nvSpPr>
          <p:spPr>
            <a:xfrm>
              <a:off x="5396384" y="4076831"/>
              <a:ext cx="261681" cy="346698"/>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6"/>
            <p:cNvSpPr/>
            <p:nvPr/>
          </p:nvSpPr>
          <p:spPr>
            <a:xfrm>
              <a:off x="5562235" y="4075823"/>
              <a:ext cx="272380" cy="253888"/>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6"/>
            <p:cNvSpPr/>
            <p:nvPr/>
          </p:nvSpPr>
          <p:spPr>
            <a:xfrm>
              <a:off x="5193082" y="3734700"/>
              <a:ext cx="272380" cy="253539"/>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6"/>
            <p:cNvSpPr/>
            <p:nvPr/>
          </p:nvSpPr>
          <p:spPr>
            <a:xfrm>
              <a:off x="5457095" y="3976266"/>
              <a:ext cx="113511" cy="110720"/>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6"/>
            <p:cNvSpPr/>
            <p:nvPr/>
          </p:nvSpPr>
          <p:spPr>
            <a:xfrm>
              <a:off x="5369750" y="3640531"/>
              <a:ext cx="261293" cy="346116"/>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6"/>
            <p:cNvSpPr/>
            <p:nvPr/>
          </p:nvSpPr>
          <p:spPr>
            <a:xfrm>
              <a:off x="5557467" y="3713571"/>
              <a:ext cx="254509" cy="269822"/>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6"/>
            <p:cNvSpPr/>
            <p:nvPr/>
          </p:nvSpPr>
          <p:spPr>
            <a:xfrm>
              <a:off x="5559134" y="3921369"/>
              <a:ext cx="347861" cy="194303"/>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6"/>
            <p:cNvSpPr/>
            <p:nvPr/>
          </p:nvSpPr>
          <p:spPr>
            <a:xfrm>
              <a:off x="5736150" y="37357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6"/>
            <p:cNvSpPr/>
            <p:nvPr/>
          </p:nvSpPr>
          <p:spPr>
            <a:xfrm>
              <a:off x="5593638" y="37069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6"/>
            <p:cNvSpPr/>
            <p:nvPr/>
          </p:nvSpPr>
          <p:spPr>
            <a:xfrm>
              <a:off x="5209055" y="41350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6"/>
            <p:cNvSpPr/>
            <p:nvPr/>
          </p:nvSpPr>
          <p:spPr>
            <a:xfrm>
              <a:off x="5244373" y="42642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6"/>
            <p:cNvSpPr/>
            <p:nvPr/>
          </p:nvSpPr>
          <p:spPr>
            <a:xfrm>
              <a:off x="5616511" y="42548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6"/>
            <p:cNvSpPr/>
            <p:nvPr/>
          </p:nvSpPr>
          <p:spPr>
            <a:xfrm>
              <a:off x="5745532" y="41123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6"/>
            <p:cNvSpPr/>
            <p:nvPr/>
          </p:nvSpPr>
          <p:spPr>
            <a:xfrm>
              <a:off x="5217041" y="37278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6"/>
            <p:cNvSpPr/>
            <p:nvPr/>
          </p:nvSpPr>
          <p:spPr>
            <a:xfrm>
              <a:off x="5186259" y="37629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6"/>
            <p:cNvSpPr/>
            <p:nvPr/>
          </p:nvSpPr>
          <p:spPr>
            <a:xfrm>
              <a:off x="5552737" y="40084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6"/>
            <p:cNvSpPr/>
            <p:nvPr/>
          </p:nvSpPr>
          <p:spPr>
            <a:xfrm>
              <a:off x="5548705" y="39144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6"/>
            <p:cNvSpPr/>
            <p:nvPr/>
          </p:nvSpPr>
          <p:spPr>
            <a:xfrm>
              <a:off x="5113956" y="39415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6"/>
            <p:cNvSpPr/>
            <p:nvPr/>
          </p:nvSpPr>
          <p:spPr>
            <a:xfrm>
              <a:off x="5115623" y="40470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6"/>
            <p:cNvSpPr/>
            <p:nvPr/>
          </p:nvSpPr>
          <p:spPr>
            <a:xfrm>
              <a:off x="5383241" y="40714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6"/>
            <p:cNvSpPr/>
            <p:nvPr/>
          </p:nvSpPr>
          <p:spPr>
            <a:xfrm>
              <a:off x="5528778" y="40673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6"/>
            <p:cNvSpPr/>
            <p:nvPr/>
          </p:nvSpPr>
          <p:spPr>
            <a:xfrm>
              <a:off x="5490165" y="36337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6"/>
            <p:cNvSpPr/>
            <p:nvPr/>
          </p:nvSpPr>
          <p:spPr>
            <a:xfrm>
              <a:off x="5357112" y="36340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6"/>
            <p:cNvSpPr/>
            <p:nvPr/>
          </p:nvSpPr>
          <p:spPr>
            <a:xfrm>
              <a:off x="5450970" y="39695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6"/>
            <p:cNvSpPr/>
            <p:nvPr/>
          </p:nvSpPr>
          <p:spPr>
            <a:xfrm>
              <a:off x="5706841" y="38376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6"/>
            <p:cNvSpPr/>
            <p:nvPr/>
          </p:nvSpPr>
          <p:spPr>
            <a:xfrm>
              <a:off x="5710912" y="38619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6"/>
            <p:cNvSpPr/>
            <p:nvPr/>
          </p:nvSpPr>
          <p:spPr>
            <a:xfrm>
              <a:off x="5694939" y="38392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6"/>
            <p:cNvSpPr/>
            <p:nvPr/>
          </p:nvSpPr>
          <p:spPr>
            <a:xfrm>
              <a:off x="5544053" y="37495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6"/>
            <p:cNvSpPr/>
            <p:nvPr/>
          </p:nvSpPr>
          <p:spPr>
            <a:xfrm>
              <a:off x="5545061" y="38413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6"/>
            <p:cNvSpPr/>
            <p:nvPr/>
          </p:nvSpPr>
          <p:spPr>
            <a:xfrm>
              <a:off x="5424413" y="37780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6"/>
            <p:cNvSpPr/>
            <p:nvPr/>
          </p:nvSpPr>
          <p:spPr>
            <a:xfrm>
              <a:off x="5450427" y="38365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6"/>
            <p:cNvSpPr/>
            <p:nvPr/>
          </p:nvSpPr>
          <p:spPr>
            <a:xfrm>
              <a:off x="5479465" y="38137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6"/>
            <p:cNvSpPr/>
            <p:nvPr/>
          </p:nvSpPr>
          <p:spPr>
            <a:xfrm>
              <a:off x="5425266" y="37303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6"/>
            <p:cNvSpPr/>
            <p:nvPr/>
          </p:nvSpPr>
          <p:spPr>
            <a:xfrm>
              <a:off x="5335634" y="37857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6"/>
            <p:cNvSpPr/>
            <p:nvPr/>
          </p:nvSpPr>
          <p:spPr>
            <a:xfrm>
              <a:off x="5339898" y="38159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6"/>
            <p:cNvSpPr/>
            <p:nvPr/>
          </p:nvSpPr>
          <p:spPr>
            <a:xfrm>
              <a:off x="5240225" y="38770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6"/>
            <p:cNvSpPr/>
            <p:nvPr/>
          </p:nvSpPr>
          <p:spPr>
            <a:xfrm>
              <a:off x="5269960" y="38790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6"/>
            <p:cNvSpPr/>
            <p:nvPr/>
          </p:nvSpPr>
          <p:spPr>
            <a:xfrm>
              <a:off x="5321134" y="38791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6"/>
            <p:cNvSpPr/>
            <p:nvPr/>
          </p:nvSpPr>
          <p:spPr>
            <a:xfrm>
              <a:off x="5249568" y="40688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6"/>
            <p:cNvSpPr/>
            <p:nvPr/>
          </p:nvSpPr>
          <p:spPr>
            <a:xfrm>
              <a:off x="5310241" y="40646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6"/>
            <p:cNvSpPr/>
            <p:nvPr/>
          </p:nvSpPr>
          <p:spPr>
            <a:xfrm>
              <a:off x="5313497" y="40296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6"/>
            <p:cNvSpPr/>
            <p:nvPr/>
          </p:nvSpPr>
          <p:spPr>
            <a:xfrm>
              <a:off x="5371184" y="42483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6"/>
            <p:cNvSpPr/>
            <p:nvPr/>
          </p:nvSpPr>
          <p:spPr>
            <a:xfrm>
              <a:off x="5365834" y="42323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6"/>
            <p:cNvSpPr/>
            <p:nvPr/>
          </p:nvSpPr>
          <p:spPr>
            <a:xfrm>
              <a:off x="5371107" y="41923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6"/>
            <p:cNvSpPr/>
            <p:nvPr/>
          </p:nvSpPr>
          <p:spPr>
            <a:xfrm>
              <a:off x="5262439" y="41625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6"/>
            <p:cNvSpPr/>
            <p:nvPr/>
          </p:nvSpPr>
          <p:spPr>
            <a:xfrm>
              <a:off x="5560723" y="41328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6"/>
            <p:cNvSpPr/>
            <p:nvPr/>
          </p:nvSpPr>
          <p:spPr>
            <a:xfrm>
              <a:off x="5556614" y="42034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6"/>
            <p:cNvSpPr/>
            <p:nvPr/>
          </p:nvSpPr>
          <p:spPr>
            <a:xfrm>
              <a:off x="5531569" y="42688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6"/>
            <p:cNvSpPr/>
            <p:nvPr/>
          </p:nvSpPr>
          <p:spPr>
            <a:xfrm>
              <a:off x="5454188" y="41128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6"/>
            <p:cNvSpPr/>
            <p:nvPr/>
          </p:nvSpPr>
          <p:spPr>
            <a:xfrm>
              <a:off x="5483613" y="41570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6"/>
            <p:cNvSpPr/>
            <p:nvPr/>
          </p:nvSpPr>
          <p:spPr>
            <a:xfrm>
              <a:off x="5463841" y="43177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6"/>
            <p:cNvSpPr/>
            <p:nvPr/>
          </p:nvSpPr>
          <p:spPr>
            <a:xfrm>
              <a:off x="5733669" y="41398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6"/>
            <p:cNvSpPr/>
            <p:nvPr/>
          </p:nvSpPr>
          <p:spPr>
            <a:xfrm>
              <a:off x="5743284" y="41828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6"/>
            <p:cNvSpPr/>
            <p:nvPr/>
          </p:nvSpPr>
          <p:spPr>
            <a:xfrm>
              <a:off x="5651945" y="42529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6"/>
            <p:cNvSpPr/>
            <p:nvPr/>
          </p:nvSpPr>
          <p:spPr>
            <a:xfrm>
              <a:off x="5619884" y="41879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6"/>
            <p:cNvSpPr/>
            <p:nvPr/>
          </p:nvSpPr>
          <p:spPr>
            <a:xfrm>
              <a:off x="5638686" y="41694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6"/>
            <p:cNvSpPr/>
            <p:nvPr/>
          </p:nvSpPr>
          <p:spPr>
            <a:xfrm>
              <a:off x="5620814" y="40649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6"/>
            <p:cNvSpPr/>
            <p:nvPr/>
          </p:nvSpPr>
          <p:spPr>
            <a:xfrm>
              <a:off x="5693311" y="40557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6"/>
            <p:cNvSpPr/>
            <p:nvPr/>
          </p:nvSpPr>
          <p:spPr>
            <a:xfrm>
              <a:off x="5599259" y="39525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6"/>
            <p:cNvSpPr/>
            <p:nvPr/>
          </p:nvSpPr>
          <p:spPr>
            <a:xfrm>
              <a:off x="5637058" y="39809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6"/>
            <p:cNvSpPr/>
            <p:nvPr/>
          </p:nvSpPr>
          <p:spPr>
            <a:xfrm>
              <a:off x="5641168" y="40136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6"/>
            <p:cNvSpPr/>
            <p:nvPr/>
          </p:nvSpPr>
          <p:spPr>
            <a:xfrm>
              <a:off x="5472680" y="40203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6"/>
            <p:cNvSpPr/>
            <p:nvPr/>
          </p:nvSpPr>
          <p:spPr>
            <a:xfrm>
              <a:off x="5490359" y="40361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6"/>
            <p:cNvSpPr/>
            <p:nvPr/>
          </p:nvSpPr>
          <p:spPr>
            <a:xfrm>
              <a:off x="5514085" y="40310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6"/>
            <p:cNvSpPr/>
            <p:nvPr/>
          </p:nvSpPr>
          <p:spPr>
            <a:xfrm>
              <a:off x="5489002" y="39980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6"/>
            <p:cNvSpPr/>
            <p:nvPr/>
          </p:nvSpPr>
          <p:spPr>
            <a:xfrm>
              <a:off x="5538393" y="40441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8" name="Google Shape;6638;p76"/>
          <p:cNvGrpSpPr/>
          <p:nvPr/>
        </p:nvGrpSpPr>
        <p:grpSpPr>
          <a:xfrm rot="10800000">
            <a:off x="7582048" y="1927514"/>
            <a:ext cx="312879" cy="321425"/>
            <a:chOff x="7000750" y="998464"/>
            <a:chExt cx="312879" cy="321425"/>
          </a:xfrm>
        </p:grpSpPr>
        <p:sp>
          <p:nvSpPr>
            <p:cNvPr id="6639" name="Google Shape;6639;p76"/>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6"/>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6"/>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6"/>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6"/>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6"/>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6"/>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6"/>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6"/>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8" name="Google Shape;6648;p76"/>
          <p:cNvGrpSpPr/>
          <p:nvPr/>
        </p:nvGrpSpPr>
        <p:grpSpPr>
          <a:xfrm flipH="1">
            <a:off x="7853343" y="816232"/>
            <a:ext cx="379783" cy="304303"/>
            <a:chOff x="5596825" y="2420607"/>
            <a:chExt cx="379783" cy="304303"/>
          </a:xfrm>
        </p:grpSpPr>
        <p:sp>
          <p:nvSpPr>
            <p:cNvPr id="6649" name="Google Shape;6649;p76"/>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6"/>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6"/>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2" name="Google Shape;6652;p76"/>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3" name="Google Shape;6653;p76"/>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4" name="Google Shape;6654;p76"/>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5" name="Google Shape;6655;p76"/>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6" name="Google Shape;6656;p76"/>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657" name="Google Shape;6657;p76"/>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6661"/>
        <p:cNvGrpSpPr/>
        <p:nvPr/>
      </p:nvGrpSpPr>
      <p:grpSpPr>
        <a:xfrm>
          <a:off x="0" y="0"/>
          <a:ext cx="0" cy="0"/>
          <a:chOff x="0" y="0"/>
          <a:chExt cx="0" cy="0"/>
        </a:xfrm>
      </p:grpSpPr>
      <p:grpSp>
        <p:nvGrpSpPr>
          <p:cNvPr id="6662" name="Google Shape;6662;p77"/>
          <p:cNvGrpSpPr/>
          <p:nvPr/>
        </p:nvGrpSpPr>
        <p:grpSpPr>
          <a:xfrm>
            <a:off x="2287642" y="-792093"/>
            <a:ext cx="5190713" cy="2398489"/>
            <a:chOff x="1851334" y="368554"/>
            <a:chExt cx="1958686" cy="909104"/>
          </a:xfrm>
        </p:grpSpPr>
        <p:sp>
          <p:nvSpPr>
            <p:cNvPr id="6663" name="Google Shape;6663;p77"/>
            <p:cNvSpPr/>
            <p:nvPr/>
          </p:nvSpPr>
          <p:spPr>
            <a:xfrm>
              <a:off x="1851334" y="837058"/>
              <a:ext cx="1871100" cy="440600"/>
            </a:xfrm>
            <a:custGeom>
              <a:avLst/>
              <a:gdLst/>
              <a:ahLst/>
              <a:cxnLst/>
              <a:rect l="l" t="t" r="r" b="b"/>
              <a:pathLst>
                <a:path w="74844" h="17624" extrusionOk="0">
                  <a:moveTo>
                    <a:pt x="43225" y="1"/>
                  </a:moveTo>
                  <a:cubicBezTo>
                    <a:pt x="39923" y="1"/>
                    <a:pt x="37417" y="6"/>
                    <a:pt x="36481" y="14"/>
                  </a:cubicBezTo>
                  <a:cubicBezTo>
                    <a:pt x="29072" y="73"/>
                    <a:pt x="21665" y="132"/>
                    <a:pt x="14256" y="192"/>
                  </a:cubicBezTo>
                  <a:lnTo>
                    <a:pt x="5805" y="258"/>
                  </a:lnTo>
                  <a:cubicBezTo>
                    <a:pt x="5766" y="259"/>
                    <a:pt x="5728" y="259"/>
                    <a:pt x="5689" y="259"/>
                  </a:cubicBezTo>
                  <a:cubicBezTo>
                    <a:pt x="4401" y="259"/>
                    <a:pt x="3129" y="87"/>
                    <a:pt x="1853" y="87"/>
                  </a:cubicBezTo>
                  <a:cubicBezTo>
                    <a:pt x="1633" y="87"/>
                    <a:pt x="1413" y="92"/>
                    <a:pt x="1193" y="104"/>
                  </a:cubicBezTo>
                  <a:cubicBezTo>
                    <a:pt x="1025" y="114"/>
                    <a:pt x="850" y="126"/>
                    <a:pt x="704" y="277"/>
                  </a:cubicBezTo>
                  <a:cubicBezTo>
                    <a:pt x="475" y="516"/>
                    <a:pt x="384" y="1050"/>
                    <a:pt x="417" y="1523"/>
                  </a:cubicBezTo>
                  <a:cubicBezTo>
                    <a:pt x="627" y="4515"/>
                    <a:pt x="1994" y="6863"/>
                    <a:pt x="1668" y="10115"/>
                  </a:cubicBezTo>
                  <a:cubicBezTo>
                    <a:pt x="1451" y="12264"/>
                    <a:pt x="561" y="13969"/>
                    <a:pt x="94" y="15984"/>
                  </a:cubicBezTo>
                  <a:cubicBezTo>
                    <a:pt x="44" y="16196"/>
                    <a:pt x="0" y="16421"/>
                    <a:pt x="17" y="16646"/>
                  </a:cubicBezTo>
                  <a:cubicBezTo>
                    <a:pt x="68" y="17289"/>
                    <a:pt x="529" y="17463"/>
                    <a:pt x="889" y="17483"/>
                  </a:cubicBezTo>
                  <a:cubicBezTo>
                    <a:pt x="2878" y="17591"/>
                    <a:pt x="13114" y="17623"/>
                    <a:pt x="25387" y="17623"/>
                  </a:cubicBezTo>
                  <a:cubicBezTo>
                    <a:pt x="43424" y="17623"/>
                    <a:pt x="65862" y="17554"/>
                    <a:pt x="72997" y="17554"/>
                  </a:cubicBezTo>
                  <a:cubicBezTo>
                    <a:pt x="73183" y="17554"/>
                    <a:pt x="73359" y="17554"/>
                    <a:pt x="73524" y="17554"/>
                  </a:cubicBezTo>
                  <a:cubicBezTo>
                    <a:pt x="73524" y="17554"/>
                    <a:pt x="73524" y="17554"/>
                    <a:pt x="73525" y="17554"/>
                  </a:cubicBezTo>
                  <a:cubicBezTo>
                    <a:pt x="73528" y="17554"/>
                    <a:pt x="73541" y="17555"/>
                    <a:pt x="73563" y="17555"/>
                  </a:cubicBezTo>
                  <a:cubicBezTo>
                    <a:pt x="73782" y="17555"/>
                    <a:pt x="74844" y="17489"/>
                    <a:pt x="74836" y="16020"/>
                  </a:cubicBezTo>
                  <a:cubicBezTo>
                    <a:pt x="74835" y="15717"/>
                    <a:pt x="74803" y="15426"/>
                    <a:pt x="74732" y="15152"/>
                  </a:cubicBezTo>
                  <a:cubicBezTo>
                    <a:pt x="74157" y="12920"/>
                    <a:pt x="73100" y="9914"/>
                    <a:pt x="73199" y="7366"/>
                  </a:cubicBezTo>
                  <a:cubicBezTo>
                    <a:pt x="73226" y="6629"/>
                    <a:pt x="73373" y="5927"/>
                    <a:pt x="73518" y="5238"/>
                  </a:cubicBezTo>
                  <a:cubicBezTo>
                    <a:pt x="73769" y="4030"/>
                    <a:pt x="74078" y="2905"/>
                    <a:pt x="74351" y="1717"/>
                  </a:cubicBezTo>
                  <a:cubicBezTo>
                    <a:pt x="74408" y="1471"/>
                    <a:pt x="74466" y="1205"/>
                    <a:pt x="74432" y="945"/>
                  </a:cubicBezTo>
                  <a:cubicBezTo>
                    <a:pt x="74361" y="400"/>
                    <a:pt x="73971" y="268"/>
                    <a:pt x="73661" y="247"/>
                  </a:cubicBezTo>
                  <a:cubicBezTo>
                    <a:pt x="70803" y="51"/>
                    <a:pt x="53306" y="1"/>
                    <a:pt x="43225" y="1"/>
                  </a:cubicBezTo>
                  <a:close/>
                </a:path>
              </a:pathLst>
            </a:custGeom>
            <a:solidFill>
              <a:schemeClr val="accent2"/>
            </a:solidFill>
            <a:ln w="19050" cap="flat" cmpd="sng">
              <a:noFill/>
              <a:prstDash val="solid"/>
              <a:round/>
              <a:headEnd type="none" w="sm" len="sm"/>
              <a:tailEnd type="none" w="sm" len="sm"/>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7"/>
            <p:cNvSpPr/>
            <p:nvPr/>
          </p:nvSpPr>
          <p:spPr>
            <a:xfrm>
              <a:off x="2074420" y="368554"/>
              <a:ext cx="1735600" cy="177700"/>
            </a:xfrm>
            <a:custGeom>
              <a:avLst/>
              <a:gdLst/>
              <a:ahLst/>
              <a:cxnLst/>
              <a:rect l="l" t="t" r="r" b="b"/>
              <a:pathLst>
                <a:path w="69424" h="7108" extrusionOk="0">
                  <a:moveTo>
                    <a:pt x="5142" y="0"/>
                  </a:moveTo>
                  <a:cubicBezTo>
                    <a:pt x="3412" y="0"/>
                    <a:pt x="1687" y="84"/>
                    <a:pt x="1" y="400"/>
                  </a:cubicBezTo>
                  <a:cubicBezTo>
                    <a:pt x="134" y="2878"/>
                    <a:pt x="481" y="5836"/>
                    <a:pt x="1963" y="6778"/>
                  </a:cubicBezTo>
                  <a:cubicBezTo>
                    <a:pt x="2410" y="7063"/>
                    <a:pt x="2898" y="7108"/>
                    <a:pt x="3384" y="7108"/>
                  </a:cubicBezTo>
                  <a:cubicBezTo>
                    <a:pt x="3489" y="7108"/>
                    <a:pt x="3595" y="7106"/>
                    <a:pt x="3700" y="7104"/>
                  </a:cubicBezTo>
                  <a:cubicBezTo>
                    <a:pt x="13188" y="6881"/>
                    <a:pt x="22673" y="6345"/>
                    <a:pt x="32148" y="5499"/>
                  </a:cubicBezTo>
                  <a:cubicBezTo>
                    <a:pt x="33095" y="5415"/>
                    <a:pt x="34048" y="5325"/>
                    <a:pt x="34960" y="4930"/>
                  </a:cubicBezTo>
                  <a:cubicBezTo>
                    <a:pt x="35882" y="4532"/>
                    <a:pt x="36743" y="3831"/>
                    <a:pt x="37677" y="3523"/>
                  </a:cubicBezTo>
                  <a:cubicBezTo>
                    <a:pt x="38092" y="3387"/>
                    <a:pt x="39962" y="3360"/>
                    <a:pt x="42600" y="3360"/>
                  </a:cubicBezTo>
                  <a:cubicBezTo>
                    <a:pt x="44401" y="3360"/>
                    <a:pt x="46560" y="3372"/>
                    <a:pt x="48857" y="3372"/>
                  </a:cubicBezTo>
                  <a:cubicBezTo>
                    <a:pt x="57626" y="3372"/>
                    <a:pt x="68418" y="3185"/>
                    <a:pt x="69056" y="1382"/>
                  </a:cubicBezTo>
                  <a:cubicBezTo>
                    <a:pt x="69424" y="346"/>
                    <a:pt x="55894" y="164"/>
                    <a:pt x="46190" y="164"/>
                  </a:cubicBezTo>
                  <a:cubicBezTo>
                    <a:pt x="40973" y="164"/>
                    <a:pt x="36861" y="217"/>
                    <a:pt x="36610" y="217"/>
                  </a:cubicBezTo>
                  <a:cubicBezTo>
                    <a:pt x="34013" y="217"/>
                    <a:pt x="31410" y="265"/>
                    <a:pt x="28819" y="265"/>
                  </a:cubicBezTo>
                  <a:cubicBezTo>
                    <a:pt x="27836" y="265"/>
                    <a:pt x="26855" y="258"/>
                    <a:pt x="25877" y="239"/>
                  </a:cubicBezTo>
                  <a:cubicBezTo>
                    <a:pt x="21355" y="151"/>
                    <a:pt x="16832" y="102"/>
                    <a:pt x="12310" y="102"/>
                  </a:cubicBezTo>
                  <a:cubicBezTo>
                    <a:pt x="11871" y="102"/>
                    <a:pt x="11432" y="102"/>
                    <a:pt x="10992" y="103"/>
                  </a:cubicBezTo>
                  <a:cubicBezTo>
                    <a:pt x="10953" y="103"/>
                    <a:pt x="10914" y="103"/>
                    <a:pt x="10874" y="103"/>
                  </a:cubicBezTo>
                  <a:cubicBezTo>
                    <a:pt x="8991" y="103"/>
                    <a:pt x="7064" y="0"/>
                    <a:pt x="5142" y="0"/>
                  </a:cubicBezTo>
                  <a:close/>
                </a:path>
              </a:pathLst>
            </a:custGeom>
            <a:solidFill>
              <a:srgbClr val="FFFFF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5" name="Google Shape;6665;p77"/>
          <p:cNvSpPr txBox="1">
            <a:spLocks noGrp="1"/>
          </p:cNvSpPr>
          <p:nvPr>
            <p:ph type="ctrTitle"/>
          </p:nvPr>
        </p:nvSpPr>
        <p:spPr>
          <a:xfrm>
            <a:off x="2680222" y="477962"/>
            <a:ext cx="4241100" cy="1198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Thanks!</a:t>
            </a:r>
            <a:endParaRPr dirty="0"/>
          </a:p>
        </p:txBody>
      </p:sp>
      <p:grpSp>
        <p:nvGrpSpPr>
          <p:cNvPr id="6668" name="Google Shape;6668;p77"/>
          <p:cNvGrpSpPr/>
          <p:nvPr/>
        </p:nvGrpSpPr>
        <p:grpSpPr>
          <a:xfrm>
            <a:off x="1050118" y="3278709"/>
            <a:ext cx="896832" cy="763245"/>
            <a:chOff x="3844403" y="540012"/>
            <a:chExt cx="1455069" cy="1238329"/>
          </a:xfrm>
        </p:grpSpPr>
        <p:sp>
          <p:nvSpPr>
            <p:cNvPr id="6669" name="Google Shape;6669;p77"/>
            <p:cNvSpPr/>
            <p:nvPr/>
          </p:nvSpPr>
          <p:spPr>
            <a:xfrm>
              <a:off x="3844403" y="540012"/>
              <a:ext cx="1455069" cy="1238329"/>
            </a:xfrm>
            <a:custGeom>
              <a:avLst/>
              <a:gdLst/>
              <a:ahLst/>
              <a:cxnLst/>
              <a:rect l="l" t="t" r="r" b="b"/>
              <a:pathLst>
                <a:path w="48914" h="41628" extrusionOk="0">
                  <a:moveTo>
                    <a:pt x="31854" y="0"/>
                  </a:moveTo>
                  <a:cubicBezTo>
                    <a:pt x="30513" y="0"/>
                    <a:pt x="29190" y="197"/>
                    <a:pt x="27912" y="587"/>
                  </a:cubicBezTo>
                  <a:cubicBezTo>
                    <a:pt x="26953" y="880"/>
                    <a:pt x="26177" y="1217"/>
                    <a:pt x="25477" y="1647"/>
                  </a:cubicBezTo>
                  <a:cubicBezTo>
                    <a:pt x="24760" y="2085"/>
                    <a:pt x="24110" y="2601"/>
                    <a:pt x="23524" y="3184"/>
                  </a:cubicBezTo>
                  <a:cubicBezTo>
                    <a:pt x="21390" y="1786"/>
                    <a:pt x="18988" y="977"/>
                    <a:pt x="16351" y="771"/>
                  </a:cubicBezTo>
                  <a:cubicBezTo>
                    <a:pt x="15974" y="741"/>
                    <a:pt x="15596" y="726"/>
                    <a:pt x="15216" y="726"/>
                  </a:cubicBezTo>
                  <a:cubicBezTo>
                    <a:pt x="14180" y="726"/>
                    <a:pt x="13137" y="837"/>
                    <a:pt x="12100" y="1055"/>
                  </a:cubicBezTo>
                  <a:cubicBezTo>
                    <a:pt x="9452" y="1619"/>
                    <a:pt x="7114" y="2799"/>
                    <a:pt x="5142" y="4568"/>
                  </a:cubicBezTo>
                  <a:cubicBezTo>
                    <a:pt x="2246" y="7173"/>
                    <a:pt x="558" y="10437"/>
                    <a:pt x="126" y="14271"/>
                  </a:cubicBezTo>
                  <a:lnTo>
                    <a:pt x="6" y="14424"/>
                  </a:lnTo>
                  <a:lnTo>
                    <a:pt x="6" y="16218"/>
                  </a:lnTo>
                  <a:cubicBezTo>
                    <a:pt x="0" y="16558"/>
                    <a:pt x="42" y="16829"/>
                    <a:pt x="65" y="16993"/>
                  </a:cubicBezTo>
                  <a:lnTo>
                    <a:pt x="73" y="17027"/>
                  </a:lnTo>
                  <a:cubicBezTo>
                    <a:pt x="120" y="17830"/>
                    <a:pt x="246" y="18645"/>
                    <a:pt x="441" y="19457"/>
                  </a:cubicBezTo>
                  <a:cubicBezTo>
                    <a:pt x="1206" y="22618"/>
                    <a:pt x="2846" y="25310"/>
                    <a:pt x="5318" y="27463"/>
                  </a:cubicBezTo>
                  <a:cubicBezTo>
                    <a:pt x="5343" y="27486"/>
                    <a:pt x="5362" y="27505"/>
                    <a:pt x="5385" y="27525"/>
                  </a:cubicBezTo>
                  <a:cubicBezTo>
                    <a:pt x="5929" y="28072"/>
                    <a:pt x="6453" y="28510"/>
                    <a:pt x="6994" y="28864"/>
                  </a:cubicBezTo>
                  <a:cubicBezTo>
                    <a:pt x="7368" y="29185"/>
                    <a:pt x="7737" y="29466"/>
                    <a:pt x="8055" y="29695"/>
                  </a:cubicBezTo>
                  <a:cubicBezTo>
                    <a:pt x="8052" y="29804"/>
                    <a:pt x="8055" y="29913"/>
                    <a:pt x="8066" y="30024"/>
                  </a:cubicBezTo>
                  <a:cubicBezTo>
                    <a:pt x="8124" y="30792"/>
                    <a:pt x="8467" y="31486"/>
                    <a:pt x="9025" y="32016"/>
                  </a:cubicBezTo>
                  <a:cubicBezTo>
                    <a:pt x="9048" y="32516"/>
                    <a:pt x="9187" y="32998"/>
                    <a:pt x="9444" y="33439"/>
                  </a:cubicBezTo>
                  <a:cubicBezTo>
                    <a:pt x="9890" y="34212"/>
                    <a:pt x="10630" y="34756"/>
                    <a:pt x="11531" y="34960"/>
                  </a:cubicBezTo>
                  <a:cubicBezTo>
                    <a:pt x="11584" y="34973"/>
                    <a:pt x="11639" y="34982"/>
                    <a:pt x="11692" y="34990"/>
                  </a:cubicBezTo>
                  <a:cubicBezTo>
                    <a:pt x="11695" y="34993"/>
                    <a:pt x="11695" y="34996"/>
                    <a:pt x="11695" y="35001"/>
                  </a:cubicBezTo>
                  <a:cubicBezTo>
                    <a:pt x="12253" y="36011"/>
                    <a:pt x="13227" y="36631"/>
                    <a:pt x="14329" y="36706"/>
                  </a:cubicBezTo>
                  <a:cubicBezTo>
                    <a:pt x="14429" y="36873"/>
                    <a:pt x="14541" y="37041"/>
                    <a:pt x="14661" y="37208"/>
                  </a:cubicBezTo>
                  <a:cubicBezTo>
                    <a:pt x="15196" y="37964"/>
                    <a:pt x="15824" y="38600"/>
                    <a:pt x="16524" y="39091"/>
                  </a:cubicBezTo>
                  <a:cubicBezTo>
                    <a:pt x="16814" y="39298"/>
                    <a:pt x="17272" y="39588"/>
                    <a:pt x="17869" y="39761"/>
                  </a:cubicBezTo>
                  <a:cubicBezTo>
                    <a:pt x="18202" y="39859"/>
                    <a:pt x="18537" y="39906"/>
                    <a:pt x="18867" y="39906"/>
                  </a:cubicBezTo>
                  <a:cubicBezTo>
                    <a:pt x="18960" y="39906"/>
                    <a:pt x="19052" y="39902"/>
                    <a:pt x="19144" y="39895"/>
                  </a:cubicBezTo>
                  <a:cubicBezTo>
                    <a:pt x="19445" y="40162"/>
                    <a:pt x="19786" y="40433"/>
                    <a:pt x="20171" y="40679"/>
                  </a:cubicBezTo>
                  <a:cubicBezTo>
                    <a:pt x="20659" y="40988"/>
                    <a:pt x="21136" y="41200"/>
                    <a:pt x="21630" y="41317"/>
                  </a:cubicBezTo>
                  <a:cubicBezTo>
                    <a:pt x="21916" y="41385"/>
                    <a:pt x="22198" y="41418"/>
                    <a:pt x="22474" y="41418"/>
                  </a:cubicBezTo>
                  <a:cubicBezTo>
                    <a:pt x="22688" y="41418"/>
                    <a:pt x="22898" y="41398"/>
                    <a:pt x="23103" y="41359"/>
                  </a:cubicBezTo>
                  <a:cubicBezTo>
                    <a:pt x="23555" y="41535"/>
                    <a:pt x="24034" y="41627"/>
                    <a:pt x="24517" y="41627"/>
                  </a:cubicBezTo>
                  <a:cubicBezTo>
                    <a:pt x="24676" y="41627"/>
                    <a:pt x="24835" y="41616"/>
                    <a:pt x="24991" y="41596"/>
                  </a:cubicBezTo>
                  <a:cubicBezTo>
                    <a:pt x="25700" y="41507"/>
                    <a:pt x="26383" y="41281"/>
                    <a:pt x="27033" y="40927"/>
                  </a:cubicBezTo>
                  <a:cubicBezTo>
                    <a:pt x="27444" y="40698"/>
                    <a:pt x="27837" y="40425"/>
                    <a:pt x="28208" y="40109"/>
                  </a:cubicBezTo>
                  <a:lnTo>
                    <a:pt x="28735" y="40475"/>
                  </a:lnTo>
                  <a:lnTo>
                    <a:pt x="29170" y="39158"/>
                  </a:lnTo>
                  <a:cubicBezTo>
                    <a:pt x="29539" y="38729"/>
                    <a:pt x="29851" y="38299"/>
                    <a:pt x="30111" y="37855"/>
                  </a:cubicBezTo>
                  <a:cubicBezTo>
                    <a:pt x="30903" y="37808"/>
                    <a:pt x="31659" y="37518"/>
                    <a:pt x="32295" y="37013"/>
                  </a:cubicBezTo>
                  <a:cubicBezTo>
                    <a:pt x="32828" y="36592"/>
                    <a:pt x="33297" y="36067"/>
                    <a:pt x="33693" y="35453"/>
                  </a:cubicBezTo>
                  <a:cubicBezTo>
                    <a:pt x="34011" y="34965"/>
                    <a:pt x="34259" y="34463"/>
                    <a:pt x="34463" y="33961"/>
                  </a:cubicBezTo>
                  <a:cubicBezTo>
                    <a:pt x="34661" y="33905"/>
                    <a:pt x="34862" y="33835"/>
                    <a:pt x="35057" y="33749"/>
                  </a:cubicBezTo>
                  <a:cubicBezTo>
                    <a:pt x="35481" y="33562"/>
                    <a:pt x="35821" y="33341"/>
                    <a:pt x="36039" y="33188"/>
                  </a:cubicBezTo>
                  <a:cubicBezTo>
                    <a:pt x="37222" y="32365"/>
                    <a:pt x="38184" y="31280"/>
                    <a:pt x="38965" y="29885"/>
                  </a:cubicBezTo>
                  <a:cubicBezTo>
                    <a:pt x="39593" y="29547"/>
                    <a:pt x="40168" y="29162"/>
                    <a:pt x="40706" y="28794"/>
                  </a:cubicBezTo>
                  <a:cubicBezTo>
                    <a:pt x="41722" y="28097"/>
                    <a:pt x="42564" y="27332"/>
                    <a:pt x="43287" y="26453"/>
                  </a:cubicBezTo>
                  <a:cubicBezTo>
                    <a:pt x="43482" y="26216"/>
                    <a:pt x="43680" y="25982"/>
                    <a:pt x="43878" y="25750"/>
                  </a:cubicBezTo>
                  <a:cubicBezTo>
                    <a:pt x="43954" y="25667"/>
                    <a:pt x="43987" y="25644"/>
                    <a:pt x="43990" y="25644"/>
                  </a:cubicBezTo>
                  <a:cubicBezTo>
                    <a:pt x="44327" y="25466"/>
                    <a:pt x="44673" y="25262"/>
                    <a:pt x="45014" y="25033"/>
                  </a:cubicBezTo>
                  <a:cubicBezTo>
                    <a:pt x="45934" y="24417"/>
                    <a:pt x="46657" y="23756"/>
                    <a:pt x="47220" y="23005"/>
                  </a:cubicBezTo>
                  <a:cubicBezTo>
                    <a:pt x="48183" y="21733"/>
                    <a:pt x="48724" y="20213"/>
                    <a:pt x="48836" y="18478"/>
                  </a:cubicBezTo>
                  <a:cubicBezTo>
                    <a:pt x="48914" y="17303"/>
                    <a:pt x="48827" y="16075"/>
                    <a:pt x="48573" y="14753"/>
                  </a:cubicBezTo>
                  <a:cubicBezTo>
                    <a:pt x="48515" y="14438"/>
                    <a:pt x="48445" y="14120"/>
                    <a:pt x="48378" y="13802"/>
                  </a:cubicBezTo>
                  <a:cubicBezTo>
                    <a:pt x="48278" y="13328"/>
                    <a:pt x="48186" y="12878"/>
                    <a:pt x="48110" y="12438"/>
                  </a:cubicBezTo>
                  <a:lnTo>
                    <a:pt x="48102" y="12407"/>
                  </a:lnTo>
                  <a:cubicBezTo>
                    <a:pt x="48096" y="12362"/>
                    <a:pt x="48085" y="12318"/>
                    <a:pt x="48077" y="12273"/>
                  </a:cubicBezTo>
                  <a:cubicBezTo>
                    <a:pt x="48102" y="12036"/>
                    <a:pt x="48138" y="11790"/>
                    <a:pt x="48175" y="11573"/>
                  </a:cubicBezTo>
                  <a:cubicBezTo>
                    <a:pt x="48253" y="11093"/>
                    <a:pt x="48334" y="10521"/>
                    <a:pt x="48255" y="9857"/>
                  </a:cubicBezTo>
                  <a:cubicBezTo>
                    <a:pt x="48071" y="8219"/>
                    <a:pt x="47485" y="6769"/>
                    <a:pt x="46509" y="5544"/>
                  </a:cubicBezTo>
                  <a:cubicBezTo>
                    <a:pt x="45605" y="4409"/>
                    <a:pt x="44534" y="3951"/>
                    <a:pt x="43753" y="3614"/>
                  </a:cubicBezTo>
                  <a:cubicBezTo>
                    <a:pt x="43454" y="3482"/>
                    <a:pt x="43195" y="3371"/>
                    <a:pt x="42994" y="3243"/>
                  </a:cubicBezTo>
                  <a:cubicBezTo>
                    <a:pt x="42840" y="3145"/>
                    <a:pt x="42603" y="2944"/>
                    <a:pt x="42372" y="2749"/>
                  </a:cubicBezTo>
                  <a:cubicBezTo>
                    <a:pt x="41744" y="2213"/>
                    <a:pt x="40960" y="1552"/>
                    <a:pt x="39900" y="1203"/>
                  </a:cubicBezTo>
                  <a:cubicBezTo>
                    <a:pt x="39805" y="1172"/>
                    <a:pt x="39713" y="1139"/>
                    <a:pt x="39615" y="1106"/>
                  </a:cubicBezTo>
                  <a:cubicBezTo>
                    <a:pt x="39030" y="902"/>
                    <a:pt x="38226" y="623"/>
                    <a:pt x="37278" y="620"/>
                  </a:cubicBezTo>
                  <a:lnTo>
                    <a:pt x="37040" y="620"/>
                  </a:lnTo>
                  <a:cubicBezTo>
                    <a:pt x="36828" y="620"/>
                    <a:pt x="36619" y="620"/>
                    <a:pt x="36410" y="615"/>
                  </a:cubicBezTo>
                  <a:cubicBezTo>
                    <a:pt x="36310" y="609"/>
                    <a:pt x="36206" y="609"/>
                    <a:pt x="36103" y="606"/>
                  </a:cubicBezTo>
                  <a:cubicBezTo>
                    <a:pt x="35936" y="603"/>
                    <a:pt x="35779" y="603"/>
                    <a:pt x="35685" y="592"/>
                  </a:cubicBezTo>
                  <a:cubicBezTo>
                    <a:pt x="35548" y="575"/>
                    <a:pt x="35333" y="522"/>
                    <a:pt x="35110" y="464"/>
                  </a:cubicBezTo>
                  <a:lnTo>
                    <a:pt x="34881" y="408"/>
                  </a:lnTo>
                  <a:cubicBezTo>
                    <a:pt x="33871" y="157"/>
                    <a:pt x="33065" y="31"/>
                    <a:pt x="32267" y="6"/>
                  </a:cubicBezTo>
                  <a:cubicBezTo>
                    <a:pt x="32129" y="2"/>
                    <a:pt x="31991" y="0"/>
                    <a:pt x="31854"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7"/>
            <p:cNvSpPr/>
            <p:nvPr/>
          </p:nvSpPr>
          <p:spPr>
            <a:xfrm>
              <a:off x="4120758" y="1136033"/>
              <a:ext cx="817134" cy="554940"/>
            </a:xfrm>
            <a:custGeom>
              <a:avLst/>
              <a:gdLst/>
              <a:ahLst/>
              <a:cxnLst/>
              <a:rect l="l" t="t" r="r" b="b"/>
              <a:pathLst>
                <a:path w="27469" h="18655" extrusionOk="0">
                  <a:moveTo>
                    <a:pt x="15124" y="1"/>
                  </a:moveTo>
                  <a:lnTo>
                    <a:pt x="0" y="6579"/>
                  </a:lnTo>
                  <a:lnTo>
                    <a:pt x="1384" y="7893"/>
                  </a:lnTo>
                  <a:lnTo>
                    <a:pt x="3315" y="9062"/>
                  </a:lnTo>
                  <a:cubicBezTo>
                    <a:pt x="3315" y="9062"/>
                    <a:pt x="1270" y="9347"/>
                    <a:pt x="1789" y="9849"/>
                  </a:cubicBezTo>
                  <a:cubicBezTo>
                    <a:pt x="2122" y="10169"/>
                    <a:pt x="3041" y="10227"/>
                    <a:pt x="3663" y="10227"/>
                  </a:cubicBezTo>
                  <a:cubicBezTo>
                    <a:pt x="4015" y="10227"/>
                    <a:pt x="4272" y="10209"/>
                    <a:pt x="4272" y="10209"/>
                  </a:cubicBezTo>
                  <a:lnTo>
                    <a:pt x="4272" y="10209"/>
                  </a:lnTo>
                  <a:cubicBezTo>
                    <a:pt x="4272" y="10209"/>
                    <a:pt x="2506" y="11450"/>
                    <a:pt x="2695" y="11997"/>
                  </a:cubicBezTo>
                  <a:cubicBezTo>
                    <a:pt x="2733" y="12104"/>
                    <a:pt x="2845" y="12147"/>
                    <a:pt x="3000" y="12147"/>
                  </a:cubicBezTo>
                  <a:cubicBezTo>
                    <a:pt x="3637" y="12147"/>
                    <a:pt x="5011" y="11420"/>
                    <a:pt x="5011" y="11420"/>
                  </a:cubicBezTo>
                  <a:lnTo>
                    <a:pt x="5011" y="11420"/>
                  </a:lnTo>
                  <a:cubicBezTo>
                    <a:pt x="5011" y="11420"/>
                    <a:pt x="4633" y="13819"/>
                    <a:pt x="5212" y="13819"/>
                  </a:cubicBezTo>
                  <a:cubicBezTo>
                    <a:pt x="5232" y="13819"/>
                    <a:pt x="5253" y="13816"/>
                    <a:pt x="5276" y="13810"/>
                  </a:cubicBezTo>
                  <a:cubicBezTo>
                    <a:pt x="5940" y="13632"/>
                    <a:pt x="6157" y="12664"/>
                    <a:pt x="6275" y="12664"/>
                  </a:cubicBezTo>
                  <a:cubicBezTo>
                    <a:pt x="6395" y="12664"/>
                    <a:pt x="7494" y="15593"/>
                    <a:pt x="8543" y="16408"/>
                  </a:cubicBezTo>
                  <a:cubicBezTo>
                    <a:pt x="9038" y="16793"/>
                    <a:pt x="9374" y="16895"/>
                    <a:pt x="9590" y="16895"/>
                  </a:cubicBezTo>
                  <a:cubicBezTo>
                    <a:pt x="9833" y="16895"/>
                    <a:pt x="9926" y="16768"/>
                    <a:pt x="9926" y="16768"/>
                  </a:cubicBezTo>
                  <a:lnTo>
                    <a:pt x="10261" y="16051"/>
                  </a:lnTo>
                  <a:cubicBezTo>
                    <a:pt x="10261" y="16051"/>
                    <a:pt x="12060" y="18418"/>
                    <a:pt x="12851" y="18418"/>
                  </a:cubicBezTo>
                  <a:cubicBezTo>
                    <a:pt x="12880" y="18418"/>
                    <a:pt x="12908" y="18415"/>
                    <a:pt x="12934" y="18408"/>
                  </a:cubicBezTo>
                  <a:cubicBezTo>
                    <a:pt x="13133" y="18357"/>
                    <a:pt x="13260" y="18347"/>
                    <a:pt x="13343" y="18347"/>
                  </a:cubicBezTo>
                  <a:cubicBezTo>
                    <a:pt x="13392" y="18347"/>
                    <a:pt x="13427" y="18351"/>
                    <a:pt x="13452" y="18351"/>
                  </a:cubicBezTo>
                  <a:cubicBezTo>
                    <a:pt x="13544" y="18351"/>
                    <a:pt x="13518" y="18308"/>
                    <a:pt x="13654" y="17911"/>
                  </a:cubicBezTo>
                  <a:lnTo>
                    <a:pt x="13983" y="17697"/>
                  </a:lnTo>
                  <a:cubicBezTo>
                    <a:pt x="13983" y="17697"/>
                    <a:pt x="14426" y="18654"/>
                    <a:pt x="15364" y="18654"/>
                  </a:cubicBezTo>
                  <a:cubicBezTo>
                    <a:pt x="15396" y="18654"/>
                    <a:pt x="15428" y="18653"/>
                    <a:pt x="15461" y="18651"/>
                  </a:cubicBezTo>
                  <a:cubicBezTo>
                    <a:pt x="16469" y="18581"/>
                    <a:pt x="17512" y="17459"/>
                    <a:pt x="17512" y="17459"/>
                  </a:cubicBezTo>
                  <a:lnTo>
                    <a:pt x="18444" y="16210"/>
                  </a:lnTo>
                  <a:lnTo>
                    <a:pt x="18444" y="15646"/>
                  </a:lnTo>
                  <a:lnTo>
                    <a:pt x="19861" y="14633"/>
                  </a:lnTo>
                  <a:cubicBezTo>
                    <a:pt x="19861" y="14633"/>
                    <a:pt x="19935" y="14870"/>
                    <a:pt x="20293" y="14870"/>
                  </a:cubicBezTo>
                  <a:cubicBezTo>
                    <a:pt x="20472" y="14870"/>
                    <a:pt x="20722" y="14811"/>
                    <a:pt x="21069" y="14633"/>
                  </a:cubicBezTo>
                  <a:cubicBezTo>
                    <a:pt x="22104" y="14101"/>
                    <a:pt x="22715" y="12471"/>
                    <a:pt x="22715" y="12471"/>
                  </a:cubicBezTo>
                  <a:lnTo>
                    <a:pt x="23167" y="10825"/>
                  </a:lnTo>
                  <a:lnTo>
                    <a:pt x="23622" y="11090"/>
                  </a:lnTo>
                  <a:cubicBezTo>
                    <a:pt x="23622" y="11090"/>
                    <a:pt x="23703" y="11157"/>
                    <a:pt x="23911" y="11157"/>
                  </a:cubicBezTo>
                  <a:cubicBezTo>
                    <a:pt x="24145" y="11157"/>
                    <a:pt x="24540" y="11072"/>
                    <a:pt x="25162" y="10708"/>
                  </a:cubicBezTo>
                  <a:cubicBezTo>
                    <a:pt x="26333" y="10025"/>
                    <a:pt x="26975" y="8895"/>
                    <a:pt x="26975" y="8895"/>
                  </a:cubicBezTo>
                  <a:lnTo>
                    <a:pt x="27469" y="7662"/>
                  </a:lnTo>
                  <a:lnTo>
                    <a:pt x="1512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7"/>
            <p:cNvSpPr/>
            <p:nvPr/>
          </p:nvSpPr>
          <p:spPr>
            <a:xfrm>
              <a:off x="4526484" y="629849"/>
              <a:ext cx="697549" cy="758621"/>
            </a:xfrm>
            <a:custGeom>
              <a:avLst/>
              <a:gdLst/>
              <a:ahLst/>
              <a:cxnLst/>
              <a:rect l="l" t="t" r="r" b="b"/>
              <a:pathLst>
                <a:path w="23449" h="25502" extrusionOk="0">
                  <a:moveTo>
                    <a:pt x="8891" y="1"/>
                  </a:moveTo>
                  <a:cubicBezTo>
                    <a:pt x="8453" y="1"/>
                    <a:pt x="7960" y="14"/>
                    <a:pt x="7402" y="44"/>
                  </a:cubicBezTo>
                  <a:cubicBezTo>
                    <a:pt x="2969" y="289"/>
                    <a:pt x="1086" y="4561"/>
                    <a:pt x="1086" y="4561"/>
                  </a:cubicBezTo>
                  <a:lnTo>
                    <a:pt x="1" y="11426"/>
                  </a:lnTo>
                  <a:lnTo>
                    <a:pt x="1744" y="20220"/>
                  </a:lnTo>
                  <a:cubicBezTo>
                    <a:pt x="1744" y="20220"/>
                    <a:pt x="2581" y="21489"/>
                    <a:pt x="2662" y="21539"/>
                  </a:cubicBezTo>
                  <a:cubicBezTo>
                    <a:pt x="2743" y="21595"/>
                    <a:pt x="3390" y="22429"/>
                    <a:pt x="3471" y="22432"/>
                  </a:cubicBezTo>
                  <a:cubicBezTo>
                    <a:pt x="3552" y="22438"/>
                    <a:pt x="3014" y="22703"/>
                    <a:pt x="4470" y="23699"/>
                  </a:cubicBezTo>
                  <a:cubicBezTo>
                    <a:pt x="5893" y="24671"/>
                    <a:pt x="6565" y="25502"/>
                    <a:pt x="10619" y="25502"/>
                  </a:cubicBezTo>
                  <a:cubicBezTo>
                    <a:pt x="10705" y="25502"/>
                    <a:pt x="10792" y="25501"/>
                    <a:pt x="10881" y="25501"/>
                  </a:cubicBezTo>
                  <a:cubicBezTo>
                    <a:pt x="15172" y="25467"/>
                    <a:pt x="18480" y="21126"/>
                    <a:pt x="18480" y="21126"/>
                  </a:cubicBezTo>
                  <a:cubicBezTo>
                    <a:pt x="18480" y="21126"/>
                    <a:pt x="18405" y="20571"/>
                    <a:pt x="18832" y="20409"/>
                  </a:cubicBezTo>
                  <a:cubicBezTo>
                    <a:pt x="19264" y="20250"/>
                    <a:pt x="21825" y="18825"/>
                    <a:pt x="22637" y="16880"/>
                  </a:cubicBezTo>
                  <a:cubicBezTo>
                    <a:pt x="23449" y="14941"/>
                    <a:pt x="22827" y="13460"/>
                    <a:pt x="22472" y="11412"/>
                  </a:cubicBezTo>
                  <a:cubicBezTo>
                    <a:pt x="22124" y="9367"/>
                    <a:pt x="22205" y="8505"/>
                    <a:pt x="22205" y="8505"/>
                  </a:cubicBezTo>
                  <a:cubicBezTo>
                    <a:pt x="22205" y="8505"/>
                    <a:pt x="22559" y="7535"/>
                    <a:pt x="22062" y="5757"/>
                  </a:cubicBezTo>
                  <a:cubicBezTo>
                    <a:pt x="21566" y="3978"/>
                    <a:pt x="20620" y="3816"/>
                    <a:pt x="19298" y="3249"/>
                  </a:cubicBezTo>
                  <a:cubicBezTo>
                    <a:pt x="17978" y="2686"/>
                    <a:pt x="18374" y="2270"/>
                    <a:pt x="16901" y="1391"/>
                  </a:cubicBezTo>
                  <a:cubicBezTo>
                    <a:pt x="15748" y="704"/>
                    <a:pt x="14881" y="614"/>
                    <a:pt x="14013" y="614"/>
                  </a:cubicBezTo>
                  <a:cubicBezTo>
                    <a:pt x="13774" y="614"/>
                    <a:pt x="13536" y="621"/>
                    <a:pt x="13291" y="624"/>
                  </a:cubicBezTo>
                  <a:cubicBezTo>
                    <a:pt x="13282" y="624"/>
                    <a:pt x="13273" y="624"/>
                    <a:pt x="13263" y="624"/>
                  </a:cubicBezTo>
                  <a:cubicBezTo>
                    <a:pt x="12294" y="624"/>
                    <a:pt x="11903" y="1"/>
                    <a:pt x="88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7"/>
            <p:cNvSpPr/>
            <p:nvPr/>
          </p:nvSpPr>
          <p:spPr>
            <a:xfrm>
              <a:off x="3937840" y="648590"/>
              <a:ext cx="801725" cy="997136"/>
            </a:xfrm>
            <a:custGeom>
              <a:avLst/>
              <a:gdLst/>
              <a:ahLst/>
              <a:cxnLst/>
              <a:rect l="l" t="t" r="r" b="b"/>
              <a:pathLst>
                <a:path w="26951" h="33520" extrusionOk="0">
                  <a:moveTo>
                    <a:pt x="11804" y="6504"/>
                  </a:moveTo>
                  <a:cubicBezTo>
                    <a:pt x="13097" y="6504"/>
                    <a:pt x="14089" y="6941"/>
                    <a:pt x="14089" y="6941"/>
                  </a:cubicBezTo>
                  <a:lnTo>
                    <a:pt x="14025" y="6667"/>
                  </a:lnTo>
                  <a:lnTo>
                    <a:pt x="14025" y="6667"/>
                  </a:lnTo>
                  <a:cubicBezTo>
                    <a:pt x="15420" y="7144"/>
                    <a:pt x="16731" y="8006"/>
                    <a:pt x="17275" y="9120"/>
                  </a:cubicBezTo>
                  <a:cubicBezTo>
                    <a:pt x="17939" y="10475"/>
                    <a:pt x="17858" y="12679"/>
                    <a:pt x="17858" y="12679"/>
                  </a:cubicBezTo>
                  <a:lnTo>
                    <a:pt x="17484" y="14169"/>
                  </a:lnTo>
                  <a:lnTo>
                    <a:pt x="16156" y="16752"/>
                  </a:lnTo>
                  <a:cubicBezTo>
                    <a:pt x="16156" y="16752"/>
                    <a:pt x="13975" y="18060"/>
                    <a:pt x="12800" y="18060"/>
                  </a:cubicBezTo>
                  <a:cubicBezTo>
                    <a:pt x="12758" y="18060"/>
                    <a:pt x="12717" y="18059"/>
                    <a:pt x="12678" y="18055"/>
                  </a:cubicBezTo>
                  <a:cubicBezTo>
                    <a:pt x="11531" y="17955"/>
                    <a:pt x="9991" y="18365"/>
                    <a:pt x="7868" y="16345"/>
                  </a:cubicBezTo>
                  <a:cubicBezTo>
                    <a:pt x="6414" y="14961"/>
                    <a:pt x="6286" y="12872"/>
                    <a:pt x="6356" y="11689"/>
                  </a:cubicBezTo>
                  <a:lnTo>
                    <a:pt x="6780" y="9809"/>
                  </a:lnTo>
                  <a:cubicBezTo>
                    <a:pt x="6780" y="9809"/>
                    <a:pt x="7257" y="8269"/>
                    <a:pt x="9464" y="7072"/>
                  </a:cubicBezTo>
                  <a:cubicBezTo>
                    <a:pt x="10257" y="6642"/>
                    <a:pt x="11078" y="6504"/>
                    <a:pt x="11804" y="6504"/>
                  </a:cubicBezTo>
                  <a:close/>
                  <a:moveTo>
                    <a:pt x="12329" y="0"/>
                  </a:moveTo>
                  <a:cubicBezTo>
                    <a:pt x="10954" y="0"/>
                    <a:pt x="9819" y="225"/>
                    <a:pt x="9134" y="404"/>
                  </a:cubicBezTo>
                  <a:cubicBezTo>
                    <a:pt x="8342" y="541"/>
                    <a:pt x="6465" y="1060"/>
                    <a:pt x="4093" y="3013"/>
                  </a:cubicBezTo>
                  <a:cubicBezTo>
                    <a:pt x="933" y="5618"/>
                    <a:pt x="561" y="8606"/>
                    <a:pt x="561" y="8606"/>
                  </a:cubicBezTo>
                  <a:lnTo>
                    <a:pt x="1" y="10824"/>
                  </a:lnTo>
                  <a:lnTo>
                    <a:pt x="165" y="15023"/>
                  </a:lnTo>
                  <a:cubicBezTo>
                    <a:pt x="165" y="15023"/>
                    <a:pt x="1089" y="19567"/>
                    <a:pt x="5689" y="22750"/>
                  </a:cubicBezTo>
                  <a:cubicBezTo>
                    <a:pt x="7678" y="24127"/>
                    <a:pt x="9866" y="24517"/>
                    <a:pt x="11709" y="24517"/>
                  </a:cubicBezTo>
                  <a:cubicBezTo>
                    <a:pt x="14123" y="24517"/>
                    <a:pt x="15944" y="23847"/>
                    <a:pt x="15944" y="23847"/>
                  </a:cubicBezTo>
                  <a:lnTo>
                    <a:pt x="16600" y="24807"/>
                  </a:lnTo>
                  <a:lnTo>
                    <a:pt x="17113" y="25895"/>
                  </a:lnTo>
                  <a:lnTo>
                    <a:pt x="14987" y="27169"/>
                  </a:lnTo>
                  <a:lnTo>
                    <a:pt x="14430" y="27624"/>
                  </a:lnTo>
                  <a:lnTo>
                    <a:pt x="14379" y="28118"/>
                  </a:lnTo>
                  <a:lnTo>
                    <a:pt x="16904" y="31742"/>
                  </a:lnTo>
                  <a:lnTo>
                    <a:pt x="19805" y="30149"/>
                  </a:lnTo>
                  <a:lnTo>
                    <a:pt x="21898" y="33282"/>
                  </a:lnTo>
                  <a:lnTo>
                    <a:pt x="22152" y="33519"/>
                  </a:lnTo>
                  <a:cubicBezTo>
                    <a:pt x="22152" y="33519"/>
                    <a:pt x="25776" y="31209"/>
                    <a:pt x="26016" y="31031"/>
                  </a:cubicBezTo>
                  <a:cubicBezTo>
                    <a:pt x="26253" y="30849"/>
                    <a:pt x="24102" y="27599"/>
                    <a:pt x="23968" y="27462"/>
                  </a:cubicBezTo>
                  <a:cubicBezTo>
                    <a:pt x="23837" y="27320"/>
                    <a:pt x="26886" y="25842"/>
                    <a:pt x="26919" y="25490"/>
                  </a:cubicBezTo>
                  <a:cubicBezTo>
                    <a:pt x="26950" y="25133"/>
                    <a:pt x="24688" y="21531"/>
                    <a:pt x="24389" y="21397"/>
                  </a:cubicBezTo>
                  <a:cubicBezTo>
                    <a:pt x="24379" y="21393"/>
                    <a:pt x="24366" y="21391"/>
                    <a:pt x="24351" y="21391"/>
                  </a:cubicBezTo>
                  <a:cubicBezTo>
                    <a:pt x="23909" y="21391"/>
                    <a:pt x="21298" y="23152"/>
                    <a:pt x="21298" y="23152"/>
                  </a:cubicBezTo>
                  <a:lnTo>
                    <a:pt x="20246" y="21529"/>
                  </a:lnTo>
                  <a:cubicBezTo>
                    <a:pt x="20246" y="21529"/>
                    <a:pt x="23309" y="18518"/>
                    <a:pt x="23912" y="15782"/>
                  </a:cubicBezTo>
                  <a:cubicBezTo>
                    <a:pt x="24515" y="13042"/>
                    <a:pt x="25455" y="7984"/>
                    <a:pt x="20168" y="3066"/>
                  </a:cubicBezTo>
                  <a:cubicBezTo>
                    <a:pt x="17529" y="614"/>
                    <a:pt x="14601" y="0"/>
                    <a:pt x="123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7"/>
            <p:cNvSpPr/>
            <p:nvPr/>
          </p:nvSpPr>
          <p:spPr>
            <a:xfrm>
              <a:off x="3906814" y="618754"/>
              <a:ext cx="1313590" cy="1080697"/>
            </a:xfrm>
            <a:custGeom>
              <a:avLst/>
              <a:gdLst/>
              <a:ahLst/>
              <a:cxnLst/>
              <a:rect l="l" t="t" r="r" b="b"/>
              <a:pathLst>
                <a:path w="44158" h="36329" extrusionOk="0">
                  <a:moveTo>
                    <a:pt x="29731" y="635"/>
                  </a:moveTo>
                  <a:cubicBezTo>
                    <a:pt x="29799" y="635"/>
                    <a:pt x="29867" y="636"/>
                    <a:pt x="29935" y="637"/>
                  </a:cubicBezTo>
                  <a:cubicBezTo>
                    <a:pt x="30557" y="651"/>
                    <a:pt x="31165" y="757"/>
                    <a:pt x="31765" y="897"/>
                  </a:cubicBezTo>
                  <a:cubicBezTo>
                    <a:pt x="32077" y="969"/>
                    <a:pt x="32387" y="1053"/>
                    <a:pt x="32697" y="1128"/>
                  </a:cubicBezTo>
                  <a:cubicBezTo>
                    <a:pt x="32680" y="1173"/>
                    <a:pt x="32635" y="1173"/>
                    <a:pt x="32602" y="1187"/>
                  </a:cubicBezTo>
                  <a:cubicBezTo>
                    <a:pt x="32301" y="1310"/>
                    <a:pt x="31999" y="1438"/>
                    <a:pt x="31709" y="1589"/>
                  </a:cubicBezTo>
                  <a:cubicBezTo>
                    <a:pt x="31645" y="1622"/>
                    <a:pt x="31588" y="1636"/>
                    <a:pt x="31519" y="1636"/>
                  </a:cubicBezTo>
                  <a:cubicBezTo>
                    <a:pt x="31513" y="1636"/>
                    <a:pt x="31506" y="1636"/>
                    <a:pt x="31500" y="1636"/>
                  </a:cubicBezTo>
                  <a:cubicBezTo>
                    <a:pt x="31123" y="1619"/>
                    <a:pt x="30745" y="1599"/>
                    <a:pt x="30364" y="1599"/>
                  </a:cubicBezTo>
                  <a:cubicBezTo>
                    <a:pt x="30318" y="1599"/>
                    <a:pt x="30273" y="1599"/>
                    <a:pt x="30228" y="1600"/>
                  </a:cubicBezTo>
                  <a:cubicBezTo>
                    <a:pt x="28830" y="1625"/>
                    <a:pt x="27497" y="1935"/>
                    <a:pt x="26236" y="2543"/>
                  </a:cubicBezTo>
                  <a:cubicBezTo>
                    <a:pt x="25454" y="2914"/>
                    <a:pt x="24729" y="3371"/>
                    <a:pt x="24079" y="3946"/>
                  </a:cubicBezTo>
                  <a:cubicBezTo>
                    <a:pt x="23895" y="4111"/>
                    <a:pt x="23714" y="4286"/>
                    <a:pt x="23546" y="4471"/>
                  </a:cubicBezTo>
                  <a:cubicBezTo>
                    <a:pt x="23387" y="4643"/>
                    <a:pt x="23276" y="4844"/>
                    <a:pt x="23181" y="5081"/>
                  </a:cubicBezTo>
                  <a:cubicBezTo>
                    <a:pt x="23502" y="4942"/>
                    <a:pt x="23753" y="4736"/>
                    <a:pt x="24004" y="4532"/>
                  </a:cubicBezTo>
                  <a:cubicBezTo>
                    <a:pt x="24665" y="3996"/>
                    <a:pt x="25354" y="3500"/>
                    <a:pt x="26110" y="3104"/>
                  </a:cubicBezTo>
                  <a:cubicBezTo>
                    <a:pt x="27064" y="2601"/>
                    <a:pt x="28080" y="2269"/>
                    <a:pt x="29154" y="2124"/>
                  </a:cubicBezTo>
                  <a:cubicBezTo>
                    <a:pt x="29624" y="2060"/>
                    <a:pt x="30099" y="2031"/>
                    <a:pt x="30577" y="2031"/>
                  </a:cubicBezTo>
                  <a:cubicBezTo>
                    <a:pt x="30677" y="2031"/>
                    <a:pt x="30777" y="2033"/>
                    <a:pt x="30878" y="2035"/>
                  </a:cubicBezTo>
                  <a:cubicBezTo>
                    <a:pt x="30872" y="2091"/>
                    <a:pt x="30828" y="2099"/>
                    <a:pt x="30797" y="2119"/>
                  </a:cubicBezTo>
                  <a:cubicBezTo>
                    <a:pt x="29349" y="3034"/>
                    <a:pt x="28107" y="4180"/>
                    <a:pt x="27059" y="5531"/>
                  </a:cubicBezTo>
                  <a:cubicBezTo>
                    <a:pt x="26210" y="6621"/>
                    <a:pt x="25541" y="7815"/>
                    <a:pt x="25083" y="9127"/>
                  </a:cubicBezTo>
                  <a:cubicBezTo>
                    <a:pt x="25075" y="9155"/>
                    <a:pt x="25061" y="9177"/>
                    <a:pt x="25039" y="9230"/>
                  </a:cubicBezTo>
                  <a:cubicBezTo>
                    <a:pt x="24442" y="7523"/>
                    <a:pt x="23541" y="6019"/>
                    <a:pt x="22313" y="4705"/>
                  </a:cubicBezTo>
                  <a:cubicBezTo>
                    <a:pt x="22344" y="4613"/>
                    <a:pt x="22400" y="4535"/>
                    <a:pt x="22444" y="4459"/>
                  </a:cubicBezTo>
                  <a:cubicBezTo>
                    <a:pt x="23038" y="3477"/>
                    <a:pt x="23786" y="2646"/>
                    <a:pt x="24735" y="1993"/>
                  </a:cubicBezTo>
                  <a:cubicBezTo>
                    <a:pt x="25415" y="1527"/>
                    <a:pt x="26163" y="1223"/>
                    <a:pt x="26953" y="1008"/>
                  </a:cubicBezTo>
                  <a:cubicBezTo>
                    <a:pt x="27863" y="761"/>
                    <a:pt x="28791" y="635"/>
                    <a:pt x="29731" y="635"/>
                  </a:cubicBezTo>
                  <a:close/>
                  <a:moveTo>
                    <a:pt x="34815" y="1264"/>
                  </a:moveTo>
                  <a:cubicBezTo>
                    <a:pt x="35770" y="1264"/>
                    <a:pt x="36334" y="1468"/>
                    <a:pt x="37241" y="1862"/>
                  </a:cubicBezTo>
                  <a:cubicBezTo>
                    <a:pt x="37928" y="2158"/>
                    <a:pt x="38887" y="3193"/>
                    <a:pt x="39498" y="3628"/>
                  </a:cubicBezTo>
                  <a:cubicBezTo>
                    <a:pt x="40304" y="4208"/>
                    <a:pt x="41178" y="4141"/>
                    <a:pt x="41805" y="4920"/>
                  </a:cubicBezTo>
                  <a:cubicBezTo>
                    <a:pt x="42427" y="5687"/>
                    <a:pt x="42762" y="6571"/>
                    <a:pt x="42882" y="7545"/>
                  </a:cubicBezTo>
                  <a:cubicBezTo>
                    <a:pt x="42921" y="7841"/>
                    <a:pt x="42874" y="8133"/>
                    <a:pt x="42824" y="8426"/>
                  </a:cubicBezTo>
                  <a:cubicBezTo>
                    <a:pt x="42771" y="8739"/>
                    <a:pt x="42726" y="9051"/>
                    <a:pt x="42698" y="9367"/>
                  </a:cubicBezTo>
                  <a:cubicBezTo>
                    <a:pt x="42698" y="9378"/>
                    <a:pt x="42693" y="9389"/>
                    <a:pt x="42687" y="9400"/>
                  </a:cubicBezTo>
                  <a:cubicBezTo>
                    <a:pt x="42679" y="9407"/>
                    <a:pt x="42672" y="9409"/>
                    <a:pt x="42666" y="9409"/>
                  </a:cubicBezTo>
                  <a:cubicBezTo>
                    <a:pt x="42657" y="9409"/>
                    <a:pt x="42650" y="9403"/>
                    <a:pt x="42645" y="9394"/>
                  </a:cubicBezTo>
                  <a:cubicBezTo>
                    <a:pt x="42207" y="8652"/>
                    <a:pt x="41649" y="8005"/>
                    <a:pt x="41060" y="7383"/>
                  </a:cubicBezTo>
                  <a:cubicBezTo>
                    <a:pt x="40656" y="6956"/>
                    <a:pt x="40240" y="6546"/>
                    <a:pt x="39797" y="6158"/>
                  </a:cubicBezTo>
                  <a:cubicBezTo>
                    <a:pt x="38795" y="5280"/>
                    <a:pt x="37679" y="4574"/>
                    <a:pt x="36485" y="3999"/>
                  </a:cubicBezTo>
                  <a:cubicBezTo>
                    <a:pt x="35531" y="3539"/>
                    <a:pt x="34532" y="3226"/>
                    <a:pt x="33500" y="3003"/>
                  </a:cubicBezTo>
                  <a:cubicBezTo>
                    <a:pt x="33285" y="2956"/>
                    <a:pt x="33073" y="2914"/>
                    <a:pt x="32861" y="2872"/>
                  </a:cubicBezTo>
                  <a:cubicBezTo>
                    <a:pt x="32819" y="2866"/>
                    <a:pt x="32778" y="2866"/>
                    <a:pt x="32741" y="2827"/>
                  </a:cubicBezTo>
                  <a:cubicBezTo>
                    <a:pt x="32892" y="2744"/>
                    <a:pt x="33054" y="2702"/>
                    <a:pt x="33210" y="2671"/>
                  </a:cubicBezTo>
                  <a:cubicBezTo>
                    <a:pt x="33846" y="2511"/>
                    <a:pt x="34490" y="2415"/>
                    <a:pt x="35145" y="2415"/>
                  </a:cubicBezTo>
                  <a:cubicBezTo>
                    <a:pt x="35269" y="2415"/>
                    <a:pt x="35393" y="2419"/>
                    <a:pt x="35517" y="2426"/>
                  </a:cubicBezTo>
                  <a:cubicBezTo>
                    <a:pt x="36014" y="2459"/>
                    <a:pt x="36508" y="2507"/>
                    <a:pt x="36996" y="2615"/>
                  </a:cubicBezTo>
                  <a:cubicBezTo>
                    <a:pt x="37065" y="2629"/>
                    <a:pt x="37132" y="2637"/>
                    <a:pt x="37199" y="2637"/>
                  </a:cubicBezTo>
                  <a:cubicBezTo>
                    <a:pt x="37286" y="2637"/>
                    <a:pt x="37373" y="2623"/>
                    <a:pt x="37464" y="2590"/>
                  </a:cubicBezTo>
                  <a:cubicBezTo>
                    <a:pt x="37397" y="2479"/>
                    <a:pt x="37303" y="2398"/>
                    <a:pt x="37183" y="2350"/>
                  </a:cubicBezTo>
                  <a:cubicBezTo>
                    <a:pt x="36906" y="2244"/>
                    <a:pt x="36614" y="2197"/>
                    <a:pt x="36323" y="2141"/>
                  </a:cubicBezTo>
                  <a:cubicBezTo>
                    <a:pt x="35925" y="2068"/>
                    <a:pt x="35523" y="2041"/>
                    <a:pt x="35120" y="2041"/>
                  </a:cubicBezTo>
                  <a:cubicBezTo>
                    <a:pt x="35046" y="2041"/>
                    <a:pt x="34972" y="2042"/>
                    <a:pt x="34898" y="2043"/>
                  </a:cubicBezTo>
                  <a:cubicBezTo>
                    <a:pt x="34468" y="2049"/>
                    <a:pt x="34039" y="2057"/>
                    <a:pt x="33615" y="2135"/>
                  </a:cubicBezTo>
                  <a:cubicBezTo>
                    <a:pt x="33057" y="2241"/>
                    <a:pt x="32513" y="2378"/>
                    <a:pt x="32027" y="2691"/>
                  </a:cubicBezTo>
                  <a:cubicBezTo>
                    <a:pt x="31998" y="2710"/>
                    <a:pt x="31966" y="2728"/>
                    <a:pt x="31928" y="2728"/>
                  </a:cubicBezTo>
                  <a:cubicBezTo>
                    <a:pt x="31923" y="2728"/>
                    <a:pt x="31918" y="2728"/>
                    <a:pt x="31913" y="2727"/>
                  </a:cubicBezTo>
                  <a:cubicBezTo>
                    <a:pt x="31631" y="2691"/>
                    <a:pt x="31346" y="2691"/>
                    <a:pt x="31062" y="2688"/>
                  </a:cubicBezTo>
                  <a:cubicBezTo>
                    <a:pt x="31059" y="2629"/>
                    <a:pt x="31104" y="2624"/>
                    <a:pt x="31132" y="2607"/>
                  </a:cubicBezTo>
                  <a:cubicBezTo>
                    <a:pt x="31377" y="2462"/>
                    <a:pt x="31631" y="2311"/>
                    <a:pt x="31882" y="2169"/>
                  </a:cubicBezTo>
                  <a:cubicBezTo>
                    <a:pt x="31941" y="2135"/>
                    <a:pt x="31999" y="2102"/>
                    <a:pt x="32069" y="2099"/>
                  </a:cubicBezTo>
                  <a:cubicBezTo>
                    <a:pt x="32097" y="2094"/>
                    <a:pt x="32133" y="2085"/>
                    <a:pt x="32153" y="2063"/>
                  </a:cubicBezTo>
                  <a:cubicBezTo>
                    <a:pt x="32250" y="1960"/>
                    <a:pt x="32384" y="1921"/>
                    <a:pt x="32504" y="1868"/>
                  </a:cubicBezTo>
                  <a:cubicBezTo>
                    <a:pt x="33151" y="1586"/>
                    <a:pt x="33818" y="1393"/>
                    <a:pt x="34513" y="1276"/>
                  </a:cubicBezTo>
                  <a:cubicBezTo>
                    <a:pt x="34574" y="1265"/>
                    <a:pt x="34636" y="1268"/>
                    <a:pt x="34700" y="1265"/>
                  </a:cubicBezTo>
                  <a:cubicBezTo>
                    <a:pt x="34739" y="1264"/>
                    <a:pt x="34777" y="1264"/>
                    <a:pt x="34815" y="1264"/>
                  </a:cubicBezTo>
                  <a:close/>
                  <a:moveTo>
                    <a:pt x="30827" y="3222"/>
                  </a:moveTo>
                  <a:cubicBezTo>
                    <a:pt x="31553" y="3222"/>
                    <a:pt x="32270" y="3311"/>
                    <a:pt x="32981" y="3469"/>
                  </a:cubicBezTo>
                  <a:cubicBezTo>
                    <a:pt x="33469" y="3581"/>
                    <a:pt x="33963" y="3689"/>
                    <a:pt x="34443" y="3832"/>
                  </a:cubicBezTo>
                  <a:cubicBezTo>
                    <a:pt x="34485" y="3846"/>
                    <a:pt x="34530" y="3851"/>
                    <a:pt x="34577" y="3887"/>
                  </a:cubicBezTo>
                  <a:cubicBezTo>
                    <a:pt x="34429" y="3929"/>
                    <a:pt x="34290" y="3963"/>
                    <a:pt x="34150" y="4005"/>
                  </a:cubicBezTo>
                  <a:cubicBezTo>
                    <a:pt x="32568" y="4479"/>
                    <a:pt x="31118" y="5204"/>
                    <a:pt x="29815" y="6222"/>
                  </a:cubicBezTo>
                  <a:cubicBezTo>
                    <a:pt x="29452" y="6507"/>
                    <a:pt x="29103" y="6794"/>
                    <a:pt x="28788" y="7126"/>
                  </a:cubicBezTo>
                  <a:cubicBezTo>
                    <a:pt x="28735" y="7179"/>
                    <a:pt x="28691" y="7235"/>
                    <a:pt x="28682" y="7311"/>
                  </a:cubicBezTo>
                  <a:cubicBezTo>
                    <a:pt x="28677" y="7405"/>
                    <a:pt x="28705" y="7442"/>
                    <a:pt x="28805" y="7444"/>
                  </a:cubicBezTo>
                  <a:cubicBezTo>
                    <a:pt x="28808" y="7445"/>
                    <a:pt x="28811" y="7445"/>
                    <a:pt x="28813" y="7445"/>
                  </a:cubicBezTo>
                  <a:cubicBezTo>
                    <a:pt x="28882" y="7445"/>
                    <a:pt x="28935" y="7412"/>
                    <a:pt x="28989" y="7375"/>
                  </a:cubicBezTo>
                  <a:cubicBezTo>
                    <a:pt x="29276" y="7188"/>
                    <a:pt x="29550" y="6981"/>
                    <a:pt x="29823" y="6775"/>
                  </a:cubicBezTo>
                  <a:cubicBezTo>
                    <a:pt x="30384" y="6354"/>
                    <a:pt x="30945" y="5938"/>
                    <a:pt x="31558" y="5598"/>
                  </a:cubicBezTo>
                  <a:cubicBezTo>
                    <a:pt x="32543" y="5048"/>
                    <a:pt x="33573" y="4621"/>
                    <a:pt x="34666" y="4356"/>
                  </a:cubicBezTo>
                  <a:cubicBezTo>
                    <a:pt x="34934" y="4292"/>
                    <a:pt x="35208" y="4264"/>
                    <a:pt x="35484" y="4236"/>
                  </a:cubicBezTo>
                  <a:cubicBezTo>
                    <a:pt x="35496" y="4234"/>
                    <a:pt x="35509" y="4233"/>
                    <a:pt x="35522" y="4233"/>
                  </a:cubicBezTo>
                  <a:cubicBezTo>
                    <a:pt x="35558" y="4233"/>
                    <a:pt x="35597" y="4241"/>
                    <a:pt x="35632" y="4256"/>
                  </a:cubicBezTo>
                  <a:cubicBezTo>
                    <a:pt x="36176" y="4484"/>
                    <a:pt x="36706" y="4749"/>
                    <a:pt x="37219" y="5042"/>
                  </a:cubicBezTo>
                  <a:cubicBezTo>
                    <a:pt x="37230" y="5048"/>
                    <a:pt x="37250" y="5054"/>
                    <a:pt x="37236" y="5093"/>
                  </a:cubicBezTo>
                  <a:cubicBezTo>
                    <a:pt x="37193" y="5093"/>
                    <a:pt x="37144" y="5091"/>
                    <a:pt x="37095" y="5091"/>
                  </a:cubicBezTo>
                  <a:cubicBezTo>
                    <a:pt x="37070" y="5091"/>
                    <a:pt x="37045" y="5092"/>
                    <a:pt x="37021" y="5093"/>
                  </a:cubicBezTo>
                  <a:cubicBezTo>
                    <a:pt x="36335" y="5123"/>
                    <a:pt x="35659" y="5249"/>
                    <a:pt x="34995" y="5405"/>
                  </a:cubicBezTo>
                  <a:cubicBezTo>
                    <a:pt x="33994" y="5642"/>
                    <a:pt x="33048" y="6019"/>
                    <a:pt x="32128" y="6465"/>
                  </a:cubicBezTo>
                  <a:cubicBezTo>
                    <a:pt x="30532" y="7238"/>
                    <a:pt x="29042" y="8187"/>
                    <a:pt x="27664" y="9302"/>
                  </a:cubicBezTo>
                  <a:cubicBezTo>
                    <a:pt x="26919" y="9908"/>
                    <a:pt x="26210" y="10558"/>
                    <a:pt x="25619" y="11319"/>
                  </a:cubicBezTo>
                  <a:cubicBezTo>
                    <a:pt x="25606" y="11332"/>
                    <a:pt x="25598" y="11354"/>
                    <a:pt x="25572" y="11354"/>
                  </a:cubicBezTo>
                  <a:cubicBezTo>
                    <a:pt x="25569" y="11354"/>
                    <a:pt x="25566" y="11353"/>
                    <a:pt x="25563" y="11353"/>
                  </a:cubicBezTo>
                  <a:cubicBezTo>
                    <a:pt x="25521" y="11138"/>
                    <a:pt x="25480" y="10915"/>
                    <a:pt x="25440" y="10686"/>
                  </a:cubicBezTo>
                  <a:cubicBezTo>
                    <a:pt x="25435" y="10678"/>
                    <a:pt x="25435" y="10667"/>
                    <a:pt x="25432" y="10655"/>
                  </a:cubicBezTo>
                  <a:cubicBezTo>
                    <a:pt x="25329" y="10385"/>
                    <a:pt x="25385" y="10123"/>
                    <a:pt x="25454" y="9849"/>
                  </a:cubicBezTo>
                  <a:cubicBezTo>
                    <a:pt x="25630" y="9163"/>
                    <a:pt x="25917" y="8521"/>
                    <a:pt x="26241" y="7894"/>
                  </a:cubicBezTo>
                  <a:cubicBezTo>
                    <a:pt x="26713" y="6984"/>
                    <a:pt x="27271" y="6130"/>
                    <a:pt x="27946" y="5358"/>
                  </a:cubicBezTo>
                  <a:cubicBezTo>
                    <a:pt x="28587" y="4624"/>
                    <a:pt x="29290" y="3943"/>
                    <a:pt x="30060" y="3343"/>
                  </a:cubicBezTo>
                  <a:cubicBezTo>
                    <a:pt x="30150" y="3271"/>
                    <a:pt x="30242" y="3243"/>
                    <a:pt x="30356" y="3235"/>
                  </a:cubicBezTo>
                  <a:cubicBezTo>
                    <a:pt x="30513" y="3226"/>
                    <a:pt x="30670" y="3222"/>
                    <a:pt x="30827" y="3222"/>
                  </a:cubicBezTo>
                  <a:close/>
                  <a:moveTo>
                    <a:pt x="32850" y="6833"/>
                  </a:moveTo>
                  <a:cubicBezTo>
                    <a:pt x="34675" y="8053"/>
                    <a:pt x="35989" y="9679"/>
                    <a:pt x="36909" y="11646"/>
                  </a:cubicBezTo>
                  <a:cubicBezTo>
                    <a:pt x="36890" y="11658"/>
                    <a:pt x="36871" y="11663"/>
                    <a:pt x="36854" y="11663"/>
                  </a:cubicBezTo>
                  <a:cubicBezTo>
                    <a:pt x="36825" y="11663"/>
                    <a:pt x="36799" y="11650"/>
                    <a:pt x="36773" y="11643"/>
                  </a:cubicBezTo>
                  <a:cubicBezTo>
                    <a:pt x="35821" y="11406"/>
                    <a:pt x="34859" y="11227"/>
                    <a:pt x="33885" y="11102"/>
                  </a:cubicBezTo>
                  <a:cubicBezTo>
                    <a:pt x="32875" y="10973"/>
                    <a:pt x="31863" y="10900"/>
                    <a:pt x="30848" y="10900"/>
                  </a:cubicBezTo>
                  <a:cubicBezTo>
                    <a:pt x="30392" y="10900"/>
                    <a:pt x="29935" y="10914"/>
                    <a:pt x="29477" y="10946"/>
                  </a:cubicBezTo>
                  <a:cubicBezTo>
                    <a:pt x="29156" y="10968"/>
                    <a:pt x="28836" y="10996"/>
                    <a:pt x="28526" y="11093"/>
                  </a:cubicBezTo>
                  <a:cubicBezTo>
                    <a:pt x="28521" y="11094"/>
                    <a:pt x="28516" y="11095"/>
                    <a:pt x="28511" y="11095"/>
                  </a:cubicBezTo>
                  <a:cubicBezTo>
                    <a:pt x="28501" y="11095"/>
                    <a:pt x="28491" y="11093"/>
                    <a:pt x="28481" y="11093"/>
                  </a:cubicBezTo>
                  <a:cubicBezTo>
                    <a:pt x="28465" y="11074"/>
                    <a:pt x="28465" y="11054"/>
                    <a:pt x="28467" y="11032"/>
                  </a:cubicBezTo>
                  <a:cubicBezTo>
                    <a:pt x="28479" y="10778"/>
                    <a:pt x="28506" y="10527"/>
                    <a:pt x="28537" y="10270"/>
                  </a:cubicBezTo>
                  <a:cubicBezTo>
                    <a:pt x="28624" y="10220"/>
                    <a:pt x="28721" y="10206"/>
                    <a:pt x="28816" y="10178"/>
                  </a:cubicBezTo>
                  <a:cubicBezTo>
                    <a:pt x="29288" y="10042"/>
                    <a:pt x="29765" y="9958"/>
                    <a:pt x="30253" y="9930"/>
                  </a:cubicBezTo>
                  <a:cubicBezTo>
                    <a:pt x="30743" y="9905"/>
                    <a:pt x="31232" y="9876"/>
                    <a:pt x="31720" y="9876"/>
                  </a:cubicBezTo>
                  <a:cubicBezTo>
                    <a:pt x="31873" y="9876"/>
                    <a:pt x="32027" y="9879"/>
                    <a:pt x="32181" y="9885"/>
                  </a:cubicBezTo>
                  <a:cubicBezTo>
                    <a:pt x="32596" y="9902"/>
                    <a:pt x="33012" y="9908"/>
                    <a:pt x="33422" y="9958"/>
                  </a:cubicBezTo>
                  <a:cubicBezTo>
                    <a:pt x="33489" y="9969"/>
                    <a:pt x="33553" y="9973"/>
                    <a:pt x="33618" y="9973"/>
                  </a:cubicBezTo>
                  <a:cubicBezTo>
                    <a:pt x="33673" y="9973"/>
                    <a:pt x="33727" y="9970"/>
                    <a:pt x="33782" y="9964"/>
                  </a:cubicBezTo>
                  <a:cubicBezTo>
                    <a:pt x="33849" y="9952"/>
                    <a:pt x="33913" y="9941"/>
                    <a:pt x="33977" y="9899"/>
                  </a:cubicBezTo>
                  <a:cubicBezTo>
                    <a:pt x="33838" y="9768"/>
                    <a:pt x="33668" y="9721"/>
                    <a:pt x="33500" y="9690"/>
                  </a:cubicBezTo>
                  <a:cubicBezTo>
                    <a:pt x="33199" y="9634"/>
                    <a:pt x="32892" y="9604"/>
                    <a:pt x="32588" y="9573"/>
                  </a:cubicBezTo>
                  <a:cubicBezTo>
                    <a:pt x="32081" y="9525"/>
                    <a:pt x="31574" y="9506"/>
                    <a:pt x="31066" y="9506"/>
                  </a:cubicBezTo>
                  <a:cubicBezTo>
                    <a:pt x="30833" y="9506"/>
                    <a:pt x="30600" y="9510"/>
                    <a:pt x="30367" y="9517"/>
                  </a:cubicBezTo>
                  <a:cubicBezTo>
                    <a:pt x="29818" y="9534"/>
                    <a:pt x="29276" y="9623"/>
                    <a:pt x="28744" y="9766"/>
                  </a:cubicBezTo>
                  <a:cubicBezTo>
                    <a:pt x="28713" y="9774"/>
                    <a:pt x="28682" y="9788"/>
                    <a:pt x="28644" y="9788"/>
                  </a:cubicBezTo>
                  <a:cubicBezTo>
                    <a:pt x="28634" y="9788"/>
                    <a:pt x="28624" y="9787"/>
                    <a:pt x="28612" y="9785"/>
                  </a:cubicBezTo>
                  <a:cubicBezTo>
                    <a:pt x="28607" y="9643"/>
                    <a:pt x="28640" y="9498"/>
                    <a:pt x="28668" y="9358"/>
                  </a:cubicBezTo>
                  <a:cubicBezTo>
                    <a:pt x="28679" y="9297"/>
                    <a:pt x="28738" y="9272"/>
                    <a:pt x="28785" y="9241"/>
                  </a:cubicBezTo>
                  <a:cubicBezTo>
                    <a:pt x="29338" y="8828"/>
                    <a:pt x="29907" y="8446"/>
                    <a:pt x="30496" y="8083"/>
                  </a:cubicBezTo>
                  <a:cubicBezTo>
                    <a:pt x="31213" y="7642"/>
                    <a:pt x="31955" y="7249"/>
                    <a:pt x="32713" y="6895"/>
                  </a:cubicBezTo>
                  <a:cubicBezTo>
                    <a:pt x="32766" y="6873"/>
                    <a:pt x="32817" y="6853"/>
                    <a:pt x="32850" y="6833"/>
                  </a:cubicBezTo>
                  <a:close/>
                  <a:moveTo>
                    <a:pt x="30797" y="11506"/>
                  </a:moveTo>
                  <a:cubicBezTo>
                    <a:pt x="32167" y="11517"/>
                    <a:pt x="33520" y="11637"/>
                    <a:pt x="34873" y="11877"/>
                  </a:cubicBezTo>
                  <a:cubicBezTo>
                    <a:pt x="34867" y="12075"/>
                    <a:pt x="34825" y="12260"/>
                    <a:pt x="34792" y="12449"/>
                  </a:cubicBezTo>
                  <a:cubicBezTo>
                    <a:pt x="34672" y="13130"/>
                    <a:pt x="34465" y="13788"/>
                    <a:pt x="34253" y="14444"/>
                  </a:cubicBezTo>
                  <a:cubicBezTo>
                    <a:pt x="34220" y="14542"/>
                    <a:pt x="34147" y="14595"/>
                    <a:pt x="34064" y="14659"/>
                  </a:cubicBezTo>
                  <a:cubicBezTo>
                    <a:pt x="33157" y="13459"/>
                    <a:pt x="32100" y="12433"/>
                    <a:pt x="30755" y="11710"/>
                  </a:cubicBezTo>
                  <a:cubicBezTo>
                    <a:pt x="30769" y="11637"/>
                    <a:pt x="30783" y="11576"/>
                    <a:pt x="30797" y="11506"/>
                  </a:cubicBezTo>
                  <a:close/>
                  <a:moveTo>
                    <a:pt x="30002" y="11520"/>
                  </a:moveTo>
                  <a:cubicBezTo>
                    <a:pt x="30089" y="11520"/>
                    <a:pt x="30170" y="11523"/>
                    <a:pt x="30242" y="11529"/>
                  </a:cubicBezTo>
                  <a:cubicBezTo>
                    <a:pt x="29946" y="12857"/>
                    <a:pt x="29712" y="14193"/>
                    <a:pt x="29684" y="15565"/>
                  </a:cubicBezTo>
                  <a:cubicBezTo>
                    <a:pt x="29293" y="15546"/>
                    <a:pt x="28917" y="15493"/>
                    <a:pt x="28537" y="15376"/>
                  </a:cubicBezTo>
                  <a:cubicBezTo>
                    <a:pt x="28403" y="14157"/>
                    <a:pt x="28361" y="12951"/>
                    <a:pt x="28426" y="11738"/>
                  </a:cubicBezTo>
                  <a:cubicBezTo>
                    <a:pt x="28645" y="11627"/>
                    <a:pt x="29447" y="11520"/>
                    <a:pt x="30002" y="11520"/>
                  </a:cubicBezTo>
                  <a:close/>
                  <a:moveTo>
                    <a:pt x="30646" y="12240"/>
                  </a:moveTo>
                  <a:cubicBezTo>
                    <a:pt x="31826" y="12929"/>
                    <a:pt x="32772" y="13855"/>
                    <a:pt x="33603" y="14938"/>
                  </a:cubicBezTo>
                  <a:cubicBezTo>
                    <a:pt x="32569" y="15418"/>
                    <a:pt x="31491" y="15594"/>
                    <a:pt x="30362" y="15594"/>
                  </a:cubicBezTo>
                  <a:cubicBezTo>
                    <a:pt x="30318" y="15594"/>
                    <a:pt x="30274" y="15594"/>
                    <a:pt x="30231" y="15593"/>
                  </a:cubicBezTo>
                  <a:cubicBezTo>
                    <a:pt x="30256" y="14450"/>
                    <a:pt x="30431" y="13353"/>
                    <a:pt x="30646" y="12240"/>
                  </a:cubicBezTo>
                  <a:close/>
                  <a:moveTo>
                    <a:pt x="27943" y="9888"/>
                  </a:moveTo>
                  <a:lnTo>
                    <a:pt x="27943" y="9888"/>
                  </a:lnTo>
                  <a:cubicBezTo>
                    <a:pt x="27968" y="9978"/>
                    <a:pt x="27940" y="10019"/>
                    <a:pt x="27915" y="10056"/>
                  </a:cubicBezTo>
                  <a:cubicBezTo>
                    <a:pt x="27865" y="10123"/>
                    <a:pt x="27851" y="10195"/>
                    <a:pt x="27895" y="10273"/>
                  </a:cubicBezTo>
                  <a:cubicBezTo>
                    <a:pt x="27921" y="10318"/>
                    <a:pt x="27921" y="10360"/>
                    <a:pt x="27912" y="10410"/>
                  </a:cubicBezTo>
                  <a:cubicBezTo>
                    <a:pt x="27798" y="11576"/>
                    <a:pt x="27759" y="12748"/>
                    <a:pt x="27815" y="13920"/>
                  </a:cubicBezTo>
                  <a:cubicBezTo>
                    <a:pt x="27854" y="14729"/>
                    <a:pt x="27926" y="15532"/>
                    <a:pt x="28116" y="16324"/>
                  </a:cubicBezTo>
                  <a:cubicBezTo>
                    <a:pt x="28149" y="16478"/>
                    <a:pt x="28200" y="16623"/>
                    <a:pt x="28241" y="16773"/>
                  </a:cubicBezTo>
                  <a:cubicBezTo>
                    <a:pt x="28237" y="16774"/>
                    <a:pt x="28232" y="16774"/>
                    <a:pt x="28227" y="16774"/>
                  </a:cubicBezTo>
                  <a:cubicBezTo>
                    <a:pt x="27876" y="16774"/>
                    <a:pt x="25842" y="16204"/>
                    <a:pt x="25429" y="15984"/>
                  </a:cubicBezTo>
                  <a:cubicBezTo>
                    <a:pt x="25454" y="15839"/>
                    <a:pt x="25482" y="15685"/>
                    <a:pt x="25510" y="15535"/>
                  </a:cubicBezTo>
                  <a:cubicBezTo>
                    <a:pt x="25705" y="14464"/>
                    <a:pt x="25758" y="13384"/>
                    <a:pt x="25669" y="12299"/>
                  </a:cubicBezTo>
                  <a:cubicBezTo>
                    <a:pt x="25664" y="12243"/>
                    <a:pt x="25661" y="12198"/>
                    <a:pt x="25717" y="12162"/>
                  </a:cubicBezTo>
                  <a:cubicBezTo>
                    <a:pt x="25772" y="12131"/>
                    <a:pt x="25803" y="12073"/>
                    <a:pt x="25837" y="12022"/>
                  </a:cubicBezTo>
                  <a:cubicBezTo>
                    <a:pt x="26124" y="11632"/>
                    <a:pt x="26456" y="11280"/>
                    <a:pt x="26793" y="10940"/>
                  </a:cubicBezTo>
                  <a:cubicBezTo>
                    <a:pt x="26799" y="10932"/>
                    <a:pt x="26813" y="10926"/>
                    <a:pt x="26846" y="10901"/>
                  </a:cubicBezTo>
                  <a:lnTo>
                    <a:pt x="26846" y="10901"/>
                  </a:lnTo>
                  <a:cubicBezTo>
                    <a:pt x="26852" y="10990"/>
                    <a:pt x="26838" y="11066"/>
                    <a:pt x="26827" y="11135"/>
                  </a:cubicBezTo>
                  <a:cubicBezTo>
                    <a:pt x="26763" y="11590"/>
                    <a:pt x="26713" y="12048"/>
                    <a:pt x="26724" y="12511"/>
                  </a:cubicBezTo>
                  <a:cubicBezTo>
                    <a:pt x="26729" y="13007"/>
                    <a:pt x="26752" y="13507"/>
                    <a:pt x="26866" y="13995"/>
                  </a:cubicBezTo>
                  <a:cubicBezTo>
                    <a:pt x="26877" y="14039"/>
                    <a:pt x="26891" y="14084"/>
                    <a:pt x="26902" y="14129"/>
                  </a:cubicBezTo>
                  <a:cubicBezTo>
                    <a:pt x="26925" y="14238"/>
                    <a:pt x="26980" y="14318"/>
                    <a:pt x="27089" y="14357"/>
                  </a:cubicBezTo>
                  <a:cubicBezTo>
                    <a:pt x="27190" y="14288"/>
                    <a:pt x="27198" y="14182"/>
                    <a:pt x="27195" y="14070"/>
                  </a:cubicBezTo>
                  <a:cubicBezTo>
                    <a:pt x="27170" y="13367"/>
                    <a:pt x="27131" y="12661"/>
                    <a:pt x="27184" y="11958"/>
                  </a:cubicBezTo>
                  <a:cubicBezTo>
                    <a:pt x="27223" y="11456"/>
                    <a:pt x="27293" y="10957"/>
                    <a:pt x="27382" y="10460"/>
                  </a:cubicBezTo>
                  <a:cubicBezTo>
                    <a:pt x="27391" y="10416"/>
                    <a:pt x="27391" y="10371"/>
                    <a:pt x="27432" y="10335"/>
                  </a:cubicBezTo>
                  <a:cubicBezTo>
                    <a:pt x="27600" y="10190"/>
                    <a:pt x="27762" y="10042"/>
                    <a:pt x="27943" y="9888"/>
                  </a:cubicBezTo>
                  <a:close/>
                  <a:moveTo>
                    <a:pt x="33921" y="15404"/>
                  </a:moveTo>
                  <a:cubicBezTo>
                    <a:pt x="33676" y="16101"/>
                    <a:pt x="33380" y="16737"/>
                    <a:pt x="33059" y="17393"/>
                  </a:cubicBezTo>
                  <a:cubicBezTo>
                    <a:pt x="32881" y="17387"/>
                    <a:pt x="32686" y="17384"/>
                    <a:pt x="32490" y="17368"/>
                  </a:cubicBezTo>
                  <a:cubicBezTo>
                    <a:pt x="31860" y="17323"/>
                    <a:pt x="31232" y="17267"/>
                    <a:pt x="30604" y="17192"/>
                  </a:cubicBezTo>
                  <a:cubicBezTo>
                    <a:pt x="30060" y="17125"/>
                    <a:pt x="29516" y="17050"/>
                    <a:pt x="28975" y="16946"/>
                  </a:cubicBezTo>
                  <a:cubicBezTo>
                    <a:pt x="28917" y="16932"/>
                    <a:pt x="28875" y="16919"/>
                    <a:pt x="28855" y="16854"/>
                  </a:cubicBezTo>
                  <a:cubicBezTo>
                    <a:pt x="28774" y="16578"/>
                    <a:pt x="28702" y="16299"/>
                    <a:pt x="28646" y="15998"/>
                  </a:cubicBezTo>
                  <a:lnTo>
                    <a:pt x="28646" y="15998"/>
                  </a:lnTo>
                  <a:cubicBezTo>
                    <a:pt x="29245" y="16103"/>
                    <a:pt x="29839" y="16160"/>
                    <a:pt x="30427" y="16160"/>
                  </a:cubicBezTo>
                  <a:cubicBezTo>
                    <a:pt x="31613" y="16160"/>
                    <a:pt x="32776" y="15930"/>
                    <a:pt x="33921" y="15404"/>
                  </a:cubicBezTo>
                  <a:close/>
                  <a:moveTo>
                    <a:pt x="35433" y="11986"/>
                  </a:moveTo>
                  <a:cubicBezTo>
                    <a:pt x="35579" y="11989"/>
                    <a:pt x="35712" y="12031"/>
                    <a:pt x="35852" y="12059"/>
                  </a:cubicBezTo>
                  <a:cubicBezTo>
                    <a:pt x="35874" y="12190"/>
                    <a:pt x="35858" y="12327"/>
                    <a:pt x="35841" y="12460"/>
                  </a:cubicBezTo>
                  <a:cubicBezTo>
                    <a:pt x="35740" y="13554"/>
                    <a:pt x="35484" y="14614"/>
                    <a:pt x="35185" y="15669"/>
                  </a:cubicBezTo>
                  <a:cubicBezTo>
                    <a:pt x="35149" y="15814"/>
                    <a:pt x="35115" y="15962"/>
                    <a:pt x="35194" y="16109"/>
                  </a:cubicBezTo>
                  <a:cubicBezTo>
                    <a:pt x="35283" y="16087"/>
                    <a:pt x="35347" y="16023"/>
                    <a:pt x="35394" y="15939"/>
                  </a:cubicBezTo>
                  <a:cubicBezTo>
                    <a:pt x="35461" y="15822"/>
                    <a:pt x="35503" y="15691"/>
                    <a:pt x="35545" y="15565"/>
                  </a:cubicBezTo>
                  <a:cubicBezTo>
                    <a:pt x="35849" y="14659"/>
                    <a:pt x="36103" y="13747"/>
                    <a:pt x="36223" y="12795"/>
                  </a:cubicBezTo>
                  <a:cubicBezTo>
                    <a:pt x="36251" y="12586"/>
                    <a:pt x="36270" y="12377"/>
                    <a:pt x="36270" y="12154"/>
                  </a:cubicBezTo>
                  <a:cubicBezTo>
                    <a:pt x="36586" y="12229"/>
                    <a:pt x="36887" y="12299"/>
                    <a:pt x="37185" y="12385"/>
                  </a:cubicBezTo>
                  <a:cubicBezTo>
                    <a:pt x="37236" y="12405"/>
                    <a:pt x="37266" y="12433"/>
                    <a:pt x="37283" y="12477"/>
                  </a:cubicBezTo>
                  <a:cubicBezTo>
                    <a:pt x="37629" y="13334"/>
                    <a:pt x="37916" y="14210"/>
                    <a:pt x="38067" y="15125"/>
                  </a:cubicBezTo>
                  <a:cubicBezTo>
                    <a:pt x="38154" y="15660"/>
                    <a:pt x="38193" y="16202"/>
                    <a:pt x="38190" y="16748"/>
                  </a:cubicBezTo>
                  <a:cubicBezTo>
                    <a:pt x="38190" y="16801"/>
                    <a:pt x="38195" y="16854"/>
                    <a:pt x="38173" y="16919"/>
                  </a:cubicBezTo>
                  <a:cubicBezTo>
                    <a:pt x="36819" y="17282"/>
                    <a:pt x="35433" y="17403"/>
                    <a:pt x="34040" y="17403"/>
                  </a:cubicBezTo>
                  <a:cubicBezTo>
                    <a:pt x="33947" y="17403"/>
                    <a:pt x="33853" y="17402"/>
                    <a:pt x="33760" y="17401"/>
                  </a:cubicBezTo>
                  <a:cubicBezTo>
                    <a:pt x="33732" y="17370"/>
                    <a:pt x="33743" y="17348"/>
                    <a:pt x="33757" y="17323"/>
                  </a:cubicBezTo>
                  <a:cubicBezTo>
                    <a:pt x="34262" y="16330"/>
                    <a:pt x="34624" y="15278"/>
                    <a:pt x="34959" y="14212"/>
                  </a:cubicBezTo>
                  <a:cubicBezTo>
                    <a:pt x="35154" y="13604"/>
                    <a:pt x="35319" y="12982"/>
                    <a:pt x="35411" y="12343"/>
                  </a:cubicBezTo>
                  <a:cubicBezTo>
                    <a:pt x="35422" y="12226"/>
                    <a:pt x="35420" y="12106"/>
                    <a:pt x="35433" y="11986"/>
                  </a:cubicBezTo>
                  <a:close/>
                  <a:moveTo>
                    <a:pt x="37229" y="5726"/>
                  </a:moveTo>
                  <a:cubicBezTo>
                    <a:pt x="37622" y="5726"/>
                    <a:pt x="38013" y="5768"/>
                    <a:pt x="38402" y="5840"/>
                  </a:cubicBezTo>
                  <a:cubicBezTo>
                    <a:pt x="38474" y="5854"/>
                    <a:pt x="38536" y="5896"/>
                    <a:pt x="38594" y="5938"/>
                  </a:cubicBezTo>
                  <a:cubicBezTo>
                    <a:pt x="39083" y="6287"/>
                    <a:pt x="39532" y="6688"/>
                    <a:pt x="39964" y="7107"/>
                  </a:cubicBezTo>
                  <a:cubicBezTo>
                    <a:pt x="40212" y="7350"/>
                    <a:pt x="40450" y="7606"/>
                    <a:pt x="40701" y="7846"/>
                  </a:cubicBezTo>
                  <a:cubicBezTo>
                    <a:pt x="40943" y="8080"/>
                    <a:pt x="41105" y="8359"/>
                    <a:pt x="41236" y="8658"/>
                  </a:cubicBezTo>
                  <a:cubicBezTo>
                    <a:pt x="41501" y="9261"/>
                    <a:pt x="41674" y="9888"/>
                    <a:pt x="41766" y="10538"/>
                  </a:cubicBezTo>
                  <a:cubicBezTo>
                    <a:pt x="41858" y="11163"/>
                    <a:pt x="41914" y="11794"/>
                    <a:pt x="41892" y="12427"/>
                  </a:cubicBezTo>
                  <a:cubicBezTo>
                    <a:pt x="41875" y="13004"/>
                    <a:pt x="41819" y="13576"/>
                    <a:pt x="41730" y="14143"/>
                  </a:cubicBezTo>
                  <a:cubicBezTo>
                    <a:pt x="41677" y="14472"/>
                    <a:pt x="41635" y="14798"/>
                    <a:pt x="41557" y="15125"/>
                  </a:cubicBezTo>
                  <a:cubicBezTo>
                    <a:pt x="41526" y="15242"/>
                    <a:pt x="41512" y="15367"/>
                    <a:pt x="41577" y="15501"/>
                  </a:cubicBezTo>
                  <a:cubicBezTo>
                    <a:pt x="41711" y="15448"/>
                    <a:pt x="41775" y="15328"/>
                    <a:pt x="41828" y="15214"/>
                  </a:cubicBezTo>
                  <a:cubicBezTo>
                    <a:pt x="42073" y="14597"/>
                    <a:pt x="42252" y="13961"/>
                    <a:pt x="42308" y="13292"/>
                  </a:cubicBezTo>
                  <a:cubicBezTo>
                    <a:pt x="42358" y="12678"/>
                    <a:pt x="42377" y="12062"/>
                    <a:pt x="42361" y="11445"/>
                  </a:cubicBezTo>
                  <a:cubicBezTo>
                    <a:pt x="42347" y="10904"/>
                    <a:pt x="42291" y="10371"/>
                    <a:pt x="42168" y="9841"/>
                  </a:cubicBezTo>
                  <a:cubicBezTo>
                    <a:pt x="42157" y="9799"/>
                    <a:pt x="42135" y="9754"/>
                    <a:pt x="42157" y="9699"/>
                  </a:cubicBezTo>
                  <a:lnTo>
                    <a:pt x="42157" y="9699"/>
                  </a:lnTo>
                  <a:cubicBezTo>
                    <a:pt x="42305" y="9902"/>
                    <a:pt x="42416" y="10117"/>
                    <a:pt x="42531" y="10329"/>
                  </a:cubicBezTo>
                  <a:cubicBezTo>
                    <a:pt x="42614" y="10485"/>
                    <a:pt x="42684" y="10650"/>
                    <a:pt x="42765" y="10803"/>
                  </a:cubicBezTo>
                  <a:cubicBezTo>
                    <a:pt x="42927" y="11113"/>
                    <a:pt x="42971" y="11456"/>
                    <a:pt x="43044" y="11785"/>
                  </a:cubicBezTo>
                  <a:cubicBezTo>
                    <a:pt x="43197" y="12480"/>
                    <a:pt x="43334" y="13177"/>
                    <a:pt x="43407" y="13886"/>
                  </a:cubicBezTo>
                  <a:cubicBezTo>
                    <a:pt x="43504" y="14807"/>
                    <a:pt x="43524" y="15727"/>
                    <a:pt x="43298" y="16637"/>
                  </a:cubicBezTo>
                  <a:cubicBezTo>
                    <a:pt x="43172" y="17139"/>
                    <a:pt x="42994" y="17616"/>
                    <a:pt x="42726" y="18060"/>
                  </a:cubicBezTo>
                  <a:cubicBezTo>
                    <a:pt x="42397" y="18601"/>
                    <a:pt x="41948" y="19030"/>
                    <a:pt x="41457" y="19413"/>
                  </a:cubicBezTo>
                  <a:cubicBezTo>
                    <a:pt x="41094" y="19692"/>
                    <a:pt x="40695" y="19915"/>
                    <a:pt x="40313" y="20163"/>
                  </a:cubicBezTo>
                  <a:cubicBezTo>
                    <a:pt x="39724" y="20545"/>
                    <a:pt x="39077" y="20768"/>
                    <a:pt x="38407" y="20944"/>
                  </a:cubicBezTo>
                  <a:cubicBezTo>
                    <a:pt x="38154" y="21011"/>
                    <a:pt x="37897" y="21072"/>
                    <a:pt x="37640" y="21137"/>
                  </a:cubicBezTo>
                  <a:cubicBezTo>
                    <a:pt x="37604" y="21145"/>
                    <a:pt x="37562" y="21151"/>
                    <a:pt x="37512" y="21156"/>
                  </a:cubicBezTo>
                  <a:cubicBezTo>
                    <a:pt x="37531" y="21084"/>
                    <a:pt x="37570" y="21039"/>
                    <a:pt x="37607" y="20989"/>
                  </a:cubicBezTo>
                  <a:cubicBezTo>
                    <a:pt x="38207" y="20132"/>
                    <a:pt x="38527" y="19164"/>
                    <a:pt x="38698" y="18140"/>
                  </a:cubicBezTo>
                  <a:cubicBezTo>
                    <a:pt x="38837" y="17295"/>
                    <a:pt x="38862" y="16450"/>
                    <a:pt x="38781" y="15599"/>
                  </a:cubicBezTo>
                  <a:cubicBezTo>
                    <a:pt x="38709" y="14821"/>
                    <a:pt x="38530" y="14065"/>
                    <a:pt x="38282" y="13325"/>
                  </a:cubicBezTo>
                  <a:cubicBezTo>
                    <a:pt x="37916" y="12229"/>
                    <a:pt x="37462" y="11177"/>
                    <a:pt x="36865" y="10187"/>
                  </a:cubicBezTo>
                  <a:cubicBezTo>
                    <a:pt x="36019" y="8795"/>
                    <a:pt x="34970" y="7592"/>
                    <a:pt x="33615" y="6677"/>
                  </a:cubicBezTo>
                  <a:cubicBezTo>
                    <a:pt x="33575" y="6649"/>
                    <a:pt x="33536" y="6621"/>
                    <a:pt x="33503" y="6594"/>
                  </a:cubicBezTo>
                  <a:cubicBezTo>
                    <a:pt x="33495" y="6588"/>
                    <a:pt x="33495" y="6574"/>
                    <a:pt x="33489" y="6560"/>
                  </a:cubicBezTo>
                  <a:cubicBezTo>
                    <a:pt x="33871" y="6395"/>
                    <a:pt x="34273" y="6262"/>
                    <a:pt x="34675" y="6147"/>
                  </a:cubicBezTo>
                  <a:cubicBezTo>
                    <a:pt x="35344" y="5955"/>
                    <a:pt x="36019" y="5821"/>
                    <a:pt x="36714" y="5751"/>
                  </a:cubicBezTo>
                  <a:cubicBezTo>
                    <a:pt x="36886" y="5734"/>
                    <a:pt x="37058" y="5726"/>
                    <a:pt x="37229" y="5726"/>
                  </a:cubicBezTo>
                  <a:close/>
                  <a:moveTo>
                    <a:pt x="25305" y="16620"/>
                  </a:moveTo>
                  <a:cubicBezTo>
                    <a:pt x="25344" y="16620"/>
                    <a:pt x="25370" y="16640"/>
                    <a:pt x="25399" y="16651"/>
                  </a:cubicBezTo>
                  <a:cubicBezTo>
                    <a:pt x="26261" y="16997"/>
                    <a:pt x="27153" y="17220"/>
                    <a:pt x="28052" y="17418"/>
                  </a:cubicBezTo>
                  <a:cubicBezTo>
                    <a:pt x="28995" y="17627"/>
                    <a:pt x="29946" y="17767"/>
                    <a:pt x="30906" y="17875"/>
                  </a:cubicBezTo>
                  <a:cubicBezTo>
                    <a:pt x="31902" y="17986"/>
                    <a:pt x="32903" y="18056"/>
                    <a:pt x="33907" y="18056"/>
                  </a:cubicBezTo>
                  <a:cubicBezTo>
                    <a:pt x="34013" y="18056"/>
                    <a:pt x="34119" y="18056"/>
                    <a:pt x="34225" y="18054"/>
                  </a:cubicBezTo>
                  <a:cubicBezTo>
                    <a:pt x="35023" y="18043"/>
                    <a:pt x="35818" y="17993"/>
                    <a:pt x="36611" y="17878"/>
                  </a:cubicBezTo>
                  <a:cubicBezTo>
                    <a:pt x="37088" y="17808"/>
                    <a:pt x="37562" y="17722"/>
                    <a:pt x="38022" y="17580"/>
                  </a:cubicBezTo>
                  <a:cubicBezTo>
                    <a:pt x="38056" y="17569"/>
                    <a:pt x="38092" y="17560"/>
                    <a:pt x="38140" y="17552"/>
                  </a:cubicBezTo>
                  <a:lnTo>
                    <a:pt x="38140" y="17552"/>
                  </a:lnTo>
                  <a:cubicBezTo>
                    <a:pt x="38137" y="17753"/>
                    <a:pt x="38098" y="17945"/>
                    <a:pt x="38070" y="18140"/>
                  </a:cubicBezTo>
                  <a:cubicBezTo>
                    <a:pt x="38064" y="18193"/>
                    <a:pt x="38020" y="18213"/>
                    <a:pt x="37981" y="18238"/>
                  </a:cubicBezTo>
                  <a:cubicBezTo>
                    <a:pt x="37869" y="18308"/>
                    <a:pt x="37749" y="18361"/>
                    <a:pt x="37632" y="18411"/>
                  </a:cubicBezTo>
                  <a:cubicBezTo>
                    <a:pt x="36862" y="18743"/>
                    <a:pt x="36058" y="18963"/>
                    <a:pt x="35233" y="19095"/>
                  </a:cubicBezTo>
                  <a:cubicBezTo>
                    <a:pt x="34658" y="19187"/>
                    <a:pt x="34078" y="19226"/>
                    <a:pt x="33500" y="19256"/>
                  </a:cubicBezTo>
                  <a:cubicBezTo>
                    <a:pt x="33277" y="19270"/>
                    <a:pt x="33054" y="19287"/>
                    <a:pt x="32833" y="19312"/>
                  </a:cubicBezTo>
                  <a:cubicBezTo>
                    <a:pt x="32633" y="19334"/>
                    <a:pt x="32434" y="19338"/>
                    <a:pt x="32234" y="19338"/>
                  </a:cubicBezTo>
                  <a:cubicBezTo>
                    <a:pt x="32098" y="19338"/>
                    <a:pt x="31963" y="19336"/>
                    <a:pt x="31827" y="19336"/>
                  </a:cubicBezTo>
                  <a:cubicBezTo>
                    <a:pt x="31778" y="19336"/>
                    <a:pt x="31730" y="19337"/>
                    <a:pt x="31681" y="19337"/>
                  </a:cubicBezTo>
                  <a:cubicBezTo>
                    <a:pt x="31469" y="19337"/>
                    <a:pt x="31282" y="19427"/>
                    <a:pt x="31048" y="19466"/>
                  </a:cubicBezTo>
                  <a:cubicBezTo>
                    <a:pt x="31355" y="19608"/>
                    <a:pt x="31639" y="19675"/>
                    <a:pt x="31943" y="19678"/>
                  </a:cubicBezTo>
                  <a:cubicBezTo>
                    <a:pt x="32351" y="19680"/>
                    <a:pt x="32764" y="19700"/>
                    <a:pt x="33171" y="19708"/>
                  </a:cubicBezTo>
                  <a:cubicBezTo>
                    <a:pt x="33229" y="19710"/>
                    <a:pt x="33287" y="19710"/>
                    <a:pt x="33345" y="19710"/>
                  </a:cubicBezTo>
                  <a:cubicBezTo>
                    <a:pt x="33879" y="19710"/>
                    <a:pt x="34408" y="19655"/>
                    <a:pt x="34940" y="19602"/>
                  </a:cubicBezTo>
                  <a:cubicBezTo>
                    <a:pt x="35556" y="19538"/>
                    <a:pt x="36159" y="19421"/>
                    <a:pt x="36750" y="19234"/>
                  </a:cubicBezTo>
                  <a:cubicBezTo>
                    <a:pt x="37141" y="19108"/>
                    <a:pt x="37523" y="18975"/>
                    <a:pt x="37888" y="18799"/>
                  </a:cubicBezTo>
                  <a:cubicBezTo>
                    <a:pt x="37922" y="18821"/>
                    <a:pt x="37916" y="18838"/>
                    <a:pt x="37911" y="18857"/>
                  </a:cubicBezTo>
                  <a:cubicBezTo>
                    <a:pt x="37688" y="19694"/>
                    <a:pt x="37331" y="20473"/>
                    <a:pt x="36800" y="21167"/>
                  </a:cubicBezTo>
                  <a:cubicBezTo>
                    <a:pt x="36717" y="21273"/>
                    <a:pt x="36625" y="21318"/>
                    <a:pt x="36491" y="21338"/>
                  </a:cubicBezTo>
                  <a:cubicBezTo>
                    <a:pt x="35705" y="21448"/>
                    <a:pt x="34916" y="21500"/>
                    <a:pt x="34126" y="21500"/>
                  </a:cubicBezTo>
                  <a:cubicBezTo>
                    <a:pt x="33839" y="21500"/>
                    <a:pt x="33553" y="21493"/>
                    <a:pt x="33266" y="21480"/>
                  </a:cubicBezTo>
                  <a:cubicBezTo>
                    <a:pt x="32415" y="21444"/>
                    <a:pt x="31570" y="21363"/>
                    <a:pt x="30727" y="21248"/>
                  </a:cubicBezTo>
                  <a:cubicBezTo>
                    <a:pt x="30049" y="21156"/>
                    <a:pt x="29374" y="21056"/>
                    <a:pt x="28702" y="20930"/>
                  </a:cubicBezTo>
                  <a:cubicBezTo>
                    <a:pt x="27145" y="20637"/>
                    <a:pt x="25650" y="20157"/>
                    <a:pt x="24230" y="19454"/>
                  </a:cubicBezTo>
                  <a:cubicBezTo>
                    <a:pt x="24202" y="19440"/>
                    <a:pt x="24177" y="19427"/>
                    <a:pt x="24149" y="19410"/>
                  </a:cubicBezTo>
                  <a:cubicBezTo>
                    <a:pt x="24143" y="19407"/>
                    <a:pt x="24143" y="19401"/>
                    <a:pt x="24132" y="19385"/>
                  </a:cubicBezTo>
                  <a:cubicBezTo>
                    <a:pt x="24617" y="18509"/>
                    <a:pt x="24997" y="17585"/>
                    <a:pt x="25270" y="16626"/>
                  </a:cubicBezTo>
                  <a:cubicBezTo>
                    <a:pt x="25283" y="16622"/>
                    <a:pt x="25295" y="16620"/>
                    <a:pt x="25305" y="16620"/>
                  </a:cubicBezTo>
                  <a:close/>
                  <a:moveTo>
                    <a:pt x="22821" y="21304"/>
                  </a:moveTo>
                  <a:cubicBezTo>
                    <a:pt x="23312" y="22174"/>
                    <a:pt x="23462" y="22378"/>
                    <a:pt x="23931" y="22785"/>
                  </a:cubicBezTo>
                  <a:cubicBezTo>
                    <a:pt x="23432" y="23106"/>
                    <a:pt x="22941" y="23424"/>
                    <a:pt x="22439" y="23745"/>
                  </a:cubicBezTo>
                  <a:cubicBezTo>
                    <a:pt x="22179" y="23332"/>
                    <a:pt x="21925" y="22930"/>
                    <a:pt x="21666" y="22523"/>
                  </a:cubicBezTo>
                  <a:cubicBezTo>
                    <a:pt x="22076" y="22144"/>
                    <a:pt x="22455" y="21745"/>
                    <a:pt x="22821" y="21304"/>
                  </a:cubicBezTo>
                  <a:close/>
                  <a:moveTo>
                    <a:pt x="23800" y="19951"/>
                  </a:moveTo>
                  <a:cubicBezTo>
                    <a:pt x="23959" y="20024"/>
                    <a:pt x="24104" y="20096"/>
                    <a:pt x="24255" y="20166"/>
                  </a:cubicBezTo>
                  <a:cubicBezTo>
                    <a:pt x="25535" y="20777"/>
                    <a:pt x="26869" y="21206"/>
                    <a:pt x="28258" y="21488"/>
                  </a:cubicBezTo>
                  <a:cubicBezTo>
                    <a:pt x="29235" y="21689"/>
                    <a:pt x="30217" y="21826"/>
                    <a:pt x="31207" y="21935"/>
                  </a:cubicBezTo>
                  <a:cubicBezTo>
                    <a:pt x="32183" y="22040"/>
                    <a:pt x="33162" y="22119"/>
                    <a:pt x="34145" y="22119"/>
                  </a:cubicBezTo>
                  <a:cubicBezTo>
                    <a:pt x="34252" y="22119"/>
                    <a:pt x="34359" y="22118"/>
                    <a:pt x="34465" y="22116"/>
                  </a:cubicBezTo>
                  <a:cubicBezTo>
                    <a:pt x="35916" y="22088"/>
                    <a:pt x="37336" y="21876"/>
                    <a:pt x="38725" y="21471"/>
                  </a:cubicBezTo>
                  <a:cubicBezTo>
                    <a:pt x="38777" y="21455"/>
                    <a:pt x="38822" y="21429"/>
                    <a:pt x="38875" y="21429"/>
                  </a:cubicBezTo>
                  <a:cubicBezTo>
                    <a:pt x="38885" y="21429"/>
                    <a:pt x="38896" y="21430"/>
                    <a:pt x="38907" y="21432"/>
                  </a:cubicBezTo>
                  <a:cubicBezTo>
                    <a:pt x="38901" y="21485"/>
                    <a:pt x="38862" y="21513"/>
                    <a:pt x="38831" y="21547"/>
                  </a:cubicBezTo>
                  <a:cubicBezTo>
                    <a:pt x="38647" y="21759"/>
                    <a:pt x="38460" y="21965"/>
                    <a:pt x="38276" y="22177"/>
                  </a:cubicBezTo>
                  <a:cubicBezTo>
                    <a:pt x="38223" y="22239"/>
                    <a:pt x="38162" y="22275"/>
                    <a:pt x="38084" y="22300"/>
                  </a:cubicBezTo>
                  <a:cubicBezTo>
                    <a:pt x="37305" y="22551"/>
                    <a:pt x="36508" y="22699"/>
                    <a:pt x="35696" y="22769"/>
                  </a:cubicBezTo>
                  <a:cubicBezTo>
                    <a:pt x="35284" y="22804"/>
                    <a:pt x="34873" y="22823"/>
                    <a:pt x="34462" y="22823"/>
                  </a:cubicBezTo>
                  <a:cubicBezTo>
                    <a:pt x="34231" y="22823"/>
                    <a:pt x="33999" y="22817"/>
                    <a:pt x="33768" y="22805"/>
                  </a:cubicBezTo>
                  <a:cubicBezTo>
                    <a:pt x="33744" y="22803"/>
                    <a:pt x="33720" y="22802"/>
                    <a:pt x="33695" y="22802"/>
                  </a:cubicBezTo>
                  <a:cubicBezTo>
                    <a:pt x="33678" y="22802"/>
                    <a:pt x="33660" y="22803"/>
                    <a:pt x="33642" y="22805"/>
                  </a:cubicBezTo>
                  <a:cubicBezTo>
                    <a:pt x="33512" y="22821"/>
                    <a:pt x="33383" y="22828"/>
                    <a:pt x="33254" y="22828"/>
                  </a:cubicBezTo>
                  <a:cubicBezTo>
                    <a:pt x="32863" y="22828"/>
                    <a:pt x="32478" y="22767"/>
                    <a:pt x="32094" y="22718"/>
                  </a:cubicBezTo>
                  <a:cubicBezTo>
                    <a:pt x="31975" y="22705"/>
                    <a:pt x="31856" y="22697"/>
                    <a:pt x="31736" y="22697"/>
                  </a:cubicBezTo>
                  <a:cubicBezTo>
                    <a:pt x="31705" y="22697"/>
                    <a:pt x="31674" y="22698"/>
                    <a:pt x="31642" y="22699"/>
                  </a:cubicBezTo>
                  <a:cubicBezTo>
                    <a:pt x="31630" y="22699"/>
                    <a:pt x="31617" y="22699"/>
                    <a:pt x="31605" y="22699"/>
                  </a:cubicBezTo>
                  <a:cubicBezTo>
                    <a:pt x="31383" y="22699"/>
                    <a:pt x="31167" y="22654"/>
                    <a:pt x="30956" y="22593"/>
                  </a:cubicBezTo>
                  <a:cubicBezTo>
                    <a:pt x="30621" y="22498"/>
                    <a:pt x="30286" y="22409"/>
                    <a:pt x="29938" y="22384"/>
                  </a:cubicBezTo>
                  <a:cubicBezTo>
                    <a:pt x="29909" y="22382"/>
                    <a:pt x="29881" y="22378"/>
                    <a:pt x="29850" y="22378"/>
                  </a:cubicBezTo>
                  <a:cubicBezTo>
                    <a:pt x="29817" y="22378"/>
                    <a:pt x="29781" y="22383"/>
                    <a:pt x="29742" y="22400"/>
                  </a:cubicBezTo>
                  <a:cubicBezTo>
                    <a:pt x="30002" y="22534"/>
                    <a:pt x="30264" y="22593"/>
                    <a:pt x="30523" y="22646"/>
                  </a:cubicBezTo>
                  <a:cubicBezTo>
                    <a:pt x="30786" y="22699"/>
                    <a:pt x="31059" y="22707"/>
                    <a:pt x="31324" y="22760"/>
                  </a:cubicBezTo>
                  <a:cubicBezTo>
                    <a:pt x="31469" y="22788"/>
                    <a:pt x="31609" y="22852"/>
                    <a:pt x="31751" y="22894"/>
                  </a:cubicBezTo>
                  <a:cubicBezTo>
                    <a:pt x="32128" y="23000"/>
                    <a:pt x="32515" y="23028"/>
                    <a:pt x="32903" y="23076"/>
                  </a:cubicBezTo>
                  <a:cubicBezTo>
                    <a:pt x="33082" y="23098"/>
                    <a:pt x="33249" y="23145"/>
                    <a:pt x="33422" y="23176"/>
                  </a:cubicBezTo>
                  <a:cubicBezTo>
                    <a:pt x="33811" y="23242"/>
                    <a:pt x="34203" y="23263"/>
                    <a:pt x="34597" y="23263"/>
                  </a:cubicBezTo>
                  <a:cubicBezTo>
                    <a:pt x="34784" y="23263"/>
                    <a:pt x="34972" y="23259"/>
                    <a:pt x="35160" y="23251"/>
                  </a:cubicBezTo>
                  <a:cubicBezTo>
                    <a:pt x="35565" y="23237"/>
                    <a:pt x="35964" y="23204"/>
                    <a:pt x="36365" y="23145"/>
                  </a:cubicBezTo>
                  <a:cubicBezTo>
                    <a:pt x="36675" y="23095"/>
                    <a:pt x="36990" y="23037"/>
                    <a:pt x="37297" y="22967"/>
                  </a:cubicBezTo>
                  <a:cubicBezTo>
                    <a:pt x="37328" y="22960"/>
                    <a:pt x="37353" y="22950"/>
                    <a:pt x="37381" y="22950"/>
                  </a:cubicBezTo>
                  <a:cubicBezTo>
                    <a:pt x="37389" y="22950"/>
                    <a:pt x="37397" y="22951"/>
                    <a:pt x="37406" y="22953"/>
                  </a:cubicBezTo>
                  <a:cubicBezTo>
                    <a:pt x="37423" y="22978"/>
                    <a:pt x="37397" y="22986"/>
                    <a:pt x="37384" y="22997"/>
                  </a:cubicBezTo>
                  <a:cubicBezTo>
                    <a:pt x="36694" y="23502"/>
                    <a:pt x="36003" y="24005"/>
                    <a:pt x="35238" y="24401"/>
                  </a:cubicBezTo>
                  <a:cubicBezTo>
                    <a:pt x="34164" y="24953"/>
                    <a:pt x="33040" y="25366"/>
                    <a:pt x="31846" y="25575"/>
                  </a:cubicBezTo>
                  <a:cubicBezTo>
                    <a:pt x="31487" y="25637"/>
                    <a:pt x="31127" y="25665"/>
                    <a:pt x="30767" y="25665"/>
                  </a:cubicBezTo>
                  <a:cubicBezTo>
                    <a:pt x="30476" y="25665"/>
                    <a:pt x="30184" y="25647"/>
                    <a:pt x="29893" y="25614"/>
                  </a:cubicBezTo>
                  <a:cubicBezTo>
                    <a:pt x="29516" y="25572"/>
                    <a:pt x="29148" y="25505"/>
                    <a:pt x="28780" y="25405"/>
                  </a:cubicBezTo>
                  <a:cubicBezTo>
                    <a:pt x="28345" y="25282"/>
                    <a:pt x="27971" y="25037"/>
                    <a:pt x="27600" y="24794"/>
                  </a:cubicBezTo>
                  <a:cubicBezTo>
                    <a:pt x="27399" y="24666"/>
                    <a:pt x="27257" y="24490"/>
                    <a:pt x="27131" y="24292"/>
                  </a:cubicBezTo>
                  <a:cubicBezTo>
                    <a:pt x="26721" y="23639"/>
                    <a:pt x="26297" y="22995"/>
                    <a:pt x="25884" y="22342"/>
                  </a:cubicBezTo>
                  <a:cubicBezTo>
                    <a:pt x="25747" y="22132"/>
                    <a:pt x="25571" y="22013"/>
                    <a:pt x="25329" y="22013"/>
                  </a:cubicBezTo>
                  <a:cubicBezTo>
                    <a:pt x="25311" y="22013"/>
                    <a:pt x="25292" y="22014"/>
                    <a:pt x="25273" y="22015"/>
                  </a:cubicBezTo>
                  <a:cubicBezTo>
                    <a:pt x="25153" y="22021"/>
                    <a:pt x="25053" y="22071"/>
                    <a:pt x="24955" y="22133"/>
                  </a:cubicBezTo>
                  <a:cubicBezTo>
                    <a:pt x="24796" y="22239"/>
                    <a:pt x="24634" y="22339"/>
                    <a:pt x="24461" y="22451"/>
                  </a:cubicBezTo>
                  <a:cubicBezTo>
                    <a:pt x="23861" y="22038"/>
                    <a:pt x="23535" y="21432"/>
                    <a:pt x="23195" y="20833"/>
                  </a:cubicBezTo>
                  <a:cubicBezTo>
                    <a:pt x="23409" y="20542"/>
                    <a:pt x="23610" y="20252"/>
                    <a:pt x="23800" y="19951"/>
                  </a:cubicBezTo>
                  <a:close/>
                  <a:moveTo>
                    <a:pt x="34145" y="25600"/>
                  </a:moveTo>
                  <a:cubicBezTo>
                    <a:pt x="34186" y="25628"/>
                    <a:pt x="34164" y="25645"/>
                    <a:pt x="34156" y="25659"/>
                  </a:cubicBezTo>
                  <a:cubicBezTo>
                    <a:pt x="33634" y="26566"/>
                    <a:pt x="32998" y="27372"/>
                    <a:pt x="32128" y="27980"/>
                  </a:cubicBezTo>
                  <a:cubicBezTo>
                    <a:pt x="31957" y="28100"/>
                    <a:pt x="31784" y="28214"/>
                    <a:pt x="31589" y="28287"/>
                  </a:cubicBezTo>
                  <a:cubicBezTo>
                    <a:pt x="31479" y="28329"/>
                    <a:pt x="31373" y="28350"/>
                    <a:pt x="31270" y="28350"/>
                  </a:cubicBezTo>
                  <a:cubicBezTo>
                    <a:pt x="31074" y="28350"/>
                    <a:pt x="30890" y="28276"/>
                    <a:pt x="30716" y="28139"/>
                  </a:cubicBezTo>
                  <a:cubicBezTo>
                    <a:pt x="30691" y="28117"/>
                    <a:pt x="30671" y="28097"/>
                    <a:pt x="30646" y="28075"/>
                  </a:cubicBezTo>
                  <a:cubicBezTo>
                    <a:pt x="30563" y="28009"/>
                    <a:pt x="30477" y="27976"/>
                    <a:pt x="30394" y="27976"/>
                  </a:cubicBezTo>
                  <a:cubicBezTo>
                    <a:pt x="30268" y="27976"/>
                    <a:pt x="30152" y="28052"/>
                    <a:pt x="30074" y="28195"/>
                  </a:cubicBezTo>
                  <a:cubicBezTo>
                    <a:pt x="30027" y="28281"/>
                    <a:pt x="29999" y="28376"/>
                    <a:pt x="29971" y="28468"/>
                  </a:cubicBezTo>
                  <a:cubicBezTo>
                    <a:pt x="29795" y="29079"/>
                    <a:pt x="29600" y="29690"/>
                    <a:pt x="29346" y="30273"/>
                  </a:cubicBezTo>
                  <a:cubicBezTo>
                    <a:pt x="29137" y="30761"/>
                    <a:pt x="28864" y="31213"/>
                    <a:pt x="28498" y="31604"/>
                  </a:cubicBezTo>
                  <a:cubicBezTo>
                    <a:pt x="28386" y="31724"/>
                    <a:pt x="28272" y="31830"/>
                    <a:pt x="28135" y="31922"/>
                  </a:cubicBezTo>
                  <a:cubicBezTo>
                    <a:pt x="28021" y="31996"/>
                    <a:pt x="27906" y="32031"/>
                    <a:pt x="27788" y="32031"/>
                  </a:cubicBezTo>
                  <a:cubicBezTo>
                    <a:pt x="27679" y="32031"/>
                    <a:pt x="27567" y="32001"/>
                    <a:pt x="27452" y="31944"/>
                  </a:cubicBezTo>
                  <a:cubicBezTo>
                    <a:pt x="27469" y="31732"/>
                    <a:pt x="27377" y="31559"/>
                    <a:pt x="27265" y="31384"/>
                  </a:cubicBezTo>
                  <a:cubicBezTo>
                    <a:pt x="26679" y="30460"/>
                    <a:pt x="26093" y="29537"/>
                    <a:pt x="25510" y="28613"/>
                  </a:cubicBezTo>
                  <a:cubicBezTo>
                    <a:pt x="25482" y="28569"/>
                    <a:pt x="25457" y="28524"/>
                    <a:pt x="25429" y="28479"/>
                  </a:cubicBezTo>
                  <a:cubicBezTo>
                    <a:pt x="25460" y="28424"/>
                    <a:pt x="25521" y="28407"/>
                    <a:pt x="25566" y="28373"/>
                  </a:cubicBezTo>
                  <a:cubicBezTo>
                    <a:pt x="26353" y="27866"/>
                    <a:pt x="27145" y="27361"/>
                    <a:pt x="27935" y="26853"/>
                  </a:cubicBezTo>
                  <a:cubicBezTo>
                    <a:pt x="28004" y="26811"/>
                    <a:pt x="28074" y="26766"/>
                    <a:pt x="28130" y="26705"/>
                  </a:cubicBezTo>
                  <a:cubicBezTo>
                    <a:pt x="28297" y="26518"/>
                    <a:pt x="28342" y="26253"/>
                    <a:pt x="28233" y="26024"/>
                  </a:cubicBezTo>
                  <a:cubicBezTo>
                    <a:pt x="28216" y="25983"/>
                    <a:pt x="28191" y="25941"/>
                    <a:pt x="28152" y="25868"/>
                  </a:cubicBezTo>
                  <a:lnTo>
                    <a:pt x="28152" y="25868"/>
                  </a:lnTo>
                  <a:cubicBezTo>
                    <a:pt x="28370" y="25938"/>
                    <a:pt x="28551" y="26022"/>
                    <a:pt x="28744" y="26063"/>
                  </a:cubicBezTo>
                  <a:cubicBezTo>
                    <a:pt x="28942" y="26105"/>
                    <a:pt x="29137" y="26153"/>
                    <a:pt x="29335" y="26197"/>
                  </a:cubicBezTo>
                  <a:cubicBezTo>
                    <a:pt x="29332" y="26264"/>
                    <a:pt x="29293" y="26306"/>
                    <a:pt x="29265" y="26356"/>
                  </a:cubicBezTo>
                  <a:cubicBezTo>
                    <a:pt x="28933" y="26956"/>
                    <a:pt x="28621" y="27559"/>
                    <a:pt x="28347" y="28189"/>
                  </a:cubicBezTo>
                  <a:cubicBezTo>
                    <a:pt x="28283" y="28343"/>
                    <a:pt x="28227" y="28499"/>
                    <a:pt x="28188" y="28661"/>
                  </a:cubicBezTo>
                  <a:cubicBezTo>
                    <a:pt x="28177" y="28703"/>
                    <a:pt x="28166" y="28750"/>
                    <a:pt x="28163" y="28797"/>
                  </a:cubicBezTo>
                  <a:cubicBezTo>
                    <a:pt x="28158" y="28862"/>
                    <a:pt x="28166" y="28940"/>
                    <a:pt x="28241" y="28965"/>
                  </a:cubicBezTo>
                  <a:cubicBezTo>
                    <a:pt x="28256" y="28970"/>
                    <a:pt x="28270" y="28973"/>
                    <a:pt x="28284" y="28973"/>
                  </a:cubicBezTo>
                  <a:cubicBezTo>
                    <a:pt x="28336" y="28973"/>
                    <a:pt x="28381" y="28938"/>
                    <a:pt x="28414" y="28892"/>
                  </a:cubicBezTo>
                  <a:cubicBezTo>
                    <a:pt x="28484" y="28795"/>
                    <a:pt x="28551" y="28691"/>
                    <a:pt x="28607" y="28588"/>
                  </a:cubicBezTo>
                  <a:cubicBezTo>
                    <a:pt x="28735" y="28334"/>
                    <a:pt x="28858" y="28075"/>
                    <a:pt x="28983" y="27821"/>
                  </a:cubicBezTo>
                  <a:cubicBezTo>
                    <a:pt x="29240" y="27288"/>
                    <a:pt x="29539" y="26778"/>
                    <a:pt x="29826" y="26248"/>
                  </a:cubicBezTo>
                  <a:cubicBezTo>
                    <a:pt x="30135" y="26289"/>
                    <a:pt x="30441" y="26309"/>
                    <a:pt x="30744" y="26309"/>
                  </a:cubicBezTo>
                  <a:cubicBezTo>
                    <a:pt x="31917" y="26309"/>
                    <a:pt x="33045" y="26017"/>
                    <a:pt x="34145" y="25600"/>
                  </a:cubicBezTo>
                  <a:close/>
                  <a:moveTo>
                    <a:pt x="8688" y="25051"/>
                  </a:moveTo>
                  <a:lnTo>
                    <a:pt x="8688" y="25051"/>
                  </a:lnTo>
                  <a:cubicBezTo>
                    <a:pt x="10122" y="25582"/>
                    <a:pt x="11601" y="25855"/>
                    <a:pt x="13117" y="25855"/>
                  </a:cubicBezTo>
                  <a:cubicBezTo>
                    <a:pt x="13169" y="25855"/>
                    <a:pt x="13222" y="25855"/>
                    <a:pt x="13274" y="25854"/>
                  </a:cubicBezTo>
                  <a:cubicBezTo>
                    <a:pt x="13305" y="25868"/>
                    <a:pt x="13310" y="25888"/>
                    <a:pt x="13316" y="25910"/>
                  </a:cubicBezTo>
                  <a:cubicBezTo>
                    <a:pt x="13419" y="26655"/>
                    <a:pt x="13642" y="27375"/>
                    <a:pt x="13863" y="28092"/>
                  </a:cubicBezTo>
                  <a:cubicBezTo>
                    <a:pt x="14125" y="28954"/>
                    <a:pt x="14418" y="29807"/>
                    <a:pt x="14795" y="30627"/>
                  </a:cubicBezTo>
                  <a:cubicBezTo>
                    <a:pt x="14940" y="30948"/>
                    <a:pt x="15107" y="31255"/>
                    <a:pt x="15305" y="31548"/>
                  </a:cubicBezTo>
                  <a:cubicBezTo>
                    <a:pt x="15397" y="31682"/>
                    <a:pt x="15514" y="31774"/>
                    <a:pt x="15659" y="31883"/>
                  </a:cubicBezTo>
                  <a:cubicBezTo>
                    <a:pt x="15648" y="31727"/>
                    <a:pt x="15640" y="31593"/>
                    <a:pt x="15590" y="31464"/>
                  </a:cubicBezTo>
                  <a:cubicBezTo>
                    <a:pt x="15428" y="31074"/>
                    <a:pt x="15269" y="30692"/>
                    <a:pt x="15110" y="30301"/>
                  </a:cubicBezTo>
                  <a:cubicBezTo>
                    <a:pt x="14744" y="29389"/>
                    <a:pt x="14440" y="28463"/>
                    <a:pt x="14170" y="27520"/>
                  </a:cubicBezTo>
                  <a:cubicBezTo>
                    <a:pt x="14030" y="27043"/>
                    <a:pt x="13896" y="26566"/>
                    <a:pt x="13782" y="26080"/>
                  </a:cubicBezTo>
                  <a:cubicBezTo>
                    <a:pt x="13765" y="26010"/>
                    <a:pt x="13754" y="25941"/>
                    <a:pt x="13734" y="25843"/>
                  </a:cubicBezTo>
                  <a:cubicBezTo>
                    <a:pt x="14789" y="25787"/>
                    <a:pt x="15813" y="25617"/>
                    <a:pt x="16826" y="25321"/>
                  </a:cubicBezTo>
                  <a:cubicBezTo>
                    <a:pt x="17130" y="25801"/>
                    <a:pt x="17434" y="26284"/>
                    <a:pt x="17735" y="26761"/>
                  </a:cubicBezTo>
                  <a:cubicBezTo>
                    <a:pt x="17699" y="26817"/>
                    <a:pt x="17643" y="26836"/>
                    <a:pt x="17596" y="26870"/>
                  </a:cubicBezTo>
                  <a:cubicBezTo>
                    <a:pt x="16837" y="27358"/>
                    <a:pt x="16081" y="27846"/>
                    <a:pt x="15319" y="28329"/>
                  </a:cubicBezTo>
                  <a:cubicBezTo>
                    <a:pt x="15166" y="28424"/>
                    <a:pt x="15054" y="28546"/>
                    <a:pt x="15007" y="28719"/>
                  </a:cubicBezTo>
                  <a:cubicBezTo>
                    <a:pt x="14951" y="28915"/>
                    <a:pt x="14993" y="29090"/>
                    <a:pt x="15099" y="29255"/>
                  </a:cubicBezTo>
                  <a:cubicBezTo>
                    <a:pt x="15447" y="29793"/>
                    <a:pt x="15793" y="30335"/>
                    <a:pt x="16142" y="30876"/>
                  </a:cubicBezTo>
                  <a:cubicBezTo>
                    <a:pt x="16388" y="31258"/>
                    <a:pt x="16633" y="31646"/>
                    <a:pt x="16881" y="32025"/>
                  </a:cubicBezTo>
                  <a:cubicBezTo>
                    <a:pt x="16946" y="32120"/>
                    <a:pt x="16982" y="32218"/>
                    <a:pt x="16996" y="32326"/>
                  </a:cubicBezTo>
                  <a:cubicBezTo>
                    <a:pt x="17024" y="32525"/>
                    <a:pt x="17057" y="32723"/>
                    <a:pt x="17077" y="32926"/>
                  </a:cubicBezTo>
                  <a:cubicBezTo>
                    <a:pt x="17102" y="33183"/>
                    <a:pt x="17079" y="33442"/>
                    <a:pt x="17024" y="33696"/>
                  </a:cubicBezTo>
                  <a:cubicBezTo>
                    <a:pt x="17001" y="33808"/>
                    <a:pt x="16954" y="33914"/>
                    <a:pt x="16881" y="34003"/>
                  </a:cubicBezTo>
                  <a:cubicBezTo>
                    <a:pt x="16844" y="34051"/>
                    <a:pt x="16802" y="34073"/>
                    <a:pt x="16753" y="34073"/>
                  </a:cubicBezTo>
                  <a:cubicBezTo>
                    <a:pt x="16733" y="34073"/>
                    <a:pt x="16712" y="34069"/>
                    <a:pt x="16689" y="34062"/>
                  </a:cubicBezTo>
                  <a:cubicBezTo>
                    <a:pt x="16563" y="34020"/>
                    <a:pt x="16457" y="33956"/>
                    <a:pt x="16349" y="33880"/>
                  </a:cubicBezTo>
                  <a:cubicBezTo>
                    <a:pt x="15754" y="33473"/>
                    <a:pt x="15305" y="32937"/>
                    <a:pt x="14942" y="32324"/>
                  </a:cubicBezTo>
                  <a:cubicBezTo>
                    <a:pt x="14652" y="31838"/>
                    <a:pt x="14438" y="31325"/>
                    <a:pt x="14228" y="30806"/>
                  </a:cubicBezTo>
                  <a:cubicBezTo>
                    <a:pt x="14128" y="30552"/>
                    <a:pt x="14030" y="30293"/>
                    <a:pt x="13927" y="30039"/>
                  </a:cubicBezTo>
                  <a:cubicBezTo>
                    <a:pt x="13899" y="29966"/>
                    <a:pt x="13868" y="29891"/>
                    <a:pt x="13824" y="29830"/>
                  </a:cubicBezTo>
                  <a:cubicBezTo>
                    <a:pt x="13743" y="29721"/>
                    <a:pt x="13628" y="29663"/>
                    <a:pt x="13512" y="29663"/>
                  </a:cubicBezTo>
                  <a:cubicBezTo>
                    <a:pt x="13430" y="29663"/>
                    <a:pt x="13348" y="29692"/>
                    <a:pt x="13277" y="29752"/>
                  </a:cubicBezTo>
                  <a:cubicBezTo>
                    <a:pt x="13137" y="29871"/>
                    <a:pt x="13029" y="30022"/>
                    <a:pt x="13015" y="30212"/>
                  </a:cubicBezTo>
                  <a:cubicBezTo>
                    <a:pt x="13006" y="30290"/>
                    <a:pt x="12976" y="30351"/>
                    <a:pt x="12942" y="30415"/>
                  </a:cubicBezTo>
                  <a:cubicBezTo>
                    <a:pt x="12853" y="30574"/>
                    <a:pt x="12755" y="30728"/>
                    <a:pt x="12621" y="30851"/>
                  </a:cubicBezTo>
                  <a:cubicBezTo>
                    <a:pt x="12563" y="30902"/>
                    <a:pt x="12514" y="30928"/>
                    <a:pt x="12473" y="30928"/>
                  </a:cubicBezTo>
                  <a:cubicBezTo>
                    <a:pt x="12416" y="30928"/>
                    <a:pt x="12373" y="30878"/>
                    <a:pt x="12337" y="30775"/>
                  </a:cubicBezTo>
                  <a:cubicBezTo>
                    <a:pt x="12292" y="30644"/>
                    <a:pt x="12275" y="30513"/>
                    <a:pt x="12273" y="30376"/>
                  </a:cubicBezTo>
                  <a:cubicBezTo>
                    <a:pt x="12261" y="29997"/>
                    <a:pt x="12328" y="29623"/>
                    <a:pt x="12412" y="29255"/>
                  </a:cubicBezTo>
                  <a:cubicBezTo>
                    <a:pt x="12448" y="29088"/>
                    <a:pt x="12490" y="28923"/>
                    <a:pt x="12529" y="28756"/>
                  </a:cubicBezTo>
                  <a:cubicBezTo>
                    <a:pt x="12543" y="28705"/>
                    <a:pt x="12552" y="28655"/>
                    <a:pt x="12552" y="28602"/>
                  </a:cubicBezTo>
                  <a:cubicBezTo>
                    <a:pt x="12554" y="28413"/>
                    <a:pt x="12432" y="28292"/>
                    <a:pt x="12274" y="28292"/>
                  </a:cubicBezTo>
                  <a:cubicBezTo>
                    <a:pt x="12227" y="28292"/>
                    <a:pt x="12176" y="28303"/>
                    <a:pt x="12125" y="28326"/>
                  </a:cubicBezTo>
                  <a:cubicBezTo>
                    <a:pt x="12030" y="28371"/>
                    <a:pt x="11946" y="28438"/>
                    <a:pt x="11868" y="28502"/>
                  </a:cubicBezTo>
                  <a:cubicBezTo>
                    <a:pt x="11578" y="28728"/>
                    <a:pt x="11271" y="28934"/>
                    <a:pt x="10936" y="29090"/>
                  </a:cubicBezTo>
                  <a:cubicBezTo>
                    <a:pt x="10747" y="29180"/>
                    <a:pt x="10551" y="29241"/>
                    <a:pt x="10342" y="29261"/>
                  </a:cubicBezTo>
                  <a:cubicBezTo>
                    <a:pt x="10315" y="29264"/>
                    <a:pt x="10289" y="29266"/>
                    <a:pt x="10263" y="29266"/>
                  </a:cubicBezTo>
                  <a:cubicBezTo>
                    <a:pt x="10208" y="29266"/>
                    <a:pt x="10154" y="29256"/>
                    <a:pt x="10097" y="29230"/>
                  </a:cubicBezTo>
                  <a:cubicBezTo>
                    <a:pt x="10071" y="29132"/>
                    <a:pt x="10130" y="29062"/>
                    <a:pt x="10180" y="28993"/>
                  </a:cubicBezTo>
                  <a:cubicBezTo>
                    <a:pt x="10337" y="28767"/>
                    <a:pt x="10529" y="28566"/>
                    <a:pt x="10749" y="28398"/>
                  </a:cubicBezTo>
                  <a:cubicBezTo>
                    <a:pt x="10959" y="28239"/>
                    <a:pt x="11182" y="28097"/>
                    <a:pt x="11411" y="27963"/>
                  </a:cubicBezTo>
                  <a:cubicBezTo>
                    <a:pt x="11489" y="27921"/>
                    <a:pt x="11564" y="27877"/>
                    <a:pt x="11637" y="27827"/>
                  </a:cubicBezTo>
                  <a:cubicBezTo>
                    <a:pt x="11687" y="27796"/>
                    <a:pt x="11731" y="27762"/>
                    <a:pt x="11770" y="27721"/>
                  </a:cubicBezTo>
                  <a:cubicBezTo>
                    <a:pt x="11846" y="27640"/>
                    <a:pt x="11885" y="27545"/>
                    <a:pt x="11843" y="27433"/>
                  </a:cubicBezTo>
                  <a:cubicBezTo>
                    <a:pt x="11801" y="27319"/>
                    <a:pt x="11715" y="27263"/>
                    <a:pt x="11595" y="27249"/>
                  </a:cubicBezTo>
                  <a:cubicBezTo>
                    <a:pt x="11556" y="27245"/>
                    <a:pt x="11518" y="27243"/>
                    <a:pt x="11479" y="27243"/>
                  </a:cubicBezTo>
                  <a:cubicBezTo>
                    <a:pt x="11390" y="27243"/>
                    <a:pt x="11300" y="27252"/>
                    <a:pt x="11210" y="27260"/>
                  </a:cubicBezTo>
                  <a:cubicBezTo>
                    <a:pt x="10949" y="27277"/>
                    <a:pt x="10689" y="27289"/>
                    <a:pt x="10428" y="27289"/>
                  </a:cubicBezTo>
                  <a:cubicBezTo>
                    <a:pt x="10175" y="27289"/>
                    <a:pt x="9923" y="27278"/>
                    <a:pt x="9670" y="27249"/>
                  </a:cubicBezTo>
                  <a:cubicBezTo>
                    <a:pt x="9511" y="27232"/>
                    <a:pt x="9355" y="27204"/>
                    <a:pt x="9187" y="27135"/>
                  </a:cubicBezTo>
                  <a:cubicBezTo>
                    <a:pt x="9321" y="27015"/>
                    <a:pt x="9472" y="26953"/>
                    <a:pt x="9628" y="26912"/>
                  </a:cubicBezTo>
                  <a:cubicBezTo>
                    <a:pt x="9784" y="26872"/>
                    <a:pt x="9943" y="26847"/>
                    <a:pt x="10109" y="26847"/>
                  </a:cubicBezTo>
                  <a:cubicBezTo>
                    <a:pt x="10118" y="26847"/>
                    <a:pt x="10127" y="26847"/>
                    <a:pt x="10136" y="26847"/>
                  </a:cubicBezTo>
                  <a:cubicBezTo>
                    <a:pt x="10250" y="26847"/>
                    <a:pt x="10362" y="26845"/>
                    <a:pt x="10476" y="26842"/>
                  </a:cubicBezTo>
                  <a:cubicBezTo>
                    <a:pt x="10562" y="26836"/>
                    <a:pt x="10652" y="26828"/>
                    <a:pt x="10730" y="26786"/>
                  </a:cubicBezTo>
                  <a:cubicBezTo>
                    <a:pt x="10917" y="26691"/>
                    <a:pt x="10964" y="26479"/>
                    <a:pt x="10841" y="26312"/>
                  </a:cubicBezTo>
                  <a:cubicBezTo>
                    <a:pt x="10783" y="26222"/>
                    <a:pt x="10694" y="26167"/>
                    <a:pt x="10602" y="26119"/>
                  </a:cubicBezTo>
                  <a:cubicBezTo>
                    <a:pt x="10228" y="25916"/>
                    <a:pt x="9851" y="25717"/>
                    <a:pt x="9480" y="25517"/>
                  </a:cubicBezTo>
                  <a:cubicBezTo>
                    <a:pt x="9209" y="25369"/>
                    <a:pt x="8942" y="25226"/>
                    <a:pt x="8688" y="25051"/>
                  </a:cubicBezTo>
                  <a:close/>
                  <a:moveTo>
                    <a:pt x="13143" y="1357"/>
                  </a:moveTo>
                  <a:cubicBezTo>
                    <a:pt x="16832" y="1357"/>
                    <a:pt x="20464" y="3066"/>
                    <a:pt x="22815" y="6301"/>
                  </a:cubicBezTo>
                  <a:cubicBezTo>
                    <a:pt x="24006" y="7935"/>
                    <a:pt x="24729" y="9768"/>
                    <a:pt x="24983" y="11777"/>
                  </a:cubicBezTo>
                  <a:cubicBezTo>
                    <a:pt x="25237" y="13777"/>
                    <a:pt x="25008" y="15727"/>
                    <a:pt x="24274" y="17610"/>
                  </a:cubicBezTo>
                  <a:cubicBezTo>
                    <a:pt x="23543" y="19499"/>
                    <a:pt x="22391" y="21095"/>
                    <a:pt x="20851" y="22412"/>
                  </a:cubicBezTo>
                  <a:cubicBezTo>
                    <a:pt x="21323" y="23151"/>
                    <a:pt x="21777" y="23873"/>
                    <a:pt x="22235" y="24613"/>
                  </a:cubicBezTo>
                  <a:cubicBezTo>
                    <a:pt x="23264" y="23954"/>
                    <a:pt x="24285" y="23293"/>
                    <a:pt x="25315" y="22635"/>
                  </a:cubicBezTo>
                  <a:cubicBezTo>
                    <a:pt x="26093" y="23851"/>
                    <a:pt x="26869" y="25059"/>
                    <a:pt x="27650" y="26275"/>
                  </a:cubicBezTo>
                  <a:cubicBezTo>
                    <a:pt x="26615" y="26942"/>
                    <a:pt x="25591" y="27603"/>
                    <a:pt x="24551" y="28270"/>
                  </a:cubicBezTo>
                  <a:cubicBezTo>
                    <a:pt x="24657" y="28443"/>
                    <a:pt x="24754" y="28608"/>
                    <a:pt x="24855" y="28770"/>
                  </a:cubicBezTo>
                  <a:cubicBezTo>
                    <a:pt x="25256" y="29406"/>
                    <a:pt x="25664" y="30039"/>
                    <a:pt x="26065" y="30672"/>
                  </a:cubicBezTo>
                  <a:cubicBezTo>
                    <a:pt x="26283" y="31015"/>
                    <a:pt x="26498" y="31356"/>
                    <a:pt x="26713" y="31699"/>
                  </a:cubicBezTo>
                  <a:cubicBezTo>
                    <a:pt x="26782" y="31810"/>
                    <a:pt x="26768" y="31880"/>
                    <a:pt x="26654" y="31953"/>
                  </a:cubicBezTo>
                  <a:cubicBezTo>
                    <a:pt x="25496" y="32686"/>
                    <a:pt x="24341" y="33417"/>
                    <a:pt x="23184" y="34145"/>
                  </a:cubicBezTo>
                  <a:cubicBezTo>
                    <a:pt x="23178" y="34151"/>
                    <a:pt x="23172" y="34154"/>
                    <a:pt x="23150" y="34165"/>
                  </a:cubicBezTo>
                  <a:cubicBezTo>
                    <a:pt x="22411" y="32982"/>
                    <a:pt x="21649" y="31813"/>
                    <a:pt x="20918" y="30602"/>
                  </a:cubicBezTo>
                  <a:cubicBezTo>
                    <a:pt x="19919" y="31244"/>
                    <a:pt x="18929" y="31877"/>
                    <a:pt x="17933" y="32519"/>
                  </a:cubicBezTo>
                  <a:cubicBezTo>
                    <a:pt x="17155" y="31300"/>
                    <a:pt x="16379" y="30095"/>
                    <a:pt x="15606" y="28892"/>
                  </a:cubicBezTo>
                  <a:cubicBezTo>
                    <a:pt x="15640" y="28836"/>
                    <a:pt x="15701" y="28814"/>
                    <a:pt x="15746" y="28783"/>
                  </a:cubicBezTo>
                  <a:cubicBezTo>
                    <a:pt x="16616" y="28223"/>
                    <a:pt x="17490" y="27665"/>
                    <a:pt x="18360" y="27101"/>
                  </a:cubicBezTo>
                  <a:cubicBezTo>
                    <a:pt x="18519" y="27001"/>
                    <a:pt x="18533" y="26953"/>
                    <a:pt x="18455" y="26786"/>
                  </a:cubicBezTo>
                  <a:cubicBezTo>
                    <a:pt x="18388" y="26638"/>
                    <a:pt x="18310" y="26499"/>
                    <a:pt x="18226" y="26362"/>
                  </a:cubicBezTo>
                  <a:cubicBezTo>
                    <a:pt x="17947" y="25921"/>
                    <a:pt x="17674" y="25478"/>
                    <a:pt x="17392" y="25034"/>
                  </a:cubicBezTo>
                  <a:cubicBezTo>
                    <a:pt x="17294" y="24881"/>
                    <a:pt x="17185" y="24735"/>
                    <a:pt x="17085" y="24588"/>
                  </a:cubicBezTo>
                  <a:cubicBezTo>
                    <a:pt x="15715" y="25019"/>
                    <a:pt x="14369" y="25241"/>
                    <a:pt x="13049" y="25241"/>
                  </a:cubicBezTo>
                  <a:cubicBezTo>
                    <a:pt x="10875" y="25241"/>
                    <a:pt x="8774" y="24638"/>
                    <a:pt x="6760" y="23374"/>
                  </a:cubicBezTo>
                  <a:cubicBezTo>
                    <a:pt x="4294" y="21826"/>
                    <a:pt x="2620" y="19633"/>
                    <a:pt x="1752" y="16854"/>
                  </a:cubicBezTo>
                  <a:cubicBezTo>
                    <a:pt x="0" y="11255"/>
                    <a:pt x="2567" y="5235"/>
                    <a:pt x="7812" y="2615"/>
                  </a:cubicBezTo>
                  <a:cubicBezTo>
                    <a:pt x="9506" y="1769"/>
                    <a:pt x="11332" y="1357"/>
                    <a:pt x="13143" y="1357"/>
                  </a:cubicBezTo>
                  <a:close/>
                  <a:moveTo>
                    <a:pt x="20709" y="31478"/>
                  </a:moveTo>
                  <a:cubicBezTo>
                    <a:pt x="20768" y="31515"/>
                    <a:pt x="20784" y="31570"/>
                    <a:pt x="20815" y="31618"/>
                  </a:cubicBezTo>
                  <a:cubicBezTo>
                    <a:pt x="21401" y="32536"/>
                    <a:pt x="21981" y="33456"/>
                    <a:pt x="22564" y="34377"/>
                  </a:cubicBezTo>
                  <a:cubicBezTo>
                    <a:pt x="22578" y="34396"/>
                    <a:pt x="22592" y="34419"/>
                    <a:pt x="22606" y="34444"/>
                  </a:cubicBezTo>
                  <a:cubicBezTo>
                    <a:pt x="22736" y="34677"/>
                    <a:pt x="22949" y="34782"/>
                    <a:pt x="23164" y="34782"/>
                  </a:cubicBezTo>
                  <a:cubicBezTo>
                    <a:pt x="23300" y="34782"/>
                    <a:pt x="23437" y="34740"/>
                    <a:pt x="23555" y="34662"/>
                  </a:cubicBezTo>
                  <a:cubicBezTo>
                    <a:pt x="24051" y="34332"/>
                    <a:pt x="24562" y="34020"/>
                    <a:pt x="25064" y="33705"/>
                  </a:cubicBezTo>
                  <a:cubicBezTo>
                    <a:pt x="25108" y="33677"/>
                    <a:pt x="25150" y="33638"/>
                    <a:pt x="25209" y="33624"/>
                  </a:cubicBezTo>
                  <a:cubicBezTo>
                    <a:pt x="25216" y="33609"/>
                    <a:pt x="25225" y="33600"/>
                    <a:pt x="25232" y="33600"/>
                  </a:cubicBezTo>
                  <a:cubicBezTo>
                    <a:pt x="25236" y="33600"/>
                    <a:pt x="25240" y="33602"/>
                    <a:pt x="25242" y="33607"/>
                  </a:cubicBezTo>
                  <a:cubicBezTo>
                    <a:pt x="25245" y="33610"/>
                    <a:pt x="25234" y="33627"/>
                    <a:pt x="25231" y="33640"/>
                  </a:cubicBezTo>
                  <a:cubicBezTo>
                    <a:pt x="25019" y="34020"/>
                    <a:pt x="24749" y="34355"/>
                    <a:pt x="24453" y="34667"/>
                  </a:cubicBezTo>
                  <a:cubicBezTo>
                    <a:pt x="24129" y="35007"/>
                    <a:pt x="23767" y="35300"/>
                    <a:pt x="23351" y="35521"/>
                  </a:cubicBezTo>
                  <a:cubicBezTo>
                    <a:pt x="23114" y="35646"/>
                    <a:pt x="22865" y="35730"/>
                    <a:pt x="22606" y="35783"/>
                  </a:cubicBezTo>
                  <a:cubicBezTo>
                    <a:pt x="22543" y="35795"/>
                    <a:pt x="22483" y="35801"/>
                    <a:pt x="22424" y="35801"/>
                  </a:cubicBezTo>
                  <a:cubicBezTo>
                    <a:pt x="22195" y="35801"/>
                    <a:pt x="21995" y="35711"/>
                    <a:pt x="21819" y="35540"/>
                  </a:cubicBezTo>
                  <a:cubicBezTo>
                    <a:pt x="21660" y="35384"/>
                    <a:pt x="21518" y="35214"/>
                    <a:pt x="21373" y="35044"/>
                  </a:cubicBezTo>
                  <a:cubicBezTo>
                    <a:pt x="21328" y="34991"/>
                    <a:pt x="21284" y="34932"/>
                    <a:pt x="21231" y="34882"/>
                  </a:cubicBezTo>
                  <a:cubicBezTo>
                    <a:pt x="21146" y="34805"/>
                    <a:pt x="21056" y="34768"/>
                    <a:pt x="20971" y="34768"/>
                  </a:cubicBezTo>
                  <a:cubicBezTo>
                    <a:pt x="20835" y="34768"/>
                    <a:pt x="20716" y="34864"/>
                    <a:pt x="20670" y="35044"/>
                  </a:cubicBezTo>
                  <a:cubicBezTo>
                    <a:pt x="20634" y="35169"/>
                    <a:pt x="20617" y="35298"/>
                    <a:pt x="20578" y="35420"/>
                  </a:cubicBezTo>
                  <a:cubicBezTo>
                    <a:pt x="20536" y="35562"/>
                    <a:pt x="20482" y="35618"/>
                    <a:pt x="20376" y="35618"/>
                  </a:cubicBezTo>
                  <a:cubicBezTo>
                    <a:pt x="20341" y="35618"/>
                    <a:pt x="20301" y="35613"/>
                    <a:pt x="20254" y="35602"/>
                  </a:cubicBezTo>
                  <a:cubicBezTo>
                    <a:pt x="20098" y="35563"/>
                    <a:pt x="19956" y="35490"/>
                    <a:pt x="19819" y="35401"/>
                  </a:cubicBezTo>
                  <a:cubicBezTo>
                    <a:pt x="19384" y="35122"/>
                    <a:pt x="19007" y="34779"/>
                    <a:pt x="18658" y="34396"/>
                  </a:cubicBezTo>
                  <a:cubicBezTo>
                    <a:pt x="18360" y="34076"/>
                    <a:pt x="18073" y="33752"/>
                    <a:pt x="17813" y="33401"/>
                  </a:cubicBezTo>
                  <a:cubicBezTo>
                    <a:pt x="17743" y="33306"/>
                    <a:pt x="17671" y="33211"/>
                    <a:pt x="17635" y="33096"/>
                  </a:cubicBezTo>
                  <a:cubicBezTo>
                    <a:pt x="17645" y="33091"/>
                    <a:pt x="17655" y="33079"/>
                    <a:pt x="17661" y="33079"/>
                  </a:cubicBezTo>
                  <a:cubicBezTo>
                    <a:pt x="17661" y="33079"/>
                    <a:pt x="17662" y="33079"/>
                    <a:pt x="17663" y="33080"/>
                  </a:cubicBezTo>
                  <a:cubicBezTo>
                    <a:pt x="17753" y="33118"/>
                    <a:pt x="17841" y="33136"/>
                    <a:pt x="17926" y="33136"/>
                  </a:cubicBezTo>
                  <a:cubicBezTo>
                    <a:pt x="18068" y="33136"/>
                    <a:pt x="18204" y="33086"/>
                    <a:pt x="18340" y="32999"/>
                  </a:cubicBezTo>
                  <a:cubicBezTo>
                    <a:pt x="18857" y="32661"/>
                    <a:pt x="19375" y="32329"/>
                    <a:pt x="19894" y="31997"/>
                  </a:cubicBezTo>
                  <a:cubicBezTo>
                    <a:pt x="19936" y="31975"/>
                    <a:pt x="19975" y="31936"/>
                    <a:pt x="20034" y="31928"/>
                  </a:cubicBezTo>
                  <a:cubicBezTo>
                    <a:pt x="20056" y="32179"/>
                    <a:pt x="20073" y="32427"/>
                    <a:pt x="20101" y="32672"/>
                  </a:cubicBezTo>
                  <a:cubicBezTo>
                    <a:pt x="20154" y="33169"/>
                    <a:pt x="20224" y="33668"/>
                    <a:pt x="20349" y="34157"/>
                  </a:cubicBezTo>
                  <a:cubicBezTo>
                    <a:pt x="20377" y="34263"/>
                    <a:pt x="20410" y="34366"/>
                    <a:pt x="20461" y="34463"/>
                  </a:cubicBezTo>
                  <a:cubicBezTo>
                    <a:pt x="20489" y="34514"/>
                    <a:pt x="20516" y="34556"/>
                    <a:pt x="20558" y="34586"/>
                  </a:cubicBezTo>
                  <a:cubicBezTo>
                    <a:pt x="20588" y="34609"/>
                    <a:pt x="20618" y="34621"/>
                    <a:pt x="20646" y="34621"/>
                  </a:cubicBezTo>
                  <a:cubicBezTo>
                    <a:pt x="20689" y="34621"/>
                    <a:pt x="20727" y="34594"/>
                    <a:pt x="20751" y="34542"/>
                  </a:cubicBezTo>
                  <a:cubicBezTo>
                    <a:pt x="20787" y="34458"/>
                    <a:pt x="20793" y="34369"/>
                    <a:pt x="20779" y="34279"/>
                  </a:cubicBezTo>
                  <a:cubicBezTo>
                    <a:pt x="20726" y="33961"/>
                    <a:pt x="20675" y="33643"/>
                    <a:pt x="20625" y="33328"/>
                  </a:cubicBezTo>
                  <a:cubicBezTo>
                    <a:pt x="20550" y="32862"/>
                    <a:pt x="20505" y="32402"/>
                    <a:pt x="20477" y="31936"/>
                  </a:cubicBezTo>
                  <a:cubicBezTo>
                    <a:pt x="20475" y="31844"/>
                    <a:pt x="20466" y="31752"/>
                    <a:pt x="20461" y="31643"/>
                  </a:cubicBezTo>
                  <a:cubicBezTo>
                    <a:pt x="20542" y="31590"/>
                    <a:pt x="20625" y="31534"/>
                    <a:pt x="20709" y="31478"/>
                  </a:cubicBezTo>
                  <a:close/>
                  <a:moveTo>
                    <a:pt x="29727" y="1"/>
                  </a:moveTo>
                  <a:cubicBezTo>
                    <a:pt x="28663" y="1"/>
                    <a:pt x="27615" y="157"/>
                    <a:pt x="26590" y="470"/>
                  </a:cubicBezTo>
                  <a:cubicBezTo>
                    <a:pt x="25954" y="665"/>
                    <a:pt x="25334" y="905"/>
                    <a:pt x="24768" y="1254"/>
                  </a:cubicBezTo>
                  <a:cubicBezTo>
                    <a:pt x="23630" y="1949"/>
                    <a:pt x="22732" y="2880"/>
                    <a:pt x="22054" y="4027"/>
                  </a:cubicBezTo>
                  <a:cubicBezTo>
                    <a:pt x="22006" y="4111"/>
                    <a:pt x="21967" y="4203"/>
                    <a:pt x="21900" y="4267"/>
                  </a:cubicBezTo>
                  <a:cubicBezTo>
                    <a:pt x="21889" y="4261"/>
                    <a:pt x="21883" y="4261"/>
                    <a:pt x="21881" y="4256"/>
                  </a:cubicBezTo>
                  <a:lnTo>
                    <a:pt x="21763" y="4152"/>
                  </a:lnTo>
                  <a:cubicBezTo>
                    <a:pt x="19587" y="2122"/>
                    <a:pt x="17015" y="989"/>
                    <a:pt x="14050" y="755"/>
                  </a:cubicBezTo>
                  <a:cubicBezTo>
                    <a:pt x="13744" y="731"/>
                    <a:pt x="13439" y="720"/>
                    <a:pt x="13135" y="720"/>
                  </a:cubicBezTo>
                  <a:cubicBezTo>
                    <a:pt x="12270" y="720"/>
                    <a:pt x="11411" y="813"/>
                    <a:pt x="10557" y="994"/>
                  </a:cubicBezTo>
                  <a:cubicBezTo>
                    <a:pt x="8392" y="1449"/>
                    <a:pt x="6470" y="2406"/>
                    <a:pt x="4824" y="3885"/>
                  </a:cubicBezTo>
                  <a:cubicBezTo>
                    <a:pt x="2291" y="6158"/>
                    <a:pt x="890" y="9004"/>
                    <a:pt x="622" y="12405"/>
                  </a:cubicBezTo>
                  <a:cubicBezTo>
                    <a:pt x="614" y="12494"/>
                    <a:pt x="625" y="12592"/>
                    <a:pt x="567" y="12670"/>
                  </a:cubicBezTo>
                  <a:lnTo>
                    <a:pt x="567" y="13604"/>
                  </a:lnTo>
                  <a:cubicBezTo>
                    <a:pt x="556" y="13794"/>
                    <a:pt x="611" y="13981"/>
                    <a:pt x="622" y="14171"/>
                  </a:cubicBezTo>
                  <a:cubicBezTo>
                    <a:pt x="659" y="14851"/>
                    <a:pt x="765" y="15524"/>
                    <a:pt x="924" y="16185"/>
                  </a:cubicBezTo>
                  <a:cubicBezTo>
                    <a:pt x="1563" y="18827"/>
                    <a:pt x="2916" y="21033"/>
                    <a:pt x="4963" y="22816"/>
                  </a:cubicBezTo>
                  <a:cubicBezTo>
                    <a:pt x="5033" y="22880"/>
                    <a:pt x="5103" y="22942"/>
                    <a:pt x="5170" y="23009"/>
                  </a:cubicBezTo>
                  <a:cubicBezTo>
                    <a:pt x="5549" y="23388"/>
                    <a:pt x="5954" y="23745"/>
                    <a:pt x="6411" y="24038"/>
                  </a:cubicBezTo>
                  <a:cubicBezTo>
                    <a:pt x="6467" y="24074"/>
                    <a:pt x="6523" y="24113"/>
                    <a:pt x="6570" y="24158"/>
                  </a:cubicBezTo>
                  <a:cubicBezTo>
                    <a:pt x="6936" y="24484"/>
                    <a:pt x="7326" y="24777"/>
                    <a:pt x="7725" y="25059"/>
                  </a:cubicBezTo>
                  <a:cubicBezTo>
                    <a:pt x="8347" y="25505"/>
                    <a:pt x="9023" y="25874"/>
                    <a:pt x="9700" y="26231"/>
                  </a:cubicBezTo>
                  <a:cubicBezTo>
                    <a:pt x="9753" y="26259"/>
                    <a:pt x="9818" y="26275"/>
                    <a:pt x="9862" y="26334"/>
                  </a:cubicBezTo>
                  <a:cubicBezTo>
                    <a:pt x="9793" y="26348"/>
                    <a:pt x="9728" y="26359"/>
                    <a:pt x="9670" y="26370"/>
                  </a:cubicBezTo>
                  <a:cubicBezTo>
                    <a:pt x="9352" y="26426"/>
                    <a:pt x="9067" y="26557"/>
                    <a:pt x="8819" y="26761"/>
                  </a:cubicBezTo>
                  <a:cubicBezTo>
                    <a:pt x="8515" y="27012"/>
                    <a:pt x="8548" y="27350"/>
                    <a:pt x="8889" y="27548"/>
                  </a:cubicBezTo>
                  <a:cubicBezTo>
                    <a:pt x="9000" y="27612"/>
                    <a:pt x="9115" y="27654"/>
                    <a:pt x="9237" y="27681"/>
                  </a:cubicBezTo>
                  <a:cubicBezTo>
                    <a:pt x="9590" y="27766"/>
                    <a:pt x="9948" y="27798"/>
                    <a:pt x="10307" y="27798"/>
                  </a:cubicBezTo>
                  <a:cubicBezTo>
                    <a:pt x="10388" y="27798"/>
                    <a:pt x="10470" y="27796"/>
                    <a:pt x="10551" y="27793"/>
                  </a:cubicBezTo>
                  <a:cubicBezTo>
                    <a:pt x="10574" y="27792"/>
                    <a:pt x="10599" y="27785"/>
                    <a:pt x="10625" y="27785"/>
                  </a:cubicBezTo>
                  <a:cubicBezTo>
                    <a:pt x="10646" y="27785"/>
                    <a:pt x="10668" y="27789"/>
                    <a:pt x="10691" y="27804"/>
                  </a:cubicBezTo>
                  <a:cubicBezTo>
                    <a:pt x="10663" y="27852"/>
                    <a:pt x="10615" y="27874"/>
                    <a:pt x="10576" y="27902"/>
                  </a:cubicBezTo>
                  <a:cubicBezTo>
                    <a:pt x="10311" y="28086"/>
                    <a:pt x="10077" y="28306"/>
                    <a:pt x="9873" y="28557"/>
                  </a:cubicBezTo>
                  <a:cubicBezTo>
                    <a:pt x="9762" y="28697"/>
                    <a:pt x="9664" y="28842"/>
                    <a:pt x="9611" y="29012"/>
                  </a:cubicBezTo>
                  <a:cubicBezTo>
                    <a:pt x="9502" y="29358"/>
                    <a:pt x="9670" y="29654"/>
                    <a:pt x="10021" y="29735"/>
                  </a:cubicBezTo>
                  <a:cubicBezTo>
                    <a:pt x="10099" y="29752"/>
                    <a:pt x="10175" y="29763"/>
                    <a:pt x="10253" y="29763"/>
                  </a:cubicBezTo>
                  <a:cubicBezTo>
                    <a:pt x="10571" y="29763"/>
                    <a:pt x="10867" y="29676"/>
                    <a:pt x="11151" y="29542"/>
                  </a:cubicBezTo>
                  <a:cubicBezTo>
                    <a:pt x="11408" y="29425"/>
                    <a:pt x="11645" y="29274"/>
                    <a:pt x="11876" y="29124"/>
                  </a:cubicBezTo>
                  <a:cubicBezTo>
                    <a:pt x="11888" y="29118"/>
                    <a:pt x="11902" y="29104"/>
                    <a:pt x="11902" y="29096"/>
                  </a:cubicBezTo>
                  <a:lnTo>
                    <a:pt x="11902" y="29096"/>
                  </a:lnTo>
                  <a:cubicBezTo>
                    <a:pt x="11910" y="29107"/>
                    <a:pt x="11907" y="29124"/>
                    <a:pt x="11893" y="29135"/>
                  </a:cubicBezTo>
                  <a:lnTo>
                    <a:pt x="11860" y="29302"/>
                  </a:lnTo>
                  <a:cubicBezTo>
                    <a:pt x="11790" y="29679"/>
                    <a:pt x="11729" y="30053"/>
                    <a:pt x="11757" y="30432"/>
                  </a:cubicBezTo>
                  <a:cubicBezTo>
                    <a:pt x="11773" y="30653"/>
                    <a:pt x="11801" y="30867"/>
                    <a:pt x="11910" y="31063"/>
                  </a:cubicBezTo>
                  <a:cubicBezTo>
                    <a:pt x="12035" y="31292"/>
                    <a:pt x="12220" y="31408"/>
                    <a:pt x="12453" y="31408"/>
                  </a:cubicBezTo>
                  <a:cubicBezTo>
                    <a:pt x="12480" y="31408"/>
                    <a:pt x="12509" y="31406"/>
                    <a:pt x="12538" y="31403"/>
                  </a:cubicBezTo>
                  <a:cubicBezTo>
                    <a:pt x="12677" y="31389"/>
                    <a:pt x="12792" y="31319"/>
                    <a:pt x="12898" y="31230"/>
                  </a:cubicBezTo>
                  <a:cubicBezTo>
                    <a:pt x="13093" y="31071"/>
                    <a:pt x="13232" y="30865"/>
                    <a:pt x="13352" y="30644"/>
                  </a:cubicBezTo>
                  <a:cubicBezTo>
                    <a:pt x="13386" y="30597"/>
                    <a:pt x="13394" y="30527"/>
                    <a:pt x="13461" y="30496"/>
                  </a:cubicBezTo>
                  <a:cubicBezTo>
                    <a:pt x="13587" y="30795"/>
                    <a:pt x="13712" y="31088"/>
                    <a:pt x="13838" y="31384"/>
                  </a:cubicBezTo>
                  <a:cubicBezTo>
                    <a:pt x="14086" y="31961"/>
                    <a:pt x="14357" y="32519"/>
                    <a:pt x="14719" y="33027"/>
                  </a:cubicBezTo>
                  <a:cubicBezTo>
                    <a:pt x="15062" y="33512"/>
                    <a:pt x="15464" y="33933"/>
                    <a:pt x="15947" y="34277"/>
                  </a:cubicBezTo>
                  <a:cubicBezTo>
                    <a:pt x="16123" y="34396"/>
                    <a:pt x="16304" y="34508"/>
                    <a:pt x="16510" y="34569"/>
                  </a:cubicBezTo>
                  <a:cubicBezTo>
                    <a:pt x="16596" y="34595"/>
                    <a:pt x="16677" y="34607"/>
                    <a:pt x="16755" y="34607"/>
                  </a:cubicBezTo>
                  <a:cubicBezTo>
                    <a:pt x="16977" y="34607"/>
                    <a:pt x="17167" y="34505"/>
                    <a:pt x="17322" y="34304"/>
                  </a:cubicBezTo>
                  <a:cubicBezTo>
                    <a:pt x="17389" y="34215"/>
                    <a:pt x="17439" y="34123"/>
                    <a:pt x="17481" y="34020"/>
                  </a:cubicBezTo>
                  <a:cubicBezTo>
                    <a:pt x="17501" y="33978"/>
                    <a:pt x="17515" y="33936"/>
                    <a:pt x="17531" y="33900"/>
                  </a:cubicBezTo>
                  <a:cubicBezTo>
                    <a:pt x="17576" y="33903"/>
                    <a:pt x="17587" y="33933"/>
                    <a:pt x="17607" y="33958"/>
                  </a:cubicBezTo>
                  <a:cubicBezTo>
                    <a:pt x="17766" y="34145"/>
                    <a:pt x="17914" y="34335"/>
                    <a:pt x="18075" y="34519"/>
                  </a:cubicBezTo>
                  <a:cubicBezTo>
                    <a:pt x="18497" y="35002"/>
                    <a:pt x="18946" y="35448"/>
                    <a:pt x="19490" y="35797"/>
                  </a:cubicBezTo>
                  <a:cubicBezTo>
                    <a:pt x="19693" y="35925"/>
                    <a:pt x="19905" y="36034"/>
                    <a:pt x="20140" y="36090"/>
                  </a:cubicBezTo>
                  <a:cubicBezTo>
                    <a:pt x="20217" y="36108"/>
                    <a:pt x="20291" y="36118"/>
                    <a:pt x="20361" y="36118"/>
                  </a:cubicBezTo>
                  <a:cubicBezTo>
                    <a:pt x="20670" y="36118"/>
                    <a:pt x="20909" y="35941"/>
                    <a:pt x="21030" y="35616"/>
                  </a:cubicBezTo>
                  <a:cubicBezTo>
                    <a:pt x="21038" y="35579"/>
                    <a:pt x="21044" y="35538"/>
                    <a:pt x="21077" y="35510"/>
                  </a:cubicBezTo>
                  <a:cubicBezTo>
                    <a:pt x="21133" y="35535"/>
                    <a:pt x="21155" y="35582"/>
                    <a:pt x="21189" y="35621"/>
                  </a:cubicBezTo>
                  <a:cubicBezTo>
                    <a:pt x="21337" y="35789"/>
                    <a:pt x="21482" y="35956"/>
                    <a:pt x="21666" y="36084"/>
                  </a:cubicBezTo>
                  <a:cubicBezTo>
                    <a:pt x="21892" y="36245"/>
                    <a:pt x="22144" y="36328"/>
                    <a:pt x="22408" y="36328"/>
                  </a:cubicBezTo>
                  <a:cubicBezTo>
                    <a:pt x="22459" y="36328"/>
                    <a:pt x="22512" y="36325"/>
                    <a:pt x="22564" y="36319"/>
                  </a:cubicBezTo>
                  <a:cubicBezTo>
                    <a:pt x="22944" y="36274"/>
                    <a:pt x="23309" y="36148"/>
                    <a:pt x="23647" y="35959"/>
                  </a:cubicBezTo>
                  <a:cubicBezTo>
                    <a:pt x="24185" y="35666"/>
                    <a:pt x="24634" y="35272"/>
                    <a:pt x="25033" y="34815"/>
                  </a:cubicBezTo>
                  <a:cubicBezTo>
                    <a:pt x="25485" y="34290"/>
                    <a:pt x="25870" y="33721"/>
                    <a:pt x="26107" y="33063"/>
                  </a:cubicBezTo>
                  <a:cubicBezTo>
                    <a:pt x="26124" y="33013"/>
                    <a:pt x="26163" y="32988"/>
                    <a:pt x="26199" y="32965"/>
                  </a:cubicBezTo>
                  <a:cubicBezTo>
                    <a:pt x="26475" y="32790"/>
                    <a:pt x="26752" y="32617"/>
                    <a:pt x="27028" y="32438"/>
                  </a:cubicBezTo>
                  <a:cubicBezTo>
                    <a:pt x="27062" y="32416"/>
                    <a:pt x="27093" y="32404"/>
                    <a:pt x="27125" y="32404"/>
                  </a:cubicBezTo>
                  <a:cubicBezTo>
                    <a:pt x="27153" y="32404"/>
                    <a:pt x="27181" y="32413"/>
                    <a:pt x="27212" y="32430"/>
                  </a:cubicBezTo>
                  <a:cubicBezTo>
                    <a:pt x="27343" y="32505"/>
                    <a:pt x="27491" y="32541"/>
                    <a:pt x="27642" y="32561"/>
                  </a:cubicBezTo>
                  <a:cubicBezTo>
                    <a:pt x="27684" y="32565"/>
                    <a:pt x="27726" y="32567"/>
                    <a:pt x="27767" y="32567"/>
                  </a:cubicBezTo>
                  <a:cubicBezTo>
                    <a:pt x="28053" y="32567"/>
                    <a:pt x="28308" y="32473"/>
                    <a:pt x="28540" y="32290"/>
                  </a:cubicBezTo>
                  <a:cubicBezTo>
                    <a:pt x="28869" y="32034"/>
                    <a:pt x="29137" y="31718"/>
                    <a:pt x="29363" y="31367"/>
                  </a:cubicBezTo>
                  <a:cubicBezTo>
                    <a:pt x="29868" y="30586"/>
                    <a:pt x="30155" y="29718"/>
                    <a:pt x="30403" y="28831"/>
                  </a:cubicBezTo>
                  <a:cubicBezTo>
                    <a:pt x="30426" y="28744"/>
                    <a:pt x="30448" y="28650"/>
                    <a:pt x="30468" y="28566"/>
                  </a:cubicBezTo>
                  <a:cubicBezTo>
                    <a:pt x="30472" y="28565"/>
                    <a:pt x="30476" y="28565"/>
                    <a:pt x="30480" y="28565"/>
                  </a:cubicBezTo>
                  <a:cubicBezTo>
                    <a:pt x="30525" y="28565"/>
                    <a:pt x="30548" y="28592"/>
                    <a:pt x="30576" y="28608"/>
                  </a:cubicBezTo>
                  <a:cubicBezTo>
                    <a:pt x="30815" y="28744"/>
                    <a:pt x="31057" y="28813"/>
                    <a:pt x="31302" y="28813"/>
                  </a:cubicBezTo>
                  <a:cubicBezTo>
                    <a:pt x="31495" y="28813"/>
                    <a:pt x="31690" y="28770"/>
                    <a:pt x="31888" y="28683"/>
                  </a:cubicBezTo>
                  <a:cubicBezTo>
                    <a:pt x="32077" y="28599"/>
                    <a:pt x="32253" y="28491"/>
                    <a:pt x="32426" y="28371"/>
                  </a:cubicBezTo>
                  <a:cubicBezTo>
                    <a:pt x="33522" y="27609"/>
                    <a:pt x="34281" y="26563"/>
                    <a:pt x="34853" y="25372"/>
                  </a:cubicBezTo>
                  <a:cubicBezTo>
                    <a:pt x="34884" y="25302"/>
                    <a:pt x="34923" y="25252"/>
                    <a:pt x="34993" y="25218"/>
                  </a:cubicBezTo>
                  <a:cubicBezTo>
                    <a:pt x="35740" y="24881"/>
                    <a:pt x="36424" y="24434"/>
                    <a:pt x="37102" y="23971"/>
                  </a:cubicBezTo>
                  <a:cubicBezTo>
                    <a:pt x="37866" y="23447"/>
                    <a:pt x="38550" y="22847"/>
                    <a:pt x="39138" y="22133"/>
                  </a:cubicBezTo>
                  <a:cubicBezTo>
                    <a:pt x="39348" y="21879"/>
                    <a:pt x="39557" y="21630"/>
                    <a:pt x="39769" y="21382"/>
                  </a:cubicBezTo>
                  <a:cubicBezTo>
                    <a:pt x="40023" y="21089"/>
                    <a:pt x="40310" y="20844"/>
                    <a:pt x="40659" y="20662"/>
                  </a:cubicBezTo>
                  <a:cubicBezTo>
                    <a:pt x="40927" y="20523"/>
                    <a:pt x="41186" y="20364"/>
                    <a:pt x="41432" y="20197"/>
                  </a:cubicBezTo>
                  <a:cubicBezTo>
                    <a:pt x="42029" y="19800"/>
                    <a:pt x="42573" y="19343"/>
                    <a:pt x="43005" y="18771"/>
                  </a:cubicBezTo>
                  <a:cubicBezTo>
                    <a:pt x="43697" y="17856"/>
                    <a:pt x="44020" y="16804"/>
                    <a:pt x="44090" y="15674"/>
                  </a:cubicBezTo>
                  <a:cubicBezTo>
                    <a:pt x="44157" y="14639"/>
                    <a:pt x="44062" y="13613"/>
                    <a:pt x="43867" y="12594"/>
                  </a:cubicBezTo>
                  <a:cubicBezTo>
                    <a:pt x="43714" y="11805"/>
                    <a:pt x="43529" y="11015"/>
                    <a:pt x="43396" y="10217"/>
                  </a:cubicBezTo>
                  <a:cubicBezTo>
                    <a:pt x="43356" y="9975"/>
                    <a:pt x="43312" y="9735"/>
                    <a:pt x="43334" y="9492"/>
                  </a:cubicBezTo>
                  <a:cubicBezTo>
                    <a:pt x="43356" y="9157"/>
                    <a:pt x="43407" y="8823"/>
                    <a:pt x="43462" y="8491"/>
                  </a:cubicBezTo>
                  <a:cubicBezTo>
                    <a:pt x="43516" y="8161"/>
                    <a:pt x="43563" y="7832"/>
                    <a:pt x="43524" y="7500"/>
                  </a:cubicBezTo>
                  <a:cubicBezTo>
                    <a:pt x="43404" y="6404"/>
                    <a:pt x="43030" y="5408"/>
                    <a:pt x="42338" y="4540"/>
                  </a:cubicBezTo>
                  <a:cubicBezTo>
                    <a:pt x="41568" y="3575"/>
                    <a:pt x="40519" y="3489"/>
                    <a:pt x="39476" y="2830"/>
                  </a:cubicBezTo>
                  <a:cubicBezTo>
                    <a:pt x="38656" y="2314"/>
                    <a:pt x="37886" y="1368"/>
                    <a:pt x="36968" y="1070"/>
                  </a:cubicBezTo>
                  <a:cubicBezTo>
                    <a:pt x="36388" y="877"/>
                    <a:pt x="35791" y="623"/>
                    <a:pt x="35174" y="621"/>
                  </a:cubicBezTo>
                  <a:cubicBezTo>
                    <a:pt x="35072" y="621"/>
                    <a:pt x="34969" y="621"/>
                    <a:pt x="34865" y="621"/>
                  </a:cubicBezTo>
                  <a:cubicBezTo>
                    <a:pt x="34658" y="621"/>
                    <a:pt x="34449" y="620"/>
                    <a:pt x="34242" y="612"/>
                  </a:cubicBezTo>
                  <a:cubicBezTo>
                    <a:pt x="33921" y="607"/>
                    <a:pt x="33601" y="615"/>
                    <a:pt x="33280" y="579"/>
                  </a:cubicBezTo>
                  <a:cubicBezTo>
                    <a:pt x="32892" y="534"/>
                    <a:pt x="32518" y="425"/>
                    <a:pt x="32142" y="330"/>
                  </a:cubicBezTo>
                  <a:cubicBezTo>
                    <a:pt x="31466" y="160"/>
                    <a:pt x="30786" y="26"/>
                    <a:pt x="30088" y="7"/>
                  </a:cubicBezTo>
                  <a:cubicBezTo>
                    <a:pt x="29968" y="3"/>
                    <a:pt x="29847" y="1"/>
                    <a:pt x="29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7"/>
            <p:cNvSpPr/>
            <p:nvPr/>
          </p:nvSpPr>
          <p:spPr>
            <a:xfrm>
              <a:off x="4260095" y="1484703"/>
              <a:ext cx="1428" cy="1428"/>
            </a:xfrm>
            <a:custGeom>
              <a:avLst/>
              <a:gdLst/>
              <a:ahLst/>
              <a:cxnLst/>
              <a:rect l="l" t="t" r="r" b="b"/>
              <a:pathLst>
                <a:path w="48" h="48" extrusionOk="0">
                  <a:moveTo>
                    <a:pt x="25" y="1"/>
                  </a:moveTo>
                  <a:cubicBezTo>
                    <a:pt x="17" y="1"/>
                    <a:pt x="8" y="10"/>
                    <a:pt x="0" y="14"/>
                  </a:cubicBezTo>
                  <a:cubicBezTo>
                    <a:pt x="12" y="25"/>
                    <a:pt x="20" y="36"/>
                    <a:pt x="26" y="47"/>
                  </a:cubicBezTo>
                  <a:cubicBezTo>
                    <a:pt x="42" y="36"/>
                    <a:pt x="48" y="22"/>
                    <a:pt x="37" y="8"/>
                  </a:cubicBezTo>
                  <a:cubicBezTo>
                    <a:pt x="33" y="3"/>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7"/>
            <p:cNvSpPr/>
            <p:nvPr/>
          </p:nvSpPr>
          <p:spPr>
            <a:xfrm>
              <a:off x="4656689" y="1618270"/>
              <a:ext cx="1458" cy="1309"/>
            </a:xfrm>
            <a:custGeom>
              <a:avLst/>
              <a:gdLst/>
              <a:ahLst/>
              <a:cxnLst/>
              <a:rect l="l" t="t" r="r" b="b"/>
              <a:pathLst>
                <a:path w="49" h="44" extrusionOk="0">
                  <a:moveTo>
                    <a:pt x="26" y="1"/>
                  </a:moveTo>
                  <a:cubicBezTo>
                    <a:pt x="16" y="1"/>
                    <a:pt x="8" y="9"/>
                    <a:pt x="1" y="24"/>
                  </a:cubicBezTo>
                  <a:lnTo>
                    <a:pt x="32" y="43"/>
                  </a:lnTo>
                  <a:cubicBezTo>
                    <a:pt x="37" y="35"/>
                    <a:pt x="48" y="13"/>
                    <a:pt x="43" y="10"/>
                  </a:cubicBezTo>
                  <a:cubicBezTo>
                    <a:pt x="37" y="4"/>
                    <a:pt x="31"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7"/>
            <p:cNvSpPr/>
            <p:nvPr/>
          </p:nvSpPr>
          <p:spPr>
            <a:xfrm>
              <a:off x="4115106" y="831805"/>
              <a:ext cx="365865" cy="364942"/>
            </a:xfrm>
            <a:custGeom>
              <a:avLst/>
              <a:gdLst/>
              <a:ahLst/>
              <a:cxnLst/>
              <a:rect l="l" t="t" r="r" b="b"/>
              <a:pathLst>
                <a:path w="12299" h="12268" extrusionOk="0">
                  <a:moveTo>
                    <a:pt x="6144" y="626"/>
                  </a:moveTo>
                  <a:cubicBezTo>
                    <a:pt x="9185" y="626"/>
                    <a:pt x="11637" y="3081"/>
                    <a:pt x="11651" y="6121"/>
                  </a:cubicBezTo>
                  <a:cubicBezTo>
                    <a:pt x="11665" y="9079"/>
                    <a:pt x="9280" y="11634"/>
                    <a:pt x="6152" y="11645"/>
                  </a:cubicBezTo>
                  <a:cubicBezTo>
                    <a:pt x="6149" y="11645"/>
                    <a:pt x="6145" y="11645"/>
                    <a:pt x="6142" y="11645"/>
                  </a:cubicBezTo>
                  <a:cubicBezTo>
                    <a:pt x="3106" y="11645"/>
                    <a:pt x="640" y="9176"/>
                    <a:pt x="637" y="6138"/>
                  </a:cubicBezTo>
                  <a:cubicBezTo>
                    <a:pt x="631" y="3095"/>
                    <a:pt x="3100" y="628"/>
                    <a:pt x="6144" y="626"/>
                  </a:cubicBezTo>
                  <a:close/>
                  <a:moveTo>
                    <a:pt x="6139" y="1"/>
                  </a:moveTo>
                  <a:cubicBezTo>
                    <a:pt x="2853" y="1"/>
                    <a:pt x="31" y="2649"/>
                    <a:pt x="15" y="6121"/>
                  </a:cubicBezTo>
                  <a:cubicBezTo>
                    <a:pt x="1" y="9503"/>
                    <a:pt x="2751" y="12259"/>
                    <a:pt x="6138" y="12267"/>
                  </a:cubicBezTo>
                  <a:cubicBezTo>
                    <a:pt x="9612" y="12259"/>
                    <a:pt x="12262" y="9444"/>
                    <a:pt x="12279" y="6169"/>
                  </a:cubicBezTo>
                  <a:cubicBezTo>
                    <a:pt x="12298" y="2782"/>
                    <a:pt x="9556" y="20"/>
                    <a:pt x="6180" y="1"/>
                  </a:cubicBezTo>
                  <a:cubicBezTo>
                    <a:pt x="6166" y="1"/>
                    <a:pt x="6153" y="1"/>
                    <a:pt x="6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7"/>
            <p:cNvSpPr/>
            <p:nvPr/>
          </p:nvSpPr>
          <p:spPr>
            <a:xfrm>
              <a:off x="4072299" y="833917"/>
              <a:ext cx="73893" cy="133626"/>
            </a:xfrm>
            <a:custGeom>
              <a:avLst/>
              <a:gdLst/>
              <a:ahLst/>
              <a:cxnLst/>
              <a:rect l="l" t="t" r="r" b="b"/>
              <a:pathLst>
                <a:path w="2484" h="4492" extrusionOk="0">
                  <a:moveTo>
                    <a:pt x="2260" y="1"/>
                  </a:moveTo>
                  <a:cubicBezTo>
                    <a:pt x="2223" y="1"/>
                    <a:pt x="2186" y="12"/>
                    <a:pt x="2151" y="33"/>
                  </a:cubicBezTo>
                  <a:cubicBezTo>
                    <a:pt x="795" y="981"/>
                    <a:pt x="0" y="2658"/>
                    <a:pt x="131" y="4312"/>
                  </a:cubicBezTo>
                  <a:cubicBezTo>
                    <a:pt x="139" y="4414"/>
                    <a:pt x="218" y="4492"/>
                    <a:pt x="318" y="4492"/>
                  </a:cubicBezTo>
                  <a:cubicBezTo>
                    <a:pt x="324" y="4492"/>
                    <a:pt x="331" y="4492"/>
                    <a:pt x="338" y="4491"/>
                  </a:cubicBezTo>
                  <a:cubicBezTo>
                    <a:pt x="447" y="4483"/>
                    <a:pt x="527" y="4388"/>
                    <a:pt x="516" y="4284"/>
                  </a:cubicBezTo>
                  <a:cubicBezTo>
                    <a:pt x="396" y="2767"/>
                    <a:pt x="1127" y="1227"/>
                    <a:pt x="2374" y="354"/>
                  </a:cubicBezTo>
                  <a:cubicBezTo>
                    <a:pt x="2461" y="292"/>
                    <a:pt x="2483" y="172"/>
                    <a:pt x="2425" y="86"/>
                  </a:cubicBezTo>
                  <a:cubicBezTo>
                    <a:pt x="2399" y="52"/>
                    <a:pt x="2363" y="27"/>
                    <a:pt x="2327" y="13"/>
                  </a:cubicBezTo>
                  <a:cubicBezTo>
                    <a:pt x="2305" y="5"/>
                    <a:pt x="2282" y="1"/>
                    <a:pt x="2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7"/>
            <p:cNvSpPr/>
            <p:nvPr/>
          </p:nvSpPr>
          <p:spPr>
            <a:xfrm>
              <a:off x="4018664" y="777010"/>
              <a:ext cx="125951" cy="241996"/>
            </a:xfrm>
            <a:custGeom>
              <a:avLst/>
              <a:gdLst/>
              <a:ahLst/>
              <a:cxnLst/>
              <a:rect l="l" t="t" r="r" b="b"/>
              <a:pathLst>
                <a:path w="4234" h="8135" extrusionOk="0">
                  <a:moveTo>
                    <a:pt x="4019" y="1"/>
                  </a:moveTo>
                  <a:cubicBezTo>
                    <a:pt x="3991" y="1"/>
                    <a:pt x="3960" y="8"/>
                    <a:pt x="3929" y="21"/>
                  </a:cubicBezTo>
                  <a:cubicBezTo>
                    <a:pt x="2515" y="710"/>
                    <a:pt x="1346" y="1929"/>
                    <a:pt x="718" y="3369"/>
                  </a:cubicBezTo>
                  <a:cubicBezTo>
                    <a:pt x="93" y="4811"/>
                    <a:pt x="1" y="6499"/>
                    <a:pt x="464" y="8000"/>
                  </a:cubicBezTo>
                  <a:cubicBezTo>
                    <a:pt x="489" y="8083"/>
                    <a:pt x="564" y="8135"/>
                    <a:pt x="644" y="8135"/>
                  </a:cubicBezTo>
                  <a:cubicBezTo>
                    <a:pt x="664" y="8135"/>
                    <a:pt x="684" y="8132"/>
                    <a:pt x="704" y="8125"/>
                  </a:cubicBezTo>
                  <a:cubicBezTo>
                    <a:pt x="804" y="8095"/>
                    <a:pt x="860" y="7986"/>
                    <a:pt x="830" y="7885"/>
                  </a:cubicBezTo>
                  <a:cubicBezTo>
                    <a:pt x="394" y="6471"/>
                    <a:pt x="481" y="4881"/>
                    <a:pt x="1069" y="3519"/>
                  </a:cubicBezTo>
                  <a:cubicBezTo>
                    <a:pt x="1664" y="2161"/>
                    <a:pt x="2766" y="1011"/>
                    <a:pt x="4096" y="364"/>
                  </a:cubicBezTo>
                  <a:cubicBezTo>
                    <a:pt x="4194" y="319"/>
                    <a:pt x="4233" y="208"/>
                    <a:pt x="4188" y="110"/>
                  </a:cubicBezTo>
                  <a:cubicBezTo>
                    <a:pt x="4166" y="60"/>
                    <a:pt x="4124" y="29"/>
                    <a:pt x="4077" y="13"/>
                  </a:cubicBezTo>
                  <a:cubicBezTo>
                    <a:pt x="4059" y="4"/>
                    <a:pt x="4040" y="1"/>
                    <a:pt x="4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7"/>
            <p:cNvSpPr/>
            <p:nvPr/>
          </p:nvSpPr>
          <p:spPr>
            <a:xfrm>
              <a:off x="3989631" y="853045"/>
              <a:ext cx="30313" cy="76213"/>
            </a:xfrm>
            <a:custGeom>
              <a:avLst/>
              <a:gdLst/>
              <a:ahLst/>
              <a:cxnLst/>
              <a:rect l="l" t="t" r="r" b="b"/>
              <a:pathLst>
                <a:path w="1019" h="2562" extrusionOk="0">
                  <a:moveTo>
                    <a:pt x="797" y="1"/>
                  </a:moveTo>
                  <a:cubicBezTo>
                    <a:pt x="730" y="1"/>
                    <a:pt x="666" y="33"/>
                    <a:pt x="634" y="96"/>
                  </a:cubicBezTo>
                  <a:cubicBezTo>
                    <a:pt x="232" y="785"/>
                    <a:pt x="17" y="1566"/>
                    <a:pt x="3" y="2367"/>
                  </a:cubicBezTo>
                  <a:cubicBezTo>
                    <a:pt x="1" y="2470"/>
                    <a:pt x="84" y="2556"/>
                    <a:pt x="190" y="2562"/>
                  </a:cubicBezTo>
                  <a:cubicBezTo>
                    <a:pt x="192" y="2562"/>
                    <a:pt x="194" y="2562"/>
                    <a:pt x="195" y="2562"/>
                  </a:cubicBezTo>
                  <a:cubicBezTo>
                    <a:pt x="299" y="2562"/>
                    <a:pt x="383" y="2479"/>
                    <a:pt x="386" y="2372"/>
                  </a:cubicBezTo>
                  <a:cubicBezTo>
                    <a:pt x="397" y="1641"/>
                    <a:pt x="595" y="921"/>
                    <a:pt x="966" y="291"/>
                  </a:cubicBezTo>
                  <a:cubicBezTo>
                    <a:pt x="1019" y="196"/>
                    <a:pt x="991" y="79"/>
                    <a:pt x="896" y="26"/>
                  </a:cubicBezTo>
                  <a:cubicBezTo>
                    <a:pt x="882" y="18"/>
                    <a:pt x="871" y="12"/>
                    <a:pt x="857" y="9"/>
                  </a:cubicBezTo>
                  <a:cubicBezTo>
                    <a:pt x="837" y="3"/>
                    <a:pt x="817" y="1"/>
                    <a:pt x="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7"/>
            <p:cNvSpPr/>
            <p:nvPr/>
          </p:nvSpPr>
          <p:spPr>
            <a:xfrm>
              <a:off x="3987548" y="994137"/>
              <a:ext cx="14309" cy="25404"/>
            </a:xfrm>
            <a:custGeom>
              <a:avLst/>
              <a:gdLst/>
              <a:ahLst/>
              <a:cxnLst/>
              <a:rect l="l" t="t" r="r" b="b"/>
              <a:pathLst>
                <a:path w="481" h="854" extrusionOk="0">
                  <a:moveTo>
                    <a:pt x="277" y="1"/>
                  </a:moveTo>
                  <a:cubicBezTo>
                    <a:pt x="184" y="1"/>
                    <a:pt x="102" y="69"/>
                    <a:pt x="87" y="165"/>
                  </a:cubicBezTo>
                  <a:lnTo>
                    <a:pt x="18" y="631"/>
                  </a:lnTo>
                  <a:cubicBezTo>
                    <a:pt x="1" y="737"/>
                    <a:pt x="73" y="835"/>
                    <a:pt x="177" y="851"/>
                  </a:cubicBezTo>
                  <a:cubicBezTo>
                    <a:pt x="187" y="853"/>
                    <a:pt x="197" y="854"/>
                    <a:pt x="207" y="854"/>
                  </a:cubicBezTo>
                  <a:cubicBezTo>
                    <a:pt x="301" y="854"/>
                    <a:pt x="382" y="786"/>
                    <a:pt x="397" y="692"/>
                  </a:cubicBezTo>
                  <a:lnTo>
                    <a:pt x="467" y="224"/>
                  </a:lnTo>
                  <a:cubicBezTo>
                    <a:pt x="481" y="129"/>
                    <a:pt x="425" y="40"/>
                    <a:pt x="338" y="12"/>
                  </a:cubicBezTo>
                  <a:cubicBezTo>
                    <a:pt x="330" y="9"/>
                    <a:pt x="322" y="3"/>
                    <a:pt x="308" y="3"/>
                  </a:cubicBezTo>
                  <a:cubicBezTo>
                    <a:pt x="297" y="2"/>
                    <a:pt x="287"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7"/>
            <p:cNvSpPr/>
            <p:nvPr/>
          </p:nvSpPr>
          <p:spPr>
            <a:xfrm>
              <a:off x="4417192" y="1086473"/>
              <a:ext cx="86595" cy="124404"/>
            </a:xfrm>
            <a:custGeom>
              <a:avLst/>
              <a:gdLst/>
              <a:ahLst/>
              <a:cxnLst/>
              <a:rect l="l" t="t" r="r" b="b"/>
              <a:pathLst>
                <a:path w="2911" h="4182" extrusionOk="0">
                  <a:moveTo>
                    <a:pt x="2706" y="1"/>
                  </a:moveTo>
                  <a:cubicBezTo>
                    <a:pt x="2609" y="1"/>
                    <a:pt x="2525" y="79"/>
                    <a:pt x="2520" y="180"/>
                  </a:cubicBezTo>
                  <a:cubicBezTo>
                    <a:pt x="2428" y="1703"/>
                    <a:pt x="1490" y="3132"/>
                    <a:pt x="134" y="3818"/>
                  </a:cubicBezTo>
                  <a:cubicBezTo>
                    <a:pt x="40" y="3868"/>
                    <a:pt x="1" y="3983"/>
                    <a:pt x="51" y="4077"/>
                  </a:cubicBezTo>
                  <a:cubicBezTo>
                    <a:pt x="70" y="4116"/>
                    <a:pt x="101" y="4144"/>
                    <a:pt x="137" y="4161"/>
                  </a:cubicBezTo>
                  <a:cubicBezTo>
                    <a:pt x="163" y="4175"/>
                    <a:pt x="191" y="4182"/>
                    <a:pt x="219" y="4182"/>
                  </a:cubicBezTo>
                  <a:cubicBezTo>
                    <a:pt x="249" y="4182"/>
                    <a:pt x="279" y="4174"/>
                    <a:pt x="307" y="4158"/>
                  </a:cubicBezTo>
                  <a:cubicBezTo>
                    <a:pt x="1783" y="3408"/>
                    <a:pt x="2802" y="1857"/>
                    <a:pt x="2902" y="202"/>
                  </a:cubicBezTo>
                  <a:cubicBezTo>
                    <a:pt x="2910" y="99"/>
                    <a:pt x="2829" y="7"/>
                    <a:pt x="2721" y="1"/>
                  </a:cubicBezTo>
                  <a:cubicBezTo>
                    <a:pt x="2716" y="1"/>
                    <a:pt x="2711" y="1"/>
                    <a:pt x="2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7"/>
            <p:cNvSpPr/>
            <p:nvPr/>
          </p:nvSpPr>
          <p:spPr>
            <a:xfrm>
              <a:off x="4410974" y="1041525"/>
              <a:ext cx="150731" cy="225932"/>
            </a:xfrm>
            <a:custGeom>
              <a:avLst/>
              <a:gdLst/>
              <a:ahLst/>
              <a:cxnLst/>
              <a:rect l="l" t="t" r="r" b="b"/>
              <a:pathLst>
                <a:path w="5067" h="7595" extrusionOk="0">
                  <a:moveTo>
                    <a:pt x="4626" y="1"/>
                  </a:moveTo>
                  <a:cubicBezTo>
                    <a:pt x="4616" y="1"/>
                    <a:pt x="4606" y="2"/>
                    <a:pt x="4595" y="3"/>
                  </a:cubicBezTo>
                  <a:cubicBezTo>
                    <a:pt x="4492" y="23"/>
                    <a:pt x="4419" y="120"/>
                    <a:pt x="4436" y="224"/>
                  </a:cubicBezTo>
                  <a:cubicBezTo>
                    <a:pt x="4673" y="1685"/>
                    <a:pt x="4364" y="3251"/>
                    <a:pt x="3594" y="4514"/>
                  </a:cubicBezTo>
                  <a:cubicBezTo>
                    <a:pt x="2818" y="5778"/>
                    <a:pt x="1565" y="6763"/>
                    <a:pt x="157" y="7220"/>
                  </a:cubicBezTo>
                  <a:cubicBezTo>
                    <a:pt x="56" y="7251"/>
                    <a:pt x="0" y="7360"/>
                    <a:pt x="31" y="7460"/>
                  </a:cubicBezTo>
                  <a:cubicBezTo>
                    <a:pt x="51" y="7513"/>
                    <a:pt x="84" y="7555"/>
                    <a:pt x="129" y="7575"/>
                  </a:cubicBezTo>
                  <a:cubicBezTo>
                    <a:pt x="154" y="7588"/>
                    <a:pt x="183" y="7594"/>
                    <a:pt x="213" y="7594"/>
                  </a:cubicBezTo>
                  <a:cubicBezTo>
                    <a:pt x="234" y="7594"/>
                    <a:pt x="255" y="7591"/>
                    <a:pt x="277" y="7586"/>
                  </a:cubicBezTo>
                  <a:cubicBezTo>
                    <a:pt x="1772" y="7100"/>
                    <a:pt x="3100" y="6054"/>
                    <a:pt x="3920" y="4715"/>
                  </a:cubicBezTo>
                  <a:cubicBezTo>
                    <a:pt x="4740" y="3376"/>
                    <a:pt x="5067" y="1716"/>
                    <a:pt x="4815" y="165"/>
                  </a:cubicBezTo>
                  <a:cubicBezTo>
                    <a:pt x="4800" y="67"/>
                    <a:pt x="4720" y="1"/>
                    <a:pt x="46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7"/>
            <p:cNvSpPr/>
            <p:nvPr/>
          </p:nvSpPr>
          <p:spPr>
            <a:xfrm>
              <a:off x="4545076" y="1136479"/>
              <a:ext cx="39624" cy="73119"/>
            </a:xfrm>
            <a:custGeom>
              <a:avLst/>
              <a:gdLst/>
              <a:ahLst/>
              <a:cxnLst/>
              <a:rect l="l" t="t" r="r" b="b"/>
              <a:pathLst>
                <a:path w="1332" h="2458" extrusionOk="0">
                  <a:moveTo>
                    <a:pt x="1122" y="0"/>
                  </a:moveTo>
                  <a:cubicBezTo>
                    <a:pt x="1029" y="0"/>
                    <a:pt x="948" y="69"/>
                    <a:pt x="932" y="165"/>
                  </a:cubicBezTo>
                  <a:cubicBezTo>
                    <a:pt x="818" y="887"/>
                    <a:pt x="520" y="1573"/>
                    <a:pt x="68" y="2145"/>
                  </a:cubicBezTo>
                  <a:cubicBezTo>
                    <a:pt x="1" y="2229"/>
                    <a:pt x="15" y="2352"/>
                    <a:pt x="98" y="2416"/>
                  </a:cubicBezTo>
                  <a:cubicBezTo>
                    <a:pt x="109" y="2424"/>
                    <a:pt x="121" y="2430"/>
                    <a:pt x="135" y="2438"/>
                  </a:cubicBezTo>
                  <a:cubicBezTo>
                    <a:pt x="161" y="2451"/>
                    <a:pt x="189" y="2457"/>
                    <a:pt x="218" y="2457"/>
                  </a:cubicBezTo>
                  <a:cubicBezTo>
                    <a:pt x="275" y="2457"/>
                    <a:pt x="332" y="2431"/>
                    <a:pt x="372" y="2382"/>
                  </a:cubicBezTo>
                  <a:cubicBezTo>
                    <a:pt x="863" y="1757"/>
                    <a:pt x="1192" y="1013"/>
                    <a:pt x="1312" y="223"/>
                  </a:cubicBezTo>
                  <a:cubicBezTo>
                    <a:pt x="1331" y="120"/>
                    <a:pt x="1256" y="22"/>
                    <a:pt x="1153" y="3"/>
                  </a:cubicBezTo>
                  <a:cubicBezTo>
                    <a:pt x="1143" y="1"/>
                    <a:pt x="1132" y="0"/>
                    <a:pt x="1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7"/>
            <p:cNvSpPr/>
            <p:nvPr/>
          </p:nvSpPr>
          <p:spPr>
            <a:xfrm>
              <a:off x="4582171" y="1047326"/>
              <a:ext cx="16718" cy="25018"/>
            </a:xfrm>
            <a:custGeom>
              <a:avLst/>
              <a:gdLst/>
              <a:ahLst/>
              <a:cxnLst/>
              <a:rect l="l" t="t" r="r" b="b"/>
              <a:pathLst>
                <a:path w="562" h="841" extrusionOk="0">
                  <a:moveTo>
                    <a:pt x="344" y="1"/>
                  </a:moveTo>
                  <a:cubicBezTo>
                    <a:pt x="261" y="1"/>
                    <a:pt x="185" y="55"/>
                    <a:pt x="160" y="137"/>
                  </a:cubicBezTo>
                  <a:lnTo>
                    <a:pt x="23" y="592"/>
                  </a:lnTo>
                  <a:cubicBezTo>
                    <a:pt x="1" y="681"/>
                    <a:pt x="40" y="776"/>
                    <a:pt x="123" y="818"/>
                  </a:cubicBezTo>
                  <a:cubicBezTo>
                    <a:pt x="135" y="821"/>
                    <a:pt x="143" y="824"/>
                    <a:pt x="151" y="832"/>
                  </a:cubicBezTo>
                  <a:cubicBezTo>
                    <a:pt x="170" y="838"/>
                    <a:pt x="189" y="840"/>
                    <a:pt x="208" y="840"/>
                  </a:cubicBezTo>
                  <a:cubicBezTo>
                    <a:pt x="292" y="840"/>
                    <a:pt x="367" y="786"/>
                    <a:pt x="394" y="704"/>
                  </a:cubicBezTo>
                  <a:lnTo>
                    <a:pt x="528" y="249"/>
                  </a:lnTo>
                  <a:cubicBezTo>
                    <a:pt x="561" y="146"/>
                    <a:pt x="503" y="40"/>
                    <a:pt x="400" y="9"/>
                  </a:cubicBezTo>
                  <a:cubicBezTo>
                    <a:pt x="381" y="4"/>
                    <a:pt x="362" y="1"/>
                    <a:pt x="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7"/>
            <p:cNvSpPr/>
            <p:nvPr/>
          </p:nvSpPr>
          <p:spPr>
            <a:xfrm>
              <a:off x="4466572" y="1387072"/>
              <a:ext cx="210077" cy="169204"/>
            </a:xfrm>
            <a:custGeom>
              <a:avLst/>
              <a:gdLst/>
              <a:ahLst/>
              <a:cxnLst/>
              <a:rect l="l" t="t" r="r" b="b"/>
              <a:pathLst>
                <a:path w="7062" h="5688" extrusionOk="0">
                  <a:moveTo>
                    <a:pt x="215" y="1"/>
                  </a:moveTo>
                  <a:cubicBezTo>
                    <a:pt x="179" y="1"/>
                    <a:pt x="143" y="11"/>
                    <a:pt x="112" y="32"/>
                  </a:cubicBezTo>
                  <a:cubicBezTo>
                    <a:pt x="111" y="35"/>
                    <a:pt x="109" y="36"/>
                    <a:pt x="107" y="36"/>
                  </a:cubicBezTo>
                  <a:cubicBezTo>
                    <a:pt x="106" y="36"/>
                    <a:pt x="105" y="35"/>
                    <a:pt x="106" y="32"/>
                  </a:cubicBezTo>
                  <a:lnTo>
                    <a:pt x="106" y="32"/>
                  </a:lnTo>
                  <a:cubicBezTo>
                    <a:pt x="17" y="96"/>
                    <a:pt x="0" y="219"/>
                    <a:pt x="65" y="302"/>
                  </a:cubicBezTo>
                  <a:lnTo>
                    <a:pt x="2079" y="3045"/>
                  </a:lnTo>
                  <a:cubicBezTo>
                    <a:pt x="2617" y="3781"/>
                    <a:pt x="3225" y="4607"/>
                    <a:pt x="4057" y="5148"/>
                  </a:cubicBezTo>
                  <a:cubicBezTo>
                    <a:pt x="4606" y="5505"/>
                    <a:pt x="5220" y="5688"/>
                    <a:pt x="5797" y="5688"/>
                  </a:cubicBezTo>
                  <a:cubicBezTo>
                    <a:pt x="6208" y="5688"/>
                    <a:pt x="6600" y="5596"/>
                    <a:pt x="6936" y="5408"/>
                  </a:cubicBezTo>
                  <a:cubicBezTo>
                    <a:pt x="7034" y="5357"/>
                    <a:pt x="7061" y="5240"/>
                    <a:pt x="7011" y="5145"/>
                  </a:cubicBezTo>
                  <a:cubicBezTo>
                    <a:pt x="6976" y="5082"/>
                    <a:pt x="6913" y="5047"/>
                    <a:pt x="6846" y="5047"/>
                  </a:cubicBezTo>
                  <a:cubicBezTo>
                    <a:pt x="6814" y="5047"/>
                    <a:pt x="6780" y="5055"/>
                    <a:pt x="6749" y="5073"/>
                  </a:cubicBezTo>
                  <a:cubicBezTo>
                    <a:pt x="6471" y="5230"/>
                    <a:pt x="6144" y="5306"/>
                    <a:pt x="5799" y="5306"/>
                  </a:cubicBezTo>
                  <a:cubicBezTo>
                    <a:pt x="5296" y="5306"/>
                    <a:pt x="4754" y="5143"/>
                    <a:pt x="4266" y="4827"/>
                  </a:cubicBezTo>
                  <a:cubicBezTo>
                    <a:pt x="3496" y="4328"/>
                    <a:pt x="2933" y="3561"/>
                    <a:pt x="2389" y="2822"/>
                  </a:cubicBezTo>
                  <a:lnTo>
                    <a:pt x="374" y="79"/>
                  </a:lnTo>
                  <a:cubicBezTo>
                    <a:pt x="334" y="29"/>
                    <a:pt x="274"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7"/>
            <p:cNvSpPr/>
            <p:nvPr/>
          </p:nvSpPr>
          <p:spPr>
            <a:xfrm>
              <a:off x="4525175" y="890913"/>
              <a:ext cx="35459" cy="78444"/>
            </a:xfrm>
            <a:custGeom>
              <a:avLst/>
              <a:gdLst/>
              <a:ahLst/>
              <a:cxnLst/>
              <a:rect l="l" t="t" r="r" b="b"/>
              <a:pathLst>
                <a:path w="1192" h="2637" extrusionOk="0">
                  <a:moveTo>
                    <a:pt x="215" y="0"/>
                  </a:moveTo>
                  <a:cubicBezTo>
                    <a:pt x="168" y="0"/>
                    <a:pt x="121" y="17"/>
                    <a:pt x="84" y="50"/>
                  </a:cubicBezTo>
                  <a:cubicBezTo>
                    <a:pt x="6" y="120"/>
                    <a:pt x="0" y="245"/>
                    <a:pt x="70" y="321"/>
                  </a:cubicBezTo>
                  <a:cubicBezTo>
                    <a:pt x="572" y="876"/>
                    <a:pt x="790" y="1674"/>
                    <a:pt x="636" y="2408"/>
                  </a:cubicBezTo>
                  <a:cubicBezTo>
                    <a:pt x="614" y="2511"/>
                    <a:pt x="681" y="2614"/>
                    <a:pt x="787" y="2634"/>
                  </a:cubicBezTo>
                  <a:cubicBezTo>
                    <a:pt x="795" y="2634"/>
                    <a:pt x="809" y="2636"/>
                    <a:pt x="823" y="2636"/>
                  </a:cubicBezTo>
                  <a:cubicBezTo>
                    <a:pt x="915" y="2636"/>
                    <a:pt x="993" y="2575"/>
                    <a:pt x="1013" y="2488"/>
                  </a:cubicBezTo>
                  <a:cubicBezTo>
                    <a:pt x="1191" y="1638"/>
                    <a:pt x="940" y="709"/>
                    <a:pt x="357" y="64"/>
                  </a:cubicBezTo>
                  <a:cubicBezTo>
                    <a:pt x="320" y="21"/>
                    <a:pt x="268"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7"/>
            <p:cNvSpPr/>
            <p:nvPr/>
          </p:nvSpPr>
          <p:spPr>
            <a:xfrm>
              <a:off x="4213124" y="753301"/>
              <a:ext cx="46585" cy="18979"/>
            </a:xfrm>
            <a:custGeom>
              <a:avLst/>
              <a:gdLst/>
              <a:ahLst/>
              <a:cxnLst/>
              <a:rect l="l" t="t" r="r" b="b"/>
              <a:pathLst>
                <a:path w="1566" h="638" extrusionOk="0">
                  <a:moveTo>
                    <a:pt x="1356" y="1"/>
                  </a:moveTo>
                  <a:cubicBezTo>
                    <a:pt x="1342" y="1"/>
                    <a:pt x="1327" y="3"/>
                    <a:pt x="1312" y="6"/>
                  </a:cubicBezTo>
                  <a:lnTo>
                    <a:pt x="171" y="257"/>
                  </a:lnTo>
                  <a:cubicBezTo>
                    <a:pt x="67" y="282"/>
                    <a:pt x="0" y="383"/>
                    <a:pt x="26" y="489"/>
                  </a:cubicBezTo>
                  <a:cubicBezTo>
                    <a:pt x="40" y="547"/>
                    <a:pt x="81" y="595"/>
                    <a:pt x="134" y="620"/>
                  </a:cubicBezTo>
                  <a:cubicBezTo>
                    <a:pt x="161" y="631"/>
                    <a:pt x="190" y="638"/>
                    <a:pt x="217" y="638"/>
                  </a:cubicBezTo>
                  <a:cubicBezTo>
                    <a:pt x="230" y="638"/>
                    <a:pt x="242" y="636"/>
                    <a:pt x="254" y="634"/>
                  </a:cubicBezTo>
                  <a:lnTo>
                    <a:pt x="1395" y="383"/>
                  </a:lnTo>
                  <a:cubicBezTo>
                    <a:pt x="1501" y="358"/>
                    <a:pt x="1566" y="257"/>
                    <a:pt x="1543" y="154"/>
                  </a:cubicBezTo>
                  <a:cubicBezTo>
                    <a:pt x="1522" y="63"/>
                    <a:pt x="1445" y="1"/>
                    <a:pt x="1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7"/>
            <p:cNvSpPr/>
            <p:nvPr/>
          </p:nvSpPr>
          <p:spPr>
            <a:xfrm>
              <a:off x="5016366" y="861701"/>
              <a:ext cx="118127" cy="262730"/>
            </a:xfrm>
            <a:custGeom>
              <a:avLst/>
              <a:gdLst/>
              <a:ahLst/>
              <a:cxnLst/>
              <a:rect l="l" t="t" r="r" b="b"/>
              <a:pathLst>
                <a:path w="3971" h="8832" extrusionOk="0">
                  <a:moveTo>
                    <a:pt x="1106" y="1"/>
                  </a:moveTo>
                  <a:cubicBezTo>
                    <a:pt x="804" y="1"/>
                    <a:pt x="509" y="57"/>
                    <a:pt x="241" y="170"/>
                  </a:cubicBezTo>
                  <a:cubicBezTo>
                    <a:pt x="207" y="184"/>
                    <a:pt x="168" y="198"/>
                    <a:pt x="138" y="212"/>
                  </a:cubicBezTo>
                  <a:cubicBezTo>
                    <a:pt x="40" y="259"/>
                    <a:pt x="1" y="371"/>
                    <a:pt x="45" y="469"/>
                  </a:cubicBezTo>
                  <a:cubicBezTo>
                    <a:pt x="82" y="539"/>
                    <a:pt x="150" y="579"/>
                    <a:pt x="222" y="579"/>
                  </a:cubicBezTo>
                  <a:cubicBezTo>
                    <a:pt x="250" y="579"/>
                    <a:pt x="278" y="573"/>
                    <a:pt x="305" y="561"/>
                  </a:cubicBezTo>
                  <a:cubicBezTo>
                    <a:pt x="552" y="442"/>
                    <a:pt x="828" y="382"/>
                    <a:pt x="1113" y="382"/>
                  </a:cubicBezTo>
                  <a:cubicBezTo>
                    <a:pt x="1372" y="382"/>
                    <a:pt x="1639" y="432"/>
                    <a:pt x="1898" y="533"/>
                  </a:cubicBezTo>
                  <a:cubicBezTo>
                    <a:pt x="2439" y="742"/>
                    <a:pt x="2860" y="1144"/>
                    <a:pt x="3053" y="1632"/>
                  </a:cubicBezTo>
                  <a:cubicBezTo>
                    <a:pt x="3363" y="2422"/>
                    <a:pt x="3148" y="3328"/>
                    <a:pt x="2925" y="4031"/>
                  </a:cubicBezTo>
                  <a:cubicBezTo>
                    <a:pt x="2874" y="4187"/>
                    <a:pt x="2821" y="4344"/>
                    <a:pt x="2771" y="4500"/>
                  </a:cubicBezTo>
                  <a:cubicBezTo>
                    <a:pt x="2542" y="5172"/>
                    <a:pt x="2314" y="5861"/>
                    <a:pt x="2305" y="6587"/>
                  </a:cubicBezTo>
                  <a:cubicBezTo>
                    <a:pt x="2300" y="7457"/>
                    <a:pt x="2732" y="8531"/>
                    <a:pt x="3700" y="8824"/>
                  </a:cubicBezTo>
                  <a:cubicBezTo>
                    <a:pt x="3719" y="8829"/>
                    <a:pt x="3737" y="8831"/>
                    <a:pt x="3755" y="8831"/>
                  </a:cubicBezTo>
                  <a:cubicBezTo>
                    <a:pt x="3839" y="8831"/>
                    <a:pt x="3915" y="8781"/>
                    <a:pt x="3943" y="8696"/>
                  </a:cubicBezTo>
                  <a:cubicBezTo>
                    <a:pt x="3971" y="8595"/>
                    <a:pt x="3915" y="8486"/>
                    <a:pt x="3812" y="8456"/>
                  </a:cubicBezTo>
                  <a:cubicBezTo>
                    <a:pt x="3067" y="8233"/>
                    <a:pt x="2682" y="7345"/>
                    <a:pt x="2690" y="6589"/>
                  </a:cubicBezTo>
                  <a:cubicBezTo>
                    <a:pt x="2693" y="5928"/>
                    <a:pt x="2916" y="5264"/>
                    <a:pt x="3134" y="4625"/>
                  </a:cubicBezTo>
                  <a:cubicBezTo>
                    <a:pt x="3184" y="4466"/>
                    <a:pt x="3240" y="4305"/>
                    <a:pt x="3290" y="4148"/>
                  </a:cubicBezTo>
                  <a:cubicBezTo>
                    <a:pt x="3530" y="3387"/>
                    <a:pt x="3764" y="2396"/>
                    <a:pt x="3407" y="1493"/>
                  </a:cubicBezTo>
                  <a:cubicBezTo>
                    <a:pt x="3178" y="907"/>
                    <a:pt x="2676" y="424"/>
                    <a:pt x="2035" y="179"/>
                  </a:cubicBezTo>
                  <a:cubicBezTo>
                    <a:pt x="1731" y="60"/>
                    <a:pt x="1415" y="1"/>
                    <a:pt x="1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7"/>
            <p:cNvSpPr/>
            <p:nvPr/>
          </p:nvSpPr>
          <p:spPr>
            <a:xfrm>
              <a:off x="4336368" y="718378"/>
              <a:ext cx="131573" cy="67705"/>
            </a:xfrm>
            <a:custGeom>
              <a:avLst/>
              <a:gdLst/>
              <a:ahLst/>
              <a:cxnLst/>
              <a:rect l="l" t="t" r="r" b="b"/>
              <a:pathLst>
                <a:path w="4423" h="2276" extrusionOk="0">
                  <a:moveTo>
                    <a:pt x="1567" y="1"/>
                  </a:moveTo>
                  <a:cubicBezTo>
                    <a:pt x="1160" y="1"/>
                    <a:pt x="753" y="82"/>
                    <a:pt x="377" y="243"/>
                  </a:cubicBezTo>
                  <a:cubicBezTo>
                    <a:pt x="293" y="276"/>
                    <a:pt x="215" y="315"/>
                    <a:pt x="129" y="357"/>
                  </a:cubicBezTo>
                  <a:cubicBezTo>
                    <a:pt x="37" y="410"/>
                    <a:pt x="0" y="524"/>
                    <a:pt x="53" y="619"/>
                  </a:cubicBezTo>
                  <a:cubicBezTo>
                    <a:pt x="89" y="684"/>
                    <a:pt x="154" y="719"/>
                    <a:pt x="221" y="719"/>
                  </a:cubicBezTo>
                  <a:cubicBezTo>
                    <a:pt x="253" y="719"/>
                    <a:pt x="285" y="711"/>
                    <a:pt x="316" y="695"/>
                  </a:cubicBezTo>
                  <a:cubicBezTo>
                    <a:pt x="699" y="486"/>
                    <a:pt x="1131" y="381"/>
                    <a:pt x="1564" y="381"/>
                  </a:cubicBezTo>
                  <a:cubicBezTo>
                    <a:pt x="1885" y="381"/>
                    <a:pt x="2205" y="439"/>
                    <a:pt x="2506" y="555"/>
                  </a:cubicBezTo>
                  <a:cubicBezTo>
                    <a:pt x="3214" y="831"/>
                    <a:pt x="3778" y="1426"/>
                    <a:pt x="4023" y="2143"/>
                  </a:cubicBezTo>
                  <a:cubicBezTo>
                    <a:pt x="4050" y="2223"/>
                    <a:pt x="4125" y="2275"/>
                    <a:pt x="4206" y="2275"/>
                  </a:cubicBezTo>
                  <a:cubicBezTo>
                    <a:pt x="4226" y="2275"/>
                    <a:pt x="4246" y="2272"/>
                    <a:pt x="4266" y="2265"/>
                  </a:cubicBezTo>
                  <a:cubicBezTo>
                    <a:pt x="4364" y="2229"/>
                    <a:pt x="4422" y="2123"/>
                    <a:pt x="4389" y="2020"/>
                  </a:cubicBezTo>
                  <a:cubicBezTo>
                    <a:pt x="4107" y="1197"/>
                    <a:pt x="3457" y="519"/>
                    <a:pt x="2648" y="201"/>
                  </a:cubicBezTo>
                  <a:cubicBezTo>
                    <a:pt x="2303" y="67"/>
                    <a:pt x="1935" y="1"/>
                    <a:pt x="1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7"/>
            <p:cNvSpPr/>
            <p:nvPr/>
          </p:nvSpPr>
          <p:spPr>
            <a:xfrm>
              <a:off x="4369804" y="748244"/>
              <a:ext cx="57532" cy="34210"/>
            </a:xfrm>
            <a:custGeom>
              <a:avLst/>
              <a:gdLst/>
              <a:ahLst/>
              <a:cxnLst/>
              <a:rect l="l" t="t" r="r" b="b"/>
              <a:pathLst>
                <a:path w="1934" h="1150" extrusionOk="0">
                  <a:moveTo>
                    <a:pt x="559" y="0"/>
                  </a:moveTo>
                  <a:cubicBezTo>
                    <a:pt x="421" y="0"/>
                    <a:pt x="282" y="21"/>
                    <a:pt x="148" y="65"/>
                  </a:cubicBezTo>
                  <a:cubicBezTo>
                    <a:pt x="121" y="76"/>
                    <a:pt x="101" y="90"/>
                    <a:pt x="79" y="106"/>
                  </a:cubicBezTo>
                  <a:cubicBezTo>
                    <a:pt x="26" y="159"/>
                    <a:pt x="1" y="235"/>
                    <a:pt x="31" y="304"/>
                  </a:cubicBezTo>
                  <a:cubicBezTo>
                    <a:pt x="56" y="384"/>
                    <a:pt x="133" y="436"/>
                    <a:pt x="215" y="436"/>
                  </a:cubicBezTo>
                  <a:cubicBezTo>
                    <a:pt x="233" y="436"/>
                    <a:pt x="252" y="433"/>
                    <a:pt x="271" y="427"/>
                  </a:cubicBezTo>
                  <a:cubicBezTo>
                    <a:pt x="364" y="398"/>
                    <a:pt x="460" y="384"/>
                    <a:pt x="556" y="384"/>
                  </a:cubicBezTo>
                  <a:cubicBezTo>
                    <a:pt x="970" y="384"/>
                    <a:pt x="1389" y="640"/>
                    <a:pt x="1541" y="1027"/>
                  </a:cubicBezTo>
                  <a:cubicBezTo>
                    <a:pt x="1571" y="1102"/>
                    <a:pt x="1642" y="1149"/>
                    <a:pt x="1719" y="1149"/>
                  </a:cubicBezTo>
                  <a:cubicBezTo>
                    <a:pt x="1742" y="1149"/>
                    <a:pt x="1766" y="1145"/>
                    <a:pt x="1789" y="1136"/>
                  </a:cubicBezTo>
                  <a:cubicBezTo>
                    <a:pt x="1886" y="1097"/>
                    <a:pt x="1934" y="988"/>
                    <a:pt x="1898" y="887"/>
                  </a:cubicBezTo>
                  <a:cubicBezTo>
                    <a:pt x="1687" y="349"/>
                    <a:pt x="112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7"/>
            <p:cNvSpPr/>
            <p:nvPr/>
          </p:nvSpPr>
          <p:spPr>
            <a:xfrm>
              <a:off x="4060251" y="1127287"/>
              <a:ext cx="263771" cy="149451"/>
            </a:xfrm>
            <a:custGeom>
              <a:avLst/>
              <a:gdLst/>
              <a:ahLst/>
              <a:cxnLst/>
              <a:rect l="l" t="t" r="r" b="b"/>
              <a:pathLst>
                <a:path w="8867" h="5024" extrusionOk="0">
                  <a:moveTo>
                    <a:pt x="459" y="0"/>
                  </a:moveTo>
                  <a:cubicBezTo>
                    <a:pt x="371" y="0"/>
                    <a:pt x="293" y="61"/>
                    <a:pt x="271" y="153"/>
                  </a:cubicBezTo>
                  <a:cubicBezTo>
                    <a:pt x="1" y="1414"/>
                    <a:pt x="481" y="2834"/>
                    <a:pt x="1496" y="3771"/>
                  </a:cubicBezTo>
                  <a:cubicBezTo>
                    <a:pt x="1691" y="3950"/>
                    <a:pt x="1898" y="4106"/>
                    <a:pt x="2121" y="4251"/>
                  </a:cubicBezTo>
                  <a:cubicBezTo>
                    <a:pt x="2910" y="4752"/>
                    <a:pt x="3878" y="5024"/>
                    <a:pt x="4881" y="5024"/>
                  </a:cubicBezTo>
                  <a:cubicBezTo>
                    <a:pt x="4966" y="5024"/>
                    <a:pt x="5051" y="5022"/>
                    <a:pt x="5137" y="5018"/>
                  </a:cubicBezTo>
                  <a:cubicBezTo>
                    <a:pt x="6356" y="4954"/>
                    <a:pt x="7608" y="4496"/>
                    <a:pt x="8761" y="3699"/>
                  </a:cubicBezTo>
                  <a:cubicBezTo>
                    <a:pt x="8847" y="3637"/>
                    <a:pt x="8867" y="3517"/>
                    <a:pt x="8808" y="3431"/>
                  </a:cubicBezTo>
                  <a:cubicBezTo>
                    <a:pt x="8770" y="3377"/>
                    <a:pt x="8709" y="3348"/>
                    <a:pt x="8647" y="3348"/>
                  </a:cubicBezTo>
                  <a:cubicBezTo>
                    <a:pt x="8610" y="3348"/>
                    <a:pt x="8573" y="3358"/>
                    <a:pt x="8540" y="3380"/>
                  </a:cubicBezTo>
                  <a:cubicBezTo>
                    <a:pt x="7449" y="4142"/>
                    <a:pt x="6264" y="4572"/>
                    <a:pt x="5117" y="4630"/>
                  </a:cubicBezTo>
                  <a:cubicBezTo>
                    <a:pt x="5034" y="4634"/>
                    <a:pt x="4951" y="4636"/>
                    <a:pt x="4868" y="4636"/>
                  </a:cubicBezTo>
                  <a:cubicBezTo>
                    <a:pt x="3678" y="4636"/>
                    <a:pt x="2551" y="4227"/>
                    <a:pt x="1755" y="3489"/>
                  </a:cubicBezTo>
                  <a:cubicBezTo>
                    <a:pt x="840" y="2641"/>
                    <a:pt x="405" y="1366"/>
                    <a:pt x="645" y="234"/>
                  </a:cubicBezTo>
                  <a:cubicBezTo>
                    <a:pt x="667" y="130"/>
                    <a:pt x="603" y="27"/>
                    <a:pt x="500" y="5"/>
                  </a:cubicBezTo>
                  <a:cubicBezTo>
                    <a:pt x="486" y="2"/>
                    <a:pt x="472" y="0"/>
                    <a:pt x="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77"/>
          <p:cNvGrpSpPr/>
          <p:nvPr/>
        </p:nvGrpSpPr>
        <p:grpSpPr>
          <a:xfrm>
            <a:off x="931598" y="1497352"/>
            <a:ext cx="383249" cy="360047"/>
            <a:chOff x="1130114" y="2192815"/>
            <a:chExt cx="383249" cy="360047"/>
          </a:xfrm>
        </p:grpSpPr>
        <p:sp>
          <p:nvSpPr>
            <p:cNvPr id="6693" name="Google Shape;6693;p77"/>
            <p:cNvSpPr/>
            <p:nvPr/>
          </p:nvSpPr>
          <p:spPr>
            <a:xfrm>
              <a:off x="1130114" y="2192815"/>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7"/>
            <p:cNvSpPr/>
            <p:nvPr/>
          </p:nvSpPr>
          <p:spPr>
            <a:xfrm>
              <a:off x="1209384" y="2262187"/>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7"/>
            <p:cNvSpPr/>
            <p:nvPr/>
          </p:nvSpPr>
          <p:spPr>
            <a:xfrm>
              <a:off x="1195580" y="2257194"/>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7"/>
            <p:cNvSpPr/>
            <p:nvPr/>
          </p:nvSpPr>
          <p:spPr>
            <a:xfrm>
              <a:off x="1256875" y="2359784"/>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7"/>
            <p:cNvSpPr/>
            <p:nvPr/>
          </p:nvSpPr>
          <p:spPr>
            <a:xfrm>
              <a:off x="1282603" y="2359167"/>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7"/>
            <p:cNvSpPr/>
            <p:nvPr/>
          </p:nvSpPr>
          <p:spPr>
            <a:xfrm>
              <a:off x="1304748" y="2351824"/>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7"/>
            <p:cNvSpPr/>
            <p:nvPr/>
          </p:nvSpPr>
          <p:spPr>
            <a:xfrm>
              <a:off x="1209031" y="2259191"/>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7"/>
            <p:cNvSpPr/>
            <p:nvPr/>
          </p:nvSpPr>
          <p:spPr>
            <a:xfrm>
              <a:off x="1239811" y="2349299"/>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7"/>
            <p:cNvSpPr/>
            <p:nvPr/>
          </p:nvSpPr>
          <p:spPr>
            <a:xfrm>
              <a:off x="1300930" y="2285184"/>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7"/>
            <p:cNvSpPr/>
            <p:nvPr/>
          </p:nvSpPr>
          <p:spPr>
            <a:xfrm>
              <a:off x="1276201" y="2279046"/>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7"/>
            <p:cNvSpPr/>
            <p:nvPr/>
          </p:nvSpPr>
          <p:spPr>
            <a:xfrm>
              <a:off x="1316643" y="2300045"/>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7"/>
            <p:cNvSpPr/>
            <p:nvPr/>
          </p:nvSpPr>
          <p:spPr>
            <a:xfrm>
              <a:off x="1263953" y="2446866"/>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7"/>
            <p:cNvSpPr/>
            <p:nvPr/>
          </p:nvSpPr>
          <p:spPr>
            <a:xfrm>
              <a:off x="1278726" y="2448922"/>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6" name="Google Shape;6706;p77"/>
          <p:cNvGrpSpPr/>
          <p:nvPr/>
        </p:nvGrpSpPr>
        <p:grpSpPr>
          <a:xfrm>
            <a:off x="7588950" y="1231189"/>
            <a:ext cx="312879" cy="321425"/>
            <a:chOff x="7000750" y="998464"/>
            <a:chExt cx="312879" cy="321425"/>
          </a:xfrm>
        </p:grpSpPr>
        <p:sp>
          <p:nvSpPr>
            <p:cNvPr id="6707" name="Google Shape;6707;p77"/>
            <p:cNvSpPr/>
            <p:nvPr/>
          </p:nvSpPr>
          <p:spPr>
            <a:xfrm>
              <a:off x="7000750" y="998464"/>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7"/>
            <p:cNvSpPr/>
            <p:nvPr/>
          </p:nvSpPr>
          <p:spPr>
            <a:xfrm>
              <a:off x="7072853" y="1067219"/>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7"/>
            <p:cNvSpPr/>
            <p:nvPr/>
          </p:nvSpPr>
          <p:spPr>
            <a:xfrm>
              <a:off x="7067126" y="1062873"/>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7"/>
            <p:cNvSpPr/>
            <p:nvPr/>
          </p:nvSpPr>
          <p:spPr>
            <a:xfrm>
              <a:off x="7158261" y="1127193"/>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7"/>
            <p:cNvSpPr/>
            <p:nvPr/>
          </p:nvSpPr>
          <p:spPr>
            <a:xfrm>
              <a:off x="7131916" y="1105518"/>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7"/>
            <p:cNvSpPr/>
            <p:nvPr/>
          </p:nvSpPr>
          <p:spPr>
            <a:xfrm>
              <a:off x="7195179" y="1146812"/>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7"/>
            <p:cNvSpPr/>
            <p:nvPr/>
          </p:nvSpPr>
          <p:spPr>
            <a:xfrm>
              <a:off x="7145955" y="1138236"/>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7"/>
            <p:cNvSpPr/>
            <p:nvPr/>
          </p:nvSpPr>
          <p:spPr>
            <a:xfrm>
              <a:off x="7146366" y="1161644"/>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7"/>
            <p:cNvSpPr/>
            <p:nvPr/>
          </p:nvSpPr>
          <p:spPr>
            <a:xfrm>
              <a:off x="7103075" y="1129102"/>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6" name="Google Shape;6716;p77"/>
          <p:cNvGrpSpPr/>
          <p:nvPr/>
        </p:nvGrpSpPr>
        <p:grpSpPr>
          <a:xfrm>
            <a:off x="7650950" y="689982"/>
            <a:ext cx="379783" cy="304303"/>
            <a:chOff x="5596825" y="2420607"/>
            <a:chExt cx="379783" cy="304303"/>
          </a:xfrm>
        </p:grpSpPr>
        <p:sp>
          <p:nvSpPr>
            <p:cNvPr id="6717" name="Google Shape;6717;p77"/>
            <p:cNvSpPr/>
            <p:nvPr/>
          </p:nvSpPr>
          <p:spPr>
            <a:xfrm>
              <a:off x="5596825" y="2420607"/>
              <a:ext cx="379783" cy="304303"/>
            </a:xfrm>
            <a:custGeom>
              <a:avLst/>
              <a:gdLst/>
              <a:ahLst/>
              <a:cxnLst/>
              <a:rect l="l" t="t" r="r" b="b"/>
              <a:pathLst>
                <a:path w="12931" h="10361" extrusionOk="0">
                  <a:moveTo>
                    <a:pt x="6560" y="0"/>
                  </a:moveTo>
                  <a:cubicBezTo>
                    <a:pt x="6016" y="0"/>
                    <a:pt x="5484" y="101"/>
                    <a:pt x="4977" y="304"/>
                  </a:cubicBezTo>
                  <a:cubicBezTo>
                    <a:pt x="2557" y="1269"/>
                    <a:pt x="2080" y="3091"/>
                    <a:pt x="1889" y="3962"/>
                  </a:cubicBezTo>
                  <a:cubicBezTo>
                    <a:pt x="603" y="4831"/>
                    <a:pt x="1" y="6433"/>
                    <a:pt x="475" y="7920"/>
                  </a:cubicBezTo>
                  <a:cubicBezTo>
                    <a:pt x="849" y="9100"/>
                    <a:pt x="2014" y="10361"/>
                    <a:pt x="4156" y="10361"/>
                  </a:cubicBezTo>
                  <a:cubicBezTo>
                    <a:pt x="4545" y="10361"/>
                    <a:pt x="4961" y="10318"/>
                    <a:pt x="5390" y="10234"/>
                  </a:cubicBezTo>
                  <a:cubicBezTo>
                    <a:pt x="7156" y="9886"/>
                    <a:pt x="8244" y="9019"/>
                    <a:pt x="8963" y="8447"/>
                  </a:cubicBezTo>
                  <a:cubicBezTo>
                    <a:pt x="9635" y="7911"/>
                    <a:pt x="9753" y="7850"/>
                    <a:pt x="10099" y="7850"/>
                  </a:cubicBezTo>
                  <a:cubicBezTo>
                    <a:pt x="10160" y="7850"/>
                    <a:pt x="10227" y="7851"/>
                    <a:pt x="10299" y="7859"/>
                  </a:cubicBezTo>
                  <a:lnTo>
                    <a:pt x="10334" y="7863"/>
                  </a:lnTo>
                  <a:lnTo>
                    <a:pt x="10440" y="7868"/>
                  </a:lnTo>
                  <a:lnTo>
                    <a:pt x="10502" y="7868"/>
                  </a:lnTo>
                  <a:cubicBezTo>
                    <a:pt x="11291" y="7868"/>
                    <a:pt x="12015" y="7473"/>
                    <a:pt x="12440" y="6812"/>
                  </a:cubicBezTo>
                  <a:cubicBezTo>
                    <a:pt x="12903" y="6095"/>
                    <a:pt x="12930" y="5185"/>
                    <a:pt x="12512" y="4438"/>
                  </a:cubicBezTo>
                  <a:cubicBezTo>
                    <a:pt x="12482" y="4387"/>
                    <a:pt x="11784" y="3155"/>
                    <a:pt x="10710" y="2047"/>
                  </a:cubicBezTo>
                  <a:cubicBezTo>
                    <a:pt x="9394" y="688"/>
                    <a:pt x="7997" y="0"/>
                    <a:pt x="656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7"/>
            <p:cNvSpPr/>
            <p:nvPr/>
          </p:nvSpPr>
          <p:spPr>
            <a:xfrm>
              <a:off x="5673569" y="2489656"/>
              <a:ext cx="227735" cy="166029"/>
            </a:xfrm>
            <a:custGeom>
              <a:avLst/>
              <a:gdLst/>
              <a:ahLst/>
              <a:cxnLst/>
              <a:rect l="l" t="t" r="r" b="b"/>
              <a:pathLst>
                <a:path w="7754" h="5653" extrusionOk="0">
                  <a:moveTo>
                    <a:pt x="3951" y="0"/>
                  </a:moveTo>
                  <a:cubicBezTo>
                    <a:pt x="3715" y="0"/>
                    <a:pt x="3475" y="43"/>
                    <a:pt x="3235" y="139"/>
                  </a:cubicBezTo>
                  <a:cubicBezTo>
                    <a:pt x="2684" y="359"/>
                    <a:pt x="2287" y="641"/>
                    <a:pt x="2020" y="1004"/>
                  </a:cubicBezTo>
                  <a:cubicBezTo>
                    <a:pt x="1731" y="1396"/>
                    <a:pt x="1639" y="1826"/>
                    <a:pt x="1559" y="2206"/>
                  </a:cubicBezTo>
                  <a:cubicBezTo>
                    <a:pt x="1512" y="2429"/>
                    <a:pt x="1465" y="2642"/>
                    <a:pt x="1384" y="2833"/>
                  </a:cubicBezTo>
                  <a:cubicBezTo>
                    <a:pt x="1345" y="2930"/>
                    <a:pt x="1297" y="3021"/>
                    <a:pt x="1234" y="3105"/>
                  </a:cubicBezTo>
                  <a:cubicBezTo>
                    <a:pt x="1125" y="3255"/>
                    <a:pt x="981" y="3368"/>
                    <a:pt x="796" y="3453"/>
                  </a:cubicBezTo>
                  <a:cubicBezTo>
                    <a:pt x="596" y="3542"/>
                    <a:pt x="421" y="3682"/>
                    <a:pt x="292" y="3858"/>
                  </a:cubicBezTo>
                  <a:cubicBezTo>
                    <a:pt x="71" y="4157"/>
                    <a:pt x="1" y="4529"/>
                    <a:pt x="106" y="4855"/>
                  </a:cubicBezTo>
                  <a:cubicBezTo>
                    <a:pt x="148" y="4986"/>
                    <a:pt x="212" y="5102"/>
                    <a:pt x="297" y="5200"/>
                  </a:cubicBezTo>
                  <a:cubicBezTo>
                    <a:pt x="549" y="5496"/>
                    <a:pt x="984" y="5652"/>
                    <a:pt x="1553" y="5652"/>
                  </a:cubicBezTo>
                  <a:cubicBezTo>
                    <a:pt x="1787" y="5652"/>
                    <a:pt x="2044" y="5626"/>
                    <a:pt x="2321" y="5572"/>
                  </a:cubicBezTo>
                  <a:cubicBezTo>
                    <a:pt x="3523" y="5334"/>
                    <a:pt x="4215" y="4784"/>
                    <a:pt x="4880" y="4251"/>
                  </a:cubicBezTo>
                  <a:cubicBezTo>
                    <a:pt x="5418" y="3826"/>
                    <a:pt x="5934" y="3413"/>
                    <a:pt x="6669" y="3235"/>
                  </a:cubicBezTo>
                  <a:lnTo>
                    <a:pt x="6673" y="3235"/>
                  </a:lnTo>
                  <a:cubicBezTo>
                    <a:pt x="6919" y="3175"/>
                    <a:pt x="7188" y="3141"/>
                    <a:pt x="7492" y="3141"/>
                  </a:cubicBezTo>
                  <a:cubicBezTo>
                    <a:pt x="7559" y="3141"/>
                    <a:pt x="7628" y="3143"/>
                    <a:pt x="7698" y="3146"/>
                  </a:cubicBezTo>
                  <a:cubicBezTo>
                    <a:pt x="7699" y="3146"/>
                    <a:pt x="7701" y="3146"/>
                    <a:pt x="7702" y="3146"/>
                  </a:cubicBezTo>
                  <a:cubicBezTo>
                    <a:pt x="7717" y="3146"/>
                    <a:pt x="7733" y="3138"/>
                    <a:pt x="7743" y="3125"/>
                  </a:cubicBezTo>
                  <a:cubicBezTo>
                    <a:pt x="7743" y="3125"/>
                    <a:pt x="7745" y="3122"/>
                    <a:pt x="7745" y="3121"/>
                  </a:cubicBezTo>
                  <a:cubicBezTo>
                    <a:pt x="7754" y="3105"/>
                    <a:pt x="7754" y="3084"/>
                    <a:pt x="7745" y="3068"/>
                  </a:cubicBezTo>
                  <a:cubicBezTo>
                    <a:pt x="7743" y="3065"/>
                    <a:pt x="7738" y="3057"/>
                    <a:pt x="7738" y="3057"/>
                  </a:cubicBezTo>
                  <a:cubicBezTo>
                    <a:pt x="7733" y="3049"/>
                    <a:pt x="7724" y="3040"/>
                    <a:pt x="7717" y="3034"/>
                  </a:cubicBezTo>
                  <a:cubicBezTo>
                    <a:pt x="7658" y="2997"/>
                    <a:pt x="7597" y="2962"/>
                    <a:pt x="7538" y="2928"/>
                  </a:cubicBezTo>
                  <a:lnTo>
                    <a:pt x="7538" y="2928"/>
                  </a:lnTo>
                  <a:cubicBezTo>
                    <a:pt x="7545" y="2931"/>
                    <a:pt x="7554" y="2933"/>
                    <a:pt x="7561" y="2933"/>
                  </a:cubicBezTo>
                  <a:cubicBezTo>
                    <a:pt x="7575" y="2933"/>
                    <a:pt x="7588" y="2928"/>
                    <a:pt x="7599" y="2918"/>
                  </a:cubicBezTo>
                  <a:lnTo>
                    <a:pt x="7603" y="2913"/>
                  </a:lnTo>
                  <a:cubicBezTo>
                    <a:pt x="7617" y="2894"/>
                    <a:pt x="7617" y="2871"/>
                    <a:pt x="7606" y="2852"/>
                  </a:cubicBezTo>
                  <a:cubicBezTo>
                    <a:pt x="7562" y="2783"/>
                    <a:pt x="7510" y="2708"/>
                    <a:pt x="7455" y="2629"/>
                  </a:cubicBezTo>
                  <a:cubicBezTo>
                    <a:pt x="6779" y="1652"/>
                    <a:pt x="5421" y="0"/>
                    <a:pt x="3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7"/>
            <p:cNvSpPr/>
            <p:nvPr/>
          </p:nvSpPr>
          <p:spPr>
            <a:xfrm>
              <a:off x="5666402" y="2484928"/>
              <a:ext cx="242303" cy="175574"/>
            </a:xfrm>
            <a:custGeom>
              <a:avLst/>
              <a:gdLst/>
              <a:ahLst/>
              <a:cxnLst/>
              <a:rect l="l" t="t" r="r" b="b"/>
              <a:pathLst>
                <a:path w="8250" h="5978" extrusionOk="0">
                  <a:moveTo>
                    <a:pt x="4195" y="220"/>
                  </a:moveTo>
                  <a:cubicBezTo>
                    <a:pt x="5922" y="220"/>
                    <a:pt x="7514" y="2577"/>
                    <a:pt x="7932" y="3250"/>
                  </a:cubicBezTo>
                  <a:cubicBezTo>
                    <a:pt x="7862" y="3247"/>
                    <a:pt x="7794" y="3245"/>
                    <a:pt x="7727" y="3245"/>
                  </a:cubicBezTo>
                  <a:cubicBezTo>
                    <a:pt x="6495" y="3245"/>
                    <a:pt x="5811" y="3791"/>
                    <a:pt x="5088" y="4368"/>
                  </a:cubicBezTo>
                  <a:cubicBezTo>
                    <a:pt x="4426" y="4897"/>
                    <a:pt x="3741" y="5441"/>
                    <a:pt x="2552" y="5676"/>
                  </a:cubicBezTo>
                  <a:cubicBezTo>
                    <a:pt x="2280" y="5729"/>
                    <a:pt x="2026" y="5755"/>
                    <a:pt x="1796" y="5755"/>
                  </a:cubicBezTo>
                  <a:cubicBezTo>
                    <a:pt x="1063" y="5755"/>
                    <a:pt x="560" y="5490"/>
                    <a:pt x="403" y="4996"/>
                  </a:cubicBezTo>
                  <a:cubicBezTo>
                    <a:pt x="242" y="4489"/>
                    <a:pt x="531" y="3903"/>
                    <a:pt x="1062" y="3665"/>
                  </a:cubicBezTo>
                  <a:cubicBezTo>
                    <a:pt x="1639" y="3407"/>
                    <a:pt x="1745" y="2906"/>
                    <a:pt x="1859" y="2379"/>
                  </a:cubicBezTo>
                  <a:cubicBezTo>
                    <a:pt x="2009" y="1678"/>
                    <a:pt x="2179" y="882"/>
                    <a:pt x="3503" y="354"/>
                  </a:cubicBezTo>
                  <a:cubicBezTo>
                    <a:pt x="3734" y="261"/>
                    <a:pt x="3966" y="220"/>
                    <a:pt x="4195" y="220"/>
                  </a:cubicBezTo>
                  <a:close/>
                  <a:moveTo>
                    <a:pt x="4191" y="0"/>
                  </a:moveTo>
                  <a:cubicBezTo>
                    <a:pt x="3927" y="0"/>
                    <a:pt x="3670" y="49"/>
                    <a:pt x="3421" y="149"/>
                  </a:cubicBezTo>
                  <a:cubicBezTo>
                    <a:pt x="1990" y="720"/>
                    <a:pt x="1797" y="1614"/>
                    <a:pt x="1645" y="2333"/>
                  </a:cubicBezTo>
                  <a:cubicBezTo>
                    <a:pt x="1535" y="2846"/>
                    <a:pt x="1448" y="3252"/>
                    <a:pt x="973" y="3465"/>
                  </a:cubicBezTo>
                  <a:cubicBezTo>
                    <a:pt x="342" y="3749"/>
                    <a:pt x="0" y="4451"/>
                    <a:pt x="195" y="5063"/>
                  </a:cubicBezTo>
                  <a:cubicBezTo>
                    <a:pt x="272" y="5303"/>
                    <a:pt x="594" y="5978"/>
                    <a:pt x="1787" y="5978"/>
                  </a:cubicBezTo>
                  <a:cubicBezTo>
                    <a:pt x="2022" y="5978"/>
                    <a:pt x="2290" y="5952"/>
                    <a:pt x="2595" y="5889"/>
                  </a:cubicBezTo>
                  <a:cubicBezTo>
                    <a:pt x="3835" y="5646"/>
                    <a:pt x="4574" y="5056"/>
                    <a:pt x="5227" y="4539"/>
                  </a:cubicBezTo>
                  <a:cubicBezTo>
                    <a:pt x="5946" y="3965"/>
                    <a:pt x="6579" y="3464"/>
                    <a:pt x="7733" y="3464"/>
                  </a:cubicBezTo>
                  <a:cubicBezTo>
                    <a:pt x="7858" y="3464"/>
                    <a:pt x="7988" y="3470"/>
                    <a:pt x="8126" y="3482"/>
                  </a:cubicBezTo>
                  <a:cubicBezTo>
                    <a:pt x="8129" y="3483"/>
                    <a:pt x="8132" y="3483"/>
                    <a:pt x="8134" y="3483"/>
                  </a:cubicBezTo>
                  <a:cubicBezTo>
                    <a:pt x="8172" y="3483"/>
                    <a:pt x="8207" y="3465"/>
                    <a:pt x="8227" y="3433"/>
                  </a:cubicBezTo>
                  <a:cubicBezTo>
                    <a:pt x="8249" y="3400"/>
                    <a:pt x="8250" y="3354"/>
                    <a:pt x="8231" y="3319"/>
                  </a:cubicBezTo>
                  <a:cubicBezTo>
                    <a:pt x="8226" y="3309"/>
                    <a:pt x="7640" y="2279"/>
                    <a:pt x="6767" y="1380"/>
                  </a:cubicBezTo>
                  <a:cubicBezTo>
                    <a:pt x="5881" y="467"/>
                    <a:pt x="5004" y="0"/>
                    <a:pt x="419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0" name="Google Shape;6720;p77"/>
            <p:cNvSpPr/>
            <p:nvPr/>
          </p:nvSpPr>
          <p:spPr>
            <a:xfrm>
              <a:off x="5761708" y="2557237"/>
              <a:ext cx="144618" cy="25816"/>
            </a:xfrm>
            <a:custGeom>
              <a:avLst/>
              <a:gdLst/>
              <a:ahLst/>
              <a:cxnLst/>
              <a:rect l="l" t="t" r="r" b="b"/>
              <a:pathLst>
                <a:path w="4924" h="879" extrusionOk="0">
                  <a:moveTo>
                    <a:pt x="2328" y="1"/>
                  </a:moveTo>
                  <a:cubicBezTo>
                    <a:pt x="1530" y="1"/>
                    <a:pt x="732" y="204"/>
                    <a:pt x="36" y="615"/>
                  </a:cubicBezTo>
                  <a:cubicBezTo>
                    <a:pt x="11" y="629"/>
                    <a:pt x="1" y="663"/>
                    <a:pt x="18" y="690"/>
                  </a:cubicBezTo>
                  <a:cubicBezTo>
                    <a:pt x="28" y="708"/>
                    <a:pt x="46" y="718"/>
                    <a:pt x="64" y="718"/>
                  </a:cubicBezTo>
                  <a:cubicBezTo>
                    <a:pt x="74" y="718"/>
                    <a:pt x="83" y="715"/>
                    <a:pt x="92" y="710"/>
                  </a:cubicBezTo>
                  <a:cubicBezTo>
                    <a:pt x="759" y="317"/>
                    <a:pt x="1541" y="122"/>
                    <a:pt x="2324" y="122"/>
                  </a:cubicBezTo>
                  <a:cubicBezTo>
                    <a:pt x="3213" y="122"/>
                    <a:pt x="4104" y="373"/>
                    <a:pt x="4830" y="870"/>
                  </a:cubicBezTo>
                  <a:cubicBezTo>
                    <a:pt x="4838" y="875"/>
                    <a:pt x="4848" y="878"/>
                    <a:pt x="4860" y="878"/>
                  </a:cubicBezTo>
                  <a:cubicBezTo>
                    <a:pt x="4877" y="878"/>
                    <a:pt x="4895" y="870"/>
                    <a:pt x="4905" y="855"/>
                  </a:cubicBezTo>
                  <a:cubicBezTo>
                    <a:pt x="4924" y="831"/>
                    <a:pt x="4917" y="797"/>
                    <a:pt x="4891" y="778"/>
                  </a:cubicBezTo>
                  <a:cubicBezTo>
                    <a:pt x="4137" y="262"/>
                    <a:pt x="3233" y="1"/>
                    <a:pt x="2328"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1" name="Google Shape;6721;p77"/>
            <p:cNvSpPr/>
            <p:nvPr/>
          </p:nvSpPr>
          <p:spPr>
            <a:xfrm>
              <a:off x="5818510" y="2546282"/>
              <a:ext cx="37417" cy="5169"/>
            </a:xfrm>
            <a:custGeom>
              <a:avLst/>
              <a:gdLst/>
              <a:ahLst/>
              <a:cxnLst/>
              <a:rect l="l" t="t" r="r" b="b"/>
              <a:pathLst>
                <a:path w="1274" h="176" extrusionOk="0">
                  <a:moveTo>
                    <a:pt x="554" y="0"/>
                  </a:moveTo>
                  <a:cubicBezTo>
                    <a:pt x="387" y="0"/>
                    <a:pt x="219" y="13"/>
                    <a:pt x="52" y="38"/>
                  </a:cubicBezTo>
                  <a:cubicBezTo>
                    <a:pt x="22" y="43"/>
                    <a:pt x="1" y="69"/>
                    <a:pt x="6" y="100"/>
                  </a:cubicBezTo>
                  <a:cubicBezTo>
                    <a:pt x="10" y="127"/>
                    <a:pt x="31" y="147"/>
                    <a:pt x="57" y="147"/>
                  </a:cubicBezTo>
                  <a:cubicBezTo>
                    <a:pt x="61" y="147"/>
                    <a:pt x="64" y="147"/>
                    <a:pt x="67" y="146"/>
                  </a:cubicBezTo>
                  <a:cubicBezTo>
                    <a:pt x="228" y="122"/>
                    <a:pt x="389" y="110"/>
                    <a:pt x="550" y="110"/>
                  </a:cubicBezTo>
                  <a:cubicBezTo>
                    <a:pt x="769" y="110"/>
                    <a:pt x="987" y="132"/>
                    <a:pt x="1203" y="174"/>
                  </a:cubicBezTo>
                  <a:cubicBezTo>
                    <a:pt x="1205" y="176"/>
                    <a:pt x="1210" y="176"/>
                    <a:pt x="1212" y="176"/>
                  </a:cubicBezTo>
                  <a:cubicBezTo>
                    <a:pt x="1238" y="176"/>
                    <a:pt x="1261" y="159"/>
                    <a:pt x="1268" y="132"/>
                  </a:cubicBezTo>
                  <a:cubicBezTo>
                    <a:pt x="1274" y="103"/>
                    <a:pt x="1255" y="73"/>
                    <a:pt x="1225" y="68"/>
                  </a:cubicBezTo>
                  <a:cubicBezTo>
                    <a:pt x="1003" y="23"/>
                    <a:pt x="779" y="0"/>
                    <a:pt x="554"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2" name="Google Shape;6722;p77"/>
            <p:cNvSpPr/>
            <p:nvPr/>
          </p:nvSpPr>
          <p:spPr>
            <a:xfrm>
              <a:off x="5801269" y="2525723"/>
              <a:ext cx="24495" cy="4082"/>
            </a:xfrm>
            <a:custGeom>
              <a:avLst/>
              <a:gdLst/>
              <a:ahLst/>
              <a:cxnLst/>
              <a:rect l="l" t="t" r="r" b="b"/>
              <a:pathLst>
                <a:path w="834" h="139" extrusionOk="0">
                  <a:moveTo>
                    <a:pt x="774" y="0"/>
                  </a:moveTo>
                  <a:lnTo>
                    <a:pt x="55" y="27"/>
                  </a:lnTo>
                  <a:cubicBezTo>
                    <a:pt x="25" y="29"/>
                    <a:pt x="1" y="54"/>
                    <a:pt x="2" y="84"/>
                  </a:cubicBezTo>
                  <a:cubicBezTo>
                    <a:pt x="4" y="114"/>
                    <a:pt x="29" y="138"/>
                    <a:pt x="58" y="138"/>
                  </a:cubicBezTo>
                  <a:lnTo>
                    <a:pt x="59" y="138"/>
                  </a:lnTo>
                  <a:lnTo>
                    <a:pt x="778" y="111"/>
                  </a:lnTo>
                  <a:cubicBezTo>
                    <a:pt x="808" y="110"/>
                    <a:pt x="834" y="84"/>
                    <a:pt x="831" y="54"/>
                  </a:cubicBezTo>
                  <a:cubicBezTo>
                    <a:pt x="830" y="24"/>
                    <a:pt x="805" y="0"/>
                    <a:pt x="777"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3" name="Google Shape;6723;p77"/>
            <p:cNvSpPr/>
            <p:nvPr/>
          </p:nvSpPr>
          <p:spPr>
            <a:xfrm>
              <a:off x="5707785" y="2606578"/>
              <a:ext cx="64966" cy="27813"/>
            </a:xfrm>
            <a:custGeom>
              <a:avLst/>
              <a:gdLst/>
              <a:ahLst/>
              <a:cxnLst/>
              <a:rect l="l" t="t" r="r" b="b"/>
              <a:pathLst>
                <a:path w="2212" h="947" extrusionOk="0">
                  <a:moveTo>
                    <a:pt x="2149" y="0"/>
                  </a:moveTo>
                  <a:cubicBezTo>
                    <a:pt x="2131" y="0"/>
                    <a:pt x="2113" y="9"/>
                    <a:pt x="2103" y="24"/>
                  </a:cubicBezTo>
                  <a:cubicBezTo>
                    <a:pt x="1916" y="313"/>
                    <a:pt x="1593" y="544"/>
                    <a:pt x="1197" y="675"/>
                  </a:cubicBezTo>
                  <a:cubicBezTo>
                    <a:pt x="824" y="797"/>
                    <a:pt x="428" y="824"/>
                    <a:pt x="54" y="836"/>
                  </a:cubicBezTo>
                  <a:cubicBezTo>
                    <a:pt x="24" y="839"/>
                    <a:pt x="1" y="863"/>
                    <a:pt x="1" y="893"/>
                  </a:cubicBezTo>
                  <a:cubicBezTo>
                    <a:pt x="2" y="924"/>
                    <a:pt x="25" y="947"/>
                    <a:pt x="55" y="947"/>
                  </a:cubicBezTo>
                  <a:cubicBezTo>
                    <a:pt x="440" y="934"/>
                    <a:pt x="848" y="906"/>
                    <a:pt x="1231" y="779"/>
                  </a:cubicBezTo>
                  <a:cubicBezTo>
                    <a:pt x="1653" y="642"/>
                    <a:pt x="1996" y="394"/>
                    <a:pt x="2195" y="85"/>
                  </a:cubicBezTo>
                  <a:cubicBezTo>
                    <a:pt x="2211" y="58"/>
                    <a:pt x="2204" y="24"/>
                    <a:pt x="2180" y="8"/>
                  </a:cubicBezTo>
                  <a:cubicBezTo>
                    <a:pt x="2170" y="3"/>
                    <a:pt x="2159" y="0"/>
                    <a:pt x="2149"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4" name="Google Shape;6724;p77"/>
            <p:cNvSpPr/>
            <p:nvPr/>
          </p:nvSpPr>
          <p:spPr>
            <a:xfrm>
              <a:off x="5715861" y="2612393"/>
              <a:ext cx="20060" cy="7666"/>
            </a:xfrm>
            <a:custGeom>
              <a:avLst/>
              <a:gdLst/>
              <a:ahLst/>
              <a:cxnLst/>
              <a:rect l="l" t="t" r="r" b="b"/>
              <a:pathLst>
                <a:path w="683" h="261" extrusionOk="0">
                  <a:moveTo>
                    <a:pt x="621" y="0"/>
                  </a:moveTo>
                  <a:cubicBezTo>
                    <a:pt x="612" y="0"/>
                    <a:pt x="603" y="2"/>
                    <a:pt x="595" y="7"/>
                  </a:cubicBezTo>
                  <a:cubicBezTo>
                    <a:pt x="432" y="101"/>
                    <a:pt x="247" y="151"/>
                    <a:pt x="58" y="151"/>
                  </a:cubicBezTo>
                  <a:lnTo>
                    <a:pt x="56" y="151"/>
                  </a:lnTo>
                  <a:cubicBezTo>
                    <a:pt x="26" y="151"/>
                    <a:pt x="1" y="175"/>
                    <a:pt x="1" y="206"/>
                  </a:cubicBezTo>
                  <a:cubicBezTo>
                    <a:pt x="1" y="235"/>
                    <a:pt x="23" y="261"/>
                    <a:pt x="51" y="261"/>
                  </a:cubicBezTo>
                  <a:cubicBezTo>
                    <a:pt x="53" y="261"/>
                    <a:pt x="56" y="261"/>
                    <a:pt x="58" y="260"/>
                  </a:cubicBezTo>
                  <a:cubicBezTo>
                    <a:pt x="267" y="260"/>
                    <a:pt x="469" y="208"/>
                    <a:pt x="649" y="101"/>
                  </a:cubicBezTo>
                  <a:cubicBezTo>
                    <a:pt x="674" y="87"/>
                    <a:pt x="683" y="53"/>
                    <a:pt x="669" y="25"/>
                  </a:cubicBezTo>
                  <a:cubicBezTo>
                    <a:pt x="658" y="9"/>
                    <a:pt x="639" y="0"/>
                    <a:pt x="621" y="0"/>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5" name="Google Shape;6725;p77"/>
            <p:cNvSpPr/>
            <p:nvPr/>
          </p:nvSpPr>
          <p:spPr>
            <a:xfrm>
              <a:off x="5721089" y="2598678"/>
              <a:ext cx="12747" cy="4640"/>
            </a:xfrm>
            <a:custGeom>
              <a:avLst/>
              <a:gdLst/>
              <a:ahLst/>
              <a:cxnLst/>
              <a:rect l="l" t="t" r="r" b="b"/>
              <a:pathLst>
                <a:path w="434" h="158" extrusionOk="0">
                  <a:moveTo>
                    <a:pt x="375" y="1"/>
                  </a:moveTo>
                  <a:cubicBezTo>
                    <a:pt x="372" y="1"/>
                    <a:pt x="369" y="1"/>
                    <a:pt x="367" y="1"/>
                  </a:cubicBezTo>
                  <a:lnTo>
                    <a:pt x="53" y="50"/>
                  </a:lnTo>
                  <a:cubicBezTo>
                    <a:pt x="22" y="55"/>
                    <a:pt x="1" y="82"/>
                    <a:pt x="6" y="112"/>
                  </a:cubicBezTo>
                  <a:cubicBezTo>
                    <a:pt x="11" y="139"/>
                    <a:pt x="34" y="158"/>
                    <a:pt x="61" y="158"/>
                  </a:cubicBezTo>
                  <a:lnTo>
                    <a:pt x="69" y="158"/>
                  </a:lnTo>
                  <a:lnTo>
                    <a:pt x="382" y="111"/>
                  </a:lnTo>
                  <a:cubicBezTo>
                    <a:pt x="412" y="105"/>
                    <a:pt x="434" y="78"/>
                    <a:pt x="428" y="48"/>
                  </a:cubicBezTo>
                  <a:cubicBezTo>
                    <a:pt x="424" y="21"/>
                    <a:pt x="402" y="1"/>
                    <a:pt x="375" y="1"/>
                  </a:cubicBezTo>
                  <a:close/>
                </a:path>
              </a:pathLst>
            </a:custGeom>
            <a:solidFill>
              <a:srgbClr val="1C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6726" name="Google Shape;6726;p77"/>
          <p:cNvGrpSpPr/>
          <p:nvPr/>
        </p:nvGrpSpPr>
        <p:grpSpPr>
          <a:xfrm>
            <a:off x="6977138" y="2067020"/>
            <a:ext cx="1621646" cy="1611690"/>
            <a:chOff x="7521405" y="1889589"/>
            <a:chExt cx="972444" cy="966474"/>
          </a:xfrm>
        </p:grpSpPr>
        <p:sp>
          <p:nvSpPr>
            <p:cNvPr id="6727" name="Google Shape;6727;p77"/>
            <p:cNvSpPr/>
            <p:nvPr/>
          </p:nvSpPr>
          <p:spPr>
            <a:xfrm>
              <a:off x="7521405" y="1889589"/>
              <a:ext cx="972444" cy="966474"/>
            </a:xfrm>
            <a:custGeom>
              <a:avLst/>
              <a:gdLst/>
              <a:ahLst/>
              <a:cxnLst/>
              <a:rect l="l" t="t" r="r" b="b"/>
              <a:pathLst>
                <a:path w="25084" h="24930" extrusionOk="0">
                  <a:moveTo>
                    <a:pt x="12240" y="0"/>
                  </a:moveTo>
                  <a:cubicBezTo>
                    <a:pt x="12139" y="0"/>
                    <a:pt x="12037" y="3"/>
                    <a:pt x="11931" y="7"/>
                  </a:cubicBezTo>
                  <a:cubicBezTo>
                    <a:pt x="10197" y="93"/>
                    <a:pt x="8811" y="880"/>
                    <a:pt x="8028" y="2225"/>
                  </a:cubicBezTo>
                  <a:cubicBezTo>
                    <a:pt x="7965" y="2331"/>
                    <a:pt x="7907" y="2441"/>
                    <a:pt x="7853" y="2555"/>
                  </a:cubicBezTo>
                  <a:cubicBezTo>
                    <a:pt x="7524" y="2475"/>
                    <a:pt x="7195" y="2434"/>
                    <a:pt x="6863" y="2428"/>
                  </a:cubicBezTo>
                  <a:lnTo>
                    <a:pt x="6779" y="2428"/>
                  </a:lnTo>
                  <a:cubicBezTo>
                    <a:pt x="5880" y="2428"/>
                    <a:pt x="4547" y="2717"/>
                    <a:pt x="3304" y="4089"/>
                  </a:cubicBezTo>
                  <a:cubicBezTo>
                    <a:pt x="2030" y="5494"/>
                    <a:pt x="1890" y="6883"/>
                    <a:pt x="1994" y="7800"/>
                  </a:cubicBezTo>
                  <a:cubicBezTo>
                    <a:pt x="2032" y="8129"/>
                    <a:pt x="2106" y="8451"/>
                    <a:pt x="2219" y="8770"/>
                  </a:cubicBezTo>
                  <a:cubicBezTo>
                    <a:pt x="2112" y="8834"/>
                    <a:pt x="2011" y="8902"/>
                    <a:pt x="1911" y="8974"/>
                  </a:cubicBezTo>
                  <a:cubicBezTo>
                    <a:pt x="648" y="9885"/>
                    <a:pt x="0" y="11340"/>
                    <a:pt x="86" y="13076"/>
                  </a:cubicBezTo>
                  <a:cubicBezTo>
                    <a:pt x="171" y="14810"/>
                    <a:pt x="959" y="16197"/>
                    <a:pt x="2303" y="16980"/>
                  </a:cubicBezTo>
                  <a:cubicBezTo>
                    <a:pt x="2407" y="17043"/>
                    <a:pt x="2517" y="17100"/>
                    <a:pt x="2628" y="17152"/>
                  </a:cubicBezTo>
                  <a:cubicBezTo>
                    <a:pt x="2546" y="17480"/>
                    <a:pt x="2504" y="17809"/>
                    <a:pt x="2498" y="18141"/>
                  </a:cubicBezTo>
                  <a:cubicBezTo>
                    <a:pt x="2482" y="19065"/>
                    <a:pt x="2760" y="20431"/>
                    <a:pt x="4166" y="21707"/>
                  </a:cubicBezTo>
                  <a:cubicBezTo>
                    <a:pt x="5388" y="22812"/>
                    <a:pt x="6592" y="23045"/>
                    <a:pt x="7387" y="23045"/>
                  </a:cubicBezTo>
                  <a:cubicBezTo>
                    <a:pt x="7551" y="23045"/>
                    <a:pt x="7716" y="23035"/>
                    <a:pt x="7878" y="23017"/>
                  </a:cubicBezTo>
                  <a:cubicBezTo>
                    <a:pt x="8207" y="22980"/>
                    <a:pt x="8529" y="22904"/>
                    <a:pt x="8848" y="22792"/>
                  </a:cubicBezTo>
                  <a:cubicBezTo>
                    <a:pt x="8912" y="22897"/>
                    <a:pt x="8979" y="22998"/>
                    <a:pt x="9050" y="23098"/>
                  </a:cubicBezTo>
                  <a:cubicBezTo>
                    <a:pt x="9903" y="24280"/>
                    <a:pt x="11251" y="24929"/>
                    <a:pt x="12844" y="24929"/>
                  </a:cubicBezTo>
                  <a:cubicBezTo>
                    <a:pt x="12945" y="24929"/>
                    <a:pt x="13049" y="24928"/>
                    <a:pt x="13152" y="24925"/>
                  </a:cubicBezTo>
                  <a:cubicBezTo>
                    <a:pt x="14886" y="24840"/>
                    <a:pt x="16274" y="24052"/>
                    <a:pt x="17057" y="22709"/>
                  </a:cubicBezTo>
                  <a:cubicBezTo>
                    <a:pt x="17118" y="22604"/>
                    <a:pt x="17175" y="22496"/>
                    <a:pt x="17229" y="22383"/>
                  </a:cubicBezTo>
                  <a:cubicBezTo>
                    <a:pt x="17557" y="22464"/>
                    <a:pt x="17884" y="22507"/>
                    <a:pt x="18215" y="22513"/>
                  </a:cubicBezTo>
                  <a:lnTo>
                    <a:pt x="18290" y="22513"/>
                  </a:lnTo>
                  <a:cubicBezTo>
                    <a:pt x="19193" y="22513"/>
                    <a:pt x="20532" y="22222"/>
                    <a:pt x="21781" y="20845"/>
                  </a:cubicBezTo>
                  <a:cubicBezTo>
                    <a:pt x="23055" y="19438"/>
                    <a:pt x="23196" y="18049"/>
                    <a:pt x="23091" y="17134"/>
                  </a:cubicBezTo>
                  <a:cubicBezTo>
                    <a:pt x="23054" y="16803"/>
                    <a:pt x="22978" y="16482"/>
                    <a:pt x="22867" y="16163"/>
                  </a:cubicBezTo>
                  <a:cubicBezTo>
                    <a:pt x="22971" y="16098"/>
                    <a:pt x="23075" y="16032"/>
                    <a:pt x="23173" y="15960"/>
                  </a:cubicBezTo>
                  <a:cubicBezTo>
                    <a:pt x="24435" y="15049"/>
                    <a:pt x="25083" y="13592"/>
                    <a:pt x="24998" y="11857"/>
                  </a:cubicBezTo>
                  <a:cubicBezTo>
                    <a:pt x="24912" y="10121"/>
                    <a:pt x="24125" y="8734"/>
                    <a:pt x="22782" y="7951"/>
                  </a:cubicBezTo>
                  <a:cubicBezTo>
                    <a:pt x="22676" y="7888"/>
                    <a:pt x="22568" y="7831"/>
                    <a:pt x="22456" y="7779"/>
                  </a:cubicBezTo>
                  <a:cubicBezTo>
                    <a:pt x="22537" y="7451"/>
                    <a:pt x="22580" y="7122"/>
                    <a:pt x="22585" y="6790"/>
                  </a:cubicBezTo>
                  <a:cubicBezTo>
                    <a:pt x="22601" y="5869"/>
                    <a:pt x="22323" y="4502"/>
                    <a:pt x="20918" y="3224"/>
                  </a:cubicBezTo>
                  <a:cubicBezTo>
                    <a:pt x="19696" y="2119"/>
                    <a:pt x="18492" y="1886"/>
                    <a:pt x="17698" y="1886"/>
                  </a:cubicBezTo>
                  <a:cubicBezTo>
                    <a:pt x="17535" y="1886"/>
                    <a:pt x="17372" y="1896"/>
                    <a:pt x="17208" y="1914"/>
                  </a:cubicBezTo>
                  <a:cubicBezTo>
                    <a:pt x="16879" y="1951"/>
                    <a:pt x="16556" y="2027"/>
                    <a:pt x="16238" y="2139"/>
                  </a:cubicBezTo>
                  <a:cubicBezTo>
                    <a:pt x="16174" y="2034"/>
                    <a:pt x="16106" y="1933"/>
                    <a:pt x="16034" y="1833"/>
                  </a:cubicBezTo>
                  <a:cubicBezTo>
                    <a:pt x="15181" y="651"/>
                    <a:pt x="13834" y="0"/>
                    <a:pt x="1224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7"/>
            <p:cNvSpPr/>
            <p:nvPr/>
          </p:nvSpPr>
          <p:spPr>
            <a:xfrm>
              <a:off x="7614643" y="2289330"/>
              <a:ext cx="348287" cy="194186"/>
            </a:xfrm>
            <a:custGeom>
              <a:avLst/>
              <a:gdLst/>
              <a:ahLst/>
              <a:cxnLst/>
              <a:rect l="l" t="t" r="r" b="b"/>
              <a:pathLst>
                <a:path w="8984" h="5009" extrusionOk="0">
                  <a:moveTo>
                    <a:pt x="5775" y="2092"/>
                  </a:moveTo>
                  <a:lnTo>
                    <a:pt x="5780" y="2153"/>
                  </a:lnTo>
                  <a:lnTo>
                    <a:pt x="5029" y="2254"/>
                  </a:lnTo>
                  <a:lnTo>
                    <a:pt x="5029" y="2254"/>
                  </a:lnTo>
                  <a:lnTo>
                    <a:pt x="5777" y="2153"/>
                  </a:lnTo>
                  <a:lnTo>
                    <a:pt x="5775" y="2092"/>
                  </a:lnTo>
                  <a:close/>
                  <a:moveTo>
                    <a:pt x="6195" y="3052"/>
                  </a:moveTo>
                  <a:cubicBezTo>
                    <a:pt x="6072" y="3096"/>
                    <a:pt x="5943" y="3136"/>
                    <a:pt x="5815" y="3170"/>
                  </a:cubicBezTo>
                  <a:cubicBezTo>
                    <a:pt x="5943" y="3134"/>
                    <a:pt x="6069" y="3094"/>
                    <a:pt x="6195" y="3052"/>
                  </a:cubicBezTo>
                  <a:close/>
                  <a:moveTo>
                    <a:pt x="3238" y="1"/>
                  </a:moveTo>
                  <a:cubicBezTo>
                    <a:pt x="3114" y="1"/>
                    <a:pt x="2991" y="4"/>
                    <a:pt x="2870" y="10"/>
                  </a:cubicBezTo>
                  <a:cubicBezTo>
                    <a:pt x="2027" y="51"/>
                    <a:pt x="1361" y="243"/>
                    <a:pt x="892" y="581"/>
                  </a:cubicBezTo>
                  <a:cubicBezTo>
                    <a:pt x="285" y="1019"/>
                    <a:pt x="0" y="1714"/>
                    <a:pt x="47" y="2650"/>
                  </a:cubicBezTo>
                  <a:cubicBezTo>
                    <a:pt x="93" y="3584"/>
                    <a:pt x="443" y="4248"/>
                    <a:pt x="1090" y="4625"/>
                  </a:cubicBezTo>
                  <a:cubicBezTo>
                    <a:pt x="1528" y="4880"/>
                    <a:pt x="2106" y="5009"/>
                    <a:pt x="2810" y="5009"/>
                  </a:cubicBezTo>
                  <a:cubicBezTo>
                    <a:pt x="2909" y="5009"/>
                    <a:pt x="3010" y="5006"/>
                    <a:pt x="3114" y="5001"/>
                  </a:cubicBezTo>
                  <a:cubicBezTo>
                    <a:pt x="5434" y="4889"/>
                    <a:pt x="8379" y="3533"/>
                    <a:pt x="8944" y="3262"/>
                  </a:cubicBezTo>
                  <a:cubicBezTo>
                    <a:pt x="8962" y="3253"/>
                    <a:pt x="8974" y="3237"/>
                    <a:pt x="8980" y="3217"/>
                  </a:cubicBezTo>
                  <a:cubicBezTo>
                    <a:pt x="8984" y="3198"/>
                    <a:pt x="8978" y="3178"/>
                    <a:pt x="8965" y="3163"/>
                  </a:cubicBezTo>
                  <a:cubicBezTo>
                    <a:pt x="8735" y="2896"/>
                    <a:pt x="8602" y="2572"/>
                    <a:pt x="8587" y="2223"/>
                  </a:cubicBezTo>
                  <a:cubicBezTo>
                    <a:pt x="8571" y="1881"/>
                    <a:pt x="8665" y="1549"/>
                    <a:pt x="8863" y="1264"/>
                  </a:cubicBezTo>
                  <a:cubicBezTo>
                    <a:pt x="8873" y="1249"/>
                    <a:pt x="8877" y="1227"/>
                    <a:pt x="8871" y="1209"/>
                  </a:cubicBezTo>
                  <a:cubicBezTo>
                    <a:pt x="8866" y="1190"/>
                    <a:pt x="8851" y="1176"/>
                    <a:pt x="8831" y="1169"/>
                  </a:cubicBezTo>
                  <a:cubicBezTo>
                    <a:pt x="8047" y="886"/>
                    <a:pt x="5427" y="1"/>
                    <a:pt x="3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7"/>
            <p:cNvSpPr/>
            <p:nvPr/>
          </p:nvSpPr>
          <p:spPr>
            <a:xfrm>
              <a:off x="7709509" y="2421453"/>
              <a:ext cx="254592" cy="269867"/>
            </a:xfrm>
            <a:custGeom>
              <a:avLst/>
              <a:gdLst/>
              <a:ahLst/>
              <a:cxnLst/>
              <a:rect l="l" t="t" r="r" b="b"/>
              <a:pathLst>
                <a:path w="6567" h="6961" extrusionOk="0">
                  <a:moveTo>
                    <a:pt x="5006" y="4386"/>
                  </a:moveTo>
                  <a:cubicBezTo>
                    <a:pt x="4837" y="4659"/>
                    <a:pt x="4647" y="4915"/>
                    <a:pt x="4433" y="5155"/>
                  </a:cubicBezTo>
                  <a:cubicBezTo>
                    <a:pt x="4645" y="4915"/>
                    <a:pt x="4837" y="4659"/>
                    <a:pt x="5006" y="4386"/>
                  </a:cubicBezTo>
                  <a:close/>
                  <a:moveTo>
                    <a:pt x="6498" y="1"/>
                  </a:moveTo>
                  <a:cubicBezTo>
                    <a:pt x="6497" y="1"/>
                    <a:pt x="6496" y="1"/>
                    <a:pt x="6494" y="1"/>
                  </a:cubicBezTo>
                  <a:cubicBezTo>
                    <a:pt x="6484" y="1"/>
                    <a:pt x="6477" y="4"/>
                    <a:pt x="6468" y="7"/>
                  </a:cubicBezTo>
                  <a:cubicBezTo>
                    <a:pt x="5727" y="361"/>
                    <a:pt x="3791" y="1223"/>
                    <a:pt x="1873" y="1578"/>
                  </a:cubicBezTo>
                  <a:cubicBezTo>
                    <a:pt x="1861" y="1579"/>
                    <a:pt x="1851" y="1585"/>
                    <a:pt x="1842" y="1592"/>
                  </a:cubicBezTo>
                  <a:cubicBezTo>
                    <a:pt x="642" y="2613"/>
                    <a:pt x="24" y="3580"/>
                    <a:pt x="10" y="4463"/>
                  </a:cubicBezTo>
                  <a:cubicBezTo>
                    <a:pt x="0" y="5091"/>
                    <a:pt x="299" y="5688"/>
                    <a:pt x="900" y="6235"/>
                  </a:cubicBezTo>
                  <a:cubicBezTo>
                    <a:pt x="1432" y="6716"/>
                    <a:pt x="1979" y="6960"/>
                    <a:pt x="2529" y="6960"/>
                  </a:cubicBezTo>
                  <a:cubicBezTo>
                    <a:pt x="2560" y="6960"/>
                    <a:pt x="2590" y="6959"/>
                    <a:pt x="2621" y="6958"/>
                  </a:cubicBezTo>
                  <a:cubicBezTo>
                    <a:pt x="2663" y="6957"/>
                    <a:pt x="2707" y="6952"/>
                    <a:pt x="2752" y="6948"/>
                  </a:cubicBezTo>
                  <a:cubicBezTo>
                    <a:pt x="3629" y="6847"/>
                    <a:pt x="4530" y="6138"/>
                    <a:pt x="5430" y="4843"/>
                  </a:cubicBezTo>
                  <a:cubicBezTo>
                    <a:pt x="5437" y="4835"/>
                    <a:pt x="5443" y="4825"/>
                    <a:pt x="5443" y="4813"/>
                  </a:cubicBezTo>
                  <a:cubicBezTo>
                    <a:pt x="5614" y="2812"/>
                    <a:pt x="6339" y="690"/>
                    <a:pt x="6558" y="87"/>
                  </a:cubicBezTo>
                  <a:cubicBezTo>
                    <a:pt x="6567" y="62"/>
                    <a:pt x="6560" y="35"/>
                    <a:pt x="6540" y="18"/>
                  </a:cubicBezTo>
                  <a:cubicBezTo>
                    <a:pt x="6528" y="8"/>
                    <a:pt x="6514" y="1"/>
                    <a:pt x="6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7"/>
            <p:cNvSpPr/>
            <p:nvPr/>
          </p:nvSpPr>
          <p:spPr>
            <a:xfrm>
              <a:off x="7890209" y="2417731"/>
              <a:ext cx="261687" cy="346706"/>
            </a:xfrm>
            <a:custGeom>
              <a:avLst/>
              <a:gdLst/>
              <a:ahLst/>
              <a:cxnLst/>
              <a:rect l="l" t="t" r="r" b="b"/>
              <a:pathLst>
                <a:path w="6750" h="8943" extrusionOk="0">
                  <a:moveTo>
                    <a:pt x="2414" y="2065"/>
                  </a:moveTo>
                  <a:lnTo>
                    <a:pt x="2418" y="2124"/>
                  </a:lnTo>
                  <a:cubicBezTo>
                    <a:pt x="2408" y="2169"/>
                    <a:pt x="2396" y="2213"/>
                    <a:pt x="2384" y="2258"/>
                  </a:cubicBezTo>
                  <a:lnTo>
                    <a:pt x="2384" y="2258"/>
                  </a:lnTo>
                  <a:cubicBezTo>
                    <a:pt x="2396" y="2212"/>
                    <a:pt x="2408" y="2167"/>
                    <a:pt x="2417" y="2122"/>
                  </a:cubicBezTo>
                  <a:lnTo>
                    <a:pt x="2414" y="2065"/>
                  </a:lnTo>
                  <a:close/>
                  <a:moveTo>
                    <a:pt x="5215" y="5043"/>
                  </a:moveTo>
                  <a:cubicBezTo>
                    <a:pt x="5284" y="5378"/>
                    <a:pt x="5354" y="5722"/>
                    <a:pt x="5361" y="6070"/>
                  </a:cubicBezTo>
                  <a:cubicBezTo>
                    <a:pt x="5354" y="5722"/>
                    <a:pt x="5282" y="5378"/>
                    <a:pt x="5215" y="5043"/>
                  </a:cubicBezTo>
                  <a:close/>
                  <a:moveTo>
                    <a:pt x="5361" y="6076"/>
                  </a:moveTo>
                  <a:lnTo>
                    <a:pt x="5361" y="6076"/>
                  </a:lnTo>
                  <a:cubicBezTo>
                    <a:pt x="5361" y="6098"/>
                    <a:pt x="5362" y="6120"/>
                    <a:pt x="5362" y="6143"/>
                  </a:cubicBezTo>
                  <a:lnTo>
                    <a:pt x="5362" y="6143"/>
                  </a:lnTo>
                  <a:cubicBezTo>
                    <a:pt x="5362" y="6120"/>
                    <a:pt x="5361" y="6098"/>
                    <a:pt x="5361" y="6076"/>
                  </a:cubicBezTo>
                  <a:close/>
                  <a:moveTo>
                    <a:pt x="4072" y="0"/>
                  </a:moveTo>
                  <a:cubicBezTo>
                    <a:pt x="4058" y="0"/>
                    <a:pt x="4045" y="5"/>
                    <a:pt x="4035" y="15"/>
                  </a:cubicBezTo>
                  <a:cubicBezTo>
                    <a:pt x="3770" y="240"/>
                    <a:pt x="3450" y="368"/>
                    <a:pt x="3103" y="385"/>
                  </a:cubicBezTo>
                  <a:cubicBezTo>
                    <a:pt x="3079" y="386"/>
                    <a:pt x="3056" y="386"/>
                    <a:pt x="3032" y="386"/>
                  </a:cubicBezTo>
                  <a:cubicBezTo>
                    <a:pt x="2714" y="386"/>
                    <a:pt x="2407" y="290"/>
                    <a:pt x="2142" y="107"/>
                  </a:cubicBezTo>
                  <a:cubicBezTo>
                    <a:pt x="2131" y="99"/>
                    <a:pt x="2122" y="95"/>
                    <a:pt x="2109" y="95"/>
                  </a:cubicBezTo>
                  <a:cubicBezTo>
                    <a:pt x="2107" y="95"/>
                    <a:pt x="2105" y="96"/>
                    <a:pt x="2102" y="96"/>
                  </a:cubicBezTo>
                  <a:cubicBezTo>
                    <a:pt x="2098" y="96"/>
                    <a:pt x="2092" y="97"/>
                    <a:pt x="2087" y="100"/>
                  </a:cubicBezTo>
                  <a:cubicBezTo>
                    <a:pt x="2067" y="104"/>
                    <a:pt x="2054" y="121"/>
                    <a:pt x="2047" y="138"/>
                  </a:cubicBezTo>
                  <a:cubicBezTo>
                    <a:pt x="1694" y="1114"/>
                    <a:pt x="0" y="6077"/>
                    <a:pt x="1456" y="8092"/>
                  </a:cubicBezTo>
                  <a:cubicBezTo>
                    <a:pt x="1863" y="8657"/>
                    <a:pt x="2494" y="8943"/>
                    <a:pt x="3334" y="8943"/>
                  </a:cubicBezTo>
                  <a:cubicBezTo>
                    <a:pt x="3396" y="8943"/>
                    <a:pt x="3459" y="8941"/>
                    <a:pt x="3524" y="8938"/>
                  </a:cubicBezTo>
                  <a:cubicBezTo>
                    <a:pt x="4458" y="8891"/>
                    <a:pt x="5123" y="8541"/>
                    <a:pt x="5500" y="7894"/>
                  </a:cubicBezTo>
                  <a:cubicBezTo>
                    <a:pt x="6749" y="5748"/>
                    <a:pt x="4580" y="973"/>
                    <a:pt x="4132" y="37"/>
                  </a:cubicBezTo>
                  <a:cubicBezTo>
                    <a:pt x="4123" y="19"/>
                    <a:pt x="4107" y="7"/>
                    <a:pt x="4088" y="2"/>
                  </a:cubicBezTo>
                  <a:cubicBezTo>
                    <a:pt x="4082" y="0"/>
                    <a:pt x="4078" y="0"/>
                    <a:pt x="4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7"/>
            <p:cNvSpPr/>
            <p:nvPr/>
          </p:nvSpPr>
          <p:spPr>
            <a:xfrm>
              <a:off x="8056060" y="2416723"/>
              <a:ext cx="272387" cy="253894"/>
            </a:xfrm>
            <a:custGeom>
              <a:avLst/>
              <a:gdLst/>
              <a:ahLst/>
              <a:cxnLst/>
              <a:rect l="l" t="t" r="r" b="b"/>
              <a:pathLst>
                <a:path w="7026" h="6549" extrusionOk="0">
                  <a:moveTo>
                    <a:pt x="4486" y="1707"/>
                  </a:moveTo>
                  <a:cubicBezTo>
                    <a:pt x="4486" y="1707"/>
                    <a:pt x="4486" y="1707"/>
                    <a:pt x="4486" y="1708"/>
                  </a:cubicBezTo>
                  <a:cubicBezTo>
                    <a:pt x="4486" y="1707"/>
                    <a:pt x="4486" y="1707"/>
                    <a:pt x="4486" y="1707"/>
                  </a:cubicBezTo>
                  <a:close/>
                  <a:moveTo>
                    <a:pt x="2028" y="3494"/>
                  </a:moveTo>
                  <a:cubicBezTo>
                    <a:pt x="2377" y="3864"/>
                    <a:pt x="2750" y="4209"/>
                    <a:pt x="3148" y="4527"/>
                  </a:cubicBezTo>
                  <a:cubicBezTo>
                    <a:pt x="2750" y="4209"/>
                    <a:pt x="2376" y="3864"/>
                    <a:pt x="2028" y="3494"/>
                  </a:cubicBezTo>
                  <a:close/>
                  <a:moveTo>
                    <a:pt x="64" y="1"/>
                  </a:moveTo>
                  <a:cubicBezTo>
                    <a:pt x="49" y="1"/>
                    <a:pt x="33" y="8"/>
                    <a:pt x="22" y="21"/>
                  </a:cubicBezTo>
                  <a:cubicBezTo>
                    <a:pt x="5" y="41"/>
                    <a:pt x="0" y="66"/>
                    <a:pt x="12" y="90"/>
                  </a:cubicBezTo>
                  <a:cubicBezTo>
                    <a:pt x="287" y="669"/>
                    <a:pt x="1217" y="2711"/>
                    <a:pt x="1581" y="4685"/>
                  </a:cubicBezTo>
                  <a:cubicBezTo>
                    <a:pt x="1583" y="4695"/>
                    <a:pt x="1588" y="4706"/>
                    <a:pt x="1595" y="4715"/>
                  </a:cubicBezTo>
                  <a:cubicBezTo>
                    <a:pt x="2616" y="5916"/>
                    <a:pt x="3583" y="6532"/>
                    <a:pt x="4466" y="6549"/>
                  </a:cubicBezTo>
                  <a:cubicBezTo>
                    <a:pt x="4508" y="6549"/>
                    <a:pt x="4549" y="6549"/>
                    <a:pt x="4587" y="6546"/>
                  </a:cubicBezTo>
                  <a:cubicBezTo>
                    <a:pt x="5174" y="6517"/>
                    <a:pt x="5730" y="6218"/>
                    <a:pt x="6238" y="5659"/>
                  </a:cubicBezTo>
                  <a:cubicBezTo>
                    <a:pt x="6785" y="5056"/>
                    <a:pt x="7026" y="4434"/>
                    <a:pt x="6951" y="3809"/>
                  </a:cubicBezTo>
                  <a:cubicBezTo>
                    <a:pt x="6850" y="2930"/>
                    <a:pt x="6143" y="2030"/>
                    <a:pt x="4848" y="1130"/>
                  </a:cubicBezTo>
                  <a:cubicBezTo>
                    <a:pt x="4840" y="1123"/>
                    <a:pt x="4828" y="1119"/>
                    <a:pt x="4818" y="1119"/>
                  </a:cubicBezTo>
                  <a:cubicBezTo>
                    <a:pt x="2817" y="948"/>
                    <a:pt x="692" y="223"/>
                    <a:pt x="90" y="5"/>
                  </a:cubicBezTo>
                  <a:cubicBezTo>
                    <a:pt x="80" y="1"/>
                    <a:pt x="73"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7"/>
            <p:cNvSpPr/>
            <p:nvPr/>
          </p:nvSpPr>
          <p:spPr>
            <a:xfrm>
              <a:off x="7686907" y="2075600"/>
              <a:ext cx="272387" cy="253545"/>
            </a:xfrm>
            <a:custGeom>
              <a:avLst/>
              <a:gdLst/>
              <a:ahLst/>
              <a:cxnLst/>
              <a:rect l="l" t="t" r="r" b="b"/>
              <a:pathLst>
                <a:path w="7026" h="6540" extrusionOk="0">
                  <a:moveTo>
                    <a:pt x="1281" y="3727"/>
                  </a:moveTo>
                  <a:cubicBezTo>
                    <a:pt x="1502" y="3982"/>
                    <a:pt x="1743" y="4216"/>
                    <a:pt x="2002" y="4428"/>
                  </a:cubicBezTo>
                  <a:cubicBezTo>
                    <a:pt x="1742" y="4216"/>
                    <a:pt x="1501" y="3982"/>
                    <a:pt x="1281" y="3727"/>
                  </a:cubicBezTo>
                  <a:close/>
                  <a:moveTo>
                    <a:pt x="2550" y="0"/>
                  </a:moveTo>
                  <a:cubicBezTo>
                    <a:pt x="2510" y="0"/>
                    <a:pt x="2472" y="0"/>
                    <a:pt x="2432" y="3"/>
                  </a:cubicBezTo>
                  <a:cubicBezTo>
                    <a:pt x="1845" y="31"/>
                    <a:pt x="1291" y="326"/>
                    <a:pt x="787" y="882"/>
                  </a:cubicBezTo>
                  <a:cubicBezTo>
                    <a:pt x="241" y="1484"/>
                    <a:pt x="1" y="2106"/>
                    <a:pt x="73" y="2732"/>
                  </a:cubicBezTo>
                  <a:cubicBezTo>
                    <a:pt x="174" y="3609"/>
                    <a:pt x="882" y="4510"/>
                    <a:pt x="2178" y="5410"/>
                  </a:cubicBezTo>
                  <a:cubicBezTo>
                    <a:pt x="2187" y="5417"/>
                    <a:pt x="2197" y="5422"/>
                    <a:pt x="2208" y="5422"/>
                  </a:cubicBezTo>
                  <a:cubicBezTo>
                    <a:pt x="4152" y="5587"/>
                    <a:pt x="6161" y="6256"/>
                    <a:pt x="6936" y="6535"/>
                  </a:cubicBezTo>
                  <a:cubicBezTo>
                    <a:pt x="6945" y="6540"/>
                    <a:pt x="6952" y="6540"/>
                    <a:pt x="6960" y="6540"/>
                  </a:cubicBezTo>
                  <a:cubicBezTo>
                    <a:pt x="6976" y="6540"/>
                    <a:pt x="6993" y="6530"/>
                    <a:pt x="7006" y="6518"/>
                  </a:cubicBezTo>
                  <a:cubicBezTo>
                    <a:pt x="7023" y="6498"/>
                    <a:pt x="7026" y="6471"/>
                    <a:pt x="7016" y="6448"/>
                  </a:cubicBezTo>
                  <a:cubicBezTo>
                    <a:pt x="6738" y="5866"/>
                    <a:pt x="5804" y="3812"/>
                    <a:pt x="5441" y="1830"/>
                  </a:cubicBezTo>
                  <a:cubicBezTo>
                    <a:pt x="5439" y="1820"/>
                    <a:pt x="5434" y="1809"/>
                    <a:pt x="5427" y="1800"/>
                  </a:cubicBezTo>
                  <a:cubicBezTo>
                    <a:pt x="4407" y="618"/>
                    <a:pt x="3440" y="13"/>
                    <a:pt x="2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7"/>
            <p:cNvSpPr/>
            <p:nvPr/>
          </p:nvSpPr>
          <p:spPr>
            <a:xfrm>
              <a:off x="7950920" y="2317166"/>
              <a:ext cx="113514" cy="110723"/>
            </a:xfrm>
            <a:custGeom>
              <a:avLst/>
              <a:gdLst/>
              <a:ahLst/>
              <a:cxnLst/>
              <a:rect l="l" t="t" r="r" b="b"/>
              <a:pathLst>
                <a:path w="2928" h="2856" extrusionOk="0">
                  <a:moveTo>
                    <a:pt x="939" y="1542"/>
                  </a:moveTo>
                  <a:lnTo>
                    <a:pt x="944" y="1600"/>
                  </a:lnTo>
                  <a:cubicBezTo>
                    <a:pt x="922" y="1666"/>
                    <a:pt x="929" y="1741"/>
                    <a:pt x="961" y="1812"/>
                  </a:cubicBezTo>
                  <a:cubicBezTo>
                    <a:pt x="929" y="1741"/>
                    <a:pt x="922" y="1666"/>
                    <a:pt x="941" y="1600"/>
                  </a:cubicBezTo>
                  <a:lnTo>
                    <a:pt x="939" y="1542"/>
                  </a:lnTo>
                  <a:close/>
                  <a:moveTo>
                    <a:pt x="1465" y="1"/>
                  </a:moveTo>
                  <a:cubicBezTo>
                    <a:pt x="1442" y="1"/>
                    <a:pt x="1419" y="1"/>
                    <a:pt x="1395" y="2"/>
                  </a:cubicBezTo>
                  <a:cubicBezTo>
                    <a:pt x="609" y="41"/>
                    <a:pt x="1" y="712"/>
                    <a:pt x="39" y="1498"/>
                  </a:cubicBezTo>
                  <a:cubicBezTo>
                    <a:pt x="77" y="2259"/>
                    <a:pt x="707" y="2855"/>
                    <a:pt x="1462" y="2855"/>
                  </a:cubicBezTo>
                  <a:cubicBezTo>
                    <a:pt x="1486" y="2855"/>
                    <a:pt x="1510" y="2855"/>
                    <a:pt x="1535" y="2854"/>
                  </a:cubicBezTo>
                  <a:cubicBezTo>
                    <a:pt x="2319" y="2816"/>
                    <a:pt x="2927" y="2146"/>
                    <a:pt x="2890" y="1358"/>
                  </a:cubicBezTo>
                  <a:cubicBezTo>
                    <a:pt x="2853" y="596"/>
                    <a:pt x="2220"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7"/>
            <p:cNvSpPr/>
            <p:nvPr/>
          </p:nvSpPr>
          <p:spPr>
            <a:xfrm>
              <a:off x="7863575" y="1981431"/>
              <a:ext cx="261299" cy="346124"/>
            </a:xfrm>
            <a:custGeom>
              <a:avLst/>
              <a:gdLst/>
              <a:ahLst/>
              <a:cxnLst/>
              <a:rect l="l" t="t" r="r" b="b"/>
              <a:pathLst>
                <a:path w="6740" h="8928" extrusionOk="0">
                  <a:moveTo>
                    <a:pt x="3418" y="0"/>
                  </a:moveTo>
                  <a:cubicBezTo>
                    <a:pt x="3354" y="0"/>
                    <a:pt x="3289" y="2"/>
                    <a:pt x="3222" y="5"/>
                  </a:cubicBezTo>
                  <a:cubicBezTo>
                    <a:pt x="2288" y="51"/>
                    <a:pt x="1624" y="401"/>
                    <a:pt x="1247" y="1048"/>
                  </a:cubicBezTo>
                  <a:cubicBezTo>
                    <a:pt x="1" y="3185"/>
                    <a:pt x="2160" y="7955"/>
                    <a:pt x="2607" y="8889"/>
                  </a:cubicBezTo>
                  <a:cubicBezTo>
                    <a:pt x="2616" y="8907"/>
                    <a:pt x="2631" y="8920"/>
                    <a:pt x="2651" y="8924"/>
                  </a:cubicBezTo>
                  <a:cubicBezTo>
                    <a:pt x="2657" y="8927"/>
                    <a:pt x="2663" y="8927"/>
                    <a:pt x="2667" y="8927"/>
                  </a:cubicBezTo>
                  <a:cubicBezTo>
                    <a:pt x="2681" y="8927"/>
                    <a:pt x="2694" y="8922"/>
                    <a:pt x="2705" y="8910"/>
                  </a:cubicBezTo>
                  <a:cubicBezTo>
                    <a:pt x="2970" y="8681"/>
                    <a:pt x="3293" y="8551"/>
                    <a:pt x="3641" y="8536"/>
                  </a:cubicBezTo>
                  <a:cubicBezTo>
                    <a:pt x="3669" y="8534"/>
                    <a:pt x="3696" y="8533"/>
                    <a:pt x="3724" y="8533"/>
                  </a:cubicBezTo>
                  <a:cubicBezTo>
                    <a:pt x="4041" y="8533"/>
                    <a:pt x="4346" y="8632"/>
                    <a:pt x="4609" y="8818"/>
                  </a:cubicBezTo>
                  <a:cubicBezTo>
                    <a:pt x="4619" y="8826"/>
                    <a:pt x="4631" y="8829"/>
                    <a:pt x="4642" y="8829"/>
                  </a:cubicBezTo>
                  <a:cubicBezTo>
                    <a:pt x="4645" y="8829"/>
                    <a:pt x="4647" y="8829"/>
                    <a:pt x="4649" y="8829"/>
                  </a:cubicBezTo>
                  <a:cubicBezTo>
                    <a:pt x="4653" y="8829"/>
                    <a:pt x="4659" y="8828"/>
                    <a:pt x="4665" y="8826"/>
                  </a:cubicBezTo>
                  <a:cubicBezTo>
                    <a:pt x="4685" y="8821"/>
                    <a:pt x="4699" y="8805"/>
                    <a:pt x="4706" y="8786"/>
                  </a:cubicBezTo>
                  <a:cubicBezTo>
                    <a:pt x="5058" y="7812"/>
                    <a:pt x="6740" y="2855"/>
                    <a:pt x="5291" y="851"/>
                  </a:cubicBezTo>
                  <a:cubicBezTo>
                    <a:pt x="4884" y="286"/>
                    <a:pt x="4255" y="0"/>
                    <a:pt x="3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7"/>
            <p:cNvSpPr/>
            <p:nvPr/>
          </p:nvSpPr>
          <p:spPr>
            <a:xfrm>
              <a:off x="8051292" y="2054471"/>
              <a:ext cx="254515" cy="269828"/>
            </a:xfrm>
            <a:custGeom>
              <a:avLst/>
              <a:gdLst/>
              <a:ahLst/>
              <a:cxnLst/>
              <a:rect l="l" t="t" r="r" b="b"/>
              <a:pathLst>
                <a:path w="6565" h="6960" extrusionOk="0">
                  <a:moveTo>
                    <a:pt x="4128" y="3299"/>
                  </a:moveTo>
                  <a:lnTo>
                    <a:pt x="4128" y="3299"/>
                  </a:lnTo>
                  <a:cubicBezTo>
                    <a:pt x="3968" y="3444"/>
                    <a:pt x="3817" y="3603"/>
                    <a:pt x="3677" y="3771"/>
                  </a:cubicBezTo>
                  <a:cubicBezTo>
                    <a:pt x="3816" y="3603"/>
                    <a:pt x="3968" y="3444"/>
                    <a:pt x="4128" y="3299"/>
                  </a:cubicBezTo>
                  <a:close/>
                  <a:moveTo>
                    <a:pt x="4031" y="0"/>
                  </a:moveTo>
                  <a:cubicBezTo>
                    <a:pt x="4001" y="0"/>
                    <a:pt x="3970" y="1"/>
                    <a:pt x="3940" y="2"/>
                  </a:cubicBezTo>
                  <a:cubicBezTo>
                    <a:pt x="3897" y="4"/>
                    <a:pt x="3856" y="8"/>
                    <a:pt x="3813" y="14"/>
                  </a:cubicBezTo>
                  <a:cubicBezTo>
                    <a:pt x="2936" y="115"/>
                    <a:pt x="2036" y="823"/>
                    <a:pt x="1134" y="2117"/>
                  </a:cubicBezTo>
                  <a:cubicBezTo>
                    <a:pt x="1127" y="2126"/>
                    <a:pt x="1123" y="2137"/>
                    <a:pt x="1123" y="2147"/>
                  </a:cubicBezTo>
                  <a:cubicBezTo>
                    <a:pt x="958" y="4094"/>
                    <a:pt x="289" y="6102"/>
                    <a:pt x="9" y="6874"/>
                  </a:cubicBezTo>
                  <a:cubicBezTo>
                    <a:pt x="1" y="6899"/>
                    <a:pt x="8" y="6925"/>
                    <a:pt x="26" y="6944"/>
                  </a:cubicBezTo>
                  <a:cubicBezTo>
                    <a:pt x="38" y="6953"/>
                    <a:pt x="52" y="6959"/>
                    <a:pt x="69" y="6959"/>
                  </a:cubicBezTo>
                  <a:cubicBezTo>
                    <a:pt x="70" y="6959"/>
                    <a:pt x="72" y="6959"/>
                    <a:pt x="73" y="6959"/>
                  </a:cubicBezTo>
                  <a:cubicBezTo>
                    <a:pt x="82" y="6959"/>
                    <a:pt x="89" y="6958"/>
                    <a:pt x="98" y="6954"/>
                  </a:cubicBezTo>
                  <a:cubicBezTo>
                    <a:pt x="677" y="6679"/>
                    <a:pt x="2718" y="5749"/>
                    <a:pt x="4695" y="5384"/>
                  </a:cubicBezTo>
                  <a:cubicBezTo>
                    <a:pt x="4705" y="5383"/>
                    <a:pt x="4716" y="5377"/>
                    <a:pt x="4725" y="5370"/>
                  </a:cubicBezTo>
                  <a:cubicBezTo>
                    <a:pt x="5925" y="4347"/>
                    <a:pt x="6542" y="3382"/>
                    <a:pt x="6556" y="2499"/>
                  </a:cubicBezTo>
                  <a:cubicBezTo>
                    <a:pt x="6565" y="1869"/>
                    <a:pt x="6266" y="1274"/>
                    <a:pt x="5663" y="727"/>
                  </a:cubicBezTo>
                  <a:cubicBezTo>
                    <a:pt x="5131" y="244"/>
                    <a:pt x="4583" y="0"/>
                    <a:pt x="40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7"/>
            <p:cNvSpPr/>
            <p:nvPr/>
          </p:nvSpPr>
          <p:spPr>
            <a:xfrm>
              <a:off x="8052959" y="2262269"/>
              <a:ext cx="347869" cy="194307"/>
            </a:xfrm>
            <a:custGeom>
              <a:avLst/>
              <a:gdLst/>
              <a:ahLst/>
              <a:cxnLst/>
              <a:rect l="l" t="t" r="r" b="b"/>
              <a:pathLst>
                <a:path w="8973" h="5012" extrusionOk="0">
                  <a:moveTo>
                    <a:pt x="4643" y="859"/>
                  </a:moveTo>
                  <a:cubicBezTo>
                    <a:pt x="4652" y="859"/>
                    <a:pt x="4657" y="860"/>
                    <a:pt x="4657" y="863"/>
                  </a:cubicBezTo>
                  <a:lnTo>
                    <a:pt x="4632" y="863"/>
                  </a:lnTo>
                  <a:cubicBezTo>
                    <a:pt x="3815" y="903"/>
                    <a:pt x="3005" y="1056"/>
                    <a:pt x="2235" y="1314"/>
                  </a:cubicBezTo>
                  <a:lnTo>
                    <a:pt x="2235" y="1314"/>
                  </a:lnTo>
                  <a:cubicBezTo>
                    <a:pt x="3013" y="1053"/>
                    <a:pt x="3829" y="898"/>
                    <a:pt x="4643" y="859"/>
                  </a:cubicBezTo>
                  <a:close/>
                  <a:moveTo>
                    <a:pt x="2675" y="1594"/>
                  </a:moveTo>
                  <a:cubicBezTo>
                    <a:pt x="2473" y="1661"/>
                    <a:pt x="2268" y="1740"/>
                    <a:pt x="2073" y="1829"/>
                  </a:cubicBezTo>
                  <a:cubicBezTo>
                    <a:pt x="2268" y="1740"/>
                    <a:pt x="2471" y="1661"/>
                    <a:pt x="2675" y="1594"/>
                  </a:cubicBezTo>
                  <a:close/>
                  <a:moveTo>
                    <a:pt x="7676" y="3762"/>
                  </a:moveTo>
                  <a:cubicBezTo>
                    <a:pt x="7422" y="3897"/>
                    <a:pt x="7158" y="4012"/>
                    <a:pt x="6888" y="4100"/>
                  </a:cubicBezTo>
                  <a:cubicBezTo>
                    <a:pt x="7158" y="4010"/>
                    <a:pt x="7422" y="3897"/>
                    <a:pt x="7676" y="3762"/>
                  </a:cubicBezTo>
                  <a:close/>
                  <a:moveTo>
                    <a:pt x="6888" y="4100"/>
                  </a:moveTo>
                  <a:cubicBezTo>
                    <a:pt x="6695" y="4164"/>
                    <a:pt x="6495" y="4218"/>
                    <a:pt x="6284" y="4260"/>
                  </a:cubicBezTo>
                  <a:cubicBezTo>
                    <a:pt x="6495" y="4217"/>
                    <a:pt x="6695" y="4163"/>
                    <a:pt x="6888" y="4100"/>
                  </a:cubicBezTo>
                  <a:close/>
                  <a:moveTo>
                    <a:pt x="1653" y="3899"/>
                  </a:moveTo>
                  <a:cubicBezTo>
                    <a:pt x="2292" y="4040"/>
                    <a:pt x="2944" y="4184"/>
                    <a:pt x="3604" y="4278"/>
                  </a:cubicBezTo>
                  <a:cubicBezTo>
                    <a:pt x="2943" y="4184"/>
                    <a:pt x="2289" y="4040"/>
                    <a:pt x="1653" y="3899"/>
                  </a:cubicBezTo>
                  <a:close/>
                  <a:moveTo>
                    <a:pt x="6160" y="1"/>
                  </a:moveTo>
                  <a:cubicBezTo>
                    <a:pt x="6061" y="1"/>
                    <a:pt x="5959" y="3"/>
                    <a:pt x="5855" y="9"/>
                  </a:cubicBezTo>
                  <a:cubicBezTo>
                    <a:pt x="3601" y="118"/>
                    <a:pt x="832" y="1364"/>
                    <a:pt x="38" y="1743"/>
                  </a:cubicBezTo>
                  <a:cubicBezTo>
                    <a:pt x="21" y="1753"/>
                    <a:pt x="8" y="1769"/>
                    <a:pt x="3" y="1789"/>
                  </a:cubicBezTo>
                  <a:cubicBezTo>
                    <a:pt x="1" y="1807"/>
                    <a:pt x="6" y="1827"/>
                    <a:pt x="18" y="1843"/>
                  </a:cubicBezTo>
                  <a:cubicBezTo>
                    <a:pt x="243" y="2106"/>
                    <a:pt x="369" y="2427"/>
                    <a:pt x="385" y="2768"/>
                  </a:cubicBezTo>
                  <a:cubicBezTo>
                    <a:pt x="402" y="3117"/>
                    <a:pt x="303" y="3455"/>
                    <a:pt x="100" y="3743"/>
                  </a:cubicBezTo>
                  <a:cubicBezTo>
                    <a:pt x="87" y="3758"/>
                    <a:pt x="86" y="3780"/>
                    <a:pt x="92" y="3798"/>
                  </a:cubicBezTo>
                  <a:cubicBezTo>
                    <a:pt x="96" y="3817"/>
                    <a:pt x="110" y="3832"/>
                    <a:pt x="130" y="3839"/>
                  </a:cubicBezTo>
                  <a:cubicBezTo>
                    <a:pt x="690" y="4042"/>
                    <a:pt x="3478" y="5011"/>
                    <a:pt x="5744" y="5011"/>
                  </a:cubicBezTo>
                  <a:cubicBezTo>
                    <a:pt x="5865" y="5011"/>
                    <a:pt x="5984" y="5009"/>
                    <a:pt x="6102" y="5003"/>
                  </a:cubicBezTo>
                  <a:cubicBezTo>
                    <a:pt x="6945" y="4962"/>
                    <a:pt x="7611" y="4768"/>
                    <a:pt x="8081" y="4432"/>
                  </a:cubicBezTo>
                  <a:cubicBezTo>
                    <a:pt x="8688" y="3993"/>
                    <a:pt x="8973" y="3298"/>
                    <a:pt x="8926" y="2363"/>
                  </a:cubicBezTo>
                  <a:cubicBezTo>
                    <a:pt x="8880" y="1426"/>
                    <a:pt x="8527" y="760"/>
                    <a:pt x="7882" y="383"/>
                  </a:cubicBezTo>
                  <a:cubicBezTo>
                    <a:pt x="7442" y="130"/>
                    <a:pt x="6866" y="1"/>
                    <a:pt x="61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7"/>
            <p:cNvSpPr/>
            <p:nvPr/>
          </p:nvSpPr>
          <p:spPr>
            <a:xfrm>
              <a:off x="8229975" y="2076608"/>
              <a:ext cx="82497" cy="193256"/>
            </a:xfrm>
            <a:custGeom>
              <a:avLst/>
              <a:gdLst/>
              <a:ahLst/>
              <a:cxnLst/>
              <a:rect l="l" t="t" r="r" b="b"/>
              <a:pathLst>
                <a:path w="2128" h="4985" extrusionOk="0">
                  <a:moveTo>
                    <a:pt x="1095" y="1"/>
                  </a:moveTo>
                  <a:cubicBezTo>
                    <a:pt x="1065" y="1"/>
                    <a:pt x="1035" y="13"/>
                    <a:pt x="1013" y="37"/>
                  </a:cubicBezTo>
                  <a:cubicBezTo>
                    <a:pt x="973" y="81"/>
                    <a:pt x="976" y="151"/>
                    <a:pt x="1020" y="192"/>
                  </a:cubicBezTo>
                  <a:cubicBezTo>
                    <a:pt x="1614" y="727"/>
                    <a:pt x="1907" y="1311"/>
                    <a:pt x="1896" y="1928"/>
                  </a:cubicBezTo>
                  <a:cubicBezTo>
                    <a:pt x="1882" y="2805"/>
                    <a:pt x="1261" y="3768"/>
                    <a:pt x="52" y="4790"/>
                  </a:cubicBezTo>
                  <a:cubicBezTo>
                    <a:pt x="6" y="4829"/>
                    <a:pt x="0" y="4899"/>
                    <a:pt x="40" y="4944"/>
                  </a:cubicBezTo>
                  <a:cubicBezTo>
                    <a:pt x="62" y="4971"/>
                    <a:pt x="93" y="4984"/>
                    <a:pt x="123" y="4984"/>
                  </a:cubicBezTo>
                  <a:cubicBezTo>
                    <a:pt x="148" y="4984"/>
                    <a:pt x="175" y="4976"/>
                    <a:pt x="193" y="4958"/>
                  </a:cubicBezTo>
                  <a:cubicBezTo>
                    <a:pt x="1452" y="3895"/>
                    <a:pt x="2099" y="2876"/>
                    <a:pt x="2115" y="1932"/>
                  </a:cubicBezTo>
                  <a:cubicBezTo>
                    <a:pt x="2128" y="1250"/>
                    <a:pt x="1809" y="609"/>
                    <a:pt x="1168" y="30"/>
                  </a:cubicBezTo>
                  <a:cubicBezTo>
                    <a:pt x="1147" y="10"/>
                    <a:pt x="1121"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7"/>
            <p:cNvSpPr/>
            <p:nvPr/>
          </p:nvSpPr>
          <p:spPr>
            <a:xfrm>
              <a:off x="8087463" y="2047841"/>
              <a:ext cx="189689" cy="92887"/>
            </a:xfrm>
            <a:custGeom>
              <a:avLst/>
              <a:gdLst/>
              <a:ahLst/>
              <a:cxnLst/>
              <a:rect l="l" t="t" r="r" b="b"/>
              <a:pathLst>
                <a:path w="4893" h="2396" extrusionOk="0">
                  <a:moveTo>
                    <a:pt x="3098" y="0"/>
                  </a:moveTo>
                  <a:cubicBezTo>
                    <a:pt x="3019" y="0"/>
                    <a:pt x="2939" y="5"/>
                    <a:pt x="2859" y="14"/>
                  </a:cubicBezTo>
                  <a:cubicBezTo>
                    <a:pt x="1922" y="122"/>
                    <a:pt x="970" y="864"/>
                    <a:pt x="35" y="2223"/>
                  </a:cubicBezTo>
                  <a:cubicBezTo>
                    <a:pt x="1" y="2273"/>
                    <a:pt x="13" y="2342"/>
                    <a:pt x="63" y="2375"/>
                  </a:cubicBezTo>
                  <a:cubicBezTo>
                    <a:pt x="82" y="2388"/>
                    <a:pt x="103" y="2395"/>
                    <a:pt x="125" y="2395"/>
                  </a:cubicBezTo>
                  <a:cubicBezTo>
                    <a:pt x="160" y="2395"/>
                    <a:pt x="194" y="2378"/>
                    <a:pt x="213" y="2347"/>
                  </a:cubicBezTo>
                  <a:cubicBezTo>
                    <a:pt x="1113" y="1044"/>
                    <a:pt x="2010" y="332"/>
                    <a:pt x="2883" y="230"/>
                  </a:cubicBezTo>
                  <a:cubicBezTo>
                    <a:pt x="2954" y="222"/>
                    <a:pt x="3025" y="218"/>
                    <a:pt x="3095" y="218"/>
                  </a:cubicBezTo>
                  <a:cubicBezTo>
                    <a:pt x="3635" y="218"/>
                    <a:pt x="4173" y="458"/>
                    <a:pt x="4696" y="933"/>
                  </a:cubicBezTo>
                  <a:cubicBezTo>
                    <a:pt x="4717" y="951"/>
                    <a:pt x="4743" y="961"/>
                    <a:pt x="4770" y="961"/>
                  </a:cubicBezTo>
                  <a:cubicBezTo>
                    <a:pt x="4799" y="961"/>
                    <a:pt x="4829" y="949"/>
                    <a:pt x="4851" y="925"/>
                  </a:cubicBezTo>
                  <a:cubicBezTo>
                    <a:pt x="4893" y="880"/>
                    <a:pt x="4888" y="811"/>
                    <a:pt x="4844" y="770"/>
                  </a:cubicBezTo>
                  <a:cubicBezTo>
                    <a:pt x="4280" y="258"/>
                    <a:pt x="3693"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7"/>
            <p:cNvSpPr/>
            <p:nvPr/>
          </p:nvSpPr>
          <p:spPr>
            <a:xfrm>
              <a:off x="7702880" y="2475961"/>
              <a:ext cx="82497" cy="193295"/>
            </a:xfrm>
            <a:custGeom>
              <a:avLst/>
              <a:gdLst/>
              <a:ahLst/>
              <a:cxnLst/>
              <a:rect l="l" t="t" r="r" b="b"/>
              <a:pathLst>
                <a:path w="2128" h="4986" extrusionOk="0">
                  <a:moveTo>
                    <a:pt x="2006" y="1"/>
                  </a:moveTo>
                  <a:cubicBezTo>
                    <a:pt x="1981" y="1"/>
                    <a:pt x="1955" y="9"/>
                    <a:pt x="1934" y="26"/>
                  </a:cubicBezTo>
                  <a:cubicBezTo>
                    <a:pt x="677" y="1092"/>
                    <a:pt x="27" y="2110"/>
                    <a:pt x="12" y="3053"/>
                  </a:cubicBezTo>
                  <a:cubicBezTo>
                    <a:pt x="0" y="3735"/>
                    <a:pt x="318" y="4376"/>
                    <a:pt x="959" y="4957"/>
                  </a:cubicBezTo>
                  <a:cubicBezTo>
                    <a:pt x="979" y="4975"/>
                    <a:pt x="1006" y="4985"/>
                    <a:pt x="1033" y="4985"/>
                  </a:cubicBezTo>
                  <a:cubicBezTo>
                    <a:pt x="1063" y="4985"/>
                    <a:pt x="1091" y="4974"/>
                    <a:pt x="1114" y="4947"/>
                  </a:cubicBezTo>
                  <a:cubicBezTo>
                    <a:pt x="1155" y="4903"/>
                    <a:pt x="1151" y="4833"/>
                    <a:pt x="1107" y="4793"/>
                  </a:cubicBezTo>
                  <a:cubicBezTo>
                    <a:pt x="514" y="4256"/>
                    <a:pt x="221" y="3672"/>
                    <a:pt x="231" y="3057"/>
                  </a:cubicBezTo>
                  <a:cubicBezTo>
                    <a:pt x="247" y="2180"/>
                    <a:pt x="869" y="1216"/>
                    <a:pt x="2077" y="194"/>
                  </a:cubicBezTo>
                  <a:cubicBezTo>
                    <a:pt x="2124" y="155"/>
                    <a:pt x="2128" y="86"/>
                    <a:pt x="2089" y="39"/>
                  </a:cubicBezTo>
                  <a:cubicBezTo>
                    <a:pt x="2068" y="14"/>
                    <a:pt x="2037" y="1"/>
                    <a:pt x="2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7"/>
            <p:cNvSpPr/>
            <p:nvPr/>
          </p:nvSpPr>
          <p:spPr>
            <a:xfrm>
              <a:off x="7738198" y="2605137"/>
              <a:ext cx="189728" cy="92926"/>
            </a:xfrm>
            <a:custGeom>
              <a:avLst/>
              <a:gdLst/>
              <a:ahLst/>
              <a:cxnLst/>
              <a:rect l="l" t="t" r="r" b="b"/>
              <a:pathLst>
                <a:path w="4894" h="2397" extrusionOk="0">
                  <a:moveTo>
                    <a:pt x="4769" y="1"/>
                  </a:moveTo>
                  <a:cubicBezTo>
                    <a:pt x="4734" y="1"/>
                    <a:pt x="4699" y="17"/>
                    <a:pt x="4677" y="48"/>
                  </a:cubicBezTo>
                  <a:cubicBezTo>
                    <a:pt x="3779" y="1351"/>
                    <a:pt x="2882" y="2063"/>
                    <a:pt x="2010" y="2164"/>
                  </a:cubicBezTo>
                  <a:cubicBezTo>
                    <a:pt x="1939" y="2173"/>
                    <a:pt x="1868" y="2177"/>
                    <a:pt x="1797" y="2177"/>
                  </a:cubicBezTo>
                  <a:cubicBezTo>
                    <a:pt x="1256" y="2177"/>
                    <a:pt x="718" y="1937"/>
                    <a:pt x="196" y="1464"/>
                  </a:cubicBezTo>
                  <a:cubicBezTo>
                    <a:pt x="175" y="1444"/>
                    <a:pt x="149" y="1435"/>
                    <a:pt x="123" y="1435"/>
                  </a:cubicBezTo>
                  <a:cubicBezTo>
                    <a:pt x="93" y="1435"/>
                    <a:pt x="63" y="1447"/>
                    <a:pt x="41" y="1471"/>
                  </a:cubicBezTo>
                  <a:cubicBezTo>
                    <a:pt x="1" y="1515"/>
                    <a:pt x="4" y="1585"/>
                    <a:pt x="48" y="1626"/>
                  </a:cubicBezTo>
                  <a:cubicBezTo>
                    <a:pt x="613" y="2139"/>
                    <a:pt x="1200" y="2397"/>
                    <a:pt x="1795" y="2397"/>
                  </a:cubicBezTo>
                  <a:cubicBezTo>
                    <a:pt x="1875" y="2397"/>
                    <a:pt x="1953" y="2391"/>
                    <a:pt x="2034" y="2382"/>
                  </a:cubicBezTo>
                  <a:cubicBezTo>
                    <a:pt x="2973" y="2274"/>
                    <a:pt x="3923" y="1532"/>
                    <a:pt x="4860" y="174"/>
                  </a:cubicBezTo>
                  <a:cubicBezTo>
                    <a:pt x="4894" y="124"/>
                    <a:pt x="4881" y="54"/>
                    <a:pt x="4831" y="20"/>
                  </a:cubicBezTo>
                  <a:cubicBezTo>
                    <a:pt x="4812" y="7"/>
                    <a:pt x="4791"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7"/>
            <p:cNvSpPr/>
            <p:nvPr/>
          </p:nvSpPr>
          <p:spPr>
            <a:xfrm>
              <a:off x="8110336" y="2595794"/>
              <a:ext cx="194148" cy="81567"/>
            </a:xfrm>
            <a:custGeom>
              <a:avLst/>
              <a:gdLst/>
              <a:ahLst/>
              <a:cxnLst/>
              <a:rect l="l" t="t" r="r" b="b"/>
              <a:pathLst>
                <a:path w="5008" h="2104" extrusionOk="0">
                  <a:moveTo>
                    <a:pt x="122" y="0"/>
                  </a:moveTo>
                  <a:cubicBezTo>
                    <a:pt x="97" y="0"/>
                    <a:pt x="72" y="9"/>
                    <a:pt x="52" y="26"/>
                  </a:cubicBezTo>
                  <a:cubicBezTo>
                    <a:pt x="5" y="66"/>
                    <a:pt x="0" y="135"/>
                    <a:pt x="39" y="181"/>
                  </a:cubicBezTo>
                  <a:cubicBezTo>
                    <a:pt x="1104" y="1440"/>
                    <a:pt x="2122" y="2088"/>
                    <a:pt x="3065" y="2104"/>
                  </a:cubicBezTo>
                  <a:lnTo>
                    <a:pt x="3101" y="2104"/>
                  </a:lnTo>
                  <a:cubicBezTo>
                    <a:pt x="3768" y="2104"/>
                    <a:pt x="4397" y="1783"/>
                    <a:pt x="4966" y="1155"/>
                  </a:cubicBezTo>
                  <a:cubicBezTo>
                    <a:pt x="5007" y="1109"/>
                    <a:pt x="5003" y="1041"/>
                    <a:pt x="4959" y="1000"/>
                  </a:cubicBezTo>
                  <a:cubicBezTo>
                    <a:pt x="4938" y="981"/>
                    <a:pt x="4912" y="971"/>
                    <a:pt x="4886" y="971"/>
                  </a:cubicBezTo>
                  <a:cubicBezTo>
                    <a:pt x="4856" y="971"/>
                    <a:pt x="4826" y="983"/>
                    <a:pt x="4804" y="1007"/>
                  </a:cubicBezTo>
                  <a:cubicBezTo>
                    <a:pt x="4276" y="1590"/>
                    <a:pt x="3701" y="1883"/>
                    <a:pt x="3095" y="1883"/>
                  </a:cubicBezTo>
                  <a:cubicBezTo>
                    <a:pt x="3087" y="1883"/>
                    <a:pt x="3078" y="1883"/>
                    <a:pt x="3069" y="1883"/>
                  </a:cubicBezTo>
                  <a:cubicBezTo>
                    <a:pt x="2191" y="1869"/>
                    <a:pt x="1228" y="1248"/>
                    <a:pt x="207" y="39"/>
                  </a:cubicBezTo>
                  <a:cubicBezTo>
                    <a:pt x="185" y="13"/>
                    <a:pt x="15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7"/>
            <p:cNvSpPr/>
            <p:nvPr/>
          </p:nvSpPr>
          <p:spPr>
            <a:xfrm>
              <a:off x="8239357" y="2453243"/>
              <a:ext cx="95988" cy="188720"/>
            </a:xfrm>
            <a:custGeom>
              <a:avLst/>
              <a:gdLst/>
              <a:ahLst/>
              <a:cxnLst/>
              <a:rect l="l" t="t" r="r" b="b"/>
              <a:pathLst>
                <a:path w="2476" h="4868" extrusionOk="0">
                  <a:moveTo>
                    <a:pt x="125" y="1"/>
                  </a:moveTo>
                  <a:cubicBezTo>
                    <a:pt x="90" y="1"/>
                    <a:pt x="56" y="17"/>
                    <a:pt x="35" y="48"/>
                  </a:cubicBezTo>
                  <a:cubicBezTo>
                    <a:pt x="0" y="98"/>
                    <a:pt x="13" y="168"/>
                    <a:pt x="63" y="202"/>
                  </a:cubicBezTo>
                  <a:cubicBezTo>
                    <a:pt x="1366" y="1101"/>
                    <a:pt x="2078" y="1998"/>
                    <a:pt x="2179" y="2870"/>
                  </a:cubicBezTo>
                  <a:cubicBezTo>
                    <a:pt x="2251" y="3482"/>
                    <a:pt x="2014" y="4093"/>
                    <a:pt x="1479" y="4684"/>
                  </a:cubicBezTo>
                  <a:cubicBezTo>
                    <a:pt x="1437" y="4728"/>
                    <a:pt x="1440" y="4798"/>
                    <a:pt x="1486" y="4839"/>
                  </a:cubicBezTo>
                  <a:cubicBezTo>
                    <a:pt x="1504" y="4859"/>
                    <a:pt x="1531" y="4868"/>
                    <a:pt x="1558" y="4868"/>
                  </a:cubicBezTo>
                  <a:cubicBezTo>
                    <a:pt x="1587" y="4868"/>
                    <a:pt x="1617" y="4855"/>
                    <a:pt x="1640" y="4832"/>
                  </a:cubicBezTo>
                  <a:cubicBezTo>
                    <a:pt x="2221" y="4191"/>
                    <a:pt x="2476" y="3522"/>
                    <a:pt x="2397" y="2845"/>
                  </a:cubicBezTo>
                  <a:cubicBezTo>
                    <a:pt x="2288" y="1907"/>
                    <a:pt x="1544" y="957"/>
                    <a:pt x="187" y="20"/>
                  </a:cubicBezTo>
                  <a:cubicBezTo>
                    <a:pt x="168" y="7"/>
                    <a:pt x="147"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7"/>
            <p:cNvSpPr/>
            <p:nvPr/>
          </p:nvSpPr>
          <p:spPr>
            <a:xfrm>
              <a:off x="7710866" y="2068776"/>
              <a:ext cx="193993" cy="80365"/>
            </a:xfrm>
            <a:custGeom>
              <a:avLst/>
              <a:gdLst/>
              <a:ahLst/>
              <a:cxnLst/>
              <a:rect l="l" t="t" r="r" b="b"/>
              <a:pathLst>
                <a:path w="5004" h="2073" extrusionOk="0">
                  <a:moveTo>
                    <a:pt x="1890" y="0"/>
                  </a:moveTo>
                  <a:cubicBezTo>
                    <a:pt x="1231" y="0"/>
                    <a:pt x="602" y="318"/>
                    <a:pt x="41" y="938"/>
                  </a:cubicBezTo>
                  <a:cubicBezTo>
                    <a:pt x="1" y="984"/>
                    <a:pt x="4" y="1052"/>
                    <a:pt x="48" y="1093"/>
                  </a:cubicBezTo>
                  <a:cubicBezTo>
                    <a:pt x="69" y="1112"/>
                    <a:pt x="95" y="1122"/>
                    <a:pt x="121" y="1122"/>
                  </a:cubicBezTo>
                  <a:cubicBezTo>
                    <a:pt x="151" y="1122"/>
                    <a:pt x="181" y="1110"/>
                    <a:pt x="203" y="1086"/>
                  </a:cubicBezTo>
                  <a:cubicBezTo>
                    <a:pt x="728" y="509"/>
                    <a:pt x="1301" y="219"/>
                    <a:pt x="1908" y="219"/>
                  </a:cubicBezTo>
                  <a:cubicBezTo>
                    <a:pt x="1916" y="219"/>
                    <a:pt x="1923" y="219"/>
                    <a:pt x="1930" y="219"/>
                  </a:cubicBezTo>
                  <a:cubicBezTo>
                    <a:pt x="2813" y="233"/>
                    <a:pt x="3778" y="843"/>
                    <a:pt x="4797" y="2033"/>
                  </a:cubicBezTo>
                  <a:cubicBezTo>
                    <a:pt x="4819" y="2060"/>
                    <a:pt x="4851" y="2073"/>
                    <a:pt x="4881" y="2073"/>
                  </a:cubicBezTo>
                  <a:cubicBezTo>
                    <a:pt x="4908" y="2073"/>
                    <a:pt x="4932" y="2066"/>
                    <a:pt x="4952" y="2046"/>
                  </a:cubicBezTo>
                  <a:cubicBezTo>
                    <a:pt x="4999" y="2006"/>
                    <a:pt x="5004" y="1936"/>
                    <a:pt x="4965" y="1891"/>
                  </a:cubicBezTo>
                  <a:cubicBezTo>
                    <a:pt x="3904" y="650"/>
                    <a:pt x="2885" y="14"/>
                    <a:pt x="1933" y="1"/>
                  </a:cubicBezTo>
                  <a:cubicBezTo>
                    <a:pt x="1919" y="1"/>
                    <a:pt x="1904"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7"/>
            <p:cNvSpPr/>
            <p:nvPr/>
          </p:nvSpPr>
          <p:spPr>
            <a:xfrm>
              <a:off x="7680084" y="2103823"/>
              <a:ext cx="95911" cy="188720"/>
            </a:xfrm>
            <a:custGeom>
              <a:avLst/>
              <a:gdLst/>
              <a:ahLst/>
              <a:cxnLst/>
              <a:rect l="l" t="t" r="r" b="b"/>
              <a:pathLst>
                <a:path w="2474" h="4868" extrusionOk="0">
                  <a:moveTo>
                    <a:pt x="916" y="1"/>
                  </a:moveTo>
                  <a:cubicBezTo>
                    <a:pt x="886" y="1"/>
                    <a:pt x="856" y="13"/>
                    <a:pt x="835" y="37"/>
                  </a:cubicBezTo>
                  <a:cubicBezTo>
                    <a:pt x="255" y="678"/>
                    <a:pt x="0" y="1347"/>
                    <a:pt x="78" y="2023"/>
                  </a:cubicBezTo>
                  <a:cubicBezTo>
                    <a:pt x="187" y="2961"/>
                    <a:pt x="931" y="3912"/>
                    <a:pt x="2287" y="4847"/>
                  </a:cubicBezTo>
                  <a:cubicBezTo>
                    <a:pt x="2307" y="4860"/>
                    <a:pt x="2329" y="4867"/>
                    <a:pt x="2350" y="4867"/>
                  </a:cubicBezTo>
                  <a:cubicBezTo>
                    <a:pt x="2384" y="4867"/>
                    <a:pt x="2420" y="4852"/>
                    <a:pt x="2441" y="4819"/>
                  </a:cubicBezTo>
                  <a:cubicBezTo>
                    <a:pt x="2474" y="4769"/>
                    <a:pt x="2462" y="4701"/>
                    <a:pt x="2413" y="4667"/>
                  </a:cubicBezTo>
                  <a:cubicBezTo>
                    <a:pt x="1109" y="3768"/>
                    <a:pt x="397" y="2871"/>
                    <a:pt x="295" y="1998"/>
                  </a:cubicBezTo>
                  <a:cubicBezTo>
                    <a:pt x="224" y="1385"/>
                    <a:pt x="461" y="775"/>
                    <a:pt x="997" y="184"/>
                  </a:cubicBezTo>
                  <a:cubicBezTo>
                    <a:pt x="1038" y="139"/>
                    <a:pt x="1034" y="70"/>
                    <a:pt x="990" y="30"/>
                  </a:cubicBezTo>
                  <a:cubicBezTo>
                    <a:pt x="969" y="10"/>
                    <a:pt x="943"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7"/>
            <p:cNvSpPr/>
            <p:nvPr/>
          </p:nvSpPr>
          <p:spPr>
            <a:xfrm>
              <a:off x="8046562" y="2349305"/>
              <a:ext cx="361003" cy="114054"/>
            </a:xfrm>
            <a:custGeom>
              <a:avLst/>
              <a:gdLst/>
              <a:ahLst/>
              <a:cxnLst/>
              <a:rect l="l" t="t" r="r" b="b"/>
              <a:pathLst>
                <a:path w="9312" h="2942" extrusionOk="0">
                  <a:moveTo>
                    <a:pt x="9158" y="1"/>
                  </a:moveTo>
                  <a:cubicBezTo>
                    <a:pt x="9155" y="1"/>
                    <a:pt x="9153" y="1"/>
                    <a:pt x="9150" y="1"/>
                  </a:cubicBezTo>
                  <a:cubicBezTo>
                    <a:pt x="9091" y="4"/>
                    <a:pt x="9044" y="55"/>
                    <a:pt x="9046" y="116"/>
                  </a:cubicBezTo>
                  <a:cubicBezTo>
                    <a:pt x="9091" y="1035"/>
                    <a:pt x="8811" y="1717"/>
                    <a:pt x="8219" y="2146"/>
                  </a:cubicBezTo>
                  <a:cubicBezTo>
                    <a:pt x="7641" y="2563"/>
                    <a:pt x="6813" y="2718"/>
                    <a:pt x="5906" y="2718"/>
                  </a:cubicBezTo>
                  <a:cubicBezTo>
                    <a:pt x="3368" y="2718"/>
                    <a:pt x="209" y="1512"/>
                    <a:pt x="166" y="1495"/>
                  </a:cubicBezTo>
                  <a:cubicBezTo>
                    <a:pt x="152" y="1490"/>
                    <a:pt x="138" y="1487"/>
                    <a:pt x="125" y="1487"/>
                  </a:cubicBezTo>
                  <a:cubicBezTo>
                    <a:pt x="81" y="1487"/>
                    <a:pt x="39" y="1512"/>
                    <a:pt x="23" y="1556"/>
                  </a:cubicBezTo>
                  <a:cubicBezTo>
                    <a:pt x="0" y="1613"/>
                    <a:pt x="29" y="1677"/>
                    <a:pt x="86" y="1698"/>
                  </a:cubicBezTo>
                  <a:cubicBezTo>
                    <a:pt x="261" y="1767"/>
                    <a:pt x="3336" y="2942"/>
                    <a:pt x="5883" y="2942"/>
                  </a:cubicBezTo>
                  <a:cubicBezTo>
                    <a:pt x="6839" y="2942"/>
                    <a:pt x="7721" y="2776"/>
                    <a:pt x="8347" y="2324"/>
                  </a:cubicBezTo>
                  <a:cubicBezTo>
                    <a:pt x="9004" y="1848"/>
                    <a:pt x="9311" y="1103"/>
                    <a:pt x="9264" y="106"/>
                  </a:cubicBezTo>
                  <a:cubicBezTo>
                    <a:pt x="9262" y="48"/>
                    <a:pt x="9214" y="1"/>
                    <a:pt x="9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7"/>
            <p:cNvSpPr/>
            <p:nvPr/>
          </p:nvSpPr>
          <p:spPr>
            <a:xfrm>
              <a:off x="8042530" y="2255369"/>
              <a:ext cx="363251" cy="102540"/>
            </a:xfrm>
            <a:custGeom>
              <a:avLst/>
              <a:gdLst/>
              <a:ahLst/>
              <a:cxnLst/>
              <a:rect l="l" t="t" r="r" b="b"/>
              <a:pathLst>
                <a:path w="9370" h="2645" extrusionOk="0">
                  <a:moveTo>
                    <a:pt x="6416" y="1"/>
                  </a:moveTo>
                  <a:cubicBezTo>
                    <a:pt x="3762" y="1"/>
                    <a:pt x="260" y="1746"/>
                    <a:pt x="76" y="1840"/>
                  </a:cubicBezTo>
                  <a:cubicBezTo>
                    <a:pt x="22" y="1868"/>
                    <a:pt x="0" y="1934"/>
                    <a:pt x="27" y="1987"/>
                  </a:cubicBezTo>
                  <a:cubicBezTo>
                    <a:pt x="48" y="2025"/>
                    <a:pt x="86" y="2047"/>
                    <a:pt x="126" y="2047"/>
                  </a:cubicBezTo>
                  <a:cubicBezTo>
                    <a:pt x="143" y="2047"/>
                    <a:pt x="160" y="2043"/>
                    <a:pt x="176" y="2035"/>
                  </a:cubicBezTo>
                  <a:cubicBezTo>
                    <a:pt x="219" y="2013"/>
                    <a:pt x="3809" y="224"/>
                    <a:pt x="6433" y="224"/>
                  </a:cubicBezTo>
                  <a:cubicBezTo>
                    <a:pt x="7078" y="224"/>
                    <a:pt x="7665" y="332"/>
                    <a:pt x="8126" y="601"/>
                  </a:cubicBezTo>
                  <a:cubicBezTo>
                    <a:pt x="8760" y="968"/>
                    <a:pt x="9103" y="1621"/>
                    <a:pt x="9149" y="2539"/>
                  </a:cubicBezTo>
                  <a:cubicBezTo>
                    <a:pt x="9150" y="2598"/>
                    <a:pt x="9199" y="2645"/>
                    <a:pt x="9257" y="2645"/>
                  </a:cubicBezTo>
                  <a:lnTo>
                    <a:pt x="9263" y="2645"/>
                  </a:lnTo>
                  <a:cubicBezTo>
                    <a:pt x="9321" y="2640"/>
                    <a:pt x="9370" y="2589"/>
                    <a:pt x="9365" y="2528"/>
                  </a:cubicBezTo>
                  <a:cubicBezTo>
                    <a:pt x="9316" y="1531"/>
                    <a:pt x="8937" y="817"/>
                    <a:pt x="8235" y="410"/>
                  </a:cubicBezTo>
                  <a:cubicBezTo>
                    <a:pt x="7733" y="118"/>
                    <a:pt x="7103" y="1"/>
                    <a:pt x="6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7"/>
            <p:cNvSpPr/>
            <p:nvPr/>
          </p:nvSpPr>
          <p:spPr>
            <a:xfrm>
              <a:off x="7607781" y="2282468"/>
              <a:ext cx="361080" cy="114054"/>
            </a:xfrm>
            <a:custGeom>
              <a:avLst/>
              <a:gdLst/>
              <a:ahLst/>
              <a:cxnLst/>
              <a:rect l="l" t="t" r="r" b="b"/>
              <a:pathLst>
                <a:path w="9314" h="2942" extrusionOk="0">
                  <a:moveTo>
                    <a:pt x="3429" y="0"/>
                  </a:moveTo>
                  <a:cubicBezTo>
                    <a:pt x="2473" y="0"/>
                    <a:pt x="1592" y="166"/>
                    <a:pt x="966" y="617"/>
                  </a:cubicBezTo>
                  <a:cubicBezTo>
                    <a:pt x="310" y="1093"/>
                    <a:pt x="1" y="1839"/>
                    <a:pt x="49" y="2836"/>
                  </a:cubicBezTo>
                  <a:cubicBezTo>
                    <a:pt x="51" y="2894"/>
                    <a:pt x="99" y="2941"/>
                    <a:pt x="158" y="2941"/>
                  </a:cubicBezTo>
                  <a:lnTo>
                    <a:pt x="162" y="2941"/>
                  </a:lnTo>
                  <a:cubicBezTo>
                    <a:pt x="220" y="2937"/>
                    <a:pt x="269" y="2885"/>
                    <a:pt x="264" y="2824"/>
                  </a:cubicBezTo>
                  <a:cubicBezTo>
                    <a:pt x="220" y="1906"/>
                    <a:pt x="499" y="1225"/>
                    <a:pt x="1093" y="795"/>
                  </a:cubicBezTo>
                  <a:cubicBezTo>
                    <a:pt x="1671" y="378"/>
                    <a:pt x="2499" y="224"/>
                    <a:pt x="3406" y="224"/>
                  </a:cubicBezTo>
                  <a:cubicBezTo>
                    <a:pt x="5945" y="224"/>
                    <a:pt x="9105" y="1430"/>
                    <a:pt x="9148" y="1447"/>
                  </a:cubicBezTo>
                  <a:cubicBezTo>
                    <a:pt x="9161" y="1452"/>
                    <a:pt x="9175" y="1454"/>
                    <a:pt x="9188" y="1454"/>
                  </a:cubicBezTo>
                  <a:cubicBezTo>
                    <a:pt x="9232" y="1454"/>
                    <a:pt x="9274" y="1428"/>
                    <a:pt x="9290" y="1384"/>
                  </a:cubicBezTo>
                  <a:cubicBezTo>
                    <a:pt x="9313" y="1328"/>
                    <a:pt x="9285" y="1263"/>
                    <a:pt x="9228"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7"/>
            <p:cNvSpPr/>
            <p:nvPr/>
          </p:nvSpPr>
          <p:spPr>
            <a:xfrm>
              <a:off x="7609448" y="2387957"/>
              <a:ext cx="363251" cy="102463"/>
            </a:xfrm>
            <a:custGeom>
              <a:avLst/>
              <a:gdLst/>
              <a:ahLst/>
              <a:cxnLst/>
              <a:rect l="l" t="t" r="r" b="b"/>
              <a:pathLst>
                <a:path w="9370" h="2643" extrusionOk="0">
                  <a:moveTo>
                    <a:pt x="117" y="0"/>
                  </a:moveTo>
                  <a:cubicBezTo>
                    <a:pt x="114" y="0"/>
                    <a:pt x="111" y="0"/>
                    <a:pt x="107" y="1"/>
                  </a:cubicBezTo>
                  <a:cubicBezTo>
                    <a:pt x="49" y="4"/>
                    <a:pt x="1" y="55"/>
                    <a:pt x="5" y="116"/>
                  </a:cubicBezTo>
                  <a:cubicBezTo>
                    <a:pt x="55" y="1112"/>
                    <a:pt x="434" y="1825"/>
                    <a:pt x="1136" y="2232"/>
                  </a:cubicBezTo>
                  <a:cubicBezTo>
                    <a:pt x="1637" y="2524"/>
                    <a:pt x="2268" y="2642"/>
                    <a:pt x="2954" y="2642"/>
                  </a:cubicBezTo>
                  <a:cubicBezTo>
                    <a:pt x="5610" y="2642"/>
                    <a:pt x="9112" y="896"/>
                    <a:pt x="9296" y="804"/>
                  </a:cubicBezTo>
                  <a:cubicBezTo>
                    <a:pt x="9349" y="775"/>
                    <a:pt x="9370" y="709"/>
                    <a:pt x="9343" y="656"/>
                  </a:cubicBezTo>
                  <a:cubicBezTo>
                    <a:pt x="9323" y="618"/>
                    <a:pt x="9284" y="595"/>
                    <a:pt x="9245" y="595"/>
                  </a:cubicBezTo>
                  <a:cubicBezTo>
                    <a:pt x="9228" y="595"/>
                    <a:pt x="9212" y="599"/>
                    <a:pt x="9196" y="607"/>
                  </a:cubicBezTo>
                  <a:cubicBezTo>
                    <a:pt x="9152" y="630"/>
                    <a:pt x="5562" y="2421"/>
                    <a:pt x="2937" y="2421"/>
                  </a:cubicBezTo>
                  <a:cubicBezTo>
                    <a:pt x="2292" y="2421"/>
                    <a:pt x="1705" y="2313"/>
                    <a:pt x="1244" y="2044"/>
                  </a:cubicBezTo>
                  <a:cubicBezTo>
                    <a:pt x="610" y="1675"/>
                    <a:pt x="267" y="1025"/>
                    <a:pt x="221" y="106"/>
                  </a:cubicBezTo>
                  <a:cubicBezTo>
                    <a:pt x="220" y="48"/>
                    <a:pt x="174"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7"/>
            <p:cNvSpPr/>
            <p:nvPr/>
          </p:nvSpPr>
          <p:spPr>
            <a:xfrm>
              <a:off x="7877066" y="2412342"/>
              <a:ext cx="154217" cy="358832"/>
            </a:xfrm>
            <a:custGeom>
              <a:avLst/>
              <a:gdLst/>
              <a:ahLst/>
              <a:cxnLst/>
              <a:rect l="l" t="t" r="r" b="b"/>
              <a:pathLst>
                <a:path w="3978" h="9256" extrusionOk="0">
                  <a:moveTo>
                    <a:pt x="2381" y="0"/>
                  </a:moveTo>
                  <a:cubicBezTo>
                    <a:pt x="2337" y="0"/>
                    <a:pt x="2295" y="27"/>
                    <a:pt x="2279" y="71"/>
                  </a:cubicBezTo>
                  <a:cubicBezTo>
                    <a:pt x="2184" y="313"/>
                    <a:pt x="0" y="6042"/>
                    <a:pt x="1654" y="8332"/>
                  </a:cubicBezTo>
                  <a:cubicBezTo>
                    <a:pt x="2097" y="8945"/>
                    <a:pt x="2773" y="9255"/>
                    <a:pt x="3670" y="9255"/>
                  </a:cubicBezTo>
                  <a:cubicBezTo>
                    <a:pt x="3736" y="9255"/>
                    <a:pt x="3804" y="9254"/>
                    <a:pt x="3871" y="9254"/>
                  </a:cubicBezTo>
                  <a:cubicBezTo>
                    <a:pt x="3931" y="9249"/>
                    <a:pt x="3978" y="9198"/>
                    <a:pt x="3975" y="9137"/>
                  </a:cubicBezTo>
                  <a:cubicBezTo>
                    <a:pt x="3974" y="9080"/>
                    <a:pt x="3925" y="9032"/>
                    <a:pt x="3870" y="9032"/>
                  </a:cubicBezTo>
                  <a:cubicBezTo>
                    <a:pt x="3867" y="9032"/>
                    <a:pt x="3864" y="9033"/>
                    <a:pt x="3861" y="9033"/>
                  </a:cubicBezTo>
                  <a:cubicBezTo>
                    <a:pt x="3798" y="9036"/>
                    <a:pt x="3736" y="9037"/>
                    <a:pt x="3675" y="9037"/>
                  </a:cubicBezTo>
                  <a:cubicBezTo>
                    <a:pt x="2850" y="9037"/>
                    <a:pt x="2231" y="8759"/>
                    <a:pt x="1832" y="8206"/>
                  </a:cubicBezTo>
                  <a:cubicBezTo>
                    <a:pt x="245" y="6010"/>
                    <a:pt x="2460" y="209"/>
                    <a:pt x="2483" y="151"/>
                  </a:cubicBezTo>
                  <a:cubicBezTo>
                    <a:pt x="2507" y="94"/>
                    <a:pt x="2478" y="30"/>
                    <a:pt x="2421" y="8"/>
                  </a:cubicBezTo>
                  <a:cubicBezTo>
                    <a:pt x="2408" y="3"/>
                    <a:pt x="2394" y="0"/>
                    <a:pt x="2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7"/>
            <p:cNvSpPr/>
            <p:nvPr/>
          </p:nvSpPr>
          <p:spPr>
            <a:xfrm>
              <a:off x="8022603" y="2408271"/>
              <a:ext cx="141812" cy="362670"/>
            </a:xfrm>
            <a:custGeom>
              <a:avLst/>
              <a:gdLst/>
              <a:ahLst/>
              <a:cxnLst/>
              <a:rect l="l" t="t" r="r" b="b"/>
              <a:pathLst>
                <a:path w="3658" h="9355" extrusionOk="0">
                  <a:moveTo>
                    <a:pt x="708" y="0"/>
                  </a:moveTo>
                  <a:cubicBezTo>
                    <a:pt x="691" y="0"/>
                    <a:pt x="674" y="4"/>
                    <a:pt x="658" y="12"/>
                  </a:cubicBezTo>
                  <a:cubicBezTo>
                    <a:pt x="606" y="41"/>
                    <a:pt x="584" y="106"/>
                    <a:pt x="610" y="160"/>
                  </a:cubicBezTo>
                  <a:cubicBezTo>
                    <a:pt x="637" y="216"/>
                    <a:pt x="3410" y="5771"/>
                    <a:pt x="2045" y="8113"/>
                  </a:cubicBezTo>
                  <a:cubicBezTo>
                    <a:pt x="1677" y="8746"/>
                    <a:pt x="1026" y="9090"/>
                    <a:pt x="107" y="9134"/>
                  </a:cubicBezTo>
                  <a:cubicBezTo>
                    <a:pt x="49" y="9138"/>
                    <a:pt x="0" y="9189"/>
                    <a:pt x="3" y="9249"/>
                  </a:cubicBezTo>
                  <a:cubicBezTo>
                    <a:pt x="6" y="9309"/>
                    <a:pt x="53" y="9354"/>
                    <a:pt x="113" y="9354"/>
                  </a:cubicBezTo>
                  <a:cubicBezTo>
                    <a:pt x="114" y="9354"/>
                    <a:pt x="116" y="9354"/>
                    <a:pt x="120" y="9352"/>
                  </a:cubicBezTo>
                  <a:cubicBezTo>
                    <a:pt x="1114" y="9300"/>
                    <a:pt x="1829" y="8921"/>
                    <a:pt x="2236" y="8221"/>
                  </a:cubicBezTo>
                  <a:cubicBezTo>
                    <a:pt x="3657" y="5780"/>
                    <a:pt x="925" y="294"/>
                    <a:pt x="806" y="61"/>
                  </a:cubicBezTo>
                  <a:cubicBezTo>
                    <a:pt x="786" y="22"/>
                    <a:pt x="748"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7"/>
            <p:cNvSpPr/>
            <p:nvPr/>
          </p:nvSpPr>
          <p:spPr>
            <a:xfrm>
              <a:off x="7983990" y="1974608"/>
              <a:ext cx="154295" cy="358948"/>
            </a:xfrm>
            <a:custGeom>
              <a:avLst/>
              <a:gdLst/>
              <a:ahLst/>
              <a:cxnLst/>
              <a:rect l="l" t="t" r="r" b="b"/>
              <a:pathLst>
                <a:path w="3980" h="9259" extrusionOk="0">
                  <a:moveTo>
                    <a:pt x="311" y="1"/>
                  </a:moveTo>
                  <a:cubicBezTo>
                    <a:pt x="245" y="1"/>
                    <a:pt x="177" y="3"/>
                    <a:pt x="108" y="6"/>
                  </a:cubicBezTo>
                  <a:cubicBezTo>
                    <a:pt x="49" y="10"/>
                    <a:pt x="1" y="62"/>
                    <a:pt x="5" y="121"/>
                  </a:cubicBezTo>
                  <a:cubicBezTo>
                    <a:pt x="6" y="179"/>
                    <a:pt x="54" y="227"/>
                    <a:pt x="110" y="227"/>
                  </a:cubicBezTo>
                  <a:cubicBezTo>
                    <a:pt x="113" y="227"/>
                    <a:pt x="116" y="227"/>
                    <a:pt x="119" y="227"/>
                  </a:cubicBezTo>
                  <a:cubicBezTo>
                    <a:pt x="182" y="224"/>
                    <a:pt x="244" y="222"/>
                    <a:pt x="305" y="222"/>
                  </a:cubicBezTo>
                  <a:cubicBezTo>
                    <a:pt x="1130" y="222"/>
                    <a:pt x="1748" y="501"/>
                    <a:pt x="2148" y="1053"/>
                  </a:cubicBezTo>
                  <a:cubicBezTo>
                    <a:pt x="3733" y="3250"/>
                    <a:pt x="1519" y="9049"/>
                    <a:pt x="1496" y="9109"/>
                  </a:cubicBezTo>
                  <a:cubicBezTo>
                    <a:pt x="1473" y="9166"/>
                    <a:pt x="1502" y="9230"/>
                    <a:pt x="1559" y="9251"/>
                  </a:cubicBezTo>
                  <a:cubicBezTo>
                    <a:pt x="1572" y="9256"/>
                    <a:pt x="1586" y="9259"/>
                    <a:pt x="1597" y="9259"/>
                  </a:cubicBezTo>
                  <a:cubicBezTo>
                    <a:pt x="1643" y="9259"/>
                    <a:pt x="1683" y="9231"/>
                    <a:pt x="1701" y="9184"/>
                  </a:cubicBezTo>
                  <a:cubicBezTo>
                    <a:pt x="1795" y="8942"/>
                    <a:pt x="3980" y="3215"/>
                    <a:pt x="2326" y="923"/>
                  </a:cubicBezTo>
                  <a:cubicBezTo>
                    <a:pt x="1884" y="312"/>
                    <a:pt x="1207"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7"/>
            <p:cNvSpPr/>
            <p:nvPr/>
          </p:nvSpPr>
          <p:spPr>
            <a:xfrm>
              <a:off x="7850937" y="1974918"/>
              <a:ext cx="141773" cy="362554"/>
            </a:xfrm>
            <a:custGeom>
              <a:avLst/>
              <a:gdLst/>
              <a:ahLst/>
              <a:cxnLst/>
              <a:rect l="l" t="t" r="r" b="b"/>
              <a:pathLst>
                <a:path w="3657" h="9352" extrusionOk="0">
                  <a:moveTo>
                    <a:pt x="3549" y="0"/>
                  </a:moveTo>
                  <a:cubicBezTo>
                    <a:pt x="3546" y="0"/>
                    <a:pt x="3543" y="1"/>
                    <a:pt x="3540" y="1"/>
                  </a:cubicBezTo>
                  <a:cubicBezTo>
                    <a:pt x="2544" y="51"/>
                    <a:pt x="1831" y="430"/>
                    <a:pt x="1423" y="1130"/>
                  </a:cubicBezTo>
                  <a:cubicBezTo>
                    <a:pt x="1" y="3571"/>
                    <a:pt x="2735" y="9058"/>
                    <a:pt x="2853" y="9290"/>
                  </a:cubicBezTo>
                  <a:cubicBezTo>
                    <a:pt x="2872" y="9330"/>
                    <a:pt x="2912" y="9352"/>
                    <a:pt x="2950" y="9352"/>
                  </a:cubicBezTo>
                  <a:cubicBezTo>
                    <a:pt x="2967" y="9352"/>
                    <a:pt x="2984" y="9347"/>
                    <a:pt x="2999" y="9343"/>
                  </a:cubicBezTo>
                  <a:cubicBezTo>
                    <a:pt x="3053" y="9315"/>
                    <a:pt x="3074" y="9248"/>
                    <a:pt x="3047" y="9195"/>
                  </a:cubicBezTo>
                  <a:cubicBezTo>
                    <a:pt x="3020" y="9139"/>
                    <a:pt x="249" y="3584"/>
                    <a:pt x="1611" y="1243"/>
                  </a:cubicBezTo>
                  <a:cubicBezTo>
                    <a:pt x="1980" y="609"/>
                    <a:pt x="2631" y="266"/>
                    <a:pt x="3550" y="222"/>
                  </a:cubicBezTo>
                  <a:cubicBezTo>
                    <a:pt x="3609" y="217"/>
                    <a:pt x="3656" y="166"/>
                    <a:pt x="3654" y="105"/>
                  </a:cubicBezTo>
                  <a:cubicBezTo>
                    <a:pt x="3652" y="48"/>
                    <a:pt x="3605"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7"/>
            <p:cNvSpPr/>
            <p:nvPr/>
          </p:nvSpPr>
          <p:spPr>
            <a:xfrm>
              <a:off x="7944795" y="2310420"/>
              <a:ext cx="125645" cy="124172"/>
            </a:xfrm>
            <a:custGeom>
              <a:avLst/>
              <a:gdLst/>
              <a:ahLst/>
              <a:cxnLst/>
              <a:rect l="l" t="t" r="r" b="b"/>
              <a:pathLst>
                <a:path w="3241" h="3203" extrusionOk="0">
                  <a:moveTo>
                    <a:pt x="1623" y="221"/>
                  </a:moveTo>
                  <a:cubicBezTo>
                    <a:pt x="1966" y="221"/>
                    <a:pt x="2294" y="347"/>
                    <a:pt x="2548" y="578"/>
                  </a:cubicBezTo>
                  <a:cubicBezTo>
                    <a:pt x="2822" y="826"/>
                    <a:pt x="2983" y="1166"/>
                    <a:pt x="3000" y="1534"/>
                  </a:cubicBezTo>
                  <a:cubicBezTo>
                    <a:pt x="3018" y="1902"/>
                    <a:pt x="2892" y="2256"/>
                    <a:pt x="2644" y="2529"/>
                  </a:cubicBezTo>
                  <a:cubicBezTo>
                    <a:pt x="2398" y="2804"/>
                    <a:pt x="2057" y="2963"/>
                    <a:pt x="1688" y="2982"/>
                  </a:cubicBezTo>
                  <a:cubicBezTo>
                    <a:pt x="1666" y="2983"/>
                    <a:pt x="1645" y="2983"/>
                    <a:pt x="1623" y="2983"/>
                  </a:cubicBezTo>
                  <a:cubicBezTo>
                    <a:pt x="1280" y="2983"/>
                    <a:pt x="951" y="2858"/>
                    <a:pt x="693" y="2626"/>
                  </a:cubicBezTo>
                  <a:cubicBezTo>
                    <a:pt x="419" y="2378"/>
                    <a:pt x="258" y="2038"/>
                    <a:pt x="241" y="1669"/>
                  </a:cubicBezTo>
                  <a:cubicBezTo>
                    <a:pt x="223" y="1301"/>
                    <a:pt x="350" y="948"/>
                    <a:pt x="597" y="675"/>
                  </a:cubicBezTo>
                  <a:cubicBezTo>
                    <a:pt x="845" y="400"/>
                    <a:pt x="1184" y="241"/>
                    <a:pt x="1553" y="222"/>
                  </a:cubicBezTo>
                  <a:cubicBezTo>
                    <a:pt x="1576" y="221"/>
                    <a:pt x="1600" y="221"/>
                    <a:pt x="1623" y="221"/>
                  </a:cubicBezTo>
                  <a:close/>
                  <a:moveTo>
                    <a:pt x="1624" y="1"/>
                  </a:moveTo>
                  <a:cubicBezTo>
                    <a:pt x="1597" y="1"/>
                    <a:pt x="1570" y="1"/>
                    <a:pt x="1543" y="3"/>
                  </a:cubicBezTo>
                  <a:cubicBezTo>
                    <a:pt x="1116" y="24"/>
                    <a:pt x="721" y="209"/>
                    <a:pt x="435" y="527"/>
                  </a:cubicBezTo>
                  <a:cubicBezTo>
                    <a:pt x="149" y="843"/>
                    <a:pt x="1" y="1253"/>
                    <a:pt x="22" y="1680"/>
                  </a:cubicBezTo>
                  <a:cubicBezTo>
                    <a:pt x="43" y="2108"/>
                    <a:pt x="229" y="2501"/>
                    <a:pt x="546" y="2787"/>
                  </a:cubicBezTo>
                  <a:cubicBezTo>
                    <a:pt x="842" y="3056"/>
                    <a:pt x="1223" y="3203"/>
                    <a:pt x="1619" y="3203"/>
                  </a:cubicBezTo>
                  <a:cubicBezTo>
                    <a:pt x="1646" y="3203"/>
                    <a:pt x="1673" y="3203"/>
                    <a:pt x="1700" y="3200"/>
                  </a:cubicBezTo>
                  <a:cubicBezTo>
                    <a:pt x="2127" y="3178"/>
                    <a:pt x="2520" y="2993"/>
                    <a:pt x="2806" y="2677"/>
                  </a:cubicBezTo>
                  <a:cubicBezTo>
                    <a:pt x="3093" y="2360"/>
                    <a:pt x="3241" y="1951"/>
                    <a:pt x="3219" y="1524"/>
                  </a:cubicBezTo>
                  <a:cubicBezTo>
                    <a:pt x="3198" y="1096"/>
                    <a:pt x="3013" y="703"/>
                    <a:pt x="2697" y="416"/>
                  </a:cubicBezTo>
                  <a:cubicBezTo>
                    <a:pt x="2399" y="148"/>
                    <a:pt x="2022"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7"/>
            <p:cNvSpPr/>
            <p:nvPr/>
          </p:nvSpPr>
          <p:spPr>
            <a:xfrm>
              <a:off x="8200666" y="2178569"/>
              <a:ext cx="83738" cy="80443"/>
            </a:xfrm>
            <a:custGeom>
              <a:avLst/>
              <a:gdLst/>
              <a:ahLst/>
              <a:cxnLst/>
              <a:rect l="l" t="t" r="r" b="b"/>
              <a:pathLst>
                <a:path w="2160" h="2075" extrusionOk="0">
                  <a:moveTo>
                    <a:pt x="2097" y="0"/>
                  </a:moveTo>
                  <a:cubicBezTo>
                    <a:pt x="2080" y="0"/>
                    <a:pt x="2063" y="8"/>
                    <a:pt x="2052" y="24"/>
                  </a:cubicBezTo>
                  <a:cubicBezTo>
                    <a:pt x="1518" y="790"/>
                    <a:pt x="819" y="1465"/>
                    <a:pt x="31" y="1972"/>
                  </a:cubicBezTo>
                  <a:cubicBezTo>
                    <a:pt x="7" y="1991"/>
                    <a:pt x="0" y="2024"/>
                    <a:pt x="16" y="2049"/>
                  </a:cubicBezTo>
                  <a:cubicBezTo>
                    <a:pt x="27" y="2065"/>
                    <a:pt x="44" y="2075"/>
                    <a:pt x="63" y="2075"/>
                  </a:cubicBezTo>
                  <a:cubicBezTo>
                    <a:pt x="73" y="2075"/>
                    <a:pt x="84" y="2072"/>
                    <a:pt x="93" y="2064"/>
                  </a:cubicBezTo>
                  <a:cubicBezTo>
                    <a:pt x="890" y="1549"/>
                    <a:pt x="1601" y="866"/>
                    <a:pt x="2143" y="85"/>
                  </a:cubicBezTo>
                  <a:cubicBezTo>
                    <a:pt x="2159" y="61"/>
                    <a:pt x="2153" y="27"/>
                    <a:pt x="2129" y="10"/>
                  </a:cubicBezTo>
                  <a:cubicBezTo>
                    <a:pt x="2119" y="3"/>
                    <a:pt x="2108" y="0"/>
                    <a:pt x="2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7"/>
            <p:cNvSpPr/>
            <p:nvPr/>
          </p:nvSpPr>
          <p:spPr>
            <a:xfrm>
              <a:off x="8204737" y="2202876"/>
              <a:ext cx="30510" cy="28262"/>
            </a:xfrm>
            <a:custGeom>
              <a:avLst/>
              <a:gdLst/>
              <a:ahLst/>
              <a:cxnLst/>
              <a:rect l="l" t="t" r="r" b="b"/>
              <a:pathLst>
                <a:path w="787" h="729" extrusionOk="0">
                  <a:moveTo>
                    <a:pt x="724" y="1"/>
                  </a:moveTo>
                  <a:cubicBezTo>
                    <a:pt x="711" y="1"/>
                    <a:pt x="698" y="5"/>
                    <a:pt x="687" y="14"/>
                  </a:cubicBezTo>
                  <a:lnTo>
                    <a:pt x="23" y="633"/>
                  </a:lnTo>
                  <a:cubicBezTo>
                    <a:pt x="2" y="653"/>
                    <a:pt x="0" y="689"/>
                    <a:pt x="22" y="710"/>
                  </a:cubicBezTo>
                  <a:cubicBezTo>
                    <a:pt x="32" y="723"/>
                    <a:pt x="46" y="729"/>
                    <a:pt x="60" y="729"/>
                  </a:cubicBezTo>
                  <a:cubicBezTo>
                    <a:pt x="75" y="729"/>
                    <a:pt x="87" y="723"/>
                    <a:pt x="100" y="716"/>
                  </a:cubicBezTo>
                  <a:lnTo>
                    <a:pt x="764" y="96"/>
                  </a:lnTo>
                  <a:cubicBezTo>
                    <a:pt x="785" y="75"/>
                    <a:pt x="787" y="40"/>
                    <a:pt x="765" y="18"/>
                  </a:cubicBezTo>
                  <a:cubicBezTo>
                    <a:pt x="754" y="6"/>
                    <a:pt x="739" y="1"/>
                    <a:pt x="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7"/>
            <p:cNvSpPr/>
            <p:nvPr/>
          </p:nvSpPr>
          <p:spPr>
            <a:xfrm>
              <a:off x="8188764" y="2180158"/>
              <a:ext cx="24966" cy="25858"/>
            </a:xfrm>
            <a:custGeom>
              <a:avLst/>
              <a:gdLst/>
              <a:ahLst/>
              <a:cxnLst/>
              <a:rect l="l" t="t" r="r" b="b"/>
              <a:pathLst>
                <a:path w="644" h="667" extrusionOk="0">
                  <a:moveTo>
                    <a:pt x="581" y="1"/>
                  </a:moveTo>
                  <a:cubicBezTo>
                    <a:pt x="568" y="1"/>
                    <a:pt x="556" y="5"/>
                    <a:pt x="545" y="15"/>
                  </a:cubicBezTo>
                  <a:cubicBezTo>
                    <a:pt x="357" y="187"/>
                    <a:pt x="179" y="376"/>
                    <a:pt x="21" y="577"/>
                  </a:cubicBezTo>
                  <a:cubicBezTo>
                    <a:pt x="1" y="600"/>
                    <a:pt x="7" y="634"/>
                    <a:pt x="29" y="654"/>
                  </a:cubicBezTo>
                  <a:cubicBezTo>
                    <a:pt x="39" y="663"/>
                    <a:pt x="51" y="667"/>
                    <a:pt x="64" y="667"/>
                  </a:cubicBezTo>
                  <a:cubicBezTo>
                    <a:pt x="79" y="667"/>
                    <a:pt x="95" y="660"/>
                    <a:pt x="108" y="643"/>
                  </a:cubicBezTo>
                  <a:cubicBezTo>
                    <a:pt x="263" y="448"/>
                    <a:pt x="435" y="262"/>
                    <a:pt x="620" y="94"/>
                  </a:cubicBezTo>
                  <a:cubicBezTo>
                    <a:pt x="642" y="76"/>
                    <a:pt x="643" y="42"/>
                    <a:pt x="623" y="19"/>
                  </a:cubicBezTo>
                  <a:cubicBezTo>
                    <a:pt x="612" y="7"/>
                    <a:pt x="59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7"/>
            <p:cNvSpPr/>
            <p:nvPr/>
          </p:nvSpPr>
          <p:spPr>
            <a:xfrm>
              <a:off x="8037878" y="2090448"/>
              <a:ext cx="35317" cy="201436"/>
            </a:xfrm>
            <a:custGeom>
              <a:avLst/>
              <a:gdLst/>
              <a:ahLst/>
              <a:cxnLst/>
              <a:rect l="l" t="t" r="r" b="b"/>
              <a:pathLst>
                <a:path w="911" h="5196" extrusionOk="0">
                  <a:moveTo>
                    <a:pt x="787" y="0"/>
                  </a:moveTo>
                  <a:cubicBezTo>
                    <a:pt x="756" y="2"/>
                    <a:pt x="731" y="27"/>
                    <a:pt x="733" y="57"/>
                  </a:cubicBezTo>
                  <a:cubicBezTo>
                    <a:pt x="801" y="1782"/>
                    <a:pt x="556" y="3485"/>
                    <a:pt x="12" y="5121"/>
                  </a:cubicBezTo>
                  <a:cubicBezTo>
                    <a:pt x="1" y="5150"/>
                    <a:pt x="18" y="5183"/>
                    <a:pt x="46" y="5191"/>
                  </a:cubicBezTo>
                  <a:cubicBezTo>
                    <a:pt x="53" y="5195"/>
                    <a:pt x="58" y="5195"/>
                    <a:pt x="63" y="5195"/>
                  </a:cubicBezTo>
                  <a:cubicBezTo>
                    <a:pt x="86" y="5195"/>
                    <a:pt x="108" y="5181"/>
                    <a:pt x="118" y="5157"/>
                  </a:cubicBezTo>
                  <a:cubicBezTo>
                    <a:pt x="667" y="3506"/>
                    <a:pt x="911" y="1790"/>
                    <a:pt x="844" y="53"/>
                  </a:cubicBezTo>
                  <a:cubicBezTo>
                    <a:pt x="841" y="23"/>
                    <a:pt x="818" y="2"/>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7"/>
            <p:cNvSpPr/>
            <p:nvPr/>
          </p:nvSpPr>
          <p:spPr>
            <a:xfrm>
              <a:off x="8038886" y="2182213"/>
              <a:ext cx="12134" cy="46288"/>
            </a:xfrm>
            <a:custGeom>
              <a:avLst/>
              <a:gdLst/>
              <a:ahLst/>
              <a:cxnLst/>
              <a:rect l="l" t="t" r="r" b="b"/>
              <a:pathLst>
                <a:path w="313" h="1194" extrusionOk="0">
                  <a:moveTo>
                    <a:pt x="251" y="1"/>
                  </a:moveTo>
                  <a:cubicBezTo>
                    <a:pt x="223" y="1"/>
                    <a:pt x="202" y="21"/>
                    <a:pt x="200" y="48"/>
                  </a:cubicBezTo>
                  <a:cubicBezTo>
                    <a:pt x="164" y="410"/>
                    <a:pt x="99" y="772"/>
                    <a:pt x="8" y="1124"/>
                  </a:cubicBezTo>
                  <a:cubicBezTo>
                    <a:pt x="0" y="1155"/>
                    <a:pt x="18" y="1185"/>
                    <a:pt x="46" y="1192"/>
                  </a:cubicBezTo>
                  <a:cubicBezTo>
                    <a:pt x="52" y="1193"/>
                    <a:pt x="56" y="1193"/>
                    <a:pt x="60" y="1193"/>
                  </a:cubicBezTo>
                  <a:cubicBezTo>
                    <a:pt x="84" y="1193"/>
                    <a:pt x="107" y="1178"/>
                    <a:pt x="114" y="1155"/>
                  </a:cubicBezTo>
                  <a:cubicBezTo>
                    <a:pt x="207" y="796"/>
                    <a:pt x="272" y="429"/>
                    <a:pt x="309" y="61"/>
                  </a:cubicBezTo>
                  <a:cubicBezTo>
                    <a:pt x="312" y="31"/>
                    <a:pt x="291" y="4"/>
                    <a:pt x="260" y="1"/>
                  </a:cubicBezTo>
                  <a:cubicBezTo>
                    <a:pt x="257" y="1"/>
                    <a:pt x="254"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7"/>
            <p:cNvSpPr/>
            <p:nvPr/>
          </p:nvSpPr>
          <p:spPr>
            <a:xfrm>
              <a:off x="7918238" y="2118904"/>
              <a:ext cx="47645" cy="157551"/>
            </a:xfrm>
            <a:custGeom>
              <a:avLst/>
              <a:gdLst/>
              <a:ahLst/>
              <a:cxnLst/>
              <a:rect l="l" t="t" r="r" b="b"/>
              <a:pathLst>
                <a:path w="1229" h="4064" extrusionOk="0">
                  <a:moveTo>
                    <a:pt x="55" y="1"/>
                  </a:moveTo>
                  <a:cubicBezTo>
                    <a:pt x="54" y="1"/>
                    <a:pt x="53" y="1"/>
                    <a:pt x="52" y="1"/>
                  </a:cubicBezTo>
                  <a:cubicBezTo>
                    <a:pt x="22" y="5"/>
                    <a:pt x="1" y="32"/>
                    <a:pt x="4" y="62"/>
                  </a:cubicBezTo>
                  <a:cubicBezTo>
                    <a:pt x="152" y="1442"/>
                    <a:pt x="525" y="2778"/>
                    <a:pt x="1119" y="4031"/>
                  </a:cubicBezTo>
                  <a:cubicBezTo>
                    <a:pt x="1127" y="4053"/>
                    <a:pt x="1147" y="4064"/>
                    <a:pt x="1169" y="4064"/>
                  </a:cubicBezTo>
                  <a:cubicBezTo>
                    <a:pt x="1177" y="4064"/>
                    <a:pt x="1184" y="4063"/>
                    <a:pt x="1190" y="4057"/>
                  </a:cubicBezTo>
                  <a:cubicBezTo>
                    <a:pt x="1218" y="4044"/>
                    <a:pt x="1228" y="4010"/>
                    <a:pt x="1216" y="3984"/>
                  </a:cubicBezTo>
                  <a:cubicBezTo>
                    <a:pt x="629" y="2741"/>
                    <a:pt x="258" y="1417"/>
                    <a:pt x="112" y="49"/>
                  </a:cubicBezTo>
                  <a:cubicBezTo>
                    <a:pt x="109" y="21"/>
                    <a:pt x="8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7"/>
            <p:cNvSpPr/>
            <p:nvPr/>
          </p:nvSpPr>
          <p:spPr>
            <a:xfrm>
              <a:off x="7944252" y="2177405"/>
              <a:ext cx="21361" cy="45629"/>
            </a:xfrm>
            <a:custGeom>
              <a:avLst/>
              <a:gdLst/>
              <a:ahLst/>
              <a:cxnLst/>
              <a:rect l="l" t="t" r="r" b="b"/>
              <a:pathLst>
                <a:path w="551" h="1177" extrusionOk="0">
                  <a:moveTo>
                    <a:pt x="64" y="1"/>
                  </a:moveTo>
                  <a:cubicBezTo>
                    <a:pt x="58" y="1"/>
                    <a:pt x="51" y="2"/>
                    <a:pt x="45" y="4"/>
                  </a:cubicBezTo>
                  <a:cubicBezTo>
                    <a:pt x="16" y="13"/>
                    <a:pt x="0" y="44"/>
                    <a:pt x="12" y="73"/>
                  </a:cubicBezTo>
                  <a:cubicBezTo>
                    <a:pt x="137" y="433"/>
                    <a:pt x="281" y="795"/>
                    <a:pt x="439" y="1145"/>
                  </a:cubicBezTo>
                  <a:cubicBezTo>
                    <a:pt x="448" y="1165"/>
                    <a:pt x="468" y="1176"/>
                    <a:pt x="489" y="1176"/>
                  </a:cubicBezTo>
                  <a:cubicBezTo>
                    <a:pt x="496" y="1176"/>
                    <a:pt x="503" y="1175"/>
                    <a:pt x="509" y="1174"/>
                  </a:cubicBezTo>
                  <a:cubicBezTo>
                    <a:pt x="537" y="1161"/>
                    <a:pt x="550" y="1129"/>
                    <a:pt x="537" y="1101"/>
                  </a:cubicBezTo>
                  <a:cubicBezTo>
                    <a:pt x="384" y="753"/>
                    <a:pt x="241" y="396"/>
                    <a:pt x="114" y="37"/>
                  </a:cubicBezTo>
                  <a:cubicBezTo>
                    <a:pt x="108" y="15"/>
                    <a:pt x="87"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7"/>
            <p:cNvSpPr/>
            <p:nvPr/>
          </p:nvSpPr>
          <p:spPr>
            <a:xfrm>
              <a:off x="7973290" y="2154687"/>
              <a:ext cx="9692" cy="24579"/>
            </a:xfrm>
            <a:custGeom>
              <a:avLst/>
              <a:gdLst/>
              <a:ahLst/>
              <a:cxnLst/>
              <a:rect l="l" t="t" r="r" b="b"/>
              <a:pathLst>
                <a:path w="250" h="634" extrusionOk="0">
                  <a:moveTo>
                    <a:pt x="62" y="1"/>
                  </a:moveTo>
                  <a:cubicBezTo>
                    <a:pt x="58" y="1"/>
                    <a:pt x="53" y="1"/>
                    <a:pt x="49" y="2"/>
                  </a:cubicBezTo>
                  <a:cubicBezTo>
                    <a:pt x="19" y="9"/>
                    <a:pt x="1" y="38"/>
                    <a:pt x="8" y="68"/>
                  </a:cubicBezTo>
                  <a:lnTo>
                    <a:pt x="136" y="592"/>
                  </a:lnTo>
                  <a:cubicBezTo>
                    <a:pt x="143" y="616"/>
                    <a:pt x="164" y="633"/>
                    <a:pt x="190" y="633"/>
                  </a:cubicBezTo>
                  <a:cubicBezTo>
                    <a:pt x="192" y="633"/>
                    <a:pt x="195" y="632"/>
                    <a:pt x="198" y="632"/>
                  </a:cubicBezTo>
                  <a:cubicBezTo>
                    <a:pt x="200" y="632"/>
                    <a:pt x="201" y="632"/>
                    <a:pt x="203" y="633"/>
                  </a:cubicBezTo>
                  <a:cubicBezTo>
                    <a:pt x="233" y="626"/>
                    <a:pt x="250" y="598"/>
                    <a:pt x="243" y="566"/>
                  </a:cubicBezTo>
                  <a:lnTo>
                    <a:pt x="115" y="44"/>
                  </a:ln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7"/>
            <p:cNvSpPr/>
            <p:nvPr/>
          </p:nvSpPr>
          <p:spPr>
            <a:xfrm>
              <a:off x="7919091" y="2071219"/>
              <a:ext cx="4807" cy="18221"/>
            </a:xfrm>
            <a:custGeom>
              <a:avLst/>
              <a:gdLst/>
              <a:ahLst/>
              <a:cxnLst/>
              <a:rect l="l" t="t" r="r" b="b"/>
              <a:pathLst>
                <a:path w="124" h="470" extrusionOk="0">
                  <a:moveTo>
                    <a:pt x="56" y="0"/>
                  </a:moveTo>
                  <a:cubicBezTo>
                    <a:pt x="55" y="0"/>
                    <a:pt x="53" y="0"/>
                    <a:pt x="51" y="1"/>
                  </a:cubicBezTo>
                  <a:cubicBezTo>
                    <a:pt x="21" y="5"/>
                    <a:pt x="0" y="32"/>
                    <a:pt x="3" y="62"/>
                  </a:cubicBezTo>
                  <a:cubicBezTo>
                    <a:pt x="16" y="177"/>
                    <a:pt x="16" y="294"/>
                    <a:pt x="3" y="409"/>
                  </a:cubicBezTo>
                  <a:cubicBezTo>
                    <a:pt x="0" y="439"/>
                    <a:pt x="21" y="466"/>
                    <a:pt x="51" y="469"/>
                  </a:cubicBezTo>
                  <a:lnTo>
                    <a:pt x="57" y="469"/>
                  </a:lnTo>
                  <a:cubicBezTo>
                    <a:pt x="86" y="469"/>
                    <a:pt x="108" y="448"/>
                    <a:pt x="111" y="419"/>
                  </a:cubicBezTo>
                  <a:cubicBezTo>
                    <a:pt x="124" y="297"/>
                    <a:pt x="124" y="173"/>
                    <a:pt x="111" y="49"/>
                  </a:cubicBezTo>
                  <a:cubicBezTo>
                    <a:pt x="108" y="22"/>
                    <a:pt x="84"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7"/>
            <p:cNvSpPr/>
            <p:nvPr/>
          </p:nvSpPr>
          <p:spPr>
            <a:xfrm>
              <a:off x="7829459" y="2126658"/>
              <a:ext cx="53344" cy="42722"/>
            </a:xfrm>
            <a:custGeom>
              <a:avLst/>
              <a:gdLst/>
              <a:ahLst/>
              <a:cxnLst/>
              <a:rect l="l" t="t" r="r" b="b"/>
              <a:pathLst>
                <a:path w="1376" h="1102" extrusionOk="0">
                  <a:moveTo>
                    <a:pt x="64" y="1"/>
                  </a:moveTo>
                  <a:cubicBezTo>
                    <a:pt x="44" y="1"/>
                    <a:pt x="24" y="12"/>
                    <a:pt x="14" y="32"/>
                  </a:cubicBezTo>
                  <a:cubicBezTo>
                    <a:pt x="1" y="57"/>
                    <a:pt x="12" y="90"/>
                    <a:pt x="39" y="104"/>
                  </a:cubicBezTo>
                  <a:cubicBezTo>
                    <a:pt x="509" y="339"/>
                    <a:pt x="936" y="677"/>
                    <a:pt x="1272" y="1081"/>
                  </a:cubicBezTo>
                  <a:cubicBezTo>
                    <a:pt x="1282" y="1094"/>
                    <a:pt x="1300" y="1101"/>
                    <a:pt x="1315" y="1101"/>
                  </a:cubicBezTo>
                  <a:cubicBezTo>
                    <a:pt x="1328" y="1101"/>
                    <a:pt x="1339" y="1097"/>
                    <a:pt x="1349" y="1087"/>
                  </a:cubicBezTo>
                  <a:cubicBezTo>
                    <a:pt x="1372" y="1067"/>
                    <a:pt x="1375" y="1033"/>
                    <a:pt x="1357" y="1010"/>
                  </a:cubicBezTo>
                  <a:cubicBezTo>
                    <a:pt x="1010" y="596"/>
                    <a:pt x="570" y="248"/>
                    <a:pt x="86" y="6"/>
                  </a:cubicBezTo>
                  <a:cubicBezTo>
                    <a:pt x="79" y="3"/>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7"/>
            <p:cNvSpPr/>
            <p:nvPr/>
          </p:nvSpPr>
          <p:spPr>
            <a:xfrm>
              <a:off x="7833723" y="2156858"/>
              <a:ext cx="10971" cy="8645"/>
            </a:xfrm>
            <a:custGeom>
              <a:avLst/>
              <a:gdLst/>
              <a:ahLst/>
              <a:cxnLst/>
              <a:rect l="l" t="t" r="r" b="b"/>
              <a:pathLst>
                <a:path w="283" h="223" extrusionOk="0">
                  <a:moveTo>
                    <a:pt x="62" y="0"/>
                  </a:moveTo>
                  <a:cubicBezTo>
                    <a:pt x="45" y="0"/>
                    <a:pt x="29" y="8"/>
                    <a:pt x="17" y="23"/>
                  </a:cubicBezTo>
                  <a:cubicBezTo>
                    <a:pt x="0" y="47"/>
                    <a:pt x="5" y="82"/>
                    <a:pt x="30" y="100"/>
                  </a:cubicBezTo>
                  <a:lnTo>
                    <a:pt x="188" y="211"/>
                  </a:lnTo>
                  <a:cubicBezTo>
                    <a:pt x="200" y="218"/>
                    <a:pt x="210" y="223"/>
                    <a:pt x="221" y="223"/>
                  </a:cubicBezTo>
                  <a:cubicBezTo>
                    <a:pt x="237" y="223"/>
                    <a:pt x="254" y="214"/>
                    <a:pt x="267" y="200"/>
                  </a:cubicBezTo>
                  <a:cubicBezTo>
                    <a:pt x="282" y="174"/>
                    <a:pt x="278" y="140"/>
                    <a:pt x="252" y="123"/>
                  </a:cubicBezTo>
                  <a:lnTo>
                    <a:pt x="94" y="10"/>
                  </a:lnTo>
                  <a:cubicBezTo>
                    <a:pt x="84" y="4"/>
                    <a:pt x="7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7"/>
            <p:cNvSpPr/>
            <p:nvPr/>
          </p:nvSpPr>
          <p:spPr>
            <a:xfrm>
              <a:off x="7734050" y="2217918"/>
              <a:ext cx="65207" cy="53538"/>
            </a:xfrm>
            <a:custGeom>
              <a:avLst/>
              <a:gdLst/>
              <a:ahLst/>
              <a:cxnLst/>
              <a:rect l="l" t="t" r="r" b="b"/>
              <a:pathLst>
                <a:path w="1682" h="1381" extrusionOk="0">
                  <a:moveTo>
                    <a:pt x="61" y="1"/>
                  </a:moveTo>
                  <a:cubicBezTo>
                    <a:pt x="48" y="1"/>
                    <a:pt x="36" y="6"/>
                    <a:pt x="25" y="15"/>
                  </a:cubicBezTo>
                  <a:cubicBezTo>
                    <a:pt x="2" y="35"/>
                    <a:pt x="1" y="67"/>
                    <a:pt x="19" y="92"/>
                  </a:cubicBezTo>
                  <a:cubicBezTo>
                    <a:pt x="468" y="607"/>
                    <a:pt x="995" y="1039"/>
                    <a:pt x="1592" y="1373"/>
                  </a:cubicBezTo>
                  <a:cubicBezTo>
                    <a:pt x="1600" y="1378"/>
                    <a:pt x="1610" y="1380"/>
                    <a:pt x="1619" y="1380"/>
                  </a:cubicBezTo>
                  <a:cubicBezTo>
                    <a:pt x="1639" y="1380"/>
                    <a:pt x="1657" y="1369"/>
                    <a:pt x="1667" y="1352"/>
                  </a:cubicBezTo>
                  <a:cubicBezTo>
                    <a:pt x="1681" y="1325"/>
                    <a:pt x="1671" y="1291"/>
                    <a:pt x="1646" y="1276"/>
                  </a:cubicBezTo>
                  <a:cubicBezTo>
                    <a:pt x="1062" y="949"/>
                    <a:pt x="542" y="527"/>
                    <a:pt x="103" y="20"/>
                  </a:cubicBezTo>
                  <a:cubicBezTo>
                    <a:pt x="92" y="7"/>
                    <a:pt x="77"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7"/>
            <p:cNvSpPr/>
            <p:nvPr/>
          </p:nvSpPr>
          <p:spPr>
            <a:xfrm>
              <a:off x="7763785" y="2219973"/>
              <a:ext cx="22834" cy="19190"/>
            </a:xfrm>
            <a:custGeom>
              <a:avLst/>
              <a:gdLst/>
              <a:ahLst/>
              <a:cxnLst/>
              <a:rect l="l" t="t" r="r" b="b"/>
              <a:pathLst>
                <a:path w="589" h="495" extrusionOk="0">
                  <a:moveTo>
                    <a:pt x="63" y="0"/>
                  </a:moveTo>
                  <a:cubicBezTo>
                    <a:pt x="48" y="0"/>
                    <a:pt x="31" y="7"/>
                    <a:pt x="20" y="20"/>
                  </a:cubicBezTo>
                  <a:cubicBezTo>
                    <a:pt x="0" y="43"/>
                    <a:pt x="4" y="77"/>
                    <a:pt x="27" y="97"/>
                  </a:cubicBezTo>
                  <a:lnTo>
                    <a:pt x="491" y="481"/>
                  </a:lnTo>
                  <a:cubicBezTo>
                    <a:pt x="503" y="490"/>
                    <a:pt x="516" y="494"/>
                    <a:pt x="527" y="494"/>
                  </a:cubicBezTo>
                  <a:cubicBezTo>
                    <a:pt x="544" y="494"/>
                    <a:pt x="560" y="489"/>
                    <a:pt x="568" y="474"/>
                  </a:cubicBezTo>
                  <a:cubicBezTo>
                    <a:pt x="588" y="452"/>
                    <a:pt x="584" y="417"/>
                    <a:pt x="561" y="397"/>
                  </a:cubicBezTo>
                  <a:lnTo>
                    <a:pt x="97" y="13"/>
                  </a:lnTo>
                  <a:cubicBezTo>
                    <a:pt x="88" y="4"/>
                    <a:pt x="76"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7"/>
            <p:cNvSpPr/>
            <p:nvPr/>
          </p:nvSpPr>
          <p:spPr>
            <a:xfrm>
              <a:off x="7814959" y="2220089"/>
              <a:ext cx="17135" cy="14809"/>
            </a:xfrm>
            <a:custGeom>
              <a:avLst/>
              <a:gdLst/>
              <a:ahLst/>
              <a:cxnLst/>
              <a:rect l="l" t="t" r="r" b="b"/>
              <a:pathLst>
                <a:path w="442" h="382" extrusionOk="0">
                  <a:moveTo>
                    <a:pt x="59" y="0"/>
                  </a:moveTo>
                  <a:cubicBezTo>
                    <a:pt x="44" y="0"/>
                    <a:pt x="29" y="6"/>
                    <a:pt x="19" y="18"/>
                  </a:cubicBezTo>
                  <a:cubicBezTo>
                    <a:pt x="0" y="41"/>
                    <a:pt x="2" y="75"/>
                    <a:pt x="24" y="95"/>
                  </a:cubicBezTo>
                  <a:lnTo>
                    <a:pt x="345" y="370"/>
                  </a:lnTo>
                  <a:cubicBezTo>
                    <a:pt x="356" y="379"/>
                    <a:pt x="368" y="382"/>
                    <a:pt x="380" y="382"/>
                  </a:cubicBezTo>
                  <a:cubicBezTo>
                    <a:pt x="396" y="382"/>
                    <a:pt x="413" y="377"/>
                    <a:pt x="422" y="365"/>
                  </a:cubicBezTo>
                  <a:cubicBezTo>
                    <a:pt x="442" y="343"/>
                    <a:pt x="439" y="308"/>
                    <a:pt x="416" y="288"/>
                  </a:cubicBezTo>
                  <a:lnTo>
                    <a:pt x="96" y="14"/>
                  </a:lnTo>
                  <a:cubicBezTo>
                    <a:pt x="85" y="5"/>
                    <a:pt x="72"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7"/>
            <p:cNvSpPr/>
            <p:nvPr/>
          </p:nvSpPr>
          <p:spPr>
            <a:xfrm>
              <a:off x="7743393" y="2409706"/>
              <a:ext cx="175733" cy="43924"/>
            </a:xfrm>
            <a:custGeom>
              <a:avLst/>
              <a:gdLst/>
              <a:ahLst/>
              <a:cxnLst/>
              <a:rect l="l" t="t" r="r" b="b"/>
              <a:pathLst>
                <a:path w="4533" h="1133" extrusionOk="0">
                  <a:moveTo>
                    <a:pt x="4469" y="0"/>
                  </a:moveTo>
                  <a:cubicBezTo>
                    <a:pt x="4461" y="0"/>
                    <a:pt x="4454" y="2"/>
                    <a:pt x="4447" y="5"/>
                  </a:cubicBezTo>
                  <a:cubicBezTo>
                    <a:pt x="3243" y="568"/>
                    <a:pt x="1806" y="901"/>
                    <a:pt x="55" y="1022"/>
                  </a:cubicBezTo>
                  <a:cubicBezTo>
                    <a:pt x="25" y="1023"/>
                    <a:pt x="1" y="1050"/>
                    <a:pt x="3" y="1080"/>
                  </a:cubicBezTo>
                  <a:cubicBezTo>
                    <a:pt x="5" y="1112"/>
                    <a:pt x="30" y="1133"/>
                    <a:pt x="59" y="1133"/>
                  </a:cubicBezTo>
                  <a:cubicBezTo>
                    <a:pt x="60" y="1133"/>
                    <a:pt x="62" y="1133"/>
                    <a:pt x="62" y="1130"/>
                  </a:cubicBezTo>
                  <a:cubicBezTo>
                    <a:pt x="1828" y="1009"/>
                    <a:pt x="3276" y="673"/>
                    <a:pt x="4492" y="105"/>
                  </a:cubicBezTo>
                  <a:cubicBezTo>
                    <a:pt x="4519" y="93"/>
                    <a:pt x="4532" y="59"/>
                    <a:pt x="4519" y="32"/>
                  </a:cubicBezTo>
                  <a:cubicBezTo>
                    <a:pt x="4510" y="11"/>
                    <a:pt x="4489" y="0"/>
                    <a:pt x="4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7"/>
            <p:cNvSpPr/>
            <p:nvPr/>
          </p:nvSpPr>
          <p:spPr>
            <a:xfrm>
              <a:off x="7804066" y="2405519"/>
              <a:ext cx="53111" cy="15429"/>
            </a:xfrm>
            <a:custGeom>
              <a:avLst/>
              <a:gdLst/>
              <a:ahLst/>
              <a:cxnLst/>
              <a:rect l="l" t="t" r="r" b="b"/>
              <a:pathLst>
                <a:path w="1370" h="398" extrusionOk="0">
                  <a:moveTo>
                    <a:pt x="1306" y="1"/>
                  </a:moveTo>
                  <a:cubicBezTo>
                    <a:pt x="1301" y="1"/>
                    <a:pt x="1295" y="2"/>
                    <a:pt x="1289" y="3"/>
                  </a:cubicBezTo>
                  <a:cubicBezTo>
                    <a:pt x="889" y="142"/>
                    <a:pt x="473" y="238"/>
                    <a:pt x="52" y="290"/>
                  </a:cubicBezTo>
                  <a:cubicBezTo>
                    <a:pt x="22" y="294"/>
                    <a:pt x="1" y="320"/>
                    <a:pt x="5" y="351"/>
                  </a:cubicBezTo>
                  <a:cubicBezTo>
                    <a:pt x="8" y="379"/>
                    <a:pt x="33" y="398"/>
                    <a:pt x="60" y="398"/>
                  </a:cubicBezTo>
                  <a:lnTo>
                    <a:pt x="65" y="398"/>
                  </a:lnTo>
                  <a:cubicBezTo>
                    <a:pt x="492" y="345"/>
                    <a:pt x="918" y="247"/>
                    <a:pt x="1325" y="106"/>
                  </a:cubicBezTo>
                  <a:cubicBezTo>
                    <a:pt x="1354" y="97"/>
                    <a:pt x="1369" y="66"/>
                    <a:pt x="1359" y="38"/>
                  </a:cubicBezTo>
                  <a:cubicBezTo>
                    <a:pt x="1352" y="15"/>
                    <a:pt x="1330" y="1"/>
                    <a:pt x="1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7"/>
            <p:cNvSpPr/>
            <p:nvPr/>
          </p:nvSpPr>
          <p:spPr>
            <a:xfrm>
              <a:off x="7807322" y="2370588"/>
              <a:ext cx="33495" cy="8296"/>
            </a:xfrm>
            <a:custGeom>
              <a:avLst/>
              <a:gdLst/>
              <a:ahLst/>
              <a:cxnLst/>
              <a:rect l="l" t="t" r="r" b="b"/>
              <a:pathLst>
                <a:path w="864" h="214" extrusionOk="0">
                  <a:moveTo>
                    <a:pt x="807" y="1"/>
                  </a:moveTo>
                  <a:cubicBezTo>
                    <a:pt x="804" y="1"/>
                    <a:pt x="801" y="1"/>
                    <a:pt x="798" y="2"/>
                  </a:cubicBezTo>
                  <a:lnTo>
                    <a:pt x="51" y="103"/>
                  </a:lnTo>
                  <a:cubicBezTo>
                    <a:pt x="22" y="108"/>
                    <a:pt x="1" y="135"/>
                    <a:pt x="4" y="165"/>
                  </a:cubicBezTo>
                  <a:cubicBezTo>
                    <a:pt x="9" y="194"/>
                    <a:pt x="33" y="214"/>
                    <a:pt x="59" y="214"/>
                  </a:cubicBezTo>
                  <a:cubicBezTo>
                    <a:pt x="62" y="214"/>
                    <a:pt x="65" y="214"/>
                    <a:pt x="66" y="212"/>
                  </a:cubicBezTo>
                  <a:lnTo>
                    <a:pt x="814" y="110"/>
                  </a:lnTo>
                  <a:cubicBezTo>
                    <a:pt x="842" y="106"/>
                    <a:pt x="864" y="78"/>
                    <a:pt x="861" y="49"/>
                  </a:cubicBezTo>
                  <a:cubicBezTo>
                    <a:pt x="856" y="23"/>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7"/>
            <p:cNvSpPr/>
            <p:nvPr/>
          </p:nvSpPr>
          <p:spPr>
            <a:xfrm>
              <a:off x="7865009" y="2589203"/>
              <a:ext cx="41132" cy="48576"/>
            </a:xfrm>
            <a:custGeom>
              <a:avLst/>
              <a:gdLst/>
              <a:ahLst/>
              <a:cxnLst/>
              <a:rect l="l" t="t" r="r" b="b"/>
              <a:pathLst>
                <a:path w="1061" h="1253" extrusionOk="0">
                  <a:moveTo>
                    <a:pt x="998" y="1"/>
                  </a:moveTo>
                  <a:cubicBezTo>
                    <a:pt x="980" y="1"/>
                    <a:pt x="962" y="10"/>
                    <a:pt x="952" y="28"/>
                  </a:cubicBezTo>
                  <a:cubicBezTo>
                    <a:pt x="696" y="444"/>
                    <a:pt x="384" y="822"/>
                    <a:pt x="27" y="1156"/>
                  </a:cubicBezTo>
                  <a:cubicBezTo>
                    <a:pt x="2" y="1177"/>
                    <a:pt x="1" y="1213"/>
                    <a:pt x="22" y="1234"/>
                  </a:cubicBezTo>
                  <a:cubicBezTo>
                    <a:pt x="34" y="1247"/>
                    <a:pt x="48" y="1252"/>
                    <a:pt x="62" y="1252"/>
                  </a:cubicBezTo>
                  <a:cubicBezTo>
                    <a:pt x="74" y="1252"/>
                    <a:pt x="88" y="1247"/>
                    <a:pt x="101" y="1234"/>
                  </a:cubicBezTo>
                  <a:cubicBezTo>
                    <a:pt x="465" y="895"/>
                    <a:pt x="783" y="508"/>
                    <a:pt x="1045" y="83"/>
                  </a:cubicBezTo>
                  <a:cubicBezTo>
                    <a:pt x="1060" y="59"/>
                    <a:pt x="1053"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7"/>
            <p:cNvSpPr/>
            <p:nvPr/>
          </p:nvSpPr>
          <p:spPr>
            <a:xfrm>
              <a:off x="7859659" y="2573231"/>
              <a:ext cx="23842" cy="24889"/>
            </a:xfrm>
            <a:custGeom>
              <a:avLst/>
              <a:gdLst/>
              <a:ahLst/>
              <a:cxnLst/>
              <a:rect l="l" t="t" r="r" b="b"/>
              <a:pathLst>
                <a:path w="615" h="642" extrusionOk="0">
                  <a:moveTo>
                    <a:pt x="553" y="1"/>
                  </a:moveTo>
                  <a:cubicBezTo>
                    <a:pt x="536" y="1"/>
                    <a:pt x="518" y="9"/>
                    <a:pt x="508" y="24"/>
                  </a:cubicBezTo>
                  <a:cubicBezTo>
                    <a:pt x="372" y="220"/>
                    <a:pt x="210" y="394"/>
                    <a:pt x="26" y="546"/>
                  </a:cubicBezTo>
                  <a:cubicBezTo>
                    <a:pt x="4" y="564"/>
                    <a:pt x="1" y="599"/>
                    <a:pt x="19" y="622"/>
                  </a:cubicBezTo>
                  <a:cubicBezTo>
                    <a:pt x="31" y="635"/>
                    <a:pt x="46" y="642"/>
                    <a:pt x="62" y="642"/>
                  </a:cubicBezTo>
                  <a:cubicBezTo>
                    <a:pt x="73" y="642"/>
                    <a:pt x="86" y="638"/>
                    <a:pt x="98" y="629"/>
                  </a:cubicBezTo>
                  <a:cubicBezTo>
                    <a:pt x="288" y="472"/>
                    <a:pt x="456" y="290"/>
                    <a:pt x="599" y="87"/>
                  </a:cubicBezTo>
                  <a:cubicBezTo>
                    <a:pt x="615" y="61"/>
                    <a:pt x="609" y="28"/>
                    <a:pt x="585"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7"/>
            <p:cNvSpPr/>
            <p:nvPr/>
          </p:nvSpPr>
          <p:spPr>
            <a:xfrm>
              <a:off x="7864932" y="2533222"/>
              <a:ext cx="21128" cy="21012"/>
            </a:xfrm>
            <a:custGeom>
              <a:avLst/>
              <a:gdLst/>
              <a:ahLst/>
              <a:cxnLst/>
              <a:rect l="l" t="t" r="r" b="b"/>
              <a:pathLst>
                <a:path w="545" h="542" extrusionOk="0">
                  <a:moveTo>
                    <a:pt x="483" y="0"/>
                  </a:moveTo>
                  <a:cubicBezTo>
                    <a:pt x="469" y="0"/>
                    <a:pt x="455" y="6"/>
                    <a:pt x="444" y="16"/>
                  </a:cubicBezTo>
                  <a:lnTo>
                    <a:pt x="21" y="448"/>
                  </a:lnTo>
                  <a:cubicBezTo>
                    <a:pt x="0" y="471"/>
                    <a:pt x="0" y="505"/>
                    <a:pt x="21" y="526"/>
                  </a:cubicBezTo>
                  <a:cubicBezTo>
                    <a:pt x="31" y="536"/>
                    <a:pt x="46" y="542"/>
                    <a:pt x="60" y="542"/>
                  </a:cubicBezTo>
                  <a:cubicBezTo>
                    <a:pt x="74" y="542"/>
                    <a:pt x="88" y="536"/>
                    <a:pt x="100" y="526"/>
                  </a:cubicBezTo>
                  <a:lnTo>
                    <a:pt x="523" y="95"/>
                  </a:lnTo>
                  <a:cubicBezTo>
                    <a:pt x="544" y="72"/>
                    <a:pt x="544" y="38"/>
                    <a:pt x="523" y="16"/>
                  </a:cubicBezTo>
                  <a:cubicBezTo>
                    <a:pt x="511" y="6"/>
                    <a:pt x="497"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7"/>
            <p:cNvSpPr/>
            <p:nvPr/>
          </p:nvSpPr>
          <p:spPr>
            <a:xfrm>
              <a:off x="7756264" y="2503409"/>
              <a:ext cx="37643" cy="39582"/>
            </a:xfrm>
            <a:custGeom>
              <a:avLst/>
              <a:gdLst/>
              <a:ahLst/>
              <a:cxnLst/>
              <a:rect l="l" t="t" r="r" b="b"/>
              <a:pathLst>
                <a:path w="971" h="1021" extrusionOk="0">
                  <a:moveTo>
                    <a:pt x="910" y="0"/>
                  </a:moveTo>
                  <a:cubicBezTo>
                    <a:pt x="898" y="0"/>
                    <a:pt x="885" y="5"/>
                    <a:pt x="875" y="13"/>
                  </a:cubicBezTo>
                  <a:cubicBezTo>
                    <a:pt x="549" y="278"/>
                    <a:pt x="261" y="587"/>
                    <a:pt x="19" y="933"/>
                  </a:cubicBezTo>
                  <a:cubicBezTo>
                    <a:pt x="0" y="959"/>
                    <a:pt x="6" y="992"/>
                    <a:pt x="30" y="1010"/>
                  </a:cubicBezTo>
                  <a:cubicBezTo>
                    <a:pt x="42" y="1017"/>
                    <a:pt x="52" y="1020"/>
                    <a:pt x="63" y="1020"/>
                  </a:cubicBezTo>
                  <a:cubicBezTo>
                    <a:pt x="80" y="1020"/>
                    <a:pt x="97" y="1013"/>
                    <a:pt x="107" y="996"/>
                  </a:cubicBezTo>
                  <a:cubicBezTo>
                    <a:pt x="344" y="658"/>
                    <a:pt x="626" y="357"/>
                    <a:pt x="945" y="97"/>
                  </a:cubicBezTo>
                  <a:cubicBezTo>
                    <a:pt x="967" y="79"/>
                    <a:pt x="970" y="43"/>
                    <a:pt x="952" y="20"/>
                  </a:cubicBezTo>
                  <a:cubicBezTo>
                    <a:pt x="941" y="7"/>
                    <a:pt x="926"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7"/>
            <p:cNvSpPr/>
            <p:nvPr/>
          </p:nvSpPr>
          <p:spPr>
            <a:xfrm>
              <a:off x="8054548" y="2473751"/>
              <a:ext cx="46056" cy="245631"/>
            </a:xfrm>
            <a:custGeom>
              <a:avLst/>
              <a:gdLst/>
              <a:ahLst/>
              <a:cxnLst/>
              <a:rect l="l" t="t" r="r" b="b"/>
              <a:pathLst>
                <a:path w="1188" h="6336" extrusionOk="0">
                  <a:moveTo>
                    <a:pt x="62" y="0"/>
                  </a:moveTo>
                  <a:cubicBezTo>
                    <a:pt x="56" y="0"/>
                    <a:pt x="50" y="1"/>
                    <a:pt x="44" y="4"/>
                  </a:cubicBezTo>
                  <a:cubicBezTo>
                    <a:pt x="15" y="14"/>
                    <a:pt x="1" y="46"/>
                    <a:pt x="11" y="75"/>
                  </a:cubicBezTo>
                  <a:cubicBezTo>
                    <a:pt x="430" y="1214"/>
                    <a:pt x="679" y="2425"/>
                    <a:pt x="919" y="3594"/>
                  </a:cubicBezTo>
                  <a:cubicBezTo>
                    <a:pt x="986" y="3933"/>
                    <a:pt x="1059" y="4280"/>
                    <a:pt x="1066" y="4626"/>
                  </a:cubicBezTo>
                  <a:cubicBezTo>
                    <a:pt x="1079" y="5116"/>
                    <a:pt x="965" y="5652"/>
                    <a:pt x="720" y="6261"/>
                  </a:cubicBezTo>
                  <a:cubicBezTo>
                    <a:pt x="709" y="6290"/>
                    <a:pt x="721" y="6321"/>
                    <a:pt x="750" y="6332"/>
                  </a:cubicBezTo>
                  <a:cubicBezTo>
                    <a:pt x="757" y="6334"/>
                    <a:pt x="764" y="6335"/>
                    <a:pt x="771" y="6335"/>
                  </a:cubicBezTo>
                  <a:cubicBezTo>
                    <a:pt x="793" y="6335"/>
                    <a:pt x="813" y="6324"/>
                    <a:pt x="821" y="6301"/>
                  </a:cubicBezTo>
                  <a:cubicBezTo>
                    <a:pt x="1072" y="5679"/>
                    <a:pt x="1187" y="5129"/>
                    <a:pt x="1177" y="4623"/>
                  </a:cubicBezTo>
                  <a:cubicBezTo>
                    <a:pt x="1169" y="4265"/>
                    <a:pt x="1095" y="3913"/>
                    <a:pt x="1026" y="3571"/>
                  </a:cubicBezTo>
                  <a:cubicBezTo>
                    <a:pt x="784" y="2396"/>
                    <a:pt x="535" y="1183"/>
                    <a:pt x="112" y="35"/>
                  </a:cubicBezTo>
                  <a:cubicBezTo>
                    <a:pt x="105" y="14"/>
                    <a:pt x="8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7"/>
            <p:cNvSpPr/>
            <p:nvPr/>
          </p:nvSpPr>
          <p:spPr>
            <a:xfrm>
              <a:off x="8050439" y="2544310"/>
              <a:ext cx="26284" cy="112581"/>
            </a:xfrm>
            <a:custGeom>
              <a:avLst/>
              <a:gdLst/>
              <a:ahLst/>
              <a:cxnLst/>
              <a:rect l="l" t="t" r="r" b="b"/>
              <a:pathLst>
                <a:path w="678" h="2904" extrusionOk="0">
                  <a:moveTo>
                    <a:pt x="63" y="0"/>
                  </a:moveTo>
                  <a:cubicBezTo>
                    <a:pt x="55" y="0"/>
                    <a:pt x="47" y="2"/>
                    <a:pt x="40" y="5"/>
                  </a:cubicBezTo>
                  <a:cubicBezTo>
                    <a:pt x="11" y="16"/>
                    <a:pt x="0" y="49"/>
                    <a:pt x="11" y="78"/>
                  </a:cubicBezTo>
                  <a:cubicBezTo>
                    <a:pt x="399" y="942"/>
                    <a:pt x="565" y="1899"/>
                    <a:pt x="499" y="2843"/>
                  </a:cubicBezTo>
                  <a:cubicBezTo>
                    <a:pt x="496" y="2875"/>
                    <a:pt x="520" y="2902"/>
                    <a:pt x="550" y="2903"/>
                  </a:cubicBezTo>
                  <a:lnTo>
                    <a:pt x="553" y="2903"/>
                  </a:lnTo>
                  <a:cubicBezTo>
                    <a:pt x="581" y="2903"/>
                    <a:pt x="605" y="2882"/>
                    <a:pt x="608" y="2853"/>
                  </a:cubicBezTo>
                  <a:cubicBezTo>
                    <a:pt x="678" y="1891"/>
                    <a:pt x="507" y="914"/>
                    <a:pt x="114" y="34"/>
                  </a:cubicBezTo>
                  <a:cubicBezTo>
                    <a:pt x="105" y="13"/>
                    <a:pt x="8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7"/>
            <p:cNvSpPr/>
            <p:nvPr/>
          </p:nvSpPr>
          <p:spPr>
            <a:xfrm>
              <a:off x="8025394" y="2609712"/>
              <a:ext cx="7909" cy="32603"/>
            </a:xfrm>
            <a:custGeom>
              <a:avLst/>
              <a:gdLst/>
              <a:ahLst/>
              <a:cxnLst/>
              <a:rect l="l" t="t" r="r" b="b"/>
              <a:pathLst>
                <a:path w="204" h="841" extrusionOk="0">
                  <a:moveTo>
                    <a:pt x="60" y="1"/>
                  </a:moveTo>
                  <a:cubicBezTo>
                    <a:pt x="57" y="1"/>
                    <a:pt x="55" y="1"/>
                    <a:pt x="52" y="1"/>
                  </a:cubicBezTo>
                  <a:cubicBezTo>
                    <a:pt x="22" y="6"/>
                    <a:pt x="1" y="33"/>
                    <a:pt x="5" y="63"/>
                  </a:cubicBezTo>
                  <a:lnTo>
                    <a:pt x="92" y="792"/>
                  </a:lnTo>
                  <a:cubicBezTo>
                    <a:pt x="95" y="820"/>
                    <a:pt x="121" y="840"/>
                    <a:pt x="148" y="840"/>
                  </a:cubicBezTo>
                  <a:lnTo>
                    <a:pt x="152" y="840"/>
                  </a:lnTo>
                  <a:cubicBezTo>
                    <a:pt x="182" y="836"/>
                    <a:pt x="203" y="810"/>
                    <a:pt x="200" y="780"/>
                  </a:cubicBezTo>
                  <a:lnTo>
                    <a:pt x="113" y="50"/>
                  </a:lnTo>
                  <a:cubicBezTo>
                    <a:pt x="110" y="22"/>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7"/>
            <p:cNvSpPr/>
            <p:nvPr/>
          </p:nvSpPr>
          <p:spPr>
            <a:xfrm>
              <a:off x="7948013" y="2453785"/>
              <a:ext cx="32875" cy="94399"/>
            </a:xfrm>
            <a:custGeom>
              <a:avLst/>
              <a:gdLst/>
              <a:ahLst/>
              <a:cxnLst/>
              <a:rect l="l" t="t" r="r" b="b"/>
              <a:pathLst>
                <a:path w="848" h="2435" extrusionOk="0">
                  <a:moveTo>
                    <a:pt x="785" y="1"/>
                  </a:moveTo>
                  <a:cubicBezTo>
                    <a:pt x="762" y="1"/>
                    <a:pt x="741" y="14"/>
                    <a:pt x="734" y="36"/>
                  </a:cubicBezTo>
                  <a:cubicBezTo>
                    <a:pt x="450" y="798"/>
                    <a:pt x="207" y="1581"/>
                    <a:pt x="7" y="2367"/>
                  </a:cubicBezTo>
                  <a:cubicBezTo>
                    <a:pt x="0" y="2396"/>
                    <a:pt x="17" y="2426"/>
                    <a:pt x="46" y="2433"/>
                  </a:cubicBezTo>
                  <a:cubicBezTo>
                    <a:pt x="52" y="2434"/>
                    <a:pt x="54" y="2434"/>
                    <a:pt x="60" y="2434"/>
                  </a:cubicBezTo>
                  <a:cubicBezTo>
                    <a:pt x="86" y="2434"/>
                    <a:pt x="107" y="2418"/>
                    <a:pt x="114" y="2393"/>
                  </a:cubicBezTo>
                  <a:cubicBezTo>
                    <a:pt x="311" y="1614"/>
                    <a:pt x="556" y="833"/>
                    <a:pt x="836" y="76"/>
                  </a:cubicBezTo>
                  <a:cubicBezTo>
                    <a:pt x="848" y="47"/>
                    <a:pt x="833" y="15"/>
                    <a:pt x="805" y="5"/>
                  </a:cubicBezTo>
                  <a:cubicBezTo>
                    <a:pt x="798" y="2"/>
                    <a:pt x="79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7"/>
            <p:cNvSpPr/>
            <p:nvPr/>
          </p:nvSpPr>
          <p:spPr>
            <a:xfrm>
              <a:off x="7977438" y="2497904"/>
              <a:ext cx="8761" cy="17756"/>
            </a:xfrm>
            <a:custGeom>
              <a:avLst/>
              <a:gdLst/>
              <a:ahLst/>
              <a:cxnLst/>
              <a:rect l="l" t="t" r="r" b="b"/>
              <a:pathLst>
                <a:path w="226" h="458" extrusionOk="0">
                  <a:moveTo>
                    <a:pt x="168" y="1"/>
                  </a:moveTo>
                  <a:cubicBezTo>
                    <a:pt x="143" y="1"/>
                    <a:pt x="118" y="17"/>
                    <a:pt x="113" y="44"/>
                  </a:cubicBezTo>
                  <a:cubicBezTo>
                    <a:pt x="90" y="158"/>
                    <a:pt x="56" y="272"/>
                    <a:pt x="13" y="383"/>
                  </a:cubicBezTo>
                  <a:cubicBezTo>
                    <a:pt x="0" y="412"/>
                    <a:pt x="15" y="443"/>
                    <a:pt x="43" y="454"/>
                  </a:cubicBezTo>
                  <a:cubicBezTo>
                    <a:pt x="49" y="456"/>
                    <a:pt x="56" y="457"/>
                    <a:pt x="63" y="457"/>
                  </a:cubicBezTo>
                  <a:cubicBezTo>
                    <a:pt x="86" y="457"/>
                    <a:pt x="106" y="443"/>
                    <a:pt x="114" y="422"/>
                  </a:cubicBezTo>
                  <a:cubicBezTo>
                    <a:pt x="160" y="306"/>
                    <a:pt x="195" y="187"/>
                    <a:pt x="220" y="66"/>
                  </a:cubicBezTo>
                  <a:cubicBezTo>
                    <a:pt x="225" y="37"/>
                    <a:pt x="207" y="7"/>
                    <a:pt x="177" y="2"/>
                  </a:cubicBezTo>
                  <a:cubicBezTo>
                    <a:pt x="174" y="1"/>
                    <a:pt x="17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7"/>
            <p:cNvSpPr/>
            <p:nvPr/>
          </p:nvSpPr>
          <p:spPr>
            <a:xfrm>
              <a:off x="7957666" y="2658676"/>
              <a:ext cx="8102" cy="21981"/>
            </a:xfrm>
            <a:custGeom>
              <a:avLst/>
              <a:gdLst/>
              <a:ahLst/>
              <a:cxnLst/>
              <a:rect l="l" t="t" r="r" b="b"/>
              <a:pathLst>
                <a:path w="209" h="567" extrusionOk="0">
                  <a:moveTo>
                    <a:pt x="59" y="0"/>
                  </a:moveTo>
                  <a:cubicBezTo>
                    <a:pt x="55" y="0"/>
                    <a:pt x="51" y="1"/>
                    <a:pt x="48" y="2"/>
                  </a:cubicBezTo>
                  <a:cubicBezTo>
                    <a:pt x="19" y="6"/>
                    <a:pt x="1" y="34"/>
                    <a:pt x="5" y="66"/>
                  </a:cubicBezTo>
                  <a:lnTo>
                    <a:pt x="96" y="523"/>
                  </a:lnTo>
                  <a:cubicBezTo>
                    <a:pt x="102" y="550"/>
                    <a:pt x="124" y="567"/>
                    <a:pt x="150" y="567"/>
                  </a:cubicBezTo>
                  <a:cubicBezTo>
                    <a:pt x="153" y="567"/>
                    <a:pt x="157" y="567"/>
                    <a:pt x="160" y="566"/>
                  </a:cubicBezTo>
                  <a:cubicBezTo>
                    <a:pt x="189" y="560"/>
                    <a:pt x="208" y="531"/>
                    <a:pt x="203" y="501"/>
                  </a:cubicBezTo>
                  <a:lnTo>
                    <a:pt x="112" y="44"/>
                  </a:lnTo>
                  <a:cubicBezTo>
                    <a:pt x="108" y="20"/>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7"/>
            <p:cNvSpPr/>
            <p:nvPr/>
          </p:nvSpPr>
          <p:spPr>
            <a:xfrm>
              <a:off x="8227494" y="2480729"/>
              <a:ext cx="67533" cy="62183"/>
            </a:xfrm>
            <a:custGeom>
              <a:avLst/>
              <a:gdLst/>
              <a:ahLst/>
              <a:cxnLst/>
              <a:rect l="l" t="t" r="r" b="b"/>
              <a:pathLst>
                <a:path w="1742" h="1604" extrusionOk="0">
                  <a:moveTo>
                    <a:pt x="63" y="1"/>
                  </a:moveTo>
                  <a:cubicBezTo>
                    <a:pt x="44" y="1"/>
                    <a:pt x="25" y="11"/>
                    <a:pt x="16" y="29"/>
                  </a:cubicBezTo>
                  <a:cubicBezTo>
                    <a:pt x="0" y="56"/>
                    <a:pt x="9" y="87"/>
                    <a:pt x="36" y="103"/>
                  </a:cubicBezTo>
                  <a:cubicBezTo>
                    <a:pt x="667" y="470"/>
                    <a:pt x="1218" y="981"/>
                    <a:pt x="1632" y="1581"/>
                  </a:cubicBezTo>
                  <a:cubicBezTo>
                    <a:pt x="1644" y="1595"/>
                    <a:pt x="1659" y="1604"/>
                    <a:pt x="1678" y="1604"/>
                  </a:cubicBezTo>
                  <a:cubicBezTo>
                    <a:pt x="1688" y="1604"/>
                    <a:pt x="1699" y="1602"/>
                    <a:pt x="1709" y="1595"/>
                  </a:cubicBezTo>
                  <a:cubicBezTo>
                    <a:pt x="1735" y="1577"/>
                    <a:pt x="1742" y="1544"/>
                    <a:pt x="1723" y="1518"/>
                  </a:cubicBezTo>
                  <a:cubicBezTo>
                    <a:pt x="1298" y="906"/>
                    <a:pt x="735" y="385"/>
                    <a:pt x="91" y="9"/>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7"/>
            <p:cNvSpPr/>
            <p:nvPr/>
          </p:nvSpPr>
          <p:spPr>
            <a:xfrm>
              <a:off x="8237109" y="2523762"/>
              <a:ext cx="16592" cy="16360"/>
            </a:xfrm>
            <a:custGeom>
              <a:avLst/>
              <a:gdLst/>
              <a:ahLst/>
              <a:cxnLst/>
              <a:rect l="l" t="t" r="r" b="b"/>
              <a:pathLst>
                <a:path w="428" h="422" extrusionOk="0">
                  <a:moveTo>
                    <a:pt x="61" y="1"/>
                  </a:moveTo>
                  <a:cubicBezTo>
                    <a:pt x="46" y="1"/>
                    <a:pt x="32" y="6"/>
                    <a:pt x="21" y="17"/>
                  </a:cubicBezTo>
                  <a:cubicBezTo>
                    <a:pt x="0" y="38"/>
                    <a:pt x="0" y="74"/>
                    <a:pt x="21" y="95"/>
                  </a:cubicBezTo>
                  <a:lnTo>
                    <a:pt x="328" y="406"/>
                  </a:lnTo>
                  <a:cubicBezTo>
                    <a:pt x="338" y="415"/>
                    <a:pt x="352" y="421"/>
                    <a:pt x="366" y="421"/>
                  </a:cubicBezTo>
                  <a:cubicBezTo>
                    <a:pt x="379" y="421"/>
                    <a:pt x="393" y="415"/>
                    <a:pt x="406" y="406"/>
                  </a:cubicBezTo>
                  <a:cubicBezTo>
                    <a:pt x="427" y="383"/>
                    <a:pt x="427" y="347"/>
                    <a:pt x="406" y="327"/>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7"/>
            <p:cNvSpPr/>
            <p:nvPr/>
          </p:nvSpPr>
          <p:spPr>
            <a:xfrm>
              <a:off x="8145770" y="2593856"/>
              <a:ext cx="57221" cy="44040"/>
            </a:xfrm>
            <a:custGeom>
              <a:avLst/>
              <a:gdLst/>
              <a:ahLst/>
              <a:cxnLst/>
              <a:rect l="l" t="t" r="r" b="b"/>
              <a:pathLst>
                <a:path w="1476" h="1136" extrusionOk="0">
                  <a:moveTo>
                    <a:pt x="62" y="1"/>
                  </a:moveTo>
                  <a:cubicBezTo>
                    <a:pt x="47" y="1"/>
                    <a:pt x="33" y="6"/>
                    <a:pt x="22" y="17"/>
                  </a:cubicBezTo>
                  <a:cubicBezTo>
                    <a:pt x="1" y="40"/>
                    <a:pt x="1" y="74"/>
                    <a:pt x="22" y="96"/>
                  </a:cubicBezTo>
                  <a:cubicBezTo>
                    <a:pt x="432" y="494"/>
                    <a:pt x="889" y="842"/>
                    <a:pt x="1383" y="1128"/>
                  </a:cubicBezTo>
                  <a:cubicBezTo>
                    <a:pt x="1390" y="1134"/>
                    <a:pt x="1402" y="1135"/>
                    <a:pt x="1410" y="1135"/>
                  </a:cubicBezTo>
                  <a:cubicBezTo>
                    <a:pt x="1430" y="1135"/>
                    <a:pt x="1447" y="1127"/>
                    <a:pt x="1460" y="1105"/>
                  </a:cubicBezTo>
                  <a:cubicBezTo>
                    <a:pt x="1476" y="1078"/>
                    <a:pt x="1467" y="1047"/>
                    <a:pt x="1440" y="1030"/>
                  </a:cubicBezTo>
                  <a:cubicBezTo>
                    <a:pt x="955" y="749"/>
                    <a:pt x="503" y="408"/>
                    <a:pt x="100" y="16"/>
                  </a:cubicBezTo>
                  <a:cubicBezTo>
                    <a:pt x="89" y="6"/>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7"/>
            <p:cNvSpPr/>
            <p:nvPr/>
          </p:nvSpPr>
          <p:spPr>
            <a:xfrm>
              <a:off x="8113709" y="2528880"/>
              <a:ext cx="66758" cy="65440"/>
            </a:xfrm>
            <a:custGeom>
              <a:avLst/>
              <a:gdLst/>
              <a:ahLst/>
              <a:cxnLst/>
              <a:rect l="l" t="t" r="r" b="b"/>
              <a:pathLst>
                <a:path w="1722" h="1688" extrusionOk="0">
                  <a:moveTo>
                    <a:pt x="61" y="0"/>
                  </a:moveTo>
                  <a:cubicBezTo>
                    <a:pt x="49" y="0"/>
                    <a:pt x="37" y="4"/>
                    <a:pt x="27" y="13"/>
                  </a:cubicBezTo>
                  <a:cubicBezTo>
                    <a:pt x="3" y="31"/>
                    <a:pt x="0" y="67"/>
                    <a:pt x="20" y="90"/>
                  </a:cubicBezTo>
                  <a:cubicBezTo>
                    <a:pt x="497" y="672"/>
                    <a:pt x="1038" y="1206"/>
                    <a:pt x="1626" y="1676"/>
                  </a:cubicBezTo>
                  <a:cubicBezTo>
                    <a:pt x="1636" y="1685"/>
                    <a:pt x="1648" y="1688"/>
                    <a:pt x="1661" y="1688"/>
                  </a:cubicBezTo>
                  <a:cubicBezTo>
                    <a:pt x="1676" y="1688"/>
                    <a:pt x="1693" y="1681"/>
                    <a:pt x="1703" y="1666"/>
                  </a:cubicBezTo>
                  <a:cubicBezTo>
                    <a:pt x="1722" y="1644"/>
                    <a:pt x="1718" y="1609"/>
                    <a:pt x="1695" y="1591"/>
                  </a:cubicBezTo>
                  <a:cubicBezTo>
                    <a:pt x="1111" y="1125"/>
                    <a:pt x="575" y="597"/>
                    <a:pt x="103" y="20"/>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7"/>
            <p:cNvSpPr/>
            <p:nvPr/>
          </p:nvSpPr>
          <p:spPr>
            <a:xfrm>
              <a:off x="8132511" y="2510310"/>
              <a:ext cx="13646" cy="12444"/>
            </a:xfrm>
            <a:custGeom>
              <a:avLst/>
              <a:gdLst/>
              <a:ahLst/>
              <a:cxnLst/>
              <a:rect l="l" t="t" r="r" b="b"/>
              <a:pathLst>
                <a:path w="352" h="321" extrusionOk="0">
                  <a:moveTo>
                    <a:pt x="61" y="1"/>
                  </a:moveTo>
                  <a:cubicBezTo>
                    <a:pt x="46" y="1"/>
                    <a:pt x="31" y="6"/>
                    <a:pt x="21" y="18"/>
                  </a:cubicBezTo>
                  <a:cubicBezTo>
                    <a:pt x="1" y="39"/>
                    <a:pt x="1" y="75"/>
                    <a:pt x="24" y="95"/>
                  </a:cubicBezTo>
                  <a:lnTo>
                    <a:pt x="256" y="307"/>
                  </a:lnTo>
                  <a:cubicBezTo>
                    <a:pt x="266" y="315"/>
                    <a:pt x="280" y="321"/>
                    <a:pt x="293" y="321"/>
                  </a:cubicBezTo>
                  <a:cubicBezTo>
                    <a:pt x="307" y="321"/>
                    <a:pt x="323" y="315"/>
                    <a:pt x="333" y="302"/>
                  </a:cubicBezTo>
                  <a:cubicBezTo>
                    <a:pt x="351" y="281"/>
                    <a:pt x="351" y="246"/>
                    <a:pt x="328" y="227"/>
                  </a:cubicBezTo>
                  <a:lnTo>
                    <a:pt x="98" y="15"/>
                  </a:lnTo>
                  <a:cubicBezTo>
                    <a:pt x="87"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7"/>
            <p:cNvSpPr/>
            <p:nvPr/>
          </p:nvSpPr>
          <p:spPr>
            <a:xfrm>
              <a:off x="8114639" y="2405868"/>
              <a:ext cx="238420" cy="28494"/>
            </a:xfrm>
            <a:custGeom>
              <a:avLst/>
              <a:gdLst/>
              <a:ahLst/>
              <a:cxnLst/>
              <a:rect l="l" t="t" r="r" b="b"/>
              <a:pathLst>
                <a:path w="6150" h="735" extrusionOk="0">
                  <a:moveTo>
                    <a:pt x="6086" y="1"/>
                  </a:moveTo>
                  <a:cubicBezTo>
                    <a:pt x="6077" y="1"/>
                    <a:pt x="6068" y="3"/>
                    <a:pt x="6060" y="7"/>
                  </a:cubicBezTo>
                  <a:cubicBezTo>
                    <a:pt x="5811" y="140"/>
                    <a:pt x="5547" y="254"/>
                    <a:pt x="5280" y="343"/>
                  </a:cubicBezTo>
                  <a:cubicBezTo>
                    <a:pt x="4717" y="530"/>
                    <a:pt x="4082" y="625"/>
                    <a:pt x="3384" y="625"/>
                  </a:cubicBezTo>
                  <a:cubicBezTo>
                    <a:pt x="3155" y="625"/>
                    <a:pt x="2919" y="614"/>
                    <a:pt x="2678" y="594"/>
                  </a:cubicBezTo>
                  <a:cubicBezTo>
                    <a:pt x="1799" y="521"/>
                    <a:pt x="922" y="329"/>
                    <a:pt x="73" y="143"/>
                  </a:cubicBezTo>
                  <a:cubicBezTo>
                    <a:pt x="69" y="141"/>
                    <a:pt x="65" y="141"/>
                    <a:pt x="60" y="141"/>
                  </a:cubicBezTo>
                  <a:cubicBezTo>
                    <a:pt x="37" y="141"/>
                    <a:pt x="13" y="157"/>
                    <a:pt x="7" y="182"/>
                  </a:cubicBezTo>
                  <a:cubicBezTo>
                    <a:pt x="0" y="214"/>
                    <a:pt x="19" y="242"/>
                    <a:pt x="49" y="249"/>
                  </a:cubicBezTo>
                  <a:cubicBezTo>
                    <a:pt x="900" y="437"/>
                    <a:pt x="1780" y="631"/>
                    <a:pt x="2668" y="705"/>
                  </a:cubicBezTo>
                  <a:cubicBezTo>
                    <a:pt x="2911" y="724"/>
                    <a:pt x="3148" y="735"/>
                    <a:pt x="3380" y="735"/>
                  </a:cubicBezTo>
                  <a:cubicBezTo>
                    <a:pt x="4092" y="735"/>
                    <a:pt x="4740" y="638"/>
                    <a:pt x="5312" y="449"/>
                  </a:cubicBezTo>
                  <a:cubicBezTo>
                    <a:pt x="5589" y="358"/>
                    <a:pt x="5858" y="242"/>
                    <a:pt x="6111" y="104"/>
                  </a:cubicBezTo>
                  <a:cubicBezTo>
                    <a:pt x="6140" y="90"/>
                    <a:pt x="6150" y="57"/>
                    <a:pt x="6135" y="30"/>
                  </a:cubicBezTo>
                  <a:cubicBezTo>
                    <a:pt x="6126" y="11"/>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7"/>
            <p:cNvSpPr/>
            <p:nvPr/>
          </p:nvSpPr>
          <p:spPr>
            <a:xfrm>
              <a:off x="8187136" y="2396641"/>
              <a:ext cx="71836" cy="11010"/>
            </a:xfrm>
            <a:custGeom>
              <a:avLst/>
              <a:gdLst/>
              <a:ahLst/>
              <a:cxnLst/>
              <a:rect l="l" t="t" r="r" b="b"/>
              <a:pathLst>
                <a:path w="1853" h="284" extrusionOk="0">
                  <a:moveTo>
                    <a:pt x="58" y="0"/>
                  </a:moveTo>
                  <a:cubicBezTo>
                    <a:pt x="34" y="0"/>
                    <a:pt x="13" y="17"/>
                    <a:pt x="7" y="42"/>
                  </a:cubicBezTo>
                  <a:cubicBezTo>
                    <a:pt x="0" y="70"/>
                    <a:pt x="17" y="100"/>
                    <a:pt x="46" y="107"/>
                  </a:cubicBezTo>
                  <a:cubicBezTo>
                    <a:pt x="501" y="225"/>
                    <a:pt x="969" y="284"/>
                    <a:pt x="1439" y="284"/>
                  </a:cubicBezTo>
                  <a:cubicBezTo>
                    <a:pt x="1558" y="284"/>
                    <a:pt x="1679" y="281"/>
                    <a:pt x="1800" y="275"/>
                  </a:cubicBezTo>
                  <a:cubicBezTo>
                    <a:pt x="1830" y="274"/>
                    <a:pt x="1853" y="247"/>
                    <a:pt x="1852" y="217"/>
                  </a:cubicBezTo>
                  <a:cubicBezTo>
                    <a:pt x="1850" y="186"/>
                    <a:pt x="1825" y="164"/>
                    <a:pt x="1796" y="164"/>
                  </a:cubicBezTo>
                  <a:cubicBezTo>
                    <a:pt x="1795" y="164"/>
                    <a:pt x="1794" y="164"/>
                    <a:pt x="1793" y="164"/>
                  </a:cubicBezTo>
                  <a:cubicBezTo>
                    <a:pt x="1676" y="171"/>
                    <a:pt x="1560" y="175"/>
                    <a:pt x="1443" y="175"/>
                  </a:cubicBezTo>
                  <a:cubicBezTo>
                    <a:pt x="981" y="175"/>
                    <a:pt x="523" y="118"/>
                    <a:pt x="74" y="3"/>
                  </a:cubicBezTo>
                  <a:cubicBezTo>
                    <a:pt x="69" y="1"/>
                    <a:pt x="63"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7"/>
            <p:cNvSpPr/>
            <p:nvPr/>
          </p:nvSpPr>
          <p:spPr>
            <a:xfrm>
              <a:off x="8093084" y="2293401"/>
              <a:ext cx="142587" cy="40008"/>
            </a:xfrm>
            <a:custGeom>
              <a:avLst/>
              <a:gdLst/>
              <a:ahLst/>
              <a:cxnLst/>
              <a:rect l="l" t="t" r="r" b="b"/>
              <a:pathLst>
                <a:path w="3678" h="1032" extrusionOk="0">
                  <a:moveTo>
                    <a:pt x="3621" y="0"/>
                  </a:moveTo>
                  <a:cubicBezTo>
                    <a:pt x="3620" y="0"/>
                    <a:pt x="3619" y="0"/>
                    <a:pt x="3618" y="0"/>
                  </a:cubicBezTo>
                  <a:cubicBezTo>
                    <a:pt x="2385" y="57"/>
                    <a:pt x="1147" y="380"/>
                    <a:pt x="41" y="929"/>
                  </a:cubicBezTo>
                  <a:cubicBezTo>
                    <a:pt x="14" y="940"/>
                    <a:pt x="1" y="974"/>
                    <a:pt x="15" y="1001"/>
                  </a:cubicBezTo>
                  <a:cubicBezTo>
                    <a:pt x="27" y="1021"/>
                    <a:pt x="46" y="1031"/>
                    <a:pt x="65" y="1031"/>
                  </a:cubicBezTo>
                  <a:cubicBezTo>
                    <a:pt x="72" y="1031"/>
                    <a:pt x="82" y="1030"/>
                    <a:pt x="91" y="1026"/>
                  </a:cubicBezTo>
                  <a:cubicBezTo>
                    <a:pt x="1183" y="483"/>
                    <a:pt x="2405" y="167"/>
                    <a:pt x="3624" y="110"/>
                  </a:cubicBezTo>
                  <a:cubicBezTo>
                    <a:pt x="3654" y="107"/>
                    <a:pt x="3678" y="83"/>
                    <a:pt x="3675" y="53"/>
                  </a:cubicBezTo>
                  <a:cubicBezTo>
                    <a:pt x="3674" y="23"/>
                    <a:pt x="3648" y="0"/>
                    <a:pt x="3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7"/>
            <p:cNvSpPr/>
            <p:nvPr/>
          </p:nvSpPr>
          <p:spPr>
            <a:xfrm>
              <a:off x="8130883" y="2321895"/>
              <a:ext cx="28184" cy="13375"/>
            </a:xfrm>
            <a:custGeom>
              <a:avLst/>
              <a:gdLst/>
              <a:ahLst/>
              <a:cxnLst/>
              <a:rect l="l" t="t" r="r" b="b"/>
              <a:pathLst>
                <a:path w="727" h="345" extrusionOk="0">
                  <a:moveTo>
                    <a:pt x="664" y="1"/>
                  </a:moveTo>
                  <a:cubicBezTo>
                    <a:pt x="659" y="1"/>
                    <a:pt x="653" y="1"/>
                    <a:pt x="648" y="3"/>
                  </a:cubicBezTo>
                  <a:cubicBezTo>
                    <a:pt x="442" y="70"/>
                    <a:pt x="236" y="148"/>
                    <a:pt x="40" y="239"/>
                  </a:cubicBezTo>
                  <a:cubicBezTo>
                    <a:pt x="13" y="252"/>
                    <a:pt x="0" y="286"/>
                    <a:pt x="13" y="312"/>
                  </a:cubicBezTo>
                  <a:cubicBezTo>
                    <a:pt x="21" y="332"/>
                    <a:pt x="41" y="345"/>
                    <a:pt x="63" y="345"/>
                  </a:cubicBezTo>
                  <a:cubicBezTo>
                    <a:pt x="71" y="345"/>
                    <a:pt x="78" y="345"/>
                    <a:pt x="84" y="339"/>
                  </a:cubicBezTo>
                  <a:cubicBezTo>
                    <a:pt x="278" y="252"/>
                    <a:pt x="479" y="174"/>
                    <a:pt x="682" y="108"/>
                  </a:cubicBezTo>
                  <a:cubicBezTo>
                    <a:pt x="712" y="98"/>
                    <a:pt x="726" y="67"/>
                    <a:pt x="718" y="39"/>
                  </a:cubicBezTo>
                  <a:cubicBezTo>
                    <a:pt x="710" y="15"/>
                    <a:pt x="687"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7"/>
            <p:cNvSpPr/>
            <p:nvPr/>
          </p:nvSpPr>
          <p:spPr>
            <a:xfrm>
              <a:off x="8134993" y="2354577"/>
              <a:ext cx="19151" cy="8955"/>
            </a:xfrm>
            <a:custGeom>
              <a:avLst/>
              <a:gdLst/>
              <a:ahLst/>
              <a:cxnLst/>
              <a:rect l="l" t="t" r="r" b="b"/>
              <a:pathLst>
                <a:path w="494" h="231" extrusionOk="0">
                  <a:moveTo>
                    <a:pt x="431" y="1"/>
                  </a:moveTo>
                  <a:cubicBezTo>
                    <a:pt x="426" y="1"/>
                    <a:pt x="421" y="1"/>
                    <a:pt x="415" y="3"/>
                  </a:cubicBezTo>
                  <a:lnTo>
                    <a:pt x="45" y="124"/>
                  </a:lnTo>
                  <a:cubicBezTo>
                    <a:pt x="15" y="135"/>
                    <a:pt x="1" y="165"/>
                    <a:pt x="9" y="194"/>
                  </a:cubicBezTo>
                  <a:cubicBezTo>
                    <a:pt x="16" y="217"/>
                    <a:pt x="38" y="231"/>
                    <a:pt x="62" y="231"/>
                  </a:cubicBezTo>
                  <a:cubicBezTo>
                    <a:pt x="66" y="231"/>
                    <a:pt x="72" y="231"/>
                    <a:pt x="79" y="229"/>
                  </a:cubicBezTo>
                  <a:lnTo>
                    <a:pt x="449" y="108"/>
                  </a:lnTo>
                  <a:cubicBezTo>
                    <a:pt x="479" y="98"/>
                    <a:pt x="494" y="67"/>
                    <a:pt x="485" y="39"/>
                  </a:cubicBezTo>
                  <a:cubicBezTo>
                    <a:pt x="477" y="15"/>
                    <a:pt x="455" y="1"/>
                    <a:pt x="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7"/>
            <p:cNvSpPr/>
            <p:nvPr/>
          </p:nvSpPr>
          <p:spPr>
            <a:xfrm>
              <a:off x="7966505" y="2361284"/>
              <a:ext cx="54585" cy="56368"/>
            </a:xfrm>
            <a:custGeom>
              <a:avLst/>
              <a:gdLst/>
              <a:ahLst/>
              <a:cxnLst/>
              <a:rect l="l" t="t" r="r" b="b"/>
              <a:pathLst>
                <a:path w="1408" h="1454" extrusionOk="0">
                  <a:moveTo>
                    <a:pt x="167" y="1"/>
                  </a:moveTo>
                  <a:cubicBezTo>
                    <a:pt x="148" y="1"/>
                    <a:pt x="130" y="10"/>
                    <a:pt x="119" y="28"/>
                  </a:cubicBezTo>
                  <a:cubicBezTo>
                    <a:pt x="25" y="183"/>
                    <a:pt x="0" y="385"/>
                    <a:pt x="46" y="582"/>
                  </a:cubicBezTo>
                  <a:cubicBezTo>
                    <a:pt x="87" y="749"/>
                    <a:pt x="176" y="912"/>
                    <a:pt x="314" y="1066"/>
                  </a:cubicBezTo>
                  <a:cubicBezTo>
                    <a:pt x="452" y="1223"/>
                    <a:pt x="614" y="1338"/>
                    <a:pt x="784" y="1401"/>
                  </a:cubicBezTo>
                  <a:cubicBezTo>
                    <a:pt x="881" y="1436"/>
                    <a:pt x="983" y="1453"/>
                    <a:pt x="1083" y="1453"/>
                  </a:cubicBezTo>
                  <a:cubicBezTo>
                    <a:pt x="1182" y="1453"/>
                    <a:pt x="1278" y="1436"/>
                    <a:pt x="1368" y="1399"/>
                  </a:cubicBezTo>
                  <a:cubicBezTo>
                    <a:pt x="1396" y="1388"/>
                    <a:pt x="1407" y="1357"/>
                    <a:pt x="1397" y="1328"/>
                  </a:cubicBezTo>
                  <a:cubicBezTo>
                    <a:pt x="1389" y="1306"/>
                    <a:pt x="1368" y="1293"/>
                    <a:pt x="1346" y="1293"/>
                  </a:cubicBezTo>
                  <a:cubicBezTo>
                    <a:pt x="1339" y="1293"/>
                    <a:pt x="1333" y="1294"/>
                    <a:pt x="1326" y="1297"/>
                  </a:cubicBezTo>
                  <a:cubicBezTo>
                    <a:pt x="1252" y="1327"/>
                    <a:pt x="1169" y="1343"/>
                    <a:pt x="1084" y="1343"/>
                  </a:cubicBezTo>
                  <a:cubicBezTo>
                    <a:pt x="997" y="1343"/>
                    <a:pt x="908" y="1327"/>
                    <a:pt x="822" y="1295"/>
                  </a:cubicBezTo>
                  <a:cubicBezTo>
                    <a:pt x="670" y="1240"/>
                    <a:pt x="523" y="1136"/>
                    <a:pt x="395" y="991"/>
                  </a:cubicBezTo>
                  <a:cubicBezTo>
                    <a:pt x="271" y="851"/>
                    <a:pt x="188" y="704"/>
                    <a:pt x="153" y="555"/>
                  </a:cubicBezTo>
                  <a:cubicBezTo>
                    <a:pt x="114" y="385"/>
                    <a:pt x="136" y="214"/>
                    <a:pt x="214" y="83"/>
                  </a:cubicBezTo>
                  <a:cubicBezTo>
                    <a:pt x="228" y="58"/>
                    <a:pt x="221" y="25"/>
                    <a:pt x="194" y="8"/>
                  </a:cubicBezTo>
                  <a:cubicBezTo>
                    <a:pt x="185" y="3"/>
                    <a:pt x="17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7"/>
            <p:cNvSpPr/>
            <p:nvPr/>
          </p:nvSpPr>
          <p:spPr>
            <a:xfrm>
              <a:off x="7984184" y="2377024"/>
              <a:ext cx="17678" cy="23687"/>
            </a:xfrm>
            <a:custGeom>
              <a:avLst/>
              <a:gdLst/>
              <a:ahLst/>
              <a:cxnLst/>
              <a:rect l="l" t="t" r="r" b="b"/>
              <a:pathLst>
                <a:path w="456" h="611" extrusionOk="0">
                  <a:moveTo>
                    <a:pt x="84" y="1"/>
                  </a:moveTo>
                  <a:cubicBezTo>
                    <a:pt x="60" y="1"/>
                    <a:pt x="38" y="17"/>
                    <a:pt x="31" y="41"/>
                  </a:cubicBezTo>
                  <a:cubicBezTo>
                    <a:pt x="0" y="149"/>
                    <a:pt x="29" y="278"/>
                    <a:pt x="110" y="385"/>
                  </a:cubicBezTo>
                  <a:cubicBezTo>
                    <a:pt x="178" y="475"/>
                    <a:pt x="268" y="539"/>
                    <a:pt x="363" y="602"/>
                  </a:cubicBezTo>
                  <a:cubicBezTo>
                    <a:pt x="372" y="606"/>
                    <a:pt x="382" y="610"/>
                    <a:pt x="393" y="610"/>
                  </a:cubicBezTo>
                  <a:cubicBezTo>
                    <a:pt x="410" y="610"/>
                    <a:pt x="429" y="602"/>
                    <a:pt x="439" y="585"/>
                  </a:cubicBezTo>
                  <a:cubicBezTo>
                    <a:pt x="456" y="559"/>
                    <a:pt x="449" y="525"/>
                    <a:pt x="423" y="509"/>
                  </a:cubicBezTo>
                  <a:cubicBezTo>
                    <a:pt x="338" y="452"/>
                    <a:pt x="256" y="395"/>
                    <a:pt x="197" y="318"/>
                  </a:cubicBezTo>
                  <a:cubicBezTo>
                    <a:pt x="137" y="239"/>
                    <a:pt x="114" y="146"/>
                    <a:pt x="137" y="71"/>
                  </a:cubicBezTo>
                  <a:cubicBezTo>
                    <a:pt x="145" y="42"/>
                    <a:pt x="128" y="12"/>
                    <a:pt x="100" y="4"/>
                  </a:cubicBezTo>
                  <a:cubicBezTo>
                    <a:pt x="95" y="2"/>
                    <a:pt x="89"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7"/>
            <p:cNvSpPr/>
            <p:nvPr/>
          </p:nvSpPr>
          <p:spPr>
            <a:xfrm>
              <a:off x="8007910" y="2371945"/>
              <a:ext cx="4575" cy="6435"/>
            </a:xfrm>
            <a:custGeom>
              <a:avLst/>
              <a:gdLst/>
              <a:ahLst/>
              <a:cxnLst/>
              <a:rect l="l" t="t" r="r" b="b"/>
              <a:pathLst>
                <a:path w="118" h="166" extrusionOk="0">
                  <a:moveTo>
                    <a:pt x="53" y="1"/>
                  </a:moveTo>
                  <a:cubicBezTo>
                    <a:pt x="23" y="1"/>
                    <a:pt x="1" y="26"/>
                    <a:pt x="2" y="58"/>
                  </a:cubicBezTo>
                  <a:lnTo>
                    <a:pt x="5" y="115"/>
                  </a:lnTo>
                  <a:cubicBezTo>
                    <a:pt x="8" y="143"/>
                    <a:pt x="32" y="166"/>
                    <a:pt x="60" y="166"/>
                  </a:cubicBezTo>
                  <a:lnTo>
                    <a:pt x="65" y="166"/>
                  </a:lnTo>
                  <a:cubicBezTo>
                    <a:pt x="94" y="165"/>
                    <a:pt x="117" y="139"/>
                    <a:pt x="116" y="109"/>
                  </a:cubicBezTo>
                  <a:lnTo>
                    <a:pt x="112" y="52"/>
                  </a:lnTo>
                  <a:cubicBezTo>
                    <a:pt x="110" y="24"/>
                    <a:pt x="8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7"/>
            <p:cNvSpPr/>
            <p:nvPr/>
          </p:nvSpPr>
          <p:spPr>
            <a:xfrm>
              <a:off x="7982827" y="2338953"/>
              <a:ext cx="9149" cy="7986"/>
            </a:xfrm>
            <a:custGeom>
              <a:avLst/>
              <a:gdLst/>
              <a:ahLst/>
              <a:cxnLst/>
              <a:rect l="l" t="t" r="r" b="b"/>
              <a:pathLst>
                <a:path w="236" h="206" extrusionOk="0">
                  <a:moveTo>
                    <a:pt x="175" y="1"/>
                  </a:moveTo>
                  <a:cubicBezTo>
                    <a:pt x="167" y="1"/>
                    <a:pt x="159" y="2"/>
                    <a:pt x="152" y="6"/>
                  </a:cubicBezTo>
                  <a:cubicBezTo>
                    <a:pt x="96" y="29"/>
                    <a:pt x="49" y="70"/>
                    <a:pt x="17" y="120"/>
                  </a:cubicBezTo>
                  <a:cubicBezTo>
                    <a:pt x="1" y="147"/>
                    <a:pt x="8" y="181"/>
                    <a:pt x="32" y="197"/>
                  </a:cubicBezTo>
                  <a:cubicBezTo>
                    <a:pt x="42" y="202"/>
                    <a:pt x="52" y="205"/>
                    <a:pt x="64" y="205"/>
                  </a:cubicBezTo>
                  <a:cubicBezTo>
                    <a:pt x="81" y="205"/>
                    <a:pt x="99" y="197"/>
                    <a:pt x="108" y="178"/>
                  </a:cubicBezTo>
                  <a:cubicBezTo>
                    <a:pt x="129" y="147"/>
                    <a:pt x="159" y="121"/>
                    <a:pt x="195" y="105"/>
                  </a:cubicBezTo>
                  <a:cubicBezTo>
                    <a:pt x="223" y="96"/>
                    <a:pt x="236" y="63"/>
                    <a:pt x="223" y="34"/>
                  </a:cubicBezTo>
                  <a:cubicBezTo>
                    <a:pt x="216" y="13"/>
                    <a:pt x="196"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7"/>
            <p:cNvSpPr/>
            <p:nvPr/>
          </p:nvSpPr>
          <p:spPr>
            <a:xfrm>
              <a:off x="8032218" y="2385088"/>
              <a:ext cx="8800" cy="11126"/>
            </a:xfrm>
            <a:custGeom>
              <a:avLst/>
              <a:gdLst/>
              <a:ahLst/>
              <a:cxnLst/>
              <a:rect l="l" t="t" r="r" b="b"/>
              <a:pathLst>
                <a:path w="227" h="287" extrusionOk="0">
                  <a:moveTo>
                    <a:pt x="166" y="1"/>
                  </a:moveTo>
                  <a:cubicBezTo>
                    <a:pt x="147" y="1"/>
                    <a:pt x="129" y="10"/>
                    <a:pt x="118" y="28"/>
                  </a:cubicBezTo>
                  <a:lnTo>
                    <a:pt x="13" y="204"/>
                  </a:lnTo>
                  <a:cubicBezTo>
                    <a:pt x="0" y="230"/>
                    <a:pt x="6" y="263"/>
                    <a:pt x="33" y="280"/>
                  </a:cubicBezTo>
                  <a:cubicBezTo>
                    <a:pt x="41" y="284"/>
                    <a:pt x="53" y="287"/>
                    <a:pt x="61" y="287"/>
                  </a:cubicBezTo>
                  <a:cubicBezTo>
                    <a:pt x="80" y="287"/>
                    <a:pt x="97" y="277"/>
                    <a:pt x="108" y="260"/>
                  </a:cubicBezTo>
                  <a:lnTo>
                    <a:pt x="212" y="83"/>
                  </a:lnTo>
                  <a:cubicBezTo>
                    <a:pt x="227" y="58"/>
                    <a:pt x="219" y="25"/>
                    <a:pt x="194" y="8"/>
                  </a:cubicBezTo>
                  <a:cubicBezTo>
                    <a:pt x="185" y="3"/>
                    <a:pt x="17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 name="Google Shape;6229;p73"/>
          <p:cNvSpPr txBox="1">
            <a:spLocks/>
          </p:cNvSpPr>
          <p:nvPr/>
        </p:nvSpPr>
        <p:spPr>
          <a:xfrm rot="-355">
            <a:off x="2475670" y="4283041"/>
            <a:ext cx="4650203" cy="86579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1pPr>
            <a:lvl2pPr marL="914400" marR="0" lvl="1" indent="-317500" algn="ctr" rtl="0">
              <a:lnSpc>
                <a:spcPct val="100000"/>
              </a:lnSpc>
              <a:spcBef>
                <a:spcPts val="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2pPr>
            <a:lvl3pPr marL="1371600" marR="0" lvl="2"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3pPr>
            <a:lvl4pPr marL="1828800" marR="0" lvl="3"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4pPr>
            <a:lvl5pPr marL="2286000" marR="0" lvl="4"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5pPr>
            <a:lvl6pPr marL="2743200" marR="0" lvl="5"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6pPr>
            <a:lvl7pPr marL="3200400" marR="0" lvl="6"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7pPr>
            <a:lvl8pPr marL="3657600" marR="0" lvl="7" indent="-317500" algn="ctr" rtl="0">
              <a:lnSpc>
                <a:spcPct val="100000"/>
              </a:lnSpc>
              <a:spcBef>
                <a:spcPts val="1600"/>
              </a:spcBef>
              <a:spcAft>
                <a:spcPts val="0"/>
              </a:spcAft>
              <a:buClr>
                <a:schemeClr val="dk1"/>
              </a:buClr>
              <a:buSzPts val="1400"/>
              <a:buFont typeface="Nunito"/>
              <a:buNone/>
              <a:defRPr sz="1400" b="0" i="0" u="none" strike="noStrike" cap="none">
                <a:solidFill>
                  <a:schemeClr val="dk1"/>
                </a:solidFill>
                <a:latin typeface="Nunito"/>
                <a:ea typeface="Nunito"/>
                <a:cs typeface="Nunito"/>
                <a:sym typeface="Nunito"/>
              </a:defRPr>
            </a:lvl8pPr>
            <a:lvl9pPr marL="4114800" marR="0" lvl="8" indent="-317500" algn="ctr" rtl="0">
              <a:lnSpc>
                <a:spcPct val="100000"/>
              </a:lnSpc>
              <a:spcBef>
                <a:spcPts val="1600"/>
              </a:spcBef>
              <a:spcAft>
                <a:spcPts val="1600"/>
              </a:spcAft>
              <a:buClr>
                <a:schemeClr val="dk1"/>
              </a:buClr>
              <a:buSzPts val="1400"/>
              <a:buFont typeface="Nunito"/>
              <a:buNone/>
              <a:defRPr sz="1400" b="0" i="0" u="none" strike="noStrike" cap="none">
                <a:solidFill>
                  <a:schemeClr val="dk1"/>
                </a:solidFill>
                <a:latin typeface="Nunito"/>
                <a:ea typeface="Nunito"/>
                <a:cs typeface="Nunito"/>
                <a:sym typeface="Nunito"/>
              </a:defRPr>
            </a:lvl9pPr>
          </a:lstStyle>
          <a:p>
            <a:pPr marL="0" indent="0"/>
            <a:r>
              <a:rPr lang="en-US" sz="1600" dirty="0" smtClean="0"/>
              <a:t>You can replace the image on the screen with your own work. Just right-click on it and select </a:t>
            </a:r>
            <a:r>
              <a:rPr lang="en-US" sz="1600" b="1" dirty="0" smtClean="0">
                <a:solidFill>
                  <a:schemeClr val="accent6"/>
                </a:solidFill>
              </a:rPr>
              <a:t>“Replace image”</a:t>
            </a:r>
            <a:endParaRPr lang="en-US" sz="1600" b="1" dirty="0">
              <a:solidFill>
                <a:schemeClr val="accent6"/>
              </a:solidFill>
            </a:endParaRPr>
          </a:p>
        </p:txBody>
      </p:sp>
      <p:pic>
        <p:nvPicPr>
          <p:cNvPr id="5" name="Imagen 4"/>
          <p:cNvPicPr>
            <a:picLocks noChangeAspect="1"/>
          </p:cNvPicPr>
          <p:nvPr/>
        </p:nvPicPr>
        <p:blipFill>
          <a:blip r:embed="rId3"/>
          <a:stretch>
            <a:fillRect/>
          </a:stretch>
        </p:blipFill>
        <p:spPr>
          <a:xfrm>
            <a:off x="2888953" y="1788262"/>
            <a:ext cx="3385572" cy="2382439"/>
          </a:xfrm>
          <a:prstGeom prst="rect">
            <a:avLst/>
          </a:prstGeom>
        </p:spPr>
      </p:pic>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6828"/>
        <p:cNvGrpSpPr/>
        <p:nvPr/>
      </p:nvGrpSpPr>
      <p:grpSpPr>
        <a:xfrm>
          <a:off x="0" y="0"/>
          <a:ext cx="0" cy="0"/>
          <a:chOff x="0" y="0"/>
          <a:chExt cx="0" cy="0"/>
        </a:xfrm>
      </p:grpSpPr>
      <p:sp>
        <p:nvSpPr>
          <p:cNvPr id="6829" name="Google Shape;6829;p7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6830" name="Google Shape;6830;p78"/>
          <p:cNvGrpSpPr/>
          <p:nvPr/>
        </p:nvGrpSpPr>
        <p:grpSpPr>
          <a:xfrm>
            <a:off x="720000" y="1705850"/>
            <a:ext cx="1278001" cy="1175078"/>
            <a:chOff x="720000" y="1705850"/>
            <a:chExt cx="1278001" cy="1175078"/>
          </a:xfrm>
        </p:grpSpPr>
        <p:sp>
          <p:nvSpPr>
            <p:cNvPr id="6831" name="Google Shape;6831;p78"/>
            <p:cNvSpPr/>
            <p:nvPr/>
          </p:nvSpPr>
          <p:spPr>
            <a:xfrm>
              <a:off x="720000" y="1705850"/>
              <a:ext cx="1256434" cy="1175078"/>
            </a:xfrm>
            <a:custGeom>
              <a:avLst/>
              <a:gdLst/>
              <a:ahLst/>
              <a:cxnLst/>
              <a:rect l="l" t="t" r="r" b="b"/>
              <a:pathLst>
                <a:path w="79133" h="74009" extrusionOk="0">
                  <a:moveTo>
                    <a:pt x="53430" y="0"/>
                  </a:moveTo>
                  <a:cubicBezTo>
                    <a:pt x="52490" y="0"/>
                    <a:pt x="51543" y="69"/>
                    <a:pt x="50596" y="211"/>
                  </a:cubicBezTo>
                  <a:cubicBezTo>
                    <a:pt x="49230" y="416"/>
                    <a:pt x="47882" y="759"/>
                    <a:pt x="46593" y="1256"/>
                  </a:cubicBezTo>
                  <a:cubicBezTo>
                    <a:pt x="45510" y="1673"/>
                    <a:pt x="44558" y="2430"/>
                    <a:pt x="43504" y="2840"/>
                  </a:cubicBezTo>
                  <a:cubicBezTo>
                    <a:pt x="41171" y="3745"/>
                    <a:pt x="39453" y="5671"/>
                    <a:pt x="37234" y="6780"/>
                  </a:cubicBezTo>
                  <a:cubicBezTo>
                    <a:pt x="33778" y="8511"/>
                    <a:pt x="29580" y="7694"/>
                    <a:pt x="26030" y="9287"/>
                  </a:cubicBezTo>
                  <a:cubicBezTo>
                    <a:pt x="23915" y="10237"/>
                    <a:pt x="22552" y="11878"/>
                    <a:pt x="21500" y="13907"/>
                  </a:cubicBezTo>
                  <a:cubicBezTo>
                    <a:pt x="21500" y="13908"/>
                    <a:pt x="21352" y="14193"/>
                    <a:pt x="21352" y="14193"/>
                  </a:cubicBezTo>
                  <a:cubicBezTo>
                    <a:pt x="21103" y="14685"/>
                    <a:pt x="20918" y="15139"/>
                    <a:pt x="20775" y="15506"/>
                  </a:cubicBezTo>
                  <a:lnTo>
                    <a:pt x="20659" y="15797"/>
                  </a:lnTo>
                  <a:cubicBezTo>
                    <a:pt x="20380" y="16540"/>
                    <a:pt x="20180" y="17080"/>
                    <a:pt x="19607" y="17670"/>
                  </a:cubicBezTo>
                  <a:cubicBezTo>
                    <a:pt x="17289" y="20056"/>
                    <a:pt x="14680" y="22346"/>
                    <a:pt x="12981" y="25240"/>
                  </a:cubicBezTo>
                  <a:cubicBezTo>
                    <a:pt x="12939" y="25313"/>
                    <a:pt x="12890" y="25392"/>
                    <a:pt x="12810" y="25422"/>
                  </a:cubicBezTo>
                  <a:cubicBezTo>
                    <a:pt x="12786" y="25431"/>
                    <a:pt x="12760" y="25434"/>
                    <a:pt x="12734" y="25434"/>
                  </a:cubicBezTo>
                  <a:cubicBezTo>
                    <a:pt x="12691" y="25434"/>
                    <a:pt x="12648" y="25425"/>
                    <a:pt x="12606" y="25416"/>
                  </a:cubicBezTo>
                  <a:cubicBezTo>
                    <a:pt x="11243" y="25107"/>
                    <a:pt x="9944" y="24833"/>
                    <a:pt x="8538" y="24833"/>
                  </a:cubicBezTo>
                  <a:cubicBezTo>
                    <a:pt x="7887" y="24833"/>
                    <a:pt x="7220" y="24881"/>
                    <a:pt x="6543" y="24972"/>
                  </a:cubicBezTo>
                  <a:lnTo>
                    <a:pt x="1712" y="25644"/>
                  </a:lnTo>
                  <a:cubicBezTo>
                    <a:pt x="686" y="25785"/>
                    <a:pt x="1" y="26775"/>
                    <a:pt x="230" y="27785"/>
                  </a:cubicBezTo>
                  <a:lnTo>
                    <a:pt x="1342" y="32693"/>
                  </a:lnTo>
                  <a:cubicBezTo>
                    <a:pt x="1553" y="33560"/>
                    <a:pt x="2167" y="35847"/>
                    <a:pt x="3380" y="38812"/>
                  </a:cubicBezTo>
                  <a:cubicBezTo>
                    <a:pt x="4867" y="42438"/>
                    <a:pt x="7529" y="47741"/>
                    <a:pt x="11780" y="52378"/>
                  </a:cubicBezTo>
                  <a:cubicBezTo>
                    <a:pt x="18085" y="59274"/>
                    <a:pt x="26267" y="62921"/>
                    <a:pt x="35450" y="62921"/>
                  </a:cubicBezTo>
                  <a:cubicBezTo>
                    <a:pt x="38310" y="62921"/>
                    <a:pt x="41301" y="62565"/>
                    <a:pt x="44385" y="61858"/>
                  </a:cubicBezTo>
                  <a:cubicBezTo>
                    <a:pt x="44518" y="61828"/>
                    <a:pt x="44653" y="61813"/>
                    <a:pt x="44787" y="61813"/>
                  </a:cubicBezTo>
                  <a:cubicBezTo>
                    <a:pt x="45177" y="61813"/>
                    <a:pt x="45560" y="61941"/>
                    <a:pt x="45874" y="62185"/>
                  </a:cubicBezTo>
                  <a:cubicBezTo>
                    <a:pt x="50900" y="66089"/>
                    <a:pt x="56830" y="69320"/>
                    <a:pt x="63550" y="71808"/>
                  </a:cubicBezTo>
                  <a:lnTo>
                    <a:pt x="69162" y="73896"/>
                  </a:lnTo>
                  <a:cubicBezTo>
                    <a:pt x="69368" y="73972"/>
                    <a:pt x="69576" y="74008"/>
                    <a:pt x="69780" y="74008"/>
                  </a:cubicBezTo>
                  <a:cubicBezTo>
                    <a:pt x="70673" y="74008"/>
                    <a:pt x="71474" y="73323"/>
                    <a:pt x="71543" y="72365"/>
                  </a:cubicBezTo>
                  <a:lnTo>
                    <a:pt x="71973" y="66387"/>
                  </a:lnTo>
                  <a:cubicBezTo>
                    <a:pt x="72075" y="64884"/>
                    <a:pt x="71994" y="63498"/>
                    <a:pt x="71786" y="62236"/>
                  </a:cubicBezTo>
                  <a:cubicBezTo>
                    <a:pt x="71677" y="61580"/>
                    <a:pt x="71937" y="60927"/>
                    <a:pt x="72460" y="60518"/>
                  </a:cubicBezTo>
                  <a:cubicBezTo>
                    <a:pt x="74136" y="59208"/>
                    <a:pt x="75078" y="57907"/>
                    <a:pt x="75261" y="57643"/>
                  </a:cubicBezTo>
                  <a:lnTo>
                    <a:pt x="78486" y="53027"/>
                  </a:lnTo>
                  <a:cubicBezTo>
                    <a:pt x="79132" y="52095"/>
                    <a:pt x="78748" y="50801"/>
                    <a:pt x="77695" y="50375"/>
                  </a:cubicBezTo>
                  <a:lnTo>
                    <a:pt x="72470" y="48263"/>
                  </a:lnTo>
                  <a:cubicBezTo>
                    <a:pt x="72462" y="48261"/>
                    <a:pt x="72455" y="48257"/>
                    <a:pt x="72448" y="48255"/>
                  </a:cubicBezTo>
                  <a:cubicBezTo>
                    <a:pt x="71391" y="47827"/>
                    <a:pt x="71002" y="46504"/>
                    <a:pt x="71684" y="45588"/>
                  </a:cubicBezTo>
                  <a:cubicBezTo>
                    <a:pt x="76523" y="39085"/>
                    <a:pt x="78383" y="31274"/>
                    <a:pt x="76959" y="22885"/>
                  </a:cubicBezTo>
                  <a:cubicBezTo>
                    <a:pt x="76336" y="19217"/>
                    <a:pt x="75372" y="15437"/>
                    <a:pt x="73474" y="12205"/>
                  </a:cubicBezTo>
                  <a:cubicBezTo>
                    <a:pt x="69364" y="5213"/>
                    <a:pt x="61626" y="0"/>
                    <a:pt x="53430"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8"/>
            <p:cNvSpPr/>
            <p:nvPr/>
          </p:nvSpPr>
          <p:spPr>
            <a:xfrm>
              <a:off x="1329469" y="1804502"/>
              <a:ext cx="452795" cy="315803"/>
            </a:xfrm>
            <a:custGeom>
              <a:avLst/>
              <a:gdLst/>
              <a:ahLst/>
              <a:cxnLst/>
              <a:rect l="l" t="t" r="r" b="b"/>
              <a:pathLst>
                <a:path w="28518" h="19890" extrusionOk="0">
                  <a:moveTo>
                    <a:pt x="15438" y="1"/>
                  </a:moveTo>
                  <a:cubicBezTo>
                    <a:pt x="14375" y="1"/>
                    <a:pt x="13323" y="101"/>
                    <a:pt x="12318" y="314"/>
                  </a:cubicBezTo>
                  <a:cubicBezTo>
                    <a:pt x="10698" y="661"/>
                    <a:pt x="9199" y="1298"/>
                    <a:pt x="7964" y="2275"/>
                  </a:cubicBezTo>
                  <a:lnTo>
                    <a:pt x="1" y="13076"/>
                  </a:lnTo>
                  <a:cubicBezTo>
                    <a:pt x="3034" y="11150"/>
                    <a:pt x="6051" y="10398"/>
                    <a:pt x="8914" y="10398"/>
                  </a:cubicBezTo>
                  <a:cubicBezTo>
                    <a:pt x="18427" y="10398"/>
                    <a:pt x="26254" y="18691"/>
                    <a:pt x="27426" y="19765"/>
                  </a:cubicBezTo>
                  <a:cubicBezTo>
                    <a:pt x="27515" y="19845"/>
                    <a:pt x="27560" y="19889"/>
                    <a:pt x="27560" y="19889"/>
                  </a:cubicBezTo>
                  <a:cubicBezTo>
                    <a:pt x="27560" y="19889"/>
                    <a:pt x="27579" y="19778"/>
                    <a:pt x="27610" y="19572"/>
                  </a:cubicBezTo>
                  <a:cubicBezTo>
                    <a:pt x="27752" y="18667"/>
                    <a:pt x="28156" y="15953"/>
                    <a:pt x="28331" y="13076"/>
                  </a:cubicBezTo>
                  <a:cubicBezTo>
                    <a:pt x="28517" y="10025"/>
                    <a:pt x="28455" y="6792"/>
                    <a:pt x="27560" y="5354"/>
                  </a:cubicBezTo>
                  <a:cubicBezTo>
                    <a:pt x="25587" y="2179"/>
                    <a:pt x="20384" y="1"/>
                    <a:pt x="154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8"/>
            <p:cNvSpPr/>
            <p:nvPr/>
          </p:nvSpPr>
          <p:spPr>
            <a:xfrm>
              <a:off x="1268815" y="1789275"/>
              <a:ext cx="529737" cy="361213"/>
            </a:xfrm>
            <a:custGeom>
              <a:avLst/>
              <a:gdLst/>
              <a:ahLst/>
              <a:cxnLst/>
              <a:rect l="l" t="t" r="r" b="b"/>
              <a:pathLst>
                <a:path w="33364" h="22750" extrusionOk="0">
                  <a:moveTo>
                    <a:pt x="19257" y="1918"/>
                  </a:moveTo>
                  <a:cubicBezTo>
                    <a:pt x="23965" y="1918"/>
                    <a:pt x="28827" y="4026"/>
                    <a:pt x="30565" y="6820"/>
                  </a:cubicBezTo>
                  <a:cubicBezTo>
                    <a:pt x="30924" y="7400"/>
                    <a:pt x="31491" y="9103"/>
                    <a:pt x="31194" y="13977"/>
                  </a:cubicBezTo>
                  <a:cubicBezTo>
                    <a:pt x="31185" y="14102"/>
                    <a:pt x="31180" y="14227"/>
                    <a:pt x="31170" y="14350"/>
                  </a:cubicBezTo>
                  <a:cubicBezTo>
                    <a:pt x="31050" y="16078"/>
                    <a:pt x="30859" y="17715"/>
                    <a:pt x="30700" y="18881"/>
                  </a:cubicBezTo>
                  <a:cubicBezTo>
                    <a:pt x="24609" y="13250"/>
                    <a:pt x="18567" y="10394"/>
                    <a:pt x="12734" y="10394"/>
                  </a:cubicBezTo>
                  <a:cubicBezTo>
                    <a:pt x="10753" y="10394"/>
                    <a:pt x="8814" y="10739"/>
                    <a:pt x="6941" y="11422"/>
                  </a:cubicBezTo>
                  <a:lnTo>
                    <a:pt x="12476" y="3911"/>
                  </a:lnTo>
                  <a:cubicBezTo>
                    <a:pt x="13526" y="3105"/>
                    <a:pt x="14828" y="2533"/>
                    <a:pt x="16334" y="2211"/>
                  </a:cubicBezTo>
                  <a:cubicBezTo>
                    <a:pt x="16930" y="2086"/>
                    <a:pt x="17548" y="2001"/>
                    <a:pt x="18187" y="1961"/>
                  </a:cubicBezTo>
                  <a:cubicBezTo>
                    <a:pt x="18537" y="1933"/>
                    <a:pt x="18892" y="1918"/>
                    <a:pt x="19257" y="1918"/>
                  </a:cubicBezTo>
                  <a:close/>
                  <a:moveTo>
                    <a:pt x="19257" y="0"/>
                  </a:moveTo>
                  <a:cubicBezTo>
                    <a:pt x="18884" y="0"/>
                    <a:pt x="18509" y="15"/>
                    <a:pt x="18144" y="38"/>
                  </a:cubicBezTo>
                  <a:cubicBezTo>
                    <a:pt x="17380" y="85"/>
                    <a:pt x="16646" y="187"/>
                    <a:pt x="15936" y="336"/>
                  </a:cubicBezTo>
                  <a:cubicBezTo>
                    <a:pt x="14088" y="729"/>
                    <a:pt x="12489" y="1455"/>
                    <a:pt x="11189" y="2481"/>
                  </a:cubicBezTo>
                  <a:lnTo>
                    <a:pt x="11088" y="2563"/>
                  </a:lnTo>
                  <a:lnTo>
                    <a:pt x="4800" y="11092"/>
                  </a:lnTo>
                  <a:lnTo>
                    <a:pt x="1" y="17595"/>
                  </a:lnTo>
                  <a:lnTo>
                    <a:pt x="1" y="17595"/>
                  </a:lnTo>
                  <a:lnTo>
                    <a:pt x="4335" y="14845"/>
                  </a:lnTo>
                  <a:cubicBezTo>
                    <a:pt x="5617" y="14030"/>
                    <a:pt x="6946" y="13405"/>
                    <a:pt x="8314" y="12988"/>
                  </a:cubicBezTo>
                  <a:cubicBezTo>
                    <a:pt x="9749" y="12541"/>
                    <a:pt x="11228" y="12316"/>
                    <a:pt x="12734" y="12316"/>
                  </a:cubicBezTo>
                  <a:cubicBezTo>
                    <a:pt x="18326" y="12316"/>
                    <a:pt x="24206" y="15258"/>
                    <a:pt x="30216" y="21065"/>
                  </a:cubicBezTo>
                  <a:cubicBezTo>
                    <a:pt x="30378" y="21224"/>
                    <a:pt x="30509" y="21348"/>
                    <a:pt x="30595" y="21430"/>
                  </a:cubicBezTo>
                  <a:lnTo>
                    <a:pt x="30853" y="21669"/>
                  </a:lnTo>
                  <a:lnTo>
                    <a:pt x="32015" y="22750"/>
                  </a:lnTo>
                  <a:lnTo>
                    <a:pt x="32328" y="21017"/>
                  </a:lnTo>
                  <a:cubicBezTo>
                    <a:pt x="32328" y="21017"/>
                    <a:pt x="32348" y="20892"/>
                    <a:pt x="32377" y="20681"/>
                  </a:cubicBezTo>
                  <a:cubicBezTo>
                    <a:pt x="32507" y="19890"/>
                    <a:pt x="32929" y="17082"/>
                    <a:pt x="33111" y="14091"/>
                  </a:cubicBezTo>
                  <a:cubicBezTo>
                    <a:pt x="33363" y="9915"/>
                    <a:pt x="33067" y="7204"/>
                    <a:pt x="32192" y="5808"/>
                  </a:cubicBezTo>
                  <a:cubicBezTo>
                    <a:pt x="30104" y="2443"/>
                    <a:pt x="24662" y="0"/>
                    <a:pt x="19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8"/>
            <p:cNvSpPr/>
            <p:nvPr/>
          </p:nvSpPr>
          <p:spPr>
            <a:xfrm>
              <a:off x="1254222" y="1840593"/>
              <a:ext cx="579243" cy="912401"/>
            </a:xfrm>
            <a:custGeom>
              <a:avLst/>
              <a:gdLst/>
              <a:ahLst/>
              <a:cxnLst/>
              <a:rect l="l" t="t" r="r" b="b"/>
              <a:pathLst>
                <a:path w="36482" h="57465" extrusionOk="0">
                  <a:moveTo>
                    <a:pt x="12703" y="0"/>
                  </a:moveTo>
                  <a:lnTo>
                    <a:pt x="12703" y="0"/>
                  </a:lnTo>
                  <a:cubicBezTo>
                    <a:pt x="12010" y="147"/>
                    <a:pt x="11083" y="640"/>
                    <a:pt x="10061" y="1319"/>
                  </a:cubicBezTo>
                  <a:cubicBezTo>
                    <a:pt x="3936" y="5377"/>
                    <a:pt x="285" y="12147"/>
                    <a:pt x="50" y="19312"/>
                  </a:cubicBezTo>
                  <a:cubicBezTo>
                    <a:pt x="1" y="20868"/>
                    <a:pt x="111" y="22438"/>
                    <a:pt x="393" y="24006"/>
                  </a:cubicBezTo>
                  <a:cubicBezTo>
                    <a:pt x="1285" y="28997"/>
                    <a:pt x="3372" y="34341"/>
                    <a:pt x="7016" y="39426"/>
                  </a:cubicBezTo>
                  <a:cubicBezTo>
                    <a:pt x="12059" y="46470"/>
                    <a:pt x="20090" y="53023"/>
                    <a:pt x="32080" y="57465"/>
                  </a:cubicBezTo>
                  <a:cubicBezTo>
                    <a:pt x="32406" y="52903"/>
                    <a:pt x="30077" y="50149"/>
                    <a:pt x="28845" y="49025"/>
                  </a:cubicBezTo>
                  <a:cubicBezTo>
                    <a:pt x="28693" y="48886"/>
                    <a:pt x="28804" y="48648"/>
                    <a:pt x="28999" y="48648"/>
                  </a:cubicBezTo>
                  <a:cubicBezTo>
                    <a:pt x="29012" y="48648"/>
                    <a:pt x="29025" y="48649"/>
                    <a:pt x="29039" y="48651"/>
                  </a:cubicBezTo>
                  <a:cubicBezTo>
                    <a:pt x="29486" y="48728"/>
                    <a:pt x="29916" y="48763"/>
                    <a:pt x="30326" y="48763"/>
                  </a:cubicBezTo>
                  <a:cubicBezTo>
                    <a:pt x="34248" y="48763"/>
                    <a:pt x="36482" y="45574"/>
                    <a:pt x="36482" y="45574"/>
                  </a:cubicBezTo>
                  <a:cubicBezTo>
                    <a:pt x="28450" y="42332"/>
                    <a:pt x="22506" y="38823"/>
                    <a:pt x="18163" y="35244"/>
                  </a:cubicBezTo>
                  <a:cubicBezTo>
                    <a:pt x="14538" y="32263"/>
                    <a:pt x="12030" y="29227"/>
                    <a:pt x="10350" y="26256"/>
                  </a:cubicBezTo>
                  <a:cubicBezTo>
                    <a:pt x="2569" y="12463"/>
                    <a:pt x="12703" y="0"/>
                    <a:pt x="127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8"/>
            <p:cNvSpPr/>
            <p:nvPr/>
          </p:nvSpPr>
          <p:spPr>
            <a:xfrm>
              <a:off x="1239376" y="1816744"/>
              <a:ext cx="617587" cy="957556"/>
            </a:xfrm>
            <a:custGeom>
              <a:avLst/>
              <a:gdLst/>
              <a:ahLst/>
              <a:cxnLst/>
              <a:rect l="l" t="t" r="r" b="b"/>
              <a:pathLst>
                <a:path w="38897" h="60309" extrusionOk="0">
                  <a:moveTo>
                    <a:pt x="10847" y="4091"/>
                  </a:moveTo>
                  <a:cubicBezTo>
                    <a:pt x="8269" y="8825"/>
                    <a:pt x="4804" y="18232"/>
                    <a:pt x="10448" y="28235"/>
                  </a:cubicBezTo>
                  <a:cubicBezTo>
                    <a:pt x="10587" y="28485"/>
                    <a:pt x="10736" y="28733"/>
                    <a:pt x="10889" y="28983"/>
                  </a:cubicBezTo>
                  <a:cubicBezTo>
                    <a:pt x="12718" y="31988"/>
                    <a:pt x="15267" y="34844"/>
                    <a:pt x="18488" y="37489"/>
                  </a:cubicBezTo>
                  <a:cubicBezTo>
                    <a:pt x="19870" y="38630"/>
                    <a:pt x="21392" y="39744"/>
                    <a:pt x="23038" y="40820"/>
                  </a:cubicBezTo>
                  <a:cubicBezTo>
                    <a:pt x="26676" y="43200"/>
                    <a:pt x="30945" y="45418"/>
                    <a:pt x="35786" y="47448"/>
                  </a:cubicBezTo>
                  <a:cubicBezTo>
                    <a:pt x="34906" y="48254"/>
                    <a:pt x="33356" y="49305"/>
                    <a:pt x="31263" y="49305"/>
                  </a:cubicBezTo>
                  <a:cubicBezTo>
                    <a:pt x="30893" y="49305"/>
                    <a:pt x="30514" y="49272"/>
                    <a:pt x="30135" y="49209"/>
                  </a:cubicBezTo>
                  <a:lnTo>
                    <a:pt x="29934" y="49189"/>
                  </a:lnTo>
                  <a:cubicBezTo>
                    <a:pt x="29439" y="49189"/>
                    <a:pt x="29008" y="49486"/>
                    <a:pt x="28829" y="49947"/>
                  </a:cubicBezTo>
                  <a:cubicBezTo>
                    <a:pt x="28652" y="50398"/>
                    <a:pt x="28772" y="50908"/>
                    <a:pt x="29132" y="51234"/>
                  </a:cubicBezTo>
                  <a:cubicBezTo>
                    <a:pt x="30211" y="52223"/>
                    <a:pt x="31910" y="54276"/>
                    <a:pt x="32073" y="57579"/>
                  </a:cubicBezTo>
                  <a:cubicBezTo>
                    <a:pt x="24438" y="54584"/>
                    <a:pt x="18106" y="50576"/>
                    <a:pt x="13176" y="45618"/>
                  </a:cubicBezTo>
                  <a:cubicBezTo>
                    <a:pt x="11540" y="43971"/>
                    <a:pt x="10057" y="42220"/>
                    <a:pt x="8732" y="40366"/>
                  </a:cubicBezTo>
                  <a:cubicBezTo>
                    <a:pt x="5746" y="36201"/>
                    <a:pt x="3630" y="31535"/>
                    <a:pt x="2569" y="26784"/>
                  </a:cubicBezTo>
                  <a:cubicBezTo>
                    <a:pt x="2454" y="26303"/>
                    <a:pt x="2357" y="25824"/>
                    <a:pt x="2271" y="25340"/>
                  </a:cubicBezTo>
                  <a:cubicBezTo>
                    <a:pt x="2006" y="23861"/>
                    <a:pt x="1897" y="22349"/>
                    <a:pt x="1943" y="20848"/>
                  </a:cubicBezTo>
                  <a:cubicBezTo>
                    <a:pt x="2159" y="14161"/>
                    <a:pt x="5476" y="7955"/>
                    <a:pt x="10847" y="4091"/>
                  </a:cubicBezTo>
                  <a:close/>
                  <a:moveTo>
                    <a:pt x="16098" y="1"/>
                  </a:moveTo>
                  <a:lnTo>
                    <a:pt x="13439" y="562"/>
                  </a:lnTo>
                  <a:cubicBezTo>
                    <a:pt x="12670" y="725"/>
                    <a:pt x="11696" y="1205"/>
                    <a:pt x="10467" y="2021"/>
                  </a:cubicBezTo>
                  <a:cubicBezTo>
                    <a:pt x="4179" y="6187"/>
                    <a:pt x="277" y="13199"/>
                    <a:pt x="29" y="20783"/>
                  </a:cubicBezTo>
                  <a:cubicBezTo>
                    <a:pt x="0" y="21748"/>
                    <a:pt x="29" y="22717"/>
                    <a:pt x="111" y="23678"/>
                  </a:cubicBezTo>
                  <a:cubicBezTo>
                    <a:pt x="173" y="24344"/>
                    <a:pt x="265" y="25011"/>
                    <a:pt x="385" y="25674"/>
                  </a:cubicBezTo>
                  <a:cubicBezTo>
                    <a:pt x="1373" y="31198"/>
                    <a:pt x="3720" y="36665"/>
                    <a:pt x="7177" y="41484"/>
                  </a:cubicBezTo>
                  <a:cubicBezTo>
                    <a:pt x="8251" y="42982"/>
                    <a:pt x="9418" y="44417"/>
                    <a:pt x="10685" y="45784"/>
                  </a:cubicBezTo>
                  <a:cubicBezTo>
                    <a:pt x="16228" y="51774"/>
                    <a:pt x="23601" y="56498"/>
                    <a:pt x="32687" y="59863"/>
                  </a:cubicBezTo>
                  <a:lnTo>
                    <a:pt x="33887" y="60309"/>
                  </a:lnTo>
                  <a:lnTo>
                    <a:pt x="33978" y="59033"/>
                  </a:lnTo>
                  <a:cubicBezTo>
                    <a:pt x="34232" y="55424"/>
                    <a:pt x="32980" y="52851"/>
                    <a:pt x="31717" y="51215"/>
                  </a:cubicBezTo>
                  <a:cubicBezTo>
                    <a:pt x="35806" y="50989"/>
                    <a:pt x="38110" y="47768"/>
                    <a:pt x="38206" y="47629"/>
                  </a:cubicBezTo>
                  <a:lnTo>
                    <a:pt x="38897" y="46641"/>
                  </a:lnTo>
                  <a:lnTo>
                    <a:pt x="37776" y="46190"/>
                  </a:lnTo>
                  <a:cubicBezTo>
                    <a:pt x="32872" y="44208"/>
                    <a:pt x="28557" y="42043"/>
                    <a:pt x="24880" y="39715"/>
                  </a:cubicBezTo>
                  <a:cubicBezTo>
                    <a:pt x="22984" y="38520"/>
                    <a:pt x="21257" y="37282"/>
                    <a:pt x="19711" y="36005"/>
                  </a:cubicBezTo>
                  <a:cubicBezTo>
                    <a:pt x="16596" y="33447"/>
                    <a:pt x="14153" y="30691"/>
                    <a:pt x="12425" y="27811"/>
                  </a:cubicBezTo>
                  <a:cubicBezTo>
                    <a:pt x="12325" y="27638"/>
                    <a:pt x="12223" y="27461"/>
                    <a:pt x="12123" y="27288"/>
                  </a:cubicBezTo>
                  <a:cubicBezTo>
                    <a:pt x="4766" y="14247"/>
                    <a:pt x="13991" y="2598"/>
                    <a:pt x="14384" y="2107"/>
                  </a:cubicBezTo>
                  <a:lnTo>
                    <a:pt x="160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8"/>
            <p:cNvSpPr/>
            <p:nvPr/>
          </p:nvSpPr>
          <p:spPr>
            <a:xfrm>
              <a:off x="837499" y="1889546"/>
              <a:ext cx="1160502" cy="716091"/>
            </a:xfrm>
            <a:custGeom>
              <a:avLst/>
              <a:gdLst/>
              <a:ahLst/>
              <a:cxnLst/>
              <a:rect l="l" t="t" r="r" b="b"/>
              <a:pathLst>
                <a:path w="73091" h="45101" extrusionOk="0">
                  <a:moveTo>
                    <a:pt x="58544" y="0"/>
                  </a:moveTo>
                  <a:lnTo>
                    <a:pt x="58544" y="0"/>
                  </a:lnTo>
                  <a:cubicBezTo>
                    <a:pt x="58544" y="0"/>
                    <a:pt x="58544" y="0"/>
                    <a:pt x="58544" y="0"/>
                  </a:cubicBezTo>
                  <a:cubicBezTo>
                    <a:pt x="54802" y="27083"/>
                    <a:pt x="44455" y="31925"/>
                    <a:pt x="28383" y="33467"/>
                  </a:cubicBezTo>
                  <a:cubicBezTo>
                    <a:pt x="27793" y="33524"/>
                    <a:pt x="27226" y="33551"/>
                    <a:pt x="26679" y="33551"/>
                  </a:cubicBezTo>
                  <a:cubicBezTo>
                    <a:pt x="12324" y="33551"/>
                    <a:pt x="12530" y="14753"/>
                    <a:pt x="12530" y="14753"/>
                  </a:cubicBezTo>
                  <a:lnTo>
                    <a:pt x="12530" y="14753"/>
                  </a:lnTo>
                  <a:cubicBezTo>
                    <a:pt x="12530" y="14753"/>
                    <a:pt x="8447" y="18975"/>
                    <a:pt x="9165" y="24527"/>
                  </a:cubicBezTo>
                  <a:cubicBezTo>
                    <a:pt x="9179" y="24631"/>
                    <a:pt x="9095" y="24699"/>
                    <a:pt x="9011" y="24699"/>
                  </a:cubicBezTo>
                  <a:cubicBezTo>
                    <a:pt x="8963" y="24699"/>
                    <a:pt x="8914" y="24677"/>
                    <a:pt x="8884" y="24625"/>
                  </a:cubicBezTo>
                  <a:cubicBezTo>
                    <a:pt x="7919" y="22965"/>
                    <a:pt x="5403" y="19516"/>
                    <a:pt x="1135" y="19516"/>
                  </a:cubicBezTo>
                  <a:cubicBezTo>
                    <a:pt x="770" y="19516"/>
                    <a:pt x="392" y="19541"/>
                    <a:pt x="1" y="19595"/>
                  </a:cubicBezTo>
                  <a:cubicBezTo>
                    <a:pt x="1" y="19595"/>
                    <a:pt x="501" y="21780"/>
                    <a:pt x="1768" y="24872"/>
                  </a:cubicBezTo>
                  <a:cubicBezTo>
                    <a:pt x="4820" y="32343"/>
                    <a:pt x="12337" y="45101"/>
                    <a:pt x="28043" y="45101"/>
                  </a:cubicBezTo>
                  <a:cubicBezTo>
                    <a:pt x="32737" y="45101"/>
                    <a:pt x="38163" y="43961"/>
                    <a:pt x="44420" y="41199"/>
                  </a:cubicBezTo>
                  <a:cubicBezTo>
                    <a:pt x="48138" y="39560"/>
                    <a:pt x="51192" y="37758"/>
                    <a:pt x="53683" y="35853"/>
                  </a:cubicBezTo>
                  <a:lnTo>
                    <a:pt x="53687" y="35853"/>
                  </a:lnTo>
                  <a:cubicBezTo>
                    <a:pt x="73091" y="21036"/>
                    <a:pt x="58544" y="0"/>
                    <a:pt x="585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8"/>
            <p:cNvSpPr/>
            <p:nvPr/>
          </p:nvSpPr>
          <p:spPr>
            <a:xfrm>
              <a:off x="818953" y="1848612"/>
              <a:ext cx="1058315" cy="772234"/>
            </a:xfrm>
            <a:custGeom>
              <a:avLst/>
              <a:gdLst/>
              <a:ahLst/>
              <a:cxnLst/>
              <a:rect l="l" t="t" r="r" b="b"/>
              <a:pathLst>
                <a:path w="66655" h="48637" extrusionOk="0">
                  <a:moveTo>
                    <a:pt x="60257" y="5406"/>
                  </a:moveTo>
                  <a:cubicBezTo>
                    <a:pt x="61384" y="7542"/>
                    <a:pt x="62916" y="11017"/>
                    <a:pt x="63617" y="15106"/>
                  </a:cubicBezTo>
                  <a:cubicBezTo>
                    <a:pt x="65138" y="24067"/>
                    <a:pt x="62085" y="31589"/>
                    <a:pt x="54529" y="37473"/>
                  </a:cubicBezTo>
                  <a:lnTo>
                    <a:pt x="54271" y="37670"/>
                  </a:lnTo>
                  <a:cubicBezTo>
                    <a:pt x="51736" y="39603"/>
                    <a:pt x="48688" y="41360"/>
                    <a:pt x="45204" y="42901"/>
                  </a:cubicBezTo>
                  <a:cubicBezTo>
                    <a:pt x="44393" y="43256"/>
                    <a:pt x="43592" y="43588"/>
                    <a:pt x="42800" y="43895"/>
                  </a:cubicBezTo>
                  <a:cubicBezTo>
                    <a:pt x="37957" y="45772"/>
                    <a:pt x="33392" y="46718"/>
                    <a:pt x="29212" y="46718"/>
                  </a:cubicBezTo>
                  <a:cubicBezTo>
                    <a:pt x="16416" y="46718"/>
                    <a:pt x="9235" y="37900"/>
                    <a:pt x="5521" y="30745"/>
                  </a:cubicBezTo>
                  <a:cubicBezTo>
                    <a:pt x="4844" y="29449"/>
                    <a:pt x="4288" y="28210"/>
                    <a:pt x="3827" y="27088"/>
                  </a:cubicBezTo>
                  <a:cubicBezTo>
                    <a:pt x="3132" y="25392"/>
                    <a:pt x="2670" y="23968"/>
                    <a:pt x="2400" y="23054"/>
                  </a:cubicBezTo>
                  <a:lnTo>
                    <a:pt x="2400" y="23054"/>
                  </a:lnTo>
                  <a:cubicBezTo>
                    <a:pt x="6020" y="23109"/>
                    <a:pt x="8228" y="25974"/>
                    <a:pt x="9222" y="27687"/>
                  </a:cubicBezTo>
                  <a:cubicBezTo>
                    <a:pt x="9418" y="28028"/>
                    <a:pt x="9788" y="28238"/>
                    <a:pt x="10181" y="28238"/>
                  </a:cubicBezTo>
                  <a:cubicBezTo>
                    <a:pt x="10503" y="28238"/>
                    <a:pt x="10811" y="28094"/>
                    <a:pt x="11026" y="27855"/>
                  </a:cubicBezTo>
                  <a:cubicBezTo>
                    <a:pt x="11233" y="27610"/>
                    <a:pt x="11329" y="27288"/>
                    <a:pt x="11286" y="26980"/>
                  </a:cubicBezTo>
                  <a:cubicBezTo>
                    <a:pt x="10921" y="24167"/>
                    <a:pt x="11934" y="21697"/>
                    <a:pt x="12895" y="20059"/>
                  </a:cubicBezTo>
                  <a:cubicBezTo>
                    <a:pt x="13254" y="23496"/>
                    <a:pt x="14440" y="29395"/>
                    <a:pt x="18289" y="33291"/>
                  </a:cubicBezTo>
                  <a:cubicBezTo>
                    <a:pt x="20782" y="35810"/>
                    <a:pt x="24005" y="37085"/>
                    <a:pt x="27853" y="37085"/>
                  </a:cubicBezTo>
                  <a:cubicBezTo>
                    <a:pt x="28436" y="37085"/>
                    <a:pt x="29033" y="37056"/>
                    <a:pt x="29645" y="36998"/>
                  </a:cubicBezTo>
                  <a:cubicBezTo>
                    <a:pt x="46318" y="35399"/>
                    <a:pt x="56273" y="29793"/>
                    <a:pt x="60257" y="5406"/>
                  </a:cubicBezTo>
                  <a:close/>
                  <a:moveTo>
                    <a:pt x="59099" y="0"/>
                  </a:moveTo>
                  <a:lnTo>
                    <a:pt x="58762" y="2444"/>
                  </a:lnTo>
                  <a:cubicBezTo>
                    <a:pt x="55230" y="28002"/>
                    <a:pt x="46120" y="33488"/>
                    <a:pt x="29456" y="35087"/>
                  </a:cubicBezTo>
                  <a:cubicBezTo>
                    <a:pt x="28908" y="35140"/>
                    <a:pt x="28373" y="35166"/>
                    <a:pt x="27853" y="35166"/>
                  </a:cubicBezTo>
                  <a:cubicBezTo>
                    <a:pt x="24530" y="35166"/>
                    <a:pt x="21776" y="34084"/>
                    <a:pt x="19659" y="31943"/>
                  </a:cubicBezTo>
                  <a:cubicBezTo>
                    <a:pt x="14624" y="26859"/>
                    <a:pt x="14652" y="17434"/>
                    <a:pt x="14658" y="17337"/>
                  </a:cubicBezTo>
                  <a:lnTo>
                    <a:pt x="14677" y="14933"/>
                  </a:lnTo>
                  <a:lnTo>
                    <a:pt x="13007" y="16661"/>
                  </a:lnTo>
                  <a:cubicBezTo>
                    <a:pt x="12854" y="16820"/>
                    <a:pt x="9821" y="20011"/>
                    <a:pt x="9350" y="24590"/>
                  </a:cubicBezTo>
                  <a:cubicBezTo>
                    <a:pt x="7881" y="22916"/>
                    <a:pt x="5554" y="21135"/>
                    <a:pt x="2304" y="21135"/>
                  </a:cubicBezTo>
                  <a:cubicBezTo>
                    <a:pt x="1887" y="21135"/>
                    <a:pt x="1465" y="21163"/>
                    <a:pt x="1037" y="21222"/>
                  </a:cubicBezTo>
                  <a:lnTo>
                    <a:pt x="1" y="21365"/>
                  </a:lnTo>
                  <a:lnTo>
                    <a:pt x="231" y="22389"/>
                  </a:lnTo>
                  <a:cubicBezTo>
                    <a:pt x="254" y="22479"/>
                    <a:pt x="763" y="24687"/>
                    <a:pt x="2045" y="27817"/>
                  </a:cubicBezTo>
                  <a:cubicBezTo>
                    <a:pt x="3471" y="31305"/>
                    <a:pt x="5822" y="35861"/>
                    <a:pt x="9451" y="39816"/>
                  </a:cubicBezTo>
                  <a:cubicBezTo>
                    <a:pt x="13891" y="44672"/>
                    <a:pt x="20264" y="48637"/>
                    <a:pt x="29211" y="48637"/>
                  </a:cubicBezTo>
                  <a:cubicBezTo>
                    <a:pt x="34346" y="48637"/>
                    <a:pt x="39986" y="47298"/>
                    <a:pt x="45977" y="44658"/>
                  </a:cubicBezTo>
                  <a:cubicBezTo>
                    <a:pt x="47489" y="43991"/>
                    <a:pt x="48914" y="43286"/>
                    <a:pt x="50263" y="42542"/>
                  </a:cubicBezTo>
                  <a:cubicBezTo>
                    <a:pt x="52053" y="41553"/>
                    <a:pt x="53694" y="40503"/>
                    <a:pt x="55173" y="39393"/>
                  </a:cubicBezTo>
                  <a:lnTo>
                    <a:pt x="55438" y="39196"/>
                  </a:lnTo>
                  <a:cubicBezTo>
                    <a:pt x="65842" y="31247"/>
                    <a:pt x="66654" y="21532"/>
                    <a:pt x="65507" y="14784"/>
                  </a:cubicBezTo>
                  <a:cubicBezTo>
                    <a:pt x="64273" y="7547"/>
                    <a:pt x="60654" y="2252"/>
                    <a:pt x="60500" y="2031"/>
                  </a:cubicBezTo>
                  <a:lnTo>
                    <a:pt x="590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8"/>
            <p:cNvSpPr/>
            <p:nvPr/>
          </p:nvSpPr>
          <p:spPr>
            <a:xfrm>
              <a:off x="1179071" y="1965730"/>
              <a:ext cx="49458" cy="140405"/>
            </a:xfrm>
            <a:custGeom>
              <a:avLst/>
              <a:gdLst/>
              <a:ahLst/>
              <a:cxnLst/>
              <a:rect l="l" t="t" r="r" b="b"/>
              <a:pathLst>
                <a:path w="3115" h="8843" extrusionOk="0">
                  <a:moveTo>
                    <a:pt x="3115" y="0"/>
                  </a:moveTo>
                  <a:cubicBezTo>
                    <a:pt x="3115" y="0"/>
                    <a:pt x="2968" y="66"/>
                    <a:pt x="2730" y="202"/>
                  </a:cubicBezTo>
                  <a:cubicBezTo>
                    <a:pt x="2615" y="272"/>
                    <a:pt x="2467" y="345"/>
                    <a:pt x="2318" y="459"/>
                  </a:cubicBezTo>
                  <a:cubicBezTo>
                    <a:pt x="2170" y="583"/>
                    <a:pt x="2001" y="726"/>
                    <a:pt x="1823" y="897"/>
                  </a:cubicBezTo>
                  <a:cubicBezTo>
                    <a:pt x="1631" y="1066"/>
                    <a:pt x="1495" y="1273"/>
                    <a:pt x="1318" y="1490"/>
                  </a:cubicBezTo>
                  <a:cubicBezTo>
                    <a:pt x="1140" y="1705"/>
                    <a:pt x="1005" y="1959"/>
                    <a:pt x="857" y="2221"/>
                  </a:cubicBezTo>
                  <a:cubicBezTo>
                    <a:pt x="700" y="2480"/>
                    <a:pt x="598" y="2768"/>
                    <a:pt x="480" y="3059"/>
                  </a:cubicBezTo>
                  <a:cubicBezTo>
                    <a:pt x="360" y="3350"/>
                    <a:pt x="295" y="3659"/>
                    <a:pt x="206" y="3964"/>
                  </a:cubicBezTo>
                  <a:cubicBezTo>
                    <a:pt x="75" y="4580"/>
                    <a:pt x="0" y="5206"/>
                    <a:pt x="9" y="5789"/>
                  </a:cubicBezTo>
                  <a:cubicBezTo>
                    <a:pt x="2" y="6375"/>
                    <a:pt x="81" y="6915"/>
                    <a:pt x="172" y="7371"/>
                  </a:cubicBezTo>
                  <a:cubicBezTo>
                    <a:pt x="274" y="7826"/>
                    <a:pt x="396" y="8196"/>
                    <a:pt x="505" y="8450"/>
                  </a:cubicBezTo>
                  <a:cubicBezTo>
                    <a:pt x="608" y="8705"/>
                    <a:pt x="693" y="8842"/>
                    <a:pt x="693" y="8842"/>
                  </a:cubicBezTo>
                  <a:cubicBezTo>
                    <a:pt x="693" y="8842"/>
                    <a:pt x="732" y="8688"/>
                    <a:pt x="790" y="8424"/>
                  </a:cubicBezTo>
                  <a:cubicBezTo>
                    <a:pt x="846" y="8162"/>
                    <a:pt x="924" y="7792"/>
                    <a:pt x="1007" y="7357"/>
                  </a:cubicBezTo>
                  <a:cubicBezTo>
                    <a:pt x="1086" y="6932"/>
                    <a:pt x="1181" y="6434"/>
                    <a:pt x="1281" y="5902"/>
                  </a:cubicBezTo>
                  <a:cubicBezTo>
                    <a:pt x="1330" y="5642"/>
                    <a:pt x="1382" y="5375"/>
                    <a:pt x="1434" y="5101"/>
                  </a:cubicBezTo>
                  <a:cubicBezTo>
                    <a:pt x="1491" y="4833"/>
                    <a:pt x="1551" y="4559"/>
                    <a:pt x="1609" y="4287"/>
                  </a:cubicBezTo>
                  <a:cubicBezTo>
                    <a:pt x="1681" y="4020"/>
                    <a:pt x="1731" y="3745"/>
                    <a:pt x="1808" y="3486"/>
                  </a:cubicBezTo>
                  <a:cubicBezTo>
                    <a:pt x="1890" y="3229"/>
                    <a:pt x="1939" y="2960"/>
                    <a:pt x="2030" y="2720"/>
                  </a:cubicBezTo>
                  <a:cubicBezTo>
                    <a:pt x="2114" y="2476"/>
                    <a:pt x="2172" y="2226"/>
                    <a:pt x="2267" y="2009"/>
                  </a:cubicBezTo>
                  <a:cubicBezTo>
                    <a:pt x="2356" y="1791"/>
                    <a:pt x="2413" y="1551"/>
                    <a:pt x="2505" y="1374"/>
                  </a:cubicBezTo>
                  <a:cubicBezTo>
                    <a:pt x="2589" y="1186"/>
                    <a:pt x="2657" y="1000"/>
                    <a:pt x="2723" y="830"/>
                  </a:cubicBezTo>
                  <a:cubicBezTo>
                    <a:pt x="2805" y="662"/>
                    <a:pt x="2880" y="516"/>
                    <a:pt x="2940" y="396"/>
                  </a:cubicBezTo>
                  <a:cubicBezTo>
                    <a:pt x="3058" y="151"/>
                    <a:pt x="3115" y="0"/>
                    <a:pt x="3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8"/>
            <p:cNvSpPr/>
            <p:nvPr/>
          </p:nvSpPr>
          <p:spPr>
            <a:xfrm>
              <a:off x="1114177" y="1920906"/>
              <a:ext cx="61271" cy="182353"/>
            </a:xfrm>
            <a:custGeom>
              <a:avLst/>
              <a:gdLst/>
              <a:ahLst/>
              <a:cxnLst/>
              <a:rect l="l" t="t" r="r" b="b"/>
              <a:pathLst>
                <a:path w="3859" h="11485" extrusionOk="0">
                  <a:moveTo>
                    <a:pt x="3858" y="1"/>
                  </a:moveTo>
                  <a:cubicBezTo>
                    <a:pt x="3858" y="1"/>
                    <a:pt x="3686" y="108"/>
                    <a:pt x="3410" y="310"/>
                  </a:cubicBezTo>
                  <a:cubicBezTo>
                    <a:pt x="3276" y="420"/>
                    <a:pt x="3093" y="521"/>
                    <a:pt x="2929" y="701"/>
                  </a:cubicBezTo>
                  <a:cubicBezTo>
                    <a:pt x="2758" y="874"/>
                    <a:pt x="2560" y="1074"/>
                    <a:pt x="2357" y="1308"/>
                  </a:cubicBezTo>
                  <a:cubicBezTo>
                    <a:pt x="2161" y="1543"/>
                    <a:pt x="1976" y="1808"/>
                    <a:pt x="1778" y="2095"/>
                  </a:cubicBezTo>
                  <a:cubicBezTo>
                    <a:pt x="1582" y="2384"/>
                    <a:pt x="1424" y="2708"/>
                    <a:pt x="1244" y="3041"/>
                  </a:cubicBezTo>
                  <a:cubicBezTo>
                    <a:pt x="1074" y="3377"/>
                    <a:pt x="937" y="3738"/>
                    <a:pt x="790" y="4104"/>
                  </a:cubicBezTo>
                  <a:cubicBezTo>
                    <a:pt x="663" y="4474"/>
                    <a:pt x="545" y="4855"/>
                    <a:pt x="440" y="5239"/>
                  </a:cubicBezTo>
                  <a:cubicBezTo>
                    <a:pt x="357" y="5625"/>
                    <a:pt x="251" y="6010"/>
                    <a:pt x="201" y="6395"/>
                  </a:cubicBezTo>
                  <a:cubicBezTo>
                    <a:pt x="137" y="6779"/>
                    <a:pt x="87" y="7158"/>
                    <a:pt x="64" y="7527"/>
                  </a:cubicBezTo>
                  <a:cubicBezTo>
                    <a:pt x="1" y="8262"/>
                    <a:pt x="14" y="8953"/>
                    <a:pt x="61" y="9542"/>
                  </a:cubicBezTo>
                  <a:cubicBezTo>
                    <a:pt x="106" y="10130"/>
                    <a:pt x="190" y="10617"/>
                    <a:pt x="267" y="10956"/>
                  </a:cubicBezTo>
                  <a:cubicBezTo>
                    <a:pt x="341" y="11294"/>
                    <a:pt x="408" y="11485"/>
                    <a:pt x="408" y="11485"/>
                  </a:cubicBezTo>
                  <a:cubicBezTo>
                    <a:pt x="408" y="11485"/>
                    <a:pt x="466" y="11292"/>
                    <a:pt x="553" y="10961"/>
                  </a:cubicBezTo>
                  <a:cubicBezTo>
                    <a:pt x="638" y="10628"/>
                    <a:pt x="764" y="10160"/>
                    <a:pt x="887" y="9602"/>
                  </a:cubicBezTo>
                  <a:cubicBezTo>
                    <a:pt x="952" y="9325"/>
                    <a:pt x="1024" y="9026"/>
                    <a:pt x="1100" y="8708"/>
                  </a:cubicBezTo>
                  <a:cubicBezTo>
                    <a:pt x="1171" y="8392"/>
                    <a:pt x="1248" y="8062"/>
                    <a:pt x="1326" y="7718"/>
                  </a:cubicBezTo>
                  <a:cubicBezTo>
                    <a:pt x="1405" y="7378"/>
                    <a:pt x="1487" y="7026"/>
                    <a:pt x="1570" y="6669"/>
                  </a:cubicBezTo>
                  <a:cubicBezTo>
                    <a:pt x="1647" y="6313"/>
                    <a:pt x="1749" y="5959"/>
                    <a:pt x="1833" y="5598"/>
                  </a:cubicBezTo>
                  <a:cubicBezTo>
                    <a:pt x="1928" y="5242"/>
                    <a:pt x="2022" y="4886"/>
                    <a:pt x="2116" y="4536"/>
                  </a:cubicBezTo>
                  <a:cubicBezTo>
                    <a:pt x="2221" y="4191"/>
                    <a:pt x="2324" y="3851"/>
                    <a:pt x="2423" y="3521"/>
                  </a:cubicBezTo>
                  <a:cubicBezTo>
                    <a:pt x="2541" y="3202"/>
                    <a:pt x="2627" y="2874"/>
                    <a:pt x="2742" y="2582"/>
                  </a:cubicBezTo>
                  <a:cubicBezTo>
                    <a:pt x="2854" y="2285"/>
                    <a:pt x="2958" y="2003"/>
                    <a:pt x="3056" y="1743"/>
                  </a:cubicBezTo>
                  <a:cubicBezTo>
                    <a:pt x="3172" y="1499"/>
                    <a:pt x="3267" y="1261"/>
                    <a:pt x="3354" y="1047"/>
                  </a:cubicBezTo>
                  <a:cubicBezTo>
                    <a:pt x="3441" y="833"/>
                    <a:pt x="3556" y="651"/>
                    <a:pt x="3628" y="496"/>
                  </a:cubicBezTo>
                  <a:cubicBezTo>
                    <a:pt x="3783" y="187"/>
                    <a:pt x="3858" y="1"/>
                    <a:pt x="3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8"/>
            <p:cNvSpPr/>
            <p:nvPr/>
          </p:nvSpPr>
          <p:spPr>
            <a:xfrm>
              <a:off x="1322912" y="2063858"/>
              <a:ext cx="99631" cy="297687"/>
            </a:xfrm>
            <a:custGeom>
              <a:avLst/>
              <a:gdLst/>
              <a:ahLst/>
              <a:cxnLst/>
              <a:rect l="l" t="t" r="r" b="b"/>
              <a:pathLst>
                <a:path w="6275" h="18749" extrusionOk="0">
                  <a:moveTo>
                    <a:pt x="454" y="0"/>
                  </a:moveTo>
                  <a:cubicBezTo>
                    <a:pt x="454" y="0"/>
                    <a:pt x="385" y="312"/>
                    <a:pt x="293" y="861"/>
                  </a:cubicBezTo>
                  <a:cubicBezTo>
                    <a:pt x="248" y="1135"/>
                    <a:pt x="187" y="1466"/>
                    <a:pt x="142" y="1848"/>
                  </a:cubicBezTo>
                  <a:cubicBezTo>
                    <a:pt x="106" y="2235"/>
                    <a:pt x="69" y="2675"/>
                    <a:pt x="44" y="3155"/>
                  </a:cubicBezTo>
                  <a:cubicBezTo>
                    <a:pt x="1" y="3638"/>
                    <a:pt x="23" y="4154"/>
                    <a:pt x="31" y="4704"/>
                  </a:cubicBezTo>
                  <a:cubicBezTo>
                    <a:pt x="28" y="5256"/>
                    <a:pt x="91" y="5834"/>
                    <a:pt x="146" y="6434"/>
                  </a:cubicBezTo>
                  <a:cubicBezTo>
                    <a:pt x="167" y="6735"/>
                    <a:pt x="222" y="7037"/>
                    <a:pt x="272" y="7344"/>
                  </a:cubicBezTo>
                  <a:cubicBezTo>
                    <a:pt x="323" y="7650"/>
                    <a:pt x="370" y="7960"/>
                    <a:pt x="432" y="8272"/>
                  </a:cubicBezTo>
                  <a:cubicBezTo>
                    <a:pt x="579" y="8890"/>
                    <a:pt x="709" y="9522"/>
                    <a:pt x="913" y="10136"/>
                  </a:cubicBezTo>
                  <a:cubicBezTo>
                    <a:pt x="1096" y="10755"/>
                    <a:pt x="1323" y="11360"/>
                    <a:pt x="1562" y="11949"/>
                  </a:cubicBezTo>
                  <a:cubicBezTo>
                    <a:pt x="1676" y="12245"/>
                    <a:pt x="1818" y="12527"/>
                    <a:pt x="1947" y="12810"/>
                  </a:cubicBezTo>
                  <a:cubicBezTo>
                    <a:pt x="2073" y="13094"/>
                    <a:pt x="2210" y="13368"/>
                    <a:pt x="2359" y="13632"/>
                  </a:cubicBezTo>
                  <a:cubicBezTo>
                    <a:pt x="2632" y="14169"/>
                    <a:pt x="2949" y="14660"/>
                    <a:pt x="3241" y="15127"/>
                  </a:cubicBezTo>
                  <a:cubicBezTo>
                    <a:pt x="3547" y="15586"/>
                    <a:pt x="3842" y="16015"/>
                    <a:pt x="4142" y="16389"/>
                  </a:cubicBezTo>
                  <a:cubicBezTo>
                    <a:pt x="4427" y="16773"/>
                    <a:pt x="4715" y="17106"/>
                    <a:pt x="4970" y="17397"/>
                  </a:cubicBezTo>
                  <a:cubicBezTo>
                    <a:pt x="5220" y="17692"/>
                    <a:pt x="5460" y="17932"/>
                    <a:pt x="5649" y="18135"/>
                  </a:cubicBezTo>
                  <a:cubicBezTo>
                    <a:pt x="6039" y="18534"/>
                    <a:pt x="6274" y="18749"/>
                    <a:pt x="6274" y="18749"/>
                  </a:cubicBezTo>
                  <a:cubicBezTo>
                    <a:pt x="6274" y="18749"/>
                    <a:pt x="6138" y="18458"/>
                    <a:pt x="5882" y="17968"/>
                  </a:cubicBezTo>
                  <a:cubicBezTo>
                    <a:pt x="5631" y="17481"/>
                    <a:pt x="5271" y="16785"/>
                    <a:pt x="4840" y="15949"/>
                  </a:cubicBezTo>
                  <a:cubicBezTo>
                    <a:pt x="4623" y="15535"/>
                    <a:pt x="4419" y="15075"/>
                    <a:pt x="4179" y="14603"/>
                  </a:cubicBezTo>
                  <a:cubicBezTo>
                    <a:pt x="3960" y="14121"/>
                    <a:pt x="3730" y="13615"/>
                    <a:pt x="3511" y="13084"/>
                  </a:cubicBezTo>
                  <a:cubicBezTo>
                    <a:pt x="3277" y="12560"/>
                    <a:pt x="3081" y="12000"/>
                    <a:pt x="2862" y="11441"/>
                  </a:cubicBezTo>
                  <a:cubicBezTo>
                    <a:pt x="2667" y="10872"/>
                    <a:pt x="2455" y="10302"/>
                    <a:pt x="2289" y="9714"/>
                  </a:cubicBezTo>
                  <a:cubicBezTo>
                    <a:pt x="2089" y="9137"/>
                    <a:pt x="1964" y="8539"/>
                    <a:pt x="1792" y="7963"/>
                  </a:cubicBezTo>
                  <a:cubicBezTo>
                    <a:pt x="1665" y="7375"/>
                    <a:pt x="1511" y="6802"/>
                    <a:pt x="1403" y="6236"/>
                  </a:cubicBezTo>
                  <a:cubicBezTo>
                    <a:pt x="1309" y="5671"/>
                    <a:pt x="1163" y="5128"/>
                    <a:pt x="1098" y="4602"/>
                  </a:cubicBezTo>
                  <a:cubicBezTo>
                    <a:pt x="1030" y="4077"/>
                    <a:pt x="913" y="3579"/>
                    <a:pt x="867" y="3121"/>
                  </a:cubicBezTo>
                  <a:cubicBezTo>
                    <a:pt x="814" y="2661"/>
                    <a:pt x="747" y="2237"/>
                    <a:pt x="690" y="1859"/>
                  </a:cubicBezTo>
                  <a:cubicBezTo>
                    <a:pt x="647" y="1476"/>
                    <a:pt x="609" y="1141"/>
                    <a:pt x="578" y="867"/>
                  </a:cubicBezTo>
                  <a:cubicBezTo>
                    <a:pt x="510" y="316"/>
                    <a:pt x="454"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8"/>
            <p:cNvSpPr/>
            <p:nvPr/>
          </p:nvSpPr>
          <p:spPr>
            <a:xfrm>
              <a:off x="1724106" y="2150855"/>
              <a:ext cx="74878" cy="193451"/>
            </a:xfrm>
            <a:custGeom>
              <a:avLst/>
              <a:gdLst/>
              <a:ahLst/>
              <a:cxnLst/>
              <a:rect l="l" t="t" r="r" b="b"/>
              <a:pathLst>
                <a:path w="4716" h="12184" extrusionOk="0">
                  <a:moveTo>
                    <a:pt x="4573" y="1"/>
                  </a:moveTo>
                  <a:cubicBezTo>
                    <a:pt x="4573" y="1"/>
                    <a:pt x="4485" y="199"/>
                    <a:pt x="4362" y="547"/>
                  </a:cubicBezTo>
                  <a:cubicBezTo>
                    <a:pt x="4301" y="721"/>
                    <a:pt x="4227" y="934"/>
                    <a:pt x="4150" y="1177"/>
                  </a:cubicBezTo>
                  <a:cubicBezTo>
                    <a:pt x="4065" y="1417"/>
                    <a:pt x="3971" y="1684"/>
                    <a:pt x="3884" y="1979"/>
                  </a:cubicBezTo>
                  <a:cubicBezTo>
                    <a:pt x="3789" y="2272"/>
                    <a:pt x="3686" y="2589"/>
                    <a:pt x="3579" y="2923"/>
                  </a:cubicBezTo>
                  <a:cubicBezTo>
                    <a:pt x="3473" y="3256"/>
                    <a:pt x="3362" y="3607"/>
                    <a:pt x="3247" y="3970"/>
                  </a:cubicBezTo>
                  <a:cubicBezTo>
                    <a:pt x="3132" y="4331"/>
                    <a:pt x="3012" y="4704"/>
                    <a:pt x="2891" y="5081"/>
                  </a:cubicBezTo>
                  <a:cubicBezTo>
                    <a:pt x="2757" y="5454"/>
                    <a:pt x="2648" y="5841"/>
                    <a:pt x="2507" y="6216"/>
                  </a:cubicBezTo>
                  <a:cubicBezTo>
                    <a:pt x="2386" y="6599"/>
                    <a:pt x="2241" y="6971"/>
                    <a:pt x="2112" y="7344"/>
                  </a:cubicBezTo>
                  <a:cubicBezTo>
                    <a:pt x="1970" y="7710"/>
                    <a:pt x="1845" y="8079"/>
                    <a:pt x="1703" y="8425"/>
                  </a:cubicBezTo>
                  <a:cubicBezTo>
                    <a:pt x="1569" y="8775"/>
                    <a:pt x="1430" y="9110"/>
                    <a:pt x="1299" y="9430"/>
                  </a:cubicBezTo>
                  <a:cubicBezTo>
                    <a:pt x="1162" y="9744"/>
                    <a:pt x="1043" y="10054"/>
                    <a:pt x="914" y="10327"/>
                  </a:cubicBezTo>
                  <a:cubicBezTo>
                    <a:pt x="667" y="10884"/>
                    <a:pt x="433" y="11338"/>
                    <a:pt x="271" y="11668"/>
                  </a:cubicBezTo>
                  <a:cubicBezTo>
                    <a:pt x="99" y="11988"/>
                    <a:pt x="1" y="12184"/>
                    <a:pt x="1" y="12184"/>
                  </a:cubicBezTo>
                  <a:cubicBezTo>
                    <a:pt x="1" y="12184"/>
                    <a:pt x="47" y="12155"/>
                    <a:pt x="131" y="12102"/>
                  </a:cubicBezTo>
                  <a:cubicBezTo>
                    <a:pt x="211" y="12044"/>
                    <a:pt x="344" y="11970"/>
                    <a:pt x="489" y="11853"/>
                  </a:cubicBezTo>
                  <a:cubicBezTo>
                    <a:pt x="631" y="11734"/>
                    <a:pt x="823" y="11598"/>
                    <a:pt x="1003" y="11413"/>
                  </a:cubicBezTo>
                  <a:cubicBezTo>
                    <a:pt x="1195" y="11234"/>
                    <a:pt x="1406" y="11024"/>
                    <a:pt x="1610" y="10775"/>
                  </a:cubicBezTo>
                  <a:cubicBezTo>
                    <a:pt x="2469" y="9810"/>
                    <a:pt x="3328" y="8295"/>
                    <a:pt x="3871" y="6684"/>
                  </a:cubicBezTo>
                  <a:cubicBezTo>
                    <a:pt x="4149" y="5878"/>
                    <a:pt x="4349" y="5052"/>
                    <a:pt x="4486" y="4270"/>
                  </a:cubicBezTo>
                  <a:cubicBezTo>
                    <a:pt x="4547" y="3878"/>
                    <a:pt x="4610" y="3500"/>
                    <a:pt x="4637" y="3137"/>
                  </a:cubicBezTo>
                  <a:cubicBezTo>
                    <a:pt x="4669" y="2773"/>
                    <a:pt x="4694" y="2434"/>
                    <a:pt x="4698" y="2114"/>
                  </a:cubicBezTo>
                  <a:cubicBezTo>
                    <a:pt x="4716" y="1475"/>
                    <a:pt x="4687" y="949"/>
                    <a:pt x="4646" y="582"/>
                  </a:cubicBezTo>
                  <a:cubicBezTo>
                    <a:pt x="4609" y="213"/>
                    <a:pt x="4573" y="1"/>
                    <a:pt x="4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3" name="Google Shape;6853;p78"/>
          <p:cNvGrpSpPr/>
          <p:nvPr/>
        </p:nvGrpSpPr>
        <p:grpSpPr>
          <a:xfrm>
            <a:off x="2194483" y="1380075"/>
            <a:ext cx="1519000" cy="1314721"/>
            <a:chOff x="2194483" y="1380075"/>
            <a:chExt cx="1519000" cy="1314721"/>
          </a:xfrm>
        </p:grpSpPr>
        <p:sp>
          <p:nvSpPr>
            <p:cNvPr id="6854" name="Google Shape;6854;p78"/>
            <p:cNvSpPr/>
            <p:nvPr/>
          </p:nvSpPr>
          <p:spPr>
            <a:xfrm>
              <a:off x="2194483" y="1380075"/>
              <a:ext cx="1519000" cy="1314721"/>
            </a:xfrm>
            <a:custGeom>
              <a:avLst/>
              <a:gdLst/>
              <a:ahLst/>
              <a:cxnLst/>
              <a:rect l="l" t="t" r="r" b="b"/>
              <a:pathLst>
                <a:path w="95670" h="82804" extrusionOk="0">
                  <a:moveTo>
                    <a:pt x="55385" y="1"/>
                  </a:moveTo>
                  <a:cubicBezTo>
                    <a:pt x="49943" y="1"/>
                    <a:pt x="44402" y="2324"/>
                    <a:pt x="40140" y="5852"/>
                  </a:cubicBezTo>
                  <a:cubicBezTo>
                    <a:pt x="34181" y="10785"/>
                    <a:pt x="30273" y="17729"/>
                    <a:pt x="26844" y="24669"/>
                  </a:cubicBezTo>
                  <a:cubicBezTo>
                    <a:pt x="26743" y="23938"/>
                    <a:pt x="26642" y="23208"/>
                    <a:pt x="26542" y="22471"/>
                  </a:cubicBezTo>
                  <a:cubicBezTo>
                    <a:pt x="26476" y="21988"/>
                    <a:pt x="26065" y="21692"/>
                    <a:pt x="25643" y="21692"/>
                  </a:cubicBezTo>
                  <a:cubicBezTo>
                    <a:pt x="25413" y="21692"/>
                    <a:pt x="25179" y="21780"/>
                    <a:pt x="24996" y="21974"/>
                  </a:cubicBezTo>
                  <a:cubicBezTo>
                    <a:pt x="22312" y="24807"/>
                    <a:pt x="19750" y="27787"/>
                    <a:pt x="18072" y="31295"/>
                  </a:cubicBezTo>
                  <a:cubicBezTo>
                    <a:pt x="16124" y="35361"/>
                    <a:pt x="15511" y="40304"/>
                    <a:pt x="17496" y="44354"/>
                  </a:cubicBezTo>
                  <a:cubicBezTo>
                    <a:pt x="15452" y="44672"/>
                    <a:pt x="13441" y="45222"/>
                    <a:pt x="11526" y="45990"/>
                  </a:cubicBezTo>
                  <a:cubicBezTo>
                    <a:pt x="9604" y="46762"/>
                    <a:pt x="7773" y="47747"/>
                    <a:pt x="6073" y="48926"/>
                  </a:cubicBezTo>
                  <a:cubicBezTo>
                    <a:pt x="5448" y="49366"/>
                    <a:pt x="5311" y="50244"/>
                    <a:pt x="5776" y="50847"/>
                  </a:cubicBezTo>
                  <a:cubicBezTo>
                    <a:pt x="6545" y="51837"/>
                    <a:pt x="6851" y="53220"/>
                    <a:pt x="6735" y="54494"/>
                  </a:cubicBezTo>
                  <a:cubicBezTo>
                    <a:pt x="6571" y="56246"/>
                    <a:pt x="5766" y="57866"/>
                    <a:pt x="5004" y="59448"/>
                  </a:cubicBezTo>
                  <a:cubicBezTo>
                    <a:pt x="4004" y="61549"/>
                    <a:pt x="3062" y="63678"/>
                    <a:pt x="2178" y="65832"/>
                  </a:cubicBezTo>
                  <a:cubicBezTo>
                    <a:pt x="1596" y="67261"/>
                    <a:pt x="717" y="68933"/>
                    <a:pt x="203" y="70548"/>
                  </a:cubicBezTo>
                  <a:cubicBezTo>
                    <a:pt x="1" y="71187"/>
                    <a:pt x="506" y="71771"/>
                    <a:pt x="1109" y="71771"/>
                  </a:cubicBezTo>
                  <a:cubicBezTo>
                    <a:pt x="1230" y="71771"/>
                    <a:pt x="1355" y="71748"/>
                    <a:pt x="1478" y="71696"/>
                  </a:cubicBezTo>
                  <a:cubicBezTo>
                    <a:pt x="3369" y="70924"/>
                    <a:pt x="5262" y="69743"/>
                    <a:pt x="7041" y="68960"/>
                  </a:cubicBezTo>
                  <a:cubicBezTo>
                    <a:pt x="9434" y="67902"/>
                    <a:pt x="11841" y="66896"/>
                    <a:pt x="14271" y="65932"/>
                  </a:cubicBezTo>
                  <a:cubicBezTo>
                    <a:pt x="15336" y="65512"/>
                    <a:pt x="16445" y="65097"/>
                    <a:pt x="17579" y="65097"/>
                  </a:cubicBezTo>
                  <a:cubicBezTo>
                    <a:pt x="17718" y="65097"/>
                    <a:pt x="17858" y="65103"/>
                    <a:pt x="17997" y="65117"/>
                  </a:cubicBezTo>
                  <a:cubicBezTo>
                    <a:pt x="21104" y="65414"/>
                    <a:pt x="22740" y="68786"/>
                    <a:pt x="24498" y="71363"/>
                  </a:cubicBezTo>
                  <a:cubicBezTo>
                    <a:pt x="29479" y="78657"/>
                    <a:pt x="38842" y="81563"/>
                    <a:pt x="47634" y="82442"/>
                  </a:cubicBezTo>
                  <a:cubicBezTo>
                    <a:pt x="49758" y="82657"/>
                    <a:pt x="51960" y="82792"/>
                    <a:pt x="54171" y="82792"/>
                  </a:cubicBezTo>
                  <a:cubicBezTo>
                    <a:pt x="57449" y="82792"/>
                    <a:pt x="60746" y="82495"/>
                    <a:pt x="63831" y="81717"/>
                  </a:cubicBezTo>
                  <a:cubicBezTo>
                    <a:pt x="66530" y="81032"/>
                    <a:pt x="69155" y="79848"/>
                    <a:pt x="71277" y="78026"/>
                  </a:cubicBezTo>
                  <a:cubicBezTo>
                    <a:pt x="73439" y="76171"/>
                    <a:pt x="74532" y="72581"/>
                    <a:pt x="77961" y="72581"/>
                  </a:cubicBezTo>
                  <a:cubicBezTo>
                    <a:pt x="78158" y="72581"/>
                    <a:pt x="78363" y="72593"/>
                    <a:pt x="78576" y="72618"/>
                  </a:cubicBezTo>
                  <a:cubicBezTo>
                    <a:pt x="79449" y="72718"/>
                    <a:pt x="80274" y="73056"/>
                    <a:pt x="81010" y="73533"/>
                  </a:cubicBezTo>
                  <a:cubicBezTo>
                    <a:pt x="85229" y="76280"/>
                    <a:pt x="89267" y="79297"/>
                    <a:pt x="93094" y="82563"/>
                  </a:cubicBezTo>
                  <a:cubicBezTo>
                    <a:pt x="93289" y="82729"/>
                    <a:pt x="93513" y="82803"/>
                    <a:pt x="93732" y="82803"/>
                  </a:cubicBezTo>
                  <a:cubicBezTo>
                    <a:pt x="94279" y="82803"/>
                    <a:pt x="94792" y="82341"/>
                    <a:pt x="94735" y="81706"/>
                  </a:cubicBezTo>
                  <a:cubicBezTo>
                    <a:pt x="94392" y="77948"/>
                    <a:pt x="93835" y="74206"/>
                    <a:pt x="93074" y="70512"/>
                  </a:cubicBezTo>
                  <a:cubicBezTo>
                    <a:pt x="92725" y="68808"/>
                    <a:pt x="92328" y="67062"/>
                    <a:pt x="92600" y="65346"/>
                  </a:cubicBezTo>
                  <a:cubicBezTo>
                    <a:pt x="92605" y="65298"/>
                    <a:pt x="92610" y="65255"/>
                    <a:pt x="92620" y="65214"/>
                  </a:cubicBezTo>
                  <a:cubicBezTo>
                    <a:pt x="92923" y="63541"/>
                    <a:pt x="94023" y="61900"/>
                    <a:pt x="95669" y="61502"/>
                  </a:cubicBezTo>
                  <a:cubicBezTo>
                    <a:pt x="93748" y="58656"/>
                    <a:pt x="91101" y="56327"/>
                    <a:pt x="88073" y="54701"/>
                  </a:cubicBezTo>
                  <a:cubicBezTo>
                    <a:pt x="85052" y="53076"/>
                    <a:pt x="81649" y="52155"/>
                    <a:pt x="78213" y="52129"/>
                  </a:cubicBezTo>
                  <a:cubicBezTo>
                    <a:pt x="79895" y="47313"/>
                    <a:pt x="80716" y="42226"/>
                    <a:pt x="80716" y="37129"/>
                  </a:cubicBezTo>
                  <a:cubicBezTo>
                    <a:pt x="80716" y="27654"/>
                    <a:pt x="77874" y="18165"/>
                    <a:pt x="72428" y="10405"/>
                  </a:cubicBezTo>
                  <a:cubicBezTo>
                    <a:pt x="69692" y="6504"/>
                    <a:pt x="66203" y="2932"/>
                    <a:pt x="61773" y="1184"/>
                  </a:cubicBezTo>
                  <a:cubicBezTo>
                    <a:pt x="59718" y="372"/>
                    <a:pt x="57559" y="1"/>
                    <a:pt x="55385" y="1"/>
                  </a:cubicBezTo>
                  <a:close/>
                </a:path>
              </a:pathLst>
            </a:custGeom>
            <a:solidFill>
              <a:schemeClr val="lt1"/>
            </a:solidFill>
            <a:ln>
              <a:noFill/>
            </a:ln>
            <a:effectLst>
              <a:outerShdw blurRad="57150" dist="19050" dir="5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8"/>
            <p:cNvSpPr/>
            <p:nvPr/>
          </p:nvSpPr>
          <p:spPr>
            <a:xfrm>
              <a:off x="2623830" y="1600339"/>
              <a:ext cx="952793" cy="998965"/>
            </a:xfrm>
            <a:custGeom>
              <a:avLst/>
              <a:gdLst/>
              <a:ahLst/>
              <a:cxnLst/>
              <a:rect l="l" t="t" r="r" b="b"/>
              <a:pathLst>
                <a:path w="60009" h="62917" extrusionOk="0">
                  <a:moveTo>
                    <a:pt x="14141" y="0"/>
                  </a:moveTo>
                  <a:cubicBezTo>
                    <a:pt x="1831" y="11774"/>
                    <a:pt x="0" y="34229"/>
                    <a:pt x="7974" y="48806"/>
                  </a:cubicBezTo>
                  <a:cubicBezTo>
                    <a:pt x="13481" y="58874"/>
                    <a:pt x="21205" y="62916"/>
                    <a:pt x="28325" y="62916"/>
                  </a:cubicBezTo>
                  <a:cubicBezTo>
                    <a:pt x="33700" y="62916"/>
                    <a:pt x="38731" y="60614"/>
                    <a:pt x="42207" y="56861"/>
                  </a:cubicBezTo>
                  <a:cubicBezTo>
                    <a:pt x="45107" y="53731"/>
                    <a:pt x="48209" y="52727"/>
                    <a:pt x="50994" y="52727"/>
                  </a:cubicBezTo>
                  <a:cubicBezTo>
                    <a:pt x="55972" y="52727"/>
                    <a:pt x="59939" y="55932"/>
                    <a:pt x="59939" y="55932"/>
                  </a:cubicBezTo>
                  <a:cubicBezTo>
                    <a:pt x="59276" y="50672"/>
                    <a:pt x="53764" y="49579"/>
                    <a:pt x="53764" y="49579"/>
                  </a:cubicBezTo>
                  <a:lnTo>
                    <a:pt x="53764" y="49579"/>
                  </a:lnTo>
                  <a:cubicBezTo>
                    <a:pt x="54085" y="49619"/>
                    <a:pt x="54396" y="49638"/>
                    <a:pt x="54698" y="49638"/>
                  </a:cubicBezTo>
                  <a:cubicBezTo>
                    <a:pt x="57932" y="49638"/>
                    <a:pt x="60008" y="47502"/>
                    <a:pt x="60008" y="47502"/>
                  </a:cubicBezTo>
                  <a:cubicBezTo>
                    <a:pt x="58015" y="45540"/>
                    <a:pt x="55412" y="44503"/>
                    <a:pt x="52279" y="44503"/>
                  </a:cubicBezTo>
                  <a:cubicBezTo>
                    <a:pt x="49374" y="44503"/>
                    <a:pt x="46012" y="45394"/>
                    <a:pt x="42258" y="47264"/>
                  </a:cubicBezTo>
                  <a:cubicBezTo>
                    <a:pt x="37854" y="49458"/>
                    <a:pt x="33927" y="52487"/>
                    <a:pt x="29442" y="52487"/>
                  </a:cubicBezTo>
                  <a:cubicBezTo>
                    <a:pt x="25980" y="52487"/>
                    <a:pt x="22185" y="50682"/>
                    <a:pt x="17581" y="45293"/>
                  </a:cubicBezTo>
                  <a:cubicBezTo>
                    <a:pt x="7013" y="32921"/>
                    <a:pt x="15615" y="13514"/>
                    <a:pt x="24468" y="301"/>
                  </a:cubicBezTo>
                  <a:lnTo>
                    <a:pt x="14141" y="0"/>
                  </a:lnTo>
                  <a:close/>
                </a:path>
              </a:pathLst>
            </a:custGeom>
            <a:solidFill>
              <a:srgbClr val="F56976"/>
            </a:solidFill>
            <a:ln w="1300" cap="flat" cmpd="sng">
              <a:solidFill>
                <a:srgbClr val="6E1B13"/>
              </a:solidFill>
              <a:prstDash val="solid"/>
              <a:miter lim="104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8"/>
            <p:cNvSpPr/>
            <p:nvPr/>
          </p:nvSpPr>
          <p:spPr>
            <a:xfrm>
              <a:off x="2666367" y="1600307"/>
              <a:ext cx="527276" cy="998965"/>
            </a:xfrm>
            <a:custGeom>
              <a:avLst/>
              <a:gdLst/>
              <a:ahLst/>
              <a:cxnLst/>
              <a:rect l="l" t="t" r="r" b="b"/>
              <a:pathLst>
                <a:path w="33209" h="62917" extrusionOk="0">
                  <a:moveTo>
                    <a:pt x="11466" y="0"/>
                  </a:moveTo>
                  <a:cubicBezTo>
                    <a:pt x="6820" y="4443"/>
                    <a:pt x="3672" y="10404"/>
                    <a:pt x="1974" y="16888"/>
                  </a:cubicBezTo>
                  <a:cubicBezTo>
                    <a:pt x="121" y="23962"/>
                    <a:pt x="1" y="31658"/>
                    <a:pt x="1563" y="38688"/>
                  </a:cubicBezTo>
                  <a:cubicBezTo>
                    <a:pt x="2365" y="42295"/>
                    <a:pt x="3614" y="45727"/>
                    <a:pt x="5298" y="48808"/>
                  </a:cubicBezTo>
                  <a:cubicBezTo>
                    <a:pt x="5318" y="48842"/>
                    <a:pt x="5334" y="48876"/>
                    <a:pt x="5352" y="48907"/>
                  </a:cubicBezTo>
                  <a:cubicBezTo>
                    <a:pt x="10857" y="58901"/>
                    <a:pt x="18551" y="62917"/>
                    <a:pt x="25649" y="62917"/>
                  </a:cubicBezTo>
                  <a:cubicBezTo>
                    <a:pt x="28300" y="62917"/>
                    <a:pt x="30869" y="62356"/>
                    <a:pt x="33208" y="61338"/>
                  </a:cubicBezTo>
                  <a:lnTo>
                    <a:pt x="26341" y="52479"/>
                  </a:lnTo>
                  <a:cubicBezTo>
                    <a:pt x="24743" y="52413"/>
                    <a:pt x="23070" y="51950"/>
                    <a:pt x="21277" y="50918"/>
                  </a:cubicBezTo>
                  <a:cubicBezTo>
                    <a:pt x="19317" y="49797"/>
                    <a:pt x="17215" y="47999"/>
                    <a:pt x="14905" y="45296"/>
                  </a:cubicBezTo>
                  <a:cubicBezTo>
                    <a:pt x="11463" y="41269"/>
                    <a:pt x="10055" y="36506"/>
                    <a:pt x="10024" y="31444"/>
                  </a:cubicBezTo>
                  <a:cubicBezTo>
                    <a:pt x="9997" y="27042"/>
                    <a:pt x="11010" y="22416"/>
                    <a:pt x="12645" y="17879"/>
                  </a:cubicBezTo>
                  <a:cubicBezTo>
                    <a:pt x="13739" y="14835"/>
                    <a:pt x="15108" y="11821"/>
                    <a:pt x="16629" y="8942"/>
                  </a:cubicBezTo>
                  <a:cubicBezTo>
                    <a:pt x="18231" y="5880"/>
                    <a:pt x="20007" y="2966"/>
                    <a:pt x="21791" y="302"/>
                  </a:cubicBezTo>
                  <a:lnTo>
                    <a:pt x="11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8"/>
            <p:cNvSpPr/>
            <p:nvPr/>
          </p:nvSpPr>
          <p:spPr>
            <a:xfrm>
              <a:off x="2652410" y="1584969"/>
              <a:ext cx="565207" cy="1029529"/>
            </a:xfrm>
            <a:custGeom>
              <a:avLst/>
              <a:gdLst/>
              <a:ahLst/>
              <a:cxnLst/>
              <a:rect l="l" t="t" r="r" b="b"/>
              <a:pathLst>
                <a:path w="35598" h="64842" extrusionOk="0">
                  <a:moveTo>
                    <a:pt x="12716" y="1936"/>
                  </a:moveTo>
                  <a:lnTo>
                    <a:pt x="20927" y="2178"/>
                  </a:lnTo>
                  <a:cubicBezTo>
                    <a:pt x="19339" y="4629"/>
                    <a:pt x="17906" y="7076"/>
                    <a:pt x="16660" y="9460"/>
                  </a:cubicBezTo>
                  <a:cubicBezTo>
                    <a:pt x="15037" y="12539"/>
                    <a:pt x="13677" y="15588"/>
                    <a:pt x="12623" y="18521"/>
                  </a:cubicBezTo>
                  <a:cubicBezTo>
                    <a:pt x="10817" y="23530"/>
                    <a:pt x="9919" y="28204"/>
                    <a:pt x="9946" y="32416"/>
                  </a:cubicBezTo>
                  <a:cubicBezTo>
                    <a:pt x="9971" y="37222"/>
                    <a:pt x="11211" y="41448"/>
                    <a:pt x="13629" y="45018"/>
                  </a:cubicBezTo>
                  <a:cubicBezTo>
                    <a:pt x="14065" y="45662"/>
                    <a:pt x="14540" y="46286"/>
                    <a:pt x="15051" y="46886"/>
                  </a:cubicBezTo>
                  <a:cubicBezTo>
                    <a:pt x="17354" y="49579"/>
                    <a:pt x="19522" y="51487"/>
                    <a:pt x="21678" y="52715"/>
                  </a:cubicBezTo>
                  <a:cubicBezTo>
                    <a:pt x="23292" y="53647"/>
                    <a:pt x="24854" y="54181"/>
                    <a:pt x="26491" y="54349"/>
                  </a:cubicBezTo>
                  <a:cubicBezTo>
                    <a:pt x="26566" y="54358"/>
                    <a:pt x="26647" y="54368"/>
                    <a:pt x="26724" y="54374"/>
                  </a:cubicBezTo>
                  <a:lnTo>
                    <a:pt x="32549" y="61885"/>
                  </a:lnTo>
                  <a:cubicBezTo>
                    <a:pt x="30610" y="62575"/>
                    <a:pt x="28570" y="62927"/>
                    <a:pt x="26521" y="62927"/>
                  </a:cubicBezTo>
                  <a:cubicBezTo>
                    <a:pt x="25774" y="62927"/>
                    <a:pt x="25026" y="62881"/>
                    <a:pt x="24282" y="62786"/>
                  </a:cubicBezTo>
                  <a:cubicBezTo>
                    <a:pt x="18620" y="62071"/>
                    <a:pt x="13455" y="58683"/>
                    <a:pt x="9405" y="53100"/>
                  </a:cubicBezTo>
                  <a:cubicBezTo>
                    <a:pt x="8572" y="51952"/>
                    <a:pt x="7788" y="50711"/>
                    <a:pt x="7054" y="49384"/>
                  </a:cubicBezTo>
                  <a:cubicBezTo>
                    <a:pt x="7039" y="49353"/>
                    <a:pt x="7023" y="49326"/>
                    <a:pt x="7008" y="49297"/>
                  </a:cubicBezTo>
                  <a:cubicBezTo>
                    <a:pt x="5661" y="46831"/>
                    <a:pt x="4586" y="44112"/>
                    <a:pt x="3807" y="41201"/>
                  </a:cubicBezTo>
                  <a:cubicBezTo>
                    <a:pt x="3647" y="40626"/>
                    <a:pt x="3505" y="40040"/>
                    <a:pt x="3371" y="39449"/>
                  </a:cubicBezTo>
                  <a:cubicBezTo>
                    <a:pt x="1840" y="32535"/>
                    <a:pt x="1981" y="24953"/>
                    <a:pt x="3773" y="18097"/>
                  </a:cubicBezTo>
                  <a:cubicBezTo>
                    <a:pt x="5477" y="11599"/>
                    <a:pt x="8564" y="6020"/>
                    <a:pt x="12716" y="1936"/>
                  </a:cubicBezTo>
                  <a:close/>
                  <a:moveTo>
                    <a:pt x="11969" y="0"/>
                  </a:moveTo>
                  <a:lnTo>
                    <a:pt x="11684" y="277"/>
                  </a:lnTo>
                  <a:cubicBezTo>
                    <a:pt x="7126" y="4631"/>
                    <a:pt x="3756" y="10627"/>
                    <a:pt x="1927" y="17614"/>
                  </a:cubicBezTo>
                  <a:cubicBezTo>
                    <a:pt x="1823" y="18015"/>
                    <a:pt x="1725" y="18412"/>
                    <a:pt x="1630" y="18821"/>
                  </a:cubicBezTo>
                  <a:cubicBezTo>
                    <a:pt x="66" y="25547"/>
                    <a:pt x="1" y="32863"/>
                    <a:pt x="1451" y="39594"/>
                  </a:cubicBezTo>
                  <a:cubicBezTo>
                    <a:pt x="1469" y="39682"/>
                    <a:pt x="1485" y="39776"/>
                    <a:pt x="1508" y="39866"/>
                  </a:cubicBezTo>
                  <a:cubicBezTo>
                    <a:pt x="2344" y="43626"/>
                    <a:pt x="3635" y="47117"/>
                    <a:pt x="5358" y="50266"/>
                  </a:cubicBezTo>
                  <a:cubicBezTo>
                    <a:pt x="5374" y="50297"/>
                    <a:pt x="5389" y="50327"/>
                    <a:pt x="5405" y="50353"/>
                  </a:cubicBezTo>
                  <a:cubicBezTo>
                    <a:pt x="5710" y="50908"/>
                    <a:pt x="6027" y="51450"/>
                    <a:pt x="6351" y="51977"/>
                  </a:cubicBezTo>
                  <a:cubicBezTo>
                    <a:pt x="10872" y="59319"/>
                    <a:pt x="17099" y="63808"/>
                    <a:pt x="24042" y="64687"/>
                  </a:cubicBezTo>
                  <a:cubicBezTo>
                    <a:pt x="24863" y="64790"/>
                    <a:pt x="25688" y="64842"/>
                    <a:pt x="26511" y="64842"/>
                  </a:cubicBezTo>
                  <a:cubicBezTo>
                    <a:pt x="29237" y="64842"/>
                    <a:pt x="31950" y="64279"/>
                    <a:pt x="34470" y="63183"/>
                  </a:cubicBezTo>
                  <a:lnTo>
                    <a:pt x="35597" y="62693"/>
                  </a:lnTo>
                  <a:lnTo>
                    <a:pt x="27702" y="52510"/>
                  </a:lnTo>
                  <a:lnTo>
                    <a:pt x="27255" y="52492"/>
                  </a:lnTo>
                  <a:cubicBezTo>
                    <a:pt x="25782" y="52430"/>
                    <a:pt x="24351" y="52008"/>
                    <a:pt x="22869" y="51185"/>
                  </a:cubicBezTo>
                  <a:cubicBezTo>
                    <a:pt x="22792" y="51147"/>
                    <a:pt x="22709" y="51103"/>
                    <a:pt x="22630" y="51054"/>
                  </a:cubicBezTo>
                  <a:cubicBezTo>
                    <a:pt x="20665" y="49932"/>
                    <a:pt x="18666" y="48161"/>
                    <a:pt x="16510" y="45642"/>
                  </a:cubicBezTo>
                  <a:cubicBezTo>
                    <a:pt x="16489" y="45620"/>
                    <a:pt x="16468" y="45594"/>
                    <a:pt x="16452" y="45572"/>
                  </a:cubicBezTo>
                  <a:cubicBezTo>
                    <a:pt x="13430" y="42007"/>
                    <a:pt x="11888" y="37579"/>
                    <a:pt x="11857" y="32408"/>
                  </a:cubicBezTo>
                  <a:cubicBezTo>
                    <a:pt x="11836" y="28417"/>
                    <a:pt x="12697" y="23965"/>
                    <a:pt x="14421" y="19168"/>
                  </a:cubicBezTo>
                  <a:cubicBezTo>
                    <a:pt x="15447" y="16318"/>
                    <a:pt x="16767" y="13350"/>
                    <a:pt x="18351" y="10353"/>
                  </a:cubicBezTo>
                  <a:cubicBezTo>
                    <a:pt x="18377" y="10304"/>
                    <a:pt x="18401" y="10253"/>
                    <a:pt x="18432" y="10205"/>
                  </a:cubicBezTo>
                  <a:cubicBezTo>
                    <a:pt x="19874" y="7455"/>
                    <a:pt x="21572" y="4632"/>
                    <a:pt x="23463" y="1804"/>
                  </a:cubicBezTo>
                  <a:lnTo>
                    <a:pt x="24426" y="364"/>
                  </a:lnTo>
                  <a:lnTo>
                    <a:pt x="119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8"/>
            <p:cNvSpPr/>
            <p:nvPr/>
          </p:nvSpPr>
          <p:spPr>
            <a:xfrm>
              <a:off x="3056797" y="2306971"/>
              <a:ext cx="519829" cy="261645"/>
            </a:xfrm>
            <a:custGeom>
              <a:avLst/>
              <a:gdLst/>
              <a:ahLst/>
              <a:cxnLst/>
              <a:rect l="l" t="t" r="r" b="b"/>
              <a:pathLst>
                <a:path w="32740" h="16479" extrusionOk="0">
                  <a:moveTo>
                    <a:pt x="25011" y="0"/>
                  </a:moveTo>
                  <a:cubicBezTo>
                    <a:pt x="22106" y="0"/>
                    <a:pt x="18744" y="891"/>
                    <a:pt x="14989" y="2761"/>
                  </a:cubicBezTo>
                  <a:cubicBezTo>
                    <a:pt x="10594" y="4945"/>
                    <a:pt x="5045" y="7703"/>
                    <a:pt x="469" y="7703"/>
                  </a:cubicBezTo>
                  <a:cubicBezTo>
                    <a:pt x="311" y="7703"/>
                    <a:pt x="155" y="7700"/>
                    <a:pt x="1" y="7693"/>
                  </a:cubicBezTo>
                  <a:lnTo>
                    <a:pt x="1" y="7693"/>
                  </a:lnTo>
                  <a:lnTo>
                    <a:pt x="7211" y="16479"/>
                  </a:lnTo>
                  <a:cubicBezTo>
                    <a:pt x="9610" y="15437"/>
                    <a:pt x="13178" y="14262"/>
                    <a:pt x="14940" y="12360"/>
                  </a:cubicBezTo>
                  <a:cubicBezTo>
                    <a:pt x="17840" y="9229"/>
                    <a:pt x="20942" y="8226"/>
                    <a:pt x="23728" y="8226"/>
                  </a:cubicBezTo>
                  <a:cubicBezTo>
                    <a:pt x="28706" y="8226"/>
                    <a:pt x="32673" y="11430"/>
                    <a:pt x="32673" y="11430"/>
                  </a:cubicBezTo>
                  <a:cubicBezTo>
                    <a:pt x="32006" y="6168"/>
                    <a:pt x="26497" y="5075"/>
                    <a:pt x="26497" y="5075"/>
                  </a:cubicBezTo>
                  <a:lnTo>
                    <a:pt x="26497" y="5075"/>
                  </a:lnTo>
                  <a:cubicBezTo>
                    <a:pt x="26817" y="5115"/>
                    <a:pt x="27128" y="5134"/>
                    <a:pt x="27430" y="5134"/>
                  </a:cubicBezTo>
                  <a:cubicBezTo>
                    <a:pt x="30661" y="5134"/>
                    <a:pt x="32739" y="2996"/>
                    <a:pt x="32739" y="2996"/>
                  </a:cubicBezTo>
                  <a:cubicBezTo>
                    <a:pt x="30746" y="1035"/>
                    <a:pt x="28144" y="0"/>
                    <a:pt x="250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8"/>
            <p:cNvSpPr/>
            <p:nvPr/>
          </p:nvSpPr>
          <p:spPr>
            <a:xfrm>
              <a:off x="3083948" y="2293665"/>
              <a:ext cx="511795" cy="294798"/>
            </a:xfrm>
            <a:custGeom>
              <a:avLst/>
              <a:gdLst/>
              <a:ahLst/>
              <a:cxnLst/>
              <a:rect l="l" t="t" r="r" b="b"/>
              <a:pathLst>
                <a:path w="32234" h="18567" extrusionOk="0">
                  <a:moveTo>
                    <a:pt x="23305" y="1"/>
                  </a:moveTo>
                  <a:cubicBezTo>
                    <a:pt x="20208" y="1"/>
                    <a:pt x="16692" y="944"/>
                    <a:pt x="12895" y="2836"/>
                  </a:cubicBezTo>
                  <a:cubicBezTo>
                    <a:pt x="11778" y="3390"/>
                    <a:pt x="10688" y="4001"/>
                    <a:pt x="9634" y="4591"/>
                  </a:cubicBezTo>
                  <a:cubicBezTo>
                    <a:pt x="6537" y="6325"/>
                    <a:pt x="3604" y="7967"/>
                    <a:pt x="459" y="7967"/>
                  </a:cubicBezTo>
                  <a:cubicBezTo>
                    <a:pt x="331" y="7967"/>
                    <a:pt x="203" y="7964"/>
                    <a:pt x="74" y="7959"/>
                  </a:cubicBezTo>
                  <a:lnTo>
                    <a:pt x="0" y="9668"/>
                  </a:lnTo>
                  <a:cubicBezTo>
                    <a:pt x="158" y="9674"/>
                    <a:pt x="315" y="9678"/>
                    <a:pt x="472" y="9678"/>
                  </a:cubicBezTo>
                  <a:cubicBezTo>
                    <a:pt x="4050" y="9678"/>
                    <a:pt x="7172" y="7930"/>
                    <a:pt x="10471" y="6083"/>
                  </a:cubicBezTo>
                  <a:cubicBezTo>
                    <a:pt x="11506" y="5504"/>
                    <a:pt x="12577" y="4905"/>
                    <a:pt x="13659" y="4367"/>
                  </a:cubicBezTo>
                  <a:cubicBezTo>
                    <a:pt x="17257" y="2575"/>
                    <a:pt x="20498" y="1680"/>
                    <a:pt x="23304" y="1680"/>
                  </a:cubicBezTo>
                  <a:cubicBezTo>
                    <a:pt x="25804" y="1680"/>
                    <a:pt x="27960" y="2390"/>
                    <a:pt x="29717" y="3811"/>
                  </a:cubicBezTo>
                  <a:cubicBezTo>
                    <a:pt x="28934" y="4365"/>
                    <a:pt x="27536" y="5118"/>
                    <a:pt x="25722" y="5118"/>
                  </a:cubicBezTo>
                  <a:cubicBezTo>
                    <a:pt x="25715" y="5118"/>
                    <a:pt x="25707" y="5118"/>
                    <a:pt x="25700" y="5118"/>
                  </a:cubicBezTo>
                  <a:cubicBezTo>
                    <a:pt x="25698" y="5118"/>
                    <a:pt x="25697" y="5118"/>
                    <a:pt x="25695" y="5118"/>
                  </a:cubicBezTo>
                  <a:cubicBezTo>
                    <a:pt x="25233" y="5118"/>
                    <a:pt x="24833" y="5434"/>
                    <a:pt x="24760" y="5891"/>
                  </a:cubicBezTo>
                  <a:lnTo>
                    <a:pt x="24750" y="5947"/>
                  </a:lnTo>
                  <a:cubicBezTo>
                    <a:pt x="24678" y="6392"/>
                    <a:pt x="24938" y="6821"/>
                    <a:pt x="25364" y="6969"/>
                  </a:cubicBezTo>
                  <a:cubicBezTo>
                    <a:pt x="26444" y="7347"/>
                    <a:pt x="28429" y="8285"/>
                    <a:pt x="29480" y="10306"/>
                  </a:cubicBezTo>
                  <a:cubicBezTo>
                    <a:pt x="27739" y="9353"/>
                    <a:pt x="25031" y="8224"/>
                    <a:pt x="21968" y="8224"/>
                  </a:cubicBezTo>
                  <a:cubicBezTo>
                    <a:pt x="18993" y="8224"/>
                    <a:pt x="15684" y="9289"/>
                    <a:pt x="12602" y="12614"/>
                  </a:cubicBezTo>
                  <a:cubicBezTo>
                    <a:pt x="10982" y="14363"/>
                    <a:pt x="8685" y="15961"/>
                    <a:pt x="6299" y="16998"/>
                  </a:cubicBezTo>
                  <a:lnTo>
                    <a:pt x="6980" y="18567"/>
                  </a:lnTo>
                  <a:cubicBezTo>
                    <a:pt x="9575" y="17441"/>
                    <a:pt x="12082" y="15694"/>
                    <a:pt x="13857" y="13778"/>
                  </a:cubicBezTo>
                  <a:cubicBezTo>
                    <a:pt x="16572" y="10847"/>
                    <a:pt x="19466" y="9906"/>
                    <a:pt x="22063" y="9906"/>
                  </a:cubicBezTo>
                  <a:cubicBezTo>
                    <a:pt x="26574" y="9906"/>
                    <a:pt x="30191" y="12746"/>
                    <a:pt x="30425" y="12934"/>
                  </a:cubicBezTo>
                  <a:lnTo>
                    <a:pt x="32079" y="14269"/>
                  </a:lnTo>
                  <a:lnTo>
                    <a:pt x="31812" y="12161"/>
                  </a:lnTo>
                  <a:cubicBezTo>
                    <a:pt x="31462" y="9408"/>
                    <a:pt x="29862" y="7578"/>
                    <a:pt x="28175" y="6454"/>
                  </a:cubicBezTo>
                  <a:cubicBezTo>
                    <a:pt x="30285" y="5801"/>
                    <a:pt x="31565" y="4510"/>
                    <a:pt x="31642" y="4431"/>
                  </a:cubicBezTo>
                  <a:lnTo>
                    <a:pt x="32234" y="3821"/>
                  </a:lnTo>
                  <a:lnTo>
                    <a:pt x="31627" y="3224"/>
                  </a:lnTo>
                  <a:cubicBezTo>
                    <a:pt x="29442" y="1077"/>
                    <a:pt x="26612" y="1"/>
                    <a:pt x="23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8"/>
            <p:cNvSpPr/>
            <p:nvPr/>
          </p:nvSpPr>
          <p:spPr>
            <a:xfrm>
              <a:off x="2372684" y="1620996"/>
              <a:ext cx="1068016" cy="957127"/>
            </a:xfrm>
            <a:custGeom>
              <a:avLst/>
              <a:gdLst/>
              <a:ahLst/>
              <a:cxnLst/>
              <a:rect l="l" t="t" r="r" b="b"/>
              <a:pathLst>
                <a:path w="67266" h="60282" extrusionOk="0">
                  <a:moveTo>
                    <a:pt x="48196" y="1"/>
                  </a:moveTo>
                  <a:lnTo>
                    <a:pt x="48196" y="1"/>
                  </a:lnTo>
                  <a:cubicBezTo>
                    <a:pt x="53485" y="15000"/>
                    <a:pt x="56987" y="35938"/>
                    <a:pt x="43675" y="45290"/>
                  </a:cubicBezTo>
                  <a:cubicBezTo>
                    <a:pt x="39224" y="48418"/>
                    <a:pt x="35760" y="49619"/>
                    <a:pt x="32873" y="49619"/>
                  </a:cubicBezTo>
                  <a:cubicBezTo>
                    <a:pt x="27126" y="49619"/>
                    <a:pt x="23670" y="44859"/>
                    <a:pt x="19284" y="41061"/>
                  </a:cubicBezTo>
                  <a:cubicBezTo>
                    <a:pt x="14924" y="37286"/>
                    <a:pt x="10822" y="35489"/>
                    <a:pt x="7195" y="35489"/>
                  </a:cubicBezTo>
                  <a:cubicBezTo>
                    <a:pt x="5340" y="35489"/>
                    <a:pt x="3609" y="35959"/>
                    <a:pt x="2031" y="36876"/>
                  </a:cubicBezTo>
                  <a:cubicBezTo>
                    <a:pt x="2031" y="36876"/>
                    <a:pt x="3802" y="39966"/>
                    <a:pt x="7563" y="40440"/>
                  </a:cubicBezTo>
                  <a:cubicBezTo>
                    <a:pt x="7563" y="40440"/>
                    <a:pt x="7492" y="40436"/>
                    <a:pt x="7363" y="40436"/>
                  </a:cubicBezTo>
                  <a:cubicBezTo>
                    <a:pt x="6346" y="40436"/>
                    <a:pt x="1733" y="40682"/>
                    <a:pt x="1" y="45057"/>
                  </a:cubicBezTo>
                  <a:cubicBezTo>
                    <a:pt x="1" y="45057"/>
                    <a:pt x="2778" y="43790"/>
                    <a:pt x="6268" y="43790"/>
                  </a:cubicBezTo>
                  <a:cubicBezTo>
                    <a:pt x="9813" y="43790"/>
                    <a:pt x="14092" y="45097"/>
                    <a:pt x="16943" y="50369"/>
                  </a:cubicBezTo>
                  <a:cubicBezTo>
                    <a:pt x="20082" y="56171"/>
                    <a:pt x="26324" y="60281"/>
                    <a:pt x="33609" y="60281"/>
                  </a:cubicBezTo>
                  <a:cubicBezTo>
                    <a:pt x="39458" y="60281"/>
                    <a:pt x="45978" y="57632"/>
                    <a:pt x="52103" y="51082"/>
                  </a:cubicBezTo>
                  <a:cubicBezTo>
                    <a:pt x="63454" y="38946"/>
                    <a:pt x="67266" y="16741"/>
                    <a:pt x="58271" y="2275"/>
                  </a:cubicBezTo>
                  <a:lnTo>
                    <a:pt x="4819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8"/>
            <p:cNvSpPr/>
            <p:nvPr/>
          </p:nvSpPr>
          <p:spPr>
            <a:xfrm>
              <a:off x="2344675" y="1600101"/>
              <a:ext cx="1071922" cy="993249"/>
            </a:xfrm>
            <a:custGeom>
              <a:avLst/>
              <a:gdLst/>
              <a:ahLst/>
              <a:cxnLst/>
              <a:rect l="l" t="t" r="r" b="b"/>
              <a:pathLst>
                <a:path w="67512" h="62557" extrusionOk="0">
                  <a:moveTo>
                    <a:pt x="51423" y="2627"/>
                  </a:moveTo>
                  <a:lnTo>
                    <a:pt x="59436" y="4435"/>
                  </a:lnTo>
                  <a:cubicBezTo>
                    <a:pt x="67512" y="17869"/>
                    <a:pt x="64692" y="39427"/>
                    <a:pt x="53168" y="51747"/>
                  </a:cubicBezTo>
                  <a:cubicBezTo>
                    <a:pt x="51669" y="53352"/>
                    <a:pt x="50103" y="54749"/>
                    <a:pt x="48492" y="55935"/>
                  </a:cubicBezTo>
                  <a:cubicBezTo>
                    <a:pt x="44297" y="59020"/>
                    <a:pt x="39805" y="60640"/>
                    <a:pt x="35363" y="60640"/>
                  </a:cubicBezTo>
                  <a:cubicBezTo>
                    <a:pt x="34605" y="60640"/>
                    <a:pt x="33847" y="60593"/>
                    <a:pt x="33093" y="60497"/>
                  </a:cubicBezTo>
                  <a:cubicBezTo>
                    <a:pt x="27361" y="59773"/>
                    <a:pt x="22297" y="56308"/>
                    <a:pt x="19548" y="51231"/>
                  </a:cubicBezTo>
                  <a:cubicBezTo>
                    <a:pt x="17336" y="47143"/>
                    <a:pt x="14075" y="44798"/>
                    <a:pt x="9851" y="44263"/>
                  </a:cubicBezTo>
                  <a:cubicBezTo>
                    <a:pt x="9229" y="44184"/>
                    <a:pt x="8618" y="44150"/>
                    <a:pt x="8028" y="44150"/>
                  </a:cubicBezTo>
                  <a:cubicBezTo>
                    <a:pt x="6511" y="44150"/>
                    <a:pt x="5126" y="44374"/>
                    <a:pt x="4017" y="44639"/>
                  </a:cubicBezTo>
                  <a:cubicBezTo>
                    <a:pt x="5470" y="43205"/>
                    <a:pt x="7383" y="42830"/>
                    <a:pt x="8457" y="42738"/>
                  </a:cubicBezTo>
                  <a:cubicBezTo>
                    <a:pt x="8936" y="42696"/>
                    <a:pt x="9311" y="42310"/>
                    <a:pt x="9356" y="41831"/>
                  </a:cubicBezTo>
                  <a:lnTo>
                    <a:pt x="9368" y="41708"/>
                  </a:lnTo>
                  <a:cubicBezTo>
                    <a:pt x="9413" y="41209"/>
                    <a:pt x="9079" y="40768"/>
                    <a:pt x="8594" y="40640"/>
                  </a:cubicBezTo>
                  <a:cubicBezTo>
                    <a:pt x="6970" y="40209"/>
                    <a:pt x="5865" y="39236"/>
                    <a:pt x="5239" y="38528"/>
                  </a:cubicBezTo>
                  <a:cubicBezTo>
                    <a:pt x="6408" y="38017"/>
                    <a:pt x="7655" y="37760"/>
                    <a:pt x="8966" y="37760"/>
                  </a:cubicBezTo>
                  <a:cubicBezTo>
                    <a:pt x="9400" y="37760"/>
                    <a:pt x="9840" y="37788"/>
                    <a:pt x="10288" y="37845"/>
                  </a:cubicBezTo>
                  <a:cubicBezTo>
                    <a:pt x="12836" y="38167"/>
                    <a:pt x="15546" y="39377"/>
                    <a:pt x="18370" y="41460"/>
                  </a:cubicBezTo>
                  <a:cubicBezTo>
                    <a:pt x="19050" y="41956"/>
                    <a:pt x="19734" y="42501"/>
                    <a:pt x="20424" y="43099"/>
                  </a:cubicBezTo>
                  <a:cubicBezTo>
                    <a:pt x="21328" y="43883"/>
                    <a:pt x="22209" y="44728"/>
                    <a:pt x="23067" y="45539"/>
                  </a:cubicBezTo>
                  <a:cubicBezTo>
                    <a:pt x="26018" y="48362"/>
                    <a:pt x="29074" y="51274"/>
                    <a:pt x="33259" y="51805"/>
                  </a:cubicBezTo>
                  <a:cubicBezTo>
                    <a:pt x="33705" y="51861"/>
                    <a:pt x="34158" y="51889"/>
                    <a:pt x="34619" y="51889"/>
                  </a:cubicBezTo>
                  <a:cubicBezTo>
                    <a:pt x="37958" y="51889"/>
                    <a:pt x="41696" y="50406"/>
                    <a:pt x="45993" y="47387"/>
                  </a:cubicBezTo>
                  <a:cubicBezTo>
                    <a:pt x="52242" y="42997"/>
                    <a:pt x="55487" y="35833"/>
                    <a:pt x="55638" y="26092"/>
                  </a:cubicBezTo>
                  <a:cubicBezTo>
                    <a:pt x="55765" y="17679"/>
                    <a:pt x="53536" y="8946"/>
                    <a:pt x="51423" y="2627"/>
                  </a:cubicBezTo>
                  <a:close/>
                  <a:moveTo>
                    <a:pt x="48482" y="1"/>
                  </a:moveTo>
                  <a:lnTo>
                    <a:pt x="49056" y="1635"/>
                  </a:lnTo>
                  <a:cubicBezTo>
                    <a:pt x="51257" y="7878"/>
                    <a:pt x="53857" y="17184"/>
                    <a:pt x="53717" y="26064"/>
                  </a:cubicBezTo>
                  <a:cubicBezTo>
                    <a:pt x="53576" y="35159"/>
                    <a:pt x="50610" y="41804"/>
                    <a:pt x="44890" y="45826"/>
                  </a:cubicBezTo>
                  <a:cubicBezTo>
                    <a:pt x="40920" y="48609"/>
                    <a:pt x="37549" y="49978"/>
                    <a:pt x="34619" y="49978"/>
                  </a:cubicBezTo>
                  <a:cubicBezTo>
                    <a:pt x="34238" y="49978"/>
                    <a:pt x="33864" y="49955"/>
                    <a:pt x="33497" y="49908"/>
                  </a:cubicBezTo>
                  <a:cubicBezTo>
                    <a:pt x="29936" y="49458"/>
                    <a:pt x="27238" y="46885"/>
                    <a:pt x="24382" y="44157"/>
                  </a:cubicBezTo>
                  <a:cubicBezTo>
                    <a:pt x="23513" y="43328"/>
                    <a:pt x="22614" y="42472"/>
                    <a:pt x="21676" y="41654"/>
                  </a:cubicBezTo>
                  <a:cubicBezTo>
                    <a:pt x="21324" y="41350"/>
                    <a:pt x="20975" y="41059"/>
                    <a:pt x="20625" y="40779"/>
                  </a:cubicBezTo>
                  <a:cubicBezTo>
                    <a:pt x="20611" y="40767"/>
                    <a:pt x="20589" y="40756"/>
                    <a:pt x="20567" y="40734"/>
                  </a:cubicBezTo>
                  <a:cubicBezTo>
                    <a:pt x="20563" y="40729"/>
                    <a:pt x="20558" y="40727"/>
                    <a:pt x="20554" y="40721"/>
                  </a:cubicBezTo>
                  <a:cubicBezTo>
                    <a:pt x="17089" y="37959"/>
                    <a:pt x="13724" y="36354"/>
                    <a:pt x="10525" y="35948"/>
                  </a:cubicBezTo>
                  <a:cubicBezTo>
                    <a:pt x="9993" y="35881"/>
                    <a:pt x="9468" y="35848"/>
                    <a:pt x="8951" y="35848"/>
                  </a:cubicBezTo>
                  <a:cubicBezTo>
                    <a:pt x="6943" y="35848"/>
                    <a:pt x="5055" y="36355"/>
                    <a:pt x="3317" y="37366"/>
                  </a:cubicBezTo>
                  <a:lnTo>
                    <a:pt x="2495" y="37841"/>
                  </a:lnTo>
                  <a:lnTo>
                    <a:pt x="2964" y="38667"/>
                  </a:lnTo>
                  <a:cubicBezTo>
                    <a:pt x="3020" y="38761"/>
                    <a:pt x="3896" y="40256"/>
                    <a:pt x="5683" y="41412"/>
                  </a:cubicBezTo>
                  <a:cubicBezTo>
                    <a:pt x="3805" y="42116"/>
                    <a:pt x="1875" y="43501"/>
                    <a:pt x="877" y="46022"/>
                  </a:cubicBezTo>
                  <a:lnTo>
                    <a:pt x="1" y="48231"/>
                  </a:lnTo>
                  <a:lnTo>
                    <a:pt x="2166" y="47246"/>
                  </a:lnTo>
                  <a:cubicBezTo>
                    <a:pt x="2195" y="47233"/>
                    <a:pt x="4798" y="46065"/>
                    <a:pt x="8033" y="46065"/>
                  </a:cubicBezTo>
                  <a:cubicBezTo>
                    <a:pt x="8546" y="46065"/>
                    <a:pt x="9075" y="46094"/>
                    <a:pt x="9612" y="46162"/>
                  </a:cubicBezTo>
                  <a:cubicBezTo>
                    <a:pt x="13191" y="46614"/>
                    <a:pt x="15966" y="48624"/>
                    <a:pt x="17869" y="52143"/>
                  </a:cubicBezTo>
                  <a:cubicBezTo>
                    <a:pt x="20910" y="57764"/>
                    <a:pt x="26510" y="61596"/>
                    <a:pt x="32856" y="62398"/>
                  </a:cubicBezTo>
                  <a:cubicBezTo>
                    <a:pt x="33693" y="62504"/>
                    <a:pt x="34532" y="62556"/>
                    <a:pt x="35372" y="62556"/>
                  </a:cubicBezTo>
                  <a:cubicBezTo>
                    <a:pt x="41329" y="62556"/>
                    <a:pt x="47329" y="59921"/>
                    <a:pt x="52664" y="54953"/>
                  </a:cubicBezTo>
                  <a:lnTo>
                    <a:pt x="52669" y="54949"/>
                  </a:lnTo>
                  <a:cubicBezTo>
                    <a:pt x="53309" y="54350"/>
                    <a:pt x="53942" y="53718"/>
                    <a:pt x="54568" y="53053"/>
                  </a:cubicBezTo>
                  <a:cubicBezTo>
                    <a:pt x="60238" y="46991"/>
                    <a:pt x="64235" y="38223"/>
                    <a:pt x="65529" y="29003"/>
                  </a:cubicBezTo>
                  <a:cubicBezTo>
                    <a:pt x="66887" y="19333"/>
                    <a:pt x="65226" y="10125"/>
                    <a:pt x="60849" y="3088"/>
                  </a:cubicBezTo>
                  <a:lnTo>
                    <a:pt x="60637" y="2747"/>
                  </a:lnTo>
                  <a:lnTo>
                    <a:pt x="484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8"/>
            <p:cNvSpPr/>
            <p:nvPr/>
          </p:nvSpPr>
          <p:spPr>
            <a:xfrm>
              <a:off x="2768226" y="1476456"/>
              <a:ext cx="537453" cy="224301"/>
            </a:xfrm>
            <a:custGeom>
              <a:avLst/>
              <a:gdLst/>
              <a:ahLst/>
              <a:cxnLst/>
              <a:rect l="l" t="t" r="r" b="b"/>
              <a:pathLst>
                <a:path w="33850" h="14127" extrusionOk="0">
                  <a:moveTo>
                    <a:pt x="18759" y="0"/>
                  </a:moveTo>
                  <a:cubicBezTo>
                    <a:pt x="14379" y="0"/>
                    <a:pt x="9708" y="2515"/>
                    <a:pt x="5047" y="7802"/>
                  </a:cubicBezTo>
                  <a:cubicBezTo>
                    <a:pt x="3800" y="9219"/>
                    <a:pt x="520" y="12094"/>
                    <a:pt x="0" y="14127"/>
                  </a:cubicBezTo>
                  <a:cubicBezTo>
                    <a:pt x="5360" y="9537"/>
                    <a:pt x="11733" y="7611"/>
                    <a:pt x="17718" y="7611"/>
                  </a:cubicBezTo>
                  <a:cubicBezTo>
                    <a:pt x="24109" y="7611"/>
                    <a:pt x="30056" y="9807"/>
                    <a:pt x="33849" y="13298"/>
                  </a:cubicBezTo>
                  <a:cubicBezTo>
                    <a:pt x="33849" y="13298"/>
                    <a:pt x="33487" y="11188"/>
                    <a:pt x="30997" y="7671"/>
                  </a:cubicBezTo>
                  <a:cubicBezTo>
                    <a:pt x="27443" y="2650"/>
                    <a:pt x="23255" y="0"/>
                    <a:pt x="187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8"/>
            <p:cNvSpPr/>
            <p:nvPr/>
          </p:nvSpPr>
          <p:spPr>
            <a:xfrm>
              <a:off x="2741630" y="1461261"/>
              <a:ext cx="586531" cy="282270"/>
            </a:xfrm>
            <a:custGeom>
              <a:avLst/>
              <a:gdLst/>
              <a:ahLst/>
              <a:cxnLst/>
              <a:rect l="l" t="t" r="r" b="b"/>
              <a:pathLst>
                <a:path w="36941" h="17778" extrusionOk="0">
                  <a:moveTo>
                    <a:pt x="20455" y="1916"/>
                  </a:moveTo>
                  <a:cubicBezTo>
                    <a:pt x="20884" y="1916"/>
                    <a:pt x="21311" y="1942"/>
                    <a:pt x="21735" y="1996"/>
                  </a:cubicBezTo>
                  <a:cubicBezTo>
                    <a:pt x="25430" y="2463"/>
                    <a:pt x="28848" y="4880"/>
                    <a:pt x="31891" y="9178"/>
                  </a:cubicBezTo>
                  <a:cubicBezTo>
                    <a:pt x="32464" y="9988"/>
                    <a:pt x="32917" y="10718"/>
                    <a:pt x="33277" y="11359"/>
                  </a:cubicBezTo>
                  <a:cubicBezTo>
                    <a:pt x="30364" y="9543"/>
                    <a:pt x="26821" y="8318"/>
                    <a:pt x="22993" y="7836"/>
                  </a:cubicBezTo>
                  <a:cubicBezTo>
                    <a:pt x="21799" y="7685"/>
                    <a:pt x="20603" y="7610"/>
                    <a:pt x="19413" y="7610"/>
                  </a:cubicBezTo>
                  <a:cubicBezTo>
                    <a:pt x="14651" y="7610"/>
                    <a:pt x="9978" y="8803"/>
                    <a:pt x="5843" y="11056"/>
                  </a:cubicBezTo>
                  <a:cubicBezTo>
                    <a:pt x="5980" y="10916"/>
                    <a:pt x="6113" y="10780"/>
                    <a:pt x="6239" y="10651"/>
                  </a:cubicBezTo>
                  <a:cubicBezTo>
                    <a:pt x="6717" y="10166"/>
                    <a:pt x="7129" y="9746"/>
                    <a:pt x="7441" y="9391"/>
                  </a:cubicBezTo>
                  <a:cubicBezTo>
                    <a:pt x="11774" y="4475"/>
                    <a:pt x="16244" y="1916"/>
                    <a:pt x="20455" y="1916"/>
                  </a:cubicBezTo>
                  <a:close/>
                  <a:moveTo>
                    <a:pt x="20450" y="1"/>
                  </a:moveTo>
                  <a:cubicBezTo>
                    <a:pt x="15676" y="1"/>
                    <a:pt x="10715" y="2783"/>
                    <a:pt x="6005" y="8126"/>
                  </a:cubicBezTo>
                  <a:cubicBezTo>
                    <a:pt x="5726" y="8442"/>
                    <a:pt x="5331" y="8845"/>
                    <a:pt x="4874" y="9311"/>
                  </a:cubicBezTo>
                  <a:cubicBezTo>
                    <a:pt x="3239" y="10975"/>
                    <a:pt x="1207" y="13047"/>
                    <a:pt x="748" y="14846"/>
                  </a:cubicBezTo>
                  <a:lnTo>
                    <a:pt x="1" y="17777"/>
                  </a:lnTo>
                  <a:lnTo>
                    <a:pt x="2296" y="15809"/>
                  </a:lnTo>
                  <a:cubicBezTo>
                    <a:pt x="7053" y="11735"/>
                    <a:pt x="13149" y="9524"/>
                    <a:pt x="19414" y="9524"/>
                  </a:cubicBezTo>
                  <a:cubicBezTo>
                    <a:pt x="20524" y="9524"/>
                    <a:pt x="21639" y="9594"/>
                    <a:pt x="22752" y="9734"/>
                  </a:cubicBezTo>
                  <a:cubicBezTo>
                    <a:pt x="27571" y="10344"/>
                    <a:pt x="31877" y="12199"/>
                    <a:pt x="34875" y="14959"/>
                  </a:cubicBezTo>
                  <a:lnTo>
                    <a:pt x="36940" y="16859"/>
                  </a:lnTo>
                  <a:lnTo>
                    <a:pt x="36466" y="14093"/>
                  </a:lnTo>
                  <a:cubicBezTo>
                    <a:pt x="36451" y="13998"/>
                    <a:pt x="36038" y="11728"/>
                    <a:pt x="33453" y="8074"/>
                  </a:cubicBezTo>
                  <a:cubicBezTo>
                    <a:pt x="30087" y="3317"/>
                    <a:pt x="26224" y="633"/>
                    <a:pt x="21975" y="96"/>
                  </a:cubicBezTo>
                  <a:cubicBezTo>
                    <a:pt x="21469" y="33"/>
                    <a:pt x="20961" y="1"/>
                    <a:pt x="204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8"/>
            <p:cNvSpPr/>
            <p:nvPr/>
          </p:nvSpPr>
          <p:spPr>
            <a:xfrm>
              <a:off x="3291810" y="1900343"/>
              <a:ext cx="45187" cy="261169"/>
            </a:xfrm>
            <a:custGeom>
              <a:avLst/>
              <a:gdLst/>
              <a:ahLst/>
              <a:cxnLst/>
              <a:rect l="l" t="t" r="r" b="b"/>
              <a:pathLst>
                <a:path w="2846" h="16449" extrusionOk="0">
                  <a:moveTo>
                    <a:pt x="2079" y="1"/>
                  </a:moveTo>
                  <a:cubicBezTo>
                    <a:pt x="1880" y="1413"/>
                    <a:pt x="1732" y="2778"/>
                    <a:pt x="1550" y="4139"/>
                  </a:cubicBezTo>
                  <a:lnTo>
                    <a:pt x="1003" y="8204"/>
                  </a:lnTo>
                  <a:lnTo>
                    <a:pt x="437" y="12279"/>
                  </a:lnTo>
                  <a:cubicBezTo>
                    <a:pt x="262" y="13649"/>
                    <a:pt x="77" y="15022"/>
                    <a:pt x="0" y="16449"/>
                  </a:cubicBezTo>
                  <a:cubicBezTo>
                    <a:pt x="713" y="15210"/>
                    <a:pt x="1225" y="13892"/>
                    <a:pt x="1651" y="12548"/>
                  </a:cubicBezTo>
                  <a:cubicBezTo>
                    <a:pt x="2065" y="11202"/>
                    <a:pt x="2375" y="9822"/>
                    <a:pt x="2569" y="8423"/>
                  </a:cubicBezTo>
                  <a:cubicBezTo>
                    <a:pt x="2762" y="7024"/>
                    <a:pt x="2846" y="5607"/>
                    <a:pt x="2788" y="4190"/>
                  </a:cubicBezTo>
                  <a:cubicBezTo>
                    <a:pt x="2721" y="2775"/>
                    <a:pt x="2536" y="1355"/>
                    <a:pt x="2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8"/>
            <p:cNvSpPr/>
            <p:nvPr/>
          </p:nvSpPr>
          <p:spPr>
            <a:xfrm>
              <a:off x="2577402" y="1866459"/>
              <a:ext cx="41821" cy="263725"/>
            </a:xfrm>
            <a:custGeom>
              <a:avLst/>
              <a:gdLst/>
              <a:ahLst/>
              <a:cxnLst/>
              <a:rect l="l" t="t" r="r" b="b"/>
              <a:pathLst>
                <a:path w="2634" h="16610" extrusionOk="0">
                  <a:moveTo>
                    <a:pt x="2633" y="1"/>
                  </a:moveTo>
                  <a:lnTo>
                    <a:pt x="2633" y="1"/>
                  </a:lnTo>
                  <a:cubicBezTo>
                    <a:pt x="1936" y="1255"/>
                    <a:pt x="1433" y="2599"/>
                    <a:pt x="1051" y="3965"/>
                  </a:cubicBezTo>
                  <a:cubicBezTo>
                    <a:pt x="677" y="5335"/>
                    <a:pt x="400" y="6732"/>
                    <a:pt x="239" y="8138"/>
                  </a:cubicBezTo>
                  <a:cubicBezTo>
                    <a:pt x="72" y="9545"/>
                    <a:pt x="0" y="10961"/>
                    <a:pt x="34" y="12377"/>
                  </a:cubicBezTo>
                  <a:cubicBezTo>
                    <a:pt x="78" y="13792"/>
                    <a:pt x="193" y="15211"/>
                    <a:pt x="535" y="16609"/>
                  </a:cubicBezTo>
                  <a:cubicBezTo>
                    <a:pt x="857" y="15209"/>
                    <a:pt x="1068" y="13828"/>
                    <a:pt x="1275" y="12450"/>
                  </a:cubicBezTo>
                  <a:cubicBezTo>
                    <a:pt x="1473" y="11071"/>
                    <a:pt x="1649" y="9699"/>
                    <a:pt x="1808" y="8325"/>
                  </a:cubicBezTo>
                  <a:lnTo>
                    <a:pt x="2267" y="4200"/>
                  </a:lnTo>
                  <a:cubicBezTo>
                    <a:pt x="2397" y="2815"/>
                    <a:pt x="2570" y="1440"/>
                    <a:pt x="2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8"/>
            <p:cNvSpPr/>
            <p:nvPr/>
          </p:nvSpPr>
          <p:spPr>
            <a:xfrm>
              <a:off x="2535277" y="1902122"/>
              <a:ext cx="29103" cy="136007"/>
            </a:xfrm>
            <a:custGeom>
              <a:avLst/>
              <a:gdLst/>
              <a:ahLst/>
              <a:cxnLst/>
              <a:rect l="l" t="t" r="r" b="b"/>
              <a:pathLst>
                <a:path w="1833" h="8566" extrusionOk="0">
                  <a:moveTo>
                    <a:pt x="1677" y="0"/>
                  </a:moveTo>
                  <a:cubicBezTo>
                    <a:pt x="1191" y="620"/>
                    <a:pt x="858" y="1303"/>
                    <a:pt x="611" y="2002"/>
                  </a:cubicBezTo>
                  <a:cubicBezTo>
                    <a:pt x="364" y="2704"/>
                    <a:pt x="200" y="3425"/>
                    <a:pt x="110" y="4154"/>
                  </a:cubicBezTo>
                  <a:cubicBezTo>
                    <a:pt x="17" y="4884"/>
                    <a:pt x="1" y="5622"/>
                    <a:pt x="64" y="6361"/>
                  </a:cubicBezTo>
                  <a:cubicBezTo>
                    <a:pt x="135" y="7099"/>
                    <a:pt x="271" y="7841"/>
                    <a:pt x="595" y="8566"/>
                  </a:cubicBezTo>
                  <a:cubicBezTo>
                    <a:pt x="928" y="7850"/>
                    <a:pt x="1132" y="7151"/>
                    <a:pt x="1304" y="6450"/>
                  </a:cubicBezTo>
                  <a:cubicBezTo>
                    <a:pt x="1470" y="5749"/>
                    <a:pt x="1594" y="5052"/>
                    <a:pt x="1679" y="4350"/>
                  </a:cubicBezTo>
                  <a:cubicBezTo>
                    <a:pt x="1765" y="3648"/>
                    <a:pt x="1817" y="2944"/>
                    <a:pt x="1830" y="2226"/>
                  </a:cubicBezTo>
                  <a:cubicBezTo>
                    <a:pt x="1832" y="1505"/>
                    <a:pt x="1824" y="780"/>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78"/>
          <p:cNvGrpSpPr/>
          <p:nvPr/>
        </p:nvGrpSpPr>
        <p:grpSpPr>
          <a:xfrm>
            <a:off x="2472240" y="3043596"/>
            <a:ext cx="1123223" cy="1559933"/>
            <a:chOff x="2472240" y="3043596"/>
            <a:chExt cx="1123223" cy="1559933"/>
          </a:xfrm>
        </p:grpSpPr>
        <p:sp>
          <p:nvSpPr>
            <p:cNvPr id="6868" name="Google Shape;6868;p78"/>
            <p:cNvSpPr/>
            <p:nvPr/>
          </p:nvSpPr>
          <p:spPr>
            <a:xfrm>
              <a:off x="2486753" y="3043596"/>
              <a:ext cx="1108710" cy="1559933"/>
            </a:xfrm>
            <a:custGeom>
              <a:avLst/>
              <a:gdLst/>
              <a:ahLst/>
              <a:cxnLst/>
              <a:rect l="l" t="t" r="r" b="b"/>
              <a:pathLst>
                <a:path w="69829" h="98248" extrusionOk="0">
                  <a:moveTo>
                    <a:pt x="32241" y="1"/>
                  </a:moveTo>
                  <a:cubicBezTo>
                    <a:pt x="25716" y="1"/>
                    <a:pt x="20702" y="2615"/>
                    <a:pt x="16140" y="7136"/>
                  </a:cubicBezTo>
                  <a:cubicBezTo>
                    <a:pt x="13271" y="9982"/>
                    <a:pt x="10824" y="13228"/>
                    <a:pt x="8560" y="16562"/>
                  </a:cubicBezTo>
                  <a:cubicBezTo>
                    <a:pt x="6304" y="19886"/>
                    <a:pt x="3742" y="23243"/>
                    <a:pt x="1811" y="26756"/>
                  </a:cubicBezTo>
                  <a:cubicBezTo>
                    <a:pt x="965" y="28297"/>
                    <a:pt x="440" y="30002"/>
                    <a:pt x="287" y="31695"/>
                  </a:cubicBezTo>
                  <a:cubicBezTo>
                    <a:pt x="190" y="32511"/>
                    <a:pt x="217" y="33210"/>
                    <a:pt x="238" y="33728"/>
                  </a:cubicBezTo>
                  <a:lnTo>
                    <a:pt x="254" y="34210"/>
                  </a:lnTo>
                  <a:lnTo>
                    <a:pt x="280" y="34449"/>
                  </a:lnTo>
                  <a:cubicBezTo>
                    <a:pt x="355" y="35067"/>
                    <a:pt x="450" y="35831"/>
                    <a:pt x="678" y="36687"/>
                  </a:cubicBezTo>
                  <a:cubicBezTo>
                    <a:pt x="1837" y="41271"/>
                    <a:pt x="5229" y="44446"/>
                    <a:pt x="9046" y="46981"/>
                  </a:cubicBezTo>
                  <a:cubicBezTo>
                    <a:pt x="11167" y="48395"/>
                    <a:pt x="13391" y="49672"/>
                    <a:pt x="15444" y="51190"/>
                  </a:cubicBezTo>
                  <a:cubicBezTo>
                    <a:pt x="15835" y="51476"/>
                    <a:pt x="20557" y="55785"/>
                    <a:pt x="20096" y="56123"/>
                  </a:cubicBezTo>
                  <a:cubicBezTo>
                    <a:pt x="18552" y="57236"/>
                    <a:pt x="16943" y="58226"/>
                    <a:pt x="15281" y="59082"/>
                  </a:cubicBezTo>
                  <a:cubicBezTo>
                    <a:pt x="10782" y="61390"/>
                    <a:pt x="7235" y="64196"/>
                    <a:pt x="4737" y="67414"/>
                  </a:cubicBezTo>
                  <a:cubicBezTo>
                    <a:pt x="1259" y="71897"/>
                    <a:pt x="1" y="77095"/>
                    <a:pt x="1196" y="82060"/>
                  </a:cubicBezTo>
                  <a:cubicBezTo>
                    <a:pt x="3270" y="90646"/>
                    <a:pt x="12307" y="96637"/>
                    <a:pt x="23173" y="96637"/>
                  </a:cubicBezTo>
                  <a:cubicBezTo>
                    <a:pt x="24210" y="96637"/>
                    <a:pt x="25263" y="96588"/>
                    <a:pt x="26327" y="96483"/>
                  </a:cubicBezTo>
                  <a:cubicBezTo>
                    <a:pt x="26904" y="96424"/>
                    <a:pt x="27461" y="96291"/>
                    <a:pt x="27984" y="96096"/>
                  </a:cubicBezTo>
                  <a:cubicBezTo>
                    <a:pt x="28133" y="96044"/>
                    <a:pt x="28288" y="96019"/>
                    <a:pt x="28443" y="96019"/>
                  </a:cubicBezTo>
                  <a:cubicBezTo>
                    <a:pt x="28585" y="96019"/>
                    <a:pt x="28727" y="96040"/>
                    <a:pt x="28863" y="96081"/>
                  </a:cubicBezTo>
                  <a:lnTo>
                    <a:pt x="36072" y="98186"/>
                  </a:lnTo>
                  <a:cubicBezTo>
                    <a:pt x="36214" y="98228"/>
                    <a:pt x="36354" y="98248"/>
                    <a:pt x="36492" y="98248"/>
                  </a:cubicBezTo>
                  <a:cubicBezTo>
                    <a:pt x="37365" y="98248"/>
                    <a:pt x="38095" y="97453"/>
                    <a:pt x="37934" y="96524"/>
                  </a:cubicBezTo>
                  <a:lnTo>
                    <a:pt x="34695" y="77755"/>
                  </a:lnTo>
                  <a:cubicBezTo>
                    <a:pt x="34590" y="77130"/>
                    <a:pt x="34891" y="76512"/>
                    <a:pt x="35447" y="76210"/>
                  </a:cubicBezTo>
                  <a:cubicBezTo>
                    <a:pt x="35802" y="76019"/>
                    <a:pt x="36167" y="75822"/>
                    <a:pt x="36532" y="75622"/>
                  </a:cubicBezTo>
                  <a:cubicBezTo>
                    <a:pt x="36616" y="75574"/>
                    <a:pt x="36701" y="75527"/>
                    <a:pt x="36786" y="75473"/>
                  </a:cubicBezTo>
                  <a:cubicBezTo>
                    <a:pt x="38062" y="74748"/>
                    <a:pt x="39232" y="74023"/>
                    <a:pt x="40327" y="73272"/>
                  </a:cubicBezTo>
                  <a:cubicBezTo>
                    <a:pt x="40580" y="73097"/>
                    <a:pt x="40876" y="73006"/>
                    <a:pt x="41174" y="73006"/>
                  </a:cubicBezTo>
                  <a:cubicBezTo>
                    <a:pt x="41375" y="73006"/>
                    <a:pt x="41577" y="73047"/>
                    <a:pt x="41767" y="73133"/>
                  </a:cubicBezTo>
                  <a:cubicBezTo>
                    <a:pt x="46244" y="75145"/>
                    <a:pt x="49388" y="75822"/>
                    <a:pt x="49801" y="75908"/>
                  </a:cubicBezTo>
                  <a:lnTo>
                    <a:pt x="55278" y="77035"/>
                  </a:lnTo>
                  <a:cubicBezTo>
                    <a:pt x="55378" y="77055"/>
                    <a:pt x="55477" y="77065"/>
                    <a:pt x="55575" y="77065"/>
                  </a:cubicBezTo>
                  <a:cubicBezTo>
                    <a:pt x="56341" y="77065"/>
                    <a:pt x="57008" y="76462"/>
                    <a:pt x="57046" y="75659"/>
                  </a:cubicBezTo>
                  <a:lnTo>
                    <a:pt x="57305" y="70090"/>
                  </a:lnTo>
                  <a:cubicBezTo>
                    <a:pt x="57375" y="68662"/>
                    <a:pt x="57258" y="67249"/>
                    <a:pt x="56951" y="65866"/>
                  </a:cubicBezTo>
                  <a:cubicBezTo>
                    <a:pt x="56808" y="65228"/>
                    <a:pt x="57110" y="64582"/>
                    <a:pt x="57682" y="64264"/>
                  </a:cubicBezTo>
                  <a:cubicBezTo>
                    <a:pt x="59274" y="63391"/>
                    <a:pt x="60360" y="62560"/>
                    <a:pt x="60741" y="62253"/>
                  </a:cubicBezTo>
                  <a:lnTo>
                    <a:pt x="68849" y="55700"/>
                  </a:lnTo>
                  <a:cubicBezTo>
                    <a:pt x="69829" y="54905"/>
                    <a:pt x="69427" y="53329"/>
                    <a:pt x="68191" y="53101"/>
                  </a:cubicBezTo>
                  <a:lnTo>
                    <a:pt x="57938" y="51237"/>
                  </a:lnTo>
                  <a:lnTo>
                    <a:pt x="57928" y="51237"/>
                  </a:lnTo>
                  <a:cubicBezTo>
                    <a:pt x="57081" y="51079"/>
                    <a:pt x="56573" y="50205"/>
                    <a:pt x="56822" y="49380"/>
                  </a:cubicBezTo>
                  <a:cubicBezTo>
                    <a:pt x="56907" y="49088"/>
                    <a:pt x="56996" y="48797"/>
                    <a:pt x="57076" y="48501"/>
                  </a:cubicBezTo>
                  <a:cubicBezTo>
                    <a:pt x="61089" y="34463"/>
                    <a:pt x="59775" y="20919"/>
                    <a:pt x="53488" y="11339"/>
                  </a:cubicBezTo>
                  <a:cubicBezTo>
                    <a:pt x="49635" y="5448"/>
                    <a:pt x="44093" y="1578"/>
                    <a:pt x="38245" y="673"/>
                  </a:cubicBezTo>
                  <a:cubicBezTo>
                    <a:pt x="37291" y="451"/>
                    <a:pt x="35042" y="1"/>
                    <a:pt x="32241"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8"/>
            <p:cNvSpPr/>
            <p:nvPr/>
          </p:nvSpPr>
          <p:spPr>
            <a:xfrm>
              <a:off x="2728086" y="4264955"/>
              <a:ext cx="242434" cy="208233"/>
            </a:xfrm>
            <a:custGeom>
              <a:avLst/>
              <a:gdLst/>
              <a:ahLst/>
              <a:cxnLst/>
              <a:rect l="l" t="t" r="r" b="b"/>
              <a:pathLst>
                <a:path w="15269" h="13115" extrusionOk="0">
                  <a:moveTo>
                    <a:pt x="3775" y="0"/>
                  </a:moveTo>
                  <a:lnTo>
                    <a:pt x="0" y="2791"/>
                  </a:lnTo>
                  <a:lnTo>
                    <a:pt x="6677" y="10603"/>
                  </a:lnTo>
                  <a:lnTo>
                    <a:pt x="15269" y="13114"/>
                  </a:lnTo>
                  <a:lnTo>
                    <a:pt x="13200" y="1116"/>
                  </a:lnTo>
                  <a:cubicBezTo>
                    <a:pt x="13200" y="1116"/>
                    <a:pt x="11397" y="1845"/>
                    <a:pt x="9124" y="1845"/>
                  </a:cubicBezTo>
                  <a:cubicBezTo>
                    <a:pt x="7419" y="1845"/>
                    <a:pt x="5449" y="1435"/>
                    <a:pt x="37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8"/>
            <p:cNvSpPr/>
            <p:nvPr/>
          </p:nvSpPr>
          <p:spPr>
            <a:xfrm>
              <a:off x="2705904" y="4245440"/>
              <a:ext cx="283810" cy="249229"/>
            </a:xfrm>
            <a:custGeom>
              <a:avLst/>
              <a:gdLst/>
              <a:ahLst/>
              <a:cxnLst/>
              <a:rect l="l" t="t" r="r" b="b"/>
              <a:pathLst>
                <a:path w="17875" h="15697" extrusionOk="0">
                  <a:moveTo>
                    <a:pt x="5157" y="2436"/>
                  </a:moveTo>
                  <a:cubicBezTo>
                    <a:pt x="6653" y="3497"/>
                    <a:pt x="8453" y="4035"/>
                    <a:pt x="10521" y="4035"/>
                  </a:cubicBezTo>
                  <a:cubicBezTo>
                    <a:pt x="11852" y="4035"/>
                    <a:pt x="13030" y="3805"/>
                    <a:pt x="13837" y="3592"/>
                  </a:cubicBezTo>
                  <a:lnTo>
                    <a:pt x="15458" y="12991"/>
                  </a:lnTo>
                  <a:lnTo>
                    <a:pt x="8618" y="10991"/>
                  </a:lnTo>
                  <a:lnTo>
                    <a:pt x="2796" y="4181"/>
                  </a:lnTo>
                  <a:lnTo>
                    <a:pt x="5157" y="2436"/>
                  </a:lnTo>
                  <a:close/>
                  <a:moveTo>
                    <a:pt x="5217" y="1"/>
                  </a:moveTo>
                  <a:lnTo>
                    <a:pt x="0" y="3859"/>
                  </a:lnTo>
                  <a:lnTo>
                    <a:pt x="7532" y="12673"/>
                  </a:lnTo>
                  <a:lnTo>
                    <a:pt x="17874" y="15697"/>
                  </a:lnTo>
                  <a:lnTo>
                    <a:pt x="17874" y="15697"/>
                  </a:lnTo>
                  <a:lnTo>
                    <a:pt x="15339" y="1014"/>
                  </a:lnTo>
                  <a:lnTo>
                    <a:pt x="14239" y="1453"/>
                  </a:lnTo>
                  <a:cubicBezTo>
                    <a:pt x="14223" y="1460"/>
                    <a:pt x="12566" y="2112"/>
                    <a:pt x="10523" y="2112"/>
                  </a:cubicBezTo>
                  <a:cubicBezTo>
                    <a:pt x="8637" y="2112"/>
                    <a:pt x="7048" y="1569"/>
                    <a:pt x="5799" y="499"/>
                  </a:cubicBezTo>
                  <a:lnTo>
                    <a:pt x="5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8"/>
            <p:cNvSpPr/>
            <p:nvPr/>
          </p:nvSpPr>
          <p:spPr>
            <a:xfrm>
              <a:off x="2719131" y="3142915"/>
              <a:ext cx="520782" cy="426041"/>
            </a:xfrm>
            <a:custGeom>
              <a:avLst/>
              <a:gdLst/>
              <a:ahLst/>
              <a:cxnLst/>
              <a:rect l="l" t="t" r="r" b="b"/>
              <a:pathLst>
                <a:path w="32800" h="26833" extrusionOk="0">
                  <a:moveTo>
                    <a:pt x="17603" y="0"/>
                  </a:moveTo>
                  <a:cubicBezTo>
                    <a:pt x="13720" y="0"/>
                    <a:pt x="8430" y="1116"/>
                    <a:pt x="5455" y="6488"/>
                  </a:cubicBezTo>
                  <a:lnTo>
                    <a:pt x="3500" y="15695"/>
                  </a:lnTo>
                  <a:cubicBezTo>
                    <a:pt x="3500" y="15695"/>
                    <a:pt x="1" y="26832"/>
                    <a:pt x="2603" y="26832"/>
                  </a:cubicBezTo>
                  <a:cubicBezTo>
                    <a:pt x="3628" y="26832"/>
                    <a:pt x="5597" y="25107"/>
                    <a:pt x="9096" y="20300"/>
                  </a:cubicBezTo>
                  <a:cubicBezTo>
                    <a:pt x="14427" y="12976"/>
                    <a:pt x="19197" y="10890"/>
                    <a:pt x="22903" y="10890"/>
                  </a:cubicBezTo>
                  <a:cubicBezTo>
                    <a:pt x="27808" y="10890"/>
                    <a:pt x="30846" y="14547"/>
                    <a:pt x="30846" y="14547"/>
                  </a:cubicBezTo>
                  <a:lnTo>
                    <a:pt x="32800" y="14547"/>
                  </a:lnTo>
                  <a:lnTo>
                    <a:pt x="22410" y="564"/>
                  </a:lnTo>
                  <a:cubicBezTo>
                    <a:pt x="22410" y="564"/>
                    <a:pt x="20362" y="0"/>
                    <a:pt x="176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8"/>
            <p:cNvSpPr/>
            <p:nvPr/>
          </p:nvSpPr>
          <p:spPr>
            <a:xfrm>
              <a:off x="2727022" y="3127656"/>
              <a:ext cx="543217" cy="456510"/>
            </a:xfrm>
            <a:custGeom>
              <a:avLst/>
              <a:gdLst/>
              <a:ahLst/>
              <a:cxnLst/>
              <a:rect l="l" t="t" r="r" b="b"/>
              <a:pathLst>
                <a:path w="34213" h="28752" extrusionOk="0">
                  <a:moveTo>
                    <a:pt x="17132" y="1927"/>
                  </a:moveTo>
                  <a:cubicBezTo>
                    <a:pt x="19109" y="1927"/>
                    <a:pt x="20701" y="2231"/>
                    <a:pt x="21350" y="2376"/>
                  </a:cubicBezTo>
                  <a:lnTo>
                    <a:pt x="24119" y="6105"/>
                  </a:lnTo>
                  <a:lnTo>
                    <a:pt x="29625" y="13517"/>
                  </a:lnTo>
                  <a:cubicBezTo>
                    <a:pt x="28166" y="12356"/>
                    <a:pt x="25681" y="10892"/>
                    <a:pt x="22406" y="10892"/>
                  </a:cubicBezTo>
                  <a:cubicBezTo>
                    <a:pt x="17468" y="10892"/>
                    <a:pt x="12563" y="14190"/>
                    <a:pt x="7825" y="20698"/>
                  </a:cubicBezTo>
                  <a:cubicBezTo>
                    <a:pt x="6735" y="22196"/>
                    <a:pt x="5838" y="23327"/>
                    <a:pt x="5108" y="24182"/>
                  </a:cubicBezTo>
                  <a:cubicBezTo>
                    <a:pt x="3308" y="26284"/>
                    <a:pt x="2493" y="26725"/>
                    <a:pt x="2214" y="26813"/>
                  </a:cubicBezTo>
                  <a:cubicBezTo>
                    <a:pt x="2026" y="26395"/>
                    <a:pt x="2054" y="25358"/>
                    <a:pt x="2256" y="23967"/>
                  </a:cubicBezTo>
                  <a:cubicBezTo>
                    <a:pt x="2525" y="22061"/>
                    <a:pt x="3120" y="19489"/>
                    <a:pt x="3923" y="16945"/>
                  </a:cubicBezTo>
                  <a:lnTo>
                    <a:pt x="5866" y="7791"/>
                  </a:lnTo>
                  <a:cubicBezTo>
                    <a:pt x="6883" y="6000"/>
                    <a:pt x="8193" y="4729"/>
                    <a:pt x="9625" y="3849"/>
                  </a:cubicBezTo>
                  <a:cubicBezTo>
                    <a:pt x="12066" y="2331"/>
                    <a:pt x="14854" y="1927"/>
                    <a:pt x="17132" y="1927"/>
                  </a:cubicBezTo>
                  <a:close/>
                  <a:moveTo>
                    <a:pt x="17108" y="1"/>
                  </a:moveTo>
                  <a:cubicBezTo>
                    <a:pt x="14900" y="1"/>
                    <a:pt x="12280" y="342"/>
                    <a:pt x="9826" y="1522"/>
                  </a:cubicBezTo>
                  <a:cubicBezTo>
                    <a:pt x="7657" y="2568"/>
                    <a:pt x="5622" y="4273"/>
                    <a:pt x="4119" y="6985"/>
                  </a:cubicBezTo>
                  <a:lnTo>
                    <a:pt x="4048" y="7110"/>
                  </a:lnTo>
                  <a:lnTo>
                    <a:pt x="2074" y="16411"/>
                  </a:lnTo>
                  <a:cubicBezTo>
                    <a:pt x="1709" y="17577"/>
                    <a:pt x="970" y="20078"/>
                    <a:pt x="543" y="22512"/>
                  </a:cubicBezTo>
                  <a:cubicBezTo>
                    <a:pt x="135" y="24816"/>
                    <a:pt x="1" y="27063"/>
                    <a:pt x="725" y="28046"/>
                  </a:cubicBezTo>
                  <a:cubicBezTo>
                    <a:pt x="1056" y="28502"/>
                    <a:pt x="1551" y="28752"/>
                    <a:pt x="2106" y="28752"/>
                  </a:cubicBezTo>
                  <a:cubicBezTo>
                    <a:pt x="3033" y="28752"/>
                    <a:pt x="4406" y="28166"/>
                    <a:pt x="7478" y="24327"/>
                  </a:cubicBezTo>
                  <a:cubicBezTo>
                    <a:pt x="8044" y="23612"/>
                    <a:pt x="8678" y="22786"/>
                    <a:pt x="9374" y="21826"/>
                  </a:cubicBezTo>
                  <a:cubicBezTo>
                    <a:pt x="13727" y="15845"/>
                    <a:pt x="18115" y="12811"/>
                    <a:pt x="22405" y="12811"/>
                  </a:cubicBezTo>
                  <a:cubicBezTo>
                    <a:pt x="26777" y="12811"/>
                    <a:pt x="29585" y="16090"/>
                    <a:pt x="29610" y="16124"/>
                  </a:cubicBezTo>
                  <a:lnTo>
                    <a:pt x="29898" y="16468"/>
                  </a:lnTo>
                  <a:lnTo>
                    <a:pt x="34213" y="16468"/>
                  </a:lnTo>
                  <a:lnTo>
                    <a:pt x="33494" y="15500"/>
                  </a:lnTo>
                  <a:lnTo>
                    <a:pt x="27148" y="6961"/>
                  </a:lnTo>
                  <a:lnTo>
                    <a:pt x="22489" y="687"/>
                  </a:lnTo>
                  <a:lnTo>
                    <a:pt x="22167" y="602"/>
                  </a:lnTo>
                  <a:cubicBezTo>
                    <a:pt x="22080" y="578"/>
                    <a:pt x="19963" y="1"/>
                    <a:pt x="17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8"/>
            <p:cNvSpPr/>
            <p:nvPr/>
          </p:nvSpPr>
          <p:spPr>
            <a:xfrm>
              <a:off x="2663239" y="3218178"/>
              <a:ext cx="725522" cy="933470"/>
            </a:xfrm>
            <a:custGeom>
              <a:avLst/>
              <a:gdLst/>
              <a:ahLst/>
              <a:cxnLst/>
              <a:rect l="l" t="t" r="r" b="b"/>
              <a:pathLst>
                <a:path w="45695" h="58792" extrusionOk="0">
                  <a:moveTo>
                    <a:pt x="10138" y="0"/>
                  </a:moveTo>
                  <a:cubicBezTo>
                    <a:pt x="10138" y="0"/>
                    <a:pt x="10138" y="0"/>
                    <a:pt x="10138" y="0"/>
                  </a:cubicBezTo>
                  <a:cubicBezTo>
                    <a:pt x="420" y="7800"/>
                    <a:pt x="0" y="21303"/>
                    <a:pt x="11720" y="38325"/>
                  </a:cubicBezTo>
                  <a:cubicBezTo>
                    <a:pt x="23438" y="55346"/>
                    <a:pt x="39948" y="58791"/>
                    <a:pt x="39948" y="58791"/>
                  </a:cubicBezTo>
                  <a:cubicBezTo>
                    <a:pt x="40227" y="53048"/>
                    <a:pt x="35205" y="49464"/>
                    <a:pt x="35205" y="49464"/>
                  </a:cubicBezTo>
                  <a:lnTo>
                    <a:pt x="35205" y="49464"/>
                  </a:lnTo>
                  <a:cubicBezTo>
                    <a:pt x="35829" y="49595"/>
                    <a:pt x="36451" y="49653"/>
                    <a:pt x="37064" y="49653"/>
                  </a:cubicBezTo>
                  <a:cubicBezTo>
                    <a:pt x="41656" y="49653"/>
                    <a:pt x="45695" y="46394"/>
                    <a:pt x="45695" y="46394"/>
                  </a:cubicBezTo>
                  <a:cubicBezTo>
                    <a:pt x="38049" y="44999"/>
                    <a:pt x="14092" y="28591"/>
                    <a:pt x="9865" y="8158"/>
                  </a:cubicBezTo>
                  <a:cubicBezTo>
                    <a:pt x="9144" y="4679"/>
                    <a:pt x="10139" y="0"/>
                    <a:pt x="10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8"/>
            <p:cNvSpPr/>
            <p:nvPr/>
          </p:nvSpPr>
          <p:spPr>
            <a:xfrm>
              <a:off x="2661032" y="3179515"/>
              <a:ext cx="763168" cy="990645"/>
            </a:xfrm>
            <a:custGeom>
              <a:avLst/>
              <a:gdLst/>
              <a:ahLst/>
              <a:cxnLst/>
              <a:rect l="l" t="t" r="r" b="b"/>
              <a:pathLst>
                <a:path w="48066" h="62393" extrusionOk="0">
                  <a:moveTo>
                    <a:pt x="8927" y="4958"/>
                  </a:moveTo>
                  <a:cubicBezTo>
                    <a:pt x="8754" y="6652"/>
                    <a:pt x="8667" y="8868"/>
                    <a:pt x="9061" y="10789"/>
                  </a:cubicBezTo>
                  <a:cubicBezTo>
                    <a:pt x="11177" y="21009"/>
                    <a:pt x="17821" y="29556"/>
                    <a:pt x="23768" y="35446"/>
                  </a:cubicBezTo>
                  <a:cubicBezTo>
                    <a:pt x="24521" y="36195"/>
                    <a:pt x="25265" y="36900"/>
                    <a:pt x="25985" y="37559"/>
                  </a:cubicBezTo>
                  <a:cubicBezTo>
                    <a:pt x="27896" y="39305"/>
                    <a:pt x="29825" y="40894"/>
                    <a:pt x="31707" y="42301"/>
                  </a:cubicBezTo>
                  <a:cubicBezTo>
                    <a:pt x="36267" y="45713"/>
                    <a:pt x="40534" y="48084"/>
                    <a:pt x="43572" y="49184"/>
                  </a:cubicBezTo>
                  <a:cubicBezTo>
                    <a:pt x="42071" y="50057"/>
                    <a:pt x="39709" y="51126"/>
                    <a:pt x="37204" y="51126"/>
                  </a:cubicBezTo>
                  <a:cubicBezTo>
                    <a:pt x="36632" y="51126"/>
                    <a:pt x="36070" y="51068"/>
                    <a:pt x="35543" y="50958"/>
                  </a:cubicBezTo>
                  <a:lnTo>
                    <a:pt x="31098" y="50021"/>
                  </a:lnTo>
                  <a:lnTo>
                    <a:pt x="34783" y="52675"/>
                  </a:lnTo>
                  <a:cubicBezTo>
                    <a:pt x="34826" y="52709"/>
                    <a:pt x="38671" y="55527"/>
                    <a:pt x="39098" y="59972"/>
                  </a:cubicBezTo>
                  <a:cubicBezTo>
                    <a:pt x="36477" y="59200"/>
                    <a:pt x="29859" y="56862"/>
                    <a:pt x="22899" y="51271"/>
                  </a:cubicBezTo>
                  <a:cubicBezTo>
                    <a:pt x="19414" y="48468"/>
                    <a:pt x="15844" y="44853"/>
                    <a:pt x="12646" y="40211"/>
                  </a:cubicBezTo>
                  <a:cubicBezTo>
                    <a:pt x="11427" y="38440"/>
                    <a:pt x="10337" y="36702"/>
                    <a:pt x="9374" y="34999"/>
                  </a:cubicBezTo>
                  <a:cubicBezTo>
                    <a:pt x="5907" y="28885"/>
                    <a:pt x="4098" y="23225"/>
                    <a:pt x="3988" y="18113"/>
                  </a:cubicBezTo>
                  <a:cubicBezTo>
                    <a:pt x="3868" y="12900"/>
                    <a:pt x="5529" y="8484"/>
                    <a:pt x="8927" y="4958"/>
                  </a:cubicBezTo>
                  <a:close/>
                  <a:moveTo>
                    <a:pt x="11775" y="0"/>
                  </a:moveTo>
                  <a:lnTo>
                    <a:pt x="9678" y="1686"/>
                  </a:lnTo>
                  <a:cubicBezTo>
                    <a:pt x="1667" y="8114"/>
                    <a:pt x="0" y="17934"/>
                    <a:pt x="4624" y="29543"/>
                  </a:cubicBezTo>
                  <a:cubicBezTo>
                    <a:pt x="6121" y="33292"/>
                    <a:pt x="8266" y="37233"/>
                    <a:pt x="11069" y="41302"/>
                  </a:cubicBezTo>
                  <a:cubicBezTo>
                    <a:pt x="14059" y="45646"/>
                    <a:pt x="17337" y="49117"/>
                    <a:pt x="20582" y="51881"/>
                  </a:cubicBezTo>
                  <a:cubicBezTo>
                    <a:pt x="30137" y="60035"/>
                    <a:pt x="39373" y="62061"/>
                    <a:pt x="39891" y="62167"/>
                  </a:cubicBezTo>
                  <a:lnTo>
                    <a:pt x="40990" y="62392"/>
                  </a:lnTo>
                  <a:lnTo>
                    <a:pt x="41042" y="61274"/>
                  </a:lnTo>
                  <a:cubicBezTo>
                    <a:pt x="41224" y="57588"/>
                    <a:pt x="39450" y="54752"/>
                    <a:pt x="37937" y="53023"/>
                  </a:cubicBezTo>
                  <a:cubicBezTo>
                    <a:pt x="42488" y="52721"/>
                    <a:pt x="46271" y="49711"/>
                    <a:pt x="46438" y="49576"/>
                  </a:cubicBezTo>
                  <a:lnTo>
                    <a:pt x="48066" y="48260"/>
                  </a:lnTo>
                  <a:lnTo>
                    <a:pt x="46006" y="47886"/>
                  </a:lnTo>
                  <a:cubicBezTo>
                    <a:pt x="43165" y="47369"/>
                    <a:pt x="37377" y="44349"/>
                    <a:pt x="31267" y="39530"/>
                  </a:cubicBezTo>
                  <a:cubicBezTo>
                    <a:pt x="28843" y="37624"/>
                    <a:pt x="26365" y="35426"/>
                    <a:pt x="24010" y="32993"/>
                  </a:cubicBezTo>
                  <a:cubicBezTo>
                    <a:pt x="17996" y="26782"/>
                    <a:pt x="12726" y="19007"/>
                    <a:pt x="10945" y="10396"/>
                  </a:cubicBezTo>
                  <a:cubicBezTo>
                    <a:pt x="10273" y="7161"/>
                    <a:pt x="11210" y="2678"/>
                    <a:pt x="11219" y="2635"/>
                  </a:cubicBezTo>
                  <a:lnTo>
                    <a:pt x="11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8"/>
            <p:cNvSpPr/>
            <p:nvPr/>
          </p:nvSpPr>
          <p:spPr>
            <a:xfrm>
              <a:off x="2472240" y="3151855"/>
              <a:ext cx="928834" cy="1326819"/>
            </a:xfrm>
            <a:custGeom>
              <a:avLst/>
              <a:gdLst/>
              <a:ahLst/>
              <a:cxnLst/>
              <a:rect l="l" t="t" r="r" b="b"/>
              <a:pathLst>
                <a:path w="58500" h="83566" extrusionOk="0">
                  <a:moveTo>
                    <a:pt x="37961" y="1"/>
                  </a:moveTo>
                  <a:cubicBezTo>
                    <a:pt x="50795" y="20091"/>
                    <a:pt x="39701" y="47221"/>
                    <a:pt x="19052" y="57824"/>
                  </a:cubicBezTo>
                  <a:cubicBezTo>
                    <a:pt x="1" y="67607"/>
                    <a:pt x="7890" y="83566"/>
                    <a:pt x="24085" y="83566"/>
                  </a:cubicBezTo>
                  <a:cubicBezTo>
                    <a:pt x="24905" y="83566"/>
                    <a:pt x="25746" y="83525"/>
                    <a:pt x="26607" y="83440"/>
                  </a:cubicBezTo>
                  <a:cubicBezTo>
                    <a:pt x="27141" y="83388"/>
                    <a:pt x="27296" y="82683"/>
                    <a:pt x="26839" y="82401"/>
                  </a:cubicBezTo>
                  <a:cubicBezTo>
                    <a:pt x="24148" y="80741"/>
                    <a:pt x="19077" y="76639"/>
                    <a:pt x="22791" y="70940"/>
                  </a:cubicBezTo>
                  <a:cubicBezTo>
                    <a:pt x="27701" y="63407"/>
                    <a:pt x="44788" y="65152"/>
                    <a:pt x="51977" y="39966"/>
                  </a:cubicBezTo>
                  <a:cubicBezTo>
                    <a:pt x="58499" y="17118"/>
                    <a:pt x="48350" y="1375"/>
                    <a:pt x="379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8"/>
            <p:cNvSpPr/>
            <p:nvPr/>
          </p:nvSpPr>
          <p:spPr>
            <a:xfrm>
              <a:off x="2574194" y="3132483"/>
              <a:ext cx="794923" cy="1361464"/>
            </a:xfrm>
            <a:custGeom>
              <a:avLst/>
              <a:gdLst/>
              <a:ahLst/>
              <a:cxnLst/>
              <a:rect l="l" t="t" r="r" b="b"/>
              <a:pathLst>
                <a:path w="50066" h="85748" extrusionOk="0">
                  <a:moveTo>
                    <a:pt x="33512" y="2670"/>
                  </a:moveTo>
                  <a:lnTo>
                    <a:pt x="33512" y="2670"/>
                  </a:lnTo>
                  <a:cubicBezTo>
                    <a:pt x="36661" y="3731"/>
                    <a:pt x="39650" y="6202"/>
                    <a:pt x="41945" y="9693"/>
                  </a:cubicBezTo>
                  <a:cubicBezTo>
                    <a:pt x="47083" y="17519"/>
                    <a:pt x="48063" y="28904"/>
                    <a:pt x="44631" y="40923"/>
                  </a:cubicBezTo>
                  <a:cubicBezTo>
                    <a:pt x="39903" y="57496"/>
                    <a:pt x="31005" y="62013"/>
                    <a:pt x="23857" y="65642"/>
                  </a:cubicBezTo>
                  <a:cubicBezTo>
                    <a:pt x="21141" y="67019"/>
                    <a:pt x="18708" y="68253"/>
                    <a:pt x="16942" y="69976"/>
                  </a:cubicBezTo>
                  <a:cubicBezTo>
                    <a:pt x="16418" y="70479"/>
                    <a:pt x="15958" y="71026"/>
                    <a:pt x="15564" y="71636"/>
                  </a:cubicBezTo>
                  <a:cubicBezTo>
                    <a:pt x="14259" y="73642"/>
                    <a:pt x="13822" y="75663"/>
                    <a:pt x="14262" y="77651"/>
                  </a:cubicBezTo>
                  <a:cubicBezTo>
                    <a:pt x="14886" y="80434"/>
                    <a:pt x="17162" y="82533"/>
                    <a:pt x="18937" y="83794"/>
                  </a:cubicBezTo>
                  <a:cubicBezTo>
                    <a:pt x="18510" y="83818"/>
                    <a:pt x="18083" y="83829"/>
                    <a:pt x="17664" y="83829"/>
                  </a:cubicBezTo>
                  <a:cubicBezTo>
                    <a:pt x="10144" y="83829"/>
                    <a:pt x="3991" y="80100"/>
                    <a:pt x="2699" y="74766"/>
                  </a:cubicBezTo>
                  <a:cubicBezTo>
                    <a:pt x="2103" y="72303"/>
                    <a:pt x="2617" y="69794"/>
                    <a:pt x="4106" y="67409"/>
                  </a:cubicBezTo>
                  <a:cubicBezTo>
                    <a:pt x="5837" y="64639"/>
                    <a:pt x="8890" y="62048"/>
                    <a:pt x="13066" y="59902"/>
                  </a:cubicBezTo>
                  <a:cubicBezTo>
                    <a:pt x="24418" y="54069"/>
                    <a:pt x="33191" y="43204"/>
                    <a:pt x="36537" y="30831"/>
                  </a:cubicBezTo>
                  <a:cubicBezTo>
                    <a:pt x="39210" y="20939"/>
                    <a:pt x="38130" y="11027"/>
                    <a:pt x="33512" y="2670"/>
                  </a:cubicBezTo>
                  <a:close/>
                  <a:moveTo>
                    <a:pt x="29618" y="1"/>
                  </a:moveTo>
                  <a:lnTo>
                    <a:pt x="30732" y="1738"/>
                  </a:lnTo>
                  <a:cubicBezTo>
                    <a:pt x="36026" y="10022"/>
                    <a:pt x="37428" y="20179"/>
                    <a:pt x="34682" y="30330"/>
                  </a:cubicBezTo>
                  <a:cubicBezTo>
                    <a:pt x="31480" y="42190"/>
                    <a:pt x="23071" y="52605"/>
                    <a:pt x="12191" y="58193"/>
                  </a:cubicBezTo>
                  <a:cubicBezTo>
                    <a:pt x="8360" y="60160"/>
                    <a:pt x="5394" y="62508"/>
                    <a:pt x="3413" y="65061"/>
                  </a:cubicBezTo>
                  <a:cubicBezTo>
                    <a:pt x="935" y="68254"/>
                    <a:pt x="0" y="71752"/>
                    <a:pt x="835" y="75218"/>
                  </a:cubicBezTo>
                  <a:cubicBezTo>
                    <a:pt x="2332" y="81419"/>
                    <a:pt x="9254" y="85748"/>
                    <a:pt x="17667" y="85748"/>
                  </a:cubicBezTo>
                  <a:cubicBezTo>
                    <a:pt x="18527" y="85748"/>
                    <a:pt x="19404" y="85705"/>
                    <a:pt x="20278" y="85619"/>
                  </a:cubicBezTo>
                  <a:cubicBezTo>
                    <a:pt x="20936" y="85551"/>
                    <a:pt x="21460" y="85096"/>
                    <a:pt x="21608" y="84452"/>
                  </a:cubicBezTo>
                  <a:cubicBezTo>
                    <a:pt x="21757" y="83809"/>
                    <a:pt x="21480" y="83150"/>
                    <a:pt x="20922" y="82806"/>
                  </a:cubicBezTo>
                  <a:cubicBezTo>
                    <a:pt x="19391" y="81861"/>
                    <a:pt x="16732" y="79878"/>
                    <a:pt x="16137" y="77229"/>
                  </a:cubicBezTo>
                  <a:cubicBezTo>
                    <a:pt x="15815" y="75770"/>
                    <a:pt x="16161" y="74244"/>
                    <a:pt x="17173" y="72683"/>
                  </a:cubicBezTo>
                  <a:cubicBezTo>
                    <a:pt x="18637" y="70442"/>
                    <a:pt x="21460" y="69011"/>
                    <a:pt x="24729" y="67352"/>
                  </a:cubicBezTo>
                  <a:cubicBezTo>
                    <a:pt x="25925" y="66747"/>
                    <a:pt x="27191" y="66103"/>
                    <a:pt x="28497" y="65374"/>
                  </a:cubicBezTo>
                  <a:cubicBezTo>
                    <a:pt x="28525" y="65359"/>
                    <a:pt x="28550" y="65346"/>
                    <a:pt x="28578" y="65326"/>
                  </a:cubicBezTo>
                  <a:cubicBezTo>
                    <a:pt x="35010" y="61692"/>
                    <a:pt x="42378" y="55841"/>
                    <a:pt x="46482" y="41452"/>
                  </a:cubicBezTo>
                  <a:cubicBezTo>
                    <a:pt x="50065" y="28894"/>
                    <a:pt x="48994" y="16933"/>
                    <a:pt x="43551" y="8640"/>
                  </a:cubicBezTo>
                  <a:cubicBezTo>
                    <a:pt x="40450" y="3907"/>
                    <a:pt x="36117" y="859"/>
                    <a:pt x="31663" y="269"/>
                  </a:cubicBezTo>
                  <a:lnTo>
                    <a:pt x="296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8"/>
            <p:cNvSpPr/>
            <p:nvPr/>
          </p:nvSpPr>
          <p:spPr>
            <a:xfrm>
              <a:off x="3251448" y="3499526"/>
              <a:ext cx="39043" cy="238305"/>
            </a:xfrm>
            <a:custGeom>
              <a:avLst/>
              <a:gdLst/>
              <a:ahLst/>
              <a:cxnLst/>
              <a:rect l="l" t="t" r="r" b="b"/>
              <a:pathLst>
                <a:path w="2459" h="15009" extrusionOk="0">
                  <a:moveTo>
                    <a:pt x="1684" y="0"/>
                  </a:moveTo>
                  <a:cubicBezTo>
                    <a:pt x="1522" y="1289"/>
                    <a:pt x="1400" y="2534"/>
                    <a:pt x="1260" y="3776"/>
                  </a:cubicBezTo>
                  <a:lnTo>
                    <a:pt x="808" y="7485"/>
                  </a:lnTo>
                  <a:cubicBezTo>
                    <a:pt x="653" y="8721"/>
                    <a:pt x="490" y="9957"/>
                    <a:pt x="349" y="11206"/>
                  </a:cubicBezTo>
                  <a:cubicBezTo>
                    <a:pt x="199" y="12453"/>
                    <a:pt x="54" y="13708"/>
                    <a:pt x="1" y="15008"/>
                  </a:cubicBezTo>
                  <a:cubicBezTo>
                    <a:pt x="632" y="13869"/>
                    <a:pt x="1088" y="12664"/>
                    <a:pt x="1449" y="11432"/>
                  </a:cubicBezTo>
                  <a:cubicBezTo>
                    <a:pt x="1819" y="10203"/>
                    <a:pt x="2075" y="8941"/>
                    <a:pt x="2237" y="7665"/>
                  </a:cubicBezTo>
                  <a:cubicBezTo>
                    <a:pt x="2395" y="6389"/>
                    <a:pt x="2459" y="5096"/>
                    <a:pt x="2380" y="3807"/>
                  </a:cubicBezTo>
                  <a:cubicBezTo>
                    <a:pt x="2309" y="2519"/>
                    <a:pt x="2116" y="1229"/>
                    <a:pt x="1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8"/>
            <p:cNvSpPr/>
            <p:nvPr/>
          </p:nvSpPr>
          <p:spPr>
            <a:xfrm>
              <a:off x="2625560" y="3462005"/>
              <a:ext cx="66654" cy="235717"/>
            </a:xfrm>
            <a:custGeom>
              <a:avLst/>
              <a:gdLst/>
              <a:ahLst/>
              <a:cxnLst/>
              <a:rect l="l" t="t" r="r" b="b"/>
              <a:pathLst>
                <a:path w="4198" h="14846" extrusionOk="0">
                  <a:moveTo>
                    <a:pt x="706" y="0"/>
                  </a:moveTo>
                  <a:cubicBezTo>
                    <a:pt x="275" y="1246"/>
                    <a:pt x="18" y="2582"/>
                    <a:pt x="30" y="3916"/>
                  </a:cubicBezTo>
                  <a:cubicBezTo>
                    <a:pt x="1" y="5251"/>
                    <a:pt x="165" y="6592"/>
                    <a:pt x="492" y="7885"/>
                  </a:cubicBezTo>
                  <a:cubicBezTo>
                    <a:pt x="814" y="9182"/>
                    <a:pt x="1273" y="10440"/>
                    <a:pt x="1893" y="11617"/>
                  </a:cubicBezTo>
                  <a:cubicBezTo>
                    <a:pt x="2503" y="12793"/>
                    <a:pt x="3244" y="13913"/>
                    <a:pt x="4197" y="14846"/>
                  </a:cubicBezTo>
                  <a:cubicBezTo>
                    <a:pt x="3753" y="13595"/>
                    <a:pt x="3325" y="12392"/>
                    <a:pt x="2928" y="11182"/>
                  </a:cubicBezTo>
                  <a:cubicBezTo>
                    <a:pt x="2541" y="9969"/>
                    <a:pt x="2191" y="8760"/>
                    <a:pt x="1890" y="7541"/>
                  </a:cubicBezTo>
                  <a:cubicBezTo>
                    <a:pt x="1723" y="6933"/>
                    <a:pt x="1612" y="6317"/>
                    <a:pt x="1471" y="5704"/>
                  </a:cubicBezTo>
                  <a:cubicBezTo>
                    <a:pt x="1373" y="5085"/>
                    <a:pt x="1226" y="4469"/>
                    <a:pt x="1148" y="3843"/>
                  </a:cubicBezTo>
                  <a:cubicBezTo>
                    <a:pt x="930" y="2589"/>
                    <a:pt x="866" y="1326"/>
                    <a:pt x="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8"/>
            <p:cNvSpPr/>
            <p:nvPr/>
          </p:nvSpPr>
          <p:spPr>
            <a:xfrm>
              <a:off x="2573686" y="3508973"/>
              <a:ext cx="57064" cy="177193"/>
            </a:xfrm>
            <a:custGeom>
              <a:avLst/>
              <a:gdLst/>
              <a:ahLst/>
              <a:cxnLst/>
              <a:rect l="l" t="t" r="r" b="b"/>
              <a:pathLst>
                <a:path w="3594" h="11160" extrusionOk="0">
                  <a:moveTo>
                    <a:pt x="970" y="0"/>
                  </a:moveTo>
                  <a:cubicBezTo>
                    <a:pt x="478" y="895"/>
                    <a:pt x="152" y="1906"/>
                    <a:pt x="75" y="2944"/>
                  </a:cubicBezTo>
                  <a:cubicBezTo>
                    <a:pt x="0" y="3464"/>
                    <a:pt x="44" y="3983"/>
                    <a:pt x="59" y="4505"/>
                  </a:cubicBezTo>
                  <a:cubicBezTo>
                    <a:pt x="122" y="5021"/>
                    <a:pt x="184" y="5541"/>
                    <a:pt x="322" y="6043"/>
                  </a:cubicBezTo>
                  <a:cubicBezTo>
                    <a:pt x="574" y="7053"/>
                    <a:pt x="981" y="8021"/>
                    <a:pt x="1523" y="8896"/>
                  </a:cubicBezTo>
                  <a:cubicBezTo>
                    <a:pt x="2076" y="9762"/>
                    <a:pt x="2739" y="10570"/>
                    <a:pt x="3594" y="11159"/>
                  </a:cubicBezTo>
                  <a:cubicBezTo>
                    <a:pt x="3221" y="10201"/>
                    <a:pt x="2861" y="9305"/>
                    <a:pt x="2541" y="8399"/>
                  </a:cubicBezTo>
                  <a:cubicBezTo>
                    <a:pt x="2220" y="7498"/>
                    <a:pt x="1946" y="6599"/>
                    <a:pt x="1718" y="5693"/>
                  </a:cubicBezTo>
                  <a:cubicBezTo>
                    <a:pt x="1588" y="5242"/>
                    <a:pt x="1517" y="4783"/>
                    <a:pt x="1410" y="4325"/>
                  </a:cubicBezTo>
                  <a:cubicBezTo>
                    <a:pt x="1350" y="3865"/>
                    <a:pt x="1237" y="3402"/>
                    <a:pt x="1202" y="2932"/>
                  </a:cubicBezTo>
                  <a:cubicBezTo>
                    <a:pt x="1053" y="1988"/>
                    <a:pt x="1062" y="1036"/>
                    <a:pt x="9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0" name="Google Shape;6880;p78"/>
          <p:cNvGrpSpPr/>
          <p:nvPr/>
        </p:nvGrpSpPr>
        <p:grpSpPr>
          <a:xfrm>
            <a:off x="4143644" y="2611987"/>
            <a:ext cx="1585658" cy="1999716"/>
            <a:chOff x="3979904" y="1322240"/>
            <a:chExt cx="2608419" cy="3289548"/>
          </a:xfrm>
        </p:grpSpPr>
        <p:sp>
          <p:nvSpPr>
            <p:cNvPr id="6881" name="Google Shape;6881;p78"/>
            <p:cNvSpPr/>
            <p:nvPr/>
          </p:nvSpPr>
          <p:spPr>
            <a:xfrm>
              <a:off x="3979904" y="1322240"/>
              <a:ext cx="2608419" cy="3289548"/>
            </a:xfrm>
            <a:custGeom>
              <a:avLst/>
              <a:gdLst/>
              <a:ahLst/>
              <a:cxnLst/>
              <a:rect l="l" t="t" r="r" b="b"/>
              <a:pathLst>
                <a:path w="54598" h="68855" extrusionOk="0">
                  <a:moveTo>
                    <a:pt x="33155" y="0"/>
                  </a:moveTo>
                  <a:cubicBezTo>
                    <a:pt x="32941" y="0"/>
                    <a:pt x="32724" y="19"/>
                    <a:pt x="32508" y="55"/>
                  </a:cubicBezTo>
                  <a:cubicBezTo>
                    <a:pt x="31835" y="170"/>
                    <a:pt x="31219" y="460"/>
                    <a:pt x="30619" y="937"/>
                  </a:cubicBezTo>
                  <a:cubicBezTo>
                    <a:pt x="30106" y="1347"/>
                    <a:pt x="29656" y="1857"/>
                    <a:pt x="29241" y="2499"/>
                  </a:cubicBezTo>
                  <a:cubicBezTo>
                    <a:pt x="29168" y="2611"/>
                    <a:pt x="29099" y="2725"/>
                    <a:pt x="29029" y="2839"/>
                  </a:cubicBezTo>
                  <a:cubicBezTo>
                    <a:pt x="28672" y="2915"/>
                    <a:pt x="28320" y="3054"/>
                    <a:pt x="27985" y="3255"/>
                  </a:cubicBezTo>
                  <a:cubicBezTo>
                    <a:pt x="27625" y="3476"/>
                    <a:pt x="27305" y="3766"/>
                    <a:pt x="27034" y="4114"/>
                  </a:cubicBezTo>
                  <a:cubicBezTo>
                    <a:pt x="26763" y="4466"/>
                    <a:pt x="26543" y="4854"/>
                    <a:pt x="26365" y="5294"/>
                  </a:cubicBezTo>
                  <a:cubicBezTo>
                    <a:pt x="25834" y="5509"/>
                    <a:pt x="25363" y="5872"/>
                    <a:pt x="25009" y="6360"/>
                  </a:cubicBezTo>
                  <a:cubicBezTo>
                    <a:pt x="24066" y="5677"/>
                    <a:pt x="23028" y="5108"/>
                    <a:pt x="21901" y="4667"/>
                  </a:cubicBezTo>
                  <a:cubicBezTo>
                    <a:pt x="21335" y="4449"/>
                    <a:pt x="20573" y="4179"/>
                    <a:pt x="19672" y="4073"/>
                  </a:cubicBezTo>
                  <a:cubicBezTo>
                    <a:pt x="19493" y="4052"/>
                    <a:pt x="19275" y="4032"/>
                    <a:pt x="19029" y="4032"/>
                  </a:cubicBezTo>
                  <a:cubicBezTo>
                    <a:pt x="18683" y="4032"/>
                    <a:pt x="18280" y="4071"/>
                    <a:pt x="17844" y="4201"/>
                  </a:cubicBezTo>
                  <a:cubicBezTo>
                    <a:pt x="17008" y="4449"/>
                    <a:pt x="16332" y="4999"/>
                    <a:pt x="15942" y="5738"/>
                  </a:cubicBezTo>
                  <a:cubicBezTo>
                    <a:pt x="15652" y="6290"/>
                    <a:pt x="15540" y="6907"/>
                    <a:pt x="15613" y="7526"/>
                  </a:cubicBezTo>
                  <a:cubicBezTo>
                    <a:pt x="15429" y="7607"/>
                    <a:pt x="15244" y="7694"/>
                    <a:pt x="15066" y="7791"/>
                  </a:cubicBezTo>
                  <a:cubicBezTo>
                    <a:pt x="14075" y="8316"/>
                    <a:pt x="13236" y="8969"/>
                    <a:pt x="12566" y="9744"/>
                  </a:cubicBezTo>
                  <a:cubicBezTo>
                    <a:pt x="10867" y="10364"/>
                    <a:pt x="9347" y="11334"/>
                    <a:pt x="8047" y="12643"/>
                  </a:cubicBezTo>
                  <a:cubicBezTo>
                    <a:pt x="6811" y="13881"/>
                    <a:pt x="5899" y="15315"/>
                    <a:pt x="5327" y="16906"/>
                  </a:cubicBezTo>
                  <a:cubicBezTo>
                    <a:pt x="5151" y="17388"/>
                    <a:pt x="4942" y="18044"/>
                    <a:pt x="4880" y="18808"/>
                  </a:cubicBezTo>
                  <a:cubicBezTo>
                    <a:pt x="4827" y="19439"/>
                    <a:pt x="4914" y="20033"/>
                    <a:pt x="5140" y="20569"/>
                  </a:cubicBezTo>
                  <a:cubicBezTo>
                    <a:pt x="5416" y="21232"/>
                    <a:pt x="5876" y="21763"/>
                    <a:pt x="6457" y="22122"/>
                  </a:cubicBezTo>
                  <a:cubicBezTo>
                    <a:pt x="6311" y="22530"/>
                    <a:pt x="6180" y="22945"/>
                    <a:pt x="6060" y="23364"/>
                  </a:cubicBezTo>
                  <a:cubicBezTo>
                    <a:pt x="5731" y="24502"/>
                    <a:pt x="5363" y="25989"/>
                    <a:pt x="5355" y="27621"/>
                  </a:cubicBezTo>
                  <a:cubicBezTo>
                    <a:pt x="5302" y="27889"/>
                    <a:pt x="5293" y="28168"/>
                    <a:pt x="5335" y="28450"/>
                  </a:cubicBezTo>
                  <a:lnTo>
                    <a:pt x="5346" y="28531"/>
                  </a:lnTo>
                  <a:lnTo>
                    <a:pt x="5346" y="28533"/>
                  </a:lnTo>
                  <a:lnTo>
                    <a:pt x="5357" y="28611"/>
                  </a:lnTo>
                  <a:lnTo>
                    <a:pt x="5357" y="28614"/>
                  </a:lnTo>
                  <a:lnTo>
                    <a:pt x="5455" y="29309"/>
                  </a:lnTo>
                  <a:lnTo>
                    <a:pt x="5455" y="29312"/>
                  </a:lnTo>
                  <a:lnTo>
                    <a:pt x="5466" y="29387"/>
                  </a:lnTo>
                  <a:lnTo>
                    <a:pt x="5472" y="29443"/>
                  </a:lnTo>
                  <a:cubicBezTo>
                    <a:pt x="5522" y="29778"/>
                    <a:pt x="5634" y="30093"/>
                    <a:pt x="5795" y="30372"/>
                  </a:cubicBezTo>
                  <a:cubicBezTo>
                    <a:pt x="6024" y="30958"/>
                    <a:pt x="6348" y="31491"/>
                    <a:pt x="6758" y="31965"/>
                  </a:cubicBezTo>
                  <a:cubicBezTo>
                    <a:pt x="6504" y="32383"/>
                    <a:pt x="6250" y="32844"/>
                    <a:pt x="5996" y="33368"/>
                  </a:cubicBezTo>
                  <a:cubicBezTo>
                    <a:pt x="5946" y="33466"/>
                    <a:pt x="5901" y="33558"/>
                    <a:pt x="5857" y="33655"/>
                  </a:cubicBezTo>
                  <a:cubicBezTo>
                    <a:pt x="5765" y="33725"/>
                    <a:pt x="5664" y="33803"/>
                    <a:pt x="5558" y="33876"/>
                  </a:cubicBezTo>
                  <a:cubicBezTo>
                    <a:pt x="5371" y="34010"/>
                    <a:pt x="5187" y="34141"/>
                    <a:pt x="4997" y="34275"/>
                  </a:cubicBezTo>
                  <a:cubicBezTo>
                    <a:pt x="4674" y="34503"/>
                    <a:pt x="4339" y="34741"/>
                    <a:pt x="4004" y="34986"/>
                  </a:cubicBezTo>
                  <a:cubicBezTo>
                    <a:pt x="3374" y="35449"/>
                    <a:pt x="2774" y="35951"/>
                    <a:pt x="2222" y="36484"/>
                  </a:cubicBezTo>
                  <a:cubicBezTo>
                    <a:pt x="1733" y="36956"/>
                    <a:pt x="1351" y="37447"/>
                    <a:pt x="1047" y="37980"/>
                  </a:cubicBezTo>
                  <a:cubicBezTo>
                    <a:pt x="687" y="38616"/>
                    <a:pt x="506" y="39288"/>
                    <a:pt x="509" y="39988"/>
                  </a:cubicBezTo>
                  <a:cubicBezTo>
                    <a:pt x="514" y="40973"/>
                    <a:pt x="955" y="41852"/>
                    <a:pt x="1664" y="42426"/>
                  </a:cubicBezTo>
                  <a:cubicBezTo>
                    <a:pt x="1276" y="43076"/>
                    <a:pt x="966" y="43693"/>
                    <a:pt x="715" y="44310"/>
                  </a:cubicBezTo>
                  <a:cubicBezTo>
                    <a:pt x="375" y="45149"/>
                    <a:pt x="166" y="45930"/>
                    <a:pt x="85" y="46698"/>
                  </a:cubicBezTo>
                  <a:cubicBezTo>
                    <a:pt x="1" y="47482"/>
                    <a:pt x="76" y="48185"/>
                    <a:pt x="313" y="48854"/>
                  </a:cubicBezTo>
                  <a:cubicBezTo>
                    <a:pt x="459" y="49259"/>
                    <a:pt x="645" y="49607"/>
                    <a:pt x="894" y="49920"/>
                  </a:cubicBezTo>
                  <a:cubicBezTo>
                    <a:pt x="1273" y="50405"/>
                    <a:pt x="1770" y="50751"/>
                    <a:pt x="2308" y="50938"/>
                  </a:cubicBezTo>
                  <a:cubicBezTo>
                    <a:pt x="2252" y="51368"/>
                    <a:pt x="2208" y="51817"/>
                    <a:pt x="2183" y="52274"/>
                  </a:cubicBezTo>
                  <a:cubicBezTo>
                    <a:pt x="2149" y="52933"/>
                    <a:pt x="2138" y="53719"/>
                    <a:pt x="2291" y="54551"/>
                  </a:cubicBezTo>
                  <a:cubicBezTo>
                    <a:pt x="2414" y="55215"/>
                    <a:pt x="2607" y="55790"/>
                    <a:pt x="2880" y="56317"/>
                  </a:cubicBezTo>
                  <a:cubicBezTo>
                    <a:pt x="3195" y="56914"/>
                    <a:pt x="3603" y="57408"/>
                    <a:pt x="4099" y="57781"/>
                  </a:cubicBezTo>
                  <a:cubicBezTo>
                    <a:pt x="4857" y="58360"/>
                    <a:pt x="5606" y="58502"/>
                    <a:pt x="6163" y="58502"/>
                  </a:cubicBezTo>
                  <a:cubicBezTo>
                    <a:pt x="6248" y="58502"/>
                    <a:pt x="6328" y="58498"/>
                    <a:pt x="6404" y="58493"/>
                  </a:cubicBezTo>
                  <a:cubicBezTo>
                    <a:pt x="6596" y="58479"/>
                    <a:pt x="6783" y="58448"/>
                    <a:pt x="6964" y="58398"/>
                  </a:cubicBezTo>
                  <a:cubicBezTo>
                    <a:pt x="7126" y="59028"/>
                    <a:pt x="7302" y="59592"/>
                    <a:pt x="7508" y="60119"/>
                  </a:cubicBezTo>
                  <a:cubicBezTo>
                    <a:pt x="7818" y="60926"/>
                    <a:pt x="8175" y="61617"/>
                    <a:pt x="8602" y="62234"/>
                  </a:cubicBezTo>
                  <a:cubicBezTo>
                    <a:pt x="8928" y="62711"/>
                    <a:pt x="9252" y="63082"/>
                    <a:pt x="9620" y="63406"/>
                  </a:cubicBezTo>
                  <a:cubicBezTo>
                    <a:pt x="10181" y="63897"/>
                    <a:pt x="10814" y="64226"/>
                    <a:pt x="11509" y="64379"/>
                  </a:cubicBezTo>
                  <a:cubicBezTo>
                    <a:pt x="11757" y="64431"/>
                    <a:pt x="12008" y="64462"/>
                    <a:pt x="12261" y="64462"/>
                  </a:cubicBezTo>
                  <a:cubicBezTo>
                    <a:pt x="12292" y="64462"/>
                    <a:pt x="12323" y="64461"/>
                    <a:pt x="12354" y="64460"/>
                  </a:cubicBezTo>
                  <a:cubicBezTo>
                    <a:pt x="13462" y="64435"/>
                    <a:pt x="14413" y="63880"/>
                    <a:pt x="14971" y="63015"/>
                  </a:cubicBezTo>
                  <a:cubicBezTo>
                    <a:pt x="15180" y="63121"/>
                    <a:pt x="15389" y="63227"/>
                    <a:pt x="15601" y="63333"/>
                  </a:cubicBezTo>
                  <a:cubicBezTo>
                    <a:pt x="16165" y="63612"/>
                    <a:pt x="16826" y="63950"/>
                    <a:pt x="17448" y="64323"/>
                  </a:cubicBezTo>
                  <a:cubicBezTo>
                    <a:pt x="17856" y="64569"/>
                    <a:pt x="18232" y="64865"/>
                    <a:pt x="18559" y="65202"/>
                  </a:cubicBezTo>
                  <a:cubicBezTo>
                    <a:pt x="18804" y="65453"/>
                    <a:pt x="19044" y="65704"/>
                    <a:pt x="19290" y="65958"/>
                  </a:cubicBezTo>
                  <a:cubicBezTo>
                    <a:pt x="19485" y="66165"/>
                    <a:pt x="19680" y="66366"/>
                    <a:pt x="19878" y="66572"/>
                  </a:cubicBezTo>
                  <a:cubicBezTo>
                    <a:pt x="20274" y="66985"/>
                    <a:pt x="20763" y="67459"/>
                    <a:pt x="21374" y="67878"/>
                  </a:cubicBezTo>
                  <a:cubicBezTo>
                    <a:pt x="22001" y="68304"/>
                    <a:pt x="22615" y="68589"/>
                    <a:pt x="23259" y="68734"/>
                  </a:cubicBezTo>
                  <a:cubicBezTo>
                    <a:pt x="23605" y="68815"/>
                    <a:pt x="23943" y="68854"/>
                    <a:pt x="24275" y="68854"/>
                  </a:cubicBezTo>
                  <a:cubicBezTo>
                    <a:pt x="24766" y="68854"/>
                    <a:pt x="25243" y="68765"/>
                    <a:pt x="25692" y="68592"/>
                  </a:cubicBezTo>
                  <a:cubicBezTo>
                    <a:pt x="26113" y="68430"/>
                    <a:pt x="26490" y="68204"/>
                    <a:pt x="26811" y="67928"/>
                  </a:cubicBezTo>
                  <a:cubicBezTo>
                    <a:pt x="27132" y="68204"/>
                    <a:pt x="27508" y="68430"/>
                    <a:pt x="27930" y="68592"/>
                  </a:cubicBezTo>
                  <a:cubicBezTo>
                    <a:pt x="28384" y="68765"/>
                    <a:pt x="28856" y="68854"/>
                    <a:pt x="29347" y="68854"/>
                  </a:cubicBezTo>
                  <a:cubicBezTo>
                    <a:pt x="29679" y="68854"/>
                    <a:pt x="30016" y="68815"/>
                    <a:pt x="30362" y="68734"/>
                  </a:cubicBezTo>
                  <a:cubicBezTo>
                    <a:pt x="31007" y="68589"/>
                    <a:pt x="31620" y="68304"/>
                    <a:pt x="32248" y="67878"/>
                  </a:cubicBezTo>
                  <a:cubicBezTo>
                    <a:pt x="32856" y="67459"/>
                    <a:pt x="33342" y="66979"/>
                    <a:pt x="33741" y="66572"/>
                  </a:cubicBezTo>
                  <a:cubicBezTo>
                    <a:pt x="33939" y="66366"/>
                    <a:pt x="34134" y="66165"/>
                    <a:pt x="34329" y="65958"/>
                  </a:cubicBezTo>
                  <a:cubicBezTo>
                    <a:pt x="34569" y="65707"/>
                    <a:pt x="34815" y="65453"/>
                    <a:pt x="35058" y="65202"/>
                  </a:cubicBezTo>
                  <a:cubicBezTo>
                    <a:pt x="35387" y="64867"/>
                    <a:pt x="35763" y="64572"/>
                    <a:pt x="36171" y="64323"/>
                  </a:cubicBezTo>
                  <a:cubicBezTo>
                    <a:pt x="36796" y="63947"/>
                    <a:pt x="37451" y="63612"/>
                    <a:pt x="38015" y="63330"/>
                  </a:cubicBezTo>
                  <a:cubicBezTo>
                    <a:pt x="38224" y="63224"/>
                    <a:pt x="38433" y="63121"/>
                    <a:pt x="38648" y="63012"/>
                  </a:cubicBezTo>
                  <a:cubicBezTo>
                    <a:pt x="39206" y="63880"/>
                    <a:pt x="40157" y="64432"/>
                    <a:pt x="41265" y="64457"/>
                  </a:cubicBezTo>
                  <a:cubicBezTo>
                    <a:pt x="41289" y="64458"/>
                    <a:pt x="41312" y="64458"/>
                    <a:pt x="41336" y="64458"/>
                  </a:cubicBezTo>
                  <a:cubicBezTo>
                    <a:pt x="41596" y="64458"/>
                    <a:pt x="41854" y="64430"/>
                    <a:pt x="42107" y="64376"/>
                  </a:cubicBezTo>
                  <a:cubicBezTo>
                    <a:pt x="42799" y="64226"/>
                    <a:pt x="43435" y="63899"/>
                    <a:pt x="43996" y="63403"/>
                  </a:cubicBezTo>
                  <a:cubicBezTo>
                    <a:pt x="44361" y="63079"/>
                    <a:pt x="44688" y="62705"/>
                    <a:pt x="45011" y="62231"/>
                  </a:cubicBezTo>
                  <a:cubicBezTo>
                    <a:pt x="45433" y="61615"/>
                    <a:pt x="45793" y="60920"/>
                    <a:pt x="46102" y="60114"/>
                  </a:cubicBezTo>
                  <a:cubicBezTo>
                    <a:pt x="46306" y="59589"/>
                    <a:pt x="46482" y="59026"/>
                    <a:pt x="46646" y="58395"/>
                  </a:cubicBezTo>
                  <a:cubicBezTo>
                    <a:pt x="46830" y="58440"/>
                    <a:pt x="47017" y="58470"/>
                    <a:pt x="47207" y="58490"/>
                  </a:cubicBezTo>
                  <a:cubicBezTo>
                    <a:pt x="47284" y="58496"/>
                    <a:pt x="47365" y="58500"/>
                    <a:pt x="47452" y="58500"/>
                  </a:cubicBezTo>
                  <a:cubicBezTo>
                    <a:pt x="48008" y="58500"/>
                    <a:pt x="48756" y="58353"/>
                    <a:pt x="49511" y="57779"/>
                  </a:cubicBezTo>
                  <a:cubicBezTo>
                    <a:pt x="50005" y="57402"/>
                    <a:pt x="50413" y="56908"/>
                    <a:pt x="50731" y="56308"/>
                  </a:cubicBezTo>
                  <a:cubicBezTo>
                    <a:pt x="51007" y="55787"/>
                    <a:pt x="51196" y="55212"/>
                    <a:pt x="51319" y="54545"/>
                  </a:cubicBezTo>
                  <a:cubicBezTo>
                    <a:pt x="51473" y="53711"/>
                    <a:pt x="51459" y="52927"/>
                    <a:pt x="51428" y="52269"/>
                  </a:cubicBezTo>
                  <a:cubicBezTo>
                    <a:pt x="51403" y="51811"/>
                    <a:pt x="51361" y="51362"/>
                    <a:pt x="51302" y="50933"/>
                  </a:cubicBezTo>
                  <a:cubicBezTo>
                    <a:pt x="51844" y="50740"/>
                    <a:pt x="52335" y="50400"/>
                    <a:pt x="52717" y="49914"/>
                  </a:cubicBezTo>
                  <a:cubicBezTo>
                    <a:pt x="52962" y="49605"/>
                    <a:pt x="53155" y="49256"/>
                    <a:pt x="53297" y="48849"/>
                  </a:cubicBezTo>
                  <a:cubicBezTo>
                    <a:pt x="53534" y="48179"/>
                    <a:pt x="53610" y="47473"/>
                    <a:pt x="53526" y="46692"/>
                  </a:cubicBezTo>
                  <a:cubicBezTo>
                    <a:pt x="53445" y="45925"/>
                    <a:pt x="53236" y="45144"/>
                    <a:pt x="52895" y="44304"/>
                  </a:cubicBezTo>
                  <a:cubicBezTo>
                    <a:pt x="52644" y="43687"/>
                    <a:pt x="52335" y="43068"/>
                    <a:pt x="51947" y="42421"/>
                  </a:cubicBezTo>
                  <a:cubicBezTo>
                    <a:pt x="52656" y="41846"/>
                    <a:pt x="53096" y="40970"/>
                    <a:pt x="53102" y="39983"/>
                  </a:cubicBezTo>
                  <a:cubicBezTo>
                    <a:pt x="53105" y="39285"/>
                    <a:pt x="52923" y="38607"/>
                    <a:pt x="52563" y="37974"/>
                  </a:cubicBezTo>
                  <a:cubicBezTo>
                    <a:pt x="52259" y="37438"/>
                    <a:pt x="51877" y="36953"/>
                    <a:pt x="51389" y="36479"/>
                  </a:cubicBezTo>
                  <a:cubicBezTo>
                    <a:pt x="50837" y="35946"/>
                    <a:pt x="50237" y="35438"/>
                    <a:pt x="49606" y="34978"/>
                  </a:cubicBezTo>
                  <a:cubicBezTo>
                    <a:pt x="49271" y="34735"/>
                    <a:pt x="48937" y="34498"/>
                    <a:pt x="48613" y="34266"/>
                  </a:cubicBezTo>
                  <a:cubicBezTo>
                    <a:pt x="48423" y="34135"/>
                    <a:pt x="48236" y="34001"/>
                    <a:pt x="48052" y="33870"/>
                  </a:cubicBezTo>
                  <a:cubicBezTo>
                    <a:pt x="47946" y="33795"/>
                    <a:pt x="47843" y="33720"/>
                    <a:pt x="47754" y="33650"/>
                  </a:cubicBezTo>
                  <a:cubicBezTo>
                    <a:pt x="47709" y="33552"/>
                    <a:pt x="47665" y="33455"/>
                    <a:pt x="47614" y="33360"/>
                  </a:cubicBezTo>
                  <a:cubicBezTo>
                    <a:pt x="47358" y="32838"/>
                    <a:pt x="47107" y="32380"/>
                    <a:pt x="46847" y="31959"/>
                  </a:cubicBezTo>
                  <a:cubicBezTo>
                    <a:pt x="47307" y="31912"/>
                    <a:pt x="47754" y="31811"/>
                    <a:pt x="48178" y="31655"/>
                  </a:cubicBezTo>
                  <a:cubicBezTo>
                    <a:pt x="49386" y="31206"/>
                    <a:pt x="50256" y="30294"/>
                    <a:pt x="50625" y="29080"/>
                  </a:cubicBezTo>
                  <a:cubicBezTo>
                    <a:pt x="50647" y="29010"/>
                    <a:pt x="50666" y="28941"/>
                    <a:pt x="50680" y="28871"/>
                  </a:cubicBezTo>
                  <a:cubicBezTo>
                    <a:pt x="51646" y="28653"/>
                    <a:pt x="52463" y="28185"/>
                    <a:pt x="53107" y="27482"/>
                  </a:cubicBezTo>
                  <a:cubicBezTo>
                    <a:pt x="53439" y="27119"/>
                    <a:pt x="53730" y="26717"/>
                    <a:pt x="53967" y="26288"/>
                  </a:cubicBezTo>
                  <a:cubicBezTo>
                    <a:pt x="54304" y="25671"/>
                    <a:pt x="54502" y="25029"/>
                    <a:pt x="54553" y="24377"/>
                  </a:cubicBezTo>
                  <a:cubicBezTo>
                    <a:pt x="54594" y="24131"/>
                    <a:pt x="54597" y="23866"/>
                    <a:pt x="54564" y="23595"/>
                  </a:cubicBezTo>
                  <a:lnTo>
                    <a:pt x="54472" y="22959"/>
                  </a:lnTo>
                  <a:cubicBezTo>
                    <a:pt x="54444" y="22756"/>
                    <a:pt x="54391" y="22563"/>
                    <a:pt x="54318" y="22379"/>
                  </a:cubicBezTo>
                  <a:cubicBezTo>
                    <a:pt x="54248" y="22142"/>
                    <a:pt x="54154" y="21905"/>
                    <a:pt x="54036" y="21662"/>
                  </a:cubicBezTo>
                  <a:cubicBezTo>
                    <a:pt x="53437" y="20429"/>
                    <a:pt x="52499" y="19481"/>
                    <a:pt x="51249" y="18847"/>
                  </a:cubicBezTo>
                  <a:cubicBezTo>
                    <a:pt x="51082" y="18764"/>
                    <a:pt x="50912" y="18680"/>
                    <a:pt x="50742" y="18607"/>
                  </a:cubicBezTo>
                  <a:cubicBezTo>
                    <a:pt x="50678" y="18320"/>
                    <a:pt x="50580" y="18038"/>
                    <a:pt x="50452" y="17756"/>
                  </a:cubicBezTo>
                  <a:cubicBezTo>
                    <a:pt x="50173" y="17151"/>
                    <a:pt x="49598" y="16314"/>
                    <a:pt x="48440" y="15739"/>
                  </a:cubicBezTo>
                  <a:cubicBezTo>
                    <a:pt x="48041" y="15544"/>
                    <a:pt x="47609" y="15380"/>
                    <a:pt x="47151" y="15254"/>
                  </a:cubicBezTo>
                  <a:cubicBezTo>
                    <a:pt x="46758" y="15148"/>
                    <a:pt x="46365" y="15073"/>
                    <a:pt x="45991" y="15025"/>
                  </a:cubicBezTo>
                  <a:cubicBezTo>
                    <a:pt x="45701" y="14668"/>
                    <a:pt x="45324" y="14384"/>
                    <a:pt x="44886" y="14191"/>
                  </a:cubicBezTo>
                  <a:cubicBezTo>
                    <a:pt x="44493" y="14018"/>
                    <a:pt x="44063" y="13926"/>
                    <a:pt x="43617" y="13920"/>
                  </a:cubicBezTo>
                  <a:cubicBezTo>
                    <a:pt x="43588" y="13920"/>
                    <a:pt x="43559" y="13920"/>
                    <a:pt x="43530" y="13920"/>
                  </a:cubicBezTo>
                  <a:cubicBezTo>
                    <a:pt x="43054" y="13920"/>
                    <a:pt x="42619" y="13984"/>
                    <a:pt x="42227" y="14068"/>
                  </a:cubicBezTo>
                  <a:cubicBezTo>
                    <a:pt x="41973" y="13929"/>
                    <a:pt x="41694" y="13826"/>
                    <a:pt x="41401" y="13761"/>
                  </a:cubicBezTo>
                  <a:cubicBezTo>
                    <a:pt x="41187" y="13719"/>
                    <a:pt x="40973" y="13697"/>
                    <a:pt x="40759" y="13697"/>
                  </a:cubicBezTo>
                  <a:cubicBezTo>
                    <a:pt x="40680" y="13697"/>
                    <a:pt x="40602" y="13700"/>
                    <a:pt x="40523" y="13706"/>
                  </a:cubicBezTo>
                  <a:cubicBezTo>
                    <a:pt x="40202" y="13731"/>
                    <a:pt x="39887" y="13787"/>
                    <a:pt x="39596" y="13873"/>
                  </a:cubicBezTo>
                  <a:cubicBezTo>
                    <a:pt x="39111" y="14018"/>
                    <a:pt x="38626" y="14208"/>
                    <a:pt x="38110" y="14459"/>
                  </a:cubicBezTo>
                  <a:cubicBezTo>
                    <a:pt x="38051" y="14487"/>
                    <a:pt x="37992" y="14520"/>
                    <a:pt x="37931" y="14551"/>
                  </a:cubicBezTo>
                  <a:cubicBezTo>
                    <a:pt x="37674" y="14241"/>
                    <a:pt x="37407" y="13954"/>
                    <a:pt x="37130" y="13686"/>
                  </a:cubicBezTo>
                  <a:cubicBezTo>
                    <a:pt x="37493" y="13195"/>
                    <a:pt x="37747" y="12685"/>
                    <a:pt x="37903" y="12143"/>
                  </a:cubicBezTo>
                  <a:cubicBezTo>
                    <a:pt x="38118" y="11418"/>
                    <a:pt x="38123" y="10693"/>
                    <a:pt x="37931" y="9992"/>
                  </a:cubicBezTo>
                  <a:cubicBezTo>
                    <a:pt x="37786" y="9451"/>
                    <a:pt x="37518" y="8985"/>
                    <a:pt x="37169" y="8609"/>
                  </a:cubicBezTo>
                  <a:cubicBezTo>
                    <a:pt x="37393" y="7437"/>
                    <a:pt x="37482" y="6257"/>
                    <a:pt x="37440" y="5082"/>
                  </a:cubicBezTo>
                  <a:cubicBezTo>
                    <a:pt x="37409" y="4262"/>
                    <a:pt x="37242" y="3487"/>
                    <a:pt x="36946" y="2770"/>
                  </a:cubicBezTo>
                  <a:cubicBezTo>
                    <a:pt x="36628" y="2011"/>
                    <a:pt x="36204" y="1414"/>
                    <a:pt x="35657" y="942"/>
                  </a:cubicBezTo>
                  <a:cubicBezTo>
                    <a:pt x="34933" y="326"/>
                    <a:pt x="34062" y="0"/>
                    <a:pt x="33155" y="0"/>
                  </a:cubicBezTo>
                  <a:close/>
                </a:path>
              </a:pathLst>
            </a:custGeom>
            <a:solidFill>
              <a:srgbClr val="F9F9F7"/>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8"/>
            <p:cNvSpPr/>
            <p:nvPr/>
          </p:nvSpPr>
          <p:spPr>
            <a:xfrm>
              <a:off x="4325795" y="3152931"/>
              <a:ext cx="226215" cy="298833"/>
            </a:xfrm>
            <a:custGeom>
              <a:avLst/>
              <a:gdLst/>
              <a:ahLst/>
              <a:cxnLst/>
              <a:rect l="l" t="t" r="r" b="b"/>
              <a:pathLst>
                <a:path w="4735" h="6255" extrusionOk="0">
                  <a:moveTo>
                    <a:pt x="101" y="1"/>
                  </a:moveTo>
                  <a:lnTo>
                    <a:pt x="0" y="255"/>
                  </a:lnTo>
                  <a:lnTo>
                    <a:pt x="391" y="2169"/>
                  </a:lnTo>
                  <a:cubicBezTo>
                    <a:pt x="391" y="2169"/>
                    <a:pt x="890" y="3432"/>
                    <a:pt x="1783" y="4833"/>
                  </a:cubicBezTo>
                  <a:cubicBezTo>
                    <a:pt x="2397" y="5795"/>
                    <a:pt x="3130" y="6255"/>
                    <a:pt x="3677" y="6255"/>
                  </a:cubicBezTo>
                  <a:cubicBezTo>
                    <a:pt x="3928" y="6255"/>
                    <a:pt x="4140" y="6158"/>
                    <a:pt x="4283" y="5968"/>
                  </a:cubicBezTo>
                  <a:cubicBezTo>
                    <a:pt x="4735" y="5363"/>
                    <a:pt x="3373" y="3728"/>
                    <a:pt x="1976" y="2308"/>
                  </a:cubicBezTo>
                  <a:cubicBezTo>
                    <a:pt x="575" y="891"/>
                    <a:pt x="101"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8"/>
            <p:cNvSpPr/>
            <p:nvPr/>
          </p:nvSpPr>
          <p:spPr>
            <a:xfrm>
              <a:off x="4132450" y="3034353"/>
              <a:ext cx="225498" cy="213268"/>
            </a:xfrm>
            <a:custGeom>
              <a:avLst/>
              <a:gdLst/>
              <a:ahLst/>
              <a:cxnLst/>
              <a:rect l="l" t="t" r="r" b="b"/>
              <a:pathLst>
                <a:path w="4720" h="4464" extrusionOk="0">
                  <a:moveTo>
                    <a:pt x="4720" y="0"/>
                  </a:moveTo>
                  <a:lnTo>
                    <a:pt x="2650" y="1225"/>
                  </a:lnTo>
                  <a:cubicBezTo>
                    <a:pt x="2650" y="1225"/>
                    <a:pt x="1408" y="2307"/>
                    <a:pt x="1308" y="2447"/>
                  </a:cubicBezTo>
                  <a:cubicBezTo>
                    <a:pt x="1210" y="2592"/>
                    <a:pt x="499" y="3080"/>
                    <a:pt x="223" y="3769"/>
                  </a:cubicBezTo>
                  <a:cubicBezTo>
                    <a:pt x="50" y="4202"/>
                    <a:pt x="1" y="4463"/>
                    <a:pt x="302" y="4463"/>
                  </a:cubicBezTo>
                  <a:cubicBezTo>
                    <a:pt x="482" y="4463"/>
                    <a:pt x="788" y="4369"/>
                    <a:pt x="1269" y="4162"/>
                  </a:cubicBezTo>
                  <a:cubicBezTo>
                    <a:pt x="2552" y="3613"/>
                    <a:pt x="4326" y="435"/>
                    <a:pt x="4326" y="435"/>
                  </a:cubicBezTo>
                  <a:lnTo>
                    <a:pt x="47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8"/>
            <p:cNvSpPr/>
            <p:nvPr/>
          </p:nvSpPr>
          <p:spPr>
            <a:xfrm>
              <a:off x="4106365" y="3259039"/>
              <a:ext cx="431313" cy="451187"/>
            </a:xfrm>
            <a:custGeom>
              <a:avLst/>
              <a:gdLst/>
              <a:ahLst/>
              <a:cxnLst/>
              <a:rect l="l" t="t" r="r" b="b"/>
              <a:pathLst>
                <a:path w="9028" h="9444" extrusionOk="0">
                  <a:moveTo>
                    <a:pt x="3649" y="0"/>
                  </a:moveTo>
                  <a:cubicBezTo>
                    <a:pt x="3470" y="0"/>
                    <a:pt x="2993" y="904"/>
                    <a:pt x="2992" y="904"/>
                  </a:cubicBezTo>
                  <a:cubicBezTo>
                    <a:pt x="2992" y="904"/>
                    <a:pt x="2992" y="904"/>
                    <a:pt x="2992" y="904"/>
                  </a:cubicBezTo>
                  <a:lnTo>
                    <a:pt x="1834" y="2592"/>
                  </a:lnTo>
                  <a:cubicBezTo>
                    <a:pt x="1834" y="2592"/>
                    <a:pt x="1067" y="3719"/>
                    <a:pt x="632" y="4863"/>
                  </a:cubicBezTo>
                  <a:cubicBezTo>
                    <a:pt x="218" y="5954"/>
                    <a:pt x="1" y="7740"/>
                    <a:pt x="678" y="7740"/>
                  </a:cubicBezTo>
                  <a:cubicBezTo>
                    <a:pt x="712" y="7740"/>
                    <a:pt x="749" y="7735"/>
                    <a:pt x="788" y="7725"/>
                  </a:cubicBezTo>
                  <a:cubicBezTo>
                    <a:pt x="1597" y="7527"/>
                    <a:pt x="3235" y="1926"/>
                    <a:pt x="3235" y="1926"/>
                  </a:cubicBezTo>
                  <a:lnTo>
                    <a:pt x="3433" y="3267"/>
                  </a:lnTo>
                  <a:lnTo>
                    <a:pt x="4200" y="5162"/>
                  </a:lnTo>
                  <a:lnTo>
                    <a:pt x="5263" y="7017"/>
                  </a:lnTo>
                  <a:cubicBezTo>
                    <a:pt x="5263" y="7017"/>
                    <a:pt x="6228" y="8281"/>
                    <a:pt x="6585" y="8576"/>
                  </a:cubicBezTo>
                  <a:cubicBezTo>
                    <a:pt x="6816" y="8769"/>
                    <a:pt x="7929" y="9444"/>
                    <a:pt x="8530" y="9444"/>
                  </a:cubicBezTo>
                  <a:cubicBezTo>
                    <a:pt x="8853" y="9444"/>
                    <a:pt x="9027" y="9248"/>
                    <a:pt x="8834" y="8674"/>
                  </a:cubicBezTo>
                  <a:cubicBezTo>
                    <a:pt x="8284" y="7034"/>
                    <a:pt x="5093" y="4821"/>
                    <a:pt x="4200" y="3404"/>
                  </a:cubicBezTo>
                  <a:cubicBezTo>
                    <a:pt x="3310" y="1990"/>
                    <a:pt x="3709" y="288"/>
                    <a:pt x="3709" y="288"/>
                  </a:cubicBezTo>
                  <a:cubicBezTo>
                    <a:pt x="3729" y="80"/>
                    <a:pt x="3702" y="0"/>
                    <a:pt x="36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8"/>
            <p:cNvSpPr/>
            <p:nvPr/>
          </p:nvSpPr>
          <p:spPr>
            <a:xfrm>
              <a:off x="4213859" y="3611045"/>
              <a:ext cx="463704" cy="369779"/>
            </a:xfrm>
            <a:custGeom>
              <a:avLst/>
              <a:gdLst/>
              <a:ahLst/>
              <a:cxnLst/>
              <a:rect l="l" t="t" r="r" b="b"/>
              <a:pathLst>
                <a:path w="9706" h="7740" extrusionOk="0">
                  <a:moveTo>
                    <a:pt x="1127" y="0"/>
                  </a:moveTo>
                  <a:lnTo>
                    <a:pt x="748" y="1127"/>
                  </a:lnTo>
                  <a:lnTo>
                    <a:pt x="260" y="2863"/>
                  </a:lnTo>
                  <a:cubicBezTo>
                    <a:pt x="260" y="2863"/>
                    <a:pt x="81" y="5053"/>
                    <a:pt x="42" y="5189"/>
                  </a:cubicBezTo>
                  <a:cubicBezTo>
                    <a:pt x="1" y="5326"/>
                    <a:pt x="191" y="7739"/>
                    <a:pt x="1335" y="7739"/>
                  </a:cubicBezTo>
                  <a:cubicBezTo>
                    <a:pt x="1358" y="7739"/>
                    <a:pt x="1380" y="7738"/>
                    <a:pt x="1403" y="7736"/>
                  </a:cubicBezTo>
                  <a:cubicBezTo>
                    <a:pt x="2606" y="7639"/>
                    <a:pt x="1403" y="1831"/>
                    <a:pt x="1403" y="1830"/>
                  </a:cubicBezTo>
                  <a:lnTo>
                    <a:pt x="1403" y="1830"/>
                  </a:lnTo>
                  <a:lnTo>
                    <a:pt x="2092" y="2508"/>
                  </a:lnTo>
                  <a:lnTo>
                    <a:pt x="2745" y="3532"/>
                  </a:lnTo>
                  <a:lnTo>
                    <a:pt x="4132" y="5083"/>
                  </a:lnTo>
                  <a:cubicBezTo>
                    <a:pt x="4132" y="5083"/>
                    <a:pt x="5172" y="6021"/>
                    <a:pt x="6489" y="6612"/>
                  </a:cubicBezTo>
                  <a:cubicBezTo>
                    <a:pt x="7096" y="6886"/>
                    <a:pt x="7851" y="7045"/>
                    <a:pt x="8464" y="7045"/>
                  </a:cubicBezTo>
                  <a:cubicBezTo>
                    <a:pt x="9182" y="7045"/>
                    <a:pt x="9706" y="6827"/>
                    <a:pt x="9569" y="6316"/>
                  </a:cubicBezTo>
                  <a:cubicBezTo>
                    <a:pt x="9312" y="5371"/>
                    <a:pt x="6852" y="5153"/>
                    <a:pt x="4361" y="3792"/>
                  </a:cubicBezTo>
                  <a:cubicBezTo>
                    <a:pt x="1866" y="2433"/>
                    <a:pt x="1621" y="1306"/>
                    <a:pt x="1621" y="1306"/>
                  </a:cubicBezTo>
                  <a:lnTo>
                    <a:pt x="1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8"/>
            <p:cNvSpPr/>
            <p:nvPr/>
          </p:nvSpPr>
          <p:spPr>
            <a:xfrm>
              <a:off x="4415756" y="3962621"/>
              <a:ext cx="484200" cy="306286"/>
            </a:xfrm>
            <a:custGeom>
              <a:avLst/>
              <a:gdLst/>
              <a:ahLst/>
              <a:cxnLst/>
              <a:rect l="l" t="t" r="r" b="b"/>
              <a:pathLst>
                <a:path w="10135" h="6411" extrusionOk="0">
                  <a:moveTo>
                    <a:pt x="1" y="1"/>
                  </a:moveTo>
                  <a:cubicBezTo>
                    <a:pt x="1" y="1"/>
                    <a:pt x="355" y="1856"/>
                    <a:pt x="408" y="1915"/>
                  </a:cubicBezTo>
                  <a:cubicBezTo>
                    <a:pt x="461" y="1970"/>
                    <a:pt x="787" y="3237"/>
                    <a:pt x="1164" y="4241"/>
                  </a:cubicBezTo>
                  <a:cubicBezTo>
                    <a:pt x="1530" y="5224"/>
                    <a:pt x="2468" y="6411"/>
                    <a:pt x="3169" y="6411"/>
                  </a:cubicBezTo>
                  <a:cubicBezTo>
                    <a:pt x="3184" y="6411"/>
                    <a:pt x="3200" y="6410"/>
                    <a:pt x="3214" y="6409"/>
                  </a:cubicBezTo>
                  <a:cubicBezTo>
                    <a:pt x="3923" y="6356"/>
                    <a:pt x="3312" y="4752"/>
                    <a:pt x="3312" y="4752"/>
                  </a:cubicBezTo>
                  <a:lnTo>
                    <a:pt x="1694" y="1915"/>
                  </a:lnTo>
                  <a:lnTo>
                    <a:pt x="3318" y="2710"/>
                  </a:lnTo>
                  <a:lnTo>
                    <a:pt x="4925" y="3134"/>
                  </a:lnTo>
                  <a:cubicBezTo>
                    <a:pt x="4925" y="3134"/>
                    <a:pt x="6389" y="3647"/>
                    <a:pt x="7614" y="3669"/>
                  </a:cubicBezTo>
                  <a:cubicBezTo>
                    <a:pt x="7626" y="3670"/>
                    <a:pt x="7639" y="3670"/>
                    <a:pt x="7651" y="3670"/>
                  </a:cubicBezTo>
                  <a:cubicBezTo>
                    <a:pt x="8859" y="3670"/>
                    <a:pt x="10134" y="2734"/>
                    <a:pt x="9723" y="2099"/>
                  </a:cubicBezTo>
                  <a:cubicBezTo>
                    <a:pt x="9566" y="1856"/>
                    <a:pt x="9094" y="1784"/>
                    <a:pt x="8462" y="1784"/>
                  </a:cubicBezTo>
                  <a:cubicBezTo>
                    <a:pt x="7535" y="1784"/>
                    <a:pt x="6262" y="1939"/>
                    <a:pt x="5128" y="1939"/>
                  </a:cubicBezTo>
                  <a:cubicBezTo>
                    <a:pt x="4987" y="1939"/>
                    <a:pt x="4848" y="1937"/>
                    <a:pt x="4713" y="1931"/>
                  </a:cubicBezTo>
                  <a:cubicBezTo>
                    <a:pt x="2737" y="1856"/>
                    <a:pt x="1859" y="1382"/>
                    <a:pt x="1859" y="1382"/>
                  </a:cubicBezTo>
                  <a:cubicBezTo>
                    <a:pt x="1117" y="1122"/>
                    <a:pt x="402" y="1"/>
                    <a:pt x="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8"/>
            <p:cNvSpPr/>
            <p:nvPr/>
          </p:nvSpPr>
          <p:spPr>
            <a:xfrm>
              <a:off x="4777365" y="4206656"/>
              <a:ext cx="411868" cy="269212"/>
            </a:xfrm>
            <a:custGeom>
              <a:avLst/>
              <a:gdLst/>
              <a:ahLst/>
              <a:cxnLst/>
              <a:rect l="l" t="t" r="r" b="b"/>
              <a:pathLst>
                <a:path w="8621" h="5635" extrusionOk="0">
                  <a:moveTo>
                    <a:pt x="3" y="1"/>
                  </a:moveTo>
                  <a:lnTo>
                    <a:pt x="3" y="280"/>
                  </a:lnTo>
                  <a:lnTo>
                    <a:pt x="0" y="280"/>
                  </a:lnTo>
                  <a:cubicBezTo>
                    <a:pt x="0" y="280"/>
                    <a:pt x="2447" y="1446"/>
                    <a:pt x="3828" y="2905"/>
                  </a:cubicBezTo>
                  <a:cubicBezTo>
                    <a:pt x="5147" y="4299"/>
                    <a:pt x="6380" y="5634"/>
                    <a:pt x="7394" y="5634"/>
                  </a:cubicBezTo>
                  <a:cubicBezTo>
                    <a:pt x="7442" y="5634"/>
                    <a:pt x="7489" y="5631"/>
                    <a:pt x="7536" y="5625"/>
                  </a:cubicBezTo>
                  <a:cubicBezTo>
                    <a:pt x="8576" y="5497"/>
                    <a:pt x="8621" y="4660"/>
                    <a:pt x="8462" y="4342"/>
                  </a:cubicBezTo>
                  <a:cubicBezTo>
                    <a:pt x="8306" y="4029"/>
                    <a:pt x="6807" y="2428"/>
                    <a:pt x="6807" y="2428"/>
                  </a:cubicBezTo>
                  <a:lnTo>
                    <a:pt x="4793" y="1307"/>
                  </a:lnTo>
                  <a:lnTo>
                    <a:pt x="2782" y="436"/>
                  </a:lnTo>
                  <a:lnTo>
                    <a:pt x="1362" y="277"/>
                  </a:lnTo>
                  <a:lnTo>
                    <a:pt x="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8"/>
            <p:cNvSpPr/>
            <p:nvPr/>
          </p:nvSpPr>
          <p:spPr>
            <a:xfrm>
              <a:off x="5969447" y="3152931"/>
              <a:ext cx="226358" cy="298833"/>
            </a:xfrm>
            <a:custGeom>
              <a:avLst/>
              <a:gdLst/>
              <a:ahLst/>
              <a:cxnLst/>
              <a:rect l="l" t="t" r="r" b="b"/>
              <a:pathLst>
                <a:path w="4738" h="6255" extrusionOk="0">
                  <a:moveTo>
                    <a:pt x="4637" y="1"/>
                  </a:moveTo>
                  <a:cubicBezTo>
                    <a:pt x="4637" y="1"/>
                    <a:pt x="4163" y="891"/>
                    <a:pt x="2765" y="2308"/>
                  </a:cubicBezTo>
                  <a:cubicBezTo>
                    <a:pt x="1364" y="3728"/>
                    <a:pt x="0" y="5363"/>
                    <a:pt x="455" y="5968"/>
                  </a:cubicBezTo>
                  <a:cubicBezTo>
                    <a:pt x="597" y="6158"/>
                    <a:pt x="808" y="6255"/>
                    <a:pt x="1059" y="6255"/>
                  </a:cubicBezTo>
                  <a:cubicBezTo>
                    <a:pt x="1606" y="6255"/>
                    <a:pt x="2341" y="5795"/>
                    <a:pt x="2955" y="4833"/>
                  </a:cubicBezTo>
                  <a:cubicBezTo>
                    <a:pt x="3847" y="3432"/>
                    <a:pt x="4347" y="2169"/>
                    <a:pt x="4347" y="2169"/>
                  </a:cubicBezTo>
                  <a:lnTo>
                    <a:pt x="4737" y="255"/>
                  </a:lnTo>
                  <a:lnTo>
                    <a:pt x="46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8"/>
            <p:cNvSpPr/>
            <p:nvPr/>
          </p:nvSpPr>
          <p:spPr>
            <a:xfrm>
              <a:off x="6163604" y="3034353"/>
              <a:ext cx="225546" cy="213268"/>
            </a:xfrm>
            <a:custGeom>
              <a:avLst/>
              <a:gdLst/>
              <a:ahLst/>
              <a:cxnLst/>
              <a:rect l="l" t="t" r="r" b="b"/>
              <a:pathLst>
                <a:path w="4721" h="4464" extrusionOk="0">
                  <a:moveTo>
                    <a:pt x="1" y="0"/>
                  </a:moveTo>
                  <a:lnTo>
                    <a:pt x="394" y="435"/>
                  </a:lnTo>
                  <a:cubicBezTo>
                    <a:pt x="394" y="435"/>
                    <a:pt x="2169" y="3613"/>
                    <a:pt x="3452" y="4162"/>
                  </a:cubicBezTo>
                  <a:cubicBezTo>
                    <a:pt x="3933" y="4369"/>
                    <a:pt x="4239" y="4463"/>
                    <a:pt x="4419" y="4463"/>
                  </a:cubicBezTo>
                  <a:cubicBezTo>
                    <a:pt x="4720" y="4463"/>
                    <a:pt x="4671" y="4202"/>
                    <a:pt x="4498" y="3769"/>
                  </a:cubicBezTo>
                  <a:cubicBezTo>
                    <a:pt x="4225" y="3080"/>
                    <a:pt x="3513" y="2592"/>
                    <a:pt x="3416" y="2447"/>
                  </a:cubicBezTo>
                  <a:cubicBezTo>
                    <a:pt x="3312" y="2307"/>
                    <a:pt x="2071" y="1225"/>
                    <a:pt x="2071" y="1225"/>
                  </a:cubicBez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8"/>
            <p:cNvSpPr/>
            <p:nvPr/>
          </p:nvSpPr>
          <p:spPr>
            <a:xfrm>
              <a:off x="5983922" y="3259039"/>
              <a:ext cx="431456" cy="451187"/>
            </a:xfrm>
            <a:custGeom>
              <a:avLst/>
              <a:gdLst/>
              <a:ahLst/>
              <a:cxnLst/>
              <a:rect l="l" t="t" r="r" b="b"/>
              <a:pathLst>
                <a:path w="9031" h="9444" extrusionOk="0">
                  <a:moveTo>
                    <a:pt x="5380" y="0"/>
                  </a:moveTo>
                  <a:cubicBezTo>
                    <a:pt x="5327" y="0"/>
                    <a:pt x="5301" y="80"/>
                    <a:pt x="5321" y="288"/>
                  </a:cubicBezTo>
                  <a:cubicBezTo>
                    <a:pt x="5321" y="288"/>
                    <a:pt x="5718" y="1990"/>
                    <a:pt x="4828" y="3404"/>
                  </a:cubicBezTo>
                  <a:cubicBezTo>
                    <a:pt x="3935" y="4821"/>
                    <a:pt x="746" y="7034"/>
                    <a:pt x="194" y="8674"/>
                  </a:cubicBezTo>
                  <a:cubicBezTo>
                    <a:pt x="0" y="9248"/>
                    <a:pt x="175" y="9444"/>
                    <a:pt x="498" y="9444"/>
                  </a:cubicBezTo>
                  <a:cubicBezTo>
                    <a:pt x="1098" y="9444"/>
                    <a:pt x="2212" y="8769"/>
                    <a:pt x="2442" y="8576"/>
                  </a:cubicBezTo>
                  <a:cubicBezTo>
                    <a:pt x="2799" y="8281"/>
                    <a:pt x="3765" y="7017"/>
                    <a:pt x="3765" y="7017"/>
                  </a:cubicBezTo>
                  <a:lnTo>
                    <a:pt x="4833" y="5162"/>
                  </a:lnTo>
                  <a:lnTo>
                    <a:pt x="5600" y="3267"/>
                  </a:lnTo>
                  <a:lnTo>
                    <a:pt x="5798" y="1926"/>
                  </a:lnTo>
                  <a:cubicBezTo>
                    <a:pt x="5798" y="1926"/>
                    <a:pt x="7433" y="7527"/>
                    <a:pt x="8242" y="7725"/>
                  </a:cubicBezTo>
                  <a:cubicBezTo>
                    <a:pt x="8282" y="7735"/>
                    <a:pt x="8318" y="7740"/>
                    <a:pt x="8353" y="7740"/>
                  </a:cubicBezTo>
                  <a:cubicBezTo>
                    <a:pt x="9030" y="7740"/>
                    <a:pt x="8815" y="5954"/>
                    <a:pt x="8399" y="4863"/>
                  </a:cubicBezTo>
                  <a:cubicBezTo>
                    <a:pt x="7963" y="3719"/>
                    <a:pt x="7196" y="2592"/>
                    <a:pt x="7196" y="2592"/>
                  </a:cubicBezTo>
                  <a:lnTo>
                    <a:pt x="6038" y="904"/>
                  </a:lnTo>
                  <a:cubicBezTo>
                    <a:pt x="6038" y="904"/>
                    <a:pt x="6038" y="904"/>
                    <a:pt x="6038" y="904"/>
                  </a:cubicBezTo>
                  <a:cubicBezTo>
                    <a:pt x="6035" y="904"/>
                    <a:pt x="5558" y="0"/>
                    <a:pt x="53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8"/>
            <p:cNvSpPr/>
            <p:nvPr/>
          </p:nvSpPr>
          <p:spPr>
            <a:xfrm>
              <a:off x="5843846" y="3611045"/>
              <a:ext cx="463847" cy="369779"/>
            </a:xfrm>
            <a:custGeom>
              <a:avLst/>
              <a:gdLst/>
              <a:ahLst/>
              <a:cxnLst/>
              <a:rect l="l" t="t" r="r" b="b"/>
              <a:pathLst>
                <a:path w="9709" h="7740" extrusionOk="0">
                  <a:moveTo>
                    <a:pt x="8583" y="0"/>
                  </a:moveTo>
                  <a:lnTo>
                    <a:pt x="8089" y="1306"/>
                  </a:lnTo>
                  <a:cubicBezTo>
                    <a:pt x="8089" y="1306"/>
                    <a:pt x="7843" y="2433"/>
                    <a:pt x="5352" y="3792"/>
                  </a:cubicBezTo>
                  <a:cubicBezTo>
                    <a:pt x="2861" y="5153"/>
                    <a:pt x="397" y="5371"/>
                    <a:pt x="141" y="6316"/>
                  </a:cubicBezTo>
                  <a:cubicBezTo>
                    <a:pt x="1" y="6827"/>
                    <a:pt x="525" y="7045"/>
                    <a:pt x="1244" y="7045"/>
                  </a:cubicBezTo>
                  <a:cubicBezTo>
                    <a:pt x="1858" y="7045"/>
                    <a:pt x="2614" y="6886"/>
                    <a:pt x="3221" y="6612"/>
                  </a:cubicBezTo>
                  <a:cubicBezTo>
                    <a:pt x="4537" y="6021"/>
                    <a:pt x="5578" y="5083"/>
                    <a:pt x="5578" y="5083"/>
                  </a:cubicBezTo>
                  <a:lnTo>
                    <a:pt x="6965" y="3532"/>
                  </a:lnTo>
                  <a:lnTo>
                    <a:pt x="7617" y="2508"/>
                  </a:lnTo>
                  <a:lnTo>
                    <a:pt x="8306" y="1830"/>
                  </a:lnTo>
                  <a:lnTo>
                    <a:pt x="8306" y="1830"/>
                  </a:lnTo>
                  <a:cubicBezTo>
                    <a:pt x="8306" y="1831"/>
                    <a:pt x="7104" y="7639"/>
                    <a:pt x="8306" y="7736"/>
                  </a:cubicBezTo>
                  <a:cubicBezTo>
                    <a:pt x="8329" y="7738"/>
                    <a:pt x="8352" y="7739"/>
                    <a:pt x="8374" y="7739"/>
                  </a:cubicBezTo>
                  <a:cubicBezTo>
                    <a:pt x="9519" y="7739"/>
                    <a:pt x="9709" y="5326"/>
                    <a:pt x="9668" y="5189"/>
                  </a:cubicBezTo>
                  <a:cubicBezTo>
                    <a:pt x="9629" y="5053"/>
                    <a:pt x="9450" y="2863"/>
                    <a:pt x="9450" y="2863"/>
                  </a:cubicBezTo>
                  <a:lnTo>
                    <a:pt x="8962" y="1127"/>
                  </a:lnTo>
                  <a:lnTo>
                    <a:pt x="8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8"/>
            <p:cNvSpPr/>
            <p:nvPr/>
          </p:nvSpPr>
          <p:spPr>
            <a:xfrm>
              <a:off x="5621883" y="3962621"/>
              <a:ext cx="484056" cy="306286"/>
            </a:xfrm>
            <a:custGeom>
              <a:avLst/>
              <a:gdLst/>
              <a:ahLst/>
              <a:cxnLst/>
              <a:rect l="l" t="t" r="r" b="b"/>
              <a:pathLst>
                <a:path w="10132" h="6411" extrusionOk="0">
                  <a:moveTo>
                    <a:pt x="9725" y="1"/>
                  </a:moveTo>
                  <a:cubicBezTo>
                    <a:pt x="9727" y="1"/>
                    <a:pt x="9010" y="1122"/>
                    <a:pt x="8274" y="1382"/>
                  </a:cubicBezTo>
                  <a:cubicBezTo>
                    <a:pt x="8274" y="1382"/>
                    <a:pt x="7395" y="1856"/>
                    <a:pt x="5423" y="1931"/>
                  </a:cubicBezTo>
                  <a:cubicBezTo>
                    <a:pt x="5287" y="1937"/>
                    <a:pt x="5148" y="1939"/>
                    <a:pt x="5007" y="1939"/>
                  </a:cubicBezTo>
                  <a:cubicBezTo>
                    <a:pt x="3872" y="1939"/>
                    <a:pt x="2598" y="1784"/>
                    <a:pt x="1671" y="1784"/>
                  </a:cubicBezTo>
                  <a:cubicBezTo>
                    <a:pt x="1038" y="1784"/>
                    <a:pt x="567" y="1856"/>
                    <a:pt x="410" y="2099"/>
                  </a:cubicBezTo>
                  <a:cubicBezTo>
                    <a:pt x="1" y="2734"/>
                    <a:pt x="1273" y="3670"/>
                    <a:pt x="2484" y="3670"/>
                  </a:cubicBezTo>
                  <a:cubicBezTo>
                    <a:pt x="2497" y="3670"/>
                    <a:pt x="2509" y="3670"/>
                    <a:pt x="2521" y="3669"/>
                  </a:cubicBezTo>
                  <a:cubicBezTo>
                    <a:pt x="3743" y="3647"/>
                    <a:pt x="5208" y="3134"/>
                    <a:pt x="5208" y="3134"/>
                  </a:cubicBezTo>
                  <a:lnTo>
                    <a:pt x="6815" y="2710"/>
                  </a:lnTo>
                  <a:lnTo>
                    <a:pt x="8439" y="1915"/>
                  </a:lnTo>
                  <a:lnTo>
                    <a:pt x="6820" y="4752"/>
                  </a:lnTo>
                  <a:cubicBezTo>
                    <a:pt x="6820" y="4752"/>
                    <a:pt x="6209" y="6356"/>
                    <a:pt x="6918" y="6409"/>
                  </a:cubicBezTo>
                  <a:cubicBezTo>
                    <a:pt x="6933" y="6410"/>
                    <a:pt x="6948" y="6411"/>
                    <a:pt x="6963" y="6411"/>
                  </a:cubicBezTo>
                  <a:cubicBezTo>
                    <a:pt x="7665" y="6411"/>
                    <a:pt x="8603" y="5224"/>
                    <a:pt x="8969" y="4241"/>
                  </a:cubicBezTo>
                  <a:cubicBezTo>
                    <a:pt x="9340" y="3237"/>
                    <a:pt x="9672" y="1970"/>
                    <a:pt x="9725" y="1915"/>
                  </a:cubicBezTo>
                  <a:cubicBezTo>
                    <a:pt x="9778" y="1856"/>
                    <a:pt x="10132" y="1"/>
                    <a:pt x="10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8"/>
            <p:cNvSpPr/>
            <p:nvPr/>
          </p:nvSpPr>
          <p:spPr>
            <a:xfrm>
              <a:off x="5332462" y="4206656"/>
              <a:ext cx="411916" cy="269212"/>
            </a:xfrm>
            <a:custGeom>
              <a:avLst/>
              <a:gdLst/>
              <a:ahLst/>
              <a:cxnLst/>
              <a:rect l="l" t="t" r="r" b="b"/>
              <a:pathLst>
                <a:path w="8622" h="5635" extrusionOk="0">
                  <a:moveTo>
                    <a:pt x="8616" y="1"/>
                  </a:moveTo>
                  <a:lnTo>
                    <a:pt x="7257" y="277"/>
                  </a:lnTo>
                  <a:lnTo>
                    <a:pt x="5837" y="436"/>
                  </a:lnTo>
                  <a:lnTo>
                    <a:pt x="3826" y="1307"/>
                  </a:lnTo>
                  <a:lnTo>
                    <a:pt x="1814" y="2428"/>
                  </a:lnTo>
                  <a:cubicBezTo>
                    <a:pt x="1814" y="2428"/>
                    <a:pt x="313" y="4029"/>
                    <a:pt x="157" y="4342"/>
                  </a:cubicBezTo>
                  <a:cubicBezTo>
                    <a:pt x="1" y="4660"/>
                    <a:pt x="43" y="5497"/>
                    <a:pt x="1083" y="5625"/>
                  </a:cubicBezTo>
                  <a:cubicBezTo>
                    <a:pt x="1130" y="5631"/>
                    <a:pt x="1177" y="5634"/>
                    <a:pt x="1224" y="5634"/>
                  </a:cubicBezTo>
                  <a:cubicBezTo>
                    <a:pt x="2239" y="5634"/>
                    <a:pt x="3472" y="4299"/>
                    <a:pt x="4791" y="2905"/>
                  </a:cubicBezTo>
                  <a:cubicBezTo>
                    <a:pt x="6172" y="1446"/>
                    <a:pt x="8621" y="280"/>
                    <a:pt x="8621" y="280"/>
                  </a:cubicBezTo>
                  <a:lnTo>
                    <a:pt x="8616" y="280"/>
                  </a:lnTo>
                  <a:lnTo>
                    <a:pt x="86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8"/>
            <p:cNvSpPr/>
            <p:nvPr/>
          </p:nvSpPr>
          <p:spPr>
            <a:xfrm>
              <a:off x="5275180" y="1459880"/>
              <a:ext cx="409862" cy="521560"/>
            </a:xfrm>
            <a:custGeom>
              <a:avLst/>
              <a:gdLst/>
              <a:ahLst/>
              <a:cxnLst/>
              <a:rect l="l" t="t" r="r" b="b"/>
              <a:pathLst>
                <a:path w="8579" h="10917" extrusionOk="0">
                  <a:moveTo>
                    <a:pt x="6140" y="1"/>
                  </a:moveTo>
                  <a:cubicBezTo>
                    <a:pt x="5778" y="1"/>
                    <a:pt x="5321" y="215"/>
                    <a:pt x="4707" y="982"/>
                  </a:cubicBezTo>
                  <a:cubicBezTo>
                    <a:pt x="3702" y="2232"/>
                    <a:pt x="3342" y="4110"/>
                    <a:pt x="3342" y="4110"/>
                  </a:cubicBezTo>
                  <a:cubicBezTo>
                    <a:pt x="3342" y="4110"/>
                    <a:pt x="3208" y="2706"/>
                    <a:pt x="2525" y="2706"/>
                  </a:cubicBezTo>
                  <a:cubicBezTo>
                    <a:pt x="1841" y="2706"/>
                    <a:pt x="1521" y="5025"/>
                    <a:pt x="1521" y="5025"/>
                  </a:cubicBezTo>
                  <a:lnTo>
                    <a:pt x="1621" y="6565"/>
                  </a:lnTo>
                  <a:lnTo>
                    <a:pt x="1387" y="5920"/>
                  </a:lnTo>
                  <a:cubicBezTo>
                    <a:pt x="1387" y="5920"/>
                    <a:pt x="887" y="5024"/>
                    <a:pt x="492" y="5024"/>
                  </a:cubicBezTo>
                  <a:cubicBezTo>
                    <a:pt x="484" y="5024"/>
                    <a:pt x="476" y="5024"/>
                    <a:pt x="469" y="5025"/>
                  </a:cubicBezTo>
                  <a:cubicBezTo>
                    <a:pt x="73" y="5064"/>
                    <a:pt x="0" y="5510"/>
                    <a:pt x="48" y="6690"/>
                  </a:cubicBezTo>
                  <a:cubicBezTo>
                    <a:pt x="98" y="7868"/>
                    <a:pt x="829" y="9357"/>
                    <a:pt x="829" y="9357"/>
                  </a:cubicBezTo>
                  <a:cubicBezTo>
                    <a:pt x="829" y="9357"/>
                    <a:pt x="2740" y="9444"/>
                    <a:pt x="3579" y="9762"/>
                  </a:cubicBezTo>
                  <a:cubicBezTo>
                    <a:pt x="4425" y="10085"/>
                    <a:pt x="5613" y="10917"/>
                    <a:pt x="5613" y="10917"/>
                  </a:cubicBezTo>
                  <a:lnTo>
                    <a:pt x="5803" y="10844"/>
                  </a:lnTo>
                  <a:cubicBezTo>
                    <a:pt x="5803" y="10844"/>
                    <a:pt x="6793" y="10250"/>
                    <a:pt x="7427" y="9703"/>
                  </a:cubicBezTo>
                  <a:cubicBezTo>
                    <a:pt x="8057" y="9156"/>
                    <a:pt x="8579" y="7965"/>
                    <a:pt x="8082" y="7616"/>
                  </a:cubicBezTo>
                  <a:cubicBezTo>
                    <a:pt x="8006" y="7563"/>
                    <a:pt x="7917" y="7541"/>
                    <a:pt x="7820" y="7541"/>
                  </a:cubicBezTo>
                  <a:cubicBezTo>
                    <a:pt x="7290" y="7541"/>
                    <a:pt x="6534" y="8213"/>
                    <a:pt x="6534" y="8213"/>
                  </a:cubicBezTo>
                  <a:lnTo>
                    <a:pt x="6980" y="6799"/>
                  </a:lnTo>
                  <a:cubicBezTo>
                    <a:pt x="6980" y="6799"/>
                    <a:pt x="7761" y="4525"/>
                    <a:pt x="7661" y="3125"/>
                  </a:cubicBezTo>
                  <a:cubicBezTo>
                    <a:pt x="7561" y="1730"/>
                    <a:pt x="7164" y="396"/>
                    <a:pt x="6729" y="173"/>
                  </a:cubicBezTo>
                  <a:cubicBezTo>
                    <a:pt x="6560" y="87"/>
                    <a:pt x="6369" y="1"/>
                    <a:pt x="6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8"/>
            <p:cNvSpPr/>
            <p:nvPr/>
          </p:nvSpPr>
          <p:spPr>
            <a:xfrm>
              <a:off x="4324983" y="1648353"/>
              <a:ext cx="915321" cy="1156489"/>
            </a:xfrm>
            <a:custGeom>
              <a:avLst/>
              <a:gdLst/>
              <a:ahLst/>
              <a:cxnLst/>
              <a:rect l="l" t="t" r="r" b="b"/>
              <a:pathLst>
                <a:path w="19159" h="24207" extrusionOk="0">
                  <a:moveTo>
                    <a:pt x="11787" y="0"/>
                  </a:moveTo>
                  <a:cubicBezTo>
                    <a:pt x="11393" y="0"/>
                    <a:pt x="11180" y="122"/>
                    <a:pt x="11258" y="393"/>
                  </a:cubicBezTo>
                  <a:cubicBezTo>
                    <a:pt x="11511" y="1281"/>
                    <a:pt x="13782" y="2843"/>
                    <a:pt x="13782" y="2843"/>
                  </a:cubicBezTo>
                  <a:lnTo>
                    <a:pt x="12362" y="2667"/>
                  </a:lnTo>
                  <a:lnTo>
                    <a:pt x="10382" y="3077"/>
                  </a:lnTo>
                  <a:lnTo>
                    <a:pt x="8836" y="3722"/>
                  </a:lnTo>
                  <a:lnTo>
                    <a:pt x="7829" y="4366"/>
                  </a:lnTo>
                  <a:lnTo>
                    <a:pt x="7324" y="5340"/>
                  </a:lnTo>
                  <a:cubicBezTo>
                    <a:pt x="7324" y="5340"/>
                    <a:pt x="4191" y="5940"/>
                    <a:pt x="2648" y="8029"/>
                  </a:cubicBezTo>
                  <a:cubicBezTo>
                    <a:pt x="1103" y="10113"/>
                    <a:pt x="1" y="12384"/>
                    <a:pt x="782" y="13053"/>
                  </a:cubicBezTo>
                  <a:lnTo>
                    <a:pt x="1490" y="13053"/>
                  </a:lnTo>
                  <a:lnTo>
                    <a:pt x="3759" y="12032"/>
                  </a:lnTo>
                  <a:lnTo>
                    <a:pt x="3759" y="12384"/>
                  </a:lnTo>
                  <a:cubicBezTo>
                    <a:pt x="3759" y="12384"/>
                    <a:pt x="1106" y="16764"/>
                    <a:pt x="1078" y="20605"/>
                  </a:cubicBezTo>
                  <a:cubicBezTo>
                    <a:pt x="1055" y="23655"/>
                    <a:pt x="2498" y="24207"/>
                    <a:pt x="3595" y="24207"/>
                  </a:cubicBezTo>
                  <a:cubicBezTo>
                    <a:pt x="3881" y="24207"/>
                    <a:pt x="4143" y="24169"/>
                    <a:pt x="4350" y="24129"/>
                  </a:cubicBezTo>
                  <a:cubicBezTo>
                    <a:pt x="5354" y="23934"/>
                    <a:pt x="7879" y="22695"/>
                    <a:pt x="7879" y="22695"/>
                  </a:cubicBezTo>
                  <a:lnTo>
                    <a:pt x="8278" y="22307"/>
                  </a:lnTo>
                  <a:lnTo>
                    <a:pt x="8671" y="21869"/>
                  </a:lnTo>
                  <a:lnTo>
                    <a:pt x="11230" y="10113"/>
                  </a:lnTo>
                  <a:lnTo>
                    <a:pt x="15559" y="6916"/>
                  </a:lnTo>
                  <a:lnTo>
                    <a:pt x="19158" y="5337"/>
                  </a:lnTo>
                  <a:cubicBezTo>
                    <a:pt x="19158" y="5337"/>
                    <a:pt x="18009" y="2818"/>
                    <a:pt x="15922" y="1518"/>
                  </a:cubicBezTo>
                  <a:cubicBezTo>
                    <a:pt x="14478" y="617"/>
                    <a:pt x="12675" y="0"/>
                    <a:pt x="1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8"/>
            <p:cNvSpPr/>
            <p:nvPr/>
          </p:nvSpPr>
          <p:spPr>
            <a:xfrm>
              <a:off x="4601648" y="2813203"/>
              <a:ext cx="374365" cy="516543"/>
            </a:xfrm>
            <a:custGeom>
              <a:avLst/>
              <a:gdLst/>
              <a:ahLst/>
              <a:cxnLst/>
              <a:rect l="l" t="t" r="r" b="b"/>
              <a:pathLst>
                <a:path w="7836" h="10812" extrusionOk="0">
                  <a:moveTo>
                    <a:pt x="4049" y="1"/>
                  </a:moveTo>
                  <a:cubicBezTo>
                    <a:pt x="4049" y="1"/>
                    <a:pt x="2872" y="90"/>
                    <a:pt x="1753" y="1301"/>
                  </a:cubicBezTo>
                  <a:cubicBezTo>
                    <a:pt x="632" y="2512"/>
                    <a:pt x="710" y="2618"/>
                    <a:pt x="1036" y="2832"/>
                  </a:cubicBezTo>
                  <a:cubicBezTo>
                    <a:pt x="1089" y="2867"/>
                    <a:pt x="1169" y="2881"/>
                    <a:pt x="1268" y="2881"/>
                  </a:cubicBezTo>
                  <a:cubicBezTo>
                    <a:pt x="1792" y="2881"/>
                    <a:pt x="2827" y="2473"/>
                    <a:pt x="2827" y="2473"/>
                  </a:cubicBezTo>
                  <a:lnTo>
                    <a:pt x="2827" y="2473"/>
                  </a:lnTo>
                  <a:lnTo>
                    <a:pt x="2032" y="3223"/>
                  </a:lnTo>
                  <a:lnTo>
                    <a:pt x="919" y="4838"/>
                  </a:lnTo>
                  <a:cubicBezTo>
                    <a:pt x="919" y="4838"/>
                    <a:pt x="1" y="5888"/>
                    <a:pt x="890" y="5888"/>
                  </a:cubicBezTo>
                  <a:cubicBezTo>
                    <a:pt x="980" y="5888"/>
                    <a:pt x="1088" y="5877"/>
                    <a:pt x="1218" y="5854"/>
                  </a:cubicBezTo>
                  <a:lnTo>
                    <a:pt x="1854" y="5477"/>
                  </a:lnTo>
                  <a:lnTo>
                    <a:pt x="2275" y="5396"/>
                  </a:lnTo>
                  <a:lnTo>
                    <a:pt x="2275" y="5396"/>
                  </a:lnTo>
                  <a:cubicBezTo>
                    <a:pt x="2275" y="5396"/>
                    <a:pt x="1393" y="6905"/>
                    <a:pt x="1714" y="8178"/>
                  </a:cubicBezTo>
                  <a:cubicBezTo>
                    <a:pt x="2009" y="9359"/>
                    <a:pt x="3042" y="10811"/>
                    <a:pt x="3864" y="10811"/>
                  </a:cubicBezTo>
                  <a:cubicBezTo>
                    <a:pt x="3929" y="10811"/>
                    <a:pt x="3993" y="10802"/>
                    <a:pt x="4055" y="10783"/>
                  </a:cubicBezTo>
                  <a:cubicBezTo>
                    <a:pt x="4895" y="10527"/>
                    <a:pt x="5534" y="8716"/>
                    <a:pt x="5534" y="8716"/>
                  </a:cubicBezTo>
                  <a:lnTo>
                    <a:pt x="6585" y="6094"/>
                  </a:lnTo>
                  <a:lnTo>
                    <a:pt x="7339" y="4305"/>
                  </a:lnTo>
                  <a:lnTo>
                    <a:pt x="7835" y="3030"/>
                  </a:lnTo>
                  <a:lnTo>
                    <a:pt x="5648" y="684"/>
                  </a:lnTo>
                  <a:lnTo>
                    <a:pt x="40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8"/>
            <p:cNvSpPr/>
            <p:nvPr/>
          </p:nvSpPr>
          <p:spPr>
            <a:xfrm>
              <a:off x="5740318" y="2112057"/>
              <a:ext cx="714188" cy="625948"/>
            </a:xfrm>
            <a:custGeom>
              <a:avLst/>
              <a:gdLst/>
              <a:ahLst/>
              <a:cxnLst/>
              <a:rect l="l" t="t" r="r" b="b"/>
              <a:pathLst>
                <a:path w="14949" h="13102" extrusionOk="0">
                  <a:moveTo>
                    <a:pt x="3947" y="0"/>
                  </a:moveTo>
                  <a:cubicBezTo>
                    <a:pt x="3397" y="0"/>
                    <a:pt x="1677" y="865"/>
                    <a:pt x="1677" y="865"/>
                  </a:cubicBezTo>
                  <a:lnTo>
                    <a:pt x="1" y="1897"/>
                  </a:lnTo>
                  <a:lnTo>
                    <a:pt x="980" y="10141"/>
                  </a:lnTo>
                  <a:lnTo>
                    <a:pt x="2037" y="11541"/>
                  </a:lnTo>
                  <a:cubicBezTo>
                    <a:pt x="2037" y="11541"/>
                    <a:pt x="3592" y="13101"/>
                    <a:pt x="4980" y="13101"/>
                  </a:cubicBezTo>
                  <a:cubicBezTo>
                    <a:pt x="4996" y="13101"/>
                    <a:pt x="5012" y="13101"/>
                    <a:pt x="5028" y="13101"/>
                  </a:cubicBezTo>
                  <a:cubicBezTo>
                    <a:pt x="6431" y="13070"/>
                    <a:pt x="5184" y="10992"/>
                    <a:pt x="5184" y="10991"/>
                  </a:cubicBezTo>
                  <a:lnTo>
                    <a:pt x="5184" y="10991"/>
                  </a:lnTo>
                  <a:lnTo>
                    <a:pt x="6657" y="11837"/>
                  </a:lnTo>
                  <a:lnTo>
                    <a:pt x="8387" y="12492"/>
                  </a:lnTo>
                  <a:lnTo>
                    <a:pt x="9424" y="12632"/>
                  </a:lnTo>
                  <a:cubicBezTo>
                    <a:pt x="9424" y="12632"/>
                    <a:pt x="9490" y="12637"/>
                    <a:pt x="9597" y="12637"/>
                  </a:cubicBezTo>
                  <a:cubicBezTo>
                    <a:pt x="9997" y="12637"/>
                    <a:pt x="10974" y="12561"/>
                    <a:pt x="11260" y="11837"/>
                  </a:cubicBezTo>
                  <a:cubicBezTo>
                    <a:pt x="11626" y="10922"/>
                    <a:pt x="9980" y="9262"/>
                    <a:pt x="9980" y="9262"/>
                  </a:cubicBezTo>
                  <a:lnTo>
                    <a:pt x="9980" y="9262"/>
                  </a:lnTo>
                  <a:cubicBezTo>
                    <a:pt x="9980" y="9262"/>
                    <a:pt x="11539" y="9764"/>
                    <a:pt x="11796" y="9764"/>
                  </a:cubicBezTo>
                  <a:cubicBezTo>
                    <a:pt x="11858" y="9764"/>
                    <a:pt x="12066" y="9790"/>
                    <a:pt x="12348" y="9790"/>
                  </a:cubicBezTo>
                  <a:cubicBezTo>
                    <a:pt x="13245" y="9790"/>
                    <a:pt x="14884" y="9530"/>
                    <a:pt x="14909" y="7356"/>
                  </a:cubicBezTo>
                  <a:cubicBezTo>
                    <a:pt x="14948" y="4505"/>
                    <a:pt x="10621" y="3950"/>
                    <a:pt x="10621" y="3950"/>
                  </a:cubicBezTo>
                  <a:cubicBezTo>
                    <a:pt x="10621" y="3950"/>
                    <a:pt x="11391" y="3908"/>
                    <a:pt x="11123" y="2374"/>
                  </a:cubicBezTo>
                  <a:cubicBezTo>
                    <a:pt x="10963" y="1442"/>
                    <a:pt x="9045" y="1259"/>
                    <a:pt x="7560" y="1259"/>
                  </a:cubicBezTo>
                  <a:cubicBezTo>
                    <a:pt x="6594" y="1259"/>
                    <a:pt x="5812" y="1336"/>
                    <a:pt x="5812" y="1336"/>
                  </a:cubicBezTo>
                  <a:cubicBezTo>
                    <a:pt x="5812" y="1336"/>
                    <a:pt x="7232" y="591"/>
                    <a:pt x="7075" y="262"/>
                  </a:cubicBezTo>
                  <a:cubicBezTo>
                    <a:pt x="7057" y="223"/>
                    <a:pt x="6989" y="206"/>
                    <a:pt x="6883" y="206"/>
                  </a:cubicBezTo>
                  <a:cubicBezTo>
                    <a:pt x="6070" y="206"/>
                    <a:pt x="3027" y="1197"/>
                    <a:pt x="3027" y="1197"/>
                  </a:cubicBezTo>
                  <a:cubicBezTo>
                    <a:pt x="3027" y="1197"/>
                    <a:pt x="4302" y="354"/>
                    <a:pt x="4099" y="53"/>
                  </a:cubicBezTo>
                  <a:cubicBezTo>
                    <a:pt x="4075" y="16"/>
                    <a:pt x="4022" y="0"/>
                    <a:pt x="3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8"/>
            <p:cNvSpPr/>
            <p:nvPr/>
          </p:nvSpPr>
          <p:spPr>
            <a:xfrm>
              <a:off x="5697941" y="2674321"/>
              <a:ext cx="218332" cy="394287"/>
            </a:xfrm>
            <a:custGeom>
              <a:avLst/>
              <a:gdLst/>
              <a:ahLst/>
              <a:cxnLst/>
              <a:rect l="l" t="t" r="r" b="b"/>
              <a:pathLst>
                <a:path w="4570" h="8253" extrusionOk="0">
                  <a:moveTo>
                    <a:pt x="1406" y="1"/>
                  </a:moveTo>
                  <a:lnTo>
                    <a:pt x="0" y="2230"/>
                  </a:lnTo>
                  <a:cubicBezTo>
                    <a:pt x="0" y="2230"/>
                    <a:pt x="706" y="8253"/>
                    <a:pt x="2584" y="8253"/>
                  </a:cubicBezTo>
                  <a:cubicBezTo>
                    <a:pt x="4464" y="8253"/>
                    <a:pt x="4258" y="5307"/>
                    <a:pt x="4258" y="5307"/>
                  </a:cubicBezTo>
                  <a:lnTo>
                    <a:pt x="3990" y="4091"/>
                  </a:lnTo>
                  <a:lnTo>
                    <a:pt x="3499" y="2883"/>
                  </a:lnTo>
                  <a:lnTo>
                    <a:pt x="3499" y="2883"/>
                  </a:lnTo>
                  <a:cubicBezTo>
                    <a:pt x="3499" y="2883"/>
                    <a:pt x="4061" y="3073"/>
                    <a:pt x="4360" y="3073"/>
                  </a:cubicBezTo>
                  <a:cubicBezTo>
                    <a:pt x="4490" y="3073"/>
                    <a:pt x="4570" y="3037"/>
                    <a:pt x="4531" y="2933"/>
                  </a:cubicBezTo>
                  <a:cubicBezTo>
                    <a:pt x="4397" y="2590"/>
                    <a:pt x="4057" y="2227"/>
                    <a:pt x="4057" y="2227"/>
                  </a:cubicBezTo>
                  <a:lnTo>
                    <a:pt x="2974" y="1094"/>
                  </a:lnTo>
                  <a:lnTo>
                    <a:pt x="1881" y="177"/>
                  </a:lnTo>
                  <a:lnTo>
                    <a:pt x="14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8"/>
            <p:cNvSpPr/>
            <p:nvPr/>
          </p:nvSpPr>
          <p:spPr>
            <a:xfrm>
              <a:off x="4674840" y="1903280"/>
              <a:ext cx="1130834" cy="1100306"/>
            </a:xfrm>
            <a:custGeom>
              <a:avLst/>
              <a:gdLst/>
              <a:ahLst/>
              <a:cxnLst/>
              <a:rect l="l" t="t" r="r" b="b"/>
              <a:pathLst>
                <a:path w="23670" h="23031" extrusionOk="0">
                  <a:moveTo>
                    <a:pt x="12477" y="1"/>
                  </a:moveTo>
                  <a:cubicBezTo>
                    <a:pt x="6072" y="1"/>
                    <a:pt x="1" y="5151"/>
                    <a:pt x="1" y="11442"/>
                  </a:cubicBezTo>
                  <a:cubicBezTo>
                    <a:pt x="1" y="17733"/>
                    <a:pt x="4049" y="23031"/>
                    <a:pt x="11835" y="23031"/>
                  </a:cubicBezTo>
                  <a:cubicBezTo>
                    <a:pt x="18246" y="23031"/>
                    <a:pt x="23670" y="17677"/>
                    <a:pt x="23670" y="11389"/>
                  </a:cubicBezTo>
                  <a:cubicBezTo>
                    <a:pt x="23670" y="5098"/>
                    <a:pt x="18885"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8"/>
            <p:cNvSpPr/>
            <p:nvPr/>
          </p:nvSpPr>
          <p:spPr>
            <a:xfrm>
              <a:off x="4332341" y="1442968"/>
              <a:ext cx="2134014" cy="1893275"/>
            </a:xfrm>
            <a:custGeom>
              <a:avLst/>
              <a:gdLst/>
              <a:ahLst/>
              <a:cxnLst/>
              <a:rect l="l" t="t" r="r" b="b"/>
              <a:pathLst>
                <a:path w="44668" h="39629" extrusionOk="0">
                  <a:moveTo>
                    <a:pt x="25757" y="533"/>
                  </a:moveTo>
                  <a:cubicBezTo>
                    <a:pt x="25988" y="533"/>
                    <a:pt x="26183" y="637"/>
                    <a:pt x="26353" y="806"/>
                  </a:cubicBezTo>
                  <a:cubicBezTo>
                    <a:pt x="26548" y="996"/>
                    <a:pt x="26671" y="1233"/>
                    <a:pt x="26771" y="1484"/>
                  </a:cubicBezTo>
                  <a:cubicBezTo>
                    <a:pt x="26930" y="1891"/>
                    <a:pt x="27008" y="2318"/>
                    <a:pt x="27019" y="2748"/>
                  </a:cubicBezTo>
                  <a:cubicBezTo>
                    <a:pt x="27064" y="4475"/>
                    <a:pt x="26788" y="6149"/>
                    <a:pt x="26171" y="7761"/>
                  </a:cubicBezTo>
                  <a:cubicBezTo>
                    <a:pt x="26088" y="7982"/>
                    <a:pt x="25995" y="8202"/>
                    <a:pt x="25906" y="8422"/>
                  </a:cubicBezTo>
                  <a:cubicBezTo>
                    <a:pt x="25878" y="8487"/>
                    <a:pt x="25850" y="8553"/>
                    <a:pt x="25848" y="8626"/>
                  </a:cubicBezTo>
                  <a:cubicBezTo>
                    <a:pt x="25845" y="8771"/>
                    <a:pt x="25952" y="8875"/>
                    <a:pt x="26079" y="8875"/>
                  </a:cubicBezTo>
                  <a:cubicBezTo>
                    <a:pt x="26111" y="8875"/>
                    <a:pt x="26144" y="8869"/>
                    <a:pt x="26177" y="8855"/>
                  </a:cubicBezTo>
                  <a:cubicBezTo>
                    <a:pt x="26252" y="8827"/>
                    <a:pt x="26308" y="8771"/>
                    <a:pt x="26364" y="8721"/>
                  </a:cubicBezTo>
                  <a:cubicBezTo>
                    <a:pt x="26537" y="8570"/>
                    <a:pt x="26715" y="8417"/>
                    <a:pt x="26924" y="8311"/>
                  </a:cubicBezTo>
                  <a:cubicBezTo>
                    <a:pt x="27067" y="8235"/>
                    <a:pt x="27217" y="8171"/>
                    <a:pt x="27374" y="8135"/>
                  </a:cubicBezTo>
                  <a:cubicBezTo>
                    <a:pt x="27412" y="8127"/>
                    <a:pt x="27445" y="8122"/>
                    <a:pt x="27475" y="8122"/>
                  </a:cubicBezTo>
                  <a:cubicBezTo>
                    <a:pt x="27582" y="8122"/>
                    <a:pt x="27632" y="8181"/>
                    <a:pt x="27661" y="8319"/>
                  </a:cubicBezTo>
                  <a:cubicBezTo>
                    <a:pt x="27700" y="8509"/>
                    <a:pt x="27672" y="8693"/>
                    <a:pt x="27605" y="8874"/>
                  </a:cubicBezTo>
                  <a:cubicBezTo>
                    <a:pt x="27513" y="9120"/>
                    <a:pt x="27371" y="9329"/>
                    <a:pt x="27206" y="9527"/>
                  </a:cubicBezTo>
                  <a:cubicBezTo>
                    <a:pt x="26799" y="10007"/>
                    <a:pt x="26305" y="10384"/>
                    <a:pt x="25775" y="10716"/>
                  </a:cubicBezTo>
                  <a:cubicBezTo>
                    <a:pt x="25627" y="10808"/>
                    <a:pt x="25479" y="10894"/>
                    <a:pt x="25323" y="10969"/>
                  </a:cubicBezTo>
                  <a:cubicBezTo>
                    <a:pt x="24640" y="10570"/>
                    <a:pt x="23928" y="10225"/>
                    <a:pt x="23186" y="9962"/>
                  </a:cubicBezTo>
                  <a:cubicBezTo>
                    <a:pt x="23178" y="9909"/>
                    <a:pt x="23214" y="9890"/>
                    <a:pt x="23231" y="9862"/>
                  </a:cubicBezTo>
                  <a:cubicBezTo>
                    <a:pt x="23577" y="9346"/>
                    <a:pt x="23867" y="8802"/>
                    <a:pt x="24146" y="8247"/>
                  </a:cubicBezTo>
                  <a:cubicBezTo>
                    <a:pt x="24679" y="7184"/>
                    <a:pt x="25147" y="6093"/>
                    <a:pt x="25488" y="4952"/>
                  </a:cubicBezTo>
                  <a:cubicBezTo>
                    <a:pt x="25666" y="4366"/>
                    <a:pt x="25789" y="3772"/>
                    <a:pt x="25845" y="3164"/>
                  </a:cubicBezTo>
                  <a:cubicBezTo>
                    <a:pt x="25856" y="3010"/>
                    <a:pt x="25853" y="2862"/>
                    <a:pt x="25767" y="2731"/>
                  </a:cubicBezTo>
                  <a:cubicBezTo>
                    <a:pt x="25663" y="2829"/>
                    <a:pt x="25616" y="2957"/>
                    <a:pt x="25583" y="3094"/>
                  </a:cubicBezTo>
                  <a:cubicBezTo>
                    <a:pt x="25192" y="4718"/>
                    <a:pt x="24626" y="6277"/>
                    <a:pt x="23886" y="7772"/>
                  </a:cubicBezTo>
                  <a:cubicBezTo>
                    <a:pt x="23599" y="8358"/>
                    <a:pt x="23284" y="8933"/>
                    <a:pt x="22952" y="9499"/>
                  </a:cubicBezTo>
                  <a:cubicBezTo>
                    <a:pt x="22893" y="9600"/>
                    <a:pt x="22832" y="9706"/>
                    <a:pt x="22790" y="9826"/>
                  </a:cubicBezTo>
                  <a:cubicBezTo>
                    <a:pt x="22031" y="9597"/>
                    <a:pt x="21272" y="9446"/>
                    <a:pt x="20491" y="9374"/>
                  </a:cubicBezTo>
                  <a:cubicBezTo>
                    <a:pt x="20394" y="9170"/>
                    <a:pt x="20338" y="8958"/>
                    <a:pt x="20279" y="8749"/>
                  </a:cubicBezTo>
                  <a:cubicBezTo>
                    <a:pt x="20142" y="8263"/>
                    <a:pt x="20020" y="7775"/>
                    <a:pt x="19944" y="7281"/>
                  </a:cubicBezTo>
                  <a:cubicBezTo>
                    <a:pt x="19877" y="6855"/>
                    <a:pt x="19847" y="6428"/>
                    <a:pt x="19908" y="5998"/>
                  </a:cubicBezTo>
                  <a:cubicBezTo>
                    <a:pt x="19925" y="5875"/>
                    <a:pt x="19950" y="5758"/>
                    <a:pt x="20006" y="5649"/>
                  </a:cubicBezTo>
                  <a:cubicBezTo>
                    <a:pt x="20046" y="5575"/>
                    <a:pt x="20087" y="5539"/>
                    <a:pt x="20144" y="5539"/>
                  </a:cubicBezTo>
                  <a:cubicBezTo>
                    <a:pt x="20174" y="5539"/>
                    <a:pt x="20208" y="5549"/>
                    <a:pt x="20248" y="5568"/>
                  </a:cubicBezTo>
                  <a:cubicBezTo>
                    <a:pt x="20355" y="5619"/>
                    <a:pt x="20438" y="5694"/>
                    <a:pt x="20516" y="5775"/>
                  </a:cubicBezTo>
                  <a:cubicBezTo>
                    <a:pt x="20745" y="6018"/>
                    <a:pt x="20876" y="6316"/>
                    <a:pt x="20999" y="6617"/>
                  </a:cubicBezTo>
                  <a:cubicBezTo>
                    <a:pt x="21113" y="6908"/>
                    <a:pt x="21194" y="7209"/>
                    <a:pt x="21289" y="7502"/>
                  </a:cubicBezTo>
                  <a:cubicBezTo>
                    <a:pt x="21320" y="7588"/>
                    <a:pt x="21350" y="7677"/>
                    <a:pt x="21387" y="7767"/>
                  </a:cubicBezTo>
                  <a:cubicBezTo>
                    <a:pt x="21421" y="7842"/>
                    <a:pt x="21472" y="7884"/>
                    <a:pt x="21523" y="7884"/>
                  </a:cubicBezTo>
                  <a:cubicBezTo>
                    <a:pt x="21531" y="7884"/>
                    <a:pt x="21538" y="7883"/>
                    <a:pt x="21546" y="7881"/>
                  </a:cubicBezTo>
                  <a:cubicBezTo>
                    <a:pt x="21607" y="7867"/>
                    <a:pt x="21649" y="7800"/>
                    <a:pt x="21643" y="7705"/>
                  </a:cubicBezTo>
                  <a:cubicBezTo>
                    <a:pt x="21641" y="7613"/>
                    <a:pt x="21635" y="7518"/>
                    <a:pt x="21621" y="7424"/>
                  </a:cubicBezTo>
                  <a:cubicBezTo>
                    <a:pt x="21579" y="7153"/>
                    <a:pt x="21526" y="6888"/>
                    <a:pt x="21445" y="6623"/>
                  </a:cubicBezTo>
                  <a:cubicBezTo>
                    <a:pt x="21376" y="6386"/>
                    <a:pt x="21362" y="6138"/>
                    <a:pt x="21364" y="5889"/>
                  </a:cubicBezTo>
                  <a:cubicBezTo>
                    <a:pt x="21373" y="5284"/>
                    <a:pt x="21459" y="4687"/>
                    <a:pt x="21655" y="4107"/>
                  </a:cubicBezTo>
                  <a:cubicBezTo>
                    <a:pt x="21722" y="3908"/>
                    <a:pt x="21802" y="3713"/>
                    <a:pt x="21914" y="3532"/>
                  </a:cubicBezTo>
                  <a:cubicBezTo>
                    <a:pt x="21970" y="3445"/>
                    <a:pt x="22031" y="3359"/>
                    <a:pt x="22112" y="3295"/>
                  </a:cubicBezTo>
                  <a:cubicBezTo>
                    <a:pt x="22170" y="3249"/>
                    <a:pt x="22217" y="3225"/>
                    <a:pt x="22261" y="3225"/>
                  </a:cubicBezTo>
                  <a:cubicBezTo>
                    <a:pt x="22313" y="3225"/>
                    <a:pt x="22362" y="3258"/>
                    <a:pt x="22419" y="3325"/>
                  </a:cubicBezTo>
                  <a:cubicBezTo>
                    <a:pt x="22533" y="3471"/>
                    <a:pt x="22592" y="3638"/>
                    <a:pt x="22642" y="3811"/>
                  </a:cubicBezTo>
                  <a:cubicBezTo>
                    <a:pt x="22726" y="4126"/>
                    <a:pt x="22779" y="4441"/>
                    <a:pt x="22821" y="4762"/>
                  </a:cubicBezTo>
                  <a:cubicBezTo>
                    <a:pt x="22837" y="4888"/>
                    <a:pt x="22896" y="4963"/>
                    <a:pt x="22994" y="4971"/>
                  </a:cubicBezTo>
                  <a:cubicBezTo>
                    <a:pt x="23002" y="4972"/>
                    <a:pt x="23011" y="4973"/>
                    <a:pt x="23019" y="4973"/>
                  </a:cubicBezTo>
                  <a:cubicBezTo>
                    <a:pt x="23106" y="4973"/>
                    <a:pt x="23181" y="4921"/>
                    <a:pt x="23211" y="4829"/>
                  </a:cubicBezTo>
                  <a:cubicBezTo>
                    <a:pt x="23231" y="4759"/>
                    <a:pt x="23239" y="4687"/>
                    <a:pt x="23248" y="4617"/>
                  </a:cubicBezTo>
                  <a:cubicBezTo>
                    <a:pt x="23409" y="3574"/>
                    <a:pt x="23750" y="2595"/>
                    <a:pt x="24316" y="1696"/>
                  </a:cubicBezTo>
                  <a:cubicBezTo>
                    <a:pt x="24542" y="1339"/>
                    <a:pt x="24810" y="1018"/>
                    <a:pt x="25153" y="759"/>
                  </a:cubicBezTo>
                  <a:cubicBezTo>
                    <a:pt x="25292" y="656"/>
                    <a:pt x="25446" y="575"/>
                    <a:pt x="25624" y="544"/>
                  </a:cubicBezTo>
                  <a:cubicBezTo>
                    <a:pt x="25670" y="537"/>
                    <a:pt x="25714" y="533"/>
                    <a:pt x="25757" y="533"/>
                  </a:cubicBezTo>
                  <a:close/>
                  <a:moveTo>
                    <a:pt x="13459" y="15152"/>
                  </a:moveTo>
                  <a:lnTo>
                    <a:pt x="13459" y="15152"/>
                  </a:lnTo>
                  <a:cubicBezTo>
                    <a:pt x="13443" y="15163"/>
                    <a:pt x="13427" y="15174"/>
                    <a:pt x="13411" y="15185"/>
                  </a:cubicBezTo>
                  <a:cubicBezTo>
                    <a:pt x="13425" y="15182"/>
                    <a:pt x="13444" y="15176"/>
                    <a:pt x="13450" y="15165"/>
                  </a:cubicBezTo>
                  <a:cubicBezTo>
                    <a:pt x="13453" y="15161"/>
                    <a:pt x="13456" y="15157"/>
                    <a:pt x="13459" y="15152"/>
                  </a:cubicBezTo>
                  <a:close/>
                  <a:moveTo>
                    <a:pt x="18580" y="18295"/>
                  </a:moveTo>
                  <a:cubicBezTo>
                    <a:pt x="18756" y="18678"/>
                    <a:pt x="18865" y="19082"/>
                    <a:pt x="18988" y="19481"/>
                  </a:cubicBezTo>
                  <a:cubicBezTo>
                    <a:pt x="18806" y="19551"/>
                    <a:pt x="18672" y="19685"/>
                    <a:pt x="18541" y="19807"/>
                  </a:cubicBezTo>
                  <a:cubicBezTo>
                    <a:pt x="18293" y="20033"/>
                    <a:pt x="18064" y="20282"/>
                    <a:pt x="17860" y="20550"/>
                  </a:cubicBezTo>
                  <a:cubicBezTo>
                    <a:pt x="17841" y="20577"/>
                    <a:pt x="17827" y="20611"/>
                    <a:pt x="17774" y="20633"/>
                  </a:cubicBezTo>
                  <a:cubicBezTo>
                    <a:pt x="17718" y="20340"/>
                    <a:pt x="17685" y="20050"/>
                    <a:pt x="17643" y="19763"/>
                  </a:cubicBezTo>
                  <a:cubicBezTo>
                    <a:pt x="17601" y="19470"/>
                    <a:pt x="17671" y="19169"/>
                    <a:pt x="17609" y="18859"/>
                  </a:cubicBezTo>
                  <a:cubicBezTo>
                    <a:pt x="17922" y="18664"/>
                    <a:pt x="18243" y="18482"/>
                    <a:pt x="18580" y="18295"/>
                  </a:cubicBezTo>
                  <a:close/>
                  <a:moveTo>
                    <a:pt x="21963" y="12571"/>
                  </a:moveTo>
                  <a:cubicBezTo>
                    <a:pt x="21970" y="12571"/>
                    <a:pt x="21978" y="12572"/>
                    <a:pt x="21987" y="12574"/>
                  </a:cubicBezTo>
                  <a:cubicBezTo>
                    <a:pt x="22614" y="13187"/>
                    <a:pt x="23022" y="13966"/>
                    <a:pt x="23451" y="14736"/>
                  </a:cubicBezTo>
                  <a:cubicBezTo>
                    <a:pt x="23384" y="14772"/>
                    <a:pt x="23323" y="14775"/>
                    <a:pt x="23264" y="14789"/>
                  </a:cubicBezTo>
                  <a:cubicBezTo>
                    <a:pt x="21830" y="15070"/>
                    <a:pt x="20449" y="15525"/>
                    <a:pt x="19127" y="16153"/>
                  </a:cubicBezTo>
                  <a:cubicBezTo>
                    <a:pt x="18502" y="16449"/>
                    <a:pt x="17897" y="16772"/>
                    <a:pt x="17316" y="17149"/>
                  </a:cubicBezTo>
                  <a:cubicBezTo>
                    <a:pt x="17060" y="17316"/>
                    <a:pt x="16811" y="17498"/>
                    <a:pt x="16605" y="17749"/>
                  </a:cubicBezTo>
                  <a:cubicBezTo>
                    <a:pt x="16613" y="17750"/>
                    <a:pt x="16620" y="17751"/>
                    <a:pt x="16628" y="17751"/>
                  </a:cubicBezTo>
                  <a:cubicBezTo>
                    <a:pt x="16672" y="17751"/>
                    <a:pt x="16706" y="17725"/>
                    <a:pt x="16742" y="17718"/>
                  </a:cubicBezTo>
                  <a:cubicBezTo>
                    <a:pt x="16786" y="17712"/>
                    <a:pt x="16828" y="17698"/>
                    <a:pt x="16870" y="17679"/>
                  </a:cubicBezTo>
                  <a:cubicBezTo>
                    <a:pt x="17155" y="17576"/>
                    <a:pt x="17414" y="17433"/>
                    <a:pt x="17679" y="17288"/>
                  </a:cubicBezTo>
                  <a:cubicBezTo>
                    <a:pt x="18508" y="16842"/>
                    <a:pt x="19350" y="16432"/>
                    <a:pt x="20229" y="16094"/>
                  </a:cubicBezTo>
                  <a:cubicBezTo>
                    <a:pt x="20901" y="15832"/>
                    <a:pt x="21590" y="15609"/>
                    <a:pt x="22288" y="15425"/>
                  </a:cubicBezTo>
                  <a:cubicBezTo>
                    <a:pt x="22701" y="15316"/>
                    <a:pt x="23119" y="15210"/>
                    <a:pt x="23546" y="15140"/>
                  </a:cubicBezTo>
                  <a:cubicBezTo>
                    <a:pt x="23577" y="15137"/>
                    <a:pt x="23607" y="15135"/>
                    <a:pt x="23644" y="15126"/>
                  </a:cubicBezTo>
                  <a:cubicBezTo>
                    <a:pt x="23725" y="15280"/>
                    <a:pt x="23794" y="15433"/>
                    <a:pt x="23864" y="15600"/>
                  </a:cubicBezTo>
                  <a:cubicBezTo>
                    <a:pt x="23769" y="15623"/>
                    <a:pt x="23686" y="15648"/>
                    <a:pt x="23602" y="15667"/>
                  </a:cubicBezTo>
                  <a:cubicBezTo>
                    <a:pt x="23125" y="15787"/>
                    <a:pt x="22664" y="15946"/>
                    <a:pt x="22204" y="16108"/>
                  </a:cubicBezTo>
                  <a:cubicBezTo>
                    <a:pt x="19590" y="17020"/>
                    <a:pt x="17224" y="18382"/>
                    <a:pt x="15015" y="20031"/>
                  </a:cubicBezTo>
                  <a:cubicBezTo>
                    <a:pt x="14211" y="20630"/>
                    <a:pt x="13464" y="21303"/>
                    <a:pt x="12825" y="22087"/>
                  </a:cubicBezTo>
                  <a:cubicBezTo>
                    <a:pt x="12816" y="22106"/>
                    <a:pt x="12803" y="22123"/>
                    <a:pt x="12769" y="22126"/>
                  </a:cubicBezTo>
                  <a:cubicBezTo>
                    <a:pt x="12769" y="21861"/>
                    <a:pt x="12783" y="21599"/>
                    <a:pt x="12805" y="21333"/>
                  </a:cubicBezTo>
                  <a:cubicBezTo>
                    <a:pt x="12895" y="20114"/>
                    <a:pt x="13115" y="18912"/>
                    <a:pt x="13464" y="17735"/>
                  </a:cubicBezTo>
                  <a:cubicBezTo>
                    <a:pt x="13508" y="17576"/>
                    <a:pt x="13584" y="17461"/>
                    <a:pt x="13709" y="17355"/>
                  </a:cubicBezTo>
                  <a:cubicBezTo>
                    <a:pt x="15481" y="15877"/>
                    <a:pt x="17397" y="14621"/>
                    <a:pt x="19473" y="13611"/>
                  </a:cubicBezTo>
                  <a:cubicBezTo>
                    <a:pt x="20260" y="13226"/>
                    <a:pt x="21069" y="12886"/>
                    <a:pt x="21897" y="12588"/>
                  </a:cubicBezTo>
                  <a:cubicBezTo>
                    <a:pt x="21919" y="12581"/>
                    <a:pt x="21938" y="12571"/>
                    <a:pt x="21963" y="12571"/>
                  </a:cubicBezTo>
                  <a:close/>
                  <a:moveTo>
                    <a:pt x="19071" y="19855"/>
                  </a:moveTo>
                  <a:cubicBezTo>
                    <a:pt x="19094" y="19855"/>
                    <a:pt x="19094" y="19863"/>
                    <a:pt x="19099" y="19874"/>
                  </a:cubicBezTo>
                  <a:cubicBezTo>
                    <a:pt x="19169" y="20017"/>
                    <a:pt x="19130" y="20123"/>
                    <a:pt x="19015" y="20226"/>
                  </a:cubicBezTo>
                  <a:cubicBezTo>
                    <a:pt x="18935" y="20293"/>
                    <a:pt x="18879" y="20382"/>
                    <a:pt x="18851" y="20483"/>
                  </a:cubicBezTo>
                  <a:cubicBezTo>
                    <a:pt x="18837" y="20530"/>
                    <a:pt x="18831" y="20577"/>
                    <a:pt x="18870" y="20608"/>
                  </a:cubicBezTo>
                  <a:cubicBezTo>
                    <a:pt x="18885" y="20621"/>
                    <a:pt x="18902" y="20626"/>
                    <a:pt x="18920" y="20626"/>
                  </a:cubicBezTo>
                  <a:cubicBezTo>
                    <a:pt x="18940" y="20626"/>
                    <a:pt x="18963" y="20620"/>
                    <a:pt x="18985" y="20611"/>
                  </a:cubicBezTo>
                  <a:cubicBezTo>
                    <a:pt x="19082" y="20586"/>
                    <a:pt x="19149" y="20510"/>
                    <a:pt x="19241" y="20452"/>
                  </a:cubicBezTo>
                  <a:cubicBezTo>
                    <a:pt x="19375" y="21004"/>
                    <a:pt x="19479" y="21554"/>
                    <a:pt x="19559" y="22098"/>
                  </a:cubicBezTo>
                  <a:cubicBezTo>
                    <a:pt x="19359" y="22187"/>
                    <a:pt x="18633" y="22295"/>
                    <a:pt x="18323" y="22295"/>
                  </a:cubicBezTo>
                  <a:cubicBezTo>
                    <a:pt x="18302" y="22295"/>
                    <a:pt x="18282" y="22294"/>
                    <a:pt x="18265" y="22293"/>
                  </a:cubicBezTo>
                  <a:cubicBezTo>
                    <a:pt x="18165" y="22064"/>
                    <a:pt x="18095" y="21816"/>
                    <a:pt x="18019" y="21576"/>
                  </a:cubicBezTo>
                  <a:cubicBezTo>
                    <a:pt x="17983" y="21470"/>
                    <a:pt x="17952" y="21361"/>
                    <a:pt x="17922" y="21255"/>
                  </a:cubicBezTo>
                  <a:cubicBezTo>
                    <a:pt x="17902" y="21202"/>
                    <a:pt x="17899" y="21152"/>
                    <a:pt x="17936" y="21102"/>
                  </a:cubicBezTo>
                  <a:cubicBezTo>
                    <a:pt x="18234" y="20628"/>
                    <a:pt x="18611" y="20223"/>
                    <a:pt x="19043" y="19866"/>
                  </a:cubicBezTo>
                  <a:cubicBezTo>
                    <a:pt x="19052" y="19860"/>
                    <a:pt x="19066" y="19860"/>
                    <a:pt x="19071" y="19855"/>
                  </a:cubicBezTo>
                  <a:close/>
                  <a:moveTo>
                    <a:pt x="17181" y="19126"/>
                  </a:moveTo>
                  <a:cubicBezTo>
                    <a:pt x="17183" y="19126"/>
                    <a:pt x="17184" y="19126"/>
                    <a:pt x="17185" y="19127"/>
                  </a:cubicBezTo>
                  <a:cubicBezTo>
                    <a:pt x="17199" y="19132"/>
                    <a:pt x="17199" y="19143"/>
                    <a:pt x="17188" y="19155"/>
                  </a:cubicBezTo>
                  <a:cubicBezTo>
                    <a:pt x="17191" y="19576"/>
                    <a:pt x="17241" y="19994"/>
                    <a:pt x="17305" y="20410"/>
                  </a:cubicBezTo>
                  <a:cubicBezTo>
                    <a:pt x="17408" y="21038"/>
                    <a:pt x="17570" y="21649"/>
                    <a:pt x="17802" y="22237"/>
                  </a:cubicBezTo>
                  <a:cubicBezTo>
                    <a:pt x="17816" y="22268"/>
                    <a:pt x="17821" y="22302"/>
                    <a:pt x="17835" y="22338"/>
                  </a:cubicBezTo>
                  <a:cubicBezTo>
                    <a:pt x="17657" y="22355"/>
                    <a:pt x="17478" y="22349"/>
                    <a:pt x="17300" y="22352"/>
                  </a:cubicBezTo>
                  <a:cubicBezTo>
                    <a:pt x="17289" y="22352"/>
                    <a:pt x="17279" y="22352"/>
                    <a:pt x="17268" y="22352"/>
                  </a:cubicBezTo>
                  <a:cubicBezTo>
                    <a:pt x="16676" y="22352"/>
                    <a:pt x="16092" y="22275"/>
                    <a:pt x="15506" y="22207"/>
                  </a:cubicBezTo>
                  <a:cubicBezTo>
                    <a:pt x="15491" y="22204"/>
                    <a:pt x="15476" y="22195"/>
                    <a:pt x="15461" y="22195"/>
                  </a:cubicBezTo>
                  <a:cubicBezTo>
                    <a:pt x="15459" y="22195"/>
                    <a:pt x="15457" y="22195"/>
                    <a:pt x="15456" y="22196"/>
                  </a:cubicBezTo>
                  <a:cubicBezTo>
                    <a:pt x="15432" y="22202"/>
                    <a:pt x="15411" y="22205"/>
                    <a:pt x="15391" y="22205"/>
                  </a:cubicBezTo>
                  <a:cubicBezTo>
                    <a:pt x="15296" y="22205"/>
                    <a:pt x="15239" y="22134"/>
                    <a:pt x="15177" y="22064"/>
                  </a:cubicBezTo>
                  <a:cubicBezTo>
                    <a:pt x="14940" y="21794"/>
                    <a:pt x="14722" y="21520"/>
                    <a:pt x="14566" y="21200"/>
                  </a:cubicBezTo>
                  <a:cubicBezTo>
                    <a:pt x="14546" y="21152"/>
                    <a:pt x="14513" y="21116"/>
                    <a:pt x="14485" y="21066"/>
                  </a:cubicBezTo>
                  <a:cubicBezTo>
                    <a:pt x="14605" y="20943"/>
                    <a:pt x="14741" y="20842"/>
                    <a:pt x="14873" y="20739"/>
                  </a:cubicBezTo>
                  <a:cubicBezTo>
                    <a:pt x="15584" y="20173"/>
                    <a:pt x="16334" y="19660"/>
                    <a:pt x="17102" y="19171"/>
                  </a:cubicBezTo>
                  <a:cubicBezTo>
                    <a:pt x="17125" y="19158"/>
                    <a:pt x="17144" y="19140"/>
                    <a:pt x="17169" y="19140"/>
                  </a:cubicBezTo>
                  <a:cubicBezTo>
                    <a:pt x="17171" y="19140"/>
                    <a:pt x="17172" y="19141"/>
                    <a:pt x="17174" y="19141"/>
                  </a:cubicBezTo>
                  <a:cubicBezTo>
                    <a:pt x="17174" y="19131"/>
                    <a:pt x="17176" y="19126"/>
                    <a:pt x="17181" y="19126"/>
                  </a:cubicBezTo>
                  <a:close/>
                  <a:moveTo>
                    <a:pt x="25273" y="11603"/>
                  </a:moveTo>
                  <a:cubicBezTo>
                    <a:pt x="25733" y="11884"/>
                    <a:pt x="26157" y="12191"/>
                    <a:pt x="26573" y="12509"/>
                  </a:cubicBezTo>
                  <a:cubicBezTo>
                    <a:pt x="27251" y="13067"/>
                    <a:pt x="27870" y="13684"/>
                    <a:pt x="28450" y="14337"/>
                  </a:cubicBezTo>
                  <a:cubicBezTo>
                    <a:pt x="28646" y="14554"/>
                    <a:pt x="28794" y="14817"/>
                    <a:pt x="28944" y="15070"/>
                  </a:cubicBezTo>
                  <a:cubicBezTo>
                    <a:pt x="29446" y="15916"/>
                    <a:pt x="29823" y="16811"/>
                    <a:pt x="30074" y="17763"/>
                  </a:cubicBezTo>
                  <a:cubicBezTo>
                    <a:pt x="30144" y="18033"/>
                    <a:pt x="30205" y="18304"/>
                    <a:pt x="30264" y="18577"/>
                  </a:cubicBezTo>
                  <a:cubicBezTo>
                    <a:pt x="30283" y="18661"/>
                    <a:pt x="30269" y="18722"/>
                    <a:pt x="30228" y="18792"/>
                  </a:cubicBezTo>
                  <a:cubicBezTo>
                    <a:pt x="29893" y="19364"/>
                    <a:pt x="29505" y="19905"/>
                    <a:pt x="29089" y="20424"/>
                  </a:cubicBezTo>
                  <a:cubicBezTo>
                    <a:pt x="28264" y="21459"/>
                    <a:pt x="27287" y="22343"/>
                    <a:pt x="26255" y="23166"/>
                  </a:cubicBezTo>
                  <a:cubicBezTo>
                    <a:pt x="26238" y="23180"/>
                    <a:pt x="26221" y="23189"/>
                    <a:pt x="26202" y="23203"/>
                  </a:cubicBezTo>
                  <a:cubicBezTo>
                    <a:pt x="26160" y="23183"/>
                    <a:pt x="26182" y="23147"/>
                    <a:pt x="26177" y="23119"/>
                  </a:cubicBezTo>
                  <a:cubicBezTo>
                    <a:pt x="26141" y="22084"/>
                    <a:pt x="26015" y="21054"/>
                    <a:pt x="25820" y="20036"/>
                  </a:cubicBezTo>
                  <a:cubicBezTo>
                    <a:pt x="25588" y="18837"/>
                    <a:pt x="25251" y="17670"/>
                    <a:pt x="24821" y="16527"/>
                  </a:cubicBezTo>
                  <a:cubicBezTo>
                    <a:pt x="24626" y="15997"/>
                    <a:pt x="24405" y="15472"/>
                    <a:pt x="24168" y="14964"/>
                  </a:cubicBezTo>
                  <a:cubicBezTo>
                    <a:pt x="23998" y="14602"/>
                    <a:pt x="23800" y="14253"/>
                    <a:pt x="23605" y="13899"/>
                  </a:cubicBezTo>
                  <a:cubicBezTo>
                    <a:pt x="23409" y="13550"/>
                    <a:pt x="23197" y="13212"/>
                    <a:pt x="22963" y="12892"/>
                  </a:cubicBezTo>
                  <a:cubicBezTo>
                    <a:pt x="22835" y="12713"/>
                    <a:pt x="22687" y="12551"/>
                    <a:pt x="22522" y="12378"/>
                  </a:cubicBezTo>
                  <a:cubicBezTo>
                    <a:pt x="22759" y="12289"/>
                    <a:pt x="22991" y="12225"/>
                    <a:pt x="23220" y="12161"/>
                  </a:cubicBezTo>
                  <a:cubicBezTo>
                    <a:pt x="23426" y="12370"/>
                    <a:pt x="23602" y="12596"/>
                    <a:pt x="23764" y="12830"/>
                  </a:cubicBezTo>
                  <a:cubicBezTo>
                    <a:pt x="24196" y="13447"/>
                    <a:pt x="24550" y="14114"/>
                    <a:pt x="24885" y="14786"/>
                  </a:cubicBezTo>
                  <a:cubicBezTo>
                    <a:pt x="25220" y="15469"/>
                    <a:pt x="25527" y="16167"/>
                    <a:pt x="25828" y="16864"/>
                  </a:cubicBezTo>
                  <a:cubicBezTo>
                    <a:pt x="25881" y="16993"/>
                    <a:pt x="25945" y="17115"/>
                    <a:pt x="25995" y="17244"/>
                  </a:cubicBezTo>
                  <a:cubicBezTo>
                    <a:pt x="26074" y="17428"/>
                    <a:pt x="26188" y="17587"/>
                    <a:pt x="26308" y="17749"/>
                  </a:cubicBezTo>
                  <a:cubicBezTo>
                    <a:pt x="26308" y="17606"/>
                    <a:pt x="26311" y="17461"/>
                    <a:pt x="26274" y="17322"/>
                  </a:cubicBezTo>
                  <a:cubicBezTo>
                    <a:pt x="26177" y="16920"/>
                    <a:pt x="26057" y="16527"/>
                    <a:pt x="25917" y="16139"/>
                  </a:cubicBezTo>
                  <a:cubicBezTo>
                    <a:pt x="25583" y="15221"/>
                    <a:pt x="25184" y="14331"/>
                    <a:pt x="24701" y="13480"/>
                  </a:cubicBezTo>
                  <a:cubicBezTo>
                    <a:pt x="24416" y="12986"/>
                    <a:pt x="24104" y="12512"/>
                    <a:pt x="23727" y="12083"/>
                  </a:cubicBezTo>
                  <a:cubicBezTo>
                    <a:pt x="23716" y="12071"/>
                    <a:pt x="23699" y="12063"/>
                    <a:pt x="23702" y="12030"/>
                  </a:cubicBezTo>
                  <a:cubicBezTo>
                    <a:pt x="23825" y="11974"/>
                    <a:pt x="23962" y="11954"/>
                    <a:pt x="24093" y="11918"/>
                  </a:cubicBezTo>
                  <a:cubicBezTo>
                    <a:pt x="24394" y="11843"/>
                    <a:pt x="24687" y="11773"/>
                    <a:pt x="24988" y="11728"/>
                  </a:cubicBezTo>
                  <a:cubicBezTo>
                    <a:pt x="25092" y="11714"/>
                    <a:pt x="25192" y="11686"/>
                    <a:pt x="25273" y="11603"/>
                  </a:cubicBezTo>
                  <a:close/>
                  <a:moveTo>
                    <a:pt x="19476" y="9895"/>
                  </a:moveTo>
                  <a:cubicBezTo>
                    <a:pt x="20632" y="9895"/>
                    <a:pt x="21769" y="10072"/>
                    <a:pt x="22876" y="10451"/>
                  </a:cubicBezTo>
                  <a:cubicBezTo>
                    <a:pt x="22910" y="10462"/>
                    <a:pt x="22949" y="10464"/>
                    <a:pt x="22980" y="10509"/>
                  </a:cubicBezTo>
                  <a:cubicBezTo>
                    <a:pt x="22751" y="10551"/>
                    <a:pt x="22528" y="10584"/>
                    <a:pt x="22291" y="10621"/>
                  </a:cubicBezTo>
                  <a:cubicBezTo>
                    <a:pt x="21479" y="10785"/>
                    <a:pt x="20686" y="11022"/>
                    <a:pt x="19903" y="11301"/>
                  </a:cubicBezTo>
                  <a:cubicBezTo>
                    <a:pt x="19010" y="11619"/>
                    <a:pt x="18139" y="11988"/>
                    <a:pt x="17302" y="12431"/>
                  </a:cubicBezTo>
                  <a:cubicBezTo>
                    <a:pt x="16555" y="12825"/>
                    <a:pt x="15824" y="13257"/>
                    <a:pt x="15146" y="13762"/>
                  </a:cubicBezTo>
                  <a:cubicBezTo>
                    <a:pt x="14995" y="13879"/>
                    <a:pt x="14853" y="13999"/>
                    <a:pt x="14714" y="14125"/>
                  </a:cubicBezTo>
                  <a:cubicBezTo>
                    <a:pt x="14396" y="14412"/>
                    <a:pt x="14066" y="14683"/>
                    <a:pt x="13718" y="14928"/>
                  </a:cubicBezTo>
                  <a:cubicBezTo>
                    <a:pt x="13624" y="14995"/>
                    <a:pt x="13528" y="15054"/>
                    <a:pt x="13459" y="15152"/>
                  </a:cubicBezTo>
                  <a:lnTo>
                    <a:pt x="13459" y="15152"/>
                  </a:lnTo>
                  <a:cubicBezTo>
                    <a:pt x="13901" y="14851"/>
                    <a:pt x="14318" y="14521"/>
                    <a:pt x="14806" y="14292"/>
                  </a:cubicBezTo>
                  <a:cubicBezTo>
                    <a:pt x="15397" y="14013"/>
                    <a:pt x="15958" y="13673"/>
                    <a:pt x="16530" y="13357"/>
                  </a:cubicBezTo>
                  <a:cubicBezTo>
                    <a:pt x="17791" y="12668"/>
                    <a:pt x="19099" y="12094"/>
                    <a:pt x="20463" y="11636"/>
                  </a:cubicBezTo>
                  <a:cubicBezTo>
                    <a:pt x="21364" y="11335"/>
                    <a:pt x="22285" y="11098"/>
                    <a:pt x="23231" y="10978"/>
                  </a:cubicBezTo>
                  <a:cubicBezTo>
                    <a:pt x="23457" y="10950"/>
                    <a:pt x="23686" y="10922"/>
                    <a:pt x="23914" y="10916"/>
                  </a:cubicBezTo>
                  <a:cubicBezTo>
                    <a:pt x="23931" y="10916"/>
                    <a:pt x="23947" y="10916"/>
                    <a:pt x="23964" y="10916"/>
                  </a:cubicBezTo>
                  <a:cubicBezTo>
                    <a:pt x="23993" y="10916"/>
                    <a:pt x="24022" y="10918"/>
                    <a:pt x="24048" y="10930"/>
                  </a:cubicBezTo>
                  <a:cubicBezTo>
                    <a:pt x="24221" y="11014"/>
                    <a:pt x="24389" y="11106"/>
                    <a:pt x="24564" y="11190"/>
                  </a:cubicBezTo>
                  <a:cubicBezTo>
                    <a:pt x="24539" y="11243"/>
                    <a:pt x="24497" y="11234"/>
                    <a:pt x="24467" y="11243"/>
                  </a:cubicBezTo>
                  <a:cubicBezTo>
                    <a:pt x="23301" y="11497"/>
                    <a:pt x="22165" y="11857"/>
                    <a:pt x="21052" y="12292"/>
                  </a:cubicBezTo>
                  <a:cubicBezTo>
                    <a:pt x="18452" y="13313"/>
                    <a:pt x="16081" y="14724"/>
                    <a:pt x="13893" y="16463"/>
                  </a:cubicBezTo>
                  <a:cubicBezTo>
                    <a:pt x="12155" y="17841"/>
                    <a:pt x="10629" y="19417"/>
                    <a:pt x="9335" y="21216"/>
                  </a:cubicBezTo>
                  <a:cubicBezTo>
                    <a:pt x="9042" y="21624"/>
                    <a:pt x="8760" y="22039"/>
                    <a:pt x="8498" y="22466"/>
                  </a:cubicBezTo>
                  <a:cubicBezTo>
                    <a:pt x="8177" y="22996"/>
                    <a:pt x="7920" y="23560"/>
                    <a:pt x="7733" y="24151"/>
                  </a:cubicBezTo>
                  <a:cubicBezTo>
                    <a:pt x="7728" y="24176"/>
                    <a:pt x="7720" y="24201"/>
                    <a:pt x="7711" y="24229"/>
                  </a:cubicBezTo>
                  <a:cubicBezTo>
                    <a:pt x="7664" y="24221"/>
                    <a:pt x="7669" y="24187"/>
                    <a:pt x="7661" y="24160"/>
                  </a:cubicBezTo>
                  <a:cubicBezTo>
                    <a:pt x="7466" y="23440"/>
                    <a:pt x="7337" y="22709"/>
                    <a:pt x="7287" y="21961"/>
                  </a:cubicBezTo>
                  <a:cubicBezTo>
                    <a:pt x="7284" y="21886"/>
                    <a:pt x="7295" y="21811"/>
                    <a:pt x="7326" y="21741"/>
                  </a:cubicBezTo>
                  <a:cubicBezTo>
                    <a:pt x="7800" y="20639"/>
                    <a:pt x="8395" y="19604"/>
                    <a:pt x="9098" y="18627"/>
                  </a:cubicBezTo>
                  <a:cubicBezTo>
                    <a:pt x="9974" y="17414"/>
                    <a:pt x="10984" y="16329"/>
                    <a:pt x="12119" y="15352"/>
                  </a:cubicBezTo>
                  <a:cubicBezTo>
                    <a:pt x="12314" y="15182"/>
                    <a:pt x="12518" y="15020"/>
                    <a:pt x="12685" y="14819"/>
                  </a:cubicBezTo>
                  <a:cubicBezTo>
                    <a:pt x="12710" y="14791"/>
                    <a:pt x="12741" y="14772"/>
                    <a:pt x="12750" y="14724"/>
                  </a:cubicBezTo>
                  <a:lnTo>
                    <a:pt x="12750" y="14724"/>
                  </a:lnTo>
                  <a:cubicBezTo>
                    <a:pt x="12610" y="14777"/>
                    <a:pt x="12476" y="14836"/>
                    <a:pt x="12356" y="14917"/>
                  </a:cubicBezTo>
                  <a:cubicBezTo>
                    <a:pt x="11477" y="15489"/>
                    <a:pt x="10682" y="16161"/>
                    <a:pt x="9965" y="16928"/>
                  </a:cubicBezTo>
                  <a:cubicBezTo>
                    <a:pt x="8939" y="18030"/>
                    <a:pt x="8077" y="19252"/>
                    <a:pt x="7393" y="20594"/>
                  </a:cubicBezTo>
                  <a:cubicBezTo>
                    <a:pt x="7371" y="20639"/>
                    <a:pt x="7362" y="20689"/>
                    <a:pt x="7315" y="20717"/>
                  </a:cubicBezTo>
                  <a:cubicBezTo>
                    <a:pt x="7293" y="20678"/>
                    <a:pt x="7301" y="20644"/>
                    <a:pt x="7307" y="20608"/>
                  </a:cubicBezTo>
                  <a:cubicBezTo>
                    <a:pt x="7393" y="19548"/>
                    <a:pt x="7661" y="18530"/>
                    <a:pt x="8082" y="17551"/>
                  </a:cubicBezTo>
                  <a:cubicBezTo>
                    <a:pt x="8464" y="16661"/>
                    <a:pt x="8941" y="15824"/>
                    <a:pt x="9516" y="15048"/>
                  </a:cubicBezTo>
                  <a:cubicBezTo>
                    <a:pt x="10328" y="13952"/>
                    <a:pt x="11302" y="13039"/>
                    <a:pt x="12457" y="12317"/>
                  </a:cubicBezTo>
                  <a:cubicBezTo>
                    <a:pt x="13500" y="11664"/>
                    <a:pt x="14563" y="11059"/>
                    <a:pt x="15693" y="10570"/>
                  </a:cubicBezTo>
                  <a:cubicBezTo>
                    <a:pt x="16195" y="10353"/>
                    <a:pt x="16717" y="10216"/>
                    <a:pt x="17252" y="10110"/>
                  </a:cubicBezTo>
                  <a:cubicBezTo>
                    <a:pt x="17763" y="10004"/>
                    <a:pt x="18279" y="9946"/>
                    <a:pt x="18801" y="9915"/>
                  </a:cubicBezTo>
                  <a:cubicBezTo>
                    <a:pt x="19026" y="9902"/>
                    <a:pt x="19252" y="9895"/>
                    <a:pt x="19476" y="9895"/>
                  </a:cubicBezTo>
                  <a:close/>
                  <a:moveTo>
                    <a:pt x="19629" y="22583"/>
                  </a:moveTo>
                  <a:cubicBezTo>
                    <a:pt x="19741" y="23420"/>
                    <a:pt x="19805" y="24260"/>
                    <a:pt x="19766" y="25108"/>
                  </a:cubicBezTo>
                  <a:cubicBezTo>
                    <a:pt x="19099" y="25036"/>
                    <a:pt x="16346" y="23356"/>
                    <a:pt x="15857" y="22726"/>
                  </a:cubicBezTo>
                  <a:lnTo>
                    <a:pt x="15857" y="22726"/>
                  </a:lnTo>
                  <a:cubicBezTo>
                    <a:pt x="16372" y="22789"/>
                    <a:pt x="16883" y="22823"/>
                    <a:pt x="17393" y="22823"/>
                  </a:cubicBezTo>
                  <a:cubicBezTo>
                    <a:pt x="18140" y="22823"/>
                    <a:pt x="18884" y="22749"/>
                    <a:pt x="19629" y="22583"/>
                  </a:cubicBezTo>
                  <a:close/>
                  <a:moveTo>
                    <a:pt x="24073" y="16100"/>
                  </a:moveTo>
                  <a:cubicBezTo>
                    <a:pt x="24556" y="17299"/>
                    <a:pt x="24944" y="18521"/>
                    <a:pt x="25217" y="19780"/>
                  </a:cubicBezTo>
                  <a:cubicBezTo>
                    <a:pt x="25485" y="21038"/>
                    <a:pt x="25630" y="22307"/>
                    <a:pt x="25669" y="23604"/>
                  </a:cubicBezTo>
                  <a:cubicBezTo>
                    <a:pt x="24972" y="24123"/>
                    <a:pt x="24232" y="24598"/>
                    <a:pt x="23479" y="25055"/>
                  </a:cubicBezTo>
                  <a:cubicBezTo>
                    <a:pt x="23446" y="25024"/>
                    <a:pt x="23465" y="24994"/>
                    <a:pt x="23473" y="24966"/>
                  </a:cubicBezTo>
                  <a:cubicBezTo>
                    <a:pt x="23599" y="24229"/>
                    <a:pt x="23658" y="23490"/>
                    <a:pt x="23621" y="22742"/>
                  </a:cubicBezTo>
                  <a:cubicBezTo>
                    <a:pt x="23605" y="22357"/>
                    <a:pt x="23543" y="21975"/>
                    <a:pt x="23507" y="21593"/>
                  </a:cubicBezTo>
                  <a:cubicBezTo>
                    <a:pt x="23496" y="21495"/>
                    <a:pt x="23465" y="21403"/>
                    <a:pt x="23412" y="21297"/>
                  </a:cubicBezTo>
                  <a:cubicBezTo>
                    <a:pt x="23370" y="21403"/>
                    <a:pt x="23354" y="21498"/>
                    <a:pt x="23348" y="21596"/>
                  </a:cubicBezTo>
                  <a:cubicBezTo>
                    <a:pt x="23298" y="22360"/>
                    <a:pt x="23281" y="23122"/>
                    <a:pt x="23214" y="23886"/>
                  </a:cubicBezTo>
                  <a:cubicBezTo>
                    <a:pt x="23172" y="24324"/>
                    <a:pt x="23105" y="24759"/>
                    <a:pt x="23016" y="25189"/>
                  </a:cubicBezTo>
                  <a:cubicBezTo>
                    <a:pt x="22991" y="25303"/>
                    <a:pt x="22946" y="25384"/>
                    <a:pt x="22835" y="25429"/>
                  </a:cubicBezTo>
                  <a:cubicBezTo>
                    <a:pt x="22798" y="25440"/>
                    <a:pt x="22770" y="25457"/>
                    <a:pt x="22740" y="25474"/>
                  </a:cubicBezTo>
                  <a:cubicBezTo>
                    <a:pt x="22709" y="25443"/>
                    <a:pt x="22726" y="25412"/>
                    <a:pt x="22734" y="25384"/>
                  </a:cubicBezTo>
                  <a:cubicBezTo>
                    <a:pt x="22910" y="24411"/>
                    <a:pt x="22985" y="23431"/>
                    <a:pt x="22985" y="22444"/>
                  </a:cubicBezTo>
                  <a:cubicBezTo>
                    <a:pt x="22985" y="21774"/>
                    <a:pt x="22974" y="21108"/>
                    <a:pt x="22907" y="20441"/>
                  </a:cubicBezTo>
                  <a:cubicBezTo>
                    <a:pt x="22823" y="19609"/>
                    <a:pt x="22692" y="18778"/>
                    <a:pt x="22500" y="17963"/>
                  </a:cubicBezTo>
                  <a:cubicBezTo>
                    <a:pt x="22447" y="17746"/>
                    <a:pt x="22380" y="17537"/>
                    <a:pt x="22319" y="17327"/>
                  </a:cubicBezTo>
                  <a:cubicBezTo>
                    <a:pt x="22254" y="17118"/>
                    <a:pt x="22185" y="16912"/>
                    <a:pt x="22081" y="16700"/>
                  </a:cubicBezTo>
                  <a:cubicBezTo>
                    <a:pt x="22737" y="16474"/>
                    <a:pt x="23384" y="16248"/>
                    <a:pt x="24073" y="16100"/>
                  </a:cubicBezTo>
                  <a:close/>
                  <a:moveTo>
                    <a:pt x="21655" y="16853"/>
                  </a:moveTo>
                  <a:cubicBezTo>
                    <a:pt x="21747" y="17046"/>
                    <a:pt x="21802" y="17235"/>
                    <a:pt x="21861" y="17428"/>
                  </a:cubicBezTo>
                  <a:cubicBezTo>
                    <a:pt x="22143" y="18351"/>
                    <a:pt x="22307" y="19305"/>
                    <a:pt x="22405" y="20262"/>
                  </a:cubicBezTo>
                  <a:cubicBezTo>
                    <a:pt x="22553" y="21691"/>
                    <a:pt x="22567" y="23116"/>
                    <a:pt x="22388" y="24542"/>
                  </a:cubicBezTo>
                  <a:cubicBezTo>
                    <a:pt x="22338" y="24927"/>
                    <a:pt x="22282" y="25306"/>
                    <a:pt x="22193" y="25683"/>
                  </a:cubicBezTo>
                  <a:cubicBezTo>
                    <a:pt x="22185" y="25713"/>
                    <a:pt x="22179" y="25744"/>
                    <a:pt x="22168" y="25786"/>
                  </a:cubicBezTo>
                  <a:cubicBezTo>
                    <a:pt x="21509" y="25694"/>
                    <a:pt x="20882" y="25501"/>
                    <a:pt x="20240" y="25306"/>
                  </a:cubicBezTo>
                  <a:cubicBezTo>
                    <a:pt x="20285" y="24073"/>
                    <a:pt x="20170" y="22854"/>
                    <a:pt x="19958" y="21640"/>
                  </a:cubicBezTo>
                  <a:cubicBezTo>
                    <a:pt x="19744" y="20432"/>
                    <a:pt x="19465" y="19236"/>
                    <a:pt x="18982" y="18081"/>
                  </a:cubicBezTo>
                  <a:cubicBezTo>
                    <a:pt x="19540" y="17788"/>
                    <a:pt x="20112" y="17511"/>
                    <a:pt x="20706" y="17246"/>
                  </a:cubicBezTo>
                  <a:cubicBezTo>
                    <a:pt x="20784" y="17397"/>
                    <a:pt x="20818" y="17553"/>
                    <a:pt x="20865" y="17704"/>
                  </a:cubicBezTo>
                  <a:cubicBezTo>
                    <a:pt x="21038" y="18281"/>
                    <a:pt x="21161" y="18878"/>
                    <a:pt x="21247" y="19475"/>
                  </a:cubicBezTo>
                  <a:cubicBezTo>
                    <a:pt x="21348" y="20162"/>
                    <a:pt x="21384" y="20856"/>
                    <a:pt x="21381" y="21554"/>
                  </a:cubicBezTo>
                  <a:cubicBezTo>
                    <a:pt x="21376" y="21922"/>
                    <a:pt x="21384" y="22293"/>
                    <a:pt x="21390" y="22667"/>
                  </a:cubicBezTo>
                  <a:cubicBezTo>
                    <a:pt x="21395" y="22742"/>
                    <a:pt x="21381" y="22829"/>
                    <a:pt x="21465" y="22885"/>
                  </a:cubicBezTo>
                  <a:cubicBezTo>
                    <a:pt x="21543" y="22865"/>
                    <a:pt x="21554" y="22793"/>
                    <a:pt x="21568" y="22728"/>
                  </a:cubicBezTo>
                  <a:cubicBezTo>
                    <a:pt x="21627" y="22444"/>
                    <a:pt x="21668" y="22156"/>
                    <a:pt x="21691" y="21864"/>
                  </a:cubicBezTo>
                  <a:cubicBezTo>
                    <a:pt x="21758" y="21021"/>
                    <a:pt x="21708" y="20179"/>
                    <a:pt x="21579" y="19347"/>
                  </a:cubicBezTo>
                  <a:cubicBezTo>
                    <a:pt x="21496" y="18803"/>
                    <a:pt x="21390" y="18262"/>
                    <a:pt x="21250" y="17729"/>
                  </a:cubicBezTo>
                  <a:cubicBezTo>
                    <a:pt x="21194" y="17520"/>
                    <a:pt x="21130" y="17313"/>
                    <a:pt x="21063" y="17096"/>
                  </a:cubicBezTo>
                  <a:cubicBezTo>
                    <a:pt x="21250" y="17004"/>
                    <a:pt x="21451" y="16928"/>
                    <a:pt x="21655" y="16853"/>
                  </a:cubicBezTo>
                  <a:close/>
                  <a:moveTo>
                    <a:pt x="33221" y="14169"/>
                  </a:moveTo>
                  <a:lnTo>
                    <a:pt x="33221" y="14169"/>
                  </a:lnTo>
                  <a:cubicBezTo>
                    <a:pt x="33218" y="14239"/>
                    <a:pt x="33174" y="14261"/>
                    <a:pt x="33143" y="14295"/>
                  </a:cubicBezTo>
                  <a:cubicBezTo>
                    <a:pt x="32797" y="14630"/>
                    <a:pt x="32406" y="14911"/>
                    <a:pt x="31999" y="15162"/>
                  </a:cubicBezTo>
                  <a:cubicBezTo>
                    <a:pt x="31815" y="15274"/>
                    <a:pt x="31634" y="15388"/>
                    <a:pt x="31441" y="15486"/>
                  </a:cubicBezTo>
                  <a:cubicBezTo>
                    <a:pt x="31430" y="15494"/>
                    <a:pt x="31416" y="15500"/>
                    <a:pt x="31405" y="15508"/>
                  </a:cubicBezTo>
                  <a:cubicBezTo>
                    <a:pt x="31290" y="15578"/>
                    <a:pt x="31251" y="15681"/>
                    <a:pt x="31304" y="15779"/>
                  </a:cubicBezTo>
                  <a:cubicBezTo>
                    <a:pt x="31337" y="15843"/>
                    <a:pt x="31394" y="15877"/>
                    <a:pt x="31465" y="15877"/>
                  </a:cubicBezTo>
                  <a:cubicBezTo>
                    <a:pt x="31501" y="15877"/>
                    <a:pt x="31541" y="15868"/>
                    <a:pt x="31583" y="15849"/>
                  </a:cubicBezTo>
                  <a:cubicBezTo>
                    <a:pt x="31879" y="15709"/>
                    <a:pt x="32183" y="15584"/>
                    <a:pt x="32487" y="15461"/>
                  </a:cubicBezTo>
                  <a:cubicBezTo>
                    <a:pt x="33271" y="15151"/>
                    <a:pt x="34058" y="14847"/>
                    <a:pt x="34861" y="14596"/>
                  </a:cubicBezTo>
                  <a:cubicBezTo>
                    <a:pt x="35238" y="14482"/>
                    <a:pt x="35623" y="14387"/>
                    <a:pt x="36019" y="14367"/>
                  </a:cubicBezTo>
                  <a:cubicBezTo>
                    <a:pt x="36050" y="14367"/>
                    <a:pt x="36083" y="14365"/>
                    <a:pt x="36114" y="14365"/>
                  </a:cubicBezTo>
                  <a:cubicBezTo>
                    <a:pt x="36134" y="14365"/>
                    <a:pt x="36156" y="14370"/>
                    <a:pt x="36184" y="14373"/>
                  </a:cubicBezTo>
                  <a:cubicBezTo>
                    <a:pt x="36175" y="14434"/>
                    <a:pt x="36131" y="14457"/>
                    <a:pt x="36097" y="14485"/>
                  </a:cubicBezTo>
                  <a:cubicBezTo>
                    <a:pt x="35896" y="14649"/>
                    <a:pt x="35673" y="14783"/>
                    <a:pt x="35447" y="14911"/>
                  </a:cubicBezTo>
                  <a:cubicBezTo>
                    <a:pt x="34990" y="15168"/>
                    <a:pt x="34507" y="15372"/>
                    <a:pt x="34024" y="15578"/>
                  </a:cubicBezTo>
                  <a:cubicBezTo>
                    <a:pt x="33952" y="15609"/>
                    <a:pt x="33882" y="15648"/>
                    <a:pt x="33810" y="15681"/>
                  </a:cubicBezTo>
                  <a:cubicBezTo>
                    <a:pt x="33679" y="15748"/>
                    <a:pt x="33564" y="15829"/>
                    <a:pt x="33497" y="15960"/>
                  </a:cubicBezTo>
                  <a:cubicBezTo>
                    <a:pt x="33578" y="15998"/>
                    <a:pt x="33658" y="16013"/>
                    <a:pt x="33738" y="16013"/>
                  </a:cubicBezTo>
                  <a:cubicBezTo>
                    <a:pt x="33857" y="16013"/>
                    <a:pt x="33975" y="15981"/>
                    <a:pt x="34091" y="15949"/>
                  </a:cubicBezTo>
                  <a:cubicBezTo>
                    <a:pt x="34345" y="15891"/>
                    <a:pt x="34596" y="15807"/>
                    <a:pt x="34828" y="15693"/>
                  </a:cubicBezTo>
                  <a:cubicBezTo>
                    <a:pt x="35185" y="15511"/>
                    <a:pt x="35562" y="15428"/>
                    <a:pt x="35952" y="15394"/>
                  </a:cubicBezTo>
                  <a:cubicBezTo>
                    <a:pt x="36265" y="15370"/>
                    <a:pt x="36578" y="15356"/>
                    <a:pt x="36890" y="15356"/>
                  </a:cubicBezTo>
                  <a:cubicBezTo>
                    <a:pt x="37517" y="15356"/>
                    <a:pt x="38141" y="15411"/>
                    <a:pt x="38762" y="15547"/>
                  </a:cubicBezTo>
                  <a:cubicBezTo>
                    <a:pt x="39119" y="15628"/>
                    <a:pt x="39462" y="15757"/>
                    <a:pt x="39783" y="15946"/>
                  </a:cubicBezTo>
                  <a:cubicBezTo>
                    <a:pt x="39967" y="16055"/>
                    <a:pt x="40131" y="16184"/>
                    <a:pt x="40246" y="16368"/>
                  </a:cubicBezTo>
                  <a:cubicBezTo>
                    <a:pt x="40444" y="16691"/>
                    <a:pt x="40469" y="17012"/>
                    <a:pt x="40243" y="17339"/>
                  </a:cubicBezTo>
                  <a:cubicBezTo>
                    <a:pt x="40142" y="17481"/>
                    <a:pt x="40031" y="17604"/>
                    <a:pt x="39905" y="17721"/>
                  </a:cubicBezTo>
                  <a:cubicBezTo>
                    <a:pt x="39866" y="17751"/>
                    <a:pt x="39827" y="17788"/>
                    <a:pt x="39799" y="17827"/>
                  </a:cubicBezTo>
                  <a:cubicBezTo>
                    <a:pt x="39696" y="17972"/>
                    <a:pt x="39744" y="18142"/>
                    <a:pt x="39908" y="18217"/>
                  </a:cubicBezTo>
                  <a:cubicBezTo>
                    <a:pt x="39956" y="18240"/>
                    <a:pt x="40011" y="18248"/>
                    <a:pt x="40064" y="18254"/>
                  </a:cubicBezTo>
                  <a:cubicBezTo>
                    <a:pt x="40784" y="18346"/>
                    <a:pt x="41468" y="18546"/>
                    <a:pt x="42123" y="18851"/>
                  </a:cubicBezTo>
                  <a:cubicBezTo>
                    <a:pt x="42690" y="19113"/>
                    <a:pt x="43189" y="19473"/>
                    <a:pt x="43574" y="19978"/>
                  </a:cubicBezTo>
                  <a:cubicBezTo>
                    <a:pt x="43889" y="20396"/>
                    <a:pt x="44071" y="20868"/>
                    <a:pt x="44096" y="21392"/>
                  </a:cubicBezTo>
                  <a:cubicBezTo>
                    <a:pt x="44110" y="21696"/>
                    <a:pt x="44037" y="21978"/>
                    <a:pt x="43900" y="22249"/>
                  </a:cubicBezTo>
                  <a:cubicBezTo>
                    <a:pt x="43786" y="22472"/>
                    <a:pt x="43638" y="22675"/>
                    <a:pt x="43471" y="22865"/>
                  </a:cubicBezTo>
                  <a:cubicBezTo>
                    <a:pt x="43256" y="23102"/>
                    <a:pt x="42994" y="23256"/>
                    <a:pt x="42687" y="23339"/>
                  </a:cubicBezTo>
                  <a:cubicBezTo>
                    <a:pt x="42400" y="23420"/>
                    <a:pt x="42113" y="23451"/>
                    <a:pt x="41823" y="23451"/>
                  </a:cubicBezTo>
                  <a:cubicBezTo>
                    <a:pt x="41571" y="23451"/>
                    <a:pt x="41318" y="23427"/>
                    <a:pt x="41063" y="23392"/>
                  </a:cubicBezTo>
                  <a:cubicBezTo>
                    <a:pt x="40567" y="23317"/>
                    <a:pt x="40095" y="23161"/>
                    <a:pt x="39629" y="22991"/>
                  </a:cubicBezTo>
                  <a:cubicBezTo>
                    <a:pt x="39333" y="22882"/>
                    <a:pt x="39041" y="22770"/>
                    <a:pt x="38734" y="22700"/>
                  </a:cubicBezTo>
                  <a:cubicBezTo>
                    <a:pt x="38705" y="22692"/>
                    <a:pt x="38679" y="22685"/>
                    <a:pt x="38651" y="22685"/>
                  </a:cubicBezTo>
                  <a:cubicBezTo>
                    <a:pt x="38643" y="22685"/>
                    <a:pt x="38636" y="22685"/>
                    <a:pt x="38628" y="22687"/>
                  </a:cubicBezTo>
                  <a:cubicBezTo>
                    <a:pt x="38566" y="22698"/>
                    <a:pt x="38497" y="22709"/>
                    <a:pt x="38471" y="22787"/>
                  </a:cubicBezTo>
                  <a:cubicBezTo>
                    <a:pt x="38446" y="22868"/>
                    <a:pt x="38449" y="22938"/>
                    <a:pt x="38505" y="23002"/>
                  </a:cubicBezTo>
                  <a:cubicBezTo>
                    <a:pt x="38544" y="23049"/>
                    <a:pt x="38597" y="23074"/>
                    <a:pt x="38644" y="23105"/>
                  </a:cubicBezTo>
                  <a:cubicBezTo>
                    <a:pt x="39202" y="23465"/>
                    <a:pt x="39682" y="23903"/>
                    <a:pt x="40050" y="24458"/>
                  </a:cubicBezTo>
                  <a:cubicBezTo>
                    <a:pt x="40165" y="24628"/>
                    <a:pt x="40260" y="24807"/>
                    <a:pt x="40324" y="24999"/>
                  </a:cubicBezTo>
                  <a:cubicBezTo>
                    <a:pt x="40385" y="25195"/>
                    <a:pt x="40402" y="25393"/>
                    <a:pt x="40357" y="25596"/>
                  </a:cubicBezTo>
                  <a:cubicBezTo>
                    <a:pt x="40271" y="25978"/>
                    <a:pt x="40009" y="26188"/>
                    <a:pt x="39649" y="26296"/>
                  </a:cubicBezTo>
                  <a:cubicBezTo>
                    <a:pt x="39388" y="26376"/>
                    <a:pt x="39124" y="26410"/>
                    <a:pt x="38859" y="26410"/>
                  </a:cubicBezTo>
                  <a:cubicBezTo>
                    <a:pt x="38622" y="26410"/>
                    <a:pt x="38385" y="26383"/>
                    <a:pt x="38148" y="26336"/>
                  </a:cubicBezTo>
                  <a:cubicBezTo>
                    <a:pt x="37439" y="26196"/>
                    <a:pt x="36786" y="25917"/>
                    <a:pt x="36153" y="25585"/>
                  </a:cubicBezTo>
                  <a:cubicBezTo>
                    <a:pt x="35631" y="25312"/>
                    <a:pt x="35140" y="25002"/>
                    <a:pt x="34669" y="24656"/>
                  </a:cubicBezTo>
                  <a:cubicBezTo>
                    <a:pt x="34605" y="24609"/>
                    <a:pt x="34538" y="24564"/>
                    <a:pt x="34468" y="24525"/>
                  </a:cubicBezTo>
                  <a:cubicBezTo>
                    <a:pt x="34429" y="24504"/>
                    <a:pt x="34389" y="24493"/>
                    <a:pt x="34350" y="24493"/>
                  </a:cubicBezTo>
                  <a:cubicBezTo>
                    <a:pt x="34305" y="24493"/>
                    <a:pt x="34260" y="24508"/>
                    <a:pt x="34217" y="24539"/>
                  </a:cubicBezTo>
                  <a:cubicBezTo>
                    <a:pt x="34133" y="24600"/>
                    <a:pt x="34111" y="24690"/>
                    <a:pt x="34136" y="24790"/>
                  </a:cubicBezTo>
                  <a:cubicBezTo>
                    <a:pt x="34158" y="24890"/>
                    <a:pt x="34214" y="24971"/>
                    <a:pt x="34264" y="25055"/>
                  </a:cubicBezTo>
                  <a:cubicBezTo>
                    <a:pt x="34446" y="25348"/>
                    <a:pt x="34608" y="25655"/>
                    <a:pt x="34725" y="25978"/>
                  </a:cubicBezTo>
                  <a:cubicBezTo>
                    <a:pt x="34789" y="26149"/>
                    <a:pt x="34836" y="26322"/>
                    <a:pt x="34847" y="26503"/>
                  </a:cubicBezTo>
                  <a:cubicBezTo>
                    <a:pt x="34861" y="26715"/>
                    <a:pt x="34775" y="26824"/>
                    <a:pt x="34566" y="26857"/>
                  </a:cubicBezTo>
                  <a:cubicBezTo>
                    <a:pt x="34523" y="26864"/>
                    <a:pt x="34481" y="26867"/>
                    <a:pt x="34439" y="26867"/>
                  </a:cubicBezTo>
                  <a:cubicBezTo>
                    <a:pt x="34333" y="26867"/>
                    <a:pt x="34229" y="26848"/>
                    <a:pt x="34125" y="26824"/>
                  </a:cubicBezTo>
                  <a:cubicBezTo>
                    <a:pt x="33704" y="26718"/>
                    <a:pt x="33313" y="26539"/>
                    <a:pt x="32945" y="26316"/>
                  </a:cubicBezTo>
                  <a:cubicBezTo>
                    <a:pt x="32139" y="25828"/>
                    <a:pt x="31438" y="25222"/>
                    <a:pt x="30855" y="24480"/>
                  </a:cubicBezTo>
                  <a:cubicBezTo>
                    <a:pt x="30788" y="24397"/>
                    <a:pt x="30713" y="24313"/>
                    <a:pt x="30674" y="24215"/>
                  </a:cubicBezTo>
                  <a:cubicBezTo>
                    <a:pt x="30635" y="24112"/>
                    <a:pt x="30705" y="24009"/>
                    <a:pt x="30733" y="23908"/>
                  </a:cubicBezTo>
                  <a:cubicBezTo>
                    <a:pt x="30978" y="22949"/>
                    <a:pt x="31090" y="21978"/>
                    <a:pt x="31070" y="20993"/>
                  </a:cubicBezTo>
                  <a:cubicBezTo>
                    <a:pt x="31065" y="20611"/>
                    <a:pt x="31042" y="20240"/>
                    <a:pt x="31012" y="19863"/>
                  </a:cubicBezTo>
                  <a:cubicBezTo>
                    <a:pt x="31009" y="19841"/>
                    <a:pt x="31000" y="19821"/>
                    <a:pt x="31023" y="19788"/>
                  </a:cubicBezTo>
                  <a:cubicBezTo>
                    <a:pt x="31090" y="19771"/>
                    <a:pt x="31165" y="19768"/>
                    <a:pt x="31237" y="19760"/>
                  </a:cubicBezTo>
                  <a:cubicBezTo>
                    <a:pt x="31625" y="19725"/>
                    <a:pt x="32012" y="19712"/>
                    <a:pt x="32398" y="19712"/>
                  </a:cubicBezTo>
                  <a:cubicBezTo>
                    <a:pt x="32851" y="19712"/>
                    <a:pt x="33302" y="19730"/>
                    <a:pt x="33754" y="19754"/>
                  </a:cubicBezTo>
                  <a:cubicBezTo>
                    <a:pt x="34711" y="19807"/>
                    <a:pt x="35668" y="19883"/>
                    <a:pt x="36616" y="20022"/>
                  </a:cubicBezTo>
                  <a:cubicBezTo>
                    <a:pt x="37219" y="20114"/>
                    <a:pt x="37813" y="20243"/>
                    <a:pt x="38413" y="20351"/>
                  </a:cubicBezTo>
                  <a:cubicBezTo>
                    <a:pt x="38806" y="20424"/>
                    <a:pt x="39197" y="20533"/>
                    <a:pt x="39598" y="20580"/>
                  </a:cubicBezTo>
                  <a:cubicBezTo>
                    <a:pt x="39624" y="20584"/>
                    <a:pt x="39648" y="20587"/>
                    <a:pt x="39673" y="20587"/>
                  </a:cubicBezTo>
                  <a:cubicBezTo>
                    <a:pt x="39709" y="20587"/>
                    <a:pt x="39746" y="20580"/>
                    <a:pt x="39785" y="20561"/>
                  </a:cubicBezTo>
                  <a:cubicBezTo>
                    <a:pt x="39755" y="20505"/>
                    <a:pt x="39705" y="20471"/>
                    <a:pt x="39654" y="20449"/>
                  </a:cubicBezTo>
                  <a:cubicBezTo>
                    <a:pt x="39481" y="20368"/>
                    <a:pt x="39311" y="20296"/>
                    <a:pt x="39130" y="20237"/>
                  </a:cubicBezTo>
                  <a:cubicBezTo>
                    <a:pt x="38695" y="20098"/>
                    <a:pt x="38268" y="19936"/>
                    <a:pt x="37821" y="19824"/>
                  </a:cubicBezTo>
                  <a:cubicBezTo>
                    <a:pt x="37107" y="19651"/>
                    <a:pt x="36385" y="19531"/>
                    <a:pt x="35654" y="19456"/>
                  </a:cubicBezTo>
                  <a:cubicBezTo>
                    <a:pt x="34635" y="19347"/>
                    <a:pt x="33617" y="19291"/>
                    <a:pt x="32596" y="19269"/>
                  </a:cubicBezTo>
                  <a:cubicBezTo>
                    <a:pt x="32525" y="19268"/>
                    <a:pt x="32453" y="19267"/>
                    <a:pt x="32382" y="19267"/>
                  </a:cubicBezTo>
                  <a:cubicBezTo>
                    <a:pt x="31923" y="19267"/>
                    <a:pt x="31465" y="19293"/>
                    <a:pt x="31012" y="19375"/>
                  </a:cubicBezTo>
                  <a:cubicBezTo>
                    <a:pt x="31000" y="19375"/>
                    <a:pt x="30986" y="19375"/>
                    <a:pt x="30964" y="19372"/>
                  </a:cubicBezTo>
                  <a:cubicBezTo>
                    <a:pt x="30797" y="18159"/>
                    <a:pt x="30493" y="16981"/>
                    <a:pt x="29979" y="15849"/>
                  </a:cubicBezTo>
                  <a:cubicBezTo>
                    <a:pt x="31009" y="15188"/>
                    <a:pt x="32019" y="14507"/>
                    <a:pt x="33221" y="14169"/>
                  </a:cubicBezTo>
                  <a:close/>
                  <a:moveTo>
                    <a:pt x="11619" y="4512"/>
                  </a:moveTo>
                  <a:cubicBezTo>
                    <a:pt x="11773" y="4512"/>
                    <a:pt x="11924" y="4532"/>
                    <a:pt x="12077" y="4561"/>
                  </a:cubicBezTo>
                  <a:cubicBezTo>
                    <a:pt x="12644" y="4665"/>
                    <a:pt x="13182" y="4854"/>
                    <a:pt x="13712" y="5080"/>
                  </a:cubicBezTo>
                  <a:cubicBezTo>
                    <a:pt x="14705" y="5507"/>
                    <a:pt x="15634" y="6051"/>
                    <a:pt x="16460" y="6751"/>
                  </a:cubicBezTo>
                  <a:cubicBezTo>
                    <a:pt x="17196" y="7371"/>
                    <a:pt x="17810" y="8104"/>
                    <a:pt x="18290" y="8938"/>
                  </a:cubicBezTo>
                  <a:cubicBezTo>
                    <a:pt x="18368" y="9070"/>
                    <a:pt x="18432" y="9206"/>
                    <a:pt x="18483" y="9357"/>
                  </a:cubicBezTo>
                  <a:cubicBezTo>
                    <a:pt x="18349" y="9374"/>
                    <a:pt x="18218" y="9399"/>
                    <a:pt x="18084" y="9413"/>
                  </a:cubicBezTo>
                  <a:cubicBezTo>
                    <a:pt x="17074" y="9516"/>
                    <a:pt x="16114" y="9806"/>
                    <a:pt x="15179" y="10208"/>
                  </a:cubicBezTo>
                  <a:cubicBezTo>
                    <a:pt x="14005" y="10713"/>
                    <a:pt x="12914" y="11354"/>
                    <a:pt x="11846" y="12052"/>
                  </a:cubicBezTo>
                  <a:cubicBezTo>
                    <a:pt x="10713" y="12794"/>
                    <a:pt x="9773" y="13745"/>
                    <a:pt x="8981" y="14842"/>
                  </a:cubicBezTo>
                  <a:cubicBezTo>
                    <a:pt x="8721" y="15193"/>
                    <a:pt x="8487" y="15559"/>
                    <a:pt x="8272" y="15935"/>
                  </a:cubicBezTo>
                  <a:cubicBezTo>
                    <a:pt x="8233" y="16011"/>
                    <a:pt x="8185" y="16072"/>
                    <a:pt x="8130" y="16131"/>
                  </a:cubicBezTo>
                  <a:cubicBezTo>
                    <a:pt x="7901" y="16376"/>
                    <a:pt x="7706" y="16644"/>
                    <a:pt x="7516" y="16917"/>
                  </a:cubicBezTo>
                  <a:cubicBezTo>
                    <a:pt x="6587" y="18231"/>
                    <a:pt x="5767" y="19609"/>
                    <a:pt x="5078" y="21063"/>
                  </a:cubicBezTo>
                  <a:cubicBezTo>
                    <a:pt x="4776" y="21693"/>
                    <a:pt x="4506" y="22338"/>
                    <a:pt x="4280" y="23002"/>
                  </a:cubicBezTo>
                  <a:cubicBezTo>
                    <a:pt x="4216" y="23186"/>
                    <a:pt x="4177" y="23378"/>
                    <a:pt x="4126" y="23576"/>
                  </a:cubicBezTo>
                  <a:cubicBezTo>
                    <a:pt x="4330" y="23284"/>
                    <a:pt x="4506" y="22988"/>
                    <a:pt x="4670" y="22687"/>
                  </a:cubicBezTo>
                  <a:cubicBezTo>
                    <a:pt x="5315" y="21509"/>
                    <a:pt x="5948" y="20324"/>
                    <a:pt x="6629" y="19163"/>
                  </a:cubicBezTo>
                  <a:cubicBezTo>
                    <a:pt x="6782" y="18898"/>
                    <a:pt x="6947" y="18641"/>
                    <a:pt x="7106" y="18382"/>
                  </a:cubicBezTo>
                  <a:cubicBezTo>
                    <a:pt x="7128" y="18343"/>
                    <a:pt x="7142" y="18298"/>
                    <a:pt x="7187" y="18276"/>
                  </a:cubicBezTo>
                  <a:cubicBezTo>
                    <a:pt x="7226" y="18304"/>
                    <a:pt x="7195" y="18332"/>
                    <a:pt x="7187" y="18357"/>
                  </a:cubicBezTo>
                  <a:cubicBezTo>
                    <a:pt x="6846" y="19420"/>
                    <a:pt x="6687" y="20510"/>
                    <a:pt x="6721" y="21626"/>
                  </a:cubicBezTo>
                  <a:cubicBezTo>
                    <a:pt x="6743" y="22486"/>
                    <a:pt x="6874" y="23325"/>
                    <a:pt x="7089" y="24151"/>
                  </a:cubicBezTo>
                  <a:cubicBezTo>
                    <a:pt x="7284" y="24910"/>
                    <a:pt x="7561" y="25638"/>
                    <a:pt x="7887" y="26341"/>
                  </a:cubicBezTo>
                  <a:cubicBezTo>
                    <a:pt x="7881" y="26383"/>
                    <a:pt x="7845" y="26403"/>
                    <a:pt x="7823" y="26425"/>
                  </a:cubicBezTo>
                  <a:cubicBezTo>
                    <a:pt x="7340" y="26868"/>
                    <a:pt x="6777" y="27175"/>
                    <a:pt x="6185" y="27440"/>
                  </a:cubicBezTo>
                  <a:cubicBezTo>
                    <a:pt x="5516" y="27744"/>
                    <a:pt x="4824" y="27968"/>
                    <a:pt x="4098" y="28085"/>
                  </a:cubicBezTo>
                  <a:cubicBezTo>
                    <a:pt x="3895" y="28118"/>
                    <a:pt x="3691" y="28137"/>
                    <a:pt x="3487" y="28137"/>
                  </a:cubicBezTo>
                  <a:cubicBezTo>
                    <a:pt x="3294" y="28137"/>
                    <a:pt x="3101" y="28120"/>
                    <a:pt x="2907" y="28079"/>
                  </a:cubicBezTo>
                  <a:cubicBezTo>
                    <a:pt x="2090" y="27903"/>
                    <a:pt x="1568" y="27398"/>
                    <a:pt x="1283" y="26628"/>
                  </a:cubicBezTo>
                  <a:cubicBezTo>
                    <a:pt x="1161" y="26296"/>
                    <a:pt x="1119" y="25951"/>
                    <a:pt x="1094" y="25599"/>
                  </a:cubicBezTo>
                  <a:cubicBezTo>
                    <a:pt x="1030" y="24564"/>
                    <a:pt x="1183" y="23546"/>
                    <a:pt x="1429" y="22541"/>
                  </a:cubicBezTo>
                  <a:cubicBezTo>
                    <a:pt x="1772" y="21166"/>
                    <a:pt x="2215" y="19821"/>
                    <a:pt x="2821" y="18538"/>
                  </a:cubicBezTo>
                  <a:cubicBezTo>
                    <a:pt x="3111" y="17927"/>
                    <a:pt x="3434" y="17330"/>
                    <a:pt x="3805" y="16764"/>
                  </a:cubicBezTo>
                  <a:cubicBezTo>
                    <a:pt x="3842" y="16702"/>
                    <a:pt x="3884" y="16644"/>
                    <a:pt x="3923" y="16585"/>
                  </a:cubicBezTo>
                  <a:cubicBezTo>
                    <a:pt x="4017" y="16435"/>
                    <a:pt x="4140" y="16317"/>
                    <a:pt x="4308" y="16242"/>
                  </a:cubicBezTo>
                  <a:cubicBezTo>
                    <a:pt x="4450" y="16178"/>
                    <a:pt x="4589" y="16089"/>
                    <a:pt x="4721" y="15999"/>
                  </a:cubicBezTo>
                  <a:cubicBezTo>
                    <a:pt x="4829" y="15927"/>
                    <a:pt x="4927" y="15843"/>
                    <a:pt x="4955" y="15695"/>
                  </a:cubicBezTo>
                  <a:cubicBezTo>
                    <a:pt x="4891" y="15653"/>
                    <a:pt x="4827" y="15637"/>
                    <a:pt x="4762" y="15637"/>
                  </a:cubicBezTo>
                  <a:cubicBezTo>
                    <a:pt x="4695" y="15637"/>
                    <a:pt x="4628" y="15654"/>
                    <a:pt x="4561" y="15676"/>
                  </a:cubicBezTo>
                  <a:cubicBezTo>
                    <a:pt x="4255" y="15748"/>
                    <a:pt x="3967" y="15874"/>
                    <a:pt x="3683" y="16002"/>
                  </a:cubicBezTo>
                  <a:cubicBezTo>
                    <a:pt x="3083" y="16276"/>
                    <a:pt x="2489" y="16557"/>
                    <a:pt x="1881" y="16806"/>
                  </a:cubicBezTo>
                  <a:cubicBezTo>
                    <a:pt x="1607" y="16917"/>
                    <a:pt x="1328" y="17018"/>
                    <a:pt x="1032" y="17051"/>
                  </a:cubicBezTo>
                  <a:cubicBezTo>
                    <a:pt x="986" y="17057"/>
                    <a:pt x="941" y="17062"/>
                    <a:pt x="896" y="17062"/>
                  </a:cubicBezTo>
                  <a:cubicBezTo>
                    <a:pt x="878" y="17062"/>
                    <a:pt x="861" y="17061"/>
                    <a:pt x="843" y="17060"/>
                  </a:cubicBezTo>
                  <a:cubicBezTo>
                    <a:pt x="675" y="17037"/>
                    <a:pt x="586" y="16959"/>
                    <a:pt x="550" y="16792"/>
                  </a:cubicBezTo>
                  <a:cubicBezTo>
                    <a:pt x="527" y="16669"/>
                    <a:pt x="530" y="16549"/>
                    <a:pt x="547" y="16429"/>
                  </a:cubicBezTo>
                  <a:cubicBezTo>
                    <a:pt x="597" y="16030"/>
                    <a:pt x="717" y="15656"/>
                    <a:pt x="857" y="15288"/>
                  </a:cubicBezTo>
                  <a:cubicBezTo>
                    <a:pt x="1440" y="13765"/>
                    <a:pt x="2397" y="12512"/>
                    <a:pt x="3666" y="11497"/>
                  </a:cubicBezTo>
                  <a:cubicBezTo>
                    <a:pt x="4615" y="10738"/>
                    <a:pt x="5680" y="10199"/>
                    <a:pt x="6846" y="9862"/>
                  </a:cubicBezTo>
                  <a:cubicBezTo>
                    <a:pt x="7533" y="9658"/>
                    <a:pt x="8230" y="9516"/>
                    <a:pt x="8944" y="9460"/>
                  </a:cubicBezTo>
                  <a:cubicBezTo>
                    <a:pt x="9014" y="9455"/>
                    <a:pt x="9087" y="9446"/>
                    <a:pt x="9156" y="9432"/>
                  </a:cubicBezTo>
                  <a:cubicBezTo>
                    <a:pt x="9290" y="9407"/>
                    <a:pt x="9357" y="9346"/>
                    <a:pt x="9352" y="9248"/>
                  </a:cubicBezTo>
                  <a:cubicBezTo>
                    <a:pt x="9352" y="9150"/>
                    <a:pt x="9287" y="9086"/>
                    <a:pt x="9156" y="9064"/>
                  </a:cubicBezTo>
                  <a:cubicBezTo>
                    <a:pt x="9088" y="9049"/>
                    <a:pt x="9017" y="9044"/>
                    <a:pt x="8945" y="9044"/>
                  </a:cubicBezTo>
                  <a:cubicBezTo>
                    <a:pt x="8926" y="9044"/>
                    <a:pt x="8908" y="9044"/>
                    <a:pt x="8888" y="9044"/>
                  </a:cubicBezTo>
                  <a:cubicBezTo>
                    <a:pt x="8445" y="9064"/>
                    <a:pt x="8004" y="9100"/>
                    <a:pt x="7566" y="9198"/>
                  </a:cubicBezTo>
                  <a:cubicBezTo>
                    <a:pt x="7533" y="9209"/>
                    <a:pt x="7496" y="9209"/>
                    <a:pt x="7463" y="9217"/>
                  </a:cubicBezTo>
                  <a:cubicBezTo>
                    <a:pt x="7452" y="9181"/>
                    <a:pt x="7482" y="9170"/>
                    <a:pt x="7502" y="9153"/>
                  </a:cubicBezTo>
                  <a:cubicBezTo>
                    <a:pt x="8160" y="8528"/>
                    <a:pt x="8902" y="8032"/>
                    <a:pt x="9764" y="7717"/>
                  </a:cubicBezTo>
                  <a:cubicBezTo>
                    <a:pt x="10253" y="7538"/>
                    <a:pt x="10755" y="7432"/>
                    <a:pt x="11271" y="7385"/>
                  </a:cubicBezTo>
                  <a:cubicBezTo>
                    <a:pt x="11616" y="7353"/>
                    <a:pt x="11961" y="7333"/>
                    <a:pt x="12308" y="7333"/>
                  </a:cubicBezTo>
                  <a:cubicBezTo>
                    <a:pt x="12423" y="7333"/>
                    <a:pt x="12539" y="7335"/>
                    <a:pt x="12655" y="7340"/>
                  </a:cubicBezTo>
                  <a:cubicBezTo>
                    <a:pt x="12923" y="7351"/>
                    <a:pt x="13193" y="7385"/>
                    <a:pt x="13458" y="7432"/>
                  </a:cubicBezTo>
                  <a:cubicBezTo>
                    <a:pt x="13578" y="7452"/>
                    <a:pt x="13698" y="7465"/>
                    <a:pt x="13821" y="7468"/>
                  </a:cubicBezTo>
                  <a:cubicBezTo>
                    <a:pt x="13828" y="7468"/>
                    <a:pt x="13834" y="7469"/>
                    <a:pt x="13841" y="7469"/>
                  </a:cubicBezTo>
                  <a:cubicBezTo>
                    <a:pt x="13997" y="7469"/>
                    <a:pt x="14096" y="7405"/>
                    <a:pt x="14133" y="7293"/>
                  </a:cubicBezTo>
                  <a:cubicBezTo>
                    <a:pt x="14172" y="7173"/>
                    <a:pt x="14122" y="7064"/>
                    <a:pt x="13974" y="6972"/>
                  </a:cubicBezTo>
                  <a:cubicBezTo>
                    <a:pt x="13687" y="6790"/>
                    <a:pt x="13402" y="6617"/>
                    <a:pt x="13115" y="6436"/>
                  </a:cubicBezTo>
                  <a:cubicBezTo>
                    <a:pt x="12621" y="6126"/>
                    <a:pt x="12141" y="5792"/>
                    <a:pt x="11715" y="5395"/>
                  </a:cubicBezTo>
                  <a:cubicBezTo>
                    <a:pt x="11553" y="5248"/>
                    <a:pt x="11413" y="5089"/>
                    <a:pt x="11299" y="4902"/>
                  </a:cubicBezTo>
                  <a:cubicBezTo>
                    <a:pt x="11129" y="4623"/>
                    <a:pt x="11171" y="4539"/>
                    <a:pt x="11500" y="4517"/>
                  </a:cubicBezTo>
                  <a:cubicBezTo>
                    <a:pt x="11540" y="4514"/>
                    <a:pt x="11580" y="4512"/>
                    <a:pt x="11619" y="4512"/>
                  </a:cubicBezTo>
                  <a:close/>
                  <a:moveTo>
                    <a:pt x="14122" y="21378"/>
                  </a:moveTo>
                  <a:cubicBezTo>
                    <a:pt x="14170" y="21412"/>
                    <a:pt x="14178" y="21456"/>
                    <a:pt x="14200" y="21495"/>
                  </a:cubicBezTo>
                  <a:cubicBezTo>
                    <a:pt x="14398" y="21861"/>
                    <a:pt x="14635" y="22201"/>
                    <a:pt x="14923" y="22508"/>
                  </a:cubicBezTo>
                  <a:cubicBezTo>
                    <a:pt x="15573" y="23219"/>
                    <a:pt x="16323" y="23816"/>
                    <a:pt x="17141" y="24330"/>
                  </a:cubicBezTo>
                  <a:cubicBezTo>
                    <a:pt x="17782" y="24731"/>
                    <a:pt x="18432" y="25102"/>
                    <a:pt x="19130" y="25395"/>
                  </a:cubicBezTo>
                  <a:cubicBezTo>
                    <a:pt x="19852" y="25699"/>
                    <a:pt x="20592" y="25937"/>
                    <a:pt x="21356" y="26104"/>
                  </a:cubicBezTo>
                  <a:cubicBezTo>
                    <a:pt x="21390" y="26112"/>
                    <a:pt x="21426" y="26118"/>
                    <a:pt x="21459" y="26129"/>
                  </a:cubicBezTo>
                  <a:cubicBezTo>
                    <a:pt x="21445" y="26182"/>
                    <a:pt x="21398" y="26182"/>
                    <a:pt x="21367" y="26199"/>
                  </a:cubicBezTo>
                  <a:cubicBezTo>
                    <a:pt x="20162" y="26796"/>
                    <a:pt x="18932" y="27318"/>
                    <a:pt x="17651" y="27722"/>
                  </a:cubicBezTo>
                  <a:cubicBezTo>
                    <a:pt x="16839" y="27982"/>
                    <a:pt x="16019" y="28205"/>
                    <a:pt x="15177" y="28339"/>
                  </a:cubicBezTo>
                  <a:cubicBezTo>
                    <a:pt x="14820" y="28394"/>
                    <a:pt x="14465" y="28408"/>
                    <a:pt x="14094" y="28420"/>
                  </a:cubicBezTo>
                  <a:cubicBezTo>
                    <a:pt x="14030" y="28266"/>
                    <a:pt x="13969" y="28113"/>
                    <a:pt x="13907" y="27959"/>
                  </a:cubicBezTo>
                  <a:cubicBezTo>
                    <a:pt x="13561" y="27111"/>
                    <a:pt x="13291" y="26238"/>
                    <a:pt x="13090" y="25345"/>
                  </a:cubicBezTo>
                  <a:cubicBezTo>
                    <a:pt x="12917" y="24564"/>
                    <a:pt x="12819" y="23772"/>
                    <a:pt x="12775" y="22974"/>
                  </a:cubicBezTo>
                  <a:cubicBezTo>
                    <a:pt x="12769" y="22926"/>
                    <a:pt x="12775" y="22885"/>
                    <a:pt x="12803" y="22848"/>
                  </a:cubicBezTo>
                  <a:cubicBezTo>
                    <a:pt x="13042" y="22505"/>
                    <a:pt x="13310" y="22190"/>
                    <a:pt x="13600" y="21886"/>
                  </a:cubicBezTo>
                  <a:cubicBezTo>
                    <a:pt x="13612" y="21877"/>
                    <a:pt x="13626" y="21875"/>
                    <a:pt x="13642" y="21864"/>
                  </a:cubicBezTo>
                  <a:cubicBezTo>
                    <a:pt x="13787" y="22126"/>
                    <a:pt x="13952" y="22371"/>
                    <a:pt x="14128" y="22603"/>
                  </a:cubicBezTo>
                  <a:cubicBezTo>
                    <a:pt x="14649" y="23297"/>
                    <a:pt x="15266" y="23889"/>
                    <a:pt x="15963" y="24405"/>
                  </a:cubicBezTo>
                  <a:cubicBezTo>
                    <a:pt x="16337" y="24690"/>
                    <a:pt x="16711" y="24971"/>
                    <a:pt x="17127" y="25186"/>
                  </a:cubicBezTo>
                  <a:cubicBezTo>
                    <a:pt x="17213" y="25234"/>
                    <a:pt x="17300" y="25281"/>
                    <a:pt x="17395" y="25309"/>
                  </a:cubicBezTo>
                  <a:cubicBezTo>
                    <a:pt x="17495" y="25337"/>
                    <a:pt x="17595" y="25362"/>
                    <a:pt x="17707" y="25376"/>
                  </a:cubicBezTo>
                  <a:cubicBezTo>
                    <a:pt x="17607" y="25267"/>
                    <a:pt x="17523" y="25150"/>
                    <a:pt x="17411" y="25055"/>
                  </a:cubicBezTo>
                  <a:cubicBezTo>
                    <a:pt x="16996" y="24709"/>
                    <a:pt x="16555" y="24391"/>
                    <a:pt x="16128" y="24056"/>
                  </a:cubicBezTo>
                  <a:cubicBezTo>
                    <a:pt x="15403" y="23487"/>
                    <a:pt x="14764" y="22832"/>
                    <a:pt x="14239" y="22067"/>
                  </a:cubicBezTo>
                  <a:cubicBezTo>
                    <a:pt x="14158" y="21947"/>
                    <a:pt x="14086" y="21822"/>
                    <a:pt x="14011" y="21702"/>
                  </a:cubicBezTo>
                  <a:cubicBezTo>
                    <a:pt x="13983" y="21657"/>
                    <a:pt x="13963" y="21607"/>
                    <a:pt x="13935" y="21554"/>
                  </a:cubicBezTo>
                  <a:cubicBezTo>
                    <a:pt x="13997" y="21495"/>
                    <a:pt x="14061" y="21439"/>
                    <a:pt x="14122" y="21378"/>
                  </a:cubicBezTo>
                  <a:close/>
                  <a:moveTo>
                    <a:pt x="12763" y="18203"/>
                  </a:moveTo>
                  <a:lnTo>
                    <a:pt x="12763" y="18203"/>
                  </a:lnTo>
                  <a:cubicBezTo>
                    <a:pt x="12775" y="18251"/>
                    <a:pt x="12752" y="18287"/>
                    <a:pt x="12741" y="18326"/>
                  </a:cubicBezTo>
                  <a:cubicBezTo>
                    <a:pt x="12404" y="19542"/>
                    <a:pt x="12233" y="20781"/>
                    <a:pt x="12197" y="22039"/>
                  </a:cubicBezTo>
                  <a:cubicBezTo>
                    <a:pt x="12169" y="23111"/>
                    <a:pt x="12270" y="24171"/>
                    <a:pt x="12490" y="25220"/>
                  </a:cubicBezTo>
                  <a:cubicBezTo>
                    <a:pt x="12953" y="27415"/>
                    <a:pt x="13790" y="29463"/>
                    <a:pt x="14995" y="31357"/>
                  </a:cubicBezTo>
                  <a:cubicBezTo>
                    <a:pt x="15152" y="31605"/>
                    <a:pt x="15322" y="31848"/>
                    <a:pt x="15506" y="32080"/>
                  </a:cubicBezTo>
                  <a:cubicBezTo>
                    <a:pt x="15497" y="32096"/>
                    <a:pt x="15487" y="32101"/>
                    <a:pt x="15477" y="32101"/>
                  </a:cubicBezTo>
                  <a:cubicBezTo>
                    <a:pt x="15464" y="32101"/>
                    <a:pt x="15450" y="32093"/>
                    <a:pt x="15436" y="32088"/>
                  </a:cubicBezTo>
                  <a:cubicBezTo>
                    <a:pt x="13969" y="31725"/>
                    <a:pt x="12646" y="31075"/>
                    <a:pt x="11480" y="30113"/>
                  </a:cubicBezTo>
                  <a:cubicBezTo>
                    <a:pt x="10903" y="29633"/>
                    <a:pt x="10384" y="29103"/>
                    <a:pt x="9912" y="28526"/>
                  </a:cubicBezTo>
                  <a:cubicBezTo>
                    <a:pt x="9128" y="27552"/>
                    <a:pt x="8526" y="26475"/>
                    <a:pt x="8057" y="25317"/>
                  </a:cubicBezTo>
                  <a:cubicBezTo>
                    <a:pt x="8029" y="25250"/>
                    <a:pt x="8035" y="25192"/>
                    <a:pt x="8049" y="25122"/>
                  </a:cubicBezTo>
                  <a:cubicBezTo>
                    <a:pt x="8244" y="24232"/>
                    <a:pt x="8582" y="23403"/>
                    <a:pt x="9070" y="22636"/>
                  </a:cubicBezTo>
                  <a:cubicBezTo>
                    <a:pt x="9661" y="21707"/>
                    <a:pt x="10317" y="20829"/>
                    <a:pt x="11037" y="19994"/>
                  </a:cubicBezTo>
                  <a:cubicBezTo>
                    <a:pt x="11056" y="19972"/>
                    <a:pt x="11076" y="19936"/>
                    <a:pt x="11112" y="19930"/>
                  </a:cubicBezTo>
                  <a:cubicBezTo>
                    <a:pt x="11131" y="19950"/>
                    <a:pt x="11120" y="19972"/>
                    <a:pt x="11112" y="19992"/>
                  </a:cubicBezTo>
                  <a:cubicBezTo>
                    <a:pt x="10925" y="20745"/>
                    <a:pt x="10844" y="21509"/>
                    <a:pt x="10802" y="22279"/>
                  </a:cubicBezTo>
                  <a:cubicBezTo>
                    <a:pt x="10744" y="23392"/>
                    <a:pt x="10825" y="24494"/>
                    <a:pt x="11034" y="25585"/>
                  </a:cubicBezTo>
                  <a:cubicBezTo>
                    <a:pt x="11104" y="25948"/>
                    <a:pt x="11215" y="26299"/>
                    <a:pt x="11346" y="26642"/>
                  </a:cubicBezTo>
                  <a:cubicBezTo>
                    <a:pt x="11447" y="26905"/>
                    <a:pt x="11564" y="27161"/>
                    <a:pt x="11631" y="27438"/>
                  </a:cubicBezTo>
                  <a:cubicBezTo>
                    <a:pt x="11639" y="27477"/>
                    <a:pt x="11656" y="27513"/>
                    <a:pt x="11675" y="27549"/>
                  </a:cubicBezTo>
                  <a:cubicBezTo>
                    <a:pt x="11678" y="27552"/>
                    <a:pt x="11689" y="27555"/>
                    <a:pt x="11701" y="27560"/>
                  </a:cubicBezTo>
                  <a:cubicBezTo>
                    <a:pt x="11706" y="27516"/>
                    <a:pt x="11692" y="27479"/>
                    <a:pt x="11678" y="27438"/>
                  </a:cubicBezTo>
                  <a:cubicBezTo>
                    <a:pt x="11620" y="27234"/>
                    <a:pt x="11569" y="27033"/>
                    <a:pt x="11550" y="26821"/>
                  </a:cubicBezTo>
                  <a:cubicBezTo>
                    <a:pt x="11489" y="26199"/>
                    <a:pt x="11388" y="25585"/>
                    <a:pt x="11321" y="24966"/>
                  </a:cubicBezTo>
                  <a:cubicBezTo>
                    <a:pt x="11165" y="23504"/>
                    <a:pt x="11173" y="22050"/>
                    <a:pt x="11430" y="20600"/>
                  </a:cubicBezTo>
                  <a:cubicBezTo>
                    <a:pt x="11511" y="20142"/>
                    <a:pt x="11631" y="19696"/>
                    <a:pt x="11815" y="19269"/>
                  </a:cubicBezTo>
                  <a:cubicBezTo>
                    <a:pt x="11818" y="19255"/>
                    <a:pt x="11829" y="19247"/>
                    <a:pt x="11829" y="19233"/>
                  </a:cubicBezTo>
                  <a:cubicBezTo>
                    <a:pt x="11821" y="19093"/>
                    <a:pt x="11927" y="19018"/>
                    <a:pt x="12010" y="18934"/>
                  </a:cubicBezTo>
                  <a:cubicBezTo>
                    <a:pt x="12225" y="18717"/>
                    <a:pt x="12448" y="18499"/>
                    <a:pt x="12669" y="18284"/>
                  </a:cubicBezTo>
                  <a:cubicBezTo>
                    <a:pt x="12699" y="18259"/>
                    <a:pt x="12727" y="18234"/>
                    <a:pt x="12763" y="18203"/>
                  </a:cubicBezTo>
                  <a:close/>
                  <a:moveTo>
                    <a:pt x="30378" y="19501"/>
                  </a:moveTo>
                  <a:cubicBezTo>
                    <a:pt x="30423" y="19506"/>
                    <a:pt x="30412" y="19540"/>
                    <a:pt x="30414" y="19562"/>
                  </a:cubicBezTo>
                  <a:cubicBezTo>
                    <a:pt x="30442" y="19855"/>
                    <a:pt x="30468" y="20145"/>
                    <a:pt x="30495" y="20435"/>
                  </a:cubicBezTo>
                  <a:cubicBezTo>
                    <a:pt x="30501" y="20519"/>
                    <a:pt x="30481" y="20586"/>
                    <a:pt x="30440" y="20650"/>
                  </a:cubicBezTo>
                  <a:cubicBezTo>
                    <a:pt x="29592" y="21970"/>
                    <a:pt x="28596" y="23152"/>
                    <a:pt x="27374" y="24146"/>
                  </a:cubicBezTo>
                  <a:cubicBezTo>
                    <a:pt x="26266" y="25044"/>
                    <a:pt x="25066" y="25794"/>
                    <a:pt x="23797" y="26444"/>
                  </a:cubicBezTo>
                  <a:cubicBezTo>
                    <a:pt x="23005" y="26843"/>
                    <a:pt x="22213" y="27242"/>
                    <a:pt x="21423" y="27638"/>
                  </a:cubicBezTo>
                  <a:cubicBezTo>
                    <a:pt x="21309" y="27694"/>
                    <a:pt x="21191" y="27736"/>
                    <a:pt x="21074" y="27783"/>
                  </a:cubicBezTo>
                  <a:cubicBezTo>
                    <a:pt x="20971" y="27820"/>
                    <a:pt x="20865" y="27848"/>
                    <a:pt x="20787" y="27903"/>
                  </a:cubicBezTo>
                  <a:cubicBezTo>
                    <a:pt x="20954" y="27898"/>
                    <a:pt x="21105" y="27803"/>
                    <a:pt x="21272" y="27756"/>
                  </a:cubicBezTo>
                  <a:cubicBezTo>
                    <a:pt x="21509" y="27686"/>
                    <a:pt x="21747" y="27616"/>
                    <a:pt x="21984" y="27549"/>
                  </a:cubicBezTo>
                  <a:cubicBezTo>
                    <a:pt x="22871" y="27304"/>
                    <a:pt x="23719" y="26960"/>
                    <a:pt x="24545" y="26556"/>
                  </a:cubicBezTo>
                  <a:cubicBezTo>
                    <a:pt x="26115" y="25789"/>
                    <a:pt x="27513" y="24784"/>
                    <a:pt x="28763" y="23571"/>
                  </a:cubicBezTo>
                  <a:cubicBezTo>
                    <a:pt x="29377" y="22974"/>
                    <a:pt x="29898" y="22304"/>
                    <a:pt x="30367" y="21585"/>
                  </a:cubicBezTo>
                  <a:lnTo>
                    <a:pt x="30470" y="21428"/>
                  </a:lnTo>
                  <a:cubicBezTo>
                    <a:pt x="30473" y="21426"/>
                    <a:pt x="30484" y="21423"/>
                    <a:pt x="30498" y="21414"/>
                  </a:cubicBezTo>
                  <a:lnTo>
                    <a:pt x="30498" y="21414"/>
                  </a:lnTo>
                  <a:cubicBezTo>
                    <a:pt x="30515" y="21548"/>
                    <a:pt x="30498" y="21677"/>
                    <a:pt x="30493" y="21802"/>
                  </a:cubicBezTo>
                  <a:cubicBezTo>
                    <a:pt x="30414" y="23105"/>
                    <a:pt x="30091" y="24346"/>
                    <a:pt x="29558" y="25538"/>
                  </a:cubicBezTo>
                  <a:cubicBezTo>
                    <a:pt x="29017" y="26737"/>
                    <a:pt x="28294" y="27811"/>
                    <a:pt x="27385" y="28754"/>
                  </a:cubicBezTo>
                  <a:cubicBezTo>
                    <a:pt x="26428" y="29745"/>
                    <a:pt x="25309" y="30512"/>
                    <a:pt x="24071" y="31106"/>
                  </a:cubicBezTo>
                  <a:cubicBezTo>
                    <a:pt x="23314" y="31469"/>
                    <a:pt x="22528" y="31751"/>
                    <a:pt x="21713" y="31963"/>
                  </a:cubicBezTo>
                  <a:cubicBezTo>
                    <a:pt x="20954" y="32163"/>
                    <a:pt x="20184" y="32295"/>
                    <a:pt x="19398" y="32364"/>
                  </a:cubicBezTo>
                  <a:cubicBezTo>
                    <a:pt x="18999" y="32401"/>
                    <a:pt x="18601" y="32420"/>
                    <a:pt x="18203" y="32420"/>
                  </a:cubicBezTo>
                  <a:cubicBezTo>
                    <a:pt x="17581" y="32420"/>
                    <a:pt x="16959" y="32374"/>
                    <a:pt x="16340" y="32281"/>
                  </a:cubicBezTo>
                  <a:cubicBezTo>
                    <a:pt x="16320" y="32278"/>
                    <a:pt x="16298" y="32269"/>
                    <a:pt x="16267" y="32264"/>
                  </a:cubicBezTo>
                  <a:cubicBezTo>
                    <a:pt x="16237" y="32149"/>
                    <a:pt x="16148" y="32060"/>
                    <a:pt x="16075" y="31968"/>
                  </a:cubicBezTo>
                  <a:cubicBezTo>
                    <a:pt x="15776" y="31586"/>
                    <a:pt x="15520" y="31176"/>
                    <a:pt x="15269" y="30760"/>
                  </a:cubicBezTo>
                  <a:cubicBezTo>
                    <a:pt x="15185" y="30621"/>
                    <a:pt x="15107" y="30476"/>
                    <a:pt x="15026" y="30336"/>
                  </a:cubicBezTo>
                  <a:cubicBezTo>
                    <a:pt x="15034" y="30320"/>
                    <a:pt x="15044" y="30315"/>
                    <a:pt x="15054" y="30315"/>
                  </a:cubicBezTo>
                  <a:cubicBezTo>
                    <a:pt x="15058" y="30315"/>
                    <a:pt x="15061" y="30316"/>
                    <a:pt x="15065" y="30317"/>
                  </a:cubicBezTo>
                  <a:cubicBezTo>
                    <a:pt x="15459" y="30382"/>
                    <a:pt x="15861" y="30393"/>
                    <a:pt x="16261" y="30393"/>
                  </a:cubicBezTo>
                  <a:cubicBezTo>
                    <a:pt x="16337" y="30393"/>
                    <a:pt x="16412" y="30392"/>
                    <a:pt x="16488" y="30392"/>
                  </a:cubicBezTo>
                  <a:cubicBezTo>
                    <a:pt x="17344" y="30386"/>
                    <a:pt x="18195" y="30303"/>
                    <a:pt x="19043" y="30169"/>
                  </a:cubicBezTo>
                  <a:cubicBezTo>
                    <a:pt x="19518" y="30091"/>
                    <a:pt x="19983" y="29982"/>
                    <a:pt x="20444" y="29842"/>
                  </a:cubicBezTo>
                  <a:cubicBezTo>
                    <a:pt x="20776" y="29745"/>
                    <a:pt x="21111" y="29658"/>
                    <a:pt x="21443" y="29563"/>
                  </a:cubicBezTo>
                  <a:cubicBezTo>
                    <a:pt x="21788" y="29466"/>
                    <a:pt x="22118" y="29323"/>
                    <a:pt x="22444" y="29178"/>
                  </a:cubicBezTo>
                  <a:cubicBezTo>
                    <a:pt x="22952" y="28947"/>
                    <a:pt x="23479" y="28752"/>
                    <a:pt x="24001" y="28553"/>
                  </a:cubicBezTo>
                  <a:cubicBezTo>
                    <a:pt x="24082" y="28520"/>
                    <a:pt x="24163" y="28484"/>
                    <a:pt x="24210" y="28447"/>
                  </a:cubicBezTo>
                  <a:lnTo>
                    <a:pt x="24210" y="28447"/>
                  </a:lnTo>
                  <a:cubicBezTo>
                    <a:pt x="23967" y="28489"/>
                    <a:pt x="23716" y="28601"/>
                    <a:pt x="23465" y="28696"/>
                  </a:cubicBezTo>
                  <a:cubicBezTo>
                    <a:pt x="23122" y="28821"/>
                    <a:pt x="22770" y="28916"/>
                    <a:pt x="22419" y="29000"/>
                  </a:cubicBezTo>
                  <a:cubicBezTo>
                    <a:pt x="21830" y="29142"/>
                    <a:pt x="21244" y="29296"/>
                    <a:pt x="20661" y="29460"/>
                  </a:cubicBezTo>
                  <a:cubicBezTo>
                    <a:pt x="20366" y="29544"/>
                    <a:pt x="20053" y="29583"/>
                    <a:pt x="19752" y="29641"/>
                  </a:cubicBezTo>
                  <a:cubicBezTo>
                    <a:pt x="19169" y="29753"/>
                    <a:pt x="18583" y="29842"/>
                    <a:pt x="17994" y="29895"/>
                  </a:cubicBezTo>
                  <a:cubicBezTo>
                    <a:pt x="17462" y="29944"/>
                    <a:pt x="16929" y="29977"/>
                    <a:pt x="16396" y="29977"/>
                  </a:cubicBezTo>
                  <a:cubicBezTo>
                    <a:pt x="16082" y="29977"/>
                    <a:pt x="15769" y="29966"/>
                    <a:pt x="15456" y="29940"/>
                  </a:cubicBezTo>
                  <a:cubicBezTo>
                    <a:pt x="15238" y="29920"/>
                    <a:pt x="15026" y="29890"/>
                    <a:pt x="14817" y="29842"/>
                  </a:cubicBezTo>
                  <a:cubicBezTo>
                    <a:pt x="14778" y="29837"/>
                    <a:pt x="14747" y="29826"/>
                    <a:pt x="14730" y="29792"/>
                  </a:cubicBezTo>
                  <a:cubicBezTo>
                    <a:pt x="14596" y="29521"/>
                    <a:pt x="14457" y="29256"/>
                    <a:pt x="14337" y="28972"/>
                  </a:cubicBezTo>
                  <a:cubicBezTo>
                    <a:pt x="14423" y="28961"/>
                    <a:pt x="14496" y="28955"/>
                    <a:pt x="14580" y="28950"/>
                  </a:cubicBezTo>
                  <a:cubicBezTo>
                    <a:pt x="15280" y="28916"/>
                    <a:pt x="15963" y="28782"/>
                    <a:pt x="16644" y="28606"/>
                  </a:cubicBezTo>
                  <a:cubicBezTo>
                    <a:pt x="17707" y="28330"/>
                    <a:pt x="18748" y="27979"/>
                    <a:pt x="19760" y="27555"/>
                  </a:cubicBezTo>
                  <a:cubicBezTo>
                    <a:pt x="21761" y="26726"/>
                    <a:pt x="23649" y="25691"/>
                    <a:pt x="25435" y="24464"/>
                  </a:cubicBezTo>
                  <a:cubicBezTo>
                    <a:pt x="26612" y="23657"/>
                    <a:pt x="27703" y="22751"/>
                    <a:pt x="28685" y="21718"/>
                  </a:cubicBezTo>
                  <a:cubicBezTo>
                    <a:pt x="29307" y="21066"/>
                    <a:pt x="29848" y="20351"/>
                    <a:pt x="30322" y="19587"/>
                  </a:cubicBezTo>
                  <a:cubicBezTo>
                    <a:pt x="30339" y="19556"/>
                    <a:pt x="30359" y="19528"/>
                    <a:pt x="30378" y="19501"/>
                  </a:cubicBezTo>
                  <a:close/>
                  <a:moveTo>
                    <a:pt x="29937" y="26057"/>
                  </a:moveTo>
                  <a:cubicBezTo>
                    <a:pt x="31078" y="26690"/>
                    <a:pt x="32016" y="27527"/>
                    <a:pt x="32755" y="28620"/>
                  </a:cubicBezTo>
                  <a:cubicBezTo>
                    <a:pt x="32741" y="28622"/>
                    <a:pt x="32727" y="28623"/>
                    <a:pt x="32714" y="28623"/>
                  </a:cubicBezTo>
                  <a:cubicBezTo>
                    <a:pt x="32652" y="28623"/>
                    <a:pt x="32611" y="28602"/>
                    <a:pt x="32577" y="28581"/>
                  </a:cubicBezTo>
                  <a:cubicBezTo>
                    <a:pt x="32409" y="28514"/>
                    <a:pt x="32242" y="28445"/>
                    <a:pt x="32080" y="28378"/>
                  </a:cubicBezTo>
                  <a:cubicBezTo>
                    <a:pt x="32005" y="28350"/>
                    <a:pt x="31935" y="28327"/>
                    <a:pt x="31860" y="28319"/>
                  </a:cubicBezTo>
                  <a:cubicBezTo>
                    <a:pt x="31853" y="28319"/>
                    <a:pt x="31847" y="28318"/>
                    <a:pt x="31840" y="28318"/>
                  </a:cubicBezTo>
                  <a:cubicBezTo>
                    <a:pt x="31694" y="28318"/>
                    <a:pt x="31587" y="28440"/>
                    <a:pt x="31609" y="28592"/>
                  </a:cubicBezTo>
                  <a:cubicBezTo>
                    <a:pt x="31617" y="28676"/>
                    <a:pt x="31656" y="28746"/>
                    <a:pt x="31698" y="28816"/>
                  </a:cubicBezTo>
                  <a:cubicBezTo>
                    <a:pt x="31918" y="29181"/>
                    <a:pt x="32086" y="29574"/>
                    <a:pt x="32225" y="29976"/>
                  </a:cubicBezTo>
                  <a:cubicBezTo>
                    <a:pt x="32432" y="30565"/>
                    <a:pt x="32557" y="31167"/>
                    <a:pt x="32496" y="31795"/>
                  </a:cubicBezTo>
                  <a:cubicBezTo>
                    <a:pt x="32459" y="32211"/>
                    <a:pt x="32365" y="32610"/>
                    <a:pt x="32147" y="32972"/>
                  </a:cubicBezTo>
                  <a:cubicBezTo>
                    <a:pt x="32013" y="33198"/>
                    <a:pt x="31848" y="33396"/>
                    <a:pt x="31631" y="33550"/>
                  </a:cubicBezTo>
                  <a:cubicBezTo>
                    <a:pt x="31542" y="33617"/>
                    <a:pt x="31444" y="33673"/>
                    <a:pt x="31335" y="33706"/>
                  </a:cubicBezTo>
                  <a:cubicBezTo>
                    <a:pt x="31253" y="33734"/>
                    <a:pt x="31174" y="33747"/>
                    <a:pt x="31096" y="33747"/>
                  </a:cubicBezTo>
                  <a:cubicBezTo>
                    <a:pt x="30946" y="33747"/>
                    <a:pt x="30804" y="33698"/>
                    <a:pt x="30668" y="33606"/>
                  </a:cubicBezTo>
                  <a:cubicBezTo>
                    <a:pt x="30512" y="33502"/>
                    <a:pt x="30395" y="33363"/>
                    <a:pt x="30286" y="33212"/>
                  </a:cubicBezTo>
                  <a:cubicBezTo>
                    <a:pt x="30035" y="32855"/>
                    <a:pt x="29859" y="32465"/>
                    <a:pt x="29711" y="32060"/>
                  </a:cubicBezTo>
                  <a:cubicBezTo>
                    <a:pt x="29477" y="31432"/>
                    <a:pt x="29310" y="30788"/>
                    <a:pt x="29159" y="30135"/>
                  </a:cubicBezTo>
                  <a:cubicBezTo>
                    <a:pt x="29022" y="29541"/>
                    <a:pt x="28922" y="28941"/>
                    <a:pt x="28796" y="28344"/>
                  </a:cubicBezTo>
                  <a:cubicBezTo>
                    <a:pt x="28791" y="28308"/>
                    <a:pt x="28791" y="28272"/>
                    <a:pt x="28771" y="28238"/>
                  </a:cubicBezTo>
                  <a:cubicBezTo>
                    <a:pt x="28699" y="28096"/>
                    <a:pt x="28752" y="27993"/>
                    <a:pt x="28841" y="27876"/>
                  </a:cubicBezTo>
                  <a:cubicBezTo>
                    <a:pt x="29014" y="27661"/>
                    <a:pt x="29162" y="27424"/>
                    <a:pt x="29315" y="27184"/>
                  </a:cubicBezTo>
                  <a:cubicBezTo>
                    <a:pt x="29366" y="27225"/>
                    <a:pt x="29385" y="27273"/>
                    <a:pt x="29410" y="27318"/>
                  </a:cubicBezTo>
                  <a:cubicBezTo>
                    <a:pt x="29929" y="28224"/>
                    <a:pt x="30353" y="29170"/>
                    <a:pt x="30652" y="30171"/>
                  </a:cubicBezTo>
                  <a:cubicBezTo>
                    <a:pt x="30780" y="30596"/>
                    <a:pt x="30878" y="31028"/>
                    <a:pt x="30931" y="31472"/>
                  </a:cubicBezTo>
                  <a:cubicBezTo>
                    <a:pt x="30956" y="31678"/>
                    <a:pt x="30984" y="31879"/>
                    <a:pt x="31012" y="32085"/>
                  </a:cubicBezTo>
                  <a:cubicBezTo>
                    <a:pt x="31017" y="32130"/>
                    <a:pt x="31028" y="32183"/>
                    <a:pt x="31042" y="32228"/>
                  </a:cubicBezTo>
                  <a:cubicBezTo>
                    <a:pt x="31071" y="32326"/>
                    <a:pt x="31118" y="32376"/>
                    <a:pt x="31171" y="32376"/>
                  </a:cubicBezTo>
                  <a:cubicBezTo>
                    <a:pt x="31173" y="32376"/>
                    <a:pt x="31176" y="32376"/>
                    <a:pt x="31179" y="32375"/>
                  </a:cubicBezTo>
                  <a:cubicBezTo>
                    <a:pt x="31263" y="32364"/>
                    <a:pt x="31282" y="32295"/>
                    <a:pt x="31302" y="32233"/>
                  </a:cubicBezTo>
                  <a:cubicBezTo>
                    <a:pt x="31330" y="32127"/>
                    <a:pt x="31346" y="32024"/>
                    <a:pt x="31349" y="31915"/>
                  </a:cubicBezTo>
                  <a:cubicBezTo>
                    <a:pt x="31360" y="31552"/>
                    <a:pt x="31307" y="31193"/>
                    <a:pt x="31246" y="30833"/>
                  </a:cubicBezTo>
                  <a:cubicBezTo>
                    <a:pt x="31151" y="30311"/>
                    <a:pt x="30984" y="29809"/>
                    <a:pt x="30805" y="29309"/>
                  </a:cubicBezTo>
                  <a:cubicBezTo>
                    <a:pt x="30587" y="28682"/>
                    <a:pt x="30311" y="28079"/>
                    <a:pt x="29982" y="27504"/>
                  </a:cubicBezTo>
                  <a:cubicBezTo>
                    <a:pt x="29851" y="27273"/>
                    <a:pt x="29709" y="27053"/>
                    <a:pt x="29519" y="26852"/>
                  </a:cubicBezTo>
                  <a:cubicBezTo>
                    <a:pt x="29667" y="26598"/>
                    <a:pt x="29801" y="26333"/>
                    <a:pt x="29937" y="26057"/>
                  </a:cubicBezTo>
                  <a:close/>
                  <a:moveTo>
                    <a:pt x="9430" y="28841"/>
                  </a:moveTo>
                  <a:cubicBezTo>
                    <a:pt x="9840" y="29349"/>
                    <a:pt x="10278" y="29814"/>
                    <a:pt x="10760" y="30255"/>
                  </a:cubicBezTo>
                  <a:cubicBezTo>
                    <a:pt x="10727" y="30328"/>
                    <a:pt x="10696" y="30400"/>
                    <a:pt x="10660" y="30470"/>
                  </a:cubicBezTo>
                  <a:cubicBezTo>
                    <a:pt x="10292" y="31232"/>
                    <a:pt x="10035" y="32032"/>
                    <a:pt x="9795" y="32841"/>
                  </a:cubicBezTo>
                  <a:cubicBezTo>
                    <a:pt x="9569" y="33617"/>
                    <a:pt x="9385" y="34401"/>
                    <a:pt x="9282" y="35201"/>
                  </a:cubicBezTo>
                  <a:cubicBezTo>
                    <a:pt x="9260" y="35400"/>
                    <a:pt x="9246" y="35592"/>
                    <a:pt x="9254" y="35793"/>
                  </a:cubicBezTo>
                  <a:cubicBezTo>
                    <a:pt x="9293" y="35776"/>
                    <a:pt x="9290" y="35737"/>
                    <a:pt x="9301" y="35709"/>
                  </a:cubicBezTo>
                  <a:cubicBezTo>
                    <a:pt x="9480" y="35137"/>
                    <a:pt x="9684" y="34571"/>
                    <a:pt x="9907" y="34013"/>
                  </a:cubicBezTo>
                  <a:cubicBezTo>
                    <a:pt x="9943" y="33924"/>
                    <a:pt x="9963" y="33832"/>
                    <a:pt x="9988" y="33742"/>
                  </a:cubicBezTo>
                  <a:cubicBezTo>
                    <a:pt x="10228" y="32827"/>
                    <a:pt x="10501" y="31926"/>
                    <a:pt x="10875" y="31053"/>
                  </a:cubicBezTo>
                  <a:cubicBezTo>
                    <a:pt x="10945" y="30888"/>
                    <a:pt x="11025" y="30729"/>
                    <a:pt x="11106" y="30548"/>
                  </a:cubicBezTo>
                  <a:cubicBezTo>
                    <a:pt x="11734" y="31067"/>
                    <a:pt x="12406" y="31502"/>
                    <a:pt x="13132" y="31862"/>
                  </a:cubicBezTo>
                  <a:cubicBezTo>
                    <a:pt x="12964" y="32177"/>
                    <a:pt x="12808" y="32490"/>
                    <a:pt x="12655" y="32805"/>
                  </a:cubicBezTo>
                  <a:cubicBezTo>
                    <a:pt x="12339" y="33449"/>
                    <a:pt x="12060" y="34108"/>
                    <a:pt x="11787" y="34772"/>
                  </a:cubicBezTo>
                  <a:cubicBezTo>
                    <a:pt x="11483" y="35497"/>
                    <a:pt x="11229" y="36245"/>
                    <a:pt x="10914" y="36967"/>
                  </a:cubicBezTo>
                  <a:cubicBezTo>
                    <a:pt x="10671" y="37534"/>
                    <a:pt x="10409" y="38086"/>
                    <a:pt x="10085" y="38611"/>
                  </a:cubicBezTo>
                  <a:cubicBezTo>
                    <a:pt x="10043" y="38680"/>
                    <a:pt x="9999" y="38750"/>
                    <a:pt x="9949" y="38811"/>
                  </a:cubicBezTo>
                  <a:cubicBezTo>
                    <a:pt x="9810" y="38994"/>
                    <a:pt x="9610" y="39093"/>
                    <a:pt x="9396" y="39093"/>
                  </a:cubicBezTo>
                  <a:cubicBezTo>
                    <a:pt x="9335" y="39093"/>
                    <a:pt x="9272" y="39085"/>
                    <a:pt x="9209" y="39068"/>
                  </a:cubicBezTo>
                  <a:cubicBezTo>
                    <a:pt x="8877" y="38976"/>
                    <a:pt x="8598" y="38789"/>
                    <a:pt x="8353" y="38555"/>
                  </a:cubicBezTo>
                  <a:cubicBezTo>
                    <a:pt x="7786" y="38022"/>
                    <a:pt x="7508" y="37361"/>
                    <a:pt x="7468" y="36594"/>
                  </a:cubicBezTo>
                  <a:cubicBezTo>
                    <a:pt x="7438" y="36008"/>
                    <a:pt x="7577" y="35453"/>
                    <a:pt x="7775" y="34914"/>
                  </a:cubicBezTo>
                  <a:cubicBezTo>
                    <a:pt x="7859" y="34683"/>
                    <a:pt x="7957" y="34457"/>
                    <a:pt x="8049" y="34225"/>
                  </a:cubicBezTo>
                  <a:cubicBezTo>
                    <a:pt x="8085" y="34125"/>
                    <a:pt x="8127" y="34024"/>
                    <a:pt x="8110" y="33913"/>
                  </a:cubicBezTo>
                  <a:cubicBezTo>
                    <a:pt x="8086" y="33756"/>
                    <a:pt x="7979" y="33658"/>
                    <a:pt x="7828" y="33658"/>
                  </a:cubicBezTo>
                  <a:cubicBezTo>
                    <a:pt x="7820" y="33658"/>
                    <a:pt x="7812" y="33658"/>
                    <a:pt x="7803" y="33659"/>
                  </a:cubicBezTo>
                  <a:cubicBezTo>
                    <a:pt x="7714" y="33664"/>
                    <a:pt x="7627" y="33692"/>
                    <a:pt x="7549" y="33737"/>
                  </a:cubicBezTo>
                  <a:cubicBezTo>
                    <a:pt x="7449" y="33798"/>
                    <a:pt x="7348" y="33857"/>
                    <a:pt x="7251" y="33918"/>
                  </a:cubicBezTo>
                  <a:cubicBezTo>
                    <a:pt x="6986" y="34088"/>
                    <a:pt x="6715" y="34245"/>
                    <a:pt x="6414" y="34334"/>
                  </a:cubicBezTo>
                  <a:cubicBezTo>
                    <a:pt x="6381" y="34344"/>
                    <a:pt x="6349" y="34357"/>
                    <a:pt x="6314" y="34357"/>
                  </a:cubicBezTo>
                  <a:cubicBezTo>
                    <a:pt x="6299" y="34357"/>
                    <a:pt x="6283" y="34355"/>
                    <a:pt x="6266" y="34348"/>
                  </a:cubicBezTo>
                  <a:cubicBezTo>
                    <a:pt x="6274" y="34250"/>
                    <a:pt x="6308" y="34164"/>
                    <a:pt x="6344" y="34083"/>
                  </a:cubicBezTo>
                  <a:cubicBezTo>
                    <a:pt x="6492" y="33756"/>
                    <a:pt x="6687" y="33455"/>
                    <a:pt x="6897" y="33162"/>
                  </a:cubicBezTo>
                  <a:cubicBezTo>
                    <a:pt x="7242" y="32682"/>
                    <a:pt x="7641" y="32250"/>
                    <a:pt x="8060" y="31837"/>
                  </a:cubicBezTo>
                  <a:cubicBezTo>
                    <a:pt x="8244" y="31656"/>
                    <a:pt x="8428" y="31472"/>
                    <a:pt x="8609" y="31287"/>
                  </a:cubicBezTo>
                  <a:cubicBezTo>
                    <a:pt x="8682" y="31215"/>
                    <a:pt x="8752" y="31137"/>
                    <a:pt x="8802" y="31047"/>
                  </a:cubicBezTo>
                  <a:cubicBezTo>
                    <a:pt x="8852" y="30947"/>
                    <a:pt x="8863" y="30847"/>
                    <a:pt x="8796" y="30755"/>
                  </a:cubicBezTo>
                  <a:cubicBezTo>
                    <a:pt x="8744" y="30680"/>
                    <a:pt x="8676" y="30649"/>
                    <a:pt x="8600" y="30649"/>
                  </a:cubicBezTo>
                  <a:cubicBezTo>
                    <a:pt x="8571" y="30649"/>
                    <a:pt x="8540" y="30654"/>
                    <a:pt x="8509" y="30663"/>
                  </a:cubicBezTo>
                  <a:cubicBezTo>
                    <a:pt x="8423" y="30690"/>
                    <a:pt x="8336" y="30727"/>
                    <a:pt x="8258" y="30760"/>
                  </a:cubicBezTo>
                  <a:cubicBezTo>
                    <a:pt x="7934" y="30900"/>
                    <a:pt x="7616" y="31056"/>
                    <a:pt x="7282" y="31173"/>
                  </a:cubicBezTo>
                  <a:cubicBezTo>
                    <a:pt x="7134" y="31220"/>
                    <a:pt x="6989" y="31262"/>
                    <a:pt x="6835" y="31276"/>
                  </a:cubicBezTo>
                  <a:cubicBezTo>
                    <a:pt x="6809" y="31278"/>
                    <a:pt x="6786" y="31279"/>
                    <a:pt x="6765" y="31279"/>
                  </a:cubicBezTo>
                  <a:cubicBezTo>
                    <a:pt x="6619" y="31279"/>
                    <a:pt x="6598" y="31224"/>
                    <a:pt x="6659" y="31050"/>
                  </a:cubicBezTo>
                  <a:cubicBezTo>
                    <a:pt x="6710" y="30916"/>
                    <a:pt x="6782" y="30799"/>
                    <a:pt x="6866" y="30688"/>
                  </a:cubicBezTo>
                  <a:cubicBezTo>
                    <a:pt x="7078" y="30406"/>
                    <a:pt x="7323" y="30158"/>
                    <a:pt x="7588" y="29926"/>
                  </a:cubicBezTo>
                  <a:cubicBezTo>
                    <a:pt x="8024" y="29549"/>
                    <a:pt x="8487" y="29215"/>
                    <a:pt x="9025" y="28994"/>
                  </a:cubicBezTo>
                  <a:cubicBezTo>
                    <a:pt x="9156" y="28944"/>
                    <a:pt x="9293" y="28894"/>
                    <a:pt x="9430" y="28841"/>
                  </a:cubicBezTo>
                  <a:close/>
                  <a:moveTo>
                    <a:pt x="25755" y="0"/>
                  </a:moveTo>
                  <a:cubicBezTo>
                    <a:pt x="25683" y="0"/>
                    <a:pt x="25609" y="7"/>
                    <a:pt x="25532" y="20"/>
                  </a:cubicBezTo>
                  <a:cubicBezTo>
                    <a:pt x="25259" y="70"/>
                    <a:pt x="25025" y="206"/>
                    <a:pt x="24807" y="379"/>
                  </a:cubicBezTo>
                  <a:cubicBezTo>
                    <a:pt x="24472" y="653"/>
                    <a:pt x="24207" y="982"/>
                    <a:pt x="23976" y="1342"/>
                  </a:cubicBezTo>
                  <a:cubicBezTo>
                    <a:pt x="23557" y="1986"/>
                    <a:pt x="23264" y="2684"/>
                    <a:pt x="23055" y="3423"/>
                  </a:cubicBezTo>
                  <a:cubicBezTo>
                    <a:pt x="23041" y="3471"/>
                    <a:pt x="23044" y="3521"/>
                    <a:pt x="22999" y="3557"/>
                  </a:cubicBezTo>
                  <a:cubicBezTo>
                    <a:pt x="22977" y="3507"/>
                    <a:pt x="22960" y="3459"/>
                    <a:pt x="22943" y="3415"/>
                  </a:cubicBezTo>
                  <a:cubicBezTo>
                    <a:pt x="22876" y="3256"/>
                    <a:pt x="22796" y="3111"/>
                    <a:pt x="22673" y="2985"/>
                  </a:cubicBezTo>
                  <a:cubicBezTo>
                    <a:pt x="22547" y="2855"/>
                    <a:pt x="22401" y="2788"/>
                    <a:pt x="22248" y="2788"/>
                  </a:cubicBezTo>
                  <a:cubicBezTo>
                    <a:pt x="22139" y="2788"/>
                    <a:pt x="22027" y="2822"/>
                    <a:pt x="21917" y="2890"/>
                  </a:cubicBezTo>
                  <a:cubicBezTo>
                    <a:pt x="21808" y="2957"/>
                    <a:pt x="21719" y="3044"/>
                    <a:pt x="21641" y="3144"/>
                  </a:cubicBezTo>
                  <a:cubicBezTo>
                    <a:pt x="21498" y="3334"/>
                    <a:pt x="21395" y="3540"/>
                    <a:pt x="21311" y="3758"/>
                  </a:cubicBezTo>
                  <a:cubicBezTo>
                    <a:pt x="21102" y="4307"/>
                    <a:pt x="20979" y="4874"/>
                    <a:pt x="20943" y="5460"/>
                  </a:cubicBezTo>
                  <a:cubicBezTo>
                    <a:pt x="20940" y="5499"/>
                    <a:pt x="20952" y="5543"/>
                    <a:pt x="20921" y="5591"/>
                  </a:cubicBezTo>
                  <a:cubicBezTo>
                    <a:pt x="20868" y="5529"/>
                    <a:pt x="20823" y="5479"/>
                    <a:pt x="20776" y="5432"/>
                  </a:cubicBezTo>
                  <a:cubicBezTo>
                    <a:pt x="20636" y="5298"/>
                    <a:pt x="20491" y="5175"/>
                    <a:pt x="20299" y="5119"/>
                  </a:cubicBezTo>
                  <a:cubicBezTo>
                    <a:pt x="20236" y="5101"/>
                    <a:pt x="20175" y="5092"/>
                    <a:pt x="20115" y="5092"/>
                  </a:cubicBezTo>
                  <a:cubicBezTo>
                    <a:pt x="19921" y="5092"/>
                    <a:pt x="19749" y="5189"/>
                    <a:pt x="19638" y="5370"/>
                  </a:cubicBezTo>
                  <a:cubicBezTo>
                    <a:pt x="19576" y="5468"/>
                    <a:pt x="19540" y="5571"/>
                    <a:pt x="19512" y="5680"/>
                  </a:cubicBezTo>
                  <a:cubicBezTo>
                    <a:pt x="19434" y="5984"/>
                    <a:pt x="19417" y="6291"/>
                    <a:pt x="19428" y="6601"/>
                  </a:cubicBezTo>
                  <a:cubicBezTo>
                    <a:pt x="19445" y="7212"/>
                    <a:pt x="19576" y="7803"/>
                    <a:pt x="19724" y="8389"/>
                  </a:cubicBezTo>
                  <a:cubicBezTo>
                    <a:pt x="19799" y="8701"/>
                    <a:pt x="19894" y="9011"/>
                    <a:pt x="19995" y="9332"/>
                  </a:cubicBezTo>
                  <a:cubicBezTo>
                    <a:pt x="19830" y="9328"/>
                    <a:pt x="19667" y="9326"/>
                    <a:pt x="19505" y="9326"/>
                  </a:cubicBezTo>
                  <a:cubicBezTo>
                    <a:pt x="19317" y="9326"/>
                    <a:pt x="19131" y="9329"/>
                    <a:pt x="18946" y="9335"/>
                  </a:cubicBezTo>
                  <a:cubicBezTo>
                    <a:pt x="18932" y="9301"/>
                    <a:pt x="18918" y="9276"/>
                    <a:pt x="18912" y="9251"/>
                  </a:cubicBezTo>
                  <a:cubicBezTo>
                    <a:pt x="18837" y="9011"/>
                    <a:pt x="18731" y="8785"/>
                    <a:pt x="18600" y="8567"/>
                  </a:cubicBezTo>
                  <a:cubicBezTo>
                    <a:pt x="18123" y="7784"/>
                    <a:pt x="17540" y="7083"/>
                    <a:pt x="16853" y="6483"/>
                  </a:cubicBezTo>
                  <a:cubicBezTo>
                    <a:pt x="15877" y="5633"/>
                    <a:pt x="14775" y="4983"/>
                    <a:pt x="13573" y="4511"/>
                  </a:cubicBezTo>
                  <a:cubicBezTo>
                    <a:pt x="13054" y="4307"/>
                    <a:pt x="12526" y="4140"/>
                    <a:pt x="11968" y="4073"/>
                  </a:cubicBezTo>
                  <a:cubicBezTo>
                    <a:pt x="11858" y="4060"/>
                    <a:pt x="11748" y="4052"/>
                    <a:pt x="11638" y="4052"/>
                  </a:cubicBezTo>
                  <a:cubicBezTo>
                    <a:pt x="11482" y="4052"/>
                    <a:pt x="11326" y="4069"/>
                    <a:pt x="11171" y="4115"/>
                  </a:cubicBezTo>
                  <a:cubicBezTo>
                    <a:pt x="10811" y="4218"/>
                    <a:pt x="10657" y="4508"/>
                    <a:pt x="10772" y="4865"/>
                  </a:cubicBezTo>
                  <a:cubicBezTo>
                    <a:pt x="10799" y="4944"/>
                    <a:pt x="10839" y="5022"/>
                    <a:pt x="10880" y="5094"/>
                  </a:cubicBezTo>
                  <a:cubicBezTo>
                    <a:pt x="11009" y="5306"/>
                    <a:pt x="11162" y="5496"/>
                    <a:pt x="11343" y="5666"/>
                  </a:cubicBezTo>
                  <a:cubicBezTo>
                    <a:pt x="11756" y="6065"/>
                    <a:pt x="12219" y="6394"/>
                    <a:pt x="12697" y="6707"/>
                  </a:cubicBezTo>
                  <a:cubicBezTo>
                    <a:pt x="12733" y="6729"/>
                    <a:pt x="12777" y="6748"/>
                    <a:pt x="12805" y="6790"/>
                  </a:cubicBezTo>
                  <a:cubicBezTo>
                    <a:pt x="12785" y="6793"/>
                    <a:pt x="12769" y="6800"/>
                    <a:pt x="12751" y="6800"/>
                  </a:cubicBezTo>
                  <a:cubicBezTo>
                    <a:pt x="12747" y="6800"/>
                    <a:pt x="12743" y="6800"/>
                    <a:pt x="12738" y="6799"/>
                  </a:cubicBezTo>
                  <a:cubicBezTo>
                    <a:pt x="12593" y="6790"/>
                    <a:pt x="12449" y="6786"/>
                    <a:pt x="12304" y="6786"/>
                  </a:cubicBezTo>
                  <a:cubicBezTo>
                    <a:pt x="12002" y="6786"/>
                    <a:pt x="11700" y="6802"/>
                    <a:pt x="11396" y="6821"/>
                  </a:cubicBezTo>
                  <a:cubicBezTo>
                    <a:pt x="10495" y="6880"/>
                    <a:pt x="9644" y="7103"/>
                    <a:pt x="8847" y="7521"/>
                  </a:cubicBezTo>
                  <a:cubicBezTo>
                    <a:pt x="8007" y="7968"/>
                    <a:pt x="7282" y="8548"/>
                    <a:pt x="6740" y="9337"/>
                  </a:cubicBezTo>
                  <a:cubicBezTo>
                    <a:pt x="6710" y="9379"/>
                    <a:pt x="6673" y="9404"/>
                    <a:pt x="6626" y="9418"/>
                  </a:cubicBezTo>
                  <a:cubicBezTo>
                    <a:pt x="6464" y="9463"/>
                    <a:pt x="6308" y="9513"/>
                    <a:pt x="6152" y="9569"/>
                  </a:cubicBezTo>
                  <a:cubicBezTo>
                    <a:pt x="4734" y="10060"/>
                    <a:pt x="3504" y="10849"/>
                    <a:pt x="2447" y="11912"/>
                  </a:cubicBezTo>
                  <a:cubicBezTo>
                    <a:pt x="1496" y="12866"/>
                    <a:pt x="779" y="13968"/>
                    <a:pt x="321" y="15238"/>
                  </a:cubicBezTo>
                  <a:cubicBezTo>
                    <a:pt x="173" y="15642"/>
                    <a:pt x="53" y="16055"/>
                    <a:pt x="17" y="16488"/>
                  </a:cubicBezTo>
                  <a:cubicBezTo>
                    <a:pt x="0" y="16686"/>
                    <a:pt x="14" y="16881"/>
                    <a:pt x="89" y="17071"/>
                  </a:cubicBezTo>
                  <a:cubicBezTo>
                    <a:pt x="219" y="17377"/>
                    <a:pt x="515" y="17561"/>
                    <a:pt x="878" y="17561"/>
                  </a:cubicBezTo>
                  <a:cubicBezTo>
                    <a:pt x="898" y="17561"/>
                    <a:pt x="919" y="17560"/>
                    <a:pt x="940" y="17559"/>
                  </a:cubicBezTo>
                  <a:cubicBezTo>
                    <a:pt x="1233" y="17539"/>
                    <a:pt x="1518" y="17464"/>
                    <a:pt x="1791" y="17366"/>
                  </a:cubicBezTo>
                  <a:cubicBezTo>
                    <a:pt x="2187" y="17227"/>
                    <a:pt x="2564" y="17046"/>
                    <a:pt x="2943" y="16878"/>
                  </a:cubicBezTo>
                  <a:cubicBezTo>
                    <a:pt x="3013" y="16848"/>
                    <a:pt x="3075" y="16811"/>
                    <a:pt x="3153" y="16794"/>
                  </a:cubicBezTo>
                  <a:cubicBezTo>
                    <a:pt x="3153" y="16808"/>
                    <a:pt x="3158" y="16820"/>
                    <a:pt x="3155" y="16825"/>
                  </a:cubicBezTo>
                  <a:cubicBezTo>
                    <a:pt x="3141" y="16861"/>
                    <a:pt x="3125" y="16889"/>
                    <a:pt x="3102" y="16920"/>
                  </a:cubicBezTo>
                  <a:cubicBezTo>
                    <a:pt x="2723" y="17545"/>
                    <a:pt x="2372" y="18187"/>
                    <a:pt x="2079" y="18856"/>
                  </a:cubicBezTo>
                  <a:cubicBezTo>
                    <a:pt x="1699" y="19729"/>
                    <a:pt x="1378" y="20630"/>
                    <a:pt x="1108" y="21548"/>
                  </a:cubicBezTo>
                  <a:cubicBezTo>
                    <a:pt x="731" y="22846"/>
                    <a:pt x="452" y="24157"/>
                    <a:pt x="514" y="25515"/>
                  </a:cubicBezTo>
                  <a:cubicBezTo>
                    <a:pt x="514" y="25538"/>
                    <a:pt x="514" y="25560"/>
                    <a:pt x="502" y="25580"/>
                  </a:cubicBezTo>
                  <a:cubicBezTo>
                    <a:pt x="499" y="25585"/>
                    <a:pt x="494" y="25587"/>
                    <a:pt x="490" y="25587"/>
                  </a:cubicBezTo>
                  <a:cubicBezTo>
                    <a:pt x="481" y="25587"/>
                    <a:pt x="470" y="25578"/>
                    <a:pt x="461" y="25568"/>
                  </a:cubicBezTo>
                  <a:lnTo>
                    <a:pt x="461" y="25568"/>
                  </a:lnTo>
                  <a:cubicBezTo>
                    <a:pt x="463" y="25596"/>
                    <a:pt x="466" y="25621"/>
                    <a:pt x="472" y="25649"/>
                  </a:cubicBezTo>
                  <a:cubicBezTo>
                    <a:pt x="482" y="25641"/>
                    <a:pt x="491" y="25637"/>
                    <a:pt x="498" y="25637"/>
                  </a:cubicBezTo>
                  <a:cubicBezTo>
                    <a:pt x="512" y="25637"/>
                    <a:pt x="520" y="25651"/>
                    <a:pt x="522" y="25672"/>
                  </a:cubicBezTo>
                  <a:cubicBezTo>
                    <a:pt x="522" y="25695"/>
                    <a:pt x="536" y="25732"/>
                    <a:pt x="504" y="25732"/>
                  </a:cubicBezTo>
                  <a:cubicBezTo>
                    <a:pt x="498" y="25732"/>
                    <a:pt x="490" y="25731"/>
                    <a:pt x="480" y="25727"/>
                  </a:cubicBezTo>
                  <a:lnTo>
                    <a:pt x="480" y="25727"/>
                  </a:lnTo>
                  <a:cubicBezTo>
                    <a:pt x="514" y="25962"/>
                    <a:pt x="547" y="26193"/>
                    <a:pt x="578" y="26422"/>
                  </a:cubicBezTo>
                  <a:cubicBezTo>
                    <a:pt x="589" y="26417"/>
                    <a:pt x="597" y="26415"/>
                    <a:pt x="604" y="26415"/>
                  </a:cubicBezTo>
                  <a:cubicBezTo>
                    <a:pt x="632" y="26415"/>
                    <a:pt x="629" y="26450"/>
                    <a:pt x="633" y="26472"/>
                  </a:cubicBezTo>
                  <a:cubicBezTo>
                    <a:pt x="640" y="26495"/>
                    <a:pt x="632" y="26507"/>
                    <a:pt x="614" y="26507"/>
                  </a:cubicBezTo>
                  <a:cubicBezTo>
                    <a:pt x="608" y="26507"/>
                    <a:pt x="600" y="26506"/>
                    <a:pt x="592" y="26503"/>
                  </a:cubicBezTo>
                  <a:lnTo>
                    <a:pt x="592" y="26503"/>
                  </a:lnTo>
                  <a:cubicBezTo>
                    <a:pt x="592" y="26520"/>
                    <a:pt x="597" y="26536"/>
                    <a:pt x="600" y="26556"/>
                  </a:cubicBezTo>
                  <a:cubicBezTo>
                    <a:pt x="607" y="26539"/>
                    <a:pt x="619" y="26523"/>
                    <a:pt x="630" y="26523"/>
                  </a:cubicBezTo>
                  <a:cubicBezTo>
                    <a:pt x="635" y="26523"/>
                    <a:pt x="640" y="26527"/>
                    <a:pt x="645" y="26536"/>
                  </a:cubicBezTo>
                  <a:cubicBezTo>
                    <a:pt x="670" y="26584"/>
                    <a:pt x="681" y="26634"/>
                    <a:pt x="698" y="26687"/>
                  </a:cubicBezTo>
                  <a:cubicBezTo>
                    <a:pt x="823" y="27094"/>
                    <a:pt x="1021" y="27463"/>
                    <a:pt x="1303" y="27783"/>
                  </a:cubicBezTo>
                  <a:cubicBezTo>
                    <a:pt x="1774" y="28319"/>
                    <a:pt x="2383" y="28584"/>
                    <a:pt x="3080" y="28668"/>
                  </a:cubicBezTo>
                  <a:cubicBezTo>
                    <a:pt x="3212" y="28684"/>
                    <a:pt x="3343" y="28692"/>
                    <a:pt x="3475" y="28692"/>
                  </a:cubicBezTo>
                  <a:cubicBezTo>
                    <a:pt x="3810" y="28692"/>
                    <a:pt x="4143" y="28643"/>
                    <a:pt x="4469" y="28573"/>
                  </a:cubicBezTo>
                  <a:cubicBezTo>
                    <a:pt x="5387" y="28378"/>
                    <a:pt x="6255" y="28051"/>
                    <a:pt x="7075" y="27591"/>
                  </a:cubicBezTo>
                  <a:cubicBezTo>
                    <a:pt x="7418" y="27396"/>
                    <a:pt x="7745" y="27175"/>
                    <a:pt x="8040" y="26913"/>
                  </a:cubicBezTo>
                  <a:cubicBezTo>
                    <a:pt x="8065" y="26896"/>
                    <a:pt x="8091" y="26880"/>
                    <a:pt x="8130" y="26849"/>
                  </a:cubicBezTo>
                  <a:cubicBezTo>
                    <a:pt x="8431" y="27407"/>
                    <a:pt x="8757" y="27942"/>
                    <a:pt x="9137" y="28456"/>
                  </a:cubicBezTo>
                  <a:cubicBezTo>
                    <a:pt x="9028" y="28498"/>
                    <a:pt x="8930" y="28531"/>
                    <a:pt x="8835" y="28573"/>
                  </a:cubicBezTo>
                  <a:cubicBezTo>
                    <a:pt x="7915" y="28983"/>
                    <a:pt x="7153" y="29600"/>
                    <a:pt x="6520" y="30384"/>
                  </a:cubicBezTo>
                  <a:cubicBezTo>
                    <a:pt x="6403" y="30526"/>
                    <a:pt x="6308" y="30685"/>
                    <a:pt x="6241" y="30858"/>
                  </a:cubicBezTo>
                  <a:cubicBezTo>
                    <a:pt x="6199" y="30964"/>
                    <a:pt x="6177" y="31067"/>
                    <a:pt x="6168" y="31181"/>
                  </a:cubicBezTo>
                  <a:cubicBezTo>
                    <a:pt x="6157" y="31452"/>
                    <a:pt x="6311" y="31653"/>
                    <a:pt x="6576" y="31706"/>
                  </a:cubicBezTo>
                  <a:cubicBezTo>
                    <a:pt x="6642" y="31720"/>
                    <a:pt x="6707" y="31725"/>
                    <a:pt x="6771" y="31725"/>
                  </a:cubicBezTo>
                  <a:cubicBezTo>
                    <a:pt x="6916" y="31725"/>
                    <a:pt x="7058" y="31696"/>
                    <a:pt x="7201" y="31661"/>
                  </a:cubicBezTo>
                  <a:cubicBezTo>
                    <a:pt x="7371" y="31619"/>
                    <a:pt x="7530" y="31544"/>
                    <a:pt x="7703" y="31485"/>
                  </a:cubicBezTo>
                  <a:lnTo>
                    <a:pt x="7703" y="31485"/>
                  </a:lnTo>
                  <a:cubicBezTo>
                    <a:pt x="7697" y="31552"/>
                    <a:pt x="7647" y="31578"/>
                    <a:pt x="7616" y="31608"/>
                  </a:cubicBezTo>
                  <a:cubicBezTo>
                    <a:pt x="7195" y="32027"/>
                    <a:pt x="6804" y="32470"/>
                    <a:pt x="6461" y="32953"/>
                  </a:cubicBezTo>
                  <a:cubicBezTo>
                    <a:pt x="6260" y="33240"/>
                    <a:pt x="6082" y="33544"/>
                    <a:pt x="5942" y="33865"/>
                  </a:cubicBezTo>
                  <a:cubicBezTo>
                    <a:pt x="5873" y="34024"/>
                    <a:pt x="5814" y="34186"/>
                    <a:pt x="5814" y="34367"/>
                  </a:cubicBezTo>
                  <a:cubicBezTo>
                    <a:pt x="5814" y="34599"/>
                    <a:pt x="5954" y="34758"/>
                    <a:pt x="6182" y="34786"/>
                  </a:cubicBezTo>
                  <a:cubicBezTo>
                    <a:pt x="6211" y="34790"/>
                    <a:pt x="6239" y="34791"/>
                    <a:pt x="6267" y="34791"/>
                  </a:cubicBezTo>
                  <a:cubicBezTo>
                    <a:pt x="6405" y="34791"/>
                    <a:pt x="6538" y="34749"/>
                    <a:pt x="6668" y="34702"/>
                  </a:cubicBezTo>
                  <a:cubicBezTo>
                    <a:pt x="6905" y="34618"/>
                    <a:pt x="7125" y="34496"/>
                    <a:pt x="7337" y="34362"/>
                  </a:cubicBezTo>
                  <a:cubicBezTo>
                    <a:pt x="7382" y="34334"/>
                    <a:pt x="7435" y="34303"/>
                    <a:pt x="7505" y="34286"/>
                  </a:cubicBezTo>
                  <a:lnTo>
                    <a:pt x="7505" y="34286"/>
                  </a:lnTo>
                  <a:cubicBezTo>
                    <a:pt x="7480" y="34348"/>
                    <a:pt x="7452" y="34412"/>
                    <a:pt x="7424" y="34471"/>
                  </a:cubicBezTo>
                  <a:cubicBezTo>
                    <a:pt x="7226" y="34903"/>
                    <a:pt x="7072" y="35352"/>
                    <a:pt x="6994" y="35824"/>
                  </a:cubicBezTo>
                  <a:cubicBezTo>
                    <a:pt x="6841" y="36761"/>
                    <a:pt x="7003" y="37637"/>
                    <a:pt x="7558" y="38421"/>
                  </a:cubicBezTo>
                  <a:cubicBezTo>
                    <a:pt x="7856" y="38845"/>
                    <a:pt x="8230" y="39174"/>
                    <a:pt x="8693" y="39408"/>
                  </a:cubicBezTo>
                  <a:cubicBezTo>
                    <a:pt x="8897" y="39509"/>
                    <a:pt x="9109" y="39584"/>
                    <a:pt x="9335" y="39593"/>
                  </a:cubicBezTo>
                  <a:cubicBezTo>
                    <a:pt x="9345" y="39593"/>
                    <a:pt x="9357" y="39590"/>
                    <a:pt x="9369" y="39590"/>
                  </a:cubicBezTo>
                  <a:cubicBezTo>
                    <a:pt x="9387" y="39590"/>
                    <a:pt x="9403" y="39596"/>
                    <a:pt x="9402" y="39629"/>
                  </a:cubicBezTo>
                  <a:lnTo>
                    <a:pt x="9695" y="39587"/>
                  </a:lnTo>
                  <a:cubicBezTo>
                    <a:pt x="9678" y="39537"/>
                    <a:pt x="9725" y="39542"/>
                    <a:pt x="9748" y="39534"/>
                  </a:cubicBezTo>
                  <a:cubicBezTo>
                    <a:pt x="10055" y="39434"/>
                    <a:pt x="10278" y="39238"/>
                    <a:pt x="10445" y="38970"/>
                  </a:cubicBezTo>
                  <a:cubicBezTo>
                    <a:pt x="10587" y="38750"/>
                    <a:pt x="10719" y="38519"/>
                    <a:pt x="10841" y="38287"/>
                  </a:cubicBezTo>
                  <a:cubicBezTo>
                    <a:pt x="11260" y="37492"/>
                    <a:pt x="11592" y="36658"/>
                    <a:pt x="11913" y="35821"/>
                  </a:cubicBezTo>
                  <a:cubicBezTo>
                    <a:pt x="12384" y="34604"/>
                    <a:pt x="12892" y="33405"/>
                    <a:pt x="13494" y="32247"/>
                  </a:cubicBezTo>
                  <a:cubicBezTo>
                    <a:pt x="13528" y="32186"/>
                    <a:pt x="13547" y="32122"/>
                    <a:pt x="13592" y="32071"/>
                  </a:cubicBezTo>
                  <a:cubicBezTo>
                    <a:pt x="13614" y="32074"/>
                    <a:pt x="13626" y="32080"/>
                    <a:pt x="13639" y="32085"/>
                  </a:cubicBezTo>
                  <a:cubicBezTo>
                    <a:pt x="14161" y="32308"/>
                    <a:pt x="14700" y="32490"/>
                    <a:pt x="15252" y="32627"/>
                  </a:cubicBezTo>
                  <a:cubicBezTo>
                    <a:pt x="16219" y="32867"/>
                    <a:pt x="17196" y="32973"/>
                    <a:pt x="18179" y="32973"/>
                  </a:cubicBezTo>
                  <a:cubicBezTo>
                    <a:pt x="18622" y="32973"/>
                    <a:pt x="19067" y="32952"/>
                    <a:pt x="19512" y="32911"/>
                  </a:cubicBezTo>
                  <a:cubicBezTo>
                    <a:pt x="20285" y="32839"/>
                    <a:pt x="21049" y="32710"/>
                    <a:pt x="21802" y="32515"/>
                  </a:cubicBezTo>
                  <a:cubicBezTo>
                    <a:pt x="22544" y="32322"/>
                    <a:pt x="23270" y="32080"/>
                    <a:pt x="23970" y="31764"/>
                  </a:cubicBezTo>
                  <a:cubicBezTo>
                    <a:pt x="25644" y="31020"/>
                    <a:pt x="27109" y="29987"/>
                    <a:pt x="28294" y="28581"/>
                  </a:cubicBezTo>
                  <a:cubicBezTo>
                    <a:pt x="28306" y="28563"/>
                    <a:pt x="28315" y="28539"/>
                    <a:pt x="28340" y="28539"/>
                  </a:cubicBezTo>
                  <a:cubicBezTo>
                    <a:pt x="28346" y="28539"/>
                    <a:pt x="28352" y="28540"/>
                    <a:pt x="28358" y="28542"/>
                  </a:cubicBezTo>
                  <a:cubicBezTo>
                    <a:pt x="28361" y="28556"/>
                    <a:pt x="28364" y="28567"/>
                    <a:pt x="28370" y="28581"/>
                  </a:cubicBezTo>
                  <a:cubicBezTo>
                    <a:pt x="28453" y="29167"/>
                    <a:pt x="28556" y="29750"/>
                    <a:pt x="28690" y="30328"/>
                  </a:cubicBezTo>
                  <a:cubicBezTo>
                    <a:pt x="28838" y="30986"/>
                    <a:pt x="29011" y="31636"/>
                    <a:pt x="29243" y="32267"/>
                  </a:cubicBezTo>
                  <a:cubicBezTo>
                    <a:pt x="29405" y="32696"/>
                    <a:pt x="29586" y="33115"/>
                    <a:pt x="29851" y="33491"/>
                  </a:cubicBezTo>
                  <a:cubicBezTo>
                    <a:pt x="29982" y="33678"/>
                    <a:pt x="30127" y="33857"/>
                    <a:pt x="30314" y="33993"/>
                  </a:cubicBezTo>
                  <a:cubicBezTo>
                    <a:pt x="30566" y="34179"/>
                    <a:pt x="30826" y="34274"/>
                    <a:pt x="31094" y="34274"/>
                  </a:cubicBezTo>
                  <a:cubicBezTo>
                    <a:pt x="31298" y="34274"/>
                    <a:pt x="31506" y="34219"/>
                    <a:pt x="31717" y="34105"/>
                  </a:cubicBezTo>
                  <a:cubicBezTo>
                    <a:pt x="32186" y="33854"/>
                    <a:pt x="32504" y="33461"/>
                    <a:pt x="32713" y="32978"/>
                  </a:cubicBezTo>
                  <a:cubicBezTo>
                    <a:pt x="32967" y="32378"/>
                    <a:pt x="33042" y="31753"/>
                    <a:pt x="32967" y="31109"/>
                  </a:cubicBezTo>
                  <a:cubicBezTo>
                    <a:pt x="32883" y="30372"/>
                    <a:pt x="32646" y="29686"/>
                    <a:pt x="32317" y="29030"/>
                  </a:cubicBezTo>
                  <a:cubicBezTo>
                    <a:pt x="32303" y="29000"/>
                    <a:pt x="32264" y="28975"/>
                    <a:pt x="32289" y="28933"/>
                  </a:cubicBezTo>
                  <a:lnTo>
                    <a:pt x="32289" y="28933"/>
                  </a:lnTo>
                  <a:lnTo>
                    <a:pt x="32602" y="29047"/>
                  </a:lnTo>
                  <a:cubicBezTo>
                    <a:pt x="32683" y="29079"/>
                    <a:pt x="32770" y="29100"/>
                    <a:pt x="32861" y="29100"/>
                  </a:cubicBezTo>
                  <a:cubicBezTo>
                    <a:pt x="32867" y="29100"/>
                    <a:pt x="32872" y="29100"/>
                    <a:pt x="32878" y="29100"/>
                  </a:cubicBezTo>
                  <a:cubicBezTo>
                    <a:pt x="33112" y="29095"/>
                    <a:pt x="33255" y="28930"/>
                    <a:pt x="33229" y="28704"/>
                  </a:cubicBezTo>
                  <a:cubicBezTo>
                    <a:pt x="33218" y="28606"/>
                    <a:pt x="33185" y="28514"/>
                    <a:pt x="33140" y="28425"/>
                  </a:cubicBezTo>
                  <a:cubicBezTo>
                    <a:pt x="33056" y="28260"/>
                    <a:pt x="32950" y="28107"/>
                    <a:pt x="32839" y="27965"/>
                  </a:cubicBezTo>
                  <a:cubicBezTo>
                    <a:pt x="32127" y="27050"/>
                    <a:pt x="31274" y="26299"/>
                    <a:pt x="30258" y="25739"/>
                  </a:cubicBezTo>
                  <a:cubicBezTo>
                    <a:pt x="30214" y="25713"/>
                    <a:pt x="30158" y="25699"/>
                    <a:pt x="30119" y="25655"/>
                  </a:cubicBezTo>
                  <a:cubicBezTo>
                    <a:pt x="30255" y="25373"/>
                    <a:pt x="30350" y="25080"/>
                    <a:pt x="30470" y="24787"/>
                  </a:cubicBezTo>
                  <a:cubicBezTo>
                    <a:pt x="30568" y="24904"/>
                    <a:pt x="30652" y="25013"/>
                    <a:pt x="30744" y="25119"/>
                  </a:cubicBezTo>
                  <a:cubicBezTo>
                    <a:pt x="31162" y="25607"/>
                    <a:pt x="31642" y="26029"/>
                    <a:pt x="32166" y="26405"/>
                  </a:cubicBezTo>
                  <a:cubicBezTo>
                    <a:pt x="32644" y="26751"/>
                    <a:pt x="33148" y="27039"/>
                    <a:pt x="33712" y="27234"/>
                  </a:cubicBezTo>
                  <a:cubicBezTo>
                    <a:pt x="33938" y="27315"/>
                    <a:pt x="34171" y="27377"/>
                    <a:pt x="34415" y="27377"/>
                  </a:cubicBezTo>
                  <a:cubicBezTo>
                    <a:pt x="34447" y="27377"/>
                    <a:pt x="34480" y="27376"/>
                    <a:pt x="34513" y="27373"/>
                  </a:cubicBezTo>
                  <a:cubicBezTo>
                    <a:pt x="35015" y="27345"/>
                    <a:pt x="35405" y="27008"/>
                    <a:pt x="35322" y="26430"/>
                  </a:cubicBezTo>
                  <a:cubicBezTo>
                    <a:pt x="35280" y="26146"/>
                    <a:pt x="35191" y="25881"/>
                    <a:pt x="35079" y="25621"/>
                  </a:cubicBezTo>
                  <a:cubicBezTo>
                    <a:pt x="35059" y="25574"/>
                    <a:pt x="35023" y="25529"/>
                    <a:pt x="35026" y="25468"/>
                  </a:cubicBezTo>
                  <a:lnTo>
                    <a:pt x="35026" y="25468"/>
                  </a:lnTo>
                  <a:cubicBezTo>
                    <a:pt x="35054" y="25487"/>
                    <a:pt x="35082" y="25504"/>
                    <a:pt x="35107" y="25524"/>
                  </a:cubicBezTo>
                  <a:cubicBezTo>
                    <a:pt x="35539" y="25822"/>
                    <a:pt x="35991" y="26084"/>
                    <a:pt x="36468" y="26308"/>
                  </a:cubicBezTo>
                  <a:cubicBezTo>
                    <a:pt x="37051" y="26578"/>
                    <a:pt x="37651" y="26796"/>
                    <a:pt x="38293" y="26891"/>
                  </a:cubicBezTo>
                  <a:cubicBezTo>
                    <a:pt x="38487" y="26918"/>
                    <a:pt x="38679" y="26934"/>
                    <a:pt x="38870" y="26934"/>
                  </a:cubicBezTo>
                  <a:cubicBezTo>
                    <a:pt x="39224" y="26934"/>
                    <a:pt x="39572" y="26881"/>
                    <a:pt x="39911" y="26754"/>
                  </a:cubicBezTo>
                  <a:cubicBezTo>
                    <a:pt x="40355" y="26589"/>
                    <a:pt x="40673" y="26285"/>
                    <a:pt x="40812" y="25822"/>
                  </a:cubicBezTo>
                  <a:cubicBezTo>
                    <a:pt x="40910" y="25501"/>
                    <a:pt x="40876" y="25183"/>
                    <a:pt x="40762" y="24874"/>
                  </a:cubicBezTo>
                  <a:cubicBezTo>
                    <a:pt x="40617" y="24469"/>
                    <a:pt x="40374" y="24126"/>
                    <a:pt x="40103" y="23802"/>
                  </a:cubicBezTo>
                  <a:cubicBezTo>
                    <a:pt x="40067" y="23761"/>
                    <a:pt x="40023" y="23722"/>
                    <a:pt x="39992" y="23649"/>
                  </a:cubicBezTo>
                  <a:lnTo>
                    <a:pt x="39992" y="23649"/>
                  </a:lnTo>
                  <a:cubicBezTo>
                    <a:pt x="40062" y="23666"/>
                    <a:pt x="40109" y="23680"/>
                    <a:pt x="40159" y="23699"/>
                  </a:cubicBezTo>
                  <a:cubicBezTo>
                    <a:pt x="40697" y="23871"/>
                    <a:pt x="41243" y="23972"/>
                    <a:pt x="41795" y="23972"/>
                  </a:cubicBezTo>
                  <a:cubicBezTo>
                    <a:pt x="42078" y="23972"/>
                    <a:pt x="42362" y="23945"/>
                    <a:pt x="42648" y="23889"/>
                  </a:cubicBezTo>
                  <a:cubicBezTo>
                    <a:pt x="43119" y="23797"/>
                    <a:pt x="43529" y="23596"/>
                    <a:pt x="43859" y="23239"/>
                  </a:cubicBezTo>
                  <a:cubicBezTo>
                    <a:pt x="44054" y="23027"/>
                    <a:pt x="44221" y="22793"/>
                    <a:pt x="44361" y="22541"/>
                  </a:cubicBezTo>
                  <a:cubicBezTo>
                    <a:pt x="44545" y="22201"/>
                    <a:pt x="44656" y="21841"/>
                    <a:pt x="44642" y="21448"/>
                  </a:cubicBezTo>
                  <a:cubicBezTo>
                    <a:pt x="44642" y="21431"/>
                    <a:pt x="44654" y="21431"/>
                    <a:pt x="44668" y="21428"/>
                  </a:cubicBezTo>
                  <a:cubicBezTo>
                    <a:pt x="44637" y="21216"/>
                    <a:pt x="44606" y="21004"/>
                    <a:pt x="44542" y="20759"/>
                  </a:cubicBezTo>
                  <a:cubicBezTo>
                    <a:pt x="44540" y="20759"/>
                    <a:pt x="44539" y="20759"/>
                    <a:pt x="44538" y="20759"/>
                  </a:cubicBezTo>
                  <a:cubicBezTo>
                    <a:pt x="44509" y="20759"/>
                    <a:pt x="44514" y="20733"/>
                    <a:pt x="44511" y="20714"/>
                  </a:cubicBezTo>
                  <a:cubicBezTo>
                    <a:pt x="44481" y="20544"/>
                    <a:pt x="44416" y="20379"/>
                    <a:pt x="44341" y="20223"/>
                  </a:cubicBezTo>
                  <a:cubicBezTo>
                    <a:pt x="43978" y="19475"/>
                    <a:pt x="43412" y="18929"/>
                    <a:pt x="42681" y="18555"/>
                  </a:cubicBezTo>
                  <a:cubicBezTo>
                    <a:pt x="42014" y="18214"/>
                    <a:pt x="41314" y="17972"/>
                    <a:pt x="40575" y="17852"/>
                  </a:cubicBezTo>
                  <a:cubicBezTo>
                    <a:pt x="40533" y="17843"/>
                    <a:pt x="40491" y="17832"/>
                    <a:pt x="40441" y="17824"/>
                  </a:cubicBezTo>
                  <a:cubicBezTo>
                    <a:pt x="40505" y="17740"/>
                    <a:pt x="40564" y="17670"/>
                    <a:pt x="40617" y="17601"/>
                  </a:cubicBezTo>
                  <a:cubicBezTo>
                    <a:pt x="40926" y="17182"/>
                    <a:pt x="40952" y="16730"/>
                    <a:pt x="40734" y="16267"/>
                  </a:cubicBezTo>
                  <a:cubicBezTo>
                    <a:pt x="40561" y="15893"/>
                    <a:pt x="40262" y="15642"/>
                    <a:pt x="39900" y="15461"/>
                  </a:cubicBezTo>
                  <a:cubicBezTo>
                    <a:pt x="39635" y="15330"/>
                    <a:pt x="39356" y="15229"/>
                    <a:pt x="39071" y="15151"/>
                  </a:cubicBezTo>
                  <a:cubicBezTo>
                    <a:pt x="38332" y="14950"/>
                    <a:pt x="37570" y="14909"/>
                    <a:pt x="36809" y="14903"/>
                  </a:cubicBezTo>
                  <a:cubicBezTo>
                    <a:pt x="36622" y="14903"/>
                    <a:pt x="36438" y="14911"/>
                    <a:pt x="36240" y="14917"/>
                  </a:cubicBezTo>
                  <a:cubicBezTo>
                    <a:pt x="36267" y="14867"/>
                    <a:pt x="36309" y="14847"/>
                    <a:pt x="36340" y="14819"/>
                  </a:cubicBezTo>
                  <a:cubicBezTo>
                    <a:pt x="36460" y="14716"/>
                    <a:pt x="36574" y="14610"/>
                    <a:pt x="36644" y="14465"/>
                  </a:cubicBezTo>
                  <a:cubicBezTo>
                    <a:pt x="36742" y="14256"/>
                    <a:pt x="36664" y="14052"/>
                    <a:pt x="36454" y="13963"/>
                  </a:cubicBezTo>
                  <a:cubicBezTo>
                    <a:pt x="36365" y="13924"/>
                    <a:pt x="36267" y="13910"/>
                    <a:pt x="36167" y="13907"/>
                  </a:cubicBezTo>
                  <a:cubicBezTo>
                    <a:pt x="36149" y="13907"/>
                    <a:pt x="36132" y="13907"/>
                    <a:pt x="36114" y="13907"/>
                  </a:cubicBezTo>
                  <a:cubicBezTo>
                    <a:pt x="35729" y="13907"/>
                    <a:pt x="35358" y="13992"/>
                    <a:pt x="34987" y="14091"/>
                  </a:cubicBezTo>
                  <a:cubicBezTo>
                    <a:pt x="34499" y="14220"/>
                    <a:pt x="34027" y="14392"/>
                    <a:pt x="33561" y="14574"/>
                  </a:cubicBezTo>
                  <a:cubicBezTo>
                    <a:pt x="33531" y="14585"/>
                    <a:pt x="33501" y="14601"/>
                    <a:pt x="33460" y="14601"/>
                  </a:cubicBezTo>
                  <a:cubicBezTo>
                    <a:pt x="33448" y="14601"/>
                    <a:pt x="33436" y="14599"/>
                    <a:pt x="33422" y="14596"/>
                  </a:cubicBezTo>
                  <a:cubicBezTo>
                    <a:pt x="33475" y="14540"/>
                    <a:pt x="33511" y="14496"/>
                    <a:pt x="33553" y="14451"/>
                  </a:cubicBezTo>
                  <a:cubicBezTo>
                    <a:pt x="33628" y="14365"/>
                    <a:pt x="33698" y="14275"/>
                    <a:pt x="33734" y="14169"/>
                  </a:cubicBezTo>
                  <a:cubicBezTo>
                    <a:pt x="33812" y="13949"/>
                    <a:pt x="33701" y="13751"/>
                    <a:pt x="33469" y="13701"/>
                  </a:cubicBezTo>
                  <a:cubicBezTo>
                    <a:pt x="33431" y="13692"/>
                    <a:pt x="33391" y="13688"/>
                    <a:pt x="33349" y="13688"/>
                  </a:cubicBezTo>
                  <a:cubicBezTo>
                    <a:pt x="33336" y="13688"/>
                    <a:pt x="33323" y="13689"/>
                    <a:pt x="33310" y="13689"/>
                  </a:cubicBezTo>
                  <a:cubicBezTo>
                    <a:pt x="33174" y="13701"/>
                    <a:pt x="33034" y="13726"/>
                    <a:pt x="32903" y="13765"/>
                  </a:cubicBezTo>
                  <a:cubicBezTo>
                    <a:pt x="32529" y="13876"/>
                    <a:pt x="32169" y="14021"/>
                    <a:pt x="31818" y="14197"/>
                  </a:cubicBezTo>
                  <a:cubicBezTo>
                    <a:pt x="31145" y="14526"/>
                    <a:pt x="30512" y="14925"/>
                    <a:pt x="29904" y="15363"/>
                  </a:cubicBezTo>
                  <a:cubicBezTo>
                    <a:pt x="29865" y="15391"/>
                    <a:pt x="29826" y="15433"/>
                    <a:pt x="29767" y="15444"/>
                  </a:cubicBezTo>
                  <a:cubicBezTo>
                    <a:pt x="29661" y="15238"/>
                    <a:pt x="29550" y="15040"/>
                    <a:pt x="29432" y="14844"/>
                  </a:cubicBezTo>
                  <a:cubicBezTo>
                    <a:pt x="29000" y="14144"/>
                    <a:pt x="28509" y="13491"/>
                    <a:pt x="27909" y="12922"/>
                  </a:cubicBezTo>
                  <a:cubicBezTo>
                    <a:pt x="27284" y="12334"/>
                    <a:pt x="26606" y="11812"/>
                    <a:pt x="25901" y="11327"/>
                  </a:cubicBezTo>
                  <a:cubicBezTo>
                    <a:pt x="25862" y="11299"/>
                    <a:pt x="25817" y="11276"/>
                    <a:pt x="25781" y="11232"/>
                  </a:cubicBezTo>
                  <a:cubicBezTo>
                    <a:pt x="25817" y="11207"/>
                    <a:pt x="25845" y="11190"/>
                    <a:pt x="25876" y="11170"/>
                  </a:cubicBezTo>
                  <a:cubicBezTo>
                    <a:pt x="26026" y="11073"/>
                    <a:pt x="26174" y="10978"/>
                    <a:pt x="26325" y="10877"/>
                  </a:cubicBezTo>
                  <a:cubicBezTo>
                    <a:pt x="26793" y="10562"/>
                    <a:pt x="27217" y="10199"/>
                    <a:pt x="27574" y="9761"/>
                  </a:cubicBezTo>
                  <a:cubicBezTo>
                    <a:pt x="27787" y="9496"/>
                    <a:pt x="27959" y="9209"/>
                    <a:pt x="28057" y="8883"/>
                  </a:cubicBezTo>
                  <a:cubicBezTo>
                    <a:pt x="28132" y="8626"/>
                    <a:pt x="28146" y="8372"/>
                    <a:pt x="28077" y="8115"/>
                  </a:cubicBezTo>
                  <a:cubicBezTo>
                    <a:pt x="27989" y="7799"/>
                    <a:pt x="27769" y="7625"/>
                    <a:pt x="27461" y="7625"/>
                  </a:cubicBezTo>
                  <a:cubicBezTo>
                    <a:pt x="27424" y="7625"/>
                    <a:pt x="27385" y="7628"/>
                    <a:pt x="27346" y="7633"/>
                  </a:cubicBezTo>
                  <a:cubicBezTo>
                    <a:pt x="27117" y="7664"/>
                    <a:pt x="26908" y="7747"/>
                    <a:pt x="26701" y="7853"/>
                  </a:cubicBezTo>
                  <a:cubicBezTo>
                    <a:pt x="26684" y="7861"/>
                    <a:pt x="26669" y="7880"/>
                    <a:pt x="26648" y="7880"/>
                  </a:cubicBezTo>
                  <a:cubicBezTo>
                    <a:pt x="26639" y="7880"/>
                    <a:pt x="26629" y="7876"/>
                    <a:pt x="26618" y="7867"/>
                  </a:cubicBezTo>
                  <a:cubicBezTo>
                    <a:pt x="26687" y="7677"/>
                    <a:pt x="26760" y="7493"/>
                    <a:pt x="26824" y="7301"/>
                  </a:cubicBezTo>
                  <a:cubicBezTo>
                    <a:pt x="27315" y="5786"/>
                    <a:pt x="27552" y="4229"/>
                    <a:pt x="27494" y="2634"/>
                  </a:cubicBezTo>
                  <a:cubicBezTo>
                    <a:pt x="27477" y="2145"/>
                    <a:pt x="27385" y="1663"/>
                    <a:pt x="27192" y="1205"/>
                  </a:cubicBezTo>
                  <a:cubicBezTo>
                    <a:pt x="27058" y="876"/>
                    <a:pt x="26880" y="569"/>
                    <a:pt x="26604" y="335"/>
                  </a:cubicBezTo>
                  <a:cubicBezTo>
                    <a:pt x="26354" y="121"/>
                    <a:pt x="26073" y="0"/>
                    <a:pt x="25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8"/>
            <p:cNvSpPr/>
            <p:nvPr/>
          </p:nvSpPr>
          <p:spPr>
            <a:xfrm>
              <a:off x="4355655" y="2667871"/>
              <a:ext cx="3201" cy="4539"/>
            </a:xfrm>
            <a:custGeom>
              <a:avLst/>
              <a:gdLst/>
              <a:ahLst/>
              <a:cxnLst/>
              <a:rect l="l" t="t" r="r" b="b"/>
              <a:pathLst>
                <a:path w="67" h="95" extrusionOk="0">
                  <a:moveTo>
                    <a:pt x="26" y="1"/>
                  </a:moveTo>
                  <a:cubicBezTo>
                    <a:pt x="19" y="1"/>
                    <a:pt x="11" y="5"/>
                    <a:pt x="0" y="13"/>
                  </a:cubicBezTo>
                  <a:cubicBezTo>
                    <a:pt x="3" y="41"/>
                    <a:pt x="6" y="69"/>
                    <a:pt x="12" y="91"/>
                  </a:cubicBezTo>
                  <a:cubicBezTo>
                    <a:pt x="20" y="94"/>
                    <a:pt x="28" y="95"/>
                    <a:pt x="33" y="95"/>
                  </a:cubicBezTo>
                  <a:cubicBezTo>
                    <a:pt x="66" y="95"/>
                    <a:pt x="55" y="59"/>
                    <a:pt x="51" y="38"/>
                  </a:cubicBezTo>
                  <a:cubicBezTo>
                    <a:pt x="49" y="16"/>
                    <a:pt x="41"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8"/>
            <p:cNvSpPr/>
            <p:nvPr/>
          </p:nvSpPr>
          <p:spPr>
            <a:xfrm>
              <a:off x="4360862" y="2704992"/>
              <a:ext cx="2914" cy="4586"/>
            </a:xfrm>
            <a:custGeom>
              <a:avLst/>
              <a:gdLst/>
              <a:ahLst/>
              <a:cxnLst/>
              <a:rect l="l" t="t" r="r" b="b"/>
              <a:pathLst>
                <a:path w="61" h="96" extrusionOk="0">
                  <a:moveTo>
                    <a:pt x="27" y="1"/>
                  </a:moveTo>
                  <a:cubicBezTo>
                    <a:pt x="20" y="1"/>
                    <a:pt x="12" y="3"/>
                    <a:pt x="0" y="9"/>
                  </a:cubicBezTo>
                  <a:cubicBezTo>
                    <a:pt x="3" y="34"/>
                    <a:pt x="6" y="62"/>
                    <a:pt x="14" y="90"/>
                  </a:cubicBezTo>
                  <a:cubicBezTo>
                    <a:pt x="22" y="93"/>
                    <a:pt x="28" y="95"/>
                    <a:pt x="34" y="95"/>
                  </a:cubicBezTo>
                  <a:cubicBezTo>
                    <a:pt x="51" y="95"/>
                    <a:pt x="60" y="82"/>
                    <a:pt x="56" y="59"/>
                  </a:cubicBezTo>
                  <a:cubicBezTo>
                    <a:pt x="49" y="37"/>
                    <a:pt x="5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8"/>
            <p:cNvSpPr/>
            <p:nvPr/>
          </p:nvSpPr>
          <p:spPr>
            <a:xfrm>
              <a:off x="5152685" y="2356712"/>
              <a:ext cx="1529" cy="1385"/>
            </a:xfrm>
            <a:custGeom>
              <a:avLst/>
              <a:gdLst/>
              <a:ahLst/>
              <a:cxnLst/>
              <a:rect l="l" t="t" r="r" b="b"/>
              <a:pathLst>
                <a:path w="32" h="29" extrusionOk="0">
                  <a:moveTo>
                    <a:pt x="12" y="0"/>
                  </a:moveTo>
                  <a:cubicBezTo>
                    <a:pt x="4" y="0"/>
                    <a:pt x="1" y="5"/>
                    <a:pt x="3" y="15"/>
                  </a:cubicBezTo>
                  <a:cubicBezTo>
                    <a:pt x="12" y="17"/>
                    <a:pt x="14" y="26"/>
                    <a:pt x="20" y="29"/>
                  </a:cubicBezTo>
                  <a:cubicBezTo>
                    <a:pt x="31" y="17"/>
                    <a:pt x="31" y="9"/>
                    <a:pt x="17" y="1"/>
                  </a:cubicBezTo>
                  <a:cubicBezTo>
                    <a:pt x="15" y="0"/>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8"/>
            <p:cNvSpPr/>
            <p:nvPr/>
          </p:nvSpPr>
          <p:spPr>
            <a:xfrm>
              <a:off x="4103068" y="2869720"/>
              <a:ext cx="1095529" cy="1621101"/>
            </a:xfrm>
            <a:custGeom>
              <a:avLst/>
              <a:gdLst/>
              <a:ahLst/>
              <a:cxnLst/>
              <a:rect l="l" t="t" r="r" b="b"/>
              <a:pathLst>
                <a:path w="22931" h="33932" extrusionOk="0">
                  <a:moveTo>
                    <a:pt x="4450" y="4171"/>
                  </a:moveTo>
                  <a:lnTo>
                    <a:pt x="4450" y="4171"/>
                  </a:lnTo>
                  <a:cubicBezTo>
                    <a:pt x="4464" y="4210"/>
                    <a:pt x="4431" y="4233"/>
                    <a:pt x="4417" y="4255"/>
                  </a:cubicBezTo>
                  <a:cubicBezTo>
                    <a:pt x="4272" y="4470"/>
                    <a:pt x="4124" y="4685"/>
                    <a:pt x="3976" y="4897"/>
                  </a:cubicBezTo>
                  <a:cubicBezTo>
                    <a:pt x="3535" y="5510"/>
                    <a:pt x="3083" y="6121"/>
                    <a:pt x="2581" y="6688"/>
                  </a:cubicBezTo>
                  <a:cubicBezTo>
                    <a:pt x="2308" y="7000"/>
                    <a:pt x="2009" y="7274"/>
                    <a:pt x="1663" y="7497"/>
                  </a:cubicBezTo>
                  <a:cubicBezTo>
                    <a:pt x="1513" y="7600"/>
                    <a:pt x="1348" y="7670"/>
                    <a:pt x="1164" y="7686"/>
                  </a:cubicBezTo>
                  <a:cubicBezTo>
                    <a:pt x="1149" y="7688"/>
                    <a:pt x="1134" y="7688"/>
                    <a:pt x="1121" y="7688"/>
                  </a:cubicBezTo>
                  <a:cubicBezTo>
                    <a:pt x="1002" y="7688"/>
                    <a:pt x="964" y="7641"/>
                    <a:pt x="969" y="7505"/>
                  </a:cubicBezTo>
                  <a:cubicBezTo>
                    <a:pt x="977" y="7366"/>
                    <a:pt x="1025" y="7243"/>
                    <a:pt x="1089" y="7120"/>
                  </a:cubicBezTo>
                  <a:cubicBezTo>
                    <a:pt x="1217" y="6869"/>
                    <a:pt x="1393" y="6646"/>
                    <a:pt x="1588" y="6442"/>
                  </a:cubicBezTo>
                  <a:cubicBezTo>
                    <a:pt x="1825" y="6191"/>
                    <a:pt x="2085" y="5962"/>
                    <a:pt x="2347" y="5736"/>
                  </a:cubicBezTo>
                  <a:cubicBezTo>
                    <a:pt x="3011" y="5165"/>
                    <a:pt x="3728" y="4671"/>
                    <a:pt x="4450" y="4171"/>
                  </a:cubicBezTo>
                  <a:close/>
                  <a:moveTo>
                    <a:pt x="5053" y="6911"/>
                  </a:moveTo>
                  <a:cubicBezTo>
                    <a:pt x="5089" y="6919"/>
                    <a:pt x="5098" y="6944"/>
                    <a:pt x="5117" y="6964"/>
                  </a:cubicBezTo>
                  <a:cubicBezTo>
                    <a:pt x="5357" y="7288"/>
                    <a:pt x="5622" y="7592"/>
                    <a:pt x="5901" y="7885"/>
                  </a:cubicBezTo>
                  <a:cubicBezTo>
                    <a:pt x="6339" y="8348"/>
                    <a:pt x="6786" y="8808"/>
                    <a:pt x="7226" y="9277"/>
                  </a:cubicBezTo>
                  <a:cubicBezTo>
                    <a:pt x="7720" y="9798"/>
                    <a:pt x="8150" y="10370"/>
                    <a:pt x="8487" y="11009"/>
                  </a:cubicBezTo>
                  <a:cubicBezTo>
                    <a:pt x="8565" y="11151"/>
                    <a:pt x="8632" y="11302"/>
                    <a:pt x="8677" y="11455"/>
                  </a:cubicBezTo>
                  <a:cubicBezTo>
                    <a:pt x="8697" y="11534"/>
                    <a:pt x="8716" y="11612"/>
                    <a:pt x="8708" y="11693"/>
                  </a:cubicBezTo>
                  <a:cubicBezTo>
                    <a:pt x="8702" y="11799"/>
                    <a:pt x="8666" y="11846"/>
                    <a:pt x="8565" y="11877"/>
                  </a:cubicBezTo>
                  <a:cubicBezTo>
                    <a:pt x="8512" y="11893"/>
                    <a:pt x="8458" y="11902"/>
                    <a:pt x="8404" y="11902"/>
                  </a:cubicBezTo>
                  <a:cubicBezTo>
                    <a:pt x="8365" y="11902"/>
                    <a:pt x="8326" y="11897"/>
                    <a:pt x="8286" y="11888"/>
                  </a:cubicBezTo>
                  <a:cubicBezTo>
                    <a:pt x="7968" y="11818"/>
                    <a:pt x="7703" y="11659"/>
                    <a:pt x="7463" y="11453"/>
                  </a:cubicBezTo>
                  <a:cubicBezTo>
                    <a:pt x="7042" y="11096"/>
                    <a:pt x="6688" y="10677"/>
                    <a:pt x="6395" y="10214"/>
                  </a:cubicBezTo>
                  <a:cubicBezTo>
                    <a:pt x="5817" y="9302"/>
                    <a:pt x="5416" y="8317"/>
                    <a:pt x="5137" y="7274"/>
                  </a:cubicBezTo>
                  <a:cubicBezTo>
                    <a:pt x="5103" y="7156"/>
                    <a:pt x="5064" y="7034"/>
                    <a:pt x="5053" y="6911"/>
                  </a:cubicBezTo>
                  <a:close/>
                  <a:moveTo>
                    <a:pt x="3050" y="9593"/>
                  </a:moveTo>
                  <a:cubicBezTo>
                    <a:pt x="3054" y="9593"/>
                    <a:pt x="3057" y="9594"/>
                    <a:pt x="3061" y="9595"/>
                  </a:cubicBezTo>
                  <a:lnTo>
                    <a:pt x="2927" y="10128"/>
                  </a:lnTo>
                  <a:cubicBezTo>
                    <a:pt x="2724" y="10923"/>
                    <a:pt x="2545" y="11723"/>
                    <a:pt x="2308" y="12510"/>
                  </a:cubicBezTo>
                  <a:cubicBezTo>
                    <a:pt x="2104" y="13182"/>
                    <a:pt x="1889" y="13852"/>
                    <a:pt x="1591" y="14491"/>
                  </a:cubicBezTo>
                  <a:cubicBezTo>
                    <a:pt x="1435" y="14820"/>
                    <a:pt x="1256" y="15141"/>
                    <a:pt x="1019" y="15428"/>
                  </a:cubicBezTo>
                  <a:cubicBezTo>
                    <a:pt x="946" y="15517"/>
                    <a:pt x="866" y="15601"/>
                    <a:pt x="751" y="15643"/>
                  </a:cubicBezTo>
                  <a:cubicBezTo>
                    <a:pt x="698" y="15609"/>
                    <a:pt x="681" y="15559"/>
                    <a:pt x="656" y="15512"/>
                  </a:cubicBezTo>
                  <a:cubicBezTo>
                    <a:pt x="570" y="15322"/>
                    <a:pt x="542" y="15121"/>
                    <a:pt x="536" y="14912"/>
                  </a:cubicBezTo>
                  <a:cubicBezTo>
                    <a:pt x="536" y="14471"/>
                    <a:pt x="640" y="14050"/>
                    <a:pt x="771" y="13634"/>
                  </a:cubicBezTo>
                  <a:cubicBezTo>
                    <a:pt x="1016" y="12862"/>
                    <a:pt x="1387" y="12147"/>
                    <a:pt x="1803" y="11453"/>
                  </a:cubicBezTo>
                  <a:cubicBezTo>
                    <a:pt x="2177" y="10828"/>
                    <a:pt x="2612" y="10245"/>
                    <a:pt x="3005" y="9637"/>
                  </a:cubicBezTo>
                  <a:cubicBezTo>
                    <a:pt x="3018" y="9619"/>
                    <a:pt x="3026" y="9593"/>
                    <a:pt x="3050" y="9593"/>
                  </a:cubicBezTo>
                  <a:close/>
                  <a:moveTo>
                    <a:pt x="4099" y="11695"/>
                  </a:moveTo>
                  <a:cubicBezTo>
                    <a:pt x="4099" y="11696"/>
                    <a:pt x="4100" y="11697"/>
                    <a:pt x="4100" y="11697"/>
                  </a:cubicBezTo>
                  <a:lnTo>
                    <a:pt x="4100" y="11697"/>
                  </a:lnTo>
                  <a:cubicBezTo>
                    <a:pt x="4101" y="11697"/>
                    <a:pt x="4101" y="11696"/>
                    <a:pt x="4102" y="11695"/>
                  </a:cubicBezTo>
                  <a:lnTo>
                    <a:pt x="4102" y="11695"/>
                  </a:lnTo>
                  <a:lnTo>
                    <a:pt x="4101" y="11698"/>
                  </a:lnTo>
                  <a:lnTo>
                    <a:pt x="4101" y="11698"/>
                  </a:lnTo>
                  <a:cubicBezTo>
                    <a:pt x="4101" y="11698"/>
                    <a:pt x="4100" y="11697"/>
                    <a:pt x="4100" y="11697"/>
                  </a:cubicBezTo>
                  <a:lnTo>
                    <a:pt x="4100" y="11697"/>
                  </a:lnTo>
                  <a:cubicBezTo>
                    <a:pt x="4100" y="11698"/>
                    <a:pt x="4099" y="11699"/>
                    <a:pt x="4099" y="11700"/>
                  </a:cubicBezTo>
                  <a:lnTo>
                    <a:pt x="4099" y="11700"/>
                  </a:lnTo>
                  <a:lnTo>
                    <a:pt x="4099" y="11701"/>
                  </a:lnTo>
                  <a:lnTo>
                    <a:pt x="4101" y="11698"/>
                  </a:lnTo>
                  <a:lnTo>
                    <a:pt x="4101" y="11698"/>
                  </a:lnTo>
                  <a:cubicBezTo>
                    <a:pt x="4142" y="11753"/>
                    <a:pt x="4183" y="11816"/>
                    <a:pt x="4224" y="11871"/>
                  </a:cubicBezTo>
                  <a:cubicBezTo>
                    <a:pt x="4609" y="12387"/>
                    <a:pt x="5039" y="12859"/>
                    <a:pt x="5497" y="13311"/>
                  </a:cubicBezTo>
                  <a:cubicBezTo>
                    <a:pt x="6116" y="13933"/>
                    <a:pt x="6749" y="14541"/>
                    <a:pt x="7371" y="15163"/>
                  </a:cubicBezTo>
                  <a:cubicBezTo>
                    <a:pt x="7720" y="15503"/>
                    <a:pt x="8052" y="15863"/>
                    <a:pt x="8348" y="16254"/>
                  </a:cubicBezTo>
                  <a:cubicBezTo>
                    <a:pt x="8501" y="16452"/>
                    <a:pt x="8638" y="16667"/>
                    <a:pt x="8733" y="16898"/>
                  </a:cubicBezTo>
                  <a:cubicBezTo>
                    <a:pt x="8772" y="16993"/>
                    <a:pt x="8805" y="17091"/>
                    <a:pt x="8808" y="17197"/>
                  </a:cubicBezTo>
                  <a:cubicBezTo>
                    <a:pt x="8814" y="17289"/>
                    <a:pt x="8791" y="17314"/>
                    <a:pt x="8702" y="17336"/>
                  </a:cubicBezTo>
                  <a:cubicBezTo>
                    <a:pt x="8659" y="17346"/>
                    <a:pt x="8617" y="17349"/>
                    <a:pt x="8574" y="17349"/>
                  </a:cubicBezTo>
                  <a:cubicBezTo>
                    <a:pt x="8527" y="17349"/>
                    <a:pt x="8480" y="17345"/>
                    <a:pt x="8431" y="17339"/>
                  </a:cubicBezTo>
                  <a:cubicBezTo>
                    <a:pt x="8088" y="17294"/>
                    <a:pt x="7781" y="17147"/>
                    <a:pt x="7491" y="16965"/>
                  </a:cubicBezTo>
                  <a:cubicBezTo>
                    <a:pt x="6763" y="16516"/>
                    <a:pt x="6172" y="15922"/>
                    <a:pt x="5681" y="15224"/>
                  </a:cubicBezTo>
                  <a:cubicBezTo>
                    <a:pt x="4944" y="14178"/>
                    <a:pt x="4448" y="13026"/>
                    <a:pt x="4105" y="11799"/>
                  </a:cubicBezTo>
                  <a:cubicBezTo>
                    <a:pt x="4091" y="11764"/>
                    <a:pt x="4078" y="11734"/>
                    <a:pt x="4099" y="11700"/>
                  </a:cubicBezTo>
                  <a:lnTo>
                    <a:pt x="4099" y="11700"/>
                  </a:lnTo>
                  <a:lnTo>
                    <a:pt x="4099" y="11695"/>
                  </a:lnTo>
                  <a:close/>
                  <a:moveTo>
                    <a:pt x="5455" y="18873"/>
                  </a:moveTo>
                  <a:lnTo>
                    <a:pt x="5455" y="18873"/>
                  </a:lnTo>
                  <a:cubicBezTo>
                    <a:pt x="5491" y="18899"/>
                    <a:pt x="5530" y="18921"/>
                    <a:pt x="5566" y="18946"/>
                  </a:cubicBezTo>
                  <a:cubicBezTo>
                    <a:pt x="5848" y="19141"/>
                    <a:pt x="6141" y="19325"/>
                    <a:pt x="6442" y="19493"/>
                  </a:cubicBezTo>
                  <a:cubicBezTo>
                    <a:pt x="7145" y="19892"/>
                    <a:pt x="7896" y="20187"/>
                    <a:pt x="8649" y="20469"/>
                  </a:cubicBezTo>
                  <a:cubicBezTo>
                    <a:pt x="9307" y="20720"/>
                    <a:pt x="9977" y="20944"/>
                    <a:pt x="10630" y="21222"/>
                  </a:cubicBezTo>
                  <a:cubicBezTo>
                    <a:pt x="10912" y="21345"/>
                    <a:pt x="11193" y="21474"/>
                    <a:pt x="11450" y="21652"/>
                  </a:cubicBezTo>
                  <a:cubicBezTo>
                    <a:pt x="11553" y="21725"/>
                    <a:pt x="11659" y="21808"/>
                    <a:pt x="11729" y="21920"/>
                  </a:cubicBezTo>
                  <a:cubicBezTo>
                    <a:pt x="11793" y="22023"/>
                    <a:pt x="11788" y="22065"/>
                    <a:pt x="11687" y="22135"/>
                  </a:cubicBezTo>
                  <a:cubicBezTo>
                    <a:pt x="11581" y="22207"/>
                    <a:pt x="11464" y="22246"/>
                    <a:pt x="11338" y="22269"/>
                  </a:cubicBezTo>
                  <a:cubicBezTo>
                    <a:pt x="11170" y="22303"/>
                    <a:pt x="11001" y="22318"/>
                    <a:pt x="10834" y="22318"/>
                  </a:cubicBezTo>
                  <a:cubicBezTo>
                    <a:pt x="10591" y="22318"/>
                    <a:pt x="10350" y="22286"/>
                    <a:pt x="10111" y="22235"/>
                  </a:cubicBezTo>
                  <a:cubicBezTo>
                    <a:pt x="9129" y="22023"/>
                    <a:pt x="8236" y="21613"/>
                    <a:pt x="7427" y="21019"/>
                  </a:cubicBezTo>
                  <a:cubicBezTo>
                    <a:pt x="6855" y="20600"/>
                    <a:pt x="6387" y="20076"/>
                    <a:pt x="5929" y="19540"/>
                  </a:cubicBezTo>
                  <a:cubicBezTo>
                    <a:pt x="5751" y="19334"/>
                    <a:pt x="5586" y="19113"/>
                    <a:pt x="5455" y="18873"/>
                  </a:cubicBezTo>
                  <a:close/>
                  <a:moveTo>
                    <a:pt x="3354" y="16229"/>
                  </a:moveTo>
                  <a:cubicBezTo>
                    <a:pt x="3362" y="16307"/>
                    <a:pt x="3368" y="16382"/>
                    <a:pt x="3376" y="16458"/>
                  </a:cubicBezTo>
                  <a:cubicBezTo>
                    <a:pt x="3449" y="17163"/>
                    <a:pt x="3510" y="17872"/>
                    <a:pt x="3602" y="18581"/>
                  </a:cubicBezTo>
                  <a:cubicBezTo>
                    <a:pt x="3720" y="19526"/>
                    <a:pt x="3859" y="20469"/>
                    <a:pt x="3923" y="21426"/>
                  </a:cubicBezTo>
                  <a:cubicBezTo>
                    <a:pt x="3943" y="21786"/>
                    <a:pt x="3962" y="22143"/>
                    <a:pt x="3893" y="22500"/>
                  </a:cubicBezTo>
                  <a:cubicBezTo>
                    <a:pt x="3865" y="22640"/>
                    <a:pt x="3828" y="22782"/>
                    <a:pt x="3745" y="22902"/>
                  </a:cubicBezTo>
                  <a:cubicBezTo>
                    <a:pt x="3695" y="22970"/>
                    <a:pt x="3648" y="23002"/>
                    <a:pt x="3591" y="23002"/>
                  </a:cubicBezTo>
                  <a:cubicBezTo>
                    <a:pt x="3555" y="23002"/>
                    <a:pt x="3514" y="22988"/>
                    <a:pt x="3466" y="22963"/>
                  </a:cubicBezTo>
                  <a:cubicBezTo>
                    <a:pt x="3354" y="22908"/>
                    <a:pt x="3270" y="22821"/>
                    <a:pt x="3195" y="22726"/>
                  </a:cubicBezTo>
                  <a:cubicBezTo>
                    <a:pt x="3056" y="22556"/>
                    <a:pt x="2964" y="22358"/>
                    <a:pt x="2891" y="22149"/>
                  </a:cubicBezTo>
                  <a:cubicBezTo>
                    <a:pt x="2724" y="21677"/>
                    <a:pt x="2671" y="21189"/>
                    <a:pt x="2665" y="20692"/>
                  </a:cubicBezTo>
                  <a:cubicBezTo>
                    <a:pt x="2654" y="19724"/>
                    <a:pt x="2791" y="18767"/>
                    <a:pt x="2972" y="17819"/>
                  </a:cubicBezTo>
                  <a:cubicBezTo>
                    <a:pt x="3070" y="17317"/>
                    <a:pt x="3192" y="16823"/>
                    <a:pt x="3304" y="16324"/>
                  </a:cubicBezTo>
                  <a:cubicBezTo>
                    <a:pt x="3309" y="16293"/>
                    <a:pt x="3307" y="16251"/>
                    <a:pt x="3354" y="16229"/>
                  </a:cubicBezTo>
                  <a:close/>
                  <a:moveTo>
                    <a:pt x="15172" y="24981"/>
                  </a:moveTo>
                  <a:cubicBezTo>
                    <a:pt x="15254" y="24981"/>
                    <a:pt x="15335" y="24983"/>
                    <a:pt x="15417" y="24986"/>
                  </a:cubicBezTo>
                  <a:cubicBezTo>
                    <a:pt x="15565" y="24994"/>
                    <a:pt x="15713" y="25003"/>
                    <a:pt x="15852" y="25056"/>
                  </a:cubicBezTo>
                  <a:cubicBezTo>
                    <a:pt x="16006" y="25114"/>
                    <a:pt x="16042" y="25198"/>
                    <a:pt x="15983" y="25351"/>
                  </a:cubicBezTo>
                  <a:cubicBezTo>
                    <a:pt x="15942" y="25457"/>
                    <a:pt x="15877" y="25541"/>
                    <a:pt x="15805" y="25622"/>
                  </a:cubicBezTo>
                  <a:cubicBezTo>
                    <a:pt x="15610" y="25831"/>
                    <a:pt x="15364" y="25951"/>
                    <a:pt x="15094" y="26032"/>
                  </a:cubicBezTo>
                  <a:cubicBezTo>
                    <a:pt x="14699" y="26150"/>
                    <a:pt x="14296" y="26199"/>
                    <a:pt x="13890" y="26199"/>
                  </a:cubicBezTo>
                  <a:cubicBezTo>
                    <a:pt x="13720" y="26199"/>
                    <a:pt x="13549" y="26190"/>
                    <a:pt x="13378" y="26174"/>
                  </a:cubicBezTo>
                  <a:cubicBezTo>
                    <a:pt x="12798" y="26124"/>
                    <a:pt x="12228" y="25999"/>
                    <a:pt x="11665" y="25851"/>
                  </a:cubicBezTo>
                  <a:cubicBezTo>
                    <a:pt x="11062" y="25695"/>
                    <a:pt x="10493" y="25460"/>
                    <a:pt x="9960" y="25142"/>
                  </a:cubicBezTo>
                  <a:cubicBezTo>
                    <a:pt x="9924" y="25123"/>
                    <a:pt x="9882" y="25109"/>
                    <a:pt x="9851" y="25070"/>
                  </a:cubicBezTo>
                  <a:cubicBezTo>
                    <a:pt x="9867" y="25064"/>
                    <a:pt x="9882" y="25062"/>
                    <a:pt x="9896" y="25062"/>
                  </a:cubicBezTo>
                  <a:cubicBezTo>
                    <a:pt x="9922" y="25062"/>
                    <a:pt x="9946" y="25069"/>
                    <a:pt x="9971" y="25072"/>
                  </a:cubicBezTo>
                  <a:cubicBezTo>
                    <a:pt x="10496" y="25148"/>
                    <a:pt x="11023" y="25170"/>
                    <a:pt x="11553" y="25170"/>
                  </a:cubicBezTo>
                  <a:cubicBezTo>
                    <a:pt x="12401" y="25167"/>
                    <a:pt x="13244" y="25095"/>
                    <a:pt x="14089" y="25036"/>
                  </a:cubicBezTo>
                  <a:cubicBezTo>
                    <a:pt x="14451" y="25009"/>
                    <a:pt x="14810" y="24981"/>
                    <a:pt x="15172" y="24981"/>
                  </a:cubicBezTo>
                  <a:close/>
                  <a:moveTo>
                    <a:pt x="6950" y="23454"/>
                  </a:moveTo>
                  <a:lnTo>
                    <a:pt x="6950" y="23454"/>
                  </a:lnTo>
                  <a:cubicBezTo>
                    <a:pt x="7118" y="23664"/>
                    <a:pt x="7313" y="23853"/>
                    <a:pt x="7455" y="24079"/>
                  </a:cubicBezTo>
                  <a:cubicBezTo>
                    <a:pt x="7865" y="24721"/>
                    <a:pt x="8261" y="25371"/>
                    <a:pt x="8652" y="26026"/>
                  </a:cubicBezTo>
                  <a:cubicBezTo>
                    <a:pt x="8942" y="26506"/>
                    <a:pt x="9232" y="26989"/>
                    <a:pt x="9483" y="27486"/>
                  </a:cubicBezTo>
                  <a:cubicBezTo>
                    <a:pt x="9631" y="27787"/>
                    <a:pt x="9757" y="28097"/>
                    <a:pt x="9826" y="28428"/>
                  </a:cubicBezTo>
                  <a:cubicBezTo>
                    <a:pt x="9854" y="28554"/>
                    <a:pt x="9874" y="28685"/>
                    <a:pt x="9860" y="28816"/>
                  </a:cubicBezTo>
                  <a:cubicBezTo>
                    <a:pt x="9844" y="28956"/>
                    <a:pt x="9795" y="29016"/>
                    <a:pt x="9686" y="29016"/>
                  </a:cubicBezTo>
                  <a:cubicBezTo>
                    <a:pt x="9660" y="29016"/>
                    <a:pt x="9631" y="29012"/>
                    <a:pt x="9598" y="29006"/>
                  </a:cubicBezTo>
                  <a:cubicBezTo>
                    <a:pt x="9586" y="29003"/>
                    <a:pt x="9573" y="29000"/>
                    <a:pt x="9559" y="28998"/>
                  </a:cubicBezTo>
                  <a:cubicBezTo>
                    <a:pt x="9335" y="28947"/>
                    <a:pt x="9154" y="28825"/>
                    <a:pt x="8995" y="28671"/>
                  </a:cubicBezTo>
                  <a:cubicBezTo>
                    <a:pt x="8822" y="28509"/>
                    <a:pt x="8677" y="28328"/>
                    <a:pt x="8543" y="28136"/>
                  </a:cubicBezTo>
                  <a:cubicBezTo>
                    <a:pt x="8192" y="27633"/>
                    <a:pt x="7935" y="27089"/>
                    <a:pt x="7726" y="26520"/>
                  </a:cubicBezTo>
                  <a:cubicBezTo>
                    <a:pt x="7357" y="25527"/>
                    <a:pt x="7131" y="24495"/>
                    <a:pt x="6950" y="23454"/>
                  </a:cubicBezTo>
                  <a:close/>
                  <a:moveTo>
                    <a:pt x="14982" y="28426"/>
                  </a:moveTo>
                  <a:lnTo>
                    <a:pt x="14982" y="28426"/>
                  </a:lnTo>
                  <a:cubicBezTo>
                    <a:pt x="15322" y="28509"/>
                    <a:pt x="15668" y="28593"/>
                    <a:pt x="16011" y="28680"/>
                  </a:cubicBezTo>
                  <a:cubicBezTo>
                    <a:pt x="16865" y="28900"/>
                    <a:pt x="17713" y="29151"/>
                    <a:pt x="18536" y="29466"/>
                  </a:cubicBezTo>
                  <a:cubicBezTo>
                    <a:pt x="19702" y="29921"/>
                    <a:pt x="20732" y="30574"/>
                    <a:pt x="21580" y="31503"/>
                  </a:cubicBezTo>
                  <a:cubicBezTo>
                    <a:pt x="21772" y="31709"/>
                    <a:pt x="21956" y="31921"/>
                    <a:pt x="22101" y="32167"/>
                  </a:cubicBezTo>
                  <a:cubicBezTo>
                    <a:pt x="22210" y="32348"/>
                    <a:pt x="22305" y="32535"/>
                    <a:pt x="22336" y="32750"/>
                  </a:cubicBezTo>
                  <a:cubicBezTo>
                    <a:pt x="22375" y="33004"/>
                    <a:pt x="22274" y="33182"/>
                    <a:pt x="22037" y="33286"/>
                  </a:cubicBezTo>
                  <a:cubicBezTo>
                    <a:pt x="21924" y="33333"/>
                    <a:pt x="21810" y="33352"/>
                    <a:pt x="21695" y="33352"/>
                  </a:cubicBezTo>
                  <a:cubicBezTo>
                    <a:pt x="21642" y="33352"/>
                    <a:pt x="21589" y="33348"/>
                    <a:pt x="21535" y="33341"/>
                  </a:cubicBezTo>
                  <a:cubicBezTo>
                    <a:pt x="21231" y="33311"/>
                    <a:pt x="20958" y="33182"/>
                    <a:pt x="20701" y="33023"/>
                  </a:cubicBezTo>
                  <a:cubicBezTo>
                    <a:pt x="20327" y="32795"/>
                    <a:pt x="20004" y="32504"/>
                    <a:pt x="19699" y="32195"/>
                  </a:cubicBezTo>
                  <a:cubicBezTo>
                    <a:pt x="19225" y="31712"/>
                    <a:pt x="18762" y="31218"/>
                    <a:pt x="18291" y="30733"/>
                  </a:cubicBezTo>
                  <a:cubicBezTo>
                    <a:pt x="17705" y="30127"/>
                    <a:pt x="17052" y="29606"/>
                    <a:pt x="16321" y="29185"/>
                  </a:cubicBezTo>
                  <a:cubicBezTo>
                    <a:pt x="15956" y="28975"/>
                    <a:pt x="15587" y="28769"/>
                    <a:pt x="15216" y="28574"/>
                  </a:cubicBezTo>
                  <a:cubicBezTo>
                    <a:pt x="15133" y="28529"/>
                    <a:pt x="15043" y="28495"/>
                    <a:pt x="14982" y="28426"/>
                  </a:cubicBezTo>
                  <a:close/>
                  <a:moveTo>
                    <a:pt x="6992" y="1"/>
                  </a:moveTo>
                  <a:cubicBezTo>
                    <a:pt x="6939" y="34"/>
                    <a:pt x="6919" y="73"/>
                    <a:pt x="6892" y="109"/>
                  </a:cubicBezTo>
                  <a:cubicBezTo>
                    <a:pt x="6420" y="732"/>
                    <a:pt x="6041" y="1407"/>
                    <a:pt x="5697" y="2104"/>
                  </a:cubicBezTo>
                  <a:cubicBezTo>
                    <a:pt x="5611" y="2274"/>
                    <a:pt x="5530" y="2447"/>
                    <a:pt x="5455" y="2626"/>
                  </a:cubicBezTo>
                  <a:cubicBezTo>
                    <a:pt x="5419" y="2718"/>
                    <a:pt x="5366" y="2790"/>
                    <a:pt x="5301" y="2860"/>
                  </a:cubicBezTo>
                  <a:cubicBezTo>
                    <a:pt x="5050" y="3128"/>
                    <a:pt x="4760" y="3346"/>
                    <a:pt x="4464" y="3558"/>
                  </a:cubicBezTo>
                  <a:cubicBezTo>
                    <a:pt x="3951" y="3920"/>
                    <a:pt x="3435" y="4280"/>
                    <a:pt x="2930" y="4648"/>
                  </a:cubicBezTo>
                  <a:cubicBezTo>
                    <a:pt x="2394" y="5039"/>
                    <a:pt x="1889" y="5460"/>
                    <a:pt x="1415" y="5921"/>
                  </a:cubicBezTo>
                  <a:cubicBezTo>
                    <a:pt x="1133" y="6197"/>
                    <a:pt x="880" y="6498"/>
                    <a:pt x="684" y="6847"/>
                  </a:cubicBezTo>
                  <a:cubicBezTo>
                    <a:pt x="550" y="7078"/>
                    <a:pt x="475" y="7321"/>
                    <a:pt x="478" y="7589"/>
                  </a:cubicBezTo>
                  <a:cubicBezTo>
                    <a:pt x="481" y="7893"/>
                    <a:pt x="690" y="8144"/>
                    <a:pt x="991" y="8186"/>
                  </a:cubicBezTo>
                  <a:cubicBezTo>
                    <a:pt x="1040" y="8192"/>
                    <a:pt x="1088" y="8195"/>
                    <a:pt x="1135" y="8195"/>
                  </a:cubicBezTo>
                  <a:cubicBezTo>
                    <a:pt x="1352" y="8195"/>
                    <a:pt x="1556" y="8131"/>
                    <a:pt x="1753" y="8032"/>
                  </a:cubicBezTo>
                  <a:cubicBezTo>
                    <a:pt x="1995" y="7910"/>
                    <a:pt x="2199" y="7748"/>
                    <a:pt x="2403" y="7575"/>
                  </a:cubicBezTo>
                  <a:cubicBezTo>
                    <a:pt x="2763" y="7271"/>
                    <a:pt x="3070" y="6922"/>
                    <a:pt x="3362" y="6557"/>
                  </a:cubicBezTo>
                  <a:cubicBezTo>
                    <a:pt x="3767" y="6054"/>
                    <a:pt x="4152" y="5538"/>
                    <a:pt x="4520" y="5005"/>
                  </a:cubicBezTo>
                  <a:cubicBezTo>
                    <a:pt x="4534" y="4983"/>
                    <a:pt x="4548" y="4958"/>
                    <a:pt x="4579" y="4944"/>
                  </a:cubicBezTo>
                  <a:lnTo>
                    <a:pt x="4579" y="4944"/>
                  </a:lnTo>
                  <a:cubicBezTo>
                    <a:pt x="4506" y="5195"/>
                    <a:pt x="4428" y="5441"/>
                    <a:pt x="4356" y="5689"/>
                  </a:cubicBezTo>
                  <a:cubicBezTo>
                    <a:pt x="4202" y="6205"/>
                    <a:pt x="4065" y="6724"/>
                    <a:pt x="3937" y="7246"/>
                  </a:cubicBezTo>
                  <a:cubicBezTo>
                    <a:pt x="3926" y="7282"/>
                    <a:pt x="3923" y="7315"/>
                    <a:pt x="3901" y="7349"/>
                  </a:cubicBezTo>
                  <a:cubicBezTo>
                    <a:pt x="3706" y="7622"/>
                    <a:pt x="3544" y="7915"/>
                    <a:pt x="3357" y="8200"/>
                  </a:cubicBezTo>
                  <a:cubicBezTo>
                    <a:pt x="2902" y="8900"/>
                    <a:pt x="2436" y="9589"/>
                    <a:pt x="1962" y="10278"/>
                  </a:cubicBezTo>
                  <a:cubicBezTo>
                    <a:pt x="1390" y="11101"/>
                    <a:pt x="874" y="11955"/>
                    <a:pt x="495" y="12887"/>
                  </a:cubicBezTo>
                  <a:cubicBezTo>
                    <a:pt x="271" y="13431"/>
                    <a:pt x="101" y="13991"/>
                    <a:pt x="37" y="14580"/>
                  </a:cubicBezTo>
                  <a:cubicBezTo>
                    <a:pt x="1" y="14932"/>
                    <a:pt x="17" y="15280"/>
                    <a:pt x="135" y="15615"/>
                  </a:cubicBezTo>
                  <a:cubicBezTo>
                    <a:pt x="182" y="15738"/>
                    <a:pt x="238" y="15852"/>
                    <a:pt x="316" y="15958"/>
                  </a:cubicBezTo>
                  <a:cubicBezTo>
                    <a:pt x="433" y="16103"/>
                    <a:pt x="576" y="16178"/>
                    <a:pt x="736" y="16178"/>
                  </a:cubicBezTo>
                  <a:cubicBezTo>
                    <a:pt x="813" y="16178"/>
                    <a:pt x="894" y="16161"/>
                    <a:pt x="977" y="16126"/>
                  </a:cubicBezTo>
                  <a:cubicBezTo>
                    <a:pt x="1125" y="16061"/>
                    <a:pt x="1245" y="15961"/>
                    <a:pt x="1354" y="15847"/>
                  </a:cubicBezTo>
                  <a:cubicBezTo>
                    <a:pt x="1580" y="15601"/>
                    <a:pt x="1753" y="15319"/>
                    <a:pt x="1912" y="15026"/>
                  </a:cubicBezTo>
                  <a:cubicBezTo>
                    <a:pt x="2191" y="14510"/>
                    <a:pt x="2386" y="13955"/>
                    <a:pt x="2576" y="13403"/>
                  </a:cubicBezTo>
                  <a:cubicBezTo>
                    <a:pt x="2846" y="12622"/>
                    <a:pt x="3050" y="11821"/>
                    <a:pt x="3245" y="11020"/>
                  </a:cubicBezTo>
                  <a:cubicBezTo>
                    <a:pt x="3251" y="11004"/>
                    <a:pt x="3251" y="10984"/>
                    <a:pt x="3273" y="10967"/>
                  </a:cubicBezTo>
                  <a:cubicBezTo>
                    <a:pt x="3293" y="11012"/>
                    <a:pt x="3282" y="11059"/>
                    <a:pt x="3279" y="11104"/>
                  </a:cubicBezTo>
                  <a:cubicBezTo>
                    <a:pt x="3209" y="11924"/>
                    <a:pt x="3195" y="12747"/>
                    <a:pt x="3240" y="13565"/>
                  </a:cubicBezTo>
                  <a:cubicBezTo>
                    <a:pt x="3242" y="13618"/>
                    <a:pt x="3245" y="13673"/>
                    <a:pt x="3215" y="13724"/>
                  </a:cubicBezTo>
                  <a:cubicBezTo>
                    <a:pt x="3201" y="13746"/>
                    <a:pt x="3198" y="13782"/>
                    <a:pt x="3195" y="13813"/>
                  </a:cubicBezTo>
                  <a:cubicBezTo>
                    <a:pt x="3106" y="14803"/>
                    <a:pt x="2888" y="15768"/>
                    <a:pt x="2665" y="16737"/>
                  </a:cubicBezTo>
                  <a:cubicBezTo>
                    <a:pt x="2414" y="17816"/>
                    <a:pt x="2207" y="18907"/>
                    <a:pt x="2152" y="20017"/>
                  </a:cubicBezTo>
                  <a:cubicBezTo>
                    <a:pt x="2121" y="20581"/>
                    <a:pt x="2113" y="21147"/>
                    <a:pt x="2219" y="21708"/>
                  </a:cubicBezTo>
                  <a:cubicBezTo>
                    <a:pt x="2280" y="22073"/>
                    <a:pt x="2380" y="22428"/>
                    <a:pt x="2556" y="22754"/>
                  </a:cubicBezTo>
                  <a:cubicBezTo>
                    <a:pt x="2682" y="22994"/>
                    <a:pt x="2838" y="23214"/>
                    <a:pt x="3058" y="23379"/>
                  </a:cubicBezTo>
                  <a:cubicBezTo>
                    <a:pt x="3212" y="23497"/>
                    <a:pt x="3384" y="23579"/>
                    <a:pt x="3577" y="23579"/>
                  </a:cubicBezTo>
                  <a:cubicBezTo>
                    <a:pt x="3595" y="23579"/>
                    <a:pt x="3612" y="23578"/>
                    <a:pt x="3630" y="23577"/>
                  </a:cubicBezTo>
                  <a:cubicBezTo>
                    <a:pt x="3890" y="23558"/>
                    <a:pt x="4077" y="23424"/>
                    <a:pt x="4216" y="23214"/>
                  </a:cubicBezTo>
                  <a:cubicBezTo>
                    <a:pt x="4358" y="23000"/>
                    <a:pt x="4417" y="22754"/>
                    <a:pt x="4456" y="22506"/>
                  </a:cubicBezTo>
                  <a:cubicBezTo>
                    <a:pt x="4515" y="22110"/>
                    <a:pt x="4501" y="21708"/>
                    <a:pt x="4470" y="21312"/>
                  </a:cubicBezTo>
                  <a:cubicBezTo>
                    <a:pt x="4397" y="20321"/>
                    <a:pt x="4252" y="19339"/>
                    <a:pt x="4124" y="18357"/>
                  </a:cubicBezTo>
                  <a:cubicBezTo>
                    <a:pt x="4116" y="18288"/>
                    <a:pt x="4107" y="18215"/>
                    <a:pt x="4096" y="18137"/>
                  </a:cubicBezTo>
                  <a:lnTo>
                    <a:pt x="4096" y="18137"/>
                  </a:lnTo>
                  <a:cubicBezTo>
                    <a:pt x="4146" y="18168"/>
                    <a:pt x="4149" y="18221"/>
                    <a:pt x="4163" y="18263"/>
                  </a:cubicBezTo>
                  <a:cubicBezTo>
                    <a:pt x="4604" y="19549"/>
                    <a:pt x="5181" y="20771"/>
                    <a:pt x="5893" y="21928"/>
                  </a:cubicBezTo>
                  <a:cubicBezTo>
                    <a:pt x="6069" y="22210"/>
                    <a:pt x="6169" y="22520"/>
                    <a:pt x="6267" y="22835"/>
                  </a:cubicBezTo>
                  <a:cubicBezTo>
                    <a:pt x="6423" y="23351"/>
                    <a:pt x="6509" y="23881"/>
                    <a:pt x="6621" y="24408"/>
                  </a:cubicBezTo>
                  <a:cubicBezTo>
                    <a:pt x="6794" y="25231"/>
                    <a:pt x="6998" y="26043"/>
                    <a:pt x="7299" y="26827"/>
                  </a:cubicBezTo>
                  <a:cubicBezTo>
                    <a:pt x="7511" y="27388"/>
                    <a:pt x="7773" y="27924"/>
                    <a:pt x="8111" y="28417"/>
                  </a:cubicBezTo>
                  <a:cubicBezTo>
                    <a:pt x="8289" y="28671"/>
                    <a:pt x="8482" y="28917"/>
                    <a:pt x="8713" y="29123"/>
                  </a:cubicBezTo>
                  <a:cubicBezTo>
                    <a:pt x="8934" y="29318"/>
                    <a:pt x="9179" y="29458"/>
                    <a:pt x="9467" y="29519"/>
                  </a:cubicBezTo>
                  <a:cubicBezTo>
                    <a:pt x="9539" y="29534"/>
                    <a:pt x="9612" y="29545"/>
                    <a:pt x="9684" y="29545"/>
                  </a:cubicBezTo>
                  <a:cubicBezTo>
                    <a:pt x="9693" y="29545"/>
                    <a:pt x="9701" y="29545"/>
                    <a:pt x="9709" y="29544"/>
                  </a:cubicBezTo>
                  <a:cubicBezTo>
                    <a:pt x="10077" y="29533"/>
                    <a:pt x="10315" y="29313"/>
                    <a:pt x="10368" y="28928"/>
                  </a:cubicBezTo>
                  <a:cubicBezTo>
                    <a:pt x="10398" y="28705"/>
                    <a:pt x="10368" y="28481"/>
                    <a:pt x="10315" y="28261"/>
                  </a:cubicBezTo>
                  <a:cubicBezTo>
                    <a:pt x="10206" y="27820"/>
                    <a:pt x="10022" y="27413"/>
                    <a:pt x="9810" y="27020"/>
                  </a:cubicBezTo>
                  <a:cubicBezTo>
                    <a:pt x="9564" y="26565"/>
                    <a:pt x="9299" y="26124"/>
                    <a:pt x="9034" y="25681"/>
                  </a:cubicBezTo>
                  <a:cubicBezTo>
                    <a:pt x="9015" y="25639"/>
                    <a:pt x="8989" y="25597"/>
                    <a:pt x="8964" y="25552"/>
                  </a:cubicBezTo>
                  <a:cubicBezTo>
                    <a:pt x="9003" y="25552"/>
                    <a:pt x="9017" y="25572"/>
                    <a:pt x="9040" y="25588"/>
                  </a:cubicBezTo>
                  <a:cubicBezTo>
                    <a:pt x="9500" y="25973"/>
                    <a:pt x="9983" y="26314"/>
                    <a:pt x="10476" y="26654"/>
                  </a:cubicBezTo>
                  <a:cubicBezTo>
                    <a:pt x="11006" y="27017"/>
                    <a:pt x="11537" y="27374"/>
                    <a:pt x="12111" y="27659"/>
                  </a:cubicBezTo>
                  <a:cubicBezTo>
                    <a:pt x="12795" y="27993"/>
                    <a:pt x="13470" y="28342"/>
                    <a:pt x="14151" y="28680"/>
                  </a:cubicBezTo>
                  <a:cubicBezTo>
                    <a:pt x="14837" y="29020"/>
                    <a:pt x="15518" y="29374"/>
                    <a:pt x="16173" y="29768"/>
                  </a:cubicBezTo>
                  <a:cubicBezTo>
                    <a:pt x="16770" y="30122"/>
                    <a:pt x="17311" y="30552"/>
                    <a:pt x="17794" y="31048"/>
                  </a:cubicBezTo>
                  <a:cubicBezTo>
                    <a:pt x="18240" y="31503"/>
                    <a:pt x="18678" y="31969"/>
                    <a:pt x="19119" y="32423"/>
                  </a:cubicBezTo>
                  <a:cubicBezTo>
                    <a:pt x="19462" y="32778"/>
                    <a:pt x="19817" y="33118"/>
                    <a:pt x="20227" y="33400"/>
                  </a:cubicBezTo>
                  <a:cubicBezTo>
                    <a:pt x="20536" y="33617"/>
                    <a:pt x="20868" y="33796"/>
                    <a:pt x="21242" y="33880"/>
                  </a:cubicBezTo>
                  <a:cubicBezTo>
                    <a:pt x="21390" y="33913"/>
                    <a:pt x="21536" y="33932"/>
                    <a:pt x="21682" y="33932"/>
                  </a:cubicBezTo>
                  <a:cubicBezTo>
                    <a:pt x="21856" y="33932"/>
                    <a:pt x="22028" y="33904"/>
                    <a:pt x="22196" y="33841"/>
                  </a:cubicBezTo>
                  <a:cubicBezTo>
                    <a:pt x="22584" y="33690"/>
                    <a:pt x="22835" y="33425"/>
                    <a:pt x="22902" y="33009"/>
                  </a:cubicBezTo>
                  <a:cubicBezTo>
                    <a:pt x="22930" y="32828"/>
                    <a:pt x="22902" y="32649"/>
                    <a:pt x="22852" y="32476"/>
                  </a:cubicBezTo>
                  <a:cubicBezTo>
                    <a:pt x="22768" y="32172"/>
                    <a:pt x="22623" y="31902"/>
                    <a:pt x="22433" y="31653"/>
                  </a:cubicBezTo>
                  <a:cubicBezTo>
                    <a:pt x="22015" y="31093"/>
                    <a:pt x="21513" y="30607"/>
                    <a:pt x="20966" y="30178"/>
                  </a:cubicBezTo>
                  <a:cubicBezTo>
                    <a:pt x="20241" y="29606"/>
                    <a:pt x="19420" y="29201"/>
                    <a:pt x="18564" y="28878"/>
                  </a:cubicBezTo>
                  <a:cubicBezTo>
                    <a:pt x="17755" y="28571"/>
                    <a:pt x="16924" y="28331"/>
                    <a:pt x="16084" y="28122"/>
                  </a:cubicBezTo>
                  <a:cubicBezTo>
                    <a:pt x="15219" y="27904"/>
                    <a:pt x="14349" y="27703"/>
                    <a:pt x="13487" y="27488"/>
                  </a:cubicBezTo>
                  <a:cubicBezTo>
                    <a:pt x="13216" y="27424"/>
                    <a:pt x="12951" y="27343"/>
                    <a:pt x="12683" y="27265"/>
                  </a:cubicBezTo>
                  <a:cubicBezTo>
                    <a:pt x="12605" y="27246"/>
                    <a:pt x="12535" y="27221"/>
                    <a:pt x="12471" y="27181"/>
                  </a:cubicBezTo>
                  <a:cubicBezTo>
                    <a:pt x="11916" y="26880"/>
                    <a:pt x="11375" y="26559"/>
                    <a:pt x="10845" y="26211"/>
                  </a:cubicBezTo>
                  <a:cubicBezTo>
                    <a:pt x="10817" y="26191"/>
                    <a:pt x="10786" y="26174"/>
                    <a:pt x="10761" y="26133"/>
                  </a:cubicBezTo>
                  <a:lnTo>
                    <a:pt x="10761" y="26133"/>
                  </a:lnTo>
                  <a:cubicBezTo>
                    <a:pt x="11068" y="26239"/>
                    <a:pt x="11372" y="26336"/>
                    <a:pt x="11682" y="26414"/>
                  </a:cubicBezTo>
                  <a:cubicBezTo>
                    <a:pt x="12307" y="26579"/>
                    <a:pt x="12937" y="26713"/>
                    <a:pt x="13587" y="26743"/>
                  </a:cubicBezTo>
                  <a:cubicBezTo>
                    <a:pt x="13685" y="26748"/>
                    <a:pt x="13782" y="26750"/>
                    <a:pt x="13879" y="26750"/>
                  </a:cubicBezTo>
                  <a:cubicBezTo>
                    <a:pt x="14375" y="26750"/>
                    <a:pt x="14866" y="26688"/>
                    <a:pt x="15339" y="26534"/>
                  </a:cubicBezTo>
                  <a:cubicBezTo>
                    <a:pt x="15738" y="26409"/>
                    <a:pt x="16078" y="26197"/>
                    <a:pt x="16329" y="25854"/>
                  </a:cubicBezTo>
                  <a:cubicBezTo>
                    <a:pt x="16433" y="25714"/>
                    <a:pt x="16508" y="25566"/>
                    <a:pt x="16544" y="25393"/>
                  </a:cubicBezTo>
                  <a:cubicBezTo>
                    <a:pt x="16611" y="25047"/>
                    <a:pt x="16466" y="24749"/>
                    <a:pt x="16151" y="24593"/>
                  </a:cubicBezTo>
                  <a:cubicBezTo>
                    <a:pt x="15970" y="24500"/>
                    <a:pt x="15777" y="24467"/>
                    <a:pt x="15579" y="24450"/>
                  </a:cubicBezTo>
                  <a:cubicBezTo>
                    <a:pt x="15436" y="24439"/>
                    <a:pt x="15294" y="24434"/>
                    <a:pt x="15153" y="24434"/>
                  </a:cubicBezTo>
                  <a:cubicBezTo>
                    <a:pt x="14984" y="24434"/>
                    <a:pt x="14817" y="24441"/>
                    <a:pt x="14650" y="24453"/>
                  </a:cubicBezTo>
                  <a:cubicBezTo>
                    <a:pt x="13883" y="24498"/>
                    <a:pt x="13113" y="24556"/>
                    <a:pt x="12346" y="24604"/>
                  </a:cubicBezTo>
                  <a:cubicBezTo>
                    <a:pt x="12077" y="24619"/>
                    <a:pt x="11809" y="24627"/>
                    <a:pt x="11541" y="24627"/>
                  </a:cubicBezTo>
                  <a:cubicBezTo>
                    <a:pt x="11061" y="24627"/>
                    <a:pt x="10581" y="24600"/>
                    <a:pt x="10103" y="24540"/>
                  </a:cubicBezTo>
                  <a:cubicBezTo>
                    <a:pt x="9642" y="24481"/>
                    <a:pt x="9185" y="24383"/>
                    <a:pt x="8741" y="24233"/>
                  </a:cubicBezTo>
                  <a:cubicBezTo>
                    <a:pt x="8521" y="24160"/>
                    <a:pt x="8317" y="24049"/>
                    <a:pt x="8119" y="23923"/>
                  </a:cubicBezTo>
                  <a:cubicBezTo>
                    <a:pt x="8080" y="23898"/>
                    <a:pt x="8052" y="23862"/>
                    <a:pt x="8021" y="23828"/>
                  </a:cubicBezTo>
                  <a:cubicBezTo>
                    <a:pt x="7728" y="23505"/>
                    <a:pt x="7461" y="23164"/>
                    <a:pt x="7196" y="22815"/>
                  </a:cubicBezTo>
                  <a:cubicBezTo>
                    <a:pt x="6657" y="22115"/>
                    <a:pt x="6197" y="21370"/>
                    <a:pt x="5787" y="20592"/>
                  </a:cubicBezTo>
                  <a:cubicBezTo>
                    <a:pt x="5647" y="20333"/>
                    <a:pt x="5525" y="20070"/>
                    <a:pt x="5396" y="19808"/>
                  </a:cubicBezTo>
                  <a:cubicBezTo>
                    <a:pt x="5371" y="19763"/>
                    <a:pt x="5357" y="19713"/>
                    <a:pt x="5335" y="19666"/>
                  </a:cubicBezTo>
                  <a:lnTo>
                    <a:pt x="5343" y="19660"/>
                  </a:lnTo>
                  <a:lnTo>
                    <a:pt x="5346" y="19660"/>
                  </a:lnTo>
                  <a:cubicBezTo>
                    <a:pt x="5639" y="20015"/>
                    <a:pt x="5937" y="20363"/>
                    <a:pt x="6258" y="20692"/>
                  </a:cubicBezTo>
                  <a:cubicBezTo>
                    <a:pt x="7257" y="21719"/>
                    <a:pt x="8459" y="22380"/>
                    <a:pt x="9838" y="22723"/>
                  </a:cubicBezTo>
                  <a:cubicBezTo>
                    <a:pt x="10172" y="22807"/>
                    <a:pt x="10512" y="22857"/>
                    <a:pt x="10854" y="22857"/>
                  </a:cubicBezTo>
                  <a:cubicBezTo>
                    <a:pt x="11039" y="22857"/>
                    <a:pt x="11225" y="22842"/>
                    <a:pt x="11411" y="22810"/>
                  </a:cubicBezTo>
                  <a:cubicBezTo>
                    <a:pt x="11564" y="22782"/>
                    <a:pt x="11712" y="22740"/>
                    <a:pt x="11857" y="22670"/>
                  </a:cubicBezTo>
                  <a:cubicBezTo>
                    <a:pt x="11947" y="22629"/>
                    <a:pt x="12028" y="22573"/>
                    <a:pt x="12100" y="22506"/>
                  </a:cubicBezTo>
                  <a:cubicBezTo>
                    <a:pt x="12346" y="22283"/>
                    <a:pt x="12393" y="21995"/>
                    <a:pt x="12242" y="21702"/>
                  </a:cubicBezTo>
                  <a:cubicBezTo>
                    <a:pt x="12178" y="21577"/>
                    <a:pt x="12086" y="21465"/>
                    <a:pt x="11977" y="21368"/>
                  </a:cubicBezTo>
                  <a:cubicBezTo>
                    <a:pt x="11793" y="21195"/>
                    <a:pt x="11578" y="21066"/>
                    <a:pt x="11355" y="20952"/>
                  </a:cubicBezTo>
                  <a:cubicBezTo>
                    <a:pt x="10856" y="20701"/>
                    <a:pt x="10331" y="20497"/>
                    <a:pt x="9807" y="20307"/>
                  </a:cubicBezTo>
                  <a:cubicBezTo>
                    <a:pt x="9020" y="20020"/>
                    <a:pt x="8231" y="19738"/>
                    <a:pt x="7466" y="19395"/>
                  </a:cubicBezTo>
                  <a:cubicBezTo>
                    <a:pt x="6724" y="19060"/>
                    <a:pt x="6027" y="18656"/>
                    <a:pt x="5385" y="18151"/>
                  </a:cubicBezTo>
                  <a:cubicBezTo>
                    <a:pt x="5070" y="17900"/>
                    <a:pt x="4788" y="17621"/>
                    <a:pt x="4526" y="17317"/>
                  </a:cubicBezTo>
                  <a:cubicBezTo>
                    <a:pt x="4467" y="17247"/>
                    <a:pt x="4425" y="17175"/>
                    <a:pt x="4400" y="17085"/>
                  </a:cubicBezTo>
                  <a:cubicBezTo>
                    <a:pt x="4074" y="15900"/>
                    <a:pt x="3865" y="14689"/>
                    <a:pt x="3800" y="13459"/>
                  </a:cubicBezTo>
                  <a:cubicBezTo>
                    <a:pt x="3786" y="13180"/>
                    <a:pt x="3773" y="12895"/>
                    <a:pt x="3786" y="12599"/>
                  </a:cubicBezTo>
                  <a:lnTo>
                    <a:pt x="3786" y="12599"/>
                  </a:lnTo>
                  <a:cubicBezTo>
                    <a:pt x="3837" y="12636"/>
                    <a:pt x="3837" y="12677"/>
                    <a:pt x="3851" y="12714"/>
                  </a:cubicBezTo>
                  <a:cubicBezTo>
                    <a:pt x="4152" y="13640"/>
                    <a:pt x="4568" y="14510"/>
                    <a:pt x="5106" y="15322"/>
                  </a:cubicBezTo>
                  <a:cubicBezTo>
                    <a:pt x="5586" y="16059"/>
                    <a:pt x="6172" y="16697"/>
                    <a:pt x="6883" y="17214"/>
                  </a:cubicBezTo>
                  <a:cubicBezTo>
                    <a:pt x="7260" y="17484"/>
                    <a:pt x="7659" y="17716"/>
                    <a:pt x="8111" y="17833"/>
                  </a:cubicBezTo>
                  <a:cubicBezTo>
                    <a:pt x="8261" y="17874"/>
                    <a:pt x="8413" y="17900"/>
                    <a:pt x="8566" y="17900"/>
                  </a:cubicBezTo>
                  <a:cubicBezTo>
                    <a:pt x="8654" y="17900"/>
                    <a:pt x="8742" y="17891"/>
                    <a:pt x="8830" y="17872"/>
                  </a:cubicBezTo>
                  <a:cubicBezTo>
                    <a:pt x="9207" y="17788"/>
                    <a:pt x="9408" y="17498"/>
                    <a:pt x="9363" y="17119"/>
                  </a:cubicBezTo>
                  <a:cubicBezTo>
                    <a:pt x="9327" y="16837"/>
                    <a:pt x="9215" y="16586"/>
                    <a:pt x="9073" y="16346"/>
                  </a:cubicBezTo>
                  <a:cubicBezTo>
                    <a:pt x="8839" y="15947"/>
                    <a:pt x="8540" y="15593"/>
                    <a:pt x="8225" y="15252"/>
                  </a:cubicBezTo>
                  <a:cubicBezTo>
                    <a:pt x="7689" y="14667"/>
                    <a:pt x="7115" y="14120"/>
                    <a:pt x="6543" y="13570"/>
                  </a:cubicBezTo>
                  <a:cubicBezTo>
                    <a:pt x="5990" y="13034"/>
                    <a:pt x="5446" y="12502"/>
                    <a:pt x="4958" y="11916"/>
                  </a:cubicBezTo>
                  <a:cubicBezTo>
                    <a:pt x="4654" y="11553"/>
                    <a:pt x="4375" y="11174"/>
                    <a:pt x="4152" y="10758"/>
                  </a:cubicBezTo>
                  <a:cubicBezTo>
                    <a:pt x="4138" y="10738"/>
                    <a:pt x="4130" y="10713"/>
                    <a:pt x="4116" y="10688"/>
                  </a:cubicBezTo>
                  <a:cubicBezTo>
                    <a:pt x="3926" y="10314"/>
                    <a:pt x="3929" y="10314"/>
                    <a:pt x="3990" y="9904"/>
                  </a:cubicBezTo>
                  <a:cubicBezTo>
                    <a:pt x="4124" y="8989"/>
                    <a:pt x="4311" y="8083"/>
                    <a:pt x="4529" y="7187"/>
                  </a:cubicBezTo>
                  <a:cubicBezTo>
                    <a:pt x="4537" y="7154"/>
                    <a:pt x="4537" y="7115"/>
                    <a:pt x="4570" y="7089"/>
                  </a:cubicBezTo>
                  <a:cubicBezTo>
                    <a:pt x="4598" y="7126"/>
                    <a:pt x="4598" y="7173"/>
                    <a:pt x="4609" y="7215"/>
                  </a:cubicBezTo>
                  <a:cubicBezTo>
                    <a:pt x="4900" y="8429"/>
                    <a:pt x="5363" y="9570"/>
                    <a:pt x="6049" y="10616"/>
                  </a:cubicBezTo>
                  <a:cubicBezTo>
                    <a:pt x="6381" y="11118"/>
                    <a:pt x="6780" y="11561"/>
                    <a:pt x="7257" y="11927"/>
                  </a:cubicBezTo>
                  <a:cubicBezTo>
                    <a:pt x="7508" y="12114"/>
                    <a:pt x="7779" y="12273"/>
                    <a:pt x="8086" y="12351"/>
                  </a:cubicBezTo>
                  <a:cubicBezTo>
                    <a:pt x="8198" y="12382"/>
                    <a:pt x="8314" y="12400"/>
                    <a:pt x="8430" y="12400"/>
                  </a:cubicBezTo>
                  <a:cubicBezTo>
                    <a:pt x="8471" y="12400"/>
                    <a:pt x="8513" y="12398"/>
                    <a:pt x="8554" y="12393"/>
                  </a:cubicBezTo>
                  <a:cubicBezTo>
                    <a:pt x="9026" y="12345"/>
                    <a:pt x="9296" y="11983"/>
                    <a:pt x="9221" y="11500"/>
                  </a:cubicBezTo>
                  <a:cubicBezTo>
                    <a:pt x="9188" y="11310"/>
                    <a:pt x="9123" y="11129"/>
                    <a:pt x="9040" y="10953"/>
                  </a:cubicBezTo>
                  <a:cubicBezTo>
                    <a:pt x="8724" y="10320"/>
                    <a:pt x="8317" y="9756"/>
                    <a:pt x="7854" y="9226"/>
                  </a:cubicBezTo>
                  <a:cubicBezTo>
                    <a:pt x="7424" y="8733"/>
                    <a:pt x="6950" y="8278"/>
                    <a:pt x="6504" y="7801"/>
                  </a:cubicBezTo>
                  <a:cubicBezTo>
                    <a:pt x="6214" y="7488"/>
                    <a:pt x="5921" y="7176"/>
                    <a:pt x="5653" y="6847"/>
                  </a:cubicBezTo>
                  <a:cubicBezTo>
                    <a:pt x="5377" y="6504"/>
                    <a:pt x="5137" y="6144"/>
                    <a:pt x="4983" y="5734"/>
                  </a:cubicBezTo>
                  <a:cubicBezTo>
                    <a:pt x="4961" y="5678"/>
                    <a:pt x="4955" y="5628"/>
                    <a:pt x="4972" y="5569"/>
                  </a:cubicBezTo>
                  <a:cubicBezTo>
                    <a:pt x="5137" y="5036"/>
                    <a:pt x="5307" y="4503"/>
                    <a:pt x="5513" y="3979"/>
                  </a:cubicBezTo>
                  <a:cubicBezTo>
                    <a:pt x="5781" y="3295"/>
                    <a:pt x="6007" y="2598"/>
                    <a:pt x="6272" y="1912"/>
                  </a:cubicBezTo>
                  <a:cubicBezTo>
                    <a:pt x="6509" y="1295"/>
                    <a:pt x="6730" y="667"/>
                    <a:pt x="6981" y="54"/>
                  </a:cubicBezTo>
                  <a:cubicBezTo>
                    <a:pt x="6984" y="42"/>
                    <a:pt x="6984" y="29"/>
                    <a:pt x="6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8"/>
            <p:cNvSpPr/>
            <p:nvPr/>
          </p:nvSpPr>
          <p:spPr>
            <a:xfrm>
              <a:off x="4298611" y="3428306"/>
              <a:ext cx="430" cy="430"/>
            </a:xfrm>
            <a:custGeom>
              <a:avLst/>
              <a:gdLst/>
              <a:ahLst/>
              <a:cxnLst/>
              <a:rect l="l" t="t" r="r" b="b"/>
              <a:pathLst>
                <a:path w="9" h="9" extrusionOk="0">
                  <a:moveTo>
                    <a:pt x="0" y="1"/>
                  </a:moveTo>
                  <a:lnTo>
                    <a:pt x="0" y="9"/>
                  </a:lnTo>
                  <a:lnTo>
                    <a:pt x="6" y="3"/>
                  </a:lnTo>
                  <a:cubicBezTo>
                    <a:pt x="9"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8"/>
            <p:cNvSpPr/>
            <p:nvPr/>
          </p:nvSpPr>
          <p:spPr>
            <a:xfrm>
              <a:off x="4357900" y="3808977"/>
              <a:ext cx="478" cy="430"/>
            </a:xfrm>
            <a:custGeom>
              <a:avLst/>
              <a:gdLst/>
              <a:ahLst/>
              <a:cxnLst/>
              <a:rect l="l" t="t" r="r" b="b"/>
              <a:pathLst>
                <a:path w="10" h="9" extrusionOk="0">
                  <a:moveTo>
                    <a:pt x="9" y="0"/>
                  </a:moveTo>
                  <a:lnTo>
                    <a:pt x="1" y="6"/>
                  </a:lnTo>
                  <a:cubicBezTo>
                    <a:pt x="4" y="6"/>
                    <a:pt x="4" y="9"/>
                    <a:pt x="4" y="9"/>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8"/>
            <p:cNvSpPr/>
            <p:nvPr/>
          </p:nvSpPr>
          <p:spPr>
            <a:xfrm>
              <a:off x="5322478" y="2870007"/>
              <a:ext cx="1095624" cy="1621149"/>
            </a:xfrm>
            <a:custGeom>
              <a:avLst/>
              <a:gdLst/>
              <a:ahLst/>
              <a:cxnLst/>
              <a:rect l="l" t="t" r="r" b="b"/>
              <a:pathLst>
                <a:path w="22933" h="33933" extrusionOk="0">
                  <a:moveTo>
                    <a:pt x="18483" y="4165"/>
                  </a:moveTo>
                  <a:lnTo>
                    <a:pt x="18483" y="4165"/>
                  </a:lnTo>
                  <a:cubicBezTo>
                    <a:pt x="19200" y="4665"/>
                    <a:pt x="19920" y="5159"/>
                    <a:pt x="20584" y="5730"/>
                  </a:cubicBezTo>
                  <a:cubicBezTo>
                    <a:pt x="20846" y="5956"/>
                    <a:pt x="21108" y="6185"/>
                    <a:pt x="21345" y="6436"/>
                  </a:cubicBezTo>
                  <a:cubicBezTo>
                    <a:pt x="21541" y="6640"/>
                    <a:pt x="21713" y="6863"/>
                    <a:pt x="21845" y="7114"/>
                  </a:cubicBezTo>
                  <a:cubicBezTo>
                    <a:pt x="21906" y="7237"/>
                    <a:pt x="21956" y="7362"/>
                    <a:pt x="21962" y="7499"/>
                  </a:cubicBezTo>
                  <a:cubicBezTo>
                    <a:pt x="21964" y="7633"/>
                    <a:pt x="21927" y="7683"/>
                    <a:pt x="21814" y="7683"/>
                  </a:cubicBezTo>
                  <a:cubicBezTo>
                    <a:pt x="21799" y="7683"/>
                    <a:pt x="21784" y="7682"/>
                    <a:pt x="21767" y="7680"/>
                  </a:cubicBezTo>
                  <a:cubicBezTo>
                    <a:pt x="21582" y="7658"/>
                    <a:pt x="21418" y="7594"/>
                    <a:pt x="21267" y="7491"/>
                  </a:cubicBezTo>
                  <a:cubicBezTo>
                    <a:pt x="20924" y="7265"/>
                    <a:pt x="20623" y="6989"/>
                    <a:pt x="20352" y="6682"/>
                  </a:cubicBezTo>
                  <a:cubicBezTo>
                    <a:pt x="19850" y="6118"/>
                    <a:pt x="19395" y="5507"/>
                    <a:pt x="18957" y="4891"/>
                  </a:cubicBezTo>
                  <a:cubicBezTo>
                    <a:pt x="18804" y="4679"/>
                    <a:pt x="18656" y="4464"/>
                    <a:pt x="18514" y="4249"/>
                  </a:cubicBezTo>
                  <a:cubicBezTo>
                    <a:pt x="18500" y="4227"/>
                    <a:pt x="18469" y="4204"/>
                    <a:pt x="18483" y="4165"/>
                  </a:cubicBezTo>
                  <a:close/>
                  <a:moveTo>
                    <a:pt x="18834" y="11687"/>
                  </a:moveTo>
                  <a:lnTo>
                    <a:pt x="18834" y="11689"/>
                  </a:lnTo>
                  <a:lnTo>
                    <a:pt x="18833" y="11688"/>
                  </a:lnTo>
                  <a:lnTo>
                    <a:pt x="18833" y="11688"/>
                  </a:lnTo>
                  <a:cubicBezTo>
                    <a:pt x="18834" y="11688"/>
                    <a:pt x="18834" y="11687"/>
                    <a:pt x="18834" y="11687"/>
                  </a:cubicBezTo>
                  <a:close/>
                  <a:moveTo>
                    <a:pt x="17875" y="6902"/>
                  </a:moveTo>
                  <a:lnTo>
                    <a:pt x="17875" y="6902"/>
                  </a:lnTo>
                  <a:cubicBezTo>
                    <a:pt x="17861" y="7028"/>
                    <a:pt x="17822" y="7150"/>
                    <a:pt x="17791" y="7265"/>
                  </a:cubicBezTo>
                  <a:cubicBezTo>
                    <a:pt x="17512" y="8305"/>
                    <a:pt x="17108" y="9290"/>
                    <a:pt x="16533" y="10205"/>
                  </a:cubicBezTo>
                  <a:cubicBezTo>
                    <a:pt x="16234" y="10671"/>
                    <a:pt x="15883" y="11087"/>
                    <a:pt x="15464" y="11444"/>
                  </a:cubicBezTo>
                  <a:cubicBezTo>
                    <a:pt x="15224" y="11648"/>
                    <a:pt x="14957" y="11812"/>
                    <a:pt x="14641" y="11879"/>
                  </a:cubicBezTo>
                  <a:cubicBezTo>
                    <a:pt x="14601" y="11887"/>
                    <a:pt x="14561" y="11892"/>
                    <a:pt x="14521" y="11892"/>
                  </a:cubicBezTo>
                  <a:cubicBezTo>
                    <a:pt x="14468" y="11892"/>
                    <a:pt x="14415" y="11884"/>
                    <a:pt x="14362" y="11868"/>
                  </a:cubicBezTo>
                  <a:cubicBezTo>
                    <a:pt x="14265" y="11837"/>
                    <a:pt x="14226" y="11787"/>
                    <a:pt x="14220" y="11684"/>
                  </a:cubicBezTo>
                  <a:cubicBezTo>
                    <a:pt x="14215" y="11603"/>
                    <a:pt x="14226" y="11522"/>
                    <a:pt x="14251" y="11447"/>
                  </a:cubicBezTo>
                  <a:cubicBezTo>
                    <a:pt x="14298" y="11290"/>
                    <a:pt x="14362" y="11143"/>
                    <a:pt x="14441" y="11000"/>
                  </a:cubicBezTo>
                  <a:cubicBezTo>
                    <a:pt x="14778" y="10361"/>
                    <a:pt x="15208" y="9790"/>
                    <a:pt x="15701" y="9268"/>
                  </a:cubicBezTo>
                  <a:cubicBezTo>
                    <a:pt x="16142" y="8799"/>
                    <a:pt x="16589" y="8342"/>
                    <a:pt x="17027" y="7876"/>
                  </a:cubicBezTo>
                  <a:cubicBezTo>
                    <a:pt x="17306" y="7583"/>
                    <a:pt x="17571" y="7279"/>
                    <a:pt x="17813" y="6955"/>
                  </a:cubicBezTo>
                  <a:cubicBezTo>
                    <a:pt x="17827" y="6933"/>
                    <a:pt x="17836" y="6910"/>
                    <a:pt x="17875" y="6902"/>
                  </a:cubicBezTo>
                  <a:close/>
                  <a:moveTo>
                    <a:pt x="19875" y="9582"/>
                  </a:moveTo>
                  <a:cubicBezTo>
                    <a:pt x="19902" y="9582"/>
                    <a:pt x="19910" y="9607"/>
                    <a:pt x="19922" y="9625"/>
                  </a:cubicBezTo>
                  <a:cubicBezTo>
                    <a:pt x="20316" y="10236"/>
                    <a:pt x="20751" y="10819"/>
                    <a:pt x="21125" y="11444"/>
                  </a:cubicBezTo>
                  <a:cubicBezTo>
                    <a:pt x="21543" y="12136"/>
                    <a:pt x="21914" y="12853"/>
                    <a:pt x="22157" y="13625"/>
                  </a:cubicBezTo>
                  <a:cubicBezTo>
                    <a:pt x="22285" y="14038"/>
                    <a:pt x="22394" y="14460"/>
                    <a:pt x="22391" y="14903"/>
                  </a:cubicBezTo>
                  <a:cubicBezTo>
                    <a:pt x="22391" y="15107"/>
                    <a:pt x="22364" y="15311"/>
                    <a:pt x="22271" y="15503"/>
                  </a:cubicBezTo>
                  <a:cubicBezTo>
                    <a:pt x="22249" y="15550"/>
                    <a:pt x="22227" y="15601"/>
                    <a:pt x="22179" y="15634"/>
                  </a:cubicBezTo>
                  <a:cubicBezTo>
                    <a:pt x="22062" y="15595"/>
                    <a:pt x="21984" y="15511"/>
                    <a:pt x="21909" y="15419"/>
                  </a:cubicBezTo>
                  <a:cubicBezTo>
                    <a:pt x="21672" y="15135"/>
                    <a:pt x="21496" y="14814"/>
                    <a:pt x="21337" y="14479"/>
                  </a:cubicBezTo>
                  <a:cubicBezTo>
                    <a:pt x="21041" y="13843"/>
                    <a:pt x="20826" y="13174"/>
                    <a:pt x="20620" y="12498"/>
                  </a:cubicBezTo>
                  <a:cubicBezTo>
                    <a:pt x="20380" y="11714"/>
                    <a:pt x="20201" y="10914"/>
                    <a:pt x="20003" y="10119"/>
                  </a:cubicBezTo>
                  <a:lnTo>
                    <a:pt x="19867" y="9583"/>
                  </a:lnTo>
                  <a:cubicBezTo>
                    <a:pt x="19870" y="9583"/>
                    <a:pt x="19872" y="9582"/>
                    <a:pt x="19875" y="9582"/>
                  </a:cubicBezTo>
                  <a:close/>
                  <a:moveTo>
                    <a:pt x="18833" y="11689"/>
                  </a:moveTo>
                  <a:cubicBezTo>
                    <a:pt x="18851" y="11722"/>
                    <a:pt x="18837" y="11754"/>
                    <a:pt x="18826" y="11787"/>
                  </a:cubicBezTo>
                  <a:cubicBezTo>
                    <a:pt x="18483" y="13015"/>
                    <a:pt x="17986" y="14170"/>
                    <a:pt x="17250" y="15216"/>
                  </a:cubicBezTo>
                  <a:cubicBezTo>
                    <a:pt x="16759" y="15913"/>
                    <a:pt x="16170" y="16505"/>
                    <a:pt x="15442" y="16956"/>
                  </a:cubicBezTo>
                  <a:cubicBezTo>
                    <a:pt x="15152" y="17138"/>
                    <a:pt x="14845" y="17283"/>
                    <a:pt x="14499" y="17328"/>
                  </a:cubicBezTo>
                  <a:cubicBezTo>
                    <a:pt x="14449" y="17334"/>
                    <a:pt x="14401" y="17339"/>
                    <a:pt x="14353" y="17339"/>
                  </a:cubicBezTo>
                  <a:cubicBezTo>
                    <a:pt x="14313" y="17339"/>
                    <a:pt x="14272" y="17335"/>
                    <a:pt x="14231" y="17325"/>
                  </a:cubicBezTo>
                  <a:cubicBezTo>
                    <a:pt x="14139" y="17308"/>
                    <a:pt x="14120" y="17280"/>
                    <a:pt x="14122" y="17185"/>
                  </a:cubicBezTo>
                  <a:cubicBezTo>
                    <a:pt x="14125" y="17085"/>
                    <a:pt x="14162" y="16987"/>
                    <a:pt x="14201" y="16890"/>
                  </a:cubicBezTo>
                  <a:cubicBezTo>
                    <a:pt x="14293" y="16655"/>
                    <a:pt x="14432" y="16446"/>
                    <a:pt x="14583" y="16245"/>
                  </a:cubicBezTo>
                  <a:cubicBezTo>
                    <a:pt x="14879" y="15857"/>
                    <a:pt x="15210" y="15497"/>
                    <a:pt x="15559" y="15154"/>
                  </a:cubicBezTo>
                  <a:cubicBezTo>
                    <a:pt x="16181" y="14532"/>
                    <a:pt x="16812" y="13921"/>
                    <a:pt x="17437" y="13302"/>
                  </a:cubicBezTo>
                  <a:cubicBezTo>
                    <a:pt x="17891" y="12847"/>
                    <a:pt x="18321" y="12373"/>
                    <a:pt x="18709" y="11862"/>
                  </a:cubicBezTo>
                  <a:cubicBezTo>
                    <a:pt x="18753" y="11807"/>
                    <a:pt x="18792" y="11747"/>
                    <a:pt x="18833" y="11689"/>
                  </a:cubicBezTo>
                  <a:close/>
                  <a:moveTo>
                    <a:pt x="17479" y="18870"/>
                  </a:moveTo>
                  <a:lnTo>
                    <a:pt x="17479" y="18870"/>
                  </a:lnTo>
                  <a:cubicBezTo>
                    <a:pt x="17342" y="19107"/>
                    <a:pt x="17177" y="19328"/>
                    <a:pt x="17004" y="19537"/>
                  </a:cubicBezTo>
                  <a:cubicBezTo>
                    <a:pt x="16547" y="20073"/>
                    <a:pt x="16073" y="20597"/>
                    <a:pt x="15503" y="21016"/>
                  </a:cubicBezTo>
                  <a:cubicBezTo>
                    <a:pt x="14697" y="21613"/>
                    <a:pt x="13802" y="22020"/>
                    <a:pt x="12822" y="22232"/>
                  </a:cubicBezTo>
                  <a:cubicBezTo>
                    <a:pt x="12582" y="22283"/>
                    <a:pt x="12338" y="22314"/>
                    <a:pt x="12094" y="22314"/>
                  </a:cubicBezTo>
                  <a:cubicBezTo>
                    <a:pt x="11928" y="22314"/>
                    <a:pt x="11761" y="22300"/>
                    <a:pt x="11595" y="22268"/>
                  </a:cubicBezTo>
                  <a:cubicBezTo>
                    <a:pt x="11469" y="22243"/>
                    <a:pt x="11349" y="22204"/>
                    <a:pt x="11246" y="22132"/>
                  </a:cubicBezTo>
                  <a:cubicBezTo>
                    <a:pt x="11149" y="22059"/>
                    <a:pt x="11140" y="22020"/>
                    <a:pt x="11204" y="21920"/>
                  </a:cubicBezTo>
                  <a:cubicBezTo>
                    <a:pt x="11274" y="21808"/>
                    <a:pt x="11375" y="21721"/>
                    <a:pt x="11483" y="21649"/>
                  </a:cubicBezTo>
                  <a:cubicBezTo>
                    <a:pt x="11737" y="21473"/>
                    <a:pt x="12016" y="21342"/>
                    <a:pt x="12304" y="21222"/>
                  </a:cubicBezTo>
                  <a:cubicBezTo>
                    <a:pt x="12951" y="20943"/>
                    <a:pt x="13620" y="20714"/>
                    <a:pt x="14284" y="20469"/>
                  </a:cubicBezTo>
                  <a:cubicBezTo>
                    <a:pt x="15038" y="20184"/>
                    <a:pt x="15785" y="19889"/>
                    <a:pt x="16491" y="19492"/>
                  </a:cubicBezTo>
                  <a:cubicBezTo>
                    <a:pt x="16790" y="19325"/>
                    <a:pt x="17082" y="19144"/>
                    <a:pt x="17367" y="18943"/>
                  </a:cubicBezTo>
                  <a:cubicBezTo>
                    <a:pt x="17403" y="18920"/>
                    <a:pt x="17440" y="18895"/>
                    <a:pt x="17479" y="18870"/>
                  </a:cubicBezTo>
                  <a:close/>
                  <a:moveTo>
                    <a:pt x="19577" y="16228"/>
                  </a:moveTo>
                  <a:cubicBezTo>
                    <a:pt x="19621" y="16245"/>
                    <a:pt x="19618" y="16287"/>
                    <a:pt x="19630" y="16320"/>
                  </a:cubicBezTo>
                  <a:cubicBezTo>
                    <a:pt x="19741" y="16820"/>
                    <a:pt x="19864" y="17316"/>
                    <a:pt x="19962" y="17819"/>
                  </a:cubicBezTo>
                  <a:cubicBezTo>
                    <a:pt x="20143" y="18770"/>
                    <a:pt x="20282" y="19721"/>
                    <a:pt x="20268" y="20692"/>
                  </a:cubicBezTo>
                  <a:cubicBezTo>
                    <a:pt x="20260" y="21186"/>
                    <a:pt x="20204" y="21674"/>
                    <a:pt x="20040" y="22145"/>
                  </a:cubicBezTo>
                  <a:cubicBezTo>
                    <a:pt x="19967" y="22352"/>
                    <a:pt x="19878" y="22550"/>
                    <a:pt x="19738" y="22723"/>
                  </a:cubicBezTo>
                  <a:cubicBezTo>
                    <a:pt x="19660" y="22818"/>
                    <a:pt x="19574" y="22902"/>
                    <a:pt x="19465" y="22960"/>
                  </a:cubicBezTo>
                  <a:cubicBezTo>
                    <a:pt x="19417" y="22986"/>
                    <a:pt x="19376" y="23000"/>
                    <a:pt x="19340" y="23000"/>
                  </a:cubicBezTo>
                  <a:cubicBezTo>
                    <a:pt x="19283" y="23000"/>
                    <a:pt x="19235" y="22967"/>
                    <a:pt x="19186" y="22899"/>
                  </a:cubicBezTo>
                  <a:cubicBezTo>
                    <a:pt x="19099" y="22779"/>
                    <a:pt x="19069" y="22636"/>
                    <a:pt x="19041" y="22497"/>
                  </a:cubicBezTo>
                  <a:cubicBezTo>
                    <a:pt x="18966" y="22143"/>
                    <a:pt x="18985" y="21783"/>
                    <a:pt x="19007" y="21423"/>
                  </a:cubicBezTo>
                  <a:cubicBezTo>
                    <a:pt x="19072" y="20469"/>
                    <a:pt x="19211" y="19523"/>
                    <a:pt x="19328" y="18577"/>
                  </a:cubicBezTo>
                  <a:cubicBezTo>
                    <a:pt x="19420" y="17874"/>
                    <a:pt x="19482" y="17163"/>
                    <a:pt x="19557" y="16454"/>
                  </a:cubicBezTo>
                  <a:cubicBezTo>
                    <a:pt x="19563" y="16376"/>
                    <a:pt x="19571" y="16304"/>
                    <a:pt x="19577" y="16228"/>
                  </a:cubicBezTo>
                  <a:close/>
                  <a:moveTo>
                    <a:pt x="7771" y="24972"/>
                  </a:moveTo>
                  <a:cubicBezTo>
                    <a:pt x="8127" y="24972"/>
                    <a:pt x="8482" y="25000"/>
                    <a:pt x="8839" y="25025"/>
                  </a:cubicBezTo>
                  <a:cubicBezTo>
                    <a:pt x="9684" y="25089"/>
                    <a:pt x="10526" y="25158"/>
                    <a:pt x="11375" y="25161"/>
                  </a:cubicBezTo>
                  <a:cubicBezTo>
                    <a:pt x="11905" y="25161"/>
                    <a:pt x="12432" y="25133"/>
                    <a:pt x="12959" y="25064"/>
                  </a:cubicBezTo>
                  <a:cubicBezTo>
                    <a:pt x="12981" y="25060"/>
                    <a:pt x="13005" y="25053"/>
                    <a:pt x="13031" y="25053"/>
                  </a:cubicBezTo>
                  <a:cubicBezTo>
                    <a:pt x="13046" y="25053"/>
                    <a:pt x="13061" y="25055"/>
                    <a:pt x="13076" y="25061"/>
                  </a:cubicBezTo>
                  <a:cubicBezTo>
                    <a:pt x="13046" y="25103"/>
                    <a:pt x="13004" y="25117"/>
                    <a:pt x="12968" y="25133"/>
                  </a:cubicBezTo>
                  <a:cubicBezTo>
                    <a:pt x="12435" y="25451"/>
                    <a:pt x="11863" y="25689"/>
                    <a:pt x="11263" y="25842"/>
                  </a:cubicBezTo>
                  <a:cubicBezTo>
                    <a:pt x="10702" y="25987"/>
                    <a:pt x="10133" y="26113"/>
                    <a:pt x="9550" y="26166"/>
                  </a:cubicBezTo>
                  <a:cubicBezTo>
                    <a:pt x="9379" y="26181"/>
                    <a:pt x="9208" y="26190"/>
                    <a:pt x="9038" y="26190"/>
                  </a:cubicBezTo>
                  <a:cubicBezTo>
                    <a:pt x="8632" y="26190"/>
                    <a:pt x="8229" y="26141"/>
                    <a:pt x="7834" y="26023"/>
                  </a:cubicBezTo>
                  <a:cubicBezTo>
                    <a:pt x="7566" y="25942"/>
                    <a:pt x="7318" y="25825"/>
                    <a:pt x="7123" y="25610"/>
                  </a:cubicBezTo>
                  <a:cubicBezTo>
                    <a:pt x="7048" y="25529"/>
                    <a:pt x="6983" y="25443"/>
                    <a:pt x="6944" y="25343"/>
                  </a:cubicBezTo>
                  <a:cubicBezTo>
                    <a:pt x="6886" y="25186"/>
                    <a:pt x="6922" y="25105"/>
                    <a:pt x="7075" y="25047"/>
                  </a:cubicBezTo>
                  <a:cubicBezTo>
                    <a:pt x="7215" y="24994"/>
                    <a:pt x="7363" y="24983"/>
                    <a:pt x="7511" y="24977"/>
                  </a:cubicBezTo>
                  <a:cubicBezTo>
                    <a:pt x="7598" y="24973"/>
                    <a:pt x="7685" y="24972"/>
                    <a:pt x="7771" y="24972"/>
                  </a:cubicBezTo>
                  <a:close/>
                  <a:moveTo>
                    <a:pt x="15980" y="23443"/>
                  </a:moveTo>
                  <a:lnTo>
                    <a:pt x="15980" y="23443"/>
                  </a:lnTo>
                  <a:cubicBezTo>
                    <a:pt x="15794" y="24489"/>
                    <a:pt x="15570" y="25521"/>
                    <a:pt x="15208" y="26506"/>
                  </a:cubicBezTo>
                  <a:cubicBezTo>
                    <a:pt x="14998" y="27075"/>
                    <a:pt x="14739" y="27622"/>
                    <a:pt x="14388" y="28121"/>
                  </a:cubicBezTo>
                  <a:cubicBezTo>
                    <a:pt x="14251" y="28316"/>
                    <a:pt x="14109" y="28498"/>
                    <a:pt x="13938" y="28660"/>
                  </a:cubicBezTo>
                  <a:cubicBezTo>
                    <a:pt x="13774" y="28813"/>
                    <a:pt x="13592" y="28933"/>
                    <a:pt x="13372" y="28983"/>
                  </a:cubicBezTo>
                  <a:cubicBezTo>
                    <a:pt x="13361" y="28986"/>
                    <a:pt x="13350" y="28992"/>
                    <a:pt x="13333" y="28994"/>
                  </a:cubicBezTo>
                  <a:cubicBezTo>
                    <a:pt x="13300" y="29000"/>
                    <a:pt x="13272" y="29003"/>
                    <a:pt x="13246" y="29003"/>
                  </a:cubicBezTo>
                  <a:cubicBezTo>
                    <a:pt x="13134" y="29003"/>
                    <a:pt x="13087" y="28945"/>
                    <a:pt x="13074" y="28802"/>
                  </a:cubicBezTo>
                  <a:cubicBezTo>
                    <a:pt x="13062" y="28671"/>
                    <a:pt x="13076" y="28545"/>
                    <a:pt x="13104" y="28414"/>
                  </a:cubicBezTo>
                  <a:cubicBezTo>
                    <a:pt x="13174" y="28088"/>
                    <a:pt x="13299" y="27772"/>
                    <a:pt x="13450" y="27474"/>
                  </a:cubicBezTo>
                  <a:cubicBezTo>
                    <a:pt x="13704" y="26975"/>
                    <a:pt x="13994" y="26495"/>
                    <a:pt x="14279" y="26012"/>
                  </a:cubicBezTo>
                  <a:cubicBezTo>
                    <a:pt x="14669" y="25359"/>
                    <a:pt x="15068" y="24709"/>
                    <a:pt x="15476" y="24068"/>
                  </a:cubicBezTo>
                  <a:cubicBezTo>
                    <a:pt x="15618" y="23839"/>
                    <a:pt x="15813" y="23652"/>
                    <a:pt x="15980" y="23443"/>
                  </a:cubicBezTo>
                  <a:close/>
                  <a:moveTo>
                    <a:pt x="7946" y="28420"/>
                  </a:moveTo>
                  <a:cubicBezTo>
                    <a:pt x="7885" y="28489"/>
                    <a:pt x="7798" y="28523"/>
                    <a:pt x="7714" y="28568"/>
                  </a:cubicBezTo>
                  <a:cubicBezTo>
                    <a:pt x="7340" y="28766"/>
                    <a:pt x="6975" y="28969"/>
                    <a:pt x="6607" y="29179"/>
                  </a:cubicBezTo>
                  <a:cubicBezTo>
                    <a:pt x="5876" y="29600"/>
                    <a:pt x="5223" y="30119"/>
                    <a:pt x="4637" y="30727"/>
                  </a:cubicBezTo>
                  <a:cubicBezTo>
                    <a:pt x="4166" y="31212"/>
                    <a:pt x="3703" y="31703"/>
                    <a:pt x="3228" y="32189"/>
                  </a:cubicBezTo>
                  <a:cubicBezTo>
                    <a:pt x="2924" y="32498"/>
                    <a:pt x="2601" y="32789"/>
                    <a:pt x="2227" y="33017"/>
                  </a:cubicBezTo>
                  <a:cubicBezTo>
                    <a:pt x="1970" y="33176"/>
                    <a:pt x="1700" y="33302"/>
                    <a:pt x="1395" y="33335"/>
                  </a:cubicBezTo>
                  <a:cubicBezTo>
                    <a:pt x="1340" y="33342"/>
                    <a:pt x="1286" y="33346"/>
                    <a:pt x="1232" y="33346"/>
                  </a:cubicBezTo>
                  <a:cubicBezTo>
                    <a:pt x="1115" y="33346"/>
                    <a:pt x="1002" y="33327"/>
                    <a:pt x="893" y="33280"/>
                  </a:cubicBezTo>
                  <a:cubicBezTo>
                    <a:pt x="653" y="33176"/>
                    <a:pt x="553" y="32998"/>
                    <a:pt x="592" y="32744"/>
                  </a:cubicBezTo>
                  <a:cubicBezTo>
                    <a:pt x="620" y="32529"/>
                    <a:pt x="718" y="32342"/>
                    <a:pt x="826" y="32161"/>
                  </a:cubicBezTo>
                  <a:cubicBezTo>
                    <a:pt x="971" y="31921"/>
                    <a:pt x="1158" y="31706"/>
                    <a:pt x="1348" y="31497"/>
                  </a:cubicBezTo>
                  <a:cubicBezTo>
                    <a:pt x="2196" y="30568"/>
                    <a:pt x="3226" y="29915"/>
                    <a:pt x="4394" y="29460"/>
                  </a:cubicBezTo>
                  <a:cubicBezTo>
                    <a:pt x="5220" y="29139"/>
                    <a:pt x="6063" y="28894"/>
                    <a:pt x="6916" y="28674"/>
                  </a:cubicBezTo>
                  <a:cubicBezTo>
                    <a:pt x="7260" y="28587"/>
                    <a:pt x="7606" y="28503"/>
                    <a:pt x="7946" y="28420"/>
                  </a:cubicBezTo>
                  <a:close/>
                  <a:moveTo>
                    <a:pt x="15939" y="0"/>
                  </a:moveTo>
                  <a:cubicBezTo>
                    <a:pt x="15944" y="28"/>
                    <a:pt x="15944" y="39"/>
                    <a:pt x="15950" y="53"/>
                  </a:cubicBezTo>
                  <a:cubicBezTo>
                    <a:pt x="16201" y="667"/>
                    <a:pt x="16421" y="1292"/>
                    <a:pt x="16658" y="1911"/>
                  </a:cubicBezTo>
                  <a:cubicBezTo>
                    <a:pt x="16921" y="2595"/>
                    <a:pt x="17147" y="3295"/>
                    <a:pt x="17417" y="3978"/>
                  </a:cubicBezTo>
                  <a:cubicBezTo>
                    <a:pt x="17624" y="4500"/>
                    <a:pt x="17794" y="5033"/>
                    <a:pt x="17958" y="5569"/>
                  </a:cubicBezTo>
                  <a:cubicBezTo>
                    <a:pt x="17975" y="5630"/>
                    <a:pt x="17970" y="5677"/>
                    <a:pt x="17947" y="5733"/>
                  </a:cubicBezTo>
                  <a:cubicBezTo>
                    <a:pt x="17791" y="6146"/>
                    <a:pt x="17551" y="6503"/>
                    <a:pt x="17278" y="6846"/>
                  </a:cubicBezTo>
                  <a:cubicBezTo>
                    <a:pt x="17010" y="7181"/>
                    <a:pt x="16717" y="7491"/>
                    <a:pt x="16427" y="7800"/>
                  </a:cubicBezTo>
                  <a:cubicBezTo>
                    <a:pt x="15986" y="8283"/>
                    <a:pt x="15506" y="8738"/>
                    <a:pt x="15079" y="9229"/>
                  </a:cubicBezTo>
                  <a:cubicBezTo>
                    <a:pt x="14613" y="9759"/>
                    <a:pt x="14203" y="10322"/>
                    <a:pt x="13894" y="10953"/>
                  </a:cubicBezTo>
                  <a:cubicBezTo>
                    <a:pt x="13804" y="11129"/>
                    <a:pt x="13743" y="11310"/>
                    <a:pt x="13712" y="11502"/>
                  </a:cubicBezTo>
                  <a:cubicBezTo>
                    <a:pt x="13634" y="11985"/>
                    <a:pt x="13908" y="12348"/>
                    <a:pt x="14376" y="12395"/>
                  </a:cubicBezTo>
                  <a:cubicBezTo>
                    <a:pt x="14416" y="12399"/>
                    <a:pt x="14456" y="12400"/>
                    <a:pt x="14495" y="12400"/>
                  </a:cubicBezTo>
                  <a:cubicBezTo>
                    <a:pt x="14613" y="12400"/>
                    <a:pt x="14730" y="12385"/>
                    <a:pt x="14845" y="12353"/>
                  </a:cubicBezTo>
                  <a:cubicBezTo>
                    <a:pt x="15152" y="12272"/>
                    <a:pt x="15423" y="12119"/>
                    <a:pt x="15674" y="11927"/>
                  </a:cubicBezTo>
                  <a:cubicBezTo>
                    <a:pt x="16153" y="11561"/>
                    <a:pt x="16550" y="11117"/>
                    <a:pt x="16882" y="10615"/>
                  </a:cubicBezTo>
                  <a:cubicBezTo>
                    <a:pt x="17571" y="9572"/>
                    <a:pt x="18031" y="8434"/>
                    <a:pt x="18321" y="7215"/>
                  </a:cubicBezTo>
                  <a:cubicBezTo>
                    <a:pt x="18332" y="7176"/>
                    <a:pt x="18332" y="7128"/>
                    <a:pt x="18360" y="7092"/>
                  </a:cubicBezTo>
                  <a:cubicBezTo>
                    <a:pt x="18391" y="7114"/>
                    <a:pt x="18391" y="7153"/>
                    <a:pt x="18402" y="7187"/>
                  </a:cubicBezTo>
                  <a:cubicBezTo>
                    <a:pt x="18622" y="8085"/>
                    <a:pt x="18809" y="8992"/>
                    <a:pt x="18943" y="9904"/>
                  </a:cubicBezTo>
                  <a:cubicBezTo>
                    <a:pt x="19002" y="10320"/>
                    <a:pt x="19005" y="10320"/>
                    <a:pt x="18818" y="10691"/>
                  </a:cubicBezTo>
                  <a:cubicBezTo>
                    <a:pt x="18804" y="10710"/>
                    <a:pt x="18793" y="10735"/>
                    <a:pt x="18779" y="10760"/>
                  </a:cubicBezTo>
                  <a:cubicBezTo>
                    <a:pt x="18553" y="11173"/>
                    <a:pt x="18276" y="11555"/>
                    <a:pt x="17972" y="11918"/>
                  </a:cubicBezTo>
                  <a:cubicBezTo>
                    <a:pt x="17481" y="12507"/>
                    <a:pt x="16937" y="13040"/>
                    <a:pt x="16391" y="13570"/>
                  </a:cubicBezTo>
                  <a:cubicBezTo>
                    <a:pt x="15819" y="14122"/>
                    <a:pt x="15247" y="14672"/>
                    <a:pt x="14706" y="15255"/>
                  </a:cubicBezTo>
                  <a:cubicBezTo>
                    <a:pt x="14396" y="15592"/>
                    <a:pt x="14095" y="15944"/>
                    <a:pt x="13857" y="16346"/>
                  </a:cubicBezTo>
                  <a:cubicBezTo>
                    <a:pt x="13715" y="16583"/>
                    <a:pt x="13604" y="16837"/>
                    <a:pt x="13567" y="17121"/>
                  </a:cubicBezTo>
                  <a:cubicBezTo>
                    <a:pt x="13525" y="17500"/>
                    <a:pt x="13729" y="17793"/>
                    <a:pt x="14103" y="17874"/>
                  </a:cubicBezTo>
                  <a:cubicBezTo>
                    <a:pt x="14190" y="17892"/>
                    <a:pt x="14276" y="17900"/>
                    <a:pt x="14362" y="17900"/>
                  </a:cubicBezTo>
                  <a:cubicBezTo>
                    <a:pt x="14515" y="17900"/>
                    <a:pt x="14668" y="17875"/>
                    <a:pt x="14820" y="17835"/>
                  </a:cubicBezTo>
                  <a:cubicBezTo>
                    <a:pt x="15275" y="17715"/>
                    <a:pt x="15671" y="17487"/>
                    <a:pt x="16047" y="17213"/>
                  </a:cubicBezTo>
                  <a:cubicBezTo>
                    <a:pt x="16759" y="16694"/>
                    <a:pt x="17342" y="16055"/>
                    <a:pt x="17827" y="15324"/>
                  </a:cubicBezTo>
                  <a:cubicBezTo>
                    <a:pt x="18360" y="14513"/>
                    <a:pt x="18776" y="13639"/>
                    <a:pt x="19083" y="12716"/>
                  </a:cubicBezTo>
                  <a:cubicBezTo>
                    <a:pt x="19097" y="12677"/>
                    <a:pt x="19097" y="12632"/>
                    <a:pt x="19144" y="12602"/>
                  </a:cubicBezTo>
                  <a:lnTo>
                    <a:pt x="19144" y="12602"/>
                  </a:lnTo>
                  <a:cubicBezTo>
                    <a:pt x="19158" y="12895"/>
                    <a:pt x="19144" y="13176"/>
                    <a:pt x="19130" y="13458"/>
                  </a:cubicBezTo>
                  <a:cubicBezTo>
                    <a:pt x="19069" y="14688"/>
                    <a:pt x="18860" y="15899"/>
                    <a:pt x="18530" y="17085"/>
                  </a:cubicBezTo>
                  <a:cubicBezTo>
                    <a:pt x="18505" y="17171"/>
                    <a:pt x="18463" y="17249"/>
                    <a:pt x="18405" y="17319"/>
                  </a:cubicBezTo>
                  <a:cubicBezTo>
                    <a:pt x="18143" y="17623"/>
                    <a:pt x="17861" y="17905"/>
                    <a:pt x="17548" y="18153"/>
                  </a:cubicBezTo>
                  <a:cubicBezTo>
                    <a:pt x="16909" y="18658"/>
                    <a:pt x="16209" y="19066"/>
                    <a:pt x="15464" y="19398"/>
                  </a:cubicBezTo>
                  <a:cubicBezTo>
                    <a:pt x="14703" y="19738"/>
                    <a:pt x="13913" y="20017"/>
                    <a:pt x="13127" y="20307"/>
                  </a:cubicBezTo>
                  <a:cubicBezTo>
                    <a:pt x="12599" y="20500"/>
                    <a:pt x="12075" y="20700"/>
                    <a:pt x="11578" y="20951"/>
                  </a:cubicBezTo>
                  <a:cubicBezTo>
                    <a:pt x="11355" y="21063"/>
                    <a:pt x="11140" y="21197"/>
                    <a:pt x="10953" y="21367"/>
                  </a:cubicBezTo>
                  <a:cubicBezTo>
                    <a:pt x="10844" y="21465"/>
                    <a:pt x="10755" y="21574"/>
                    <a:pt x="10688" y="21702"/>
                  </a:cubicBezTo>
                  <a:cubicBezTo>
                    <a:pt x="10538" y="21995"/>
                    <a:pt x="10591" y="22285"/>
                    <a:pt x="10831" y="22508"/>
                  </a:cubicBezTo>
                  <a:cubicBezTo>
                    <a:pt x="10903" y="22575"/>
                    <a:pt x="10984" y="22625"/>
                    <a:pt x="11076" y="22673"/>
                  </a:cubicBezTo>
                  <a:cubicBezTo>
                    <a:pt x="11216" y="22742"/>
                    <a:pt x="11369" y="22784"/>
                    <a:pt x="11522" y="22812"/>
                  </a:cubicBezTo>
                  <a:cubicBezTo>
                    <a:pt x="11708" y="22844"/>
                    <a:pt x="11893" y="22858"/>
                    <a:pt x="12077" y="22858"/>
                  </a:cubicBezTo>
                  <a:cubicBezTo>
                    <a:pt x="12419" y="22858"/>
                    <a:pt x="12758" y="22808"/>
                    <a:pt x="13093" y="22723"/>
                  </a:cubicBezTo>
                  <a:cubicBezTo>
                    <a:pt x="14474" y="22380"/>
                    <a:pt x="15674" y="21719"/>
                    <a:pt x="16672" y="20695"/>
                  </a:cubicBezTo>
                  <a:cubicBezTo>
                    <a:pt x="16993" y="20366"/>
                    <a:pt x="17292" y="20017"/>
                    <a:pt x="17585" y="19663"/>
                  </a:cubicBezTo>
                  <a:lnTo>
                    <a:pt x="17590" y="19663"/>
                  </a:lnTo>
                  <a:lnTo>
                    <a:pt x="17596" y="19665"/>
                  </a:lnTo>
                  <a:cubicBezTo>
                    <a:pt x="17576" y="19713"/>
                    <a:pt x="17562" y="19763"/>
                    <a:pt x="17537" y="19808"/>
                  </a:cubicBezTo>
                  <a:cubicBezTo>
                    <a:pt x="17409" y="20070"/>
                    <a:pt x="17283" y="20338"/>
                    <a:pt x="17147" y="20592"/>
                  </a:cubicBezTo>
                  <a:cubicBezTo>
                    <a:pt x="16731" y="21370"/>
                    <a:pt x="16273" y="22118"/>
                    <a:pt x="15738" y="22818"/>
                  </a:cubicBezTo>
                  <a:cubicBezTo>
                    <a:pt x="15473" y="23167"/>
                    <a:pt x="15205" y="23504"/>
                    <a:pt x="14912" y="23828"/>
                  </a:cubicBezTo>
                  <a:cubicBezTo>
                    <a:pt x="14879" y="23864"/>
                    <a:pt x="14851" y="23897"/>
                    <a:pt x="14814" y="23923"/>
                  </a:cubicBezTo>
                  <a:cubicBezTo>
                    <a:pt x="14613" y="24045"/>
                    <a:pt x="14413" y="24160"/>
                    <a:pt x="14189" y="24232"/>
                  </a:cubicBezTo>
                  <a:cubicBezTo>
                    <a:pt x="13746" y="24383"/>
                    <a:pt x="13291" y="24483"/>
                    <a:pt x="12828" y="24539"/>
                  </a:cubicBezTo>
                  <a:cubicBezTo>
                    <a:pt x="12349" y="24600"/>
                    <a:pt x="11869" y="24628"/>
                    <a:pt x="11388" y="24628"/>
                  </a:cubicBezTo>
                  <a:cubicBezTo>
                    <a:pt x="11121" y="24628"/>
                    <a:pt x="10855" y="24619"/>
                    <a:pt x="10588" y="24603"/>
                  </a:cubicBezTo>
                  <a:cubicBezTo>
                    <a:pt x="9821" y="24561"/>
                    <a:pt x="9048" y="24497"/>
                    <a:pt x="8281" y="24453"/>
                  </a:cubicBezTo>
                  <a:cubicBezTo>
                    <a:pt x="8109" y="24442"/>
                    <a:pt x="7936" y="24434"/>
                    <a:pt x="7762" y="24434"/>
                  </a:cubicBezTo>
                  <a:cubicBezTo>
                    <a:pt x="7627" y="24434"/>
                    <a:pt x="7490" y="24439"/>
                    <a:pt x="7354" y="24450"/>
                  </a:cubicBezTo>
                  <a:cubicBezTo>
                    <a:pt x="7156" y="24467"/>
                    <a:pt x="6964" y="24503"/>
                    <a:pt x="6783" y="24592"/>
                  </a:cubicBezTo>
                  <a:cubicBezTo>
                    <a:pt x="6464" y="24748"/>
                    <a:pt x="6322" y="25047"/>
                    <a:pt x="6389" y="25396"/>
                  </a:cubicBezTo>
                  <a:cubicBezTo>
                    <a:pt x="6420" y="25566"/>
                    <a:pt x="6498" y="25716"/>
                    <a:pt x="6601" y="25856"/>
                  </a:cubicBezTo>
                  <a:cubicBezTo>
                    <a:pt x="6852" y="26193"/>
                    <a:pt x="7193" y="26405"/>
                    <a:pt x="7592" y="26534"/>
                  </a:cubicBezTo>
                  <a:cubicBezTo>
                    <a:pt x="8067" y="26689"/>
                    <a:pt x="8553" y="26750"/>
                    <a:pt x="9046" y="26750"/>
                  </a:cubicBezTo>
                  <a:cubicBezTo>
                    <a:pt x="9146" y="26750"/>
                    <a:pt x="9246" y="26748"/>
                    <a:pt x="9346" y="26743"/>
                  </a:cubicBezTo>
                  <a:cubicBezTo>
                    <a:pt x="9994" y="26712"/>
                    <a:pt x="10624" y="26581"/>
                    <a:pt x="11249" y="26417"/>
                  </a:cubicBezTo>
                  <a:cubicBezTo>
                    <a:pt x="11556" y="26336"/>
                    <a:pt x="11860" y="26238"/>
                    <a:pt x="12170" y="26135"/>
                  </a:cubicBezTo>
                  <a:lnTo>
                    <a:pt x="12170" y="26135"/>
                  </a:lnTo>
                  <a:cubicBezTo>
                    <a:pt x="12147" y="26177"/>
                    <a:pt x="12117" y="26191"/>
                    <a:pt x="12086" y="26210"/>
                  </a:cubicBezTo>
                  <a:cubicBezTo>
                    <a:pt x="11559" y="26559"/>
                    <a:pt x="11015" y="26883"/>
                    <a:pt x="10462" y="27184"/>
                  </a:cubicBezTo>
                  <a:cubicBezTo>
                    <a:pt x="10393" y="27217"/>
                    <a:pt x="10323" y="27245"/>
                    <a:pt x="10247" y="27268"/>
                  </a:cubicBezTo>
                  <a:cubicBezTo>
                    <a:pt x="9982" y="27340"/>
                    <a:pt x="9715" y="27424"/>
                    <a:pt x="9447" y="27491"/>
                  </a:cubicBezTo>
                  <a:cubicBezTo>
                    <a:pt x="8582" y="27703"/>
                    <a:pt x="7714" y="27906"/>
                    <a:pt x="6849" y="28121"/>
                  </a:cubicBezTo>
                  <a:cubicBezTo>
                    <a:pt x="6013" y="28330"/>
                    <a:pt x="5178" y="28570"/>
                    <a:pt x="4369" y="28877"/>
                  </a:cubicBezTo>
                  <a:cubicBezTo>
                    <a:pt x="3507" y="29204"/>
                    <a:pt x="2693" y="29611"/>
                    <a:pt x="1967" y="30180"/>
                  </a:cubicBezTo>
                  <a:cubicBezTo>
                    <a:pt x="1415" y="30607"/>
                    <a:pt x="916" y="31092"/>
                    <a:pt x="497" y="31653"/>
                  </a:cubicBezTo>
                  <a:cubicBezTo>
                    <a:pt x="313" y="31904"/>
                    <a:pt x="162" y="32175"/>
                    <a:pt x="79" y="32476"/>
                  </a:cubicBezTo>
                  <a:cubicBezTo>
                    <a:pt x="28" y="32652"/>
                    <a:pt x="1" y="32830"/>
                    <a:pt x="31" y="33012"/>
                  </a:cubicBezTo>
                  <a:cubicBezTo>
                    <a:pt x="101" y="33430"/>
                    <a:pt x="352" y="33695"/>
                    <a:pt x="734" y="33840"/>
                  </a:cubicBezTo>
                  <a:cubicBezTo>
                    <a:pt x="905" y="33905"/>
                    <a:pt x="1077" y="33932"/>
                    <a:pt x="1249" y="33932"/>
                  </a:cubicBezTo>
                  <a:cubicBezTo>
                    <a:pt x="1396" y="33932"/>
                    <a:pt x="1544" y="33913"/>
                    <a:pt x="1691" y="33879"/>
                  </a:cubicBezTo>
                  <a:cubicBezTo>
                    <a:pt x="2065" y="33793"/>
                    <a:pt x="2391" y="33617"/>
                    <a:pt x="2707" y="33402"/>
                  </a:cubicBezTo>
                  <a:cubicBezTo>
                    <a:pt x="3111" y="33123"/>
                    <a:pt x="3468" y="32780"/>
                    <a:pt x="3811" y="32426"/>
                  </a:cubicBezTo>
                  <a:cubicBezTo>
                    <a:pt x="4255" y="31968"/>
                    <a:pt x="4690" y="31505"/>
                    <a:pt x="5137" y="31048"/>
                  </a:cubicBezTo>
                  <a:cubicBezTo>
                    <a:pt x="5622" y="30551"/>
                    <a:pt x="6166" y="30127"/>
                    <a:pt x="6757" y="29767"/>
                  </a:cubicBezTo>
                  <a:cubicBezTo>
                    <a:pt x="7416" y="29374"/>
                    <a:pt x="8097" y="29022"/>
                    <a:pt x="8780" y="28679"/>
                  </a:cubicBezTo>
                  <a:cubicBezTo>
                    <a:pt x="9461" y="28342"/>
                    <a:pt x="10136" y="27990"/>
                    <a:pt x="10819" y="27658"/>
                  </a:cubicBezTo>
                  <a:cubicBezTo>
                    <a:pt x="11397" y="27376"/>
                    <a:pt x="11927" y="27016"/>
                    <a:pt x="12457" y="26654"/>
                  </a:cubicBezTo>
                  <a:cubicBezTo>
                    <a:pt x="12951" y="26319"/>
                    <a:pt x="13433" y="25973"/>
                    <a:pt x="13894" y="25591"/>
                  </a:cubicBezTo>
                  <a:cubicBezTo>
                    <a:pt x="13910" y="25571"/>
                    <a:pt x="13927" y="25552"/>
                    <a:pt x="13966" y="25552"/>
                  </a:cubicBezTo>
                  <a:cubicBezTo>
                    <a:pt x="13941" y="25596"/>
                    <a:pt x="13922" y="25638"/>
                    <a:pt x="13897" y="25680"/>
                  </a:cubicBezTo>
                  <a:cubicBezTo>
                    <a:pt x="13631" y="26124"/>
                    <a:pt x="13366" y="26567"/>
                    <a:pt x="13121" y="27019"/>
                  </a:cubicBezTo>
                  <a:cubicBezTo>
                    <a:pt x="12909" y="27418"/>
                    <a:pt x="12722" y="27823"/>
                    <a:pt x="12616" y="28261"/>
                  </a:cubicBezTo>
                  <a:cubicBezTo>
                    <a:pt x="12569" y="28481"/>
                    <a:pt x="12532" y="28701"/>
                    <a:pt x="12563" y="28927"/>
                  </a:cubicBezTo>
                  <a:cubicBezTo>
                    <a:pt x="12616" y="29315"/>
                    <a:pt x="12853" y="29533"/>
                    <a:pt x="13224" y="29544"/>
                  </a:cubicBezTo>
                  <a:cubicBezTo>
                    <a:pt x="13302" y="29544"/>
                    <a:pt x="13383" y="29538"/>
                    <a:pt x="13464" y="29519"/>
                  </a:cubicBezTo>
                  <a:cubicBezTo>
                    <a:pt x="13749" y="29458"/>
                    <a:pt x="13997" y="29315"/>
                    <a:pt x="14217" y="29123"/>
                  </a:cubicBezTo>
                  <a:cubicBezTo>
                    <a:pt x="14452" y="28916"/>
                    <a:pt x="14641" y="28674"/>
                    <a:pt x="14820" y="28417"/>
                  </a:cubicBezTo>
                  <a:cubicBezTo>
                    <a:pt x="15157" y="27923"/>
                    <a:pt x="15420" y="27385"/>
                    <a:pt x="15632" y="26827"/>
                  </a:cubicBezTo>
                  <a:cubicBezTo>
                    <a:pt x="15933" y="26040"/>
                    <a:pt x="16139" y="25228"/>
                    <a:pt x="16310" y="24408"/>
                  </a:cubicBezTo>
                  <a:cubicBezTo>
                    <a:pt x="16421" y="23881"/>
                    <a:pt x="16508" y="23351"/>
                    <a:pt x="16664" y="22835"/>
                  </a:cubicBezTo>
                  <a:cubicBezTo>
                    <a:pt x="16762" y="22522"/>
                    <a:pt x="16865" y="22210"/>
                    <a:pt x="17038" y="21928"/>
                  </a:cubicBezTo>
                  <a:cubicBezTo>
                    <a:pt x="17749" y="20770"/>
                    <a:pt x="18329" y="19551"/>
                    <a:pt x="18767" y="18262"/>
                  </a:cubicBezTo>
                  <a:cubicBezTo>
                    <a:pt x="18781" y="18220"/>
                    <a:pt x="18784" y="18173"/>
                    <a:pt x="18834" y="18137"/>
                  </a:cubicBezTo>
                  <a:lnTo>
                    <a:pt x="18834" y="18137"/>
                  </a:lnTo>
                  <a:cubicBezTo>
                    <a:pt x="18823" y="18215"/>
                    <a:pt x="18818" y="18287"/>
                    <a:pt x="18807" y="18357"/>
                  </a:cubicBezTo>
                  <a:cubicBezTo>
                    <a:pt x="18681" y="19345"/>
                    <a:pt x="18533" y="20324"/>
                    <a:pt x="18461" y="21311"/>
                  </a:cubicBezTo>
                  <a:cubicBezTo>
                    <a:pt x="18433" y="21707"/>
                    <a:pt x="18416" y="22109"/>
                    <a:pt x="18475" y="22508"/>
                  </a:cubicBezTo>
                  <a:cubicBezTo>
                    <a:pt x="18514" y="22759"/>
                    <a:pt x="18572" y="23002"/>
                    <a:pt x="18714" y="23214"/>
                  </a:cubicBezTo>
                  <a:cubicBezTo>
                    <a:pt x="18854" y="23423"/>
                    <a:pt x="19046" y="23557"/>
                    <a:pt x="19300" y="23577"/>
                  </a:cubicBezTo>
                  <a:cubicBezTo>
                    <a:pt x="19320" y="23578"/>
                    <a:pt x="19340" y="23579"/>
                    <a:pt x="19360" y="23579"/>
                  </a:cubicBezTo>
                  <a:cubicBezTo>
                    <a:pt x="19552" y="23579"/>
                    <a:pt x="19720" y="23495"/>
                    <a:pt x="19872" y="23379"/>
                  </a:cubicBezTo>
                  <a:cubicBezTo>
                    <a:pt x="20090" y="23211"/>
                    <a:pt x="20249" y="22996"/>
                    <a:pt x="20374" y="22754"/>
                  </a:cubicBezTo>
                  <a:cubicBezTo>
                    <a:pt x="20547" y="22424"/>
                    <a:pt x="20648" y="22070"/>
                    <a:pt x="20715" y="21707"/>
                  </a:cubicBezTo>
                  <a:cubicBezTo>
                    <a:pt x="20815" y="21147"/>
                    <a:pt x="20807" y="20583"/>
                    <a:pt x="20779" y="20017"/>
                  </a:cubicBezTo>
                  <a:cubicBezTo>
                    <a:pt x="20723" y="18904"/>
                    <a:pt x="20519" y="17816"/>
                    <a:pt x="20268" y="16736"/>
                  </a:cubicBezTo>
                  <a:cubicBezTo>
                    <a:pt x="20040" y="15771"/>
                    <a:pt x="19822" y="14803"/>
                    <a:pt x="19738" y="13812"/>
                  </a:cubicBezTo>
                  <a:cubicBezTo>
                    <a:pt x="19738" y="13782"/>
                    <a:pt x="19733" y="13748"/>
                    <a:pt x="19716" y="13723"/>
                  </a:cubicBezTo>
                  <a:cubicBezTo>
                    <a:pt x="19683" y="13673"/>
                    <a:pt x="19688" y="13617"/>
                    <a:pt x="19691" y="13567"/>
                  </a:cubicBezTo>
                  <a:cubicBezTo>
                    <a:pt x="19738" y="12744"/>
                    <a:pt x="19724" y="11924"/>
                    <a:pt x="19655" y="11104"/>
                  </a:cubicBezTo>
                  <a:cubicBezTo>
                    <a:pt x="19649" y="11062"/>
                    <a:pt x="19641" y="11017"/>
                    <a:pt x="19657" y="10967"/>
                  </a:cubicBezTo>
                  <a:cubicBezTo>
                    <a:pt x="19683" y="10986"/>
                    <a:pt x="19683" y="11003"/>
                    <a:pt x="19685" y="11020"/>
                  </a:cubicBezTo>
                  <a:cubicBezTo>
                    <a:pt x="19878" y="11823"/>
                    <a:pt x="20087" y="12621"/>
                    <a:pt x="20355" y="13402"/>
                  </a:cubicBezTo>
                  <a:cubicBezTo>
                    <a:pt x="20542" y="13957"/>
                    <a:pt x="20737" y="14507"/>
                    <a:pt x="21022" y="15026"/>
                  </a:cubicBezTo>
                  <a:cubicBezTo>
                    <a:pt x="21178" y="15316"/>
                    <a:pt x="21351" y="15603"/>
                    <a:pt x="21580" y="15846"/>
                  </a:cubicBezTo>
                  <a:cubicBezTo>
                    <a:pt x="21686" y="15966"/>
                    <a:pt x="21808" y="16064"/>
                    <a:pt x="21956" y="16125"/>
                  </a:cubicBezTo>
                  <a:cubicBezTo>
                    <a:pt x="22039" y="16161"/>
                    <a:pt x="22120" y="16178"/>
                    <a:pt x="22198" y="16178"/>
                  </a:cubicBezTo>
                  <a:cubicBezTo>
                    <a:pt x="22357" y="16178"/>
                    <a:pt x="22500" y="16104"/>
                    <a:pt x="22615" y="15958"/>
                  </a:cubicBezTo>
                  <a:cubicBezTo>
                    <a:pt x="22696" y="15857"/>
                    <a:pt x="22751" y="15737"/>
                    <a:pt x="22796" y="15617"/>
                  </a:cubicBezTo>
                  <a:cubicBezTo>
                    <a:pt x="22913" y="15283"/>
                    <a:pt x="22933" y="14934"/>
                    <a:pt x="22894" y="14580"/>
                  </a:cubicBezTo>
                  <a:cubicBezTo>
                    <a:pt x="22829" y="13991"/>
                    <a:pt x="22659" y="13433"/>
                    <a:pt x="22436" y="12886"/>
                  </a:cubicBezTo>
                  <a:cubicBezTo>
                    <a:pt x="22054" y="11954"/>
                    <a:pt x="21538" y="11101"/>
                    <a:pt x="20969" y="10278"/>
                  </a:cubicBezTo>
                  <a:cubicBezTo>
                    <a:pt x="20494" y="9591"/>
                    <a:pt x="20031" y="8900"/>
                    <a:pt x="19574" y="8199"/>
                  </a:cubicBezTo>
                  <a:cubicBezTo>
                    <a:pt x="19390" y="7918"/>
                    <a:pt x="19225" y="7625"/>
                    <a:pt x="19030" y="7348"/>
                  </a:cubicBezTo>
                  <a:cubicBezTo>
                    <a:pt x="19007" y="7318"/>
                    <a:pt x="19005" y="7282"/>
                    <a:pt x="18993" y="7248"/>
                  </a:cubicBezTo>
                  <a:cubicBezTo>
                    <a:pt x="18868" y="6724"/>
                    <a:pt x="18728" y="6202"/>
                    <a:pt x="18575" y="5689"/>
                  </a:cubicBezTo>
                  <a:cubicBezTo>
                    <a:pt x="18502" y="5440"/>
                    <a:pt x="18427" y="5192"/>
                    <a:pt x="18352" y="4946"/>
                  </a:cubicBezTo>
                  <a:lnTo>
                    <a:pt x="18352" y="4946"/>
                  </a:lnTo>
                  <a:cubicBezTo>
                    <a:pt x="18385" y="4960"/>
                    <a:pt x="18399" y="4983"/>
                    <a:pt x="18413" y="5005"/>
                  </a:cubicBezTo>
                  <a:cubicBezTo>
                    <a:pt x="18779" y="5538"/>
                    <a:pt x="19169" y="6051"/>
                    <a:pt x="19571" y="6556"/>
                  </a:cubicBezTo>
                  <a:cubicBezTo>
                    <a:pt x="19864" y="6922"/>
                    <a:pt x="20174" y="7270"/>
                    <a:pt x="20528" y="7574"/>
                  </a:cubicBezTo>
                  <a:cubicBezTo>
                    <a:pt x="20731" y="7745"/>
                    <a:pt x="20941" y="7912"/>
                    <a:pt x="21178" y="8032"/>
                  </a:cubicBezTo>
                  <a:cubicBezTo>
                    <a:pt x="21372" y="8128"/>
                    <a:pt x="21577" y="8196"/>
                    <a:pt x="21796" y="8196"/>
                  </a:cubicBezTo>
                  <a:cubicBezTo>
                    <a:pt x="21844" y="8196"/>
                    <a:pt x="21893" y="8192"/>
                    <a:pt x="21942" y="8185"/>
                  </a:cubicBezTo>
                  <a:cubicBezTo>
                    <a:pt x="22241" y="8144"/>
                    <a:pt x="22450" y="7892"/>
                    <a:pt x="22453" y="7588"/>
                  </a:cubicBezTo>
                  <a:cubicBezTo>
                    <a:pt x="22453" y="7321"/>
                    <a:pt x="22380" y="7075"/>
                    <a:pt x="22249" y="6846"/>
                  </a:cubicBezTo>
                  <a:cubicBezTo>
                    <a:pt x="22054" y="6500"/>
                    <a:pt x="21803" y="6196"/>
                    <a:pt x="21515" y="5923"/>
                  </a:cubicBezTo>
                  <a:cubicBezTo>
                    <a:pt x="21041" y="5463"/>
                    <a:pt x="20536" y="5039"/>
                    <a:pt x="20003" y="4648"/>
                  </a:cubicBezTo>
                  <a:cubicBezTo>
                    <a:pt x="19493" y="4280"/>
                    <a:pt x="18977" y="3923"/>
                    <a:pt x="18469" y="3557"/>
                  </a:cubicBezTo>
                  <a:cubicBezTo>
                    <a:pt x="18170" y="3345"/>
                    <a:pt x="17883" y="3125"/>
                    <a:pt x="17632" y="2860"/>
                  </a:cubicBezTo>
                  <a:cubicBezTo>
                    <a:pt x="17568" y="2790"/>
                    <a:pt x="17515" y="2715"/>
                    <a:pt x="17479" y="2625"/>
                  </a:cubicBezTo>
                  <a:cubicBezTo>
                    <a:pt x="17400" y="2452"/>
                    <a:pt x="17317" y="2277"/>
                    <a:pt x="17233" y="2104"/>
                  </a:cubicBezTo>
                  <a:cubicBezTo>
                    <a:pt x="16887" y="1406"/>
                    <a:pt x="16511" y="728"/>
                    <a:pt x="16042" y="109"/>
                  </a:cubicBezTo>
                  <a:cubicBezTo>
                    <a:pt x="16014" y="73"/>
                    <a:pt x="15989" y="31"/>
                    <a:pt x="159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8"/>
            <p:cNvSpPr/>
            <p:nvPr/>
          </p:nvSpPr>
          <p:spPr>
            <a:xfrm>
              <a:off x="6221890" y="3428306"/>
              <a:ext cx="430" cy="430"/>
            </a:xfrm>
            <a:custGeom>
              <a:avLst/>
              <a:gdLst/>
              <a:ahLst/>
              <a:cxnLst/>
              <a:rect l="l" t="t" r="r" b="b"/>
              <a:pathLst>
                <a:path w="9" h="9" extrusionOk="0">
                  <a:moveTo>
                    <a:pt x="8" y="1"/>
                  </a:moveTo>
                  <a:cubicBezTo>
                    <a:pt x="8" y="1"/>
                    <a:pt x="0" y="1"/>
                    <a:pt x="6" y="3"/>
                  </a:cubicBezTo>
                  <a:lnTo>
                    <a:pt x="8" y="9"/>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8"/>
            <p:cNvSpPr/>
            <p:nvPr/>
          </p:nvSpPr>
          <p:spPr>
            <a:xfrm>
              <a:off x="6162410" y="3808977"/>
              <a:ext cx="478" cy="430"/>
            </a:xfrm>
            <a:custGeom>
              <a:avLst/>
              <a:gdLst/>
              <a:ahLst/>
              <a:cxnLst/>
              <a:rect l="l" t="t" r="r" b="b"/>
              <a:pathLst>
                <a:path w="10" h="9" extrusionOk="0">
                  <a:moveTo>
                    <a:pt x="1" y="0"/>
                  </a:moveTo>
                  <a:lnTo>
                    <a:pt x="4" y="9"/>
                  </a:lnTo>
                  <a:lnTo>
                    <a:pt x="9" y="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8"/>
            <p:cNvSpPr/>
            <p:nvPr/>
          </p:nvSpPr>
          <p:spPr>
            <a:xfrm>
              <a:off x="4740435" y="3740706"/>
              <a:ext cx="1090703" cy="15001"/>
            </a:xfrm>
            <a:custGeom>
              <a:avLst/>
              <a:gdLst/>
              <a:ahLst/>
              <a:cxnLst/>
              <a:rect l="l" t="t" r="r" b="b"/>
              <a:pathLst>
                <a:path w="22830" h="314" extrusionOk="0">
                  <a:moveTo>
                    <a:pt x="22827" y="1"/>
                  </a:moveTo>
                  <a:cubicBezTo>
                    <a:pt x="22213" y="6"/>
                    <a:pt x="16723" y="15"/>
                    <a:pt x="11416" y="20"/>
                  </a:cubicBezTo>
                  <a:cubicBezTo>
                    <a:pt x="6105" y="29"/>
                    <a:pt x="620" y="34"/>
                    <a:pt x="1" y="43"/>
                  </a:cubicBezTo>
                  <a:lnTo>
                    <a:pt x="6" y="313"/>
                  </a:lnTo>
                  <a:cubicBezTo>
                    <a:pt x="620" y="308"/>
                    <a:pt x="6110" y="299"/>
                    <a:pt x="11416" y="294"/>
                  </a:cubicBezTo>
                  <a:cubicBezTo>
                    <a:pt x="16725" y="285"/>
                    <a:pt x="22213" y="280"/>
                    <a:pt x="22829" y="271"/>
                  </a:cubicBezTo>
                  <a:lnTo>
                    <a:pt x="228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8"/>
            <p:cNvSpPr/>
            <p:nvPr/>
          </p:nvSpPr>
          <p:spPr>
            <a:xfrm>
              <a:off x="4738858" y="3794979"/>
              <a:ext cx="59623" cy="73621"/>
            </a:xfrm>
            <a:custGeom>
              <a:avLst/>
              <a:gdLst/>
              <a:ahLst/>
              <a:cxnLst/>
              <a:rect l="l" t="t" r="r" b="b"/>
              <a:pathLst>
                <a:path w="1248" h="1541" extrusionOk="0">
                  <a:moveTo>
                    <a:pt x="619" y="263"/>
                  </a:moveTo>
                  <a:cubicBezTo>
                    <a:pt x="625" y="263"/>
                    <a:pt x="625" y="263"/>
                    <a:pt x="628" y="265"/>
                  </a:cubicBezTo>
                  <a:lnTo>
                    <a:pt x="882" y="1080"/>
                  </a:lnTo>
                  <a:lnTo>
                    <a:pt x="879" y="1086"/>
                  </a:lnTo>
                  <a:cubicBezTo>
                    <a:pt x="879" y="1086"/>
                    <a:pt x="876" y="1088"/>
                    <a:pt x="870" y="1088"/>
                  </a:cubicBezTo>
                  <a:lnTo>
                    <a:pt x="368" y="1088"/>
                  </a:lnTo>
                  <a:cubicBezTo>
                    <a:pt x="368" y="1088"/>
                    <a:pt x="366" y="1088"/>
                    <a:pt x="363" y="1086"/>
                  </a:cubicBezTo>
                  <a:cubicBezTo>
                    <a:pt x="360" y="1083"/>
                    <a:pt x="360" y="1083"/>
                    <a:pt x="360" y="1080"/>
                  </a:cubicBezTo>
                  <a:lnTo>
                    <a:pt x="614" y="265"/>
                  </a:lnTo>
                  <a:cubicBezTo>
                    <a:pt x="614" y="265"/>
                    <a:pt x="617" y="263"/>
                    <a:pt x="619" y="263"/>
                  </a:cubicBezTo>
                  <a:close/>
                  <a:moveTo>
                    <a:pt x="511" y="0"/>
                  </a:moveTo>
                  <a:cubicBezTo>
                    <a:pt x="497" y="0"/>
                    <a:pt x="488" y="9"/>
                    <a:pt x="483" y="20"/>
                  </a:cubicBezTo>
                  <a:lnTo>
                    <a:pt x="3" y="1512"/>
                  </a:lnTo>
                  <a:cubicBezTo>
                    <a:pt x="0" y="1529"/>
                    <a:pt x="3" y="1535"/>
                    <a:pt x="20" y="1535"/>
                  </a:cubicBezTo>
                  <a:lnTo>
                    <a:pt x="198" y="1535"/>
                  </a:lnTo>
                  <a:cubicBezTo>
                    <a:pt x="212" y="1535"/>
                    <a:pt x="223" y="1532"/>
                    <a:pt x="226" y="1518"/>
                  </a:cubicBezTo>
                  <a:lnTo>
                    <a:pt x="304" y="1264"/>
                  </a:lnTo>
                  <a:cubicBezTo>
                    <a:pt x="307" y="1261"/>
                    <a:pt x="310" y="1256"/>
                    <a:pt x="313" y="1256"/>
                  </a:cubicBezTo>
                  <a:lnTo>
                    <a:pt x="932" y="1256"/>
                  </a:lnTo>
                  <a:cubicBezTo>
                    <a:pt x="937" y="1256"/>
                    <a:pt x="937" y="1261"/>
                    <a:pt x="940" y="1264"/>
                  </a:cubicBezTo>
                  <a:lnTo>
                    <a:pt x="1018" y="1518"/>
                  </a:lnTo>
                  <a:cubicBezTo>
                    <a:pt x="1021" y="1529"/>
                    <a:pt x="1032" y="1535"/>
                    <a:pt x="1046" y="1540"/>
                  </a:cubicBezTo>
                  <a:lnTo>
                    <a:pt x="1228" y="1540"/>
                  </a:lnTo>
                  <a:cubicBezTo>
                    <a:pt x="1242" y="1540"/>
                    <a:pt x="1247" y="1532"/>
                    <a:pt x="1247" y="1521"/>
                  </a:cubicBezTo>
                  <a:lnTo>
                    <a:pt x="1244" y="1512"/>
                  </a:lnTo>
                  <a:lnTo>
                    <a:pt x="759" y="20"/>
                  </a:lnTo>
                  <a:cubicBezTo>
                    <a:pt x="753" y="9"/>
                    <a:pt x="745" y="0"/>
                    <a:pt x="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8"/>
            <p:cNvSpPr/>
            <p:nvPr/>
          </p:nvSpPr>
          <p:spPr>
            <a:xfrm>
              <a:off x="4810664" y="3794979"/>
              <a:ext cx="86807" cy="73335"/>
            </a:xfrm>
            <a:custGeom>
              <a:avLst/>
              <a:gdLst/>
              <a:ahLst/>
              <a:cxnLst/>
              <a:rect l="l" t="t" r="r" b="b"/>
              <a:pathLst>
                <a:path w="1817" h="1535" extrusionOk="0">
                  <a:moveTo>
                    <a:pt x="20" y="0"/>
                  </a:moveTo>
                  <a:cubicBezTo>
                    <a:pt x="6" y="0"/>
                    <a:pt x="1" y="9"/>
                    <a:pt x="1" y="20"/>
                  </a:cubicBezTo>
                  <a:lnTo>
                    <a:pt x="4" y="25"/>
                  </a:lnTo>
                  <a:lnTo>
                    <a:pt x="414" y="1518"/>
                  </a:lnTo>
                  <a:cubicBezTo>
                    <a:pt x="419" y="1529"/>
                    <a:pt x="425" y="1535"/>
                    <a:pt x="439" y="1535"/>
                  </a:cubicBezTo>
                  <a:lnTo>
                    <a:pt x="598" y="1535"/>
                  </a:lnTo>
                  <a:cubicBezTo>
                    <a:pt x="612" y="1535"/>
                    <a:pt x="620" y="1529"/>
                    <a:pt x="623" y="1515"/>
                  </a:cubicBezTo>
                  <a:lnTo>
                    <a:pt x="902" y="385"/>
                  </a:lnTo>
                  <a:cubicBezTo>
                    <a:pt x="902" y="380"/>
                    <a:pt x="902" y="377"/>
                    <a:pt x="905" y="377"/>
                  </a:cubicBezTo>
                  <a:cubicBezTo>
                    <a:pt x="905" y="377"/>
                    <a:pt x="905" y="382"/>
                    <a:pt x="910" y="385"/>
                  </a:cubicBezTo>
                  <a:lnTo>
                    <a:pt x="1195" y="1515"/>
                  </a:lnTo>
                  <a:cubicBezTo>
                    <a:pt x="1200" y="1529"/>
                    <a:pt x="1206" y="1535"/>
                    <a:pt x="1220" y="1535"/>
                  </a:cubicBezTo>
                  <a:lnTo>
                    <a:pt x="1390" y="1535"/>
                  </a:lnTo>
                  <a:cubicBezTo>
                    <a:pt x="1404" y="1535"/>
                    <a:pt x="1412" y="1529"/>
                    <a:pt x="1415" y="1515"/>
                  </a:cubicBezTo>
                  <a:lnTo>
                    <a:pt x="1814" y="25"/>
                  </a:lnTo>
                  <a:cubicBezTo>
                    <a:pt x="1817" y="20"/>
                    <a:pt x="1814" y="11"/>
                    <a:pt x="1809" y="9"/>
                  </a:cubicBezTo>
                  <a:cubicBezTo>
                    <a:pt x="1806" y="6"/>
                    <a:pt x="1800" y="0"/>
                    <a:pt x="1792" y="0"/>
                  </a:cubicBezTo>
                  <a:lnTo>
                    <a:pt x="1624" y="0"/>
                  </a:lnTo>
                  <a:cubicBezTo>
                    <a:pt x="1610" y="0"/>
                    <a:pt x="1605" y="9"/>
                    <a:pt x="1599" y="23"/>
                  </a:cubicBezTo>
                  <a:lnTo>
                    <a:pt x="1312" y="1113"/>
                  </a:lnTo>
                  <a:cubicBezTo>
                    <a:pt x="1312" y="1113"/>
                    <a:pt x="1312" y="1116"/>
                    <a:pt x="1306" y="1116"/>
                  </a:cubicBezTo>
                  <a:lnTo>
                    <a:pt x="1304" y="1113"/>
                  </a:lnTo>
                  <a:lnTo>
                    <a:pt x="1019" y="23"/>
                  </a:lnTo>
                  <a:cubicBezTo>
                    <a:pt x="1013" y="9"/>
                    <a:pt x="1008" y="0"/>
                    <a:pt x="994" y="0"/>
                  </a:cubicBezTo>
                  <a:lnTo>
                    <a:pt x="818" y="0"/>
                  </a:lnTo>
                  <a:cubicBezTo>
                    <a:pt x="804" y="0"/>
                    <a:pt x="799" y="9"/>
                    <a:pt x="796" y="23"/>
                  </a:cubicBezTo>
                  <a:lnTo>
                    <a:pt x="522" y="1113"/>
                  </a:lnTo>
                  <a:cubicBezTo>
                    <a:pt x="520" y="1113"/>
                    <a:pt x="520" y="1116"/>
                    <a:pt x="517" y="1116"/>
                  </a:cubicBezTo>
                  <a:cubicBezTo>
                    <a:pt x="511" y="1116"/>
                    <a:pt x="511" y="1116"/>
                    <a:pt x="508" y="1113"/>
                  </a:cubicBezTo>
                  <a:lnTo>
                    <a:pt x="224" y="23"/>
                  </a:lnTo>
                  <a:cubicBezTo>
                    <a:pt x="218" y="9"/>
                    <a:pt x="213"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8"/>
            <p:cNvSpPr/>
            <p:nvPr/>
          </p:nvSpPr>
          <p:spPr>
            <a:xfrm>
              <a:off x="4903443" y="3794979"/>
              <a:ext cx="59623" cy="73621"/>
            </a:xfrm>
            <a:custGeom>
              <a:avLst/>
              <a:gdLst/>
              <a:ahLst/>
              <a:cxnLst/>
              <a:rect l="l" t="t" r="r" b="b"/>
              <a:pathLst>
                <a:path w="1248" h="1541" extrusionOk="0">
                  <a:moveTo>
                    <a:pt x="625" y="263"/>
                  </a:moveTo>
                  <a:cubicBezTo>
                    <a:pt x="628" y="263"/>
                    <a:pt x="628" y="263"/>
                    <a:pt x="631" y="265"/>
                  </a:cubicBezTo>
                  <a:lnTo>
                    <a:pt x="885" y="1080"/>
                  </a:lnTo>
                  <a:cubicBezTo>
                    <a:pt x="885" y="1080"/>
                    <a:pt x="885" y="1083"/>
                    <a:pt x="882" y="1086"/>
                  </a:cubicBezTo>
                  <a:cubicBezTo>
                    <a:pt x="882" y="1086"/>
                    <a:pt x="879" y="1088"/>
                    <a:pt x="876" y="1088"/>
                  </a:cubicBezTo>
                  <a:lnTo>
                    <a:pt x="374" y="1088"/>
                  </a:lnTo>
                  <a:cubicBezTo>
                    <a:pt x="374" y="1088"/>
                    <a:pt x="369" y="1088"/>
                    <a:pt x="366" y="1086"/>
                  </a:cubicBezTo>
                  <a:cubicBezTo>
                    <a:pt x="363" y="1083"/>
                    <a:pt x="363" y="1083"/>
                    <a:pt x="363" y="1080"/>
                  </a:cubicBezTo>
                  <a:lnTo>
                    <a:pt x="617" y="265"/>
                  </a:lnTo>
                  <a:cubicBezTo>
                    <a:pt x="617" y="265"/>
                    <a:pt x="620" y="263"/>
                    <a:pt x="625" y="263"/>
                  </a:cubicBezTo>
                  <a:close/>
                  <a:moveTo>
                    <a:pt x="511" y="0"/>
                  </a:moveTo>
                  <a:cubicBezTo>
                    <a:pt x="497" y="0"/>
                    <a:pt x="489" y="9"/>
                    <a:pt x="483" y="20"/>
                  </a:cubicBezTo>
                  <a:lnTo>
                    <a:pt x="3" y="1512"/>
                  </a:lnTo>
                  <a:cubicBezTo>
                    <a:pt x="0" y="1529"/>
                    <a:pt x="3" y="1535"/>
                    <a:pt x="20" y="1535"/>
                  </a:cubicBezTo>
                  <a:lnTo>
                    <a:pt x="199" y="1535"/>
                  </a:lnTo>
                  <a:cubicBezTo>
                    <a:pt x="212" y="1535"/>
                    <a:pt x="224" y="1532"/>
                    <a:pt x="226" y="1518"/>
                  </a:cubicBezTo>
                  <a:lnTo>
                    <a:pt x="305" y="1264"/>
                  </a:lnTo>
                  <a:cubicBezTo>
                    <a:pt x="307" y="1261"/>
                    <a:pt x="310" y="1256"/>
                    <a:pt x="313" y="1256"/>
                  </a:cubicBezTo>
                  <a:lnTo>
                    <a:pt x="932" y="1256"/>
                  </a:lnTo>
                  <a:cubicBezTo>
                    <a:pt x="938" y="1256"/>
                    <a:pt x="938" y="1261"/>
                    <a:pt x="941" y="1264"/>
                  </a:cubicBezTo>
                  <a:lnTo>
                    <a:pt x="1019" y="1518"/>
                  </a:lnTo>
                  <a:cubicBezTo>
                    <a:pt x="1024" y="1529"/>
                    <a:pt x="1035" y="1535"/>
                    <a:pt x="1047" y="1540"/>
                  </a:cubicBezTo>
                  <a:lnTo>
                    <a:pt x="1228" y="1540"/>
                  </a:lnTo>
                  <a:cubicBezTo>
                    <a:pt x="1242" y="1540"/>
                    <a:pt x="1247" y="1532"/>
                    <a:pt x="1247" y="1521"/>
                  </a:cubicBezTo>
                  <a:lnTo>
                    <a:pt x="1245" y="1512"/>
                  </a:lnTo>
                  <a:lnTo>
                    <a:pt x="759" y="20"/>
                  </a:lnTo>
                  <a:cubicBezTo>
                    <a:pt x="754" y="9"/>
                    <a:pt x="745" y="0"/>
                    <a:pt x="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8"/>
            <p:cNvSpPr/>
            <p:nvPr/>
          </p:nvSpPr>
          <p:spPr>
            <a:xfrm>
              <a:off x="4985282" y="3795218"/>
              <a:ext cx="50833" cy="73382"/>
            </a:xfrm>
            <a:custGeom>
              <a:avLst/>
              <a:gdLst/>
              <a:ahLst/>
              <a:cxnLst/>
              <a:rect l="l" t="t" r="r" b="b"/>
              <a:pathLst>
                <a:path w="1064" h="1536" extrusionOk="0">
                  <a:moveTo>
                    <a:pt x="589" y="177"/>
                  </a:moveTo>
                  <a:cubicBezTo>
                    <a:pt x="667" y="177"/>
                    <a:pt x="731" y="202"/>
                    <a:pt x="776" y="246"/>
                  </a:cubicBezTo>
                  <a:cubicBezTo>
                    <a:pt x="821" y="297"/>
                    <a:pt x="846" y="358"/>
                    <a:pt x="846" y="436"/>
                  </a:cubicBezTo>
                  <a:cubicBezTo>
                    <a:pt x="846" y="511"/>
                    <a:pt x="821" y="576"/>
                    <a:pt x="776" y="620"/>
                  </a:cubicBezTo>
                  <a:cubicBezTo>
                    <a:pt x="729" y="665"/>
                    <a:pt x="664" y="690"/>
                    <a:pt x="589" y="690"/>
                  </a:cubicBezTo>
                  <a:lnTo>
                    <a:pt x="224" y="690"/>
                  </a:lnTo>
                  <a:cubicBezTo>
                    <a:pt x="215" y="690"/>
                    <a:pt x="212" y="687"/>
                    <a:pt x="212" y="679"/>
                  </a:cubicBezTo>
                  <a:lnTo>
                    <a:pt x="212" y="188"/>
                  </a:lnTo>
                  <a:cubicBezTo>
                    <a:pt x="212" y="185"/>
                    <a:pt x="215" y="182"/>
                    <a:pt x="224" y="177"/>
                  </a:cubicBezTo>
                  <a:close/>
                  <a:moveTo>
                    <a:pt x="20" y="1"/>
                  </a:moveTo>
                  <a:cubicBezTo>
                    <a:pt x="6" y="1"/>
                    <a:pt x="0" y="6"/>
                    <a:pt x="0" y="20"/>
                  </a:cubicBezTo>
                  <a:lnTo>
                    <a:pt x="0" y="1510"/>
                  </a:lnTo>
                  <a:cubicBezTo>
                    <a:pt x="0" y="1524"/>
                    <a:pt x="6" y="1530"/>
                    <a:pt x="20" y="1530"/>
                  </a:cubicBezTo>
                  <a:lnTo>
                    <a:pt x="187" y="1530"/>
                  </a:lnTo>
                  <a:cubicBezTo>
                    <a:pt x="201" y="1530"/>
                    <a:pt x="210" y="1524"/>
                    <a:pt x="210" y="1510"/>
                  </a:cubicBezTo>
                  <a:lnTo>
                    <a:pt x="210" y="866"/>
                  </a:lnTo>
                  <a:cubicBezTo>
                    <a:pt x="210" y="857"/>
                    <a:pt x="212" y="855"/>
                    <a:pt x="218" y="855"/>
                  </a:cubicBezTo>
                  <a:lnTo>
                    <a:pt x="533" y="855"/>
                  </a:lnTo>
                  <a:cubicBezTo>
                    <a:pt x="539" y="855"/>
                    <a:pt x="539" y="857"/>
                    <a:pt x="544" y="860"/>
                  </a:cubicBezTo>
                  <a:lnTo>
                    <a:pt x="851" y="1516"/>
                  </a:lnTo>
                  <a:cubicBezTo>
                    <a:pt x="854" y="1527"/>
                    <a:pt x="865" y="1530"/>
                    <a:pt x="871" y="1535"/>
                  </a:cubicBezTo>
                  <a:lnTo>
                    <a:pt x="1047" y="1535"/>
                  </a:lnTo>
                  <a:cubicBezTo>
                    <a:pt x="1055" y="1535"/>
                    <a:pt x="1063" y="1527"/>
                    <a:pt x="1063" y="1516"/>
                  </a:cubicBezTo>
                  <a:cubicBezTo>
                    <a:pt x="1063" y="1513"/>
                    <a:pt x="1063" y="1510"/>
                    <a:pt x="1060" y="1507"/>
                  </a:cubicBezTo>
                  <a:lnTo>
                    <a:pt x="742" y="852"/>
                  </a:lnTo>
                  <a:cubicBezTo>
                    <a:pt x="740" y="846"/>
                    <a:pt x="740" y="843"/>
                    <a:pt x="745" y="841"/>
                  </a:cubicBezTo>
                  <a:cubicBezTo>
                    <a:pt x="840" y="815"/>
                    <a:pt x="915" y="771"/>
                    <a:pt x="968" y="698"/>
                  </a:cubicBezTo>
                  <a:cubicBezTo>
                    <a:pt x="1021" y="623"/>
                    <a:pt x="1049" y="537"/>
                    <a:pt x="1049" y="436"/>
                  </a:cubicBezTo>
                  <a:cubicBezTo>
                    <a:pt x="1049" y="352"/>
                    <a:pt x="1027" y="274"/>
                    <a:pt x="994" y="210"/>
                  </a:cubicBezTo>
                  <a:cubicBezTo>
                    <a:pt x="957" y="143"/>
                    <a:pt x="907" y="90"/>
                    <a:pt x="840" y="57"/>
                  </a:cubicBezTo>
                  <a:cubicBezTo>
                    <a:pt x="773" y="18"/>
                    <a:pt x="698" y="1"/>
                    <a:pt x="6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8"/>
            <p:cNvSpPr/>
            <p:nvPr/>
          </p:nvSpPr>
          <p:spPr>
            <a:xfrm>
              <a:off x="5059906" y="3795218"/>
              <a:ext cx="48683" cy="73526"/>
            </a:xfrm>
            <a:custGeom>
              <a:avLst/>
              <a:gdLst/>
              <a:ahLst/>
              <a:cxnLst/>
              <a:rect l="l" t="t" r="r" b="b"/>
              <a:pathLst>
                <a:path w="1019" h="1539" extrusionOk="0">
                  <a:moveTo>
                    <a:pt x="20" y="1"/>
                  </a:moveTo>
                  <a:cubicBezTo>
                    <a:pt x="6" y="1"/>
                    <a:pt x="1" y="6"/>
                    <a:pt x="1" y="20"/>
                  </a:cubicBezTo>
                  <a:lnTo>
                    <a:pt x="1" y="1516"/>
                  </a:lnTo>
                  <a:cubicBezTo>
                    <a:pt x="1" y="1530"/>
                    <a:pt x="6" y="1538"/>
                    <a:pt x="20" y="1538"/>
                  </a:cubicBezTo>
                  <a:lnTo>
                    <a:pt x="997" y="1538"/>
                  </a:lnTo>
                  <a:cubicBezTo>
                    <a:pt x="1011" y="1538"/>
                    <a:pt x="1019" y="1530"/>
                    <a:pt x="1019" y="1516"/>
                  </a:cubicBezTo>
                  <a:lnTo>
                    <a:pt x="1019" y="1376"/>
                  </a:lnTo>
                  <a:cubicBezTo>
                    <a:pt x="1019" y="1362"/>
                    <a:pt x="1011" y="1357"/>
                    <a:pt x="997" y="1357"/>
                  </a:cubicBezTo>
                  <a:lnTo>
                    <a:pt x="218" y="1357"/>
                  </a:lnTo>
                  <a:cubicBezTo>
                    <a:pt x="213" y="1357"/>
                    <a:pt x="210" y="1351"/>
                    <a:pt x="210" y="1346"/>
                  </a:cubicBezTo>
                  <a:lnTo>
                    <a:pt x="210" y="863"/>
                  </a:lnTo>
                  <a:cubicBezTo>
                    <a:pt x="210" y="857"/>
                    <a:pt x="213" y="855"/>
                    <a:pt x="218" y="855"/>
                  </a:cubicBezTo>
                  <a:lnTo>
                    <a:pt x="754" y="855"/>
                  </a:lnTo>
                  <a:cubicBezTo>
                    <a:pt x="768" y="855"/>
                    <a:pt x="773" y="846"/>
                    <a:pt x="773" y="832"/>
                  </a:cubicBezTo>
                  <a:lnTo>
                    <a:pt x="773" y="693"/>
                  </a:lnTo>
                  <a:cubicBezTo>
                    <a:pt x="773" y="679"/>
                    <a:pt x="768" y="673"/>
                    <a:pt x="754" y="673"/>
                  </a:cubicBezTo>
                  <a:lnTo>
                    <a:pt x="218" y="673"/>
                  </a:lnTo>
                  <a:cubicBezTo>
                    <a:pt x="213" y="673"/>
                    <a:pt x="210" y="670"/>
                    <a:pt x="210" y="662"/>
                  </a:cubicBezTo>
                  <a:lnTo>
                    <a:pt x="210" y="191"/>
                  </a:lnTo>
                  <a:cubicBezTo>
                    <a:pt x="210" y="185"/>
                    <a:pt x="213" y="182"/>
                    <a:pt x="218" y="182"/>
                  </a:cubicBezTo>
                  <a:lnTo>
                    <a:pt x="997" y="182"/>
                  </a:lnTo>
                  <a:cubicBezTo>
                    <a:pt x="1011" y="182"/>
                    <a:pt x="1019" y="171"/>
                    <a:pt x="1019" y="160"/>
                  </a:cubicBezTo>
                  <a:lnTo>
                    <a:pt x="1019" y="20"/>
                  </a:lnTo>
                  <a:cubicBezTo>
                    <a:pt x="1019" y="6"/>
                    <a:pt x="1011" y="1"/>
                    <a:pt x="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8"/>
            <p:cNvSpPr/>
            <p:nvPr/>
          </p:nvSpPr>
          <p:spPr>
            <a:xfrm>
              <a:off x="5133097" y="3794692"/>
              <a:ext cx="53078" cy="73478"/>
            </a:xfrm>
            <a:custGeom>
              <a:avLst/>
              <a:gdLst/>
              <a:ahLst/>
              <a:cxnLst/>
              <a:rect l="l" t="t" r="r" b="b"/>
              <a:pathLst>
                <a:path w="1111" h="1538" extrusionOk="0">
                  <a:moveTo>
                    <a:pt x="23" y="1"/>
                  </a:moveTo>
                  <a:cubicBezTo>
                    <a:pt x="9" y="1"/>
                    <a:pt x="0" y="6"/>
                    <a:pt x="0" y="20"/>
                  </a:cubicBezTo>
                  <a:lnTo>
                    <a:pt x="0" y="1510"/>
                  </a:lnTo>
                  <a:cubicBezTo>
                    <a:pt x="0" y="1524"/>
                    <a:pt x="9" y="1530"/>
                    <a:pt x="23" y="1530"/>
                  </a:cubicBezTo>
                  <a:lnTo>
                    <a:pt x="190" y="1530"/>
                  </a:lnTo>
                  <a:cubicBezTo>
                    <a:pt x="204" y="1530"/>
                    <a:pt x="209" y="1524"/>
                    <a:pt x="209" y="1510"/>
                  </a:cubicBezTo>
                  <a:lnTo>
                    <a:pt x="207" y="402"/>
                  </a:lnTo>
                  <a:cubicBezTo>
                    <a:pt x="207" y="397"/>
                    <a:pt x="207" y="394"/>
                    <a:pt x="209" y="394"/>
                  </a:cubicBezTo>
                  <a:cubicBezTo>
                    <a:pt x="215" y="394"/>
                    <a:pt x="215" y="397"/>
                    <a:pt x="218" y="402"/>
                  </a:cubicBezTo>
                  <a:lnTo>
                    <a:pt x="901" y="1521"/>
                  </a:lnTo>
                  <a:cubicBezTo>
                    <a:pt x="907" y="1530"/>
                    <a:pt x="918" y="1538"/>
                    <a:pt x="929" y="1538"/>
                  </a:cubicBezTo>
                  <a:lnTo>
                    <a:pt x="1091" y="1538"/>
                  </a:lnTo>
                  <a:cubicBezTo>
                    <a:pt x="1105" y="1538"/>
                    <a:pt x="1111" y="1532"/>
                    <a:pt x="1111" y="1518"/>
                  </a:cubicBezTo>
                  <a:lnTo>
                    <a:pt x="1111" y="29"/>
                  </a:lnTo>
                  <a:cubicBezTo>
                    <a:pt x="1111" y="15"/>
                    <a:pt x="1105" y="6"/>
                    <a:pt x="1091" y="6"/>
                  </a:cubicBezTo>
                  <a:lnTo>
                    <a:pt x="924" y="6"/>
                  </a:lnTo>
                  <a:cubicBezTo>
                    <a:pt x="910" y="6"/>
                    <a:pt x="901" y="17"/>
                    <a:pt x="901" y="29"/>
                  </a:cubicBezTo>
                  <a:lnTo>
                    <a:pt x="904" y="1136"/>
                  </a:lnTo>
                  <a:cubicBezTo>
                    <a:pt x="904" y="1142"/>
                    <a:pt x="904" y="1145"/>
                    <a:pt x="901" y="1145"/>
                  </a:cubicBezTo>
                  <a:cubicBezTo>
                    <a:pt x="899" y="1145"/>
                    <a:pt x="899" y="1139"/>
                    <a:pt x="896" y="1136"/>
                  </a:cubicBezTo>
                  <a:lnTo>
                    <a:pt x="209" y="17"/>
                  </a:lnTo>
                  <a:cubicBezTo>
                    <a:pt x="204" y="6"/>
                    <a:pt x="193" y="1"/>
                    <a:pt x="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8"/>
            <p:cNvSpPr/>
            <p:nvPr/>
          </p:nvSpPr>
          <p:spPr>
            <a:xfrm>
              <a:off x="5212643" y="3795218"/>
              <a:ext cx="48731" cy="73526"/>
            </a:xfrm>
            <a:custGeom>
              <a:avLst/>
              <a:gdLst/>
              <a:ahLst/>
              <a:cxnLst/>
              <a:rect l="l" t="t" r="r" b="b"/>
              <a:pathLst>
                <a:path w="1020" h="1539" extrusionOk="0">
                  <a:moveTo>
                    <a:pt x="20" y="1"/>
                  </a:moveTo>
                  <a:cubicBezTo>
                    <a:pt x="6" y="1"/>
                    <a:pt x="1" y="6"/>
                    <a:pt x="1" y="20"/>
                  </a:cubicBezTo>
                  <a:lnTo>
                    <a:pt x="1" y="1516"/>
                  </a:lnTo>
                  <a:cubicBezTo>
                    <a:pt x="1" y="1530"/>
                    <a:pt x="6" y="1538"/>
                    <a:pt x="20" y="1538"/>
                  </a:cubicBezTo>
                  <a:lnTo>
                    <a:pt x="997" y="1538"/>
                  </a:lnTo>
                  <a:cubicBezTo>
                    <a:pt x="1011" y="1538"/>
                    <a:pt x="1019" y="1530"/>
                    <a:pt x="1019" y="1516"/>
                  </a:cubicBezTo>
                  <a:lnTo>
                    <a:pt x="1019" y="1376"/>
                  </a:lnTo>
                  <a:cubicBezTo>
                    <a:pt x="1019" y="1362"/>
                    <a:pt x="1011" y="1357"/>
                    <a:pt x="997" y="1357"/>
                  </a:cubicBezTo>
                  <a:lnTo>
                    <a:pt x="221" y="1357"/>
                  </a:lnTo>
                  <a:cubicBezTo>
                    <a:pt x="213" y="1357"/>
                    <a:pt x="210" y="1351"/>
                    <a:pt x="210" y="1346"/>
                  </a:cubicBezTo>
                  <a:lnTo>
                    <a:pt x="210" y="863"/>
                  </a:lnTo>
                  <a:cubicBezTo>
                    <a:pt x="210" y="857"/>
                    <a:pt x="213" y="855"/>
                    <a:pt x="221" y="855"/>
                  </a:cubicBezTo>
                  <a:lnTo>
                    <a:pt x="754" y="855"/>
                  </a:lnTo>
                  <a:cubicBezTo>
                    <a:pt x="768" y="855"/>
                    <a:pt x="774" y="846"/>
                    <a:pt x="774" y="832"/>
                  </a:cubicBezTo>
                  <a:lnTo>
                    <a:pt x="774" y="693"/>
                  </a:lnTo>
                  <a:cubicBezTo>
                    <a:pt x="774" y="679"/>
                    <a:pt x="768" y="673"/>
                    <a:pt x="754" y="673"/>
                  </a:cubicBezTo>
                  <a:lnTo>
                    <a:pt x="221" y="673"/>
                  </a:lnTo>
                  <a:cubicBezTo>
                    <a:pt x="213" y="673"/>
                    <a:pt x="210" y="670"/>
                    <a:pt x="210" y="662"/>
                  </a:cubicBezTo>
                  <a:lnTo>
                    <a:pt x="210" y="191"/>
                  </a:lnTo>
                  <a:cubicBezTo>
                    <a:pt x="210" y="185"/>
                    <a:pt x="213" y="182"/>
                    <a:pt x="221" y="182"/>
                  </a:cubicBezTo>
                  <a:lnTo>
                    <a:pt x="997" y="182"/>
                  </a:lnTo>
                  <a:cubicBezTo>
                    <a:pt x="1011" y="182"/>
                    <a:pt x="1019" y="171"/>
                    <a:pt x="1019" y="160"/>
                  </a:cubicBezTo>
                  <a:lnTo>
                    <a:pt x="1019" y="20"/>
                  </a:lnTo>
                  <a:cubicBezTo>
                    <a:pt x="1019" y="6"/>
                    <a:pt x="1011" y="1"/>
                    <a:pt x="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8"/>
            <p:cNvSpPr/>
            <p:nvPr/>
          </p:nvSpPr>
          <p:spPr>
            <a:xfrm>
              <a:off x="5281964" y="3794310"/>
              <a:ext cx="52170" cy="74959"/>
            </a:xfrm>
            <a:custGeom>
              <a:avLst/>
              <a:gdLst/>
              <a:ahLst/>
              <a:cxnLst/>
              <a:rect l="l" t="t" r="r" b="b"/>
              <a:pathLst>
                <a:path w="1092" h="1569" extrusionOk="0">
                  <a:moveTo>
                    <a:pt x="533" y="0"/>
                  </a:moveTo>
                  <a:cubicBezTo>
                    <a:pt x="380" y="0"/>
                    <a:pt x="257" y="37"/>
                    <a:pt x="168" y="109"/>
                  </a:cubicBezTo>
                  <a:cubicBezTo>
                    <a:pt x="76" y="182"/>
                    <a:pt x="31" y="279"/>
                    <a:pt x="31" y="405"/>
                  </a:cubicBezTo>
                  <a:cubicBezTo>
                    <a:pt x="31" y="486"/>
                    <a:pt x="48" y="558"/>
                    <a:pt x="90" y="611"/>
                  </a:cubicBezTo>
                  <a:cubicBezTo>
                    <a:pt x="129" y="667"/>
                    <a:pt x="182" y="709"/>
                    <a:pt x="243" y="745"/>
                  </a:cubicBezTo>
                  <a:cubicBezTo>
                    <a:pt x="305" y="779"/>
                    <a:pt x="388" y="815"/>
                    <a:pt x="494" y="857"/>
                  </a:cubicBezTo>
                  <a:cubicBezTo>
                    <a:pt x="589" y="893"/>
                    <a:pt x="667" y="927"/>
                    <a:pt x="715" y="954"/>
                  </a:cubicBezTo>
                  <a:cubicBezTo>
                    <a:pt x="768" y="982"/>
                    <a:pt x="801" y="1013"/>
                    <a:pt x="829" y="1044"/>
                  </a:cubicBezTo>
                  <a:cubicBezTo>
                    <a:pt x="854" y="1074"/>
                    <a:pt x="868" y="1113"/>
                    <a:pt x="868" y="1158"/>
                  </a:cubicBezTo>
                  <a:cubicBezTo>
                    <a:pt x="868" y="1225"/>
                    <a:pt x="843" y="1281"/>
                    <a:pt x="793" y="1323"/>
                  </a:cubicBezTo>
                  <a:cubicBezTo>
                    <a:pt x="743" y="1365"/>
                    <a:pt x="667" y="1387"/>
                    <a:pt x="564" y="1387"/>
                  </a:cubicBezTo>
                  <a:cubicBezTo>
                    <a:pt x="452" y="1387"/>
                    <a:pt x="363" y="1362"/>
                    <a:pt x="299" y="1312"/>
                  </a:cubicBezTo>
                  <a:cubicBezTo>
                    <a:pt x="235" y="1264"/>
                    <a:pt x="201" y="1200"/>
                    <a:pt x="201" y="1127"/>
                  </a:cubicBezTo>
                  <a:lnTo>
                    <a:pt x="201" y="1074"/>
                  </a:lnTo>
                  <a:cubicBezTo>
                    <a:pt x="201" y="1060"/>
                    <a:pt x="196" y="1055"/>
                    <a:pt x="182" y="1055"/>
                  </a:cubicBezTo>
                  <a:lnTo>
                    <a:pt x="20" y="1055"/>
                  </a:lnTo>
                  <a:cubicBezTo>
                    <a:pt x="6" y="1055"/>
                    <a:pt x="0" y="1060"/>
                    <a:pt x="0" y="1074"/>
                  </a:cubicBezTo>
                  <a:lnTo>
                    <a:pt x="0" y="1139"/>
                  </a:lnTo>
                  <a:cubicBezTo>
                    <a:pt x="0" y="1225"/>
                    <a:pt x="20" y="1303"/>
                    <a:pt x="67" y="1365"/>
                  </a:cubicBezTo>
                  <a:cubicBezTo>
                    <a:pt x="112" y="1431"/>
                    <a:pt x="179" y="1479"/>
                    <a:pt x="257" y="1515"/>
                  </a:cubicBezTo>
                  <a:cubicBezTo>
                    <a:pt x="341" y="1549"/>
                    <a:pt x="438" y="1568"/>
                    <a:pt x="564" y="1568"/>
                  </a:cubicBezTo>
                  <a:cubicBezTo>
                    <a:pt x="729" y="1568"/>
                    <a:pt x="857" y="1529"/>
                    <a:pt x="952" y="1457"/>
                  </a:cubicBezTo>
                  <a:cubicBezTo>
                    <a:pt x="1047" y="1378"/>
                    <a:pt x="1091" y="1278"/>
                    <a:pt x="1091" y="1150"/>
                  </a:cubicBezTo>
                  <a:cubicBezTo>
                    <a:pt x="1091" y="1066"/>
                    <a:pt x="1072" y="996"/>
                    <a:pt x="1030" y="940"/>
                  </a:cubicBezTo>
                  <a:cubicBezTo>
                    <a:pt x="988" y="882"/>
                    <a:pt x="929" y="837"/>
                    <a:pt x="868" y="804"/>
                  </a:cubicBezTo>
                  <a:cubicBezTo>
                    <a:pt x="804" y="768"/>
                    <a:pt x="720" y="734"/>
                    <a:pt x="617" y="692"/>
                  </a:cubicBezTo>
                  <a:cubicBezTo>
                    <a:pt x="519" y="653"/>
                    <a:pt x="441" y="622"/>
                    <a:pt x="394" y="597"/>
                  </a:cubicBezTo>
                  <a:cubicBezTo>
                    <a:pt x="344" y="578"/>
                    <a:pt x="307" y="550"/>
                    <a:pt x="282" y="516"/>
                  </a:cubicBezTo>
                  <a:cubicBezTo>
                    <a:pt x="257" y="486"/>
                    <a:pt x="243" y="447"/>
                    <a:pt x="243" y="399"/>
                  </a:cubicBezTo>
                  <a:cubicBezTo>
                    <a:pt x="243" y="330"/>
                    <a:pt x="268" y="274"/>
                    <a:pt x="316" y="237"/>
                  </a:cubicBezTo>
                  <a:cubicBezTo>
                    <a:pt x="366" y="204"/>
                    <a:pt x="436" y="182"/>
                    <a:pt x="525" y="182"/>
                  </a:cubicBezTo>
                  <a:cubicBezTo>
                    <a:pt x="634" y="182"/>
                    <a:pt x="717" y="210"/>
                    <a:pt x="779" y="260"/>
                  </a:cubicBezTo>
                  <a:cubicBezTo>
                    <a:pt x="837" y="307"/>
                    <a:pt x="868" y="371"/>
                    <a:pt x="868" y="447"/>
                  </a:cubicBezTo>
                  <a:lnTo>
                    <a:pt x="868" y="483"/>
                  </a:lnTo>
                  <a:cubicBezTo>
                    <a:pt x="868" y="497"/>
                    <a:pt x="876" y="502"/>
                    <a:pt x="890" y="502"/>
                  </a:cubicBezTo>
                  <a:lnTo>
                    <a:pt x="1052" y="502"/>
                  </a:lnTo>
                  <a:cubicBezTo>
                    <a:pt x="1066" y="502"/>
                    <a:pt x="1075" y="497"/>
                    <a:pt x="1075" y="483"/>
                  </a:cubicBezTo>
                  <a:lnTo>
                    <a:pt x="1075" y="438"/>
                  </a:lnTo>
                  <a:cubicBezTo>
                    <a:pt x="1075" y="355"/>
                    <a:pt x="1052" y="277"/>
                    <a:pt x="1008" y="210"/>
                  </a:cubicBezTo>
                  <a:cubicBezTo>
                    <a:pt x="963" y="145"/>
                    <a:pt x="899" y="92"/>
                    <a:pt x="821" y="56"/>
                  </a:cubicBezTo>
                  <a:cubicBezTo>
                    <a:pt x="737" y="20"/>
                    <a:pt x="642" y="0"/>
                    <a:pt x="5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8"/>
            <p:cNvSpPr/>
            <p:nvPr/>
          </p:nvSpPr>
          <p:spPr>
            <a:xfrm>
              <a:off x="5354057" y="3794310"/>
              <a:ext cx="52170" cy="74959"/>
            </a:xfrm>
            <a:custGeom>
              <a:avLst/>
              <a:gdLst/>
              <a:ahLst/>
              <a:cxnLst/>
              <a:rect l="l" t="t" r="r" b="b"/>
              <a:pathLst>
                <a:path w="1092" h="1569" extrusionOk="0">
                  <a:moveTo>
                    <a:pt x="534" y="0"/>
                  </a:moveTo>
                  <a:cubicBezTo>
                    <a:pt x="380" y="0"/>
                    <a:pt x="260" y="37"/>
                    <a:pt x="168" y="109"/>
                  </a:cubicBezTo>
                  <a:cubicBezTo>
                    <a:pt x="79" y="182"/>
                    <a:pt x="31" y="279"/>
                    <a:pt x="31" y="405"/>
                  </a:cubicBezTo>
                  <a:cubicBezTo>
                    <a:pt x="31" y="486"/>
                    <a:pt x="51" y="556"/>
                    <a:pt x="93" y="611"/>
                  </a:cubicBezTo>
                  <a:cubicBezTo>
                    <a:pt x="129" y="667"/>
                    <a:pt x="182" y="709"/>
                    <a:pt x="246" y="745"/>
                  </a:cubicBezTo>
                  <a:cubicBezTo>
                    <a:pt x="305" y="779"/>
                    <a:pt x="389" y="815"/>
                    <a:pt x="497" y="857"/>
                  </a:cubicBezTo>
                  <a:cubicBezTo>
                    <a:pt x="589" y="893"/>
                    <a:pt x="667" y="927"/>
                    <a:pt x="715" y="954"/>
                  </a:cubicBezTo>
                  <a:cubicBezTo>
                    <a:pt x="768" y="982"/>
                    <a:pt x="804" y="1013"/>
                    <a:pt x="832" y="1044"/>
                  </a:cubicBezTo>
                  <a:cubicBezTo>
                    <a:pt x="854" y="1074"/>
                    <a:pt x="868" y="1113"/>
                    <a:pt x="868" y="1158"/>
                  </a:cubicBezTo>
                  <a:cubicBezTo>
                    <a:pt x="868" y="1225"/>
                    <a:pt x="846" y="1281"/>
                    <a:pt x="793" y="1323"/>
                  </a:cubicBezTo>
                  <a:cubicBezTo>
                    <a:pt x="743" y="1365"/>
                    <a:pt x="667" y="1387"/>
                    <a:pt x="567" y="1387"/>
                  </a:cubicBezTo>
                  <a:cubicBezTo>
                    <a:pt x="455" y="1387"/>
                    <a:pt x="363" y="1362"/>
                    <a:pt x="302" y="1312"/>
                  </a:cubicBezTo>
                  <a:cubicBezTo>
                    <a:pt x="235" y="1264"/>
                    <a:pt x="204" y="1200"/>
                    <a:pt x="204" y="1127"/>
                  </a:cubicBezTo>
                  <a:lnTo>
                    <a:pt x="204" y="1074"/>
                  </a:lnTo>
                  <a:cubicBezTo>
                    <a:pt x="204" y="1060"/>
                    <a:pt x="196" y="1055"/>
                    <a:pt x="182" y="1055"/>
                  </a:cubicBezTo>
                  <a:lnTo>
                    <a:pt x="23" y="1055"/>
                  </a:lnTo>
                  <a:cubicBezTo>
                    <a:pt x="9" y="1055"/>
                    <a:pt x="1" y="1060"/>
                    <a:pt x="1" y="1074"/>
                  </a:cubicBezTo>
                  <a:lnTo>
                    <a:pt x="1" y="1139"/>
                  </a:lnTo>
                  <a:cubicBezTo>
                    <a:pt x="1" y="1225"/>
                    <a:pt x="23" y="1303"/>
                    <a:pt x="68" y="1365"/>
                  </a:cubicBezTo>
                  <a:cubicBezTo>
                    <a:pt x="112" y="1431"/>
                    <a:pt x="179" y="1479"/>
                    <a:pt x="260" y="1515"/>
                  </a:cubicBezTo>
                  <a:cubicBezTo>
                    <a:pt x="338" y="1549"/>
                    <a:pt x="436" y="1568"/>
                    <a:pt x="567" y="1568"/>
                  </a:cubicBezTo>
                  <a:cubicBezTo>
                    <a:pt x="729" y="1568"/>
                    <a:pt x="860" y="1529"/>
                    <a:pt x="952" y="1457"/>
                  </a:cubicBezTo>
                  <a:cubicBezTo>
                    <a:pt x="1047" y="1378"/>
                    <a:pt x="1092" y="1278"/>
                    <a:pt x="1092" y="1150"/>
                  </a:cubicBezTo>
                  <a:cubicBezTo>
                    <a:pt x="1092" y="1066"/>
                    <a:pt x="1072" y="996"/>
                    <a:pt x="1030" y="940"/>
                  </a:cubicBezTo>
                  <a:cubicBezTo>
                    <a:pt x="988" y="882"/>
                    <a:pt x="933" y="837"/>
                    <a:pt x="868" y="804"/>
                  </a:cubicBezTo>
                  <a:cubicBezTo>
                    <a:pt x="807" y="768"/>
                    <a:pt x="723" y="734"/>
                    <a:pt x="617" y="692"/>
                  </a:cubicBezTo>
                  <a:cubicBezTo>
                    <a:pt x="520" y="653"/>
                    <a:pt x="444" y="622"/>
                    <a:pt x="394" y="597"/>
                  </a:cubicBezTo>
                  <a:cubicBezTo>
                    <a:pt x="347" y="578"/>
                    <a:pt x="308" y="550"/>
                    <a:pt x="282" y="516"/>
                  </a:cubicBezTo>
                  <a:cubicBezTo>
                    <a:pt x="257" y="486"/>
                    <a:pt x="246" y="447"/>
                    <a:pt x="246" y="399"/>
                  </a:cubicBezTo>
                  <a:cubicBezTo>
                    <a:pt x="246" y="330"/>
                    <a:pt x="269" y="277"/>
                    <a:pt x="319" y="237"/>
                  </a:cubicBezTo>
                  <a:cubicBezTo>
                    <a:pt x="366" y="204"/>
                    <a:pt x="436" y="182"/>
                    <a:pt x="528" y="182"/>
                  </a:cubicBezTo>
                  <a:cubicBezTo>
                    <a:pt x="637" y="182"/>
                    <a:pt x="720" y="210"/>
                    <a:pt x="779" y="260"/>
                  </a:cubicBezTo>
                  <a:cubicBezTo>
                    <a:pt x="838" y="307"/>
                    <a:pt x="868" y="371"/>
                    <a:pt x="868" y="447"/>
                  </a:cubicBezTo>
                  <a:lnTo>
                    <a:pt x="868" y="483"/>
                  </a:lnTo>
                  <a:cubicBezTo>
                    <a:pt x="868" y="497"/>
                    <a:pt x="877" y="502"/>
                    <a:pt x="891" y="502"/>
                  </a:cubicBezTo>
                  <a:lnTo>
                    <a:pt x="1055" y="502"/>
                  </a:lnTo>
                  <a:cubicBezTo>
                    <a:pt x="1069" y="502"/>
                    <a:pt x="1075" y="497"/>
                    <a:pt x="1075" y="483"/>
                  </a:cubicBezTo>
                  <a:lnTo>
                    <a:pt x="1075" y="438"/>
                  </a:lnTo>
                  <a:cubicBezTo>
                    <a:pt x="1075" y="355"/>
                    <a:pt x="1055" y="277"/>
                    <a:pt x="1008" y="210"/>
                  </a:cubicBezTo>
                  <a:cubicBezTo>
                    <a:pt x="963" y="145"/>
                    <a:pt x="902" y="92"/>
                    <a:pt x="821" y="56"/>
                  </a:cubicBezTo>
                  <a:cubicBezTo>
                    <a:pt x="737" y="20"/>
                    <a:pt x="642"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8"/>
            <p:cNvSpPr/>
            <p:nvPr/>
          </p:nvSpPr>
          <p:spPr>
            <a:xfrm>
              <a:off x="5461216" y="3794979"/>
              <a:ext cx="57617" cy="73191"/>
            </a:xfrm>
            <a:custGeom>
              <a:avLst/>
              <a:gdLst/>
              <a:ahLst/>
              <a:cxnLst/>
              <a:rect l="l" t="t" r="r" b="b"/>
              <a:pathLst>
                <a:path w="1206" h="1532" extrusionOk="0">
                  <a:moveTo>
                    <a:pt x="1019" y="0"/>
                  </a:moveTo>
                  <a:cubicBezTo>
                    <a:pt x="1008" y="0"/>
                    <a:pt x="997" y="9"/>
                    <a:pt x="994" y="20"/>
                  </a:cubicBezTo>
                  <a:lnTo>
                    <a:pt x="614" y="595"/>
                  </a:lnTo>
                  <a:cubicBezTo>
                    <a:pt x="614" y="597"/>
                    <a:pt x="612" y="597"/>
                    <a:pt x="606" y="597"/>
                  </a:cubicBezTo>
                  <a:cubicBezTo>
                    <a:pt x="603" y="597"/>
                    <a:pt x="603" y="597"/>
                    <a:pt x="601" y="595"/>
                  </a:cubicBezTo>
                  <a:lnTo>
                    <a:pt x="216" y="20"/>
                  </a:lnTo>
                  <a:cubicBezTo>
                    <a:pt x="210" y="9"/>
                    <a:pt x="202" y="6"/>
                    <a:pt x="188" y="6"/>
                  </a:cubicBezTo>
                  <a:lnTo>
                    <a:pt x="20" y="6"/>
                  </a:lnTo>
                  <a:cubicBezTo>
                    <a:pt x="6" y="6"/>
                    <a:pt x="1" y="11"/>
                    <a:pt x="1" y="25"/>
                  </a:cubicBezTo>
                  <a:lnTo>
                    <a:pt x="1" y="1507"/>
                  </a:lnTo>
                  <a:cubicBezTo>
                    <a:pt x="1" y="1521"/>
                    <a:pt x="6" y="1529"/>
                    <a:pt x="20" y="1529"/>
                  </a:cubicBezTo>
                  <a:lnTo>
                    <a:pt x="188" y="1529"/>
                  </a:lnTo>
                  <a:cubicBezTo>
                    <a:pt x="202" y="1529"/>
                    <a:pt x="210" y="1521"/>
                    <a:pt x="210" y="1507"/>
                  </a:cubicBezTo>
                  <a:lnTo>
                    <a:pt x="210" y="391"/>
                  </a:lnTo>
                  <a:cubicBezTo>
                    <a:pt x="210" y="385"/>
                    <a:pt x="210" y="385"/>
                    <a:pt x="213" y="382"/>
                  </a:cubicBezTo>
                  <a:cubicBezTo>
                    <a:pt x="214" y="381"/>
                    <a:pt x="214" y="380"/>
                    <a:pt x="215" y="380"/>
                  </a:cubicBezTo>
                  <a:cubicBezTo>
                    <a:pt x="216" y="380"/>
                    <a:pt x="217" y="383"/>
                    <a:pt x="221" y="385"/>
                  </a:cubicBezTo>
                  <a:lnTo>
                    <a:pt x="534" y="860"/>
                  </a:lnTo>
                  <a:cubicBezTo>
                    <a:pt x="542" y="871"/>
                    <a:pt x="550" y="873"/>
                    <a:pt x="561" y="873"/>
                  </a:cubicBezTo>
                  <a:lnTo>
                    <a:pt x="645" y="873"/>
                  </a:lnTo>
                  <a:cubicBezTo>
                    <a:pt x="659" y="873"/>
                    <a:pt x="665" y="868"/>
                    <a:pt x="673" y="860"/>
                  </a:cubicBezTo>
                  <a:lnTo>
                    <a:pt x="988" y="380"/>
                  </a:lnTo>
                  <a:cubicBezTo>
                    <a:pt x="988" y="378"/>
                    <a:pt x="990" y="376"/>
                    <a:pt x="992" y="376"/>
                  </a:cubicBezTo>
                  <a:cubicBezTo>
                    <a:pt x="992" y="376"/>
                    <a:pt x="993" y="376"/>
                    <a:pt x="994" y="377"/>
                  </a:cubicBezTo>
                  <a:cubicBezTo>
                    <a:pt x="994" y="380"/>
                    <a:pt x="997" y="385"/>
                    <a:pt x="997" y="388"/>
                  </a:cubicBezTo>
                  <a:lnTo>
                    <a:pt x="997" y="1512"/>
                  </a:lnTo>
                  <a:cubicBezTo>
                    <a:pt x="997" y="1524"/>
                    <a:pt x="1005" y="1532"/>
                    <a:pt x="1019" y="1532"/>
                  </a:cubicBezTo>
                  <a:lnTo>
                    <a:pt x="1186" y="1532"/>
                  </a:lnTo>
                  <a:cubicBezTo>
                    <a:pt x="1200" y="1532"/>
                    <a:pt x="1206" y="1526"/>
                    <a:pt x="1206" y="1512"/>
                  </a:cubicBezTo>
                  <a:lnTo>
                    <a:pt x="1206" y="23"/>
                  </a:lnTo>
                  <a:cubicBezTo>
                    <a:pt x="1206" y="9"/>
                    <a:pt x="1200" y="0"/>
                    <a:pt x="1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8"/>
            <p:cNvSpPr/>
            <p:nvPr/>
          </p:nvSpPr>
          <p:spPr>
            <a:xfrm>
              <a:off x="5544249" y="3794023"/>
              <a:ext cx="51884" cy="75341"/>
            </a:xfrm>
            <a:custGeom>
              <a:avLst/>
              <a:gdLst/>
              <a:ahLst/>
              <a:cxnLst/>
              <a:rect l="l" t="t" r="r" b="b"/>
              <a:pathLst>
                <a:path w="1086" h="1577" extrusionOk="0">
                  <a:moveTo>
                    <a:pt x="548" y="185"/>
                  </a:moveTo>
                  <a:cubicBezTo>
                    <a:pt x="645" y="185"/>
                    <a:pt x="729" y="216"/>
                    <a:pt x="787" y="280"/>
                  </a:cubicBezTo>
                  <a:cubicBezTo>
                    <a:pt x="849" y="338"/>
                    <a:pt x="882" y="422"/>
                    <a:pt x="882" y="522"/>
                  </a:cubicBezTo>
                  <a:lnTo>
                    <a:pt x="882" y="1058"/>
                  </a:lnTo>
                  <a:cubicBezTo>
                    <a:pt x="882" y="1159"/>
                    <a:pt x="846" y="1242"/>
                    <a:pt x="787" y="1301"/>
                  </a:cubicBezTo>
                  <a:cubicBezTo>
                    <a:pt x="723" y="1365"/>
                    <a:pt x="645" y="1396"/>
                    <a:pt x="548" y="1396"/>
                  </a:cubicBezTo>
                  <a:cubicBezTo>
                    <a:pt x="444" y="1396"/>
                    <a:pt x="366" y="1365"/>
                    <a:pt x="305" y="1301"/>
                  </a:cubicBezTo>
                  <a:cubicBezTo>
                    <a:pt x="246" y="1239"/>
                    <a:pt x="216" y="1159"/>
                    <a:pt x="216" y="1058"/>
                  </a:cubicBezTo>
                  <a:lnTo>
                    <a:pt x="216" y="522"/>
                  </a:lnTo>
                  <a:cubicBezTo>
                    <a:pt x="216" y="422"/>
                    <a:pt x="246" y="341"/>
                    <a:pt x="305" y="280"/>
                  </a:cubicBezTo>
                  <a:cubicBezTo>
                    <a:pt x="366" y="216"/>
                    <a:pt x="444" y="185"/>
                    <a:pt x="548" y="185"/>
                  </a:cubicBezTo>
                  <a:close/>
                  <a:moveTo>
                    <a:pt x="542" y="1"/>
                  </a:moveTo>
                  <a:cubicBezTo>
                    <a:pt x="439" y="1"/>
                    <a:pt x="341" y="20"/>
                    <a:pt x="260" y="68"/>
                  </a:cubicBezTo>
                  <a:cubicBezTo>
                    <a:pt x="177" y="112"/>
                    <a:pt x="112" y="174"/>
                    <a:pt x="68" y="252"/>
                  </a:cubicBezTo>
                  <a:cubicBezTo>
                    <a:pt x="26" y="333"/>
                    <a:pt x="1" y="422"/>
                    <a:pt x="1" y="528"/>
                  </a:cubicBezTo>
                  <a:lnTo>
                    <a:pt x="1" y="1050"/>
                  </a:lnTo>
                  <a:cubicBezTo>
                    <a:pt x="1" y="1156"/>
                    <a:pt x="23" y="1245"/>
                    <a:pt x="68" y="1326"/>
                  </a:cubicBezTo>
                  <a:cubicBezTo>
                    <a:pt x="112" y="1407"/>
                    <a:pt x="179" y="1465"/>
                    <a:pt x="260" y="1510"/>
                  </a:cubicBezTo>
                  <a:cubicBezTo>
                    <a:pt x="344" y="1552"/>
                    <a:pt x="439" y="1577"/>
                    <a:pt x="542" y="1577"/>
                  </a:cubicBezTo>
                  <a:cubicBezTo>
                    <a:pt x="651" y="1577"/>
                    <a:pt x="748" y="1555"/>
                    <a:pt x="829" y="1510"/>
                  </a:cubicBezTo>
                  <a:cubicBezTo>
                    <a:pt x="913" y="1465"/>
                    <a:pt x="974" y="1407"/>
                    <a:pt x="1019" y="1326"/>
                  </a:cubicBezTo>
                  <a:cubicBezTo>
                    <a:pt x="1064" y="1245"/>
                    <a:pt x="1086" y="1156"/>
                    <a:pt x="1086" y="1050"/>
                  </a:cubicBezTo>
                  <a:lnTo>
                    <a:pt x="1086" y="528"/>
                  </a:lnTo>
                  <a:cubicBezTo>
                    <a:pt x="1086" y="422"/>
                    <a:pt x="1066" y="327"/>
                    <a:pt x="1019" y="252"/>
                  </a:cubicBezTo>
                  <a:cubicBezTo>
                    <a:pt x="974" y="171"/>
                    <a:pt x="907" y="112"/>
                    <a:pt x="829" y="68"/>
                  </a:cubicBezTo>
                  <a:cubicBezTo>
                    <a:pt x="746" y="20"/>
                    <a:pt x="651" y="1"/>
                    <a:pt x="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8"/>
            <p:cNvSpPr/>
            <p:nvPr/>
          </p:nvSpPr>
          <p:spPr>
            <a:xfrm>
              <a:off x="5622122" y="3794692"/>
              <a:ext cx="53078" cy="73478"/>
            </a:xfrm>
            <a:custGeom>
              <a:avLst/>
              <a:gdLst/>
              <a:ahLst/>
              <a:cxnLst/>
              <a:rect l="l" t="t" r="r" b="b"/>
              <a:pathLst>
                <a:path w="1111" h="1538" extrusionOk="0">
                  <a:moveTo>
                    <a:pt x="22" y="1"/>
                  </a:moveTo>
                  <a:cubicBezTo>
                    <a:pt x="8" y="1"/>
                    <a:pt x="0" y="6"/>
                    <a:pt x="0" y="20"/>
                  </a:cubicBezTo>
                  <a:lnTo>
                    <a:pt x="0" y="1510"/>
                  </a:lnTo>
                  <a:cubicBezTo>
                    <a:pt x="0" y="1524"/>
                    <a:pt x="8" y="1530"/>
                    <a:pt x="22" y="1530"/>
                  </a:cubicBezTo>
                  <a:lnTo>
                    <a:pt x="190" y="1530"/>
                  </a:lnTo>
                  <a:cubicBezTo>
                    <a:pt x="204" y="1530"/>
                    <a:pt x="209" y="1524"/>
                    <a:pt x="209" y="1510"/>
                  </a:cubicBezTo>
                  <a:lnTo>
                    <a:pt x="206" y="402"/>
                  </a:lnTo>
                  <a:cubicBezTo>
                    <a:pt x="206" y="397"/>
                    <a:pt x="206" y="394"/>
                    <a:pt x="209" y="394"/>
                  </a:cubicBezTo>
                  <a:cubicBezTo>
                    <a:pt x="215" y="394"/>
                    <a:pt x="215" y="397"/>
                    <a:pt x="218" y="402"/>
                  </a:cubicBezTo>
                  <a:lnTo>
                    <a:pt x="901" y="1521"/>
                  </a:lnTo>
                  <a:cubicBezTo>
                    <a:pt x="907" y="1530"/>
                    <a:pt x="918" y="1538"/>
                    <a:pt x="929" y="1538"/>
                  </a:cubicBezTo>
                  <a:lnTo>
                    <a:pt x="1088" y="1538"/>
                  </a:lnTo>
                  <a:cubicBezTo>
                    <a:pt x="1102" y="1538"/>
                    <a:pt x="1110" y="1532"/>
                    <a:pt x="1110" y="1518"/>
                  </a:cubicBezTo>
                  <a:lnTo>
                    <a:pt x="1110" y="29"/>
                  </a:lnTo>
                  <a:cubicBezTo>
                    <a:pt x="1110" y="15"/>
                    <a:pt x="1102" y="6"/>
                    <a:pt x="1088" y="6"/>
                  </a:cubicBezTo>
                  <a:lnTo>
                    <a:pt x="921" y="6"/>
                  </a:lnTo>
                  <a:cubicBezTo>
                    <a:pt x="904" y="6"/>
                    <a:pt x="898" y="17"/>
                    <a:pt x="901" y="29"/>
                  </a:cubicBezTo>
                  <a:lnTo>
                    <a:pt x="904" y="1136"/>
                  </a:lnTo>
                  <a:cubicBezTo>
                    <a:pt x="904" y="1142"/>
                    <a:pt x="904" y="1145"/>
                    <a:pt x="901" y="1145"/>
                  </a:cubicBezTo>
                  <a:cubicBezTo>
                    <a:pt x="898" y="1145"/>
                    <a:pt x="898" y="1139"/>
                    <a:pt x="893" y="1136"/>
                  </a:cubicBezTo>
                  <a:lnTo>
                    <a:pt x="209" y="17"/>
                  </a:lnTo>
                  <a:cubicBezTo>
                    <a:pt x="204" y="6"/>
                    <a:pt x="192"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8"/>
            <p:cNvSpPr/>
            <p:nvPr/>
          </p:nvSpPr>
          <p:spPr>
            <a:xfrm>
              <a:off x="5698323" y="3795170"/>
              <a:ext cx="52170" cy="73144"/>
            </a:xfrm>
            <a:custGeom>
              <a:avLst/>
              <a:gdLst/>
              <a:ahLst/>
              <a:cxnLst/>
              <a:rect l="l" t="t" r="r" b="b"/>
              <a:pathLst>
                <a:path w="1092" h="1531" extrusionOk="0">
                  <a:moveTo>
                    <a:pt x="1076" y="0"/>
                  </a:moveTo>
                  <a:cubicBezTo>
                    <a:pt x="1074" y="0"/>
                    <a:pt x="1072" y="1"/>
                    <a:pt x="1069" y="2"/>
                  </a:cubicBezTo>
                  <a:lnTo>
                    <a:pt x="20" y="2"/>
                  </a:lnTo>
                  <a:cubicBezTo>
                    <a:pt x="6" y="2"/>
                    <a:pt x="1" y="7"/>
                    <a:pt x="1" y="21"/>
                  </a:cubicBezTo>
                  <a:lnTo>
                    <a:pt x="1" y="161"/>
                  </a:lnTo>
                  <a:cubicBezTo>
                    <a:pt x="1" y="175"/>
                    <a:pt x="6" y="183"/>
                    <a:pt x="20" y="183"/>
                  </a:cubicBezTo>
                  <a:lnTo>
                    <a:pt x="422" y="183"/>
                  </a:lnTo>
                  <a:cubicBezTo>
                    <a:pt x="428" y="183"/>
                    <a:pt x="433" y="186"/>
                    <a:pt x="433" y="192"/>
                  </a:cubicBezTo>
                  <a:lnTo>
                    <a:pt x="433" y="1511"/>
                  </a:lnTo>
                  <a:cubicBezTo>
                    <a:pt x="433" y="1525"/>
                    <a:pt x="439" y="1531"/>
                    <a:pt x="453" y="1531"/>
                  </a:cubicBezTo>
                  <a:lnTo>
                    <a:pt x="620" y="1531"/>
                  </a:lnTo>
                  <a:cubicBezTo>
                    <a:pt x="634" y="1531"/>
                    <a:pt x="642" y="1525"/>
                    <a:pt x="642" y="1511"/>
                  </a:cubicBezTo>
                  <a:lnTo>
                    <a:pt x="642" y="192"/>
                  </a:lnTo>
                  <a:cubicBezTo>
                    <a:pt x="642" y="186"/>
                    <a:pt x="645" y="183"/>
                    <a:pt x="651" y="183"/>
                  </a:cubicBezTo>
                  <a:lnTo>
                    <a:pt x="1069" y="183"/>
                  </a:lnTo>
                  <a:cubicBezTo>
                    <a:pt x="1083" y="183"/>
                    <a:pt x="1092" y="175"/>
                    <a:pt x="1092" y="161"/>
                  </a:cubicBezTo>
                  <a:lnTo>
                    <a:pt x="1092" y="21"/>
                  </a:lnTo>
                  <a:cubicBezTo>
                    <a:pt x="1092" y="10"/>
                    <a:pt x="1086" y="0"/>
                    <a:pt x="1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8"/>
            <p:cNvSpPr/>
            <p:nvPr/>
          </p:nvSpPr>
          <p:spPr>
            <a:xfrm>
              <a:off x="5773235" y="3794979"/>
              <a:ext cx="50833" cy="73191"/>
            </a:xfrm>
            <a:custGeom>
              <a:avLst/>
              <a:gdLst/>
              <a:ahLst/>
              <a:cxnLst/>
              <a:rect l="l" t="t" r="r" b="b"/>
              <a:pathLst>
                <a:path w="1064" h="1532" extrusionOk="0">
                  <a:moveTo>
                    <a:pt x="877" y="0"/>
                  </a:moveTo>
                  <a:cubicBezTo>
                    <a:pt x="863" y="0"/>
                    <a:pt x="854" y="11"/>
                    <a:pt x="854" y="25"/>
                  </a:cubicBezTo>
                  <a:lnTo>
                    <a:pt x="854" y="664"/>
                  </a:lnTo>
                  <a:cubicBezTo>
                    <a:pt x="854" y="670"/>
                    <a:pt x="852" y="675"/>
                    <a:pt x="846" y="675"/>
                  </a:cubicBezTo>
                  <a:lnTo>
                    <a:pt x="221" y="675"/>
                  </a:lnTo>
                  <a:cubicBezTo>
                    <a:pt x="213" y="675"/>
                    <a:pt x="210" y="670"/>
                    <a:pt x="210" y="664"/>
                  </a:cubicBezTo>
                  <a:lnTo>
                    <a:pt x="210" y="25"/>
                  </a:lnTo>
                  <a:cubicBezTo>
                    <a:pt x="210" y="11"/>
                    <a:pt x="204" y="6"/>
                    <a:pt x="190" y="6"/>
                  </a:cubicBezTo>
                  <a:lnTo>
                    <a:pt x="23" y="6"/>
                  </a:lnTo>
                  <a:cubicBezTo>
                    <a:pt x="9" y="6"/>
                    <a:pt x="1" y="11"/>
                    <a:pt x="1" y="25"/>
                  </a:cubicBezTo>
                  <a:lnTo>
                    <a:pt x="1" y="1512"/>
                  </a:lnTo>
                  <a:cubicBezTo>
                    <a:pt x="1" y="1524"/>
                    <a:pt x="9" y="1532"/>
                    <a:pt x="23" y="1532"/>
                  </a:cubicBezTo>
                  <a:lnTo>
                    <a:pt x="190" y="1532"/>
                  </a:lnTo>
                  <a:cubicBezTo>
                    <a:pt x="204" y="1532"/>
                    <a:pt x="210" y="1526"/>
                    <a:pt x="210" y="1512"/>
                  </a:cubicBezTo>
                  <a:lnTo>
                    <a:pt x="210" y="862"/>
                  </a:lnTo>
                  <a:cubicBezTo>
                    <a:pt x="210" y="857"/>
                    <a:pt x="213" y="851"/>
                    <a:pt x="221" y="851"/>
                  </a:cubicBezTo>
                  <a:lnTo>
                    <a:pt x="846" y="851"/>
                  </a:lnTo>
                  <a:cubicBezTo>
                    <a:pt x="852" y="851"/>
                    <a:pt x="854" y="857"/>
                    <a:pt x="854" y="862"/>
                  </a:cubicBezTo>
                  <a:lnTo>
                    <a:pt x="854" y="1512"/>
                  </a:lnTo>
                  <a:cubicBezTo>
                    <a:pt x="854" y="1524"/>
                    <a:pt x="863" y="1532"/>
                    <a:pt x="877" y="1532"/>
                  </a:cubicBezTo>
                  <a:lnTo>
                    <a:pt x="1044" y="1532"/>
                  </a:lnTo>
                  <a:cubicBezTo>
                    <a:pt x="1058" y="1532"/>
                    <a:pt x="1064" y="1526"/>
                    <a:pt x="1064" y="1512"/>
                  </a:cubicBezTo>
                  <a:lnTo>
                    <a:pt x="1064" y="23"/>
                  </a:lnTo>
                  <a:cubicBezTo>
                    <a:pt x="1064" y="9"/>
                    <a:pt x="1058" y="0"/>
                    <a:pt x="10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8"/>
            <p:cNvSpPr/>
            <p:nvPr/>
          </p:nvSpPr>
          <p:spPr>
            <a:xfrm>
              <a:off x="4853996" y="3358315"/>
              <a:ext cx="112797" cy="145475"/>
            </a:xfrm>
            <a:custGeom>
              <a:avLst/>
              <a:gdLst/>
              <a:ahLst/>
              <a:cxnLst/>
              <a:rect l="l" t="t" r="r" b="b"/>
              <a:pathLst>
                <a:path w="2361" h="3045" extrusionOk="0">
                  <a:moveTo>
                    <a:pt x="834" y="709"/>
                  </a:moveTo>
                  <a:cubicBezTo>
                    <a:pt x="836" y="709"/>
                    <a:pt x="838" y="709"/>
                    <a:pt x="840" y="710"/>
                  </a:cubicBezTo>
                  <a:lnTo>
                    <a:pt x="1194" y="710"/>
                  </a:lnTo>
                  <a:cubicBezTo>
                    <a:pt x="1409" y="710"/>
                    <a:pt x="1512" y="790"/>
                    <a:pt x="1512" y="947"/>
                  </a:cubicBezTo>
                  <a:cubicBezTo>
                    <a:pt x="1512" y="1103"/>
                    <a:pt x="1409" y="1184"/>
                    <a:pt x="1194" y="1184"/>
                  </a:cubicBezTo>
                  <a:lnTo>
                    <a:pt x="840" y="1184"/>
                  </a:lnTo>
                  <a:cubicBezTo>
                    <a:pt x="826" y="1184"/>
                    <a:pt x="818" y="1175"/>
                    <a:pt x="818" y="1162"/>
                  </a:cubicBezTo>
                  <a:lnTo>
                    <a:pt x="818" y="726"/>
                  </a:lnTo>
                  <a:cubicBezTo>
                    <a:pt x="818" y="715"/>
                    <a:pt x="824" y="709"/>
                    <a:pt x="834" y="709"/>
                  </a:cubicBezTo>
                  <a:close/>
                  <a:moveTo>
                    <a:pt x="1239" y="1845"/>
                  </a:moveTo>
                  <a:cubicBezTo>
                    <a:pt x="1443" y="1845"/>
                    <a:pt x="1543" y="1929"/>
                    <a:pt x="1543" y="2091"/>
                  </a:cubicBezTo>
                  <a:cubicBezTo>
                    <a:pt x="1543" y="2258"/>
                    <a:pt x="1443" y="2344"/>
                    <a:pt x="1243" y="2344"/>
                  </a:cubicBezTo>
                  <a:cubicBezTo>
                    <a:pt x="1240" y="2344"/>
                    <a:pt x="1237" y="2344"/>
                    <a:pt x="1234" y="2344"/>
                  </a:cubicBezTo>
                  <a:lnTo>
                    <a:pt x="840" y="2344"/>
                  </a:lnTo>
                  <a:cubicBezTo>
                    <a:pt x="826" y="2344"/>
                    <a:pt x="818" y="2336"/>
                    <a:pt x="818" y="2322"/>
                  </a:cubicBezTo>
                  <a:lnTo>
                    <a:pt x="818" y="1867"/>
                  </a:lnTo>
                  <a:cubicBezTo>
                    <a:pt x="818" y="1853"/>
                    <a:pt x="826" y="1845"/>
                    <a:pt x="840" y="1845"/>
                  </a:cubicBezTo>
                  <a:close/>
                  <a:moveTo>
                    <a:pt x="65" y="1"/>
                  </a:moveTo>
                  <a:cubicBezTo>
                    <a:pt x="45" y="1"/>
                    <a:pt x="31" y="4"/>
                    <a:pt x="17" y="18"/>
                  </a:cubicBezTo>
                  <a:cubicBezTo>
                    <a:pt x="6" y="32"/>
                    <a:pt x="0" y="46"/>
                    <a:pt x="0" y="68"/>
                  </a:cubicBezTo>
                  <a:lnTo>
                    <a:pt x="0" y="2980"/>
                  </a:lnTo>
                  <a:cubicBezTo>
                    <a:pt x="0" y="3000"/>
                    <a:pt x="3" y="3014"/>
                    <a:pt x="17" y="3028"/>
                  </a:cubicBezTo>
                  <a:cubicBezTo>
                    <a:pt x="31" y="3039"/>
                    <a:pt x="45" y="3045"/>
                    <a:pt x="65" y="3045"/>
                  </a:cubicBezTo>
                  <a:lnTo>
                    <a:pt x="1234" y="3045"/>
                  </a:lnTo>
                  <a:cubicBezTo>
                    <a:pt x="1568" y="3045"/>
                    <a:pt x="1836" y="2975"/>
                    <a:pt x="2045" y="2835"/>
                  </a:cubicBezTo>
                  <a:cubicBezTo>
                    <a:pt x="2255" y="2696"/>
                    <a:pt x="2361" y="2478"/>
                    <a:pt x="2361" y="2177"/>
                  </a:cubicBezTo>
                  <a:cubicBezTo>
                    <a:pt x="2361" y="2018"/>
                    <a:pt x="2330" y="1881"/>
                    <a:pt x="2269" y="1770"/>
                  </a:cubicBezTo>
                  <a:cubicBezTo>
                    <a:pt x="2210" y="1655"/>
                    <a:pt x="2112" y="1563"/>
                    <a:pt x="1984" y="1491"/>
                  </a:cubicBezTo>
                  <a:cubicBezTo>
                    <a:pt x="1970" y="1482"/>
                    <a:pt x="1970" y="1474"/>
                    <a:pt x="1981" y="1463"/>
                  </a:cubicBezTo>
                  <a:cubicBezTo>
                    <a:pt x="2199" y="1337"/>
                    <a:pt x="2310" y="1139"/>
                    <a:pt x="2310" y="863"/>
                  </a:cubicBezTo>
                  <a:cubicBezTo>
                    <a:pt x="2310" y="553"/>
                    <a:pt x="2221" y="333"/>
                    <a:pt x="2031" y="199"/>
                  </a:cubicBezTo>
                  <a:cubicBezTo>
                    <a:pt x="1844" y="68"/>
                    <a:pt x="1566" y="1"/>
                    <a:pt x="1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8"/>
            <p:cNvSpPr/>
            <p:nvPr/>
          </p:nvSpPr>
          <p:spPr>
            <a:xfrm>
              <a:off x="5002194" y="3358459"/>
              <a:ext cx="114564" cy="145618"/>
            </a:xfrm>
            <a:custGeom>
              <a:avLst/>
              <a:gdLst/>
              <a:ahLst/>
              <a:cxnLst/>
              <a:rect l="l" t="t" r="r" b="b"/>
              <a:pathLst>
                <a:path w="2398" h="3048" extrusionOk="0">
                  <a:moveTo>
                    <a:pt x="1253" y="698"/>
                  </a:moveTo>
                  <a:cubicBezTo>
                    <a:pt x="1348" y="698"/>
                    <a:pt x="1421" y="726"/>
                    <a:pt x="1479" y="776"/>
                  </a:cubicBezTo>
                  <a:cubicBezTo>
                    <a:pt x="1538" y="827"/>
                    <a:pt x="1566" y="893"/>
                    <a:pt x="1566" y="977"/>
                  </a:cubicBezTo>
                  <a:cubicBezTo>
                    <a:pt x="1566" y="1058"/>
                    <a:pt x="1538" y="1128"/>
                    <a:pt x="1479" y="1175"/>
                  </a:cubicBezTo>
                  <a:cubicBezTo>
                    <a:pt x="1421" y="1228"/>
                    <a:pt x="1348" y="1253"/>
                    <a:pt x="1253" y="1253"/>
                  </a:cubicBezTo>
                  <a:lnTo>
                    <a:pt x="846" y="1253"/>
                  </a:lnTo>
                  <a:cubicBezTo>
                    <a:pt x="832" y="1253"/>
                    <a:pt x="824" y="1248"/>
                    <a:pt x="824" y="1234"/>
                  </a:cubicBezTo>
                  <a:lnTo>
                    <a:pt x="824" y="723"/>
                  </a:lnTo>
                  <a:cubicBezTo>
                    <a:pt x="824" y="709"/>
                    <a:pt x="832" y="704"/>
                    <a:pt x="846" y="698"/>
                  </a:cubicBezTo>
                  <a:close/>
                  <a:moveTo>
                    <a:pt x="68" y="1"/>
                  </a:moveTo>
                  <a:cubicBezTo>
                    <a:pt x="45" y="1"/>
                    <a:pt x="29" y="6"/>
                    <a:pt x="17" y="20"/>
                  </a:cubicBezTo>
                  <a:cubicBezTo>
                    <a:pt x="9" y="34"/>
                    <a:pt x="1" y="48"/>
                    <a:pt x="1" y="68"/>
                  </a:cubicBezTo>
                  <a:lnTo>
                    <a:pt x="1" y="2980"/>
                  </a:lnTo>
                  <a:cubicBezTo>
                    <a:pt x="1" y="3000"/>
                    <a:pt x="3" y="3019"/>
                    <a:pt x="17" y="3028"/>
                  </a:cubicBezTo>
                  <a:cubicBezTo>
                    <a:pt x="31" y="3039"/>
                    <a:pt x="45" y="3047"/>
                    <a:pt x="68" y="3047"/>
                  </a:cubicBezTo>
                  <a:lnTo>
                    <a:pt x="754" y="3047"/>
                  </a:lnTo>
                  <a:cubicBezTo>
                    <a:pt x="776" y="3047"/>
                    <a:pt x="790" y="3039"/>
                    <a:pt x="804" y="3028"/>
                  </a:cubicBezTo>
                  <a:cubicBezTo>
                    <a:pt x="813" y="3014"/>
                    <a:pt x="821" y="3000"/>
                    <a:pt x="821" y="2980"/>
                  </a:cubicBezTo>
                  <a:lnTo>
                    <a:pt x="821" y="1898"/>
                  </a:lnTo>
                  <a:cubicBezTo>
                    <a:pt x="821" y="1884"/>
                    <a:pt x="826" y="1878"/>
                    <a:pt x="840" y="1878"/>
                  </a:cubicBezTo>
                  <a:lnTo>
                    <a:pt x="1027" y="1878"/>
                  </a:lnTo>
                  <a:cubicBezTo>
                    <a:pt x="1041" y="1878"/>
                    <a:pt x="1047" y="1881"/>
                    <a:pt x="1055" y="1895"/>
                  </a:cubicBezTo>
                  <a:lnTo>
                    <a:pt x="1532" y="2997"/>
                  </a:lnTo>
                  <a:cubicBezTo>
                    <a:pt x="1543" y="3028"/>
                    <a:pt x="1566" y="3042"/>
                    <a:pt x="1605" y="3047"/>
                  </a:cubicBezTo>
                  <a:lnTo>
                    <a:pt x="2336" y="3047"/>
                  </a:lnTo>
                  <a:cubicBezTo>
                    <a:pt x="2350" y="3047"/>
                    <a:pt x="2364" y="3042"/>
                    <a:pt x="2378" y="3033"/>
                  </a:cubicBezTo>
                  <a:cubicBezTo>
                    <a:pt x="2389" y="3025"/>
                    <a:pt x="2397" y="3011"/>
                    <a:pt x="2397" y="2997"/>
                  </a:cubicBezTo>
                  <a:cubicBezTo>
                    <a:pt x="2397" y="2994"/>
                    <a:pt x="2392" y="2983"/>
                    <a:pt x="2386" y="2966"/>
                  </a:cubicBezTo>
                  <a:lnTo>
                    <a:pt x="1834" y="1820"/>
                  </a:lnTo>
                  <a:cubicBezTo>
                    <a:pt x="1828" y="1806"/>
                    <a:pt x="1834" y="1795"/>
                    <a:pt x="1848" y="1786"/>
                  </a:cubicBezTo>
                  <a:cubicBezTo>
                    <a:pt x="2018" y="1722"/>
                    <a:pt x="2146" y="1616"/>
                    <a:pt x="2241" y="1474"/>
                  </a:cubicBezTo>
                  <a:cubicBezTo>
                    <a:pt x="2333" y="1331"/>
                    <a:pt x="2380" y="1164"/>
                    <a:pt x="2380" y="972"/>
                  </a:cubicBezTo>
                  <a:cubicBezTo>
                    <a:pt x="2380" y="779"/>
                    <a:pt x="2333" y="612"/>
                    <a:pt x="2252" y="467"/>
                  </a:cubicBezTo>
                  <a:cubicBezTo>
                    <a:pt x="2171" y="319"/>
                    <a:pt x="2054" y="204"/>
                    <a:pt x="1903" y="124"/>
                  </a:cubicBezTo>
                  <a:cubicBezTo>
                    <a:pt x="1755" y="43"/>
                    <a:pt x="1585" y="1"/>
                    <a:pt x="1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8"/>
            <p:cNvSpPr/>
            <p:nvPr/>
          </p:nvSpPr>
          <p:spPr>
            <a:xfrm>
              <a:off x="5150679" y="3358315"/>
              <a:ext cx="105487" cy="145475"/>
            </a:xfrm>
            <a:custGeom>
              <a:avLst/>
              <a:gdLst/>
              <a:ahLst/>
              <a:cxnLst/>
              <a:rect l="l" t="t" r="r" b="b"/>
              <a:pathLst>
                <a:path w="2208" h="3045" extrusionOk="0">
                  <a:moveTo>
                    <a:pt x="67" y="1"/>
                  </a:moveTo>
                  <a:cubicBezTo>
                    <a:pt x="45" y="1"/>
                    <a:pt x="31" y="4"/>
                    <a:pt x="17" y="18"/>
                  </a:cubicBezTo>
                  <a:cubicBezTo>
                    <a:pt x="6" y="32"/>
                    <a:pt x="1" y="46"/>
                    <a:pt x="1" y="68"/>
                  </a:cubicBezTo>
                  <a:lnTo>
                    <a:pt x="1" y="2980"/>
                  </a:lnTo>
                  <a:cubicBezTo>
                    <a:pt x="1" y="3000"/>
                    <a:pt x="3" y="3014"/>
                    <a:pt x="17" y="3028"/>
                  </a:cubicBezTo>
                  <a:cubicBezTo>
                    <a:pt x="31" y="3039"/>
                    <a:pt x="45" y="3045"/>
                    <a:pt x="67" y="3045"/>
                  </a:cubicBezTo>
                  <a:lnTo>
                    <a:pt x="2140" y="3045"/>
                  </a:lnTo>
                  <a:cubicBezTo>
                    <a:pt x="2163" y="3045"/>
                    <a:pt x="2177" y="3042"/>
                    <a:pt x="2190" y="3028"/>
                  </a:cubicBezTo>
                  <a:cubicBezTo>
                    <a:pt x="2202" y="3014"/>
                    <a:pt x="2207" y="3000"/>
                    <a:pt x="2207" y="2980"/>
                  </a:cubicBezTo>
                  <a:lnTo>
                    <a:pt x="2207" y="2411"/>
                  </a:lnTo>
                  <a:cubicBezTo>
                    <a:pt x="2207" y="2389"/>
                    <a:pt x="2204" y="2375"/>
                    <a:pt x="2190" y="2361"/>
                  </a:cubicBezTo>
                  <a:cubicBezTo>
                    <a:pt x="2177" y="2353"/>
                    <a:pt x="2163" y="2344"/>
                    <a:pt x="2140" y="2344"/>
                  </a:cubicBezTo>
                  <a:lnTo>
                    <a:pt x="840" y="2344"/>
                  </a:lnTo>
                  <a:cubicBezTo>
                    <a:pt x="826" y="2344"/>
                    <a:pt x="821" y="2339"/>
                    <a:pt x="821" y="2325"/>
                  </a:cubicBezTo>
                  <a:lnTo>
                    <a:pt x="821" y="1870"/>
                  </a:lnTo>
                  <a:cubicBezTo>
                    <a:pt x="821" y="1856"/>
                    <a:pt x="826" y="1851"/>
                    <a:pt x="840" y="1851"/>
                  </a:cubicBezTo>
                  <a:lnTo>
                    <a:pt x="1646" y="1851"/>
                  </a:lnTo>
                  <a:cubicBezTo>
                    <a:pt x="1666" y="1851"/>
                    <a:pt x="1680" y="1842"/>
                    <a:pt x="1694" y="1831"/>
                  </a:cubicBezTo>
                  <a:cubicBezTo>
                    <a:pt x="1705" y="1817"/>
                    <a:pt x="1713" y="1803"/>
                    <a:pt x="1713" y="1784"/>
                  </a:cubicBezTo>
                  <a:lnTo>
                    <a:pt x="1713" y="1217"/>
                  </a:lnTo>
                  <a:cubicBezTo>
                    <a:pt x="1713" y="1198"/>
                    <a:pt x="1708" y="1184"/>
                    <a:pt x="1694" y="1170"/>
                  </a:cubicBezTo>
                  <a:cubicBezTo>
                    <a:pt x="1680" y="1159"/>
                    <a:pt x="1666" y="1150"/>
                    <a:pt x="1646" y="1150"/>
                  </a:cubicBezTo>
                  <a:lnTo>
                    <a:pt x="840" y="1150"/>
                  </a:lnTo>
                  <a:cubicBezTo>
                    <a:pt x="826" y="1150"/>
                    <a:pt x="821" y="1145"/>
                    <a:pt x="821" y="1131"/>
                  </a:cubicBezTo>
                  <a:lnTo>
                    <a:pt x="821" y="724"/>
                  </a:lnTo>
                  <a:cubicBezTo>
                    <a:pt x="821" y="710"/>
                    <a:pt x="826" y="701"/>
                    <a:pt x="840" y="701"/>
                  </a:cubicBezTo>
                  <a:lnTo>
                    <a:pt x="2140" y="701"/>
                  </a:lnTo>
                  <a:cubicBezTo>
                    <a:pt x="2163" y="701"/>
                    <a:pt x="2177" y="698"/>
                    <a:pt x="2190" y="684"/>
                  </a:cubicBezTo>
                  <a:cubicBezTo>
                    <a:pt x="2204" y="673"/>
                    <a:pt x="2207" y="659"/>
                    <a:pt x="2207" y="637"/>
                  </a:cubicBezTo>
                  <a:lnTo>
                    <a:pt x="2207" y="68"/>
                  </a:lnTo>
                  <a:cubicBezTo>
                    <a:pt x="2207" y="46"/>
                    <a:pt x="2204" y="29"/>
                    <a:pt x="2190" y="18"/>
                  </a:cubicBezTo>
                  <a:cubicBezTo>
                    <a:pt x="2177" y="9"/>
                    <a:pt x="2163" y="1"/>
                    <a:pt x="2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8"/>
            <p:cNvSpPr/>
            <p:nvPr/>
          </p:nvSpPr>
          <p:spPr>
            <a:xfrm>
              <a:off x="5286073" y="3358459"/>
              <a:ext cx="139503" cy="145618"/>
            </a:xfrm>
            <a:custGeom>
              <a:avLst/>
              <a:gdLst/>
              <a:ahLst/>
              <a:cxnLst/>
              <a:rect l="l" t="t" r="r" b="b"/>
              <a:pathLst>
                <a:path w="2920" h="3048" extrusionOk="0">
                  <a:moveTo>
                    <a:pt x="1460" y="991"/>
                  </a:moveTo>
                  <a:cubicBezTo>
                    <a:pt x="1466" y="991"/>
                    <a:pt x="1468" y="997"/>
                    <a:pt x="1474" y="1005"/>
                  </a:cubicBezTo>
                  <a:lnTo>
                    <a:pt x="1753" y="1979"/>
                  </a:lnTo>
                  <a:cubicBezTo>
                    <a:pt x="1759" y="1995"/>
                    <a:pt x="1753" y="2007"/>
                    <a:pt x="1733" y="2007"/>
                  </a:cubicBezTo>
                  <a:lnTo>
                    <a:pt x="1189" y="2007"/>
                  </a:lnTo>
                  <a:cubicBezTo>
                    <a:pt x="1175" y="2007"/>
                    <a:pt x="1173" y="1995"/>
                    <a:pt x="1170" y="1979"/>
                  </a:cubicBezTo>
                  <a:lnTo>
                    <a:pt x="1446" y="1005"/>
                  </a:lnTo>
                  <a:cubicBezTo>
                    <a:pt x="1449" y="994"/>
                    <a:pt x="1452" y="991"/>
                    <a:pt x="1460" y="991"/>
                  </a:cubicBezTo>
                  <a:close/>
                  <a:moveTo>
                    <a:pt x="1005" y="1"/>
                  </a:moveTo>
                  <a:cubicBezTo>
                    <a:pt x="966" y="1"/>
                    <a:pt x="947" y="20"/>
                    <a:pt x="933" y="54"/>
                  </a:cubicBezTo>
                  <a:lnTo>
                    <a:pt x="15" y="2969"/>
                  </a:lnTo>
                  <a:cubicBezTo>
                    <a:pt x="1" y="3019"/>
                    <a:pt x="18" y="3042"/>
                    <a:pt x="71" y="3042"/>
                  </a:cubicBezTo>
                  <a:lnTo>
                    <a:pt x="813" y="3042"/>
                  </a:lnTo>
                  <a:cubicBezTo>
                    <a:pt x="852" y="3042"/>
                    <a:pt x="877" y="3025"/>
                    <a:pt x="888" y="2986"/>
                  </a:cubicBezTo>
                  <a:lnTo>
                    <a:pt x="986" y="2648"/>
                  </a:lnTo>
                  <a:cubicBezTo>
                    <a:pt x="989" y="2637"/>
                    <a:pt x="994" y="2632"/>
                    <a:pt x="1005" y="2632"/>
                  </a:cubicBezTo>
                  <a:lnTo>
                    <a:pt x="1926" y="2632"/>
                  </a:lnTo>
                  <a:cubicBezTo>
                    <a:pt x="1934" y="2632"/>
                    <a:pt x="1940" y="2637"/>
                    <a:pt x="1948" y="2648"/>
                  </a:cubicBezTo>
                  <a:lnTo>
                    <a:pt x="2046" y="2986"/>
                  </a:lnTo>
                  <a:cubicBezTo>
                    <a:pt x="2051" y="3025"/>
                    <a:pt x="2077" y="3042"/>
                    <a:pt x="2118" y="3047"/>
                  </a:cubicBezTo>
                  <a:lnTo>
                    <a:pt x="2860" y="3047"/>
                  </a:lnTo>
                  <a:cubicBezTo>
                    <a:pt x="2900" y="3047"/>
                    <a:pt x="2919" y="3028"/>
                    <a:pt x="2919" y="2997"/>
                  </a:cubicBezTo>
                  <a:cubicBezTo>
                    <a:pt x="2919" y="2983"/>
                    <a:pt x="2919" y="2977"/>
                    <a:pt x="2916" y="2969"/>
                  </a:cubicBezTo>
                  <a:lnTo>
                    <a:pt x="1998" y="54"/>
                  </a:lnTo>
                  <a:cubicBezTo>
                    <a:pt x="1990" y="20"/>
                    <a:pt x="1965" y="1"/>
                    <a:pt x="19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8"/>
            <p:cNvSpPr/>
            <p:nvPr/>
          </p:nvSpPr>
          <p:spPr>
            <a:xfrm>
              <a:off x="5445880" y="3356882"/>
              <a:ext cx="114134" cy="148628"/>
            </a:xfrm>
            <a:custGeom>
              <a:avLst/>
              <a:gdLst/>
              <a:ahLst/>
              <a:cxnLst/>
              <a:rect l="l" t="t" r="r" b="b"/>
              <a:pathLst>
                <a:path w="2389" h="3111" extrusionOk="0">
                  <a:moveTo>
                    <a:pt x="1161" y="0"/>
                  </a:moveTo>
                  <a:cubicBezTo>
                    <a:pt x="949" y="0"/>
                    <a:pt x="757" y="42"/>
                    <a:pt x="584" y="115"/>
                  </a:cubicBezTo>
                  <a:cubicBezTo>
                    <a:pt x="411" y="193"/>
                    <a:pt x="277" y="299"/>
                    <a:pt x="179" y="438"/>
                  </a:cubicBezTo>
                  <a:cubicBezTo>
                    <a:pt x="79" y="583"/>
                    <a:pt x="32" y="740"/>
                    <a:pt x="32" y="924"/>
                  </a:cubicBezTo>
                  <a:cubicBezTo>
                    <a:pt x="32" y="1200"/>
                    <a:pt x="129" y="1412"/>
                    <a:pt x="325" y="1554"/>
                  </a:cubicBezTo>
                  <a:cubicBezTo>
                    <a:pt x="520" y="1702"/>
                    <a:pt x="760" y="1816"/>
                    <a:pt x="1047" y="1903"/>
                  </a:cubicBezTo>
                  <a:lnTo>
                    <a:pt x="1173" y="1939"/>
                  </a:lnTo>
                  <a:cubicBezTo>
                    <a:pt x="1326" y="1987"/>
                    <a:pt x="1429" y="2026"/>
                    <a:pt x="1491" y="2056"/>
                  </a:cubicBezTo>
                  <a:cubicBezTo>
                    <a:pt x="1549" y="2087"/>
                    <a:pt x="1577" y="2137"/>
                    <a:pt x="1577" y="2201"/>
                  </a:cubicBezTo>
                  <a:cubicBezTo>
                    <a:pt x="1577" y="2254"/>
                    <a:pt x="1552" y="2305"/>
                    <a:pt x="1507" y="2349"/>
                  </a:cubicBezTo>
                  <a:cubicBezTo>
                    <a:pt x="1463" y="2391"/>
                    <a:pt x="1385" y="2416"/>
                    <a:pt x="1276" y="2416"/>
                  </a:cubicBezTo>
                  <a:cubicBezTo>
                    <a:pt x="1134" y="2416"/>
                    <a:pt x="1019" y="2386"/>
                    <a:pt x="935" y="2321"/>
                  </a:cubicBezTo>
                  <a:cubicBezTo>
                    <a:pt x="849" y="2260"/>
                    <a:pt x="807" y="2185"/>
                    <a:pt x="807" y="2107"/>
                  </a:cubicBezTo>
                  <a:lnTo>
                    <a:pt x="807" y="2079"/>
                  </a:lnTo>
                  <a:cubicBezTo>
                    <a:pt x="807" y="2056"/>
                    <a:pt x="799" y="2040"/>
                    <a:pt x="788" y="2028"/>
                  </a:cubicBezTo>
                  <a:cubicBezTo>
                    <a:pt x="774" y="2017"/>
                    <a:pt x="760" y="2012"/>
                    <a:pt x="740" y="2012"/>
                  </a:cubicBezTo>
                  <a:lnTo>
                    <a:pt x="68" y="2012"/>
                  </a:lnTo>
                  <a:cubicBezTo>
                    <a:pt x="46" y="2012"/>
                    <a:pt x="29" y="2017"/>
                    <a:pt x="18" y="2028"/>
                  </a:cubicBezTo>
                  <a:cubicBezTo>
                    <a:pt x="6" y="2042"/>
                    <a:pt x="1" y="2056"/>
                    <a:pt x="1" y="2079"/>
                  </a:cubicBezTo>
                  <a:lnTo>
                    <a:pt x="1" y="2137"/>
                  </a:lnTo>
                  <a:cubicBezTo>
                    <a:pt x="1" y="2333"/>
                    <a:pt x="48" y="2503"/>
                    <a:pt x="152" y="2651"/>
                  </a:cubicBezTo>
                  <a:cubicBezTo>
                    <a:pt x="249" y="2796"/>
                    <a:pt x="389" y="2913"/>
                    <a:pt x="573" y="2991"/>
                  </a:cubicBezTo>
                  <a:cubicBezTo>
                    <a:pt x="754" y="3072"/>
                    <a:pt x="966" y="3111"/>
                    <a:pt x="1214" y="3111"/>
                  </a:cubicBezTo>
                  <a:cubicBezTo>
                    <a:pt x="1449" y="3111"/>
                    <a:pt x="1652" y="3072"/>
                    <a:pt x="1831" y="2999"/>
                  </a:cubicBezTo>
                  <a:cubicBezTo>
                    <a:pt x="2007" y="2921"/>
                    <a:pt x="2146" y="2815"/>
                    <a:pt x="2244" y="2676"/>
                  </a:cubicBezTo>
                  <a:cubicBezTo>
                    <a:pt x="2342" y="2536"/>
                    <a:pt x="2389" y="2366"/>
                    <a:pt x="2389" y="2174"/>
                  </a:cubicBezTo>
                  <a:cubicBezTo>
                    <a:pt x="2389" y="1973"/>
                    <a:pt x="2328" y="1802"/>
                    <a:pt x="2205" y="1663"/>
                  </a:cubicBezTo>
                  <a:cubicBezTo>
                    <a:pt x="2082" y="1521"/>
                    <a:pt x="1931" y="1423"/>
                    <a:pt x="1750" y="1370"/>
                  </a:cubicBezTo>
                  <a:cubicBezTo>
                    <a:pt x="1569" y="1314"/>
                    <a:pt x="1468" y="1286"/>
                    <a:pt x="1443" y="1275"/>
                  </a:cubicBezTo>
                  <a:cubicBezTo>
                    <a:pt x="1276" y="1225"/>
                    <a:pt x="1150" y="1180"/>
                    <a:pt x="1072" y="1147"/>
                  </a:cubicBezTo>
                  <a:cubicBezTo>
                    <a:pt x="991" y="1111"/>
                    <a:pt x="927" y="1077"/>
                    <a:pt x="891" y="1041"/>
                  </a:cubicBezTo>
                  <a:cubicBezTo>
                    <a:pt x="852" y="1007"/>
                    <a:pt x="829" y="963"/>
                    <a:pt x="829" y="910"/>
                  </a:cubicBezTo>
                  <a:cubicBezTo>
                    <a:pt x="829" y="843"/>
                    <a:pt x="857" y="790"/>
                    <a:pt x="910" y="754"/>
                  </a:cubicBezTo>
                  <a:cubicBezTo>
                    <a:pt x="966" y="717"/>
                    <a:pt x="1036" y="698"/>
                    <a:pt x="1131" y="698"/>
                  </a:cubicBezTo>
                  <a:cubicBezTo>
                    <a:pt x="1262" y="698"/>
                    <a:pt x="1368" y="731"/>
                    <a:pt x="1449" y="807"/>
                  </a:cubicBezTo>
                  <a:cubicBezTo>
                    <a:pt x="1527" y="879"/>
                    <a:pt x="1566" y="954"/>
                    <a:pt x="1566" y="1041"/>
                  </a:cubicBezTo>
                  <a:lnTo>
                    <a:pt x="1566" y="1046"/>
                  </a:lnTo>
                  <a:cubicBezTo>
                    <a:pt x="1566" y="1066"/>
                    <a:pt x="1569" y="1085"/>
                    <a:pt x="1583" y="1094"/>
                  </a:cubicBezTo>
                  <a:cubicBezTo>
                    <a:pt x="1597" y="1105"/>
                    <a:pt x="1611" y="1111"/>
                    <a:pt x="1633" y="1111"/>
                  </a:cubicBezTo>
                  <a:lnTo>
                    <a:pt x="2305" y="1111"/>
                  </a:lnTo>
                  <a:cubicBezTo>
                    <a:pt x="2328" y="1111"/>
                    <a:pt x="2344" y="1108"/>
                    <a:pt x="2355" y="1094"/>
                  </a:cubicBezTo>
                  <a:cubicBezTo>
                    <a:pt x="2364" y="1080"/>
                    <a:pt x="2372" y="1066"/>
                    <a:pt x="2372" y="1046"/>
                  </a:cubicBezTo>
                  <a:lnTo>
                    <a:pt x="2372" y="1007"/>
                  </a:lnTo>
                  <a:cubicBezTo>
                    <a:pt x="2372" y="809"/>
                    <a:pt x="2319" y="634"/>
                    <a:pt x="2216" y="480"/>
                  </a:cubicBezTo>
                  <a:cubicBezTo>
                    <a:pt x="2107" y="327"/>
                    <a:pt x="1965" y="210"/>
                    <a:pt x="1778" y="126"/>
                  </a:cubicBezTo>
                  <a:cubicBezTo>
                    <a:pt x="1591" y="42"/>
                    <a:pt x="1387"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8"/>
            <p:cNvSpPr/>
            <p:nvPr/>
          </p:nvSpPr>
          <p:spPr>
            <a:xfrm>
              <a:off x="5589970" y="3358459"/>
              <a:ext cx="116141" cy="145618"/>
            </a:xfrm>
            <a:custGeom>
              <a:avLst/>
              <a:gdLst/>
              <a:ahLst/>
              <a:cxnLst/>
              <a:rect l="l" t="t" r="r" b="b"/>
              <a:pathLst>
                <a:path w="2431" h="3048" extrusionOk="0">
                  <a:moveTo>
                    <a:pt x="68" y="1"/>
                  </a:moveTo>
                  <a:cubicBezTo>
                    <a:pt x="45" y="1"/>
                    <a:pt x="29" y="6"/>
                    <a:pt x="17" y="20"/>
                  </a:cubicBezTo>
                  <a:cubicBezTo>
                    <a:pt x="6" y="34"/>
                    <a:pt x="1" y="48"/>
                    <a:pt x="1" y="68"/>
                  </a:cubicBezTo>
                  <a:lnTo>
                    <a:pt x="1" y="640"/>
                  </a:lnTo>
                  <a:cubicBezTo>
                    <a:pt x="1" y="662"/>
                    <a:pt x="3" y="679"/>
                    <a:pt x="17" y="690"/>
                  </a:cubicBezTo>
                  <a:cubicBezTo>
                    <a:pt x="31" y="698"/>
                    <a:pt x="45" y="707"/>
                    <a:pt x="68" y="707"/>
                  </a:cubicBezTo>
                  <a:lnTo>
                    <a:pt x="773" y="707"/>
                  </a:lnTo>
                  <a:cubicBezTo>
                    <a:pt x="787" y="707"/>
                    <a:pt x="796" y="712"/>
                    <a:pt x="796" y="726"/>
                  </a:cubicBezTo>
                  <a:lnTo>
                    <a:pt x="796" y="2980"/>
                  </a:lnTo>
                  <a:cubicBezTo>
                    <a:pt x="796" y="3000"/>
                    <a:pt x="799" y="3019"/>
                    <a:pt x="812" y="3028"/>
                  </a:cubicBezTo>
                  <a:cubicBezTo>
                    <a:pt x="826" y="3039"/>
                    <a:pt x="840" y="3047"/>
                    <a:pt x="863" y="3047"/>
                  </a:cubicBezTo>
                  <a:lnTo>
                    <a:pt x="1549" y="3047"/>
                  </a:lnTo>
                  <a:cubicBezTo>
                    <a:pt x="1571" y="3047"/>
                    <a:pt x="1582" y="3039"/>
                    <a:pt x="1596" y="3028"/>
                  </a:cubicBezTo>
                  <a:cubicBezTo>
                    <a:pt x="1608" y="3014"/>
                    <a:pt x="1616" y="3000"/>
                    <a:pt x="1616" y="2980"/>
                  </a:cubicBezTo>
                  <a:lnTo>
                    <a:pt x="1616" y="726"/>
                  </a:lnTo>
                  <a:cubicBezTo>
                    <a:pt x="1616" y="712"/>
                    <a:pt x="1622" y="707"/>
                    <a:pt x="1635" y="707"/>
                  </a:cubicBezTo>
                  <a:lnTo>
                    <a:pt x="2364" y="707"/>
                  </a:lnTo>
                  <a:cubicBezTo>
                    <a:pt x="2386" y="707"/>
                    <a:pt x="2400" y="704"/>
                    <a:pt x="2414" y="690"/>
                  </a:cubicBezTo>
                  <a:cubicBezTo>
                    <a:pt x="2425" y="676"/>
                    <a:pt x="2431" y="662"/>
                    <a:pt x="2431" y="640"/>
                  </a:cubicBezTo>
                  <a:lnTo>
                    <a:pt x="2431" y="68"/>
                  </a:lnTo>
                  <a:cubicBezTo>
                    <a:pt x="2431" y="48"/>
                    <a:pt x="2428" y="29"/>
                    <a:pt x="2414" y="20"/>
                  </a:cubicBezTo>
                  <a:cubicBezTo>
                    <a:pt x="2403" y="9"/>
                    <a:pt x="2386" y="1"/>
                    <a:pt x="23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8"/>
            <p:cNvSpPr/>
            <p:nvPr/>
          </p:nvSpPr>
          <p:spPr>
            <a:xfrm>
              <a:off x="4859060" y="3544112"/>
              <a:ext cx="101187" cy="148724"/>
            </a:xfrm>
            <a:custGeom>
              <a:avLst/>
              <a:gdLst/>
              <a:ahLst/>
              <a:cxnLst/>
              <a:rect l="l" t="t" r="r" b="b"/>
              <a:pathLst>
                <a:path w="2118" h="3113" extrusionOk="0">
                  <a:moveTo>
                    <a:pt x="1061" y="1"/>
                  </a:moveTo>
                  <a:cubicBezTo>
                    <a:pt x="851" y="1"/>
                    <a:pt x="667" y="43"/>
                    <a:pt x="508" y="126"/>
                  </a:cubicBezTo>
                  <a:cubicBezTo>
                    <a:pt x="346" y="210"/>
                    <a:pt x="224" y="325"/>
                    <a:pt x="134" y="475"/>
                  </a:cubicBezTo>
                  <a:cubicBezTo>
                    <a:pt x="48" y="626"/>
                    <a:pt x="0" y="796"/>
                    <a:pt x="0" y="994"/>
                  </a:cubicBezTo>
                  <a:lnTo>
                    <a:pt x="0" y="2121"/>
                  </a:lnTo>
                  <a:cubicBezTo>
                    <a:pt x="0" y="2316"/>
                    <a:pt x="42" y="2489"/>
                    <a:pt x="134" y="2643"/>
                  </a:cubicBezTo>
                  <a:cubicBezTo>
                    <a:pt x="221" y="2796"/>
                    <a:pt x="346" y="2911"/>
                    <a:pt x="508" y="2997"/>
                  </a:cubicBezTo>
                  <a:cubicBezTo>
                    <a:pt x="655" y="3071"/>
                    <a:pt x="829" y="3112"/>
                    <a:pt x="1021" y="3112"/>
                  </a:cubicBezTo>
                  <a:cubicBezTo>
                    <a:pt x="1033" y="3112"/>
                    <a:pt x="1046" y="3112"/>
                    <a:pt x="1058" y="3112"/>
                  </a:cubicBezTo>
                  <a:cubicBezTo>
                    <a:pt x="1267" y="3112"/>
                    <a:pt x="1448" y="3070"/>
                    <a:pt x="1610" y="2989"/>
                  </a:cubicBezTo>
                  <a:cubicBezTo>
                    <a:pt x="1769" y="2908"/>
                    <a:pt x="1892" y="2793"/>
                    <a:pt x="1981" y="2648"/>
                  </a:cubicBezTo>
                  <a:cubicBezTo>
                    <a:pt x="2070" y="2501"/>
                    <a:pt x="2115" y="2333"/>
                    <a:pt x="2115" y="2141"/>
                  </a:cubicBezTo>
                  <a:cubicBezTo>
                    <a:pt x="2115" y="2113"/>
                    <a:pt x="2101" y="2099"/>
                    <a:pt x="2073" y="2099"/>
                  </a:cubicBezTo>
                  <a:lnTo>
                    <a:pt x="1741" y="2082"/>
                  </a:lnTo>
                  <a:cubicBezTo>
                    <a:pt x="1713" y="2082"/>
                    <a:pt x="1699" y="2093"/>
                    <a:pt x="1699" y="2121"/>
                  </a:cubicBezTo>
                  <a:lnTo>
                    <a:pt x="1699" y="2132"/>
                  </a:lnTo>
                  <a:cubicBezTo>
                    <a:pt x="1699" y="2319"/>
                    <a:pt x="1641" y="2467"/>
                    <a:pt x="1526" y="2581"/>
                  </a:cubicBezTo>
                  <a:cubicBezTo>
                    <a:pt x="1409" y="2693"/>
                    <a:pt x="1256" y="2749"/>
                    <a:pt x="1061" y="2749"/>
                  </a:cubicBezTo>
                  <a:cubicBezTo>
                    <a:pt x="865" y="2749"/>
                    <a:pt x="712" y="2693"/>
                    <a:pt x="595" y="2581"/>
                  </a:cubicBezTo>
                  <a:cubicBezTo>
                    <a:pt x="475" y="2467"/>
                    <a:pt x="416" y="2316"/>
                    <a:pt x="416" y="2132"/>
                  </a:cubicBezTo>
                  <a:lnTo>
                    <a:pt x="416" y="975"/>
                  </a:lnTo>
                  <a:cubicBezTo>
                    <a:pt x="416" y="785"/>
                    <a:pt x="475" y="640"/>
                    <a:pt x="595" y="523"/>
                  </a:cubicBezTo>
                  <a:cubicBezTo>
                    <a:pt x="709" y="411"/>
                    <a:pt x="871" y="355"/>
                    <a:pt x="1061" y="355"/>
                  </a:cubicBezTo>
                  <a:cubicBezTo>
                    <a:pt x="1253" y="355"/>
                    <a:pt x="1409" y="408"/>
                    <a:pt x="1526" y="523"/>
                  </a:cubicBezTo>
                  <a:cubicBezTo>
                    <a:pt x="1641" y="640"/>
                    <a:pt x="1699" y="788"/>
                    <a:pt x="1699" y="975"/>
                  </a:cubicBezTo>
                  <a:lnTo>
                    <a:pt x="1699" y="988"/>
                  </a:lnTo>
                  <a:cubicBezTo>
                    <a:pt x="1699" y="1011"/>
                    <a:pt x="1713" y="1025"/>
                    <a:pt x="1741" y="1025"/>
                  </a:cubicBezTo>
                  <a:lnTo>
                    <a:pt x="2073" y="1008"/>
                  </a:lnTo>
                  <a:cubicBezTo>
                    <a:pt x="2084" y="1008"/>
                    <a:pt x="2093" y="1005"/>
                    <a:pt x="2104" y="994"/>
                  </a:cubicBezTo>
                  <a:cubicBezTo>
                    <a:pt x="2115" y="988"/>
                    <a:pt x="2118" y="975"/>
                    <a:pt x="2118" y="961"/>
                  </a:cubicBezTo>
                  <a:lnTo>
                    <a:pt x="2118" y="955"/>
                  </a:lnTo>
                  <a:cubicBezTo>
                    <a:pt x="2118" y="768"/>
                    <a:pt x="2076" y="598"/>
                    <a:pt x="1987" y="453"/>
                  </a:cubicBezTo>
                  <a:cubicBezTo>
                    <a:pt x="1895" y="311"/>
                    <a:pt x="1769" y="199"/>
                    <a:pt x="1613" y="118"/>
                  </a:cubicBezTo>
                  <a:cubicBezTo>
                    <a:pt x="1457" y="40"/>
                    <a:pt x="1270" y="1"/>
                    <a:pt x="10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8"/>
            <p:cNvSpPr/>
            <p:nvPr/>
          </p:nvSpPr>
          <p:spPr>
            <a:xfrm>
              <a:off x="4997942" y="3545737"/>
              <a:ext cx="117718" cy="145570"/>
            </a:xfrm>
            <a:custGeom>
              <a:avLst/>
              <a:gdLst/>
              <a:ahLst/>
              <a:cxnLst/>
              <a:rect l="l" t="t" r="r" b="b"/>
              <a:pathLst>
                <a:path w="2464" h="3047" extrusionOk="0">
                  <a:moveTo>
                    <a:pt x="1236" y="514"/>
                  </a:moveTo>
                  <a:cubicBezTo>
                    <a:pt x="1245" y="514"/>
                    <a:pt x="1247" y="517"/>
                    <a:pt x="1250" y="525"/>
                  </a:cubicBezTo>
                  <a:lnTo>
                    <a:pt x="1752" y="2135"/>
                  </a:lnTo>
                  <a:cubicBezTo>
                    <a:pt x="1758" y="2143"/>
                    <a:pt x="1752" y="2149"/>
                    <a:pt x="1750" y="2154"/>
                  </a:cubicBezTo>
                  <a:cubicBezTo>
                    <a:pt x="1744" y="2157"/>
                    <a:pt x="1738" y="2160"/>
                    <a:pt x="1733" y="2160"/>
                  </a:cubicBezTo>
                  <a:lnTo>
                    <a:pt x="731" y="2160"/>
                  </a:lnTo>
                  <a:cubicBezTo>
                    <a:pt x="726" y="2160"/>
                    <a:pt x="717" y="2157"/>
                    <a:pt x="715" y="2154"/>
                  </a:cubicBezTo>
                  <a:cubicBezTo>
                    <a:pt x="712" y="2149"/>
                    <a:pt x="712" y="2143"/>
                    <a:pt x="717" y="2140"/>
                  </a:cubicBezTo>
                  <a:lnTo>
                    <a:pt x="1222" y="525"/>
                  </a:lnTo>
                  <a:cubicBezTo>
                    <a:pt x="1228" y="517"/>
                    <a:pt x="1231" y="514"/>
                    <a:pt x="1236" y="514"/>
                  </a:cubicBezTo>
                  <a:close/>
                  <a:moveTo>
                    <a:pt x="1010" y="0"/>
                  </a:moveTo>
                  <a:cubicBezTo>
                    <a:pt x="985" y="0"/>
                    <a:pt x="968" y="12"/>
                    <a:pt x="957" y="37"/>
                  </a:cubicBezTo>
                  <a:lnTo>
                    <a:pt x="6" y="2997"/>
                  </a:lnTo>
                  <a:cubicBezTo>
                    <a:pt x="0" y="3027"/>
                    <a:pt x="9" y="3047"/>
                    <a:pt x="42" y="3047"/>
                  </a:cubicBezTo>
                  <a:lnTo>
                    <a:pt x="394" y="3047"/>
                  </a:lnTo>
                  <a:cubicBezTo>
                    <a:pt x="419" y="3047"/>
                    <a:pt x="436" y="3036"/>
                    <a:pt x="447" y="3011"/>
                  </a:cubicBezTo>
                  <a:lnTo>
                    <a:pt x="603" y="2503"/>
                  </a:lnTo>
                  <a:cubicBezTo>
                    <a:pt x="606" y="2492"/>
                    <a:pt x="609" y="2489"/>
                    <a:pt x="620" y="2489"/>
                  </a:cubicBezTo>
                  <a:lnTo>
                    <a:pt x="1842" y="2489"/>
                  </a:lnTo>
                  <a:cubicBezTo>
                    <a:pt x="1847" y="2489"/>
                    <a:pt x="1856" y="2492"/>
                    <a:pt x="1858" y="2503"/>
                  </a:cubicBezTo>
                  <a:lnTo>
                    <a:pt x="2015" y="3011"/>
                  </a:lnTo>
                  <a:cubicBezTo>
                    <a:pt x="2026" y="3036"/>
                    <a:pt x="2043" y="3047"/>
                    <a:pt x="2070" y="3047"/>
                  </a:cubicBezTo>
                  <a:lnTo>
                    <a:pt x="2428" y="3047"/>
                  </a:lnTo>
                  <a:cubicBezTo>
                    <a:pt x="2450" y="3047"/>
                    <a:pt x="2464" y="3036"/>
                    <a:pt x="2464" y="3013"/>
                  </a:cubicBezTo>
                  <a:lnTo>
                    <a:pt x="2461" y="2997"/>
                  </a:lnTo>
                  <a:lnTo>
                    <a:pt x="1499" y="37"/>
                  </a:lnTo>
                  <a:cubicBezTo>
                    <a:pt x="1487" y="12"/>
                    <a:pt x="1473" y="0"/>
                    <a:pt x="14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8"/>
            <p:cNvSpPr/>
            <p:nvPr/>
          </p:nvSpPr>
          <p:spPr>
            <a:xfrm>
              <a:off x="5160138" y="3545976"/>
              <a:ext cx="105344" cy="145332"/>
            </a:xfrm>
            <a:custGeom>
              <a:avLst/>
              <a:gdLst/>
              <a:ahLst/>
              <a:cxnLst/>
              <a:rect l="l" t="t" r="r" b="b"/>
              <a:pathLst>
                <a:path w="2205" h="3042" extrusionOk="0">
                  <a:moveTo>
                    <a:pt x="42" y="1"/>
                  </a:moveTo>
                  <a:cubicBezTo>
                    <a:pt x="15" y="1"/>
                    <a:pt x="1" y="15"/>
                    <a:pt x="1" y="43"/>
                  </a:cubicBezTo>
                  <a:lnTo>
                    <a:pt x="1" y="3000"/>
                  </a:lnTo>
                  <a:cubicBezTo>
                    <a:pt x="1" y="3028"/>
                    <a:pt x="15" y="3042"/>
                    <a:pt x="42" y="3042"/>
                  </a:cubicBezTo>
                  <a:lnTo>
                    <a:pt x="372" y="3042"/>
                  </a:lnTo>
                  <a:cubicBezTo>
                    <a:pt x="400" y="3042"/>
                    <a:pt x="413" y="3028"/>
                    <a:pt x="413" y="3000"/>
                  </a:cubicBezTo>
                  <a:lnTo>
                    <a:pt x="408" y="796"/>
                  </a:lnTo>
                  <a:cubicBezTo>
                    <a:pt x="408" y="785"/>
                    <a:pt x="411" y="779"/>
                    <a:pt x="419" y="777"/>
                  </a:cubicBezTo>
                  <a:cubicBezTo>
                    <a:pt x="420" y="776"/>
                    <a:pt x="422" y="776"/>
                    <a:pt x="423" y="776"/>
                  </a:cubicBezTo>
                  <a:cubicBezTo>
                    <a:pt x="427" y="776"/>
                    <a:pt x="431" y="779"/>
                    <a:pt x="433" y="788"/>
                  </a:cubicBezTo>
                  <a:lnTo>
                    <a:pt x="1794" y="3008"/>
                  </a:lnTo>
                  <a:cubicBezTo>
                    <a:pt x="1806" y="3031"/>
                    <a:pt x="1825" y="3042"/>
                    <a:pt x="1845" y="3042"/>
                  </a:cubicBezTo>
                  <a:lnTo>
                    <a:pt x="2163" y="3042"/>
                  </a:lnTo>
                  <a:cubicBezTo>
                    <a:pt x="2191" y="3042"/>
                    <a:pt x="2205" y="3028"/>
                    <a:pt x="2205" y="3000"/>
                  </a:cubicBezTo>
                  <a:lnTo>
                    <a:pt x="2205" y="43"/>
                  </a:lnTo>
                  <a:cubicBezTo>
                    <a:pt x="2205" y="15"/>
                    <a:pt x="2191" y="1"/>
                    <a:pt x="2163" y="1"/>
                  </a:cubicBezTo>
                  <a:lnTo>
                    <a:pt x="1831" y="1"/>
                  </a:lnTo>
                  <a:cubicBezTo>
                    <a:pt x="1803" y="1"/>
                    <a:pt x="1789" y="15"/>
                    <a:pt x="1794" y="43"/>
                  </a:cubicBezTo>
                  <a:lnTo>
                    <a:pt x="1797" y="2247"/>
                  </a:lnTo>
                  <a:cubicBezTo>
                    <a:pt x="1797" y="2255"/>
                    <a:pt x="1794" y="2261"/>
                    <a:pt x="1786" y="2263"/>
                  </a:cubicBezTo>
                  <a:cubicBezTo>
                    <a:pt x="1785" y="2264"/>
                    <a:pt x="1783" y="2264"/>
                    <a:pt x="1782" y="2264"/>
                  </a:cubicBezTo>
                  <a:cubicBezTo>
                    <a:pt x="1778" y="2264"/>
                    <a:pt x="1774" y="2261"/>
                    <a:pt x="1772" y="2252"/>
                  </a:cubicBezTo>
                  <a:lnTo>
                    <a:pt x="416" y="32"/>
                  </a:lnTo>
                  <a:cubicBezTo>
                    <a:pt x="402" y="9"/>
                    <a:pt x="386"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8"/>
            <p:cNvSpPr/>
            <p:nvPr/>
          </p:nvSpPr>
          <p:spPr>
            <a:xfrm>
              <a:off x="5316601" y="3544112"/>
              <a:ext cx="101235" cy="148771"/>
            </a:xfrm>
            <a:custGeom>
              <a:avLst/>
              <a:gdLst/>
              <a:ahLst/>
              <a:cxnLst/>
              <a:rect l="l" t="t" r="r" b="b"/>
              <a:pathLst>
                <a:path w="2119" h="3114" extrusionOk="0">
                  <a:moveTo>
                    <a:pt x="1061" y="1"/>
                  </a:moveTo>
                  <a:cubicBezTo>
                    <a:pt x="852" y="1"/>
                    <a:pt x="668" y="46"/>
                    <a:pt x="506" y="126"/>
                  </a:cubicBezTo>
                  <a:cubicBezTo>
                    <a:pt x="347" y="210"/>
                    <a:pt x="224" y="325"/>
                    <a:pt x="132" y="475"/>
                  </a:cubicBezTo>
                  <a:cubicBezTo>
                    <a:pt x="45" y="626"/>
                    <a:pt x="1" y="796"/>
                    <a:pt x="1" y="994"/>
                  </a:cubicBezTo>
                  <a:lnTo>
                    <a:pt x="1" y="2121"/>
                  </a:lnTo>
                  <a:cubicBezTo>
                    <a:pt x="1" y="2316"/>
                    <a:pt x="43" y="2489"/>
                    <a:pt x="132" y="2643"/>
                  </a:cubicBezTo>
                  <a:cubicBezTo>
                    <a:pt x="221" y="2796"/>
                    <a:pt x="347" y="2911"/>
                    <a:pt x="506" y="2997"/>
                  </a:cubicBezTo>
                  <a:cubicBezTo>
                    <a:pt x="654" y="3068"/>
                    <a:pt x="819" y="3113"/>
                    <a:pt x="999" y="3113"/>
                  </a:cubicBezTo>
                  <a:cubicBezTo>
                    <a:pt x="1019" y="3113"/>
                    <a:pt x="1038" y="3113"/>
                    <a:pt x="1058" y="3112"/>
                  </a:cubicBezTo>
                  <a:cubicBezTo>
                    <a:pt x="1267" y="3112"/>
                    <a:pt x="1449" y="3070"/>
                    <a:pt x="1608" y="2989"/>
                  </a:cubicBezTo>
                  <a:cubicBezTo>
                    <a:pt x="1770" y="2908"/>
                    <a:pt x="1889" y="2793"/>
                    <a:pt x="1982" y="2648"/>
                  </a:cubicBezTo>
                  <a:cubicBezTo>
                    <a:pt x="2068" y="2501"/>
                    <a:pt x="2113" y="2333"/>
                    <a:pt x="2113" y="2141"/>
                  </a:cubicBezTo>
                  <a:cubicBezTo>
                    <a:pt x="2113" y="2113"/>
                    <a:pt x="2099" y="2099"/>
                    <a:pt x="2071" y="2099"/>
                  </a:cubicBezTo>
                  <a:lnTo>
                    <a:pt x="1742" y="2082"/>
                  </a:lnTo>
                  <a:cubicBezTo>
                    <a:pt x="1714" y="2082"/>
                    <a:pt x="1700" y="2093"/>
                    <a:pt x="1700" y="2121"/>
                  </a:cubicBezTo>
                  <a:lnTo>
                    <a:pt x="1700" y="2132"/>
                  </a:lnTo>
                  <a:cubicBezTo>
                    <a:pt x="1700" y="2319"/>
                    <a:pt x="1638" y="2467"/>
                    <a:pt x="1524" y="2581"/>
                  </a:cubicBezTo>
                  <a:cubicBezTo>
                    <a:pt x="1410" y="2693"/>
                    <a:pt x="1256" y="2749"/>
                    <a:pt x="1061" y="2749"/>
                  </a:cubicBezTo>
                  <a:cubicBezTo>
                    <a:pt x="866" y="2749"/>
                    <a:pt x="712" y="2693"/>
                    <a:pt x="592" y="2581"/>
                  </a:cubicBezTo>
                  <a:cubicBezTo>
                    <a:pt x="475" y="2467"/>
                    <a:pt x="416" y="2316"/>
                    <a:pt x="416" y="2132"/>
                  </a:cubicBezTo>
                  <a:lnTo>
                    <a:pt x="416" y="975"/>
                  </a:lnTo>
                  <a:cubicBezTo>
                    <a:pt x="416" y="785"/>
                    <a:pt x="475" y="640"/>
                    <a:pt x="592" y="523"/>
                  </a:cubicBezTo>
                  <a:cubicBezTo>
                    <a:pt x="709" y="411"/>
                    <a:pt x="868" y="355"/>
                    <a:pt x="1061" y="355"/>
                  </a:cubicBezTo>
                  <a:cubicBezTo>
                    <a:pt x="1253" y="355"/>
                    <a:pt x="1410" y="408"/>
                    <a:pt x="1524" y="523"/>
                  </a:cubicBezTo>
                  <a:cubicBezTo>
                    <a:pt x="1638" y="640"/>
                    <a:pt x="1700" y="788"/>
                    <a:pt x="1700" y="975"/>
                  </a:cubicBezTo>
                  <a:lnTo>
                    <a:pt x="1700" y="988"/>
                  </a:lnTo>
                  <a:cubicBezTo>
                    <a:pt x="1700" y="1011"/>
                    <a:pt x="1714" y="1025"/>
                    <a:pt x="1742" y="1025"/>
                  </a:cubicBezTo>
                  <a:lnTo>
                    <a:pt x="2071" y="1008"/>
                  </a:lnTo>
                  <a:cubicBezTo>
                    <a:pt x="2082" y="1008"/>
                    <a:pt x="2093" y="1005"/>
                    <a:pt x="2104" y="994"/>
                  </a:cubicBezTo>
                  <a:cubicBezTo>
                    <a:pt x="2113" y="988"/>
                    <a:pt x="2118" y="975"/>
                    <a:pt x="2118" y="961"/>
                  </a:cubicBezTo>
                  <a:lnTo>
                    <a:pt x="2118" y="955"/>
                  </a:lnTo>
                  <a:cubicBezTo>
                    <a:pt x="2118" y="768"/>
                    <a:pt x="2076" y="598"/>
                    <a:pt x="1984" y="453"/>
                  </a:cubicBezTo>
                  <a:cubicBezTo>
                    <a:pt x="1895" y="311"/>
                    <a:pt x="1770" y="199"/>
                    <a:pt x="1611" y="118"/>
                  </a:cubicBezTo>
                  <a:cubicBezTo>
                    <a:pt x="1454" y="40"/>
                    <a:pt x="1270" y="1"/>
                    <a:pt x="10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8"/>
            <p:cNvSpPr/>
            <p:nvPr/>
          </p:nvSpPr>
          <p:spPr>
            <a:xfrm>
              <a:off x="5467379" y="3545976"/>
              <a:ext cx="96506" cy="145093"/>
            </a:xfrm>
            <a:custGeom>
              <a:avLst/>
              <a:gdLst/>
              <a:ahLst/>
              <a:cxnLst/>
              <a:rect l="l" t="t" r="r" b="b"/>
              <a:pathLst>
                <a:path w="2020" h="3037" extrusionOk="0">
                  <a:moveTo>
                    <a:pt x="42" y="1"/>
                  </a:moveTo>
                  <a:cubicBezTo>
                    <a:pt x="14" y="1"/>
                    <a:pt x="0" y="15"/>
                    <a:pt x="0" y="43"/>
                  </a:cubicBezTo>
                  <a:lnTo>
                    <a:pt x="0" y="2994"/>
                  </a:lnTo>
                  <a:cubicBezTo>
                    <a:pt x="0" y="3022"/>
                    <a:pt x="14" y="3036"/>
                    <a:pt x="42" y="3036"/>
                  </a:cubicBezTo>
                  <a:lnTo>
                    <a:pt x="1978" y="3036"/>
                  </a:lnTo>
                  <a:cubicBezTo>
                    <a:pt x="2006" y="3036"/>
                    <a:pt x="2020" y="3022"/>
                    <a:pt x="2020" y="2994"/>
                  </a:cubicBezTo>
                  <a:lnTo>
                    <a:pt x="2020" y="2721"/>
                  </a:lnTo>
                  <a:cubicBezTo>
                    <a:pt x="2020" y="2693"/>
                    <a:pt x="2006" y="2679"/>
                    <a:pt x="1978" y="2679"/>
                  </a:cubicBezTo>
                  <a:lnTo>
                    <a:pt x="435" y="2679"/>
                  </a:lnTo>
                  <a:cubicBezTo>
                    <a:pt x="427" y="2679"/>
                    <a:pt x="419" y="2674"/>
                    <a:pt x="419" y="2660"/>
                  </a:cubicBezTo>
                  <a:lnTo>
                    <a:pt x="419" y="1706"/>
                  </a:lnTo>
                  <a:cubicBezTo>
                    <a:pt x="419" y="1694"/>
                    <a:pt x="421" y="1689"/>
                    <a:pt x="435" y="1689"/>
                  </a:cubicBezTo>
                  <a:lnTo>
                    <a:pt x="1495" y="1689"/>
                  </a:lnTo>
                  <a:cubicBezTo>
                    <a:pt x="1523" y="1689"/>
                    <a:pt x="1537" y="1675"/>
                    <a:pt x="1537" y="1647"/>
                  </a:cubicBezTo>
                  <a:lnTo>
                    <a:pt x="1537" y="1371"/>
                  </a:lnTo>
                  <a:cubicBezTo>
                    <a:pt x="1537" y="1343"/>
                    <a:pt x="1523" y="1329"/>
                    <a:pt x="1495" y="1329"/>
                  </a:cubicBezTo>
                  <a:lnTo>
                    <a:pt x="435" y="1329"/>
                  </a:lnTo>
                  <a:cubicBezTo>
                    <a:pt x="427" y="1329"/>
                    <a:pt x="419" y="1326"/>
                    <a:pt x="419" y="1312"/>
                  </a:cubicBezTo>
                  <a:lnTo>
                    <a:pt x="419" y="378"/>
                  </a:lnTo>
                  <a:cubicBezTo>
                    <a:pt x="419" y="366"/>
                    <a:pt x="421" y="358"/>
                    <a:pt x="435" y="358"/>
                  </a:cubicBezTo>
                  <a:lnTo>
                    <a:pt x="1978" y="358"/>
                  </a:lnTo>
                  <a:cubicBezTo>
                    <a:pt x="2006" y="358"/>
                    <a:pt x="2020" y="344"/>
                    <a:pt x="2020" y="316"/>
                  </a:cubicBezTo>
                  <a:lnTo>
                    <a:pt x="2020" y="43"/>
                  </a:lnTo>
                  <a:cubicBezTo>
                    <a:pt x="2020" y="15"/>
                    <a:pt x="2006" y="1"/>
                    <a:pt x="1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8"/>
            <p:cNvSpPr/>
            <p:nvPr/>
          </p:nvSpPr>
          <p:spPr>
            <a:xfrm>
              <a:off x="5612090" y="3545976"/>
              <a:ext cx="100805" cy="145332"/>
            </a:xfrm>
            <a:custGeom>
              <a:avLst/>
              <a:gdLst/>
              <a:ahLst/>
              <a:cxnLst/>
              <a:rect l="l" t="t" r="r" b="b"/>
              <a:pathLst>
                <a:path w="2110" h="3042" extrusionOk="0">
                  <a:moveTo>
                    <a:pt x="1161" y="358"/>
                  </a:moveTo>
                  <a:cubicBezTo>
                    <a:pt x="1315" y="358"/>
                    <a:pt x="1438" y="405"/>
                    <a:pt x="1532" y="498"/>
                  </a:cubicBezTo>
                  <a:cubicBezTo>
                    <a:pt x="1627" y="592"/>
                    <a:pt x="1672" y="715"/>
                    <a:pt x="1672" y="869"/>
                  </a:cubicBezTo>
                  <a:cubicBezTo>
                    <a:pt x="1672" y="1019"/>
                    <a:pt x="1627" y="1139"/>
                    <a:pt x="1532" y="1231"/>
                  </a:cubicBezTo>
                  <a:cubicBezTo>
                    <a:pt x="1438" y="1321"/>
                    <a:pt x="1318" y="1368"/>
                    <a:pt x="1161" y="1368"/>
                  </a:cubicBezTo>
                  <a:lnTo>
                    <a:pt x="436" y="1368"/>
                  </a:lnTo>
                  <a:cubicBezTo>
                    <a:pt x="428" y="1368"/>
                    <a:pt x="419" y="1362"/>
                    <a:pt x="419" y="1348"/>
                  </a:cubicBezTo>
                  <a:lnTo>
                    <a:pt x="419" y="378"/>
                  </a:lnTo>
                  <a:cubicBezTo>
                    <a:pt x="419" y="366"/>
                    <a:pt x="428" y="358"/>
                    <a:pt x="436" y="358"/>
                  </a:cubicBezTo>
                  <a:close/>
                  <a:moveTo>
                    <a:pt x="43" y="1"/>
                  </a:moveTo>
                  <a:cubicBezTo>
                    <a:pt x="15" y="1"/>
                    <a:pt x="1" y="15"/>
                    <a:pt x="1" y="43"/>
                  </a:cubicBezTo>
                  <a:lnTo>
                    <a:pt x="1" y="2992"/>
                  </a:lnTo>
                  <a:cubicBezTo>
                    <a:pt x="1" y="3020"/>
                    <a:pt x="15" y="3033"/>
                    <a:pt x="43" y="3033"/>
                  </a:cubicBezTo>
                  <a:lnTo>
                    <a:pt x="375" y="3033"/>
                  </a:lnTo>
                  <a:cubicBezTo>
                    <a:pt x="402" y="3033"/>
                    <a:pt x="416" y="3020"/>
                    <a:pt x="416" y="2992"/>
                  </a:cubicBezTo>
                  <a:lnTo>
                    <a:pt x="416" y="1711"/>
                  </a:lnTo>
                  <a:cubicBezTo>
                    <a:pt x="416" y="1703"/>
                    <a:pt x="419" y="1694"/>
                    <a:pt x="433" y="1694"/>
                  </a:cubicBezTo>
                  <a:lnTo>
                    <a:pt x="1061" y="1694"/>
                  </a:lnTo>
                  <a:cubicBezTo>
                    <a:pt x="1069" y="1694"/>
                    <a:pt x="1075" y="1697"/>
                    <a:pt x="1080" y="1708"/>
                  </a:cubicBezTo>
                  <a:lnTo>
                    <a:pt x="1689" y="3008"/>
                  </a:lnTo>
                  <a:cubicBezTo>
                    <a:pt x="1700" y="3031"/>
                    <a:pt x="1714" y="3042"/>
                    <a:pt x="1733" y="3042"/>
                  </a:cubicBezTo>
                  <a:lnTo>
                    <a:pt x="2076" y="3042"/>
                  </a:lnTo>
                  <a:cubicBezTo>
                    <a:pt x="2096" y="3042"/>
                    <a:pt x="2110" y="3031"/>
                    <a:pt x="2110" y="3008"/>
                  </a:cubicBezTo>
                  <a:cubicBezTo>
                    <a:pt x="2110" y="3003"/>
                    <a:pt x="2110" y="2994"/>
                    <a:pt x="2107" y="2989"/>
                  </a:cubicBezTo>
                  <a:lnTo>
                    <a:pt x="1477" y="1683"/>
                  </a:lnTo>
                  <a:cubicBezTo>
                    <a:pt x="1474" y="1678"/>
                    <a:pt x="1474" y="1669"/>
                    <a:pt x="1488" y="1664"/>
                  </a:cubicBezTo>
                  <a:cubicBezTo>
                    <a:pt x="1677" y="1611"/>
                    <a:pt x="1825" y="1516"/>
                    <a:pt x="1929" y="1376"/>
                  </a:cubicBezTo>
                  <a:cubicBezTo>
                    <a:pt x="2035" y="1237"/>
                    <a:pt x="2088" y="1067"/>
                    <a:pt x="2088" y="866"/>
                  </a:cubicBezTo>
                  <a:cubicBezTo>
                    <a:pt x="2088" y="693"/>
                    <a:pt x="2051" y="539"/>
                    <a:pt x="1979" y="411"/>
                  </a:cubicBezTo>
                  <a:cubicBezTo>
                    <a:pt x="1906" y="283"/>
                    <a:pt x="1806" y="180"/>
                    <a:pt x="1672" y="107"/>
                  </a:cubicBezTo>
                  <a:cubicBezTo>
                    <a:pt x="1541" y="34"/>
                    <a:pt x="1387"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8"/>
            <p:cNvSpPr/>
            <p:nvPr/>
          </p:nvSpPr>
          <p:spPr>
            <a:xfrm>
              <a:off x="5897593" y="2389821"/>
              <a:ext cx="417506" cy="95837"/>
            </a:xfrm>
            <a:custGeom>
              <a:avLst/>
              <a:gdLst/>
              <a:ahLst/>
              <a:cxnLst/>
              <a:rect l="l" t="t" r="r" b="b"/>
              <a:pathLst>
                <a:path w="8739" h="2006" extrusionOk="0">
                  <a:moveTo>
                    <a:pt x="8522" y="1"/>
                  </a:moveTo>
                  <a:cubicBezTo>
                    <a:pt x="8442" y="1"/>
                    <a:pt x="8365" y="51"/>
                    <a:pt x="8336" y="131"/>
                  </a:cubicBezTo>
                  <a:cubicBezTo>
                    <a:pt x="8077" y="873"/>
                    <a:pt x="7282" y="1445"/>
                    <a:pt x="6308" y="1584"/>
                  </a:cubicBezTo>
                  <a:cubicBezTo>
                    <a:pt x="6106" y="1614"/>
                    <a:pt x="5903" y="1627"/>
                    <a:pt x="5699" y="1627"/>
                  </a:cubicBezTo>
                  <a:cubicBezTo>
                    <a:pt x="4986" y="1627"/>
                    <a:pt x="4271" y="1468"/>
                    <a:pt x="3574" y="1314"/>
                  </a:cubicBezTo>
                  <a:lnTo>
                    <a:pt x="249" y="577"/>
                  </a:lnTo>
                  <a:cubicBezTo>
                    <a:pt x="236" y="575"/>
                    <a:pt x="223" y="573"/>
                    <a:pt x="210" y="573"/>
                  </a:cubicBezTo>
                  <a:cubicBezTo>
                    <a:pt x="124" y="573"/>
                    <a:pt x="47" y="629"/>
                    <a:pt x="23" y="714"/>
                  </a:cubicBezTo>
                  <a:cubicBezTo>
                    <a:pt x="20" y="717"/>
                    <a:pt x="20" y="717"/>
                    <a:pt x="20" y="719"/>
                  </a:cubicBezTo>
                  <a:cubicBezTo>
                    <a:pt x="1" y="825"/>
                    <a:pt x="62" y="926"/>
                    <a:pt x="168" y="951"/>
                  </a:cubicBezTo>
                  <a:lnTo>
                    <a:pt x="3491" y="1685"/>
                  </a:lnTo>
                  <a:cubicBezTo>
                    <a:pt x="4180" y="1837"/>
                    <a:pt x="4945" y="2006"/>
                    <a:pt x="5712" y="2006"/>
                  </a:cubicBezTo>
                  <a:cubicBezTo>
                    <a:pt x="5930" y="2006"/>
                    <a:pt x="6148" y="1992"/>
                    <a:pt x="6364" y="1961"/>
                  </a:cubicBezTo>
                  <a:cubicBezTo>
                    <a:pt x="7472" y="1802"/>
                    <a:pt x="8392" y="1132"/>
                    <a:pt x="8699" y="256"/>
                  </a:cubicBezTo>
                  <a:cubicBezTo>
                    <a:pt x="8738" y="156"/>
                    <a:pt x="8680" y="47"/>
                    <a:pt x="8582" y="11"/>
                  </a:cubicBezTo>
                  <a:cubicBezTo>
                    <a:pt x="8562" y="4"/>
                    <a:pt x="8542" y="1"/>
                    <a:pt x="8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8"/>
            <p:cNvSpPr/>
            <p:nvPr/>
          </p:nvSpPr>
          <p:spPr>
            <a:xfrm>
              <a:off x="5628763" y="2255907"/>
              <a:ext cx="56948" cy="126078"/>
            </a:xfrm>
            <a:custGeom>
              <a:avLst/>
              <a:gdLst/>
              <a:ahLst/>
              <a:cxnLst/>
              <a:rect l="l" t="t" r="r" b="b"/>
              <a:pathLst>
                <a:path w="1192" h="2639" extrusionOk="0">
                  <a:moveTo>
                    <a:pt x="215" y="0"/>
                  </a:moveTo>
                  <a:cubicBezTo>
                    <a:pt x="169" y="0"/>
                    <a:pt x="122" y="17"/>
                    <a:pt x="84" y="49"/>
                  </a:cubicBezTo>
                  <a:cubicBezTo>
                    <a:pt x="6" y="119"/>
                    <a:pt x="0" y="244"/>
                    <a:pt x="70" y="323"/>
                  </a:cubicBezTo>
                  <a:cubicBezTo>
                    <a:pt x="572" y="878"/>
                    <a:pt x="790" y="1676"/>
                    <a:pt x="637" y="2406"/>
                  </a:cubicBezTo>
                  <a:cubicBezTo>
                    <a:pt x="614" y="2512"/>
                    <a:pt x="681" y="2613"/>
                    <a:pt x="787" y="2635"/>
                  </a:cubicBezTo>
                  <a:cubicBezTo>
                    <a:pt x="796" y="2635"/>
                    <a:pt x="810" y="2638"/>
                    <a:pt x="823" y="2638"/>
                  </a:cubicBezTo>
                  <a:cubicBezTo>
                    <a:pt x="916" y="2638"/>
                    <a:pt x="994" y="2574"/>
                    <a:pt x="1013" y="2487"/>
                  </a:cubicBezTo>
                  <a:cubicBezTo>
                    <a:pt x="1192" y="1636"/>
                    <a:pt x="941" y="710"/>
                    <a:pt x="358" y="63"/>
                  </a:cubicBezTo>
                  <a:cubicBezTo>
                    <a:pt x="320" y="21"/>
                    <a:pt x="268"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8"/>
            <p:cNvSpPr/>
            <p:nvPr/>
          </p:nvSpPr>
          <p:spPr>
            <a:xfrm>
              <a:off x="4499458" y="1888661"/>
              <a:ext cx="377375" cy="290902"/>
            </a:xfrm>
            <a:custGeom>
              <a:avLst/>
              <a:gdLst/>
              <a:ahLst/>
              <a:cxnLst/>
              <a:rect l="l" t="t" r="r" b="b"/>
              <a:pathLst>
                <a:path w="7899" h="6089" extrusionOk="0">
                  <a:moveTo>
                    <a:pt x="7706" y="0"/>
                  </a:moveTo>
                  <a:cubicBezTo>
                    <a:pt x="7603" y="0"/>
                    <a:pt x="7513" y="84"/>
                    <a:pt x="7511" y="190"/>
                  </a:cubicBezTo>
                  <a:cubicBezTo>
                    <a:pt x="7505" y="968"/>
                    <a:pt x="6760" y="1585"/>
                    <a:pt x="6032" y="1791"/>
                  </a:cubicBezTo>
                  <a:cubicBezTo>
                    <a:pt x="5625" y="1906"/>
                    <a:pt x="5195" y="1937"/>
                    <a:pt x="4763" y="1937"/>
                  </a:cubicBezTo>
                  <a:cubicBezTo>
                    <a:pt x="4515" y="1937"/>
                    <a:pt x="4266" y="1927"/>
                    <a:pt x="4021" y="1917"/>
                  </a:cubicBezTo>
                  <a:cubicBezTo>
                    <a:pt x="3853" y="1911"/>
                    <a:pt x="3686" y="1903"/>
                    <a:pt x="3519" y="1900"/>
                  </a:cubicBezTo>
                  <a:cubicBezTo>
                    <a:pt x="3447" y="1898"/>
                    <a:pt x="3374" y="1897"/>
                    <a:pt x="3299" y="1897"/>
                  </a:cubicBezTo>
                  <a:cubicBezTo>
                    <a:pt x="2540" y="1897"/>
                    <a:pt x="1634" y="1992"/>
                    <a:pt x="935" y="2530"/>
                  </a:cubicBezTo>
                  <a:cubicBezTo>
                    <a:pt x="436" y="2918"/>
                    <a:pt x="115" y="3532"/>
                    <a:pt x="56" y="4218"/>
                  </a:cubicBezTo>
                  <a:cubicBezTo>
                    <a:pt x="1" y="4860"/>
                    <a:pt x="176" y="5482"/>
                    <a:pt x="550" y="5942"/>
                  </a:cubicBezTo>
                  <a:cubicBezTo>
                    <a:pt x="575" y="5970"/>
                    <a:pt x="600" y="6001"/>
                    <a:pt x="631" y="6026"/>
                  </a:cubicBezTo>
                  <a:cubicBezTo>
                    <a:pt x="670" y="6068"/>
                    <a:pt x="723" y="6089"/>
                    <a:pt x="775" y="6089"/>
                  </a:cubicBezTo>
                  <a:cubicBezTo>
                    <a:pt x="821" y="6089"/>
                    <a:pt x="867" y="6072"/>
                    <a:pt x="902" y="6040"/>
                  </a:cubicBezTo>
                  <a:cubicBezTo>
                    <a:pt x="983" y="5965"/>
                    <a:pt x="985" y="5847"/>
                    <a:pt x="916" y="5767"/>
                  </a:cubicBezTo>
                  <a:cubicBezTo>
                    <a:pt x="564" y="5379"/>
                    <a:pt x="394" y="4826"/>
                    <a:pt x="441" y="4246"/>
                  </a:cubicBezTo>
                  <a:cubicBezTo>
                    <a:pt x="494" y="3669"/>
                    <a:pt x="762" y="3152"/>
                    <a:pt x="1175" y="2832"/>
                  </a:cubicBezTo>
                  <a:cubicBezTo>
                    <a:pt x="1779" y="2363"/>
                    <a:pt x="2593" y="2279"/>
                    <a:pt x="3286" y="2279"/>
                  </a:cubicBezTo>
                  <a:cubicBezTo>
                    <a:pt x="3364" y="2279"/>
                    <a:pt x="3441" y="2280"/>
                    <a:pt x="3516" y="2282"/>
                  </a:cubicBezTo>
                  <a:cubicBezTo>
                    <a:pt x="3678" y="2288"/>
                    <a:pt x="3845" y="2293"/>
                    <a:pt x="4010" y="2302"/>
                  </a:cubicBezTo>
                  <a:cubicBezTo>
                    <a:pt x="4263" y="2312"/>
                    <a:pt x="4519" y="2322"/>
                    <a:pt x="4776" y="2322"/>
                  </a:cubicBezTo>
                  <a:cubicBezTo>
                    <a:pt x="5233" y="2322"/>
                    <a:pt x="5692" y="2289"/>
                    <a:pt x="6141" y="2162"/>
                  </a:cubicBezTo>
                  <a:cubicBezTo>
                    <a:pt x="6981" y="1925"/>
                    <a:pt x="7887" y="1205"/>
                    <a:pt x="7898" y="195"/>
                  </a:cubicBezTo>
                  <a:cubicBezTo>
                    <a:pt x="7898" y="87"/>
                    <a:pt x="7815" y="0"/>
                    <a:pt x="7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8"/>
            <p:cNvSpPr/>
            <p:nvPr/>
          </p:nvSpPr>
          <p:spPr>
            <a:xfrm>
              <a:off x="4704317" y="3056568"/>
              <a:ext cx="176003" cy="151112"/>
            </a:xfrm>
            <a:custGeom>
              <a:avLst/>
              <a:gdLst/>
              <a:ahLst/>
              <a:cxnLst/>
              <a:rect l="l" t="t" r="r" b="b"/>
              <a:pathLst>
                <a:path w="3684" h="3163" extrusionOk="0">
                  <a:moveTo>
                    <a:pt x="3491" y="1"/>
                  </a:moveTo>
                  <a:cubicBezTo>
                    <a:pt x="3382" y="1"/>
                    <a:pt x="3298" y="85"/>
                    <a:pt x="3295" y="193"/>
                  </a:cubicBezTo>
                  <a:cubicBezTo>
                    <a:pt x="3292" y="949"/>
                    <a:pt x="2944" y="1694"/>
                    <a:pt x="2361" y="2177"/>
                  </a:cubicBezTo>
                  <a:cubicBezTo>
                    <a:pt x="1896" y="2566"/>
                    <a:pt x="1295" y="2777"/>
                    <a:pt x="690" y="2777"/>
                  </a:cubicBezTo>
                  <a:cubicBezTo>
                    <a:pt x="540" y="2777"/>
                    <a:pt x="389" y="2764"/>
                    <a:pt x="240" y="2738"/>
                  </a:cubicBezTo>
                  <a:cubicBezTo>
                    <a:pt x="229" y="2735"/>
                    <a:pt x="217" y="2734"/>
                    <a:pt x="206" y="2734"/>
                  </a:cubicBezTo>
                  <a:cubicBezTo>
                    <a:pt x="115" y="2734"/>
                    <a:pt x="35" y="2800"/>
                    <a:pt x="17" y="2891"/>
                  </a:cubicBezTo>
                  <a:cubicBezTo>
                    <a:pt x="0" y="2994"/>
                    <a:pt x="67" y="3095"/>
                    <a:pt x="171" y="3117"/>
                  </a:cubicBezTo>
                  <a:cubicBezTo>
                    <a:pt x="341" y="3147"/>
                    <a:pt x="512" y="3162"/>
                    <a:pt x="684" y="3162"/>
                  </a:cubicBezTo>
                  <a:cubicBezTo>
                    <a:pt x="1380" y="3162"/>
                    <a:pt x="2071" y="2918"/>
                    <a:pt x="2606" y="2470"/>
                  </a:cubicBezTo>
                  <a:cubicBezTo>
                    <a:pt x="3206" y="1973"/>
                    <a:pt x="3588" y="1237"/>
                    <a:pt x="3666" y="461"/>
                  </a:cubicBezTo>
                  <a:cubicBezTo>
                    <a:pt x="3677" y="372"/>
                    <a:pt x="3680" y="280"/>
                    <a:pt x="3683" y="196"/>
                  </a:cubicBezTo>
                  <a:cubicBezTo>
                    <a:pt x="3683" y="87"/>
                    <a:pt x="3599" y="1"/>
                    <a:pt x="3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8"/>
            <p:cNvSpPr/>
            <p:nvPr/>
          </p:nvSpPr>
          <p:spPr>
            <a:xfrm>
              <a:off x="4740721" y="3085998"/>
              <a:ext cx="83606" cy="65500"/>
            </a:xfrm>
            <a:custGeom>
              <a:avLst/>
              <a:gdLst/>
              <a:ahLst/>
              <a:cxnLst/>
              <a:rect l="l" t="t" r="r" b="b"/>
              <a:pathLst>
                <a:path w="1750" h="1371" extrusionOk="0">
                  <a:moveTo>
                    <a:pt x="1558" y="0"/>
                  </a:moveTo>
                  <a:cubicBezTo>
                    <a:pt x="1471" y="0"/>
                    <a:pt x="1392" y="65"/>
                    <a:pt x="1373" y="158"/>
                  </a:cubicBezTo>
                  <a:cubicBezTo>
                    <a:pt x="1282" y="625"/>
                    <a:pt x="819" y="988"/>
                    <a:pt x="345" y="988"/>
                  </a:cubicBezTo>
                  <a:cubicBezTo>
                    <a:pt x="307" y="988"/>
                    <a:pt x="269" y="985"/>
                    <a:pt x="232" y="981"/>
                  </a:cubicBezTo>
                  <a:cubicBezTo>
                    <a:pt x="221" y="979"/>
                    <a:pt x="210" y="978"/>
                    <a:pt x="200" y="978"/>
                  </a:cubicBezTo>
                  <a:cubicBezTo>
                    <a:pt x="109" y="978"/>
                    <a:pt x="29" y="1050"/>
                    <a:pt x="17" y="1142"/>
                  </a:cubicBezTo>
                  <a:cubicBezTo>
                    <a:pt x="0" y="1248"/>
                    <a:pt x="75" y="1346"/>
                    <a:pt x="181" y="1360"/>
                  </a:cubicBezTo>
                  <a:cubicBezTo>
                    <a:pt x="236" y="1367"/>
                    <a:pt x="290" y="1370"/>
                    <a:pt x="343" y="1370"/>
                  </a:cubicBezTo>
                  <a:cubicBezTo>
                    <a:pt x="1000" y="1370"/>
                    <a:pt x="1620" y="880"/>
                    <a:pt x="1747" y="227"/>
                  </a:cubicBezTo>
                  <a:cubicBezTo>
                    <a:pt x="1749" y="200"/>
                    <a:pt x="1749" y="174"/>
                    <a:pt x="1744" y="147"/>
                  </a:cubicBezTo>
                  <a:cubicBezTo>
                    <a:pt x="1724" y="77"/>
                    <a:pt x="1668" y="18"/>
                    <a:pt x="1596" y="4"/>
                  </a:cubicBezTo>
                  <a:cubicBezTo>
                    <a:pt x="1583" y="1"/>
                    <a:pt x="1571" y="0"/>
                    <a:pt x="1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2" name="Google Shape;6942;p78"/>
          <p:cNvGrpSpPr/>
          <p:nvPr/>
        </p:nvGrpSpPr>
        <p:grpSpPr>
          <a:xfrm>
            <a:off x="4475589" y="1418095"/>
            <a:ext cx="921748" cy="880101"/>
            <a:chOff x="7056089" y="1522357"/>
            <a:chExt cx="921748" cy="880101"/>
          </a:xfrm>
        </p:grpSpPr>
        <p:sp>
          <p:nvSpPr>
            <p:cNvPr id="6943" name="Google Shape;6943;p78"/>
            <p:cNvSpPr/>
            <p:nvPr/>
          </p:nvSpPr>
          <p:spPr>
            <a:xfrm>
              <a:off x="7056089" y="1522357"/>
              <a:ext cx="921748" cy="880101"/>
            </a:xfrm>
            <a:custGeom>
              <a:avLst/>
              <a:gdLst/>
              <a:ahLst/>
              <a:cxnLst/>
              <a:rect l="l" t="t" r="r" b="b"/>
              <a:pathLst>
                <a:path w="31384" h="29966" extrusionOk="0">
                  <a:moveTo>
                    <a:pt x="17755" y="1"/>
                  </a:moveTo>
                  <a:cubicBezTo>
                    <a:pt x="17174" y="1"/>
                    <a:pt x="16563" y="79"/>
                    <a:pt x="15937" y="232"/>
                  </a:cubicBezTo>
                  <a:cubicBezTo>
                    <a:pt x="14474" y="592"/>
                    <a:pt x="13444" y="1241"/>
                    <a:pt x="12722" y="1963"/>
                  </a:cubicBezTo>
                  <a:cubicBezTo>
                    <a:pt x="11940" y="1607"/>
                    <a:pt x="11143" y="1425"/>
                    <a:pt x="10353" y="1425"/>
                  </a:cubicBezTo>
                  <a:cubicBezTo>
                    <a:pt x="10130" y="1425"/>
                    <a:pt x="9904" y="1439"/>
                    <a:pt x="9682" y="1469"/>
                  </a:cubicBezTo>
                  <a:cubicBezTo>
                    <a:pt x="8513" y="1626"/>
                    <a:pt x="6835" y="2280"/>
                    <a:pt x="5489" y="4501"/>
                  </a:cubicBezTo>
                  <a:cubicBezTo>
                    <a:pt x="4761" y="5705"/>
                    <a:pt x="4414" y="6953"/>
                    <a:pt x="4450" y="8178"/>
                  </a:cubicBezTo>
                  <a:cubicBezTo>
                    <a:pt x="4326" y="8221"/>
                    <a:pt x="4205" y="8267"/>
                    <a:pt x="4085" y="8314"/>
                  </a:cubicBezTo>
                  <a:cubicBezTo>
                    <a:pt x="3105" y="8709"/>
                    <a:pt x="1" y="10353"/>
                    <a:pt x="1121" y="14906"/>
                  </a:cubicBezTo>
                  <a:cubicBezTo>
                    <a:pt x="1458" y="16279"/>
                    <a:pt x="2086" y="17412"/>
                    <a:pt x="2973" y="18265"/>
                  </a:cubicBezTo>
                  <a:cubicBezTo>
                    <a:pt x="2413" y="19393"/>
                    <a:pt x="2333" y="20396"/>
                    <a:pt x="2410" y="21149"/>
                  </a:cubicBezTo>
                  <a:cubicBezTo>
                    <a:pt x="2528" y="22318"/>
                    <a:pt x="3144" y="23996"/>
                    <a:pt x="5388" y="25356"/>
                  </a:cubicBezTo>
                  <a:cubicBezTo>
                    <a:pt x="6573" y="26075"/>
                    <a:pt x="7776" y="26438"/>
                    <a:pt x="8963" y="26438"/>
                  </a:cubicBezTo>
                  <a:lnTo>
                    <a:pt x="9020" y="26438"/>
                  </a:lnTo>
                  <a:cubicBezTo>
                    <a:pt x="9057" y="26548"/>
                    <a:pt x="9098" y="26656"/>
                    <a:pt x="9141" y="26763"/>
                  </a:cubicBezTo>
                  <a:cubicBezTo>
                    <a:pt x="9962" y="28798"/>
                    <a:pt x="11710" y="29966"/>
                    <a:pt x="13933" y="29966"/>
                  </a:cubicBezTo>
                  <a:cubicBezTo>
                    <a:pt x="14518" y="29966"/>
                    <a:pt x="15145" y="29885"/>
                    <a:pt x="15793" y="29719"/>
                  </a:cubicBezTo>
                  <a:cubicBezTo>
                    <a:pt x="17322" y="29345"/>
                    <a:pt x="18387" y="28670"/>
                    <a:pt x="19132" y="27924"/>
                  </a:cubicBezTo>
                  <a:cubicBezTo>
                    <a:pt x="20049" y="28375"/>
                    <a:pt x="20868" y="28499"/>
                    <a:pt x="21496" y="28499"/>
                  </a:cubicBezTo>
                  <a:cubicBezTo>
                    <a:pt x="21659" y="28499"/>
                    <a:pt x="21822" y="28490"/>
                    <a:pt x="21988" y="28475"/>
                  </a:cubicBezTo>
                  <a:cubicBezTo>
                    <a:pt x="23167" y="28355"/>
                    <a:pt x="24862" y="27731"/>
                    <a:pt x="26239" y="25456"/>
                  </a:cubicBezTo>
                  <a:cubicBezTo>
                    <a:pt x="27012" y="24181"/>
                    <a:pt x="27304" y="23008"/>
                    <a:pt x="27328" y="21985"/>
                  </a:cubicBezTo>
                  <a:cubicBezTo>
                    <a:pt x="27371" y="21969"/>
                    <a:pt x="27414" y="21954"/>
                    <a:pt x="27456" y="21935"/>
                  </a:cubicBezTo>
                  <a:cubicBezTo>
                    <a:pt x="30175" y="20837"/>
                    <a:pt x="31384" y="18198"/>
                    <a:pt x="30609" y="15050"/>
                  </a:cubicBezTo>
                  <a:cubicBezTo>
                    <a:pt x="30252" y="13600"/>
                    <a:pt x="29625" y="12570"/>
                    <a:pt x="28923" y="11841"/>
                  </a:cubicBezTo>
                  <a:cubicBezTo>
                    <a:pt x="29464" y="10645"/>
                    <a:pt x="29507" y="9594"/>
                    <a:pt x="29402" y="8818"/>
                  </a:cubicBezTo>
                  <a:cubicBezTo>
                    <a:pt x="29242" y="7644"/>
                    <a:pt x="28581" y="5961"/>
                    <a:pt x="26340" y="4604"/>
                  </a:cubicBezTo>
                  <a:cubicBezTo>
                    <a:pt x="25183" y="3903"/>
                    <a:pt x="24004" y="3541"/>
                    <a:pt x="22835" y="3527"/>
                  </a:cubicBezTo>
                  <a:cubicBezTo>
                    <a:pt x="22819" y="3483"/>
                    <a:pt x="22801" y="3437"/>
                    <a:pt x="22784" y="3393"/>
                  </a:cubicBezTo>
                  <a:cubicBezTo>
                    <a:pt x="21914" y="1237"/>
                    <a:pt x="20079" y="1"/>
                    <a:pt x="17755" y="1"/>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8"/>
            <p:cNvSpPr/>
            <p:nvPr/>
          </p:nvSpPr>
          <p:spPr>
            <a:xfrm>
              <a:off x="7563397" y="2035627"/>
              <a:ext cx="232464" cy="254403"/>
            </a:xfrm>
            <a:custGeom>
              <a:avLst/>
              <a:gdLst/>
              <a:ahLst/>
              <a:cxnLst/>
              <a:rect l="l" t="t" r="r" b="b"/>
              <a:pathLst>
                <a:path w="7915" h="8662" extrusionOk="0">
                  <a:moveTo>
                    <a:pt x="6979" y="3762"/>
                  </a:moveTo>
                  <a:cubicBezTo>
                    <a:pt x="6995" y="3923"/>
                    <a:pt x="7000" y="4085"/>
                    <a:pt x="6993" y="4248"/>
                  </a:cubicBezTo>
                  <a:cubicBezTo>
                    <a:pt x="6999" y="4086"/>
                    <a:pt x="6995" y="3923"/>
                    <a:pt x="6979" y="3762"/>
                  </a:cubicBezTo>
                  <a:close/>
                  <a:moveTo>
                    <a:pt x="73" y="0"/>
                  </a:moveTo>
                  <a:cubicBezTo>
                    <a:pt x="71" y="0"/>
                    <a:pt x="69" y="0"/>
                    <a:pt x="68" y="0"/>
                  </a:cubicBezTo>
                  <a:cubicBezTo>
                    <a:pt x="58" y="0"/>
                    <a:pt x="45" y="3"/>
                    <a:pt x="36" y="13"/>
                  </a:cubicBezTo>
                  <a:cubicBezTo>
                    <a:pt x="9" y="29"/>
                    <a:pt x="1" y="63"/>
                    <a:pt x="14" y="90"/>
                  </a:cubicBezTo>
                  <a:cubicBezTo>
                    <a:pt x="647" y="1454"/>
                    <a:pt x="1580" y="3878"/>
                    <a:pt x="1439" y="6030"/>
                  </a:cubicBezTo>
                  <a:cubicBezTo>
                    <a:pt x="1419" y="6373"/>
                    <a:pt x="1372" y="6712"/>
                    <a:pt x="1288" y="7035"/>
                  </a:cubicBezTo>
                  <a:cubicBezTo>
                    <a:pt x="1281" y="7057"/>
                    <a:pt x="1288" y="7078"/>
                    <a:pt x="1304" y="7095"/>
                  </a:cubicBezTo>
                  <a:cubicBezTo>
                    <a:pt x="2259" y="8109"/>
                    <a:pt x="3297" y="8662"/>
                    <a:pt x="4241" y="8662"/>
                  </a:cubicBezTo>
                  <a:cubicBezTo>
                    <a:pt x="4280" y="8662"/>
                    <a:pt x="4319" y="8661"/>
                    <a:pt x="4359" y="8659"/>
                  </a:cubicBezTo>
                  <a:cubicBezTo>
                    <a:pt x="4400" y="8658"/>
                    <a:pt x="4437" y="8652"/>
                    <a:pt x="4478" y="8650"/>
                  </a:cubicBezTo>
                  <a:cubicBezTo>
                    <a:pt x="5412" y="8554"/>
                    <a:pt x="6244" y="7917"/>
                    <a:pt x="6948" y="6758"/>
                  </a:cubicBezTo>
                  <a:cubicBezTo>
                    <a:pt x="7784" y="5375"/>
                    <a:pt x="7915" y="4049"/>
                    <a:pt x="7342" y="2812"/>
                  </a:cubicBezTo>
                  <a:cubicBezTo>
                    <a:pt x="7334" y="2787"/>
                    <a:pt x="7312" y="2773"/>
                    <a:pt x="7289" y="2773"/>
                  </a:cubicBezTo>
                  <a:cubicBezTo>
                    <a:pt x="7287" y="2773"/>
                    <a:pt x="7286" y="2773"/>
                    <a:pt x="7285" y="2773"/>
                  </a:cubicBezTo>
                  <a:cubicBezTo>
                    <a:pt x="7229" y="2774"/>
                    <a:pt x="7173" y="2775"/>
                    <a:pt x="7117" y="2775"/>
                  </a:cubicBezTo>
                  <a:cubicBezTo>
                    <a:pt x="6534" y="2775"/>
                    <a:pt x="5927" y="2714"/>
                    <a:pt x="5316" y="2595"/>
                  </a:cubicBezTo>
                  <a:cubicBezTo>
                    <a:pt x="4215" y="2386"/>
                    <a:pt x="3107" y="1994"/>
                    <a:pt x="2131" y="1473"/>
                  </a:cubicBezTo>
                  <a:cubicBezTo>
                    <a:pt x="2127" y="1470"/>
                    <a:pt x="2124" y="1467"/>
                    <a:pt x="2121" y="1467"/>
                  </a:cubicBezTo>
                  <a:cubicBezTo>
                    <a:pt x="2114" y="1466"/>
                    <a:pt x="2109" y="1460"/>
                    <a:pt x="2103" y="1459"/>
                  </a:cubicBezTo>
                  <a:cubicBezTo>
                    <a:pt x="2101" y="1459"/>
                    <a:pt x="2100" y="1456"/>
                    <a:pt x="2097" y="1456"/>
                  </a:cubicBezTo>
                  <a:cubicBezTo>
                    <a:pt x="1334" y="1047"/>
                    <a:pt x="652" y="557"/>
                    <a:pt x="118" y="17"/>
                  </a:cubicBezTo>
                  <a:cubicBezTo>
                    <a:pt x="107" y="7"/>
                    <a:pt x="90" y="0"/>
                    <a:pt x="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8"/>
            <p:cNvSpPr/>
            <p:nvPr/>
          </p:nvSpPr>
          <p:spPr>
            <a:xfrm>
              <a:off x="7553000" y="1884489"/>
              <a:ext cx="353204" cy="229203"/>
            </a:xfrm>
            <a:custGeom>
              <a:avLst/>
              <a:gdLst/>
              <a:ahLst/>
              <a:cxnLst/>
              <a:rect l="l" t="t" r="r" b="b"/>
              <a:pathLst>
                <a:path w="12026" h="7804" extrusionOk="0">
                  <a:moveTo>
                    <a:pt x="7195" y="0"/>
                  </a:moveTo>
                  <a:cubicBezTo>
                    <a:pt x="7079" y="0"/>
                    <a:pt x="6961" y="3"/>
                    <a:pt x="6840" y="10"/>
                  </a:cubicBezTo>
                  <a:cubicBezTo>
                    <a:pt x="4475" y="125"/>
                    <a:pt x="1879" y="1364"/>
                    <a:pt x="873" y="1892"/>
                  </a:cubicBezTo>
                  <a:cubicBezTo>
                    <a:pt x="848" y="1904"/>
                    <a:pt x="838" y="1929"/>
                    <a:pt x="838" y="1955"/>
                  </a:cubicBezTo>
                  <a:cubicBezTo>
                    <a:pt x="840" y="1983"/>
                    <a:pt x="860" y="2005"/>
                    <a:pt x="886" y="2010"/>
                  </a:cubicBezTo>
                  <a:cubicBezTo>
                    <a:pt x="929" y="2018"/>
                    <a:pt x="957" y="2026"/>
                    <a:pt x="986" y="2039"/>
                  </a:cubicBezTo>
                  <a:cubicBezTo>
                    <a:pt x="1350" y="2190"/>
                    <a:pt x="1535" y="2663"/>
                    <a:pt x="1534" y="3442"/>
                  </a:cubicBezTo>
                  <a:cubicBezTo>
                    <a:pt x="1534" y="4021"/>
                    <a:pt x="1209" y="4389"/>
                    <a:pt x="665" y="4419"/>
                  </a:cubicBezTo>
                  <a:cubicBezTo>
                    <a:pt x="641" y="4420"/>
                    <a:pt x="617" y="4420"/>
                    <a:pt x="592" y="4420"/>
                  </a:cubicBezTo>
                  <a:cubicBezTo>
                    <a:pt x="427" y="4420"/>
                    <a:pt x="255" y="4395"/>
                    <a:pt x="84" y="4340"/>
                  </a:cubicBezTo>
                  <a:cubicBezTo>
                    <a:pt x="79" y="4336"/>
                    <a:pt x="74" y="4336"/>
                    <a:pt x="69" y="4336"/>
                  </a:cubicBezTo>
                  <a:cubicBezTo>
                    <a:pt x="66" y="4336"/>
                    <a:pt x="64" y="4336"/>
                    <a:pt x="61" y="4336"/>
                  </a:cubicBezTo>
                  <a:cubicBezTo>
                    <a:pt x="43" y="4336"/>
                    <a:pt x="26" y="4346"/>
                    <a:pt x="14" y="4362"/>
                  </a:cubicBezTo>
                  <a:cubicBezTo>
                    <a:pt x="0" y="4383"/>
                    <a:pt x="3" y="4411"/>
                    <a:pt x="14" y="4434"/>
                  </a:cubicBezTo>
                  <a:cubicBezTo>
                    <a:pt x="795" y="5521"/>
                    <a:pt x="2161" y="6456"/>
                    <a:pt x="3710" y="7063"/>
                  </a:cubicBezTo>
                  <a:cubicBezTo>
                    <a:pt x="4897" y="7532"/>
                    <a:pt x="6194" y="7804"/>
                    <a:pt x="7418" y="7804"/>
                  </a:cubicBezTo>
                  <a:cubicBezTo>
                    <a:pt x="7507" y="7804"/>
                    <a:pt x="7595" y="7802"/>
                    <a:pt x="7683" y="7799"/>
                  </a:cubicBezTo>
                  <a:lnTo>
                    <a:pt x="7719" y="7792"/>
                  </a:lnTo>
                  <a:cubicBezTo>
                    <a:pt x="7726" y="7794"/>
                    <a:pt x="7753" y="7795"/>
                    <a:pt x="7760" y="7795"/>
                  </a:cubicBezTo>
                  <a:lnTo>
                    <a:pt x="7802" y="7794"/>
                  </a:lnTo>
                  <a:cubicBezTo>
                    <a:pt x="8492" y="7760"/>
                    <a:pt x="9115" y="7633"/>
                    <a:pt x="9653" y="7416"/>
                  </a:cubicBezTo>
                  <a:cubicBezTo>
                    <a:pt x="10795" y="6954"/>
                    <a:pt x="12025" y="5864"/>
                    <a:pt x="11396" y="3288"/>
                  </a:cubicBezTo>
                  <a:cubicBezTo>
                    <a:pt x="11034" y="1821"/>
                    <a:pt x="10267" y="830"/>
                    <a:pt x="9119" y="348"/>
                  </a:cubicBezTo>
                  <a:cubicBezTo>
                    <a:pt x="8736" y="190"/>
                    <a:pt x="8309" y="84"/>
                    <a:pt x="7843" y="35"/>
                  </a:cubicBezTo>
                  <a:cubicBezTo>
                    <a:pt x="7634" y="12"/>
                    <a:pt x="7418" y="0"/>
                    <a:pt x="7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8"/>
            <p:cNvSpPr/>
            <p:nvPr/>
          </p:nvSpPr>
          <p:spPr>
            <a:xfrm>
              <a:off x="7600756" y="1695581"/>
              <a:ext cx="255225" cy="225797"/>
            </a:xfrm>
            <a:custGeom>
              <a:avLst/>
              <a:gdLst/>
              <a:ahLst/>
              <a:cxnLst/>
              <a:rect l="l" t="t" r="r" b="b"/>
              <a:pathLst>
                <a:path w="8690" h="7688" extrusionOk="0">
                  <a:moveTo>
                    <a:pt x="4603" y="5174"/>
                  </a:moveTo>
                  <a:cubicBezTo>
                    <a:pt x="4603" y="5174"/>
                    <a:pt x="4605" y="5174"/>
                    <a:pt x="4608" y="5175"/>
                  </a:cubicBezTo>
                  <a:cubicBezTo>
                    <a:pt x="4552" y="5220"/>
                    <a:pt x="4497" y="5259"/>
                    <a:pt x="4437" y="5291"/>
                  </a:cubicBezTo>
                  <a:cubicBezTo>
                    <a:pt x="4495" y="5257"/>
                    <a:pt x="4551" y="5217"/>
                    <a:pt x="4603" y="5174"/>
                  </a:cubicBezTo>
                  <a:close/>
                  <a:moveTo>
                    <a:pt x="4218" y="0"/>
                  </a:moveTo>
                  <a:cubicBezTo>
                    <a:pt x="4161" y="0"/>
                    <a:pt x="4104" y="2"/>
                    <a:pt x="4048" y="4"/>
                  </a:cubicBezTo>
                  <a:cubicBezTo>
                    <a:pt x="3551" y="29"/>
                    <a:pt x="3065" y="161"/>
                    <a:pt x="2597" y="396"/>
                  </a:cubicBezTo>
                  <a:cubicBezTo>
                    <a:pt x="2577" y="406"/>
                    <a:pt x="2564" y="429"/>
                    <a:pt x="2565" y="453"/>
                  </a:cubicBezTo>
                  <a:cubicBezTo>
                    <a:pt x="2601" y="1732"/>
                    <a:pt x="2332" y="3139"/>
                    <a:pt x="1843" y="4435"/>
                  </a:cubicBezTo>
                  <a:cubicBezTo>
                    <a:pt x="1399" y="5618"/>
                    <a:pt x="771" y="6714"/>
                    <a:pt x="20" y="7538"/>
                  </a:cubicBezTo>
                  <a:cubicBezTo>
                    <a:pt x="1" y="7559"/>
                    <a:pt x="2" y="7595"/>
                    <a:pt x="23" y="7619"/>
                  </a:cubicBezTo>
                  <a:cubicBezTo>
                    <a:pt x="32" y="7632"/>
                    <a:pt x="51" y="7639"/>
                    <a:pt x="68" y="7639"/>
                  </a:cubicBezTo>
                  <a:cubicBezTo>
                    <a:pt x="70" y="7639"/>
                    <a:pt x="72" y="7639"/>
                    <a:pt x="73" y="7639"/>
                  </a:cubicBezTo>
                  <a:cubicBezTo>
                    <a:pt x="86" y="7639"/>
                    <a:pt x="96" y="7635"/>
                    <a:pt x="105" y="7631"/>
                  </a:cubicBezTo>
                  <a:cubicBezTo>
                    <a:pt x="136" y="7611"/>
                    <a:pt x="164" y="7589"/>
                    <a:pt x="190" y="7569"/>
                  </a:cubicBezTo>
                  <a:lnTo>
                    <a:pt x="190" y="7569"/>
                  </a:lnTo>
                  <a:cubicBezTo>
                    <a:pt x="164" y="7589"/>
                    <a:pt x="154" y="7625"/>
                    <a:pt x="171" y="7655"/>
                  </a:cubicBezTo>
                  <a:cubicBezTo>
                    <a:pt x="181" y="7676"/>
                    <a:pt x="202" y="7688"/>
                    <a:pt x="224" y="7688"/>
                  </a:cubicBezTo>
                  <a:cubicBezTo>
                    <a:pt x="226" y="7688"/>
                    <a:pt x="227" y="7688"/>
                    <a:pt x="228" y="7688"/>
                  </a:cubicBezTo>
                  <a:cubicBezTo>
                    <a:pt x="234" y="7688"/>
                    <a:pt x="246" y="7683"/>
                    <a:pt x="253" y="7680"/>
                  </a:cubicBezTo>
                  <a:cubicBezTo>
                    <a:pt x="1512" y="7104"/>
                    <a:pt x="3391" y="6395"/>
                    <a:pt x="5174" y="6308"/>
                  </a:cubicBezTo>
                  <a:cubicBezTo>
                    <a:pt x="5293" y="6302"/>
                    <a:pt x="5409" y="6299"/>
                    <a:pt x="5523" y="6299"/>
                  </a:cubicBezTo>
                  <a:cubicBezTo>
                    <a:pt x="5669" y="6299"/>
                    <a:pt x="5810" y="6304"/>
                    <a:pt x="5949" y="6313"/>
                  </a:cubicBezTo>
                  <a:cubicBezTo>
                    <a:pt x="6364" y="6338"/>
                    <a:pt x="6754" y="6406"/>
                    <a:pt x="7105" y="6510"/>
                  </a:cubicBezTo>
                  <a:cubicBezTo>
                    <a:pt x="7113" y="6513"/>
                    <a:pt x="7123" y="6513"/>
                    <a:pt x="7130" y="6513"/>
                  </a:cubicBezTo>
                  <a:cubicBezTo>
                    <a:pt x="7145" y="6513"/>
                    <a:pt x="7160" y="6506"/>
                    <a:pt x="7172" y="6493"/>
                  </a:cubicBezTo>
                  <a:cubicBezTo>
                    <a:pt x="7880" y="5729"/>
                    <a:pt x="8689" y="4545"/>
                    <a:pt x="8513" y="3242"/>
                  </a:cubicBezTo>
                  <a:cubicBezTo>
                    <a:pt x="8379" y="2279"/>
                    <a:pt x="7726" y="1436"/>
                    <a:pt x="6570" y="734"/>
                  </a:cubicBezTo>
                  <a:cubicBezTo>
                    <a:pt x="5766" y="247"/>
                    <a:pt x="4976" y="0"/>
                    <a:pt x="42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8"/>
            <p:cNvSpPr/>
            <p:nvPr/>
          </p:nvSpPr>
          <p:spPr>
            <a:xfrm>
              <a:off x="7378249" y="1994421"/>
              <a:ext cx="245798" cy="338460"/>
            </a:xfrm>
            <a:custGeom>
              <a:avLst/>
              <a:gdLst/>
              <a:ahLst/>
              <a:cxnLst/>
              <a:rect l="l" t="t" r="r" b="b"/>
              <a:pathLst>
                <a:path w="8369" h="11524" extrusionOk="0">
                  <a:moveTo>
                    <a:pt x="2500" y="2010"/>
                  </a:moveTo>
                  <a:lnTo>
                    <a:pt x="2504" y="2073"/>
                  </a:lnTo>
                  <a:cubicBezTo>
                    <a:pt x="2501" y="2080"/>
                    <a:pt x="2495" y="2085"/>
                    <a:pt x="2494" y="2091"/>
                  </a:cubicBezTo>
                  <a:lnTo>
                    <a:pt x="2494" y="2091"/>
                  </a:lnTo>
                  <a:cubicBezTo>
                    <a:pt x="2495" y="2085"/>
                    <a:pt x="2501" y="2080"/>
                    <a:pt x="2502" y="2074"/>
                  </a:cubicBezTo>
                  <a:lnTo>
                    <a:pt x="2500" y="2010"/>
                  </a:lnTo>
                  <a:close/>
                  <a:moveTo>
                    <a:pt x="5734" y="2167"/>
                  </a:moveTo>
                  <a:cubicBezTo>
                    <a:pt x="5815" y="2363"/>
                    <a:pt x="5898" y="2555"/>
                    <a:pt x="5976" y="2751"/>
                  </a:cubicBezTo>
                  <a:cubicBezTo>
                    <a:pt x="5896" y="2557"/>
                    <a:pt x="5813" y="2363"/>
                    <a:pt x="5732" y="2167"/>
                  </a:cubicBezTo>
                  <a:close/>
                  <a:moveTo>
                    <a:pt x="5103" y="1"/>
                  </a:moveTo>
                  <a:cubicBezTo>
                    <a:pt x="5096" y="1"/>
                    <a:pt x="5091" y="5"/>
                    <a:pt x="5084" y="6"/>
                  </a:cubicBezTo>
                  <a:cubicBezTo>
                    <a:pt x="5059" y="15"/>
                    <a:pt x="5043" y="38"/>
                    <a:pt x="5043" y="63"/>
                  </a:cubicBezTo>
                  <a:cubicBezTo>
                    <a:pt x="5044" y="556"/>
                    <a:pt x="4929" y="1194"/>
                    <a:pt x="4362" y="1459"/>
                  </a:cubicBezTo>
                  <a:cubicBezTo>
                    <a:pt x="4183" y="1553"/>
                    <a:pt x="4012" y="1604"/>
                    <a:pt x="3852" y="1613"/>
                  </a:cubicBezTo>
                  <a:cubicBezTo>
                    <a:pt x="3836" y="1614"/>
                    <a:pt x="3819" y="1614"/>
                    <a:pt x="3802" y="1614"/>
                  </a:cubicBezTo>
                  <a:cubicBezTo>
                    <a:pt x="3650" y="1614"/>
                    <a:pt x="3517" y="1572"/>
                    <a:pt x="3407" y="1490"/>
                  </a:cubicBezTo>
                  <a:cubicBezTo>
                    <a:pt x="3183" y="1326"/>
                    <a:pt x="3085" y="1032"/>
                    <a:pt x="3145" y="704"/>
                  </a:cubicBezTo>
                  <a:cubicBezTo>
                    <a:pt x="3155" y="663"/>
                    <a:pt x="3169" y="604"/>
                    <a:pt x="3193" y="535"/>
                  </a:cubicBezTo>
                  <a:cubicBezTo>
                    <a:pt x="3202" y="510"/>
                    <a:pt x="3193" y="476"/>
                    <a:pt x="3166" y="462"/>
                  </a:cubicBezTo>
                  <a:cubicBezTo>
                    <a:pt x="3157" y="456"/>
                    <a:pt x="3146" y="450"/>
                    <a:pt x="3134" y="450"/>
                  </a:cubicBezTo>
                  <a:cubicBezTo>
                    <a:pt x="3133" y="450"/>
                    <a:pt x="3132" y="450"/>
                    <a:pt x="3130" y="451"/>
                  </a:cubicBezTo>
                  <a:cubicBezTo>
                    <a:pt x="3115" y="451"/>
                    <a:pt x="3101" y="458"/>
                    <a:pt x="3088" y="469"/>
                  </a:cubicBezTo>
                  <a:cubicBezTo>
                    <a:pt x="1420" y="2066"/>
                    <a:pt x="167" y="4937"/>
                    <a:pt x="43" y="7450"/>
                  </a:cubicBezTo>
                  <a:cubicBezTo>
                    <a:pt x="46" y="7483"/>
                    <a:pt x="47" y="7497"/>
                    <a:pt x="43" y="7506"/>
                  </a:cubicBezTo>
                  <a:cubicBezTo>
                    <a:pt x="0" y="8411"/>
                    <a:pt x="111" y="9178"/>
                    <a:pt x="366" y="9804"/>
                  </a:cubicBezTo>
                  <a:cubicBezTo>
                    <a:pt x="607" y="10398"/>
                    <a:pt x="970" y="10844"/>
                    <a:pt x="1447" y="11131"/>
                  </a:cubicBezTo>
                  <a:cubicBezTo>
                    <a:pt x="1875" y="11392"/>
                    <a:pt x="2392" y="11524"/>
                    <a:pt x="2989" y="11524"/>
                  </a:cubicBezTo>
                  <a:cubicBezTo>
                    <a:pt x="3056" y="11524"/>
                    <a:pt x="3123" y="11522"/>
                    <a:pt x="3192" y="11519"/>
                  </a:cubicBezTo>
                  <a:cubicBezTo>
                    <a:pt x="3522" y="11502"/>
                    <a:pt x="3884" y="11448"/>
                    <a:pt x="4260" y="11355"/>
                  </a:cubicBezTo>
                  <a:cubicBezTo>
                    <a:pt x="4338" y="11335"/>
                    <a:pt x="4412" y="11317"/>
                    <a:pt x="4486" y="11295"/>
                  </a:cubicBezTo>
                  <a:cubicBezTo>
                    <a:pt x="5849" y="10909"/>
                    <a:pt x="6776" y="10153"/>
                    <a:pt x="7253" y="9049"/>
                  </a:cubicBezTo>
                  <a:cubicBezTo>
                    <a:pt x="8368" y="6452"/>
                    <a:pt x="6722" y="2587"/>
                    <a:pt x="5962" y="1046"/>
                  </a:cubicBezTo>
                  <a:cubicBezTo>
                    <a:pt x="5940" y="1006"/>
                    <a:pt x="5919" y="963"/>
                    <a:pt x="5899" y="926"/>
                  </a:cubicBezTo>
                  <a:lnTo>
                    <a:pt x="5899" y="925"/>
                  </a:lnTo>
                  <a:cubicBezTo>
                    <a:pt x="5899" y="923"/>
                    <a:pt x="5899" y="923"/>
                    <a:pt x="5896" y="919"/>
                  </a:cubicBezTo>
                  <a:lnTo>
                    <a:pt x="5896" y="918"/>
                  </a:lnTo>
                  <a:cubicBezTo>
                    <a:pt x="5775" y="677"/>
                    <a:pt x="5682" y="506"/>
                    <a:pt x="5637" y="428"/>
                  </a:cubicBezTo>
                  <a:cubicBezTo>
                    <a:pt x="5633" y="416"/>
                    <a:pt x="5623" y="411"/>
                    <a:pt x="5616" y="406"/>
                  </a:cubicBezTo>
                  <a:cubicBezTo>
                    <a:pt x="5438" y="301"/>
                    <a:pt x="5281" y="171"/>
                    <a:pt x="5156" y="23"/>
                  </a:cubicBezTo>
                  <a:cubicBezTo>
                    <a:pt x="5141" y="9"/>
                    <a:pt x="5121" y="1"/>
                    <a:pt x="51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8"/>
            <p:cNvSpPr/>
            <p:nvPr/>
          </p:nvSpPr>
          <p:spPr>
            <a:xfrm>
              <a:off x="7512176" y="1899204"/>
              <a:ext cx="51926" cy="67052"/>
            </a:xfrm>
            <a:custGeom>
              <a:avLst/>
              <a:gdLst/>
              <a:ahLst/>
              <a:cxnLst/>
              <a:rect l="l" t="t" r="r" b="b"/>
              <a:pathLst>
                <a:path w="1768" h="2283" extrusionOk="0">
                  <a:moveTo>
                    <a:pt x="830" y="0"/>
                  </a:moveTo>
                  <a:cubicBezTo>
                    <a:pt x="813" y="0"/>
                    <a:pt x="795" y="0"/>
                    <a:pt x="778" y="1"/>
                  </a:cubicBezTo>
                  <a:cubicBezTo>
                    <a:pt x="682" y="7"/>
                    <a:pt x="584" y="23"/>
                    <a:pt x="490" y="51"/>
                  </a:cubicBezTo>
                  <a:cubicBezTo>
                    <a:pt x="385" y="82"/>
                    <a:pt x="305" y="152"/>
                    <a:pt x="244" y="262"/>
                  </a:cubicBezTo>
                  <a:cubicBezTo>
                    <a:pt x="0" y="715"/>
                    <a:pt x="194" y="1719"/>
                    <a:pt x="288" y="2127"/>
                  </a:cubicBezTo>
                  <a:lnTo>
                    <a:pt x="321" y="2237"/>
                  </a:lnTo>
                  <a:cubicBezTo>
                    <a:pt x="329" y="2264"/>
                    <a:pt x="353" y="2283"/>
                    <a:pt x="379" y="2283"/>
                  </a:cubicBezTo>
                  <a:cubicBezTo>
                    <a:pt x="381" y="2283"/>
                    <a:pt x="383" y="2283"/>
                    <a:pt x="385" y="2283"/>
                  </a:cubicBezTo>
                  <a:lnTo>
                    <a:pt x="386" y="2283"/>
                  </a:lnTo>
                  <a:cubicBezTo>
                    <a:pt x="418" y="2280"/>
                    <a:pt x="440" y="2257"/>
                    <a:pt x="443" y="2226"/>
                  </a:cubicBezTo>
                  <a:lnTo>
                    <a:pt x="459" y="2082"/>
                  </a:lnTo>
                  <a:cubicBezTo>
                    <a:pt x="459" y="2110"/>
                    <a:pt x="477" y="2137"/>
                    <a:pt x="506" y="2145"/>
                  </a:cubicBezTo>
                  <a:cubicBezTo>
                    <a:pt x="512" y="2146"/>
                    <a:pt x="519" y="2146"/>
                    <a:pt x="526" y="2146"/>
                  </a:cubicBezTo>
                  <a:cubicBezTo>
                    <a:pt x="549" y="2146"/>
                    <a:pt x="570" y="2132"/>
                    <a:pt x="584" y="2105"/>
                  </a:cubicBezTo>
                  <a:cubicBezTo>
                    <a:pt x="591" y="2090"/>
                    <a:pt x="598" y="2075"/>
                    <a:pt x="606" y="2059"/>
                  </a:cubicBezTo>
                  <a:lnTo>
                    <a:pt x="606" y="2059"/>
                  </a:lnTo>
                  <a:cubicBezTo>
                    <a:pt x="597" y="2083"/>
                    <a:pt x="606" y="2112"/>
                    <a:pt x="628" y="2127"/>
                  </a:cubicBezTo>
                  <a:cubicBezTo>
                    <a:pt x="640" y="2137"/>
                    <a:pt x="654" y="2140"/>
                    <a:pt x="668" y="2140"/>
                  </a:cubicBezTo>
                  <a:cubicBezTo>
                    <a:pt x="682" y="2139"/>
                    <a:pt x="698" y="2133"/>
                    <a:pt x="708" y="2123"/>
                  </a:cubicBezTo>
                  <a:cubicBezTo>
                    <a:pt x="1470" y="1401"/>
                    <a:pt x="1768" y="773"/>
                    <a:pt x="1547" y="354"/>
                  </a:cubicBezTo>
                  <a:cubicBezTo>
                    <a:pt x="1431" y="136"/>
                    <a:pt x="1152" y="0"/>
                    <a:pt x="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8"/>
            <p:cNvSpPr/>
            <p:nvPr/>
          </p:nvSpPr>
          <p:spPr>
            <a:xfrm>
              <a:off x="7524453" y="1946460"/>
              <a:ext cx="69930" cy="64085"/>
            </a:xfrm>
            <a:custGeom>
              <a:avLst/>
              <a:gdLst/>
              <a:ahLst/>
              <a:cxnLst/>
              <a:rect l="l" t="t" r="r" b="b"/>
              <a:pathLst>
                <a:path w="2381" h="2182" extrusionOk="0">
                  <a:moveTo>
                    <a:pt x="1673" y="0"/>
                  </a:moveTo>
                  <a:cubicBezTo>
                    <a:pt x="1660" y="0"/>
                    <a:pt x="1647" y="1"/>
                    <a:pt x="1633" y="2"/>
                  </a:cubicBezTo>
                  <a:cubicBezTo>
                    <a:pt x="1183" y="23"/>
                    <a:pt x="620" y="422"/>
                    <a:pt x="328" y="654"/>
                  </a:cubicBezTo>
                  <a:cubicBezTo>
                    <a:pt x="269" y="708"/>
                    <a:pt x="216" y="756"/>
                    <a:pt x="158" y="808"/>
                  </a:cubicBezTo>
                  <a:cubicBezTo>
                    <a:pt x="138" y="823"/>
                    <a:pt x="129" y="855"/>
                    <a:pt x="141" y="879"/>
                  </a:cubicBezTo>
                  <a:cubicBezTo>
                    <a:pt x="150" y="903"/>
                    <a:pt x="176" y="917"/>
                    <a:pt x="202" y="920"/>
                  </a:cubicBezTo>
                  <a:lnTo>
                    <a:pt x="176" y="921"/>
                  </a:lnTo>
                  <a:cubicBezTo>
                    <a:pt x="148" y="923"/>
                    <a:pt x="126" y="941"/>
                    <a:pt x="122" y="970"/>
                  </a:cubicBezTo>
                  <a:cubicBezTo>
                    <a:pt x="112" y="994"/>
                    <a:pt x="125" y="1025"/>
                    <a:pt x="150" y="1038"/>
                  </a:cubicBezTo>
                  <a:cubicBezTo>
                    <a:pt x="132" y="1030"/>
                    <a:pt x="116" y="1021"/>
                    <a:pt x="101" y="1010"/>
                  </a:cubicBezTo>
                  <a:cubicBezTo>
                    <a:pt x="89" y="1003"/>
                    <a:pt x="76" y="1000"/>
                    <a:pt x="65" y="1000"/>
                  </a:cubicBezTo>
                  <a:cubicBezTo>
                    <a:pt x="52" y="1000"/>
                    <a:pt x="41" y="1006"/>
                    <a:pt x="32" y="1013"/>
                  </a:cubicBezTo>
                  <a:cubicBezTo>
                    <a:pt x="9" y="1023"/>
                    <a:pt x="1" y="1048"/>
                    <a:pt x="4" y="1072"/>
                  </a:cubicBezTo>
                  <a:lnTo>
                    <a:pt x="11" y="1108"/>
                  </a:lnTo>
                  <a:cubicBezTo>
                    <a:pt x="111" y="1436"/>
                    <a:pt x="358" y="1726"/>
                    <a:pt x="712" y="1933"/>
                  </a:cubicBezTo>
                  <a:cubicBezTo>
                    <a:pt x="713" y="1934"/>
                    <a:pt x="740" y="1953"/>
                    <a:pt x="744" y="1954"/>
                  </a:cubicBezTo>
                  <a:cubicBezTo>
                    <a:pt x="1011" y="2100"/>
                    <a:pt x="1297" y="2182"/>
                    <a:pt x="1558" y="2182"/>
                  </a:cubicBezTo>
                  <a:cubicBezTo>
                    <a:pt x="1579" y="2182"/>
                    <a:pt x="1600" y="2181"/>
                    <a:pt x="1620" y="2180"/>
                  </a:cubicBezTo>
                  <a:lnTo>
                    <a:pt x="1627" y="2180"/>
                  </a:lnTo>
                  <a:cubicBezTo>
                    <a:pt x="1855" y="2169"/>
                    <a:pt x="2379" y="2059"/>
                    <a:pt x="2381" y="1329"/>
                  </a:cubicBezTo>
                  <a:cubicBezTo>
                    <a:pt x="2381" y="608"/>
                    <a:pt x="2223" y="178"/>
                    <a:pt x="1909" y="46"/>
                  </a:cubicBezTo>
                  <a:cubicBezTo>
                    <a:pt x="1839" y="16"/>
                    <a:pt x="1759" y="0"/>
                    <a:pt x="1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8"/>
            <p:cNvSpPr/>
            <p:nvPr/>
          </p:nvSpPr>
          <p:spPr>
            <a:xfrm>
              <a:off x="7249285" y="1633816"/>
              <a:ext cx="238249" cy="268383"/>
            </a:xfrm>
            <a:custGeom>
              <a:avLst/>
              <a:gdLst/>
              <a:ahLst/>
              <a:cxnLst/>
              <a:rect l="l" t="t" r="r" b="b"/>
              <a:pathLst>
                <a:path w="8112" h="9138" extrusionOk="0">
                  <a:moveTo>
                    <a:pt x="3759" y="1"/>
                  </a:moveTo>
                  <a:cubicBezTo>
                    <a:pt x="3716" y="1"/>
                    <a:pt x="3673" y="2"/>
                    <a:pt x="3631" y="4"/>
                  </a:cubicBezTo>
                  <a:cubicBezTo>
                    <a:pt x="3560" y="8"/>
                    <a:pt x="3488" y="13"/>
                    <a:pt x="3419" y="23"/>
                  </a:cubicBezTo>
                  <a:cubicBezTo>
                    <a:pt x="2463" y="151"/>
                    <a:pt x="1626" y="794"/>
                    <a:pt x="935" y="1935"/>
                  </a:cubicBezTo>
                  <a:cubicBezTo>
                    <a:pt x="31" y="3429"/>
                    <a:pt x="1" y="4875"/>
                    <a:pt x="841" y="6230"/>
                  </a:cubicBezTo>
                  <a:cubicBezTo>
                    <a:pt x="852" y="6247"/>
                    <a:pt x="869" y="6259"/>
                    <a:pt x="891" y="6260"/>
                  </a:cubicBezTo>
                  <a:cubicBezTo>
                    <a:pt x="1935" y="6319"/>
                    <a:pt x="3038" y="6559"/>
                    <a:pt x="4094" y="6937"/>
                  </a:cubicBezTo>
                  <a:cubicBezTo>
                    <a:pt x="5523" y="7448"/>
                    <a:pt x="6862" y="8210"/>
                    <a:pt x="7839" y="9111"/>
                  </a:cubicBezTo>
                  <a:cubicBezTo>
                    <a:pt x="7851" y="9123"/>
                    <a:pt x="7867" y="9130"/>
                    <a:pt x="7881" y="9130"/>
                  </a:cubicBezTo>
                  <a:cubicBezTo>
                    <a:pt x="7882" y="9130"/>
                    <a:pt x="7883" y="9130"/>
                    <a:pt x="7885" y="9130"/>
                  </a:cubicBezTo>
                  <a:cubicBezTo>
                    <a:pt x="7897" y="9130"/>
                    <a:pt x="7913" y="9123"/>
                    <a:pt x="7923" y="9116"/>
                  </a:cubicBezTo>
                  <a:cubicBezTo>
                    <a:pt x="7947" y="9094"/>
                    <a:pt x="7953" y="9059"/>
                    <a:pt x="7937" y="9033"/>
                  </a:cubicBezTo>
                  <a:lnTo>
                    <a:pt x="7937" y="9033"/>
                  </a:lnTo>
                  <a:cubicBezTo>
                    <a:pt x="7953" y="9059"/>
                    <a:pt x="7969" y="9083"/>
                    <a:pt x="7987" y="9107"/>
                  </a:cubicBezTo>
                  <a:cubicBezTo>
                    <a:pt x="7997" y="9125"/>
                    <a:pt x="8018" y="9137"/>
                    <a:pt x="8040" y="9137"/>
                  </a:cubicBezTo>
                  <a:cubicBezTo>
                    <a:pt x="8042" y="9137"/>
                    <a:pt x="8043" y="9137"/>
                    <a:pt x="8044" y="9137"/>
                  </a:cubicBezTo>
                  <a:cubicBezTo>
                    <a:pt x="8051" y="9137"/>
                    <a:pt x="8061" y="9133"/>
                    <a:pt x="8068" y="9128"/>
                  </a:cubicBezTo>
                  <a:cubicBezTo>
                    <a:pt x="8098" y="9114"/>
                    <a:pt x="8111" y="9079"/>
                    <a:pt x="8097" y="9047"/>
                  </a:cubicBezTo>
                  <a:cubicBezTo>
                    <a:pt x="7294" y="7281"/>
                    <a:pt x="6053" y="3949"/>
                    <a:pt x="6750" y="1472"/>
                  </a:cubicBezTo>
                  <a:cubicBezTo>
                    <a:pt x="6757" y="1450"/>
                    <a:pt x="6750" y="1427"/>
                    <a:pt x="6731" y="1411"/>
                  </a:cubicBezTo>
                  <a:cubicBezTo>
                    <a:pt x="6599" y="1286"/>
                    <a:pt x="6463" y="1170"/>
                    <a:pt x="6329" y="1062"/>
                  </a:cubicBezTo>
                  <a:lnTo>
                    <a:pt x="6328" y="1059"/>
                  </a:lnTo>
                  <a:cubicBezTo>
                    <a:pt x="5466" y="372"/>
                    <a:pt x="4574" y="1"/>
                    <a:pt x="3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8"/>
            <p:cNvSpPr/>
            <p:nvPr/>
          </p:nvSpPr>
          <p:spPr>
            <a:xfrm>
              <a:off x="7472850" y="1978150"/>
              <a:ext cx="50634" cy="59974"/>
            </a:xfrm>
            <a:custGeom>
              <a:avLst/>
              <a:gdLst/>
              <a:ahLst/>
              <a:cxnLst/>
              <a:rect l="l" t="t" r="r" b="b"/>
              <a:pathLst>
                <a:path w="1724" h="2042" extrusionOk="0">
                  <a:moveTo>
                    <a:pt x="1445" y="0"/>
                  </a:moveTo>
                  <a:cubicBezTo>
                    <a:pt x="1443" y="0"/>
                    <a:pt x="1442" y="0"/>
                    <a:pt x="1440" y="1"/>
                  </a:cubicBezTo>
                  <a:cubicBezTo>
                    <a:pt x="1435" y="1"/>
                    <a:pt x="1430" y="1"/>
                    <a:pt x="1426" y="5"/>
                  </a:cubicBezTo>
                  <a:cubicBezTo>
                    <a:pt x="288" y="412"/>
                    <a:pt x="85" y="1086"/>
                    <a:pt x="46" y="1282"/>
                  </a:cubicBezTo>
                  <a:cubicBezTo>
                    <a:pt x="1" y="1560"/>
                    <a:pt x="79" y="1808"/>
                    <a:pt x="261" y="1942"/>
                  </a:cubicBezTo>
                  <a:cubicBezTo>
                    <a:pt x="354" y="2008"/>
                    <a:pt x="467" y="2042"/>
                    <a:pt x="596" y="2042"/>
                  </a:cubicBezTo>
                  <a:cubicBezTo>
                    <a:pt x="606" y="2042"/>
                    <a:pt x="616" y="2042"/>
                    <a:pt x="626" y="2041"/>
                  </a:cubicBezTo>
                  <a:cubicBezTo>
                    <a:pt x="768" y="2034"/>
                    <a:pt x="923" y="1986"/>
                    <a:pt x="1084" y="1899"/>
                  </a:cubicBezTo>
                  <a:cubicBezTo>
                    <a:pt x="1717" y="1603"/>
                    <a:pt x="1724" y="752"/>
                    <a:pt x="1673" y="271"/>
                  </a:cubicBezTo>
                  <a:cubicBezTo>
                    <a:pt x="1668" y="241"/>
                    <a:pt x="1643" y="217"/>
                    <a:pt x="1611" y="217"/>
                  </a:cubicBezTo>
                  <a:cubicBezTo>
                    <a:pt x="1610" y="217"/>
                    <a:pt x="1607" y="214"/>
                    <a:pt x="1607" y="214"/>
                  </a:cubicBezTo>
                  <a:cubicBezTo>
                    <a:pt x="1579" y="217"/>
                    <a:pt x="1554" y="238"/>
                    <a:pt x="1547" y="267"/>
                  </a:cubicBezTo>
                  <a:cubicBezTo>
                    <a:pt x="1547" y="260"/>
                    <a:pt x="1550" y="254"/>
                    <a:pt x="1551" y="246"/>
                  </a:cubicBezTo>
                  <a:cubicBezTo>
                    <a:pt x="1557" y="214"/>
                    <a:pt x="1543" y="184"/>
                    <a:pt x="1514" y="170"/>
                  </a:cubicBezTo>
                  <a:cubicBezTo>
                    <a:pt x="1509" y="167"/>
                    <a:pt x="1503" y="166"/>
                    <a:pt x="1499" y="166"/>
                  </a:cubicBezTo>
                  <a:cubicBezTo>
                    <a:pt x="1494" y="166"/>
                    <a:pt x="1490" y="167"/>
                    <a:pt x="1486" y="167"/>
                  </a:cubicBezTo>
                  <a:cubicBezTo>
                    <a:pt x="1466" y="169"/>
                    <a:pt x="1445" y="176"/>
                    <a:pt x="1436" y="196"/>
                  </a:cubicBezTo>
                  <a:cubicBezTo>
                    <a:pt x="1416" y="221"/>
                    <a:pt x="1398" y="250"/>
                    <a:pt x="1376" y="277"/>
                  </a:cubicBezTo>
                  <a:cubicBezTo>
                    <a:pt x="1418" y="220"/>
                    <a:pt x="1460" y="160"/>
                    <a:pt x="1497" y="99"/>
                  </a:cubicBezTo>
                  <a:cubicBezTo>
                    <a:pt x="1512" y="76"/>
                    <a:pt x="1513" y="48"/>
                    <a:pt x="1496" y="26"/>
                  </a:cubicBezTo>
                  <a:cubicBezTo>
                    <a:pt x="1483" y="9"/>
                    <a:pt x="1465" y="0"/>
                    <a:pt x="14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8"/>
            <p:cNvSpPr/>
            <p:nvPr/>
          </p:nvSpPr>
          <p:spPr>
            <a:xfrm>
              <a:off x="7447503" y="1918881"/>
              <a:ext cx="70341" cy="58652"/>
            </a:xfrm>
            <a:custGeom>
              <a:avLst/>
              <a:gdLst/>
              <a:ahLst/>
              <a:cxnLst/>
              <a:rect l="l" t="t" r="r" b="b"/>
              <a:pathLst>
                <a:path w="2395" h="1997" extrusionOk="0">
                  <a:moveTo>
                    <a:pt x="1026" y="1"/>
                  </a:moveTo>
                  <a:cubicBezTo>
                    <a:pt x="1011" y="1"/>
                    <a:pt x="997" y="1"/>
                    <a:pt x="982" y="2"/>
                  </a:cubicBezTo>
                  <a:cubicBezTo>
                    <a:pt x="875" y="8"/>
                    <a:pt x="761" y="30"/>
                    <a:pt x="644" y="73"/>
                  </a:cubicBezTo>
                  <a:cubicBezTo>
                    <a:pt x="314" y="194"/>
                    <a:pt x="103" y="415"/>
                    <a:pt x="56" y="697"/>
                  </a:cubicBezTo>
                  <a:cubicBezTo>
                    <a:pt x="1" y="1019"/>
                    <a:pt x="160" y="1378"/>
                    <a:pt x="476" y="1633"/>
                  </a:cubicBezTo>
                  <a:cubicBezTo>
                    <a:pt x="645" y="1772"/>
                    <a:pt x="1009" y="1997"/>
                    <a:pt x="1571" y="1997"/>
                  </a:cubicBezTo>
                  <a:cubicBezTo>
                    <a:pt x="1605" y="1997"/>
                    <a:pt x="1640" y="1996"/>
                    <a:pt x="1675" y="1994"/>
                  </a:cubicBezTo>
                  <a:cubicBezTo>
                    <a:pt x="1843" y="1984"/>
                    <a:pt x="2017" y="1956"/>
                    <a:pt x="2194" y="1910"/>
                  </a:cubicBezTo>
                  <a:cubicBezTo>
                    <a:pt x="2195" y="1910"/>
                    <a:pt x="2279" y="1880"/>
                    <a:pt x="2279" y="1880"/>
                  </a:cubicBezTo>
                  <a:cubicBezTo>
                    <a:pt x="2302" y="1870"/>
                    <a:pt x="2318" y="1852"/>
                    <a:pt x="2322" y="1826"/>
                  </a:cubicBezTo>
                  <a:cubicBezTo>
                    <a:pt x="2323" y="1804"/>
                    <a:pt x="2313" y="1778"/>
                    <a:pt x="2292" y="1766"/>
                  </a:cubicBezTo>
                  <a:lnTo>
                    <a:pt x="2190" y="1707"/>
                  </a:lnTo>
                  <a:lnTo>
                    <a:pt x="2190" y="1707"/>
                  </a:lnTo>
                  <a:cubicBezTo>
                    <a:pt x="2197" y="1711"/>
                    <a:pt x="2207" y="1711"/>
                    <a:pt x="2214" y="1711"/>
                  </a:cubicBezTo>
                  <a:cubicBezTo>
                    <a:pt x="2229" y="1711"/>
                    <a:pt x="2245" y="1704"/>
                    <a:pt x="2258" y="1690"/>
                  </a:cubicBezTo>
                  <a:cubicBezTo>
                    <a:pt x="2275" y="1670"/>
                    <a:pt x="2279" y="1644"/>
                    <a:pt x="2266" y="1620"/>
                  </a:cubicBezTo>
                  <a:lnTo>
                    <a:pt x="2266" y="1620"/>
                  </a:lnTo>
                  <a:cubicBezTo>
                    <a:pt x="2271" y="1624"/>
                    <a:pt x="2272" y="1627"/>
                    <a:pt x="2275" y="1631"/>
                  </a:cubicBezTo>
                  <a:cubicBezTo>
                    <a:pt x="2286" y="1646"/>
                    <a:pt x="2304" y="1656"/>
                    <a:pt x="2322" y="1656"/>
                  </a:cubicBezTo>
                  <a:cubicBezTo>
                    <a:pt x="2324" y="1656"/>
                    <a:pt x="2327" y="1656"/>
                    <a:pt x="2329" y="1655"/>
                  </a:cubicBezTo>
                  <a:cubicBezTo>
                    <a:pt x="2336" y="1655"/>
                    <a:pt x="2345" y="1654"/>
                    <a:pt x="2352" y="1651"/>
                  </a:cubicBezTo>
                  <a:cubicBezTo>
                    <a:pt x="2380" y="1638"/>
                    <a:pt x="2395" y="1608"/>
                    <a:pt x="2387" y="1580"/>
                  </a:cubicBezTo>
                  <a:lnTo>
                    <a:pt x="2373" y="1514"/>
                  </a:lnTo>
                  <a:cubicBezTo>
                    <a:pt x="2315" y="1325"/>
                    <a:pt x="2215" y="1047"/>
                    <a:pt x="2068" y="781"/>
                  </a:cubicBezTo>
                  <a:cubicBezTo>
                    <a:pt x="2021" y="698"/>
                    <a:pt x="1969" y="619"/>
                    <a:pt x="1916" y="537"/>
                  </a:cubicBezTo>
                  <a:cubicBezTo>
                    <a:pt x="1779" y="349"/>
                    <a:pt x="1633" y="210"/>
                    <a:pt x="1476" y="122"/>
                  </a:cubicBezTo>
                  <a:cubicBezTo>
                    <a:pt x="1334" y="42"/>
                    <a:pt x="1183" y="1"/>
                    <a:pt x="10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8"/>
            <p:cNvSpPr/>
            <p:nvPr/>
          </p:nvSpPr>
          <p:spPr>
            <a:xfrm>
              <a:off x="7417017" y="1591729"/>
              <a:ext cx="279691" cy="356229"/>
            </a:xfrm>
            <a:custGeom>
              <a:avLst/>
              <a:gdLst/>
              <a:ahLst/>
              <a:cxnLst/>
              <a:rect l="l" t="t" r="r" b="b"/>
              <a:pathLst>
                <a:path w="9523" h="12129" extrusionOk="0">
                  <a:moveTo>
                    <a:pt x="5482" y="1"/>
                  </a:moveTo>
                  <a:cubicBezTo>
                    <a:pt x="5414" y="1"/>
                    <a:pt x="5344" y="2"/>
                    <a:pt x="5274" y="6"/>
                  </a:cubicBezTo>
                  <a:cubicBezTo>
                    <a:pt x="5093" y="16"/>
                    <a:pt x="4905" y="34"/>
                    <a:pt x="4710" y="68"/>
                  </a:cubicBezTo>
                  <a:cubicBezTo>
                    <a:pt x="4549" y="91"/>
                    <a:pt x="4384" y="127"/>
                    <a:pt x="4216" y="168"/>
                  </a:cubicBezTo>
                  <a:cubicBezTo>
                    <a:pt x="2804" y="514"/>
                    <a:pt x="1842" y="1265"/>
                    <a:pt x="1349" y="2401"/>
                  </a:cubicBezTo>
                  <a:cubicBezTo>
                    <a:pt x="0" y="5529"/>
                    <a:pt x="2597" y="10694"/>
                    <a:pt x="3131" y="11698"/>
                  </a:cubicBezTo>
                  <a:cubicBezTo>
                    <a:pt x="3140" y="11718"/>
                    <a:pt x="3161" y="11731"/>
                    <a:pt x="3184" y="11731"/>
                  </a:cubicBezTo>
                  <a:cubicBezTo>
                    <a:pt x="3185" y="11731"/>
                    <a:pt x="3186" y="11731"/>
                    <a:pt x="3188" y="11731"/>
                  </a:cubicBezTo>
                  <a:lnTo>
                    <a:pt x="3203" y="11731"/>
                  </a:lnTo>
                  <a:cubicBezTo>
                    <a:pt x="3233" y="11722"/>
                    <a:pt x="3250" y="11694"/>
                    <a:pt x="3247" y="11665"/>
                  </a:cubicBezTo>
                  <a:cubicBezTo>
                    <a:pt x="3215" y="11219"/>
                    <a:pt x="3259" y="10886"/>
                    <a:pt x="3373" y="10672"/>
                  </a:cubicBezTo>
                  <a:cubicBezTo>
                    <a:pt x="3447" y="10534"/>
                    <a:pt x="3555" y="10440"/>
                    <a:pt x="3695" y="10400"/>
                  </a:cubicBezTo>
                  <a:cubicBezTo>
                    <a:pt x="3800" y="10371"/>
                    <a:pt x="3908" y="10349"/>
                    <a:pt x="4015" y="10344"/>
                  </a:cubicBezTo>
                  <a:cubicBezTo>
                    <a:pt x="4037" y="10342"/>
                    <a:pt x="4059" y="10342"/>
                    <a:pt x="4080" y="10342"/>
                  </a:cubicBezTo>
                  <a:cubicBezTo>
                    <a:pt x="4362" y="10342"/>
                    <a:pt x="4610" y="10436"/>
                    <a:pt x="4771" y="10598"/>
                  </a:cubicBezTo>
                  <a:cubicBezTo>
                    <a:pt x="4825" y="10648"/>
                    <a:pt x="4865" y="10705"/>
                    <a:pt x="4899" y="10768"/>
                  </a:cubicBezTo>
                  <a:cubicBezTo>
                    <a:pt x="4998" y="10953"/>
                    <a:pt x="5093" y="11363"/>
                    <a:pt x="4622" y="12030"/>
                  </a:cubicBezTo>
                  <a:cubicBezTo>
                    <a:pt x="4606" y="12052"/>
                    <a:pt x="4607" y="12082"/>
                    <a:pt x="4625" y="12108"/>
                  </a:cubicBezTo>
                  <a:cubicBezTo>
                    <a:pt x="4630" y="12115"/>
                    <a:pt x="4636" y="12121"/>
                    <a:pt x="4643" y="12122"/>
                  </a:cubicBezTo>
                  <a:cubicBezTo>
                    <a:pt x="4652" y="12127"/>
                    <a:pt x="4660" y="12128"/>
                    <a:pt x="4669" y="12128"/>
                  </a:cubicBezTo>
                  <a:cubicBezTo>
                    <a:pt x="4671" y="12128"/>
                    <a:pt x="4674" y="12128"/>
                    <a:pt x="4677" y="12128"/>
                  </a:cubicBezTo>
                  <a:cubicBezTo>
                    <a:pt x="4684" y="12128"/>
                    <a:pt x="4693" y="12128"/>
                    <a:pt x="4700" y="12124"/>
                  </a:cubicBezTo>
                  <a:cubicBezTo>
                    <a:pt x="4771" y="12087"/>
                    <a:pt x="4845" y="12058"/>
                    <a:pt x="4921" y="12031"/>
                  </a:cubicBezTo>
                  <a:cubicBezTo>
                    <a:pt x="4926" y="12028"/>
                    <a:pt x="4934" y="12025"/>
                    <a:pt x="4941" y="12021"/>
                  </a:cubicBezTo>
                  <a:lnTo>
                    <a:pt x="4942" y="12021"/>
                  </a:lnTo>
                  <a:cubicBezTo>
                    <a:pt x="7698" y="10406"/>
                    <a:pt x="9522" y="4936"/>
                    <a:pt x="8303" y="1918"/>
                  </a:cubicBezTo>
                  <a:cubicBezTo>
                    <a:pt x="7795" y="661"/>
                    <a:pt x="6822" y="1"/>
                    <a:pt x="54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8"/>
            <p:cNvSpPr/>
            <p:nvPr/>
          </p:nvSpPr>
          <p:spPr>
            <a:xfrm>
              <a:off x="7192954" y="2001793"/>
              <a:ext cx="274521" cy="227059"/>
            </a:xfrm>
            <a:custGeom>
              <a:avLst/>
              <a:gdLst/>
              <a:ahLst/>
              <a:cxnLst/>
              <a:rect l="l" t="t" r="r" b="b"/>
              <a:pathLst>
                <a:path w="9347" h="7731" extrusionOk="0">
                  <a:moveTo>
                    <a:pt x="5569" y="6244"/>
                  </a:moveTo>
                  <a:lnTo>
                    <a:pt x="5570" y="6245"/>
                  </a:lnTo>
                  <a:cubicBezTo>
                    <a:pt x="5556" y="6252"/>
                    <a:pt x="5543" y="6258"/>
                    <a:pt x="5529" y="6262"/>
                  </a:cubicBezTo>
                  <a:cubicBezTo>
                    <a:pt x="5542" y="6256"/>
                    <a:pt x="5556" y="6251"/>
                    <a:pt x="5569" y="6244"/>
                  </a:cubicBezTo>
                  <a:close/>
                  <a:moveTo>
                    <a:pt x="9273" y="0"/>
                  </a:moveTo>
                  <a:cubicBezTo>
                    <a:pt x="9266" y="0"/>
                    <a:pt x="9259" y="4"/>
                    <a:pt x="9250" y="6"/>
                  </a:cubicBezTo>
                  <a:cubicBezTo>
                    <a:pt x="7887" y="611"/>
                    <a:pt x="5886" y="1346"/>
                    <a:pt x="3934" y="1486"/>
                  </a:cubicBezTo>
                  <a:lnTo>
                    <a:pt x="3932" y="1486"/>
                  </a:lnTo>
                  <a:cubicBezTo>
                    <a:pt x="3860" y="1494"/>
                    <a:pt x="3789" y="1498"/>
                    <a:pt x="3714" y="1501"/>
                  </a:cubicBezTo>
                  <a:cubicBezTo>
                    <a:pt x="3577" y="1508"/>
                    <a:pt x="3442" y="1512"/>
                    <a:pt x="3309" y="1512"/>
                  </a:cubicBezTo>
                  <a:cubicBezTo>
                    <a:pt x="2756" y="1512"/>
                    <a:pt x="2238" y="1452"/>
                    <a:pt x="1768" y="1337"/>
                  </a:cubicBezTo>
                  <a:cubicBezTo>
                    <a:pt x="1761" y="1336"/>
                    <a:pt x="1755" y="1336"/>
                    <a:pt x="1748" y="1336"/>
                  </a:cubicBezTo>
                  <a:cubicBezTo>
                    <a:pt x="1735" y="1336"/>
                    <a:pt x="1719" y="1343"/>
                    <a:pt x="1709" y="1353"/>
                  </a:cubicBezTo>
                  <a:cubicBezTo>
                    <a:pt x="571" y="2425"/>
                    <a:pt x="0" y="3573"/>
                    <a:pt x="103" y="4586"/>
                  </a:cubicBezTo>
                  <a:cubicBezTo>
                    <a:pt x="195" y="5509"/>
                    <a:pt x="821" y="6323"/>
                    <a:pt x="1953" y="7011"/>
                  </a:cubicBezTo>
                  <a:cubicBezTo>
                    <a:pt x="2594" y="7398"/>
                    <a:pt x="3232" y="7631"/>
                    <a:pt x="3860" y="7705"/>
                  </a:cubicBezTo>
                  <a:lnTo>
                    <a:pt x="3861" y="7705"/>
                  </a:lnTo>
                  <a:cubicBezTo>
                    <a:pt x="4006" y="7722"/>
                    <a:pt x="4150" y="7730"/>
                    <a:pt x="4292" y="7730"/>
                  </a:cubicBezTo>
                  <a:cubicBezTo>
                    <a:pt x="4351" y="7730"/>
                    <a:pt x="4409" y="7729"/>
                    <a:pt x="4468" y="7726"/>
                  </a:cubicBezTo>
                  <a:cubicBezTo>
                    <a:pt x="5050" y="7698"/>
                    <a:pt x="5626" y="7527"/>
                    <a:pt x="6178" y="7220"/>
                  </a:cubicBezTo>
                  <a:cubicBezTo>
                    <a:pt x="6198" y="7210"/>
                    <a:pt x="6211" y="7191"/>
                    <a:pt x="6212" y="7169"/>
                  </a:cubicBezTo>
                  <a:cubicBezTo>
                    <a:pt x="6338" y="4621"/>
                    <a:pt x="7614" y="1721"/>
                    <a:pt x="9318" y="111"/>
                  </a:cubicBezTo>
                  <a:cubicBezTo>
                    <a:pt x="9344" y="90"/>
                    <a:pt x="9347" y="56"/>
                    <a:pt x="9330" y="29"/>
                  </a:cubicBezTo>
                  <a:cubicBezTo>
                    <a:pt x="9316" y="12"/>
                    <a:pt x="9296" y="0"/>
                    <a:pt x="9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8"/>
            <p:cNvSpPr/>
            <p:nvPr/>
          </p:nvSpPr>
          <p:spPr>
            <a:xfrm>
              <a:off x="7142760" y="1820756"/>
              <a:ext cx="350355" cy="221509"/>
            </a:xfrm>
            <a:custGeom>
              <a:avLst/>
              <a:gdLst/>
              <a:ahLst/>
              <a:cxnLst/>
              <a:rect l="l" t="t" r="r" b="b"/>
              <a:pathLst>
                <a:path w="11929" h="7542" extrusionOk="0">
                  <a:moveTo>
                    <a:pt x="3993" y="1"/>
                  </a:moveTo>
                  <a:cubicBezTo>
                    <a:pt x="3896" y="1"/>
                    <a:pt x="3801" y="3"/>
                    <a:pt x="3709" y="8"/>
                  </a:cubicBezTo>
                  <a:cubicBezTo>
                    <a:pt x="3068" y="39"/>
                    <a:pt x="2501" y="153"/>
                    <a:pt x="2018" y="350"/>
                  </a:cubicBezTo>
                  <a:cubicBezTo>
                    <a:pt x="536" y="950"/>
                    <a:pt x="0" y="2276"/>
                    <a:pt x="468" y="4183"/>
                  </a:cubicBezTo>
                  <a:cubicBezTo>
                    <a:pt x="821" y="5620"/>
                    <a:pt x="1584" y="6609"/>
                    <a:pt x="2742" y="7121"/>
                  </a:cubicBezTo>
                  <a:cubicBezTo>
                    <a:pt x="3372" y="7400"/>
                    <a:pt x="4125" y="7541"/>
                    <a:pt x="4987" y="7541"/>
                  </a:cubicBezTo>
                  <a:cubicBezTo>
                    <a:pt x="5119" y="7541"/>
                    <a:pt x="5254" y="7538"/>
                    <a:pt x="5391" y="7531"/>
                  </a:cubicBezTo>
                  <a:cubicBezTo>
                    <a:pt x="5583" y="7523"/>
                    <a:pt x="5777" y="7506"/>
                    <a:pt x="5972" y="7486"/>
                  </a:cubicBezTo>
                  <a:lnTo>
                    <a:pt x="5977" y="7486"/>
                  </a:lnTo>
                  <a:cubicBezTo>
                    <a:pt x="8618" y="7192"/>
                    <a:pt x="11338" y="5868"/>
                    <a:pt x="11889" y="5586"/>
                  </a:cubicBezTo>
                  <a:cubicBezTo>
                    <a:pt x="11915" y="5572"/>
                    <a:pt x="11929" y="5543"/>
                    <a:pt x="11922" y="5516"/>
                  </a:cubicBezTo>
                  <a:cubicBezTo>
                    <a:pt x="11915" y="5488"/>
                    <a:pt x="11892" y="5466"/>
                    <a:pt x="11863" y="5466"/>
                  </a:cubicBezTo>
                  <a:cubicBezTo>
                    <a:pt x="11298" y="5445"/>
                    <a:pt x="10938" y="5213"/>
                    <a:pt x="10770" y="5078"/>
                  </a:cubicBezTo>
                  <a:cubicBezTo>
                    <a:pt x="10421" y="4793"/>
                    <a:pt x="10241" y="4384"/>
                    <a:pt x="10304" y="4018"/>
                  </a:cubicBezTo>
                  <a:cubicBezTo>
                    <a:pt x="10361" y="3690"/>
                    <a:pt x="10597" y="3433"/>
                    <a:pt x="10975" y="3297"/>
                  </a:cubicBezTo>
                  <a:cubicBezTo>
                    <a:pt x="11097" y="3252"/>
                    <a:pt x="11217" y="3228"/>
                    <a:pt x="11334" y="3221"/>
                  </a:cubicBezTo>
                  <a:cubicBezTo>
                    <a:pt x="11350" y="3220"/>
                    <a:pt x="11367" y="3219"/>
                    <a:pt x="11384" y="3219"/>
                  </a:cubicBezTo>
                  <a:cubicBezTo>
                    <a:pt x="11466" y="3219"/>
                    <a:pt x="11548" y="3230"/>
                    <a:pt x="11630" y="3249"/>
                  </a:cubicBezTo>
                  <a:cubicBezTo>
                    <a:pt x="11637" y="3249"/>
                    <a:pt x="11643" y="3250"/>
                    <a:pt x="11647" y="3250"/>
                  </a:cubicBezTo>
                  <a:cubicBezTo>
                    <a:pt x="11671" y="3249"/>
                    <a:pt x="11690" y="3236"/>
                    <a:pt x="11700" y="3216"/>
                  </a:cubicBezTo>
                  <a:cubicBezTo>
                    <a:pt x="11714" y="3193"/>
                    <a:pt x="11710" y="3164"/>
                    <a:pt x="11690" y="3141"/>
                  </a:cubicBezTo>
                  <a:cubicBezTo>
                    <a:pt x="10697" y="2097"/>
                    <a:pt x="9166" y="1198"/>
                    <a:pt x="7528" y="630"/>
                  </a:cubicBezTo>
                  <a:lnTo>
                    <a:pt x="7523" y="630"/>
                  </a:lnTo>
                  <a:cubicBezTo>
                    <a:pt x="6509" y="280"/>
                    <a:pt x="5455" y="58"/>
                    <a:pt x="4469" y="9"/>
                  </a:cubicBezTo>
                  <a:lnTo>
                    <a:pt x="4468" y="9"/>
                  </a:lnTo>
                  <a:cubicBezTo>
                    <a:pt x="4456" y="9"/>
                    <a:pt x="4444" y="16"/>
                    <a:pt x="4435" y="18"/>
                  </a:cubicBezTo>
                  <a:cubicBezTo>
                    <a:pt x="4281" y="6"/>
                    <a:pt x="4134" y="1"/>
                    <a:pt x="3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8"/>
            <p:cNvSpPr/>
            <p:nvPr/>
          </p:nvSpPr>
          <p:spPr>
            <a:xfrm>
              <a:off x="7627571" y="2079594"/>
              <a:ext cx="7519" cy="3143"/>
            </a:xfrm>
            <a:custGeom>
              <a:avLst/>
              <a:gdLst/>
              <a:ahLst/>
              <a:cxnLst/>
              <a:rect l="l" t="t" r="r" b="b"/>
              <a:pathLst>
                <a:path w="256" h="107" extrusionOk="0">
                  <a:moveTo>
                    <a:pt x="0" y="0"/>
                  </a:moveTo>
                  <a:cubicBezTo>
                    <a:pt x="84" y="41"/>
                    <a:pt x="170" y="74"/>
                    <a:pt x="255" y="107"/>
                  </a:cubicBezTo>
                  <a:cubicBezTo>
                    <a:pt x="149" y="63"/>
                    <a:pt x="60" y="2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8"/>
            <p:cNvSpPr/>
            <p:nvPr/>
          </p:nvSpPr>
          <p:spPr>
            <a:xfrm>
              <a:off x="7635060" y="2082795"/>
              <a:ext cx="4875" cy="2056"/>
            </a:xfrm>
            <a:custGeom>
              <a:avLst/>
              <a:gdLst/>
              <a:ahLst/>
              <a:cxnLst/>
              <a:rect l="l" t="t" r="r" b="b"/>
              <a:pathLst>
                <a:path w="166" h="70" extrusionOk="0">
                  <a:moveTo>
                    <a:pt x="0" y="1"/>
                  </a:moveTo>
                  <a:cubicBezTo>
                    <a:pt x="10" y="5"/>
                    <a:pt x="21" y="9"/>
                    <a:pt x="31" y="13"/>
                  </a:cubicBezTo>
                  <a:lnTo>
                    <a:pt x="31" y="13"/>
                  </a:lnTo>
                  <a:cubicBezTo>
                    <a:pt x="21" y="9"/>
                    <a:pt x="10" y="5"/>
                    <a:pt x="0" y="1"/>
                  </a:cubicBezTo>
                  <a:close/>
                  <a:moveTo>
                    <a:pt x="31" y="13"/>
                  </a:moveTo>
                  <a:cubicBezTo>
                    <a:pt x="75" y="32"/>
                    <a:pt x="119" y="54"/>
                    <a:pt x="166" y="69"/>
                  </a:cubicBezTo>
                  <a:cubicBezTo>
                    <a:pt x="119" y="50"/>
                    <a:pt x="73" y="31"/>
                    <a:pt x="31"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8"/>
            <p:cNvSpPr/>
            <p:nvPr/>
          </p:nvSpPr>
          <p:spPr>
            <a:xfrm>
              <a:off x="7518491" y="1941349"/>
              <a:ext cx="81032" cy="74277"/>
            </a:xfrm>
            <a:custGeom>
              <a:avLst/>
              <a:gdLst/>
              <a:ahLst/>
              <a:cxnLst/>
              <a:rect l="l" t="t" r="r" b="b"/>
              <a:pathLst>
                <a:path w="2759" h="2529" extrusionOk="0">
                  <a:moveTo>
                    <a:pt x="1879" y="221"/>
                  </a:moveTo>
                  <a:cubicBezTo>
                    <a:pt x="1957" y="221"/>
                    <a:pt x="2030" y="233"/>
                    <a:pt x="2097" y="261"/>
                  </a:cubicBezTo>
                  <a:cubicBezTo>
                    <a:pt x="2391" y="383"/>
                    <a:pt x="2540" y="802"/>
                    <a:pt x="2540" y="1501"/>
                  </a:cubicBezTo>
                  <a:cubicBezTo>
                    <a:pt x="2540" y="2169"/>
                    <a:pt x="2097" y="2293"/>
                    <a:pt x="1833" y="2307"/>
                  </a:cubicBezTo>
                  <a:cubicBezTo>
                    <a:pt x="1810" y="2309"/>
                    <a:pt x="1787" y="2309"/>
                    <a:pt x="1763" y="2309"/>
                  </a:cubicBezTo>
                  <a:cubicBezTo>
                    <a:pt x="1128" y="2309"/>
                    <a:pt x="342" y="1813"/>
                    <a:pt x="231" y="1147"/>
                  </a:cubicBezTo>
                  <a:cubicBezTo>
                    <a:pt x="557" y="835"/>
                    <a:pt x="1333" y="221"/>
                    <a:pt x="1879" y="221"/>
                  </a:cubicBezTo>
                  <a:close/>
                  <a:moveTo>
                    <a:pt x="1879" y="0"/>
                  </a:moveTo>
                  <a:cubicBezTo>
                    <a:pt x="1095" y="0"/>
                    <a:pt x="85" y="981"/>
                    <a:pt x="36" y="1029"/>
                  </a:cubicBezTo>
                  <a:cubicBezTo>
                    <a:pt x="13" y="1051"/>
                    <a:pt x="0" y="1086"/>
                    <a:pt x="5" y="1118"/>
                  </a:cubicBezTo>
                  <a:cubicBezTo>
                    <a:pt x="97" y="1936"/>
                    <a:pt x="1009" y="2528"/>
                    <a:pt x="1766" y="2528"/>
                  </a:cubicBezTo>
                  <a:cubicBezTo>
                    <a:pt x="1792" y="2528"/>
                    <a:pt x="1819" y="2528"/>
                    <a:pt x="1843" y="2527"/>
                  </a:cubicBezTo>
                  <a:cubicBezTo>
                    <a:pt x="2414" y="2495"/>
                    <a:pt x="2756" y="2112"/>
                    <a:pt x="2756" y="1501"/>
                  </a:cubicBezTo>
                  <a:cubicBezTo>
                    <a:pt x="2759" y="705"/>
                    <a:pt x="2564" y="220"/>
                    <a:pt x="2179" y="57"/>
                  </a:cubicBezTo>
                  <a:cubicBezTo>
                    <a:pt x="2085" y="18"/>
                    <a:pt x="1984" y="0"/>
                    <a:pt x="1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8"/>
            <p:cNvSpPr/>
            <p:nvPr/>
          </p:nvSpPr>
          <p:spPr>
            <a:xfrm>
              <a:off x="7442158" y="1913830"/>
              <a:ext cx="83176" cy="68961"/>
            </a:xfrm>
            <a:custGeom>
              <a:avLst/>
              <a:gdLst/>
              <a:ahLst/>
              <a:cxnLst/>
              <a:rect l="l" t="t" r="r" b="b"/>
              <a:pathLst>
                <a:path w="2832" h="2348" extrusionOk="0">
                  <a:moveTo>
                    <a:pt x="1209" y="218"/>
                  </a:moveTo>
                  <a:cubicBezTo>
                    <a:pt x="1359" y="218"/>
                    <a:pt x="1500" y="258"/>
                    <a:pt x="1635" y="334"/>
                  </a:cubicBezTo>
                  <a:cubicBezTo>
                    <a:pt x="2235" y="674"/>
                    <a:pt x="2512" y="1668"/>
                    <a:pt x="2585" y="1974"/>
                  </a:cubicBezTo>
                  <a:cubicBezTo>
                    <a:pt x="2271" y="2085"/>
                    <a:pt x="1994" y="2127"/>
                    <a:pt x="1754" y="2127"/>
                  </a:cubicBezTo>
                  <a:cubicBezTo>
                    <a:pt x="1201" y="2127"/>
                    <a:pt x="846" y="1901"/>
                    <a:pt x="688" y="1772"/>
                  </a:cubicBezTo>
                  <a:cubicBezTo>
                    <a:pt x="385" y="1526"/>
                    <a:pt x="232" y="1182"/>
                    <a:pt x="284" y="876"/>
                  </a:cubicBezTo>
                  <a:cubicBezTo>
                    <a:pt x="328" y="610"/>
                    <a:pt x="527" y="402"/>
                    <a:pt x="843" y="288"/>
                  </a:cubicBezTo>
                  <a:cubicBezTo>
                    <a:pt x="972" y="242"/>
                    <a:pt x="1093" y="218"/>
                    <a:pt x="1209" y="218"/>
                  </a:cubicBezTo>
                  <a:close/>
                  <a:moveTo>
                    <a:pt x="1209" y="0"/>
                  </a:moveTo>
                  <a:cubicBezTo>
                    <a:pt x="1067" y="0"/>
                    <a:pt x="920" y="28"/>
                    <a:pt x="768" y="83"/>
                  </a:cubicBezTo>
                  <a:cubicBezTo>
                    <a:pt x="375" y="225"/>
                    <a:pt x="126" y="494"/>
                    <a:pt x="67" y="841"/>
                  </a:cubicBezTo>
                  <a:cubicBezTo>
                    <a:pt x="0" y="1225"/>
                    <a:pt x="184" y="1647"/>
                    <a:pt x="547" y="1944"/>
                  </a:cubicBezTo>
                  <a:cubicBezTo>
                    <a:pt x="727" y="2089"/>
                    <a:pt x="1131" y="2347"/>
                    <a:pt x="1752" y="2347"/>
                  </a:cubicBezTo>
                  <a:cubicBezTo>
                    <a:pt x="2040" y="2347"/>
                    <a:pt x="2371" y="2293"/>
                    <a:pt x="2753" y="2146"/>
                  </a:cubicBezTo>
                  <a:cubicBezTo>
                    <a:pt x="2802" y="2126"/>
                    <a:pt x="2831" y="2075"/>
                    <a:pt x="2820" y="2024"/>
                  </a:cubicBezTo>
                  <a:cubicBezTo>
                    <a:pt x="2810" y="1966"/>
                    <a:pt x="2539" y="596"/>
                    <a:pt x="1743" y="144"/>
                  </a:cubicBezTo>
                  <a:cubicBezTo>
                    <a:pt x="1575" y="48"/>
                    <a:pt x="1397" y="0"/>
                    <a:pt x="1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8"/>
            <p:cNvSpPr/>
            <p:nvPr/>
          </p:nvSpPr>
          <p:spPr>
            <a:xfrm>
              <a:off x="7467446" y="1970631"/>
              <a:ext cx="70136" cy="72544"/>
            </a:xfrm>
            <a:custGeom>
              <a:avLst/>
              <a:gdLst/>
              <a:ahLst/>
              <a:cxnLst/>
              <a:rect l="l" t="t" r="r" b="b"/>
              <a:pathLst>
                <a:path w="2388" h="2470" extrusionOk="0">
                  <a:moveTo>
                    <a:pt x="1770" y="248"/>
                  </a:moveTo>
                  <a:lnTo>
                    <a:pt x="1770" y="248"/>
                  </a:lnTo>
                  <a:cubicBezTo>
                    <a:pt x="1838" y="613"/>
                    <a:pt x="1992" y="1766"/>
                    <a:pt x="1243" y="2118"/>
                  </a:cubicBezTo>
                  <a:cubicBezTo>
                    <a:pt x="1075" y="2206"/>
                    <a:pt x="915" y="2251"/>
                    <a:pt x="774" y="2251"/>
                  </a:cubicBezTo>
                  <a:cubicBezTo>
                    <a:pt x="659" y="2251"/>
                    <a:pt x="557" y="2221"/>
                    <a:pt x="474" y="2161"/>
                  </a:cubicBezTo>
                  <a:cubicBezTo>
                    <a:pt x="304" y="2037"/>
                    <a:pt x="233" y="1806"/>
                    <a:pt x="281" y="1544"/>
                  </a:cubicBezTo>
                  <a:cubicBezTo>
                    <a:pt x="360" y="1110"/>
                    <a:pt x="794" y="549"/>
                    <a:pt x="1770" y="248"/>
                  </a:cubicBezTo>
                  <a:close/>
                  <a:moveTo>
                    <a:pt x="1852" y="0"/>
                  </a:moveTo>
                  <a:cubicBezTo>
                    <a:pt x="1842" y="0"/>
                    <a:pt x="1832" y="2"/>
                    <a:pt x="1822" y="4"/>
                  </a:cubicBezTo>
                  <a:cubicBezTo>
                    <a:pt x="374" y="406"/>
                    <a:pt x="112" y="1253"/>
                    <a:pt x="65" y="1506"/>
                  </a:cubicBezTo>
                  <a:cubicBezTo>
                    <a:pt x="1" y="1852"/>
                    <a:pt x="105" y="2162"/>
                    <a:pt x="343" y="2336"/>
                  </a:cubicBezTo>
                  <a:cubicBezTo>
                    <a:pt x="464" y="2425"/>
                    <a:pt x="612" y="2470"/>
                    <a:pt x="774" y="2470"/>
                  </a:cubicBezTo>
                  <a:cubicBezTo>
                    <a:pt x="951" y="2470"/>
                    <a:pt x="1143" y="2418"/>
                    <a:pt x="1340" y="2313"/>
                  </a:cubicBezTo>
                  <a:cubicBezTo>
                    <a:pt x="2388" y="1823"/>
                    <a:pt x="1976" y="154"/>
                    <a:pt x="1958" y="83"/>
                  </a:cubicBezTo>
                  <a:cubicBezTo>
                    <a:pt x="1950" y="54"/>
                    <a:pt x="1931" y="29"/>
                    <a:pt x="1906" y="14"/>
                  </a:cubicBezTo>
                  <a:cubicBezTo>
                    <a:pt x="1890" y="5"/>
                    <a:pt x="1871"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8"/>
            <p:cNvSpPr/>
            <p:nvPr/>
          </p:nvSpPr>
          <p:spPr>
            <a:xfrm>
              <a:off x="7503835" y="1894152"/>
              <a:ext cx="67081" cy="82941"/>
            </a:xfrm>
            <a:custGeom>
              <a:avLst/>
              <a:gdLst/>
              <a:ahLst/>
              <a:cxnLst/>
              <a:rect l="l" t="t" r="r" b="b"/>
              <a:pathLst>
                <a:path w="2284" h="2824" extrusionOk="0">
                  <a:moveTo>
                    <a:pt x="1124" y="219"/>
                  </a:moveTo>
                  <a:cubicBezTo>
                    <a:pt x="1421" y="219"/>
                    <a:pt x="1677" y="340"/>
                    <a:pt x="1791" y="551"/>
                  </a:cubicBezTo>
                  <a:cubicBezTo>
                    <a:pt x="2026" y="998"/>
                    <a:pt x="1610" y="1727"/>
                    <a:pt x="676" y="2519"/>
                  </a:cubicBezTo>
                  <a:cubicBezTo>
                    <a:pt x="563" y="2096"/>
                    <a:pt x="303" y="951"/>
                    <a:pt x="569" y="458"/>
                  </a:cubicBezTo>
                  <a:cubicBezTo>
                    <a:pt x="623" y="358"/>
                    <a:pt x="694" y="296"/>
                    <a:pt x="787" y="269"/>
                  </a:cubicBezTo>
                  <a:cubicBezTo>
                    <a:pt x="899" y="234"/>
                    <a:pt x="1016" y="219"/>
                    <a:pt x="1124" y="219"/>
                  </a:cubicBezTo>
                  <a:close/>
                  <a:moveTo>
                    <a:pt x="1121" y="0"/>
                  </a:moveTo>
                  <a:cubicBezTo>
                    <a:pt x="992" y="0"/>
                    <a:pt x="857" y="19"/>
                    <a:pt x="723" y="59"/>
                  </a:cubicBezTo>
                  <a:cubicBezTo>
                    <a:pt x="573" y="103"/>
                    <a:pt x="455" y="203"/>
                    <a:pt x="374" y="354"/>
                  </a:cubicBezTo>
                  <a:cubicBezTo>
                    <a:pt x="1" y="1043"/>
                    <a:pt x="485" y="2675"/>
                    <a:pt x="506" y="2745"/>
                  </a:cubicBezTo>
                  <a:cubicBezTo>
                    <a:pt x="518" y="2781"/>
                    <a:pt x="545" y="2808"/>
                    <a:pt x="580" y="2818"/>
                  </a:cubicBezTo>
                  <a:cubicBezTo>
                    <a:pt x="590" y="2822"/>
                    <a:pt x="602" y="2824"/>
                    <a:pt x="612" y="2824"/>
                  </a:cubicBezTo>
                  <a:cubicBezTo>
                    <a:pt x="637" y="2824"/>
                    <a:pt x="662" y="2815"/>
                    <a:pt x="682" y="2796"/>
                  </a:cubicBezTo>
                  <a:cubicBezTo>
                    <a:pt x="2284" y="1492"/>
                    <a:pt x="2123" y="722"/>
                    <a:pt x="1980" y="448"/>
                  </a:cubicBezTo>
                  <a:cubicBezTo>
                    <a:pt x="1831" y="164"/>
                    <a:pt x="1498"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8"/>
            <p:cNvSpPr/>
            <p:nvPr/>
          </p:nvSpPr>
          <p:spPr>
            <a:xfrm>
              <a:off x="7187638" y="2035480"/>
              <a:ext cx="192550" cy="199011"/>
            </a:xfrm>
            <a:custGeom>
              <a:avLst/>
              <a:gdLst/>
              <a:ahLst/>
              <a:cxnLst/>
              <a:rect l="l" t="t" r="r" b="b"/>
              <a:pathLst>
                <a:path w="6556" h="6776" extrusionOk="0">
                  <a:moveTo>
                    <a:pt x="1898" y="1"/>
                  </a:moveTo>
                  <a:cubicBezTo>
                    <a:pt x="1871" y="1"/>
                    <a:pt x="1843" y="11"/>
                    <a:pt x="1822" y="31"/>
                  </a:cubicBezTo>
                  <a:cubicBezTo>
                    <a:pt x="592" y="1172"/>
                    <a:pt x="1" y="2357"/>
                    <a:pt x="113" y="3457"/>
                  </a:cubicBezTo>
                  <a:cubicBezTo>
                    <a:pt x="213" y="4434"/>
                    <a:pt x="862" y="5294"/>
                    <a:pt x="2044" y="6009"/>
                  </a:cubicBezTo>
                  <a:cubicBezTo>
                    <a:pt x="2887" y="6521"/>
                    <a:pt x="3695" y="6776"/>
                    <a:pt x="4484" y="6776"/>
                  </a:cubicBezTo>
                  <a:cubicBezTo>
                    <a:pt x="5163" y="6776"/>
                    <a:pt x="5828" y="6585"/>
                    <a:pt x="6486" y="6204"/>
                  </a:cubicBezTo>
                  <a:cubicBezTo>
                    <a:pt x="6537" y="6173"/>
                    <a:pt x="6556" y="6106"/>
                    <a:pt x="6524" y="6055"/>
                  </a:cubicBezTo>
                  <a:cubicBezTo>
                    <a:pt x="6504" y="6020"/>
                    <a:pt x="6468" y="6000"/>
                    <a:pt x="6431" y="6000"/>
                  </a:cubicBezTo>
                  <a:cubicBezTo>
                    <a:pt x="6412" y="6000"/>
                    <a:pt x="6393" y="6005"/>
                    <a:pt x="6376" y="6015"/>
                  </a:cubicBezTo>
                  <a:cubicBezTo>
                    <a:pt x="5756" y="6373"/>
                    <a:pt x="5129" y="6552"/>
                    <a:pt x="4485" y="6552"/>
                  </a:cubicBezTo>
                  <a:cubicBezTo>
                    <a:pt x="3735" y="6552"/>
                    <a:pt x="2963" y="6308"/>
                    <a:pt x="2158" y="5821"/>
                  </a:cubicBezTo>
                  <a:cubicBezTo>
                    <a:pt x="1039" y="5144"/>
                    <a:pt x="425" y="4340"/>
                    <a:pt x="332" y="3435"/>
                  </a:cubicBezTo>
                  <a:cubicBezTo>
                    <a:pt x="228" y="2419"/>
                    <a:pt x="811" y="1267"/>
                    <a:pt x="1971" y="190"/>
                  </a:cubicBezTo>
                  <a:cubicBezTo>
                    <a:pt x="2016" y="149"/>
                    <a:pt x="2018" y="81"/>
                    <a:pt x="1977" y="35"/>
                  </a:cubicBezTo>
                  <a:cubicBezTo>
                    <a:pt x="1956" y="12"/>
                    <a:pt x="1927" y="1"/>
                    <a:pt x="18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8"/>
            <p:cNvSpPr/>
            <p:nvPr/>
          </p:nvSpPr>
          <p:spPr>
            <a:xfrm>
              <a:off x="7670246" y="1690383"/>
              <a:ext cx="189936" cy="201831"/>
            </a:xfrm>
            <a:custGeom>
              <a:avLst/>
              <a:gdLst/>
              <a:ahLst/>
              <a:cxnLst/>
              <a:rect l="l" t="t" r="r" b="b"/>
              <a:pathLst>
                <a:path w="6467" h="6872" extrusionOk="0">
                  <a:moveTo>
                    <a:pt x="1849" y="1"/>
                  </a:moveTo>
                  <a:cubicBezTo>
                    <a:pt x="1239" y="1"/>
                    <a:pt x="646" y="153"/>
                    <a:pt x="73" y="456"/>
                  </a:cubicBezTo>
                  <a:cubicBezTo>
                    <a:pt x="20" y="485"/>
                    <a:pt x="0" y="550"/>
                    <a:pt x="29" y="604"/>
                  </a:cubicBezTo>
                  <a:cubicBezTo>
                    <a:pt x="48" y="643"/>
                    <a:pt x="85" y="664"/>
                    <a:pt x="124" y="664"/>
                  </a:cubicBezTo>
                  <a:cubicBezTo>
                    <a:pt x="141" y="664"/>
                    <a:pt x="160" y="659"/>
                    <a:pt x="177" y="650"/>
                  </a:cubicBezTo>
                  <a:cubicBezTo>
                    <a:pt x="715" y="364"/>
                    <a:pt x="1273" y="222"/>
                    <a:pt x="1849" y="222"/>
                  </a:cubicBezTo>
                  <a:cubicBezTo>
                    <a:pt x="2599" y="222"/>
                    <a:pt x="3379" y="465"/>
                    <a:pt x="4180" y="951"/>
                  </a:cubicBezTo>
                  <a:cubicBezTo>
                    <a:pt x="5325" y="1644"/>
                    <a:pt x="5970" y="2477"/>
                    <a:pt x="6101" y="3426"/>
                  </a:cubicBezTo>
                  <a:cubicBezTo>
                    <a:pt x="6279" y="4732"/>
                    <a:pt x="5453" y="5921"/>
                    <a:pt x="4730" y="6687"/>
                  </a:cubicBezTo>
                  <a:cubicBezTo>
                    <a:pt x="4688" y="6732"/>
                    <a:pt x="4691" y="6801"/>
                    <a:pt x="4735" y="6842"/>
                  </a:cubicBezTo>
                  <a:cubicBezTo>
                    <a:pt x="4757" y="6862"/>
                    <a:pt x="4784" y="6872"/>
                    <a:pt x="4809" y="6872"/>
                  </a:cubicBezTo>
                  <a:cubicBezTo>
                    <a:pt x="4838" y="6872"/>
                    <a:pt x="4869" y="6861"/>
                    <a:pt x="4888" y="6838"/>
                  </a:cubicBezTo>
                  <a:cubicBezTo>
                    <a:pt x="5974" y="5689"/>
                    <a:pt x="6467" y="4498"/>
                    <a:pt x="6317" y="3397"/>
                  </a:cubicBezTo>
                  <a:cubicBezTo>
                    <a:pt x="6179" y="2377"/>
                    <a:pt x="5499" y="1493"/>
                    <a:pt x="4294" y="763"/>
                  </a:cubicBezTo>
                  <a:cubicBezTo>
                    <a:pt x="3455" y="255"/>
                    <a:pt x="2638" y="1"/>
                    <a:pt x="1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8"/>
            <p:cNvSpPr/>
            <p:nvPr/>
          </p:nvSpPr>
          <p:spPr>
            <a:xfrm>
              <a:off x="7243822" y="1628765"/>
              <a:ext cx="209643" cy="193813"/>
            </a:xfrm>
            <a:custGeom>
              <a:avLst/>
              <a:gdLst/>
              <a:ahLst/>
              <a:cxnLst/>
              <a:rect l="l" t="t" r="r" b="b"/>
              <a:pathLst>
                <a:path w="7138" h="6599" extrusionOk="0">
                  <a:moveTo>
                    <a:pt x="3963" y="0"/>
                  </a:moveTo>
                  <a:cubicBezTo>
                    <a:pt x="3835" y="0"/>
                    <a:pt x="3708" y="8"/>
                    <a:pt x="3582" y="25"/>
                  </a:cubicBezTo>
                  <a:cubicBezTo>
                    <a:pt x="2571" y="160"/>
                    <a:pt x="1692" y="831"/>
                    <a:pt x="974" y="2019"/>
                  </a:cubicBezTo>
                  <a:cubicBezTo>
                    <a:pt x="20" y="3594"/>
                    <a:pt x="0" y="5121"/>
                    <a:pt x="913" y="6549"/>
                  </a:cubicBezTo>
                  <a:cubicBezTo>
                    <a:pt x="934" y="6582"/>
                    <a:pt x="970" y="6599"/>
                    <a:pt x="1006" y="6599"/>
                  </a:cubicBezTo>
                  <a:cubicBezTo>
                    <a:pt x="1025" y="6599"/>
                    <a:pt x="1045" y="6595"/>
                    <a:pt x="1062" y="6583"/>
                  </a:cubicBezTo>
                  <a:cubicBezTo>
                    <a:pt x="1114" y="6550"/>
                    <a:pt x="1128" y="6483"/>
                    <a:pt x="1097" y="6432"/>
                  </a:cubicBezTo>
                  <a:cubicBezTo>
                    <a:pt x="231" y="5079"/>
                    <a:pt x="252" y="3631"/>
                    <a:pt x="1161" y="2133"/>
                  </a:cubicBezTo>
                  <a:cubicBezTo>
                    <a:pt x="1844" y="1003"/>
                    <a:pt x="2667" y="368"/>
                    <a:pt x="3610" y="242"/>
                  </a:cubicBezTo>
                  <a:cubicBezTo>
                    <a:pt x="3722" y="227"/>
                    <a:pt x="3835" y="219"/>
                    <a:pt x="3950" y="219"/>
                  </a:cubicBezTo>
                  <a:cubicBezTo>
                    <a:pt x="4899" y="219"/>
                    <a:pt x="5948" y="725"/>
                    <a:pt x="6940" y="1669"/>
                  </a:cubicBezTo>
                  <a:cubicBezTo>
                    <a:pt x="6960" y="1689"/>
                    <a:pt x="6987" y="1699"/>
                    <a:pt x="7015" y="1699"/>
                  </a:cubicBezTo>
                  <a:cubicBezTo>
                    <a:pt x="7044" y="1699"/>
                    <a:pt x="7074" y="1687"/>
                    <a:pt x="7095" y="1664"/>
                  </a:cubicBezTo>
                  <a:cubicBezTo>
                    <a:pt x="7138" y="1620"/>
                    <a:pt x="7136" y="1550"/>
                    <a:pt x="7092" y="1509"/>
                  </a:cubicBezTo>
                  <a:cubicBezTo>
                    <a:pt x="6046" y="515"/>
                    <a:pt x="4973" y="0"/>
                    <a:pt x="3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8"/>
            <p:cNvSpPr/>
            <p:nvPr/>
          </p:nvSpPr>
          <p:spPr>
            <a:xfrm>
              <a:off x="7595235" y="2111901"/>
              <a:ext cx="206119" cy="183239"/>
            </a:xfrm>
            <a:custGeom>
              <a:avLst/>
              <a:gdLst/>
              <a:ahLst/>
              <a:cxnLst/>
              <a:rect l="l" t="t" r="r" b="b"/>
              <a:pathLst>
                <a:path w="7018" h="6239" extrusionOk="0">
                  <a:moveTo>
                    <a:pt x="6277" y="0"/>
                  </a:moveTo>
                  <a:cubicBezTo>
                    <a:pt x="6261" y="0"/>
                    <a:pt x="6245" y="4"/>
                    <a:pt x="6230" y="11"/>
                  </a:cubicBezTo>
                  <a:cubicBezTo>
                    <a:pt x="6177" y="38"/>
                    <a:pt x="6153" y="102"/>
                    <a:pt x="6180" y="158"/>
                  </a:cubicBezTo>
                  <a:cubicBezTo>
                    <a:pt x="6787" y="1399"/>
                    <a:pt x="6664" y="2738"/>
                    <a:pt x="5818" y="4137"/>
                  </a:cubicBezTo>
                  <a:cubicBezTo>
                    <a:pt x="5125" y="5283"/>
                    <a:pt x="4306" y="5911"/>
                    <a:pt x="3386" y="6005"/>
                  </a:cubicBezTo>
                  <a:cubicBezTo>
                    <a:pt x="3307" y="6013"/>
                    <a:pt x="3227" y="6017"/>
                    <a:pt x="3147" y="6017"/>
                  </a:cubicBezTo>
                  <a:cubicBezTo>
                    <a:pt x="2202" y="6017"/>
                    <a:pt x="1168" y="5455"/>
                    <a:pt x="203" y="4416"/>
                  </a:cubicBezTo>
                  <a:cubicBezTo>
                    <a:pt x="181" y="4392"/>
                    <a:pt x="152" y="4381"/>
                    <a:pt x="122" y="4381"/>
                  </a:cubicBezTo>
                  <a:cubicBezTo>
                    <a:pt x="95" y="4381"/>
                    <a:pt x="69" y="4390"/>
                    <a:pt x="48" y="4410"/>
                  </a:cubicBezTo>
                  <a:cubicBezTo>
                    <a:pt x="3" y="4451"/>
                    <a:pt x="1" y="4521"/>
                    <a:pt x="42" y="4565"/>
                  </a:cubicBezTo>
                  <a:cubicBezTo>
                    <a:pt x="1063" y="5665"/>
                    <a:pt x="2128" y="6239"/>
                    <a:pt x="3139" y="6239"/>
                  </a:cubicBezTo>
                  <a:cubicBezTo>
                    <a:pt x="3230" y="6239"/>
                    <a:pt x="3319" y="6233"/>
                    <a:pt x="3407" y="6224"/>
                  </a:cubicBezTo>
                  <a:cubicBezTo>
                    <a:pt x="4400" y="6123"/>
                    <a:pt x="5274" y="5458"/>
                    <a:pt x="6006" y="4250"/>
                  </a:cubicBezTo>
                  <a:cubicBezTo>
                    <a:pt x="6892" y="2785"/>
                    <a:pt x="7017" y="1375"/>
                    <a:pt x="6376" y="61"/>
                  </a:cubicBezTo>
                  <a:cubicBezTo>
                    <a:pt x="6357" y="23"/>
                    <a:pt x="6318" y="0"/>
                    <a:pt x="6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8"/>
            <p:cNvSpPr/>
            <p:nvPr/>
          </p:nvSpPr>
          <p:spPr>
            <a:xfrm>
              <a:off x="7133333" y="1815851"/>
              <a:ext cx="380341" cy="231436"/>
            </a:xfrm>
            <a:custGeom>
              <a:avLst/>
              <a:gdLst/>
              <a:ahLst/>
              <a:cxnLst/>
              <a:rect l="l" t="t" r="r" b="b"/>
              <a:pathLst>
                <a:path w="12950" h="7880" extrusionOk="0">
                  <a:moveTo>
                    <a:pt x="4371" y="0"/>
                  </a:moveTo>
                  <a:cubicBezTo>
                    <a:pt x="3599" y="0"/>
                    <a:pt x="2882" y="113"/>
                    <a:pt x="2277" y="357"/>
                  </a:cubicBezTo>
                  <a:cubicBezTo>
                    <a:pt x="1179" y="803"/>
                    <a:pt x="1" y="1862"/>
                    <a:pt x="622" y="4393"/>
                  </a:cubicBezTo>
                  <a:cubicBezTo>
                    <a:pt x="988" y="5883"/>
                    <a:pt x="1785" y="6909"/>
                    <a:pt x="2993" y="7446"/>
                  </a:cubicBezTo>
                  <a:cubicBezTo>
                    <a:pt x="3697" y="7758"/>
                    <a:pt x="4491" y="7879"/>
                    <a:pt x="5307" y="7879"/>
                  </a:cubicBezTo>
                  <a:cubicBezTo>
                    <a:pt x="6617" y="7879"/>
                    <a:pt x="7972" y="7566"/>
                    <a:pt x="9053" y="7226"/>
                  </a:cubicBezTo>
                  <a:cubicBezTo>
                    <a:pt x="10941" y="6630"/>
                    <a:pt x="12422" y="5837"/>
                    <a:pt x="12436" y="5830"/>
                  </a:cubicBezTo>
                  <a:cubicBezTo>
                    <a:pt x="12491" y="5801"/>
                    <a:pt x="12509" y="5734"/>
                    <a:pt x="12481" y="5682"/>
                  </a:cubicBezTo>
                  <a:cubicBezTo>
                    <a:pt x="12461" y="5645"/>
                    <a:pt x="12424" y="5624"/>
                    <a:pt x="12385" y="5624"/>
                  </a:cubicBezTo>
                  <a:cubicBezTo>
                    <a:pt x="12368" y="5624"/>
                    <a:pt x="12350" y="5629"/>
                    <a:pt x="12334" y="5638"/>
                  </a:cubicBezTo>
                  <a:cubicBezTo>
                    <a:pt x="12286" y="5662"/>
                    <a:pt x="8538" y="7660"/>
                    <a:pt x="5301" y="7660"/>
                  </a:cubicBezTo>
                  <a:cubicBezTo>
                    <a:pt x="4509" y="7660"/>
                    <a:pt x="3749" y="7541"/>
                    <a:pt x="3080" y="7244"/>
                  </a:cubicBezTo>
                  <a:cubicBezTo>
                    <a:pt x="1939" y="6737"/>
                    <a:pt x="1183" y="5760"/>
                    <a:pt x="834" y="4340"/>
                  </a:cubicBezTo>
                  <a:cubicBezTo>
                    <a:pt x="373" y="2458"/>
                    <a:pt x="900" y="1150"/>
                    <a:pt x="2359" y="561"/>
                  </a:cubicBezTo>
                  <a:cubicBezTo>
                    <a:pt x="2949" y="322"/>
                    <a:pt x="3646" y="213"/>
                    <a:pt x="4399" y="213"/>
                  </a:cubicBezTo>
                  <a:cubicBezTo>
                    <a:pt x="7441" y="213"/>
                    <a:pt x="11383" y="2004"/>
                    <a:pt x="12730" y="4319"/>
                  </a:cubicBezTo>
                  <a:cubicBezTo>
                    <a:pt x="12751" y="4353"/>
                    <a:pt x="12787" y="4372"/>
                    <a:pt x="12825" y="4372"/>
                  </a:cubicBezTo>
                  <a:cubicBezTo>
                    <a:pt x="12843" y="4372"/>
                    <a:pt x="12862" y="4367"/>
                    <a:pt x="12879" y="4357"/>
                  </a:cubicBezTo>
                  <a:cubicBezTo>
                    <a:pt x="12932" y="4327"/>
                    <a:pt x="12949" y="4259"/>
                    <a:pt x="12919" y="4208"/>
                  </a:cubicBezTo>
                  <a:cubicBezTo>
                    <a:pt x="11538" y="1835"/>
                    <a:pt x="7494" y="0"/>
                    <a:pt x="4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8"/>
            <p:cNvSpPr/>
            <p:nvPr/>
          </p:nvSpPr>
          <p:spPr>
            <a:xfrm>
              <a:off x="7541194" y="1879408"/>
              <a:ext cx="366479" cy="239189"/>
            </a:xfrm>
            <a:custGeom>
              <a:avLst/>
              <a:gdLst/>
              <a:ahLst/>
              <a:cxnLst/>
              <a:rect l="l" t="t" r="r" b="b"/>
              <a:pathLst>
                <a:path w="12478" h="8144" extrusionOk="0">
                  <a:moveTo>
                    <a:pt x="7591" y="0"/>
                  </a:moveTo>
                  <a:cubicBezTo>
                    <a:pt x="6282" y="0"/>
                    <a:pt x="4918" y="361"/>
                    <a:pt x="3846" y="742"/>
                  </a:cubicBezTo>
                  <a:cubicBezTo>
                    <a:pt x="2074" y="1372"/>
                    <a:pt x="694" y="2183"/>
                    <a:pt x="680" y="2192"/>
                  </a:cubicBezTo>
                  <a:cubicBezTo>
                    <a:pt x="627" y="2222"/>
                    <a:pt x="612" y="2290"/>
                    <a:pt x="641" y="2341"/>
                  </a:cubicBezTo>
                  <a:cubicBezTo>
                    <a:pt x="661" y="2376"/>
                    <a:pt x="698" y="2396"/>
                    <a:pt x="735" y="2396"/>
                  </a:cubicBezTo>
                  <a:cubicBezTo>
                    <a:pt x="754" y="2396"/>
                    <a:pt x="774" y="2391"/>
                    <a:pt x="791" y="2380"/>
                  </a:cubicBezTo>
                  <a:cubicBezTo>
                    <a:pt x="834" y="2354"/>
                    <a:pt x="4483" y="218"/>
                    <a:pt x="7594" y="218"/>
                  </a:cubicBezTo>
                  <a:cubicBezTo>
                    <a:pt x="8269" y="218"/>
                    <a:pt x="8918" y="319"/>
                    <a:pt x="9499" y="563"/>
                  </a:cubicBezTo>
                  <a:cubicBezTo>
                    <a:pt x="10633" y="1038"/>
                    <a:pt x="11389" y="2017"/>
                    <a:pt x="11748" y="3472"/>
                  </a:cubicBezTo>
                  <a:cubicBezTo>
                    <a:pt x="12372" y="6014"/>
                    <a:pt x="11161" y="7089"/>
                    <a:pt x="10035" y="7545"/>
                  </a:cubicBezTo>
                  <a:cubicBezTo>
                    <a:pt x="9384" y="7808"/>
                    <a:pt x="8626" y="7929"/>
                    <a:pt x="7822" y="7929"/>
                  </a:cubicBezTo>
                  <a:cubicBezTo>
                    <a:pt x="4943" y="7929"/>
                    <a:pt x="1475" y="6377"/>
                    <a:pt x="220" y="4221"/>
                  </a:cubicBezTo>
                  <a:cubicBezTo>
                    <a:pt x="199" y="4187"/>
                    <a:pt x="162" y="4167"/>
                    <a:pt x="124" y="4167"/>
                  </a:cubicBezTo>
                  <a:cubicBezTo>
                    <a:pt x="105" y="4167"/>
                    <a:pt x="87" y="4172"/>
                    <a:pt x="70" y="4181"/>
                  </a:cubicBezTo>
                  <a:cubicBezTo>
                    <a:pt x="18" y="4213"/>
                    <a:pt x="1" y="4280"/>
                    <a:pt x="31" y="4331"/>
                  </a:cubicBezTo>
                  <a:cubicBezTo>
                    <a:pt x="1321" y="6548"/>
                    <a:pt x="4885" y="8143"/>
                    <a:pt x="7843" y="8143"/>
                  </a:cubicBezTo>
                  <a:cubicBezTo>
                    <a:pt x="8669" y="8143"/>
                    <a:pt x="9450" y="8018"/>
                    <a:pt x="10116" y="7747"/>
                  </a:cubicBezTo>
                  <a:cubicBezTo>
                    <a:pt x="11822" y="7058"/>
                    <a:pt x="12477" y="5520"/>
                    <a:pt x="11962" y="3418"/>
                  </a:cubicBezTo>
                  <a:cubicBezTo>
                    <a:pt x="11587" y="1894"/>
                    <a:pt x="10787" y="866"/>
                    <a:pt x="9585" y="361"/>
                  </a:cubicBezTo>
                  <a:cubicBezTo>
                    <a:pt x="8971" y="103"/>
                    <a:pt x="8289" y="0"/>
                    <a:pt x="75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8"/>
            <p:cNvSpPr/>
            <p:nvPr/>
          </p:nvSpPr>
          <p:spPr>
            <a:xfrm>
              <a:off x="7414433" y="1586883"/>
              <a:ext cx="288502" cy="362866"/>
            </a:xfrm>
            <a:custGeom>
              <a:avLst/>
              <a:gdLst/>
              <a:ahLst/>
              <a:cxnLst/>
              <a:rect l="l" t="t" r="r" b="b"/>
              <a:pathLst>
                <a:path w="9823" h="12355" extrusionOk="0">
                  <a:moveTo>
                    <a:pt x="5555" y="1"/>
                  </a:moveTo>
                  <a:cubicBezTo>
                    <a:pt x="5152" y="1"/>
                    <a:pt x="4720" y="56"/>
                    <a:pt x="4261" y="169"/>
                  </a:cubicBezTo>
                  <a:cubicBezTo>
                    <a:pt x="2793" y="528"/>
                    <a:pt x="1790" y="1314"/>
                    <a:pt x="1278" y="2501"/>
                  </a:cubicBezTo>
                  <a:cubicBezTo>
                    <a:pt x="637" y="3986"/>
                    <a:pt x="759" y="6058"/>
                    <a:pt x="1642" y="8657"/>
                  </a:cubicBezTo>
                  <a:cubicBezTo>
                    <a:pt x="2296" y="10584"/>
                    <a:pt x="3149" y="12098"/>
                    <a:pt x="3157" y="12112"/>
                  </a:cubicBezTo>
                  <a:cubicBezTo>
                    <a:pt x="3178" y="12148"/>
                    <a:pt x="3215" y="12167"/>
                    <a:pt x="3254" y="12167"/>
                  </a:cubicBezTo>
                  <a:cubicBezTo>
                    <a:pt x="3272" y="12167"/>
                    <a:pt x="3290" y="12163"/>
                    <a:pt x="3307" y="12153"/>
                  </a:cubicBezTo>
                  <a:cubicBezTo>
                    <a:pt x="3358" y="12123"/>
                    <a:pt x="3378" y="12058"/>
                    <a:pt x="3348" y="12004"/>
                  </a:cubicBezTo>
                  <a:cubicBezTo>
                    <a:pt x="3314" y="11945"/>
                    <a:pt x="0" y="6017"/>
                    <a:pt x="1478" y="2588"/>
                  </a:cubicBezTo>
                  <a:cubicBezTo>
                    <a:pt x="1963" y="1467"/>
                    <a:pt x="2915" y="725"/>
                    <a:pt x="4312" y="382"/>
                  </a:cubicBezTo>
                  <a:cubicBezTo>
                    <a:pt x="4781" y="266"/>
                    <a:pt x="5200" y="215"/>
                    <a:pt x="5574" y="215"/>
                  </a:cubicBezTo>
                  <a:cubicBezTo>
                    <a:pt x="7201" y="215"/>
                    <a:pt x="7977" y="1188"/>
                    <a:pt x="8347" y="2103"/>
                  </a:cubicBezTo>
                  <a:cubicBezTo>
                    <a:pt x="9560" y="5104"/>
                    <a:pt x="7744" y="10551"/>
                    <a:pt x="4999" y="12151"/>
                  </a:cubicBezTo>
                  <a:cubicBezTo>
                    <a:pt x="4946" y="12180"/>
                    <a:pt x="4929" y="12247"/>
                    <a:pt x="4959" y="12299"/>
                  </a:cubicBezTo>
                  <a:cubicBezTo>
                    <a:pt x="4979" y="12334"/>
                    <a:pt x="5016" y="12354"/>
                    <a:pt x="5053" y="12354"/>
                  </a:cubicBezTo>
                  <a:cubicBezTo>
                    <a:pt x="5071" y="12354"/>
                    <a:pt x="5091" y="12351"/>
                    <a:pt x="5110" y="12340"/>
                  </a:cubicBezTo>
                  <a:cubicBezTo>
                    <a:pt x="7989" y="10665"/>
                    <a:pt x="9822" y="5167"/>
                    <a:pt x="8552" y="2021"/>
                  </a:cubicBezTo>
                  <a:cubicBezTo>
                    <a:pt x="8015" y="694"/>
                    <a:pt x="6972" y="1"/>
                    <a:pt x="55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8"/>
            <p:cNvSpPr/>
            <p:nvPr/>
          </p:nvSpPr>
          <p:spPr>
            <a:xfrm>
              <a:off x="7348585" y="1981028"/>
              <a:ext cx="282393" cy="357022"/>
            </a:xfrm>
            <a:custGeom>
              <a:avLst/>
              <a:gdLst/>
              <a:ahLst/>
              <a:cxnLst/>
              <a:rect l="l" t="t" r="r" b="b"/>
              <a:pathLst>
                <a:path w="9615" h="12156" extrusionOk="0">
                  <a:moveTo>
                    <a:pt x="5055" y="0"/>
                  </a:moveTo>
                  <a:cubicBezTo>
                    <a:pt x="5036" y="0"/>
                    <a:pt x="5018" y="5"/>
                    <a:pt x="5001" y="15"/>
                  </a:cubicBezTo>
                  <a:cubicBezTo>
                    <a:pt x="2053" y="1731"/>
                    <a:pt x="1" y="7319"/>
                    <a:pt x="1214" y="10324"/>
                  </a:cubicBezTo>
                  <a:cubicBezTo>
                    <a:pt x="1574" y="11214"/>
                    <a:pt x="2339" y="12156"/>
                    <a:pt x="3974" y="12156"/>
                  </a:cubicBezTo>
                  <a:cubicBezTo>
                    <a:pt x="4367" y="12156"/>
                    <a:pt x="4810" y="12100"/>
                    <a:pt x="5308" y="11978"/>
                  </a:cubicBezTo>
                  <a:cubicBezTo>
                    <a:pt x="6851" y="11600"/>
                    <a:pt x="7897" y="10790"/>
                    <a:pt x="8420" y="9572"/>
                  </a:cubicBezTo>
                  <a:cubicBezTo>
                    <a:pt x="9175" y="7818"/>
                    <a:pt x="8685" y="5512"/>
                    <a:pt x="8142" y="3887"/>
                  </a:cubicBezTo>
                  <a:cubicBezTo>
                    <a:pt x="7558" y="2136"/>
                    <a:pt x="6786" y="777"/>
                    <a:pt x="6779" y="763"/>
                  </a:cubicBezTo>
                  <a:cubicBezTo>
                    <a:pt x="6758" y="727"/>
                    <a:pt x="6721" y="708"/>
                    <a:pt x="6683" y="708"/>
                  </a:cubicBezTo>
                  <a:cubicBezTo>
                    <a:pt x="6665" y="708"/>
                    <a:pt x="6646" y="712"/>
                    <a:pt x="6630" y="721"/>
                  </a:cubicBezTo>
                  <a:cubicBezTo>
                    <a:pt x="6577" y="753"/>
                    <a:pt x="6559" y="818"/>
                    <a:pt x="6589" y="871"/>
                  </a:cubicBezTo>
                  <a:cubicBezTo>
                    <a:pt x="6618" y="925"/>
                    <a:pt x="9615" y="6234"/>
                    <a:pt x="8219" y="9485"/>
                  </a:cubicBezTo>
                  <a:cubicBezTo>
                    <a:pt x="7725" y="10638"/>
                    <a:pt x="6728" y="11405"/>
                    <a:pt x="5257" y="11765"/>
                  </a:cubicBezTo>
                  <a:cubicBezTo>
                    <a:pt x="4800" y="11878"/>
                    <a:pt x="4376" y="11934"/>
                    <a:pt x="3988" y="11934"/>
                  </a:cubicBezTo>
                  <a:cubicBezTo>
                    <a:pt x="2747" y="11934"/>
                    <a:pt x="1869" y="11361"/>
                    <a:pt x="1418" y="10242"/>
                  </a:cubicBezTo>
                  <a:cubicBezTo>
                    <a:pt x="258" y="7376"/>
                    <a:pt x="2296" y="1842"/>
                    <a:pt x="5112" y="204"/>
                  </a:cubicBezTo>
                  <a:cubicBezTo>
                    <a:pt x="5163" y="173"/>
                    <a:pt x="5180" y="106"/>
                    <a:pt x="5150" y="55"/>
                  </a:cubicBezTo>
                  <a:cubicBezTo>
                    <a:pt x="5130" y="20"/>
                    <a:pt x="5093" y="0"/>
                    <a:pt x="5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8"/>
            <p:cNvSpPr/>
            <p:nvPr/>
          </p:nvSpPr>
          <p:spPr>
            <a:xfrm>
              <a:off x="7522955" y="1936004"/>
              <a:ext cx="19942" cy="36683"/>
            </a:xfrm>
            <a:custGeom>
              <a:avLst/>
              <a:gdLst/>
              <a:ahLst/>
              <a:cxnLst/>
              <a:rect l="l" t="t" r="r" b="b"/>
              <a:pathLst>
                <a:path w="679" h="1249" extrusionOk="0">
                  <a:moveTo>
                    <a:pt x="614" y="1"/>
                  </a:moveTo>
                  <a:cubicBezTo>
                    <a:pt x="595" y="1"/>
                    <a:pt x="577" y="11"/>
                    <a:pt x="567" y="29"/>
                  </a:cubicBezTo>
                  <a:cubicBezTo>
                    <a:pt x="358" y="396"/>
                    <a:pt x="172" y="783"/>
                    <a:pt x="11" y="1175"/>
                  </a:cubicBezTo>
                  <a:cubicBezTo>
                    <a:pt x="1" y="1203"/>
                    <a:pt x="12" y="1235"/>
                    <a:pt x="41" y="1246"/>
                  </a:cubicBezTo>
                  <a:cubicBezTo>
                    <a:pt x="48" y="1248"/>
                    <a:pt x="55" y="1249"/>
                    <a:pt x="62" y="1249"/>
                  </a:cubicBezTo>
                  <a:cubicBezTo>
                    <a:pt x="83" y="1249"/>
                    <a:pt x="105" y="1235"/>
                    <a:pt x="112" y="1215"/>
                  </a:cubicBezTo>
                  <a:cubicBezTo>
                    <a:pt x="268" y="827"/>
                    <a:pt x="456" y="446"/>
                    <a:pt x="663" y="83"/>
                  </a:cubicBezTo>
                  <a:cubicBezTo>
                    <a:pt x="679" y="57"/>
                    <a:pt x="670" y="23"/>
                    <a:pt x="643" y="9"/>
                  </a:cubicBezTo>
                  <a:cubicBezTo>
                    <a:pt x="634" y="3"/>
                    <a:pt x="624" y="1"/>
                    <a:pt x="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8"/>
            <p:cNvSpPr/>
            <p:nvPr/>
          </p:nvSpPr>
          <p:spPr>
            <a:xfrm>
              <a:off x="7522837" y="1913977"/>
              <a:ext cx="13334" cy="58006"/>
            </a:xfrm>
            <a:custGeom>
              <a:avLst/>
              <a:gdLst/>
              <a:ahLst/>
              <a:cxnLst/>
              <a:rect l="l" t="t" r="r" b="b"/>
              <a:pathLst>
                <a:path w="454" h="1975" extrusionOk="0">
                  <a:moveTo>
                    <a:pt x="391" y="0"/>
                  </a:moveTo>
                  <a:cubicBezTo>
                    <a:pt x="367" y="0"/>
                    <a:pt x="344" y="17"/>
                    <a:pt x="339" y="41"/>
                  </a:cubicBezTo>
                  <a:cubicBezTo>
                    <a:pt x="171" y="653"/>
                    <a:pt x="57" y="1284"/>
                    <a:pt x="2" y="1915"/>
                  </a:cubicBezTo>
                  <a:cubicBezTo>
                    <a:pt x="0" y="1945"/>
                    <a:pt x="22" y="1972"/>
                    <a:pt x="52" y="1975"/>
                  </a:cubicBezTo>
                  <a:lnTo>
                    <a:pt x="57" y="1975"/>
                  </a:lnTo>
                  <a:cubicBezTo>
                    <a:pt x="86" y="1975"/>
                    <a:pt x="111" y="1953"/>
                    <a:pt x="113" y="1925"/>
                  </a:cubicBezTo>
                  <a:cubicBezTo>
                    <a:pt x="167" y="1300"/>
                    <a:pt x="280" y="676"/>
                    <a:pt x="446" y="69"/>
                  </a:cubicBezTo>
                  <a:cubicBezTo>
                    <a:pt x="453" y="39"/>
                    <a:pt x="435" y="8"/>
                    <a:pt x="406" y="2"/>
                  </a:cubicBezTo>
                  <a:cubicBezTo>
                    <a:pt x="401" y="1"/>
                    <a:pt x="396"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8"/>
            <p:cNvSpPr/>
            <p:nvPr/>
          </p:nvSpPr>
          <p:spPr>
            <a:xfrm>
              <a:off x="7503982" y="1973862"/>
              <a:ext cx="18415" cy="45729"/>
            </a:xfrm>
            <a:custGeom>
              <a:avLst/>
              <a:gdLst/>
              <a:ahLst/>
              <a:cxnLst/>
              <a:rect l="l" t="t" r="r" b="b"/>
              <a:pathLst>
                <a:path w="627" h="1557" extrusionOk="0">
                  <a:moveTo>
                    <a:pt x="569" y="1"/>
                  </a:moveTo>
                  <a:cubicBezTo>
                    <a:pt x="542" y="1"/>
                    <a:pt x="519" y="18"/>
                    <a:pt x="513" y="44"/>
                  </a:cubicBezTo>
                  <a:cubicBezTo>
                    <a:pt x="415" y="514"/>
                    <a:pt x="302" y="1047"/>
                    <a:pt x="17" y="1471"/>
                  </a:cubicBezTo>
                  <a:cubicBezTo>
                    <a:pt x="0" y="1497"/>
                    <a:pt x="7" y="1531"/>
                    <a:pt x="31" y="1548"/>
                  </a:cubicBezTo>
                  <a:cubicBezTo>
                    <a:pt x="41" y="1554"/>
                    <a:pt x="51" y="1556"/>
                    <a:pt x="63" y="1556"/>
                  </a:cubicBezTo>
                  <a:cubicBezTo>
                    <a:pt x="80" y="1556"/>
                    <a:pt x="98" y="1548"/>
                    <a:pt x="110" y="1534"/>
                  </a:cubicBezTo>
                  <a:cubicBezTo>
                    <a:pt x="406" y="1092"/>
                    <a:pt x="520" y="548"/>
                    <a:pt x="621" y="67"/>
                  </a:cubicBezTo>
                  <a:cubicBezTo>
                    <a:pt x="627" y="37"/>
                    <a:pt x="608" y="7"/>
                    <a:pt x="578" y="1"/>
                  </a:cubicBezTo>
                  <a:cubicBezTo>
                    <a:pt x="575" y="1"/>
                    <a:pt x="572" y="1"/>
                    <a:pt x="5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8"/>
            <p:cNvSpPr/>
            <p:nvPr/>
          </p:nvSpPr>
          <p:spPr>
            <a:xfrm>
              <a:off x="7494172" y="1971836"/>
              <a:ext cx="29164" cy="37241"/>
            </a:xfrm>
            <a:custGeom>
              <a:avLst/>
              <a:gdLst/>
              <a:ahLst/>
              <a:cxnLst/>
              <a:rect l="l" t="t" r="r" b="b"/>
              <a:pathLst>
                <a:path w="993" h="1268" extrusionOk="0">
                  <a:moveTo>
                    <a:pt x="930" y="1"/>
                  </a:moveTo>
                  <a:cubicBezTo>
                    <a:pt x="911" y="1"/>
                    <a:pt x="892" y="11"/>
                    <a:pt x="882" y="29"/>
                  </a:cubicBezTo>
                  <a:cubicBezTo>
                    <a:pt x="647" y="446"/>
                    <a:pt x="357" y="832"/>
                    <a:pt x="22" y="1174"/>
                  </a:cubicBezTo>
                  <a:cubicBezTo>
                    <a:pt x="1" y="1197"/>
                    <a:pt x="1" y="1231"/>
                    <a:pt x="22" y="1252"/>
                  </a:cubicBezTo>
                  <a:cubicBezTo>
                    <a:pt x="34" y="1262"/>
                    <a:pt x="48" y="1268"/>
                    <a:pt x="62" y="1268"/>
                  </a:cubicBezTo>
                  <a:cubicBezTo>
                    <a:pt x="76" y="1268"/>
                    <a:pt x="91" y="1262"/>
                    <a:pt x="101" y="1251"/>
                  </a:cubicBezTo>
                  <a:cubicBezTo>
                    <a:pt x="442" y="902"/>
                    <a:pt x="739" y="508"/>
                    <a:pt x="978" y="83"/>
                  </a:cubicBezTo>
                  <a:cubicBezTo>
                    <a:pt x="992" y="56"/>
                    <a:pt x="984" y="22"/>
                    <a:pt x="956" y="8"/>
                  </a:cubicBezTo>
                  <a:cubicBezTo>
                    <a:pt x="948" y="3"/>
                    <a:pt x="939"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8"/>
            <p:cNvSpPr/>
            <p:nvPr/>
          </p:nvSpPr>
          <p:spPr>
            <a:xfrm>
              <a:off x="7486272" y="1940292"/>
              <a:ext cx="35626" cy="36301"/>
            </a:xfrm>
            <a:custGeom>
              <a:avLst/>
              <a:gdLst/>
              <a:ahLst/>
              <a:cxnLst/>
              <a:rect l="l" t="t" r="r" b="b"/>
              <a:pathLst>
                <a:path w="1213" h="1236" extrusionOk="0">
                  <a:moveTo>
                    <a:pt x="64" y="0"/>
                  </a:moveTo>
                  <a:cubicBezTo>
                    <a:pt x="46" y="0"/>
                    <a:pt x="29" y="9"/>
                    <a:pt x="19" y="25"/>
                  </a:cubicBezTo>
                  <a:cubicBezTo>
                    <a:pt x="1" y="49"/>
                    <a:pt x="8" y="85"/>
                    <a:pt x="33" y="100"/>
                  </a:cubicBezTo>
                  <a:cubicBezTo>
                    <a:pt x="461" y="390"/>
                    <a:pt x="831" y="773"/>
                    <a:pt x="1103" y="1208"/>
                  </a:cubicBezTo>
                  <a:cubicBezTo>
                    <a:pt x="1114" y="1225"/>
                    <a:pt x="1131" y="1235"/>
                    <a:pt x="1150" y="1235"/>
                  </a:cubicBezTo>
                  <a:cubicBezTo>
                    <a:pt x="1159" y="1235"/>
                    <a:pt x="1169" y="1233"/>
                    <a:pt x="1180" y="1224"/>
                  </a:cubicBezTo>
                  <a:cubicBezTo>
                    <a:pt x="1206" y="1208"/>
                    <a:pt x="1213" y="1174"/>
                    <a:pt x="1197" y="1150"/>
                  </a:cubicBezTo>
                  <a:cubicBezTo>
                    <a:pt x="916" y="701"/>
                    <a:pt x="535" y="305"/>
                    <a:pt x="95" y="11"/>
                  </a:cubicBezTo>
                  <a:cubicBezTo>
                    <a:pt x="85" y="4"/>
                    <a:pt x="75"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8"/>
            <p:cNvSpPr/>
            <p:nvPr/>
          </p:nvSpPr>
          <p:spPr>
            <a:xfrm>
              <a:off x="7468914" y="1946842"/>
              <a:ext cx="54628" cy="30721"/>
            </a:xfrm>
            <a:custGeom>
              <a:avLst/>
              <a:gdLst/>
              <a:ahLst/>
              <a:cxnLst/>
              <a:rect l="l" t="t" r="r" b="b"/>
              <a:pathLst>
                <a:path w="1860" h="1046" extrusionOk="0">
                  <a:moveTo>
                    <a:pt x="63" y="1"/>
                  </a:moveTo>
                  <a:cubicBezTo>
                    <a:pt x="47" y="1"/>
                    <a:pt x="32" y="7"/>
                    <a:pt x="21" y="20"/>
                  </a:cubicBezTo>
                  <a:cubicBezTo>
                    <a:pt x="1" y="44"/>
                    <a:pt x="5" y="77"/>
                    <a:pt x="28" y="97"/>
                  </a:cubicBezTo>
                  <a:cubicBezTo>
                    <a:pt x="283" y="309"/>
                    <a:pt x="595" y="437"/>
                    <a:pt x="895" y="560"/>
                  </a:cubicBezTo>
                  <a:cubicBezTo>
                    <a:pt x="1201" y="685"/>
                    <a:pt x="1517" y="814"/>
                    <a:pt x="1764" y="1031"/>
                  </a:cubicBezTo>
                  <a:cubicBezTo>
                    <a:pt x="1772" y="1041"/>
                    <a:pt x="1787" y="1045"/>
                    <a:pt x="1799" y="1045"/>
                  </a:cubicBezTo>
                  <a:cubicBezTo>
                    <a:pt x="1815" y="1045"/>
                    <a:pt x="1829" y="1041"/>
                    <a:pt x="1841" y="1030"/>
                  </a:cubicBezTo>
                  <a:cubicBezTo>
                    <a:pt x="1859" y="1007"/>
                    <a:pt x="1858" y="971"/>
                    <a:pt x="1835" y="951"/>
                  </a:cubicBezTo>
                  <a:cubicBezTo>
                    <a:pt x="1574" y="722"/>
                    <a:pt x="1251" y="588"/>
                    <a:pt x="936" y="460"/>
                  </a:cubicBezTo>
                  <a:cubicBezTo>
                    <a:pt x="642" y="339"/>
                    <a:pt x="340" y="215"/>
                    <a:pt x="98" y="13"/>
                  </a:cubicBezTo>
                  <a:cubicBezTo>
                    <a:pt x="88"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8"/>
            <p:cNvSpPr/>
            <p:nvPr/>
          </p:nvSpPr>
          <p:spPr>
            <a:xfrm>
              <a:off x="7516611" y="1963054"/>
              <a:ext cx="49077" cy="12071"/>
            </a:xfrm>
            <a:custGeom>
              <a:avLst/>
              <a:gdLst/>
              <a:ahLst/>
              <a:cxnLst/>
              <a:rect l="l" t="t" r="r" b="b"/>
              <a:pathLst>
                <a:path w="1671" h="411" extrusionOk="0">
                  <a:moveTo>
                    <a:pt x="1607" y="1"/>
                  </a:moveTo>
                  <a:cubicBezTo>
                    <a:pt x="1597" y="1"/>
                    <a:pt x="1587" y="3"/>
                    <a:pt x="1578" y="9"/>
                  </a:cubicBezTo>
                  <a:cubicBezTo>
                    <a:pt x="1447" y="93"/>
                    <a:pt x="1289" y="133"/>
                    <a:pt x="1138" y="171"/>
                  </a:cubicBezTo>
                  <a:cubicBezTo>
                    <a:pt x="894" y="233"/>
                    <a:pt x="627" y="300"/>
                    <a:pt x="362" y="300"/>
                  </a:cubicBezTo>
                  <a:cubicBezTo>
                    <a:pt x="265" y="300"/>
                    <a:pt x="168" y="291"/>
                    <a:pt x="73" y="270"/>
                  </a:cubicBezTo>
                  <a:cubicBezTo>
                    <a:pt x="69" y="269"/>
                    <a:pt x="65" y="268"/>
                    <a:pt x="62" y="268"/>
                  </a:cubicBezTo>
                  <a:cubicBezTo>
                    <a:pt x="38" y="268"/>
                    <a:pt x="13" y="284"/>
                    <a:pt x="7" y="311"/>
                  </a:cubicBezTo>
                  <a:cubicBezTo>
                    <a:pt x="0" y="341"/>
                    <a:pt x="19" y="369"/>
                    <a:pt x="49" y="376"/>
                  </a:cubicBezTo>
                  <a:cubicBezTo>
                    <a:pt x="153" y="399"/>
                    <a:pt x="257" y="411"/>
                    <a:pt x="362" y="411"/>
                  </a:cubicBezTo>
                  <a:cubicBezTo>
                    <a:pt x="638" y="411"/>
                    <a:pt x="915" y="341"/>
                    <a:pt x="1167" y="278"/>
                  </a:cubicBezTo>
                  <a:cubicBezTo>
                    <a:pt x="1328" y="237"/>
                    <a:pt x="1493" y="194"/>
                    <a:pt x="1638" y="102"/>
                  </a:cubicBezTo>
                  <a:cubicBezTo>
                    <a:pt x="1664" y="84"/>
                    <a:pt x="1671" y="50"/>
                    <a:pt x="1655" y="25"/>
                  </a:cubicBezTo>
                  <a:cubicBezTo>
                    <a:pt x="1643" y="9"/>
                    <a:pt x="1625" y="1"/>
                    <a:pt x="1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8"/>
            <p:cNvSpPr/>
            <p:nvPr/>
          </p:nvSpPr>
          <p:spPr>
            <a:xfrm>
              <a:off x="7520077" y="1970837"/>
              <a:ext cx="54070" cy="16477"/>
            </a:xfrm>
            <a:custGeom>
              <a:avLst/>
              <a:gdLst/>
              <a:ahLst/>
              <a:cxnLst/>
              <a:rect l="l" t="t" r="r" b="b"/>
              <a:pathLst>
                <a:path w="1841" h="561" extrusionOk="0">
                  <a:moveTo>
                    <a:pt x="62" y="1"/>
                  </a:moveTo>
                  <a:cubicBezTo>
                    <a:pt x="44" y="1"/>
                    <a:pt x="26" y="10"/>
                    <a:pt x="16" y="26"/>
                  </a:cubicBezTo>
                  <a:cubicBezTo>
                    <a:pt x="0" y="53"/>
                    <a:pt x="8" y="86"/>
                    <a:pt x="32" y="103"/>
                  </a:cubicBezTo>
                  <a:lnTo>
                    <a:pt x="82" y="136"/>
                  </a:lnTo>
                  <a:cubicBezTo>
                    <a:pt x="177" y="198"/>
                    <a:pt x="272" y="261"/>
                    <a:pt x="374" y="314"/>
                  </a:cubicBezTo>
                  <a:cubicBezTo>
                    <a:pt x="814" y="540"/>
                    <a:pt x="1328" y="551"/>
                    <a:pt x="1783" y="560"/>
                  </a:cubicBezTo>
                  <a:cubicBezTo>
                    <a:pt x="1815" y="560"/>
                    <a:pt x="1838" y="534"/>
                    <a:pt x="1839" y="504"/>
                  </a:cubicBezTo>
                  <a:cubicBezTo>
                    <a:pt x="1840" y="475"/>
                    <a:pt x="1816" y="449"/>
                    <a:pt x="1786" y="449"/>
                  </a:cubicBezTo>
                  <a:cubicBezTo>
                    <a:pt x="1345" y="440"/>
                    <a:pt x="842" y="430"/>
                    <a:pt x="426" y="214"/>
                  </a:cubicBezTo>
                  <a:cubicBezTo>
                    <a:pt x="329" y="164"/>
                    <a:pt x="235" y="104"/>
                    <a:pt x="144" y="43"/>
                  </a:cubicBezTo>
                  <a:lnTo>
                    <a:pt x="93" y="10"/>
                  </a:lnTo>
                  <a:cubicBezTo>
                    <a:pt x="84"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8"/>
            <p:cNvSpPr/>
            <p:nvPr/>
          </p:nvSpPr>
          <p:spPr>
            <a:xfrm>
              <a:off x="7592239" y="1650733"/>
              <a:ext cx="64526" cy="247442"/>
            </a:xfrm>
            <a:custGeom>
              <a:avLst/>
              <a:gdLst/>
              <a:ahLst/>
              <a:cxnLst/>
              <a:rect l="l" t="t" r="r" b="b"/>
              <a:pathLst>
                <a:path w="2197" h="8425" extrusionOk="0">
                  <a:moveTo>
                    <a:pt x="1565" y="1"/>
                  </a:moveTo>
                  <a:cubicBezTo>
                    <a:pt x="1559" y="1"/>
                    <a:pt x="1554" y="2"/>
                    <a:pt x="1548" y="3"/>
                  </a:cubicBezTo>
                  <a:cubicBezTo>
                    <a:pt x="1518" y="12"/>
                    <a:pt x="1504" y="45"/>
                    <a:pt x="1512" y="73"/>
                  </a:cubicBezTo>
                  <a:cubicBezTo>
                    <a:pt x="1689" y="607"/>
                    <a:pt x="1881" y="1241"/>
                    <a:pt x="1960" y="1882"/>
                  </a:cubicBezTo>
                  <a:cubicBezTo>
                    <a:pt x="2086" y="2917"/>
                    <a:pt x="1937" y="4049"/>
                    <a:pt x="1517" y="5250"/>
                  </a:cubicBezTo>
                  <a:cubicBezTo>
                    <a:pt x="1121" y="6376"/>
                    <a:pt x="536" y="7436"/>
                    <a:pt x="16" y="8342"/>
                  </a:cubicBezTo>
                  <a:cubicBezTo>
                    <a:pt x="0" y="8369"/>
                    <a:pt x="9" y="8403"/>
                    <a:pt x="36" y="8417"/>
                  </a:cubicBezTo>
                  <a:cubicBezTo>
                    <a:pt x="44" y="8421"/>
                    <a:pt x="53" y="8424"/>
                    <a:pt x="63" y="8424"/>
                  </a:cubicBezTo>
                  <a:cubicBezTo>
                    <a:pt x="81" y="8424"/>
                    <a:pt x="100" y="8413"/>
                    <a:pt x="110" y="8396"/>
                  </a:cubicBezTo>
                  <a:cubicBezTo>
                    <a:pt x="631" y="7486"/>
                    <a:pt x="1222" y="6419"/>
                    <a:pt x="1619" y="5285"/>
                  </a:cubicBezTo>
                  <a:cubicBezTo>
                    <a:pt x="2046" y="4069"/>
                    <a:pt x="2196" y="2921"/>
                    <a:pt x="2068" y="1869"/>
                  </a:cubicBezTo>
                  <a:cubicBezTo>
                    <a:pt x="1990" y="1220"/>
                    <a:pt x="1796" y="579"/>
                    <a:pt x="1618" y="39"/>
                  </a:cubicBezTo>
                  <a:cubicBezTo>
                    <a:pt x="1611" y="15"/>
                    <a:pt x="1588" y="1"/>
                    <a:pt x="1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8"/>
            <p:cNvSpPr/>
            <p:nvPr/>
          </p:nvSpPr>
          <p:spPr>
            <a:xfrm>
              <a:off x="7605220" y="1716434"/>
              <a:ext cx="32630" cy="123002"/>
            </a:xfrm>
            <a:custGeom>
              <a:avLst/>
              <a:gdLst/>
              <a:ahLst/>
              <a:cxnLst/>
              <a:rect l="l" t="t" r="r" b="b"/>
              <a:pathLst>
                <a:path w="1111" h="4188" extrusionOk="0">
                  <a:moveTo>
                    <a:pt x="1046" y="1"/>
                  </a:moveTo>
                  <a:cubicBezTo>
                    <a:pt x="1009" y="2"/>
                    <a:pt x="991" y="25"/>
                    <a:pt x="991" y="55"/>
                  </a:cubicBezTo>
                  <a:cubicBezTo>
                    <a:pt x="999" y="1461"/>
                    <a:pt x="662" y="2863"/>
                    <a:pt x="15" y="4109"/>
                  </a:cubicBezTo>
                  <a:cubicBezTo>
                    <a:pt x="1" y="4135"/>
                    <a:pt x="12" y="4168"/>
                    <a:pt x="38" y="4182"/>
                  </a:cubicBezTo>
                  <a:cubicBezTo>
                    <a:pt x="45" y="4185"/>
                    <a:pt x="55" y="4188"/>
                    <a:pt x="64" y="4188"/>
                  </a:cubicBezTo>
                  <a:cubicBezTo>
                    <a:pt x="84" y="4188"/>
                    <a:pt x="102" y="4176"/>
                    <a:pt x="113" y="4161"/>
                  </a:cubicBezTo>
                  <a:cubicBezTo>
                    <a:pt x="769" y="2898"/>
                    <a:pt x="1110" y="1478"/>
                    <a:pt x="1102" y="55"/>
                  </a:cubicBezTo>
                  <a:cubicBezTo>
                    <a:pt x="1102" y="25"/>
                    <a:pt x="1076" y="1"/>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8"/>
            <p:cNvSpPr/>
            <p:nvPr/>
          </p:nvSpPr>
          <p:spPr>
            <a:xfrm>
              <a:off x="7598788" y="1780108"/>
              <a:ext cx="9457" cy="21558"/>
            </a:xfrm>
            <a:custGeom>
              <a:avLst/>
              <a:gdLst/>
              <a:ahLst/>
              <a:cxnLst/>
              <a:rect l="l" t="t" r="r" b="b"/>
              <a:pathLst>
                <a:path w="322" h="734" extrusionOk="0">
                  <a:moveTo>
                    <a:pt x="259" y="0"/>
                  </a:moveTo>
                  <a:cubicBezTo>
                    <a:pt x="236" y="0"/>
                    <a:pt x="215" y="15"/>
                    <a:pt x="207" y="39"/>
                  </a:cubicBezTo>
                  <a:lnTo>
                    <a:pt x="11" y="663"/>
                  </a:lnTo>
                  <a:cubicBezTo>
                    <a:pt x="1" y="694"/>
                    <a:pt x="18" y="724"/>
                    <a:pt x="46" y="732"/>
                  </a:cubicBezTo>
                  <a:cubicBezTo>
                    <a:pt x="50" y="734"/>
                    <a:pt x="56" y="734"/>
                    <a:pt x="62" y="734"/>
                  </a:cubicBezTo>
                  <a:cubicBezTo>
                    <a:pt x="85" y="734"/>
                    <a:pt x="106" y="718"/>
                    <a:pt x="115" y="697"/>
                  </a:cubicBezTo>
                  <a:lnTo>
                    <a:pt x="313" y="72"/>
                  </a:lnTo>
                  <a:cubicBezTo>
                    <a:pt x="321" y="42"/>
                    <a:pt x="305" y="12"/>
                    <a:pt x="277" y="3"/>
                  </a:cubicBezTo>
                  <a:cubicBezTo>
                    <a:pt x="271" y="1"/>
                    <a:pt x="265"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8"/>
            <p:cNvSpPr/>
            <p:nvPr/>
          </p:nvSpPr>
          <p:spPr>
            <a:xfrm>
              <a:off x="7465155" y="1748800"/>
              <a:ext cx="36977" cy="126790"/>
            </a:xfrm>
            <a:custGeom>
              <a:avLst/>
              <a:gdLst/>
              <a:ahLst/>
              <a:cxnLst/>
              <a:rect l="l" t="t" r="r" b="b"/>
              <a:pathLst>
                <a:path w="1259" h="4317" extrusionOk="0">
                  <a:moveTo>
                    <a:pt x="63" y="0"/>
                  </a:moveTo>
                  <a:cubicBezTo>
                    <a:pt x="60" y="0"/>
                    <a:pt x="57" y="1"/>
                    <a:pt x="53" y="1"/>
                  </a:cubicBezTo>
                  <a:cubicBezTo>
                    <a:pt x="22" y="4"/>
                    <a:pt x="1" y="32"/>
                    <a:pt x="6" y="62"/>
                  </a:cubicBezTo>
                  <a:cubicBezTo>
                    <a:pt x="233" y="1504"/>
                    <a:pt x="616" y="2922"/>
                    <a:pt x="1144" y="4281"/>
                  </a:cubicBezTo>
                  <a:cubicBezTo>
                    <a:pt x="1153" y="4303"/>
                    <a:pt x="1174" y="4316"/>
                    <a:pt x="1195" y="4316"/>
                  </a:cubicBezTo>
                  <a:cubicBezTo>
                    <a:pt x="1203" y="4316"/>
                    <a:pt x="1208" y="4313"/>
                    <a:pt x="1215" y="4312"/>
                  </a:cubicBezTo>
                  <a:cubicBezTo>
                    <a:pt x="1244" y="4302"/>
                    <a:pt x="1258" y="4269"/>
                    <a:pt x="1247" y="4241"/>
                  </a:cubicBezTo>
                  <a:cubicBezTo>
                    <a:pt x="720" y="2889"/>
                    <a:pt x="339" y="1479"/>
                    <a:pt x="114" y="47"/>
                  </a:cubicBezTo>
                  <a:cubicBezTo>
                    <a:pt x="112" y="20"/>
                    <a:pt x="9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8"/>
            <p:cNvSpPr/>
            <p:nvPr/>
          </p:nvSpPr>
          <p:spPr>
            <a:xfrm>
              <a:off x="7493144" y="1798905"/>
              <a:ext cx="8928" cy="29752"/>
            </a:xfrm>
            <a:custGeom>
              <a:avLst/>
              <a:gdLst/>
              <a:ahLst/>
              <a:cxnLst/>
              <a:rect l="l" t="t" r="r" b="b"/>
              <a:pathLst>
                <a:path w="304" h="1013" extrusionOk="0">
                  <a:moveTo>
                    <a:pt x="61" y="0"/>
                  </a:moveTo>
                  <a:cubicBezTo>
                    <a:pt x="58" y="0"/>
                    <a:pt x="55" y="0"/>
                    <a:pt x="52" y="1"/>
                  </a:cubicBezTo>
                  <a:cubicBezTo>
                    <a:pt x="22" y="5"/>
                    <a:pt x="0" y="33"/>
                    <a:pt x="5" y="62"/>
                  </a:cubicBezTo>
                  <a:cubicBezTo>
                    <a:pt x="37" y="370"/>
                    <a:pt x="100" y="678"/>
                    <a:pt x="190" y="974"/>
                  </a:cubicBezTo>
                  <a:cubicBezTo>
                    <a:pt x="194" y="997"/>
                    <a:pt x="218" y="1012"/>
                    <a:pt x="241" y="1012"/>
                  </a:cubicBezTo>
                  <a:cubicBezTo>
                    <a:pt x="247" y="1012"/>
                    <a:pt x="251" y="1011"/>
                    <a:pt x="257" y="1009"/>
                  </a:cubicBezTo>
                  <a:cubicBezTo>
                    <a:pt x="287" y="1002"/>
                    <a:pt x="304" y="970"/>
                    <a:pt x="294" y="941"/>
                  </a:cubicBezTo>
                  <a:cubicBezTo>
                    <a:pt x="207" y="652"/>
                    <a:pt x="147" y="353"/>
                    <a:pt x="113" y="50"/>
                  </a:cubicBezTo>
                  <a:cubicBezTo>
                    <a:pt x="109" y="23"/>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8"/>
            <p:cNvSpPr/>
            <p:nvPr/>
          </p:nvSpPr>
          <p:spPr>
            <a:xfrm>
              <a:off x="7507771" y="1741369"/>
              <a:ext cx="4171" cy="19913"/>
            </a:xfrm>
            <a:custGeom>
              <a:avLst/>
              <a:gdLst/>
              <a:ahLst/>
              <a:cxnLst/>
              <a:rect l="l" t="t" r="r" b="b"/>
              <a:pathLst>
                <a:path w="142" h="678" extrusionOk="0">
                  <a:moveTo>
                    <a:pt x="56" y="1"/>
                  </a:moveTo>
                  <a:cubicBezTo>
                    <a:pt x="55" y="1"/>
                    <a:pt x="54" y="1"/>
                    <a:pt x="53" y="1"/>
                  </a:cubicBezTo>
                  <a:cubicBezTo>
                    <a:pt x="24" y="2"/>
                    <a:pt x="1" y="28"/>
                    <a:pt x="2" y="58"/>
                  </a:cubicBezTo>
                  <a:lnTo>
                    <a:pt x="31" y="626"/>
                  </a:lnTo>
                  <a:cubicBezTo>
                    <a:pt x="33" y="654"/>
                    <a:pt x="58" y="677"/>
                    <a:pt x="86" y="677"/>
                  </a:cubicBezTo>
                  <a:lnTo>
                    <a:pt x="88" y="677"/>
                  </a:lnTo>
                  <a:cubicBezTo>
                    <a:pt x="119" y="677"/>
                    <a:pt x="142" y="650"/>
                    <a:pt x="140" y="620"/>
                  </a:cubicBezTo>
                  <a:lnTo>
                    <a:pt x="110" y="52"/>
                  </a:lnTo>
                  <a:cubicBezTo>
                    <a:pt x="109" y="23"/>
                    <a:pt x="85"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8"/>
            <p:cNvSpPr/>
            <p:nvPr/>
          </p:nvSpPr>
          <p:spPr>
            <a:xfrm>
              <a:off x="7527272" y="1694142"/>
              <a:ext cx="4259" cy="12042"/>
            </a:xfrm>
            <a:custGeom>
              <a:avLst/>
              <a:gdLst/>
              <a:ahLst/>
              <a:cxnLst/>
              <a:rect l="l" t="t" r="r" b="b"/>
              <a:pathLst>
                <a:path w="145" h="410" extrusionOk="0">
                  <a:moveTo>
                    <a:pt x="90" y="1"/>
                  </a:moveTo>
                  <a:cubicBezTo>
                    <a:pt x="61" y="1"/>
                    <a:pt x="36" y="22"/>
                    <a:pt x="33" y="51"/>
                  </a:cubicBezTo>
                  <a:lnTo>
                    <a:pt x="3" y="348"/>
                  </a:lnTo>
                  <a:cubicBezTo>
                    <a:pt x="0" y="378"/>
                    <a:pt x="22" y="405"/>
                    <a:pt x="53" y="410"/>
                  </a:cubicBezTo>
                  <a:lnTo>
                    <a:pt x="57" y="410"/>
                  </a:lnTo>
                  <a:cubicBezTo>
                    <a:pt x="86" y="410"/>
                    <a:pt x="110" y="388"/>
                    <a:pt x="113" y="360"/>
                  </a:cubicBezTo>
                  <a:lnTo>
                    <a:pt x="143" y="62"/>
                  </a:lnTo>
                  <a:cubicBezTo>
                    <a:pt x="144" y="32"/>
                    <a:pt x="123" y="5"/>
                    <a:pt x="93" y="1"/>
                  </a:cubicBezTo>
                  <a:cubicBezTo>
                    <a:pt x="92"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8"/>
            <p:cNvSpPr/>
            <p:nvPr/>
          </p:nvSpPr>
          <p:spPr>
            <a:xfrm>
              <a:off x="7544748" y="2056392"/>
              <a:ext cx="43791" cy="231465"/>
            </a:xfrm>
            <a:custGeom>
              <a:avLst/>
              <a:gdLst/>
              <a:ahLst/>
              <a:cxnLst/>
              <a:rect l="l" t="t" r="r" b="b"/>
              <a:pathLst>
                <a:path w="1491" h="7881" extrusionOk="0">
                  <a:moveTo>
                    <a:pt x="64" y="1"/>
                  </a:moveTo>
                  <a:cubicBezTo>
                    <a:pt x="57" y="1"/>
                    <a:pt x="49" y="2"/>
                    <a:pt x="42" y="5"/>
                  </a:cubicBezTo>
                  <a:cubicBezTo>
                    <a:pt x="15" y="17"/>
                    <a:pt x="1" y="48"/>
                    <a:pt x="13" y="77"/>
                  </a:cubicBezTo>
                  <a:cubicBezTo>
                    <a:pt x="579" y="1422"/>
                    <a:pt x="1062" y="2646"/>
                    <a:pt x="1211" y="3963"/>
                  </a:cubicBezTo>
                  <a:cubicBezTo>
                    <a:pt x="1381" y="5454"/>
                    <a:pt x="1033" y="6850"/>
                    <a:pt x="258" y="7792"/>
                  </a:cubicBezTo>
                  <a:cubicBezTo>
                    <a:pt x="238" y="7815"/>
                    <a:pt x="243" y="7849"/>
                    <a:pt x="266" y="7868"/>
                  </a:cubicBezTo>
                  <a:cubicBezTo>
                    <a:pt x="277" y="7878"/>
                    <a:pt x="288" y="7881"/>
                    <a:pt x="301" y="7881"/>
                  </a:cubicBezTo>
                  <a:cubicBezTo>
                    <a:pt x="317" y="7881"/>
                    <a:pt x="331" y="7875"/>
                    <a:pt x="342" y="7861"/>
                  </a:cubicBezTo>
                  <a:cubicBezTo>
                    <a:pt x="1134" y="6897"/>
                    <a:pt x="1490" y="5471"/>
                    <a:pt x="1318" y="3950"/>
                  </a:cubicBezTo>
                  <a:cubicBezTo>
                    <a:pt x="1167" y="2619"/>
                    <a:pt x="683" y="1388"/>
                    <a:pt x="113" y="34"/>
                  </a:cubicBezTo>
                  <a:cubicBezTo>
                    <a:pt x="105" y="14"/>
                    <a:pt x="85"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8"/>
            <p:cNvSpPr/>
            <p:nvPr/>
          </p:nvSpPr>
          <p:spPr>
            <a:xfrm>
              <a:off x="7547273" y="2118010"/>
              <a:ext cx="27167" cy="125880"/>
            </a:xfrm>
            <a:custGeom>
              <a:avLst/>
              <a:gdLst/>
              <a:ahLst/>
              <a:cxnLst/>
              <a:rect l="l" t="t" r="r" b="b"/>
              <a:pathLst>
                <a:path w="925" h="4286" extrusionOk="0">
                  <a:moveTo>
                    <a:pt x="63" y="0"/>
                  </a:moveTo>
                  <a:cubicBezTo>
                    <a:pt x="54" y="0"/>
                    <a:pt x="45" y="2"/>
                    <a:pt x="37" y="7"/>
                  </a:cubicBezTo>
                  <a:cubicBezTo>
                    <a:pt x="10" y="21"/>
                    <a:pt x="0" y="55"/>
                    <a:pt x="14" y="81"/>
                  </a:cubicBezTo>
                  <a:cubicBezTo>
                    <a:pt x="677" y="1327"/>
                    <a:pt x="808" y="2872"/>
                    <a:pt x="369" y="4213"/>
                  </a:cubicBezTo>
                  <a:cubicBezTo>
                    <a:pt x="359" y="4242"/>
                    <a:pt x="376" y="4273"/>
                    <a:pt x="405" y="4282"/>
                  </a:cubicBezTo>
                  <a:cubicBezTo>
                    <a:pt x="412" y="4286"/>
                    <a:pt x="416" y="4286"/>
                    <a:pt x="422" y="4286"/>
                  </a:cubicBezTo>
                  <a:cubicBezTo>
                    <a:pt x="444" y="4286"/>
                    <a:pt x="466" y="4272"/>
                    <a:pt x="473" y="4246"/>
                  </a:cubicBezTo>
                  <a:cubicBezTo>
                    <a:pt x="924" y="2878"/>
                    <a:pt x="789" y="1301"/>
                    <a:pt x="113" y="29"/>
                  </a:cubicBezTo>
                  <a:cubicBezTo>
                    <a:pt x="103" y="11"/>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8"/>
            <p:cNvSpPr/>
            <p:nvPr/>
          </p:nvSpPr>
          <p:spPr>
            <a:xfrm>
              <a:off x="7542075" y="2182477"/>
              <a:ext cx="4259" cy="22556"/>
            </a:xfrm>
            <a:custGeom>
              <a:avLst/>
              <a:gdLst/>
              <a:ahLst/>
              <a:cxnLst/>
              <a:rect l="l" t="t" r="r" b="b"/>
              <a:pathLst>
                <a:path w="145" h="768" extrusionOk="0">
                  <a:moveTo>
                    <a:pt x="53" y="0"/>
                  </a:moveTo>
                  <a:cubicBezTo>
                    <a:pt x="23" y="3"/>
                    <a:pt x="1" y="27"/>
                    <a:pt x="2" y="57"/>
                  </a:cubicBezTo>
                  <a:lnTo>
                    <a:pt x="35" y="717"/>
                  </a:lnTo>
                  <a:cubicBezTo>
                    <a:pt x="36" y="745"/>
                    <a:pt x="60" y="768"/>
                    <a:pt x="90" y="768"/>
                  </a:cubicBezTo>
                  <a:lnTo>
                    <a:pt x="92" y="768"/>
                  </a:lnTo>
                  <a:cubicBezTo>
                    <a:pt x="122" y="767"/>
                    <a:pt x="144" y="741"/>
                    <a:pt x="143" y="711"/>
                  </a:cubicBezTo>
                  <a:lnTo>
                    <a:pt x="110" y="53"/>
                  </a:lnTo>
                  <a:cubicBezTo>
                    <a:pt x="109" y="22"/>
                    <a:pt x="8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8"/>
            <p:cNvSpPr/>
            <p:nvPr/>
          </p:nvSpPr>
          <p:spPr>
            <a:xfrm>
              <a:off x="7400746" y="2053719"/>
              <a:ext cx="52807" cy="126790"/>
            </a:xfrm>
            <a:custGeom>
              <a:avLst/>
              <a:gdLst/>
              <a:ahLst/>
              <a:cxnLst/>
              <a:rect l="l" t="t" r="r" b="b"/>
              <a:pathLst>
                <a:path w="1798" h="4317" extrusionOk="0">
                  <a:moveTo>
                    <a:pt x="1736" y="0"/>
                  </a:moveTo>
                  <a:cubicBezTo>
                    <a:pt x="1720" y="0"/>
                    <a:pt x="1705" y="7"/>
                    <a:pt x="1694" y="19"/>
                  </a:cubicBezTo>
                  <a:cubicBezTo>
                    <a:pt x="691" y="1227"/>
                    <a:pt x="328" y="2832"/>
                    <a:pt x="8" y="4248"/>
                  </a:cubicBezTo>
                  <a:cubicBezTo>
                    <a:pt x="0" y="4278"/>
                    <a:pt x="19" y="4306"/>
                    <a:pt x="49" y="4313"/>
                  </a:cubicBezTo>
                  <a:cubicBezTo>
                    <a:pt x="55" y="4316"/>
                    <a:pt x="57" y="4316"/>
                    <a:pt x="62" y="4316"/>
                  </a:cubicBezTo>
                  <a:cubicBezTo>
                    <a:pt x="86" y="4316"/>
                    <a:pt x="110" y="4298"/>
                    <a:pt x="113" y="4270"/>
                  </a:cubicBezTo>
                  <a:cubicBezTo>
                    <a:pt x="432" y="2868"/>
                    <a:pt x="789" y="1277"/>
                    <a:pt x="1778" y="89"/>
                  </a:cubicBezTo>
                  <a:cubicBezTo>
                    <a:pt x="1798" y="66"/>
                    <a:pt x="1793" y="32"/>
                    <a:pt x="1771" y="12"/>
                  </a:cubicBezTo>
                  <a:cubicBezTo>
                    <a:pt x="1761" y="4"/>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8"/>
            <p:cNvSpPr/>
            <p:nvPr/>
          </p:nvSpPr>
          <p:spPr>
            <a:xfrm>
              <a:off x="7426328" y="2121476"/>
              <a:ext cx="12012" cy="25053"/>
            </a:xfrm>
            <a:custGeom>
              <a:avLst/>
              <a:gdLst/>
              <a:ahLst/>
              <a:cxnLst/>
              <a:rect l="l" t="t" r="r" b="b"/>
              <a:pathLst>
                <a:path w="409" h="853" extrusionOk="0">
                  <a:moveTo>
                    <a:pt x="347" y="1"/>
                  </a:moveTo>
                  <a:cubicBezTo>
                    <a:pt x="324" y="1"/>
                    <a:pt x="302" y="14"/>
                    <a:pt x="294" y="37"/>
                  </a:cubicBezTo>
                  <a:lnTo>
                    <a:pt x="11" y="779"/>
                  </a:lnTo>
                  <a:cubicBezTo>
                    <a:pt x="1" y="807"/>
                    <a:pt x="14" y="838"/>
                    <a:pt x="44" y="850"/>
                  </a:cubicBezTo>
                  <a:cubicBezTo>
                    <a:pt x="51" y="851"/>
                    <a:pt x="55" y="853"/>
                    <a:pt x="62" y="853"/>
                  </a:cubicBezTo>
                  <a:cubicBezTo>
                    <a:pt x="84" y="853"/>
                    <a:pt x="105" y="841"/>
                    <a:pt x="115" y="817"/>
                  </a:cubicBezTo>
                  <a:lnTo>
                    <a:pt x="397" y="75"/>
                  </a:lnTo>
                  <a:cubicBezTo>
                    <a:pt x="408" y="47"/>
                    <a:pt x="394" y="15"/>
                    <a:pt x="366" y="4"/>
                  </a:cubicBezTo>
                  <a:cubicBezTo>
                    <a:pt x="359" y="2"/>
                    <a:pt x="353"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8"/>
            <p:cNvSpPr/>
            <p:nvPr/>
          </p:nvSpPr>
          <p:spPr>
            <a:xfrm>
              <a:off x="7225877" y="1840375"/>
              <a:ext cx="212110" cy="56743"/>
            </a:xfrm>
            <a:custGeom>
              <a:avLst/>
              <a:gdLst/>
              <a:ahLst/>
              <a:cxnLst/>
              <a:rect l="l" t="t" r="r" b="b"/>
              <a:pathLst>
                <a:path w="7222" h="1932" extrusionOk="0">
                  <a:moveTo>
                    <a:pt x="1645" y="1"/>
                  </a:moveTo>
                  <a:cubicBezTo>
                    <a:pt x="1082" y="1"/>
                    <a:pt x="545" y="73"/>
                    <a:pt x="47" y="217"/>
                  </a:cubicBezTo>
                  <a:cubicBezTo>
                    <a:pt x="19" y="226"/>
                    <a:pt x="0" y="255"/>
                    <a:pt x="9" y="284"/>
                  </a:cubicBezTo>
                  <a:cubicBezTo>
                    <a:pt x="17" y="308"/>
                    <a:pt x="38" y="324"/>
                    <a:pt x="62" y="324"/>
                  </a:cubicBezTo>
                  <a:cubicBezTo>
                    <a:pt x="67" y="324"/>
                    <a:pt x="72" y="324"/>
                    <a:pt x="77" y="322"/>
                  </a:cubicBezTo>
                  <a:cubicBezTo>
                    <a:pt x="565" y="181"/>
                    <a:pt x="1091" y="111"/>
                    <a:pt x="1643" y="111"/>
                  </a:cubicBezTo>
                  <a:cubicBezTo>
                    <a:pt x="2311" y="111"/>
                    <a:pt x="3015" y="214"/>
                    <a:pt x="3736" y="418"/>
                  </a:cubicBezTo>
                  <a:cubicBezTo>
                    <a:pt x="4977" y="772"/>
                    <a:pt x="6140" y="1380"/>
                    <a:pt x="7134" y="1925"/>
                  </a:cubicBezTo>
                  <a:cubicBezTo>
                    <a:pt x="7142" y="1929"/>
                    <a:pt x="7151" y="1932"/>
                    <a:pt x="7161" y="1932"/>
                  </a:cubicBezTo>
                  <a:cubicBezTo>
                    <a:pt x="7179" y="1932"/>
                    <a:pt x="7199" y="1922"/>
                    <a:pt x="7208" y="1903"/>
                  </a:cubicBezTo>
                  <a:cubicBezTo>
                    <a:pt x="7222" y="1876"/>
                    <a:pt x="7213" y="1842"/>
                    <a:pt x="7186" y="1828"/>
                  </a:cubicBezTo>
                  <a:cubicBezTo>
                    <a:pt x="6188" y="1282"/>
                    <a:pt x="5019" y="671"/>
                    <a:pt x="3766" y="312"/>
                  </a:cubicBezTo>
                  <a:cubicBezTo>
                    <a:pt x="3036" y="105"/>
                    <a:pt x="2322" y="1"/>
                    <a:pt x="16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8"/>
            <p:cNvSpPr/>
            <p:nvPr/>
          </p:nvSpPr>
          <p:spPr>
            <a:xfrm>
              <a:off x="7263647" y="1863842"/>
              <a:ext cx="108052" cy="25611"/>
            </a:xfrm>
            <a:custGeom>
              <a:avLst/>
              <a:gdLst/>
              <a:ahLst/>
              <a:cxnLst/>
              <a:rect l="l" t="t" r="r" b="b"/>
              <a:pathLst>
                <a:path w="3679" h="872" extrusionOk="0">
                  <a:moveTo>
                    <a:pt x="406" y="0"/>
                  </a:moveTo>
                  <a:cubicBezTo>
                    <a:pt x="289" y="0"/>
                    <a:pt x="171" y="3"/>
                    <a:pt x="53" y="9"/>
                  </a:cubicBezTo>
                  <a:cubicBezTo>
                    <a:pt x="23" y="9"/>
                    <a:pt x="0" y="36"/>
                    <a:pt x="2" y="66"/>
                  </a:cubicBezTo>
                  <a:cubicBezTo>
                    <a:pt x="3" y="94"/>
                    <a:pt x="29" y="117"/>
                    <a:pt x="57" y="117"/>
                  </a:cubicBezTo>
                  <a:lnTo>
                    <a:pt x="60" y="117"/>
                  </a:lnTo>
                  <a:cubicBezTo>
                    <a:pt x="175" y="112"/>
                    <a:pt x="290" y="109"/>
                    <a:pt x="406" y="109"/>
                  </a:cubicBezTo>
                  <a:cubicBezTo>
                    <a:pt x="1509" y="109"/>
                    <a:pt x="2605" y="367"/>
                    <a:pt x="3593" y="866"/>
                  </a:cubicBezTo>
                  <a:cubicBezTo>
                    <a:pt x="3603" y="871"/>
                    <a:pt x="3610" y="872"/>
                    <a:pt x="3619" y="872"/>
                  </a:cubicBezTo>
                  <a:cubicBezTo>
                    <a:pt x="3639" y="872"/>
                    <a:pt x="3657" y="862"/>
                    <a:pt x="3667" y="844"/>
                  </a:cubicBezTo>
                  <a:cubicBezTo>
                    <a:pt x="3679" y="816"/>
                    <a:pt x="3669" y="785"/>
                    <a:pt x="3642" y="771"/>
                  </a:cubicBezTo>
                  <a:cubicBezTo>
                    <a:pt x="2640" y="263"/>
                    <a:pt x="1528" y="0"/>
                    <a:pt x="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8"/>
            <p:cNvSpPr/>
            <p:nvPr/>
          </p:nvSpPr>
          <p:spPr>
            <a:xfrm>
              <a:off x="7303825" y="1909160"/>
              <a:ext cx="13921" cy="8135"/>
            </a:xfrm>
            <a:custGeom>
              <a:avLst/>
              <a:gdLst/>
              <a:ahLst/>
              <a:cxnLst/>
              <a:rect l="l" t="t" r="r" b="b"/>
              <a:pathLst>
                <a:path w="474" h="277" extrusionOk="0">
                  <a:moveTo>
                    <a:pt x="63" y="0"/>
                  </a:moveTo>
                  <a:cubicBezTo>
                    <a:pt x="42" y="0"/>
                    <a:pt x="22" y="12"/>
                    <a:pt x="14" y="33"/>
                  </a:cubicBezTo>
                  <a:cubicBezTo>
                    <a:pt x="1" y="60"/>
                    <a:pt x="14" y="92"/>
                    <a:pt x="39" y="105"/>
                  </a:cubicBezTo>
                  <a:lnTo>
                    <a:pt x="388" y="270"/>
                  </a:lnTo>
                  <a:cubicBezTo>
                    <a:pt x="395" y="275"/>
                    <a:pt x="405" y="276"/>
                    <a:pt x="412" y="276"/>
                  </a:cubicBezTo>
                  <a:cubicBezTo>
                    <a:pt x="434" y="276"/>
                    <a:pt x="452" y="263"/>
                    <a:pt x="462" y="245"/>
                  </a:cubicBezTo>
                  <a:cubicBezTo>
                    <a:pt x="474" y="218"/>
                    <a:pt x="462" y="183"/>
                    <a:pt x="435" y="171"/>
                  </a:cubicBezTo>
                  <a:lnTo>
                    <a:pt x="86" y="5"/>
                  </a:lnTo>
                  <a:cubicBezTo>
                    <a:pt x="79" y="2"/>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8"/>
            <p:cNvSpPr/>
            <p:nvPr/>
          </p:nvSpPr>
          <p:spPr>
            <a:xfrm>
              <a:off x="7211985" y="1993746"/>
              <a:ext cx="156072" cy="30398"/>
            </a:xfrm>
            <a:custGeom>
              <a:avLst/>
              <a:gdLst/>
              <a:ahLst/>
              <a:cxnLst/>
              <a:rect l="l" t="t" r="r" b="b"/>
              <a:pathLst>
                <a:path w="5314" h="1035" extrusionOk="0">
                  <a:moveTo>
                    <a:pt x="62" y="0"/>
                  </a:moveTo>
                  <a:cubicBezTo>
                    <a:pt x="44" y="0"/>
                    <a:pt x="26" y="8"/>
                    <a:pt x="16" y="25"/>
                  </a:cubicBezTo>
                  <a:cubicBezTo>
                    <a:pt x="0" y="51"/>
                    <a:pt x="9" y="85"/>
                    <a:pt x="33" y="100"/>
                  </a:cubicBezTo>
                  <a:cubicBezTo>
                    <a:pt x="1011" y="719"/>
                    <a:pt x="2154" y="1035"/>
                    <a:pt x="3299" y="1035"/>
                  </a:cubicBezTo>
                  <a:cubicBezTo>
                    <a:pt x="3964" y="1035"/>
                    <a:pt x="4633" y="928"/>
                    <a:pt x="5270" y="707"/>
                  </a:cubicBezTo>
                  <a:cubicBezTo>
                    <a:pt x="5298" y="699"/>
                    <a:pt x="5314" y="666"/>
                    <a:pt x="5302" y="637"/>
                  </a:cubicBezTo>
                  <a:cubicBezTo>
                    <a:pt x="5296" y="615"/>
                    <a:pt x="5275" y="601"/>
                    <a:pt x="5253" y="601"/>
                  </a:cubicBezTo>
                  <a:cubicBezTo>
                    <a:pt x="5247" y="601"/>
                    <a:pt x="5240" y="602"/>
                    <a:pt x="5234" y="605"/>
                  </a:cubicBezTo>
                  <a:cubicBezTo>
                    <a:pt x="4609" y="819"/>
                    <a:pt x="3953" y="925"/>
                    <a:pt x="3299" y="925"/>
                  </a:cubicBezTo>
                  <a:cubicBezTo>
                    <a:pt x="2174" y="925"/>
                    <a:pt x="1052" y="613"/>
                    <a:pt x="90" y="8"/>
                  </a:cubicBezTo>
                  <a:cubicBezTo>
                    <a:pt x="81" y="3"/>
                    <a:pt x="7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8"/>
            <p:cNvSpPr/>
            <p:nvPr/>
          </p:nvSpPr>
          <p:spPr>
            <a:xfrm>
              <a:off x="7252957" y="1991367"/>
              <a:ext cx="41382" cy="11366"/>
            </a:xfrm>
            <a:custGeom>
              <a:avLst/>
              <a:gdLst/>
              <a:ahLst/>
              <a:cxnLst/>
              <a:rect l="l" t="t" r="r" b="b"/>
              <a:pathLst>
                <a:path w="1409" h="387" extrusionOk="0">
                  <a:moveTo>
                    <a:pt x="64" y="0"/>
                  </a:moveTo>
                  <a:cubicBezTo>
                    <a:pt x="45" y="0"/>
                    <a:pt x="25" y="11"/>
                    <a:pt x="15" y="30"/>
                  </a:cubicBezTo>
                  <a:cubicBezTo>
                    <a:pt x="1" y="56"/>
                    <a:pt x="11" y="89"/>
                    <a:pt x="38" y="103"/>
                  </a:cubicBezTo>
                  <a:cubicBezTo>
                    <a:pt x="394" y="290"/>
                    <a:pt x="791" y="387"/>
                    <a:pt x="1192" y="387"/>
                  </a:cubicBezTo>
                  <a:cubicBezTo>
                    <a:pt x="1247" y="387"/>
                    <a:pt x="1300" y="384"/>
                    <a:pt x="1355" y="382"/>
                  </a:cubicBezTo>
                  <a:cubicBezTo>
                    <a:pt x="1385" y="381"/>
                    <a:pt x="1408" y="354"/>
                    <a:pt x="1407" y="324"/>
                  </a:cubicBezTo>
                  <a:cubicBezTo>
                    <a:pt x="1405" y="295"/>
                    <a:pt x="1387" y="271"/>
                    <a:pt x="1356" y="271"/>
                  </a:cubicBezTo>
                  <a:cubicBezTo>
                    <a:pt x="1353" y="271"/>
                    <a:pt x="1351" y="271"/>
                    <a:pt x="1348" y="271"/>
                  </a:cubicBezTo>
                  <a:cubicBezTo>
                    <a:pt x="1294" y="275"/>
                    <a:pt x="1239" y="277"/>
                    <a:pt x="1185" y="277"/>
                  </a:cubicBezTo>
                  <a:cubicBezTo>
                    <a:pt x="803" y="277"/>
                    <a:pt x="427" y="185"/>
                    <a:pt x="88" y="6"/>
                  </a:cubicBezTo>
                  <a:cubicBezTo>
                    <a:pt x="80"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8"/>
            <p:cNvSpPr/>
            <p:nvPr/>
          </p:nvSpPr>
          <p:spPr>
            <a:xfrm>
              <a:off x="7210722" y="1962613"/>
              <a:ext cx="13246" cy="8047"/>
            </a:xfrm>
            <a:custGeom>
              <a:avLst/>
              <a:gdLst/>
              <a:ahLst/>
              <a:cxnLst/>
              <a:rect l="l" t="t" r="r" b="b"/>
              <a:pathLst>
                <a:path w="451" h="274" extrusionOk="0">
                  <a:moveTo>
                    <a:pt x="61" y="1"/>
                  </a:moveTo>
                  <a:cubicBezTo>
                    <a:pt x="46" y="1"/>
                    <a:pt x="30" y="8"/>
                    <a:pt x="19" y="21"/>
                  </a:cubicBezTo>
                  <a:cubicBezTo>
                    <a:pt x="1" y="44"/>
                    <a:pt x="3" y="78"/>
                    <a:pt x="26" y="97"/>
                  </a:cubicBezTo>
                  <a:cubicBezTo>
                    <a:pt x="129" y="182"/>
                    <a:pt x="250" y="243"/>
                    <a:pt x="379" y="272"/>
                  </a:cubicBezTo>
                  <a:cubicBezTo>
                    <a:pt x="385" y="273"/>
                    <a:pt x="388" y="273"/>
                    <a:pt x="392" y="273"/>
                  </a:cubicBezTo>
                  <a:cubicBezTo>
                    <a:pt x="416" y="273"/>
                    <a:pt x="439" y="256"/>
                    <a:pt x="444" y="230"/>
                  </a:cubicBezTo>
                  <a:cubicBezTo>
                    <a:pt x="451" y="201"/>
                    <a:pt x="432" y="172"/>
                    <a:pt x="402" y="165"/>
                  </a:cubicBezTo>
                  <a:cubicBezTo>
                    <a:pt x="290" y="141"/>
                    <a:pt x="183" y="87"/>
                    <a:pt x="96" y="14"/>
                  </a:cubicBezTo>
                  <a:cubicBezTo>
                    <a:pt x="86"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8"/>
            <p:cNvSpPr/>
            <p:nvPr/>
          </p:nvSpPr>
          <p:spPr>
            <a:xfrm>
              <a:off x="7336455" y="2197456"/>
              <a:ext cx="26051" cy="7724"/>
            </a:xfrm>
            <a:custGeom>
              <a:avLst/>
              <a:gdLst/>
              <a:ahLst/>
              <a:cxnLst/>
              <a:rect l="l" t="t" r="r" b="b"/>
              <a:pathLst>
                <a:path w="887" h="263" extrusionOk="0">
                  <a:moveTo>
                    <a:pt x="824" y="1"/>
                  </a:moveTo>
                  <a:cubicBezTo>
                    <a:pt x="816" y="1"/>
                    <a:pt x="808" y="3"/>
                    <a:pt x="801" y="6"/>
                  </a:cubicBezTo>
                  <a:cubicBezTo>
                    <a:pt x="577" y="103"/>
                    <a:pt x="333" y="151"/>
                    <a:pt x="88" y="151"/>
                  </a:cubicBezTo>
                  <a:cubicBezTo>
                    <a:pt x="78" y="151"/>
                    <a:pt x="68" y="151"/>
                    <a:pt x="57" y="151"/>
                  </a:cubicBezTo>
                  <a:cubicBezTo>
                    <a:pt x="57" y="151"/>
                    <a:pt x="56" y="151"/>
                    <a:pt x="55" y="151"/>
                  </a:cubicBezTo>
                  <a:cubicBezTo>
                    <a:pt x="22" y="151"/>
                    <a:pt x="1" y="175"/>
                    <a:pt x="1" y="205"/>
                  </a:cubicBezTo>
                  <a:cubicBezTo>
                    <a:pt x="1" y="237"/>
                    <a:pt x="23" y="262"/>
                    <a:pt x="53" y="262"/>
                  </a:cubicBezTo>
                  <a:lnTo>
                    <a:pt x="95" y="262"/>
                  </a:lnTo>
                  <a:cubicBezTo>
                    <a:pt x="351" y="262"/>
                    <a:pt x="609" y="208"/>
                    <a:pt x="846" y="107"/>
                  </a:cubicBezTo>
                  <a:cubicBezTo>
                    <a:pt x="875" y="94"/>
                    <a:pt x="886" y="63"/>
                    <a:pt x="875" y="34"/>
                  </a:cubicBezTo>
                  <a:cubicBezTo>
                    <a:pt x="865" y="13"/>
                    <a:pt x="845" y="1"/>
                    <a:pt x="8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8"/>
            <p:cNvSpPr/>
            <p:nvPr/>
          </p:nvSpPr>
          <p:spPr>
            <a:xfrm>
              <a:off x="7344239" y="2183593"/>
              <a:ext cx="14156" cy="5815"/>
            </a:xfrm>
            <a:custGeom>
              <a:avLst/>
              <a:gdLst/>
              <a:ahLst/>
              <a:cxnLst/>
              <a:rect l="l" t="t" r="r" b="b"/>
              <a:pathLst>
                <a:path w="482" h="198" extrusionOk="0">
                  <a:moveTo>
                    <a:pt x="420" y="0"/>
                  </a:moveTo>
                  <a:cubicBezTo>
                    <a:pt x="413" y="0"/>
                    <a:pt x="406" y="1"/>
                    <a:pt x="399" y="4"/>
                  </a:cubicBezTo>
                  <a:cubicBezTo>
                    <a:pt x="290" y="48"/>
                    <a:pt x="173" y="76"/>
                    <a:pt x="55" y="88"/>
                  </a:cubicBezTo>
                  <a:cubicBezTo>
                    <a:pt x="23" y="91"/>
                    <a:pt x="0" y="118"/>
                    <a:pt x="5" y="148"/>
                  </a:cubicBezTo>
                  <a:cubicBezTo>
                    <a:pt x="8" y="176"/>
                    <a:pt x="30" y="197"/>
                    <a:pt x="59" y="197"/>
                  </a:cubicBezTo>
                  <a:cubicBezTo>
                    <a:pt x="62" y="197"/>
                    <a:pt x="63" y="197"/>
                    <a:pt x="64" y="196"/>
                  </a:cubicBezTo>
                  <a:cubicBezTo>
                    <a:pt x="194" y="186"/>
                    <a:pt x="321" y="153"/>
                    <a:pt x="440" y="105"/>
                  </a:cubicBezTo>
                  <a:cubicBezTo>
                    <a:pt x="469" y="95"/>
                    <a:pt x="482" y="62"/>
                    <a:pt x="470" y="34"/>
                  </a:cubicBezTo>
                  <a:cubicBezTo>
                    <a:pt x="462" y="12"/>
                    <a:pt x="441" y="0"/>
                    <a:pt x="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8"/>
            <p:cNvSpPr/>
            <p:nvPr/>
          </p:nvSpPr>
          <p:spPr>
            <a:xfrm>
              <a:off x="7223822" y="2059123"/>
              <a:ext cx="29605" cy="60590"/>
            </a:xfrm>
            <a:custGeom>
              <a:avLst/>
              <a:gdLst/>
              <a:ahLst/>
              <a:cxnLst/>
              <a:rect l="l" t="t" r="r" b="b"/>
              <a:pathLst>
                <a:path w="1008" h="2063" extrusionOk="0">
                  <a:moveTo>
                    <a:pt x="945" y="0"/>
                  </a:moveTo>
                  <a:cubicBezTo>
                    <a:pt x="932" y="0"/>
                    <a:pt x="919" y="4"/>
                    <a:pt x="909" y="13"/>
                  </a:cubicBezTo>
                  <a:cubicBezTo>
                    <a:pt x="661" y="240"/>
                    <a:pt x="459" y="552"/>
                    <a:pt x="305" y="939"/>
                  </a:cubicBezTo>
                  <a:cubicBezTo>
                    <a:pt x="170" y="1284"/>
                    <a:pt x="89" y="1644"/>
                    <a:pt x="7" y="1996"/>
                  </a:cubicBezTo>
                  <a:cubicBezTo>
                    <a:pt x="0" y="2026"/>
                    <a:pt x="19" y="2054"/>
                    <a:pt x="49" y="2061"/>
                  </a:cubicBezTo>
                  <a:cubicBezTo>
                    <a:pt x="53" y="2063"/>
                    <a:pt x="57" y="2063"/>
                    <a:pt x="62" y="2063"/>
                  </a:cubicBezTo>
                  <a:cubicBezTo>
                    <a:pt x="86" y="2063"/>
                    <a:pt x="110" y="2047"/>
                    <a:pt x="117" y="2020"/>
                  </a:cubicBezTo>
                  <a:cubicBezTo>
                    <a:pt x="195" y="1674"/>
                    <a:pt x="277" y="1317"/>
                    <a:pt x="409" y="980"/>
                  </a:cubicBezTo>
                  <a:cubicBezTo>
                    <a:pt x="554" y="609"/>
                    <a:pt x="748" y="311"/>
                    <a:pt x="983" y="96"/>
                  </a:cubicBezTo>
                  <a:cubicBezTo>
                    <a:pt x="1007" y="75"/>
                    <a:pt x="1007" y="41"/>
                    <a:pt x="987" y="18"/>
                  </a:cubicBezTo>
                  <a:cubicBezTo>
                    <a:pt x="976" y="6"/>
                    <a:pt x="960" y="0"/>
                    <a:pt x="9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8"/>
            <p:cNvSpPr/>
            <p:nvPr/>
          </p:nvSpPr>
          <p:spPr>
            <a:xfrm>
              <a:off x="7246290" y="2090197"/>
              <a:ext cx="10544" cy="13011"/>
            </a:xfrm>
            <a:custGeom>
              <a:avLst/>
              <a:gdLst/>
              <a:ahLst/>
              <a:cxnLst/>
              <a:rect l="l" t="t" r="r" b="b"/>
              <a:pathLst>
                <a:path w="359" h="443" extrusionOk="0">
                  <a:moveTo>
                    <a:pt x="297" y="1"/>
                  </a:moveTo>
                  <a:cubicBezTo>
                    <a:pt x="280" y="1"/>
                    <a:pt x="263" y="9"/>
                    <a:pt x="252" y="24"/>
                  </a:cubicBezTo>
                  <a:lnTo>
                    <a:pt x="17" y="355"/>
                  </a:lnTo>
                  <a:cubicBezTo>
                    <a:pt x="0" y="380"/>
                    <a:pt x="4" y="414"/>
                    <a:pt x="30" y="431"/>
                  </a:cubicBezTo>
                  <a:cubicBezTo>
                    <a:pt x="40" y="439"/>
                    <a:pt x="51" y="442"/>
                    <a:pt x="61" y="442"/>
                  </a:cubicBezTo>
                  <a:cubicBezTo>
                    <a:pt x="78" y="442"/>
                    <a:pt x="96" y="434"/>
                    <a:pt x="107" y="419"/>
                  </a:cubicBezTo>
                  <a:lnTo>
                    <a:pt x="342" y="88"/>
                  </a:lnTo>
                  <a:cubicBezTo>
                    <a:pt x="359" y="63"/>
                    <a:pt x="353" y="29"/>
                    <a:pt x="329" y="11"/>
                  </a:cubicBezTo>
                  <a:cubicBezTo>
                    <a:pt x="319" y="4"/>
                    <a:pt x="308"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8"/>
            <p:cNvSpPr/>
            <p:nvPr/>
          </p:nvSpPr>
          <p:spPr>
            <a:xfrm>
              <a:off x="7327468" y="2072751"/>
              <a:ext cx="26785" cy="21822"/>
            </a:xfrm>
            <a:custGeom>
              <a:avLst/>
              <a:gdLst/>
              <a:ahLst/>
              <a:cxnLst/>
              <a:rect l="l" t="t" r="r" b="b"/>
              <a:pathLst>
                <a:path w="912" h="743" extrusionOk="0">
                  <a:moveTo>
                    <a:pt x="850" y="0"/>
                  </a:moveTo>
                  <a:cubicBezTo>
                    <a:pt x="838" y="0"/>
                    <a:pt x="826" y="4"/>
                    <a:pt x="815" y="12"/>
                  </a:cubicBezTo>
                  <a:lnTo>
                    <a:pt x="29" y="646"/>
                  </a:lnTo>
                  <a:cubicBezTo>
                    <a:pt x="3" y="665"/>
                    <a:pt x="0" y="700"/>
                    <a:pt x="20" y="723"/>
                  </a:cubicBezTo>
                  <a:cubicBezTo>
                    <a:pt x="30" y="736"/>
                    <a:pt x="46" y="743"/>
                    <a:pt x="63" y="743"/>
                  </a:cubicBezTo>
                  <a:cubicBezTo>
                    <a:pt x="74" y="743"/>
                    <a:pt x="87" y="739"/>
                    <a:pt x="96" y="731"/>
                  </a:cubicBezTo>
                  <a:lnTo>
                    <a:pt x="883" y="98"/>
                  </a:lnTo>
                  <a:cubicBezTo>
                    <a:pt x="908" y="81"/>
                    <a:pt x="912" y="45"/>
                    <a:pt x="892" y="21"/>
                  </a:cubicBezTo>
                  <a:cubicBezTo>
                    <a:pt x="882" y="8"/>
                    <a:pt x="866" y="0"/>
                    <a:pt x="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8"/>
            <p:cNvSpPr/>
            <p:nvPr/>
          </p:nvSpPr>
          <p:spPr>
            <a:xfrm>
              <a:off x="7763260" y="2126087"/>
              <a:ext cx="7519" cy="35890"/>
            </a:xfrm>
            <a:custGeom>
              <a:avLst/>
              <a:gdLst/>
              <a:ahLst/>
              <a:cxnLst/>
              <a:rect l="l" t="t" r="r" b="b"/>
              <a:pathLst>
                <a:path w="256" h="1222" extrusionOk="0">
                  <a:moveTo>
                    <a:pt x="60" y="0"/>
                  </a:moveTo>
                  <a:cubicBezTo>
                    <a:pt x="55" y="0"/>
                    <a:pt x="50" y="1"/>
                    <a:pt x="46" y="2"/>
                  </a:cubicBezTo>
                  <a:cubicBezTo>
                    <a:pt x="16" y="11"/>
                    <a:pt x="0" y="41"/>
                    <a:pt x="6" y="69"/>
                  </a:cubicBezTo>
                  <a:cubicBezTo>
                    <a:pt x="103" y="428"/>
                    <a:pt x="146" y="795"/>
                    <a:pt x="133" y="1164"/>
                  </a:cubicBezTo>
                  <a:cubicBezTo>
                    <a:pt x="133" y="1194"/>
                    <a:pt x="157" y="1220"/>
                    <a:pt x="187" y="1221"/>
                  </a:cubicBezTo>
                  <a:lnTo>
                    <a:pt x="188" y="1221"/>
                  </a:lnTo>
                  <a:cubicBezTo>
                    <a:pt x="218" y="1221"/>
                    <a:pt x="244" y="1198"/>
                    <a:pt x="244" y="1166"/>
                  </a:cubicBezTo>
                  <a:cubicBezTo>
                    <a:pt x="255" y="787"/>
                    <a:pt x="211" y="408"/>
                    <a:pt x="113" y="41"/>
                  </a:cubicBezTo>
                  <a:cubicBezTo>
                    <a:pt x="106" y="15"/>
                    <a:pt x="8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8"/>
            <p:cNvSpPr/>
            <p:nvPr/>
          </p:nvSpPr>
          <p:spPr>
            <a:xfrm>
              <a:off x="7751042" y="2150229"/>
              <a:ext cx="3994" cy="12570"/>
            </a:xfrm>
            <a:custGeom>
              <a:avLst/>
              <a:gdLst/>
              <a:ahLst/>
              <a:cxnLst/>
              <a:rect l="l" t="t" r="r" b="b"/>
              <a:pathLst>
                <a:path w="136" h="428" extrusionOk="0">
                  <a:moveTo>
                    <a:pt x="62" y="0"/>
                  </a:moveTo>
                  <a:cubicBezTo>
                    <a:pt x="60" y="0"/>
                    <a:pt x="58" y="0"/>
                    <a:pt x="56" y="0"/>
                  </a:cubicBezTo>
                  <a:cubicBezTo>
                    <a:pt x="26" y="6"/>
                    <a:pt x="5" y="33"/>
                    <a:pt x="10" y="63"/>
                  </a:cubicBezTo>
                  <a:cubicBezTo>
                    <a:pt x="26" y="163"/>
                    <a:pt x="25" y="264"/>
                    <a:pt x="6" y="364"/>
                  </a:cubicBezTo>
                  <a:cubicBezTo>
                    <a:pt x="0" y="393"/>
                    <a:pt x="20" y="422"/>
                    <a:pt x="50" y="428"/>
                  </a:cubicBezTo>
                  <a:lnTo>
                    <a:pt x="60" y="428"/>
                  </a:lnTo>
                  <a:cubicBezTo>
                    <a:pt x="84" y="428"/>
                    <a:pt x="107" y="408"/>
                    <a:pt x="114" y="385"/>
                  </a:cubicBezTo>
                  <a:cubicBezTo>
                    <a:pt x="134" y="272"/>
                    <a:pt x="136" y="158"/>
                    <a:pt x="119" y="47"/>
                  </a:cubicBezTo>
                  <a:cubicBezTo>
                    <a:pt x="113" y="18"/>
                    <a:pt x="8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8"/>
            <p:cNvSpPr/>
            <p:nvPr/>
          </p:nvSpPr>
          <p:spPr>
            <a:xfrm>
              <a:off x="7619582" y="2235461"/>
              <a:ext cx="43791" cy="32777"/>
            </a:xfrm>
            <a:custGeom>
              <a:avLst/>
              <a:gdLst/>
              <a:ahLst/>
              <a:cxnLst/>
              <a:rect l="l" t="t" r="r" b="b"/>
              <a:pathLst>
                <a:path w="1491" h="1116" extrusionOk="0">
                  <a:moveTo>
                    <a:pt x="61" y="0"/>
                  </a:moveTo>
                  <a:cubicBezTo>
                    <a:pt x="47" y="0"/>
                    <a:pt x="32" y="6"/>
                    <a:pt x="22" y="16"/>
                  </a:cubicBezTo>
                  <a:cubicBezTo>
                    <a:pt x="0" y="38"/>
                    <a:pt x="0" y="73"/>
                    <a:pt x="22" y="95"/>
                  </a:cubicBezTo>
                  <a:cubicBezTo>
                    <a:pt x="423" y="508"/>
                    <a:pt x="888" y="850"/>
                    <a:pt x="1403" y="1112"/>
                  </a:cubicBezTo>
                  <a:cubicBezTo>
                    <a:pt x="1410" y="1114"/>
                    <a:pt x="1419" y="1116"/>
                    <a:pt x="1427" y="1116"/>
                  </a:cubicBezTo>
                  <a:cubicBezTo>
                    <a:pt x="1447" y="1116"/>
                    <a:pt x="1467" y="1106"/>
                    <a:pt x="1476" y="1084"/>
                  </a:cubicBezTo>
                  <a:cubicBezTo>
                    <a:pt x="1490" y="1057"/>
                    <a:pt x="1479" y="1026"/>
                    <a:pt x="1453" y="1012"/>
                  </a:cubicBezTo>
                  <a:cubicBezTo>
                    <a:pt x="950" y="756"/>
                    <a:pt x="495" y="421"/>
                    <a:pt x="100" y="16"/>
                  </a:cubicBezTo>
                  <a:cubicBezTo>
                    <a:pt x="89" y="6"/>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8"/>
            <p:cNvSpPr/>
            <p:nvPr/>
          </p:nvSpPr>
          <p:spPr>
            <a:xfrm>
              <a:off x="7628481" y="2227736"/>
              <a:ext cx="16271" cy="14656"/>
            </a:xfrm>
            <a:custGeom>
              <a:avLst/>
              <a:gdLst/>
              <a:ahLst/>
              <a:cxnLst/>
              <a:rect l="l" t="t" r="r" b="b"/>
              <a:pathLst>
                <a:path w="554" h="499" extrusionOk="0">
                  <a:moveTo>
                    <a:pt x="63" y="1"/>
                  </a:moveTo>
                  <a:cubicBezTo>
                    <a:pt x="50" y="1"/>
                    <a:pt x="37" y="5"/>
                    <a:pt x="26" y="15"/>
                  </a:cubicBezTo>
                  <a:cubicBezTo>
                    <a:pt x="2" y="33"/>
                    <a:pt x="1" y="67"/>
                    <a:pt x="21" y="90"/>
                  </a:cubicBezTo>
                  <a:cubicBezTo>
                    <a:pt x="153" y="238"/>
                    <a:pt x="298" y="372"/>
                    <a:pt x="459" y="487"/>
                  </a:cubicBezTo>
                  <a:cubicBezTo>
                    <a:pt x="468" y="494"/>
                    <a:pt x="481" y="499"/>
                    <a:pt x="491" y="499"/>
                  </a:cubicBezTo>
                  <a:cubicBezTo>
                    <a:pt x="506" y="499"/>
                    <a:pt x="525" y="492"/>
                    <a:pt x="535" y="477"/>
                  </a:cubicBezTo>
                  <a:cubicBezTo>
                    <a:pt x="553" y="452"/>
                    <a:pt x="548" y="418"/>
                    <a:pt x="523" y="400"/>
                  </a:cubicBezTo>
                  <a:cubicBezTo>
                    <a:pt x="370" y="289"/>
                    <a:pt x="229" y="161"/>
                    <a:pt x="103" y="19"/>
                  </a:cubicBezTo>
                  <a:cubicBezTo>
                    <a:pt x="93" y="7"/>
                    <a:pt x="78"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8"/>
            <p:cNvSpPr/>
            <p:nvPr/>
          </p:nvSpPr>
          <p:spPr>
            <a:xfrm>
              <a:off x="7622842" y="2119713"/>
              <a:ext cx="71751" cy="86759"/>
            </a:xfrm>
            <a:custGeom>
              <a:avLst/>
              <a:gdLst/>
              <a:ahLst/>
              <a:cxnLst/>
              <a:rect l="l" t="t" r="r" b="b"/>
              <a:pathLst>
                <a:path w="2443" h="2954" extrusionOk="0">
                  <a:moveTo>
                    <a:pt x="64" y="1"/>
                  </a:moveTo>
                  <a:cubicBezTo>
                    <a:pt x="53" y="1"/>
                    <a:pt x="42" y="4"/>
                    <a:pt x="33" y="11"/>
                  </a:cubicBezTo>
                  <a:cubicBezTo>
                    <a:pt x="8" y="28"/>
                    <a:pt x="0" y="62"/>
                    <a:pt x="19" y="87"/>
                  </a:cubicBezTo>
                  <a:cubicBezTo>
                    <a:pt x="332" y="555"/>
                    <a:pt x="723" y="977"/>
                    <a:pt x="1100" y="1383"/>
                  </a:cubicBezTo>
                  <a:cubicBezTo>
                    <a:pt x="1543" y="1863"/>
                    <a:pt x="2001" y="2357"/>
                    <a:pt x="2333" y="2926"/>
                  </a:cubicBezTo>
                  <a:cubicBezTo>
                    <a:pt x="2343" y="2942"/>
                    <a:pt x="2362" y="2953"/>
                    <a:pt x="2382" y="2953"/>
                  </a:cubicBezTo>
                  <a:cubicBezTo>
                    <a:pt x="2390" y="2953"/>
                    <a:pt x="2400" y="2952"/>
                    <a:pt x="2407" y="2945"/>
                  </a:cubicBezTo>
                  <a:cubicBezTo>
                    <a:pt x="2434" y="2931"/>
                    <a:pt x="2443" y="2896"/>
                    <a:pt x="2427" y="2869"/>
                  </a:cubicBezTo>
                  <a:cubicBezTo>
                    <a:pt x="2091" y="2290"/>
                    <a:pt x="1628" y="1788"/>
                    <a:pt x="1180" y="1307"/>
                  </a:cubicBezTo>
                  <a:cubicBezTo>
                    <a:pt x="805" y="903"/>
                    <a:pt x="419" y="485"/>
                    <a:pt x="110" y="25"/>
                  </a:cubicBezTo>
                  <a:cubicBezTo>
                    <a:pt x="99" y="10"/>
                    <a:pt x="81"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8"/>
            <p:cNvSpPr/>
            <p:nvPr/>
          </p:nvSpPr>
          <p:spPr>
            <a:xfrm>
              <a:off x="7610683" y="2087700"/>
              <a:ext cx="76098" cy="63938"/>
            </a:xfrm>
            <a:custGeom>
              <a:avLst/>
              <a:gdLst/>
              <a:ahLst/>
              <a:cxnLst/>
              <a:rect l="l" t="t" r="r" b="b"/>
              <a:pathLst>
                <a:path w="2591" h="2177" extrusionOk="0">
                  <a:moveTo>
                    <a:pt x="64" y="0"/>
                  </a:moveTo>
                  <a:cubicBezTo>
                    <a:pt x="48" y="0"/>
                    <a:pt x="31" y="7"/>
                    <a:pt x="20" y="20"/>
                  </a:cubicBezTo>
                  <a:cubicBezTo>
                    <a:pt x="0" y="43"/>
                    <a:pt x="3" y="77"/>
                    <a:pt x="27" y="97"/>
                  </a:cubicBezTo>
                  <a:lnTo>
                    <a:pt x="2494" y="2164"/>
                  </a:lnTo>
                  <a:cubicBezTo>
                    <a:pt x="2505" y="2172"/>
                    <a:pt x="2518" y="2176"/>
                    <a:pt x="2529" y="2176"/>
                  </a:cubicBezTo>
                  <a:cubicBezTo>
                    <a:pt x="2546" y="2176"/>
                    <a:pt x="2562" y="2169"/>
                    <a:pt x="2571" y="2156"/>
                  </a:cubicBezTo>
                  <a:cubicBezTo>
                    <a:pt x="2591" y="2134"/>
                    <a:pt x="2586" y="2099"/>
                    <a:pt x="2563" y="2080"/>
                  </a:cubicBezTo>
                  <a:lnTo>
                    <a:pt x="97" y="13"/>
                  </a:lnTo>
                  <a:cubicBezTo>
                    <a:pt x="88" y="4"/>
                    <a:pt x="76"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8"/>
            <p:cNvSpPr/>
            <p:nvPr/>
          </p:nvSpPr>
          <p:spPr>
            <a:xfrm>
              <a:off x="7629921" y="2161419"/>
              <a:ext cx="13569" cy="16153"/>
            </a:xfrm>
            <a:custGeom>
              <a:avLst/>
              <a:gdLst/>
              <a:ahLst/>
              <a:cxnLst/>
              <a:rect l="l" t="t" r="r" b="b"/>
              <a:pathLst>
                <a:path w="462" h="550" extrusionOk="0">
                  <a:moveTo>
                    <a:pt x="60" y="1"/>
                  </a:moveTo>
                  <a:cubicBezTo>
                    <a:pt x="48" y="1"/>
                    <a:pt x="37" y="5"/>
                    <a:pt x="27" y="12"/>
                  </a:cubicBezTo>
                  <a:cubicBezTo>
                    <a:pt x="4" y="31"/>
                    <a:pt x="0" y="67"/>
                    <a:pt x="19" y="89"/>
                  </a:cubicBezTo>
                  <a:lnTo>
                    <a:pt x="358" y="528"/>
                  </a:lnTo>
                  <a:cubicBezTo>
                    <a:pt x="369" y="542"/>
                    <a:pt x="385" y="549"/>
                    <a:pt x="400" y="549"/>
                  </a:cubicBezTo>
                  <a:cubicBezTo>
                    <a:pt x="413" y="549"/>
                    <a:pt x="426" y="545"/>
                    <a:pt x="435" y="537"/>
                  </a:cubicBezTo>
                  <a:cubicBezTo>
                    <a:pt x="457" y="518"/>
                    <a:pt x="462" y="482"/>
                    <a:pt x="443" y="460"/>
                  </a:cubicBezTo>
                  <a:lnTo>
                    <a:pt x="104" y="22"/>
                  </a:lnTo>
                  <a:cubicBezTo>
                    <a:pt x="93"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8"/>
            <p:cNvSpPr/>
            <p:nvPr/>
          </p:nvSpPr>
          <p:spPr>
            <a:xfrm>
              <a:off x="7637234" y="1903609"/>
              <a:ext cx="200715" cy="33541"/>
            </a:xfrm>
            <a:custGeom>
              <a:avLst/>
              <a:gdLst/>
              <a:ahLst/>
              <a:cxnLst/>
              <a:rect l="l" t="t" r="r" b="b"/>
              <a:pathLst>
                <a:path w="6834" h="1142" extrusionOk="0">
                  <a:moveTo>
                    <a:pt x="3877" y="0"/>
                  </a:moveTo>
                  <a:cubicBezTo>
                    <a:pt x="3305" y="0"/>
                    <a:pt x="2677" y="80"/>
                    <a:pt x="1916" y="246"/>
                  </a:cubicBezTo>
                  <a:cubicBezTo>
                    <a:pt x="1323" y="374"/>
                    <a:pt x="638" y="556"/>
                    <a:pt x="36" y="914"/>
                  </a:cubicBezTo>
                  <a:cubicBezTo>
                    <a:pt x="9" y="928"/>
                    <a:pt x="0" y="962"/>
                    <a:pt x="16" y="989"/>
                  </a:cubicBezTo>
                  <a:cubicBezTo>
                    <a:pt x="25" y="1006"/>
                    <a:pt x="43" y="1015"/>
                    <a:pt x="62" y="1015"/>
                  </a:cubicBezTo>
                  <a:cubicBezTo>
                    <a:pt x="72" y="1015"/>
                    <a:pt x="82" y="1012"/>
                    <a:pt x="92" y="1008"/>
                  </a:cubicBezTo>
                  <a:cubicBezTo>
                    <a:pt x="678" y="659"/>
                    <a:pt x="1353" y="481"/>
                    <a:pt x="1937" y="353"/>
                  </a:cubicBezTo>
                  <a:cubicBezTo>
                    <a:pt x="2691" y="188"/>
                    <a:pt x="3312" y="109"/>
                    <a:pt x="3874" y="109"/>
                  </a:cubicBezTo>
                  <a:cubicBezTo>
                    <a:pt x="4076" y="109"/>
                    <a:pt x="4269" y="119"/>
                    <a:pt x="4459" y="139"/>
                  </a:cubicBezTo>
                  <a:cubicBezTo>
                    <a:pt x="5371" y="236"/>
                    <a:pt x="6180" y="586"/>
                    <a:pt x="6731" y="1126"/>
                  </a:cubicBezTo>
                  <a:cubicBezTo>
                    <a:pt x="6742" y="1136"/>
                    <a:pt x="6756" y="1142"/>
                    <a:pt x="6771" y="1142"/>
                  </a:cubicBezTo>
                  <a:cubicBezTo>
                    <a:pt x="6785" y="1142"/>
                    <a:pt x="6799" y="1136"/>
                    <a:pt x="6812" y="1126"/>
                  </a:cubicBezTo>
                  <a:cubicBezTo>
                    <a:pt x="6833" y="1103"/>
                    <a:pt x="6833" y="1069"/>
                    <a:pt x="6812" y="1048"/>
                  </a:cubicBezTo>
                  <a:cubicBezTo>
                    <a:pt x="6239" y="491"/>
                    <a:pt x="5411" y="129"/>
                    <a:pt x="4474" y="31"/>
                  </a:cubicBezTo>
                  <a:cubicBezTo>
                    <a:pt x="4280" y="10"/>
                    <a:pt x="4082" y="0"/>
                    <a:pt x="3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8"/>
            <p:cNvSpPr/>
            <p:nvPr/>
          </p:nvSpPr>
          <p:spPr>
            <a:xfrm>
              <a:off x="7681612" y="1925578"/>
              <a:ext cx="87200" cy="10514"/>
            </a:xfrm>
            <a:custGeom>
              <a:avLst/>
              <a:gdLst/>
              <a:ahLst/>
              <a:cxnLst/>
              <a:rect l="l" t="t" r="r" b="b"/>
              <a:pathLst>
                <a:path w="2969" h="358" extrusionOk="0">
                  <a:moveTo>
                    <a:pt x="1880" y="1"/>
                  </a:moveTo>
                  <a:cubicBezTo>
                    <a:pt x="1299" y="1"/>
                    <a:pt x="695" y="114"/>
                    <a:pt x="50" y="251"/>
                  </a:cubicBezTo>
                  <a:cubicBezTo>
                    <a:pt x="20" y="257"/>
                    <a:pt x="0" y="285"/>
                    <a:pt x="8" y="315"/>
                  </a:cubicBezTo>
                  <a:cubicBezTo>
                    <a:pt x="13" y="341"/>
                    <a:pt x="36" y="358"/>
                    <a:pt x="62" y="358"/>
                  </a:cubicBezTo>
                  <a:lnTo>
                    <a:pt x="72" y="358"/>
                  </a:lnTo>
                  <a:cubicBezTo>
                    <a:pt x="711" y="223"/>
                    <a:pt x="1309" y="110"/>
                    <a:pt x="1881" y="110"/>
                  </a:cubicBezTo>
                  <a:cubicBezTo>
                    <a:pt x="2226" y="110"/>
                    <a:pt x="2561" y="151"/>
                    <a:pt x="2890" y="253"/>
                  </a:cubicBezTo>
                  <a:cubicBezTo>
                    <a:pt x="2896" y="254"/>
                    <a:pt x="2902" y="255"/>
                    <a:pt x="2907" y="255"/>
                  </a:cubicBezTo>
                  <a:cubicBezTo>
                    <a:pt x="2931" y="255"/>
                    <a:pt x="2952" y="240"/>
                    <a:pt x="2960" y="217"/>
                  </a:cubicBezTo>
                  <a:cubicBezTo>
                    <a:pt x="2968" y="187"/>
                    <a:pt x="2953" y="157"/>
                    <a:pt x="2924" y="149"/>
                  </a:cubicBezTo>
                  <a:cubicBezTo>
                    <a:pt x="2582" y="43"/>
                    <a:pt x="2235" y="1"/>
                    <a:pt x="1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8"/>
            <p:cNvSpPr/>
            <p:nvPr/>
          </p:nvSpPr>
          <p:spPr>
            <a:xfrm>
              <a:off x="7591475" y="2030076"/>
              <a:ext cx="166381" cy="64173"/>
            </a:xfrm>
            <a:custGeom>
              <a:avLst/>
              <a:gdLst/>
              <a:ahLst/>
              <a:cxnLst/>
              <a:rect l="l" t="t" r="r" b="b"/>
              <a:pathLst>
                <a:path w="5665" h="2185" extrusionOk="0">
                  <a:moveTo>
                    <a:pt x="62" y="1"/>
                  </a:moveTo>
                  <a:cubicBezTo>
                    <a:pt x="45" y="1"/>
                    <a:pt x="29" y="8"/>
                    <a:pt x="19" y="23"/>
                  </a:cubicBezTo>
                  <a:cubicBezTo>
                    <a:pt x="0" y="45"/>
                    <a:pt x="5" y="81"/>
                    <a:pt x="29" y="98"/>
                  </a:cubicBezTo>
                  <a:cubicBezTo>
                    <a:pt x="1628" y="1300"/>
                    <a:pt x="3608" y="2042"/>
                    <a:pt x="5603" y="2184"/>
                  </a:cubicBezTo>
                  <a:lnTo>
                    <a:pt x="5607" y="2184"/>
                  </a:lnTo>
                  <a:cubicBezTo>
                    <a:pt x="5636" y="2184"/>
                    <a:pt x="5658" y="2163"/>
                    <a:pt x="5661" y="2135"/>
                  </a:cubicBezTo>
                  <a:cubicBezTo>
                    <a:pt x="5664" y="2105"/>
                    <a:pt x="5640" y="2078"/>
                    <a:pt x="5610" y="2076"/>
                  </a:cubicBezTo>
                  <a:cubicBezTo>
                    <a:pt x="3636" y="1934"/>
                    <a:pt x="1678" y="1202"/>
                    <a:pt x="96" y="11"/>
                  </a:cubicBezTo>
                  <a:cubicBezTo>
                    <a:pt x="86" y="4"/>
                    <a:pt x="74"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8"/>
            <p:cNvSpPr/>
            <p:nvPr/>
          </p:nvSpPr>
          <p:spPr>
            <a:xfrm>
              <a:off x="7625691" y="2036068"/>
              <a:ext cx="76186" cy="34245"/>
            </a:xfrm>
            <a:custGeom>
              <a:avLst/>
              <a:gdLst/>
              <a:ahLst/>
              <a:cxnLst/>
              <a:rect l="l" t="t" r="r" b="b"/>
              <a:pathLst>
                <a:path w="2594" h="1166" extrusionOk="0">
                  <a:moveTo>
                    <a:pt x="63" y="0"/>
                  </a:moveTo>
                  <a:cubicBezTo>
                    <a:pt x="42" y="0"/>
                    <a:pt x="22" y="12"/>
                    <a:pt x="13" y="32"/>
                  </a:cubicBezTo>
                  <a:cubicBezTo>
                    <a:pt x="0" y="58"/>
                    <a:pt x="13" y="92"/>
                    <a:pt x="39" y="105"/>
                  </a:cubicBezTo>
                  <a:cubicBezTo>
                    <a:pt x="851" y="484"/>
                    <a:pt x="1682" y="838"/>
                    <a:pt x="2512" y="1162"/>
                  </a:cubicBezTo>
                  <a:cubicBezTo>
                    <a:pt x="2520" y="1164"/>
                    <a:pt x="2524" y="1166"/>
                    <a:pt x="2531" y="1166"/>
                  </a:cubicBezTo>
                  <a:cubicBezTo>
                    <a:pt x="2552" y="1166"/>
                    <a:pt x="2574" y="1152"/>
                    <a:pt x="2584" y="1130"/>
                  </a:cubicBezTo>
                  <a:cubicBezTo>
                    <a:pt x="2594" y="1102"/>
                    <a:pt x="2579" y="1069"/>
                    <a:pt x="2551" y="1059"/>
                  </a:cubicBezTo>
                  <a:cubicBezTo>
                    <a:pt x="1725" y="737"/>
                    <a:pt x="896" y="383"/>
                    <a:pt x="86" y="5"/>
                  </a:cubicBezTo>
                  <a:cubicBezTo>
                    <a:pt x="79" y="2"/>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8"/>
            <p:cNvSpPr/>
            <p:nvPr/>
          </p:nvSpPr>
          <p:spPr>
            <a:xfrm>
              <a:off x="7660348" y="2031486"/>
              <a:ext cx="27637" cy="12688"/>
            </a:xfrm>
            <a:custGeom>
              <a:avLst/>
              <a:gdLst/>
              <a:ahLst/>
              <a:cxnLst/>
              <a:rect l="l" t="t" r="r" b="b"/>
              <a:pathLst>
                <a:path w="941" h="432" extrusionOk="0">
                  <a:moveTo>
                    <a:pt x="62" y="0"/>
                  </a:moveTo>
                  <a:cubicBezTo>
                    <a:pt x="41" y="0"/>
                    <a:pt x="21" y="13"/>
                    <a:pt x="12" y="34"/>
                  </a:cubicBezTo>
                  <a:cubicBezTo>
                    <a:pt x="1" y="63"/>
                    <a:pt x="15" y="96"/>
                    <a:pt x="44" y="106"/>
                  </a:cubicBezTo>
                  <a:lnTo>
                    <a:pt x="857" y="428"/>
                  </a:lnTo>
                  <a:cubicBezTo>
                    <a:pt x="863" y="430"/>
                    <a:pt x="870" y="432"/>
                    <a:pt x="877" y="432"/>
                  </a:cubicBezTo>
                  <a:cubicBezTo>
                    <a:pt x="898" y="432"/>
                    <a:pt x="917" y="419"/>
                    <a:pt x="928" y="398"/>
                  </a:cubicBezTo>
                  <a:cubicBezTo>
                    <a:pt x="941" y="369"/>
                    <a:pt x="927" y="338"/>
                    <a:pt x="898" y="326"/>
                  </a:cubicBezTo>
                  <a:lnTo>
                    <a:pt x="84" y="5"/>
                  </a:lnTo>
                  <a:cubicBezTo>
                    <a:pt x="77" y="2"/>
                    <a:pt x="6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8"/>
            <p:cNvSpPr/>
            <p:nvPr/>
          </p:nvSpPr>
          <p:spPr>
            <a:xfrm>
              <a:off x="7738619" y="2018299"/>
              <a:ext cx="11190" cy="6226"/>
            </a:xfrm>
            <a:custGeom>
              <a:avLst/>
              <a:gdLst/>
              <a:ahLst/>
              <a:cxnLst/>
              <a:rect l="l" t="t" r="r" b="b"/>
              <a:pathLst>
                <a:path w="381" h="212" extrusionOk="0">
                  <a:moveTo>
                    <a:pt x="63" y="1"/>
                  </a:moveTo>
                  <a:cubicBezTo>
                    <a:pt x="41" y="1"/>
                    <a:pt x="21" y="13"/>
                    <a:pt x="13" y="35"/>
                  </a:cubicBezTo>
                  <a:cubicBezTo>
                    <a:pt x="0" y="63"/>
                    <a:pt x="15" y="96"/>
                    <a:pt x="43" y="106"/>
                  </a:cubicBezTo>
                  <a:lnTo>
                    <a:pt x="298" y="207"/>
                  </a:lnTo>
                  <a:cubicBezTo>
                    <a:pt x="302" y="209"/>
                    <a:pt x="309" y="211"/>
                    <a:pt x="317" y="211"/>
                  </a:cubicBezTo>
                  <a:cubicBezTo>
                    <a:pt x="338" y="211"/>
                    <a:pt x="359" y="199"/>
                    <a:pt x="369" y="177"/>
                  </a:cubicBezTo>
                  <a:cubicBezTo>
                    <a:pt x="381" y="149"/>
                    <a:pt x="366" y="117"/>
                    <a:pt x="338" y="106"/>
                  </a:cubicBezTo>
                  <a:lnTo>
                    <a:pt x="84" y="5"/>
                  </a:ln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8"/>
            <p:cNvSpPr/>
            <p:nvPr/>
          </p:nvSpPr>
          <p:spPr>
            <a:xfrm>
              <a:off x="7806552" y="1836880"/>
              <a:ext cx="21176" cy="28166"/>
            </a:xfrm>
            <a:custGeom>
              <a:avLst/>
              <a:gdLst/>
              <a:ahLst/>
              <a:cxnLst/>
              <a:rect l="l" t="t" r="r" b="b"/>
              <a:pathLst>
                <a:path w="721" h="959" extrusionOk="0">
                  <a:moveTo>
                    <a:pt x="658" y="1"/>
                  </a:moveTo>
                  <a:cubicBezTo>
                    <a:pt x="638" y="1"/>
                    <a:pt x="618" y="11"/>
                    <a:pt x="608" y="30"/>
                  </a:cubicBezTo>
                  <a:cubicBezTo>
                    <a:pt x="449" y="332"/>
                    <a:pt x="251" y="614"/>
                    <a:pt x="19" y="866"/>
                  </a:cubicBezTo>
                  <a:cubicBezTo>
                    <a:pt x="0" y="889"/>
                    <a:pt x="0" y="923"/>
                    <a:pt x="23" y="944"/>
                  </a:cubicBezTo>
                  <a:cubicBezTo>
                    <a:pt x="33" y="954"/>
                    <a:pt x="47" y="958"/>
                    <a:pt x="60" y="958"/>
                  </a:cubicBezTo>
                  <a:cubicBezTo>
                    <a:pt x="76" y="958"/>
                    <a:pt x="90" y="954"/>
                    <a:pt x="101" y="941"/>
                  </a:cubicBezTo>
                  <a:cubicBezTo>
                    <a:pt x="338" y="681"/>
                    <a:pt x="541" y="393"/>
                    <a:pt x="707" y="81"/>
                  </a:cubicBezTo>
                  <a:cubicBezTo>
                    <a:pt x="721" y="54"/>
                    <a:pt x="709" y="21"/>
                    <a:pt x="684" y="7"/>
                  </a:cubicBezTo>
                  <a:cubicBezTo>
                    <a:pt x="675" y="3"/>
                    <a:pt x="666"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8"/>
            <p:cNvSpPr/>
            <p:nvPr/>
          </p:nvSpPr>
          <p:spPr>
            <a:xfrm>
              <a:off x="7788607" y="1840816"/>
              <a:ext cx="13833" cy="13099"/>
            </a:xfrm>
            <a:custGeom>
              <a:avLst/>
              <a:gdLst/>
              <a:ahLst/>
              <a:cxnLst/>
              <a:rect l="l" t="t" r="r" b="b"/>
              <a:pathLst>
                <a:path w="471" h="446" extrusionOk="0">
                  <a:moveTo>
                    <a:pt x="408" y="0"/>
                  </a:moveTo>
                  <a:cubicBezTo>
                    <a:pt x="395" y="0"/>
                    <a:pt x="381" y="5"/>
                    <a:pt x="371" y="15"/>
                  </a:cubicBezTo>
                  <a:lnTo>
                    <a:pt x="23" y="352"/>
                  </a:lnTo>
                  <a:cubicBezTo>
                    <a:pt x="0" y="373"/>
                    <a:pt x="0" y="408"/>
                    <a:pt x="22" y="430"/>
                  </a:cubicBezTo>
                  <a:cubicBezTo>
                    <a:pt x="32" y="440"/>
                    <a:pt x="46" y="446"/>
                    <a:pt x="60" y="446"/>
                  </a:cubicBezTo>
                  <a:cubicBezTo>
                    <a:pt x="74" y="446"/>
                    <a:pt x="89" y="440"/>
                    <a:pt x="100" y="431"/>
                  </a:cubicBezTo>
                  <a:lnTo>
                    <a:pt x="447" y="95"/>
                  </a:lnTo>
                  <a:cubicBezTo>
                    <a:pt x="470" y="74"/>
                    <a:pt x="470" y="38"/>
                    <a:pt x="449" y="17"/>
                  </a:cubicBezTo>
                  <a:cubicBezTo>
                    <a:pt x="438" y="6"/>
                    <a:pt x="423"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8"/>
            <p:cNvSpPr/>
            <p:nvPr/>
          </p:nvSpPr>
          <p:spPr>
            <a:xfrm>
              <a:off x="7585631" y="1791328"/>
              <a:ext cx="160155" cy="141064"/>
            </a:xfrm>
            <a:custGeom>
              <a:avLst/>
              <a:gdLst/>
              <a:ahLst/>
              <a:cxnLst/>
              <a:rect l="l" t="t" r="r" b="b"/>
              <a:pathLst>
                <a:path w="5453" h="4803" extrusionOk="0">
                  <a:moveTo>
                    <a:pt x="5390" y="0"/>
                  </a:moveTo>
                  <a:cubicBezTo>
                    <a:pt x="5375" y="0"/>
                    <a:pt x="5360" y="7"/>
                    <a:pt x="5349" y="20"/>
                  </a:cubicBezTo>
                  <a:cubicBezTo>
                    <a:pt x="3810" y="1826"/>
                    <a:pt x="2019" y="3402"/>
                    <a:pt x="33" y="4701"/>
                  </a:cubicBezTo>
                  <a:cubicBezTo>
                    <a:pt x="7" y="4720"/>
                    <a:pt x="0" y="4752"/>
                    <a:pt x="17" y="4778"/>
                  </a:cubicBezTo>
                  <a:cubicBezTo>
                    <a:pt x="27" y="4794"/>
                    <a:pt x="46" y="4802"/>
                    <a:pt x="63" y="4802"/>
                  </a:cubicBezTo>
                  <a:cubicBezTo>
                    <a:pt x="74" y="4802"/>
                    <a:pt x="84" y="4801"/>
                    <a:pt x="91" y="4792"/>
                  </a:cubicBezTo>
                  <a:cubicBezTo>
                    <a:pt x="2086" y="3488"/>
                    <a:pt x="3882" y="1904"/>
                    <a:pt x="5432" y="91"/>
                  </a:cubicBezTo>
                  <a:cubicBezTo>
                    <a:pt x="5453" y="70"/>
                    <a:pt x="5449" y="34"/>
                    <a:pt x="5426" y="14"/>
                  </a:cubicBezTo>
                  <a:cubicBezTo>
                    <a:pt x="5416" y="5"/>
                    <a:pt x="5403" y="0"/>
                    <a:pt x="5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8"/>
            <p:cNvSpPr/>
            <p:nvPr/>
          </p:nvSpPr>
          <p:spPr>
            <a:xfrm>
              <a:off x="7664166" y="1812063"/>
              <a:ext cx="42557" cy="41852"/>
            </a:xfrm>
            <a:custGeom>
              <a:avLst/>
              <a:gdLst/>
              <a:ahLst/>
              <a:cxnLst/>
              <a:rect l="l" t="t" r="r" b="b"/>
              <a:pathLst>
                <a:path w="1449" h="1425" extrusionOk="0">
                  <a:moveTo>
                    <a:pt x="1388" y="0"/>
                  </a:moveTo>
                  <a:cubicBezTo>
                    <a:pt x="1374" y="0"/>
                    <a:pt x="1360" y="5"/>
                    <a:pt x="1349" y="16"/>
                  </a:cubicBezTo>
                  <a:lnTo>
                    <a:pt x="22" y="1331"/>
                  </a:lnTo>
                  <a:cubicBezTo>
                    <a:pt x="1" y="1352"/>
                    <a:pt x="1" y="1387"/>
                    <a:pt x="22" y="1409"/>
                  </a:cubicBezTo>
                  <a:cubicBezTo>
                    <a:pt x="32" y="1419"/>
                    <a:pt x="46" y="1425"/>
                    <a:pt x="60" y="1425"/>
                  </a:cubicBezTo>
                  <a:cubicBezTo>
                    <a:pt x="73" y="1425"/>
                    <a:pt x="87" y="1419"/>
                    <a:pt x="100" y="1409"/>
                  </a:cubicBezTo>
                  <a:lnTo>
                    <a:pt x="1427" y="94"/>
                  </a:lnTo>
                  <a:cubicBezTo>
                    <a:pt x="1449" y="73"/>
                    <a:pt x="1449" y="37"/>
                    <a:pt x="1427" y="16"/>
                  </a:cubicBezTo>
                  <a:cubicBezTo>
                    <a:pt x="1417" y="5"/>
                    <a:pt x="1403" y="0"/>
                    <a:pt x="1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8"/>
            <p:cNvSpPr/>
            <p:nvPr/>
          </p:nvSpPr>
          <p:spPr>
            <a:xfrm>
              <a:off x="7683991" y="1793765"/>
              <a:ext cx="13804" cy="14391"/>
            </a:xfrm>
            <a:custGeom>
              <a:avLst/>
              <a:gdLst/>
              <a:ahLst/>
              <a:cxnLst/>
              <a:rect l="l" t="t" r="r" b="b"/>
              <a:pathLst>
                <a:path w="470" h="490" extrusionOk="0">
                  <a:moveTo>
                    <a:pt x="407" y="1"/>
                  </a:moveTo>
                  <a:cubicBezTo>
                    <a:pt x="392" y="1"/>
                    <a:pt x="378" y="6"/>
                    <a:pt x="367" y="18"/>
                  </a:cubicBezTo>
                  <a:lnTo>
                    <a:pt x="22" y="400"/>
                  </a:lnTo>
                  <a:cubicBezTo>
                    <a:pt x="1" y="421"/>
                    <a:pt x="2" y="457"/>
                    <a:pt x="25" y="475"/>
                  </a:cubicBezTo>
                  <a:cubicBezTo>
                    <a:pt x="36" y="485"/>
                    <a:pt x="50" y="490"/>
                    <a:pt x="62" y="490"/>
                  </a:cubicBezTo>
                  <a:cubicBezTo>
                    <a:pt x="79" y="490"/>
                    <a:pt x="93" y="485"/>
                    <a:pt x="103" y="474"/>
                  </a:cubicBezTo>
                  <a:lnTo>
                    <a:pt x="448" y="94"/>
                  </a:lnTo>
                  <a:cubicBezTo>
                    <a:pt x="469" y="69"/>
                    <a:pt x="468" y="34"/>
                    <a:pt x="445" y="15"/>
                  </a:cubicBezTo>
                  <a:cubicBezTo>
                    <a:pt x="434" y="6"/>
                    <a:pt x="420"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8"/>
            <p:cNvSpPr/>
            <p:nvPr/>
          </p:nvSpPr>
          <p:spPr>
            <a:xfrm>
              <a:off x="7696150" y="1728182"/>
              <a:ext cx="15155" cy="13187"/>
            </a:xfrm>
            <a:custGeom>
              <a:avLst/>
              <a:gdLst/>
              <a:ahLst/>
              <a:cxnLst/>
              <a:rect l="l" t="t" r="r" b="b"/>
              <a:pathLst>
                <a:path w="516" h="449" extrusionOk="0">
                  <a:moveTo>
                    <a:pt x="456" y="0"/>
                  </a:moveTo>
                  <a:cubicBezTo>
                    <a:pt x="443" y="0"/>
                    <a:pt x="430" y="5"/>
                    <a:pt x="420" y="14"/>
                  </a:cubicBezTo>
                  <a:lnTo>
                    <a:pt x="25" y="351"/>
                  </a:lnTo>
                  <a:cubicBezTo>
                    <a:pt x="2" y="371"/>
                    <a:pt x="1" y="405"/>
                    <a:pt x="21" y="428"/>
                  </a:cubicBezTo>
                  <a:cubicBezTo>
                    <a:pt x="31" y="441"/>
                    <a:pt x="45" y="448"/>
                    <a:pt x="61" y="448"/>
                  </a:cubicBezTo>
                  <a:cubicBezTo>
                    <a:pt x="74" y="448"/>
                    <a:pt x="86" y="444"/>
                    <a:pt x="96" y="434"/>
                  </a:cubicBezTo>
                  <a:lnTo>
                    <a:pt x="491" y="95"/>
                  </a:lnTo>
                  <a:cubicBezTo>
                    <a:pt x="514" y="75"/>
                    <a:pt x="515" y="42"/>
                    <a:pt x="495" y="20"/>
                  </a:cubicBezTo>
                  <a:cubicBezTo>
                    <a:pt x="486" y="6"/>
                    <a:pt x="471"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8"/>
            <p:cNvSpPr/>
            <p:nvPr/>
          </p:nvSpPr>
          <p:spPr>
            <a:xfrm>
              <a:off x="7723758" y="1845956"/>
              <a:ext cx="14039" cy="9134"/>
            </a:xfrm>
            <a:custGeom>
              <a:avLst/>
              <a:gdLst/>
              <a:ahLst/>
              <a:cxnLst/>
              <a:rect l="l" t="t" r="r" b="b"/>
              <a:pathLst>
                <a:path w="478" h="311" extrusionOk="0">
                  <a:moveTo>
                    <a:pt x="416" y="0"/>
                  </a:moveTo>
                  <a:cubicBezTo>
                    <a:pt x="404" y="0"/>
                    <a:pt x="392" y="4"/>
                    <a:pt x="381" y="13"/>
                  </a:cubicBezTo>
                  <a:cubicBezTo>
                    <a:pt x="281" y="94"/>
                    <a:pt x="168" y="161"/>
                    <a:pt x="45" y="204"/>
                  </a:cubicBezTo>
                  <a:cubicBezTo>
                    <a:pt x="17" y="212"/>
                    <a:pt x="1" y="243"/>
                    <a:pt x="11" y="272"/>
                  </a:cubicBezTo>
                  <a:cubicBezTo>
                    <a:pt x="18" y="296"/>
                    <a:pt x="39" y="310"/>
                    <a:pt x="64" y="310"/>
                  </a:cubicBezTo>
                  <a:cubicBezTo>
                    <a:pt x="68" y="310"/>
                    <a:pt x="74" y="310"/>
                    <a:pt x="81" y="306"/>
                  </a:cubicBezTo>
                  <a:cubicBezTo>
                    <a:pt x="216" y="258"/>
                    <a:pt x="341" y="189"/>
                    <a:pt x="451" y="97"/>
                  </a:cubicBezTo>
                  <a:cubicBezTo>
                    <a:pt x="474" y="77"/>
                    <a:pt x="478" y="43"/>
                    <a:pt x="458" y="20"/>
                  </a:cubicBezTo>
                  <a:cubicBezTo>
                    <a:pt x="447" y="7"/>
                    <a:pt x="431"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8"/>
            <p:cNvSpPr/>
            <p:nvPr/>
          </p:nvSpPr>
          <p:spPr>
            <a:xfrm>
              <a:off x="7382478" y="1780226"/>
              <a:ext cx="115336" cy="142709"/>
            </a:xfrm>
            <a:custGeom>
              <a:avLst/>
              <a:gdLst/>
              <a:ahLst/>
              <a:cxnLst/>
              <a:rect l="l" t="t" r="r" b="b"/>
              <a:pathLst>
                <a:path w="3927" h="4859" extrusionOk="0">
                  <a:moveTo>
                    <a:pt x="59" y="1"/>
                  </a:moveTo>
                  <a:cubicBezTo>
                    <a:pt x="44" y="1"/>
                    <a:pt x="30" y="6"/>
                    <a:pt x="20" y="18"/>
                  </a:cubicBezTo>
                  <a:cubicBezTo>
                    <a:pt x="0" y="42"/>
                    <a:pt x="0" y="75"/>
                    <a:pt x="23" y="96"/>
                  </a:cubicBezTo>
                  <a:cubicBezTo>
                    <a:pt x="1520" y="1477"/>
                    <a:pt x="2794" y="3071"/>
                    <a:pt x="3817" y="4831"/>
                  </a:cubicBezTo>
                  <a:cubicBezTo>
                    <a:pt x="3827" y="4848"/>
                    <a:pt x="3845" y="4858"/>
                    <a:pt x="3865" y="4858"/>
                  </a:cubicBezTo>
                  <a:cubicBezTo>
                    <a:pt x="3875" y="4858"/>
                    <a:pt x="3884" y="4855"/>
                    <a:pt x="3891" y="4851"/>
                  </a:cubicBezTo>
                  <a:cubicBezTo>
                    <a:pt x="3918" y="4837"/>
                    <a:pt x="3926" y="4803"/>
                    <a:pt x="3911" y="4777"/>
                  </a:cubicBezTo>
                  <a:cubicBezTo>
                    <a:pt x="2884" y="3006"/>
                    <a:pt x="1602" y="1403"/>
                    <a:pt x="98" y="15"/>
                  </a:cubicBezTo>
                  <a:cubicBezTo>
                    <a:pt x="87" y="5"/>
                    <a:pt x="7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8"/>
            <p:cNvSpPr/>
            <p:nvPr/>
          </p:nvSpPr>
          <p:spPr>
            <a:xfrm>
              <a:off x="7412817" y="1788185"/>
              <a:ext cx="23672" cy="28342"/>
            </a:xfrm>
            <a:custGeom>
              <a:avLst/>
              <a:gdLst/>
              <a:ahLst/>
              <a:cxnLst/>
              <a:rect l="l" t="t" r="r" b="b"/>
              <a:pathLst>
                <a:path w="806" h="965" extrusionOk="0">
                  <a:moveTo>
                    <a:pt x="63" y="1"/>
                  </a:moveTo>
                  <a:cubicBezTo>
                    <a:pt x="51" y="1"/>
                    <a:pt x="39" y="5"/>
                    <a:pt x="29" y="13"/>
                  </a:cubicBezTo>
                  <a:cubicBezTo>
                    <a:pt x="7" y="30"/>
                    <a:pt x="1" y="66"/>
                    <a:pt x="21" y="89"/>
                  </a:cubicBezTo>
                  <a:lnTo>
                    <a:pt x="700" y="943"/>
                  </a:lnTo>
                  <a:cubicBezTo>
                    <a:pt x="712" y="957"/>
                    <a:pt x="727" y="964"/>
                    <a:pt x="743" y="964"/>
                  </a:cubicBezTo>
                  <a:cubicBezTo>
                    <a:pt x="754" y="964"/>
                    <a:pt x="767" y="962"/>
                    <a:pt x="777" y="953"/>
                  </a:cubicBezTo>
                  <a:cubicBezTo>
                    <a:pt x="800" y="934"/>
                    <a:pt x="806" y="899"/>
                    <a:pt x="786" y="876"/>
                  </a:cubicBezTo>
                  <a:lnTo>
                    <a:pt x="106" y="22"/>
                  </a:lnTo>
                  <a:cubicBezTo>
                    <a:pt x="96" y="8"/>
                    <a:pt x="79"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8"/>
            <p:cNvSpPr/>
            <p:nvPr/>
          </p:nvSpPr>
          <p:spPr>
            <a:xfrm>
              <a:off x="7385680" y="1737287"/>
              <a:ext cx="12071" cy="10838"/>
            </a:xfrm>
            <a:custGeom>
              <a:avLst/>
              <a:gdLst/>
              <a:ahLst/>
              <a:cxnLst/>
              <a:rect l="l" t="t" r="r" b="b"/>
              <a:pathLst>
                <a:path w="411" h="369" extrusionOk="0">
                  <a:moveTo>
                    <a:pt x="63" y="1"/>
                  </a:moveTo>
                  <a:cubicBezTo>
                    <a:pt x="50" y="1"/>
                    <a:pt x="38" y="5"/>
                    <a:pt x="28" y="13"/>
                  </a:cubicBezTo>
                  <a:cubicBezTo>
                    <a:pt x="5" y="31"/>
                    <a:pt x="1" y="67"/>
                    <a:pt x="21" y="90"/>
                  </a:cubicBezTo>
                  <a:cubicBezTo>
                    <a:pt x="106" y="195"/>
                    <a:pt x="206" y="286"/>
                    <a:pt x="318" y="360"/>
                  </a:cubicBezTo>
                  <a:cubicBezTo>
                    <a:pt x="327" y="366"/>
                    <a:pt x="338" y="369"/>
                    <a:pt x="348" y="369"/>
                  </a:cubicBezTo>
                  <a:cubicBezTo>
                    <a:pt x="367" y="369"/>
                    <a:pt x="384" y="360"/>
                    <a:pt x="392" y="346"/>
                  </a:cubicBezTo>
                  <a:cubicBezTo>
                    <a:pt x="411" y="322"/>
                    <a:pt x="404" y="286"/>
                    <a:pt x="378" y="269"/>
                  </a:cubicBezTo>
                  <a:cubicBezTo>
                    <a:pt x="276" y="201"/>
                    <a:pt x="183" y="117"/>
                    <a:pt x="105" y="20"/>
                  </a:cubicBezTo>
                  <a:cubicBezTo>
                    <a:pt x="94" y="7"/>
                    <a:pt x="79"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8"/>
            <p:cNvSpPr/>
            <p:nvPr/>
          </p:nvSpPr>
          <p:spPr>
            <a:xfrm>
              <a:off x="7272282" y="1768243"/>
              <a:ext cx="12306" cy="31543"/>
            </a:xfrm>
            <a:custGeom>
              <a:avLst/>
              <a:gdLst/>
              <a:ahLst/>
              <a:cxnLst/>
              <a:rect l="l" t="t" r="r" b="b"/>
              <a:pathLst>
                <a:path w="419" h="1074" extrusionOk="0">
                  <a:moveTo>
                    <a:pt x="60" y="1"/>
                  </a:moveTo>
                  <a:cubicBezTo>
                    <a:pt x="55" y="1"/>
                    <a:pt x="50" y="2"/>
                    <a:pt x="45" y="3"/>
                  </a:cubicBezTo>
                  <a:cubicBezTo>
                    <a:pt x="17" y="10"/>
                    <a:pt x="1" y="41"/>
                    <a:pt x="9" y="70"/>
                  </a:cubicBezTo>
                  <a:lnTo>
                    <a:pt x="306" y="1035"/>
                  </a:lnTo>
                  <a:cubicBezTo>
                    <a:pt x="313" y="1058"/>
                    <a:pt x="334" y="1074"/>
                    <a:pt x="357" y="1074"/>
                  </a:cubicBezTo>
                  <a:cubicBezTo>
                    <a:pt x="363" y="1074"/>
                    <a:pt x="368" y="1074"/>
                    <a:pt x="373" y="1071"/>
                  </a:cubicBezTo>
                  <a:cubicBezTo>
                    <a:pt x="401" y="1064"/>
                    <a:pt x="418" y="1031"/>
                    <a:pt x="408" y="1002"/>
                  </a:cubicBezTo>
                  <a:lnTo>
                    <a:pt x="113" y="38"/>
                  </a:lnTo>
                  <a:cubicBezTo>
                    <a:pt x="108" y="15"/>
                    <a:pt x="84"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8"/>
            <p:cNvSpPr/>
            <p:nvPr/>
          </p:nvSpPr>
          <p:spPr>
            <a:xfrm>
              <a:off x="7294574" y="1773823"/>
              <a:ext cx="6608" cy="22497"/>
            </a:xfrm>
            <a:custGeom>
              <a:avLst/>
              <a:gdLst/>
              <a:ahLst/>
              <a:cxnLst/>
              <a:rect l="l" t="t" r="r" b="b"/>
              <a:pathLst>
                <a:path w="225" h="766" extrusionOk="0">
                  <a:moveTo>
                    <a:pt x="58" y="0"/>
                  </a:moveTo>
                  <a:cubicBezTo>
                    <a:pt x="56" y="0"/>
                    <a:pt x="54" y="1"/>
                    <a:pt x="52" y="1"/>
                  </a:cubicBezTo>
                  <a:cubicBezTo>
                    <a:pt x="22" y="6"/>
                    <a:pt x="1" y="34"/>
                    <a:pt x="5" y="63"/>
                  </a:cubicBezTo>
                  <a:lnTo>
                    <a:pt x="111" y="719"/>
                  </a:lnTo>
                  <a:cubicBezTo>
                    <a:pt x="115" y="746"/>
                    <a:pt x="138" y="766"/>
                    <a:pt x="165" y="766"/>
                  </a:cubicBezTo>
                  <a:lnTo>
                    <a:pt x="173" y="766"/>
                  </a:lnTo>
                  <a:cubicBezTo>
                    <a:pt x="203" y="760"/>
                    <a:pt x="225" y="733"/>
                    <a:pt x="219" y="703"/>
                  </a:cubicBezTo>
                  <a:lnTo>
                    <a:pt x="115" y="48"/>
                  </a:lnTo>
                  <a:cubicBezTo>
                    <a:pt x="111" y="19"/>
                    <a:pt x="8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8"/>
            <p:cNvSpPr/>
            <p:nvPr/>
          </p:nvSpPr>
          <p:spPr>
            <a:xfrm>
              <a:off x="7332491" y="1767303"/>
              <a:ext cx="4024" cy="17945"/>
            </a:xfrm>
            <a:custGeom>
              <a:avLst/>
              <a:gdLst/>
              <a:ahLst/>
              <a:cxnLst/>
              <a:rect l="l" t="t" r="r" b="b"/>
              <a:pathLst>
                <a:path w="137" h="611" extrusionOk="0">
                  <a:moveTo>
                    <a:pt x="53" y="1"/>
                  </a:moveTo>
                  <a:cubicBezTo>
                    <a:pt x="23" y="2"/>
                    <a:pt x="0" y="28"/>
                    <a:pt x="2" y="58"/>
                  </a:cubicBezTo>
                  <a:lnTo>
                    <a:pt x="27" y="557"/>
                  </a:lnTo>
                  <a:cubicBezTo>
                    <a:pt x="29" y="586"/>
                    <a:pt x="53" y="610"/>
                    <a:pt x="81" y="610"/>
                  </a:cubicBezTo>
                  <a:lnTo>
                    <a:pt x="84" y="610"/>
                  </a:lnTo>
                  <a:cubicBezTo>
                    <a:pt x="114" y="607"/>
                    <a:pt x="137" y="583"/>
                    <a:pt x="136" y="553"/>
                  </a:cubicBezTo>
                  <a:lnTo>
                    <a:pt x="110" y="52"/>
                  </a:lnTo>
                  <a:cubicBezTo>
                    <a:pt x="108" y="22"/>
                    <a:pt x="81" y="2"/>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7" name="Google Shape;7027;p78"/>
          <p:cNvGrpSpPr/>
          <p:nvPr/>
        </p:nvGrpSpPr>
        <p:grpSpPr>
          <a:xfrm>
            <a:off x="5851914" y="1496520"/>
            <a:ext cx="2572078" cy="2992597"/>
            <a:chOff x="5851914" y="1496520"/>
            <a:chExt cx="2572078" cy="2992597"/>
          </a:xfrm>
        </p:grpSpPr>
        <p:sp>
          <p:nvSpPr>
            <p:cNvPr id="7028" name="Google Shape;7028;p78"/>
            <p:cNvSpPr/>
            <p:nvPr/>
          </p:nvSpPr>
          <p:spPr>
            <a:xfrm>
              <a:off x="5851914" y="1496520"/>
              <a:ext cx="2572078" cy="2992597"/>
            </a:xfrm>
            <a:custGeom>
              <a:avLst/>
              <a:gdLst/>
              <a:ahLst/>
              <a:cxnLst/>
              <a:rect l="l" t="t" r="r" b="b"/>
              <a:pathLst>
                <a:path w="87575" h="101893" extrusionOk="0">
                  <a:moveTo>
                    <a:pt x="35819" y="0"/>
                  </a:moveTo>
                  <a:cubicBezTo>
                    <a:pt x="34798" y="0"/>
                    <a:pt x="33780" y="105"/>
                    <a:pt x="32793" y="310"/>
                  </a:cubicBezTo>
                  <a:cubicBezTo>
                    <a:pt x="29715" y="954"/>
                    <a:pt x="27021" y="2482"/>
                    <a:pt x="24779" y="4852"/>
                  </a:cubicBezTo>
                  <a:cubicBezTo>
                    <a:pt x="23059" y="6477"/>
                    <a:pt x="21645" y="8501"/>
                    <a:pt x="20550" y="10866"/>
                  </a:cubicBezTo>
                  <a:cubicBezTo>
                    <a:pt x="20179" y="10172"/>
                    <a:pt x="19711" y="9537"/>
                    <a:pt x="19147" y="8990"/>
                  </a:cubicBezTo>
                  <a:cubicBezTo>
                    <a:pt x="17979" y="7854"/>
                    <a:pt x="16565" y="7230"/>
                    <a:pt x="15166" y="7230"/>
                  </a:cubicBezTo>
                  <a:cubicBezTo>
                    <a:pt x="14910" y="7230"/>
                    <a:pt x="14655" y="7253"/>
                    <a:pt x="14412" y="7294"/>
                  </a:cubicBezTo>
                  <a:cubicBezTo>
                    <a:pt x="12666" y="7591"/>
                    <a:pt x="11420" y="8972"/>
                    <a:pt x="11314" y="10731"/>
                  </a:cubicBezTo>
                  <a:cubicBezTo>
                    <a:pt x="11177" y="13029"/>
                    <a:pt x="12932" y="15315"/>
                    <a:pt x="15394" y="16047"/>
                  </a:cubicBezTo>
                  <a:cubicBezTo>
                    <a:pt x="16555" y="16390"/>
                    <a:pt x="17344" y="17286"/>
                    <a:pt x="17388" y="17336"/>
                  </a:cubicBezTo>
                  <a:cubicBezTo>
                    <a:pt x="17660" y="17665"/>
                    <a:pt x="18010" y="17905"/>
                    <a:pt x="18401" y="18044"/>
                  </a:cubicBezTo>
                  <a:cubicBezTo>
                    <a:pt x="18358" y="18291"/>
                    <a:pt x="18317" y="18538"/>
                    <a:pt x="18280" y="18790"/>
                  </a:cubicBezTo>
                  <a:cubicBezTo>
                    <a:pt x="17896" y="18525"/>
                    <a:pt x="17438" y="18377"/>
                    <a:pt x="16966" y="18377"/>
                  </a:cubicBezTo>
                  <a:lnTo>
                    <a:pt x="16831" y="18377"/>
                  </a:lnTo>
                  <a:lnTo>
                    <a:pt x="16706" y="18393"/>
                  </a:lnTo>
                  <a:cubicBezTo>
                    <a:pt x="15907" y="18484"/>
                    <a:pt x="15201" y="18996"/>
                    <a:pt x="14867" y="19735"/>
                  </a:cubicBezTo>
                  <a:cubicBezTo>
                    <a:pt x="14169" y="21286"/>
                    <a:pt x="13738" y="22998"/>
                    <a:pt x="13571" y="24834"/>
                  </a:cubicBezTo>
                  <a:cubicBezTo>
                    <a:pt x="12288" y="22313"/>
                    <a:pt x="11593" y="20721"/>
                    <a:pt x="11585" y="20697"/>
                  </a:cubicBezTo>
                  <a:cubicBezTo>
                    <a:pt x="11222" y="19848"/>
                    <a:pt x="10391" y="19300"/>
                    <a:pt x="9468" y="19300"/>
                  </a:cubicBezTo>
                  <a:cubicBezTo>
                    <a:pt x="9159" y="19300"/>
                    <a:pt x="8860" y="19359"/>
                    <a:pt x="8586" y="19475"/>
                  </a:cubicBezTo>
                  <a:cubicBezTo>
                    <a:pt x="8017" y="19710"/>
                    <a:pt x="7593" y="20154"/>
                    <a:pt x="7364" y="20677"/>
                  </a:cubicBezTo>
                  <a:cubicBezTo>
                    <a:pt x="6008" y="19878"/>
                    <a:pt x="4508" y="19267"/>
                    <a:pt x="2869" y="18958"/>
                  </a:cubicBezTo>
                  <a:lnTo>
                    <a:pt x="2636" y="18918"/>
                  </a:lnTo>
                  <a:lnTo>
                    <a:pt x="2440" y="18918"/>
                  </a:lnTo>
                  <a:cubicBezTo>
                    <a:pt x="1780" y="18918"/>
                    <a:pt x="1152" y="19201"/>
                    <a:pt x="717" y="19694"/>
                  </a:cubicBezTo>
                  <a:cubicBezTo>
                    <a:pt x="180" y="20299"/>
                    <a:pt x="1" y="21152"/>
                    <a:pt x="247" y="21920"/>
                  </a:cubicBezTo>
                  <a:cubicBezTo>
                    <a:pt x="276" y="22008"/>
                    <a:pt x="971" y="24142"/>
                    <a:pt x="2960" y="26662"/>
                  </a:cubicBezTo>
                  <a:cubicBezTo>
                    <a:pt x="4268" y="28323"/>
                    <a:pt x="6371" y="30438"/>
                    <a:pt x="9528" y="32224"/>
                  </a:cubicBezTo>
                  <a:cubicBezTo>
                    <a:pt x="9393" y="32708"/>
                    <a:pt x="9416" y="33229"/>
                    <a:pt x="9605" y="33703"/>
                  </a:cubicBezTo>
                  <a:cubicBezTo>
                    <a:pt x="9627" y="33757"/>
                    <a:pt x="9763" y="34095"/>
                    <a:pt x="10031" y="34612"/>
                  </a:cubicBezTo>
                  <a:cubicBezTo>
                    <a:pt x="8749" y="34347"/>
                    <a:pt x="7455" y="34216"/>
                    <a:pt x="6157" y="34216"/>
                  </a:cubicBezTo>
                  <a:cubicBezTo>
                    <a:pt x="5663" y="34216"/>
                    <a:pt x="5163" y="34234"/>
                    <a:pt x="4672" y="34274"/>
                  </a:cubicBezTo>
                  <a:cubicBezTo>
                    <a:pt x="3876" y="34337"/>
                    <a:pt x="3160" y="34818"/>
                    <a:pt x="2799" y="35529"/>
                  </a:cubicBezTo>
                  <a:cubicBezTo>
                    <a:pt x="2440" y="36235"/>
                    <a:pt x="2476" y="37097"/>
                    <a:pt x="2892" y="37776"/>
                  </a:cubicBezTo>
                  <a:cubicBezTo>
                    <a:pt x="2986" y="37927"/>
                    <a:pt x="4955" y="41073"/>
                    <a:pt x="9441" y="44066"/>
                  </a:cubicBezTo>
                  <a:cubicBezTo>
                    <a:pt x="9397" y="44121"/>
                    <a:pt x="9356" y="44175"/>
                    <a:pt x="9312" y="44230"/>
                  </a:cubicBezTo>
                  <a:cubicBezTo>
                    <a:pt x="8870" y="44787"/>
                    <a:pt x="8711" y="45532"/>
                    <a:pt x="8887" y="46225"/>
                  </a:cubicBezTo>
                  <a:cubicBezTo>
                    <a:pt x="9065" y="46915"/>
                    <a:pt x="9558" y="47491"/>
                    <a:pt x="10205" y="47768"/>
                  </a:cubicBezTo>
                  <a:cubicBezTo>
                    <a:pt x="10310" y="47813"/>
                    <a:pt x="12765" y="48859"/>
                    <a:pt x="16048" y="48924"/>
                  </a:cubicBezTo>
                  <a:cubicBezTo>
                    <a:pt x="15955" y="49109"/>
                    <a:pt x="15871" y="49302"/>
                    <a:pt x="15802" y="49501"/>
                  </a:cubicBezTo>
                  <a:cubicBezTo>
                    <a:pt x="14581" y="49697"/>
                    <a:pt x="13388" y="50014"/>
                    <a:pt x="12236" y="50441"/>
                  </a:cubicBezTo>
                  <a:cubicBezTo>
                    <a:pt x="11485" y="50724"/>
                    <a:pt x="10930" y="51386"/>
                    <a:pt x="10782" y="52171"/>
                  </a:cubicBezTo>
                  <a:cubicBezTo>
                    <a:pt x="10632" y="52962"/>
                    <a:pt x="10914" y="53786"/>
                    <a:pt x="11512" y="54319"/>
                  </a:cubicBezTo>
                  <a:cubicBezTo>
                    <a:pt x="11612" y="54404"/>
                    <a:pt x="13550" y="56106"/>
                    <a:pt x="17187" y="57554"/>
                  </a:cubicBezTo>
                  <a:cubicBezTo>
                    <a:pt x="16988" y="58272"/>
                    <a:pt x="16966" y="58906"/>
                    <a:pt x="17019" y="59410"/>
                  </a:cubicBezTo>
                  <a:cubicBezTo>
                    <a:pt x="17139" y="60579"/>
                    <a:pt x="17753" y="62258"/>
                    <a:pt x="19997" y="63618"/>
                  </a:cubicBezTo>
                  <a:cubicBezTo>
                    <a:pt x="21182" y="64336"/>
                    <a:pt x="22387" y="64698"/>
                    <a:pt x="23572" y="64698"/>
                  </a:cubicBezTo>
                  <a:lnTo>
                    <a:pt x="23629" y="64698"/>
                  </a:lnTo>
                  <a:cubicBezTo>
                    <a:pt x="23667" y="64807"/>
                    <a:pt x="23705" y="64917"/>
                    <a:pt x="23750" y="65022"/>
                  </a:cubicBezTo>
                  <a:cubicBezTo>
                    <a:pt x="24130" y="65958"/>
                    <a:pt x="24702" y="66713"/>
                    <a:pt x="25429" y="67253"/>
                  </a:cubicBezTo>
                  <a:cubicBezTo>
                    <a:pt x="22478" y="70833"/>
                    <a:pt x="19164" y="74469"/>
                    <a:pt x="15557" y="78090"/>
                  </a:cubicBezTo>
                  <a:cubicBezTo>
                    <a:pt x="14611" y="79030"/>
                    <a:pt x="13674" y="79943"/>
                    <a:pt x="12774" y="80803"/>
                  </a:cubicBezTo>
                  <a:cubicBezTo>
                    <a:pt x="12703" y="80871"/>
                    <a:pt x="12637" y="80944"/>
                    <a:pt x="12573" y="81021"/>
                  </a:cubicBezTo>
                  <a:lnTo>
                    <a:pt x="12488" y="81104"/>
                  </a:lnTo>
                  <a:cubicBezTo>
                    <a:pt x="12362" y="81225"/>
                    <a:pt x="12238" y="81344"/>
                    <a:pt x="12114" y="81464"/>
                  </a:cubicBezTo>
                  <a:cubicBezTo>
                    <a:pt x="11321" y="82219"/>
                    <a:pt x="11172" y="83438"/>
                    <a:pt x="11756" y="84358"/>
                  </a:cubicBezTo>
                  <a:cubicBezTo>
                    <a:pt x="12179" y="85033"/>
                    <a:pt x="12908" y="85433"/>
                    <a:pt x="13702" y="85433"/>
                  </a:cubicBezTo>
                  <a:cubicBezTo>
                    <a:pt x="13986" y="85433"/>
                    <a:pt x="14262" y="85383"/>
                    <a:pt x="14528" y="85280"/>
                  </a:cubicBezTo>
                  <a:lnTo>
                    <a:pt x="17938" y="83969"/>
                  </a:lnTo>
                  <a:lnTo>
                    <a:pt x="16642" y="87751"/>
                  </a:lnTo>
                  <a:cubicBezTo>
                    <a:pt x="16294" y="88761"/>
                    <a:pt x="16682" y="89865"/>
                    <a:pt x="17582" y="90439"/>
                  </a:cubicBezTo>
                  <a:cubicBezTo>
                    <a:pt x="17952" y="90676"/>
                    <a:pt x="18381" y="90800"/>
                    <a:pt x="18819" y="90800"/>
                  </a:cubicBezTo>
                  <a:cubicBezTo>
                    <a:pt x="19417" y="90800"/>
                    <a:pt x="19983" y="90572"/>
                    <a:pt x="20409" y="90164"/>
                  </a:cubicBezTo>
                  <a:cubicBezTo>
                    <a:pt x="21555" y="89071"/>
                    <a:pt x="22737" y="87915"/>
                    <a:pt x="23913" y="86734"/>
                  </a:cubicBezTo>
                  <a:cubicBezTo>
                    <a:pt x="27662" y="83018"/>
                    <a:pt x="31141" y="79258"/>
                    <a:pt x="34274" y="75541"/>
                  </a:cubicBezTo>
                  <a:cubicBezTo>
                    <a:pt x="34519" y="75585"/>
                    <a:pt x="34764" y="75605"/>
                    <a:pt x="35012" y="75605"/>
                  </a:cubicBezTo>
                  <a:cubicBezTo>
                    <a:pt x="35174" y="75605"/>
                    <a:pt x="35340" y="75596"/>
                    <a:pt x="35503" y="75577"/>
                  </a:cubicBezTo>
                  <a:cubicBezTo>
                    <a:pt x="35829" y="75539"/>
                    <a:pt x="36152" y="75464"/>
                    <a:pt x="36471" y="75353"/>
                  </a:cubicBezTo>
                  <a:cubicBezTo>
                    <a:pt x="36535" y="75457"/>
                    <a:pt x="36602" y="75561"/>
                    <a:pt x="36676" y="75659"/>
                  </a:cubicBezTo>
                  <a:cubicBezTo>
                    <a:pt x="37528" y="76838"/>
                    <a:pt x="38877" y="77489"/>
                    <a:pt x="40469" y="77489"/>
                  </a:cubicBezTo>
                  <a:cubicBezTo>
                    <a:pt x="40551" y="77489"/>
                    <a:pt x="40631" y="77486"/>
                    <a:pt x="40715" y="77485"/>
                  </a:cubicBezTo>
                  <a:lnTo>
                    <a:pt x="40793" y="77485"/>
                  </a:lnTo>
                  <a:lnTo>
                    <a:pt x="40852" y="77478"/>
                  </a:lnTo>
                  <a:cubicBezTo>
                    <a:pt x="42554" y="77372"/>
                    <a:pt x="43911" y="76589"/>
                    <a:pt x="44683" y="75265"/>
                  </a:cubicBezTo>
                  <a:cubicBezTo>
                    <a:pt x="44744" y="75161"/>
                    <a:pt x="44801" y="75051"/>
                    <a:pt x="44854" y="74941"/>
                  </a:cubicBezTo>
                  <a:cubicBezTo>
                    <a:pt x="44916" y="74956"/>
                    <a:pt x="44976" y="74970"/>
                    <a:pt x="45040" y="74983"/>
                  </a:cubicBezTo>
                  <a:cubicBezTo>
                    <a:pt x="46041" y="75982"/>
                    <a:pt x="47040" y="76962"/>
                    <a:pt x="48022" y="77898"/>
                  </a:cubicBezTo>
                  <a:cubicBezTo>
                    <a:pt x="63129" y="92317"/>
                    <a:pt x="77042" y="101166"/>
                    <a:pt x="77627" y="101537"/>
                  </a:cubicBezTo>
                  <a:cubicBezTo>
                    <a:pt x="77994" y="101770"/>
                    <a:pt x="78420" y="101893"/>
                    <a:pt x="78855" y="101893"/>
                  </a:cubicBezTo>
                  <a:cubicBezTo>
                    <a:pt x="79468" y="101893"/>
                    <a:pt x="80047" y="101654"/>
                    <a:pt x="80471" y="101231"/>
                  </a:cubicBezTo>
                  <a:cubicBezTo>
                    <a:pt x="80591" y="101115"/>
                    <a:pt x="80694" y="100990"/>
                    <a:pt x="80781" y="100859"/>
                  </a:cubicBezTo>
                  <a:cubicBezTo>
                    <a:pt x="80905" y="100775"/>
                    <a:pt x="81023" y="100678"/>
                    <a:pt x="81130" y="100574"/>
                  </a:cubicBezTo>
                  <a:cubicBezTo>
                    <a:pt x="81898" y="99819"/>
                    <a:pt x="82040" y="98647"/>
                    <a:pt x="81479" y="97730"/>
                  </a:cubicBezTo>
                  <a:lnTo>
                    <a:pt x="80219" y="95675"/>
                  </a:lnTo>
                  <a:lnTo>
                    <a:pt x="80219" y="95675"/>
                  </a:lnTo>
                  <a:lnTo>
                    <a:pt x="83815" y="96561"/>
                  </a:lnTo>
                  <a:cubicBezTo>
                    <a:pt x="83993" y="96604"/>
                    <a:pt x="84174" y="96625"/>
                    <a:pt x="84356" y="96625"/>
                  </a:cubicBezTo>
                  <a:cubicBezTo>
                    <a:pt x="85142" y="96625"/>
                    <a:pt x="85861" y="96228"/>
                    <a:pt x="86280" y="95587"/>
                  </a:cubicBezTo>
                  <a:cubicBezTo>
                    <a:pt x="86649" y="95343"/>
                    <a:pt x="86949" y="94993"/>
                    <a:pt x="87132" y="94566"/>
                  </a:cubicBezTo>
                  <a:cubicBezTo>
                    <a:pt x="87574" y="93525"/>
                    <a:pt x="87200" y="92330"/>
                    <a:pt x="86250" y="91706"/>
                  </a:cubicBezTo>
                  <a:cubicBezTo>
                    <a:pt x="86105" y="91615"/>
                    <a:pt x="72160" y="82724"/>
                    <a:pt x="58199" y="69676"/>
                  </a:cubicBezTo>
                  <a:lnTo>
                    <a:pt x="58199" y="69676"/>
                  </a:lnTo>
                  <a:cubicBezTo>
                    <a:pt x="59697" y="70512"/>
                    <a:pt x="61366" y="71179"/>
                    <a:pt x="63196" y="71670"/>
                  </a:cubicBezTo>
                  <a:cubicBezTo>
                    <a:pt x="63394" y="71724"/>
                    <a:pt x="63596" y="71751"/>
                    <a:pt x="63802" y="71751"/>
                  </a:cubicBezTo>
                  <a:cubicBezTo>
                    <a:pt x="64311" y="71751"/>
                    <a:pt x="64811" y="71580"/>
                    <a:pt x="65199" y="71280"/>
                  </a:cubicBezTo>
                  <a:cubicBezTo>
                    <a:pt x="65767" y="70847"/>
                    <a:pt x="66106" y="70163"/>
                    <a:pt x="66106" y="69456"/>
                  </a:cubicBezTo>
                  <a:cubicBezTo>
                    <a:pt x="66106" y="69313"/>
                    <a:pt x="66094" y="66441"/>
                    <a:pt x="64704" y="63254"/>
                  </a:cubicBezTo>
                  <a:cubicBezTo>
                    <a:pt x="64985" y="63012"/>
                    <a:pt x="65263" y="62759"/>
                    <a:pt x="65536" y="62499"/>
                  </a:cubicBezTo>
                  <a:lnTo>
                    <a:pt x="65788" y="62250"/>
                  </a:lnTo>
                  <a:lnTo>
                    <a:pt x="65892" y="62066"/>
                  </a:lnTo>
                  <a:cubicBezTo>
                    <a:pt x="65936" y="61996"/>
                    <a:pt x="65973" y="61929"/>
                    <a:pt x="66006" y="61861"/>
                  </a:cubicBezTo>
                  <a:lnTo>
                    <a:pt x="66096" y="61677"/>
                  </a:lnTo>
                  <a:cubicBezTo>
                    <a:pt x="67497" y="61219"/>
                    <a:pt x="68898" y="60585"/>
                    <a:pt x="70288" y="59783"/>
                  </a:cubicBezTo>
                  <a:cubicBezTo>
                    <a:pt x="70902" y="59430"/>
                    <a:pt x="71322" y="58798"/>
                    <a:pt x="71418" y="58095"/>
                  </a:cubicBezTo>
                  <a:cubicBezTo>
                    <a:pt x="71512" y="57388"/>
                    <a:pt x="71265" y="56664"/>
                    <a:pt x="70764" y="56166"/>
                  </a:cubicBezTo>
                  <a:cubicBezTo>
                    <a:pt x="70630" y="56031"/>
                    <a:pt x="68174" y="53608"/>
                    <a:pt x="64383" y="52418"/>
                  </a:cubicBezTo>
                  <a:cubicBezTo>
                    <a:pt x="67249" y="51357"/>
                    <a:pt x="70805" y="49062"/>
                    <a:pt x="73281" y="44109"/>
                  </a:cubicBezTo>
                  <a:lnTo>
                    <a:pt x="73336" y="44054"/>
                  </a:lnTo>
                  <a:lnTo>
                    <a:pt x="73480" y="43702"/>
                  </a:lnTo>
                  <a:lnTo>
                    <a:pt x="73600" y="43453"/>
                  </a:lnTo>
                  <a:lnTo>
                    <a:pt x="73632" y="43213"/>
                  </a:lnTo>
                  <a:cubicBezTo>
                    <a:pt x="73654" y="43100"/>
                    <a:pt x="73669" y="42984"/>
                    <a:pt x="73672" y="42863"/>
                  </a:cubicBezTo>
                  <a:lnTo>
                    <a:pt x="73682" y="42627"/>
                  </a:lnTo>
                  <a:cubicBezTo>
                    <a:pt x="73682" y="42627"/>
                    <a:pt x="73647" y="42423"/>
                    <a:pt x="73644" y="42415"/>
                  </a:cubicBezTo>
                  <a:lnTo>
                    <a:pt x="73619" y="42170"/>
                  </a:lnTo>
                  <a:lnTo>
                    <a:pt x="73487" y="41863"/>
                  </a:lnTo>
                  <a:lnTo>
                    <a:pt x="73349" y="41550"/>
                  </a:lnTo>
                  <a:lnTo>
                    <a:pt x="73322" y="41517"/>
                  </a:lnTo>
                  <a:lnTo>
                    <a:pt x="73319" y="41509"/>
                  </a:lnTo>
                  <a:lnTo>
                    <a:pt x="72903" y="41023"/>
                  </a:lnTo>
                  <a:lnTo>
                    <a:pt x="72682" y="40884"/>
                  </a:lnTo>
                  <a:cubicBezTo>
                    <a:pt x="72682" y="40884"/>
                    <a:pt x="72633" y="40849"/>
                    <a:pt x="72608" y="40834"/>
                  </a:cubicBezTo>
                  <a:lnTo>
                    <a:pt x="72373" y="40667"/>
                  </a:lnTo>
                  <a:lnTo>
                    <a:pt x="72030" y="40569"/>
                  </a:lnTo>
                  <a:cubicBezTo>
                    <a:pt x="71818" y="40505"/>
                    <a:pt x="70835" y="40223"/>
                    <a:pt x="69364" y="40090"/>
                  </a:cubicBezTo>
                  <a:cubicBezTo>
                    <a:pt x="69317" y="39787"/>
                    <a:pt x="69205" y="39492"/>
                    <a:pt x="69032" y="39226"/>
                  </a:cubicBezTo>
                  <a:cubicBezTo>
                    <a:pt x="69027" y="39217"/>
                    <a:pt x="69012" y="39195"/>
                    <a:pt x="68985" y="39158"/>
                  </a:cubicBezTo>
                  <a:cubicBezTo>
                    <a:pt x="70737" y="38374"/>
                    <a:pt x="72217" y="36989"/>
                    <a:pt x="73271" y="35107"/>
                  </a:cubicBezTo>
                  <a:cubicBezTo>
                    <a:pt x="74098" y="33628"/>
                    <a:pt x="74116" y="32074"/>
                    <a:pt x="73315" y="30842"/>
                  </a:cubicBezTo>
                  <a:cubicBezTo>
                    <a:pt x="72409" y="29448"/>
                    <a:pt x="70529" y="28646"/>
                    <a:pt x="68159" y="28646"/>
                  </a:cubicBezTo>
                  <a:cubicBezTo>
                    <a:pt x="67826" y="28646"/>
                    <a:pt x="67487" y="28665"/>
                    <a:pt x="67147" y="28695"/>
                  </a:cubicBezTo>
                  <a:cubicBezTo>
                    <a:pt x="66618" y="28743"/>
                    <a:pt x="65448" y="28898"/>
                    <a:pt x="64215" y="29378"/>
                  </a:cubicBezTo>
                  <a:cubicBezTo>
                    <a:pt x="63988" y="29156"/>
                    <a:pt x="63720" y="28979"/>
                    <a:pt x="63417" y="28864"/>
                  </a:cubicBezTo>
                  <a:cubicBezTo>
                    <a:pt x="62961" y="25647"/>
                    <a:pt x="61584" y="22530"/>
                    <a:pt x="59301" y="19560"/>
                  </a:cubicBezTo>
                  <a:lnTo>
                    <a:pt x="59068" y="19257"/>
                  </a:lnTo>
                  <a:lnTo>
                    <a:pt x="58853" y="19116"/>
                  </a:lnTo>
                  <a:cubicBezTo>
                    <a:pt x="58757" y="19043"/>
                    <a:pt x="58653" y="18979"/>
                    <a:pt x="58548" y="18924"/>
                  </a:cubicBezTo>
                  <a:lnTo>
                    <a:pt x="58359" y="18823"/>
                  </a:lnTo>
                  <a:lnTo>
                    <a:pt x="58171" y="18766"/>
                  </a:lnTo>
                  <a:cubicBezTo>
                    <a:pt x="58121" y="18747"/>
                    <a:pt x="58071" y="18733"/>
                    <a:pt x="58024" y="18720"/>
                  </a:cubicBezTo>
                  <a:lnTo>
                    <a:pt x="57790" y="18652"/>
                  </a:lnTo>
                  <a:lnTo>
                    <a:pt x="57430" y="18652"/>
                  </a:lnTo>
                  <a:lnTo>
                    <a:pt x="57337" y="18655"/>
                  </a:lnTo>
                  <a:lnTo>
                    <a:pt x="57179" y="18655"/>
                  </a:lnTo>
                  <a:lnTo>
                    <a:pt x="57155" y="18659"/>
                  </a:lnTo>
                  <a:lnTo>
                    <a:pt x="57023" y="18662"/>
                  </a:lnTo>
                  <a:lnTo>
                    <a:pt x="56818" y="18739"/>
                  </a:lnTo>
                  <a:lnTo>
                    <a:pt x="56617" y="18788"/>
                  </a:lnTo>
                  <a:lnTo>
                    <a:pt x="56462" y="18875"/>
                  </a:lnTo>
                  <a:lnTo>
                    <a:pt x="56393" y="18904"/>
                  </a:lnTo>
                  <a:lnTo>
                    <a:pt x="56230" y="19011"/>
                  </a:lnTo>
                  <a:cubicBezTo>
                    <a:pt x="56145" y="19062"/>
                    <a:pt x="56067" y="19119"/>
                    <a:pt x="55990" y="19183"/>
                  </a:cubicBezTo>
                  <a:lnTo>
                    <a:pt x="55754" y="19359"/>
                  </a:lnTo>
                  <a:cubicBezTo>
                    <a:pt x="55754" y="19359"/>
                    <a:pt x="55505" y="19744"/>
                    <a:pt x="55472" y="19792"/>
                  </a:cubicBezTo>
                  <a:cubicBezTo>
                    <a:pt x="54887" y="16773"/>
                    <a:pt x="53917" y="13973"/>
                    <a:pt x="52571" y="11410"/>
                  </a:cubicBezTo>
                  <a:cubicBezTo>
                    <a:pt x="50509" y="7487"/>
                    <a:pt x="47631" y="4358"/>
                    <a:pt x="44246" y="2368"/>
                  </a:cubicBezTo>
                  <a:cubicBezTo>
                    <a:pt x="43599" y="1990"/>
                    <a:pt x="42925" y="1649"/>
                    <a:pt x="42242" y="1353"/>
                  </a:cubicBezTo>
                  <a:lnTo>
                    <a:pt x="42185" y="1323"/>
                  </a:lnTo>
                  <a:lnTo>
                    <a:pt x="42075" y="1285"/>
                  </a:lnTo>
                  <a:cubicBezTo>
                    <a:pt x="40037" y="433"/>
                    <a:pt x="37932" y="0"/>
                    <a:pt x="35819"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8"/>
            <p:cNvSpPr/>
            <p:nvPr/>
          </p:nvSpPr>
          <p:spPr>
            <a:xfrm>
              <a:off x="6970647" y="2508933"/>
              <a:ext cx="232434" cy="254432"/>
            </a:xfrm>
            <a:custGeom>
              <a:avLst/>
              <a:gdLst/>
              <a:ahLst/>
              <a:cxnLst/>
              <a:rect l="l" t="t" r="r" b="b"/>
              <a:pathLst>
                <a:path w="7914" h="8663" extrusionOk="0">
                  <a:moveTo>
                    <a:pt x="6979" y="3763"/>
                  </a:moveTo>
                  <a:cubicBezTo>
                    <a:pt x="6995" y="3922"/>
                    <a:pt x="7000" y="4084"/>
                    <a:pt x="6993" y="4248"/>
                  </a:cubicBezTo>
                  <a:cubicBezTo>
                    <a:pt x="6998" y="4086"/>
                    <a:pt x="6995" y="3922"/>
                    <a:pt x="6979" y="3763"/>
                  </a:cubicBezTo>
                  <a:close/>
                  <a:moveTo>
                    <a:pt x="74" y="1"/>
                  </a:moveTo>
                  <a:cubicBezTo>
                    <a:pt x="72" y="1"/>
                    <a:pt x="69" y="1"/>
                    <a:pt x="66" y="1"/>
                  </a:cubicBezTo>
                  <a:cubicBezTo>
                    <a:pt x="55" y="1"/>
                    <a:pt x="42" y="4"/>
                    <a:pt x="34" y="13"/>
                  </a:cubicBezTo>
                  <a:cubicBezTo>
                    <a:pt x="8" y="30"/>
                    <a:pt x="1" y="61"/>
                    <a:pt x="11" y="90"/>
                  </a:cubicBezTo>
                  <a:cubicBezTo>
                    <a:pt x="645" y="1455"/>
                    <a:pt x="1577" y="3878"/>
                    <a:pt x="1436" y="6030"/>
                  </a:cubicBezTo>
                  <a:cubicBezTo>
                    <a:pt x="1418" y="6374"/>
                    <a:pt x="1369" y="6712"/>
                    <a:pt x="1285" y="7036"/>
                  </a:cubicBezTo>
                  <a:cubicBezTo>
                    <a:pt x="1278" y="7056"/>
                    <a:pt x="1285" y="7079"/>
                    <a:pt x="1301" y="7096"/>
                  </a:cubicBezTo>
                  <a:cubicBezTo>
                    <a:pt x="2258" y="8110"/>
                    <a:pt x="3298" y="8663"/>
                    <a:pt x="4241" y="8663"/>
                  </a:cubicBezTo>
                  <a:cubicBezTo>
                    <a:pt x="4280" y="8663"/>
                    <a:pt x="4318" y="8662"/>
                    <a:pt x="4356" y="8660"/>
                  </a:cubicBezTo>
                  <a:cubicBezTo>
                    <a:pt x="4397" y="8657"/>
                    <a:pt x="4434" y="8653"/>
                    <a:pt x="4475" y="8650"/>
                  </a:cubicBezTo>
                  <a:cubicBezTo>
                    <a:pt x="5410" y="8554"/>
                    <a:pt x="6241" y="7916"/>
                    <a:pt x="6945" y="6759"/>
                  </a:cubicBezTo>
                  <a:cubicBezTo>
                    <a:pt x="7781" y="5374"/>
                    <a:pt x="7913" y="4049"/>
                    <a:pt x="7339" y="2811"/>
                  </a:cubicBezTo>
                  <a:cubicBezTo>
                    <a:pt x="7331" y="2788"/>
                    <a:pt x="7310" y="2774"/>
                    <a:pt x="7286" y="2774"/>
                  </a:cubicBezTo>
                  <a:cubicBezTo>
                    <a:pt x="7285" y="2774"/>
                    <a:pt x="7284" y="2774"/>
                    <a:pt x="7282" y="2774"/>
                  </a:cubicBezTo>
                  <a:cubicBezTo>
                    <a:pt x="7227" y="2775"/>
                    <a:pt x="7172" y="2776"/>
                    <a:pt x="7117" y="2776"/>
                  </a:cubicBezTo>
                  <a:cubicBezTo>
                    <a:pt x="6533" y="2776"/>
                    <a:pt x="5926" y="2714"/>
                    <a:pt x="5314" y="2596"/>
                  </a:cubicBezTo>
                  <a:cubicBezTo>
                    <a:pt x="4212" y="2387"/>
                    <a:pt x="3105" y="1995"/>
                    <a:pt x="2130" y="1472"/>
                  </a:cubicBezTo>
                  <a:cubicBezTo>
                    <a:pt x="2124" y="1471"/>
                    <a:pt x="2121" y="1468"/>
                    <a:pt x="2119" y="1468"/>
                  </a:cubicBezTo>
                  <a:cubicBezTo>
                    <a:pt x="2111" y="1465"/>
                    <a:pt x="2106" y="1461"/>
                    <a:pt x="2101" y="1458"/>
                  </a:cubicBezTo>
                  <a:cubicBezTo>
                    <a:pt x="2099" y="1458"/>
                    <a:pt x="2097" y="1457"/>
                    <a:pt x="2096" y="1457"/>
                  </a:cubicBezTo>
                  <a:cubicBezTo>
                    <a:pt x="1331" y="1048"/>
                    <a:pt x="650" y="558"/>
                    <a:pt x="116" y="18"/>
                  </a:cubicBezTo>
                  <a:cubicBezTo>
                    <a:pt x="105" y="7"/>
                    <a:pt x="89" y="1"/>
                    <a:pt x="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8"/>
            <p:cNvSpPr/>
            <p:nvPr/>
          </p:nvSpPr>
          <p:spPr>
            <a:xfrm>
              <a:off x="6960191" y="2357795"/>
              <a:ext cx="353262" cy="229203"/>
            </a:xfrm>
            <a:custGeom>
              <a:avLst/>
              <a:gdLst/>
              <a:ahLst/>
              <a:cxnLst/>
              <a:rect l="l" t="t" r="r" b="b"/>
              <a:pathLst>
                <a:path w="12028" h="7804" extrusionOk="0">
                  <a:moveTo>
                    <a:pt x="7184" y="1"/>
                  </a:moveTo>
                  <a:cubicBezTo>
                    <a:pt x="7072" y="1"/>
                    <a:pt x="6958" y="3"/>
                    <a:pt x="6841" y="9"/>
                  </a:cubicBezTo>
                  <a:cubicBezTo>
                    <a:pt x="4475" y="124"/>
                    <a:pt x="1881" y="1363"/>
                    <a:pt x="874" y="1893"/>
                  </a:cubicBezTo>
                  <a:cubicBezTo>
                    <a:pt x="850" y="1903"/>
                    <a:pt x="838" y="1930"/>
                    <a:pt x="838" y="1954"/>
                  </a:cubicBezTo>
                  <a:cubicBezTo>
                    <a:pt x="843" y="1983"/>
                    <a:pt x="862" y="2004"/>
                    <a:pt x="887" y="2010"/>
                  </a:cubicBezTo>
                  <a:cubicBezTo>
                    <a:pt x="929" y="2018"/>
                    <a:pt x="958" y="2026"/>
                    <a:pt x="986" y="2038"/>
                  </a:cubicBezTo>
                  <a:cubicBezTo>
                    <a:pt x="1351" y="2189"/>
                    <a:pt x="1539" y="2664"/>
                    <a:pt x="1535" y="3441"/>
                  </a:cubicBezTo>
                  <a:cubicBezTo>
                    <a:pt x="1535" y="4022"/>
                    <a:pt x="1211" y="4388"/>
                    <a:pt x="666" y="4418"/>
                  </a:cubicBezTo>
                  <a:cubicBezTo>
                    <a:pt x="640" y="4419"/>
                    <a:pt x="614" y="4420"/>
                    <a:pt x="587" y="4420"/>
                  </a:cubicBezTo>
                  <a:cubicBezTo>
                    <a:pt x="424" y="4420"/>
                    <a:pt x="254" y="4394"/>
                    <a:pt x="86" y="4340"/>
                  </a:cubicBezTo>
                  <a:cubicBezTo>
                    <a:pt x="82" y="4337"/>
                    <a:pt x="77" y="4337"/>
                    <a:pt x="72" y="4337"/>
                  </a:cubicBezTo>
                  <a:cubicBezTo>
                    <a:pt x="68" y="4337"/>
                    <a:pt x="65" y="4337"/>
                    <a:pt x="62" y="4337"/>
                  </a:cubicBezTo>
                  <a:cubicBezTo>
                    <a:pt x="45" y="4338"/>
                    <a:pt x="26" y="4345"/>
                    <a:pt x="17" y="4361"/>
                  </a:cubicBezTo>
                  <a:cubicBezTo>
                    <a:pt x="1" y="4382"/>
                    <a:pt x="2" y="4410"/>
                    <a:pt x="17" y="4435"/>
                  </a:cubicBezTo>
                  <a:cubicBezTo>
                    <a:pt x="796" y="5520"/>
                    <a:pt x="2161" y="6457"/>
                    <a:pt x="3712" y="7064"/>
                  </a:cubicBezTo>
                  <a:cubicBezTo>
                    <a:pt x="4899" y="7531"/>
                    <a:pt x="6195" y="7803"/>
                    <a:pt x="7420" y="7803"/>
                  </a:cubicBezTo>
                  <a:cubicBezTo>
                    <a:pt x="7509" y="7803"/>
                    <a:pt x="7597" y="7802"/>
                    <a:pt x="7685" y="7799"/>
                  </a:cubicBezTo>
                  <a:lnTo>
                    <a:pt x="7721" y="7792"/>
                  </a:lnTo>
                  <a:cubicBezTo>
                    <a:pt x="7728" y="7793"/>
                    <a:pt x="7755" y="7795"/>
                    <a:pt x="7762" y="7795"/>
                  </a:cubicBezTo>
                  <a:lnTo>
                    <a:pt x="7802" y="7793"/>
                  </a:lnTo>
                  <a:cubicBezTo>
                    <a:pt x="8493" y="7759"/>
                    <a:pt x="9117" y="7634"/>
                    <a:pt x="9654" y="7416"/>
                  </a:cubicBezTo>
                  <a:cubicBezTo>
                    <a:pt x="10797" y="6953"/>
                    <a:pt x="12028" y="5864"/>
                    <a:pt x="11397" y="3289"/>
                  </a:cubicBezTo>
                  <a:cubicBezTo>
                    <a:pt x="11035" y="1822"/>
                    <a:pt x="10269" y="829"/>
                    <a:pt x="9120" y="349"/>
                  </a:cubicBezTo>
                  <a:cubicBezTo>
                    <a:pt x="8738" y="191"/>
                    <a:pt x="8311" y="84"/>
                    <a:pt x="7843" y="36"/>
                  </a:cubicBezTo>
                  <a:cubicBezTo>
                    <a:pt x="7632" y="12"/>
                    <a:pt x="7412" y="1"/>
                    <a:pt x="7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8"/>
            <p:cNvSpPr/>
            <p:nvPr/>
          </p:nvSpPr>
          <p:spPr>
            <a:xfrm>
              <a:off x="7007917" y="2168887"/>
              <a:ext cx="255225" cy="225797"/>
            </a:xfrm>
            <a:custGeom>
              <a:avLst/>
              <a:gdLst/>
              <a:ahLst/>
              <a:cxnLst/>
              <a:rect l="l" t="t" r="r" b="b"/>
              <a:pathLst>
                <a:path w="8690" h="7688" extrusionOk="0">
                  <a:moveTo>
                    <a:pt x="4606" y="5174"/>
                  </a:moveTo>
                  <a:cubicBezTo>
                    <a:pt x="4606" y="5174"/>
                    <a:pt x="4608" y="5174"/>
                    <a:pt x="4608" y="5175"/>
                  </a:cubicBezTo>
                  <a:cubicBezTo>
                    <a:pt x="4554" y="5221"/>
                    <a:pt x="4497" y="5258"/>
                    <a:pt x="4438" y="5292"/>
                  </a:cubicBezTo>
                  <a:cubicBezTo>
                    <a:pt x="4497" y="5258"/>
                    <a:pt x="4552" y="5216"/>
                    <a:pt x="4606" y="5174"/>
                  </a:cubicBezTo>
                  <a:close/>
                  <a:moveTo>
                    <a:pt x="4214" y="0"/>
                  </a:moveTo>
                  <a:cubicBezTo>
                    <a:pt x="4158" y="0"/>
                    <a:pt x="4103" y="1"/>
                    <a:pt x="4048" y="4"/>
                  </a:cubicBezTo>
                  <a:cubicBezTo>
                    <a:pt x="3553" y="30"/>
                    <a:pt x="3065" y="161"/>
                    <a:pt x="2598" y="396"/>
                  </a:cubicBezTo>
                  <a:cubicBezTo>
                    <a:pt x="2578" y="407"/>
                    <a:pt x="2564" y="430"/>
                    <a:pt x="2566" y="453"/>
                  </a:cubicBezTo>
                  <a:cubicBezTo>
                    <a:pt x="2601" y="1733"/>
                    <a:pt x="2332" y="3138"/>
                    <a:pt x="1845" y="4434"/>
                  </a:cubicBezTo>
                  <a:cubicBezTo>
                    <a:pt x="1399" y="5619"/>
                    <a:pt x="771" y="6713"/>
                    <a:pt x="22" y="7538"/>
                  </a:cubicBezTo>
                  <a:cubicBezTo>
                    <a:pt x="1" y="7559"/>
                    <a:pt x="2" y="7595"/>
                    <a:pt x="24" y="7620"/>
                  </a:cubicBezTo>
                  <a:cubicBezTo>
                    <a:pt x="34" y="7633"/>
                    <a:pt x="52" y="7639"/>
                    <a:pt x="68" y="7639"/>
                  </a:cubicBezTo>
                  <a:cubicBezTo>
                    <a:pt x="70" y="7639"/>
                    <a:pt x="72" y="7639"/>
                    <a:pt x="73" y="7639"/>
                  </a:cubicBezTo>
                  <a:cubicBezTo>
                    <a:pt x="86" y="7639"/>
                    <a:pt x="96" y="7636"/>
                    <a:pt x="106" y="7630"/>
                  </a:cubicBezTo>
                  <a:cubicBezTo>
                    <a:pt x="136" y="7610"/>
                    <a:pt x="165" y="7589"/>
                    <a:pt x="192" y="7569"/>
                  </a:cubicBezTo>
                  <a:lnTo>
                    <a:pt x="192" y="7569"/>
                  </a:lnTo>
                  <a:cubicBezTo>
                    <a:pt x="165" y="7589"/>
                    <a:pt x="156" y="7624"/>
                    <a:pt x="172" y="7656"/>
                  </a:cubicBezTo>
                  <a:cubicBezTo>
                    <a:pt x="181" y="7677"/>
                    <a:pt x="203" y="7687"/>
                    <a:pt x="224" y="7687"/>
                  </a:cubicBezTo>
                  <a:cubicBezTo>
                    <a:pt x="226" y="7687"/>
                    <a:pt x="227" y="7687"/>
                    <a:pt x="229" y="7687"/>
                  </a:cubicBezTo>
                  <a:cubicBezTo>
                    <a:pt x="236" y="7687"/>
                    <a:pt x="246" y="7684"/>
                    <a:pt x="253" y="7680"/>
                  </a:cubicBezTo>
                  <a:cubicBezTo>
                    <a:pt x="1512" y="7103"/>
                    <a:pt x="3392" y="6395"/>
                    <a:pt x="5176" y="6307"/>
                  </a:cubicBezTo>
                  <a:cubicBezTo>
                    <a:pt x="5292" y="6302"/>
                    <a:pt x="5407" y="6300"/>
                    <a:pt x="5519" y="6300"/>
                  </a:cubicBezTo>
                  <a:cubicBezTo>
                    <a:pt x="5666" y="6300"/>
                    <a:pt x="5810" y="6304"/>
                    <a:pt x="5949" y="6313"/>
                  </a:cubicBezTo>
                  <a:cubicBezTo>
                    <a:pt x="6365" y="6338"/>
                    <a:pt x="6754" y="6405"/>
                    <a:pt x="7107" y="6511"/>
                  </a:cubicBezTo>
                  <a:cubicBezTo>
                    <a:pt x="7114" y="6512"/>
                    <a:pt x="7123" y="6512"/>
                    <a:pt x="7130" y="6512"/>
                  </a:cubicBezTo>
                  <a:cubicBezTo>
                    <a:pt x="7146" y="6512"/>
                    <a:pt x="7160" y="6505"/>
                    <a:pt x="7173" y="6492"/>
                  </a:cubicBezTo>
                  <a:cubicBezTo>
                    <a:pt x="7882" y="5729"/>
                    <a:pt x="8689" y="4545"/>
                    <a:pt x="8513" y="3242"/>
                  </a:cubicBezTo>
                  <a:cubicBezTo>
                    <a:pt x="8380" y="2280"/>
                    <a:pt x="7727" y="1435"/>
                    <a:pt x="6572" y="735"/>
                  </a:cubicBezTo>
                  <a:cubicBezTo>
                    <a:pt x="5765" y="246"/>
                    <a:pt x="4974" y="0"/>
                    <a:pt x="42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8"/>
            <p:cNvSpPr/>
            <p:nvPr/>
          </p:nvSpPr>
          <p:spPr>
            <a:xfrm>
              <a:off x="6785440" y="2467756"/>
              <a:ext cx="245768" cy="338431"/>
            </a:xfrm>
            <a:custGeom>
              <a:avLst/>
              <a:gdLst/>
              <a:ahLst/>
              <a:cxnLst/>
              <a:rect l="l" t="t" r="r" b="b"/>
              <a:pathLst>
                <a:path w="8368" h="11523" extrusionOk="0">
                  <a:moveTo>
                    <a:pt x="2499" y="2010"/>
                  </a:moveTo>
                  <a:lnTo>
                    <a:pt x="2504" y="2073"/>
                  </a:lnTo>
                  <a:cubicBezTo>
                    <a:pt x="2500" y="2080"/>
                    <a:pt x="2495" y="2084"/>
                    <a:pt x="2493" y="2089"/>
                  </a:cubicBezTo>
                  <a:lnTo>
                    <a:pt x="2493" y="2089"/>
                  </a:lnTo>
                  <a:cubicBezTo>
                    <a:pt x="2495" y="2084"/>
                    <a:pt x="2500" y="2080"/>
                    <a:pt x="2502" y="2074"/>
                  </a:cubicBezTo>
                  <a:lnTo>
                    <a:pt x="2499" y="2010"/>
                  </a:lnTo>
                  <a:close/>
                  <a:moveTo>
                    <a:pt x="5733" y="2164"/>
                  </a:moveTo>
                  <a:cubicBezTo>
                    <a:pt x="5817" y="2360"/>
                    <a:pt x="5897" y="2554"/>
                    <a:pt x="5975" y="2749"/>
                  </a:cubicBezTo>
                  <a:cubicBezTo>
                    <a:pt x="5895" y="2554"/>
                    <a:pt x="5813" y="2360"/>
                    <a:pt x="5732" y="2164"/>
                  </a:cubicBezTo>
                  <a:close/>
                  <a:moveTo>
                    <a:pt x="5104" y="0"/>
                  </a:moveTo>
                  <a:cubicBezTo>
                    <a:pt x="5096" y="0"/>
                    <a:pt x="5091" y="3"/>
                    <a:pt x="5084" y="5"/>
                  </a:cubicBezTo>
                  <a:cubicBezTo>
                    <a:pt x="5058" y="15"/>
                    <a:pt x="5042" y="37"/>
                    <a:pt x="5042" y="62"/>
                  </a:cubicBezTo>
                  <a:cubicBezTo>
                    <a:pt x="5044" y="556"/>
                    <a:pt x="4928" y="1192"/>
                    <a:pt x="4363" y="1457"/>
                  </a:cubicBezTo>
                  <a:cubicBezTo>
                    <a:pt x="4182" y="1553"/>
                    <a:pt x="4011" y="1604"/>
                    <a:pt x="3852" y="1613"/>
                  </a:cubicBezTo>
                  <a:cubicBezTo>
                    <a:pt x="3837" y="1613"/>
                    <a:pt x="3822" y="1614"/>
                    <a:pt x="3807" y="1614"/>
                  </a:cubicBezTo>
                  <a:cubicBezTo>
                    <a:pt x="3653" y="1614"/>
                    <a:pt x="3519" y="1573"/>
                    <a:pt x="3406" y="1490"/>
                  </a:cubicBezTo>
                  <a:cubicBezTo>
                    <a:pt x="3182" y="1326"/>
                    <a:pt x="3084" y="1030"/>
                    <a:pt x="3145" y="703"/>
                  </a:cubicBezTo>
                  <a:cubicBezTo>
                    <a:pt x="3154" y="663"/>
                    <a:pt x="3168" y="603"/>
                    <a:pt x="3192" y="535"/>
                  </a:cubicBezTo>
                  <a:cubicBezTo>
                    <a:pt x="3202" y="509"/>
                    <a:pt x="3192" y="475"/>
                    <a:pt x="3167" y="460"/>
                  </a:cubicBezTo>
                  <a:cubicBezTo>
                    <a:pt x="3157" y="454"/>
                    <a:pt x="3146" y="450"/>
                    <a:pt x="3136" y="450"/>
                  </a:cubicBezTo>
                  <a:cubicBezTo>
                    <a:pt x="3134" y="450"/>
                    <a:pt x="3133" y="450"/>
                    <a:pt x="3131" y="450"/>
                  </a:cubicBezTo>
                  <a:cubicBezTo>
                    <a:pt x="3114" y="450"/>
                    <a:pt x="3100" y="458"/>
                    <a:pt x="3088" y="468"/>
                  </a:cubicBezTo>
                  <a:cubicBezTo>
                    <a:pt x="1419" y="2065"/>
                    <a:pt x="166" y="4936"/>
                    <a:pt x="42" y="7450"/>
                  </a:cubicBezTo>
                  <a:cubicBezTo>
                    <a:pt x="45" y="7481"/>
                    <a:pt x="48" y="7496"/>
                    <a:pt x="42" y="7506"/>
                  </a:cubicBezTo>
                  <a:cubicBezTo>
                    <a:pt x="1" y="8410"/>
                    <a:pt x="111" y="9176"/>
                    <a:pt x="365" y="9803"/>
                  </a:cubicBezTo>
                  <a:cubicBezTo>
                    <a:pt x="606" y="10398"/>
                    <a:pt x="969" y="10842"/>
                    <a:pt x="1446" y="11131"/>
                  </a:cubicBezTo>
                  <a:cubicBezTo>
                    <a:pt x="1873" y="11389"/>
                    <a:pt x="2388" y="11523"/>
                    <a:pt x="2983" y="11523"/>
                  </a:cubicBezTo>
                  <a:cubicBezTo>
                    <a:pt x="3051" y="11523"/>
                    <a:pt x="3121" y="11521"/>
                    <a:pt x="3191" y="11517"/>
                  </a:cubicBezTo>
                  <a:cubicBezTo>
                    <a:pt x="3523" y="11502"/>
                    <a:pt x="3883" y="11446"/>
                    <a:pt x="4259" y="11354"/>
                  </a:cubicBezTo>
                  <a:cubicBezTo>
                    <a:pt x="4337" y="11334"/>
                    <a:pt x="4413" y="11316"/>
                    <a:pt x="4485" y="11295"/>
                  </a:cubicBezTo>
                  <a:cubicBezTo>
                    <a:pt x="5848" y="10909"/>
                    <a:pt x="6775" y="10152"/>
                    <a:pt x="7253" y="9048"/>
                  </a:cubicBezTo>
                  <a:cubicBezTo>
                    <a:pt x="8368" y="6452"/>
                    <a:pt x="6721" y="2587"/>
                    <a:pt x="5961" y="1044"/>
                  </a:cubicBezTo>
                  <a:cubicBezTo>
                    <a:pt x="5938" y="1006"/>
                    <a:pt x="5918" y="963"/>
                    <a:pt x="5898" y="926"/>
                  </a:cubicBezTo>
                  <a:lnTo>
                    <a:pt x="5898" y="923"/>
                  </a:lnTo>
                  <a:cubicBezTo>
                    <a:pt x="5898" y="922"/>
                    <a:pt x="5898" y="922"/>
                    <a:pt x="5895" y="919"/>
                  </a:cubicBezTo>
                  <a:lnTo>
                    <a:pt x="5895" y="916"/>
                  </a:lnTo>
                  <a:cubicBezTo>
                    <a:pt x="5774" y="677"/>
                    <a:pt x="5682" y="506"/>
                    <a:pt x="5638" y="428"/>
                  </a:cubicBezTo>
                  <a:cubicBezTo>
                    <a:pt x="5632" y="416"/>
                    <a:pt x="5623" y="409"/>
                    <a:pt x="5616" y="406"/>
                  </a:cubicBezTo>
                  <a:cubicBezTo>
                    <a:pt x="5438" y="301"/>
                    <a:pt x="5282" y="171"/>
                    <a:pt x="5155" y="23"/>
                  </a:cubicBezTo>
                  <a:cubicBezTo>
                    <a:pt x="5141" y="9"/>
                    <a:pt x="5121" y="0"/>
                    <a:pt x="51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8"/>
            <p:cNvSpPr/>
            <p:nvPr/>
          </p:nvSpPr>
          <p:spPr>
            <a:xfrm>
              <a:off x="6919337" y="2372480"/>
              <a:ext cx="51985" cy="67110"/>
            </a:xfrm>
            <a:custGeom>
              <a:avLst/>
              <a:gdLst/>
              <a:ahLst/>
              <a:cxnLst/>
              <a:rect l="l" t="t" r="r" b="b"/>
              <a:pathLst>
                <a:path w="1770" h="2285" extrusionOk="0">
                  <a:moveTo>
                    <a:pt x="832" y="1"/>
                  </a:moveTo>
                  <a:cubicBezTo>
                    <a:pt x="815" y="1"/>
                    <a:pt x="797" y="1"/>
                    <a:pt x="779" y="2"/>
                  </a:cubicBezTo>
                  <a:cubicBezTo>
                    <a:pt x="683" y="7"/>
                    <a:pt x="584" y="23"/>
                    <a:pt x="490" y="52"/>
                  </a:cubicBezTo>
                  <a:cubicBezTo>
                    <a:pt x="385" y="84"/>
                    <a:pt x="305" y="154"/>
                    <a:pt x="245" y="264"/>
                  </a:cubicBezTo>
                  <a:cubicBezTo>
                    <a:pt x="0" y="717"/>
                    <a:pt x="196" y="1721"/>
                    <a:pt x="290" y="2129"/>
                  </a:cubicBezTo>
                  <a:lnTo>
                    <a:pt x="321" y="2238"/>
                  </a:lnTo>
                  <a:cubicBezTo>
                    <a:pt x="331" y="2265"/>
                    <a:pt x="355" y="2285"/>
                    <a:pt x="382" y="2285"/>
                  </a:cubicBezTo>
                  <a:cubicBezTo>
                    <a:pt x="383" y="2285"/>
                    <a:pt x="384" y="2285"/>
                    <a:pt x="385" y="2285"/>
                  </a:cubicBezTo>
                  <a:lnTo>
                    <a:pt x="388" y="2285"/>
                  </a:lnTo>
                  <a:cubicBezTo>
                    <a:pt x="418" y="2280"/>
                    <a:pt x="441" y="2258"/>
                    <a:pt x="445" y="2228"/>
                  </a:cubicBezTo>
                  <a:lnTo>
                    <a:pt x="460" y="2084"/>
                  </a:lnTo>
                  <a:cubicBezTo>
                    <a:pt x="460" y="2112"/>
                    <a:pt x="478" y="2138"/>
                    <a:pt x="506" y="2145"/>
                  </a:cubicBezTo>
                  <a:cubicBezTo>
                    <a:pt x="512" y="2148"/>
                    <a:pt x="519" y="2148"/>
                    <a:pt x="526" y="2148"/>
                  </a:cubicBezTo>
                  <a:cubicBezTo>
                    <a:pt x="552" y="2148"/>
                    <a:pt x="573" y="2134"/>
                    <a:pt x="584" y="2107"/>
                  </a:cubicBezTo>
                  <a:cubicBezTo>
                    <a:pt x="592" y="2092"/>
                    <a:pt x="599" y="2077"/>
                    <a:pt x="606" y="2060"/>
                  </a:cubicBezTo>
                  <a:lnTo>
                    <a:pt x="606" y="2060"/>
                  </a:lnTo>
                  <a:cubicBezTo>
                    <a:pt x="597" y="2085"/>
                    <a:pt x="606" y="2114"/>
                    <a:pt x="630" y="2129"/>
                  </a:cubicBezTo>
                  <a:cubicBezTo>
                    <a:pt x="640" y="2138"/>
                    <a:pt x="654" y="2142"/>
                    <a:pt x="668" y="2142"/>
                  </a:cubicBezTo>
                  <a:cubicBezTo>
                    <a:pt x="683" y="2141"/>
                    <a:pt x="698" y="2135"/>
                    <a:pt x="710" y="2124"/>
                  </a:cubicBezTo>
                  <a:cubicBezTo>
                    <a:pt x="1472" y="1403"/>
                    <a:pt x="1769" y="775"/>
                    <a:pt x="1549" y="356"/>
                  </a:cubicBezTo>
                  <a:cubicBezTo>
                    <a:pt x="1431" y="136"/>
                    <a:pt x="1153" y="1"/>
                    <a:pt x="8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8"/>
            <p:cNvSpPr/>
            <p:nvPr/>
          </p:nvSpPr>
          <p:spPr>
            <a:xfrm>
              <a:off x="6931673" y="2419766"/>
              <a:ext cx="69959" cy="64085"/>
            </a:xfrm>
            <a:custGeom>
              <a:avLst/>
              <a:gdLst/>
              <a:ahLst/>
              <a:cxnLst/>
              <a:rect l="l" t="t" r="r" b="b"/>
              <a:pathLst>
                <a:path w="2382" h="2182" extrusionOk="0">
                  <a:moveTo>
                    <a:pt x="1666" y="0"/>
                  </a:moveTo>
                  <a:cubicBezTo>
                    <a:pt x="1656" y="0"/>
                    <a:pt x="1645" y="1"/>
                    <a:pt x="1634" y="1"/>
                  </a:cubicBezTo>
                  <a:cubicBezTo>
                    <a:pt x="1183" y="22"/>
                    <a:pt x="620" y="421"/>
                    <a:pt x="328" y="655"/>
                  </a:cubicBezTo>
                  <a:cubicBezTo>
                    <a:pt x="270" y="709"/>
                    <a:pt x="217" y="756"/>
                    <a:pt x="157" y="807"/>
                  </a:cubicBezTo>
                  <a:cubicBezTo>
                    <a:pt x="139" y="824"/>
                    <a:pt x="129" y="854"/>
                    <a:pt x="142" y="878"/>
                  </a:cubicBezTo>
                  <a:cubicBezTo>
                    <a:pt x="150" y="904"/>
                    <a:pt x="177" y="918"/>
                    <a:pt x="203" y="920"/>
                  </a:cubicBezTo>
                  <a:lnTo>
                    <a:pt x="177" y="922"/>
                  </a:lnTo>
                  <a:cubicBezTo>
                    <a:pt x="149" y="924"/>
                    <a:pt x="127" y="941"/>
                    <a:pt x="122" y="969"/>
                  </a:cubicBezTo>
                  <a:cubicBezTo>
                    <a:pt x="113" y="995"/>
                    <a:pt x="126" y="1025"/>
                    <a:pt x="150" y="1039"/>
                  </a:cubicBezTo>
                  <a:cubicBezTo>
                    <a:pt x="133" y="1031"/>
                    <a:pt x="117" y="1021"/>
                    <a:pt x="100" y="1011"/>
                  </a:cubicBezTo>
                  <a:cubicBezTo>
                    <a:pt x="90" y="1004"/>
                    <a:pt x="78" y="1001"/>
                    <a:pt x="65" y="1001"/>
                  </a:cubicBezTo>
                  <a:cubicBezTo>
                    <a:pt x="53" y="1001"/>
                    <a:pt x="42" y="1005"/>
                    <a:pt x="33" y="1012"/>
                  </a:cubicBezTo>
                  <a:cubicBezTo>
                    <a:pt x="11" y="1024"/>
                    <a:pt x="1" y="1048"/>
                    <a:pt x="5" y="1073"/>
                  </a:cubicBezTo>
                  <a:lnTo>
                    <a:pt x="12" y="1109"/>
                  </a:lnTo>
                  <a:cubicBezTo>
                    <a:pt x="112" y="1437"/>
                    <a:pt x="359" y="1727"/>
                    <a:pt x="711" y="1934"/>
                  </a:cubicBezTo>
                  <a:cubicBezTo>
                    <a:pt x="713" y="1935"/>
                    <a:pt x="740" y="1952"/>
                    <a:pt x="745" y="1955"/>
                  </a:cubicBezTo>
                  <a:cubicBezTo>
                    <a:pt x="1010" y="2101"/>
                    <a:pt x="1297" y="2181"/>
                    <a:pt x="1558" y="2181"/>
                  </a:cubicBezTo>
                  <a:cubicBezTo>
                    <a:pt x="1579" y="2181"/>
                    <a:pt x="1600" y="2181"/>
                    <a:pt x="1621" y="2180"/>
                  </a:cubicBezTo>
                  <a:lnTo>
                    <a:pt x="1628" y="2180"/>
                  </a:lnTo>
                  <a:cubicBezTo>
                    <a:pt x="1856" y="2170"/>
                    <a:pt x="2379" y="2059"/>
                    <a:pt x="2382" y="1330"/>
                  </a:cubicBezTo>
                  <a:cubicBezTo>
                    <a:pt x="2382" y="609"/>
                    <a:pt x="2222" y="178"/>
                    <a:pt x="1909" y="47"/>
                  </a:cubicBezTo>
                  <a:cubicBezTo>
                    <a:pt x="1838" y="16"/>
                    <a:pt x="1755" y="0"/>
                    <a:pt x="1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8"/>
            <p:cNvSpPr/>
            <p:nvPr/>
          </p:nvSpPr>
          <p:spPr>
            <a:xfrm>
              <a:off x="6656447" y="2107151"/>
              <a:ext cx="238249" cy="268324"/>
            </a:xfrm>
            <a:custGeom>
              <a:avLst/>
              <a:gdLst/>
              <a:ahLst/>
              <a:cxnLst/>
              <a:rect l="l" t="t" r="r" b="b"/>
              <a:pathLst>
                <a:path w="8112" h="9136" extrusionOk="0">
                  <a:moveTo>
                    <a:pt x="3759" y="1"/>
                  </a:moveTo>
                  <a:cubicBezTo>
                    <a:pt x="3716" y="1"/>
                    <a:pt x="3674" y="2"/>
                    <a:pt x="3631" y="4"/>
                  </a:cubicBezTo>
                  <a:cubicBezTo>
                    <a:pt x="3560" y="7"/>
                    <a:pt x="3489" y="13"/>
                    <a:pt x="3419" y="21"/>
                  </a:cubicBezTo>
                  <a:cubicBezTo>
                    <a:pt x="2463" y="149"/>
                    <a:pt x="1627" y="794"/>
                    <a:pt x="937" y="1935"/>
                  </a:cubicBezTo>
                  <a:cubicBezTo>
                    <a:pt x="32" y="3429"/>
                    <a:pt x="1" y="4874"/>
                    <a:pt x="841" y="6229"/>
                  </a:cubicBezTo>
                  <a:cubicBezTo>
                    <a:pt x="853" y="6247"/>
                    <a:pt x="870" y="6257"/>
                    <a:pt x="891" y="6259"/>
                  </a:cubicBezTo>
                  <a:cubicBezTo>
                    <a:pt x="1935" y="6319"/>
                    <a:pt x="3039" y="6558"/>
                    <a:pt x="4094" y="6935"/>
                  </a:cubicBezTo>
                  <a:cubicBezTo>
                    <a:pt x="5524" y="7446"/>
                    <a:pt x="6862" y="8208"/>
                    <a:pt x="7839" y="9111"/>
                  </a:cubicBezTo>
                  <a:cubicBezTo>
                    <a:pt x="7851" y="9122"/>
                    <a:pt x="7869" y="9128"/>
                    <a:pt x="7882" y="9128"/>
                  </a:cubicBezTo>
                  <a:cubicBezTo>
                    <a:pt x="7884" y="9128"/>
                    <a:pt x="7885" y="9128"/>
                    <a:pt x="7886" y="9128"/>
                  </a:cubicBezTo>
                  <a:cubicBezTo>
                    <a:pt x="7898" y="9128"/>
                    <a:pt x="7915" y="9121"/>
                    <a:pt x="7923" y="9114"/>
                  </a:cubicBezTo>
                  <a:cubicBezTo>
                    <a:pt x="7947" y="9093"/>
                    <a:pt x="7953" y="9057"/>
                    <a:pt x="7938" y="9033"/>
                  </a:cubicBezTo>
                  <a:lnTo>
                    <a:pt x="7938" y="9033"/>
                  </a:lnTo>
                  <a:cubicBezTo>
                    <a:pt x="7953" y="9057"/>
                    <a:pt x="7969" y="9083"/>
                    <a:pt x="7987" y="9106"/>
                  </a:cubicBezTo>
                  <a:cubicBezTo>
                    <a:pt x="7997" y="9124"/>
                    <a:pt x="8019" y="9136"/>
                    <a:pt x="8040" y="9136"/>
                  </a:cubicBezTo>
                  <a:cubicBezTo>
                    <a:pt x="8042" y="9136"/>
                    <a:pt x="8043" y="9136"/>
                    <a:pt x="8044" y="9135"/>
                  </a:cubicBezTo>
                  <a:cubicBezTo>
                    <a:pt x="8051" y="9135"/>
                    <a:pt x="8061" y="9133"/>
                    <a:pt x="8069" y="9127"/>
                  </a:cubicBezTo>
                  <a:cubicBezTo>
                    <a:pt x="8100" y="9113"/>
                    <a:pt x="8111" y="9077"/>
                    <a:pt x="8097" y="9047"/>
                  </a:cubicBezTo>
                  <a:cubicBezTo>
                    <a:pt x="7295" y="7281"/>
                    <a:pt x="6053" y="3949"/>
                    <a:pt x="6750" y="1472"/>
                  </a:cubicBezTo>
                  <a:cubicBezTo>
                    <a:pt x="6757" y="1449"/>
                    <a:pt x="6750" y="1425"/>
                    <a:pt x="6733" y="1410"/>
                  </a:cubicBezTo>
                  <a:cubicBezTo>
                    <a:pt x="6599" y="1286"/>
                    <a:pt x="6464" y="1169"/>
                    <a:pt x="6330" y="1061"/>
                  </a:cubicBezTo>
                  <a:lnTo>
                    <a:pt x="6328" y="1059"/>
                  </a:lnTo>
                  <a:cubicBezTo>
                    <a:pt x="5468" y="371"/>
                    <a:pt x="4574" y="1"/>
                    <a:pt x="3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8"/>
            <p:cNvSpPr/>
            <p:nvPr/>
          </p:nvSpPr>
          <p:spPr>
            <a:xfrm>
              <a:off x="6880099" y="2451485"/>
              <a:ext cx="50575" cy="59944"/>
            </a:xfrm>
            <a:custGeom>
              <a:avLst/>
              <a:gdLst/>
              <a:ahLst/>
              <a:cxnLst/>
              <a:rect l="l" t="t" r="r" b="b"/>
              <a:pathLst>
                <a:path w="1722" h="2041" extrusionOk="0">
                  <a:moveTo>
                    <a:pt x="1443" y="0"/>
                  </a:moveTo>
                  <a:cubicBezTo>
                    <a:pt x="1442" y="0"/>
                    <a:pt x="1440" y="0"/>
                    <a:pt x="1439" y="0"/>
                  </a:cubicBezTo>
                  <a:cubicBezTo>
                    <a:pt x="1433" y="0"/>
                    <a:pt x="1428" y="0"/>
                    <a:pt x="1423" y="3"/>
                  </a:cubicBezTo>
                  <a:cubicBezTo>
                    <a:pt x="287" y="412"/>
                    <a:pt x="82" y="1084"/>
                    <a:pt x="45" y="1282"/>
                  </a:cubicBezTo>
                  <a:cubicBezTo>
                    <a:pt x="1" y="1560"/>
                    <a:pt x="76" y="1808"/>
                    <a:pt x="258" y="1940"/>
                  </a:cubicBezTo>
                  <a:cubicBezTo>
                    <a:pt x="351" y="2006"/>
                    <a:pt x="464" y="2040"/>
                    <a:pt x="593" y="2040"/>
                  </a:cubicBezTo>
                  <a:cubicBezTo>
                    <a:pt x="603" y="2040"/>
                    <a:pt x="613" y="2040"/>
                    <a:pt x="623" y="2040"/>
                  </a:cubicBezTo>
                  <a:cubicBezTo>
                    <a:pt x="765" y="2033"/>
                    <a:pt x="921" y="1986"/>
                    <a:pt x="1083" y="1897"/>
                  </a:cubicBezTo>
                  <a:cubicBezTo>
                    <a:pt x="1714" y="1603"/>
                    <a:pt x="1721" y="751"/>
                    <a:pt x="1670" y="271"/>
                  </a:cubicBezTo>
                  <a:cubicBezTo>
                    <a:pt x="1667" y="241"/>
                    <a:pt x="1640" y="216"/>
                    <a:pt x="1610" y="216"/>
                  </a:cubicBezTo>
                  <a:cubicBezTo>
                    <a:pt x="1607" y="216"/>
                    <a:pt x="1604" y="214"/>
                    <a:pt x="1604" y="214"/>
                  </a:cubicBezTo>
                  <a:cubicBezTo>
                    <a:pt x="1576" y="216"/>
                    <a:pt x="1553" y="237"/>
                    <a:pt x="1546" y="265"/>
                  </a:cubicBezTo>
                  <a:cubicBezTo>
                    <a:pt x="1546" y="258"/>
                    <a:pt x="1547" y="253"/>
                    <a:pt x="1549" y="244"/>
                  </a:cubicBezTo>
                  <a:cubicBezTo>
                    <a:pt x="1554" y="214"/>
                    <a:pt x="1540" y="184"/>
                    <a:pt x="1512" y="170"/>
                  </a:cubicBezTo>
                  <a:cubicBezTo>
                    <a:pt x="1504" y="166"/>
                    <a:pt x="1497" y="166"/>
                    <a:pt x="1491" y="166"/>
                  </a:cubicBezTo>
                  <a:cubicBezTo>
                    <a:pt x="1488" y="166"/>
                    <a:pt x="1486" y="166"/>
                    <a:pt x="1483" y="166"/>
                  </a:cubicBezTo>
                  <a:cubicBezTo>
                    <a:pt x="1463" y="167"/>
                    <a:pt x="1442" y="174"/>
                    <a:pt x="1433" y="194"/>
                  </a:cubicBezTo>
                  <a:cubicBezTo>
                    <a:pt x="1413" y="221"/>
                    <a:pt x="1395" y="250"/>
                    <a:pt x="1374" y="277"/>
                  </a:cubicBezTo>
                  <a:cubicBezTo>
                    <a:pt x="1415" y="220"/>
                    <a:pt x="1458" y="159"/>
                    <a:pt x="1495" y="99"/>
                  </a:cubicBezTo>
                  <a:cubicBezTo>
                    <a:pt x="1510" y="75"/>
                    <a:pt x="1512" y="46"/>
                    <a:pt x="1493" y="25"/>
                  </a:cubicBezTo>
                  <a:cubicBezTo>
                    <a:pt x="1480" y="9"/>
                    <a:pt x="1462" y="0"/>
                    <a:pt x="14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8"/>
            <p:cNvSpPr/>
            <p:nvPr/>
          </p:nvSpPr>
          <p:spPr>
            <a:xfrm>
              <a:off x="6854665" y="2392216"/>
              <a:ext cx="70341" cy="58623"/>
            </a:xfrm>
            <a:custGeom>
              <a:avLst/>
              <a:gdLst/>
              <a:ahLst/>
              <a:cxnLst/>
              <a:rect l="l" t="t" r="r" b="b"/>
              <a:pathLst>
                <a:path w="2395" h="1996" extrusionOk="0">
                  <a:moveTo>
                    <a:pt x="1032" y="0"/>
                  </a:moveTo>
                  <a:cubicBezTo>
                    <a:pt x="1016" y="0"/>
                    <a:pt x="999" y="1"/>
                    <a:pt x="982" y="2"/>
                  </a:cubicBezTo>
                  <a:cubicBezTo>
                    <a:pt x="875" y="6"/>
                    <a:pt x="761" y="30"/>
                    <a:pt x="646" y="73"/>
                  </a:cubicBezTo>
                  <a:cubicBezTo>
                    <a:pt x="314" y="194"/>
                    <a:pt x="105" y="415"/>
                    <a:pt x="56" y="695"/>
                  </a:cubicBezTo>
                  <a:cubicBezTo>
                    <a:pt x="1" y="1017"/>
                    <a:pt x="163" y="1378"/>
                    <a:pt x="476" y="1631"/>
                  </a:cubicBezTo>
                  <a:cubicBezTo>
                    <a:pt x="646" y="1771"/>
                    <a:pt x="1009" y="1995"/>
                    <a:pt x="1572" y="1995"/>
                  </a:cubicBezTo>
                  <a:cubicBezTo>
                    <a:pt x="1606" y="1995"/>
                    <a:pt x="1640" y="1995"/>
                    <a:pt x="1676" y="1993"/>
                  </a:cubicBezTo>
                  <a:cubicBezTo>
                    <a:pt x="1844" y="1984"/>
                    <a:pt x="2017" y="1956"/>
                    <a:pt x="2194" y="1910"/>
                  </a:cubicBezTo>
                  <a:cubicBezTo>
                    <a:pt x="2195" y="1910"/>
                    <a:pt x="2279" y="1879"/>
                    <a:pt x="2279" y="1879"/>
                  </a:cubicBezTo>
                  <a:cubicBezTo>
                    <a:pt x="2302" y="1870"/>
                    <a:pt x="2318" y="1850"/>
                    <a:pt x="2322" y="1826"/>
                  </a:cubicBezTo>
                  <a:cubicBezTo>
                    <a:pt x="2324" y="1803"/>
                    <a:pt x="2314" y="1778"/>
                    <a:pt x="2292" y="1765"/>
                  </a:cubicBezTo>
                  <a:lnTo>
                    <a:pt x="2190" y="1707"/>
                  </a:lnTo>
                  <a:lnTo>
                    <a:pt x="2190" y="1707"/>
                  </a:lnTo>
                  <a:cubicBezTo>
                    <a:pt x="2198" y="1709"/>
                    <a:pt x="2207" y="1709"/>
                    <a:pt x="2214" y="1709"/>
                  </a:cubicBezTo>
                  <a:cubicBezTo>
                    <a:pt x="2230" y="1709"/>
                    <a:pt x="2245" y="1704"/>
                    <a:pt x="2258" y="1690"/>
                  </a:cubicBezTo>
                  <a:cubicBezTo>
                    <a:pt x="2277" y="1670"/>
                    <a:pt x="2279" y="1643"/>
                    <a:pt x="2267" y="1620"/>
                  </a:cubicBezTo>
                  <a:lnTo>
                    <a:pt x="2267" y="1620"/>
                  </a:lnTo>
                  <a:cubicBezTo>
                    <a:pt x="2271" y="1623"/>
                    <a:pt x="2272" y="1627"/>
                    <a:pt x="2277" y="1630"/>
                  </a:cubicBezTo>
                  <a:cubicBezTo>
                    <a:pt x="2287" y="1647"/>
                    <a:pt x="2306" y="1655"/>
                    <a:pt x="2325" y="1655"/>
                  </a:cubicBezTo>
                  <a:cubicBezTo>
                    <a:pt x="2326" y="1655"/>
                    <a:pt x="2328" y="1655"/>
                    <a:pt x="2329" y="1655"/>
                  </a:cubicBezTo>
                  <a:cubicBezTo>
                    <a:pt x="2336" y="1655"/>
                    <a:pt x="2345" y="1652"/>
                    <a:pt x="2352" y="1650"/>
                  </a:cubicBezTo>
                  <a:cubicBezTo>
                    <a:pt x="2381" y="1637"/>
                    <a:pt x="2395" y="1607"/>
                    <a:pt x="2388" y="1578"/>
                  </a:cubicBezTo>
                  <a:lnTo>
                    <a:pt x="2373" y="1514"/>
                  </a:lnTo>
                  <a:cubicBezTo>
                    <a:pt x="2315" y="1324"/>
                    <a:pt x="2215" y="1046"/>
                    <a:pt x="2070" y="781"/>
                  </a:cubicBezTo>
                  <a:cubicBezTo>
                    <a:pt x="2022" y="697"/>
                    <a:pt x="1970" y="617"/>
                    <a:pt x="1916" y="537"/>
                  </a:cubicBezTo>
                  <a:cubicBezTo>
                    <a:pt x="1780" y="348"/>
                    <a:pt x="1633" y="210"/>
                    <a:pt x="1476" y="120"/>
                  </a:cubicBezTo>
                  <a:cubicBezTo>
                    <a:pt x="1337" y="42"/>
                    <a:pt x="1187" y="0"/>
                    <a:pt x="10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8"/>
            <p:cNvSpPr/>
            <p:nvPr/>
          </p:nvSpPr>
          <p:spPr>
            <a:xfrm>
              <a:off x="6824179" y="2065064"/>
              <a:ext cx="279720" cy="356170"/>
            </a:xfrm>
            <a:custGeom>
              <a:avLst/>
              <a:gdLst/>
              <a:ahLst/>
              <a:cxnLst/>
              <a:rect l="l" t="t" r="r" b="b"/>
              <a:pathLst>
                <a:path w="9524" h="12127" extrusionOk="0">
                  <a:moveTo>
                    <a:pt x="5483" y="1"/>
                  </a:moveTo>
                  <a:cubicBezTo>
                    <a:pt x="5414" y="1"/>
                    <a:pt x="5345" y="2"/>
                    <a:pt x="5274" y="6"/>
                  </a:cubicBezTo>
                  <a:cubicBezTo>
                    <a:pt x="5095" y="14"/>
                    <a:pt x="4905" y="34"/>
                    <a:pt x="4712" y="68"/>
                  </a:cubicBezTo>
                  <a:cubicBezTo>
                    <a:pt x="4549" y="91"/>
                    <a:pt x="4384" y="127"/>
                    <a:pt x="4216" y="168"/>
                  </a:cubicBezTo>
                  <a:cubicBezTo>
                    <a:pt x="2805" y="513"/>
                    <a:pt x="1842" y="1265"/>
                    <a:pt x="1351" y="2400"/>
                  </a:cubicBezTo>
                  <a:cubicBezTo>
                    <a:pt x="1" y="5527"/>
                    <a:pt x="2597" y="10694"/>
                    <a:pt x="3131" y="11698"/>
                  </a:cubicBezTo>
                  <a:cubicBezTo>
                    <a:pt x="3140" y="11717"/>
                    <a:pt x="3161" y="11729"/>
                    <a:pt x="3181" y="11729"/>
                  </a:cubicBezTo>
                  <a:cubicBezTo>
                    <a:pt x="3184" y="11729"/>
                    <a:pt x="3186" y="11729"/>
                    <a:pt x="3188" y="11729"/>
                  </a:cubicBezTo>
                  <a:lnTo>
                    <a:pt x="3203" y="11729"/>
                  </a:lnTo>
                  <a:cubicBezTo>
                    <a:pt x="3233" y="11721"/>
                    <a:pt x="3252" y="11692"/>
                    <a:pt x="3248" y="11664"/>
                  </a:cubicBezTo>
                  <a:cubicBezTo>
                    <a:pt x="3216" y="11219"/>
                    <a:pt x="3259" y="10886"/>
                    <a:pt x="3373" y="10672"/>
                  </a:cubicBezTo>
                  <a:cubicBezTo>
                    <a:pt x="3447" y="10533"/>
                    <a:pt x="3557" y="10439"/>
                    <a:pt x="3695" y="10400"/>
                  </a:cubicBezTo>
                  <a:cubicBezTo>
                    <a:pt x="3800" y="10369"/>
                    <a:pt x="3908" y="10348"/>
                    <a:pt x="4015" y="10343"/>
                  </a:cubicBezTo>
                  <a:cubicBezTo>
                    <a:pt x="4036" y="10342"/>
                    <a:pt x="4056" y="10342"/>
                    <a:pt x="4077" y="10342"/>
                  </a:cubicBezTo>
                  <a:cubicBezTo>
                    <a:pt x="4361" y="10342"/>
                    <a:pt x="4609" y="10435"/>
                    <a:pt x="4771" y="10597"/>
                  </a:cubicBezTo>
                  <a:cubicBezTo>
                    <a:pt x="4826" y="10647"/>
                    <a:pt x="4867" y="10704"/>
                    <a:pt x="4900" y="10766"/>
                  </a:cubicBezTo>
                  <a:cubicBezTo>
                    <a:pt x="4998" y="10952"/>
                    <a:pt x="5095" y="11363"/>
                    <a:pt x="4622" y="12028"/>
                  </a:cubicBezTo>
                  <a:cubicBezTo>
                    <a:pt x="4606" y="12052"/>
                    <a:pt x="4608" y="12082"/>
                    <a:pt x="4626" y="12106"/>
                  </a:cubicBezTo>
                  <a:cubicBezTo>
                    <a:pt x="4632" y="12114"/>
                    <a:pt x="4636" y="12119"/>
                    <a:pt x="4643" y="12121"/>
                  </a:cubicBezTo>
                  <a:cubicBezTo>
                    <a:pt x="4652" y="12125"/>
                    <a:pt x="4660" y="12127"/>
                    <a:pt x="4669" y="12127"/>
                  </a:cubicBezTo>
                  <a:cubicBezTo>
                    <a:pt x="4672" y="12127"/>
                    <a:pt x="4674" y="12127"/>
                    <a:pt x="4677" y="12126"/>
                  </a:cubicBezTo>
                  <a:cubicBezTo>
                    <a:pt x="4685" y="12126"/>
                    <a:pt x="4693" y="12126"/>
                    <a:pt x="4700" y="12124"/>
                  </a:cubicBezTo>
                  <a:cubicBezTo>
                    <a:pt x="4771" y="12085"/>
                    <a:pt x="4847" y="12057"/>
                    <a:pt x="4921" y="12031"/>
                  </a:cubicBezTo>
                  <a:cubicBezTo>
                    <a:pt x="4927" y="12027"/>
                    <a:pt x="4934" y="12025"/>
                    <a:pt x="4941" y="12020"/>
                  </a:cubicBezTo>
                  <a:lnTo>
                    <a:pt x="4942" y="12020"/>
                  </a:lnTo>
                  <a:cubicBezTo>
                    <a:pt x="7698" y="10405"/>
                    <a:pt x="9524" y="4935"/>
                    <a:pt x="8303" y="1917"/>
                  </a:cubicBezTo>
                  <a:cubicBezTo>
                    <a:pt x="7795" y="661"/>
                    <a:pt x="6822" y="1"/>
                    <a:pt x="54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8"/>
            <p:cNvSpPr/>
            <p:nvPr/>
          </p:nvSpPr>
          <p:spPr>
            <a:xfrm>
              <a:off x="6600174" y="2475069"/>
              <a:ext cx="274551" cy="227059"/>
            </a:xfrm>
            <a:custGeom>
              <a:avLst/>
              <a:gdLst/>
              <a:ahLst/>
              <a:cxnLst/>
              <a:rect l="l" t="t" r="r" b="b"/>
              <a:pathLst>
                <a:path w="9348" h="7731" extrusionOk="0">
                  <a:moveTo>
                    <a:pt x="5567" y="6245"/>
                  </a:moveTo>
                  <a:lnTo>
                    <a:pt x="5568" y="6247"/>
                  </a:lnTo>
                  <a:cubicBezTo>
                    <a:pt x="5556" y="6254"/>
                    <a:pt x="5544" y="6260"/>
                    <a:pt x="5527" y="6263"/>
                  </a:cubicBezTo>
                  <a:cubicBezTo>
                    <a:pt x="5540" y="6257"/>
                    <a:pt x="5554" y="6253"/>
                    <a:pt x="5567" y="6245"/>
                  </a:cubicBezTo>
                  <a:close/>
                  <a:moveTo>
                    <a:pt x="9272" y="1"/>
                  </a:moveTo>
                  <a:cubicBezTo>
                    <a:pt x="9265" y="1"/>
                    <a:pt x="9258" y="4"/>
                    <a:pt x="9250" y="5"/>
                  </a:cubicBezTo>
                  <a:cubicBezTo>
                    <a:pt x="7888" y="610"/>
                    <a:pt x="5887" y="1346"/>
                    <a:pt x="3935" y="1485"/>
                  </a:cubicBezTo>
                  <a:lnTo>
                    <a:pt x="3932" y="1485"/>
                  </a:lnTo>
                  <a:cubicBezTo>
                    <a:pt x="3859" y="1493"/>
                    <a:pt x="3788" y="1497"/>
                    <a:pt x="3716" y="1500"/>
                  </a:cubicBezTo>
                  <a:cubicBezTo>
                    <a:pt x="3578" y="1507"/>
                    <a:pt x="3443" y="1511"/>
                    <a:pt x="3310" y="1511"/>
                  </a:cubicBezTo>
                  <a:cubicBezTo>
                    <a:pt x="2755" y="1511"/>
                    <a:pt x="2238" y="1451"/>
                    <a:pt x="1767" y="1337"/>
                  </a:cubicBezTo>
                  <a:cubicBezTo>
                    <a:pt x="1760" y="1335"/>
                    <a:pt x="1756" y="1335"/>
                    <a:pt x="1749" y="1335"/>
                  </a:cubicBezTo>
                  <a:cubicBezTo>
                    <a:pt x="1736" y="1335"/>
                    <a:pt x="1720" y="1342"/>
                    <a:pt x="1709" y="1354"/>
                  </a:cubicBezTo>
                  <a:cubicBezTo>
                    <a:pt x="571" y="2426"/>
                    <a:pt x="0" y="3575"/>
                    <a:pt x="104" y="4586"/>
                  </a:cubicBezTo>
                  <a:cubicBezTo>
                    <a:pt x="197" y="5508"/>
                    <a:pt x="820" y="6324"/>
                    <a:pt x="1952" y="7010"/>
                  </a:cubicBezTo>
                  <a:cubicBezTo>
                    <a:pt x="2593" y="7399"/>
                    <a:pt x="3233" y="7630"/>
                    <a:pt x="3859" y="7705"/>
                  </a:cubicBezTo>
                  <a:lnTo>
                    <a:pt x="3861" y="7705"/>
                  </a:lnTo>
                  <a:cubicBezTo>
                    <a:pt x="4010" y="7722"/>
                    <a:pt x="4157" y="7730"/>
                    <a:pt x="4304" y="7730"/>
                  </a:cubicBezTo>
                  <a:cubicBezTo>
                    <a:pt x="4359" y="7730"/>
                    <a:pt x="4414" y="7729"/>
                    <a:pt x="4469" y="7727"/>
                  </a:cubicBezTo>
                  <a:cubicBezTo>
                    <a:pt x="5050" y="7698"/>
                    <a:pt x="5625" y="7527"/>
                    <a:pt x="6179" y="7220"/>
                  </a:cubicBezTo>
                  <a:cubicBezTo>
                    <a:pt x="6198" y="7210"/>
                    <a:pt x="6211" y="7190"/>
                    <a:pt x="6213" y="7168"/>
                  </a:cubicBezTo>
                  <a:cubicBezTo>
                    <a:pt x="6337" y="4621"/>
                    <a:pt x="7613" y="1720"/>
                    <a:pt x="9319" y="110"/>
                  </a:cubicBezTo>
                  <a:cubicBezTo>
                    <a:pt x="9344" y="89"/>
                    <a:pt x="9348" y="55"/>
                    <a:pt x="9329" y="28"/>
                  </a:cubicBezTo>
                  <a:cubicBezTo>
                    <a:pt x="9315" y="11"/>
                    <a:pt x="9297" y="1"/>
                    <a:pt x="9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8"/>
            <p:cNvSpPr/>
            <p:nvPr/>
          </p:nvSpPr>
          <p:spPr>
            <a:xfrm>
              <a:off x="6549922" y="2294062"/>
              <a:ext cx="350413" cy="221538"/>
            </a:xfrm>
            <a:custGeom>
              <a:avLst/>
              <a:gdLst/>
              <a:ahLst/>
              <a:cxnLst/>
              <a:rect l="l" t="t" r="r" b="b"/>
              <a:pathLst>
                <a:path w="11931" h="7543" extrusionOk="0">
                  <a:moveTo>
                    <a:pt x="3984" y="0"/>
                  </a:moveTo>
                  <a:cubicBezTo>
                    <a:pt x="3891" y="0"/>
                    <a:pt x="3801" y="3"/>
                    <a:pt x="3712" y="7"/>
                  </a:cubicBezTo>
                  <a:cubicBezTo>
                    <a:pt x="3071" y="39"/>
                    <a:pt x="2503" y="152"/>
                    <a:pt x="2020" y="349"/>
                  </a:cubicBezTo>
                  <a:cubicBezTo>
                    <a:pt x="538" y="951"/>
                    <a:pt x="1" y="2277"/>
                    <a:pt x="471" y="4184"/>
                  </a:cubicBezTo>
                  <a:cubicBezTo>
                    <a:pt x="822" y="5620"/>
                    <a:pt x="1587" y="6608"/>
                    <a:pt x="2744" y="7121"/>
                  </a:cubicBezTo>
                  <a:cubicBezTo>
                    <a:pt x="3374" y="7400"/>
                    <a:pt x="4128" y="7542"/>
                    <a:pt x="4991" y="7542"/>
                  </a:cubicBezTo>
                  <a:cubicBezTo>
                    <a:pt x="5122" y="7542"/>
                    <a:pt x="5256" y="7539"/>
                    <a:pt x="5392" y="7532"/>
                  </a:cubicBezTo>
                  <a:cubicBezTo>
                    <a:pt x="5585" y="7524"/>
                    <a:pt x="5778" y="7505"/>
                    <a:pt x="5975" y="7485"/>
                  </a:cubicBezTo>
                  <a:lnTo>
                    <a:pt x="5981" y="7485"/>
                  </a:lnTo>
                  <a:cubicBezTo>
                    <a:pt x="8619" y="7192"/>
                    <a:pt x="11340" y="5867"/>
                    <a:pt x="11892" y="5587"/>
                  </a:cubicBezTo>
                  <a:cubicBezTo>
                    <a:pt x="11916" y="5573"/>
                    <a:pt x="11931" y="5544"/>
                    <a:pt x="11923" y="5517"/>
                  </a:cubicBezTo>
                  <a:cubicBezTo>
                    <a:pt x="11916" y="5489"/>
                    <a:pt x="11893" y="5467"/>
                    <a:pt x="11865" y="5467"/>
                  </a:cubicBezTo>
                  <a:cubicBezTo>
                    <a:pt x="11301" y="5446"/>
                    <a:pt x="10939" y="5212"/>
                    <a:pt x="10773" y="5077"/>
                  </a:cubicBezTo>
                  <a:cubicBezTo>
                    <a:pt x="10424" y="4792"/>
                    <a:pt x="10243" y="4385"/>
                    <a:pt x="10306" y="4018"/>
                  </a:cubicBezTo>
                  <a:cubicBezTo>
                    <a:pt x="10363" y="3690"/>
                    <a:pt x="10599" y="3432"/>
                    <a:pt x="10976" y="3297"/>
                  </a:cubicBezTo>
                  <a:cubicBezTo>
                    <a:pt x="11100" y="3253"/>
                    <a:pt x="11218" y="3227"/>
                    <a:pt x="11337" y="3220"/>
                  </a:cubicBezTo>
                  <a:cubicBezTo>
                    <a:pt x="11354" y="3219"/>
                    <a:pt x="11370" y="3219"/>
                    <a:pt x="11387" y="3219"/>
                  </a:cubicBezTo>
                  <a:cubicBezTo>
                    <a:pt x="11469" y="3219"/>
                    <a:pt x="11550" y="3230"/>
                    <a:pt x="11631" y="3249"/>
                  </a:cubicBezTo>
                  <a:cubicBezTo>
                    <a:pt x="11639" y="3249"/>
                    <a:pt x="11644" y="3250"/>
                    <a:pt x="11650" y="3250"/>
                  </a:cubicBezTo>
                  <a:cubicBezTo>
                    <a:pt x="11673" y="3249"/>
                    <a:pt x="11693" y="3236"/>
                    <a:pt x="11701" y="3217"/>
                  </a:cubicBezTo>
                  <a:cubicBezTo>
                    <a:pt x="11715" y="3193"/>
                    <a:pt x="11711" y="3163"/>
                    <a:pt x="11693" y="3140"/>
                  </a:cubicBezTo>
                  <a:cubicBezTo>
                    <a:pt x="10699" y="2096"/>
                    <a:pt x="9168" y="1198"/>
                    <a:pt x="7530" y="630"/>
                  </a:cubicBezTo>
                  <a:lnTo>
                    <a:pt x="7524" y="630"/>
                  </a:lnTo>
                  <a:cubicBezTo>
                    <a:pt x="6510" y="279"/>
                    <a:pt x="5456" y="57"/>
                    <a:pt x="4472" y="9"/>
                  </a:cubicBezTo>
                  <a:lnTo>
                    <a:pt x="4470" y="9"/>
                  </a:lnTo>
                  <a:cubicBezTo>
                    <a:pt x="4460" y="9"/>
                    <a:pt x="4445" y="16"/>
                    <a:pt x="4438" y="17"/>
                  </a:cubicBezTo>
                  <a:cubicBezTo>
                    <a:pt x="4279" y="6"/>
                    <a:pt x="4129" y="0"/>
                    <a:pt x="39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8"/>
            <p:cNvSpPr/>
            <p:nvPr/>
          </p:nvSpPr>
          <p:spPr>
            <a:xfrm>
              <a:off x="7034791" y="2552900"/>
              <a:ext cx="7489" cy="3172"/>
            </a:xfrm>
            <a:custGeom>
              <a:avLst/>
              <a:gdLst/>
              <a:ahLst/>
              <a:cxnLst/>
              <a:rect l="l" t="t" r="r" b="b"/>
              <a:pathLst>
                <a:path w="255" h="108" extrusionOk="0">
                  <a:moveTo>
                    <a:pt x="0" y="1"/>
                  </a:moveTo>
                  <a:lnTo>
                    <a:pt x="0" y="1"/>
                  </a:lnTo>
                  <a:cubicBezTo>
                    <a:pt x="84" y="42"/>
                    <a:pt x="170" y="74"/>
                    <a:pt x="255" y="108"/>
                  </a:cubicBezTo>
                  <a:cubicBezTo>
                    <a:pt x="148" y="64"/>
                    <a:pt x="60" y="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8"/>
            <p:cNvSpPr/>
            <p:nvPr/>
          </p:nvSpPr>
          <p:spPr>
            <a:xfrm>
              <a:off x="7042251" y="2556101"/>
              <a:ext cx="4905" cy="2056"/>
            </a:xfrm>
            <a:custGeom>
              <a:avLst/>
              <a:gdLst/>
              <a:ahLst/>
              <a:cxnLst/>
              <a:rect l="l" t="t" r="r" b="b"/>
              <a:pathLst>
                <a:path w="167" h="70" extrusionOk="0">
                  <a:moveTo>
                    <a:pt x="1" y="0"/>
                  </a:moveTo>
                  <a:lnTo>
                    <a:pt x="1" y="0"/>
                  </a:lnTo>
                  <a:cubicBezTo>
                    <a:pt x="16" y="7"/>
                    <a:pt x="32" y="13"/>
                    <a:pt x="48" y="20"/>
                  </a:cubicBezTo>
                  <a:lnTo>
                    <a:pt x="48" y="20"/>
                  </a:lnTo>
                  <a:cubicBezTo>
                    <a:pt x="32" y="13"/>
                    <a:pt x="17" y="6"/>
                    <a:pt x="1" y="0"/>
                  </a:cubicBezTo>
                  <a:close/>
                  <a:moveTo>
                    <a:pt x="48" y="20"/>
                  </a:moveTo>
                  <a:lnTo>
                    <a:pt x="48" y="20"/>
                  </a:lnTo>
                  <a:cubicBezTo>
                    <a:pt x="87" y="37"/>
                    <a:pt x="125" y="56"/>
                    <a:pt x="166" y="70"/>
                  </a:cubicBezTo>
                  <a:cubicBezTo>
                    <a:pt x="124" y="52"/>
                    <a:pt x="85" y="35"/>
                    <a:pt x="48"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8"/>
            <p:cNvSpPr/>
            <p:nvPr/>
          </p:nvSpPr>
          <p:spPr>
            <a:xfrm>
              <a:off x="6925681" y="2414685"/>
              <a:ext cx="81032" cy="74277"/>
            </a:xfrm>
            <a:custGeom>
              <a:avLst/>
              <a:gdLst/>
              <a:ahLst/>
              <a:cxnLst/>
              <a:rect l="l" t="t" r="r" b="b"/>
              <a:pathLst>
                <a:path w="2759" h="2529" extrusionOk="0">
                  <a:moveTo>
                    <a:pt x="1878" y="219"/>
                  </a:moveTo>
                  <a:cubicBezTo>
                    <a:pt x="1956" y="219"/>
                    <a:pt x="2029" y="231"/>
                    <a:pt x="2096" y="259"/>
                  </a:cubicBezTo>
                  <a:cubicBezTo>
                    <a:pt x="2391" y="382"/>
                    <a:pt x="2539" y="801"/>
                    <a:pt x="2539" y="1500"/>
                  </a:cubicBezTo>
                  <a:cubicBezTo>
                    <a:pt x="2539" y="2168"/>
                    <a:pt x="2096" y="2293"/>
                    <a:pt x="1832" y="2307"/>
                  </a:cubicBezTo>
                  <a:cubicBezTo>
                    <a:pt x="1812" y="2308"/>
                    <a:pt x="1791" y="2309"/>
                    <a:pt x="1770" y="2309"/>
                  </a:cubicBezTo>
                  <a:cubicBezTo>
                    <a:pt x="1134" y="2309"/>
                    <a:pt x="342" y="1815"/>
                    <a:pt x="230" y="1147"/>
                  </a:cubicBezTo>
                  <a:cubicBezTo>
                    <a:pt x="559" y="835"/>
                    <a:pt x="1334" y="219"/>
                    <a:pt x="1878" y="219"/>
                  </a:cubicBezTo>
                  <a:close/>
                  <a:moveTo>
                    <a:pt x="1880" y="0"/>
                  </a:moveTo>
                  <a:cubicBezTo>
                    <a:pt x="1095" y="0"/>
                    <a:pt x="84" y="981"/>
                    <a:pt x="37" y="1027"/>
                  </a:cubicBezTo>
                  <a:cubicBezTo>
                    <a:pt x="12" y="1050"/>
                    <a:pt x="1" y="1084"/>
                    <a:pt x="4" y="1118"/>
                  </a:cubicBezTo>
                  <a:cubicBezTo>
                    <a:pt x="96" y="1936"/>
                    <a:pt x="1008" y="2528"/>
                    <a:pt x="1767" y="2528"/>
                  </a:cubicBezTo>
                  <a:cubicBezTo>
                    <a:pt x="1793" y="2528"/>
                    <a:pt x="1818" y="2528"/>
                    <a:pt x="1841" y="2527"/>
                  </a:cubicBezTo>
                  <a:cubicBezTo>
                    <a:pt x="2415" y="2494"/>
                    <a:pt x="2757" y="2111"/>
                    <a:pt x="2757" y="1501"/>
                  </a:cubicBezTo>
                  <a:cubicBezTo>
                    <a:pt x="2758" y="705"/>
                    <a:pt x="2564" y="220"/>
                    <a:pt x="2180" y="57"/>
                  </a:cubicBezTo>
                  <a:cubicBezTo>
                    <a:pt x="2086" y="18"/>
                    <a:pt x="1985"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8"/>
            <p:cNvSpPr/>
            <p:nvPr/>
          </p:nvSpPr>
          <p:spPr>
            <a:xfrm>
              <a:off x="6849349" y="2387106"/>
              <a:ext cx="83146" cy="68961"/>
            </a:xfrm>
            <a:custGeom>
              <a:avLst/>
              <a:gdLst/>
              <a:ahLst/>
              <a:cxnLst/>
              <a:rect l="l" t="t" r="r" b="b"/>
              <a:pathLst>
                <a:path w="2831" h="2348" extrusionOk="0">
                  <a:moveTo>
                    <a:pt x="1209" y="220"/>
                  </a:moveTo>
                  <a:cubicBezTo>
                    <a:pt x="1358" y="220"/>
                    <a:pt x="1499" y="259"/>
                    <a:pt x="1634" y="334"/>
                  </a:cubicBezTo>
                  <a:cubicBezTo>
                    <a:pt x="2234" y="676"/>
                    <a:pt x="2512" y="1668"/>
                    <a:pt x="2584" y="1975"/>
                  </a:cubicBezTo>
                  <a:cubicBezTo>
                    <a:pt x="2269" y="2086"/>
                    <a:pt x="1992" y="2128"/>
                    <a:pt x="1752" y="2128"/>
                  </a:cubicBezTo>
                  <a:cubicBezTo>
                    <a:pt x="1199" y="2128"/>
                    <a:pt x="845" y="1903"/>
                    <a:pt x="687" y="1774"/>
                  </a:cubicBezTo>
                  <a:cubicBezTo>
                    <a:pt x="387" y="1526"/>
                    <a:pt x="232" y="1183"/>
                    <a:pt x="283" y="877"/>
                  </a:cubicBezTo>
                  <a:cubicBezTo>
                    <a:pt x="328" y="612"/>
                    <a:pt x="528" y="404"/>
                    <a:pt x="843" y="290"/>
                  </a:cubicBezTo>
                  <a:cubicBezTo>
                    <a:pt x="971" y="243"/>
                    <a:pt x="1093" y="220"/>
                    <a:pt x="1209" y="220"/>
                  </a:cubicBezTo>
                  <a:close/>
                  <a:moveTo>
                    <a:pt x="1209" y="1"/>
                  </a:moveTo>
                  <a:cubicBezTo>
                    <a:pt x="1067" y="1"/>
                    <a:pt x="919" y="28"/>
                    <a:pt x="767" y="83"/>
                  </a:cubicBezTo>
                  <a:cubicBezTo>
                    <a:pt x="374" y="226"/>
                    <a:pt x="125" y="494"/>
                    <a:pt x="66" y="840"/>
                  </a:cubicBezTo>
                  <a:cubicBezTo>
                    <a:pt x="1" y="1224"/>
                    <a:pt x="183" y="1646"/>
                    <a:pt x="546" y="1943"/>
                  </a:cubicBezTo>
                  <a:cubicBezTo>
                    <a:pt x="727" y="2089"/>
                    <a:pt x="1130" y="2348"/>
                    <a:pt x="1753" y="2348"/>
                  </a:cubicBezTo>
                  <a:cubicBezTo>
                    <a:pt x="2039" y="2348"/>
                    <a:pt x="2374" y="2294"/>
                    <a:pt x="2752" y="2145"/>
                  </a:cubicBezTo>
                  <a:cubicBezTo>
                    <a:pt x="2801" y="2127"/>
                    <a:pt x="2831" y="2074"/>
                    <a:pt x="2821" y="2023"/>
                  </a:cubicBezTo>
                  <a:cubicBezTo>
                    <a:pt x="2809" y="1966"/>
                    <a:pt x="2539" y="596"/>
                    <a:pt x="1743" y="143"/>
                  </a:cubicBezTo>
                  <a:cubicBezTo>
                    <a:pt x="1575" y="48"/>
                    <a:pt x="1397" y="1"/>
                    <a:pt x="1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8"/>
            <p:cNvSpPr/>
            <p:nvPr/>
          </p:nvSpPr>
          <p:spPr>
            <a:xfrm>
              <a:off x="6874695" y="2443937"/>
              <a:ext cx="70136" cy="72573"/>
            </a:xfrm>
            <a:custGeom>
              <a:avLst/>
              <a:gdLst/>
              <a:ahLst/>
              <a:cxnLst/>
              <a:rect l="l" t="t" r="r" b="b"/>
              <a:pathLst>
                <a:path w="2388" h="2471" extrusionOk="0">
                  <a:moveTo>
                    <a:pt x="1767" y="249"/>
                  </a:moveTo>
                  <a:lnTo>
                    <a:pt x="1767" y="249"/>
                  </a:lnTo>
                  <a:cubicBezTo>
                    <a:pt x="1837" y="614"/>
                    <a:pt x="1990" y="1767"/>
                    <a:pt x="1240" y="2117"/>
                  </a:cubicBezTo>
                  <a:cubicBezTo>
                    <a:pt x="1073" y="2207"/>
                    <a:pt x="913" y="2251"/>
                    <a:pt x="772" y="2251"/>
                  </a:cubicBezTo>
                  <a:cubicBezTo>
                    <a:pt x="657" y="2251"/>
                    <a:pt x="554" y="2221"/>
                    <a:pt x="471" y="2160"/>
                  </a:cubicBezTo>
                  <a:cubicBezTo>
                    <a:pt x="301" y="2038"/>
                    <a:pt x="230" y="1805"/>
                    <a:pt x="279" y="1545"/>
                  </a:cubicBezTo>
                  <a:cubicBezTo>
                    <a:pt x="357" y="1111"/>
                    <a:pt x="791" y="549"/>
                    <a:pt x="1767" y="249"/>
                  </a:cubicBezTo>
                  <a:close/>
                  <a:moveTo>
                    <a:pt x="1850" y="1"/>
                  </a:moveTo>
                  <a:cubicBezTo>
                    <a:pt x="1841" y="1"/>
                    <a:pt x="1831" y="2"/>
                    <a:pt x="1822" y="4"/>
                  </a:cubicBezTo>
                  <a:cubicBezTo>
                    <a:pt x="373" y="407"/>
                    <a:pt x="111" y="1254"/>
                    <a:pt x="65" y="1505"/>
                  </a:cubicBezTo>
                  <a:cubicBezTo>
                    <a:pt x="1" y="1852"/>
                    <a:pt x="103" y="2162"/>
                    <a:pt x="343" y="2337"/>
                  </a:cubicBezTo>
                  <a:cubicBezTo>
                    <a:pt x="464" y="2425"/>
                    <a:pt x="612" y="2471"/>
                    <a:pt x="773" y="2471"/>
                  </a:cubicBezTo>
                  <a:cubicBezTo>
                    <a:pt x="949" y="2471"/>
                    <a:pt x="1142" y="2418"/>
                    <a:pt x="1340" y="2314"/>
                  </a:cubicBezTo>
                  <a:cubicBezTo>
                    <a:pt x="2388" y="1823"/>
                    <a:pt x="1975" y="154"/>
                    <a:pt x="1958" y="82"/>
                  </a:cubicBezTo>
                  <a:cubicBezTo>
                    <a:pt x="1951" y="54"/>
                    <a:pt x="1931" y="30"/>
                    <a:pt x="1905" y="15"/>
                  </a:cubicBezTo>
                  <a:cubicBezTo>
                    <a:pt x="1889" y="6"/>
                    <a:pt x="1869" y="1"/>
                    <a:pt x="1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8"/>
            <p:cNvSpPr/>
            <p:nvPr/>
          </p:nvSpPr>
          <p:spPr>
            <a:xfrm>
              <a:off x="6911084" y="2367428"/>
              <a:ext cx="67081" cy="83000"/>
            </a:xfrm>
            <a:custGeom>
              <a:avLst/>
              <a:gdLst/>
              <a:ahLst/>
              <a:cxnLst/>
              <a:rect l="l" t="t" r="r" b="b"/>
              <a:pathLst>
                <a:path w="2284" h="2826" extrusionOk="0">
                  <a:moveTo>
                    <a:pt x="1122" y="221"/>
                  </a:moveTo>
                  <a:cubicBezTo>
                    <a:pt x="1419" y="221"/>
                    <a:pt x="1674" y="342"/>
                    <a:pt x="1787" y="551"/>
                  </a:cubicBezTo>
                  <a:cubicBezTo>
                    <a:pt x="2022" y="997"/>
                    <a:pt x="1606" y="1726"/>
                    <a:pt x="672" y="2521"/>
                  </a:cubicBezTo>
                  <a:cubicBezTo>
                    <a:pt x="559" y="2096"/>
                    <a:pt x="299" y="953"/>
                    <a:pt x="565" y="459"/>
                  </a:cubicBezTo>
                  <a:cubicBezTo>
                    <a:pt x="620" y="359"/>
                    <a:pt x="692" y="298"/>
                    <a:pt x="784" y="271"/>
                  </a:cubicBezTo>
                  <a:cubicBezTo>
                    <a:pt x="898" y="236"/>
                    <a:pt x="1013" y="221"/>
                    <a:pt x="1122" y="221"/>
                  </a:cubicBezTo>
                  <a:close/>
                  <a:moveTo>
                    <a:pt x="1119" y="1"/>
                  </a:moveTo>
                  <a:cubicBezTo>
                    <a:pt x="990" y="1"/>
                    <a:pt x="856" y="20"/>
                    <a:pt x="722" y="60"/>
                  </a:cubicBezTo>
                  <a:cubicBezTo>
                    <a:pt x="572" y="105"/>
                    <a:pt x="455" y="204"/>
                    <a:pt x="373" y="356"/>
                  </a:cubicBezTo>
                  <a:cubicBezTo>
                    <a:pt x="1" y="1045"/>
                    <a:pt x="485" y="2677"/>
                    <a:pt x="507" y="2747"/>
                  </a:cubicBezTo>
                  <a:cubicBezTo>
                    <a:pt x="516" y="2783"/>
                    <a:pt x="544" y="2808"/>
                    <a:pt x="579" y="2820"/>
                  </a:cubicBezTo>
                  <a:cubicBezTo>
                    <a:pt x="591" y="2823"/>
                    <a:pt x="600" y="2825"/>
                    <a:pt x="612" y="2825"/>
                  </a:cubicBezTo>
                  <a:cubicBezTo>
                    <a:pt x="636" y="2825"/>
                    <a:pt x="659" y="2815"/>
                    <a:pt x="680" y="2798"/>
                  </a:cubicBezTo>
                  <a:cubicBezTo>
                    <a:pt x="2284" y="1494"/>
                    <a:pt x="2123" y="722"/>
                    <a:pt x="1980" y="450"/>
                  </a:cubicBezTo>
                  <a:cubicBezTo>
                    <a:pt x="1831" y="164"/>
                    <a:pt x="1498"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8"/>
            <p:cNvSpPr/>
            <p:nvPr/>
          </p:nvSpPr>
          <p:spPr>
            <a:xfrm>
              <a:off x="6594799" y="2508815"/>
              <a:ext cx="192550" cy="198982"/>
            </a:xfrm>
            <a:custGeom>
              <a:avLst/>
              <a:gdLst/>
              <a:ahLst/>
              <a:cxnLst/>
              <a:rect l="l" t="t" r="r" b="b"/>
              <a:pathLst>
                <a:path w="6556" h="6775" extrusionOk="0">
                  <a:moveTo>
                    <a:pt x="1897" y="0"/>
                  </a:moveTo>
                  <a:cubicBezTo>
                    <a:pt x="1870" y="0"/>
                    <a:pt x="1843" y="10"/>
                    <a:pt x="1822" y="29"/>
                  </a:cubicBezTo>
                  <a:cubicBezTo>
                    <a:pt x="593" y="1170"/>
                    <a:pt x="1" y="2356"/>
                    <a:pt x="113" y="3456"/>
                  </a:cubicBezTo>
                  <a:cubicBezTo>
                    <a:pt x="213" y="4436"/>
                    <a:pt x="862" y="5293"/>
                    <a:pt x="2044" y="6009"/>
                  </a:cubicBezTo>
                  <a:cubicBezTo>
                    <a:pt x="2887" y="6521"/>
                    <a:pt x="3695" y="6774"/>
                    <a:pt x="4484" y="6774"/>
                  </a:cubicBezTo>
                  <a:cubicBezTo>
                    <a:pt x="5165" y="6774"/>
                    <a:pt x="5830" y="6585"/>
                    <a:pt x="6485" y="6203"/>
                  </a:cubicBezTo>
                  <a:cubicBezTo>
                    <a:pt x="6537" y="6173"/>
                    <a:pt x="6556" y="6105"/>
                    <a:pt x="6526" y="6053"/>
                  </a:cubicBezTo>
                  <a:cubicBezTo>
                    <a:pt x="6505" y="6018"/>
                    <a:pt x="6467" y="5998"/>
                    <a:pt x="6430" y="5998"/>
                  </a:cubicBezTo>
                  <a:cubicBezTo>
                    <a:pt x="6411" y="5998"/>
                    <a:pt x="6393" y="6002"/>
                    <a:pt x="6377" y="6012"/>
                  </a:cubicBezTo>
                  <a:cubicBezTo>
                    <a:pt x="5756" y="6371"/>
                    <a:pt x="5128" y="6550"/>
                    <a:pt x="4484" y="6550"/>
                  </a:cubicBezTo>
                  <a:cubicBezTo>
                    <a:pt x="3734" y="6550"/>
                    <a:pt x="2963" y="6307"/>
                    <a:pt x="2158" y="5820"/>
                  </a:cubicBezTo>
                  <a:cubicBezTo>
                    <a:pt x="1039" y="5142"/>
                    <a:pt x="425" y="4339"/>
                    <a:pt x="333" y="3433"/>
                  </a:cubicBezTo>
                  <a:cubicBezTo>
                    <a:pt x="229" y="2416"/>
                    <a:pt x="811" y="1266"/>
                    <a:pt x="1972" y="190"/>
                  </a:cubicBezTo>
                  <a:cubicBezTo>
                    <a:pt x="2016" y="149"/>
                    <a:pt x="2019" y="79"/>
                    <a:pt x="1977" y="35"/>
                  </a:cubicBezTo>
                  <a:cubicBezTo>
                    <a:pt x="1956" y="12"/>
                    <a:pt x="1926"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8"/>
            <p:cNvSpPr/>
            <p:nvPr/>
          </p:nvSpPr>
          <p:spPr>
            <a:xfrm>
              <a:off x="7077436" y="2163689"/>
              <a:ext cx="190053" cy="201831"/>
            </a:xfrm>
            <a:custGeom>
              <a:avLst/>
              <a:gdLst/>
              <a:ahLst/>
              <a:cxnLst/>
              <a:rect l="l" t="t" r="r" b="b"/>
              <a:pathLst>
                <a:path w="6471" h="6872" extrusionOk="0">
                  <a:moveTo>
                    <a:pt x="1852" y="0"/>
                  </a:moveTo>
                  <a:cubicBezTo>
                    <a:pt x="1242" y="0"/>
                    <a:pt x="649" y="152"/>
                    <a:pt x="76" y="456"/>
                  </a:cubicBezTo>
                  <a:cubicBezTo>
                    <a:pt x="22" y="484"/>
                    <a:pt x="1" y="550"/>
                    <a:pt x="29" y="603"/>
                  </a:cubicBezTo>
                  <a:cubicBezTo>
                    <a:pt x="49" y="640"/>
                    <a:pt x="87" y="662"/>
                    <a:pt x="127" y="662"/>
                  </a:cubicBezTo>
                  <a:cubicBezTo>
                    <a:pt x="144" y="662"/>
                    <a:pt x="161" y="658"/>
                    <a:pt x="177" y="650"/>
                  </a:cubicBezTo>
                  <a:cubicBezTo>
                    <a:pt x="715" y="364"/>
                    <a:pt x="1274" y="221"/>
                    <a:pt x="1849" y="221"/>
                  </a:cubicBezTo>
                  <a:cubicBezTo>
                    <a:pt x="2600" y="221"/>
                    <a:pt x="3380" y="464"/>
                    <a:pt x="4180" y="949"/>
                  </a:cubicBezTo>
                  <a:cubicBezTo>
                    <a:pt x="5325" y="1642"/>
                    <a:pt x="5972" y="2474"/>
                    <a:pt x="6102" y="3425"/>
                  </a:cubicBezTo>
                  <a:cubicBezTo>
                    <a:pt x="6280" y="4730"/>
                    <a:pt x="5454" y="5919"/>
                    <a:pt x="4732" y="6686"/>
                  </a:cubicBezTo>
                  <a:cubicBezTo>
                    <a:pt x="4690" y="6731"/>
                    <a:pt x="4692" y="6800"/>
                    <a:pt x="4736" y="6840"/>
                  </a:cubicBezTo>
                  <a:cubicBezTo>
                    <a:pt x="4757" y="6860"/>
                    <a:pt x="4784" y="6871"/>
                    <a:pt x="4811" y="6871"/>
                  </a:cubicBezTo>
                  <a:cubicBezTo>
                    <a:pt x="4840" y="6871"/>
                    <a:pt x="4868" y="6860"/>
                    <a:pt x="4891" y="6837"/>
                  </a:cubicBezTo>
                  <a:cubicBezTo>
                    <a:pt x="5976" y="5687"/>
                    <a:pt x="6470" y="4496"/>
                    <a:pt x="6321" y="3397"/>
                  </a:cubicBezTo>
                  <a:cubicBezTo>
                    <a:pt x="6181" y="2376"/>
                    <a:pt x="5502" y="1491"/>
                    <a:pt x="4296" y="762"/>
                  </a:cubicBezTo>
                  <a:cubicBezTo>
                    <a:pt x="3458" y="254"/>
                    <a:pt x="2641"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8"/>
            <p:cNvSpPr/>
            <p:nvPr/>
          </p:nvSpPr>
          <p:spPr>
            <a:xfrm>
              <a:off x="6650984" y="2102041"/>
              <a:ext cx="209702" cy="193871"/>
            </a:xfrm>
            <a:custGeom>
              <a:avLst/>
              <a:gdLst/>
              <a:ahLst/>
              <a:cxnLst/>
              <a:rect l="l" t="t" r="r" b="b"/>
              <a:pathLst>
                <a:path w="7140" h="6601" extrusionOk="0">
                  <a:moveTo>
                    <a:pt x="3966" y="0"/>
                  </a:moveTo>
                  <a:cubicBezTo>
                    <a:pt x="3837" y="0"/>
                    <a:pt x="3709" y="9"/>
                    <a:pt x="3582" y="26"/>
                  </a:cubicBezTo>
                  <a:cubicBezTo>
                    <a:pt x="2571" y="161"/>
                    <a:pt x="1694" y="833"/>
                    <a:pt x="974" y="2019"/>
                  </a:cubicBezTo>
                  <a:cubicBezTo>
                    <a:pt x="20" y="3596"/>
                    <a:pt x="0" y="5121"/>
                    <a:pt x="913" y="6551"/>
                  </a:cubicBezTo>
                  <a:cubicBezTo>
                    <a:pt x="935" y="6582"/>
                    <a:pt x="970" y="6601"/>
                    <a:pt x="1006" y="6601"/>
                  </a:cubicBezTo>
                  <a:cubicBezTo>
                    <a:pt x="1026" y="6601"/>
                    <a:pt x="1047" y="6595"/>
                    <a:pt x="1063" y="6584"/>
                  </a:cubicBezTo>
                  <a:cubicBezTo>
                    <a:pt x="1115" y="6552"/>
                    <a:pt x="1130" y="6484"/>
                    <a:pt x="1097" y="6433"/>
                  </a:cubicBezTo>
                  <a:cubicBezTo>
                    <a:pt x="232" y="5080"/>
                    <a:pt x="254" y="3633"/>
                    <a:pt x="1161" y="2133"/>
                  </a:cubicBezTo>
                  <a:cubicBezTo>
                    <a:pt x="1845" y="1005"/>
                    <a:pt x="2669" y="370"/>
                    <a:pt x="3610" y="243"/>
                  </a:cubicBezTo>
                  <a:cubicBezTo>
                    <a:pt x="3723" y="228"/>
                    <a:pt x="3837" y="221"/>
                    <a:pt x="3952" y="221"/>
                  </a:cubicBezTo>
                  <a:cubicBezTo>
                    <a:pt x="4900" y="221"/>
                    <a:pt x="5948" y="727"/>
                    <a:pt x="6941" y="1669"/>
                  </a:cubicBezTo>
                  <a:cubicBezTo>
                    <a:pt x="6963" y="1690"/>
                    <a:pt x="6991" y="1700"/>
                    <a:pt x="7018" y="1700"/>
                  </a:cubicBezTo>
                  <a:cubicBezTo>
                    <a:pt x="7047" y="1700"/>
                    <a:pt x="7076" y="1689"/>
                    <a:pt x="7097" y="1666"/>
                  </a:cubicBezTo>
                  <a:cubicBezTo>
                    <a:pt x="7139" y="1621"/>
                    <a:pt x="7137" y="1552"/>
                    <a:pt x="7092" y="1511"/>
                  </a:cubicBezTo>
                  <a:cubicBezTo>
                    <a:pt x="6048" y="516"/>
                    <a:pt x="4975" y="0"/>
                    <a:pt x="3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8"/>
            <p:cNvSpPr/>
            <p:nvPr/>
          </p:nvSpPr>
          <p:spPr>
            <a:xfrm>
              <a:off x="7002455" y="2585207"/>
              <a:ext cx="206060" cy="183239"/>
            </a:xfrm>
            <a:custGeom>
              <a:avLst/>
              <a:gdLst/>
              <a:ahLst/>
              <a:cxnLst/>
              <a:rect l="l" t="t" r="r" b="b"/>
              <a:pathLst>
                <a:path w="7016" h="6239" extrusionOk="0">
                  <a:moveTo>
                    <a:pt x="6277" y="0"/>
                  </a:moveTo>
                  <a:cubicBezTo>
                    <a:pt x="6261" y="0"/>
                    <a:pt x="6244" y="4"/>
                    <a:pt x="6228" y="12"/>
                  </a:cubicBezTo>
                  <a:cubicBezTo>
                    <a:pt x="6175" y="39"/>
                    <a:pt x="6152" y="103"/>
                    <a:pt x="6178" y="157"/>
                  </a:cubicBezTo>
                  <a:cubicBezTo>
                    <a:pt x="6786" y="1400"/>
                    <a:pt x="6662" y="2739"/>
                    <a:pt x="5818" y="4136"/>
                  </a:cubicBezTo>
                  <a:cubicBezTo>
                    <a:pt x="5123" y="5282"/>
                    <a:pt x="4304" y="5910"/>
                    <a:pt x="3384" y="6006"/>
                  </a:cubicBezTo>
                  <a:cubicBezTo>
                    <a:pt x="3306" y="6014"/>
                    <a:pt x="3228" y="6018"/>
                    <a:pt x="3148" y="6018"/>
                  </a:cubicBezTo>
                  <a:cubicBezTo>
                    <a:pt x="2204" y="6018"/>
                    <a:pt x="1167" y="5457"/>
                    <a:pt x="201" y="4415"/>
                  </a:cubicBezTo>
                  <a:cubicBezTo>
                    <a:pt x="180" y="4392"/>
                    <a:pt x="151" y="4381"/>
                    <a:pt x="122" y="4381"/>
                  </a:cubicBezTo>
                  <a:cubicBezTo>
                    <a:pt x="94" y="4381"/>
                    <a:pt x="67" y="4391"/>
                    <a:pt x="46" y="4411"/>
                  </a:cubicBezTo>
                  <a:cubicBezTo>
                    <a:pt x="2" y="4451"/>
                    <a:pt x="0" y="4521"/>
                    <a:pt x="40" y="4565"/>
                  </a:cubicBezTo>
                  <a:cubicBezTo>
                    <a:pt x="1063" y="5666"/>
                    <a:pt x="2126" y="6238"/>
                    <a:pt x="3138" y="6238"/>
                  </a:cubicBezTo>
                  <a:cubicBezTo>
                    <a:pt x="3229" y="6238"/>
                    <a:pt x="3318" y="6234"/>
                    <a:pt x="3405" y="6224"/>
                  </a:cubicBezTo>
                  <a:cubicBezTo>
                    <a:pt x="4398" y="6123"/>
                    <a:pt x="5272" y="5459"/>
                    <a:pt x="6004" y="4250"/>
                  </a:cubicBezTo>
                  <a:cubicBezTo>
                    <a:pt x="6890" y="2785"/>
                    <a:pt x="7015" y="1375"/>
                    <a:pt x="6375" y="62"/>
                  </a:cubicBezTo>
                  <a:cubicBezTo>
                    <a:pt x="6356" y="23"/>
                    <a:pt x="6318" y="0"/>
                    <a:pt x="6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8"/>
            <p:cNvSpPr/>
            <p:nvPr/>
          </p:nvSpPr>
          <p:spPr>
            <a:xfrm>
              <a:off x="6540523" y="2289157"/>
              <a:ext cx="380312" cy="231406"/>
            </a:xfrm>
            <a:custGeom>
              <a:avLst/>
              <a:gdLst/>
              <a:ahLst/>
              <a:cxnLst/>
              <a:rect l="l" t="t" r="r" b="b"/>
              <a:pathLst>
                <a:path w="12949" h="7879" extrusionOk="0">
                  <a:moveTo>
                    <a:pt x="4372" y="1"/>
                  </a:moveTo>
                  <a:cubicBezTo>
                    <a:pt x="3599" y="1"/>
                    <a:pt x="2883" y="113"/>
                    <a:pt x="2277" y="358"/>
                  </a:cubicBezTo>
                  <a:cubicBezTo>
                    <a:pt x="1178" y="802"/>
                    <a:pt x="0" y="1862"/>
                    <a:pt x="621" y="4394"/>
                  </a:cubicBezTo>
                  <a:cubicBezTo>
                    <a:pt x="989" y="5884"/>
                    <a:pt x="1785" y="6910"/>
                    <a:pt x="2992" y="7446"/>
                  </a:cubicBezTo>
                  <a:cubicBezTo>
                    <a:pt x="3696" y="7758"/>
                    <a:pt x="4493" y="7879"/>
                    <a:pt x="5306" y="7879"/>
                  </a:cubicBezTo>
                  <a:cubicBezTo>
                    <a:pt x="6617" y="7879"/>
                    <a:pt x="7974" y="7564"/>
                    <a:pt x="9052" y="7225"/>
                  </a:cubicBezTo>
                  <a:cubicBezTo>
                    <a:pt x="10940" y="6633"/>
                    <a:pt x="12421" y="5837"/>
                    <a:pt x="12436" y="5829"/>
                  </a:cubicBezTo>
                  <a:cubicBezTo>
                    <a:pt x="12490" y="5801"/>
                    <a:pt x="12510" y="5735"/>
                    <a:pt x="12481" y="5683"/>
                  </a:cubicBezTo>
                  <a:cubicBezTo>
                    <a:pt x="12462" y="5645"/>
                    <a:pt x="12423" y="5624"/>
                    <a:pt x="12384" y="5624"/>
                  </a:cubicBezTo>
                  <a:cubicBezTo>
                    <a:pt x="12367" y="5624"/>
                    <a:pt x="12349" y="5628"/>
                    <a:pt x="12333" y="5637"/>
                  </a:cubicBezTo>
                  <a:cubicBezTo>
                    <a:pt x="12287" y="5662"/>
                    <a:pt x="8536" y="7661"/>
                    <a:pt x="5299" y="7661"/>
                  </a:cubicBezTo>
                  <a:cubicBezTo>
                    <a:pt x="4508" y="7661"/>
                    <a:pt x="3747" y="7541"/>
                    <a:pt x="3079" y="7245"/>
                  </a:cubicBezTo>
                  <a:cubicBezTo>
                    <a:pt x="1938" y="6738"/>
                    <a:pt x="1182" y="5761"/>
                    <a:pt x="833" y="4340"/>
                  </a:cubicBezTo>
                  <a:cubicBezTo>
                    <a:pt x="372" y="2459"/>
                    <a:pt x="899" y="1150"/>
                    <a:pt x="2359" y="560"/>
                  </a:cubicBezTo>
                  <a:cubicBezTo>
                    <a:pt x="2948" y="323"/>
                    <a:pt x="3644" y="213"/>
                    <a:pt x="4396" y="213"/>
                  </a:cubicBezTo>
                  <a:cubicBezTo>
                    <a:pt x="7439" y="213"/>
                    <a:pt x="11383" y="2004"/>
                    <a:pt x="12730" y="4318"/>
                  </a:cubicBezTo>
                  <a:cubicBezTo>
                    <a:pt x="12751" y="4353"/>
                    <a:pt x="12788" y="4373"/>
                    <a:pt x="12826" y="4373"/>
                  </a:cubicBezTo>
                  <a:cubicBezTo>
                    <a:pt x="12844" y="4373"/>
                    <a:pt x="12863" y="4368"/>
                    <a:pt x="12880" y="4358"/>
                  </a:cubicBezTo>
                  <a:cubicBezTo>
                    <a:pt x="12931" y="4327"/>
                    <a:pt x="12948" y="4260"/>
                    <a:pt x="12918" y="4209"/>
                  </a:cubicBezTo>
                  <a:cubicBezTo>
                    <a:pt x="11537" y="1836"/>
                    <a:pt x="7494" y="1"/>
                    <a:pt x="4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8"/>
            <p:cNvSpPr/>
            <p:nvPr/>
          </p:nvSpPr>
          <p:spPr>
            <a:xfrm>
              <a:off x="6948355" y="2352684"/>
              <a:ext cx="366479" cy="239189"/>
            </a:xfrm>
            <a:custGeom>
              <a:avLst/>
              <a:gdLst/>
              <a:ahLst/>
              <a:cxnLst/>
              <a:rect l="l" t="t" r="r" b="b"/>
              <a:pathLst>
                <a:path w="12478" h="8144" extrusionOk="0">
                  <a:moveTo>
                    <a:pt x="7593" y="1"/>
                  </a:moveTo>
                  <a:cubicBezTo>
                    <a:pt x="6284" y="1"/>
                    <a:pt x="4919" y="363"/>
                    <a:pt x="3846" y="744"/>
                  </a:cubicBezTo>
                  <a:cubicBezTo>
                    <a:pt x="2074" y="1372"/>
                    <a:pt x="694" y="2184"/>
                    <a:pt x="680" y="2192"/>
                  </a:cubicBezTo>
                  <a:cubicBezTo>
                    <a:pt x="627" y="2222"/>
                    <a:pt x="612" y="2291"/>
                    <a:pt x="642" y="2342"/>
                  </a:cubicBezTo>
                  <a:cubicBezTo>
                    <a:pt x="662" y="2378"/>
                    <a:pt x="698" y="2397"/>
                    <a:pt x="736" y="2397"/>
                  </a:cubicBezTo>
                  <a:cubicBezTo>
                    <a:pt x="755" y="2397"/>
                    <a:pt x="774" y="2392"/>
                    <a:pt x="791" y="2382"/>
                  </a:cubicBezTo>
                  <a:cubicBezTo>
                    <a:pt x="835" y="2355"/>
                    <a:pt x="4485" y="219"/>
                    <a:pt x="7595" y="219"/>
                  </a:cubicBezTo>
                  <a:cubicBezTo>
                    <a:pt x="8269" y="219"/>
                    <a:pt x="8918" y="319"/>
                    <a:pt x="9500" y="563"/>
                  </a:cubicBezTo>
                  <a:cubicBezTo>
                    <a:pt x="10633" y="1039"/>
                    <a:pt x="11390" y="2019"/>
                    <a:pt x="11748" y="3473"/>
                  </a:cubicBezTo>
                  <a:cubicBezTo>
                    <a:pt x="12374" y="6015"/>
                    <a:pt x="11163" y="7090"/>
                    <a:pt x="10035" y="7546"/>
                  </a:cubicBezTo>
                  <a:cubicBezTo>
                    <a:pt x="9384" y="7808"/>
                    <a:pt x="8626" y="7929"/>
                    <a:pt x="7822" y="7929"/>
                  </a:cubicBezTo>
                  <a:cubicBezTo>
                    <a:pt x="4944" y="7929"/>
                    <a:pt x="1475" y="6378"/>
                    <a:pt x="220" y="4222"/>
                  </a:cubicBezTo>
                  <a:cubicBezTo>
                    <a:pt x="199" y="4188"/>
                    <a:pt x="163" y="4169"/>
                    <a:pt x="125" y="4169"/>
                  </a:cubicBezTo>
                  <a:cubicBezTo>
                    <a:pt x="107" y="4169"/>
                    <a:pt x="88" y="4173"/>
                    <a:pt x="71" y="4183"/>
                  </a:cubicBezTo>
                  <a:cubicBezTo>
                    <a:pt x="19" y="4213"/>
                    <a:pt x="1" y="4282"/>
                    <a:pt x="31" y="4333"/>
                  </a:cubicBezTo>
                  <a:cubicBezTo>
                    <a:pt x="1322" y="6549"/>
                    <a:pt x="4886" y="8144"/>
                    <a:pt x="7845" y="8144"/>
                  </a:cubicBezTo>
                  <a:cubicBezTo>
                    <a:pt x="8672" y="8144"/>
                    <a:pt x="9451" y="8020"/>
                    <a:pt x="10118" y="7751"/>
                  </a:cubicBezTo>
                  <a:cubicBezTo>
                    <a:pt x="11822" y="7061"/>
                    <a:pt x="12478" y="5523"/>
                    <a:pt x="11962" y="3421"/>
                  </a:cubicBezTo>
                  <a:cubicBezTo>
                    <a:pt x="11587" y="1895"/>
                    <a:pt x="10787" y="867"/>
                    <a:pt x="9585" y="361"/>
                  </a:cubicBezTo>
                  <a:cubicBezTo>
                    <a:pt x="8972" y="104"/>
                    <a:pt x="8291" y="1"/>
                    <a:pt x="7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8"/>
            <p:cNvSpPr/>
            <p:nvPr/>
          </p:nvSpPr>
          <p:spPr>
            <a:xfrm>
              <a:off x="6821594" y="2060218"/>
              <a:ext cx="288502" cy="362866"/>
            </a:xfrm>
            <a:custGeom>
              <a:avLst/>
              <a:gdLst/>
              <a:ahLst/>
              <a:cxnLst/>
              <a:rect l="l" t="t" r="r" b="b"/>
              <a:pathLst>
                <a:path w="9823" h="12355" extrusionOk="0">
                  <a:moveTo>
                    <a:pt x="5556" y="0"/>
                  </a:moveTo>
                  <a:cubicBezTo>
                    <a:pt x="5153" y="0"/>
                    <a:pt x="4721" y="56"/>
                    <a:pt x="4261" y="169"/>
                  </a:cubicBezTo>
                  <a:cubicBezTo>
                    <a:pt x="2793" y="528"/>
                    <a:pt x="1790" y="1313"/>
                    <a:pt x="1278" y="2501"/>
                  </a:cubicBezTo>
                  <a:cubicBezTo>
                    <a:pt x="637" y="3986"/>
                    <a:pt x="761" y="6058"/>
                    <a:pt x="1642" y="8657"/>
                  </a:cubicBezTo>
                  <a:cubicBezTo>
                    <a:pt x="2296" y="10582"/>
                    <a:pt x="3149" y="12098"/>
                    <a:pt x="3158" y="12112"/>
                  </a:cubicBezTo>
                  <a:cubicBezTo>
                    <a:pt x="3179" y="12147"/>
                    <a:pt x="3216" y="12167"/>
                    <a:pt x="3254" y="12167"/>
                  </a:cubicBezTo>
                  <a:cubicBezTo>
                    <a:pt x="3272" y="12167"/>
                    <a:pt x="3290" y="12163"/>
                    <a:pt x="3307" y="12153"/>
                  </a:cubicBezTo>
                  <a:cubicBezTo>
                    <a:pt x="3360" y="12122"/>
                    <a:pt x="3378" y="12056"/>
                    <a:pt x="3348" y="12004"/>
                  </a:cubicBezTo>
                  <a:cubicBezTo>
                    <a:pt x="3314" y="11944"/>
                    <a:pt x="0" y="6017"/>
                    <a:pt x="1480" y="2586"/>
                  </a:cubicBezTo>
                  <a:cubicBezTo>
                    <a:pt x="1963" y="1467"/>
                    <a:pt x="2915" y="725"/>
                    <a:pt x="4313" y="380"/>
                  </a:cubicBezTo>
                  <a:cubicBezTo>
                    <a:pt x="4781" y="265"/>
                    <a:pt x="5199" y="214"/>
                    <a:pt x="5573" y="214"/>
                  </a:cubicBezTo>
                  <a:cubicBezTo>
                    <a:pt x="7201" y="214"/>
                    <a:pt x="7978" y="1187"/>
                    <a:pt x="8347" y="2102"/>
                  </a:cubicBezTo>
                  <a:cubicBezTo>
                    <a:pt x="9562" y="5104"/>
                    <a:pt x="7746" y="10551"/>
                    <a:pt x="4999" y="12149"/>
                  </a:cubicBezTo>
                  <a:cubicBezTo>
                    <a:pt x="4948" y="12179"/>
                    <a:pt x="4929" y="12247"/>
                    <a:pt x="4959" y="12299"/>
                  </a:cubicBezTo>
                  <a:cubicBezTo>
                    <a:pt x="4979" y="12334"/>
                    <a:pt x="5016" y="12354"/>
                    <a:pt x="5055" y="12354"/>
                  </a:cubicBezTo>
                  <a:cubicBezTo>
                    <a:pt x="5073" y="12354"/>
                    <a:pt x="5092" y="12348"/>
                    <a:pt x="5110" y="12340"/>
                  </a:cubicBezTo>
                  <a:cubicBezTo>
                    <a:pt x="7990" y="10665"/>
                    <a:pt x="9822" y="5165"/>
                    <a:pt x="8552" y="2021"/>
                  </a:cubicBezTo>
                  <a:cubicBezTo>
                    <a:pt x="8015" y="693"/>
                    <a:pt x="6972" y="0"/>
                    <a:pt x="55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8"/>
            <p:cNvSpPr/>
            <p:nvPr/>
          </p:nvSpPr>
          <p:spPr>
            <a:xfrm>
              <a:off x="6755805" y="2454334"/>
              <a:ext cx="282481" cy="357051"/>
            </a:xfrm>
            <a:custGeom>
              <a:avLst/>
              <a:gdLst/>
              <a:ahLst/>
              <a:cxnLst/>
              <a:rect l="l" t="t" r="r" b="b"/>
              <a:pathLst>
                <a:path w="9618" h="12157" extrusionOk="0">
                  <a:moveTo>
                    <a:pt x="5056" y="1"/>
                  </a:moveTo>
                  <a:cubicBezTo>
                    <a:pt x="5038" y="1"/>
                    <a:pt x="5019" y="6"/>
                    <a:pt x="5002" y="16"/>
                  </a:cubicBezTo>
                  <a:cubicBezTo>
                    <a:pt x="2054" y="1732"/>
                    <a:pt x="0" y="7319"/>
                    <a:pt x="1215" y="10324"/>
                  </a:cubicBezTo>
                  <a:cubicBezTo>
                    <a:pt x="1574" y="11214"/>
                    <a:pt x="2340" y="12157"/>
                    <a:pt x="3973" y="12157"/>
                  </a:cubicBezTo>
                  <a:cubicBezTo>
                    <a:pt x="4368" y="12157"/>
                    <a:pt x="4811" y="12101"/>
                    <a:pt x="5311" y="11979"/>
                  </a:cubicBezTo>
                  <a:cubicBezTo>
                    <a:pt x="6853" y="11601"/>
                    <a:pt x="7900" y="10791"/>
                    <a:pt x="8422" y="9573"/>
                  </a:cubicBezTo>
                  <a:cubicBezTo>
                    <a:pt x="9176" y="7817"/>
                    <a:pt x="8687" y="5513"/>
                    <a:pt x="8145" y="3887"/>
                  </a:cubicBezTo>
                  <a:cubicBezTo>
                    <a:pt x="7561" y="2135"/>
                    <a:pt x="6789" y="778"/>
                    <a:pt x="6782" y="764"/>
                  </a:cubicBezTo>
                  <a:cubicBezTo>
                    <a:pt x="6761" y="727"/>
                    <a:pt x="6724" y="708"/>
                    <a:pt x="6686" y="708"/>
                  </a:cubicBezTo>
                  <a:cubicBezTo>
                    <a:pt x="6668" y="708"/>
                    <a:pt x="6649" y="712"/>
                    <a:pt x="6632" y="722"/>
                  </a:cubicBezTo>
                  <a:cubicBezTo>
                    <a:pt x="6578" y="752"/>
                    <a:pt x="6561" y="818"/>
                    <a:pt x="6591" y="872"/>
                  </a:cubicBezTo>
                  <a:cubicBezTo>
                    <a:pt x="6621" y="925"/>
                    <a:pt x="9617" y="6235"/>
                    <a:pt x="8222" y="9486"/>
                  </a:cubicBezTo>
                  <a:cubicBezTo>
                    <a:pt x="7726" y="10637"/>
                    <a:pt x="6729" y="11405"/>
                    <a:pt x="5259" y="11766"/>
                  </a:cubicBezTo>
                  <a:cubicBezTo>
                    <a:pt x="4803" y="11878"/>
                    <a:pt x="4380" y="11934"/>
                    <a:pt x="3992" y="11934"/>
                  </a:cubicBezTo>
                  <a:cubicBezTo>
                    <a:pt x="2749" y="11934"/>
                    <a:pt x="1870" y="11362"/>
                    <a:pt x="1417" y="10243"/>
                  </a:cubicBezTo>
                  <a:cubicBezTo>
                    <a:pt x="259" y="7376"/>
                    <a:pt x="2297" y="1842"/>
                    <a:pt x="5111" y="204"/>
                  </a:cubicBezTo>
                  <a:cubicBezTo>
                    <a:pt x="5163" y="174"/>
                    <a:pt x="5181" y="106"/>
                    <a:pt x="5151" y="54"/>
                  </a:cubicBezTo>
                  <a:cubicBezTo>
                    <a:pt x="5130" y="20"/>
                    <a:pt x="5094" y="1"/>
                    <a:pt x="5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8"/>
            <p:cNvSpPr/>
            <p:nvPr/>
          </p:nvSpPr>
          <p:spPr>
            <a:xfrm>
              <a:off x="6930175" y="2409280"/>
              <a:ext cx="19942" cy="36683"/>
            </a:xfrm>
            <a:custGeom>
              <a:avLst/>
              <a:gdLst/>
              <a:ahLst/>
              <a:cxnLst/>
              <a:rect l="l" t="t" r="r" b="b"/>
              <a:pathLst>
                <a:path w="679" h="1249" extrusionOk="0">
                  <a:moveTo>
                    <a:pt x="616" y="1"/>
                  </a:moveTo>
                  <a:cubicBezTo>
                    <a:pt x="597" y="1"/>
                    <a:pt x="578" y="11"/>
                    <a:pt x="569" y="29"/>
                  </a:cubicBezTo>
                  <a:cubicBezTo>
                    <a:pt x="358" y="396"/>
                    <a:pt x="171" y="782"/>
                    <a:pt x="12" y="1174"/>
                  </a:cubicBezTo>
                  <a:cubicBezTo>
                    <a:pt x="0" y="1202"/>
                    <a:pt x="13" y="1234"/>
                    <a:pt x="42" y="1245"/>
                  </a:cubicBezTo>
                  <a:cubicBezTo>
                    <a:pt x="49" y="1247"/>
                    <a:pt x="56" y="1248"/>
                    <a:pt x="63" y="1248"/>
                  </a:cubicBezTo>
                  <a:cubicBezTo>
                    <a:pt x="84" y="1248"/>
                    <a:pt x="104" y="1237"/>
                    <a:pt x="114" y="1215"/>
                  </a:cubicBezTo>
                  <a:cubicBezTo>
                    <a:pt x="271" y="828"/>
                    <a:pt x="456" y="448"/>
                    <a:pt x="664" y="83"/>
                  </a:cubicBezTo>
                  <a:cubicBezTo>
                    <a:pt x="678" y="56"/>
                    <a:pt x="670" y="22"/>
                    <a:pt x="643" y="8"/>
                  </a:cubicBezTo>
                  <a:cubicBezTo>
                    <a:pt x="634" y="3"/>
                    <a:pt x="625"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8"/>
            <p:cNvSpPr/>
            <p:nvPr/>
          </p:nvSpPr>
          <p:spPr>
            <a:xfrm>
              <a:off x="6930087" y="2387282"/>
              <a:ext cx="13275" cy="58006"/>
            </a:xfrm>
            <a:custGeom>
              <a:avLst/>
              <a:gdLst/>
              <a:ahLst/>
              <a:cxnLst/>
              <a:rect l="l" t="t" r="r" b="b"/>
              <a:pathLst>
                <a:path w="452" h="1975" extrusionOk="0">
                  <a:moveTo>
                    <a:pt x="393" y="0"/>
                  </a:moveTo>
                  <a:cubicBezTo>
                    <a:pt x="367" y="0"/>
                    <a:pt x="345" y="17"/>
                    <a:pt x="338" y="42"/>
                  </a:cubicBezTo>
                  <a:cubicBezTo>
                    <a:pt x="171" y="654"/>
                    <a:pt x="57" y="1284"/>
                    <a:pt x="2" y="1916"/>
                  </a:cubicBezTo>
                  <a:cubicBezTo>
                    <a:pt x="0" y="1946"/>
                    <a:pt x="22" y="1971"/>
                    <a:pt x="52" y="1974"/>
                  </a:cubicBezTo>
                  <a:lnTo>
                    <a:pt x="57" y="1974"/>
                  </a:lnTo>
                  <a:cubicBezTo>
                    <a:pt x="86" y="1974"/>
                    <a:pt x="109" y="1953"/>
                    <a:pt x="112" y="1924"/>
                  </a:cubicBezTo>
                  <a:cubicBezTo>
                    <a:pt x="167" y="1299"/>
                    <a:pt x="280" y="675"/>
                    <a:pt x="445" y="70"/>
                  </a:cubicBezTo>
                  <a:cubicBezTo>
                    <a:pt x="452" y="39"/>
                    <a:pt x="435" y="10"/>
                    <a:pt x="406"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8"/>
            <p:cNvSpPr/>
            <p:nvPr/>
          </p:nvSpPr>
          <p:spPr>
            <a:xfrm>
              <a:off x="6911143" y="2447080"/>
              <a:ext cx="18386" cy="45788"/>
            </a:xfrm>
            <a:custGeom>
              <a:avLst/>
              <a:gdLst/>
              <a:ahLst/>
              <a:cxnLst/>
              <a:rect l="l" t="t" r="r" b="b"/>
              <a:pathLst>
                <a:path w="626" h="1559" extrusionOk="0">
                  <a:moveTo>
                    <a:pt x="565" y="1"/>
                  </a:moveTo>
                  <a:cubicBezTo>
                    <a:pt x="541" y="1"/>
                    <a:pt x="518" y="19"/>
                    <a:pt x="513" y="45"/>
                  </a:cubicBezTo>
                  <a:cubicBezTo>
                    <a:pt x="415" y="515"/>
                    <a:pt x="304" y="1049"/>
                    <a:pt x="19" y="1473"/>
                  </a:cubicBezTo>
                  <a:cubicBezTo>
                    <a:pt x="0" y="1498"/>
                    <a:pt x="7" y="1533"/>
                    <a:pt x="33" y="1549"/>
                  </a:cubicBezTo>
                  <a:cubicBezTo>
                    <a:pt x="42" y="1555"/>
                    <a:pt x="52" y="1559"/>
                    <a:pt x="63" y="1559"/>
                  </a:cubicBezTo>
                  <a:cubicBezTo>
                    <a:pt x="80" y="1559"/>
                    <a:pt x="99" y="1552"/>
                    <a:pt x="109" y="1533"/>
                  </a:cubicBezTo>
                  <a:cubicBezTo>
                    <a:pt x="405" y="1092"/>
                    <a:pt x="519" y="548"/>
                    <a:pt x="620" y="66"/>
                  </a:cubicBezTo>
                  <a:cubicBezTo>
                    <a:pt x="626" y="38"/>
                    <a:pt x="607" y="8"/>
                    <a:pt x="577" y="2"/>
                  </a:cubicBezTo>
                  <a:cubicBezTo>
                    <a:pt x="573" y="1"/>
                    <a:pt x="569" y="1"/>
                    <a:pt x="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8"/>
            <p:cNvSpPr/>
            <p:nvPr/>
          </p:nvSpPr>
          <p:spPr>
            <a:xfrm>
              <a:off x="6901363" y="2445171"/>
              <a:ext cx="29164" cy="37241"/>
            </a:xfrm>
            <a:custGeom>
              <a:avLst/>
              <a:gdLst/>
              <a:ahLst/>
              <a:cxnLst/>
              <a:rect l="l" t="t" r="r" b="b"/>
              <a:pathLst>
                <a:path w="993" h="1268" extrusionOk="0">
                  <a:moveTo>
                    <a:pt x="930" y="1"/>
                  </a:moveTo>
                  <a:cubicBezTo>
                    <a:pt x="910" y="1"/>
                    <a:pt x="891" y="11"/>
                    <a:pt x="882" y="29"/>
                  </a:cubicBezTo>
                  <a:cubicBezTo>
                    <a:pt x="645" y="445"/>
                    <a:pt x="356" y="831"/>
                    <a:pt x="21" y="1172"/>
                  </a:cubicBezTo>
                  <a:cubicBezTo>
                    <a:pt x="0" y="1197"/>
                    <a:pt x="0" y="1229"/>
                    <a:pt x="21" y="1251"/>
                  </a:cubicBezTo>
                  <a:cubicBezTo>
                    <a:pt x="33" y="1262"/>
                    <a:pt x="47" y="1268"/>
                    <a:pt x="61" y="1268"/>
                  </a:cubicBezTo>
                  <a:cubicBezTo>
                    <a:pt x="76" y="1268"/>
                    <a:pt x="90" y="1262"/>
                    <a:pt x="100" y="1249"/>
                  </a:cubicBezTo>
                  <a:cubicBezTo>
                    <a:pt x="442" y="900"/>
                    <a:pt x="738" y="507"/>
                    <a:pt x="978" y="82"/>
                  </a:cubicBezTo>
                  <a:cubicBezTo>
                    <a:pt x="993" y="55"/>
                    <a:pt x="983" y="22"/>
                    <a:pt x="957" y="8"/>
                  </a:cubicBezTo>
                  <a:cubicBezTo>
                    <a:pt x="948" y="3"/>
                    <a:pt x="939"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8"/>
            <p:cNvSpPr/>
            <p:nvPr/>
          </p:nvSpPr>
          <p:spPr>
            <a:xfrm>
              <a:off x="6893492" y="2413657"/>
              <a:ext cx="35626" cy="36213"/>
            </a:xfrm>
            <a:custGeom>
              <a:avLst/>
              <a:gdLst/>
              <a:ahLst/>
              <a:cxnLst/>
              <a:rect l="l" t="t" r="r" b="b"/>
              <a:pathLst>
                <a:path w="1213" h="1233" extrusionOk="0">
                  <a:moveTo>
                    <a:pt x="64" y="0"/>
                  </a:moveTo>
                  <a:cubicBezTo>
                    <a:pt x="46" y="0"/>
                    <a:pt x="29" y="9"/>
                    <a:pt x="17" y="24"/>
                  </a:cubicBezTo>
                  <a:cubicBezTo>
                    <a:pt x="0" y="49"/>
                    <a:pt x="8" y="84"/>
                    <a:pt x="32" y="101"/>
                  </a:cubicBezTo>
                  <a:cubicBezTo>
                    <a:pt x="459" y="390"/>
                    <a:pt x="829" y="772"/>
                    <a:pt x="1101" y="1209"/>
                  </a:cubicBezTo>
                  <a:cubicBezTo>
                    <a:pt x="1113" y="1224"/>
                    <a:pt x="1130" y="1233"/>
                    <a:pt x="1148" y="1233"/>
                  </a:cubicBezTo>
                  <a:cubicBezTo>
                    <a:pt x="1158" y="1233"/>
                    <a:pt x="1168" y="1232"/>
                    <a:pt x="1178" y="1224"/>
                  </a:cubicBezTo>
                  <a:cubicBezTo>
                    <a:pt x="1205" y="1209"/>
                    <a:pt x="1212" y="1175"/>
                    <a:pt x="1197" y="1149"/>
                  </a:cubicBezTo>
                  <a:cubicBezTo>
                    <a:pt x="915" y="700"/>
                    <a:pt x="534" y="306"/>
                    <a:pt x="94" y="10"/>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8"/>
            <p:cNvSpPr/>
            <p:nvPr/>
          </p:nvSpPr>
          <p:spPr>
            <a:xfrm>
              <a:off x="6876163" y="2420147"/>
              <a:ext cx="54628" cy="30750"/>
            </a:xfrm>
            <a:custGeom>
              <a:avLst/>
              <a:gdLst/>
              <a:ahLst/>
              <a:cxnLst/>
              <a:rect l="l" t="t" r="r" b="b"/>
              <a:pathLst>
                <a:path w="1860" h="1047" extrusionOk="0">
                  <a:moveTo>
                    <a:pt x="62" y="0"/>
                  </a:moveTo>
                  <a:cubicBezTo>
                    <a:pt x="46" y="0"/>
                    <a:pt x="31" y="7"/>
                    <a:pt x="21" y="21"/>
                  </a:cubicBezTo>
                  <a:cubicBezTo>
                    <a:pt x="1" y="44"/>
                    <a:pt x="4" y="78"/>
                    <a:pt x="28" y="98"/>
                  </a:cubicBezTo>
                  <a:cubicBezTo>
                    <a:pt x="281" y="308"/>
                    <a:pt x="593" y="437"/>
                    <a:pt x="894" y="560"/>
                  </a:cubicBezTo>
                  <a:cubicBezTo>
                    <a:pt x="1200" y="684"/>
                    <a:pt x="1517" y="814"/>
                    <a:pt x="1762" y="1032"/>
                  </a:cubicBezTo>
                  <a:cubicBezTo>
                    <a:pt x="1772" y="1040"/>
                    <a:pt x="1787" y="1046"/>
                    <a:pt x="1798" y="1046"/>
                  </a:cubicBezTo>
                  <a:cubicBezTo>
                    <a:pt x="1812" y="1046"/>
                    <a:pt x="1829" y="1039"/>
                    <a:pt x="1839" y="1026"/>
                  </a:cubicBezTo>
                  <a:cubicBezTo>
                    <a:pt x="1859" y="1005"/>
                    <a:pt x="1858" y="969"/>
                    <a:pt x="1834" y="949"/>
                  </a:cubicBezTo>
                  <a:cubicBezTo>
                    <a:pt x="1574" y="720"/>
                    <a:pt x="1250" y="586"/>
                    <a:pt x="935" y="458"/>
                  </a:cubicBezTo>
                  <a:cubicBezTo>
                    <a:pt x="642" y="340"/>
                    <a:pt x="338" y="214"/>
                    <a:pt x="96" y="14"/>
                  </a:cubicBezTo>
                  <a:cubicBezTo>
                    <a:pt x="86" y="5"/>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8"/>
            <p:cNvSpPr/>
            <p:nvPr/>
          </p:nvSpPr>
          <p:spPr>
            <a:xfrm>
              <a:off x="6923802" y="2436389"/>
              <a:ext cx="49048" cy="12042"/>
            </a:xfrm>
            <a:custGeom>
              <a:avLst/>
              <a:gdLst/>
              <a:ahLst/>
              <a:cxnLst/>
              <a:rect l="l" t="t" r="r" b="b"/>
              <a:pathLst>
                <a:path w="1670" h="410" extrusionOk="0">
                  <a:moveTo>
                    <a:pt x="1607" y="1"/>
                  </a:moveTo>
                  <a:cubicBezTo>
                    <a:pt x="1597" y="1"/>
                    <a:pt x="1587" y="3"/>
                    <a:pt x="1577" y="9"/>
                  </a:cubicBezTo>
                  <a:cubicBezTo>
                    <a:pt x="1448" y="93"/>
                    <a:pt x="1290" y="131"/>
                    <a:pt x="1137" y="171"/>
                  </a:cubicBezTo>
                  <a:cubicBezTo>
                    <a:pt x="895" y="232"/>
                    <a:pt x="628" y="300"/>
                    <a:pt x="364" y="300"/>
                  </a:cubicBezTo>
                  <a:cubicBezTo>
                    <a:pt x="266" y="300"/>
                    <a:pt x="169" y="290"/>
                    <a:pt x="74" y="268"/>
                  </a:cubicBezTo>
                  <a:cubicBezTo>
                    <a:pt x="69" y="267"/>
                    <a:pt x="65" y="267"/>
                    <a:pt x="61" y="267"/>
                  </a:cubicBezTo>
                  <a:cubicBezTo>
                    <a:pt x="36" y="267"/>
                    <a:pt x="14" y="284"/>
                    <a:pt x="8" y="309"/>
                  </a:cubicBezTo>
                  <a:cubicBezTo>
                    <a:pt x="1" y="339"/>
                    <a:pt x="18" y="368"/>
                    <a:pt x="48" y="375"/>
                  </a:cubicBezTo>
                  <a:cubicBezTo>
                    <a:pt x="152" y="399"/>
                    <a:pt x="257" y="409"/>
                    <a:pt x="361" y="409"/>
                  </a:cubicBezTo>
                  <a:cubicBezTo>
                    <a:pt x="639" y="409"/>
                    <a:pt x="914" y="339"/>
                    <a:pt x="1166" y="278"/>
                  </a:cubicBezTo>
                  <a:cubicBezTo>
                    <a:pt x="1327" y="237"/>
                    <a:pt x="1492" y="194"/>
                    <a:pt x="1639" y="101"/>
                  </a:cubicBezTo>
                  <a:cubicBezTo>
                    <a:pt x="1663" y="83"/>
                    <a:pt x="1670" y="50"/>
                    <a:pt x="1654" y="25"/>
                  </a:cubicBezTo>
                  <a:cubicBezTo>
                    <a:pt x="1642" y="9"/>
                    <a:pt x="1625" y="1"/>
                    <a:pt x="1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8"/>
            <p:cNvSpPr/>
            <p:nvPr/>
          </p:nvSpPr>
          <p:spPr>
            <a:xfrm>
              <a:off x="6927238" y="2444113"/>
              <a:ext cx="54041" cy="16447"/>
            </a:xfrm>
            <a:custGeom>
              <a:avLst/>
              <a:gdLst/>
              <a:ahLst/>
              <a:cxnLst/>
              <a:rect l="l" t="t" r="r" b="b"/>
              <a:pathLst>
                <a:path w="1840" h="560" extrusionOk="0">
                  <a:moveTo>
                    <a:pt x="64" y="0"/>
                  </a:moveTo>
                  <a:cubicBezTo>
                    <a:pt x="46" y="0"/>
                    <a:pt x="28" y="9"/>
                    <a:pt x="16" y="25"/>
                  </a:cubicBezTo>
                  <a:cubicBezTo>
                    <a:pt x="1" y="52"/>
                    <a:pt x="8" y="85"/>
                    <a:pt x="33" y="102"/>
                  </a:cubicBezTo>
                  <a:lnTo>
                    <a:pt x="86" y="138"/>
                  </a:lnTo>
                  <a:cubicBezTo>
                    <a:pt x="179" y="197"/>
                    <a:pt x="273" y="261"/>
                    <a:pt x="375" y="314"/>
                  </a:cubicBezTo>
                  <a:cubicBezTo>
                    <a:pt x="817" y="539"/>
                    <a:pt x="1329" y="551"/>
                    <a:pt x="1785" y="559"/>
                  </a:cubicBezTo>
                  <a:cubicBezTo>
                    <a:pt x="1815" y="559"/>
                    <a:pt x="1839" y="536"/>
                    <a:pt x="1838" y="504"/>
                  </a:cubicBezTo>
                  <a:cubicBezTo>
                    <a:pt x="1839" y="474"/>
                    <a:pt x="1815" y="448"/>
                    <a:pt x="1785" y="448"/>
                  </a:cubicBezTo>
                  <a:cubicBezTo>
                    <a:pt x="1344" y="439"/>
                    <a:pt x="842" y="429"/>
                    <a:pt x="425" y="213"/>
                  </a:cubicBezTo>
                  <a:cubicBezTo>
                    <a:pt x="330" y="166"/>
                    <a:pt x="236" y="103"/>
                    <a:pt x="147" y="45"/>
                  </a:cubicBezTo>
                  <a:lnTo>
                    <a:pt x="93" y="9"/>
                  </a:lnTo>
                  <a:cubicBezTo>
                    <a:pt x="84"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8"/>
            <p:cNvSpPr/>
            <p:nvPr/>
          </p:nvSpPr>
          <p:spPr>
            <a:xfrm>
              <a:off x="6999400" y="2124068"/>
              <a:ext cx="64555" cy="247384"/>
            </a:xfrm>
            <a:custGeom>
              <a:avLst/>
              <a:gdLst/>
              <a:ahLst/>
              <a:cxnLst/>
              <a:rect l="l" t="t" r="r" b="b"/>
              <a:pathLst>
                <a:path w="2198" h="8423" extrusionOk="0">
                  <a:moveTo>
                    <a:pt x="1568" y="0"/>
                  </a:moveTo>
                  <a:cubicBezTo>
                    <a:pt x="1562" y="0"/>
                    <a:pt x="1556" y="1"/>
                    <a:pt x="1550" y="3"/>
                  </a:cubicBezTo>
                  <a:cubicBezTo>
                    <a:pt x="1518" y="12"/>
                    <a:pt x="1504" y="43"/>
                    <a:pt x="1514" y="72"/>
                  </a:cubicBezTo>
                  <a:cubicBezTo>
                    <a:pt x="1689" y="606"/>
                    <a:pt x="1882" y="1239"/>
                    <a:pt x="1960" y="1880"/>
                  </a:cubicBezTo>
                  <a:cubicBezTo>
                    <a:pt x="2087" y="2916"/>
                    <a:pt x="1937" y="4049"/>
                    <a:pt x="1517" y="5248"/>
                  </a:cubicBezTo>
                  <a:cubicBezTo>
                    <a:pt x="1122" y="6378"/>
                    <a:pt x="536" y="7437"/>
                    <a:pt x="16" y="8342"/>
                  </a:cubicBezTo>
                  <a:cubicBezTo>
                    <a:pt x="0" y="8367"/>
                    <a:pt x="9" y="8401"/>
                    <a:pt x="36" y="8416"/>
                  </a:cubicBezTo>
                  <a:cubicBezTo>
                    <a:pt x="44" y="8421"/>
                    <a:pt x="54" y="8423"/>
                    <a:pt x="63" y="8423"/>
                  </a:cubicBezTo>
                  <a:cubicBezTo>
                    <a:pt x="83" y="8423"/>
                    <a:pt x="100" y="8413"/>
                    <a:pt x="111" y="8394"/>
                  </a:cubicBezTo>
                  <a:cubicBezTo>
                    <a:pt x="633" y="7484"/>
                    <a:pt x="1222" y="6420"/>
                    <a:pt x="1621" y="5284"/>
                  </a:cubicBezTo>
                  <a:cubicBezTo>
                    <a:pt x="2048" y="4069"/>
                    <a:pt x="2198" y="2919"/>
                    <a:pt x="2070" y="1869"/>
                  </a:cubicBezTo>
                  <a:cubicBezTo>
                    <a:pt x="1991" y="1217"/>
                    <a:pt x="1796" y="577"/>
                    <a:pt x="1618" y="39"/>
                  </a:cubicBezTo>
                  <a:cubicBezTo>
                    <a:pt x="1611" y="14"/>
                    <a:pt x="15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8"/>
            <p:cNvSpPr/>
            <p:nvPr/>
          </p:nvSpPr>
          <p:spPr>
            <a:xfrm>
              <a:off x="7012411" y="2189740"/>
              <a:ext cx="32601" cy="123002"/>
            </a:xfrm>
            <a:custGeom>
              <a:avLst/>
              <a:gdLst/>
              <a:ahLst/>
              <a:cxnLst/>
              <a:rect l="l" t="t" r="r" b="b"/>
              <a:pathLst>
                <a:path w="1110" h="4188" extrusionOk="0">
                  <a:moveTo>
                    <a:pt x="1045" y="0"/>
                  </a:moveTo>
                  <a:cubicBezTo>
                    <a:pt x="1016" y="0"/>
                    <a:pt x="990" y="26"/>
                    <a:pt x="990" y="56"/>
                  </a:cubicBezTo>
                  <a:cubicBezTo>
                    <a:pt x="1000" y="1460"/>
                    <a:pt x="662" y="2863"/>
                    <a:pt x="14" y="4109"/>
                  </a:cubicBezTo>
                  <a:cubicBezTo>
                    <a:pt x="0" y="4136"/>
                    <a:pt x="12" y="4169"/>
                    <a:pt x="39" y="4183"/>
                  </a:cubicBezTo>
                  <a:cubicBezTo>
                    <a:pt x="46" y="4186"/>
                    <a:pt x="54" y="4187"/>
                    <a:pt x="63" y="4187"/>
                  </a:cubicBezTo>
                  <a:cubicBezTo>
                    <a:pt x="83" y="4187"/>
                    <a:pt x="103" y="4177"/>
                    <a:pt x="113" y="4162"/>
                  </a:cubicBezTo>
                  <a:cubicBezTo>
                    <a:pt x="768" y="2897"/>
                    <a:pt x="1110" y="1479"/>
                    <a:pt x="1101" y="56"/>
                  </a:cubicBezTo>
                  <a:cubicBezTo>
                    <a:pt x="1101" y="26"/>
                    <a:pt x="1075" y="0"/>
                    <a:pt x="10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8"/>
            <p:cNvSpPr/>
            <p:nvPr/>
          </p:nvSpPr>
          <p:spPr>
            <a:xfrm>
              <a:off x="7006038" y="2253414"/>
              <a:ext cx="9457" cy="21587"/>
            </a:xfrm>
            <a:custGeom>
              <a:avLst/>
              <a:gdLst/>
              <a:ahLst/>
              <a:cxnLst/>
              <a:rect l="l" t="t" r="r" b="b"/>
              <a:pathLst>
                <a:path w="322" h="735" extrusionOk="0">
                  <a:moveTo>
                    <a:pt x="261" y="0"/>
                  </a:moveTo>
                  <a:cubicBezTo>
                    <a:pt x="237" y="0"/>
                    <a:pt x="214" y="15"/>
                    <a:pt x="207" y="38"/>
                  </a:cubicBezTo>
                  <a:lnTo>
                    <a:pt x="9" y="663"/>
                  </a:lnTo>
                  <a:cubicBezTo>
                    <a:pt x="1" y="693"/>
                    <a:pt x="16" y="723"/>
                    <a:pt x="45" y="733"/>
                  </a:cubicBezTo>
                  <a:cubicBezTo>
                    <a:pt x="51" y="735"/>
                    <a:pt x="56" y="735"/>
                    <a:pt x="61" y="735"/>
                  </a:cubicBezTo>
                  <a:cubicBezTo>
                    <a:pt x="85" y="735"/>
                    <a:pt x="106" y="719"/>
                    <a:pt x="115" y="698"/>
                  </a:cubicBezTo>
                  <a:lnTo>
                    <a:pt x="313" y="72"/>
                  </a:lnTo>
                  <a:cubicBezTo>
                    <a:pt x="321" y="43"/>
                    <a:pt x="305" y="11"/>
                    <a:pt x="277" y="3"/>
                  </a:cubicBezTo>
                  <a:cubicBezTo>
                    <a:pt x="272" y="1"/>
                    <a:pt x="266"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8"/>
            <p:cNvSpPr/>
            <p:nvPr/>
          </p:nvSpPr>
          <p:spPr>
            <a:xfrm>
              <a:off x="6872375" y="2222076"/>
              <a:ext cx="36918" cy="126790"/>
            </a:xfrm>
            <a:custGeom>
              <a:avLst/>
              <a:gdLst/>
              <a:ahLst/>
              <a:cxnLst/>
              <a:rect l="l" t="t" r="r" b="b"/>
              <a:pathLst>
                <a:path w="1257" h="4317" extrusionOk="0">
                  <a:moveTo>
                    <a:pt x="60" y="1"/>
                  </a:moveTo>
                  <a:cubicBezTo>
                    <a:pt x="57" y="1"/>
                    <a:pt x="54" y="1"/>
                    <a:pt x="51" y="2"/>
                  </a:cubicBezTo>
                  <a:cubicBezTo>
                    <a:pt x="22" y="6"/>
                    <a:pt x="0" y="34"/>
                    <a:pt x="4" y="64"/>
                  </a:cubicBezTo>
                  <a:cubicBezTo>
                    <a:pt x="231" y="1504"/>
                    <a:pt x="614" y="2922"/>
                    <a:pt x="1142" y="4281"/>
                  </a:cubicBezTo>
                  <a:cubicBezTo>
                    <a:pt x="1151" y="4304"/>
                    <a:pt x="1172" y="4317"/>
                    <a:pt x="1194" y="4317"/>
                  </a:cubicBezTo>
                  <a:cubicBezTo>
                    <a:pt x="1201" y="4317"/>
                    <a:pt x="1208" y="4315"/>
                    <a:pt x="1214" y="4314"/>
                  </a:cubicBezTo>
                  <a:cubicBezTo>
                    <a:pt x="1242" y="4302"/>
                    <a:pt x="1256" y="4271"/>
                    <a:pt x="1246" y="4243"/>
                  </a:cubicBezTo>
                  <a:cubicBezTo>
                    <a:pt x="719" y="2891"/>
                    <a:pt x="338" y="1481"/>
                    <a:pt x="114" y="49"/>
                  </a:cubicBezTo>
                  <a:cubicBezTo>
                    <a:pt x="110" y="21"/>
                    <a:pt x="8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8"/>
            <p:cNvSpPr/>
            <p:nvPr/>
          </p:nvSpPr>
          <p:spPr>
            <a:xfrm>
              <a:off x="6900394" y="2272211"/>
              <a:ext cx="8899" cy="29722"/>
            </a:xfrm>
            <a:custGeom>
              <a:avLst/>
              <a:gdLst/>
              <a:ahLst/>
              <a:cxnLst/>
              <a:rect l="l" t="t" r="r" b="b"/>
              <a:pathLst>
                <a:path w="303" h="1012" extrusionOk="0">
                  <a:moveTo>
                    <a:pt x="59" y="0"/>
                  </a:moveTo>
                  <a:cubicBezTo>
                    <a:pt x="57" y="0"/>
                    <a:pt x="54" y="0"/>
                    <a:pt x="52" y="1"/>
                  </a:cubicBezTo>
                  <a:cubicBezTo>
                    <a:pt x="22" y="4"/>
                    <a:pt x="0" y="31"/>
                    <a:pt x="3" y="61"/>
                  </a:cubicBezTo>
                  <a:cubicBezTo>
                    <a:pt x="37" y="368"/>
                    <a:pt x="100" y="674"/>
                    <a:pt x="188" y="972"/>
                  </a:cubicBezTo>
                  <a:cubicBezTo>
                    <a:pt x="194" y="995"/>
                    <a:pt x="217" y="1012"/>
                    <a:pt x="240" y="1012"/>
                  </a:cubicBezTo>
                  <a:cubicBezTo>
                    <a:pt x="245" y="1012"/>
                    <a:pt x="251" y="1012"/>
                    <a:pt x="257" y="1008"/>
                  </a:cubicBezTo>
                  <a:cubicBezTo>
                    <a:pt x="287" y="999"/>
                    <a:pt x="302" y="969"/>
                    <a:pt x="294" y="941"/>
                  </a:cubicBezTo>
                  <a:cubicBezTo>
                    <a:pt x="207" y="650"/>
                    <a:pt x="146" y="350"/>
                    <a:pt x="111" y="48"/>
                  </a:cubicBezTo>
                  <a:cubicBezTo>
                    <a:pt x="109" y="20"/>
                    <a:pt x="86"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8"/>
            <p:cNvSpPr/>
            <p:nvPr/>
          </p:nvSpPr>
          <p:spPr>
            <a:xfrm>
              <a:off x="6914932" y="2214704"/>
              <a:ext cx="4171" cy="19883"/>
            </a:xfrm>
            <a:custGeom>
              <a:avLst/>
              <a:gdLst/>
              <a:ahLst/>
              <a:cxnLst/>
              <a:rect l="l" t="t" r="r" b="b"/>
              <a:pathLst>
                <a:path w="142" h="677" extrusionOk="0">
                  <a:moveTo>
                    <a:pt x="62" y="0"/>
                  </a:moveTo>
                  <a:cubicBezTo>
                    <a:pt x="59" y="0"/>
                    <a:pt x="57" y="0"/>
                    <a:pt x="55" y="1"/>
                  </a:cubicBezTo>
                  <a:cubicBezTo>
                    <a:pt x="25" y="2"/>
                    <a:pt x="1" y="26"/>
                    <a:pt x="4" y="58"/>
                  </a:cubicBezTo>
                  <a:lnTo>
                    <a:pt x="32" y="624"/>
                  </a:lnTo>
                  <a:cubicBezTo>
                    <a:pt x="34" y="653"/>
                    <a:pt x="58" y="677"/>
                    <a:pt x="86" y="677"/>
                  </a:cubicBezTo>
                  <a:lnTo>
                    <a:pt x="89" y="677"/>
                  </a:lnTo>
                  <a:cubicBezTo>
                    <a:pt x="119" y="674"/>
                    <a:pt x="142" y="650"/>
                    <a:pt x="141" y="620"/>
                  </a:cubicBezTo>
                  <a:lnTo>
                    <a:pt x="112" y="52"/>
                  </a:lnTo>
                  <a:cubicBezTo>
                    <a:pt x="111" y="24"/>
                    <a:pt x="8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8"/>
            <p:cNvSpPr/>
            <p:nvPr/>
          </p:nvSpPr>
          <p:spPr>
            <a:xfrm>
              <a:off x="6934522" y="2167507"/>
              <a:ext cx="4288" cy="11983"/>
            </a:xfrm>
            <a:custGeom>
              <a:avLst/>
              <a:gdLst/>
              <a:ahLst/>
              <a:cxnLst/>
              <a:rect l="l" t="t" r="r" b="b"/>
              <a:pathLst>
                <a:path w="146" h="408" extrusionOk="0">
                  <a:moveTo>
                    <a:pt x="86" y="0"/>
                  </a:moveTo>
                  <a:cubicBezTo>
                    <a:pt x="59" y="0"/>
                    <a:pt x="37" y="23"/>
                    <a:pt x="35" y="50"/>
                  </a:cubicBezTo>
                  <a:lnTo>
                    <a:pt x="3" y="347"/>
                  </a:lnTo>
                  <a:cubicBezTo>
                    <a:pt x="0" y="377"/>
                    <a:pt x="22" y="404"/>
                    <a:pt x="52" y="407"/>
                  </a:cubicBezTo>
                  <a:lnTo>
                    <a:pt x="57" y="407"/>
                  </a:lnTo>
                  <a:cubicBezTo>
                    <a:pt x="86" y="407"/>
                    <a:pt x="109" y="386"/>
                    <a:pt x="113" y="359"/>
                  </a:cubicBezTo>
                  <a:lnTo>
                    <a:pt x="143" y="62"/>
                  </a:lnTo>
                  <a:cubicBezTo>
                    <a:pt x="146" y="31"/>
                    <a:pt x="124" y="5"/>
                    <a:pt x="94" y="1"/>
                  </a:cubicBezTo>
                  <a:cubicBezTo>
                    <a:pt x="91" y="1"/>
                    <a:pt x="89"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8"/>
            <p:cNvSpPr/>
            <p:nvPr/>
          </p:nvSpPr>
          <p:spPr>
            <a:xfrm>
              <a:off x="6951909" y="2529756"/>
              <a:ext cx="43879" cy="231436"/>
            </a:xfrm>
            <a:custGeom>
              <a:avLst/>
              <a:gdLst/>
              <a:ahLst/>
              <a:cxnLst/>
              <a:rect l="l" t="t" r="r" b="b"/>
              <a:pathLst>
                <a:path w="1494" h="7880" extrusionOk="0">
                  <a:moveTo>
                    <a:pt x="64" y="0"/>
                  </a:moveTo>
                  <a:cubicBezTo>
                    <a:pt x="56" y="0"/>
                    <a:pt x="49" y="1"/>
                    <a:pt x="42" y="4"/>
                  </a:cubicBezTo>
                  <a:cubicBezTo>
                    <a:pt x="15" y="14"/>
                    <a:pt x="1" y="47"/>
                    <a:pt x="14" y="75"/>
                  </a:cubicBezTo>
                  <a:cubicBezTo>
                    <a:pt x="579" y="1421"/>
                    <a:pt x="1062" y="2643"/>
                    <a:pt x="1211" y="3960"/>
                  </a:cubicBezTo>
                  <a:cubicBezTo>
                    <a:pt x="1381" y="5453"/>
                    <a:pt x="1033" y="6849"/>
                    <a:pt x="259" y="7790"/>
                  </a:cubicBezTo>
                  <a:cubicBezTo>
                    <a:pt x="240" y="7813"/>
                    <a:pt x="243" y="7847"/>
                    <a:pt x="266" y="7867"/>
                  </a:cubicBezTo>
                  <a:cubicBezTo>
                    <a:pt x="277" y="7875"/>
                    <a:pt x="290" y="7880"/>
                    <a:pt x="301" y="7880"/>
                  </a:cubicBezTo>
                  <a:cubicBezTo>
                    <a:pt x="318" y="7880"/>
                    <a:pt x="334" y="7874"/>
                    <a:pt x="344" y="7860"/>
                  </a:cubicBezTo>
                  <a:cubicBezTo>
                    <a:pt x="1137" y="6894"/>
                    <a:pt x="1493" y="5469"/>
                    <a:pt x="1320" y="3949"/>
                  </a:cubicBezTo>
                  <a:cubicBezTo>
                    <a:pt x="1169" y="2616"/>
                    <a:pt x="683" y="1387"/>
                    <a:pt x="113" y="33"/>
                  </a:cubicBezTo>
                  <a:cubicBezTo>
                    <a:pt x="105" y="12"/>
                    <a:pt x="85"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8"/>
            <p:cNvSpPr/>
            <p:nvPr/>
          </p:nvSpPr>
          <p:spPr>
            <a:xfrm>
              <a:off x="6954435" y="2591286"/>
              <a:ext cx="27167" cy="125909"/>
            </a:xfrm>
            <a:custGeom>
              <a:avLst/>
              <a:gdLst/>
              <a:ahLst/>
              <a:cxnLst/>
              <a:rect l="l" t="t" r="r" b="b"/>
              <a:pathLst>
                <a:path w="925" h="4287" extrusionOk="0">
                  <a:moveTo>
                    <a:pt x="62" y="1"/>
                  </a:moveTo>
                  <a:cubicBezTo>
                    <a:pt x="54" y="1"/>
                    <a:pt x="45" y="3"/>
                    <a:pt x="37" y="7"/>
                  </a:cubicBezTo>
                  <a:cubicBezTo>
                    <a:pt x="12" y="21"/>
                    <a:pt x="0" y="55"/>
                    <a:pt x="15" y="82"/>
                  </a:cubicBezTo>
                  <a:cubicBezTo>
                    <a:pt x="677" y="1329"/>
                    <a:pt x="809" y="2874"/>
                    <a:pt x="369" y="4214"/>
                  </a:cubicBezTo>
                  <a:cubicBezTo>
                    <a:pt x="361" y="4242"/>
                    <a:pt x="376" y="4275"/>
                    <a:pt x="405" y="4284"/>
                  </a:cubicBezTo>
                  <a:cubicBezTo>
                    <a:pt x="412" y="4286"/>
                    <a:pt x="418" y="4286"/>
                    <a:pt x="422" y="4286"/>
                  </a:cubicBezTo>
                  <a:cubicBezTo>
                    <a:pt x="446" y="4286"/>
                    <a:pt x="467" y="4272"/>
                    <a:pt x="475" y="4248"/>
                  </a:cubicBezTo>
                  <a:cubicBezTo>
                    <a:pt x="925" y="2879"/>
                    <a:pt x="789" y="1303"/>
                    <a:pt x="113" y="31"/>
                  </a:cubicBezTo>
                  <a:cubicBezTo>
                    <a:pt x="103" y="12"/>
                    <a:pt x="8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8"/>
            <p:cNvSpPr/>
            <p:nvPr/>
          </p:nvSpPr>
          <p:spPr>
            <a:xfrm>
              <a:off x="6949324" y="2655783"/>
              <a:ext cx="4259" cy="22586"/>
            </a:xfrm>
            <a:custGeom>
              <a:avLst/>
              <a:gdLst/>
              <a:ahLst/>
              <a:cxnLst/>
              <a:rect l="l" t="t" r="r" b="b"/>
              <a:pathLst>
                <a:path w="145" h="769" extrusionOk="0">
                  <a:moveTo>
                    <a:pt x="60" y="1"/>
                  </a:moveTo>
                  <a:cubicBezTo>
                    <a:pt x="58" y="1"/>
                    <a:pt x="56" y="1"/>
                    <a:pt x="53" y="1"/>
                  </a:cubicBezTo>
                  <a:cubicBezTo>
                    <a:pt x="23" y="3"/>
                    <a:pt x="1" y="28"/>
                    <a:pt x="2" y="58"/>
                  </a:cubicBezTo>
                  <a:lnTo>
                    <a:pt x="33" y="716"/>
                  </a:lnTo>
                  <a:cubicBezTo>
                    <a:pt x="36" y="745"/>
                    <a:pt x="60" y="769"/>
                    <a:pt x="89" y="769"/>
                  </a:cubicBezTo>
                  <a:lnTo>
                    <a:pt x="90" y="769"/>
                  </a:lnTo>
                  <a:cubicBezTo>
                    <a:pt x="122" y="766"/>
                    <a:pt x="144" y="742"/>
                    <a:pt x="143" y="712"/>
                  </a:cubicBezTo>
                  <a:lnTo>
                    <a:pt x="110" y="53"/>
                  </a:lnTo>
                  <a:cubicBezTo>
                    <a:pt x="109" y="25"/>
                    <a:pt x="8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8"/>
            <p:cNvSpPr/>
            <p:nvPr/>
          </p:nvSpPr>
          <p:spPr>
            <a:xfrm>
              <a:off x="6807996" y="2527025"/>
              <a:ext cx="52778" cy="126761"/>
            </a:xfrm>
            <a:custGeom>
              <a:avLst/>
              <a:gdLst/>
              <a:ahLst/>
              <a:cxnLst/>
              <a:rect l="l" t="t" r="r" b="b"/>
              <a:pathLst>
                <a:path w="1797" h="4316" extrusionOk="0">
                  <a:moveTo>
                    <a:pt x="1735" y="1"/>
                  </a:moveTo>
                  <a:cubicBezTo>
                    <a:pt x="1720" y="1"/>
                    <a:pt x="1704" y="7"/>
                    <a:pt x="1694" y="20"/>
                  </a:cubicBezTo>
                  <a:cubicBezTo>
                    <a:pt x="690" y="1227"/>
                    <a:pt x="328" y="2833"/>
                    <a:pt x="8" y="4249"/>
                  </a:cubicBezTo>
                  <a:cubicBezTo>
                    <a:pt x="0" y="4278"/>
                    <a:pt x="18" y="4307"/>
                    <a:pt x="49" y="4314"/>
                  </a:cubicBezTo>
                  <a:cubicBezTo>
                    <a:pt x="52" y="4316"/>
                    <a:pt x="57" y="4316"/>
                    <a:pt x="60" y="4316"/>
                  </a:cubicBezTo>
                  <a:cubicBezTo>
                    <a:pt x="86" y="4316"/>
                    <a:pt x="109" y="4298"/>
                    <a:pt x="113" y="4273"/>
                  </a:cubicBezTo>
                  <a:cubicBezTo>
                    <a:pt x="431" y="2869"/>
                    <a:pt x="791" y="1276"/>
                    <a:pt x="1776" y="90"/>
                  </a:cubicBezTo>
                  <a:cubicBezTo>
                    <a:pt x="1796" y="66"/>
                    <a:pt x="1793" y="33"/>
                    <a:pt x="1769" y="13"/>
                  </a:cubicBezTo>
                  <a:cubicBezTo>
                    <a:pt x="1759" y="5"/>
                    <a:pt x="1747" y="1"/>
                    <a:pt x="1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8"/>
            <p:cNvSpPr/>
            <p:nvPr/>
          </p:nvSpPr>
          <p:spPr>
            <a:xfrm>
              <a:off x="6833518" y="2594811"/>
              <a:ext cx="11983" cy="25053"/>
            </a:xfrm>
            <a:custGeom>
              <a:avLst/>
              <a:gdLst/>
              <a:ahLst/>
              <a:cxnLst/>
              <a:rect l="l" t="t" r="r" b="b"/>
              <a:pathLst>
                <a:path w="408" h="853" extrusionOk="0">
                  <a:moveTo>
                    <a:pt x="345" y="0"/>
                  </a:moveTo>
                  <a:cubicBezTo>
                    <a:pt x="323" y="0"/>
                    <a:pt x="302" y="13"/>
                    <a:pt x="294" y="35"/>
                  </a:cubicBezTo>
                  <a:lnTo>
                    <a:pt x="10" y="777"/>
                  </a:lnTo>
                  <a:cubicBezTo>
                    <a:pt x="0" y="806"/>
                    <a:pt x="14" y="838"/>
                    <a:pt x="43" y="848"/>
                  </a:cubicBezTo>
                  <a:cubicBezTo>
                    <a:pt x="50" y="851"/>
                    <a:pt x="56" y="853"/>
                    <a:pt x="63" y="853"/>
                  </a:cubicBezTo>
                  <a:cubicBezTo>
                    <a:pt x="86" y="853"/>
                    <a:pt x="106" y="840"/>
                    <a:pt x="114" y="817"/>
                  </a:cubicBezTo>
                  <a:lnTo>
                    <a:pt x="398" y="75"/>
                  </a:lnTo>
                  <a:cubicBezTo>
                    <a:pt x="407" y="47"/>
                    <a:pt x="393" y="14"/>
                    <a:pt x="365" y="4"/>
                  </a:cubicBezTo>
                  <a:cubicBezTo>
                    <a:pt x="358" y="2"/>
                    <a:pt x="352"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8"/>
            <p:cNvSpPr/>
            <p:nvPr/>
          </p:nvSpPr>
          <p:spPr>
            <a:xfrm>
              <a:off x="6633127" y="2313710"/>
              <a:ext cx="212110" cy="56713"/>
            </a:xfrm>
            <a:custGeom>
              <a:avLst/>
              <a:gdLst/>
              <a:ahLst/>
              <a:cxnLst/>
              <a:rect l="l" t="t" r="r" b="b"/>
              <a:pathLst>
                <a:path w="7222" h="1931" extrusionOk="0">
                  <a:moveTo>
                    <a:pt x="1644" y="0"/>
                  </a:moveTo>
                  <a:cubicBezTo>
                    <a:pt x="1081" y="0"/>
                    <a:pt x="544" y="72"/>
                    <a:pt x="46" y="215"/>
                  </a:cubicBezTo>
                  <a:cubicBezTo>
                    <a:pt x="17" y="225"/>
                    <a:pt x="0" y="255"/>
                    <a:pt x="9" y="284"/>
                  </a:cubicBezTo>
                  <a:cubicBezTo>
                    <a:pt x="16" y="307"/>
                    <a:pt x="37" y="323"/>
                    <a:pt x="61" y="323"/>
                  </a:cubicBezTo>
                  <a:cubicBezTo>
                    <a:pt x="66" y="323"/>
                    <a:pt x="71" y="322"/>
                    <a:pt x="76" y="321"/>
                  </a:cubicBezTo>
                  <a:cubicBezTo>
                    <a:pt x="564" y="180"/>
                    <a:pt x="1090" y="110"/>
                    <a:pt x="1641" y="110"/>
                  </a:cubicBezTo>
                  <a:cubicBezTo>
                    <a:pt x="2309" y="110"/>
                    <a:pt x="3014" y="213"/>
                    <a:pt x="3734" y="418"/>
                  </a:cubicBezTo>
                  <a:cubicBezTo>
                    <a:pt x="4975" y="771"/>
                    <a:pt x="6140" y="1380"/>
                    <a:pt x="7132" y="1923"/>
                  </a:cubicBezTo>
                  <a:cubicBezTo>
                    <a:pt x="7142" y="1929"/>
                    <a:pt x="7151" y="1930"/>
                    <a:pt x="7159" y="1930"/>
                  </a:cubicBezTo>
                  <a:cubicBezTo>
                    <a:pt x="7179" y="1930"/>
                    <a:pt x="7196" y="1920"/>
                    <a:pt x="7208" y="1902"/>
                  </a:cubicBezTo>
                  <a:cubicBezTo>
                    <a:pt x="7222" y="1875"/>
                    <a:pt x="7213" y="1842"/>
                    <a:pt x="7186" y="1828"/>
                  </a:cubicBezTo>
                  <a:cubicBezTo>
                    <a:pt x="6187" y="1282"/>
                    <a:pt x="5017" y="668"/>
                    <a:pt x="3764" y="312"/>
                  </a:cubicBezTo>
                  <a:cubicBezTo>
                    <a:pt x="3035" y="104"/>
                    <a:pt x="2321"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8"/>
            <p:cNvSpPr/>
            <p:nvPr/>
          </p:nvSpPr>
          <p:spPr>
            <a:xfrm>
              <a:off x="6670838" y="2337118"/>
              <a:ext cx="108111" cy="25669"/>
            </a:xfrm>
            <a:custGeom>
              <a:avLst/>
              <a:gdLst/>
              <a:ahLst/>
              <a:cxnLst/>
              <a:rect l="l" t="t" r="r" b="b"/>
              <a:pathLst>
                <a:path w="3681" h="874" extrusionOk="0">
                  <a:moveTo>
                    <a:pt x="407" y="1"/>
                  </a:moveTo>
                  <a:cubicBezTo>
                    <a:pt x="290" y="1"/>
                    <a:pt x="172" y="4"/>
                    <a:pt x="55" y="9"/>
                  </a:cubicBezTo>
                  <a:cubicBezTo>
                    <a:pt x="24" y="12"/>
                    <a:pt x="1" y="37"/>
                    <a:pt x="2" y="66"/>
                  </a:cubicBezTo>
                  <a:cubicBezTo>
                    <a:pt x="5" y="96"/>
                    <a:pt x="28" y="119"/>
                    <a:pt x="55" y="119"/>
                  </a:cubicBezTo>
                  <a:cubicBezTo>
                    <a:pt x="56" y="119"/>
                    <a:pt x="58" y="119"/>
                    <a:pt x="59" y="119"/>
                  </a:cubicBezTo>
                  <a:cubicBezTo>
                    <a:pt x="177" y="113"/>
                    <a:pt x="295" y="110"/>
                    <a:pt x="412" y="110"/>
                  </a:cubicBezTo>
                  <a:cubicBezTo>
                    <a:pt x="1515" y="110"/>
                    <a:pt x="2607" y="369"/>
                    <a:pt x="3594" y="868"/>
                  </a:cubicBezTo>
                  <a:cubicBezTo>
                    <a:pt x="3602" y="871"/>
                    <a:pt x="3610" y="874"/>
                    <a:pt x="3618" y="874"/>
                  </a:cubicBezTo>
                  <a:cubicBezTo>
                    <a:pt x="3639" y="874"/>
                    <a:pt x="3657" y="863"/>
                    <a:pt x="3668" y="845"/>
                  </a:cubicBezTo>
                  <a:cubicBezTo>
                    <a:pt x="3681" y="818"/>
                    <a:pt x="3669" y="786"/>
                    <a:pt x="3644" y="771"/>
                  </a:cubicBezTo>
                  <a:cubicBezTo>
                    <a:pt x="2641" y="265"/>
                    <a:pt x="1529"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8"/>
            <p:cNvSpPr/>
            <p:nvPr/>
          </p:nvSpPr>
          <p:spPr>
            <a:xfrm>
              <a:off x="6710987" y="2382466"/>
              <a:ext cx="13921" cy="8135"/>
            </a:xfrm>
            <a:custGeom>
              <a:avLst/>
              <a:gdLst/>
              <a:ahLst/>
              <a:cxnLst/>
              <a:rect l="l" t="t" r="r" b="b"/>
              <a:pathLst>
                <a:path w="474" h="277" extrusionOk="0">
                  <a:moveTo>
                    <a:pt x="64" y="1"/>
                  </a:moveTo>
                  <a:cubicBezTo>
                    <a:pt x="43" y="1"/>
                    <a:pt x="22" y="12"/>
                    <a:pt x="14" y="32"/>
                  </a:cubicBezTo>
                  <a:cubicBezTo>
                    <a:pt x="1" y="59"/>
                    <a:pt x="14" y="93"/>
                    <a:pt x="39" y="105"/>
                  </a:cubicBezTo>
                  <a:lnTo>
                    <a:pt x="388" y="271"/>
                  </a:lnTo>
                  <a:cubicBezTo>
                    <a:pt x="395" y="274"/>
                    <a:pt x="405" y="277"/>
                    <a:pt x="413" y="277"/>
                  </a:cubicBezTo>
                  <a:cubicBezTo>
                    <a:pt x="434" y="277"/>
                    <a:pt x="454" y="264"/>
                    <a:pt x="462" y="244"/>
                  </a:cubicBezTo>
                  <a:cubicBezTo>
                    <a:pt x="474" y="217"/>
                    <a:pt x="462" y="183"/>
                    <a:pt x="435" y="172"/>
                  </a:cubicBezTo>
                  <a:lnTo>
                    <a:pt x="86" y="5"/>
                  </a:lnTo>
                  <a:cubicBezTo>
                    <a:pt x="79" y="2"/>
                    <a:pt x="72"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8"/>
            <p:cNvSpPr/>
            <p:nvPr/>
          </p:nvSpPr>
          <p:spPr>
            <a:xfrm>
              <a:off x="6619147" y="2467022"/>
              <a:ext cx="156072" cy="30457"/>
            </a:xfrm>
            <a:custGeom>
              <a:avLst/>
              <a:gdLst/>
              <a:ahLst/>
              <a:cxnLst/>
              <a:rect l="l" t="t" r="r" b="b"/>
              <a:pathLst>
                <a:path w="5314" h="1037" extrusionOk="0">
                  <a:moveTo>
                    <a:pt x="63" y="1"/>
                  </a:moveTo>
                  <a:cubicBezTo>
                    <a:pt x="45" y="1"/>
                    <a:pt x="27" y="10"/>
                    <a:pt x="16" y="27"/>
                  </a:cubicBezTo>
                  <a:cubicBezTo>
                    <a:pt x="1" y="51"/>
                    <a:pt x="9" y="85"/>
                    <a:pt x="33" y="101"/>
                  </a:cubicBezTo>
                  <a:cubicBezTo>
                    <a:pt x="1012" y="719"/>
                    <a:pt x="2154" y="1037"/>
                    <a:pt x="3299" y="1037"/>
                  </a:cubicBezTo>
                  <a:cubicBezTo>
                    <a:pt x="3967" y="1037"/>
                    <a:pt x="4633" y="930"/>
                    <a:pt x="5270" y="709"/>
                  </a:cubicBezTo>
                  <a:cubicBezTo>
                    <a:pt x="5298" y="699"/>
                    <a:pt x="5314" y="668"/>
                    <a:pt x="5303" y="639"/>
                  </a:cubicBezTo>
                  <a:cubicBezTo>
                    <a:pt x="5296" y="617"/>
                    <a:pt x="5275" y="602"/>
                    <a:pt x="5252" y="602"/>
                  </a:cubicBezTo>
                  <a:cubicBezTo>
                    <a:pt x="5246" y="602"/>
                    <a:pt x="5240" y="603"/>
                    <a:pt x="5234" y="605"/>
                  </a:cubicBezTo>
                  <a:cubicBezTo>
                    <a:pt x="4608" y="820"/>
                    <a:pt x="3952" y="926"/>
                    <a:pt x="3298" y="926"/>
                  </a:cubicBezTo>
                  <a:cubicBezTo>
                    <a:pt x="2173" y="926"/>
                    <a:pt x="1051" y="614"/>
                    <a:pt x="90" y="8"/>
                  </a:cubicBezTo>
                  <a:cubicBezTo>
                    <a:pt x="82" y="3"/>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8"/>
            <p:cNvSpPr/>
            <p:nvPr/>
          </p:nvSpPr>
          <p:spPr>
            <a:xfrm>
              <a:off x="6660147" y="2464643"/>
              <a:ext cx="41441" cy="11396"/>
            </a:xfrm>
            <a:custGeom>
              <a:avLst/>
              <a:gdLst/>
              <a:ahLst/>
              <a:cxnLst/>
              <a:rect l="l" t="t" r="r" b="b"/>
              <a:pathLst>
                <a:path w="1411" h="388" extrusionOk="0">
                  <a:moveTo>
                    <a:pt x="63" y="0"/>
                  </a:moveTo>
                  <a:cubicBezTo>
                    <a:pt x="43" y="0"/>
                    <a:pt x="24" y="11"/>
                    <a:pt x="14" y="30"/>
                  </a:cubicBezTo>
                  <a:cubicBezTo>
                    <a:pt x="0" y="58"/>
                    <a:pt x="10" y="89"/>
                    <a:pt x="37" y="104"/>
                  </a:cubicBezTo>
                  <a:cubicBezTo>
                    <a:pt x="393" y="292"/>
                    <a:pt x="791" y="387"/>
                    <a:pt x="1191" y="387"/>
                  </a:cubicBezTo>
                  <a:cubicBezTo>
                    <a:pt x="1246" y="387"/>
                    <a:pt x="1302" y="386"/>
                    <a:pt x="1356" y="381"/>
                  </a:cubicBezTo>
                  <a:cubicBezTo>
                    <a:pt x="1386" y="380"/>
                    <a:pt x="1410" y="353"/>
                    <a:pt x="1407" y="323"/>
                  </a:cubicBezTo>
                  <a:cubicBezTo>
                    <a:pt x="1406" y="295"/>
                    <a:pt x="1383" y="271"/>
                    <a:pt x="1355" y="271"/>
                  </a:cubicBezTo>
                  <a:cubicBezTo>
                    <a:pt x="1353" y="271"/>
                    <a:pt x="1351" y="271"/>
                    <a:pt x="1349" y="272"/>
                  </a:cubicBezTo>
                  <a:cubicBezTo>
                    <a:pt x="1295" y="275"/>
                    <a:pt x="1242" y="277"/>
                    <a:pt x="1188" y="277"/>
                  </a:cubicBezTo>
                  <a:cubicBezTo>
                    <a:pt x="807" y="277"/>
                    <a:pt x="430" y="184"/>
                    <a:pt x="89" y="7"/>
                  </a:cubicBezTo>
                  <a:cubicBezTo>
                    <a:pt x="80" y="2"/>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8"/>
            <p:cNvSpPr/>
            <p:nvPr/>
          </p:nvSpPr>
          <p:spPr>
            <a:xfrm>
              <a:off x="6617884" y="2435890"/>
              <a:ext cx="13246" cy="8047"/>
            </a:xfrm>
            <a:custGeom>
              <a:avLst/>
              <a:gdLst/>
              <a:ahLst/>
              <a:cxnLst/>
              <a:rect l="l" t="t" r="r" b="b"/>
              <a:pathLst>
                <a:path w="451" h="274" extrusionOk="0">
                  <a:moveTo>
                    <a:pt x="62" y="0"/>
                  </a:moveTo>
                  <a:cubicBezTo>
                    <a:pt x="47" y="0"/>
                    <a:pt x="31" y="7"/>
                    <a:pt x="21" y="20"/>
                  </a:cubicBezTo>
                  <a:cubicBezTo>
                    <a:pt x="1" y="43"/>
                    <a:pt x="4" y="77"/>
                    <a:pt x="28" y="97"/>
                  </a:cubicBezTo>
                  <a:cubicBezTo>
                    <a:pt x="129" y="183"/>
                    <a:pt x="251" y="242"/>
                    <a:pt x="380" y="271"/>
                  </a:cubicBezTo>
                  <a:cubicBezTo>
                    <a:pt x="384" y="274"/>
                    <a:pt x="388" y="274"/>
                    <a:pt x="392" y="274"/>
                  </a:cubicBezTo>
                  <a:cubicBezTo>
                    <a:pt x="420" y="274"/>
                    <a:pt x="439" y="257"/>
                    <a:pt x="444" y="230"/>
                  </a:cubicBezTo>
                  <a:cubicBezTo>
                    <a:pt x="451" y="200"/>
                    <a:pt x="432" y="171"/>
                    <a:pt x="402" y="164"/>
                  </a:cubicBezTo>
                  <a:cubicBezTo>
                    <a:pt x="291" y="140"/>
                    <a:pt x="185" y="86"/>
                    <a:pt x="96" y="13"/>
                  </a:cubicBezTo>
                  <a:cubicBezTo>
                    <a:pt x="86"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8"/>
            <p:cNvSpPr/>
            <p:nvPr/>
          </p:nvSpPr>
          <p:spPr>
            <a:xfrm>
              <a:off x="6743617" y="2670762"/>
              <a:ext cx="26051" cy="7695"/>
            </a:xfrm>
            <a:custGeom>
              <a:avLst/>
              <a:gdLst/>
              <a:ahLst/>
              <a:cxnLst/>
              <a:rect l="l" t="t" r="r" b="b"/>
              <a:pathLst>
                <a:path w="887" h="262" extrusionOk="0">
                  <a:moveTo>
                    <a:pt x="825" y="0"/>
                  </a:moveTo>
                  <a:cubicBezTo>
                    <a:pt x="818" y="0"/>
                    <a:pt x="810" y="2"/>
                    <a:pt x="803" y="5"/>
                  </a:cubicBezTo>
                  <a:cubicBezTo>
                    <a:pt x="583" y="100"/>
                    <a:pt x="343" y="153"/>
                    <a:pt x="104" y="153"/>
                  </a:cubicBezTo>
                  <a:cubicBezTo>
                    <a:pt x="88" y="153"/>
                    <a:pt x="73" y="153"/>
                    <a:pt x="58" y="152"/>
                  </a:cubicBezTo>
                  <a:cubicBezTo>
                    <a:pt x="29" y="152"/>
                    <a:pt x="1" y="175"/>
                    <a:pt x="1" y="205"/>
                  </a:cubicBezTo>
                  <a:cubicBezTo>
                    <a:pt x="1" y="238"/>
                    <a:pt x="24" y="262"/>
                    <a:pt x="55" y="262"/>
                  </a:cubicBezTo>
                  <a:lnTo>
                    <a:pt x="98" y="262"/>
                  </a:lnTo>
                  <a:cubicBezTo>
                    <a:pt x="351" y="262"/>
                    <a:pt x="609" y="209"/>
                    <a:pt x="847" y="107"/>
                  </a:cubicBezTo>
                  <a:cubicBezTo>
                    <a:pt x="875" y="95"/>
                    <a:pt x="887" y="62"/>
                    <a:pt x="875" y="34"/>
                  </a:cubicBezTo>
                  <a:cubicBezTo>
                    <a:pt x="866" y="13"/>
                    <a:pt x="846" y="0"/>
                    <a:pt x="8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8"/>
            <p:cNvSpPr/>
            <p:nvPr/>
          </p:nvSpPr>
          <p:spPr>
            <a:xfrm>
              <a:off x="6751400" y="2656899"/>
              <a:ext cx="14156" cy="5845"/>
            </a:xfrm>
            <a:custGeom>
              <a:avLst/>
              <a:gdLst/>
              <a:ahLst/>
              <a:cxnLst/>
              <a:rect l="l" t="t" r="r" b="b"/>
              <a:pathLst>
                <a:path w="482" h="199" extrusionOk="0">
                  <a:moveTo>
                    <a:pt x="421" y="0"/>
                  </a:moveTo>
                  <a:cubicBezTo>
                    <a:pt x="414" y="0"/>
                    <a:pt x="406" y="2"/>
                    <a:pt x="399" y="5"/>
                  </a:cubicBezTo>
                  <a:cubicBezTo>
                    <a:pt x="290" y="49"/>
                    <a:pt x="172" y="77"/>
                    <a:pt x="55" y="87"/>
                  </a:cubicBezTo>
                  <a:cubicBezTo>
                    <a:pt x="23" y="91"/>
                    <a:pt x="1" y="119"/>
                    <a:pt x="5" y="148"/>
                  </a:cubicBezTo>
                  <a:cubicBezTo>
                    <a:pt x="8" y="177"/>
                    <a:pt x="32" y="198"/>
                    <a:pt x="59" y="198"/>
                  </a:cubicBezTo>
                  <a:cubicBezTo>
                    <a:pt x="62" y="198"/>
                    <a:pt x="63" y="198"/>
                    <a:pt x="65" y="195"/>
                  </a:cubicBezTo>
                  <a:cubicBezTo>
                    <a:pt x="196" y="185"/>
                    <a:pt x="321" y="153"/>
                    <a:pt x="441" y="106"/>
                  </a:cubicBezTo>
                  <a:cubicBezTo>
                    <a:pt x="469" y="94"/>
                    <a:pt x="482" y="63"/>
                    <a:pt x="471" y="34"/>
                  </a:cubicBezTo>
                  <a:cubicBezTo>
                    <a:pt x="463" y="13"/>
                    <a:pt x="443" y="0"/>
                    <a:pt x="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8"/>
            <p:cNvSpPr/>
            <p:nvPr/>
          </p:nvSpPr>
          <p:spPr>
            <a:xfrm>
              <a:off x="6631071" y="2532400"/>
              <a:ext cx="29546" cy="60649"/>
            </a:xfrm>
            <a:custGeom>
              <a:avLst/>
              <a:gdLst/>
              <a:ahLst/>
              <a:cxnLst/>
              <a:rect l="l" t="t" r="r" b="b"/>
              <a:pathLst>
                <a:path w="1006" h="2065" extrusionOk="0">
                  <a:moveTo>
                    <a:pt x="946" y="1"/>
                  </a:moveTo>
                  <a:cubicBezTo>
                    <a:pt x="933" y="1"/>
                    <a:pt x="919" y="6"/>
                    <a:pt x="908" y="15"/>
                  </a:cubicBezTo>
                  <a:cubicBezTo>
                    <a:pt x="660" y="242"/>
                    <a:pt x="458" y="552"/>
                    <a:pt x="304" y="941"/>
                  </a:cubicBezTo>
                  <a:cubicBezTo>
                    <a:pt x="168" y="1284"/>
                    <a:pt x="87" y="1646"/>
                    <a:pt x="8" y="1996"/>
                  </a:cubicBezTo>
                  <a:cubicBezTo>
                    <a:pt x="0" y="2026"/>
                    <a:pt x="18" y="2055"/>
                    <a:pt x="49" y="2062"/>
                  </a:cubicBezTo>
                  <a:cubicBezTo>
                    <a:pt x="52" y="2065"/>
                    <a:pt x="57" y="2065"/>
                    <a:pt x="60" y="2065"/>
                  </a:cubicBezTo>
                  <a:cubicBezTo>
                    <a:pt x="86" y="2065"/>
                    <a:pt x="107" y="2046"/>
                    <a:pt x="114" y="2022"/>
                  </a:cubicBezTo>
                  <a:cubicBezTo>
                    <a:pt x="194" y="1674"/>
                    <a:pt x="275" y="1317"/>
                    <a:pt x="408" y="982"/>
                  </a:cubicBezTo>
                  <a:cubicBezTo>
                    <a:pt x="554" y="609"/>
                    <a:pt x="748" y="313"/>
                    <a:pt x="983" y="97"/>
                  </a:cubicBezTo>
                  <a:cubicBezTo>
                    <a:pt x="1006" y="75"/>
                    <a:pt x="1006" y="42"/>
                    <a:pt x="986" y="18"/>
                  </a:cubicBezTo>
                  <a:cubicBezTo>
                    <a:pt x="975" y="6"/>
                    <a:pt x="961" y="1"/>
                    <a:pt x="9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8"/>
            <p:cNvSpPr/>
            <p:nvPr/>
          </p:nvSpPr>
          <p:spPr>
            <a:xfrm>
              <a:off x="6653451" y="2563532"/>
              <a:ext cx="10573" cy="13011"/>
            </a:xfrm>
            <a:custGeom>
              <a:avLst/>
              <a:gdLst/>
              <a:ahLst/>
              <a:cxnLst/>
              <a:rect l="l" t="t" r="r" b="b"/>
              <a:pathLst>
                <a:path w="360" h="443" extrusionOk="0">
                  <a:moveTo>
                    <a:pt x="297" y="0"/>
                  </a:moveTo>
                  <a:cubicBezTo>
                    <a:pt x="280" y="0"/>
                    <a:pt x="264" y="8"/>
                    <a:pt x="252" y="23"/>
                  </a:cubicBezTo>
                  <a:lnTo>
                    <a:pt x="17" y="354"/>
                  </a:lnTo>
                  <a:cubicBezTo>
                    <a:pt x="0" y="380"/>
                    <a:pt x="5" y="414"/>
                    <a:pt x="30" y="431"/>
                  </a:cubicBezTo>
                  <a:cubicBezTo>
                    <a:pt x="42" y="438"/>
                    <a:pt x="52" y="442"/>
                    <a:pt x="63" y="442"/>
                  </a:cubicBezTo>
                  <a:cubicBezTo>
                    <a:pt x="80" y="442"/>
                    <a:pt x="96" y="432"/>
                    <a:pt x="107" y="418"/>
                  </a:cubicBezTo>
                  <a:lnTo>
                    <a:pt x="342" y="88"/>
                  </a:lnTo>
                  <a:cubicBezTo>
                    <a:pt x="359" y="62"/>
                    <a:pt x="355" y="29"/>
                    <a:pt x="329" y="11"/>
                  </a:cubicBezTo>
                  <a:cubicBezTo>
                    <a:pt x="320" y="4"/>
                    <a:pt x="308" y="0"/>
                    <a:pt x="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8"/>
            <p:cNvSpPr/>
            <p:nvPr/>
          </p:nvSpPr>
          <p:spPr>
            <a:xfrm>
              <a:off x="6734659" y="2546057"/>
              <a:ext cx="26815" cy="21822"/>
            </a:xfrm>
            <a:custGeom>
              <a:avLst/>
              <a:gdLst/>
              <a:ahLst/>
              <a:cxnLst/>
              <a:rect l="l" t="t" r="r" b="b"/>
              <a:pathLst>
                <a:path w="913" h="743" extrusionOk="0">
                  <a:moveTo>
                    <a:pt x="851" y="1"/>
                  </a:moveTo>
                  <a:cubicBezTo>
                    <a:pt x="839" y="1"/>
                    <a:pt x="827" y="5"/>
                    <a:pt x="817" y="13"/>
                  </a:cubicBezTo>
                  <a:lnTo>
                    <a:pt x="29" y="647"/>
                  </a:lnTo>
                  <a:cubicBezTo>
                    <a:pt x="5" y="664"/>
                    <a:pt x="1" y="700"/>
                    <a:pt x="21" y="724"/>
                  </a:cubicBezTo>
                  <a:cubicBezTo>
                    <a:pt x="32" y="735"/>
                    <a:pt x="48" y="742"/>
                    <a:pt x="64" y="742"/>
                  </a:cubicBezTo>
                  <a:cubicBezTo>
                    <a:pt x="76" y="742"/>
                    <a:pt x="86" y="740"/>
                    <a:pt x="98" y="732"/>
                  </a:cubicBezTo>
                  <a:lnTo>
                    <a:pt x="884" y="99"/>
                  </a:lnTo>
                  <a:cubicBezTo>
                    <a:pt x="910" y="80"/>
                    <a:pt x="912" y="45"/>
                    <a:pt x="894" y="22"/>
                  </a:cubicBezTo>
                  <a:cubicBezTo>
                    <a:pt x="883" y="8"/>
                    <a:pt x="867" y="1"/>
                    <a:pt x="8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8"/>
            <p:cNvSpPr/>
            <p:nvPr/>
          </p:nvSpPr>
          <p:spPr>
            <a:xfrm>
              <a:off x="7170451" y="2599451"/>
              <a:ext cx="7577" cy="35861"/>
            </a:xfrm>
            <a:custGeom>
              <a:avLst/>
              <a:gdLst/>
              <a:ahLst/>
              <a:cxnLst/>
              <a:rect l="l" t="t" r="r" b="b"/>
              <a:pathLst>
                <a:path w="258" h="1221" extrusionOk="0">
                  <a:moveTo>
                    <a:pt x="63" y="0"/>
                  </a:moveTo>
                  <a:cubicBezTo>
                    <a:pt x="58" y="0"/>
                    <a:pt x="53" y="1"/>
                    <a:pt x="48" y="2"/>
                  </a:cubicBezTo>
                  <a:cubicBezTo>
                    <a:pt x="17" y="11"/>
                    <a:pt x="1" y="41"/>
                    <a:pt x="8" y="69"/>
                  </a:cubicBezTo>
                  <a:cubicBezTo>
                    <a:pt x="105" y="425"/>
                    <a:pt x="148" y="794"/>
                    <a:pt x="135" y="1163"/>
                  </a:cubicBezTo>
                  <a:cubicBezTo>
                    <a:pt x="135" y="1193"/>
                    <a:pt x="158" y="1217"/>
                    <a:pt x="187" y="1220"/>
                  </a:cubicBezTo>
                  <a:lnTo>
                    <a:pt x="190" y="1220"/>
                  </a:lnTo>
                  <a:cubicBezTo>
                    <a:pt x="219" y="1220"/>
                    <a:pt x="243" y="1196"/>
                    <a:pt x="244" y="1166"/>
                  </a:cubicBezTo>
                  <a:cubicBezTo>
                    <a:pt x="257" y="787"/>
                    <a:pt x="213" y="407"/>
                    <a:pt x="115" y="41"/>
                  </a:cubicBezTo>
                  <a:cubicBezTo>
                    <a:pt x="108" y="16"/>
                    <a:pt x="8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8"/>
            <p:cNvSpPr/>
            <p:nvPr/>
          </p:nvSpPr>
          <p:spPr>
            <a:xfrm>
              <a:off x="7158262" y="2623476"/>
              <a:ext cx="3994" cy="12570"/>
            </a:xfrm>
            <a:custGeom>
              <a:avLst/>
              <a:gdLst/>
              <a:ahLst/>
              <a:cxnLst/>
              <a:rect l="l" t="t" r="r" b="b"/>
              <a:pathLst>
                <a:path w="136" h="428" extrusionOk="0">
                  <a:moveTo>
                    <a:pt x="60" y="0"/>
                  </a:moveTo>
                  <a:cubicBezTo>
                    <a:pt x="58" y="0"/>
                    <a:pt x="56" y="0"/>
                    <a:pt x="54" y="0"/>
                  </a:cubicBezTo>
                  <a:cubicBezTo>
                    <a:pt x="24" y="5"/>
                    <a:pt x="3" y="33"/>
                    <a:pt x="9" y="63"/>
                  </a:cubicBezTo>
                  <a:cubicBezTo>
                    <a:pt x="24" y="163"/>
                    <a:pt x="23" y="264"/>
                    <a:pt x="4" y="364"/>
                  </a:cubicBezTo>
                  <a:cubicBezTo>
                    <a:pt x="0" y="395"/>
                    <a:pt x="19" y="422"/>
                    <a:pt x="50" y="428"/>
                  </a:cubicBezTo>
                  <a:lnTo>
                    <a:pt x="58" y="428"/>
                  </a:lnTo>
                  <a:cubicBezTo>
                    <a:pt x="86" y="428"/>
                    <a:pt x="108" y="411"/>
                    <a:pt x="114" y="385"/>
                  </a:cubicBezTo>
                  <a:cubicBezTo>
                    <a:pt x="133" y="272"/>
                    <a:pt x="135" y="160"/>
                    <a:pt x="117" y="47"/>
                  </a:cubicBezTo>
                  <a:cubicBezTo>
                    <a:pt x="114" y="19"/>
                    <a:pt x="89"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8"/>
            <p:cNvSpPr/>
            <p:nvPr/>
          </p:nvSpPr>
          <p:spPr>
            <a:xfrm>
              <a:off x="7026802" y="2708737"/>
              <a:ext cx="43761" cy="32836"/>
            </a:xfrm>
            <a:custGeom>
              <a:avLst/>
              <a:gdLst/>
              <a:ahLst/>
              <a:cxnLst/>
              <a:rect l="l" t="t" r="r" b="b"/>
              <a:pathLst>
                <a:path w="1490" h="1118" extrusionOk="0">
                  <a:moveTo>
                    <a:pt x="61" y="1"/>
                  </a:moveTo>
                  <a:cubicBezTo>
                    <a:pt x="46" y="1"/>
                    <a:pt x="32" y="6"/>
                    <a:pt x="21" y="17"/>
                  </a:cubicBezTo>
                  <a:cubicBezTo>
                    <a:pt x="0" y="38"/>
                    <a:pt x="0" y="74"/>
                    <a:pt x="21" y="95"/>
                  </a:cubicBezTo>
                  <a:cubicBezTo>
                    <a:pt x="424" y="508"/>
                    <a:pt x="889" y="850"/>
                    <a:pt x="1403" y="1112"/>
                  </a:cubicBezTo>
                  <a:cubicBezTo>
                    <a:pt x="1410" y="1116"/>
                    <a:pt x="1418" y="1118"/>
                    <a:pt x="1428" y="1118"/>
                  </a:cubicBezTo>
                  <a:cubicBezTo>
                    <a:pt x="1447" y="1118"/>
                    <a:pt x="1467" y="1106"/>
                    <a:pt x="1475" y="1085"/>
                  </a:cubicBezTo>
                  <a:cubicBezTo>
                    <a:pt x="1490" y="1059"/>
                    <a:pt x="1480" y="1027"/>
                    <a:pt x="1453" y="1012"/>
                  </a:cubicBezTo>
                  <a:cubicBezTo>
                    <a:pt x="951" y="756"/>
                    <a:pt x="496" y="421"/>
                    <a:pt x="100" y="17"/>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8"/>
            <p:cNvSpPr/>
            <p:nvPr/>
          </p:nvSpPr>
          <p:spPr>
            <a:xfrm>
              <a:off x="7035701" y="2701042"/>
              <a:ext cx="16212" cy="14656"/>
            </a:xfrm>
            <a:custGeom>
              <a:avLst/>
              <a:gdLst/>
              <a:ahLst/>
              <a:cxnLst/>
              <a:rect l="l" t="t" r="r" b="b"/>
              <a:pathLst>
                <a:path w="552" h="499" extrusionOk="0">
                  <a:moveTo>
                    <a:pt x="60" y="1"/>
                  </a:moveTo>
                  <a:cubicBezTo>
                    <a:pt x="47" y="1"/>
                    <a:pt x="35" y="5"/>
                    <a:pt x="25" y="14"/>
                  </a:cubicBezTo>
                  <a:cubicBezTo>
                    <a:pt x="2" y="34"/>
                    <a:pt x="0" y="68"/>
                    <a:pt x="19" y="91"/>
                  </a:cubicBezTo>
                  <a:cubicBezTo>
                    <a:pt x="149" y="239"/>
                    <a:pt x="297" y="371"/>
                    <a:pt x="458" y="488"/>
                  </a:cubicBezTo>
                  <a:cubicBezTo>
                    <a:pt x="466" y="495"/>
                    <a:pt x="479" y="498"/>
                    <a:pt x="489" y="498"/>
                  </a:cubicBezTo>
                  <a:cubicBezTo>
                    <a:pt x="507" y="498"/>
                    <a:pt x="523" y="491"/>
                    <a:pt x="534" y="477"/>
                  </a:cubicBezTo>
                  <a:cubicBezTo>
                    <a:pt x="552" y="453"/>
                    <a:pt x="546" y="418"/>
                    <a:pt x="522" y="400"/>
                  </a:cubicBezTo>
                  <a:cubicBezTo>
                    <a:pt x="368" y="290"/>
                    <a:pt x="225" y="162"/>
                    <a:pt x="102" y="20"/>
                  </a:cubicBezTo>
                  <a:cubicBezTo>
                    <a:pt x="91" y="7"/>
                    <a:pt x="7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8"/>
            <p:cNvSpPr/>
            <p:nvPr/>
          </p:nvSpPr>
          <p:spPr>
            <a:xfrm>
              <a:off x="7030092" y="2593049"/>
              <a:ext cx="71751" cy="86700"/>
            </a:xfrm>
            <a:custGeom>
              <a:avLst/>
              <a:gdLst/>
              <a:ahLst/>
              <a:cxnLst/>
              <a:rect l="l" t="t" r="r" b="b"/>
              <a:pathLst>
                <a:path w="2443" h="2952" extrusionOk="0">
                  <a:moveTo>
                    <a:pt x="63" y="1"/>
                  </a:moveTo>
                  <a:cubicBezTo>
                    <a:pt x="52" y="1"/>
                    <a:pt x="42" y="4"/>
                    <a:pt x="32" y="10"/>
                  </a:cubicBezTo>
                  <a:cubicBezTo>
                    <a:pt x="8" y="28"/>
                    <a:pt x="1" y="61"/>
                    <a:pt x="18" y="87"/>
                  </a:cubicBezTo>
                  <a:cubicBezTo>
                    <a:pt x="331" y="555"/>
                    <a:pt x="721" y="975"/>
                    <a:pt x="1099" y="1383"/>
                  </a:cubicBezTo>
                  <a:cubicBezTo>
                    <a:pt x="1541" y="1861"/>
                    <a:pt x="2001" y="2357"/>
                    <a:pt x="2332" y="2926"/>
                  </a:cubicBezTo>
                  <a:cubicBezTo>
                    <a:pt x="2343" y="2943"/>
                    <a:pt x="2360" y="2952"/>
                    <a:pt x="2380" y="2952"/>
                  </a:cubicBezTo>
                  <a:cubicBezTo>
                    <a:pt x="2389" y="2952"/>
                    <a:pt x="2399" y="2949"/>
                    <a:pt x="2407" y="2943"/>
                  </a:cubicBezTo>
                  <a:cubicBezTo>
                    <a:pt x="2434" y="2928"/>
                    <a:pt x="2443" y="2895"/>
                    <a:pt x="2427" y="2869"/>
                  </a:cubicBezTo>
                  <a:cubicBezTo>
                    <a:pt x="2090" y="2288"/>
                    <a:pt x="1627" y="1788"/>
                    <a:pt x="1178" y="1306"/>
                  </a:cubicBezTo>
                  <a:cubicBezTo>
                    <a:pt x="805" y="901"/>
                    <a:pt x="419" y="485"/>
                    <a:pt x="109" y="24"/>
                  </a:cubicBezTo>
                  <a:cubicBezTo>
                    <a:pt x="98" y="9"/>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8"/>
            <p:cNvSpPr/>
            <p:nvPr/>
          </p:nvSpPr>
          <p:spPr>
            <a:xfrm>
              <a:off x="7017932" y="2560947"/>
              <a:ext cx="76068" cy="63938"/>
            </a:xfrm>
            <a:custGeom>
              <a:avLst/>
              <a:gdLst/>
              <a:ahLst/>
              <a:cxnLst/>
              <a:rect l="l" t="t" r="r" b="b"/>
              <a:pathLst>
                <a:path w="2590" h="2177" extrusionOk="0">
                  <a:moveTo>
                    <a:pt x="62" y="0"/>
                  </a:moveTo>
                  <a:cubicBezTo>
                    <a:pt x="46" y="0"/>
                    <a:pt x="30" y="7"/>
                    <a:pt x="19" y="20"/>
                  </a:cubicBezTo>
                  <a:cubicBezTo>
                    <a:pt x="0" y="43"/>
                    <a:pt x="3" y="77"/>
                    <a:pt x="26" y="97"/>
                  </a:cubicBezTo>
                  <a:lnTo>
                    <a:pt x="2494" y="2164"/>
                  </a:lnTo>
                  <a:cubicBezTo>
                    <a:pt x="2504" y="2172"/>
                    <a:pt x="2517" y="2176"/>
                    <a:pt x="2529" y="2176"/>
                  </a:cubicBezTo>
                  <a:cubicBezTo>
                    <a:pt x="2545" y="2176"/>
                    <a:pt x="2559" y="2171"/>
                    <a:pt x="2571" y="2157"/>
                  </a:cubicBezTo>
                  <a:cubicBezTo>
                    <a:pt x="2589" y="2134"/>
                    <a:pt x="2586" y="2100"/>
                    <a:pt x="2564" y="2080"/>
                  </a:cubicBezTo>
                  <a:lnTo>
                    <a:pt x="96" y="13"/>
                  </a:lnTo>
                  <a:cubicBezTo>
                    <a:pt x="86" y="5"/>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8"/>
            <p:cNvSpPr/>
            <p:nvPr/>
          </p:nvSpPr>
          <p:spPr>
            <a:xfrm>
              <a:off x="7037170" y="2634754"/>
              <a:ext cx="13540" cy="16095"/>
            </a:xfrm>
            <a:custGeom>
              <a:avLst/>
              <a:gdLst/>
              <a:ahLst/>
              <a:cxnLst/>
              <a:rect l="l" t="t" r="r" b="b"/>
              <a:pathLst>
                <a:path w="461" h="548" extrusionOk="0">
                  <a:moveTo>
                    <a:pt x="60" y="1"/>
                  </a:moveTo>
                  <a:cubicBezTo>
                    <a:pt x="48" y="1"/>
                    <a:pt x="36" y="5"/>
                    <a:pt x="26" y="12"/>
                  </a:cubicBezTo>
                  <a:cubicBezTo>
                    <a:pt x="3" y="29"/>
                    <a:pt x="0" y="65"/>
                    <a:pt x="17" y="89"/>
                  </a:cubicBezTo>
                  <a:lnTo>
                    <a:pt x="358" y="526"/>
                  </a:lnTo>
                  <a:cubicBezTo>
                    <a:pt x="368" y="541"/>
                    <a:pt x="385" y="548"/>
                    <a:pt x="400" y="548"/>
                  </a:cubicBezTo>
                  <a:cubicBezTo>
                    <a:pt x="410" y="548"/>
                    <a:pt x="423" y="545"/>
                    <a:pt x="435" y="535"/>
                  </a:cubicBezTo>
                  <a:cubicBezTo>
                    <a:pt x="457" y="518"/>
                    <a:pt x="460" y="482"/>
                    <a:pt x="443" y="460"/>
                  </a:cubicBezTo>
                  <a:lnTo>
                    <a:pt x="103" y="21"/>
                  </a:lnTo>
                  <a:cubicBezTo>
                    <a:pt x="93" y="8"/>
                    <a:pt x="7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8"/>
            <p:cNvSpPr/>
            <p:nvPr/>
          </p:nvSpPr>
          <p:spPr>
            <a:xfrm>
              <a:off x="7044395" y="2376915"/>
              <a:ext cx="200685" cy="33570"/>
            </a:xfrm>
            <a:custGeom>
              <a:avLst/>
              <a:gdLst/>
              <a:ahLst/>
              <a:cxnLst/>
              <a:rect l="l" t="t" r="r" b="b"/>
              <a:pathLst>
                <a:path w="6833" h="1143" extrusionOk="0">
                  <a:moveTo>
                    <a:pt x="3873" y="1"/>
                  </a:moveTo>
                  <a:cubicBezTo>
                    <a:pt x="3303" y="1"/>
                    <a:pt x="2677" y="80"/>
                    <a:pt x="1916" y="247"/>
                  </a:cubicBezTo>
                  <a:cubicBezTo>
                    <a:pt x="1324" y="375"/>
                    <a:pt x="639" y="556"/>
                    <a:pt x="36" y="915"/>
                  </a:cubicBezTo>
                  <a:cubicBezTo>
                    <a:pt x="11" y="930"/>
                    <a:pt x="1" y="962"/>
                    <a:pt x="18" y="989"/>
                  </a:cubicBezTo>
                  <a:cubicBezTo>
                    <a:pt x="28" y="1007"/>
                    <a:pt x="45" y="1016"/>
                    <a:pt x="64" y="1016"/>
                  </a:cubicBezTo>
                  <a:cubicBezTo>
                    <a:pt x="73" y="1016"/>
                    <a:pt x="83" y="1014"/>
                    <a:pt x="92" y="1009"/>
                  </a:cubicBezTo>
                  <a:cubicBezTo>
                    <a:pt x="680" y="657"/>
                    <a:pt x="1354" y="482"/>
                    <a:pt x="1937" y="353"/>
                  </a:cubicBezTo>
                  <a:cubicBezTo>
                    <a:pt x="2689" y="188"/>
                    <a:pt x="3308" y="109"/>
                    <a:pt x="3870" y="109"/>
                  </a:cubicBezTo>
                  <a:cubicBezTo>
                    <a:pt x="4073" y="109"/>
                    <a:pt x="4269" y="119"/>
                    <a:pt x="4461" y="140"/>
                  </a:cubicBezTo>
                  <a:cubicBezTo>
                    <a:pt x="5372" y="235"/>
                    <a:pt x="6180" y="586"/>
                    <a:pt x="6732" y="1125"/>
                  </a:cubicBezTo>
                  <a:cubicBezTo>
                    <a:pt x="6742" y="1137"/>
                    <a:pt x="6757" y="1142"/>
                    <a:pt x="6771" y="1142"/>
                  </a:cubicBezTo>
                  <a:cubicBezTo>
                    <a:pt x="6785" y="1142"/>
                    <a:pt x="6799" y="1137"/>
                    <a:pt x="6811" y="1125"/>
                  </a:cubicBezTo>
                  <a:cubicBezTo>
                    <a:pt x="6832" y="1103"/>
                    <a:pt x="6832" y="1068"/>
                    <a:pt x="6811" y="1047"/>
                  </a:cubicBezTo>
                  <a:cubicBezTo>
                    <a:pt x="6238" y="490"/>
                    <a:pt x="5409" y="128"/>
                    <a:pt x="4472" y="32"/>
                  </a:cubicBezTo>
                  <a:cubicBezTo>
                    <a:pt x="4278" y="11"/>
                    <a:pt x="4079" y="1"/>
                    <a:pt x="3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8"/>
            <p:cNvSpPr/>
            <p:nvPr/>
          </p:nvSpPr>
          <p:spPr>
            <a:xfrm>
              <a:off x="7088832" y="2398854"/>
              <a:ext cx="87141" cy="10573"/>
            </a:xfrm>
            <a:custGeom>
              <a:avLst/>
              <a:gdLst/>
              <a:ahLst/>
              <a:cxnLst/>
              <a:rect l="l" t="t" r="r" b="b"/>
              <a:pathLst>
                <a:path w="2967" h="360" extrusionOk="0">
                  <a:moveTo>
                    <a:pt x="1877" y="0"/>
                  </a:moveTo>
                  <a:cubicBezTo>
                    <a:pt x="1297" y="0"/>
                    <a:pt x="694" y="113"/>
                    <a:pt x="50" y="250"/>
                  </a:cubicBezTo>
                  <a:cubicBezTo>
                    <a:pt x="19" y="257"/>
                    <a:pt x="0" y="286"/>
                    <a:pt x="7" y="317"/>
                  </a:cubicBezTo>
                  <a:cubicBezTo>
                    <a:pt x="11" y="341"/>
                    <a:pt x="36" y="360"/>
                    <a:pt x="60" y="360"/>
                  </a:cubicBezTo>
                  <a:cubicBezTo>
                    <a:pt x="64" y="360"/>
                    <a:pt x="67" y="357"/>
                    <a:pt x="73" y="357"/>
                  </a:cubicBezTo>
                  <a:cubicBezTo>
                    <a:pt x="711" y="222"/>
                    <a:pt x="1308" y="110"/>
                    <a:pt x="1879" y="110"/>
                  </a:cubicBezTo>
                  <a:cubicBezTo>
                    <a:pt x="2225" y="110"/>
                    <a:pt x="2561" y="151"/>
                    <a:pt x="2891" y="253"/>
                  </a:cubicBezTo>
                  <a:cubicBezTo>
                    <a:pt x="2896" y="255"/>
                    <a:pt x="2902" y="255"/>
                    <a:pt x="2907" y="255"/>
                  </a:cubicBezTo>
                  <a:cubicBezTo>
                    <a:pt x="2930" y="255"/>
                    <a:pt x="2951" y="241"/>
                    <a:pt x="2958" y="217"/>
                  </a:cubicBezTo>
                  <a:cubicBezTo>
                    <a:pt x="2966" y="189"/>
                    <a:pt x="2951" y="158"/>
                    <a:pt x="2922" y="149"/>
                  </a:cubicBezTo>
                  <a:cubicBezTo>
                    <a:pt x="2580" y="43"/>
                    <a:pt x="2233" y="0"/>
                    <a:pt x="1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8"/>
            <p:cNvSpPr/>
            <p:nvPr/>
          </p:nvSpPr>
          <p:spPr>
            <a:xfrm>
              <a:off x="6998695" y="2503382"/>
              <a:ext cx="166322" cy="64203"/>
            </a:xfrm>
            <a:custGeom>
              <a:avLst/>
              <a:gdLst/>
              <a:ahLst/>
              <a:cxnLst/>
              <a:rect l="l" t="t" r="r" b="b"/>
              <a:pathLst>
                <a:path w="5663" h="2186" extrusionOk="0">
                  <a:moveTo>
                    <a:pt x="61" y="1"/>
                  </a:moveTo>
                  <a:cubicBezTo>
                    <a:pt x="45" y="1"/>
                    <a:pt x="28" y="8"/>
                    <a:pt x="17" y="22"/>
                  </a:cubicBezTo>
                  <a:cubicBezTo>
                    <a:pt x="0" y="45"/>
                    <a:pt x="3" y="81"/>
                    <a:pt x="29" y="99"/>
                  </a:cubicBezTo>
                  <a:cubicBezTo>
                    <a:pt x="1626" y="1301"/>
                    <a:pt x="3606" y="2043"/>
                    <a:pt x="5601" y="2185"/>
                  </a:cubicBezTo>
                  <a:lnTo>
                    <a:pt x="5605" y="2185"/>
                  </a:lnTo>
                  <a:cubicBezTo>
                    <a:pt x="5634" y="2185"/>
                    <a:pt x="5658" y="2163"/>
                    <a:pt x="5661" y="2136"/>
                  </a:cubicBezTo>
                  <a:cubicBezTo>
                    <a:pt x="5662" y="2106"/>
                    <a:pt x="5640" y="2079"/>
                    <a:pt x="5608" y="2077"/>
                  </a:cubicBezTo>
                  <a:cubicBezTo>
                    <a:pt x="3634" y="1935"/>
                    <a:pt x="1676" y="1201"/>
                    <a:pt x="94" y="12"/>
                  </a:cubicBezTo>
                  <a:cubicBezTo>
                    <a:pt x="85" y="4"/>
                    <a:pt x="73"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8"/>
            <p:cNvSpPr/>
            <p:nvPr/>
          </p:nvSpPr>
          <p:spPr>
            <a:xfrm>
              <a:off x="7032852" y="2509373"/>
              <a:ext cx="76186" cy="34245"/>
            </a:xfrm>
            <a:custGeom>
              <a:avLst/>
              <a:gdLst/>
              <a:ahLst/>
              <a:cxnLst/>
              <a:rect l="l" t="t" r="r" b="b"/>
              <a:pathLst>
                <a:path w="2594" h="1166" extrusionOk="0">
                  <a:moveTo>
                    <a:pt x="64" y="0"/>
                  </a:moveTo>
                  <a:cubicBezTo>
                    <a:pt x="43" y="0"/>
                    <a:pt x="23" y="12"/>
                    <a:pt x="13" y="32"/>
                  </a:cubicBezTo>
                  <a:cubicBezTo>
                    <a:pt x="1" y="59"/>
                    <a:pt x="13" y="93"/>
                    <a:pt x="40" y="104"/>
                  </a:cubicBezTo>
                  <a:cubicBezTo>
                    <a:pt x="849" y="482"/>
                    <a:pt x="1681" y="838"/>
                    <a:pt x="2513" y="1163"/>
                  </a:cubicBezTo>
                  <a:cubicBezTo>
                    <a:pt x="2518" y="1164"/>
                    <a:pt x="2526" y="1165"/>
                    <a:pt x="2533" y="1165"/>
                  </a:cubicBezTo>
                  <a:cubicBezTo>
                    <a:pt x="2555" y="1165"/>
                    <a:pt x="2575" y="1151"/>
                    <a:pt x="2584" y="1133"/>
                  </a:cubicBezTo>
                  <a:cubicBezTo>
                    <a:pt x="2594" y="1104"/>
                    <a:pt x="2580" y="1071"/>
                    <a:pt x="2551" y="1061"/>
                  </a:cubicBezTo>
                  <a:cubicBezTo>
                    <a:pt x="1724" y="737"/>
                    <a:pt x="895" y="382"/>
                    <a:pt x="86" y="5"/>
                  </a:cubicBezTo>
                  <a:cubicBezTo>
                    <a:pt x="79" y="2"/>
                    <a:pt x="72"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8"/>
            <p:cNvSpPr/>
            <p:nvPr/>
          </p:nvSpPr>
          <p:spPr>
            <a:xfrm>
              <a:off x="7067538" y="2504792"/>
              <a:ext cx="27637" cy="12688"/>
            </a:xfrm>
            <a:custGeom>
              <a:avLst/>
              <a:gdLst/>
              <a:ahLst/>
              <a:cxnLst/>
              <a:rect l="l" t="t" r="r" b="b"/>
              <a:pathLst>
                <a:path w="941" h="432" extrusionOk="0">
                  <a:moveTo>
                    <a:pt x="64" y="0"/>
                  </a:moveTo>
                  <a:cubicBezTo>
                    <a:pt x="42" y="0"/>
                    <a:pt x="21" y="14"/>
                    <a:pt x="13" y="35"/>
                  </a:cubicBezTo>
                  <a:cubicBezTo>
                    <a:pt x="0" y="64"/>
                    <a:pt x="14" y="95"/>
                    <a:pt x="43" y="107"/>
                  </a:cubicBezTo>
                  <a:lnTo>
                    <a:pt x="856" y="428"/>
                  </a:lnTo>
                  <a:cubicBezTo>
                    <a:pt x="862" y="430"/>
                    <a:pt x="869" y="431"/>
                    <a:pt x="876" y="431"/>
                  </a:cubicBezTo>
                  <a:cubicBezTo>
                    <a:pt x="897" y="431"/>
                    <a:pt x="919" y="420"/>
                    <a:pt x="927" y="399"/>
                  </a:cubicBezTo>
                  <a:cubicBezTo>
                    <a:pt x="940" y="370"/>
                    <a:pt x="926" y="337"/>
                    <a:pt x="897" y="327"/>
                  </a:cubicBezTo>
                  <a:lnTo>
                    <a:pt x="84" y="4"/>
                  </a:lnTo>
                  <a:cubicBezTo>
                    <a:pt x="78" y="1"/>
                    <a:pt x="7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8"/>
            <p:cNvSpPr/>
            <p:nvPr/>
          </p:nvSpPr>
          <p:spPr>
            <a:xfrm>
              <a:off x="7145751" y="2491634"/>
              <a:ext cx="11278" cy="6168"/>
            </a:xfrm>
            <a:custGeom>
              <a:avLst/>
              <a:gdLst/>
              <a:ahLst/>
              <a:cxnLst/>
              <a:rect l="l" t="t" r="r" b="b"/>
              <a:pathLst>
                <a:path w="384" h="210" extrusionOk="0">
                  <a:moveTo>
                    <a:pt x="65" y="0"/>
                  </a:moveTo>
                  <a:cubicBezTo>
                    <a:pt x="42" y="0"/>
                    <a:pt x="21" y="13"/>
                    <a:pt x="13" y="35"/>
                  </a:cubicBezTo>
                  <a:cubicBezTo>
                    <a:pt x="0" y="63"/>
                    <a:pt x="15" y="95"/>
                    <a:pt x="43" y="106"/>
                  </a:cubicBezTo>
                  <a:lnTo>
                    <a:pt x="299" y="207"/>
                  </a:lnTo>
                  <a:cubicBezTo>
                    <a:pt x="305" y="209"/>
                    <a:pt x="312" y="210"/>
                    <a:pt x="319" y="210"/>
                  </a:cubicBezTo>
                  <a:cubicBezTo>
                    <a:pt x="342" y="210"/>
                    <a:pt x="362" y="199"/>
                    <a:pt x="371" y="177"/>
                  </a:cubicBezTo>
                  <a:cubicBezTo>
                    <a:pt x="383" y="149"/>
                    <a:pt x="369" y="116"/>
                    <a:pt x="341" y="106"/>
                  </a:cubicBezTo>
                  <a:lnTo>
                    <a:pt x="84" y="3"/>
                  </a:lnTo>
                  <a:cubicBezTo>
                    <a:pt x="78" y="1"/>
                    <a:pt x="71"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8"/>
            <p:cNvSpPr/>
            <p:nvPr/>
          </p:nvSpPr>
          <p:spPr>
            <a:xfrm>
              <a:off x="7213742" y="2310186"/>
              <a:ext cx="21205" cy="28195"/>
            </a:xfrm>
            <a:custGeom>
              <a:avLst/>
              <a:gdLst/>
              <a:ahLst/>
              <a:cxnLst/>
              <a:rect l="l" t="t" r="r" b="b"/>
              <a:pathLst>
                <a:path w="722" h="960" extrusionOk="0">
                  <a:moveTo>
                    <a:pt x="659" y="0"/>
                  </a:moveTo>
                  <a:cubicBezTo>
                    <a:pt x="640" y="0"/>
                    <a:pt x="620" y="11"/>
                    <a:pt x="610" y="29"/>
                  </a:cubicBezTo>
                  <a:cubicBezTo>
                    <a:pt x="449" y="333"/>
                    <a:pt x="252" y="613"/>
                    <a:pt x="21" y="867"/>
                  </a:cubicBezTo>
                  <a:cubicBezTo>
                    <a:pt x="1" y="889"/>
                    <a:pt x="1" y="925"/>
                    <a:pt x="24" y="945"/>
                  </a:cubicBezTo>
                  <a:cubicBezTo>
                    <a:pt x="35" y="954"/>
                    <a:pt x="49" y="959"/>
                    <a:pt x="62" y="959"/>
                  </a:cubicBezTo>
                  <a:cubicBezTo>
                    <a:pt x="76" y="959"/>
                    <a:pt x="91" y="954"/>
                    <a:pt x="102" y="941"/>
                  </a:cubicBezTo>
                  <a:cubicBezTo>
                    <a:pt x="340" y="682"/>
                    <a:pt x="543" y="392"/>
                    <a:pt x="707" y="81"/>
                  </a:cubicBezTo>
                  <a:cubicBezTo>
                    <a:pt x="721" y="55"/>
                    <a:pt x="712" y="21"/>
                    <a:pt x="684" y="7"/>
                  </a:cubicBezTo>
                  <a:cubicBezTo>
                    <a:pt x="676"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8"/>
            <p:cNvSpPr/>
            <p:nvPr/>
          </p:nvSpPr>
          <p:spPr>
            <a:xfrm>
              <a:off x="7195797" y="2314092"/>
              <a:ext cx="13833" cy="13158"/>
            </a:xfrm>
            <a:custGeom>
              <a:avLst/>
              <a:gdLst/>
              <a:ahLst/>
              <a:cxnLst/>
              <a:rect l="l" t="t" r="r" b="b"/>
              <a:pathLst>
                <a:path w="471" h="448" extrusionOk="0">
                  <a:moveTo>
                    <a:pt x="409" y="1"/>
                  </a:moveTo>
                  <a:cubicBezTo>
                    <a:pt x="395" y="1"/>
                    <a:pt x="382" y="6"/>
                    <a:pt x="371" y="16"/>
                  </a:cubicBezTo>
                  <a:lnTo>
                    <a:pt x="25" y="352"/>
                  </a:lnTo>
                  <a:cubicBezTo>
                    <a:pt x="4" y="373"/>
                    <a:pt x="1" y="409"/>
                    <a:pt x="22" y="430"/>
                  </a:cubicBezTo>
                  <a:cubicBezTo>
                    <a:pt x="34" y="442"/>
                    <a:pt x="48" y="447"/>
                    <a:pt x="62" y="447"/>
                  </a:cubicBezTo>
                  <a:cubicBezTo>
                    <a:pt x="76" y="447"/>
                    <a:pt x="89" y="442"/>
                    <a:pt x="101" y="433"/>
                  </a:cubicBezTo>
                  <a:lnTo>
                    <a:pt x="448" y="96"/>
                  </a:lnTo>
                  <a:cubicBezTo>
                    <a:pt x="469" y="74"/>
                    <a:pt x="471" y="39"/>
                    <a:pt x="450" y="17"/>
                  </a:cubicBezTo>
                  <a:cubicBezTo>
                    <a:pt x="438" y="6"/>
                    <a:pt x="424" y="1"/>
                    <a:pt x="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8"/>
            <p:cNvSpPr/>
            <p:nvPr/>
          </p:nvSpPr>
          <p:spPr>
            <a:xfrm>
              <a:off x="6992880" y="2264692"/>
              <a:ext cx="160096" cy="141035"/>
            </a:xfrm>
            <a:custGeom>
              <a:avLst/>
              <a:gdLst/>
              <a:ahLst/>
              <a:cxnLst/>
              <a:rect l="l" t="t" r="r" b="b"/>
              <a:pathLst>
                <a:path w="5451" h="4802" extrusionOk="0">
                  <a:moveTo>
                    <a:pt x="5391" y="0"/>
                  </a:moveTo>
                  <a:cubicBezTo>
                    <a:pt x="5375" y="0"/>
                    <a:pt x="5360" y="7"/>
                    <a:pt x="5349" y="19"/>
                  </a:cubicBezTo>
                  <a:cubicBezTo>
                    <a:pt x="3808" y="1825"/>
                    <a:pt x="2018" y="3400"/>
                    <a:pt x="31" y="4699"/>
                  </a:cubicBezTo>
                  <a:cubicBezTo>
                    <a:pt x="7" y="4717"/>
                    <a:pt x="0" y="4751"/>
                    <a:pt x="16" y="4775"/>
                  </a:cubicBezTo>
                  <a:cubicBezTo>
                    <a:pt x="27" y="4793"/>
                    <a:pt x="44" y="4801"/>
                    <a:pt x="63" y="4801"/>
                  </a:cubicBezTo>
                  <a:cubicBezTo>
                    <a:pt x="73" y="4801"/>
                    <a:pt x="81" y="4797"/>
                    <a:pt x="91" y="4791"/>
                  </a:cubicBezTo>
                  <a:cubicBezTo>
                    <a:pt x="2086" y="3487"/>
                    <a:pt x="3882" y="1904"/>
                    <a:pt x="5432" y="90"/>
                  </a:cubicBezTo>
                  <a:cubicBezTo>
                    <a:pt x="5450" y="67"/>
                    <a:pt x="5449" y="33"/>
                    <a:pt x="5426" y="13"/>
                  </a:cubicBezTo>
                  <a:cubicBezTo>
                    <a:pt x="5416" y="5"/>
                    <a:pt x="5404" y="0"/>
                    <a:pt x="5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8"/>
            <p:cNvSpPr/>
            <p:nvPr/>
          </p:nvSpPr>
          <p:spPr>
            <a:xfrm>
              <a:off x="7071327" y="2285368"/>
              <a:ext cx="42616" cy="41882"/>
            </a:xfrm>
            <a:custGeom>
              <a:avLst/>
              <a:gdLst/>
              <a:ahLst/>
              <a:cxnLst/>
              <a:rect l="l" t="t" r="r" b="b"/>
              <a:pathLst>
                <a:path w="1451" h="1426" extrusionOk="0">
                  <a:moveTo>
                    <a:pt x="1390" y="1"/>
                  </a:moveTo>
                  <a:cubicBezTo>
                    <a:pt x="1376" y="1"/>
                    <a:pt x="1361" y="6"/>
                    <a:pt x="1351" y="17"/>
                  </a:cubicBezTo>
                  <a:lnTo>
                    <a:pt x="22" y="1330"/>
                  </a:lnTo>
                  <a:cubicBezTo>
                    <a:pt x="1" y="1351"/>
                    <a:pt x="1" y="1387"/>
                    <a:pt x="22" y="1408"/>
                  </a:cubicBezTo>
                  <a:cubicBezTo>
                    <a:pt x="34" y="1420"/>
                    <a:pt x="46" y="1425"/>
                    <a:pt x="62" y="1425"/>
                  </a:cubicBezTo>
                  <a:cubicBezTo>
                    <a:pt x="76" y="1425"/>
                    <a:pt x="90" y="1420"/>
                    <a:pt x="100" y="1408"/>
                  </a:cubicBezTo>
                  <a:lnTo>
                    <a:pt x="1429" y="95"/>
                  </a:lnTo>
                  <a:cubicBezTo>
                    <a:pt x="1451" y="74"/>
                    <a:pt x="1451" y="38"/>
                    <a:pt x="1429" y="17"/>
                  </a:cubicBezTo>
                  <a:cubicBezTo>
                    <a:pt x="1418" y="6"/>
                    <a:pt x="1404" y="1"/>
                    <a:pt x="1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8"/>
            <p:cNvSpPr/>
            <p:nvPr/>
          </p:nvSpPr>
          <p:spPr>
            <a:xfrm>
              <a:off x="7091211" y="2267071"/>
              <a:ext cx="13775" cy="14421"/>
            </a:xfrm>
            <a:custGeom>
              <a:avLst/>
              <a:gdLst/>
              <a:ahLst/>
              <a:cxnLst/>
              <a:rect l="l" t="t" r="r" b="b"/>
              <a:pathLst>
                <a:path w="469" h="491" extrusionOk="0">
                  <a:moveTo>
                    <a:pt x="406" y="0"/>
                  </a:moveTo>
                  <a:cubicBezTo>
                    <a:pt x="391" y="0"/>
                    <a:pt x="377" y="6"/>
                    <a:pt x="368" y="18"/>
                  </a:cubicBezTo>
                  <a:lnTo>
                    <a:pt x="22" y="399"/>
                  </a:lnTo>
                  <a:cubicBezTo>
                    <a:pt x="0" y="421"/>
                    <a:pt x="2" y="456"/>
                    <a:pt x="26" y="476"/>
                  </a:cubicBezTo>
                  <a:cubicBezTo>
                    <a:pt x="36" y="485"/>
                    <a:pt x="50" y="490"/>
                    <a:pt x="63" y="490"/>
                  </a:cubicBezTo>
                  <a:cubicBezTo>
                    <a:pt x="77" y="490"/>
                    <a:pt x="91" y="485"/>
                    <a:pt x="101" y="472"/>
                  </a:cubicBezTo>
                  <a:lnTo>
                    <a:pt x="447" y="92"/>
                  </a:lnTo>
                  <a:cubicBezTo>
                    <a:pt x="469" y="70"/>
                    <a:pt x="467" y="35"/>
                    <a:pt x="443" y="15"/>
                  </a:cubicBezTo>
                  <a:cubicBezTo>
                    <a:pt x="433" y="5"/>
                    <a:pt x="419" y="0"/>
                    <a:pt x="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8"/>
            <p:cNvSpPr/>
            <p:nvPr/>
          </p:nvSpPr>
          <p:spPr>
            <a:xfrm>
              <a:off x="7103340" y="2201488"/>
              <a:ext cx="15126" cy="13158"/>
            </a:xfrm>
            <a:custGeom>
              <a:avLst/>
              <a:gdLst/>
              <a:ahLst/>
              <a:cxnLst/>
              <a:rect l="l" t="t" r="r" b="b"/>
              <a:pathLst>
                <a:path w="515" h="448" extrusionOk="0">
                  <a:moveTo>
                    <a:pt x="455" y="1"/>
                  </a:moveTo>
                  <a:cubicBezTo>
                    <a:pt x="442" y="1"/>
                    <a:pt x="429" y="5"/>
                    <a:pt x="419" y="13"/>
                  </a:cubicBezTo>
                  <a:lnTo>
                    <a:pt x="26" y="352"/>
                  </a:lnTo>
                  <a:cubicBezTo>
                    <a:pt x="2" y="372"/>
                    <a:pt x="0" y="405"/>
                    <a:pt x="20" y="429"/>
                  </a:cubicBezTo>
                  <a:cubicBezTo>
                    <a:pt x="30" y="441"/>
                    <a:pt x="44" y="448"/>
                    <a:pt x="61" y="448"/>
                  </a:cubicBezTo>
                  <a:cubicBezTo>
                    <a:pt x="73" y="448"/>
                    <a:pt x="86" y="445"/>
                    <a:pt x="97" y="433"/>
                  </a:cubicBezTo>
                  <a:lnTo>
                    <a:pt x="490" y="96"/>
                  </a:lnTo>
                  <a:cubicBezTo>
                    <a:pt x="513" y="76"/>
                    <a:pt x="514" y="42"/>
                    <a:pt x="496" y="19"/>
                  </a:cubicBezTo>
                  <a:cubicBezTo>
                    <a:pt x="485" y="7"/>
                    <a:pt x="470" y="1"/>
                    <a:pt x="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8"/>
            <p:cNvSpPr/>
            <p:nvPr/>
          </p:nvSpPr>
          <p:spPr>
            <a:xfrm>
              <a:off x="7130948" y="2319261"/>
              <a:ext cx="14039" cy="9105"/>
            </a:xfrm>
            <a:custGeom>
              <a:avLst/>
              <a:gdLst/>
              <a:ahLst/>
              <a:cxnLst/>
              <a:rect l="l" t="t" r="r" b="b"/>
              <a:pathLst>
                <a:path w="478" h="310" extrusionOk="0">
                  <a:moveTo>
                    <a:pt x="417" y="0"/>
                  </a:moveTo>
                  <a:cubicBezTo>
                    <a:pt x="404" y="0"/>
                    <a:pt x="392" y="4"/>
                    <a:pt x="382" y="12"/>
                  </a:cubicBezTo>
                  <a:cubicBezTo>
                    <a:pt x="282" y="96"/>
                    <a:pt x="168" y="160"/>
                    <a:pt x="44" y="203"/>
                  </a:cubicBezTo>
                  <a:cubicBezTo>
                    <a:pt x="16" y="212"/>
                    <a:pt x="0" y="244"/>
                    <a:pt x="12" y="273"/>
                  </a:cubicBezTo>
                  <a:cubicBezTo>
                    <a:pt x="19" y="296"/>
                    <a:pt x="40" y="310"/>
                    <a:pt x="63" y="310"/>
                  </a:cubicBezTo>
                  <a:cubicBezTo>
                    <a:pt x="70" y="310"/>
                    <a:pt x="76" y="310"/>
                    <a:pt x="80" y="307"/>
                  </a:cubicBezTo>
                  <a:cubicBezTo>
                    <a:pt x="215" y="259"/>
                    <a:pt x="340" y="189"/>
                    <a:pt x="450" y="96"/>
                  </a:cubicBezTo>
                  <a:cubicBezTo>
                    <a:pt x="474" y="79"/>
                    <a:pt x="477" y="44"/>
                    <a:pt x="457" y="19"/>
                  </a:cubicBezTo>
                  <a:cubicBezTo>
                    <a:pt x="448" y="7"/>
                    <a:pt x="432" y="0"/>
                    <a:pt x="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8"/>
            <p:cNvSpPr/>
            <p:nvPr/>
          </p:nvSpPr>
          <p:spPr>
            <a:xfrm>
              <a:off x="6789728" y="2253590"/>
              <a:ext cx="115336" cy="142679"/>
            </a:xfrm>
            <a:custGeom>
              <a:avLst/>
              <a:gdLst/>
              <a:ahLst/>
              <a:cxnLst/>
              <a:rect l="l" t="t" r="r" b="b"/>
              <a:pathLst>
                <a:path w="3927" h="4858" extrusionOk="0">
                  <a:moveTo>
                    <a:pt x="60" y="1"/>
                  </a:moveTo>
                  <a:cubicBezTo>
                    <a:pt x="46" y="1"/>
                    <a:pt x="31" y="6"/>
                    <a:pt x="20" y="18"/>
                  </a:cubicBezTo>
                  <a:cubicBezTo>
                    <a:pt x="0" y="39"/>
                    <a:pt x="0" y="74"/>
                    <a:pt x="24" y="95"/>
                  </a:cubicBezTo>
                  <a:cubicBezTo>
                    <a:pt x="1520" y="1476"/>
                    <a:pt x="2796" y="3070"/>
                    <a:pt x="3815" y="4830"/>
                  </a:cubicBezTo>
                  <a:cubicBezTo>
                    <a:pt x="3827" y="4847"/>
                    <a:pt x="3844" y="4857"/>
                    <a:pt x="3864" y="4857"/>
                  </a:cubicBezTo>
                  <a:cubicBezTo>
                    <a:pt x="3872" y="4857"/>
                    <a:pt x="3882" y="4853"/>
                    <a:pt x="3891" y="4852"/>
                  </a:cubicBezTo>
                  <a:cubicBezTo>
                    <a:pt x="3915" y="4837"/>
                    <a:pt x="3926" y="4803"/>
                    <a:pt x="3911" y="4776"/>
                  </a:cubicBezTo>
                  <a:cubicBezTo>
                    <a:pt x="2883" y="3006"/>
                    <a:pt x="1601" y="1404"/>
                    <a:pt x="97" y="15"/>
                  </a:cubicBezTo>
                  <a:cubicBezTo>
                    <a:pt x="87" y="6"/>
                    <a:pt x="7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8"/>
            <p:cNvSpPr/>
            <p:nvPr/>
          </p:nvSpPr>
          <p:spPr>
            <a:xfrm>
              <a:off x="6820008" y="2261491"/>
              <a:ext cx="23643" cy="28371"/>
            </a:xfrm>
            <a:custGeom>
              <a:avLst/>
              <a:gdLst/>
              <a:ahLst/>
              <a:cxnLst/>
              <a:rect l="l" t="t" r="r" b="b"/>
              <a:pathLst>
                <a:path w="805" h="966" extrusionOk="0">
                  <a:moveTo>
                    <a:pt x="63" y="0"/>
                  </a:moveTo>
                  <a:cubicBezTo>
                    <a:pt x="51" y="0"/>
                    <a:pt x="39" y="4"/>
                    <a:pt x="29" y="13"/>
                  </a:cubicBezTo>
                  <a:cubicBezTo>
                    <a:pt x="6" y="31"/>
                    <a:pt x="0" y="67"/>
                    <a:pt x="20" y="89"/>
                  </a:cubicBezTo>
                  <a:lnTo>
                    <a:pt x="701" y="944"/>
                  </a:lnTo>
                  <a:cubicBezTo>
                    <a:pt x="711" y="958"/>
                    <a:pt x="727" y="965"/>
                    <a:pt x="744" y="965"/>
                  </a:cubicBezTo>
                  <a:cubicBezTo>
                    <a:pt x="755" y="965"/>
                    <a:pt x="768" y="961"/>
                    <a:pt x="776" y="952"/>
                  </a:cubicBezTo>
                  <a:cubicBezTo>
                    <a:pt x="801" y="935"/>
                    <a:pt x="805" y="900"/>
                    <a:pt x="786" y="876"/>
                  </a:cubicBezTo>
                  <a:lnTo>
                    <a:pt x="106" y="21"/>
                  </a:lnTo>
                  <a:cubicBezTo>
                    <a:pt x="96" y="8"/>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8"/>
            <p:cNvSpPr/>
            <p:nvPr/>
          </p:nvSpPr>
          <p:spPr>
            <a:xfrm>
              <a:off x="6792929" y="2210622"/>
              <a:ext cx="12042" cy="10838"/>
            </a:xfrm>
            <a:custGeom>
              <a:avLst/>
              <a:gdLst/>
              <a:ahLst/>
              <a:cxnLst/>
              <a:rect l="l" t="t" r="r" b="b"/>
              <a:pathLst>
                <a:path w="410" h="369" extrusionOk="0">
                  <a:moveTo>
                    <a:pt x="62" y="0"/>
                  </a:moveTo>
                  <a:cubicBezTo>
                    <a:pt x="50" y="0"/>
                    <a:pt x="38" y="4"/>
                    <a:pt x="28" y="13"/>
                  </a:cubicBezTo>
                  <a:cubicBezTo>
                    <a:pt x="4" y="30"/>
                    <a:pt x="1" y="65"/>
                    <a:pt x="21" y="90"/>
                  </a:cubicBezTo>
                  <a:cubicBezTo>
                    <a:pt x="106" y="194"/>
                    <a:pt x="206" y="285"/>
                    <a:pt x="317" y="360"/>
                  </a:cubicBezTo>
                  <a:cubicBezTo>
                    <a:pt x="327" y="365"/>
                    <a:pt x="337" y="369"/>
                    <a:pt x="348" y="369"/>
                  </a:cubicBezTo>
                  <a:cubicBezTo>
                    <a:pt x="365" y="369"/>
                    <a:pt x="381" y="360"/>
                    <a:pt x="392" y="346"/>
                  </a:cubicBezTo>
                  <a:cubicBezTo>
                    <a:pt x="410" y="320"/>
                    <a:pt x="402" y="286"/>
                    <a:pt x="378" y="269"/>
                  </a:cubicBezTo>
                  <a:cubicBezTo>
                    <a:pt x="274" y="199"/>
                    <a:pt x="182" y="115"/>
                    <a:pt x="103" y="20"/>
                  </a:cubicBezTo>
                  <a:cubicBezTo>
                    <a:pt x="94" y="7"/>
                    <a:pt x="7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8"/>
            <p:cNvSpPr/>
            <p:nvPr/>
          </p:nvSpPr>
          <p:spPr>
            <a:xfrm>
              <a:off x="6679561" y="2241519"/>
              <a:ext cx="12218" cy="31602"/>
            </a:xfrm>
            <a:custGeom>
              <a:avLst/>
              <a:gdLst/>
              <a:ahLst/>
              <a:cxnLst/>
              <a:rect l="l" t="t" r="r" b="b"/>
              <a:pathLst>
                <a:path w="416" h="1076" extrusionOk="0">
                  <a:moveTo>
                    <a:pt x="60" y="1"/>
                  </a:moveTo>
                  <a:cubicBezTo>
                    <a:pt x="55" y="1"/>
                    <a:pt x="49" y="2"/>
                    <a:pt x="44" y="3"/>
                  </a:cubicBezTo>
                  <a:cubicBezTo>
                    <a:pt x="16" y="13"/>
                    <a:pt x="0" y="43"/>
                    <a:pt x="9" y="72"/>
                  </a:cubicBezTo>
                  <a:lnTo>
                    <a:pt x="303" y="1036"/>
                  </a:lnTo>
                  <a:cubicBezTo>
                    <a:pt x="310" y="1060"/>
                    <a:pt x="332" y="1076"/>
                    <a:pt x="356" y="1076"/>
                  </a:cubicBezTo>
                  <a:cubicBezTo>
                    <a:pt x="360" y="1076"/>
                    <a:pt x="366" y="1076"/>
                    <a:pt x="372" y="1071"/>
                  </a:cubicBezTo>
                  <a:cubicBezTo>
                    <a:pt x="400" y="1063"/>
                    <a:pt x="416" y="1033"/>
                    <a:pt x="407" y="1004"/>
                  </a:cubicBezTo>
                  <a:lnTo>
                    <a:pt x="111" y="39"/>
                  </a:lnTo>
                  <a:cubicBezTo>
                    <a:pt x="104" y="16"/>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8"/>
            <p:cNvSpPr/>
            <p:nvPr/>
          </p:nvSpPr>
          <p:spPr>
            <a:xfrm>
              <a:off x="6701794" y="2247158"/>
              <a:ext cx="6638" cy="22439"/>
            </a:xfrm>
            <a:custGeom>
              <a:avLst/>
              <a:gdLst/>
              <a:ahLst/>
              <a:cxnLst/>
              <a:rect l="l" t="t" r="r" b="b"/>
              <a:pathLst>
                <a:path w="226" h="764" extrusionOk="0">
                  <a:moveTo>
                    <a:pt x="60" y="0"/>
                  </a:moveTo>
                  <a:cubicBezTo>
                    <a:pt x="57" y="0"/>
                    <a:pt x="55" y="0"/>
                    <a:pt x="52" y="1"/>
                  </a:cubicBezTo>
                  <a:cubicBezTo>
                    <a:pt x="22" y="4"/>
                    <a:pt x="1" y="32"/>
                    <a:pt x="6" y="63"/>
                  </a:cubicBezTo>
                  <a:lnTo>
                    <a:pt x="110" y="718"/>
                  </a:lnTo>
                  <a:cubicBezTo>
                    <a:pt x="115" y="744"/>
                    <a:pt x="137" y="764"/>
                    <a:pt x="164" y="764"/>
                  </a:cubicBezTo>
                  <a:lnTo>
                    <a:pt x="173" y="764"/>
                  </a:lnTo>
                  <a:cubicBezTo>
                    <a:pt x="203" y="761"/>
                    <a:pt x="226" y="733"/>
                    <a:pt x="220" y="701"/>
                  </a:cubicBezTo>
                  <a:lnTo>
                    <a:pt x="115" y="46"/>
                  </a:lnTo>
                  <a:cubicBezTo>
                    <a:pt x="111" y="19"/>
                    <a:pt x="87"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8"/>
            <p:cNvSpPr/>
            <p:nvPr/>
          </p:nvSpPr>
          <p:spPr>
            <a:xfrm>
              <a:off x="6739652" y="2240638"/>
              <a:ext cx="4053" cy="17886"/>
            </a:xfrm>
            <a:custGeom>
              <a:avLst/>
              <a:gdLst/>
              <a:ahLst/>
              <a:cxnLst/>
              <a:rect l="l" t="t" r="r" b="b"/>
              <a:pathLst>
                <a:path w="138" h="609" extrusionOk="0">
                  <a:moveTo>
                    <a:pt x="61" y="0"/>
                  </a:moveTo>
                  <a:cubicBezTo>
                    <a:pt x="59" y="0"/>
                    <a:pt x="57" y="0"/>
                    <a:pt x="55" y="1"/>
                  </a:cubicBezTo>
                  <a:cubicBezTo>
                    <a:pt x="23" y="2"/>
                    <a:pt x="0" y="26"/>
                    <a:pt x="2" y="57"/>
                  </a:cubicBezTo>
                  <a:lnTo>
                    <a:pt x="28" y="557"/>
                  </a:lnTo>
                  <a:cubicBezTo>
                    <a:pt x="29" y="586"/>
                    <a:pt x="55" y="609"/>
                    <a:pt x="83" y="609"/>
                  </a:cubicBezTo>
                  <a:lnTo>
                    <a:pt x="84" y="609"/>
                  </a:lnTo>
                  <a:cubicBezTo>
                    <a:pt x="114" y="607"/>
                    <a:pt x="137" y="582"/>
                    <a:pt x="136" y="552"/>
                  </a:cubicBezTo>
                  <a:lnTo>
                    <a:pt x="112" y="52"/>
                  </a:lnTo>
                  <a:cubicBezTo>
                    <a:pt x="109" y="24"/>
                    <a:pt x="8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8"/>
            <p:cNvSpPr/>
            <p:nvPr/>
          </p:nvSpPr>
          <p:spPr>
            <a:xfrm>
              <a:off x="6420723" y="2212560"/>
              <a:ext cx="242596" cy="407274"/>
            </a:xfrm>
            <a:custGeom>
              <a:avLst/>
              <a:gdLst/>
              <a:ahLst/>
              <a:cxnLst/>
              <a:rect l="l" t="t" r="r" b="b"/>
              <a:pathLst>
                <a:path w="8260" h="13867" extrusionOk="0">
                  <a:moveTo>
                    <a:pt x="1928" y="0"/>
                  </a:moveTo>
                  <a:cubicBezTo>
                    <a:pt x="1922" y="0"/>
                    <a:pt x="1917" y="1"/>
                    <a:pt x="1912" y="2"/>
                  </a:cubicBezTo>
                  <a:lnTo>
                    <a:pt x="1910" y="2"/>
                  </a:lnTo>
                  <a:cubicBezTo>
                    <a:pt x="1890" y="7"/>
                    <a:pt x="1876" y="19"/>
                    <a:pt x="1869" y="39"/>
                  </a:cubicBezTo>
                  <a:cubicBezTo>
                    <a:pt x="1539" y="907"/>
                    <a:pt x="1" y="5433"/>
                    <a:pt x="1895" y="9769"/>
                  </a:cubicBezTo>
                  <a:cubicBezTo>
                    <a:pt x="1900" y="9783"/>
                    <a:pt x="1910" y="9796"/>
                    <a:pt x="1923" y="9803"/>
                  </a:cubicBezTo>
                  <a:cubicBezTo>
                    <a:pt x="2001" y="9840"/>
                    <a:pt x="2074" y="9881"/>
                    <a:pt x="2150" y="9918"/>
                  </a:cubicBezTo>
                  <a:cubicBezTo>
                    <a:pt x="2150" y="9918"/>
                    <a:pt x="2352" y="10024"/>
                    <a:pt x="2382" y="10040"/>
                  </a:cubicBezTo>
                  <a:cubicBezTo>
                    <a:pt x="2511" y="10111"/>
                    <a:pt x="2635" y="10182"/>
                    <a:pt x="2760" y="10256"/>
                  </a:cubicBezTo>
                  <a:lnTo>
                    <a:pt x="2839" y="10300"/>
                  </a:lnTo>
                  <a:cubicBezTo>
                    <a:pt x="2988" y="10387"/>
                    <a:pt x="3132" y="10478"/>
                    <a:pt x="3270" y="10566"/>
                  </a:cubicBezTo>
                  <a:lnTo>
                    <a:pt x="3369" y="10633"/>
                  </a:lnTo>
                  <a:cubicBezTo>
                    <a:pt x="3473" y="10702"/>
                    <a:pt x="3579" y="10772"/>
                    <a:pt x="3676" y="10843"/>
                  </a:cubicBezTo>
                  <a:lnTo>
                    <a:pt x="3851" y="10968"/>
                  </a:lnTo>
                  <a:cubicBezTo>
                    <a:pt x="3921" y="11018"/>
                    <a:pt x="3992" y="11071"/>
                    <a:pt x="4059" y="11120"/>
                  </a:cubicBezTo>
                  <a:lnTo>
                    <a:pt x="4227" y="11249"/>
                  </a:lnTo>
                  <a:cubicBezTo>
                    <a:pt x="4291" y="11300"/>
                    <a:pt x="4353" y="11350"/>
                    <a:pt x="4417" y="11400"/>
                  </a:cubicBezTo>
                  <a:lnTo>
                    <a:pt x="4586" y="11542"/>
                  </a:lnTo>
                  <a:cubicBezTo>
                    <a:pt x="4643" y="11589"/>
                    <a:pt x="4696" y="11633"/>
                    <a:pt x="4750" y="11680"/>
                  </a:cubicBezTo>
                  <a:cubicBezTo>
                    <a:pt x="4750" y="11680"/>
                    <a:pt x="5013" y="11917"/>
                    <a:pt x="5060" y="11959"/>
                  </a:cubicBezTo>
                  <a:lnTo>
                    <a:pt x="5191" y="12083"/>
                  </a:lnTo>
                  <a:cubicBezTo>
                    <a:pt x="5256" y="12146"/>
                    <a:pt x="5304" y="12190"/>
                    <a:pt x="5347" y="12231"/>
                  </a:cubicBezTo>
                  <a:cubicBezTo>
                    <a:pt x="5347" y="12231"/>
                    <a:pt x="5575" y="12461"/>
                    <a:pt x="5612" y="12500"/>
                  </a:cubicBezTo>
                  <a:cubicBezTo>
                    <a:pt x="5612" y="12500"/>
                    <a:pt x="5663" y="12553"/>
                    <a:pt x="5716" y="12614"/>
                  </a:cubicBezTo>
                  <a:cubicBezTo>
                    <a:pt x="5763" y="12666"/>
                    <a:pt x="5810" y="12715"/>
                    <a:pt x="5854" y="12762"/>
                  </a:cubicBezTo>
                  <a:lnTo>
                    <a:pt x="5945" y="12864"/>
                  </a:lnTo>
                  <a:lnTo>
                    <a:pt x="5946" y="12864"/>
                  </a:lnTo>
                  <a:lnTo>
                    <a:pt x="6022" y="12855"/>
                  </a:lnTo>
                  <a:lnTo>
                    <a:pt x="5975" y="12895"/>
                  </a:lnTo>
                  <a:lnTo>
                    <a:pt x="5973" y="12895"/>
                  </a:lnTo>
                  <a:lnTo>
                    <a:pt x="6076" y="13015"/>
                  </a:lnTo>
                  <a:lnTo>
                    <a:pt x="6274" y="13254"/>
                  </a:lnTo>
                  <a:lnTo>
                    <a:pt x="6453" y="13482"/>
                  </a:lnTo>
                  <a:lnTo>
                    <a:pt x="6613" y="13692"/>
                  </a:lnTo>
                  <a:lnTo>
                    <a:pt x="6720" y="13840"/>
                  </a:lnTo>
                  <a:cubicBezTo>
                    <a:pt x="6724" y="13848"/>
                    <a:pt x="6728" y="13852"/>
                    <a:pt x="6731" y="13855"/>
                  </a:cubicBezTo>
                  <a:cubicBezTo>
                    <a:pt x="6742" y="13862"/>
                    <a:pt x="6756" y="13866"/>
                    <a:pt x="6770" y="13866"/>
                  </a:cubicBezTo>
                  <a:cubicBezTo>
                    <a:pt x="6777" y="13866"/>
                    <a:pt x="6784" y="13865"/>
                    <a:pt x="6791" y="13863"/>
                  </a:cubicBezTo>
                  <a:lnTo>
                    <a:pt x="6798" y="13862"/>
                  </a:lnTo>
                  <a:lnTo>
                    <a:pt x="6802" y="13791"/>
                  </a:lnTo>
                  <a:lnTo>
                    <a:pt x="6826" y="13849"/>
                  </a:lnTo>
                  <a:lnTo>
                    <a:pt x="6865" y="13832"/>
                  </a:lnTo>
                  <a:cubicBezTo>
                    <a:pt x="6915" y="13813"/>
                    <a:pt x="6945" y="13802"/>
                    <a:pt x="6983" y="13791"/>
                  </a:cubicBezTo>
                  <a:lnTo>
                    <a:pt x="7076" y="13762"/>
                  </a:lnTo>
                  <a:cubicBezTo>
                    <a:pt x="7157" y="13742"/>
                    <a:pt x="7241" y="13725"/>
                    <a:pt x="7333" y="13714"/>
                  </a:cubicBezTo>
                  <a:cubicBezTo>
                    <a:pt x="7342" y="13712"/>
                    <a:pt x="7350" y="13712"/>
                    <a:pt x="7359" y="13712"/>
                  </a:cubicBezTo>
                  <a:cubicBezTo>
                    <a:pt x="7367" y="13712"/>
                    <a:pt x="7375" y="13712"/>
                    <a:pt x="7383" y="13712"/>
                  </a:cubicBezTo>
                  <a:lnTo>
                    <a:pt x="7393" y="13712"/>
                  </a:lnTo>
                  <a:lnTo>
                    <a:pt x="7417" y="13711"/>
                  </a:lnTo>
                  <a:cubicBezTo>
                    <a:pt x="7476" y="13705"/>
                    <a:pt x="7534" y="13704"/>
                    <a:pt x="7593" y="13704"/>
                  </a:cubicBezTo>
                  <a:cubicBezTo>
                    <a:pt x="7620" y="13704"/>
                    <a:pt x="7647" y="13705"/>
                    <a:pt x="7674" y="13707"/>
                  </a:cubicBezTo>
                  <a:cubicBezTo>
                    <a:pt x="7742" y="13714"/>
                    <a:pt x="7796" y="13719"/>
                    <a:pt x="7849" y="13731"/>
                  </a:cubicBezTo>
                  <a:cubicBezTo>
                    <a:pt x="7883" y="13735"/>
                    <a:pt x="7917" y="13741"/>
                    <a:pt x="7949" y="13749"/>
                  </a:cubicBezTo>
                  <a:lnTo>
                    <a:pt x="7987" y="13756"/>
                  </a:lnTo>
                  <a:cubicBezTo>
                    <a:pt x="7997" y="13759"/>
                    <a:pt x="8011" y="13761"/>
                    <a:pt x="8025" y="13764"/>
                  </a:cubicBezTo>
                  <a:cubicBezTo>
                    <a:pt x="8032" y="13766"/>
                    <a:pt x="8038" y="13767"/>
                    <a:pt x="8043" y="13767"/>
                  </a:cubicBezTo>
                  <a:cubicBezTo>
                    <a:pt x="8049" y="13767"/>
                    <a:pt x="8054" y="13766"/>
                    <a:pt x="8060" y="13764"/>
                  </a:cubicBezTo>
                  <a:cubicBezTo>
                    <a:pt x="8065" y="13762"/>
                    <a:pt x="8068" y="13761"/>
                    <a:pt x="8075" y="13756"/>
                  </a:cubicBezTo>
                  <a:cubicBezTo>
                    <a:pt x="8088" y="13748"/>
                    <a:pt x="8101" y="13734"/>
                    <a:pt x="8102" y="13714"/>
                  </a:cubicBezTo>
                  <a:lnTo>
                    <a:pt x="8040" y="13704"/>
                  </a:lnTo>
                  <a:lnTo>
                    <a:pt x="8105" y="13695"/>
                  </a:lnTo>
                  <a:lnTo>
                    <a:pt x="8125" y="13576"/>
                  </a:lnTo>
                  <a:lnTo>
                    <a:pt x="8148" y="13427"/>
                  </a:lnTo>
                  <a:lnTo>
                    <a:pt x="8182" y="13151"/>
                  </a:lnTo>
                  <a:lnTo>
                    <a:pt x="8198" y="13015"/>
                  </a:lnTo>
                  <a:lnTo>
                    <a:pt x="8212" y="12856"/>
                  </a:lnTo>
                  <a:lnTo>
                    <a:pt x="8225" y="12707"/>
                  </a:lnTo>
                  <a:lnTo>
                    <a:pt x="8236" y="12536"/>
                  </a:lnTo>
                  <a:lnTo>
                    <a:pt x="8245" y="12375"/>
                  </a:lnTo>
                  <a:cubicBezTo>
                    <a:pt x="8248" y="12317"/>
                    <a:pt x="8250" y="12254"/>
                    <a:pt x="8252" y="12193"/>
                  </a:cubicBezTo>
                  <a:lnTo>
                    <a:pt x="8255" y="12023"/>
                  </a:lnTo>
                  <a:cubicBezTo>
                    <a:pt x="8258" y="11959"/>
                    <a:pt x="8259" y="11895"/>
                    <a:pt x="8259" y="11830"/>
                  </a:cubicBezTo>
                  <a:lnTo>
                    <a:pt x="8258" y="11652"/>
                  </a:lnTo>
                  <a:cubicBezTo>
                    <a:pt x="8258" y="11582"/>
                    <a:pt x="8255" y="11513"/>
                    <a:pt x="8252" y="11447"/>
                  </a:cubicBezTo>
                  <a:lnTo>
                    <a:pt x="8246" y="11260"/>
                  </a:lnTo>
                  <a:cubicBezTo>
                    <a:pt x="8243" y="11193"/>
                    <a:pt x="8232" y="11014"/>
                    <a:pt x="8232" y="11014"/>
                  </a:cubicBezTo>
                  <a:cubicBezTo>
                    <a:pt x="8231" y="10958"/>
                    <a:pt x="8226" y="10904"/>
                    <a:pt x="8223" y="10850"/>
                  </a:cubicBezTo>
                  <a:cubicBezTo>
                    <a:pt x="8218" y="10780"/>
                    <a:pt x="8212" y="10709"/>
                    <a:pt x="8203" y="10638"/>
                  </a:cubicBezTo>
                  <a:cubicBezTo>
                    <a:pt x="8203" y="10638"/>
                    <a:pt x="8191" y="10474"/>
                    <a:pt x="8184" y="10421"/>
                  </a:cubicBezTo>
                  <a:cubicBezTo>
                    <a:pt x="8176" y="10357"/>
                    <a:pt x="8168" y="10293"/>
                    <a:pt x="8162" y="10229"/>
                  </a:cubicBezTo>
                  <a:lnTo>
                    <a:pt x="8131" y="9978"/>
                  </a:lnTo>
                  <a:cubicBezTo>
                    <a:pt x="8119" y="9910"/>
                    <a:pt x="8109" y="9840"/>
                    <a:pt x="8097" y="9773"/>
                  </a:cubicBezTo>
                  <a:cubicBezTo>
                    <a:pt x="8097" y="9773"/>
                    <a:pt x="8064" y="9568"/>
                    <a:pt x="8055" y="9518"/>
                  </a:cubicBezTo>
                  <a:cubicBezTo>
                    <a:pt x="8045" y="9447"/>
                    <a:pt x="8028" y="9373"/>
                    <a:pt x="8014" y="9299"/>
                  </a:cubicBezTo>
                  <a:cubicBezTo>
                    <a:pt x="8014" y="9299"/>
                    <a:pt x="7974" y="9091"/>
                    <a:pt x="7963" y="9045"/>
                  </a:cubicBezTo>
                  <a:cubicBezTo>
                    <a:pt x="7947" y="8969"/>
                    <a:pt x="7927" y="8889"/>
                    <a:pt x="7910" y="8812"/>
                  </a:cubicBezTo>
                  <a:cubicBezTo>
                    <a:pt x="7910" y="8812"/>
                    <a:pt x="7860" y="8601"/>
                    <a:pt x="7849" y="8557"/>
                  </a:cubicBezTo>
                  <a:cubicBezTo>
                    <a:pt x="7822" y="8463"/>
                    <a:pt x="7796" y="8365"/>
                    <a:pt x="7768" y="8266"/>
                  </a:cubicBezTo>
                  <a:cubicBezTo>
                    <a:pt x="7768" y="8266"/>
                    <a:pt x="7721" y="8098"/>
                    <a:pt x="7712" y="8060"/>
                  </a:cubicBezTo>
                  <a:cubicBezTo>
                    <a:pt x="7661" y="7893"/>
                    <a:pt x="7607" y="7721"/>
                    <a:pt x="7550" y="7552"/>
                  </a:cubicBezTo>
                  <a:cubicBezTo>
                    <a:pt x="6657" y="4933"/>
                    <a:pt x="4958" y="2549"/>
                    <a:pt x="2500" y="452"/>
                  </a:cubicBezTo>
                  <a:lnTo>
                    <a:pt x="2496" y="451"/>
                  </a:lnTo>
                  <a:cubicBezTo>
                    <a:pt x="2323" y="303"/>
                    <a:pt x="2150" y="156"/>
                    <a:pt x="1969" y="14"/>
                  </a:cubicBezTo>
                  <a:cubicBezTo>
                    <a:pt x="1956" y="5"/>
                    <a:pt x="1942" y="0"/>
                    <a:pt x="19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8"/>
            <p:cNvSpPr/>
            <p:nvPr/>
          </p:nvSpPr>
          <p:spPr>
            <a:xfrm>
              <a:off x="6692807" y="2479093"/>
              <a:ext cx="407920" cy="214137"/>
            </a:xfrm>
            <a:custGeom>
              <a:avLst/>
              <a:gdLst/>
              <a:ahLst/>
              <a:cxnLst/>
              <a:rect l="l" t="t" r="r" b="b"/>
              <a:pathLst>
                <a:path w="13889" h="7291" extrusionOk="0">
                  <a:moveTo>
                    <a:pt x="8772" y="1"/>
                  </a:moveTo>
                  <a:cubicBezTo>
                    <a:pt x="7659" y="1"/>
                    <a:pt x="6451" y="137"/>
                    <a:pt x="5233" y="513"/>
                  </a:cubicBezTo>
                  <a:cubicBezTo>
                    <a:pt x="4851" y="630"/>
                    <a:pt x="4475" y="769"/>
                    <a:pt x="4116" y="926"/>
                  </a:cubicBezTo>
                  <a:cubicBezTo>
                    <a:pt x="4102" y="933"/>
                    <a:pt x="4089" y="943"/>
                    <a:pt x="4083" y="957"/>
                  </a:cubicBezTo>
                  <a:cubicBezTo>
                    <a:pt x="4045" y="1036"/>
                    <a:pt x="4004" y="1113"/>
                    <a:pt x="3965" y="1190"/>
                  </a:cubicBezTo>
                  <a:lnTo>
                    <a:pt x="3846" y="1420"/>
                  </a:lnTo>
                  <a:cubicBezTo>
                    <a:pt x="3776" y="1548"/>
                    <a:pt x="3705" y="1671"/>
                    <a:pt x="3633" y="1793"/>
                  </a:cubicBezTo>
                  <a:lnTo>
                    <a:pt x="3585" y="1876"/>
                  </a:lnTo>
                  <a:cubicBezTo>
                    <a:pt x="3497" y="2025"/>
                    <a:pt x="3407" y="2169"/>
                    <a:pt x="3317" y="2309"/>
                  </a:cubicBezTo>
                  <a:lnTo>
                    <a:pt x="3263" y="2386"/>
                  </a:lnTo>
                  <a:cubicBezTo>
                    <a:pt x="3192" y="2498"/>
                    <a:pt x="3118" y="2608"/>
                    <a:pt x="3042" y="2716"/>
                  </a:cubicBezTo>
                  <a:lnTo>
                    <a:pt x="2930" y="2870"/>
                  </a:lnTo>
                  <a:cubicBezTo>
                    <a:pt x="2873" y="2947"/>
                    <a:pt x="2819" y="3022"/>
                    <a:pt x="2765" y="3095"/>
                  </a:cubicBezTo>
                  <a:lnTo>
                    <a:pt x="2614" y="3292"/>
                  </a:lnTo>
                  <a:cubicBezTo>
                    <a:pt x="2570" y="3347"/>
                    <a:pt x="2528" y="3401"/>
                    <a:pt x="2484" y="3454"/>
                  </a:cubicBezTo>
                  <a:cubicBezTo>
                    <a:pt x="2460" y="3487"/>
                    <a:pt x="2245" y="3740"/>
                    <a:pt x="2206" y="3789"/>
                  </a:cubicBezTo>
                  <a:cubicBezTo>
                    <a:pt x="2206" y="3789"/>
                    <a:pt x="1967" y="4055"/>
                    <a:pt x="1926" y="4098"/>
                  </a:cubicBezTo>
                  <a:cubicBezTo>
                    <a:pt x="1893" y="4136"/>
                    <a:pt x="1648" y="4385"/>
                    <a:pt x="1648" y="4385"/>
                  </a:cubicBezTo>
                  <a:lnTo>
                    <a:pt x="1380" y="4650"/>
                  </a:lnTo>
                  <a:cubicBezTo>
                    <a:pt x="1380" y="4650"/>
                    <a:pt x="1164" y="4851"/>
                    <a:pt x="1118" y="4892"/>
                  </a:cubicBezTo>
                  <a:cubicBezTo>
                    <a:pt x="1118" y="4892"/>
                    <a:pt x="910" y="5076"/>
                    <a:pt x="868" y="5113"/>
                  </a:cubicBezTo>
                  <a:lnTo>
                    <a:pt x="627" y="5312"/>
                  </a:lnTo>
                  <a:lnTo>
                    <a:pt x="401" y="5490"/>
                  </a:lnTo>
                  <a:lnTo>
                    <a:pt x="190" y="5648"/>
                  </a:lnTo>
                  <a:lnTo>
                    <a:pt x="35" y="5757"/>
                  </a:lnTo>
                  <a:cubicBezTo>
                    <a:pt x="12" y="5775"/>
                    <a:pt x="0" y="5805"/>
                    <a:pt x="12" y="5829"/>
                  </a:cubicBezTo>
                  <a:cubicBezTo>
                    <a:pt x="20" y="5862"/>
                    <a:pt x="33" y="5892"/>
                    <a:pt x="43" y="5925"/>
                  </a:cubicBezTo>
                  <a:cubicBezTo>
                    <a:pt x="62" y="5985"/>
                    <a:pt x="77" y="6049"/>
                    <a:pt x="92" y="6113"/>
                  </a:cubicBezTo>
                  <a:cubicBezTo>
                    <a:pt x="104" y="6185"/>
                    <a:pt x="114" y="6259"/>
                    <a:pt x="120" y="6343"/>
                  </a:cubicBezTo>
                  <a:cubicBezTo>
                    <a:pt x="119" y="6348"/>
                    <a:pt x="121" y="6355"/>
                    <a:pt x="121" y="6363"/>
                  </a:cubicBezTo>
                  <a:cubicBezTo>
                    <a:pt x="121" y="6382"/>
                    <a:pt x="123" y="6446"/>
                    <a:pt x="123" y="6446"/>
                  </a:cubicBezTo>
                  <a:cubicBezTo>
                    <a:pt x="123" y="6504"/>
                    <a:pt x="121" y="6560"/>
                    <a:pt x="117" y="6617"/>
                  </a:cubicBezTo>
                  <a:cubicBezTo>
                    <a:pt x="114" y="6641"/>
                    <a:pt x="113" y="6667"/>
                    <a:pt x="109" y="6688"/>
                  </a:cubicBezTo>
                  <a:cubicBezTo>
                    <a:pt x="100" y="6765"/>
                    <a:pt x="89" y="6816"/>
                    <a:pt x="79" y="6867"/>
                  </a:cubicBezTo>
                  <a:cubicBezTo>
                    <a:pt x="73" y="6902"/>
                    <a:pt x="65" y="6933"/>
                    <a:pt x="56" y="6966"/>
                  </a:cubicBezTo>
                  <a:cubicBezTo>
                    <a:pt x="56" y="6966"/>
                    <a:pt x="42" y="7021"/>
                    <a:pt x="36" y="7033"/>
                  </a:cubicBezTo>
                  <a:cubicBezTo>
                    <a:pt x="23" y="7053"/>
                    <a:pt x="28" y="7071"/>
                    <a:pt x="35" y="7087"/>
                  </a:cubicBezTo>
                  <a:cubicBezTo>
                    <a:pt x="45" y="7102"/>
                    <a:pt x="60" y="7114"/>
                    <a:pt x="79" y="7120"/>
                  </a:cubicBezTo>
                  <a:lnTo>
                    <a:pt x="247" y="7148"/>
                  </a:lnTo>
                  <a:lnTo>
                    <a:pt x="369" y="7167"/>
                  </a:lnTo>
                  <a:cubicBezTo>
                    <a:pt x="369" y="7167"/>
                    <a:pt x="603" y="7199"/>
                    <a:pt x="660" y="7205"/>
                  </a:cubicBezTo>
                  <a:lnTo>
                    <a:pt x="769" y="7219"/>
                  </a:lnTo>
                  <a:cubicBezTo>
                    <a:pt x="835" y="7226"/>
                    <a:pt x="906" y="7233"/>
                    <a:pt x="977" y="7241"/>
                  </a:cubicBezTo>
                  <a:lnTo>
                    <a:pt x="1066" y="7248"/>
                  </a:lnTo>
                  <a:cubicBezTo>
                    <a:pt x="1151" y="7256"/>
                    <a:pt x="1235" y="7262"/>
                    <a:pt x="1326" y="7266"/>
                  </a:cubicBezTo>
                  <a:lnTo>
                    <a:pt x="1375" y="7269"/>
                  </a:lnTo>
                  <a:cubicBezTo>
                    <a:pt x="1489" y="7276"/>
                    <a:pt x="1594" y="7280"/>
                    <a:pt x="1701" y="7285"/>
                  </a:cubicBezTo>
                  <a:lnTo>
                    <a:pt x="1732" y="7285"/>
                  </a:lnTo>
                  <a:cubicBezTo>
                    <a:pt x="1850" y="7288"/>
                    <a:pt x="1973" y="7290"/>
                    <a:pt x="2101" y="7290"/>
                  </a:cubicBezTo>
                  <a:cubicBezTo>
                    <a:pt x="3367" y="7290"/>
                    <a:pt x="4637" y="7100"/>
                    <a:pt x="5882" y="6724"/>
                  </a:cubicBezTo>
                  <a:lnTo>
                    <a:pt x="5930" y="6709"/>
                  </a:lnTo>
                  <a:cubicBezTo>
                    <a:pt x="5985" y="6689"/>
                    <a:pt x="6040" y="6672"/>
                    <a:pt x="6099" y="6654"/>
                  </a:cubicBezTo>
                  <a:cubicBezTo>
                    <a:pt x="6174" y="6631"/>
                    <a:pt x="6247" y="6608"/>
                    <a:pt x="6322" y="6583"/>
                  </a:cubicBezTo>
                  <a:cubicBezTo>
                    <a:pt x="6480" y="6530"/>
                    <a:pt x="6641" y="6470"/>
                    <a:pt x="6796" y="6410"/>
                  </a:cubicBezTo>
                  <a:cubicBezTo>
                    <a:pt x="6899" y="6372"/>
                    <a:pt x="7003" y="6331"/>
                    <a:pt x="7107" y="6288"/>
                  </a:cubicBezTo>
                  <a:cubicBezTo>
                    <a:pt x="9505" y="5307"/>
                    <a:pt x="11685" y="3639"/>
                    <a:pt x="13614" y="1313"/>
                  </a:cubicBezTo>
                  <a:cubicBezTo>
                    <a:pt x="13615" y="1313"/>
                    <a:pt x="13616" y="1311"/>
                    <a:pt x="13616" y="1311"/>
                  </a:cubicBezTo>
                  <a:cubicBezTo>
                    <a:pt x="13702" y="1207"/>
                    <a:pt x="13786" y="1104"/>
                    <a:pt x="13871" y="999"/>
                  </a:cubicBezTo>
                  <a:cubicBezTo>
                    <a:pt x="13886" y="984"/>
                    <a:pt x="13888" y="962"/>
                    <a:pt x="13884" y="942"/>
                  </a:cubicBezTo>
                  <a:cubicBezTo>
                    <a:pt x="13879" y="922"/>
                    <a:pt x="13866" y="908"/>
                    <a:pt x="13846" y="900"/>
                  </a:cubicBezTo>
                  <a:cubicBezTo>
                    <a:pt x="13333" y="706"/>
                    <a:pt x="11301" y="1"/>
                    <a:pt x="8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8"/>
            <p:cNvSpPr/>
            <p:nvPr/>
          </p:nvSpPr>
          <p:spPr>
            <a:xfrm>
              <a:off x="6646138" y="2230212"/>
              <a:ext cx="213344" cy="414558"/>
            </a:xfrm>
            <a:custGeom>
              <a:avLst/>
              <a:gdLst/>
              <a:ahLst/>
              <a:cxnLst/>
              <a:rect l="l" t="t" r="r" b="b"/>
              <a:pathLst>
                <a:path w="7264" h="14115" extrusionOk="0">
                  <a:moveTo>
                    <a:pt x="6896" y="1"/>
                  </a:moveTo>
                  <a:cubicBezTo>
                    <a:pt x="6889" y="1"/>
                    <a:pt x="6883" y="2"/>
                    <a:pt x="6877" y="4"/>
                  </a:cubicBezTo>
                  <a:lnTo>
                    <a:pt x="6869" y="5"/>
                  </a:lnTo>
                  <a:cubicBezTo>
                    <a:pt x="6026" y="385"/>
                    <a:pt x="1733" y="2500"/>
                    <a:pt x="7" y="6909"/>
                  </a:cubicBezTo>
                  <a:cubicBezTo>
                    <a:pt x="2" y="6924"/>
                    <a:pt x="0" y="6939"/>
                    <a:pt x="4" y="6955"/>
                  </a:cubicBezTo>
                  <a:cubicBezTo>
                    <a:pt x="30" y="7026"/>
                    <a:pt x="51" y="7097"/>
                    <a:pt x="74" y="7171"/>
                  </a:cubicBezTo>
                  <a:cubicBezTo>
                    <a:pt x="74" y="7171"/>
                    <a:pt x="150" y="7408"/>
                    <a:pt x="160" y="7449"/>
                  </a:cubicBezTo>
                  <a:cubicBezTo>
                    <a:pt x="200" y="7577"/>
                    <a:pt x="234" y="7705"/>
                    <a:pt x="266" y="7831"/>
                  </a:cubicBezTo>
                  <a:lnTo>
                    <a:pt x="299" y="7952"/>
                  </a:lnTo>
                  <a:cubicBezTo>
                    <a:pt x="342" y="8116"/>
                    <a:pt x="379" y="8284"/>
                    <a:pt x="413" y="8446"/>
                  </a:cubicBezTo>
                  <a:lnTo>
                    <a:pt x="437" y="8568"/>
                  </a:lnTo>
                  <a:cubicBezTo>
                    <a:pt x="462" y="8688"/>
                    <a:pt x="487" y="8805"/>
                    <a:pt x="507" y="8924"/>
                  </a:cubicBezTo>
                  <a:cubicBezTo>
                    <a:pt x="513" y="8960"/>
                    <a:pt x="543" y="9141"/>
                    <a:pt x="543" y="9141"/>
                  </a:cubicBezTo>
                  <a:cubicBezTo>
                    <a:pt x="556" y="9225"/>
                    <a:pt x="570" y="9305"/>
                    <a:pt x="578" y="9387"/>
                  </a:cubicBezTo>
                  <a:cubicBezTo>
                    <a:pt x="585" y="9430"/>
                    <a:pt x="608" y="9624"/>
                    <a:pt x="608" y="9624"/>
                  </a:cubicBezTo>
                  <a:cubicBezTo>
                    <a:pt x="618" y="9695"/>
                    <a:pt x="625" y="9765"/>
                    <a:pt x="634" y="9836"/>
                  </a:cubicBezTo>
                  <a:cubicBezTo>
                    <a:pt x="637" y="9880"/>
                    <a:pt x="654" y="10065"/>
                    <a:pt x="654" y="10065"/>
                  </a:cubicBezTo>
                  <a:cubicBezTo>
                    <a:pt x="658" y="10133"/>
                    <a:pt x="665" y="10199"/>
                    <a:pt x="671" y="10266"/>
                  </a:cubicBezTo>
                  <a:cubicBezTo>
                    <a:pt x="675" y="10313"/>
                    <a:pt x="691" y="10625"/>
                    <a:pt x="692" y="10679"/>
                  </a:cubicBezTo>
                  <a:cubicBezTo>
                    <a:pt x="692" y="10679"/>
                    <a:pt x="694" y="10762"/>
                    <a:pt x="697" y="10854"/>
                  </a:cubicBezTo>
                  <a:cubicBezTo>
                    <a:pt x="699" y="10932"/>
                    <a:pt x="701" y="11009"/>
                    <a:pt x="704" y="11085"/>
                  </a:cubicBezTo>
                  <a:lnTo>
                    <a:pt x="699" y="11451"/>
                  </a:lnTo>
                  <a:lnTo>
                    <a:pt x="687" y="11804"/>
                  </a:lnTo>
                  <a:lnTo>
                    <a:pt x="668" y="12137"/>
                  </a:lnTo>
                  <a:lnTo>
                    <a:pt x="637" y="12445"/>
                  </a:lnTo>
                  <a:lnTo>
                    <a:pt x="605" y="12728"/>
                  </a:lnTo>
                  <a:lnTo>
                    <a:pt x="570" y="12989"/>
                  </a:lnTo>
                  <a:lnTo>
                    <a:pt x="540" y="13175"/>
                  </a:lnTo>
                  <a:cubicBezTo>
                    <a:pt x="540" y="13183"/>
                    <a:pt x="537" y="13190"/>
                    <a:pt x="540" y="13192"/>
                  </a:cubicBezTo>
                  <a:cubicBezTo>
                    <a:pt x="546" y="13218"/>
                    <a:pt x="561" y="13238"/>
                    <a:pt x="580" y="13245"/>
                  </a:cubicBezTo>
                  <a:lnTo>
                    <a:pt x="637" y="13204"/>
                  </a:lnTo>
                  <a:lnTo>
                    <a:pt x="637" y="13204"/>
                  </a:lnTo>
                  <a:lnTo>
                    <a:pt x="613" y="13262"/>
                  </a:lnTo>
                  <a:cubicBezTo>
                    <a:pt x="708" y="13305"/>
                    <a:pt x="783" y="13345"/>
                    <a:pt x="852" y="13390"/>
                  </a:cubicBezTo>
                  <a:cubicBezTo>
                    <a:pt x="922" y="13433"/>
                    <a:pt x="990" y="13483"/>
                    <a:pt x="1061" y="13544"/>
                  </a:cubicBezTo>
                  <a:cubicBezTo>
                    <a:pt x="1072" y="13556"/>
                    <a:pt x="1084" y="13568"/>
                    <a:pt x="1094" y="13578"/>
                  </a:cubicBezTo>
                  <a:lnTo>
                    <a:pt x="1121" y="13604"/>
                  </a:lnTo>
                  <a:cubicBezTo>
                    <a:pt x="1162" y="13643"/>
                    <a:pt x="1204" y="13682"/>
                    <a:pt x="1241" y="13728"/>
                  </a:cubicBezTo>
                  <a:cubicBezTo>
                    <a:pt x="1260" y="13749"/>
                    <a:pt x="1278" y="13768"/>
                    <a:pt x="1293" y="13789"/>
                  </a:cubicBezTo>
                  <a:cubicBezTo>
                    <a:pt x="1339" y="13845"/>
                    <a:pt x="1367" y="13887"/>
                    <a:pt x="1396" y="13930"/>
                  </a:cubicBezTo>
                  <a:cubicBezTo>
                    <a:pt x="1414" y="13959"/>
                    <a:pt x="1433" y="13991"/>
                    <a:pt x="1453" y="14020"/>
                  </a:cubicBezTo>
                  <a:cubicBezTo>
                    <a:pt x="1453" y="14020"/>
                    <a:pt x="1484" y="14071"/>
                    <a:pt x="1485" y="14080"/>
                  </a:cubicBezTo>
                  <a:cubicBezTo>
                    <a:pt x="1497" y="14095"/>
                    <a:pt x="1511" y="14107"/>
                    <a:pt x="1527" y="14112"/>
                  </a:cubicBezTo>
                  <a:cubicBezTo>
                    <a:pt x="1533" y="14113"/>
                    <a:pt x="1541" y="14114"/>
                    <a:pt x="1548" y="14114"/>
                  </a:cubicBezTo>
                  <a:cubicBezTo>
                    <a:pt x="1553" y="14114"/>
                    <a:pt x="1557" y="14114"/>
                    <a:pt x="1561" y="14112"/>
                  </a:cubicBezTo>
                  <a:cubicBezTo>
                    <a:pt x="1568" y="14110"/>
                    <a:pt x="1571" y="14107"/>
                    <a:pt x="1578" y="14101"/>
                  </a:cubicBezTo>
                  <a:lnTo>
                    <a:pt x="1703" y="14013"/>
                  </a:lnTo>
                  <a:lnTo>
                    <a:pt x="1819" y="13929"/>
                  </a:lnTo>
                  <a:lnTo>
                    <a:pt x="2039" y="13758"/>
                  </a:lnTo>
                  <a:lnTo>
                    <a:pt x="2145" y="13675"/>
                  </a:lnTo>
                  <a:lnTo>
                    <a:pt x="2272" y="13571"/>
                  </a:lnTo>
                  <a:lnTo>
                    <a:pt x="2386" y="13476"/>
                  </a:lnTo>
                  <a:cubicBezTo>
                    <a:pt x="2425" y="13439"/>
                    <a:pt x="2471" y="13400"/>
                    <a:pt x="2517" y="13361"/>
                  </a:cubicBezTo>
                  <a:lnTo>
                    <a:pt x="2632" y="13255"/>
                  </a:lnTo>
                  <a:cubicBezTo>
                    <a:pt x="2679" y="13215"/>
                    <a:pt x="2724" y="13173"/>
                    <a:pt x="2771" y="13127"/>
                  </a:cubicBezTo>
                  <a:lnTo>
                    <a:pt x="2893" y="13013"/>
                  </a:lnTo>
                  <a:lnTo>
                    <a:pt x="3035" y="12875"/>
                  </a:lnTo>
                  <a:cubicBezTo>
                    <a:pt x="3076" y="12835"/>
                    <a:pt x="3118" y="12795"/>
                    <a:pt x="3160" y="12752"/>
                  </a:cubicBezTo>
                  <a:cubicBezTo>
                    <a:pt x="3207" y="12703"/>
                    <a:pt x="3257" y="12650"/>
                    <a:pt x="3306" y="12599"/>
                  </a:cubicBezTo>
                  <a:cubicBezTo>
                    <a:pt x="3348" y="12556"/>
                    <a:pt x="3387" y="12512"/>
                    <a:pt x="3429" y="12468"/>
                  </a:cubicBezTo>
                  <a:cubicBezTo>
                    <a:pt x="3482" y="12412"/>
                    <a:pt x="3532" y="12357"/>
                    <a:pt x="3583" y="12300"/>
                  </a:cubicBezTo>
                  <a:cubicBezTo>
                    <a:pt x="3583" y="12300"/>
                    <a:pt x="3674" y="12198"/>
                    <a:pt x="3706" y="12157"/>
                  </a:cubicBezTo>
                  <a:cubicBezTo>
                    <a:pt x="3758" y="12099"/>
                    <a:pt x="3810" y="12035"/>
                    <a:pt x="3859" y="11973"/>
                  </a:cubicBezTo>
                  <a:cubicBezTo>
                    <a:pt x="3859" y="11973"/>
                    <a:pt x="3948" y="11867"/>
                    <a:pt x="3983" y="11827"/>
                  </a:cubicBezTo>
                  <a:cubicBezTo>
                    <a:pt x="4030" y="11767"/>
                    <a:pt x="4076" y="11707"/>
                    <a:pt x="4123" y="11649"/>
                  </a:cubicBezTo>
                  <a:lnTo>
                    <a:pt x="4260" y="11471"/>
                  </a:lnTo>
                  <a:cubicBezTo>
                    <a:pt x="4311" y="11404"/>
                    <a:pt x="4359" y="11337"/>
                    <a:pt x="4409" y="11267"/>
                  </a:cubicBezTo>
                  <a:cubicBezTo>
                    <a:pt x="4409" y="11267"/>
                    <a:pt x="4506" y="11133"/>
                    <a:pt x="4536" y="11092"/>
                  </a:cubicBezTo>
                  <a:cubicBezTo>
                    <a:pt x="4583" y="11024"/>
                    <a:pt x="4630" y="10952"/>
                    <a:pt x="4674" y="10883"/>
                  </a:cubicBezTo>
                  <a:cubicBezTo>
                    <a:pt x="4674" y="10883"/>
                    <a:pt x="4781" y="10727"/>
                    <a:pt x="4807" y="10689"/>
                  </a:cubicBezTo>
                  <a:cubicBezTo>
                    <a:pt x="4852" y="10615"/>
                    <a:pt x="4899" y="10541"/>
                    <a:pt x="4948" y="10464"/>
                  </a:cubicBezTo>
                  <a:cubicBezTo>
                    <a:pt x="4948" y="10464"/>
                    <a:pt x="4992" y="10393"/>
                    <a:pt x="5029" y="10333"/>
                  </a:cubicBezTo>
                  <a:cubicBezTo>
                    <a:pt x="5044" y="10314"/>
                    <a:pt x="5056" y="10290"/>
                    <a:pt x="5070" y="10266"/>
                  </a:cubicBezTo>
                  <a:cubicBezTo>
                    <a:pt x="5069" y="10262"/>
                    <a:pt x="5071" y="10262"/>
                    <a:pt x="5071" y="10262"/>
                  </a:cubicBezTo>
                  <a:cubicBezTo>
                    <a:pt x="5100" y="10215"/>
                    <a:pt x="5126" y="10169"/>
                    <a:pt x="5151" y="10122"/>
                  </a:cubicBezTo>
                  <a:cubicBezTo>
                    <a:pt x="5185" y="10067"/>
                    <a:pt x="5215" y="10010"/>
                    <a:pt x="5248" y="9951"/>
                  </a:cubicBezTo>
                  <a:lnTo>
                    <a:pt x="5329" y="9807"/>
                  </a:lnTo>
                  <a:cubicBezTo>
                    <a:pt x="5412" y="9652"/>
                    <a:pt x="5496" y="9494"/>
                    <a:pt x="5577" y="9329"/>
                  </a:cubicBezTo>
                  <a:cubicBezTo>
                    <a:pt x="5776" y="8924"/>
                    <a:pt x="5954" y="8506"/>
                    <a:pt x="6111" y="8083"/>
                  </a:cubicBezTo>
                  <a:cubicBezTo>
                    <a:pt x="6151" y="7986"/>
                    <a:pt x="6187" y="7886"/>
                    <a:pt x="6222" y="7788"/>
                  </a:cubicBezTo>
                  <a:cubicBezTo>
                    <a:pt x="7008" y="5541"/>
                    <a:pt x="7263" y="3013"/>
                    <a:pt x="6978" y="246"/>
                  </a:cubicBezTo>
                  <a:cubicBezTo>
                    <a:pt x="6978" y="244"/>
                    <a:pt x="6977" y="240"/>
                    <a:pt x="6977" y="240"/>
                  </a:cubicBezTo>
                  <a:cubicBezTo>
                    <a:pt x="6973" y="179"/>
                    <a:pt x="6966" y="119"/>
                    <a:pt x="6960" y="58"/>
                  </a:cubicBezTo>
                  <a:cubicBezTo>
                    <a:pt x="6957" y="38"/>
                    <a:pt x="6946" y="19"/>
                    <a:pt x="6927" y="9"/>
                  </a:cubicBezTo>
                  <a:cubicBezTo>
                    <a:pt x="6918" y="4"/>
                    <a:pt x="6907" y="1"/>
                    <a:pt x="68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8"/>
            <p:cNvSpPr/>
            <p:nvPr/>
          </p:nvSpPr>
          <p:spPr>
            <a:xfrm>
              <a:off x="6666315" y="2676136"/>
              <a:ext cx="416584" cy="208233"/>
            </a:xfrm>
            <a:custGeom>
              <a:avLst/>
              <a:gdLst/>
              <a:ahLst/>
              <a:cxnLst/>
              <a:rect l="l" t="t" r="r" b="b"/>
              <a:pathLst>
                <a:path w="14184" h="7090" extrusionOk="0">
                  <a:moveTo>
                    <a:pt x="7251" y="1"/>
                  </a:moveTo>
                  <a:cubicBezTo>
                    <a:pt x="7245" y="1"/>
                    <a:pt x="7240" y="2"/>
                    <a:pt x="7234" y="3"/>
                  </a:cubicBezTo>
                  <a:lnTo>
                    <a:pt x="7139" y="36"/>
                  </a:lnTo>
                  <a:cubicBezTo>
                    <a:pt x="7052" y="63"/>
                    <a:pt x="6964" y="93"/>
                    <a:pt x="6877" y="120"/>
                  </a:cubicBezTo>
                  <a:lnTo>
                    <a:pt x="6791" y="146"/>
                  </a:lnTo>
                  <a:cubicBezTo>
                    <a:pt x="6711" y="167"/>
                    <a:pt x="6629" y="191"/>
                    <a:pt x="6549" y="215"/>
                  </a:cubicBezTo>
                  <a:cubicBezTo>
                    <a:pt x="6462" y="241"/>
                    <a:pt x="6372" y="264"/>
                    <a:pt x="6290" y="285"/>
                  </a:cubicBezTo>
                  <a:cubicBezTo>
                    <a:pt x="6209" y="307"/>
                    <a:pt x="6129" y="327"/>
                    <a:pt x="6049" y="345"/>
                  </a:cubicBezTo>
                  <a:lnTo>
                    <a:pt x="6015" y="355"/>
                  </a:lnTo>
                  <a:cubicBezTo>
                    <a:pt x="5944" y="371"/>
                    <a:pt x="5871" y="388"/>
                    <a:pt x="5800" y="405"/>
                  </a:cubicBezTo>
                  <a:cubicBezTo>
                    <a:pt x="5720" y="421"/>
                    <a:pt x="5643" y="436"/>
                    <a:pt x="5564" y="455"/>
                  </a:cubicBezTo>
                  <a:cubicBezTo>
                    <a:pt x="5482" y="469"/>
                    <a:pt x="5401" y="486"/>
                    <a:pt x="5319" y="500"/>
                  </a:cubicBezTo>
                  <a:cubicBezTo>
                    <a:pt x="5245" y="516"/>
                    <a:pt x="5168" y="529"/>
                    <a:pt x="5091" y="537"/>
                  </a:cubicBezTo>
                  <a:cubicBezTo>
                    <a:pt x="5011" y="552"/>
                    <a:pt x="4933" y="566"/>
                    <a:pt x="4854" y="577"/>
                  </a:cubicBezTo>
                  <a:cubicBezTo>
                    <a:pt x="4780" y="586"/>
                    <a:pt x="4711" y="599"/>
                    <a:pt x="4635" y="607"/>
                  </a:cubicBezTo>
                  <a:cubicBezTo>
                    <a:pt x="4558" y="614"/>
                    <a:pt x="4483" y="626"/>
                    <a:pt x="4404" y="634"/>
                  </a:cubicBezTo>
                  <a:cubicBezTo>
                    <a:pt x="4333" y="643"/>
                    <a:pt x="4263" y="648"/>
                    <a:pt x="4194" y="657"/>
                  </a:cubicBezTo>
                  <a:cubicBezTo>
                    <a:pt x="4120" y="664"/>
                    <a:pt x="4044" y="671"/>
                    <a:pt x="3971" y="675"/>
                  </a:cubicBezTo>
                  <a:cubicBezTo>
                    <a:pt x="3903" y="680"/>
                    <a:pt x="3836" y="685"/>
                    <a:pt x="3772" y="690"/>
                  </a:cubicBezTo>
                  <a:cubicBezTo>
                    <a:pt x="3699" y="693"/>
                    <a:pt x="3627" y="697"/>
                    <a:pt x="3556" y="700"/>
                  </a:cubicBezTo>
                  <a:cubicBezTo>
                    <a:pt x="3489" y="704"/>
                    <a:pt x="3427" y="705"/>
                    <a:pt x="3363" y="705"/>
                  </a:cubicBezTo>
                  <a:cubicBezTo>
                    <a:pt x="3292" y="708"/>
                    <a:pt x="3224" y="711"/>
                    <a:pt x="3158" y="711"/>
                  </a:cubicBezTo>
                  <a:lnTo>
                    <a:pt x="2973" y="712"/>
                  </a:lnTo>
                  <a:lnTo>
                    <a:pt x="2778" y="711"/>
                  </a:lnTo>
                  <a:lnTo>
                    <a:pt x="2604" y="705"/>
                  </a:lnTo>
                  <a:cubicBezTo>
                    <a:pt x="2542" y="704"/>
                    <a:pt x="2482" y="703"/>
                    <a:pt x="2419" y="698"/>
                  </a:cubicBezTo>
                  <a:lnTo>
                    <a:pt x="2254" y="687"/>
                  </a:lnTo>
                  <a:cubicBezTo>
                    <a:pt x="2194" y="684"/>
                    <a:pt x="2137" y="680"/>
                    <a:pt x="2083" y="677"/>
                  </a:cubicBezTo>
                  <a:lnTo>
                    <a:pt x="1924" y="664"/>
                  </a:lnTo>
                  <a:lnTo>
                    <a:pt x="1767" y="648"/>
                  </a:lnTo>
                  <a:lnTo>
                    <a:pt x="1616" y="631"/>
                  </a:lnTo>
                  <a:lnTo>
                    <a:pt x="1474" y="614"/>
                  </a:lnTo>
                  <a:lnTo>
                    <a:pt x="1335" y="597"/>
                  </a:lnTo>
                  <a:lnTo>
                    <a:pt x="1079" y="556"/>
                  </a:lnTo>
                  <a:lnTo>
                    <a:pt x="898" y="526"/>
                  </a:lnTo>
                  <a:cubicBezTo>
                    <a:pt x="895" y="525"/>
                    <a:pt x="891" y="525"/>
                    <a:pt x="887" y="525"/>
                  </a:cubicBezTo>
                  <a:cubicBezTo>
                    <a:pt x="881" y="525"/>
                    <a:pt x="876" y="526"/>
                    <a:pt x="870" y="527"/>
                  </a:cubicBezTo>
                  <a:cubicBezTo>
                    <a:pt x="853" y="533"/>
                    <a:pt x="838" y="544"/>
                    <a:pt x="830" y="562"/>
                  </a:cubicBezTo>
                  <a:lnTo>
                    <a:pt x="873" y="614"/>
                  </a:lnTo>
                  <a:lnTo>
                    <a:pt x="816" y="586"/>
                  </a:lnTo>
                  <a:cubicBezTo>
                    <a:pt x="781" y="656"/>
                    <a:pt x="742" y="725"/>
                    <a:pt x="697" y="789"/>
                  </a:cubicBezTo>
                  <a:cubicBezTo>
                    <a:pt x="653" y="853"/>
                    <a:pt x="605" y="919"/>
                    <a:pt x="546" y="984"/>
                  </a:cubicBezTo>
                  <a:cubicBezTo>
                    <a:pt x="535" y="996"/>
                    <a:pt x="525" y="1009"/>
                    <a:pt x="512" y="1019"/>
                  </a:cubicBezTo>
                  <a:lnTo>
                    <a:pt x="491" y="1041"/>
                  </a:lnTo>
                  <a:cubicBezTo>
                    <a:pt x="464" y="1069"/>
                    <a:pt x="441" y="1096"/>
                    <a:pt x="413" y="1117"/>
                  </a:cubicBezTo>
                  <a:lnTo>
                    <a:pt x="411" y="1120"/>
                  </a:lnTo>
                  <a:cubicBezTo>
                    <a:pt x="400" y="1134"/>
                    <a:pt x="384" y="1147"/>
                    <a:pt x="370" y="1160"/>
                  </a:cubicBezTo>
                  <a:cubicBezTo>
                    <a:pt x="354" y="1175"/>
                    <a:pt x="334" y="1190"/>
                    <a:pt x="317" y="1202"/>
                  </a:cubicBezTo>
                  <a:cubicBezTo>
                    <a:pt x="256" y="1247"/>
                    <a:pt x="213" y="1279"/>
                    <a:pt x="168" y="1309"/>
                  </a:cubicBezTo>
                  <a:cubicBezTo>
                    <a:pt x="142" y="1325"/>
                    <a:pt x="119" y="1339"/>
                    <a:pt x="92" y="1356"/>
                  </a:cubicBezTo>
                  <a:cubicBezTo>
                    <a:pt x="92" y="1356"/>
                    <a:pt x="44" y="1388"/>
                    <a:pt x="32" y="1395"/>
                  </a:cubicBezTo>
                  <a:cubicBezTo>
                    <a:pt x="15" y="1402"/>
                    <a:pt x="4" y="1416"/>
                    <a:pt x="1" y="1433"/>
                  </a:cubicBezTo>
                  <a:cubicBezTo>
                    <a:pt x="4" y="1447"/>
                    <a:pt x="7" y="1467"/>
                    <a:pt x="18" y="1483"/>
                  </a:cubicBezTo>
                  <a:lnTo>
                    <a:pt x="112" y="1618"/>
                  </a:lnTo>
                  <a:lnTo>
                    <a:pt x="190" y="1726"/>
                  </a:lnTo>
                  <a:lnTo>
                    <a:pt x="360" y="1951"/>
                  </a:lnTo>
                  <a:lnTo>
                    <a:pt x="447" y="2061"/>
                  </a:lnTo>
                  <a:cubicBezTo>
                    <a:pt x="479" y="2104"/>
                    <a:pt x="512" y="2147"/>
                    <a:pt x="551" y="2189"/>
                  </a:cubicBezTo>
                  <a:lnTo>
                    <a:pt x="645" y="2309"/>
                  </a:lnTo>
                  <a:cubicBezTo>
                    <a:pt x="682" y="2353"/>
                    <a:pt x="722" y="2396"/>
                    <a:pt x="760" y="2443"/>
                  </a:cubicBezTo>
                  <a:lnTo>
                    <a:pt x="867" y="2564"/>
                  </a:lnTo>
                  <a:cubicBezTo>
                    <a:pt x="908" y="2609"/>
                    <a:pt x="951" y="2656"/>
                    <a:pt x="994" y="2706"/>
                  </a:cubicBezTo>
                  <a:lnTo>
                    <a:pt x="1109" y="2829"/>
                  </a:lnTo>
                  <a:lnTo>
                    <a:pt x="1264" y="2987"/>
                  </a:lnTo>
                  <a:lnTo>
                    <a:pt x="1377" y="3101"/>
                  </a:lnTo>
                  <a:cubicBezTo>
                    <a:pt x="1427" y="3149"/>
                    <a:pt x="1476" y="3198"/>
                    <a:pt x="1528" y="3249"/>
                  </a:cubicBezTo>
                  <a:cubicBezTo>
                    <a:pt x="1580" y="3303"/>
                    <a:pt x="1622" y="3340"/>
                    <a:pt x="1663" y="3380"/>
                  </a:cubicBezTo>
                  <a:cubicBezTo>
                    <a:pt x="1716" y="3430"/>
                    <a:pt x="1773" y="3481"/>
                    <a:pt x="1830" y="3532"/>
                  </a:cubicBezTo>
                  <a:cubicBezTo>
                    <a:pt x="1830" y="3532"/>
                    <a:pt x="1936" y="3626"/>
                    <a:pt x="1976" y="3662"/>
                  </a:cubicBezTo>
                  <a:cubicBezTo>
                    <a:pt x="2025" y="3705"/>
                    <a:pt x="2181" y="3838"/>
                    <a:pt x="2181" y="3838"/>
                  </a:cubicBezTo>
                  <a:cubicBezTo>
                    <a:pt x="2224" y="3875"/>
                    <a:pt x="2267" y="3910"/>
                    <a:pt x="2309" y="3947"/>
                  </a:cubicBezTo>
                  <a:cubicBezTo>
                    <a:pt x="2368" y="3994"/>
                    <a:pt x="2428" y="4039"/>
                    <a:pt x="2487" y="4086"/>
                  </a:cubicBezTo>
                  <a:cubicBezTo>
                    <a:pt x="2487" y="4086"/>
                    <a:pt x="2627" y="4196"/>
                    <a:pt x="2670" y="4231"/>
                  </a:cubicBezTo>
                  <a:cubicBezTo>
                    <a:pt x="2725" y="4273"/>
                    <a:pt x="2781" y="4314"/>
                    <a:pt x="2838" y="4355"/>
                  </a:cubicBezTo>
                  <a:cubicBezTo>
                    <a:pt x="2838" y="4355"/>
                    <a:pt x="2853" y="4365"/>
                    <a:pt x="2876" y="4385"/>
                  </a:cubicBezTo>
                  <a:cubicBezTo>
                    <a:pt x="2929" y="4422"/>
                    <a:pt x="2982" y="4458"/>
                    <a:pt x="3036" y="4495"/>
                  </a:cubicBezTo>
                  <a:cubicBezTo>
                    <a:pt x="3069" y="4522"/>
                    <a:pt x="3107" y="4545"/>
                    <a:pt x="3145" y="4570"/>
                  </a:cubicBezTo>
                  <a:cubicBezTo>
                    <a:pt x="3174" y="4593"/>
                    <a:pt x="3204" y="4616"/>
                    <a:pt x="3237" y="4634"/>
                  </a:cubicBezTo>
                  <a:cubicBezTo>
                    <a:pt x="3237" y="4634"/>
                    <a:pt x="3425" y="4763"/>
                    <a:pt x="3464" y="4788"/>
                  </a:cubicBezTo>
                  <a:cubicBezTo>
                    <a:pt x="3530" y="4831"/>
                    <a:pt x="3600" y="4874"/>
                    <a:pt x="3667" y="4915"/>
                  </a:cubicBezTo>
                  <a:cubicBezTo>
                    <a:pt x="3667" y="4915"/>
                    <a:pt x="3858" y="5036"/>
                    <a:pt x="3900" y="5057"/>
                  </a:cubicBezTo>
                  <a:cubicBezTo>
                    <a:pt x="3986" y="5109"/>
                    <a:pt x="4075" y="5157"/>
                    <a:pt x="4162" y="5207"/>
                  </a:cubicBezTo>
                  <a:cubicBezTo>
                    <a:pt x="4162" y="5207"/>
                    <a:pt x="4329" y="5304"/>
                    <a:pt x="4363" y="5319"/>
                  </a:cubicBezTo>
                  <a:cubicBezTo>
                    <a:pt x="4520" y="5406"/>
                    <a:pt x="4683" y="5490"/>
                    <a:pt x="4853" y="5572"/>
                  </a:cubicBezTo>
                  <a:cubicBezTo>
                    <a:pt x="5821" y="6046"/>
                    <a:pt x="6847" y="6409"/>
                    <a:pt x="7925" y="6660"/>
                  </a:cubicBezTo>
                  <a:cubicBezTo>
                    <a:pt x="7965" y="6668"/>
                    <a:pt x="8002" y="6678"/>
                    <a:pt x="8042" y="6688"/>
                  </a:cubicBezTo>
                  <a:cubicBezTo>
                    <a:pt x="9231" y="6955"/>
                    <a:pt x="10486" y="7090"/>
                    <a:pt x="11804" y="7090"/>
                  </a:cubicBezTo>
                  <a:cubicBezTo>
                    <a:pt x="12558" y="7090"/>
                    <a:pt x="13333" y="7046"/>
                    <a:pt x="14127" y="6957"/>
                  </a:cubicBezTo>
                  <a:lnTo>
                    <a:pt x="14137" y="6953"/>
                  </a:lnTo>
                  <a:cubicBezTo>
                    <a:pt x="14145" y="6950"/>
                    <a:pt x="14154" y="6949"/>
                    <a:pt x="14160" y="6942"/>
                  </a:cubicBezTo>
                  <a:lnTo>
                    <a:pt x="14161" y="6942"/>
                  </a:lnTo>
                  <a:cubicBezTo>
                    <a:pt x="14168" y="6939"/>
                    <a:pt x="14172" y="6932"/>
                    <a:pt x="14175" y="6927"/>
                  </a:cubicBezTo>
                  <a:cubicBezTo>
                    <a:pt x="14182" y="6909"/>
                    <a:pt x="14184" y="6887"/>
                    <a:pt x="14175" y="6868"/>
                  </a:cubicBezTo>
                  <a:cubicBezTo>
                    <a:pt x="13796" y="6027"/>
                    <a:pt x="11684" y="1738"/>
                    <a:pt x="7277" y="6"/>
                  </a:cubicBezTo>
                  <a:cubicBezTo>
                    <a:pt x="7268" y="3"/>
                    <a:pt x="7260" y="1"/>
                    <a:pt x="72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8"/>
            <p:cNvSpPr/>
            <p:nvPr/>
          </p:nvSpPr>
          <p:spPr>
            <a:xfrm>
              <a:off x="6619940" y="2719809"/>
              <a:ext cx="242508" cy="410739"/>
            </a:xfrm>
            <a:custGeom>
              <a:avLst/>
              <a:gdLst/>
              <a:ahLst/>
              <a:cxnLst/>
              <a:rect l="l" t="t" r="r" b="b"/>
              <a:pathLst>
                <a:path w="8257" h="13985" extrusionOk="0">
                  <a:moveTo>
                    <a:pt x="1411" y="0"/>
                  </a:moveTo>
                  <a:cubicBezTo>
                    <a:pt x="1405" y="0"/>
                    <a:pt x="1398" y="1"/>
                    <a:pt x="1392" y="3"/>
                  </a:cubicBezTo>
                  <a:cubicBezTo>
                    <a:pt x="1391" y="3"/>
                    <a:pt x="1364" y="12"/>
                    <a:pt x="1364" y="12"/>
                  </a:cubicBezTo>
                  <a:lnTo>
                    <a:pt x="1299" y="36"/>
                  </a:lnTo>
                  <a:cubicBezTo>
                    <a:pt x="1254" y="50"/>
                    <a:pt x="1207" y="61"/>
                    <a:pt x="1157" y="74"/>
                  </a:cubicBezTo>
                  <a:cubicBezTo>
                    <a:pt x="1083" y="90"/>
                    <a:pt x="1005" y="103"/>
                    <a:pt x="916" y="111"/>
                  </a:cubicBezTo>
                  <a:lnTo>
                    <a:pt x="864" y="111"/>
                  </a:lnTo>
                  <a:lnTo>
                    <a:pt x="835" y="114"/>
                  </a:lnTo>
                  <a:cubicBezTo>
                    <a:pt x="801" y="116"/>
                    <a:pt x="767" y="116"/>
                    <a:pt x="735" y="116"/>
                  </a:cubicBezTo>
                  <a:cubicBezTo>
                    <a:pt x="725" y="116"/>
                    <a:pt x="715" y="117"/>
                    <a:pt x="705" y="117"/>
                  </a:cubicBezTo>
                  <a:cubicBezTo>
                    <a:pt x="695" y="117"/>
                    <a:pt x="685" y="116"/>
                    <a:pt x="674" y="116"/>
                  </a:cubicBezTo>
                  <a:cubicBezTo>
                    <a:pt x="650" y="116"/>
                    <a:pt x="623" y="111"/>
                    <a:pt x="599" y="110"/>
                  </a:cubicBezTo>
                  <a:cubicBezTo>
                    <a:pt x="529" y="103"/>
                    <a:pt x="481" y="96"/>
                    <a:pt x="432" y="87"/>
                  </a:cubicBezTo>
                  <a:cubicBezTo>
                    <a:pt x="399" y="81"/>
                    <a:pt x="368" y="74"/>
                    <a:pt x="332" y="67"/>
                  </a:cubicBezTo>
                  <a:cubicBezTo>
                    <a:pt x="332" y="67"/>
                    <a:pt x="281" y="54"/>
                    <a:pt x="271" y="53"/>
                  </a:cubicBezTo>
                  <a:cubicBezTo>
                    <a:pt x="265" y="51"/>
                    <a:pt x="258" y="51"/>
                    <a:pt x="252" y="51"/>
                  </a:cubicBezTo>
                  <a:cubicBezTo>
                    <a:pt x="246" y="51"/>
                    <a:pt x="239" y="51"/>
                    <a:pt x="233" y="53"/>
                  </a:cubicBezTo>
                  <a:cubicBezTo>
                    <a:pt x="228" y="54"/>
                    <a:pt x="224" y="57"/>
                    <a:pt x="219" y="60"/>
                  </a:cubicBezTo>
                  <a:cubicBezTo>
                    <a:pt x="203" y="71"/>
                    <a:pt x="193" y="86"/>
                    <a:pt x="189" y="101"/>
                  </a:cubicBezTo>
                  <a:lnTo>
                    <a:pt x="166" y="242"/>
                  </a:lnTo>
                  <a:lnTo>
                    <a:pt x="137" y="407"/>
                  </a:lnTo>
                  <a:lnTo>
                    <a:pt x="97" y="681"/>
                  </a:lnTo>
                  <a:lnTo>
                    <a:pt x="82" y="816"/>
                  </a:lnTo>
                  <a:lnTo>
                    <a:pt x="62" y="987"/>
                  </a:lnTo>
                  <a:lnTo>
                    <a:pt x="48" y="1132"/>
                  </a:lnTo>
                  <a:cubicBezTo>
                    <a:pt x="43" y="1192"/>
                    <a:pt x="38" y="1251"/>
                    <a:pt x="32" y="1315"/>
                  </a:cubicBezTo>
                  <a:lnTo>
                    <a:pt x="22" y="1470"/>
                  </a:lnTo>
                  <a:cubicBezTo>
                    <a:pt x="18" y="1534"/>
                    <a:pt x="15" y="1602"/>
                    <a:pt x="11" y="1669"/>
                  </a:cubicBezTo>
                  <a:lnTo>
                    <a:pt x="3" y="1827"/>
                  </a:lnTo>
                  <a:cubicBezTo>
                    <a:pt x="2" y="1901"/>
                    <a:pt x="1" y="1973"/>
                    <a:pt x="2" y="2044"/>
                  </a:cubicBezTo>
                  <a:lnTo>
                    <a:pt x="1" y="2209"/>
                  </a:lnTo>
                  <a:cubicBezTo>
                    <a:pt x="1" y="2286"/>
                    <a:pt x="1" y="2361"/>
                    <a:pt x="3" y="2443"/>
                  </a:cubicBezTo>
                  <a:lnTo>
                    <a:pt x="8" y="2608"/>
                  </a:lnTo>
                  <a:cubicBezTo>
                    <a:pt x="9" y="2692"/>
                    <a:pt x="15" y="2779"/>
                    <a:pt x="16" y="2863"/>
                  </a:cubicBezTo>
                  <a:lnTo>
                    <a:pt x="25" y="3029"/>
                  </a:lnTo>
                  <a:cubicBezTo>
                    <a:pt x="32" y="3120"/>
                    <a:pt x="39" y="3212"/>
                    <a:pt x="48" y="3304"/>
                  </a:cubicBezTo>
                  <a:lnTo>
                    <a:pt x="62" y="3469"/>
                  </a:lnTo>
                  <a:cubicBezTo>
                    <a:pt x="72" y="3566"/>
                    <a:pt x="82" y="3666"/>
                    <a:pt x="95" y="3764"/>
                  </a:cubicBezTo>
                  <a:lnTo>
                    <a:pt x="115" y="3925"/>
                  </a:lnTo>
                  <a:cubicBezTo>
                    <a:pt x="129" y="4030"/>
                    <a:pt x="147" y="4136"/>
                    <a:pt x="164" y="4243"/>
                  </a:cubicBezTo>
                  <a:lnTo>
                    <a:pt x="189" y="4399"/>
                  </a:lnTo>
                  <a:cubicBezTo>
                    <a:pt x="209" y="4513"/>
                    <a:pt x="230" y="4627"/>
                    <a:pt x="254" y="4743"/>
                  </a:cubicBezTo>
                  <a:lnTo>
                    <a:pt x="281" y="4891"/>
                  </a:lnTo>
                  <a:cubicBezTo>
                    <a:pt x="308" y="5012"/>
                    <a:pt x="338" y="5136"/>
                    <a:pt x="368" y="5258"/>
                  </a:cubicBezTo>
                  <a:lnTo>
                    <a:pt x="401" y="5396"/>
                  </a:lnTo>
                  <a:cubicBezTo>
                    <a:pt x="432" y="5526"/>
                    <a:pt x="472" y="5661"/>
                    <a:pt x="510" y="5795"/>
                  </a:cubicBezTo>
                  <a:lnTo>
                    <a:pt x="545" y="5909"/>
                  </a:lnTo>
                  <a:cubicBezTo>
                    <a:pt x="592" y="6061"/>
                    <a:pt x="643" y="6215"/>
                    <a:pt x="693" y="6372"/>
                  </a:cubicBezTo>
                  <a:lnTo>
                    <a:pt x="714" y="6433"/>
                  </a:lnTo>
                  <a:cubicBezTo>
                    <a:pt x="1633" y="9127"/>
                    <a:pt x="3404" y="11573"/>
                    <a:pt x="5978" y="13713"/>
                  </a:cubicBezTo>
                  <a:cubicBezTo>
                    <a:pt x="5981" y="13716"/>
                    <a:pt x="5983" y="13719"/>
                    <a:pt x="5985" y="13722"/>
                  </a:cubicBezTo>
                  <a:cubicBezTo>
                    <a:pt x="6089" y="13807"/>
                    <a:pt x="6190" y="13888"/>
                    <a:pt x="6292" y="13971"/>
                  </a:cubicBezTo>
                  <a:cubicBezTo>
                    <a:pt x="6302" y="13981"/>
                    <a:pt x="6317" y="13985"/>
                    <a:pt x="6331" y="13985"/>
                  </a:cubicBezTo>
                  <a:cubicBezTo>
                    <a:pt x="6337" y="13985"/>
                    <a:pt x="6344" y="13984"/>
                    <a:pt x="6349" y="13982"/>
                  </a:cubicBezTo>
                  <a:cubicBezTo>
                    <a:pt x="6369" y="13978"/>
                    <a:pt x="6384" y="13965"/>
                    <a:pt x="6391" y="13944"/>
                  </a:cubicBezTo>
                  <a:cubicBezTo>
                    <a:pt x="6720" y="13084"/>
                    <a:pt x="8256" y="8565"/>
                    <a:pt x="6366" y="4211"/>
                  </a:cubicBezTo>
                  <a:cubicBezTo>
                    <a:pt x="6359" y="4197"/>
                    <a:pt x="6349" y="4187"/>
                    <a:pt x="6335" y="4181"/>
                  </a:cubicBezTo>
                  <a:cubicBezTo>
                    <a:pt x="6213" y="4119"/>
                    <a:pt x="6096" y="4058"/>
                    <a:pt x="5978" y="3993"/>
                  </a:cubicBezTo>
                  <a:lnTo>
                    <a:pt x="5855" y="3931"/>
                  </a:lnTo>
                  <a:cubicBezTo>
                    <a:pt x="5697" y="3845"/>
                    <a:pt x="5538" y="3754"/>
                    <a:pt x="5388" y="3663"/>
                  </a:cubicBezTo>
                  <a:lnTo>
                    <a:pt x="5296" y="3606"/>
                  </a:lnTo>
                  <a:cubicBezTo>
                    <a:pt x="5179" y="3533"/>
                    <a:pt x="5061" y="3462"/>
                    <a:pt x="4949" y="3390"/>
                  </a:cubicBezTo>
                  <a:cubicBezTo>
                    <a:pt x="4915" y="3368"/>
                    <a:pt x="4751" y="3256"/>
                    <a:pt x="4751" y="3256"/>
                  </a:cubicBezTo>
                  <a:cubicBezTo>
                    <a:pt x="4680" y="3206"/>
                    <a:pt x="4608" y="3157"/>
                    <a:pt x="4536" y="3108"/>
                  </a:cubicBezTo>
                  <a:cubicBezTo>
                    <a:pt x="4498" y="3079"/>
                    <a:pt x="4368" y="2985"/>
                    <a:pt x="4368" y="2985"/>
                  </a:cubicBezTo>
                  <a:lnTo>
                    <a:pt x="4324" y="2954"/>
                  </a:lnTo>
                  <a:cubicBezTo>
                    <a:pt x="4266" y="2911"/>
                    <a:pt x="4205" y="2866"/>
                    <a:pt x="4148" y="2821"/>
                  </a:cubicBezTo>
                  <a:cubicBezTo>
                    <a:pt x="4111" y="2793"/>
                    <a:pt x="3984" y="2692"/>
                    <a:pt x="3984" y="2692"/>
                  </a:cubicBezTo>
                  <a:lnTo>
                    <a:pt x="3938" y="2656"/>
                  </a:lnTo>
                  <a:cubicBezTo>
                    <a:pt x="3886" y="2616"/>
                    <a:pt x="3834" y="2576"/>
                    <a:pt x="3785" y="2537"/>
                  </a:cubicBezTo>
                  <a:cubicBezTo>
                    <a:pt x="3747" y="2502"/>
                    <a:pt x="3493" y="2289"/>
                    <a:pt x="3447" y="2249"/>
                  </a:cubicBezTo>
                  <a:cubicBezTo>
                    <a:pt x="3447" y="2249"/>
                    <a:pt x="3174" y="2001"/>
                    <a:pt x="3134" y="1964"/>
                  </a:cubicBezTo>
                  <a:cubicBezTo>
                    <a:pt x="3100" y="1931"/>
                    <a:pt x="2880" y="1719"/>
                    <a:pt x="2845" y="1681"/>
                  </a:cubicBezTo>
                  <a:lnTo>
                    <a:pt x="2696" y="1530"/>
                  </a:lnTo>
                  <a:cubicBezTo>
                    <a:pt x="2654" y="1487"/>
                    <a:pt x="2615" y="1446"/>
                    <a:pt x="2575" y="1404"/>
                  </a:cubicBezTo>
                  <a:lnTo>
                    <a:pt x="2432" y="1248"/>
                  </a:lnTo>
                  <a:lnTo>
                    <a:pt x="2330" y="1135"/>
                  </a:lnTo>
                  <a:lnTo>
                    <a:pt x="2110" y="877"/>
                  </a:lnTo>
                  <a:lnTo>
                    <a:pt x="1909" y="631"/>
                  </a:lnTo>
                  <a:lnTo>
                    <a:pt x="1727" y="399"/>
                  </a:lnTo>
                  <a:lnTo>
                    <a:pt x="1569" y="180"/>
                  </a:lnTo>
                  <a:lnTo>
                    <a:pt x="1463" y="29"/>
                  </a:lnTo>
                  <a:cubicBezTo>
                    <a:pt x="1450" y="10"/>
                    <a:pt x="1431" y="0"/>
                    <a:pt x="1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8"/>
            <p:cNvSpPr/>
            <p:nvPr/>
          </p:nvSpPr>
          <p:spPr>
            <a:xfrm>
              <a:off x="6425246" y="2696343"/>
              <a:ext cx="211905" cy="416525"/>
            </a:xfrm>
            <a:custGeom>
              <a:avLst/>
              <a:gdLst/>
              <a:ahLst/>
              <a:cxnLst/>
              <a:rect l="l" t="t" r="r" b="b"/>
              <a:pathLst>
                <a:path w="7215" h="14182" extrusionOk="0">
                  <a:moveTo>
                    <a:pt x="3565" y="2589"/>
                  </a:moveTo>
                  <a:lnTo>
                    <a:pt x="3583" y="2646"/>
                  </a:lnTo>
                  <a:cubicBezTo>
                    <a:pt x="3578" y="2653"/>
                    <a:pt x="3574" y="2655"/>
                    <a:pt x="3572" y="2655"/>
                  </a:cubicBezTo>
                  <a:cubicBezTo>
                    <a:pt x="3558" y="2655"/>
                    <a:pt x="3563" y="2599"/>
                    <a:pt x="3563" y="2589"/>
                  </a:cubicBezTo>
                  <a:close/>
                  <a:moveTo>
                    <a:pt x="5767" y="1"/>
                  </a:moveTo>
                  <a:cubicBezTo>
                    <a:pt x="5760" y="1"/>
                    <a:pt x="5754" y="1"/>
                    <a:pt x="5748" y="3"/>
                  </a:cubicBezTo>
                  <a:cubicBezTo>
                    <a:pt x="5741" y="5"/>
                    <a:pt x="5735" y="7"/>
                    <a:pt x="5730" y="12"/>
                  </a:cubicBezTo>
                  <a:lnTo>
                    <a:pt x="5593" y="108"/>
                  </a:lnTo>
                  <a:lnTo>
                    <a:pt x="5483" y="188"/>
                  </a:lnTo>
                  <a:lnTo>
                    <a:pt x="5378" y="268"/>
                  </a:lnTo>
                  <a:lnTo>
                    <a:pt x="5262" y="358"/>
                  </a:lnTo>
                  <a:lnTo>
                    <a:pt x="5146" y="446"/>
                  </a:lnTo>
                  <a:lnTo>
                    <a:pt x="5023" y="546"/>
                  </a:lnTo>
                  <a:cubicBezTo>
                    <a:pt x="4985" y="580"/>
                    <a:pt x="4943" y="614"/>
                    <a:pt x="4904" y="648"/>
                  </a:cubicBezTo>
                  <a:lnTo>
                    <a:pt x="4775" y="756"/>
                  </a:lnTo>
                  <a:cubicBezTo>
                    <a:pt x="4731" y="793"/>
                    <a:pt x="4690" y="831"/>
                    <a:pt x="4650" y="870"/>
                  </a:cubicBezTo>
                  <a:cubicBezTo>
                    <a:pt x="4605" y="907"/>
                    <a:pt x="4559" y="949"/>
                    <a:pt x="4515" y="991"/>
                  </a:cubicBezTo>
                  <a:cubicBezTo>
                    <a:pt x="4472" y="1030"/>
                    <a:pt x="4427" y="1071"/>
                    <a:pt x="4384" y="1111"/>
                  </a:cubicBezTo>
                  <a:cubicBezTo>
                    <a:pt x="4341" y="1154"/>
                    <a:pt x="4297" y="1197"/>
                    <a:pt x="4251" y="1239"/>
                  </a:cubicBezTo>
                  <a:cubicBezTo>
                    <a:pt x="4199" y="1289"/>
                    <a:pt x="4156" y="1332"/>
                    <a:pt x="4110" y="1377"/>
                  </a:cubicBezTo>
                  <a:cubicBezTo>
                    <a:pt x="4063" y="1424"/>
                    <a:pt x="4016" y="1474"/>
                    <a:pt x="3967" y="1524"/>
                  </a:cubicBezTo>
                  <a:lnTo>
                    <a:pt x="3833" y="1666"/>
                  </a:lnTo>
                  <a:cubicBezTo>
                    <a:pt x="3784" y="1718"/>
                    <a:pt x="3734" y="1773"/>
                    <a:pt x="3685" y="1826"/>
                  </a:cubicBezTo>
                  <a:cubicBezTo>
                    <a:pt x="3636" y="1883"/>
                    <a:pt x="3592" y="1930"/>
                    <a:pt x="3551" y="1976"/>
                  </a:cubicBezTo>
                  <a:cubicBezTo>
                    <a:pt x="3509" y="2024"/>
                    <a:pt x="3367" y="2191"/>
                    <a:pt x="3367" y="2191"/>
                  </a:cubicBezTo>
                  <a:cubicBezTo>
                    <a:pt x="3336" y="2230"/>
                    <a:pt x="3301" y="2269"/>
                    <a:pt x="3269" y="2312"/>
                  </a:cubicBezTo>
                  <a:cubicBezTo>
                    <a:pt x="3227" y="2361"/>
                    <a:pt x="3186" y="2416"/>
                    <a:pt x="3143" y="2471"/>
                  </a:cubicBezTo>
                  <a:cubicBezTo>
                    <a:pt x="3143" y="2471"/>
                    <a:pt x="3017" y="2629"/>
                    <a:pt x="2985" y="2670"/>
                  </a:cubicBezTo>
                  <a:cubicBezTo>
                    <a:pt x="2943" y="2729"/>
                    <a:pt x="2900" y="2787"/>
                    <a:pt x="2857" y="2848"/>
                  </a:cubicBezTo>
                  <a:cubicBezTo>
                    <a:pt x="2857" y="2848"/>
                    <a:pt x="2733" y="3015"/>
                    <a:pt x="2703" y="3056"/>
                  </a:cubicBezTo>
                  <a:cubicBezTo>
                    <a:pt x="2663" y="3113"/>
                    <a:pt x="2624" y="3173"/>
                    <a:pt x="2582" y="3234"/>
                  </a:cubicBezTo>
                  <a:lnTo>
                    <a:pt x="2510" y="3341"/>
                  </a:lnTo>
                  <a:cubicBezTo>
                    <a:pt x="2483" y="3383"/>
                    <a:pt x="2454" y="3421"/>
                    <a:pt x="2428" y="3464"/>
                  </a:cubicBezTo>
                  <a:cubicBezTo>
                    <a:pt x="2383" y="3533"/>
                    <a:pt x="2339" y="3605"/>
                    <a:pt x="2295" y="3676"/>
                  </a:cubicBezTo>
                  <a:cubicBezTo>
                    <a:pt x="2295" y="3676"/>
                    <a:pt x="2293" y="3676"/>
                    <a:pt x="2290" y="3679"/>
                  </a:cubicBezTo>
                  <a:cubicBezTo>
                    <a:pt x="2268" y="3714"/>
                    <a:pt x="2246" y="3750"/>
                    <a:pt x="2225" y="3790"/>
                  </a:cubicBezTo>
                  <a:cubicBezTo>
                    <a:pt x="2212" y="3808"/>
                    <a:pt x="2201" y="3833"/>
                    <a:pt x="2189" y="3848"/>
                  </a:cubicBezTo>
                  <a:cubicBezTo>
                    <a:pt x="2176" y="3867"/>
                    <a:pt x="2166" y="3884"/>
                    <a:pt x="2158" y="3899"/>
                  </a:cubicBezTo>
                  <a:cubicBezTo>
                    <a:pt x="2105" y="3988"/>
                    <a:pt x="2053" y="4078"/>
                    <a:pt x="2003" y="4170"/>
                  </a:cubicBezTo>
                  <a:cubicBezTo>
                    <a:pt x="2003" y="4170"/>
                    <a:pt x="1913" y="4330"/>
                    <a:pt x="1894" y="4361"/>
                  </a:cubicBezTo>
                  <a:cubicBezTo>
                    <a:pt x="1810" y="4519"/>
                    <a:pt x="1725" y="4683"/>
                    <a:pt x="1641" y="4851"/>
                  </a:cubicBezTo>
                  <a:cubicBezTo>
                    <a:pt x="1205" y="5744"/>
                    <a:pt x="862" y="6682"/>
                    <a:pt x="617" y="7673"/>
                  </a:cubicBezTo>
                  <a:cubicBezTo>
                    <a:pt x="613" y="7688"/>
                    <a:pt x="608" y="7706"/>
                    <a:pt x="606" y="7720"/>
                  </a:cubicBezTo>
                  <a:cubicBezTo>
                    <a:pt x="116" y="9679"/>
                    <a:pt x="0" y="11818"/>
                    <a:pt x="257" y="14128"/>
                  </a:cubicBezTo>
                  <a:cubicBezTo>
                    <a:pt x="258" y="14143"/>
                    <a:pt x="265" y="14159"/>
                    <a:pt x="278" y="14167"/>
                  </a:cubicBezTo>
                  <a:cubicBezTo>
                    <a:pt x="281" y="14170"/>
                    <a:pt x="285" y="14173"/>
                    <a:pt x="288" y="14175"/>
                  </a:cubicBezTo>
                  <a:cubicBezTo>
                    <a:pt x="296" y="14180"/>
                    <a:pt x="305" y="14181"/>
                    <a:pt x="315" y="14181"/>
                  </a:cubicBezTo>
                  <a:cubicBezTo>
                    <a:pt x="323" y="14181"/>
                    <a:pt x="331" y="14180"/>
                    <a:pt x="339" y="14179"/>
                  </a:cubicBezTo>
                  <a:lnTo>
                    <a:pt x="346" y="14176"/>
                  </a:lnTo>
                  <a:cubicBezTo>
                    <a:pt x="1187" y="13797"/>
                    <a:pt x="5479" y="11687"/>
                    <a:pt x="7209" y="7278"/>
                  </a:cubicBezTo>
                  <a:cubicBezTo>
                    <a:pt x="7212" y="7262"/>
                    <a:pt x="7215" y="7249"/>
                    <a:pt x="7209" y="7233"/>
                  </a:cubicBezTo>
                  <a:cubicBezTo>
                    <a:pt x="7182" y="7158"/>
                    <a:pt x="7159" y="7082"/>
                    <a:pt x="7137" y="7005"/>
                  </a:cubicBezTo>
                  <a:cubicBezTo>
                    <a:pt x="7137" y="7005"/>
                    <a:pt x="7058" y="6761"/>
                    <a:pt x="7047" y="6719"/>
                  </a:cubicBezTo>
                  <a:cubicBezTo>
                    <a:pt x="7010" y="6598"/>
                    <a:pt x="6979" y="6477"/>
                    <a:pt x="6947" y="6360"/>
                  </a:cubicBezTo>
                  <a:lnTo>
                    <a:pt x="6903" y="6197"/>
                  </a:lnTo>
                  <a:cubicBezTo>
                    <a:pt x="6860" y="6026"/>
                    <a:pt x="6823" y="5858"/>
                    <a:pt x="6788" y="5692"/>
                  </a:cubicBezTo>
                  <a:cubicBezTo>
                    <a:pt x="6779" y="5654"/>
                    <a:pt x="6734" y="5428"/>
                    <a:pt x="6734" y="5428"/>
                  </a:cubicBezTo>
                  <a:cubicBezTo>
                    <a:pt x="6722" y="5351"/>
                    <a:pt x="6705" y="5274"/>
                    <a:pt x="6694" y="5200"/>
                  </a:cubicBezTo>
                  <a:cubicBezTo>
                    <a:pt x="6684" y="5151"/>
                    <a:pt x="6677" y="5103"/>
                    <a:pt x="6670" y="5054"/>
                  </a:cubicBezTo>
                  <a:lnTo>
                    <a:pt x="6647" y="4911"/>
                  </a:lnTo>
                  <a:cubicBezTo>
                    <a:pt x="6638" y="4847"/>
                    <a:pt x="6628" y="4785"/>
                    <a:pt x="6620" y="4721"/>
                  </a:cubicBezTo>
                  <a:cubicBezTo>
                    <a:pt x="6613" y="4669"/>
                    <a:pt x="6593" y="4503"/>
                    <a:pt x="6593" y="4503"/>
                  </a:cubicBezTo>
                  <a:cubicBezTo>
                    <a:pt x="6593" y="4503"/>
                    <a:pt x="6570" y="4320"/>
                    <a:pt x="6567" y="4260"/>
                  </a:cubicBezTo>
                  <a:cubicBezTo>
                    <a:pt x="6561" y="4209"/>
                    <a:pt x="6548" y="4045"/>
                    <a:pt x="6548" y="4045"/>
                  </a:cubicBezTo>
                  <a:lnTo>
                    <a:pt x="6543" y="3995"/>
                  </a:lnTo>
                  <a:cubicBezTo>
                    <a:pt x="6541" y="3934"/>
                    <a:pt x="6534" y="3871"/>
                    <a:pt x="6531" y="3814"/>
                  </a:cubicBezTo>
                  <a:cubicBezTo>
                    <a:pt x="6527" y="3760"/>
                    <a:pt x="6511" y="3441"/>
                    <a:pt x="6511" y="3390"/>
                  </a:cubicBezTo>
                  <a:cubicBezTo>
                    <a:pt x="6509" y="3337"/>
                    <a:pt x="6504" y="3034"/>
                    <a:pt x="6506" y="2985"/>
                  </a:cubicBezTo>
                  <a:cubicBezTo>
                    <a:pt x="6507" y="2928"/>
                    <a:pt x="6511" y="2658"/>
                    <a:pt x="6511" y="2599"/>
                  </a:cubicBezTo>
                  <a:cubicBezTo>
                    <a:pt x="6514" y="2542"/>
                    <a:pt x="6527" y="2289"/>
                    <a:pt x="6529" y="2238"/>
                  </a:cubicBezTo>
                  <a:cubicBezTo>
                    <a:pt x="6533" y="2181"/>
                    <a:pt x="6546" y="2031"/>
                    <a:pt x="6546" y="2031"/>
                  </a:cubicBezTo>
                  <a:lnTo>
                    <a:pt x="6556" y="1896"/>
                  </a:lnTo>
                  <a:cubicBezTo>
                    <a:pt x="6560" y="1840"/>
                    <a:pt x="6588" y="1581"/>
                    <a:pt x="6588" y="1581"/>
                  </a:cubicBezTo>
                  <a:lnTo>
                    <a:pt x="6625" y="1291"/>
                  </a:lnTo>
                  <a:lnTo>
                    <a:pt x="6642" y="1192"/>
                  </a:lnTo>
                  <a:lnTo>
                    <a:pt x="6668" y="1026"/>
                  </a:lnTo>
                  <a:lnTo>
                    <a:pt x="6702" y="836"/>
                  </a:lnTo>
                  <a:cubicBezTo>
                    <a:pt x="6705" y="806"/>
                    <a:pt x="6691" y="778"/>
                    <a:pt x="6665" y="765"/>
                  </a:cubicBezTo>
                  <a:cubicBezTo>
                    <a:pt x="6581" y="728"/>
                    <a:pt x="6523" y="698"/>
                    <a:pt x="6459" y="662"/>
                  </a:cubicBezTo>
                  <a:cubicBezTo>
                    <a:pt x="6388" y="621"/>
                    <a:pt x="6319" y="573"/>
                    <a:pt x="6255" y="520"/>
                  </a:cubicBezTo>
                  <a:cubicBezTo>
                    <a:pt x="6241" y="510"/>
                    <a:pt x="6195" y="466"/>
                    <a:pt x="6195" y="466"/>
                  </a:cubicBezTo>
                  <a:cubicBezTo>
                    <a:pt x="6177" y="453"/>
                    <a:pt x="6161" y="439"/>
                    <a:pt x="6144" y="423"/>
                  </a:cubicBezTo>
                  <a:lnTo>
                    <a:pt x="6140" y="416"/>
                  </a:lnTo>
                  <a:cubicBezTo>
                    <a:pt x="6114" y="396"/>
                    <a:pt x="6094" y="378"/>
                    <a:pt x="6071" y="353"/>
                  </a:cubicBezTo>
                  <a:cubicBezTo>
                    <a:pt x="6056" y="338"/>
                    <a:pt x="6040" y="318"/>
                    <a:pt x="6023" y="301"/>
                  </a:cubicBezTo>
                  <a:cubicBezTo>
                    <a:pt x="5976" y="247"/>
                    <a:pt x="5945" y="208"/>
                    <a:pt x="5915" y="171"/>
                  </a:cubicBezTo>
                  <a:cubicBezTo>
                    <a:pt x="5895" y="143"/>
                    <a:pt x="5878" y="116"/>
                    <a:pt x="5858" y="87"/>
                  </a:cubicBezTo>
                  <a:cubicBezTo>
                    <a:pt x="5858" y="87"/>
                    <a:pt x="5826" y="40"/>
                    <a:pt x="5821" y="32"/>
                  </a:cubicBezTo>
                  <a:cubicBezTo>
                    <a:pt x="5811" y="16"/>
                    <a:pt x="5797" y="5"/>
                    <a:pt x="5779" y="2"/>
                  </a:cubicBezTo>
                  <a:cubicBezTo>
                    <a:pt x="5775" y="1"/>
                    <a:pt x="5771" y="1"/>
                    <a:pt x="57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8"/>
            <p:cNvSpPr/>
            <p:nvPr/>
          </p:nvSpPr>
          <p:spPr>
            <a:xfrm>
              <a:off x="6591304" y="2618630"/>
              <a:ext cx="102354" cy="100827"/>
            </a:xfrm>
            <a:custGeom>
              <a:avLst/>
              <a:gdLst/>
              <a:ahLst/>
              <a:cxnLst/>
              <a:rect l="l" t="t" r="r" b="b"/>
              <a:pathLst>
                <a:path w="3485" h="3433" extrusionOk="0">
                  <a:moveTo>
                    <a:pt x="561" y="1793"/>
                  </a:moveTo>
                  <a:cubicBezTo>
                    <a:pt x="573" y="1879"/>
                    <a:pt x="587" y="1963"/>
                    <a:pt x="612" y="2042"/>
                  </a:cubicBezTo>
                  <a:cubicBezTo>
                    <a:pt x="587" y="1963"/>
                    <a:pt x="570" y="1879"/>
                    <a:pt x="561" y="1793"/>
                  </a:cubicBezTo>
                  <a:close/>
                  <a:moveTo>
                    <a:pt x="1740" y="1"/>
                  </a:moveTo>
                  <a:cubicBezTo>
                    <a:pt x="1592" y="1"/>
                    <a:pt x="1446" y="19"/>
                    <a:pt x="1299" y="57"/>
                  </a:cubicBezTo>
                  <a:lnTo>
                    <a:pt x="1239" y="74"/>
                  </a:lnTo>
                  <a:cubicBezTo>
                    <a:pt x="1129" y="108"/>
                    <a:pt x="1037" y="144"/>
                    <a:pt x="949" y="191"/>
                  </a:cubicBezTo>
                  <a:cubicBezTo>
                    <a:pt x="650" y="348"/>
                    <a:pt x="400" y="587"/>
                    <a:pt x="232" y="892"/>
                  </a:cubicBezTo>
                  <a:cubicBezTo>
                    <a:pt x="178" y="989"/>
                    <a:pt x="133" y="1095"/>
                    <a:pt x="94" y="1216"/>
                  </a:cubicBezTo>
                  <a:cubicBezTo>
                    <a:pt x="71" y="1298"/>
                    <a:pt x="51" y="1380"/>
                    <a:pt x="40" y="1459"/>
                  </a:cubicBezTo>
                  <a:cubicBezTo>
                    <a:pt x="0" y="1709"/>
                    <a:pt x="17" y="1956"/>
                    <a:pt x="87" y="2195"/>
                  </a:cubicBezTo>
                  <a:lnTo>
                    <a:pt x="96" y="2223"/>
                  </a:lnTo>
                  <a:cubicBezTo>
                    <a:pt x="125" y="2320"/>
                    <a:pt x="165" y="2414"/>
                    <a:pt x="211" y="2502"/>
                  </a:cubicBezTo>
                  <a:cubicBezTo>
                    <a:pt x="359" y="2792"/>
                    <a:pt x="585" y="3034"/>
                    <a:pt x="870" y="3199"/>
                  </a:cubicBezTo>
                  <a:cubicBezTo>
                    <a:pt x="917" y="3226"/>
                    <a:pt x="966" y="3253"/>
                    <a:pt x="1013" y="3274"/>
                  </a:cubicBezTo>
                  <a:cubicBezTo>
                    <a:pt x="1063" y="3296"/>
                    <a:pt x="1107" y="3313"/>
                    <a:pt x="1154" y="3331"/>
                  </a:cubicBezTo>
                  <a:cubicBezTo>
                    <a:pt x="1341" y="3399"/>
                    <a:pt x="1536" y="3433"/>
                    <a:pt x="1733" y="3433"/>
                  </a:cubicBezTo>
                  <a:cubicBezTo>
                    <a:pt x="1858" y="3433"/>
                    <a:pt x="1985" y="3419"/>
                    <a:pt x="2109" y="3391"/>
                  </a:cubicBezTo>
                  <a:cubicBezTo>
                    <a:pt x="2152" y="3381"/>
                    <a:pt x="2190" y="3371"/>
                    <a:pt x="2230" y="3360"/>
                  </a:cubicBezTo>
                  <a:cubicBezTo>
                    <a:pt x="2286" y="3341"/>
                    <a:pt x="2339" y="3324"/>
                    <a:pt x="2393" y="3300"/>
                  </a:cubicBezTo>
                  <a:cubicBezTo>
                    <a:pt x="2717" y="3160"/>
                    <a:pt x="2977" y="2948"/>
                    <a:pt x="3160" y="2670"/>
                  </a:cubicBezTo>
                  <a:cubicBezTo>
                    <a:pt x="3192" y="2623"/>
                    <a:pt x="3221" y="2574"/>
                    <a:pt x="3249" y="2524"/>
                  </a:cubicBezTo>
                  <a:cubicBezTo>
                    <a:pt x="3276" y="2477"/>
                    <a:pt x="3300" y="2427"/>
                    <a:pt x="3321" y="2374"/>
                  </a:cubicBezTo>
                  <a:cubicBezTo>
                    <a:pt x="3449" y="2060"/>
                    <a:pt x="3485" y="1719"/>
                    <a:pt x="3419" y="1387"/>
                  </a:cubicBezTo>
                  <a:cubicBezTo>
                    <a:pt x="3407" y="1326"/>
                    <a:pt x="3392" y="1268"/>
                    <a:pt x="3374" y="1209"/>
                  </a:cubicBezTo>
                  <a:cubicBezTo>
                    <a:pt x="3357" y="1150"/>
                    <a:pt x="3334" y="1091"/>
                    <a:pt x="3308" y="1036"/>
                  </a:cubicBezTo>
                  <a:cubicBezTo>
                    <a:pt x="3173" y="719"/>
                    <a:pt x="2947" y="452"/>
                    <a:pt x="2656" y="267"/>
                  </a:cubicBezTo>
                  <a:cubicBezTo>
                    <a:pt x="2602" y="234"/>
                    <a:pt x="2545" y="201"/>
                    <a:pt x="2487" y="173"/>
                  </a:cubicBezTo>
                  <a:cubicBezTo>
                    <a:pt x="2451" y="155"/>
                    <a:pt x="2415" y="138"/>
                    <a:pt x="2380" y="127"/>
                  </a:cubicBezTo>
                  <a:cubicBezTo>
                    <a:pt x="2358" y="114"/>
                    <a:pt x="2336" y="108"/>
                    <a:pt x="2314" y="100"/>
                  </a:cubicBezTo>
                  <a:cubicBezTo>
                    <a:pt x="2151" y="42"/>
                    <a:pt x="1981" y="9"/>
                    <a:pt x="1812" y="2"/>
                  </a:cubicBezTo>
                  <a:lnTo>
                    <a:pt x="1803" y="2"/>
                  </a:lnTo>
                  <a:cubicBezTo>
                    <a:pt x="1782" y="1"/>
                    <a:pt x="1761"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8"/>
            <p:cNvSpPr/>
            <p:nvPr/>
          </p:nvSpPr>
          <p:spPr>
            <a:xfrm>
              <a:off x="6200301" y="2458798"/>
              <a:ext cx="414440" cy="208263"/>
            </a:xfrm>
            <a:custGeom>
              <a:avLst/>
              <a:gdLst/>
              <a:ahLst/>
              <a:cxnLst/>
              <a:rect l="l" t="t" r="r" b="b"/>
              <a:pathLst>
                <a:path w="14111" h="7091" extrusionOk="0">
                  <a:moveTo>
                    <a:pt x="2395" y="0"/>
                  </a:moveTo>
                  <a:cubicBezTo>
                    <a:pt x="1712" y="0"/>
                    <a:pt x="1013" y="36"/>
                    <a:pt x="298" y="108"/>
                  </a:cubicBezTo>
                  <a:cubicBezTo>
                    <a:pt x="297" y="108"/>
                    <a:pt x="297" y="108"/>
                    <a:pt x="292" y="109"/>
                  </a:cubicBezTo>
                  <a:cubicBezTo>
                    <a:pt x="214" y="115"/>
                    <a:pt x="133" y="123"/>
                    <a:pt x="56" y="132"/>
                  </a:cubicBezTo>
                  <a:cubicBezTo>
                    <a:pt x="55" y="132"/>
                    <a:pt x="49" y="132"/>
                    <a:pt x="43" y="133"/>
                  </a:cubicBezTo>
                  <a:cubicBezTo>
                    <a:pt x="29" y="139"/>
                    <a:pt x="16" y="150"/>
                    <a:pt x="8" y="164"/>
                  </a:cubicBezTo>
                  <a:cubicBezTo>
                    <a:pt x="0" y="184"/>
                    <a:pt x="0" y="206"/>
                    <a:pt x="8" y="221"/>
                  </a:cubicBezTo>
                  <a:cubicBezTo>
                    <a:pt x="385" y="1065"/>
                    <a:pt x="2497" y="5354"/>
                    <a:pt x="6907" y="7084"/>
                  </a:cubicBezTo>
                  <a:cubicBezTo>
                    <a:pt x="6915" y="7088"/>
                    <a:pt x="6923" y="7090"/>
                    <a:pt x="6931" y="7090"/>
                  </a:cubicBezTo>
                  <a:cubicBezTo>
                    <a:pt x="6937" y="7090"/>
                    <a:pt x="6943" y="7089"/>
                    <a:pt x="6949" y="7087"/>
                  </a:cubicBezTo>
                  <a:lnTo>
                    <a:pt x="6950" y="7087"/>
                  </a:lnTo>
                  <a:cubicBezTo>
                    <a:pt x="7065" y="7049"/>
                    <a:pt x="7182" y="7010"/>
                    <a:pt x="7296" y="6975"/>
                  </a:cubicBezTo>
                  <a:cubicBezTo>
                    <a:pt x="8290" y="6667"/>
                    <a:pt x="9316" y="6480"/>
                    <a:pt x="10340" y="6411"/>
                  </a:cubicBezTo>
                  <a:cubicBezTo>
                    <a:pt x="10495" y="6404"/>
                    <a:pt x="10626" y="6396"/>
                    <a:pt x="10757" y="6391"/>
                  </a:cubicBezTo>
                  <a:lnTo>
                    <a:pt x="10811" y="6389"/>
                  </a:lnTo>
                  <a:cubicBezTo>
                    <a:pt x="10928" y="6386"/>
                    <a:pt x="11043" y="6384"/>
                    <a:pt x="11156" y="6384"/>
                  </a:cubicBezTo>
                  <a:lnTo>
                    <a:pt x="11235" y="6384"/>
                  </a:lnTo>
                  <a:cubicBezTo>
                    <a:pt x="11336" y="6384"/>
                    <a:pt x="11435" y="6385"/>
                    <a:pt x="11530" y="6388"/>
                  </a:cubicBezTo>
                  <a:lnTo>
                    <a:pt x="11541" y="6389"/>
                  </a:lnTo>
                  <a:cubicBezTo>
                    <a:pt x="11563" y="6390"/>
                    <a:pt x="11583" y="6391"/>
                    <a:pt x="11604" y="6391"/>
                  </a:cubicBezTo>
                  <a:cubicBezTo>
                    <a:pt x="11612" y="6391"/>
                    <a:pt x="11621" y="6391"/>
                    <a:pt x="11630" y="6391"/>
                  </a:cubicBezTo>
                  <a:cubicBezTo>
                    <a:pt x="11673" y="6392"/>
                    <a:pt x="11718" y="6396"/>
                    <a:pt x="11758" y="6396"/>
                  </a:cubicBezTo>
                  <a:cubicBezTo>
                    <a:pt x="11799" y="6399"/>
                    <a:pt x="11842" y="6399"/>
                    <a:pt x="11883" y="6404"/>
                  </a:cubicBezTo>
                  <a:lnTo>
                    <a:pt x="11987" y="6411"/>
                  </a:lnTo>
                  <a:cubicBezTo>
                    <a:pt x="12071" y="6416"/>
                    <a:pt x="12142" y="6421"/>
                    <a:pt x="12212" y="6426"/>
                  </a:cubicBezTo>
                  <a:cubicBezTo>
                    <a:pt x="12212" y="6426"/>
                    <a:pt x="12461" y="6452"/>
                    <a:pt x="12521" y="6456"/>
                  </a:cubicBezTo>
                  <a:lnTo>
                    <a:pt x="12806" y="6495"/>
                  </a:lnTo>
                  <a:lnTo>
                    <a:pt x="13065" y="6533"/>
                  </a:lnTo>
                  <a:lnTo>
                    <a:pt x="13144" y="6545"/>
                  </a:lnTo>
                  <a:cubicBezTo>
                    <a:pt x="13172" y="6549"/>
                    <a:pt x="13193" y="6553"/>
                    <a:pt x="13216" y="6559"/>
                  </a:cubicBezTo>
                  <a:lnTo>
                    <a:pt x="13246" y="6562"/>
                  </a:lnTo>
                  <a:cubicBezTo>
                    <a:pt x="13251" y="6562"/>
                    <a:pt x="13255" y="6563"/>
                    <a:pt x="13260" y="6563"/>
                  </a:cubicBezTo>
                  <a:cubicBezTo>
                    <a:pt x="13266" y="6563"/>
                    <a:pt x="13272" y="6562"/>
                    <a:pt x="13279" y="6560"/>
                  </a:cubicBezTo>
                  <a:cubicBezTo>
                    <a:pt x="13296" y="6554"/>
                    <a:pt x="13313" y="6542"/>
                    <a:pt x="13317" y="6520"/>
                  </a:cubicBezTo>
                  <a:lnTo>
                    <a:pt x="13260" y="6500"/>
                  </a:lnTo>
                  <a:lnTo>
                    <a:pt x="13260" y="6500"/>
                  </a:lnTo>
                  <a:lnTo>
                    <a:pt x="13323" y="6515"/>
                  </a:lnTo>
                  <a:cubicBezTo>
                    <a:pt x="13362" y="6418"/>
                    <a:pt x="13393" y="6344"/>
                    <a:pt x="13433" y="6275"/>
                  </a:cubicBezTo>
                  <a:cubicBezTo>
                    <a:pt x="13473" y="6203"/>
                    <a:pt x="13518" y="6133"/>
                    <a:pt x="13572" y="6056"/>
                  </a:cubicBezTo>
                  <a:cubicBezTo>
                    <a:pt x="13575" y="6049"/>
                    <a:pt x="13592" y="6035"/>
                    <a:pt x="13605" y="6020"/>
                  </a:cubicBezTo>
                  <a:cubicBezTo>
                    <a:pt x="13615" y="6006"/>
                    <a:pt x="13628" y="5992"/>
                    <a:pt x="13628" y="5992"/>
                  </a:cubicBezTo>
                  <a:cubicBezTo>
                    <a:pt x="13665" y="5949"/>
                    <a:pt x="13700" y="5904"/>
                    <a:pt x="13742" y="5864"/>
                  </a:cubicBezTo>
                  <a:cubicBezTo>
                    <a:pt x="13757" y="5847"/>
                    <a:pt x="13813" y="5797"/>
                    <a:pt x="13813" y="5797"/>
                  </a:cubicBezTo>
                  <a:cubicBezTo>
                    <a:pt x="13851" y="5761"/>
                    <a:pt x="13890" y="5727"/>
                    <a:pt x="13933" y="5696"/>
                  </a:cubicBezTo>
                  <a:cubicBezTo>
                    <a:pt x="13961" y="5674"/>
                    <a:pt x="13990" y="5654"/>
                    <a:pt x="14018" y="5635"/>
                  </a:cubicBezTo>
                  <a:cubicBezTo>
                    <a:pt x="14018" y="5635"/>
                    <a:pt x="14068" y="5597"/>
                    <a:pt x="14078" y="5592"/>
                  </a:cubicBezTo>
                  <a:cubicBezTo>
                    <a:pt x="14091" y="5583"/>
                    <a:pt x="14103" y="5569"/>
                    <a:pt x="14105" y="5550"/>
                  </a:cubicBezTo>
                  <a:cubicBezTo>
                    <a:pt x="14111" y="5533"/>
                    <a:pt x="14105" y="5516"/>
                    <a:pt x="14094" y="5501"/>
                  </a:cubicBezTo>
                  <a:lnTo>
                    <a:pt x="14014" y="5387"/>
                  </a:lnTo>
                  <a:lnTo>
                    <a:pt x="13918" y="5257"/>
                  </a:lnTo>
                  <a:lnTo>
                    <a:pt x="13749" y="5038"/>
                  </a:lnTo>
                  <a:lnTo>
                    <a:pt x="13663" y="4931"/>
                  </a:lnTo>
                  <a:lnTo>
                    <a:pt x="13558" y="4804"/>
                  </a:lnTo>
                  <a:lnTo>
                    <a:pt x="13465" y="4695"/>
                  </a:lnTo>
                  <a:lnTo>
                    <a:pt x="13346" y="4559"/>
                  </a:lnTo>
                  <a:lnTo>
                    <a:pt x="13245" y="4445"/>
                  </a:lnTo>
                  <a:cubicBezTo>
                    <a:pt x="13203" y="4398"/>
                    <a:pt x="13161" y="4353"/>
                    <a:pt x="13117" y="4304"/>
                  </a:cubicBezTo>
                  <a:lnTo>
                    <a:pt x="13004" y="4189"/>
                  </a:lnTo>
                  <a:cubicBezTo>
                    <a:pt x="12960" y="4139"/>
                    <a:pt x="12910" y="4091"/>
                    <a:pt x="12865" y="4042"/>
                  </a:cubicBezTo>
                  <a:lnTo>
                    <a:pt x="12741" y="3921"/>
                  </a:lnTo>
                  <a:cubicBezTo>
                    <a:pt x="12691" y="3870"/>
                    <a:pt x="12639" y="3824"/>
                    <a:pt x="12587" y="3775"/>
                  </a:cubicBezTo>
                  <a:lnTo>
                    <a:pt x="12454" y="3649"/>
                  </a:lnTo>
                  <a:cubicBezTo>
                    <a:pt x="12402" y="3599"/>
                    <a:pt x="12345" y="3548"/>
                    <a:pt x="12289" y="3498"/>
                  </a:cubicBezTo>
                  <a:cubicBezTo>
                    <a:pt x="12289" y="3498"/>
                    <a:pt x="12188" y="3407"/>
                    <a:pt x="12147" y="3372"/>
                  </a:cubicBezTo>
                  <a:cubicBezTo>
                    <a:pt x="12097" y="3329"/>
                    <a:pt x="11925" y="3185"/>
                    <a:pt x="11925" y="3185"/>
                  </a:cubicBezTo>
                  <a:lnTo>
                    <a:pt x="11818" y="3095"/>
                  </a:lnTo>
                  <a:cubicBezTo>
                    <a:pt x="11764" y="3051"/>
                    <a:pt x="11708" y="3010"/>
                    <a:pt x="11654" y="2970"/>
                  </a:cubicBezTo>
                  <a:cubicBezTo>
                    <a:pt x="11654" y="2970"/>
                    <a:pt x="11502" y="2849"/>
                    <a:pt x="11462" y="2820"/>
                  </a:cubicBezTo>
                  <a:cubicBezTo>
                    <a:pt x="11408" y="2778"/>
                    <a:pt x="11351" y="2739"/>
                    <a:pt x="11294" y="2699"/>
                  </a:cubicBezTo>
                  <a:cubicBezTo>
                    <a:pt x="11294" y="2699"/>
                    <a:pt x="11124" y="2573"/>
                    <a:pt x="11086" y="2546"/>
                  </a:cubicBezTo>
                  <a:cubicBezTo>
                    <a:pt x="11025" y="2503"/>
                    <a:pt x="10965" y="2464"/>
                    <a:pt x="10902" y="2423"/>
                  </a:cubicBezTo>
                  <a:cubicBezTo>
                    <a:pt x="10902" y="2423"/>
                    <a:pt x="10721" y="2301"/>
                    <a:pt x="10686" y="2275"/>
                  </a:cubicBezTo>
                  <a:cubicBezTo>
                    <a:pt x="10619" y="2234"/>
                    <a:pt x="10550" y="2191"/>
                    <a:pt x="10482" y="2148"/>
                  </a:cubicBezTo>
                  <a:cubicBezTo>
                    <a:pt x="10482" y="2148"/>
                    <a:pt x="10295" y="2033"/>
                    <a:pt x="10256" y="2012"/>
                  </a:cubicBezTo>
                  <a:cubicBezTo>
                    <a:pt x="10170" y="1959"/>
                    <a:pt x="10078" y="1910"/>
                    <a:pt x="9989" y="1859"/>
                  </a:cubicBezTo>
                  <a:cubicBezTo>
                    <a:pt x="9989" y="1859"/>
                    <a:pt x="9838" y="1774"/>
                    <a:pt x="9805" y="1755"/>
                  </a:cubicBezTo>
                  <a:cubicBezTo>
                    <a:pt x="9649" y="1671"/>
                    <a:pt x="9492" y="1590"/>
                    <a:pt x="9328" y="1510"/>
                  </a:cubicBezTo>
                  <a:cubicBezTo>
                    <a:pt x="7280" y="504"/>
                    <a:pt x="4955" y="0"/>
                    <a:pt x="2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8"/>
            <p:cNvSpPr/>
            <p:nvPr/>
          </p:nvSpPr>
          <p:spPr>
            <a:xfrm>
              <a:off x="6182532" y="2650173"/>
              <a:ext cx="410593" cy="213843"/>
            </a:xfrm>
            <a:custGeom>
              <a:avLst/>
              <a:gdLst/>
              <a:ahLst/>
              <a:cxnLst/>
              <a:rect l="l" t="t" r="r" b="b"/>
              <a:pathLst>
                <a:path w="13980" h="7281" extrusionOk="0">
                  <a:moveTo>
                    <a:pt x="11796" y="1"/>
                  </a:moveTo>
                  <a:cubicBezTo>
                    <a:pt x="11752" y="1"/>
                    <a:pt x="11710" y="1"/>
                    <a:pt x="11668" y="1"/>
                  </a:cubicBezTo>
                  <a:lnTo>
                    <a:pt x="11614" y="1"/>
                  </a:lnTo>
                  <a:cubicBezTo>
                    <a:pt x="11490" y="3"/>
                    <a:pt x="11380" y="4"/>
                    <a:pt x="11272" y="9"/>
                  </a:cubicBezTo>
                  <a:lnTo>
                    <a:pt x="11207" y="11"/>
                  </a:lnTo>
                  <a:cubicBezTo>
                    <a:pt x="11093" y="17"/>
                    <a:pt x="10977" y="23"/>
                    <a:pt x="10858" y="31"/>
                  </a:cubicBezTo>
                  <a:lnTo>
                    <a:pt x="10814" y="36"/>
                  </a:lnTo>
                  <a:cubicBezTo>
                    <a:pt x="10678" y="44"/>
                    <a:pt x="10554" y="57"/>
                    <a:pt x="10426" y="73"/>
                  </a:cubicBezTo>
                  <a:lnTo>
                    <a:pt x="10393" y="74"/>
                  </a:lnTo>
                  <a:cubicBezTo>
                    <a:pt x="10244" y="90"/>
                    <a:pt x="10113" y="108"/>
                    <a:pt x="9982" y="125"/>
                  </a:cubicBezTo>
                  <a:lnTo>
                    <a:pt x="9933" y="132"/>
                  </a:lnTo>
                  <a:cubicBezTo>
                    <a:pt x="9800" y="152"/>
                    <a:pt x="9660" y="175"/>
                    <a:pt x="9522" y="199"/>
                  </a:cubicBezTo>
                  <a:lnTo>
                    <a:pt x="9496" y="204"/>
                  </a:lnTo>
                  <a:cubicBezTo>
                    <a:pt x="9337" y="232"/>
                    <a:pt x="9194" y="259"/>
                    <a:pt x="9048" y="292"/>
                  </a:cubicBezTo>
                  <a:lnTo>
                    <a:pt x="9005" y="302"/>
                  </a:lnTo>
                  <a:cubicBezTo>
                    <a:pt x="8858" y="335"/>
                    <a:pt x="8709" y="370"/>
                    <a:pt x="8559" y="407"/>
                  </a:cubicBezTo>
                  <a:cubicBezTo>
                    <a:pt x="8559" y="407"/>
                    <a:pt x="8532" y="416"/>
                    <a:pt x="8531" y="416"/>
                  </a:cubicBezTo>
                  <a:cubicBezTo>
                    <a:pt x="8333" y="466"/>
                    <a:pt x="8133" y="523"/>
                    <a:pt x="7931" y="585"/>
                  </a:cubicBezTo>
                  <a:cubicBezTo>
                    <a:pt x="7809" y="622"/>
                    <a:pt x="7682" y="665"/>
                    <a:pt x="7555" y="706"/>
                  </a:cubicBezTo>
                  <a:cubicBezTo>
                    <a:pt x="4903" y="1609"/>
                    <a:pt x="2491" y="3341"/>
                    <a:pt x="378" y="5853"/>
                  </a:cubicBezTo>
                  <a:lnTo>
                    <a:pt x="376" y="5856"/>
                  </a:lnTo>
                  <a:cubicBezTo>
                    <a:pt x="255" y="5997"/>
                    <a:pt x="137" y="6139"/>
                    <a:pt x="20" y="6288"/>
                  </a:cubicBezTo>
                  <a:cubicBezTo>
                    <a:pt x="6" y="6302"/>
                    <a:pt x="0" y="6322"/>
                    <a:pt x="6" y="6340"/>
                  </a:cubicBezTo>
                  <a:cubicBezTo>
                    <a:pt x="12" y="6360"/>
                    <a:pt x="24" y="6379"/>
                    <a:pt x="44" y="6383"/>
                  </a:cubicBezTo>
                  <a:cubicBezTo>
                    <a:pt x="412" y="6524"/>
                    <a:pt x="1568" y="6927"/>
                    <a:pt x="3133" y="7142"/>
                  </a:cubicBezTo>
                  <a:cubicBezTo>
                    <a:pt x="3741" y="7226"/>
                    <a:pt x="4409" y="7281"/>
                    <a:pt x="5117" y="7281"/>
                  </a:cubicBezTo>
                  <a:cubicBezTo>
                    <a:pt x="6232" y="7281"/>
                    <a:pt x="7443" y="7144"/>
                    <a:pt x="8666" y="6766"/>
                  </a:cubicBezTo>
                  <a:cubicBezTo>
                    <a:pt x="9043" y="6651"/>
                    <a:pt x="9419" y="6514"/>
                    <a:pt x="9777" y="6357"/>
                  </a:cubicBezTo>
                  <a:cubicBezTo>
                    <a:pt x="9791" y="6350"/>
                    <a:pt x="9800" y="6339"/>
                    <a:pt x="9807" y="6326"/>
                  </a:cubicBezTo>
                  <a:cubicBezTo>
                    <a:pt x="9876" y="6188"/>
                    <a:pt x="9945" y="6055"/>
                    <a:pt x="10016" y="5926"/>
                  </a:cubicBezTo>
                  <a:lnTo>
                    <a:pt x="10056" y="5849"/>
                  </a:lnTo>
                  <a:cubicBezTo>
                    <a:pt x="10144" y="5688"/>
                    <a:pt x="10234" y="5533"/>
                    <a:pt x="10325" y="5379"/>
                  </a:cubicBezTo>
                  <a:lnTo>
                    <a:pt x="10369" y="5308"/>
                  </a:lnTo>
                  <a:cubicBezTo>
                    <a:pt x="10446" y="5184"/>
                    <a:pt x="10522" y="5059"/>
                    <a:pt x="10600" y="4943"/>
                  </a:cubicBezTo>
                  <a:lnTo>
                    <a:pt x="10694" y="4802"/>
                  </a:lnTo>
                  <a:cubicBezTo>
                    <a:pt x="10764" y="4700"/>
                    <a:pt x="10821" y="4613"/>
                    <a:pt x="10878" y="4530"/>
                  </a:cubicBezTo>
                  <a:cubicBezTo>
                    <a:pt x="10900" y="4496"/>
                    <a:pt x="11007" y="4352"/>
                    <a:pt x="11007" y="4352"/>
                  </a:cubicBezTo>
                  <a:cubicBezTo>
                    <a:pt x="11057" y="4281"/>
                    <a:pt x="11110" y="4211"/>
                    <a:pt x="11160" y="4144"/>
                  </a:cubicBezTo>
                  <a:cubicBezTo>
                    <a:pt x="11188" y="4107"/>
                    <a:pt x="11306" y="3961"/>
                    <a:pt x="11306" y="3961"/>
                  </a:cubicBezTo>
                  <a:cubicBezTo>
                    <a:pt x="11352" y="3898"/>
                    <a:pt x="11400" y="3838"/>
                    <a:pt x="11447" y="3782"/>
                  </a:cubicBezTo>
                  <a:lnTo>
                    <a:pt x="11595" y="3604"/>
                  </a:lnTo>
                  <a:cubicBezTo>
                    <a:pt x="11642" y="3552"/>
                    <a:pt x="11687" y="3496"/>
                    <a:pt x="11734" y="3446"/>
                  </a:cubicBezTo>
                  <a:lnTo>
                    <a:pt x="11892" y="3270"/>
                  </a:lnTo>
                  <a:cubicBezTo>
                    <a:pt x="11934" y="3226"/>
                    <a:pt x="11977" y="3177"/>
                    <a:pt x="12020" y="3133"/>
                  </a:cubicBezTo>
                  <a:cubicBezTo>
                    <a:pt x="12061" y="3092"/>
                    <a:pt x="12179" y="2966"/>
                    <a:pt x="12179" y="2966"/>
                  </a:cubicBezTo>
                  <a:cubicBezTo>
                    <a:pt x="12221" y="2927"/>
                    <a:pt x="12260" y="2884"/>
                    <a:pt x="12297" y="2843"/>
                  </a:cubicBezTo>
                  <a:cubicBezTo>
                    <a:pt x="12342" y="2800"/>
                    <a:pt x="12453" y="2693"/>
                    <a:pt x="12453" y="2693"/>
                  </a:cubicBezTo>
                  <a:cubicBezTo>
                    <a:pt x="12493" y="2655"/>
                    <a:pt x="12531" y="2613"/>
                    <a:pt x="12574" y="2575"/>
                  </a:cubicBezTo>
                  <a:cubicBezTo>
                    <a:pt x="12612" y="2539"/>
                    <a:pt x="12794" y="2373"/>
                    <a:pt x="12840" y="2331"/>
                  </a:cubicBezTo>
                  <a:cubicBezTo>
                    <a:pt x="12840" y="2331"/>
                    <a:pt x="13054" y="2146"/>
                    <a:pt x="13098" y="2109"/>
                  </a:cubicBezTo>
                  <a:lnTo>
                    <a:pt x="13219" y="2011"/>
                  </a:lnTo>
                  <a:lnTo>
                    <a:pt x="13346" y="1911"/>
                  </a:lnTo>
                  <a:lnTo>
                    <a:pt x="13461" y="1821"/>
                  </a:lnTo>
                  <a:lnTo>
                    <a:pt x="13578" y="1732"/>
                  </a:lnTo>
                  <a:lnTo>
                    <a:pt x="13794" y="1575"/>
                  </a:lnTo>
                  <a:lnTo>
                    <a:pt x="13944" y="1468"/>
                  </a:lnTo>
                  <a:cubicBezTo>
                    <a:pt x="13971" y="1453"/>
                    <a:pt x="13979" y="1418"/>
                    <a:pt x="13967" y="1390"/>
                  </a:cubicBezTo>
                  <a:cubicBezTo>
                    <a:pt x="13935" y="1312"/>
                    <a:pt x="13912" y="1253"/>
                    <a:pt x="13892" y="1191"/>
                  </a:cubicBezTo>
                  <a:lnTo>
                    <a:pt x="13884" y="1162"/>
                  </a:lnTo>
                  <a:cubicBezTo>
                    <a:pt x="13860" y="1084"/>
                    <a:pt x="13843" y="1005"/>
                    <a:pt x="13831" y="917"/>
                  </a:cubicBezTo>
                  <a:cubicBezTo>
                    <a:pt x="13830" y="900"/>
                    <a:pt x="13824" y="840"/>
                    <a:pt x="13824" y="840"/>
                  </a:cubicBezTo>
                  <a:cubicBezTo>
                    <a:pt x="13823" y="833"/>
                    <a:pt x="13823" y="827"/>
                    <a:pt x="13823" y="819"/>
                  </a:cubicBezTo>
                  <a:lnTo>
                    <a:pt x="13823" y="817"/>
                  </a:lnTo>
                  <a:cubicBezTo>
                    <a:pt x="13816" y="769"/>
                    <a:pt x="13814" y="719"/>
                    <a:pt x="13814" y="669"/>
                  </a:cubicBezTo>
                  <a:cubicBezTo>
                    <a:pt x="13813" y="648"/>
                    <a:pt x="13814" y="627"/>
                    <a:pt x="13814" y="604"/>
                  </a:cubicBezTo>
                  <a:lnTo>
                    <a:pt x="13814" y="580"/>
                  </a:lnTo>
                  <a:cubicBezTo>
                    <a:pt x="13816" y="527"/>
                    <a:pt x="13821" y="474"/>
                    <a:pt x="13827" y="420"/>
                  </a:cubicBezTo>
                  <a:cubicBezTo>
                    <a:pt x="13834" y="390"/>
                    <a:pt x="13837" y="357"/>
                    <a:pt x="13843" y="325"/>
                  </a:cubicBezTo>
                  <a:lnTo>
                    <a:pt x="13848" y="292"/>
                  </a:lnTo>
                  <a:cubicBezTo>
                    <a:pt x="13850" y="278"/>
                    <a:pt x="13854" y="263"/>
                    <a:pt x="13854" y="251"/>
                  </a:cubicBezTo>
                  <a:cubicBezTo>
                    <a:pt x="13858" y="232"/>
                    <a:pt x="13857" y="218"/>
                    <a:pt x="13847" y="202"/>
                  </a:cubicBezTo>
                  <a:cubicBezTo>
                    <a:pt x="13836" y="187"/>
                    <a:pt x="13820" y="179"/>
                    <a:pt x="13803" y="175"/>
                  </a:cubicBezTo>
                  <a:lnTo>
                    <a:pt x="13623" y="144"/>
                  </a:lnTo>
                  <a:lnTo>
                    <a:pt x="13518" y="128"/>
                  </a:lnTo>
                  <a:lnTo>
                    <a:pt x="13250" y="90"/>
                  </a:lnTo>
                  <a:cubicBezTo>
                    <a:pt x="13189" y="83"/>
                    <a:pt x="13129" y="74"/>
                    <a:pt x="13065" y="67"/>
                  </a:cubicBezTo>
                  <a:cubicBezTo>
                    <a:pt x="13065" y="67"/>
                    <a:pt x="12819" y="44"/>
                    <a:pt x="12746" y="38"/>
                  </a:cubicBezTo>
                  <a:lnTo>
                    <a:pt x="12652" y="33"/>
                  </a:lnTo>
                  <a:cubicBezTo>
                    <a:pt x="12574" y="26"/>
                    <a:pt x="12491" y="21"/>
                    <a:pt x="12407" y="16"/>
                  </a:cubicBezTo>
                  <a:lnTo>
                    <a:pt x="12327" y="14"/>
                  </a:lnTo>
                  <a:cubicBezTo>
                    <a:pt x="12232" y="9"/>
                    <a:pt x="12142" y="4"/>
                    <a:pt x="12048" y="4"/>
                  </a:cubicBezTo>
                  <a:lnTo>
                    <a:pt x="11991" y="3"/>
                  </a:lnTo>
                  <a:cubicBezTo>
                    <a:pt x="11920" y="1"/>
                    <a:pt x="11857" y="1"/>
                    <a:pt x="117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8"/>
            <p:cNvSpPr/>
            <p:nvPr/>
          </p:nvSpPr>
          <p:spPr>
            <a:xfrm>
              <a:off x="6541933" y="2646473"/>
              <a:ext cx="44466" cy="4523"/>
            </a:xfrm>
            <a:custGeom>
              <a:avLst/>
              <a:gdLst/>
              <a:ahLst/>
              <a:cxnLst/>
              <a:rect l="l" t="t" r="r" b="b"/>
              <a:pathLst>
                <a:path w="1514" h="154" extrusionOk="0">
                  <a:moveTo>
                    <a:pt x="1" y="1"/>
                  </a:moveTo>
                  <a:cubicBezTo>
                    <a:pt x="88" y="6"/>
                    <a:pt x="173" y="8"/>
                    <a:pt x="253" y="14"/>
                  </a:cubicBezTo>
                  <a:lnTo>
                    <a:pt x="358" y="21"/>
                  </a:lnTo>
                  <a:cubicBezTo>
                    <a:pt x="442" y="26"/>
                    <a:pt x="513" y="31"/>
                    <a:pt x="582" y="36"/>
                  </a:cubicBezTo>
                  <a:cubicBezTo>
                    <a:pt x="582" y="36"/>
                    <a:pt x="831" y="62"/>
                    <a:pt x="892" y="66"/>
                  </a:cubicBezTo>
                  <a:lnTo>
                    <a:pt x="1177" y="105"/>
                  </a:lnTo>
                  <a:lnTo>
                    <a:pt x="1435" y="142"/>
                  </a:lnTo>
                  <a:lnTo>
                    <a:pt x="1513" y="153"/>
                  </a:lnTo>
                  <a:cubicBezTo>
                    <a:pt x="1230" y="96"/>
                    <a:pt x="710" y="1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8"/>
            <p:cNvSpPr/>
            <p:nvPr/>
          </p:nvSpPr>
          <p:spPr>
            <a:xfrm>
              <a:off x="6662056" y="2555807"/>
              <a:ext cx="5668" cy="61971"/>
            </a:xfrm>
            <a:custGeom>
              <a:avLst/>
              <a:gdLst/>
              <a:ahLst/>
              <a:cxnLst/>
              <a:rect l="l" t="t" r="r" b="b"/>
              <a:pathLst>
                <a:path w="193" h="2110" extrusionOk="0">
                  <a:moveTo>
                    <a:pt x="166" y="0"/>
                  </a:moveTo>
                  <a:lnTo>
                    <a:pt x="163" y="365"/>
                  </a:lnTo>
                  <a:lnTo>
                    <a:pt x="150" y="719"/>
                  </a:lnTo>
                  <a:lnTo>
                    <a:pt x="130" y="1051"/>
                  </a:lnTo>
                  <a:lnTo>
                    <a:pt x="100" y="1360"/>
                  </a:lnTo>
                  <a:lnTo>
                    <a:pt x="69" y="1642"/>
                  </a:lnTo>
                  <a:lnTo>
                    <a:pt x="33" y="1903"/>
                  </a:lnTo>
                  <a:lnTo>
                    <a:pt x="2" y="2091"/>
                  </a:lnTo>
                  <a:cubicBezTo>
                    <a:pt x="2" y="2098"/>
                    <a:pt x="1" y="2105"/>
                    <a:pt x="2" y="2109"/>
                  </a:cubicBezTo>
                  <a:cubicBezTo>
                    <a:pt x="71" y="1795"/>
                    <a:pt x="193" y="1055"/>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8"/>
            <p:cNvSpPr/>
            <p:nvPr/>
          </p:nvSpPr>
          <p:spPr>
            <a:xfrm>
              <a:off x="6644317" y="2618777"/>
              <a:ext cx="16741" cy="4053"/>
            </a:xfrm>
            <a:custGeom>
              <a:avLst/>
              <a:gdLst/>
              <a:ahLst/>
              <a:cxnLst/>
              <a:rect l="l" t="t" r="r" b="b"/>
              <a:pathLst>
                <a:path w="570" h="138" extrusionOk="0">
                  <a:moveTo>
                    <a:pt x="1" y="1"/>
                  </a:moveTo>
                  <a:lnTo>
                    <a:pt x="566" y="138"/>
                  </a:lnTo>
                  <a:cubicBezTo>
                    <a:pt x="566" y="138"/>
                    <a:pt x="568" y="135"/>
                    <a:pt x="569" y="125"/>
                  </a:cubicBezTo>
                  <a:cubicBezTo>
                    <a:pt x="548" y="113"/>
                    <a:pt x="525" y="108"/>
                    <a:pt x="504" y="99"/>
                  </a:cubicBezTo>
                  <a:cubicBezTo>
                    <a:pt x="340" y="39"/>
                    <a:pt x="17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8"/>
            <p:cNvSpPr/>
            <p:nvPr/>
          </p:nvSpPr>
          <p:spPr>
            <a:xfrm>
              <a:off x="6596091" y="2591257"/>
              <a:ext cx="21881" cy="27843"/>
            </a:xfrm>
            <a:custGeom>
              <a:avLst/>
              <a:gdLst/>
              <a:ahLst/>
              <a:cxnLst/>
              <a:rect l="l" t="t" r="r" b="b"/>
              <a:pathLst>
                <a:path w="745" h="948" extrusionOk="0">
                  <a:moveTo>
                    <a:pt x="1" y="1"/>
                  </a:moveTo>
                  <a:lnTo>
                    <a:pt x="103" y="121"/>
                  </a:lnTo>
                  <a:lnTo>
                    <a:pt x="301" y="360"/>
                  </a:lnTo>
                  <a:lnTo>
                    <a:pt x="479" y="589"/>
                  </a:lnTo>
                  <a:lnTo>
                    <a:pt x="637" y="801"/>
                  </a:lnTo>
                  <a:lnTo>
                    <a:pt x="744" y="948"/>
                  </a:lnTo>
                  <a:cubicBezTo>
                    <a:pt x="629" y="773"/>
                    <a:pt x="388" y="43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8"/>
            <p:cNvSpPr/>
            <p:nvPr/>
          </p:nvSpPr>
          <p:spPr>
            <a:xfrm>
              <a:off x="6592596" y="2587410"/>
              <a:ext cx="2731" cy="2996"/>
            </a:xfrm>
            <a:custGeom>
              <a:avLst/>
              <a:gdLst/>
              <a:ahLst/>
              <a:cxnLst/>
              <a:rect l="l" t="t" r="r" b="b"/>
              <a:pathLst>
                <a:path w="93" h="102" extrusionOk="0">
                  <a:moveTo>
                    <a:pt x="0" y="1"/>
                  </a:moveTo>
                  <a:cubicBezTo>
                    <a:pt x="2" y="3"/>
                    <a:pt x="4" y="5"/>
                    <a:pt x="5" y="6"/>
                  </a:cubicBezTo>
                  <a:lnTo>
                    <a:pt x="5" y="6"/>
                  </a:lnTo>
                  <a:lnTo>
                    <a:pt x="0" y="1"/>
                  </a:lnTo>
                  <a:close/>
                  <a:moveTo>
                    <a:pt x="5" y="6"/>
                  </a:moveTo>
                  <a:lnTo>
                    <a:pt x="90" y="102"/>
                  </a:lnTo>
                  <a:lnTo>
                    <a:pt x="93" y="102"/>
                  </a:lnTo>
                  <a:cubicBezTo>
                    <a:pt x="66" y="70"/>
                    <a:pt x="35" y="40"/>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8"/>
            <p:cNvSpPr/>
            <p:nvPr/>
          </p:nvSpPr>
          <p:spPr>
            <a:xfrm>
              <a:off x="6640910" y="2223574"/>
              <a:ext cx="226707" cy="428068"/>
            </a:xfrm>
            <a:custGeom>
              <a:avLst/>
              <a:gdLst/>
              <a:ahLst/>
              <a:cxnLst/>
              <a:rect l="l" t="t" r="r" b="b"/>
              <a:pathLst>
                <a:path w="7719" h="14575" extrusionOk="0">
                  <a:moveTo>
                    <a:pt x="7092" y="268"/>
                  </a:moveTo>
                  <a:lnTo>
                    <a:pt x="7092" y="268"/>
                  </a:lnTo>
                  <a:cubicBezTo>
                    <a:pt x="7482" y="3766"/>
                    <a:pt x="7020" y="6885"/>
                    <a:pt x="5717" y="9539"/>
                  </a:cubicBezTo>
                  <a:cubicBezTo>
                    <a:pt x="4453" y="12107"/>
                    <a:pt x="2713" y="13605"/>
                    <a:pt x="1722" y="14303"/>
                  </a:cubicBezTo>
                  <a:cubicBezTo>
                    <a:pt x="1568" y="14005"/>
                    <a:pt x="1340" y="13756"/>
                    <a:pt x="1055" y="13574"/>
                  </a:cubicBezTo>
                  <a:cubicBezTo>
                    <a:pt x="961" y="13515"/>
                    <a:pt x="863" y="13465"/>
                    <a:pt x="763" y="13424"/>
                  </a:cubicBezTo>
                  <a:cubicBezTo>
                    <a:pt x="973" y="12231"/>
                    <a:pt x="1155" y="9909"/>
                    <a:pt x="229" y="7161"/>
                  </a:cubicBezTo>
                  <a:cubicBezTo>
                    <a:pt x="1960" y="2733"/>
                    <a:pt x="6279" y="631"/>
                    <a:pt x="7092" y="268"/>
                  </a:cubicBezTo>
                  <a:close/>
                  <a:moveTo>
                    <a:pt x="7183" y="0"/>
                  </a:moveTo>
                  <a:cubicBezTo>
                    <a:pt x="7169" y="0"/>
                    <a:pt x="7156" y="2"/>
                    <a:pt x="7144" y="8"/>
                  </a:cubicBezTo>
                  <a:cubicBezTo>
                    <a:pt x="7092" y="28"/>
                    <a:pt x="1940" y="2128"/>
                    <a:pt x="10" y="7120"/>
                  </a:cubicBezTo>
                  <a:cubicBezTo>
                    <a:pt x="2" y="7142"/>
                    <a:pt x="0" y="7169"/>
                    <a:pt x="9" y="7194"/>
                  </a:cubicBezTo>
                  <a:cubicBezTo>
                    <a:pt x="959" y="9982"/>
                    <a:pt x="745" y="12326"/>
                    <a:pt x="534" y="13474"/>
                  </a:cubicBezTo>
                  <a:cubicBezTo>
                    <a:pt x="524" y="13528"/>
                    <a:pt x="556" y="13579"/>
                    <a:pt x="605" y="13598"/>
                  </a:cubicBezTo>
                  <a:cubicBezTo>
                    <a:pt x="719" y="13638"/>
                    <a:pt x="833" y="13693"/>
                    <a:pt x="940" y="13759"/>
                  </a:cubicBezTo>
                  <a:cubicBezTo>
                    <a:pt x="1226" y="13941"/>
                    <a:pt x="1446" y="14200"/>
                    <a:pt x="1577" y="14509"/>
                  </a:cubicBezTo>
                  <a:cubicBezTo>
                    <a:pt x="1589" y="14539"/>
                    <a:pt x="1614" y="14562"/>
                    <a:pt x="1646" y="14571"/>
                  </a:cubicBezTo>
                  <a:cubicBezTo>
                    <a:pt x="1655" y="14573"/>
                    <a:pt x="1666" y="14575"/>
                    <a:pt x="1676" y="14575"/>
                  </a:cubicBezTo>
                  <a:cubicBezTo>
                    <a:pt x="1698" y="14575"/>
                    <a:pt x="1719" y="14569"/>
                    <a:pt x="1740" y="14556"/>
                  </a:cubicBezTo>
                  <a:cubicBezTo>
                    <a:pt x="2727" y="13883"/>
                    <a:pt x="4583" y="12345"/>
                    <a:pt x="5913" y="9636"/>
                  </a:cubicBezTo>
                  <a:cubicBezTo>
                    <a:pt x="7253" y="6906"/>
                    <a:pt x="7719" y="3696"/>
                    <a:pt x="7293" y="97"/>
                  </a:cubicBezTo>
                  <a:cubicBezTo>
                    <a:pt x="7287" y="63"/>
                    <a:pt x="7267" y="33"/>
                    <a:pt x="7239" y="15"/>
                  </a:cubicBezTo>
                  <a:cubicBezTo>
                    <a:pt x="7222" y="5"/>
                    <a:pt x="7202" y="0"/>
                    <a:pt x="7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8"/>
            <p:cNvSpPr/>
            <p:nvPr/>
          </p:nvSpPr>
          <p:spPr>
            <a:xfrm>
              <a:off x="6686668" y="2473894"/>
              <a:ext cx="421489" cy="224446"/>
            </a:xfrm>
            <a:custGeom>
              <a:avLst/>
              <a:gdLst/>
              <a:ahLst/>
              <a:cxnLst/>
              <a:rect l="l" t="t" r="r" b="b"/>
              <a:pathLst>
                <a:path w="14351" h="7642" extrusionOk="0">
                  <a:moveTo>
                    <a:pt x="8986" y="221"/>
                  </a:moveTo>
                  <a:cubicBezTo>
                    <a:pt x="11508" y="221"/>
                    <a:pt x="13531" y="927"/>
                    <a:pt x="14059" y="1130"/>
                  </a:cubicBezTo>
                  <a:cubicBezTo>
                    <a:pt x="11863" y="3879"/>
                    <a:pt x="9331" y="5756"/>
                    <a:pt x="6531" y="6710"/>
                  </a:cubicBezTo>
                  <a:cubicBezTo>
                    <a:pt x="4931" y="7257"/>
                    <a:pt x="3481" y="7422"/>
                    <a:pt x="2312" y="7422"/>
                  </a:cubicBezTo>
                  <a:cubicBezTo>
                    <a:pt x="1474" y="7422"/>
                    <a:pt x="780" y="7337"/>
                    <a:pt x="278" y="7247"/>
                  </a:cubicBezTo>
                  <a:cubicBezTo>
                    <a:pt x="380" y="6936"/>
                    <a:pt x="402" y="6606"/>
                    <a:pt x="339" y="6283"/>
                  </a:cubicBezTo>
                  <a:cubicBezTo>
                    <a:pt x="328" y="6217"/>
                    <a:pt x="311" y="6153"/>
                    <a:pt x="292" y="6090"/>
                  </a:cubicBezTo>
                  <a:cubicBezTo>
                    <a:pt x="279" y="6055"/>
                    <a:pt x="268" y="6019"/>
                    <a:pt x="254" y="5984"/>
                  </a:cubicBezTo>
                  <a:cubicBezTo>
                    <a:pt x="1253" y="5286"/>
                    <a:pt x="3041" y="3769"/>
                    <a:pt x="4337" y="1149"/>
                  </a:cubicBezTo>
                  <a:cubicBezTo>
                    <a:pt x="5925" y="454"/>
                    <a:pt x="7537" y="221"/>
                    <a:pt x="8986" y="221"/>
                  </a:cubicBezTo>
                  <a:close/>
                  <a:moveTo>
                    <a:pt x="8986" y="0"/>
                  </a:moveTo>
                  <a:cubicBezTo>
                    <a:pt x="7500" y="0"/>
                    <a:pt x="5843" y="241"/>
                    <a:pt x="4211" y="962"/>
                  </a:cubicBezTo>
                  <a:cubicBezTo>
                    <a:pt x="4188" y="973"/>
                    <a:pt x="4169" y="991"/>
                    <a:pt x="4159" y="1013"/>
                  </a:cubicBezTo>
                  <a:cubicBezTo>
                    <a:pt x="2851" y="3676"/>
                    <a:pt x="1028" y="5186"/>
                    <a:pt x="58" y="5851"/>
                  </a:cubicBezTo>
                  <a:cubicBezTo>
                    <a:pt x="16" y="5881"/>
                    <a:pt x="0" y="5938"/>
                    <a:pt x="20" y="5986"/>
                  </a:cubicBezTo>
                  <a:cubicBezTo>
                    <a:pt x="44" y="6039"/>
                    <a:pt x="66" y="6096"/>
                    <a:pt x="83" y="6153"/>
                  </a:cubicBezTo>
                  <a:cubicBezTo>
                    <a:pt x="100" y="6210"/>
                    <a:pt x="114" y="6267"/>
                    <a:pt x="125" y="6324"/>
                  </a:cubicBezTo>
                  <a:cubicBezTo>
                    <a:pt x="190" y="6649"/>
                    <a:pt x="155" y="6980"/>
                    <a:pt x="30" y="7287"/>
                  </a:cubicBezTo>
                  <a:cubicBezTo>
                    <a:pt x="17" y="7318"/>
                    <a:pt x="19" y="7354"/>
                    <a:pt x="36" y="7382"/>
                  </a:cubicBezTo>
                  <a:cubicBezTo>
                    <a:pt x="49" y="7410"/>
                    <a:pt x="77" y="7429"/>
                    <a:pt x="110" y="7436"/>
                  </a:cubicBezTo>
                  <a:cubicBezTo>
                    <a:pt x="628" y="7539"/>
                    <a:pt x="1384" y="7641"/>
                    <a:pt x="2316" y="7641"/>
                  </a:cubicBezTo>
                  <a:cubicBezTo>
                    <a:pt x="3505" y="7641"/>
                    <a:pt x="4979" y="7472"/>
                    <a:pt x="6604" y="6915"/>
                  </a:cubicBezTo>
                  <a:cubicBezTo>
                    <a:pt x="9480" y="5934"/>
                    <a:pt x="12078" y="3994"/>
                    <a:pt x="14322" y="1147"/>
                  </a:cubicBezTo>
                  <a:cubicBezTo>
                    <a:pt x="14342" y="1120"/>
                    <a:pt x="14351" y="1087"/>
                    <a:pt x="14342" y="1053"/>
                  </a:cubicBezTo>
                  <a:cubicBezTo>
                    <a:pt x="14335" y="1020"/>
                    <a:pt x="14313" y="995"/>
                    <a:pt x="14280" y="981"/>
                  </a:cubicBezTo>
                  <a:cubicBezTo>
                    <a:pt x="14247" y="964"/>
                    <a:pt x="11959" y="0"/>
                    <a:pt x="89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8"/>
            <p:cNvSpPr/>
            <p:nvPr/>
          </p:nvSpPr>
          <p:spPr>
            <a:xfrm>
              <a:off x="6175131" y="2644945"/>
              <a:ext cx="424250" cy="224357"/>
            </a:xfrm>
            <a:custGeom>
              <a:avLst/>
              <a:gdLst/>
              <a:ahLst/>
              <a:cxnLst/>
              <a:rect l="l" t="t" r="r" b="b"/>
              <a:pathLst>
                <a:path w="14445" h="7639" extrusionOk="0">
                  <a:moveTo>
                    <a:pt x="12033" y="219"/>
                  </a:moveTo>
                  <a:cubicBezTo>
                    <a:pt x="12870" y="219"/>
                    <a:pt x="13564" y="303"/>
                    <a:pt x="14063" y="393"/>
                  </a:cubicBezTo>
                  <a:cubicBezTo>
                    <a:pt x="13989" y="711"/>
                    <a:pt x="13999" y="1038"/>
                    <a:pt x="14089" y="1352"/>
                  </a:cubicBezTo>
                  <a:lnTo>
                    <a:pt x="14099" y="1380"/>
                  </a:lnTo>
                  <a:cubicBezTo>
                    <a:pt x="14122" y="1454"/>
                    <a:pt x="14150" y="1527"/>
                    <a:pt x="14181" y="1598"/>
                  </a:cubicBezTo>
                  <a:cubicBezTo>
                    <a:pt x="13160" y="2294"/>
                    <a:pt x="11338" y="3818"/>
                    <a:pt x="10016" y="6490"/>
                  </a:cubicBezTo>
                  <a:cubicBezTo>
                    <a:pt x="8427" y="7186"/>
                    <a:pt x="6813" y="7419"/>
                    <a:pt x="5365" y="7419"/>
                  </a:cubicBezTo>
                  <a:cubicBezTo>
                    <a:pt x="2843" y="7419"/>
                    <a:pt x="819" y="6712"/>
                    <a:pt x="292" y="6510"/>
                  </a:cubicBezTo>
                  <a:cubicBezTo>
                    <a:pt x="2489" y="3758"/>
                    <a:pt x="5022" y="1880"/>
                    <a:pt x="7821" y="927"/>
                  </a:cubicBezTo>
                  <a:cubicBezTo>
                    <a:pt x="9417" y="383"/>
                    <a:pt x="10865" y="219"/>
                    <a:pt x="12033" y="219"/>
                  </a:cubicBezTo>
                  <a:close/>
                  <a:moveTo>
                    <a:pt x="12032" y="0"/>
                  </a:moveTo>
                  <a:cubicBezTo>
                    <a:pt x="10844" y="0"/>
                    <a:pt x="9372" y="168"/>
                    <a:pt x="7750" y="721"/>
                  </a:cubicBezTo>
                  <a:cubicBezTo>
                    <a:pt x="4872" y="1702"/>
                    <a:pt x="2273" y="3644"/>
                    <a:pt x="27" y="6493"/>
                  </a:cubicBezTo>
                  <a:cubicBezTo>
                    <a:pt x="9" y="6518"/>
                    <a:pt x="0" y="6552"/>
                    <a:pt x="9" y="6587"/>
                  </a:cubicBezTo>
                  <a:cubicBezTo>
                    <a:pt x="16" y="6618"/>
                    <a:pt x="39" y="6645"/>
                    <a:pt x="71" y="6659"/>
                  </a:cubicBezTo>
                  <a:cubicBezTo>
                    <a:pt x="107" y="6673"/>
                    <a:pt x="2395" y="7639"/>
                    <a:pt x="5369" y="7639"/>
                  </a:cubicBezTo>
                  <a:cubicBezTo>
                    <a:pt x="6853" y="7639"/>
                    <a:pt x="8506" y="7397"/>
                    <a:pt x="10136" y="6682"/>
                  </a:cubicBezTo>
                  <a:cubicBezTo>
                    <a:pt x="10163" y="6672"/>
                    <a:pt x="10184" y="6652"/>
                    <a:pt x="10195" y="6628"/>
                  </a:cubicBezTo>
                  <a:cubicBezTo>
                    <a:pt x="11530" y="3908"/>
                    <a:pt x="13391" y="2393"/>
                    <a:pt x="14382" y="1730"/>
                  </a:cubicBezTo>
                  <a:cubicBezTo>
                    <a:pt x="14429" y="1698"/>
                    <a:pt x="14445" y="1638"/>
                    <a:pt x="14418" y="1588"/>
                  </a:cubicBezTo>
                  <a:cubicBezTo>
                    <a:pt x="14374" y="1502"/>
                    <a:pt x="14337" y="1411"/>
                    <a:pt x="14308" y="1317"/>
                  </a:cubicBezTo>
                  <a:lnTo>
                    <a:pt x="14300" y="1290"/>
                  </a:lnTo>
                  <a:cubicBezTo>
                    <a:pt x="14209" y="981"/>
                    <a:pt x="14210" y="654"/>
                    <a:pt x="14304" y="342"/>
                  </a:cubicBezTo>
                  <a:cubicBezTo>
                    <a:pt x="14314" y="312"/>
                    <a:pt x="14310" y="279"/>
                    <a:pt x="14294" y="252"/>
                  </a:cubicBezTo>
                  <a:cubicBezTo>
                    <a:pt x="14278" y="226"/>
                    <a:pt x="14251" y="207"/>
                    <a:pt x="14221" y="201"/>
                  </a:cubicBezTo>
                  <a:cubicBezTo>
                    <a:pt x="13705" y="101"/>
                    <a:pt x="12954" y="0"/>
                    <a:pt x="12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8"/>
            <p:cNvSpPr/>
            <p:nvPr/>
          </p:nvSpPr>
          <p:spPr>
            <a:xfrm>
              <a:off x="6606635" y="2714082"/>
              <a:ext cx="267972" cy="423897"/>
            </a:xfrm>
            <a:custGeom>
              <a:avLst/>
              <a:gdLst/>
              <a:ahLst/>
              <a:cxnLst/>
              <a:rect l="l" t="t" r="r" b="b"/>
              <a:pathLst>
                <a:path w="9124" h="14433" extrusionOk="0">
                  <a:moveTo>
                    <a:pt x="1872" y="238"/>
                  </a:moveTo>
                  <a:cubicBezTo>
                    <a:pt x="2566" y="1259"/>
                    <a:pt x="4089" y="3092"/>
                    <a:pt x="6774" y="4419"/>
                  </a:cubicBezTo>
                  <a:cubicBezTo>
                    <a:pt x="8681" y="8775"/>
                    <a:pt x="7113" y="13314"/>
                    <a:pt x="6794" y="14144"/>
                  </a:cubicBezTo>
                  <a:cubicBezTo>
                    <a:pt x="4042" y="11947"/>
                    <a:pt x="2164" y="9415"/>
                    <a:pt x="1210" y="6617"/>
                  </a:cubicBezTo>
                  <a:lnTo>
                    <a:pt x="1210" y="6614"/>
                  </a:lnTo>
                  <a:cubicBezTo>
                    <a:pt x="257" y="3822"/>
                    <a:pt x="462" y="1493"/>
                    <a:pt x="691" y="283"/>
                  </a:cubicBezTo>
                  <a:lnTo>
                    <a:pt x="691" y="283"/>
                  </a:lnTo>
                  <a:cubicBezTo>
                    <a:pt x="861" y="334"/>
                    <a:pt x="1034" y="358"/>
                    <a:pt x="1209" y="358"/>
                  </a:cubicBezTo>
                  <a:cubicBezTo>
                    <a:pt x="1347" y="358"/>
                    <a:pt x="1486" y="343"/>
                    <a:pt x="1623" y="312"/>
                  </a:cubicBezTo>
                  <a:cubicBezTo>
                    <a:pt x="1673" y="302"/>
                    <a:pt x="1721" y="288"/>
                    <a:pt x="1768" y="274"/>
                  </a:cubicBezTo>
                  <a:cubicBezTo>
                    <a:pt x="1804" y="262"/>
                    <a:pt x="1838" y="249"/>
                    <a:pt x="1872" y="238"/>
                  </a:cubicBezTo>
                  <a:close/>
                  <a:moveTo>
                    <a:pt x="1907" y="0"/>
                  </a:moveTo>
                  <a:cubicBezTo>
                    <a:pt x="1895" y="0"/>
                    <a:pt x="1882" y="2"/>
                    <a:pt x="1871" y="6"/>
                  </a:cubicBezTo>
                  <a:cubicBezTo>
                    <a:pt x="1815" y="27"/>
                    <a:pt x="1760" y="49"/>
                    <a:pt x="1703" y="67"/>
                  </a:cubicBezTo>
                  <a:cubicBezTo>
                    <a:pt x="1660" y="78"/>
                    <a:pt x="1617" y="91"/>
                    <a:pt x="1573" y="100"/>
                  </a:cubicBezTo>
                  <a:cubicBezTo>
                    <a:pt x="1454" y="127"/>
                    <a:pt x="1333" y="140"/>
                    <a:pt x="1212" y="140"/>
                  </a:cubicBezTo>
                  <a:cubicBezTo>
                    <a:pt x="1020" y="140"/>
                    <a:pt x="828" y="106"/>
                    <a:pt x="646" y="40"/>
                  </a:cubicBezTo>
                  <a:cubicBezTo>
                    <a:pt x="633" y="35"/>
                    <a:pt x="620" y="33"/>
                    <a:pt x="608" y="33"/>
                  </a:cubicBezTo>
                  <a:cubicBezTo>
                    <a:pt x="589" y="33"/>
                    <a:pt x="572" y="38"/>
                    <a:pt x="555" y="47"/>
                  </a:cubicBezTo>
                  <a:cubicBezTo>
                    <a:pt x="528" y="61"/>
                    <a:pt x="508" y="88"/>
                    <a:pt x="501" y="120"/>
                  </a:cubicBezTo>
                  <a:cubicBezTo>
                    <a:pt x="259" y="1313"/>
                    <a:pt x="1" y="3750"/>
                    <a:pt x="1003" y="6685"/>
                  </a:cubicBezTo>
                  <a:lnTo>
                    <a:pt x="1106" y="6649"/>
                  </a:lnTo>
                  <a:lnTo>
                    <a:pt x="1106" y="6649"/>
                  </a:lnTo>
                  <a:lnTo>
                    <a:pt x="1003" y="6686"/>
                  </a:lnTo>
                  <a:cubicBezTo>
                    <a:pt x="1985" y="9566"/>
                    <a:pt x="3926" y="12165"/>
                    <a:pt x="6774" y="14409"/>
                  </a:cubicBezTo>
                  <a:cubicBezTo>
                    <a:pt x="6794" y="14424"/>
                    <a:pt x="6817" y="14432"/>
                    <a:pt x="6842" y="14432"/>
                  </a:cubicBezTo>
                  <a:lnTo>
                    <a:pt x="6871" y="14432"/>
                  </a:lnTo>
                  <a:cubicBezTo>
                    <a:pt x="6902" y="14425"/>
                    <a:pt x="6929" y="14402"/>
                    <a:pt x="6943" y="14371"/>
                  </a:cubicBezTo>
                  <a:cubicBezTo>
                    <a:pt x="6966" y="14318"/>
                    <a:pt x="9124" y="9196"/>
                    <a:pt x="6965" y="4311"/>
                  </a:cubicBezTo>
                  <a:cubicBezTo>
                    <a:pt x="6956" y="4282"/>
                    <a:pt x="6935" y="4257"/>
                    <a:pt x="6908" y="4244"/>
                  </a:cubicBezTo>
                  <a:cubicBezTo>
                    <a:pt x="4182" y="2905"/>
                    <a:pt x="2665" y="1040"/>
                    <a:pt x="2006" y="47"/>
                  </a:cubicBezTo>
                  <a:cubicBezTo>
                    <a:pt x="1986" y="16"/>
                    <a:pt x="1945" y="0"/>
                    <a:pt x="1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8"/>
            <p:cNvSpPr/>
            <p:nvPr/>
          </p:nvSpPr>
          <p:spPr>
            <a:xfrm>
              <a:off x="6659413" y="2670673"/>
              <a:ext cx="430476" cy="218748"/>
            </a:xfrm>
            <a:custGeom>
              <a:avLst/>
              <a:gdLst/>
              <a:ahLst/>
              <a:cxnLst/>
              <a:rect l="l" t="t" r="r" b="b"/>
              <a:pathLst>
                <a:path w="14657" h="7448" extrusionOk="0">
                  <a:moveTo>
                    <a:pt x="7495" y="229"/>
                  </a:moveTo>
                  <a:cubicBezTo>
                    <a:pt x="11922" y="1967"/>
                    <a:pt x="14023" y="6282"/>
                    <a:pt x="14383" y="7093"/>
                  </a:cubicBezTo>
                  <a:cubicBezTo>
                    <a:pt x="13577" y="7184"/>
                    <a:pt x="12791" y="7229"/>
                    <a:pt x="12026" y="7229"/>
                  </a:cubicBezTo>
                  <a:cubicBezTo>
                    <a:pt x="9476" y="7229"/>
                    <a:pt x="7163" y="6727"/>
                    <a:pt x="5125" y="5728"/>
                  </a:cubicBezTo>
                  <a:cubicBezTo>
                    <a:pt x="5119" y="5725"/>
                    <a:pt x="5116" y="5721"/>
                    <a:pt x="5111" y="5718"/>
                  </a:cubicBezTo>
                  <a:cubicBezTo>
                    <a:pt x="2478" y="4423"/>
                    <a:pt x="974" y="2640"/>
                    <a:pt x="280" y="1625"/>
                  </a:cubicBezTo>
                  <a:cubicBezTo>
                    <a:pt x="562" y="1480"/>
                    <a:pt x="804" y="1266"/>
                    <a:pt x="982" y="998"/>
                  </a:cubicBezTo>
                  <a:cubicBezTo>
                    <a:pt x="1036" y="920"/>
                    <a:pt x="1082" y="836"/>
                    <a:pt x="1123" y="753"/>
                  </a:cubicBezTo>
                  <a:cubicBezTo>
                    <a:pt x="1639" y="849"/>
                    <a:pt x="2364" y="941"/>
                    <a:pt x="3245" y="941"/>
                  </a:cubicBezTo>
                  <a:cubicBezTo>
                    <a:pt x="4426" y="941"/>
                    <a:pt x="5886" y="775"/>
                    <a:pt x="7495" y="229"/>
                  </a:cubicBezTo>
                  <a:close/>
                  <a:moveTo>
                    <a:pt x="7496" y="1"/>
                  </a:moveTo>
                  <a:cubicBezTo>
                    <a:pt x="7483" y="1"/>
                    <a:pt x="7471" y="3"/>
                    <a:pt x="7459" y="7"/>
                  </a:cubicBezTo>
                  <a:cubicBezTo>
                    <a:pt x="5862" y="554"/>
                    <a:pt x="4413" y="720"/>
                    <a:pt x="3243" y="720"/>
                  </a:cubicBezTo>
                  <a:cubicBezTo>
                    <a:pt x="2331" y="720"/>
                    <a:pt x="1588" y="619"/>
                    <a:pt x="1079" y="520"/>
                  </a:cubicBezTo>
                  <a:cubicBezTo>
                    <a:pt x="1073" y="519"/>
                    <a:pt x="1066" y="518"/>
                    <a:pt x="1059" y="518"/>
                  </a:cubicBezTo>
                  <a:cubicBezTo>
                    <a:pt x="1015" y="518"/>
                    <a:pt x="973" y="543"/>
                    <a:pt x="957" y="585"/>
                  </a:cubicBezTo>
                  <a:cubicBezTo>
                    <a:pt x="912" y="686"/>
                    <a:pt x="861" y="782"/>
                    <a:pt x="799" y="876"/>
                  </a:cubicBezTo>
                  <a:cubicBezTo>
                    <a:pt x="619" y="1142"/>
                    <a:pt x="368" y="1351"/>
                    <a:pt x="72" y="1480"/>
                  </a:cubicBezTo>
                  <a:cubicBezTo>
                    <a:pt x="42" y="1491"/>
                    <a:pt x="20" y="1517"/>
                    <a:pt x="11" y="1548"/>
                  </a:cubicBezTo>
                  <a:cubicBezTo>
                    <a:pt x="1" y="1581"/>
                    <a:pt x="7" y="1615"/>
                    <a:pt x="25" y="1640"/>
                  </a:cubicBezTo>
                  <a:cubicBezTo>
                    <a:pt x="697" y="2652"/>
                    <a:pt x="2235" y="4546"/>
                    <a:pt x="4998" y="5909"/>
                  </a:cubicBezTo>
                  <a:cubicBezTo>
                    <a:pt x="5003" y="5911"/>
                    <a:pt x="5007" y="5916"/>
                    <a:pt x="5012" y="5917"/>
                  </a:cubicBezTo>
                  <a:cubicBezTo>
                    <a:pt x="7087" y="6935"/>
                    <a:pt x="9439" y="7448"/>
                    <a:pt x="12031" y="7448"/>
                  </a:cubicBezTo>
                  <a:cubicBezTo>
                    <a:pt x="12849" y="7448"/>
                    <a:pt x="13691" y="7398"/>
                    <a:pt x="14554" y="7293"/>
                  </a:cubicBezTo>
                  <a:cubicBezTo>
                    <a:pt x="14588" y="7287"/>
                    <a:pt x="14618" y="7269"/>
                    <a:pt x="14637" y="7240"/>
                  </a:cubicBezTo>
                  <a:cubicBezTo>
                    <a:pt x="14654" y="7212"/>
                    <a:pt x="14657" y="7176"/>
                    <a:pt x="14644" y="7143"/>
                  </a:cubicBezTo>
                  <a:cubicBezTo>
                    <a:pt x="14622" y="7092"/>
                    <a:pt x="12525" y="1945"/>
                    <a:pt x="7536" y="8"/>
                  </a:cubicBezTo>
                  <a:cubicBezTo>
                    <a:pt x="7523" y="3"/>
                    <a:pt x="7510" y="1"/>
                    <a:pt x="7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8"/>
            <p:cNvSpPr/>
            <p:nvPr/>
          </p:nvSpPr>
          <p:spPr>
            <a:xfrm>
              <a:off x="6408711" y="2205247"/>
              <a:ext cx="266797" cy="420696"/>
            </a:xfrm>
            <a:custGeom>
              <a:avLst/>
              <a:gdLst/>
              <a:ahLst/>
              <a:cxnLst/>
              <a:rect l="l" t="t" r="r" b="b"/>
              <a:pathLst>
                <a:path w="9084" h="14324" extrusionOk="0">
                  <a:moveTo>
                    <a:pt x="2326" y="284"/>
                  </a:moveTo>
                  <a:cubicBezTo>
                    <a:pt x="5079" y="2483"/>
                    <a:pt x="6956" y="5016"/>
                    <a:pt x="7910" y="7816"/>
                  </a:cubicBezTo>
                  <a:cubicBezTo>
                    <a:pt x="8830" y="10508"/>
                    <a:pt x="8662" y="12786"/>
                    <a:pt x="8460" y="13974"/>
                  </a:cubicBezTo>
                  <a:cubicBezTo>
                    <a:pt x="8293" y="13927"/>
                    <a:pt x="8121" y="13903"/>
                    <a:pt x="7950" y="13903"/>
                  </a:cubicBezTo>
                  <a:cubicBezTo>
                    <a:pt x="7791" y="13903"/>
                    <a:pt x="7631" y="13924"/>
                    <a:pt x="7475" y="13966"/>
                  </a:cubicBezTo>
                  <a:cubicBezTo>
                    <a:pt x="7448" y="13973"/>
                    <a:pt x="7419" y="13980"/>
                    <a:pt x="7393" y="13988"/>
                  </a:cubicBezTo>
                  <a:cubicBezTo>
                    <a:pt x="7315" y="14013"/>
                    <a:pt x="7240" y="14041"/>
                    <a:pt x="7168" y="14074"/>
                  </a:cubicBezTo>
                  <a:cubicBezTo>
                    <a:pt x="6471" y="13077"/>
                    <a:pt x="4954" y="11298"/>
                    <a:pt x="2346" y="10008"/>
                  </a:cubicBezTo>
                  <a:cubicBezTo>
                    <a:pt x="444" y="5653"/>
                    <a:pt x="2010" y="1117"/>
                    <a:pt x="2326" y="284"/>
                  </a:cubicBezTo>
                  <a:close/>
                  <a:moveTo>
                    <a:pt x="2278" y="0"/>
                  </a:moveTo>
                  <a:cubicBezTo>
                    <a:pt x="2269" y="0"/>
                    <a:pt x="2261" y="1"/>
                    <a:pt x="2252" y="4"/>
                  </a:cubicBezTo>
                  <a:cubicBezTo>
                    <a:pt x="2220" y="11"/>
                    <a:pt x="2194" y="33"/>
                    <a:pt x="2180" y="66"/>
                  </a:cubicBezTo>
                  <a:cubicBezTo>
                    <a:pt x="2158" y="116"/>
                    <a:pt x="1" y="5239"/>
                    <a:pt x="2161" y="10132"/>
                  </a:cubicBezTo>
                  <a:cubicBezTo>
                    <a:pt x="2173" y="10156"/>
                    <a:pt x="2190" y="10175"/>
                    <a:pt x="2212" y="10186"/>
                  </a:cubicBezTo>
                  <a:cubicBezTo>
                    <a:pt x="4867" y="11489"/>
                    <a:pt x="6378" y="13306"/>
                    <a:pt x="7043" y="14275"/>
                  </a:cubicBezTo>
                  <a:cubicBezTo>
                    <a:pt x="7063" y="14305"/>
                    <a:pt x="7097" y="14323"/>
                    <a:pt x="7133" y="14323"/>
                  </a:cubicBezTo>
                  <a:cubicBezTo>
                    <a:pt x="7151" y="14323"/>
                    <a:pt x="7168" y="14319"/>
                    <a:pt x="7181" y="14312"/>
                  </a:cubicBezTo>
                  <a:cubicBezTo>
                    <a:pt x="7270" y="14268"/>
                    <a:pt x="7359" y="14230"/>
                    <a:pt x="7458" y="14201"/>
                  </a:cubicBezTo>
                  <a:cubicBezTo>
                    <a:pt x="7479" y="14193"/>
                    <a:pt x="7500" y="14186"/>
                    <a:pt x="7524" y="14181"/>
                  </a:cubicBezTo>
                  <a:cubicBezTo>
                    <a:pt x="7665" y="14144"/>
                    <a:pt x="7807" y="14126"/>
                    <a:pt x="7950" y="14126"/>
                  </a:cubicBezTo>
                  <a:cubicBezTo>
                    <a:pt x="8139" y="14126"/>
                    <a:pt x="8327" y="14158"/>
                    <a:pt x="8507" y="14222"/>
                  </a:cubicBezTo>
                  <a:cubicBezTo>
                    <a:pt x="8518" y="14226"/>
                    <a:pt x="8530" y="14228"/>
                    <a:pt x="8541" y="14228"/>
                  </a:cubicBezTo>
                  <a:cubicBezTo>
                    <a:pt x="8561" y="14228"/>
                    <a:pt x="8581" y="14223"/>
                    <a:pt x="8598" y="14212"/>
                  </a:cubicBezTo>
                  <a:cubicBezTo>
                    <a:pt x="8627" y="14196"/>
                    <a:pt x="8647" y="14169"/>
                    <a:pt x="8651" y="14138"/>
                  </a:cubicBezTo>
                  <a:cubicBezTo>
                    <a:pt x="8867" y="12969"/>
                    <a:pt x="9084" y="10583"/>
                    <a:pt x="8117" y="7746"/>
                  </a:cubicBezTo>
                  <a:cubicBezTo>
                    <a:pt x="7137" y="4867"/>
                    <a:pt x="5195" y="2268"/>
                    <a:pt x="2346" y="23"/>
                  </a:cubicBezTo>
                  <a:cubicBezTo>
                    <a:pt x="2326" y="9"/>
                    <a:pt x="2302" y="0"/>
                    <a:pt x="2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8"/>
            <p:cNvSpPr/>
            <p:nvPr/>
          </p:nvSpPr>
          <p:spPr>
            <a:xfrm>
              <a:off x="6193428" y="2453776"/>
              <a:ext cx="428126" cy="218572"/>
            </a:xfrm>
            <a:custGeom>
              <a:avLst/>
              <a:gdLst/>
              <a:ahLst/>
              <a:cxnLst/>
              <a:rect l="l" t="t" r="r" b="b"/>
              <a:pathLst>
                <a:path w="14577" h="7442" extrusionOk="0">
                  <a:moveTo>
                    <a:pt x="2623" y="218"/>
                  </a:moveTo>
                  <a:cubicBezTo>
                    <a:pt x="5180" y="218"/>
                    <a:pt x="7500" y="723"/>
                    <a:pt x="9542" y="1725"/>
                  </a:cubicBezTo>
                  <a:cubicBezTo>
                    <a:pt x="12110" y="2986"/>
                    <a:pt x="13607" y="4727"/>
                    <a:pt x="14303" y="5714"/>
                  </a:cubicBezTo>
                  <a:cubicBezTo>
                    <a:pt x="14020" y="5884"/>
                    <a:pt x="13786" y="6127"/>
                    <a:pt x="13625" y="6424"/>
                  </a:cubicBezTo>
                  <a:cubicBezTo>
                    <a:pt x="13578" y="6508"/>
                    <a:pt x="13539" y="6594"/>
                    <a:pt x="13503" y="6690"/>
                  </a:cubicBezTo>
                  <a:cubicBezTo>
                    <a:pt x="12992" y="6596"/>
                    <a:pt x="12276" y="6507"/>
                    <a:pt x="11409" y="6507"/>
                  </a:cubicBezTo>
                  <a:cubicBezTo>
                    <a:pt x="10230" y="6507"/>
                    <a:pt x="8771" y="6672"/>
                    <a:pt x="7164" y="7215"/>
                  </a:cubicBezTo>
                  <a:cubicBezTo>
                    <a:pt x="2738" y="5482"/>
                    <a:pt x="635" y="1164"/>
                    <a:pt x="274" y="353"/>
                  </a:cubicBezTo>
                  <a:cubicBezTo>
                    <a:pt x="1078" y="263"/>
                    <a:pt x="1861" y="218"/>
                    <a:pt x="2623" y="218"/>
                  </a:cubicBezTo>
                  <a:close/>
                  <a:moveTo>
                    <a:pt x="2621" y="1"/>
                  </a:moveTo>
                  <a:cubicBezTo>
                    <a:pt x="1805" y="1"/>
                    <a:pt x="965" y="52"/>
                    <a:pt x="103" y="153"/>
                  </a:cubicBezTo>
                  <a:cubicBezTo>
                    <a:pt x="69" y="159"/>
                    <a:pt x="39" y="179"/>
                    <a:pt x="21" y="207"/>
                  </a:cubicBezTo>
                  <a:cubicBezTo>
                    <a:pt x="4" y="236"/>
                    <a:pt x="1" y="271"/>
                    <a:pt x="14" y="303"/>
                  </a:cubicBezTo>
                  <a:cubicBezTo>
                    <a:pt x="35" y="355"/>
                    <a:pt x="2134" y="5504"/>
                    <a:pt x="7124" y="7435"/>
                  </a:cubicBezTo>
                  <a:cubicBezTo>
                    <a:pt x="7136" y="7440"/>
                    <a:pt x="7149" y="7442"/>
                    <a:pt x="7163" y="7442"/>
                  </a:cubicBezTo>
                  <a:cubicBezTo>
                    <a:pt x="7176" y="7442"/>
                    <a:pt x="7188" y="7440"/>
                    <a:pt x="7200" y="7438"/>
                  </a:cubicBezTo>
                  <a:cubicBezTo>
                    <a:pt x="8795" y="6894"/>
                    <a:pt x="10243" y="6729"/>
                    <a:pt x="11410" y="6729"/>
                  </a:cubicBezTo>
                  <a:cubicBezTo>
                    <a:pt x="12315" y="6729"/>
                    <a:pt x="13051" y="6828"/>
                    <a:pt x="13557" y="6925"/>
                  </a:cubicBezTo>
                  <a:cubicBezTo>
                    <a:pt x="13564" y="6926"/>
                    <a:pt x="13571" y="6927"/>
                    <a:pt x="13577" y="6927"/>
                  </a:cubicBezTo>
                  <a:cubicBezTo>
                    <a:pt x="13624" y="6927"/>
                    <a:pt x="13666" y="6897"/>
                    <a:pt x="13682" y="6851"/>
                  </a:cubicBezTo>
                  <a:cubicBezTo>
                    <a:pt x="13719" y="6731"/>
                    <a:pt x="13764" y="6626"/>
                    <a:pt x="13818" y="6532"/>
                  </a:cubicBezTo>
                  <a:cubicBezTo>
                    <a:pt x="13979" y="6238"/>
                    <a:pt x="14219" y="6002"/>
                    <a:pt x="14513" y="5853"/>
                  </a:cubicBezTo>
                  <a:cubicBezTo>
                    <a:pt x="14541" y="5838"/>
                    <a:pt x="14563" y="5811"/>
                    <a:pt x="14570" y="5781"/>
                  </a:cubicBezTo>
                  <a:cubicBezTo>
                    <a:pt x="14577" y="5750"/>
                    <a:pt x="14571" y="5719"/>
                    <a:pt x="14554" y="5692"/>
                  </a:cubicBezTo>
                  <a:cubicBezTo>
                    <a:pt x="13878" y="4706"/>
                    <a:pt x="12339" y="2856"/>
                    <a:pt x="9641" y="1530"/>
                  </a:cubicBezTo>
                  <a:cubicBezTo>
                    <a:pt x="7566" y="512"/>
                    <a:pt x="5212" y="1"/>
                    <a:pt x="2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8"/>
            <p:cNvSpPr/>
            <p:nvPr/>
          </p:nvSpPr>
          <p:spPr>
            <a:xfrm>
              <a:off x="6415759" y="2689705"/>
              <a:ext cx="226707" cy="429947"/>
            </a:xfrm>
            <a:custGeom>
              <a:avLst/>
              <a:gdLst/>
              <a:ahLst/>
              <a:cxnLst/>
              <a:rect l="l" t="t" r="r" b="b"/>
              <a:pathLst>
                <a:path w="7719" h="14639" extrusionOk="0">
                  <a:moveTo>
                    <a:pt x="6092" y="269"/>
                  </a:moveTo>
                  <a:cubicBezTo>
                    <a:pt x="6252" y="540"/>
                    <a:pt x="6480" y="767"/>
                    <a:pt x="6758" y="928"/>
                  </a:cubicBezTo>
                  <a:cubicBezTo>
                    <a:pt x="6834" y="974"/>
                    <a:pt x="6910" y="1011"/>
                    <a:pt x="6983" y="1041"/>
                  </a:cubicBezTo>
                  <a:cubicBezTo>
                    <a:pt x="6748" y="2258"/>
                    <a:pt x="6527" y="4634"/>
                    <a:pt x="7490" y="7479"/>
                  </a:cubicBezTo>
                  <a:cubicBezTo>
                    <a:pt x="5756" y="11907"/>
                    <a:pt x="1438" y="14007"/>
                    <a:pt x="627" y="14371"/>
                  </a:cubicBezTo>
                  <a:cubicBezTo>
                    <a:pt x="238" y="10877"/>
                    <a:pt x="696" y="7763"/>
                    <a:pt x="1994" y="5114"/>
                  </a:cubicBezTo>
                  <a:cubicBezTo>
                    <a:pt x="1998" y="5108"/>
                    <a:pt x="2001" y="5104"/>
                    <a:pt x="2004" y="5098"/>
                  </a:cubicBezTo>
                  <a:cubicBezTo>
                    <a:pt x="3295" y="2466"/>
                    <a:pt x="5080" y="963"/>
                    <a:pt x="6092" y="269"/>
                  </a:cubicBezTo>
                  <a:close/>
                  <a:moveTo>
                    <a:pt x="6128" y="1"/>
                  </a:moveTo>
                  <a:cubicBezTo>
                    <a:pt x="6107" y="1"/>
                    <a:pt x="6087" y="7"/>
                    <a:pt x="6070" y="20"/>
                  </a:cubicBezTo>
                  <a:cubicBezTo>
                    <a:pt x="5061" y="692"/>
                    <a:pt x="3169" y="2230"/>
                    <a:pt x="1813" y="4987"/>
                  </a:cubicBezTo>
                  <a:cubicBezTo>
                    <a:pt x="1809" y="4991"/>
                    <a:pt x="1806" y="4997"/>
                    <a:pt x="1804" y="5001"/>
                  </a:cubicBezTo>
                  <a:cubicBezTo>
                    <a:pt x="463" y="7729"/>
                    <a:pt x="0" y="10938"/>
                    <a:pt x="426" y="14540"/>
                  </a:cubicBezTo>
                  <a:cubicBezTo>
                    <a:pt x="432" y="14574"/>
                    <a:pt x="452" y="14604"/>
                    <a:pt x="480" y="14621"/>
                  </a:cubicBezTo>
                  <a:cubicBezTo>
                    <a:pt x="497" y="14633"/>
                    <a:pt x="517" y="14638"/>
                    <a:pt x="537" y="14638"/>
                  </a:cubicBezTo>
                  <a:cubicBezTo>
                    <a:pt x="548" y="14638"/>
                    <a:pt x="563" y="14635"/>
                    <a:pt x="577" y="14631"/>
                  </a:cubicBezTo>
                  <a:cubicBezTo>
                    <a:pt x="631" y="14610"/>
                    <a:pt x="5779" y="12511"/>
                    <a:pt x="7710" y="7521"/>
                  </a:cubicBezTo>
                  <a:cubicBezTo>
                    <a:pt x="7719" y="7498"/>
                    <a:pt x="7719" y="7469"/>
                    <a:pt x="7710" y="7444"/>
                  </a:cubicBezTo>
                  <a:cubicBezTo>
                    <a:pt x="6725" y="4557"/>
                    <a:pt x="6977" y="2162"/>
                    <a:pt x="7216" y="992"/>
                  </a:cubicBezTo>
                  <a:cubicBezTo>
                    <a:pt x="7226" y="940"/>
                    <a:pt x="7196" y="886"/>
                    <a:pt x="7145" y="869"/>
                  </a:cubicBezTo>
                  <a:cubicBezTo>
                    <a:pt x="7054" y="836"/>
                    <a:pt x="6963" y="794"/>
                    <a:pt x="6869" y="740"/>
                  </a:cubicBezTo>
                  <a:cubicBezTo>
                    <a:pt x="6592" y="578"/>
                    <a:pt x="6370" y="343"/>
                    <a:pt x="6228" y="62"/>
                  </a:cubicBezTo>
                  <a:cubicBezTo>
                    <a:pt x="6214" y="34"/>
                    <a:pt x="6188" y="14"/>
                    <a:pt x="6158" y="6"/>
                  </a:cubicBezTo>
                  <a:cubicBezTo>
                    <a:pt x="6148" y="2"/>
                    <a:pt x="6138" y="1"/>
                    <a:pt x="6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8"/>
            <p:cNvSpPr/>
            <p:nvPr/>
          </p:nvSpPr>
          <p:spPr>
            <a:xfrm>
              <a:off x="6585929" y="2613637"/>
              <a:ext cx="112751" cy="110989"/>
            </a:xfrm>
            <a:custGeom>
              <a:avLst/>
              <a:gdLst/>
              <a:ahLst/>
              <a:cxnLst/>
              <a:rect l="l" t="t" r="r" b="b"/>
              <a:pathLst>
                <a:path w="3839" h="3779" extrusionOk="0">
                  <a:moveTo>
                    <a:pt x="1923" y="222"/>
                  </a:moveTo>
                  <a:cubicBezTo>
                    <a:pt x="2111" y="222"/>
                    <a:pt x="2298" y="254"/>
                    <a:pt x="2479" y="318"/>
                  </a:cubicBezTo>
                  <a:cubicBezTo>
                    <a:pt x="2593" y="358"/>
                    <a:pt x="2707" y="414"/>
                    <a:pt x="2813" y="479"/>
                  </a:cubicBezTo>
                  <a:cubicBezTo>
                    <a:pt x="3098" y="662"/>
                    <a:pt x="3319" y="921"/>
                    <a:pt x="3451" y="1231"/>
                  </a:cubicBezTo>
                  <a:cubicBezTo>
                    <a:pt x="3474" y="1284"/>
                    <a:pt x="3496" y="1341"/>
                    <a:pt x="3513" y="1398"/>
                  </a:cubicBezTo>
                  <a:cubicBezTo>
                    <a:pt x="3530" y="1455"/>
                    <a:pt x="3544" y="1512"/>
                    <a:pt x="3555" y="1569"/>
                  </a:cubicBezTo>
                  <a:cubicBezTo>
                    <a:pt x="3620" y="1892"/>
                    <a:pt x="3587" y="2224"/>
                    <a:pt x="3460" y="2530"/>
                  </a:cubicBezTo>
                  <a:cubicBezTo>
                    <a:pt x="3417" y="2633"/>
                    <a:pt x="3366" y="2727"/>
                    <a:pt x="3303" y="2821"/>
                  </a:cubicBezTo>
                  <a:cubicBezTo>
                    <a:pt x="3122" y="3088"/>
                    <a:pt x="2872" y="3298"/>
                    <a:pt x="2577" y="3424"/>
                  </a:cubicBezTo>
                  <a:cubicBezTo>
                    <a:pt x="2522" y="3446"/>
                    <a:pt x="2466" y="3467"/>
                    <a:pt x="2409" y="3484"/>
                  </a:cubicBezTo>
                  <a:cubicBezTo>
                    <a:pt x="2366" y="3497"/>
                    <a:pt x="2324" y="3510"/>
                    <a:pt x="2279" y="3518"/>
                  </a:cubicBezTo>
                  <a:cubicBezTo>
                    <a:pt x="2160" y="3545"/>
                    <a:pt x="2039" y="3559"/>
                    <a:pt x="1918" y="3559"/>
                  </a:cubicBezTo>
                  <a:cubicBezTo>
                    <a:pt x="1726" y="3559"/>
                    <a:pt x="1534" y="3525"/>
                    <a:pt x="1349" y="3459"/>
                  </a:cubicBezTo>
                  <a:cubicBezTo>
                    <a:pt x="1260" y="3426"/>
                    <a:pt x="1169" y="3384"/>
                    <a:pt x="1075" y="3330"/>
                  </a:cubicBezTo>
                  <a:cubicBezTo>
                    <a:pt x="797" y="3168"/>
                    <a:pt x="576" y="2933"/>
                    <a:pt x="432" y="2650"/>
                  </a:cubicBezTo>
                  <a:cubicBezTo>
                    <a:pt x="387" y="2564"/>
                    <a:pt x="350" y="2474"/>
                    <a:pt x="321" y="2379"/>
                  </a:cubicBezTo>
                  <a:lnTo>
                    <a:pt x="313" y="2351"/>
                  </a:lnTo>
                  <a:cubicBezTo>
                    <a:pt x="223" y="2043"/>
                    <a:pt x="226" y="1714"/>
                    <a:pt x="320" y="1408"/>
                  </a:cubicBezTo>
                  <a:cubicBezTo>
                    <a:pt x="357" y="1288"/>
                    <a:pt x="401" y="1183"/>
                    <a:pt x="455" y="1089"/>
                  </a:cubicBezTo>
                  <a:cubicBezTo>
                    <a:pt x="617" y="795"/>
                    <a:pt x="857" y="560"/>
                    <a:pt x="1153" y="408"/>
                  </a:cubicBezTo>
                  <a:cubicBezTo>
                    <a:pt x="1241" y="364"/>
                    <a:pt x="1331" y="327"/>
                    <a:pt x="1429" y="297"/>
                  </a:cubicBezTo>
                  <a:cubicBezTo>
                    <a:pt x="1451" y="290"/>
                    <a:pt x="1472" y="283"/>
                    <a:pt x="1496" y="277"/>
                  </a:cubicBezTo>
                  <a:cubicBezTo>
                    <a:pt x="1637" y="240"/>
                    <a:pt x="1780" y="222"/>
                    <a:pt x="1923" y="222"/>
                  </a:cubicBezTo>
                  <a:close/>
                  <a:moveTo>
                    <a:pt x="1916" y="0"/>
                  </a:moveTo>
                  <a:cubicBezTo>
                    <a:pt x="1757" y="0"/>
                    <a:pt x="1597" y="21"/>
                    <a:pt x="1441" y="62"/>
                  </a:cubicBezTo>
                  <a:cubicBezTo>
                    <a:pt x="1415" y="69"/>
                    <a:pt x="1386" y="76"/>
                    <a:pt x="1359" y="85"/>
                  </a:cubicBezTo>
                  <a:cubicBezTo>
                    <a:pt x="1248" y="119"/>
                    <a:pt x="1147" y="160"/>
                    <a:pt x="1049" y="212"/>
                  </a:cubicBezTo>
                  <a:cubicBezTo>
                    <a:pt x="717" y="382"/>
                    <a:pt x="444" y="647"/>
                    <a:pt x="261" y="981"/>
                  </a:cubicBezTo>
                  <a:cubicBezTo>
                    <a:pt x="200" y="1087"/>
                    <a:pt x="150" y="1204"/>
                    <a:pt x="108" y="1339"/>
                  </a:cubicBezTo>
                  <a:cubicBezTo>
                    <a:pt x="2" y="1693"/>
                    <a:pt x="1" y="2063"/>
                    <a:pt x="102" y="2413"/>
                  </a:cubicBezTo>
                  <a:lnTo>
                    <a:pt x="102" y="2415"/>
                  </a:lnTo>
                  <a:lnTo>
                    <a:pt x="112" y="2443"/>
                  </a:lnTo>
                  <a:cubicBezTo>
                    <a:pt x="145" y="2550"/>
                    <a:pt x="187" y="2654"/>
                    <a:pt x="237" y="2749"/>
                  </a:cubicBezTo>
                  <a:cubicBezTo>
                    <a:pt x="400" y="3068"/>
                    <a:pt x="650" y="3336"/>
                    <a:pt x="964" y="3518"/>
                  </a:cubicBezTo>
                  <a:cubicBezTo>
                    <a:pt x="1073" y="3581"/>
                    <a:pt x="1174" y="3629"/>
                    <a:pt x="1275" y="3665"/>
                  </a:cubicBezTo>
                  <a:cubicBezTo>
                    <a:pt x="1482" y="3742"/>
                    <a:pt x="1700" y="3779"/>
                    <a:pt x="1916" y="3779"/>
                  </a:cubicBezTo>
                  <a:cubicBezTo>
                    <a:pt x="2053" y="3779"/>
                    <a:pt x="2193" y="3763"/>
                    <a:pt x="2326" y="3735"/>
                  </a:cubicBezTo>
                  <a:cubicBezTo>
                    <a:pt x="2375" y="3723"/>
                    <a:pt x="2423" y="3709"/>
                    <a:pt x="2472" y="3695"/>
                  </a:cubicBezTo>
                  <a:cubicBezTo>
                    <a:pt x="2534" y="3675"/>
                    <a:pt x="2596" y="3652"/>
                    <a:pt x="2660" y="3625"/>
                  </a:cubicBezTo>
                  <a:cubicBezTo>
                    <a:pt x="2993" y="3481"/>
                    <a:pt x="3278" y="3245"/>
                    <a:pt x="3481" y="2942"/>
                  </a:cubicBezTo>
                  <a:cubicBezTo>
                    <a:pt x="3550" y="2839"/>
                    <a:pt x="3610" y="2728"/>
                    <a:pt x="3657" y="2614"/>
                  </a:cubicBezTo>
                  <a:cubicBezTo>
                    <a:pt x="3799" y="2269"/>
                    <a:pt x="3839" y="1893"/>
                    <a:pt x="3766" y="1525"/>
                  </a:cubicBezTo>
                  <a:cubicBezTo>
                    <a:pt x="3753" y="1459"/>
                    <a:pt x="3738" y="1395"/>
                    <a:pt x="3718" y="1332"/>
                  </a:cubicBezTo>
                  <a:cubicBezTo>
                    <a:pt x="3698" y="1267"/>
                    <a:pt x="3674" y="1201"/>
                    <a:pt x="3647" y="1143"/>
                  </a:cubicBezTo>
                  <a:cubicBezTo>
                    <a:pt x="3498" y="791"/>
                    <a:pt x="3249" y="499"/>
                    <a:pt x="2926" y="293"/>
                  </a:cubicBezTo>
                  <a:cubicBezTo>
                    <a:pt x="2805" y="219"/>
                    <a:pt x="2678" y="156"/>
                    <a:pt x="2549" y="110"/>
                  </a:cubicBezTo>
                  <a:cubicBezTo>
                    <a:pt x="2344" y="37"/>
                    <a:pt x="2130"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8"/>
            <p:cNvSpPr/>
            <p:nvPr/>
          </p:nvSpPr>
          <p:spPr>
            <a:xfrm>
              <a:off x="6603757" y="2630378"/>
              <a:ext cx="72515" cy="77184"/>
            </a:xfrm>
            <a:custGeom>
              <a:avLst/>
              <a:gdLst/>
              <a:ahLst/>
              <a:cxnLst/>
              <a:rect l="l" t="t" r="r" b="b"/>
              <a:pathLst>
                <a:path w="2469" h="2628" extrusionOk="0">
                  <a:moveTo>
                    <a:pt x="1040" y="0"/>
                  </a:moveTo>
                  <a:cubicBezTo>
                    <a:pt x="1034" y="0"/>
                    <a:pt x="1028" y="1"/>
                    <a:pt x="1022" y="3"/>
                  </a:cubicBezTo>
                  <a:cubicBezTo>
                    <a:pt x="569" y="156"/>
                    <a:pt x="208" y="547"/>
                    <a:pt x="107" y="997"/>
                  </a:cubicBezTo>
                  <a:cubicBezTo>
                    <a:pt x="0" y="1470"/>
                    <a:pt x="179" y="1979"/>
                    <a:pt x="552" y="2265"/>
                  </a:cubicBezTo>
                  <a:cubicBezTo>
                    <a:pt x="713" y="2390"/>
                    <a:pt x="903" y="2468"/>
                    <a:pt x="1033" y="2514"/>
                  </a:cubicBezTo>
                  <a:cubicBezTo>
                    <a:pt x="1185" y="2570"/>
                    <a:pt x="1375" y="2628"/>
                    <a:pt x="1577" y="2628"/>
                  </a:cubicBezTo>
                  <a:cubicBezTo>
                    <a:pt x="1631" y="2628"/>
                    <a:pt x="1687" y="2625"/>
                    <a:pt x="1739" y="2612"/>
                  </a:cubicBezTo>
                  <a:cubicBezTo>
                    <a:pt x="2014" y="2564"/>
                    <a:pt x="2241" y="2393"/>
                    <a:pt x="2443" y="2218"/>
                  </a:cubicBezTo>
                  <a:cubicBezTo>
                    <a:pt x="2467" y="2198"/>
                    <a:pt x="2468" y="2164"/>
                    <a:pt x="2449" y="2141"/>
                  </a:cubicBezTo>
                  <a:cubicBezTo>
                    <a:pt x="2438" y="2128"/>
                    <a:pt x="2423" y="2122"/>
                    <a:pt x="2408" y="2122"/>
                  </a:cubicBezTo>
                  <a:cubicBezTo>
                    <a:pt x="2395" y="2122"/>
                    <a:pt x="2383" y="2126"/>
                    <a:pt x="2372" y="2135"/>
                  </a:cubicBezTo>
                  <a:cubicBezTo>
                    <a:pt x="2179" y="2303"/>
                    <a:pt x="1970" y="2463"/>
                    <a:pt x="1722" y="2505"/>
                  </a:cubicBezTo>
                  <a:cubicBezTo>
                    <a:pt x="1674" y="2514"/>
                    <a:pt x="1625" y="2518"/>
                    <a:pt x="1576" y="2518"/>
                  </a:cubicBezTo>
                  <a:cubicBezTo>
                    <a:pt x="1392" y="2518"/>
                    <a:pt x="1213" y="2463"/>
                    <a:pt x="1071" y="2411"/>
                  </a:cubicBezTo>
                  <a:cubicBezTo>
                    <a:pt x="875" y="2340"/>
                    <a:pt x="732" y="2268"/>
                    <a:pt x="617" y="2178"/>
                  </a:cubicBezTo>
                  <a:cubicBezTo>
                    <a:pt x="284" y="1922"/>
                    <a:pt x="119" y="1444"/>
                    <a:pt x="214" y="1022"/>
                  </a:cubicBezTo>
                  <a:cubicBezTo>
                    <a:pt x="310" y="609"/>
                    <a:pt x="639" y="248"/>
                    <a:pt x="1057" y="106"/>
                  </a:cubicBezTo>
                  <a:cubicBezTo>
                    <a:pt x="1086" y="97"/>
                    <a:pt x="1100" y="65"/>
                    <a:pt x="1090" y="36"/>
                  </a:cubicBezTo>
                  <a:cubicBezTo>
                    <a:pt x="1083" y="14"/>
                    <a:pt x="1063" y="0"/>
                    <a:pt x="1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8"/>
            <p:cNvSpPr/>
            <p:nvPr/>
          </p:nvSpPr>
          <p:spPr>
            <a:xfrm>
              <a:off x="6622818" y="2653140"/>
              <a:ext cx="33306" cy="40178"/>
            </a:xfrm>
            <a:custGeom>
              <a:avLst/>
              <a:gdLst/>
              <a:ahLst/>
              <a:cxnLst/>
              <a:rect l="l" t="t" r="r" b="b"/>
              <a:pathLst>
                <a:path w="1134" h="1368" extrusionOk="0">
                  <a:moveTo>
                    <a:pt x="345" y="0"/>
                  </a:moveTo>
                  <a:cubicBezTo>
                    <a:pt x="335" y="0"/>
                    <a:pt x="326" y="3"/>
                    <a:pt x="317" y="9"/>
                  </a:cubicBezTo>
                  <a:cubicBezTo>
                    <a:pt x="142" y="117"/>
                    <a:pt x="27" y="319"/>
                    <a:pt x="14" y="534"/>
                  </a:cubicBezTo>
                  <a:cubicBezTo>
                    <a:pt x="1" y="735"/>
                    <a:pt x="78" y="941"/>
                    <a:pt x="222" y="1102"/>
                  </a:cubicBezTo>
                  <a:cubicBezTo>
                    <a:pt x="377" y="1273"/>
                    <a:pt x="600" y="1367"/>
                    <a:pt x="815" y="1367"/>
                  </a:cubicBezTo>
                  <a:cubicBezTo>
                    <a:pt x="912" y="1367"/>
                    <a:pt x="1008" y="1347"/>
                    <a:pt x="1095" y="1306"/>
                  </a:cubicBezTo>
                  <a:cubicBezTo>
                    <a:pt x="1122" y="1295"/>
                    <a:pt x="1133" y="1260"/>
                    <a:pt x="1122" y="1233"/>
                  </a:cubicBezTo>
                  <a:cubicBezTo>
                    <a:pt x="1112" y="1213"/>
                    <a:pt x="1091" y="1202"/>
                    <a:pt x="1070" y="1202"/>
                  </a:cubicBezTo>
                  <a:cubicBezTo>
                    <a:pt x="1062" y="1202"/>
                    <a:pt x="1055" y="1203"/>
                    <a:pt x="1048" y="1206"/>
                  </a:cubicBezTo>
                  <a:cubicBezTo>
                    <a:pt x="974" y="1241"/>
                    <a:pt x="894" y="1257"/>
                    <a:pt x="812" y="1257"/>
                  </a:cubicBezTo>
                  <a:cubicBezTo>
                    <a:pt x="628" y="1257"/>
                    <a:pt x="437" y="1175"/>
                    <a:pt x="304" y="1027"/>
                  </a:cubicBezTo>
                  <a:cubicBezTo>
                    <a:pt x="179" y="889"/>
                    <a:pt x="113" y="712"/>
                    <a:pt x="122" y="540"/>
                  </a:cubicBezTo>
                  <a:cubicBezTo>
                    <a:pt x="133" y="359"/>
                    <a:pt x="229" y="191"/>
                    <a:pt x="374" y="101"/>
                  </a:cubicBezTo>
                  <a:cubicBezTo>
                    <a:pt x="400" y="86"/>
                    <a:pt x="407" y="51"/>
                    <a:pt x="391" y="27"/>
                  </a:cubicBezTo>
                  <a:cubicBezTo>
                    <a:pt x="381" y="10"/>
                    <a:pt x="363"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8"/>
            <p:cNvSpPr/>
            <p:nvPr/>
          </p:nvSpPr>
          <p:spPr>
            <a:xfrm>
              <a:off x="6637562" y="2664741"/>
              <a:ext cx="6579" cy="13305"/>
            </a:xfrm>
            <a:custGeom>
              <a:avLst/>
              <a:gdLst/>
              <a:ahLst/>
              <a:cxnLst/>
              <a:rect l="l" t="t" r="r" b="b"/>
              <a:pathLst>
                <a:path w="224" h="453" extrusionOk="0">
                  <a:moveTo>
                    <a:pt x="127" y="1"/>
                  </a:moveTo>
                  <a:cubicBezTo>
                    <a:pt x="114" y="1"/>
                    <a:pt x="100" y="6"/>
                    <a:pt x="88" y="15"/>
                  </a:cubicBezTo>
                  <a:cubicBezTo>
                    <a:pt x="29" y="68"/>
                    <a:pt x="0" y="153"/>
                    <a:pt x="9" y="240"/>
                  </a:cubicBezTo>
                  <a:cubicBezTo>
                    <a:pt x="19" y="330"/>
                    <a:pt x="66" y="404"/>
                    <a:pt x="135" y="445"/>
                  </a:cubicBezTo>
                  <a:cubicBezTo>
                    <a:pt x="143" y="451"/>
                    <a:pt x="153" y="452"/>
                    <a:pt x="161" y="452"/>
                  </a:cubicBezTo>
                  <a:cubicBezTo>
                    <a:pt x="180" y="452"/>
                    <a:pt x="200" y="443"/>
                    <a:pt x="208" y="424"/>
                  </a:cubicBezTo>
                  <a:cubicBezTo>
                    <a:pt x="224" y="397"/>
                    <a:pt x="215" y="364"/>
                    <a:pt x="188" y="350"/>
                  </a:cubicBezTo>
                  <a:cubicBezTo>
                    <a:pt x="150" y="326"/>
                    <a:pt x="123" y="282"/>
                    <a:pt x="117" y="229"/>
                  </a:cubicBezTo>
                  <a:cubicBezTo>
                    <a:pt x="113" y="175"/>
                    <a:pt x="128" y="125"/>
                    <a:pt x="163" y="95"/>
                  </a:cubicBezTo>
                  <a:cubicBezTo>
                    <a:pt x="185" y="75"/>
                    <a:pt x="185" y="41"/>
                    <a:pt x="165" y="18"/>
                  </a:cubicBezTo>
                  <a:cubicBezTo>
                    <a:pt x="155" y="6"/>
                    <a:pt x="141"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8"/>
            <p:cNvSpPr/>
            <p:nvPr/>
          </p:nvSpPr>
          <p:spPr>
            <a:xfrm>
              <a:off x="6678092" y="2675108"/>
              <a:ext cx="5845" cy="8135"/>
            </a:xfrm>
            <a:custGeom>
              <a:avLst/>
              <a:gdLst/>
              <a:ahLst/>
              <a:cxnLst/>
              <a:rect l="l" t="t" r="r" b="b"/>
              <a:pathLst>
                <a:path w="199" h="277" extrusionOk="0">
                  <a:moveTo>
                    <a:pt x="136" y="0"/>
                  </a:moveTo>
                  <a:cubicBezTo>
                    <a:pt x="115" y="0"/>
                    <a:pt x="95" y="12"/>
                    <a:pt x="87" y="33"/>
                  </a:cubicBezTo>
                  <a:lnTo>
                    <a:pt x="12" y="198"/>
                  </a:lnTo>
                  <a:cubicBezTo>
                    <a:pt x="0" y="226"/>
                    <a:pt x="12" y="258"/>
                    <a:pt x="39" y="270"/>
                  </a:cubicBezTo>
                  <a:cubicBezTo>
                    <a:pt x="46" y="275"/>
                    <a:pt x="54" y="276"/>
                    <a:pt x="61" y="276"/>
                  </a:cubicBezTo>
                  <a:cubicBezTo>
                    <a:pt x="83" y="276"/>
                    <a:pt x="103" y="263"/>
                    <a:pt x="111" y="243"/>
                  </a:cubicBezTo>
                  <a:lnTo>
                    <a:pt x="187" y="78"/>
                  </a:lnTo>
                  <a:cubicBezTo>
                    <a:pt x="198" y="50"/>
                    <a:pt x="187" y="17"/>
                    <a:pt x="160" y="6"/>
                  </a:cubicBezTo>
                  <a:cubicBezTo>
                    <a:pt x="152" y="2"/>
                    <a:pt x="144" y="0"/>
                    <a:pt x="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8"/>
            <p:cNvSpPr/>
            <p:nvPr/>
          </p:nvSpPr>
          <p:spPr>
            <a:xfrm>
              <a:off x="6756833" y="2418503"/>
              <a:ext cx="66905" cy="148495"/>
            </a:xfrm>
            <a:custGeom>
              <a:avLst/>
              <a:gdLst/>
              <a:ahLst/>
              <a:cxnLst/>
              <a:rect l="l" t="t" r="r" b="b"/>
              <a:pathLst>
                <a:path w="2278" h="5056" extrusionOk="0">
                  <a:moveTo>
                    <a:pt x="2218" y="0"/>
                  </a:moveTo>
                  <a:cubicBezTo>
                    <a:pt x="2193" y="0"/>
                    <a:pt x="2170" y="19"/>
                    <a:pt x="2165" y="47"/>
                  </a:cubicBezTo>
                  <a:cubicBezTo>
                    <a:pt x="1873" y="1836"/>
                    <a:pt x="1133" y="3537"/>
                    <a:pt x="21" y="4969"/>
                  </a:cubicBezTo>
                  <a:cubicBezTo>
                    <a:pt x="1" y="4991"/>
                    <a:pt x="6" y="5027"/>
                    <a:pt x="29" y="5045"/>
                  </a:cubicBezTo>
                  <a:cubicBezTo>
                    <a:pt x="41" y="5053"/>
                    <a:pt x="51" y="5055"/>
                    <a:pt x="63" y="5055"/>
                  </a:cubicBezTo>
                  <a:cubicBezTo>
                    <a:pt x="79" y="5055"/>
                    <a:pt x="96" y="5048"/>
                    <a:pt x="106" y="5034"/>
                  </a:cubicBezTo>
                  <a:cubicBezTo>
                    <a:pt x="1230" y="3590"/>
                    <a:pt x="1979" y="1871"/>
                    <a:pt x="2272" y="64"/>
                  </a:cubicBezTo>
                  <a:cubicBezTo>
                    <a:pt x="2278" y="35"/>
                    <a:pt x="2258" y="7"/>
                    <a:pt x="2228" y="1"/>
                  </a:cubicBezTo>
                  <a:cubicBezTo>
                    <a:pt x="2225" y="1"/>
                    <a:pt x="2222" y="0"/>
                    <a:pt x="2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8"/>
            <p:cNvSpPr/>
            <p:nvPr/>
          </p:nvSpPr>
          <p:spPr>
            <a:xfrm>
              <a:off x="6775424" y="2465318"/>
              <a:ext cx="22644" cy="52102"/>
            </a:xfrm>
            <a:custGeom>
              <a:avLst/>
              <a:gdLst/>
              <a:ahLst/>
              <a:cxnLst/>
              <a:rect l="l" t="t" r="r" b="b"/>
              <a:pathLst>
                <a:path w="771" h="1774" extrusionOk="0">
                  <a:moveTo>
                    <a:pt x="712" y="1"/>
                  </a:moveTo>
                  <a:cubicBezTo>
                    <a:pt x="686" y="1"/>
                    <a:pt x="664" y="18"/>
                    <a:pt x="657" y="42"/>
                  </a:cubicBezTo>
                  <a:cubicBezTo>
                    <a:pt x="500" y="613"/>
                    <a:pt x="285" y="1169"/>
                    <a:pt x="14" y="1696"/>
                  </a:cubicBezTo>
                  <a:cubicBezTo>
                    <a:pt x="0" y="1723"/>
                    <a:pt x="11" y="1754"/>
                    <a:pt x="37" y="1768"/>
                  </a:cubicBezTo>
                  <a:cubicBezTo>
                    <a:pt x="44" y="1772"/>
                    <a:pt x="54" y="1774"/>
                    <a:pt x="63" y="1774"/>
                  </a:cubicBezTo>
                  <a:cubicBezTo>
                    <a:pt x="83" y="1774"/>
                    <a:pt x="101" y="1764"/>
                    <a:pt x="113" y="1744"/>
                  </a:cubicBezTo>
                  <a:cubicBezTo>
                    <a:pt x="386" y="1211"/>
                    <a:pt x="605" y="647"/>
                    <a:pt x="763" y="71"/>
                  </a:cubicBezTo>
                  <a:cubicBezTo>
                    <a:pt x="771" y="41"/>
                    <a:pt x="753" y="12"/>
                    <a:pt x="725" y="2"/>
                  </a:cubicBezTo>
                  <a:cubicBezTo>
                    <a:pt x="720" y="1"/>
                    <a:pt x="716" y="1"/>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8"/>
            <p:cNvSpPr/>
            <p:nvPr/>
          </p:nvSpPr>
          <p:spPr>
            <a:xfrm>
              <a:off x="6756334" y="2473248"/>
              <a:ext cx="11131" cy="24906"/>
            </a:xfrm>
            <a:custGeom>
              <a:avLst/>
              <a:gdLst/>
              <a:ahLst/>
              <a:cxnLst/>
              <a:rect l="l" t="t" r="r" b="b"/>
              <a:pathLst>
                <a:path w="379" h="848" extrusionOk="0">
                  <a:moveTo>
                    <a:pt x="317" y="0"/>
                  </a:moveTo>
                  <a:cubicBezTo>
                    <a:pt x="294" y="0"/>
                    <a:pt x="272" y="16"/>
                    <a:pt x="266" y="38"/>
                  </a:cubicBezTo>
                  <a:cubicBezTo>
                    <a:pt x="192" y="283"/>
                    <a:pt x="106" y="530"/>
                    <a:pt x="11" y="772"/>
                  </a:cubicBezTo>
                  <a:cubicBezTo>
                    <a:pt x="1" y="800"/>
                    <a:pt x="15" y="833"/>
                    <a:pt x="43" y="843"/>
                  </a:cubicBezTo>
                  <a:cubicBezTo>
                    <a:pt x="49" y="846"/>
                    <a:pt x="56" y="847"/>
                    <a:pt x="63" y="847"/>
                  </a:cubicBezTo>
                  <a:cubicBezTo>
                    <a:pt x="85" y="847"/>
                    <a:pt x="105" y="835"/>
                    <a:pt x="110" y="813"/>
                  </a:cubicBezTo>
                  <a:cubicBezTo>
                    <a:pt x="206" y="570"/>
                    <a:pt x="293" y="319"/>
                    <a:pt x="370" y="71"/>
                  </a:cubicBezTo>
                  <a:cubicBezTo>
                    <a:pt x="378" y="43"/>
                    <a:pt x="362" y="13"/>
                    <a:pt x="334" y="3"/>
                  </a:cubicBezTo>
                  <a:cubicBezTo>
                    <a:pt x="328" y="1"/>
                    <a:pt x="32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8"/>
            <p:cNvSpPr/>
            <p:nvPr/>
          </p:nvSpPr>
          <p:spPr>
            <a:xfrm>
              <a:off x="6553975" y="2318057"/>
              <a:ext cx="100416" cy="229879"/>
            </a:xfrm>
            <a:custGeom>
              <a:avLst/>
              <a:gdLst/>
              <a:ahLst/>
              <a:cxnLst/>
              <a:rect l="l" t="t" r="r" b="b"/>
              <a:pathLst>
                <a:path w="3419" h="7827" extrusionOk="0">
                  <a:moveTo>
                    <a:pt x="63" y="0"/>
                  </a:moveTo>
                  <a:cubicBezTo>
                    <a:pt x="51" y="0"/>
                    <a:pt x="38" y="5"/>
                    <a:pt x="28" y="13"/>
                  </a:cubicBezTo>
                  <a:cubicBezTo>
                    <a:pt x="5" y="32"/>
                    <a:pt x="1" y="66"/>
                    <a:pt x="21" y="89"/>
                  </a:cubicBezTo>
                  <a:cubicBezTo>
                    <a:pt x="1832" y="2245"/>
                    <a:pt x="3001" y="4976"/>
                    <a:pt x="3308" y="7776"/>
                  </a:cubicBezTo>
                  <a:cubicBezTo>
                    <a:pt x="3310" y="7803"/>
                    <a:pt x="3336" y="7825"/>
                    <a:pt x="3362" y="7825"/>
                  </a:cubicBezTo>
                  <a:cubicBezTo>
                    <a:pt x="3363" y="7825"/>
                    <a:pt x="3366" y="7825"/>
                    <a:pt x="3367" y="7826"/>
                  </a:cubicBezTo>
                  <a:cubicBezTo>
                    <a:pt x="3397" y="7822"/>
                    <a:pt x="3419" y="7795"/>
                    <a:pt x="3416" y="7765"/>
                  </a:cubicBezTo>
                  <a:cubicBezTo>
                    <a:pt x="3108" y="4944"/>
                    <a:pt x="1930" y="2194"/>
                    <a:pt x="105" y="20"/>
                  </a:cubicBezTo>
                  <a:cubicBezTo>
                    <a:pt x="94" y="7"/>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8"/>
            <p:cNvSpPr/>
            <p:nvPr/>
          </p:nvSpPr>
          <p:spPr>
            <a:xfrm>
              <a:off x="6578381" y="2381526"/>
              <a:ext cx="55392" cy="125704"/>
            </a:xfrm>
            <a:custGeom>
              <a:avLst/>
              <a:gdLst/>
              <a:ahLst/>
              <a:cxnLst/>
              <a:rect l="l" t="t" r="r" b="b"/>
              <a:pathLst>
                <a:path w="1886" h="4280" extrusionOk="0">
                  <a:moveTo>
                    <a:pt x="63" y="1"/>
                  </a:moveTo>
                  <a:cubicBezTo>
                    <a:pt x="52" y="1"/>
                    <a:pt x="41" y="4"/>
                    <a:pt x="31" y="11"/>
                  </a:cubicBezTo>
                  <a:cubicBezTo>
                    <a:pt x="7" y="28"/>
                    <a:pt x="0" y="63"/>
                    <a:pt x="17" y="88"/>
                  </a:cubicBezTo>
                  <a:cubicBezTo>
                    <a:pt x="872" y="1327"/>
                    <a:pt x="1480" y="2760"/>
                    <a:pt x="1772" y="4235"/>
                  </a:cubicBezTo>
                  <a:cubicBezTo>
                    <a:pt x="1776" y="4262"/>
                    <a:pt x="1800" y="4279"/>
                    <a:pt x="1824" y="4279"/>
                  </a:cubicBezTo>
                  <a:cubicBezTo>
                    <a:pt x="1829" y="4279"/>
                    <a:pt x="1831" y="4279"/>
                    <a:pt x="1837" y="4278"/>
                  </a:cubicBezTo>
                  <a:cubicBezTo>
                    <a:pt x="1866" y="4272"/>
                    <a:pt x="1886" y="4244"/>
                    <a:pt x="1880" y="4214"/>
                  </a:cubicBezTo>
                  <a:cubicBezTo>
                    <a:pt x="1584" y="2724"/>
                    <a:pt x="971" y="1275"/>
                    <a:pt x="108" y="26"/>
                  </a:cubicBezTo>
                  <a:cubicBezTo>
                    <a:pt x="98" y="10"/>
                    <a:pt x="8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8"/>
            <p:cNvSpPr/>
            <p:nvPr/>
          </p:nvSpPr>
          <p:spPr>
            <a:xfrm>
              <a:off x="6591891" y="2450252"/>
              <a:ext cx="11190" cy="18650"/>
            </a:xfrm>
            <a:custGeom>
              <a:avLst/>
              <a:gdLst/>
              <a:ahLst/>
              <a:cxnLst/>
              <a:rect l="l" t="t" r="r" b="b"/>
              <a:pathLst>
                <a:path w="381" h="635" extrusionOk="0">
                  <a:moveTo>
                    <a:pt x="62" y="0"/>
                  </a:moveTo>
                  <a:cubicBezTo>
                    <a:pt x="53" y="0"/>
                    <a:pt x="43" y="2"/>
                    <a:pt x="34" y="7"/>
                  </a:cubicBezTo>
                  <a:cubicBezTo>
                    <a:pt x="10" y="21"/>
                    <a:pt x="0" y="55"/>
                    <a:pt x="16" y="81"/>
                  </a:cubicBezTo>
                  <a:cubicBezTo>
                    <a:pt x="111" y="249"/>
                    <a:pt x="197" y="423"/>
                    <a:pt x="269" y="601"/>
                  </a:cubicBezTo>
                  <a:cubicBezTo>
                    <a:pt x="279" y="622"/>
                    <a:pt x="301" y="635"/>
                    <a:pt x="322" y="635"/>
                  </a:cubicBezTo>
                  <a:cubicBezTo>
                    <a:pt x="328" y="635"/>
                    <a:pt x="336" y="635"/>
                    <a:pt x="339" y="629"/>
                  </a:cubicBezTo>
                  <a:cubicBezTo>
                    <a:pt x="367" y="619"/>
                    <a:pt x="380" y="586"/>
                    <a:pt x="369" y="558"/>
                  </a:cubicBezTo>
                  <a:cubicBezTo>
                    <a:pt x="295" y="377"/>
                    <a:pt x="207" y="198"/>
                    <a:pt x="110" y="27"/>
                  </a:cubicBezTo>
                  <a:cubicBezTo>
                    <a:pt x="100" y="10"/>
                    <a:pt x="8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8"/>
            <p:cNvSpPr/>
            <p:nvPr/>
          </p:nvSpPr>
          <p:spPr>
            <a:xfrm>
              <a:off x="6463398" y="2394419"/>
              <a:ext cx="26815" cy="96245"/>
            </a:xfrm>
            <a:custGeom>
              <a:avLst/>
              <a:gdLst/>
              <a:ahLst/>
              <a:cxnLst/>
              <a:rect l="l" t="t" r="r" b="b"/>
              <a:pathLst>
                <a:path w="913" h="3277" extrusionOk="0">
                  <a:moveTo>
                    <a:pt x="58" y="0"/>
                  </a:moveTo>
                  <a:cubicBezTo>
                    <a:pt x="56" y="0"/>
                    <a:pt x="54" y="1"/>
                    <a:pt x="51" y="1"/>
                  </a:cubicBezTo>
                  <a:cubicBezTo>
                    <a:pt x="22" y="2"/>
                    <a:pt x="0" y="29"/>
                    <a:pt x="2" y="59"/>
                  </a:cubicBezTo>
                  <a:cubicBezTo>
                    <a:pt x="93" y="1160"/>
                    <a:pt x="362" y="2230"/>
                    <a:pt x="802" y="3242"/>
                  </a:cubicBezTo>
                  <a:cubicBezTo>
                    <a:pt x="810" y="3264"/>
                    <a:pt x="830" y="3276"/>
                    <a:pt x="852" y="3276"/>
                  </a:cubicBezTo>
                  <a:cubicBezTo>
                    <a:pt x="859" y="3276"/>
                    <a:pt x="867" y="3275"/>
                    <a:pt x="873" y="3271"/>
                  </a:cubicBezTo>
                  <a:cubicBezTo>
                    <a:pt x="902" y="3259"/>
                    <a:pt x="913" y="3227"/>
                    <a:pt x="902" y="3198"/>
                  </a:cubicBezTo>
                  <a:cubicBezTo>
                    <a:pt x="466" y="2197"/>
                    <a:pt x="200" y="1139"/>
                    <a:pt x="110" y="51"/>
                  </a:cubicBezTo>
                  <a:cubicBezTo>
                    <a:pt x="108" y="23"/>
                    <a:pt x="8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8"/>
            <p:cNvSpPr/>
            <p:nvPr/>
          </p:nvSpPr>
          <p:spPr>
            <a:xfrm>
              <a:off x="6480696" y="2435802"/>
              <a:ext cx="8664" cy="23114"/>
            </a:xfrm>
            <a:custGeom>
              <a:avLst/>
              <a:gdLst/>
              <a:ahLst/>
              <a:cxnLst/>
              <a:rect l="l" t="t" r="r" b="b"/>
              <a:pathLst>
                <a:path w="295" h="787" extrusionOk="0">
                  <a:moveTo>
                    <a:pt x="60" y="0"/>
                  </a:moveTo>
                  <a:cubicBezTo>
                    <a:pt x="55" y="0"/>
                    <a:pt x="51" y="1"/>
                    <a:pt x="46" y="2"/>
                  </a:cubicBezTo>
                  <a:cubicBezTo>
                    <a:pt x="18" y="9"/>
                    <a:pt x="1" y="39"/>
                    <a:pt x="8" y="67"/>
                  </a:cubicBezTo>
                  <a:lnTo>
                    <a:pt x="182" y="747"/>
                  </a:lnTo>
                  <a:cubicBezTo>
                    <a:pt x="189" y="771"/>
                    <a:pt x="210" y="787"/>
                    <a:pt x="236" y="787"/>
                  </a:cubicBezTo>
                  <a:cubicBezTo>
                    <a:pt x="239" y="787"/>
                    <a:pt x="244" y="787"/>
                    <a:pt x="249" y="785"/>
                  </a:cubicBezTo>
                  <a:cubicBezTo>
                    <a:pt x="277" y="778"/>
                    <a:pt x="294" y="748"/>
                    <a:pt x="287" y="720"/>
                  </a:cubicBezTo>
                  <a:lnTo>
                    <a:pt x="113" y="42"/>
                  </a:lnTo>
                  <a:cubicBezTo>
                    <a:pt x="107" y="17"/>
                    <a:pt x="8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8"/>
            <p:cNvSpPr/>
            <p:nvPr/>
          </p:nvSpPr>
          <p:spPr>
            <a:xfrm>
              <a:off x="6465953" y="2350922"/>
              <a:ext cx="3936" cy="17534"/>
            </a:xfrm>
            <a:custGeom>
              <a:avLst/>
              <a:gdLst/>
              <a:ahLst/>
              <a:cxnLst/>
              <a:rect l="l" t="t" r="r" b="b"/>
              <a:pathLst>
                <a:path w="134" h="597" extrusionOk="0">
                  <a:moveTo>
                    <a:pt x="76" y="1"/>
                  </a:moveTo>
                  <a:cubicBezTo>
                    <a:pt x="47" y="1"/>
                    <a:pt x="24" y="21"/>
                    <a:pt x="20" y="49"/>
                  </a:cubicBezTo>
                  <a:cubicBezTo>
                    <a:pt x="0" y="215"/>
                    <a:pt x="3" y="383"/>
                    <a:pt x="21" y="548"/>
                  </a:cubicBezTo>
                  <a:cubicBezTo>
                    <a:pt x="23" y="576"/>
                    <a:pt x="48" y="596"/>
                    <a:pt x="75" y="596"/>
                  </a:cubicBezTo>
                  <a:lnTo>
                    <a:pt x="83" y="596"/>
                  </a:lnTo>
                  <a:cubicBezTo>
                    <a:pt x="113" y="592"/>
                    <a:pt x="134" y="565"/>
                    <a:pt x="131" y="535"/>
                  </a:cubicBezTo>
                  <a:cubicBezTo>
                    <a:pt x="113" y="378"/>
                    <a:pt x="111" y="219"/>
                    <a:pt x="128" y="62"/>
                  </a:cubicBezTo>
                  <a:cubicBezTo>
                    <a:pt x="132" y="31"/>
                    <a:pt x="111" y="5"/>
                    <a:pt x="81" y="1"/>
                  </a:cubicBezTo>
                  <a:cubicBezTo>
                    <a:pt x="79" y="1"/>
                    <a:pt x="77"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8"/>
            <p:cNvSpPr/>
            <p:nvPr/>
          </p:nvSpPr>
          <p:spPr>
            <a:xfrm>
              <a:off x="6399107" y="2494747"/>
              <a:ext cx="194194" cy="121298"/>
            </a:xfrm>
            <a:custGeom>
              <a:avLst/>
              <a:gdLst/>
              <a:ahLst/>
              <a:cxnLst/>
              <a:rect l="l" t="t" r="r" b="b"/>
              <a:pathLst>
                <a:path w="6612" h="4130" extrusionOk="0">
                  <a:moveTo>
                    <a:pt x="58" y="0"/>
                  </a:moveTo>
                  <a:cubicBezTo>
                    <a:pt x="32" y="0"/>
                    <a:pt x="10" y="19"/>
                    <a:pt x="5" y="46"/>
                  </a:cubicBezTo>
                  <a:cubicBezTo>
                    <a:pt x="0" y="75"/>
                    <a:pt x="19" y="104"/>
                    <a:pt x="50" y="110"/>
                  </a:cubicBezTo>
                  <a:cubicBezTo>
                    <a:pt x="1256" y="330"/>
                    <a:pt x="2451" y="822"/>
                    <a:pt x="3603" y="1569"/>
                  </a:cubicBezTo>
                  <a:cubicBezTo>
                    <a:pt x="4604" y="2223"/>
                    <a:pt x="5557" y="3055"/>
                    <a:pt x="6510" y="4111"/>
                  </a:cubicBezTo>
                  <a:cubicBezTo>
                    <a:pt x="6520" y="4124"/>
                    <a:pt x="6536" y="4130"/>
                    <a:pt x="6551" y="4130"/>
                  </a:cubicBezTo>
                  <a:cubicBezTo>
                    <a:pt x="6565" y="4130"/>
                    <a:pt x="6577" y="4126"/>
                    <a:pt x="6588" y="4113"/>
                  </a:cubicBezTo>
                  <a:cubicBezTo>
                    <a:pt x="6610" y="4094"/>
                    <a:pt x="6611" y="4060"/>
                    <a:pt x="6591" y="4037"/>
                  </a:cubicBezTo>
                  <a:cubicBezTo>
                    <a:pt x="5631" y="2972"/>
                    <a:pt x="4673" y="2136"/>
                    <a:pt x="3662" y="1477"/>
                  </a:cubicBezTo>
                  <a:cubicBezTo>
                    <a:pt x="2500" y="721"/>
                    <a:pt x="1291" y="224"/>
                    <a:pt x="69" y="1"/>
                  </a:cubicBezTo>
                  <a:cubicBezTo>
                    <a:pt x="65" y="1"/>
                    <a:pt x="62"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8"/>
            <p:cNvSpPr/>
            <p:nvPr/>
          </p:nvSpPr>
          <p:spPr>
            <a:xfrm>
              <a:off x="6440019" y="2526379"/>
              <a:ext cx="111195" cy="67228"/>
            </a:xfrm>
            <a:custGeom>
              <a:avLst/>
              <a:gdLst/>
              <a:ahLst/>
              <a:cxnLst/>
              <a:rect l="l" t="t" r="r" b="b"/>
              <a:pathLst>
                <a:path w="3786" h="2289" extrusionOk="0">
                  <a:moveTo>
                    <a:pt x="62" y="0"/>
                  </a:moveTo>
                  <a:cubicBezTo>
                    <a:pt x="38" y="0"/>
                    <a:pt x="17" y="17"/>
                    <a:pt x="10" y="41"/>
                  </a:cubicBezTo>
                  <a:cubicBezTo>
                    <a:pt x="0" y="71"/>
                    <a:pt x="19" y="99"/>
                    <a:pt x="47" y="108"/>
                  </a:cubicBezTo>
                  <a:cubicBezTo>
                    <a:pt x="1430" y="491"/>
                    <a:pt x="2687" y="1239"/>
                    <a:pt x="3684" y="2273"/>
                  </a:cubicBezTo>
                  <a:cubicBezTo>
                    <a:pt x="3694" y="2284"/>
                    <a:pt x="3708" y="2288"/>
                    <a:pt x="3723" y="2288"/>
                  </a:cubicBezTo>
                  <a:cubicBezTo>
                    <a:pt x="3737" y="2288"/>
                    <a:pt x="3750" y="2284"/>
                    <a:pt x="3763" y="2277"/>
                  </a:cubicBezTo>
                  <a:cubicBezTo>
                    <a:pt x="3784" y="2255"/>
                    <a:pt x="3785" y="2220"/>
                    <a:pt x="3764" y="2198"/>
                  </a:cubicBezTo>
                  <a:cubicBezTo>
                    <a:pt x="2754" y="1149"/>
                    <a:pt x="1480" y="391"/>
                    <a:pt x="77" y="2"/>
                  </a:cubicBezTo>
                  <a:cubicBezTo>
                    <a:pt x="72"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8"/>
            <p:cNvSpPr/>
            <p:nvPr/>
          </p:nvSpPr>
          <p:spPr>
            <a:xfrm>
              <a:off x="6481489" y="2567644"/>
              <a:ext cx="15772" cy="8459"/>
            </a:xfrm>
            <a:custGeom>
              <a:avLst/>
              <a:gdLst/>
              <a:ahLst/>
              <a:cxnLst/>
              <a:rect l="l" t="t" r="r" b="b"/>
              <a:pathLst>
                <a:path w="537" h="288" extrusionOk="0">
                  <a:moveTo>
                    <a:pt x="62" y="1"/>
                  </a:moveTo>
                  <a:cubicBezTo>
                    <a:pt x="42" y="1"/>
                    <a:pt x="22" y="13"/>
                    <a:pt x="12" y="34"/>
                  </a:cubicBezTo>
                  <a:cubicBezTo>
                    <a:pt x="1" y="61"/>
                    <a:pt x="12" y="93"/>
                    <a:pt x="41" y="106"/>
                  </a:cubicBezTo>
                  <a:lnTo>
                    <a:pt x="452" y="282"/>
                  </a:lnTo>
                  <a:cubicBezTo>
                    <a:pt x="459" y="285"/>
                    <a:pt x="466" y="288"/>
                    <a:pt x="474" y="288"/>
                  </a:cubicBezTo>
                  <a:cubicBezTo>
                    <a:pt x="495" y="288"/>
                    <a:pt x="515" y="275"/>
                    <a:pt x="523" y="254"/>
                  </a:cubicBezTo>
                  <a:cubicBezTo>
                    <a:pt x="536" y="227"/>
                    <a:pt x="523" y="195"/>
                    <a:pt x="495" y="183"/>
                  </a:cubicBezTo>
                  <a:lnTo>
                    <a:pt x="83" y="6"/>
                  </a:lnTo>
                  <a:cubicBezTo>
                    <a:pt x="77" y="3"/>
                    <a:pt x="6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8"/>
            <p:cNvSpPr/>
            <p:nvPr/>
          </p:nvSpPr>
          <p:spPr>
            <a:xfrm>
              <a:off x="6318427" y="2589583"/>
              <a:ext cx="96040" cy="67345"/>
            </a:xfrm>
            <a:custGeom>
              <a:avLst/>
              <a:gdLst/>
              <a:ahLst/>
              <a:cxnLst/>
              <a:rect l="l" t="t" r="r" b="b"/>
              <a:pathLst>
                <a:path w="3270" h="2293" extrusionOk="0">
                  <a:moveTo>
                    <a:pt x="62" y="0"/>
                  </a:moveTo>
                  <a:cubicBezTo>
                    <a:pt x="48" y="0"/>
                    <a:pt x="33" y="7"/>
                    <a:pt x="21" y="18"/>
                  </a:cubicBezTo>
                  <a:cubicBezTo>
                    <a:pt x="0" y="41"/>
                    <a:pt x="2" y="75"/>
                    <a:pt x="23" y="96"/>
                  </a:cubicBezTo>
                  <a:cubicBezTo>
                    <a:pt x="960" y="982"/>
                    <a:pt x="2022" y="1718"/>
                    <a:pt x="3182" y="2287"/>
                  </a:cubicBezTo>
                  <a:cubicBezTo>
                    <a:pt x="3190" y="2291"/>
                    <a:pt x="3197" y="2292"/>
                    <a:pt x="3206" y="2292"/>
                  </a:cubicBezTo>
                  <a:cubicBezTo>
                    <a:pt x="3227" y="2292"/>
                    <a:pt x="3247" y="2282"/>
                    <a:pt x="3256" y="2261"/>
                  </a:cubicBezTo>
                  <a:cubicBezTo>
                    <a:pt x="3270" y="2234"/>
                    <a:pt x="3257" y="2200"/>
                    <a:pt x="3231" y="2187"/>
                  </a:cubicBezTo>
                  <a:cubicBezTo>
                    <a:pt x="2082" y="1624"/>
                    <a:pt x="1028" y="895"/>
                    <a:pt x="100" y="15"/>
                  </a:cubicBezTo>
                  <a:cubicBezTo>
                    <a:pt x="89" y="5"/>
                    <a:pt x="7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8"/>
            <p:cNvSpPr/>
            <p:nvPr/>
          </p:nvSpPr>
          <p:spPr>
            <a:xfrm>
              <a:off x="6372321" y="2614929"/>
              <a:ext cx="19913" cy="13481"/>
            </a:xfrm>
            <a:custGeom>
              <a:avLst/>
              <a:gdLst/>
              <a:ahLst/>
              <a:cxnLst/>
              <a:rect l="l" t="t" r="r" b="b"/>
              <a:pathLst>
                <a:path w="678" h="459" extrusionOk="0">
                  <a:moveTo>
                    <a:pt x="63" y="0"/>
                  </a:moveTo>
                  <a:cubicBezTo>
                    <a:pt x="47" y="0"/>
                    <a:pt x="30" y="8"/>
                    <a:pt x="19" y="21"/>
                  </a:cubicBezTo>
                  <a:cubicBezTo>
                    <a:pt x="1" y="45"/>
                    <a:pt x="5" y="81"/>
                    <a:pt x="29" y="98"/>
                  </a:cubicBezTo>
                  <a:cubicBezTo>
                    <a:pt x="203" y="234"/>
                    <a:pt x="394" y="354"/>
                    <a:pt x="592" y="452"/>
                  </a:cubicBezTo>
                  <a:cubicBezTo>
                    <a:pt x="600" y="455"/>
                    <a:pt x="608" y="458"/>
                    <a:pt x="616" y="458"/>
                  </a:cubicBezTo>
                  <a:cubicBezTo>
                    <a:pt x="636" y="458"/>
                    <a:pt x="656" y="447"/>
                    <a:pt x="664" y="427"/>
                  </a:cubicBezTo>
                  <a:cubicBezTo>
                    <a:pt x="677" y="400"/>
                    <a:pt x="666" y="368"/>
                    <a:pt x="639" y="354"/>
                  </a:cubicBezTo>
                  <a:cubicBezTo>
                    <a:pt x="449" y="260"/>
                    <a:pt x="266" y="143"/>
                    <a:pt x="96" y="12"/>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8"/>
            <p:cNvSpPr/>
            <p:nvPr/>
          </p:nvSpPr>
          <p:spPr>
            <a:xfrm>
              <a:off x="6270818" y="2549816"/>
              <a:ext cx="15713" cy="17769"/>
            </a:xfrm>
            <a:custGeom>
              <a:avLst/>
              <a:gdLst/>
              <a:ahLst/>
              <a:cxnLst/>
              <a:rect l="l" t="t" r="r" b="b"/>
              <a:pathLst>
                <a:path w="535" h="605" extrusionOk="0">
                  <a:moveTo>
                    <a:pt x="61" y="1"/>
                  </a:moveTo>
                  <a:cubicBezTo>
                    <a:pt x="50" y="1"/>
                    <a:pt x="39" y="4"/>
                    <a:pt x="29" y="11"/>
                  </a:cubicBezTo>
                  <a:cubicBezTo>
                    <a:pt x="6" y="29"/>
                    <a:pt x="0" y="63"/>
                    <a:pt x="19" y="87"/>
                  </a:cubicBezTo>
                  <a:cubicBezTo>
                    <a:pt x="147" y="260"/>
                    <a:pt x="285" y="428"/>
                    <a:pt x="433" y="586"/>
                  </a:cubicBezTo>
                  <a:cubicBezTo>
                    <a:pt x="446" y="599"/>
                    <a:pt x="460" y="604"/>
                    <a:pt x="475" y="604"/>
                  </a:cubicBezTo>
                  <a:cubicBezTo>
                    <a:pt x="489" y="604"/>
                    <a:pt x="502" y="599"/>
                    <a:pt x="510" y="590"/>
                  </a:cubicBezTo>
                  <a:cubicBezTo>
                    <a:pt x="533" y="569"/>
                    <a:pt x="535" y="533"/>
                    <a:pt x="513" y="512"/>
                  </a:cubicBezTo>
                  <a:cubicBezTo>
                    <a:pt x="369" y="357"/>
                    <a:pt x="233" y="191"/>
                    <a:pt x="106" y="22"/>
                  </a:cubicBezTo>
                  <a:cubicBezTo>
                    <a:pt x="96" y="8"/>
                    <a:pt x="7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8"/>
            <p:cNvSpPr/>
            <p:nvPr/>
          </p:nvSpPr>
          <p:spPr>
            <a:xfrm>
              <a:off x="6349207" y="2665710"/>
              <a:ext cx="200068" cy="58270"/>
            </a:xfrm>
            <a:custGeom>
              <a:avLst/>
              <a:gdLst/>
              <a:ahLst/>
              <a:cxnLst/>
              <a:rect l="l" t="t" r="r" b="b"/>
              <a:pathLst>
                <a:path w="6812" h="1984" extrusionOk="0">
                  <a:moveTo>
                    <a:pt x="6389" y="1"/>
                  </a:moveTo>
                  <a:cubicBezTo>
                    <a:pt x="4152" y="1"/>
                    <a:pt x="1907" y="662"/>
                    <a:pt x="33" y="1881"/>
                  </a:cubicBezTo>
                  <a:cubicBezTo>
                    <a:pt x="7" y="1899"/>
                    <a:pt x="0" y="1933"/>
                    <a:pt x="16" y="1958"/>
                  </a:cubicBezTo>
                  <a:cubicBezTo>
                    <a:pt x="27" y="1973"/>
                    <a:pt x="44" y="1983"/>
                    <a:pt x="63" y="1983"/>
                  </a:cubicBezTo>
                  <a:cubicBezTo>
                    <a:pt x="73" y="1983"/>
                    <a:pt x="84" y="1979"/>
                    <a:pt x="91" y="1973"/>
                  </a:cubicBezTo>
                  <a:cubicBezTo>
                    <a:pt x="1950" y="764"/>
                    <a:pt x="4173" y="110"/>
                    <a:pt x="6392" y="110"/>
                  </a:cubicBezTo>
                  <a:cubicBezTo>
                    <a:pt x="6513" y="110"/>
                    <a:pt x="6634" y="112"/>
                    <a:pt x="6755" y="116"/>
                  </a:cubicBezTo>
                  <a:cubicBezTo>
                    <a:pt x="6757" y="116"/>
                    <a:pt x="6759" y="116"/>
                    <a:pt x="6760" y="116"/>
                  </a:cubicBezTo>
                  <a:cubicBezTo>
                    <a:pt x="6794" y="116"/>
                    <a:pt x="6809" y="92"/>
                    <a:pt x="6812" y="63"/>
                  </a:cubicBezTo>
                  <a:cubicBezTo>
                    <a:pt x="6812" y="34"/>
                    <a:pt x="6788" y="8"/>
                    <a:pt x="6758" y="7"/>
                  </a:cubicBezTo>
                  <a:cubicBezTo>
                    <a:pt x="6635" y="3"/>
                    <a:pt x="6512" y="1"/>
                    <a:pt x="6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8"/>
            <p:cNvSpPr/>
            <p:nvPr/>
          </p:nvSpPr>
          <p:spPr>
            <a:xfrm>
              <a:off x="6403483" y="2684712"/>
              <a:ext cx="94160" cy="29634"/>
            </a:xfrm>
            <a:custGeom>
              <a:avLst/>
              <a:gdLst/>
              <a:ahLst/>
              <a:cxnLst/>
              <a:rect l="l" t="t" r="r" b="b"/>
              <a:pathLst>
                <a:path w="3206" h="1009" extrusionOk="0">
                  <a:moveTo>
                    <a:pt x="3146" y="0"/>
                  </a:moveTo>
                  <a:cubicBezTo>
                    <a:pt x="3144" y="0"/>
                    <a:pt x="3143" y="0"/>
                    <a:pt x="3141" y="0"/>
                  </a:cubicBezTo>
                  <a:cubicBezTo>
                    <a:pt x="2056" y="113"/>
                    <a:pt x="1013" y="418"/>
                    <a:pt x="39" y="905"/>
                  </a:cubicBezTo>
                  <a:cubicBezTo>
                    <a:pt x="12" y="917"/>
                    <a:pt x="1" y="952"/>
                    <a:pt x="15" y="977"/>
                  </a:cubicBezTo>
                  <a:cubicBezTo>
                    <a:pt x="25" y="997"/>
                    <a:pt x="45" y="1009"/>
                    <a:pt x="65" y="1009"/>
                  </a:cubicBezTo>
                  <a:cubicBezTo>
                    <a:pt x="72" y="1009"/>
                    <a:pt x="81" y="1006"/>
                    <a:pt x="89" y="1003"/>
                  </a:cubicBezTo>
                  <a:cubicBezTo>
                    <a:pt x="1052" y="520"/>
                    <a:pt x="2083" y="220"/>
                    <a:pt x="3152" y="109"/>
                  </a:cubicBezTo>
                  <a:cubicBezTo>
                    <a:pt x="3181" y="106"/>
                    <a:pt x="3205" y="79"/>
                    <a:pt x="3201" y="49"/>
                  </a:cubicBezTo>
                  <a:cubicBezTo>
                    <a:pt x="3198" y="21"/>
                    <a:pt x="3173" y="0"/>
                    <a:pt x="3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8"/>
            <p:cNvSpPr/>
            <p:nvPr/>
          </p:nvSpPr>
          <p:spPr>
            <a:xfrm>
              <a:off x="6434351" y="2719046"/>
              <a:ext cx="17299" cy="8488"/>
            </a:xfrm>
            <a:custGeom>
              <a:avLst/>
              <a:gdLst/>
              <a:ahLst/>
              <a:cxnLst/>
              <a:rect l="l" t="t" r="r" b="b"/>
              <a:pathLst>
                <a:path w="589" h="289" extrusionOk="0">
                  <a:moveTo>
                    <a:pt x="527" y="1"/>
                  </a:moveTo>
                  <a:cubicBezTo>
                    <a:pt x="520" y="1"/>
                    <a:pt x="513" y="2"/>
                    <a:pt x="506" y="5"/>
                  </a:cubicBezTo>
                  <a:lnTo>
                    <a:pt x="44" y="181"/>
                  </a:lnTo>
                  <a:cubicBezTo>
                    <a:pt x="15" y="191"/>
                    <a:pt x="1" y="224"/>
                    <a:pt x="12" y="253"/>
                  </a:cubicBezTo>
                  <a:cubicBezTo>
                    <a:pt x="21" y="274"/>
                    <a:pt x="42" y="288"/>
                    <a:pt x="63" y="288"/>
                  </a:cubicBezTo>
                  <a:cubicBezTo>
                    <a:pt x="69" y="288"/>
                    <a:pt x="76" y="288"/>
                    <a:pt x="83" y="284"/>
                  </a:cubicBezTo>
                  <a:lnTo>
                    <a:pt x="546" y="107"/>
                  </a:lnTo>
                  <a:cubicBezTo>
                    <a:pt x="575" y="97"/>
                    <a:pt x="589" y="65"/>
                    <a:pt x="578" y="36"/>
                  </a:cubicBezTo>
                  <a:cubicBezTo>
                    <a:pt x="570" y="14"/>
                    <a:pt x="549" y="1"/>
                    <a:pt x="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8"/>
            <p:cNvSpPr/>
            <p:nvPr/>
          </p:nvSpPr>
          <p:spPr>
            <a:xfrm>
              <a:off x="6564137" y="2902050"/>
              <a:ext cx="61765" cy="89285"/>
            </a:xfrm>
            <a:custGeom>
              <a:avLst/>
              <a:gdLst/>
              <a:ahLst/>
              <a:cxnLst/>
              <a:rect l="l" t="t" r="r" b="b"/>
              <a:pathLst>
                <a:path w="2103" h="3040" extrusionOk="0">
                  <a:moveTo>
                    <a:pt x="2039" y="1"/>
                  </a:moveTo>
                  <a:cubicBezTo>
                    <a:pt x="2018" y="1"/>
                    <a:pt x="1998" y="13"/>
                    <a:pt x="1989" y="34"/>
                  </a:cubicBezTo>
                  <a:cubicBezTo>
                    <a:pt x="1512" y="1118"/>
                    <a:pt x="850" y="2098"/>
                    <a:pt x="22" y="2945"/>
                  </a:cubicBezTo>
                  <a:cubicBezTo>
                    <a:pt x="1" y="2968"/>
                    <a:pt x="1" y="3002"/>
                    <a:pt x="22" y="3023"/>
                  </a:cubicBezTo>
                  <a:cubicBezTo>
                    <a:pt x="32" y="3033"/>
                    <a:pt x="46" y="3039"/>
                    <a:pt x="61" y="3039"/>
                  </a:cubicBezTo>
                  <a:cubicBezTo>
                    <a:pt x="75" y="3039"/>
                    <a:pt x="89" y="3033"/>
                    <a:pt x="101" y="3022"/>
                  </a:cubicBezTo>
                  <a:cubicBezTo>
                    <a:pt x="936" y="2165"/>
                    <a:pt x="1609" y="1175"/>
                    <a:pt x="2090" y="78"/>
                  </a:cubicBezTo>
                  <a:cubicBezTo>
                    <a:pt x="2103" y="50"/>
                    <a:pt x="2090" y="19"/>
                    <a:pt x="2062" y="6"/>
                  </a:cubicBezTo>
                  <a:cubicBezTo>
                    <a:pt x="2054" y="2"/>
                    <a:pt x="2046" y="1"/>
                    <a:pt x="20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8"/>
            <p:cNvSpPr/>
            <p:nvPr/>
          </p:nvSpPr>
          <p:spPr>
            <a:xfrm>
              <a:off x="6579791" y="2915619"/>
              <a:ext cx="21616" cy="33423"/>
            </a:xfrm>
            <a:custGeom>
              <a:avLst/>
              <a:gdLst/>
              <a:ahLst/>
              <a:cxnLst/>
              <a:rect l="l" t="t" r="r" b="b"/>
              <a:pathLst>
                <a:path w="736" h="1138" extrusionOk="0">
                  <a:moveTo>
                    <a:pt x="674" y="1"/>
                  </a:moveTo>
                  <a:cubicBezTo>
                    <a:pt x="656" y="1"/>
                    <a:pt x="637" y="10"/>
                    <a:pt x="627" y="28"/>
                  </a:cubicBezTo>
                  <a:lnTo>
                    <a:pt x="15" y="1055"/>
                  </a:lnTo>
                  <a:cubicBezTo>
                    <a:pt x="0" y="1080"/>
                    <a:pt x="8" y="1115"/>
                    <a:pt x="33" y="1130"/>
                  </a:cubicBezTo>
                  <a:cubicBezTo>
                    <a:pt x="43" y="1136"/>
                    <a:pt x="53" y="1137"/>
                    <a:pt x="62" y="1137"/>
                  </a:cubicBezTo>
                  <a:cubicBezTo>
                    <a:pt x="82" y="1137"/>
                    <a:pt x="99" y="1129"/>
                    <a:pt x="109" y="1110"/>
                  </a:cubicBezTo>
                  <a:lnTo>
                    <a:pt x="721" y="84"/>
                  </a:lnTo>
                  <a:cubicBezTo>
                    <a:pt x="735" y="58"/>
                    <a:pt x="728" y="25"/>
                    <a:pt x="701" y="8"/>
                  </a:cubicBezTo>
                  <a:cubicBezTo>
                    <a:pt x="693" y="3"/>
                    <a:pt x="684" y="1"/>
                    <a:pt x="6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8"/>
            <p:cNvSpPr/>
            <p:nvPr/>
          </p:nvSpPr>
          <p:spPr>
            <a:xfrm>
              <a:off x="6570921" y="2895560"/>
              <a:ext cx="13804" cy="21558"/>
            </a:xfrm>
            <a:custGeom>
              <a:avLst/>
              <a:gdLst/>
              <a:ahLst/>
              <a:cxnLst/>
              <a:rect l="l" t="t" r="r" b="b"/>
              <a:pathLst>
                <a:path w="470" h="734" extrusionOk="0">
                  <a:moveTo>
                    <a:pt x="407" y="1"/>
                  </a:moveTo>
                  <a:cubicBezTo>
                    <a:pt x="388" y="1"/>
                    <a:pt x="369" y="11"/>
                    <a:pt x="359" y="29"/>
                  </a:cubicBezTo>
                  <a:lnTo>
                    <a:pt x="15" y="653"/>
                  </a:lnTo>
                  <a:cubicBezTo>
                    <a:pt x="1" y="680"/>
                    <a:pt x="9" y="712"/>
                    <a:pt x="36" y="727"/>
                  </a:cubicBezTo>
                  <a:cubicBezTo>
                    <a:pt x="45" y="732"/>
                    <a:pt x="55" y="734"/>
                    <a:pt x="63" y="734"/>
                  </a:cubicBezTo>
                  <a:cubicBezTo>
                    <a:pt x="83" y="734"/>
                    <a:pt x="100" y="724"/>
                    <a:pt x="112" y="705"/>
                  </a:cubicBezTo>
                  <a:lnTo>
                    <a:pt x="455" y="83"/>
                  </a:lnTo>
                  <a:cubicBezTo>
                    <a:pt x="469" y="56"/>
                    <a:pt x="461" y="22"/>
                    <a:pt x="433" y="7"/>
                  </a:cubicBezTo>
                  <a:cubicBezTo>
                    <a:pt x="425" y="3"/>
                    <a:pt x="416"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8"/>
            <p:cNvSpPr/>
            <p:nvPr/>
          </p:nvSpPr>
          <p:spPr>
            <a:xfrm>
              <a:off x="6465688" y="2772382"/>
              <a:ext cx="66670" cy="135513"/>
            </a:xfrm>
            <a:custGeom>
              <a:avLst/>
              <a:gdLst/>
              <a:ahLst/>
              <a:cxnLst/>
              <a:rect l="l" t="t" r="r" b="b"/>
              <a:pathLst>
                <a:path w="2270" h="4614" extrusionOk="0">
                  <a:moveTo>
                    <a:pt x="2207" y="1"/>
                  </a:moveTo>
                  <a:cubicBezTo>
                    <a:pt x="2191" y="1"/>
                    <a:pt x="2175" y="8"/>
                    <a:pt x="2164" y="22"/>
                  </a:cubicBezTo>
                  <a:cubicBezTo>
                    <a:pt x="1118" y="1339"/>
                    <a:pt x="372" y="2904"/>
                    <a:pt x="8" y="4546"/>
                  </a:cubicBezTo>
                  <a:cubicBezTo>
                    <a:pt x="0" y="4576"/>
                    <a:pt x="19" y="4604"/>
                    <a:pt x="49" y="4612"/>
                  </a:cubicBezTo>
                  <a:cubicBezTo>
                    <a:pt x="55" y="4613"/>
                    <a:pt x="57" y="4613"/>
                    <a:pt x="62" y="4613"/>
                  </a:cubicBezTo>
                  <a:cubicBezTo>
                    <a:pt x="87" y="4613"/>
                    <a:pt x="109" y="4596"/>
                    <a:pt x="114" y="4569"/>
                  </a:cubicBezTo>
                  <a:cubicBezTo>
                    <a:pt x="478" y="2944"/>
                    <a:pt x="1215" y="1395"/>
                    <a:pt x="2249" y="90"/>
                  </a:cubicBezTo>
                  <a:cubicBezTo>
                    <a:pt x="2269" y="67"/>
                    <a:pt x="2263" y="33"/>
                    <a:pt x="2241" y="13"/>
                  </a:cubicBezTo>
                  <a:cubicBezTo>
                    <a:pt x="2230" y="5"/>
                    <a:pt x="2219" y="1"/>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8"/>
            <p:cNvSpPr/>
            <p:nvPr/>
          </p:nvSpPr>
          <p:spPr>
            <a:xfrm>
              <a:off x="6491651" y="2827245"/>
              <a:ext cx="24436" cy="44026"/>
            </a:xfrm>
            <a:custGeom>
              <a:avLst/>
              <a:gdLst/>
              <a:ahLst/>
              <a:cxnLst/>
              <a:rect l="l" t="t" r="r" b="b"/>
              <a:pathLst>
                <a:path w="832" h="1499" extrusionOk="0">
                  <a:moveTo>
                    <a:pt x="768" y="0"/>
                  </a:moveTo>
                  <a:cubicBezTo>
                    <a:pt x="751" y="0"/>
                    <a:pt x="735" y="8"/>
                    <a:pt x="724" y="24"/>
                  </a:cubicBezTo>
                  <a:cubicBezTo>
                    <a:pt x="412" y="452"/>
                    <a:pt x="172" y="924"/>
                    <a:pt x="11" y="1426"/>
                  </a:cubicBezTo>
                  <a:cubicBezTo>
                    <a:pt x="1" y="1455"/>
                    <a:pt x="18" y="1486"/>
                    <a:pt x="46" y="1496"/>
                  </a:cubicBezTo>
                  <a:cubicBezTo>
                    <a:pt x="54" y="1499"/>
                    <a:pt x="58" y="1499"/>
                    <a:pt x="64" y="1499"/>
                  </a:cubicBezTo>
                  <a:cubicBezTo>
                    <a:pt x="86" y="1499"/>
                    <a:pt x="108" y="1483"/>
                    <a:pt x="115" y="1458"/>
                  </a:cubicBezTo>
                  <a:cubicBezTo>
                    <a:pt x="274" y="966"/>
                    <a:pt x="509" y="506"/>
                    <a:pt x="813" y="88"/>
                  </a:cubicBezTo>
                  <a:cubicBezTo>
                    <a:pt x="831" y="62"/>
                    <a:pt x="825" y="29"/>
                    <a:pt x="800" y="11"/>
                  </a:cubicBezTo>
                  <a:cubicBezTo>
                    <a:pt x="790" y="4"/>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8"/>
            <p:cNvSpPr/>
            <p:nvPr/>
          </p:nvSpPr>
          <p:spPr>
            <a:xfrm>
              <a:off x="6513327" y="2870771"/>
              <a:ext cx="12453" cy="22732"/>
            </a:xfrm>
            <a:custGeom>
              <a:avLst/>
              <a:gdLst/>
              <a:ahLst/>
              <a:cxnLst/>
              <a:rect l="l" t="t" r="r" b="b"/>
              <a:pathLst>
                <a:path w="424" h="774" extrusionOk="0">
                  <a:moveTo>
                    <a:pt x="362" y="1"/>
                  </a:moveTo>
                  <a:cubicBezTo>
                    <a:pt x="340" y="1"/>
                    <a:pt x="319" y="15"/>
                    <a:pt x="310" y="37"/>
                  </a:cubicBezTo>
                  <a:cubicBezTo>
                    <a:pt x="227" y="260"/>
                    <a:pt x="127" y="481"/>
                    <a:pt x="15" y="692"/>
                  </a:cubicBezTo>
                  <a:cubicBezTo>
                    <a:pt x="1" y="719"/>
                    <a:pt x="11" y="752"/>
                    <a:pt x="38" y="766"/>
                  </a:cubicBezTo>
                  <a:cubicBezTo>
                    <a:pt x="45" y="772"/>
                    <a:pt x="53" y="773"/>
                    <a:pt x="63" y="773"/>
                  </a:cubicBezTo>
                  <a:cubicBezTo>
                    <a:pt x="82" y="773"/>
                    <a:pt x="102" y="763"/>
                    <a:pt x="110" y="743"/>
                  </a:cubicBezTo>
                  <a:cubicBezTo>
                    <a:pt x="226" y="528"/>
                    <a:pt x="328" y="303"/>
                    <a:pt x="414" y="75"/>
                  </a:cubicBezTo>
                  <a:cubicBezTo>
                    <a:pt x="424" y="47"/>
                    <a:pt x="409" y="15"/>
                    <a:pt x="381" y="4"/>
                  </a:cubicBezTo>
                  <a:cubicBezTo>
                    <a:pt x="375" y="2"/>
                    <a:pt x="368" y="1"/>
                    <a:pt x="3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8"/>
            <p:cNvSpPr/>
            <p:nvPr/>
          </p:nvSpPr>
          <p:spPr>
            <a:xfrm>
              <a:off x="6454322" y="3031396"/>
              <a:ext cx="4406" cy="13598"/>
            </a:xfrm>
            <a:custGeom>
              <a:avLst/>
              <a:gdLst/>
              <a:ahLst/>
              <a:cxnLst/>
              <a:rect l="l" t="t" r="r" b="b"/>
              <a:pathLst>
                <a:path w="150" h="463" extrusionOk="0">
                  <a:moveTo>
                    <a:pt x="94" y="1"/>
                  </a:moveTo>
                  <a:cubicBezTo>
                    <a:pt x="64" y="1"/>
                    <a:pt x="40" y="22"/>
                    <a:pt x="37" y="51"/>
                  </a:cubicBezTo>
                  <a:lnTo>
                    <a:pt x="2" y="401"/>
                  </a:lnTo>
                  <a:cubicBezTo>
                    <a:pt x="0" y="431"/>
                    <a:pt x="21" y="458"/>
                    <a:pt x="51" y="462"/>
                  </a:cubicBezTo>
                  <a:lnTo>
                    <a:pt x="57" y="462"/>
                  </a:lnTo>
                  <a:cubicBezTo>
                    <a:pt x="86" y="462"/>
                    <a:pt x="108" y="441"/>
                    <a:pt x="111" y="412"/>
                  </a:cubicBezTo>
                  <a:lnTo>
                    <a:pt x="147" y="61"/>
                  </a:lnTo>
                  <a:cubicBezTo>
                    <a:pt x="150" y="31"/>
                    <a:pt x="128" y="4"/>
                    <a:pt x="97" y="1"/>
                  </a:cubicBezTo>
                  <a:cubicBezTo>
                    <a:pt x="96"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8"/>
            <p:cNvSpPr/>
            <p:nvPr/>
          </p:nvSpPr>
          <p:spPr>
            <a:xfrm>
              <a:off x="6782326" y="2853091"/>
              <a:ext cx="37505" cy="117333"/>
            </a:xfrm>
            <a:custGeom>
              <a:avLst/>
              <a:gdLst/>
              <a:ahLst/>
              <a:cxnLst/>
              <a:rect l="l" t="t" r="r" b="b"/>
              <a:pathLst>
                <a:path w="1277" h="3995" extrusionOk="0">
                  <a:moveTo>
                    <a:pt x="61" y="0"/>
                  </a:moveTo>
                  <a:cubicBezTo>
                    <a:pt x="52" y="0"/>
                    <a:pt x="42" y="3"/>
                    <a:pt x="34" y="8"/>
                  </a:cubicBezTo>
                  <a:cubicBezTo>
                    <a:pt x="9" y="25"/>
                    <a:pt x="0" y="58"/>
                    <a:pt x="16" y="83"/>
                  </a:cubicBezTo>
                  <a:cubicBezTo>
                    <a:pt x="725" y="1246"/>
                    <a:pt x="1122" y="2581"/>
                    <a:pt x="1166" y="3941"/>
                  </a:cubicBezTo>
                  <a:cubicBezTo>
                    <a:pt x="1168" y="3971"/>
                    <a:pt x="1191" y="3994"/>
                    <a:pt x="1222" y="3994"/>
                  </a:cubicBezTo>
                  <a:cubicBezTo>
                    <a:pt x="1253" y="3993"/>
                    <a:pt x="1276" y="3967"/>
                    <a:pt x="1275" y="3939"/>
                  </a:cubicBezTo>
                  <a:cubicBezTo>
                    <a:pt x="1231" y="2557"/>
                    <a:pt x="826" y="1207"/>
                    <a:pt x="108" y="26"/>
                  </a:cubicBezTo>
                  <a:cubicBezTo>
                    <a:pt x="98" y="10"/>
                    <a:pt x="8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8"/>
            <p:cNvSpPr/>
            <p:nvPr/>
          </p:nvSpPr>
          <p:spPr>
            <a:xfrm>
              <a:off x="6783119" y="2894091"/>
              <a:ext cx="10720" cy="26756"/>
            </a:xfrm>
            <a:custGeom>
              <a:avLst/>
              <a:gdLst/>
              <a:ahLst/>
              <a:cxnLst/>
              <a:rect l="l" t="t" r="r" b="b"/>
              <a:pathLst>
                <a:path w="365" h="911" extrusionOk="0">
                  <a:moveTo>
                    <a:pt x="62" y="0"/>
                  </a:moveTo>
                  <a:cubicBezTo>
                    <a:pt x="55" y="0"/>
                    <a:pt x="47" y="2"/>
                    <a:pt x="40" y="5"/>
                  </a:cubicBezTo>
                  <a:cubicBezTo>
                    <a:pt x="12" y="15"/>
                    <a:pt x="0" y="47"/>
                    <a:pt x="10" y="76"/>
                  </a:cubicBezTo>
                  <a:cubicBezTo>
                    <a:pt x="115" y="331"/>
                    <a:pt x="198" y="597"/>
                    <a:pt x="252" y="866"/>
                  </a:cubicBezTo>
                  <a:cubicBezTo>
                    <a:pt x="258" y="893"/>
                    <a:pt x="281" y="911"/>
                    <a:pt x="306" y="911"/>
                  </a:cubicBezTo>
                  <a:cubicBezTo>
                    <a:pt x="309" y="911"/>
                    <a:pt x="313" y="909"/>
                    <a:pt x="316" y="909"/>
                  </a:cubicBezTo>
                  <a:cubicBezTo>
                    <a:pt x="348" y="903"/>
                    <a:pt x="365" y="875"/>
                    <a:pt x="359" y="845"/>
                  </a:cubicBezTo>
                  <a:cubicBezTo>
                    <a:pt x="302" y="569"/>
                    <a:pt x="221" y="297"/>
                    <a:pt x="111" y="35"/>
                  </a:cubicBezTo>
                  <a:cubicBezTo>
                    <a:pt x="104" y="13"/>
                    <a:pt x="8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8"/>
            <p:cNvSpPr/>
            <p:nvPr/>
          </p:nvSpPr>
          <p:spPr>
            <a:xfrm>
              <a:off x="6623376" y="2738401"/>
              <a:ext cx="48167" cy="186999"/>
            </a:xfrm>
            <a:custGeom>
              <a:avLst/>
              <a:gdLst/>
              <a:ahLst/>
              <a:cxnLst/>
              <a:rect l="l" t="t" r="r" b="b"/>
              <a:pathLst>
                <a:path w="1640" h="6367" extrusionOk="0">
                  <a:moveTo>
                    <a:pt x="343" y="0"/>
                  </a:moveTo>
                  <a:cubicBezTo>
                    <a:pt x="316" y="0"/>
                    <a:pt x="293" y="20"/>
                    <a:pt x="291" y="46"/>
                  </a:cubicBezTo>
                  <a:cubicBezTo>
                    <a:pt x="0" y="2214"/>
                    <a:pt x="440" y="4447"/>
                    <a:pt x="1530" y="6340"/>
                  </a:cubicBezTo>
                  <a:cubicBezTo>
                    <a:pt x="1540" y="6355"/>
                    <a:pt x="1558" y="6367"/>
                    <a:pt x="1578" y="6367"/>
                  </a:cubicBezTo>
                  <a:cubicBezTo>
                    <a:pt x="1588" y="6367"/>
                    <a:pt x="1597" y="6365"/>
                    <a:pt x="1607" y="6361"/>
                  </a:cubicBezTo>
                  <a:cubicBezTo>
                    <a:pt x="1631" y="6347"/>
                    <a:pt x="1640" y="6313"/>
                    <a:pt x="1625" y="6287"/>
                  </a:cubicBezTo>
                  <a:cubicBezTo>
                    <a:pt x="547" y="4414"/>
                    <a:pt x="113" y="2204"/>
                    <a:pt x="399" y="64"/>
                  </a:cubicBezTo>
                  <a:cubicBezTo>
                    <a:pt x="405" y="32"/>
                    <a:pt x="383" y="4"/>
                    <a:pt x="354" y="1"/>
                  </a:cubicBezTo>
                  <a:cubicBezTo>
                    <a:pt x="350" y="0"/>
                    <a:pt x="347"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8"/>
            <p:cNvSpPr/>
            <p:nvPr/>
          </p:nvSpPr>
          <p:spPr>
            <a:xfrm>
              <a:off x="6639559" y="2759048"/>
              <a:ext cx="14333" cy="80709"/>
            </a:xfrm>
            <a:custGeom>
              <a:avLst/>
              <a:gdLst/>
              <a:ahLst/>
              <a:cxnLst/>
              <a:rect l="l" t="t" r="r" b="b"/>
              <a:pathLst>
                <a:path w="488" h="2748" extrusionOk="0">
                  <a:moveTo>
                    <a:pt x="174" y="1"/>
                  </a:moveTo>
                  <a:cubicBezTo>
                    <a:pt x="147" y="1"/>
                    <a:pt x="121" y="21"/>
                    <a:pt x="119" y="48"/>
                  </a:cubicBezTo>
                  <a:cubicBezTo>
                    <a:pt x="1" y="939"/>
                    <a:pt x="89" y="1860"/>
                    <a:pt x="371" y="2710"/>
                  </a:cubicBezTo>
                  <a:cubicBezTo>
                    <a:pt x="378" y="2733"/>
                    <a:pt x="399" y="2747"/>
                    <a:pt x="424" y="2747"/>
                  </a:cubicBezTo>
                  <a:cubicBezTo>
                    <a:pt x="429" y="2747"/>
                    <a:pt x="433" y="2747"/>
                    <a:pt x="445" y="2746"/>
                  </a:cubicBezTo>
                  <a:cubicBezTo>
                    <a:pt x="473" y="2737"/>
                    <a:pt x="488" y="2704"/>
                    <a:pt x="478" y="2676"/>
                  </a:cubicBezTo>
                  <a:cubicBezTo>
                    <a:pt x="200" y="1840"/>
                    <a:pt x="113" y="937"/>
                    <a:pt x="228" y="63"/>
                  </a:cubicBezTo>
                  <a:cubicBezTo>
                    <a:pt x="233" y="33"/>
                    <a:pt x="211" y="4"/>
                    <a:pt x="181" y="1"/>
                  </a:cubicBezTo>
                  <a:cubicBezTo>
                    <a:pt x="179" y="1"/>
                    <a:pt x="176" y="1"/>
                    <a:pt x="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8"/>
            <p:cNvSpPr/>
            <p:nvPr/>
          </p:nvSpPr>
          <p:spPr>
            <a:xfrm>
              <a:off x="6663789" y="2794615"/>
              <a:ext cx="7137" cy="22057"/>
            </a:xfrm>
            <a:custGeom>
              <a:avLst/>
              <a:gdLst/>
              <a:ahLst/>
              <a:cxnLst/>
              <a:rect l="l" t="t" r="r" b="b"/>
              <a:pathLst>
                <a:path w="243" h="751" extrusionOk="0">
                  <a:moveTo>
                    <a:pt x="61" y="1"/>
                  </a:moveTo>
                  <a:cubicBezTo>
                    <a:pt x="57" y="1"/>
                    <a:pt x="53" y="1"/>
                    <a:pt x="49" y="2"/>
                  </a:cubicBezTo>
                  <a:cubicBezTo>
                    <a:pt x="19" y="9"/>
                    <a:pt x="0" y="38"/>
                    <a:pt x="7" y="68"/>
                  </a:cubicBezTo>
                  <a:cubicBezTo>
                    <a:pt x="57" y="279"/>
                    <a:pt x="98" y="492"/>
                    <a:pt x="131" y="703"/>
                  </a:cubicBezTo>
                  <a:cubicBezTo>
                    <a:pt x="134" y="730"/>
                    <a:pt x="157" y="750"/>
                    <a:pt x="184" y="750"/>
                  </a:cubicBezTo>
                  <a:lnTo>
                    <a:pt x="191" y="750"/>
                  </a:lnTo>
                  <a:cubicBezTo>
                    <a:pt x="221" y="744"/>
                    <a:pt x="242" y="717"/>
                    <a:pt x="238" y="687"/>
                  </a:cubicBezTo>
                  <a:cubicBezTo>
                    <a:pt x="205" y="472"/>
                    <a:pt x="164" y="254"/>
                    <a:pt x="114" y="44"/>
                  </a:cubicBezTo>
                  <a:cubicBezTo>
                    <a:pt x="108" y="19"/>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8"/>
            <p:cNvSpPr/>
            <p:nvPr/>
          </p:nvSpPr>
          <p:spPr>
            <a:xfrm>
              <a:off x="6704085" y="2744862"/>
              <a:ext cx="165999" cy="91928"/>
            </a:xfrm>
            <a:custGeom>
              <a:avLst/>
              <a:gdLst/>
              <a:ahLst/>
              <a:cxnLst/>
              <a:rect l="l" t="t" r="r" b="b"/>
              <a:pathLst>
                <a:path w="5652" h="3130" extrusionOk="0">
                  <a:moveTo>
                    <a:pt x="62" y="0"/>
                  </a:moveTo>
                  <a:cubicBezTo>
                    <a:pt x="48" y="0"/>
                    <a:pt x="34" y="5"/>
                    <a:pt x="24" y="16"/>
                  </a:cubicBezTo>
                  <a:cubicBezTo>
                    <a:pt x="1" y="37"/>
                    <a:pt x="1" y="73"/>
                    <a:pt x="22" y="94"/>
                  </a:cubicBezTo>
                  <a:cubicBezTo>
                    <a:pt x="1512" y="1625"/>
                    <a:pt x="3487" y="2702"/>
                    <a:pt x="5581" y="3128"/>
                  </a:cubicBezTo>
                  <a:cubicBezTo>
                    <a:pt x="5584" y="3129"/>
                    <a:pt x="5588" y="3129"/>
                    <a:pt x="5591" y="3129"/>
                  </a:cubicBezTo>
                  <a:cubicBezTo>
                    <a:pt x="5616" y="3129"/>
                    <a:pt x="5639" y="3112"/>
                    <a:pt x="5646" y="3085"/>
                  </a:cubicBezTo>
                  <a:cubicBezTo>
                    <a:pt x="5652" y="3056"/>
                    <a:pt x="5633" y="3026"/>
                    <a:pt x="5603" y="3021"/>
                  </a:cubicBezTo>
                  <a:cubicBezTo>
                    <a:pt x="3531" y="2601"/>
                    <a:pt x="1579" y="1534"/>
                    <a:pt x="102" y="17"/>
                  </a:cubicBezTo>
                  <a:cubicBezTo>
                    <a:pt x="91" y="6"/>
                    <a:pt x="7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8"/>
            <p:cNvSpPr/>
            <p:nvPr/>
          </p:nvSpPr>
          <p:spPr>
            <a:xfrm>
              <a:off x="6760886" y="2771442"/>
              <a:ext cx="66053" cy="32219"/>
            </a:xfrm>
            <a:custGeom>
              <a:avLst/>
              <a:gdLst/>
              <a:ahLst/>
              <a:cxnLst/>
              <a:rect l="l" t="t" r="r" b="b"/>
              <a:pathLst>
                <a:path w="2249" h="1097" extrusionOk="0">
                  <a:moveTo>
                    <a:pt x="62" y="1"/>
                  </a:moveTo>
                  <a:cubicBezTo>
                    <a:pt x="45" y="1"/>
                    <a:pt x="29" y="8"/>
                    <a:pt x="18" y="24"/>
                  </a:cubicBezTo>
                  <a:cubicBezTo>
                    <a:pt x="1" y="48"/>
                    <a:pt x="5" y="82"/>
                    <a:pt x="31" y="101"/>
                  </a:cubicBezTo>
                  <a:cubicBezTo>
                    <a:pt x="680" y="559"/>
                    <a:pt x="1401" y="894"/>
                    <a:pt x="2174" y="1093"/>
                  </a:cubicBezTo>
                  <a:cubicBezTo>
                    <a:pt x="2180" y="1096"/>
                    <a:pt x="2183" y="1096"/>
                    <a:pt x="2188" y="1096"/>
                  </a:cubicBezTo>
                  <a:cubicBezTo>
                    <a:pt x="2213" y="1096"/>
                    <a:pt x="2237" y="1079"/>
                    <a:pt x="2241" y="1056"/>
                  </a:cubicBezTo>
                  <a:cubicBezTo>
                    <a:pt x="2248" y="1026"/>
                    <a:pt x="2231" y="996"/>
                    <a:pt x="2203" y="989"/>
                  </a:cubicBezTo>
                  <a:cubicBezTo>
                    <a:pt x="1444" y="793"/>
                    <a:pt x="734" y="464"/>
                    <a:pt x="95" y="11"/>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8"/>
            <p:cNvSpPr/>
            <p:nvPr/>
          </p:nvSpPr>
          <p:spPr>
            <a:xfrm>
              <a:off x="6789874" y="2761955"/>
              <a:ext cx="14215" cy="8370"/>
            </a:xfrm>
            <a:custGeom>
              <a:avLst/>
              <a:gdLst/>
              <a:ahLst/>
              <a:cxnLst/>
              <a:rect l="l" t="t" r="r" b="b"/>
              <a:pathLst>
                <a:path w="484" h="285" extrusionOk="0">
                  <a:moveTo>
                    <a:pt x="65" y="1"/>
                  </a:moveTo>
                  <a:cubicBezTo>
                    <a:pt x="46" y="1"/>
                    <a:pt x="28" y="10"/>
                    <a:pt x="18" y="26"/>
                  </a:cubicBezTo>
                  <a:cubicBezTo>
                    <a:pt x="1" y="52"/>
                    <a:pt x="11" y="85"/>
                    <a:pt x="35" y="102"/>
                  </a:cubicBezTo>
                  <a:cubicBezTo>
                    <a:pt x="153" y="173"/>
                    <a:pt x="276" y="233"/>
                    <a:pt x="404" y="281"/>
                  </a:cubicBezTo>
                  <a:cubicBezTo>
                    <a:pt x="411" y="283"/>
                    <a:pt x="415" y="284"/>
                    <a:pt x="422" y="284"/>
                  </a:cubicBezTo>
                  <a:cubicBezTo>
                    <a:pt x="447" y="284"/>
                    <a:pt x="467" y="270"/>
                    <a:pt x="474" y="248"/>
                  </a:cubicBezTo>
                  <a:cubicBezTo>
                    <a:pt x="484" y="220"/>
                    <a:pt x="469" y="189"/>
                    <a:pt x="441" y="177"/>
                  </a:cubicBezTo>
                  <a:cubicBezTo>
                    <a:pt x="320" y="133"/>
                    <a:pt x="202" y="76"/>
                    <a:pt x="92" y="9"/>
                  </a:cubicBezTo>
                  <a:cubicBezTo>
                    <a:pt x="84" y="3"/>
                    <a:pt x="74"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8"/>
            <p:cNvSpPr/>
            <p:nvPr/>
          </p:nvSpPr>
          <p:spPr>
            <a:xfrm>
              <a:off x="6882272" y="2699309"/>
              <a:ext cx="115600" cy="79035"/>
            </a:xfrm>
            <a:custGeom>
              <a:avLst/>
              <a:gdLst/>
              <a:ahLst/>
              <a:cxnLst/>
              <a:rect l="l" t="t" r="r" b="b"/>
              <a:pathLst>
                <a:path w="3936" h="2691" extrusionOk="0">
                  <a:moveTo>
                    <a:pt x="62" y="0"/>
                  </a:moveTo>
                  <a:cubicBezTo>
                    <a:pt x="38" y="0"/>
                    <a:pt x="17" y="16"/>
                    <a:pt x="9" y="39"/>
                  </a:cubicBezTo>
                  <a:cubicBezTo>
                    <a:pt x="1" y="70"/>
                    <a:pt x="16" y="100"/>
                    <a:pt x="45" y="109"/>
                  </a:cubicBezTo>
                  <a:cubicBezTo>
                    <a:pt x="1515" y="566"/>
                    <a:pt x="2858" y="1476"/>
                    <a:pt x="3829" y="2671"/>
                  </a:cubicBezTo>
                  <a:cubicBezTo>
                    <a:pt x="3839" y="2683"/>
                    <a:pt x="3854" y="2691"/>
                    <a:pt x="3871" y="2691"/>
                  </a:cubicBezTo>
                  <a:cubicBezTo>
                    <a:pt x="3881" y="2691"/>
                    <a:pt x="3894" y="2686"/>
                    <a:pt x="3909" y="2678"/>
                  </a:cubicBezTo>
                  <a:cubicBezTo>
                    <a:pt x="3931" y="2659"/>
                    <a:pt x="3936" y="2624"/>
                    <a:pt x="3916" y="2601"/>
                  </a:cubicBezTo>
                  <a:cubicBezTo>
                    <a:pt x="2932" y="1389"/>
                    <a:pt x="1569" y="466"/>
                    <a:pt x="79" y="3"/>
                  </a:cubicBezTo>
                  <a:cubicBezTo>
                    <a:pt x="73"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8"/>
            <p:cNvSpPr/>
            <p:nvPr/>
          </p:nvSpPr>
          <p:spPr>
            <a:xfrm>
              <a:off x="6914110" y="2737784"/>
              <a:ext cx="28166" cy="16124"/>
            </a:xfrm>
            <a:custGeom>
              <a:avLst/>
              <a:gdLst/>
              <a:ahLst/>
              <a:cxnLst/>
              <a:rect l="l" t="t" r="r" b="b"/>
              <a:pathLst>
                <a:path w="959" h="549" extrusionOk="0">
                  <a:moveTo>
                    <a:pt x="64" y="0"/>
                  </a:moveTo>
                  <a:cubicBezTo>
                    <a:pt x="41" y="0"/>
                    <a:pt x="20" y="15"/>
                    <a:pt x="12" y="38"/>
                  </a:cubicBezTo>
                  <a:cubicBezTo>
                    <a:pt x="0" y="66"/>
                    <a:pt x="18" y="96"/>
                    <a:pt x="46" y="107"/>
                  </a:cubicBezTo>
                  <a:cubicBezTo>
                    <a:pt x="339" y="210"/>
                    <a:pt x="613" y="355"/>
                    <a:pt x="865" y="537"/>
                  </a:cubicBezTo>
                  <a:cubicBezTo>
                    <a:pt x="873" y="545"/>
                    <a:pt x="886" y="549"/>
                    <a:pt x="896" y="549"/>
                  </a:cubicBezTo>
                  <a:cubicBezTo>
                    <a:pt x="912" y="549"/>
                    <a:pt x="930" y="542"/>
                    <a:pt x="940" y="526"/>
                  </a:cubicBezTo>
                  <a:cubicBezTo>
                    <a:pt x="959" y="500"/>
                    <a:pt x="953" y="466"/>
                    <a:pt x="929" y="449"/>
                  </a:cubicBezTo>
                  <a:cubicBezTo>
                    <a:pt x="668" y="260"/>
                    <a:pt x="384" y="109"/>
                    <a:pt x="82" y="3"/>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8"/>
            <p:cNvSpPr/>
            <p:nvPr/>
          </p:nvSpPr>
          <p:spPr>
            <a:xfrm>
              <a:off x="6792430" y="2576220"/>
              <a:ext cx="213402" cy="98301"/>
            </a:xfrm>
            <a:custGeom>
              <a:avLst/>
              <a:gdLst/>
              <a:ahLst/>
              <a:cxnLst/>
              <a:rect l="l" t="t" r="r" b="b"/>
              <a:pathLst>
                <a:path w="7266" h="3347" extrusionOk="0">
                  <a:moveTo>
                    <a:pt x="7204" y="0"/>
                  </a:moveTo>
                  <a:cubicBezTo>
                    <a:pt x="7192" y="0"/>
                    <a:pt x="7180" y="4"/>
                    <a:pt x="7170" y="12"/>
                  </a:cubicBezTo>
                  <a:cubicBezTo>
                    <a:pt x="6969" y="164"/>
                    <a:pt x="6774" y="332"/>
                    <a:pt x="6584" y="494"/>
                  </a:cubicBezTo>
                  <a:cubicBezTo>
                    <a:pt x="6448" y="613"/>
                    <a:pt x="6308" y="731"/>
                    <a:pt x="6169" y="845"/>
                  </a:cubicBezTo>
                  <a:cubicBezTo>
                    <a:pt x="4668" y="2054"/>
                    <a:pt x="2668" y="2837"/>
                    <a:pt x="53" y="3239"/>
                  </a:cubicBezTo>
                  <a:cubicBezTo>
                    <a:pt x="23" y="3243"/>
                    <a:pt x="1" y="3271"/>
                    <a:pt x="6" y="3301"/>
                  </a:cubicBezTo>
                  <a:cubicBezTo>
                    <a:pt x="11" y="3328"/>
                    <a:pt x="33" y="3347"/>
                    <a:pt x="61" y="3347"/>
                  </a:cubicBezTo>
                  <a:lnTo>
                    <a:pt x="70" y="3347"/>
                  </a:lnTo>
                  <a:cubicBezTo>
                    <a:pt x="2705" y="2941"/>
                    <a:pt x="4723" y="2151"/>
                    <a:pt x="6237" y="930"/>
                  </a:cubicBezTo>
                  <a:cubicBezTo>
                    <a:pt x="6378" y="816"/>
                    <a:pt x="6517" y="697"/>
                    <a:pt x="6656" y="577"/>
                  </a:cubicBezTo>
                  <a:cubicBezTo>
                    <a:pt x="6842" y="417"/>
                    <a:pt x="7037" y="249"/>
                    <a:pt x="7237" y="98"/>
                  </a:cubicBezTo>
                  <a:cubicBezTo>
                    <a:pt x="7261" y="81"/>
                    <a:pt x="7265" y="47"/>
                    <a:pt x="7247" y="22"/>
                  </a:cubicBezTo>
                  <a:cubicBezTo>
                    <a:pt x="7237" y="7"/>
                    <a:pt x="7220" y="0"/>
                    <a:pt x="7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8"/>
            <p:cNvSpPr/>
            <p:nvPr/>
          </p:nvSpPr>
          <p:spPr>
            <a:xfrm>
              <a:off x="6828878" y="2602124"/>
              <a:ext cx="115453" cy="45847"/>
            </a:xfrm>
            <a:custGeom>
              <a:avLst/>
              <a:gdLst/>
              <a:ahLst/>
              <a:cxnLst/>
              <a:rect l="l" t="t" r="r" b="b"/>
              <a:pathLst>
                <a:path w="3931" h="1561" extrusionOk="0">
                  <a:moveTo>
                    <a:pt x="3869" y="0"/>
                  </a:moveTo>
                  <a:cubicBezTo>
                    <a:pt x="3857" y="0"/>
                    <a:pt x="3846" y="4"/>
                    <a:pt x="3835" y="11"/>
                  </a:cubicBezTo>
                  <a:cubicBezTo>
                    <a:pt x="2722" y="820"/>
                    <a:pt x="1300" y="1158"/>
                    <a:pt x="47" y="1452"/>
                  </a:cubicBezTo>
                  <a:cubicBezTo>
                    <a:pt x="17" y="1459"/>
                    <a:pt x="0" y="1488"/>
                    <a:pt x="7" y="1518"/>
                  </a:cubicBezTo>
                  <a:cubicBezTo>
                    <a:pt x="12" y="1543"/>
                    <a:pt x="36" y="1561"/>
                    <a:pt x="60" y="1561"/>
                  </a:cubicBezTo>
                  <a:cubicBezTo>
                    <a:pt x="64" y="1561"/>
                    <a:pt x="68" y="1559"/>
                    <a:pt x="73" y="1559"/>
                  </a:cubicBezTo>
                  <a:cubicBezTo>
                    <a:pt x="1335" y="1260"/>
                    <a:pt x="2767" y="923"/>
                    <a:pt x="3899" y="99"/>
                  </a:cubicBezTo>
                  <a:cubicBezTo>
                    <a:pt x="3925" y="82"/>
                    <a:pt x="3931" y="48"/>
                    <a:pt x="3912" y="23"/>
                  </a:cubicBezTo>
                  <a:cubicBezTo>
                    <a:pt x="3902" y="8"/>
                    <a:pt x="3886" y="0"/>
                    <a:pt x="3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8"/>
            <p:cNvSpPr/>
            <p:nvPr/>
          </p:nvSpPr>
          <p:spPr>
            <a:xfrm>
              <a:off x="6866090" y="2609349"/>
              <a:ext cx="33629" cy="14861"/>
            </a:xfrm>
            <a:custGeom>
              <a:avLst/>
              <a:gdLst/>
              <a:ahLst/>
              <a:cxnLst/>
              <a:rect l="l" t="t" r="r" b="b"/>
              <a:pathLst>
                <a:path w="1145" h="506" extrusionOk="0">
                  <a:moveTo>
                    <a:pt x="1081" y="1"/>
                  </a:moveTo>
                  <a:cubicBezTo>
                    <a:pt x="1072" y="1"/>
                    <a:pt x="1064" y="3"/>
                    <a:pt x="1056" y="7"/>
                  </a:cubicBezTo>
                  <a:cubicBezTo>
                    <a:pt x="737" y="180"/>
                    <a:pt x="396" y="311"/>
                    <a:pt x="46" y="399"/>
                  </a:cubicBezTo>
                  <a:cubicBezTo>
                    <a:pt x="18" y="405"/>
                    <a:pt x="1" y="436"/>
                    <a:pt x="8" y="464"/>
                  </a:cubicBezTo>
                  <a:cubicBezTo>
                    <a:pt x="15" y="489"/>
                    <a:pt x="36" y="506"/>
                    <a:pt x="60" y="506"/>
                  </a:cubicBezTo>
                  <a:lnTo>
                    <a:pt x="73" y="506"/>
                  </a:lnTo>
                  <a:cubicBezTo>
                    <a:pt x="432" y="415"/>
                    <a:pt x="781" y="281"/>
                    <a:pt x="1107" y="104"/>
                  </a:cubicBezTo>
                  <a:cubicBezTo>
                    <a:pt x="1134" y="90"/>
                    <a:pt x="1144" y="57"/>
                    <a:pt x="1130" y="30"/>
                  </a:cubicBezTo>
                  <a:cubicBezTo>
                    <a:pt x="1120" y="11"/>
                    <a:pt x="1101" y="1"/>
                    <a:pt x="1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8"/>
            <p:cNvSpPr/>
            <p:nvPr/>
          </p:nvSpPr>
          <p:spPr>
            <a:xfrm>
              <a:off x="6836866" y="2500533"/>
              <a:ext cx="35978" cy="12042"/>
            </a:xfrm>
            <a:custGeom>
              <a:avLst/>
              <a:gdLst/>
              <a:ahLst/>
              <a:cxnLst/>
              <a:rect l="l" t="t" r="r" b="b"/>
              <a:pathLst>
                <a:path w="1225" h="410" extrusionOk="0">
                  <a:moveTo>
                    <a:pt x="1166" y="1"/>
                  </a:moveTo>
                  <a:cubicBezTo>
                    <a:pt x="1161" y="1"/>
                    <a:pt x="1157" y="1"/>
                    <a:pt x="1152" y="2"/>
                  </a:cubicBezTo>
                  <a:cubicBezTo>
                    <a:pt x="783" y="95"/>
                    <a:pt x="413" y="196"/>
                    <a:pt x="46" y="303"/>
                  </a:cubicBezTo>
                  <a:cubicBezTo>
                    <a:pt x="17" y="311"/>
                    <a:pt x="0" y="341"/>
                    <a:pt x="9" y="370"/>
                  </a:cubicBezTo>
                  <a:cubicBezTo>
                    <a:pt x="16" y="394"/>
                    <a:pt x="39" y="410"/>
                    <a:pt x="63" y="410"/>
                  </a:cubicBezTo>
                  <a:cubicBezTo>
                    <a:pt x="67" y="410"/>
                    <a:pt x="73" y="410"/>
                    <a:pt x="77" y="407"/>
                  </a:cubicBezTo>
                  <a:cubicBezTo>
                    <a:pt x="442" y="300"/>
                    <a:pt x="812" y="199"/>
                    <a:pt x="1178" y="106"/>
                  </a:cubicBezTo>
                  <a:cubicBezTo>
                    <a:pt x="1206" y="99"/>
                    <a:pt x="1225" y="69"/>
                    <a:pt x="1218" y="41"/>
                  </a:cubicBezTo>
                  <a:cubicBezTo>
                    <a:pt x="1212" y="17"/>
                    <a:pt x="1190"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8"/>
            <p:cNvSpPr/>
            <p:nvPr/>
          </p:nvSpPr>
          <p:spPr>
            <a:xfrm>
              <a:off x="6838687" y="2519183"/>
              <a:ext cx="12658" cy="6021"/>
            </a:xfrm>
            <a:custGeom>
              <a:avLst/>
              <a:gdLst/>
              <a:ahLst/>
              <a:cxnLst/>
              <a:rect l="l" t="t" r="r" b="b"/>
              <a:pathLst>
                <a:path w="431" h="205" extrusionOk="0">
                  <a:moveTo>
                    <a:pt x="370" y="0"/>
                  </a:moveTo>
                  <a:cubicBezTo>
                    <a:pt x="365" y="0"/>
                    <a:pt x="359" y="1"/>
                    <a:pt x="354" y="3"/>
                  </a:cubicBezTo>
                  <a:lnTo>
                    <a:pt x="45" y="98"/>
                  </a:lnTo>
                  <a:cubicBezTo>
                    <a:pt x="16" y="108"/>
                    <a:pt x="1" y="138"/>
                    <a:pt x="9" y="166"/>
                  </a:cubicBezTo>
                  <a:cubicBezTo>
                    <a:pt x="16" y="191"/>
                    <a:pt x="38" y="205"/>
                    <a:pt x="61" y="205"/>
                  </a:cubicBezTo>
                  <a:cubicBezTo>
                    <a:pt x="66" y="205"/>
                    <a:pt x="72" y="203"/>
                    <a:pt x="76" y="202"/>
                  </a:cubicBezTo>
                  <a:lnTo>
                    <a:pt x="387" y="105"/>
                  </a:lnTo>
                  <a:cubicBezTo>
                    <a:pt x="415" y="97"/>
                    <a:pt x="431" y="67"/>
                    <a:pt x="422" y="38"/>
                  </a:cubicBezTo>
                  <a:cubicBezTo>
                    <a:pt x="417" y="15"/>
                    <a:pt x="394"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8"/>
            <p:cNvSpPr/>
            <p:nvPr/>
          </p:nvSpPr>
          <p:spPr>
            <a:xfrm>
              <a:off x="7141316" y="2589906"/>
              <a:ext cx="238308" cy="458407"/>
            </a:xfrm>
            <a:custGeom>
              <a:avLst/>
              <a:gdLst/>
              <a:ahLst/>
              <a:cxnLst/>
              <a:rect l="l" t="t" r="r" b="b"/>
              <a:pathLst>
                <a:path w="8114" h="15608" extrusionOk="0">
                  <a:moveTo>
                    <a:pt x="1537" y="0"/>
                  </a:moveTo>
                  <a:cubicBezTo>
                    <a:pt x="1512" y="0"/>
                    <a:pt x="1490" y="19"/>
                    <a:pt x="1481" y="45"/>
                  </a:cubicBezTo>
                  <a:cubicBezTo>
                    <a:pt x="1467" y="102"/>
                    <a:pt x="1450" y="167"/>
                    <a:pt x="1436" y="235"/>
                  </a:cubicBezTo>
                  <a:cubicBezTo>
                    <a:pt x="880" y="2653"/>
                    <a:pt x="0" y="9892"/>
                    <a:pt x="7431" y="15198"/>
                  </a:cubicBezTo>
                  <a:cubicBezTo>
                    <a:pt x="7437" y="15199"/>
                    <a:pt x="7438" y="15201"/>
                    <a:pt x="7438" y="15205"/>
                  </a:cubicBezTo>
                  <a:cubicBezTo>
                    <a:pt x="7622" y="15335"/>
                    <a:pt x="7813" y="15467"/>
                    <a:pt x="8008" y="15597"/>
                  </a:cubicBezTo>
                  <a:lnTo>
                    <a:pt x="8015" y="15600"/>
                  </a:lnTo>
                  <a:cubicBezTo>
                    <a:pt x="8025" y="15605"/>
                    <a:pt x="8036" y="15607"/>
                    <a:pt x="8047" y="15607"/>
                  </a:cubicBezTo>
                  <a:cubicBezTo>
                    <a:pt x="8063" y="15607"/>
                    <a:pt x="8079" y="15601"/>
                    <a:pt x="8091" y="15588"/>
                  </a:cubicBezTo>
                  <a:cubicBezTo>
                    <a:pt x="8114" y="15564"/>
                    <a:pt x="8114" y="15531"/>
                    <a:pt x="8096" y="15506"/>
                  </a:cubicBezTo>
                  <a:cubicBezTo>
                    <a:pt x="6846" y="13817"/>
                    <a:pt x="2682" y="7706"/>
                    <a:pt x="1605" y="54"/>
                  </a:cubicBezTo>
                  <a:cubicBezTo>
                    <a:pt x="1602" y="33"/>
                    <a:pt x="1591" y="16"/>
                    <a:pt x="1574" y="6"/>
                  </a:cubicBezTo>
                  <a:cubicBezTo>
                    <a:pt x="1564" y="1"/>
                    <a:pt x="1555" y="1"/>
                    <a:pt x="1547" y="1"/>
                  </a:cubicBezTo>
                  <a:cubicBezTo>
                    <a:pt x="1544" y="1"/>
                    <a:pt x="1540"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8"/>
            <p:cNvSpPr/>
            <p:nvPr/>
          </p:nvSpPr>
          <p:spPr>
            <a:xfrm>
              <a:off x="7479805" y="2765069"/>
              <a:ext cx="459053" cy="230290"/>
            </a:xfrm>
            <a:custGeom>
              <a:avLst/>
              <a:gdLst/>
              <a:ahLst/>
              <a:cxnLst/>
              <a:rect l="l" t="t" r="r" b="b"/>
              <a:pathLst>
                <a:path w="15630" h="7841" extrusionOk="0">
                  <a:moveTo>
                    <a:pt x="15557" y="0"/>
                  </a:moveTo>
                  <a:cubicBezTo>
                    <a:pt x="15544" y="0"/>
                    <a:pt x="15532" y="4"/>
                    <a:pt x="15521" y="13"/>
                  </a:cubicBezTo>
                  <a:cubicBezTo>
                    <a:pt x="13527" y="1614"/>
                    <a:pt x="6519" y="6874"/>
                    <a:pt x="62" y="7438"/>
                  </a:cubicBezTo>
                  <a:cubicBezTo>
                    <a:pt x="29" y="7440"/>
                    <a:pt x="5" y="7465"/>
                    <a:pt x="4" y="7497"/>
                  </a:cubicBezTo>
                  <a:cubicBezTo>
                    <a:pt x="1" y="7522"/>
                    <a:pt x="15" y="7544"/>
                    <a:pt x="39" y="7555"/>
                  </a:cubicBezTo>
                  <a:cubicBezTo>
                    <a:pt x="43" y="7558"/>
                    <a:pt x="48" y="7561"/>
                    <a:pt x="53" y="7561"/>
                  </a:cubicBezTo>
                  <a:cubicBezTo>
                    <a:pt x="268" y="7602"/>
                    <a:pt x="526" y="7648"/>
                    <a:pt x="822" y="7687"/>
                  </a:cubicBezTo>
                  <a:cubicBezTo>
                    <a:pt x="1430" y="7771"/>
                    <a:pt x="2196" y="7840"/>
                    <a:pt x="3068" y="7840"/>
                  </a:cubicBezTo>
                  <a:cubicBezTo>
                    <a:pt x="6727" y="7840"/>
                    <a:pt x="12238" y="6620"/>
                    <a:pt x="15603" y="113"/>
                  </a:cubicBezTo>
                  <a:lnTo>
                    <a:pt x="15615" y="93"/>
                  </a:lnTo>
                  <a:cubicBezTo>
                    <a:pt x="15629" y="67"/>
                    <a:pt x="15622" y="34"/>
                    <a:pt x="15599" y="13"/>
                  </a:cubicBezTo>
                  <a:lnTo>
                    <a:pt x="15588" y="7"/>
                  </a:lnTo>
                  <a:cubicBezTo>
                    <a:pt x="15578" y="3"/>
                    <a:pt x="15567" y="0"/>
                    <a:pt x="155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8"/>
            <p:cNvSpPr/>
            <p:nvPr/>
          </p:nvSpPr>
          <p:spPr>
            <a:xfrm>
              <a:off x="7190716" y="2578275"/>
              <a:ext cx="281394" cy="477028"/>
            </a:xfrm>
            <a:custGeom>
              <a:avLst/>
              <a:gdLst/>
              <a:ahLst/>
              <a:cxnLst/>
              <a:rect l="l" t="t" r="r" b="b"/>
              <a:pathLst>
                <a:path w="9581" h="16242" extrusionOk="0">
                  <a:moveTo>
                    <a:pt x="66" y="1"/>
                  </a:moveTo>
                  <a:cubicBezTo>
                    <a:pt x="53" y="1"/>
                    <a:pt x="41" y="4"/>
                    <a:pt x="30" y="11"/>
                  </a:cubicBezTo>
                  <a:cubicBezTo>
                    <a:pt x="9" y="26"/>
                    <a:pt x="0" y="48"/>
                    <a:pt x="2" y="71"/>
                  </a:cubicBezTo>
                  <a:cubicBezTo>
                    <a:pt x="1073" y="8471"/>
                    <a:pt x="5866" y="14992"/>
                    <a:pt x="6813" y="16218"/>
                  </a:cubicBezTo>
                  <a:cubicBezTo>
                    <a:pt x="6817" y="16222"/>
                    <a:pt x="6827" y="16229"/>
                    <a:pt x="6836" y="16235"/>
                  </a:cubicBezTo>
                  <a:cubicBezTo>
                    <a:pt x="6843" y="16239"/>
                    <a:pt x="6854" y="16242"/>
                    <a:pt x="6864" y="16242"/>
                  </a:cubicBezTo>
                  <a:cubicBezTo>
                    <a:pt x="6868" y="16242"/>
                    <a:pt x="6871" y="16241"/>
                    <a:pt x="6874" y="16241"/>
                  </a:cubicBezTo>
                  <a:cubicBezTo>
                    <a:pt x="6899" y="16235"/>
                    <a:pt x="6917" y="16219"/>
                    <a:pt x="6924" y="16194"/>
                  </a:cubicBezTo>
                  <a:cubicBezTo>
                    <a:pt x="7448" y="14386"/>
                    <a:pt x="9580" y="5111"/>
                    <a:pt x="96" y="9"/>
                  </a:cubicBezTo>
                  <a:lnTo>
                    <a:pt x="94" y="7"/>
                  </a:lnTo>
                  <a:cubicBezTo>
                    <a:pt x="85" y="3"/>
                    <a:pt x="76"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8"/>
            <p:cNvSpPr/>
            <p:nvPr/>
          </p:nvSpPr>
          <p:spPr>
            <a:xfrm>
              <a:off x="7459951" y="2741719"/>
              <a:ext cx="481903" cy="239277"/>
            </a:xfrm>
            <a:custGeom>
              <a:avLst/>
              <a:gdLst/>
              <a:ahLst/>
              <a:cxnLst/>
              <a:rect l="l" t="t" r="r" b="b"/>
              <a:pathLst>
                <a:path w="16408" h="8147" extrusionOk="0">
                  <a:moveTo>
                    <a:pt x="13040" y="0"/>
                  </a:moveTo>
                  <a:cubicBezTo>
                    <a:pt x="9452" y="0"/>
                    <a:pt x="3938" y="1273"/>
                    <a:pt x="13" y="8051"/>
                  </a:cubicBezTo>
                  <a:cubicBezTo>
                    <a:pt x="3" y="8071"/>
                    <a:pt x="0" y="8097"/>
                    <a:pt x="15" y="8115"/>
                  </a:cubicBezTo>
                  <a:cubicBezTo>
                    <a:pt x="20" y="8126"/>
                    <a:pt x="29" y="8134"/>
                    <a:pt x="40" y="8139"/>
                  </a:cubicBezTo>
                  <a:cubicBezTo>
                    <a:pt x="49" y="8144"/>
                    <a:pt x="60" y="8146"/>
                    <a:pt x="70" y="8146"/>
                  </a:cubicBezTo>
                  <a:cubicBezTo>
                    <a:pt x="7035" y="7894"/>
                    <a:pt x="14882" y="1726"/>
                    <a:pt x="16383" y="489"/>
                  </a:cubicBezTo>
                  <a:cubicBezTo>
                    <a:pt x="16400" y="475"/>
                    <a:pt x="16408" y="450"/>
                    <a:pt x="16405" y="425"/>
                  </a:cubicBezTo>
                  <a:cubicBezTo>
                    <a:pt x="16400" y="409"/>
                    <a:pt x="16389" y="392"/>
                    <a:pt x="16372" y="382"/>
                  </a:cubicBezTo>
                  <a:cubicBezTo>
                    <a:pt x="16368" y="381"/>
                    <a:pt x="16362" y="381"/>
                    <a:pt x="16361" y="379"/>
                  </a:cubicBezTo>
                  <a:cubicBezTo>
                    <a:pt x="15828" y="247"/>
                    <a:pt x="14621" y="0"/>
                    <a:pt x="130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8"/>
            <p:cNvSpPr/>
            <p:nvPr/>
          </p:nvSpPr>
          <p:spPr>
            <a:xfrm>
              <a:off x="7386409" y="2119487"/>
              <a:ext cx="283127" cy="611248"/>
            </a:xfrm>
            <a:custGeom>
              <a:avLst/>
              <a:gdLst/>
              <a:ahLst/>
              <a:cxnLst/>
              <a:rect l="l" t="t" r="r" b="b"/>
              <a:pathLst>
                <a:path w="9640" h="20812" extrusionOk="0">
                  <a:moveTo>
                    <a:pt x="5155" y="0"/>
                  </a:moveTo>
                  <a:cubicBezTo>
                    <a:pt x="5132" y="0"/>
                    <a:pt x="5113" y="11"/>
                    <a:pt x="5100" y="30"/>
                  </a:cubicBezTo>
                  <a:cubicBezTo>
                    <a:pt x="4857" y="414"/>
                    <a:pt x="4390" y="1176"/>
                    <a:pt x="3847" y="2206"/>
                  </a:cubicBezTo>
                  <a:lnTo>
                    <a:pt x="3846" y="2207"/>
                  </a:lnTo>
                  <a:cubicBezTo>
                    <a:pt x="2970" y="3885"/>
                    <a:pt x="1892" y="6250"/>
                    <a:pt x="1248" y="8821"/>
                  </a:cubicBezTo>
                  <a:cubicBezTo>
                    <a:pt x="1" y="13805"/>
                    <a:pt x="812" y="17642"/>
                    <a:pt x="3658" y="20242"/>
                  </a:cubicBezTo>
                  <a:cubicBezTo>
                    <a:pt x="3658" y="20242"/>
                    <a:pt x="3660" y="20244"/>
                    <a:pt x="3662" y="20244"/>
                  </a:cubicBezTo>
                  <a:cubicBezTo>
                    <a:pt x="3662" y="20244"/>
                    <a:pt x="3663" y="20244"/>
                    <a:pt x="3664" y="20244"/>
                  </a:cubicBezTo>
                  <a:cubicBezTo>
                    <a:pt x="3870" y="20434"/>
                    <a:pt x="4092" y="20621"/>
                    <a:pt x="4324" y="20798"/>
                  </a:cubicBezTo>
                  <a:cubicBezTo>
                    <a:pt x="4327" y="20803"/>
                    <a:pt x="4330" y="20803"/>
                    <a:pt x="4334" y="20805"/>
                  </a:cubicBezTo>
                  <a:cubicBezTo>
                    <a:pt x="4343" y="20809"/>
                    <a:pt x="4352" y="20811"/>
                    <a:pt x="4360" y="20811"/>
                  </a:cubicBezTo>
                  <a:cubicBezTo>
                    <a:pt x="4368" y="20811"/>
                    <a:pt x="4376" y="20810"/>
                    <a:pt x="4384" y="20806"/>
                  </a:cubicBezTo>
                  <a:cubicBezTo>
                    <a:pt x="4405" y="20798"/>
                    <a:pt x="4420" y="20779"/>
                    <a:pt x="4425" y="20759"/>
                  </a:cubicBezTo>
                  <a:cubicBezTo>
                    <a:pt x="4712" y="19220"/>
                    <a:pt x="4794" y="18152"/>
                    <a:pt x="4817" y="17766"/>
                  </a:cubicBezTo>
                  <a:cubicBezTo>
                    <a:pt x="4824" y="17622"/>
                    <a:pt x="4937" y="17505"/>
                    <a:pt x="5078" y="17488"/>
                  </a:cubicBezTo>
                  <a:cubicBezTo>
                    <a:pt x="5090" y="17486"/>
                    <a:pt x="5102" y="17486"/>
                    <a:pt x="5114" y="17486"/>
                  </a:cubicBezTo>
                  <a:cubicBezTo>
                    <a:pt x="5160" y="17486"/>
                    <a:pt x="5204" y="17496"/>
                    <a:pt x="5244" y="17516"/>
                  </a:cubicBezTo>
                  <a:cubicBezTo>
                    <a:pt x="5271" y="17531"/>
                    <a:pt x="5296" y="17549"/>
                    <a:pt x="5320" y="17572"/>
                  </a:cubicBezTo>
                  <a:cubicBezTo>
                    <a:pt x="5381" y="17633"/>
                    <a:pt x="5415" y="17720"/>
                    <a:pt x="5407" y="17807"/>
                  </a:cubicBezTo>
                  <a:cubicBezTo>
                    <a:pt x="5335" y="18624"/>
                    <a:pt x="5236" y="19453"/>
                    <a:pt x="5108" y="20271"/>
                  </a:cubicBezTo>
                  <a:cubicBezTo>
                    <a:pt x="5106" y="20298"/>
                    <a:pt x="5118" y="20323"/>
                    <a:pt x="5142" y="20336"/>
                  </a:cubicBezTo>
                  <a:lnTo>
                    <a:pt x="5143" y="20338"/>
                  </a:lnTo>
                  <a:cubicBezTo>
                    <a:pt x="5152" y="20341"/>
                    <a:pt x="5161" y="20343"/>
                    <a:pt x="5170" y="20343"/>
                  </a:cubicBezTo>
                  <a:cubicBezTo>
                    <a:pt x="5189" y="20343"/>
                    <a:pt x="5206" y="20335"/>
                    <a:pt x="5220" y="20321"/>
                  </a:cubicBezTo>
                  <a:cubicBezTo>
                    <a:pt x="5479" y="20000"/>
                    <a:pt x="5898" y="19458"/>
                    <a:pt x="6359" y="18721"/>
                  </a:cubicBezTo>
                  <a:cubicBezTo>
                    <a:pt x="6361" y="18720"/>
                    <a:pt x="6361" y="18720"/>
                    <a:pt x="6361" y="18717"/>
                  </a:cubicBezTo>
                  <a:cubicBezTo>
                    <a:pt x="7026" y="17659"/>
                    <a:pt x="7788" y="16203"/>
                    <a:pt x="8313" y="14459"/>
                  </a:cubicBezTo>
                  <a:cubicBezTo>
                    <a:pt x="9303" y="11173"/>
                    <a:pt x="9639" y="6115"/>
                    <a:pt x="5726" y="550"/>
                  </a:cubicBezTo>
                  <a:cubicBezTo>
                    <a:pt x="5657" y="454"/>
                    <a:pt x="5586" y="357"/>
                    <a:pt x="5516" y="260"/>
                  </a:cubicBezTo>
                  <a:cubicBezTo>
                    <a:pt x="5509" y="250"/>
                    <a:pt x="5502" y="243"/>
                    <a:pt x="5493" y="239"/>
                  </a:cubicBezTo>
                  <a:cubicBezTo>
                    <a:pt x="5486" y="235"/>
                    <a:pt x="5478" y="233"/>
                    <a:pt x="5470" y="233"/>
                  </a:cubicBezTo>
                  <a:cubicBezTo>
                    <a:pt x="5460" y="233"/>
                    <a:pt x="5449" y="235"/>
                    <a:pt x="5438" y="239"/>
                  </a:cubicBezTo>
                  <a:cubicBezTo>
                    <a:pt x="5412" y="250"/>
                    <a:pt x="5398" y="279"/>
                    <a:pt x="5402" y="307"/>
                  </a:cubicBezTo>
                  <a:cubicBezTo>
                    <a:pt x="5812" y="2273"/>
                    <a:pt x="7050" y="9161"/>
                    <a:pt x="5719" y="15338"/>
                  </a:cubicBezTo>
                  <a:cubicBezTo>
                    <a:pt x="5716" y="15353"/>
                    <a:pt x="5706" y="15367"/>
                    <a:pt x="5691" y="15379"/>
                  </a:cubicBezTo>
                  <a:cubicBezTo>
                    <a:pt x="5681" y="15385"/>
                    <a:pt x="5669" y="15389"/>
                    <a:pt x="5659" y="15389"/>
                  </a:cubicBezTo>
                  <a:cubicBezTo>
                    <a:pt x="5654" y="15389"/>
                    <a:pt x="5649" y="15388"/>
                    <a:pt x="5644" y="15386"/>
                  </a:cubicBezTo>
                  <a:cubicBezTo>
                    <a:pt x="5644" y="15386"/>
                    <a:pt x="5643" y="15387"/>
                    <a:pt x="5642" y="15387"/>
                  </a:cubicBezTo>
                  <a:cubicBezTo>
                    <a:pt x="5641" y="15387"/>
                    <a:pt x="5639" y="15386"/>
                    <a:pt x="5637" y="15385"/>
                  </a:cubicBezTo>
                  <a:cubicBezTo>
                    <a:pt x="5602" y="15366"/>
                    <a:pt x="5590" y="15338"/>
                    <a:pt x="5595" y="15312"/>
                  </a:cubicBezTo>
                  <a:cubicBezTo>
                    <a:pt x="7002" y="8792"/>
                    <a:pt x="5526" y="1452"/>
                    <a:pt x="5220" y="50"/>
                  </a:cubicBezTo>
                  <a:cubicBezTo>
                    <a:pt x="5216" y="31"/>
                    <a:pt x="5203" y="17"/>
                    <a:pt x="5184" y="7"/>
                  </a:cubicBezTo>
                  <a:cubicBezTo>
                    <a:pt x="5179" y="6"/>
                    <a:pt x="5173" y="1"/>
                    <a:pt x="5166" y="1"/>
                  </a:cubicBezTo>
                  <a:cubicBezTo>
                    <a:pt x="5162" y="1"/>
                    <a:pt x="5158" y="0"/>
                    <a:pt x="51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8"/>
            <p:cNvSpPr/>
            <p:nvPr/>
          </p:nvSpPr>
          <p:spPr>
            <a:xfrm>
              <a:off x="7003688" y="2636839"/>
              <a:ext cx="537853" cy="826237"/>
            </a:xfrm>
            <a:custGeom>
              <a:avLst/>
              <a:gdLst/>
              <a:ahLst/>
              <a:cxnLst/>
              <a:rect l="l" t="t" r="r" b="b"/>
              <a:pathLst>
                <a:path w="18313" h="28132" extrusionOk="0">
                  <a:moveTo>
                    <a:pt x="18137" y="0"/>
                  </a:moveTo>
                  <a:cubicBezTo>
                    <a:pt x="18131" y="0"/>
                    <a:pt x="18126" y="1"/>
                    <a:pt x="18120" y="1"/>
                  </a:cubicBezTo>
                  <a:cubicBezTo>
                    <a:pt x="18039" y="11"/>
                    <a:pt x="17976" y="78"/>
                    <a:pt x="17971" y="161"/>
                  </a:cubicBezTo>
                  <a:cubicBezTo>
                    <a:pt x="17948" y="574"/>
                    <a:pt x="17859" y="1709"/>
                    <a:pt x="17542" y="3348"/>
                  </a:cubicBezTo>
                  <a:cubicBezTo>
                    <a:pt x="17540" y="3352"/>
                    <a:pt x="17533" y="3393"/>
                    <a:pt x="17533" y="3396"/>
                  </a:cubicBezTo>
                  <a:cubicBezTo>
                    <a:pt x="17016" y="6037"/>
                    <a:pt x="15874" y="10090"/>
                    <a:pt x="13359" y="14419"/>
                  </a:cubicBezTo>
                  <a:lnTo>
                    <a:pt x="13339" y="14473"/>
                  </a:lnTo>
                  <a:lnTo>
                    <a:pt x="13324" y="14496"/>
                  </a:lnTo>
                  <a:cubicBezTo>
                    <a:pt x="13318" y="14500"/>
                    <a:pt x="13305" y="14513"/>
                    <a:pt x="13302" y="14520"/>
                  </a:cubicBezTo>
                  <a:cubicBezTo>
                    <a:pt x="11196" y="18116"/>
                    <a:pt x="8472" y="21326"/>
                    <a:pt x="5208" y="24055"/>
                  </a:cubicBezTo>
                  <a:lnTo>
                    <a:pt x="5185" y="24079"/>
                  </a:lnTo>
                  <a:cubicBezTo>
                    <a:pt x="3634" y="25369"/>
                    <a:pt x="1953" y="26561"/>
                    <a:pt x="183" y="27629"/>
                  </a:cubicBezTo>
                  <a:cubicBezTo>
                    <a:pt x="88" y="27686"/>
                    <a:pt x="22" y="27786"/>
                    <a:pt x="9" y="27890"/>
                  </a:cubicBezTo>
                  <a:cubicBezTo>
                    <a:pt x="1" y="27964"/>
                    <a:pt x="22" y="28031"/>
                    <a:pt x="68" y="28075"/>
                  </a:cubicBezTo>
                  <a:cubicBezTo>
                    <a:pt x="81" y="28089"/>
                    <a:pt x="96" y="28099"/>
                    <a:pt x="115" y="28109"/>
                  </a:cubicBezTo>
                  <a:cubicBezTo>
                    <a:pt x="144" y="28124"/>
                    <a:pt x="177" y="28132"/>
                    <a:pt x="213" y="28132"/>
                  </a:cubicBezTo>
                  <a:cubicBezTo>
                    <a:pt x="261" y="28132"/>
                    <a:pt x="312" y="28118"/>
                    <a:pt x="360" y="28092"/>
                  </a:cubicBezTo>
                  <a:cubicBezTo>
                    <a:pt x="2026" y="27200"/>
                    <a:pt x="16680" y="18847"/>
                    <a:pt x="18309" y="185"/>
                  </a:cubicBezTo>
                  <a:cubicBezTo>
                    <a:pt x="18312" y="135"/>
                    <a:pt x="18295" y="85"/>
                    <a:pt x="18258" y="50"/>
                  </a:cubicBezTo>
                  <a:cubicBezTo>
                    <a:pt x="18245" y="37"/>
                    <a:pt x="18231" y="27"/>
                    <a:pt x="18217" y="20"/>
                  </a:cubicBezTo>
                  <a:cubicBezTo>
                    <a:pt x="18193" y="7"/>
                    <a:pt x="18165" y="0"/>
                    <a:pt x="18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8"/>
            <p:cNvSpPr/>
            <p:nvPr/>
          </p:nvSpPr>
          <p:spPr>
            <a:xfrm>
              <a:off x="7214124" y="3210700"/>
              <a:ext cx="508659" cy="120035"/>
            </a:xfrm>
            <a:custGeom>
              <a:avLst/>
              <a:gdLst/>
              <a:ahLst/>
              <a:cxnLst/>
              <a:rect l="l" t="t" r="r" b="b"/>
              <a:pathLst>
                <a:path w="17319" h="4087" extrusionOk="0">
                  <a:moveTo>
                    <a:pt x="9576" y="0"/>
                  </a:moveTo>
                  <a:cubicBezTo>
                    <a:pt x="6780" y="0"/>
                    <a:pt x="3488" y="897"/>
                    <a:pt x="28" y="3698"/>
                  </a:cubicBezTo>
                  <a:cubicBezTo>
                    <a:pt x="8" y="3711"/>
                    <a:pt x="1" y="3739"/>
                    <a:pt x="8" y="3764"/>
                  </a:cubicBezTo>
                  <a:cubicBezTo>
                    <a:pt x="11" y="3779"/>
                    <a:pt x="23" y="3793"/>
                    <a:pt x="39" y="3802"/>
                  </a:cubicBezTo>
                  <a:cubicBezTo>
                    <a:pt x="46" y="3805"/>
                    <a:pt x="51" y="3808"/>
                    <a:pt x="59" y="3809"/>
                  </a:cubicBezTo>
                  <a:cubicBezTo>
                    <a:pt x="1194" y="4006"/>
                    <a:pt x="2488" y="4086"/>
                    <a:pt x="3847" y="4086"/>
                  </a:cubicBezTo>
                  <a:cubicBezTo>
                    <a:pt x="9284" y="4086"/>
                    <a:pt x="15763" y="2797"/>
                    <a:pt x="17264" y="2479"/>
                  </a:cubicBezTo>
                  <a:cubicBezTo>
                    <a:pt x="17290" y="2476"/>
                    <a:pt x="17307" y="2456"/>
                    <a:pt x="17314" y="2431"/>
                  </a:cubicBezTo>
                  <a:cubicBezTo>
                    <a:pt x="17318" y="2408"/>
                    <a:pt x="17309" y="2379"/>
                    <a:pt x="17288" y="2367"/>
                  </a:cubicBezTo>
                  <a:cubicBezTo>
                    <a:pt x="17010" y="2174"/>
                    <a:pt x="16545" y="1879"/>
                    <a:pt x="15911" y="1558"/>
                  </a:cubicBezTo>
                  <a:cubicBezTo>
                    <a:pt x="14431" y="806"/>
                    <a:pt x="12227" y="0"/>
                    <a:pt x="9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8"/>
            <p:cNvSpPr/>
            <p:nvPr/>
          </p:nvSpPr>
          <p:spPr>
            <a:xfrm>
              <a:off x="7221232" y="3288031"/>
              <a:ext cx="498145" cy="113985"/>
            </a:xfrm>
            <a:custGeom>
              <a:avLst/>
              <a:gdLst/>
              <a:ahLst/>
              <a:cxnLst/>
              <a:rect l="l" t="t" r="r" b="b"/>
              <a:pathLst>
                <a:path w="16961" h="3881" extrusionOk="0">
                  <a:moveTo>
                    <a:pt x="16890" y="0"/>
                  </a:moveTo>
                  <a:cubicBezTo>
                    <a:pt x="16886" y="0"/>
                    <a:pt x="16882" y="1"/>
                    <a:pt x="16878" y="1"/>
                  </a:cubicBezTo>
                  <a:cubicBezTo>
                    <a:pt x="15402" y="308"/>
                    <a:pt x="8949" y="1573"/>
                    <a:pt x="3558" y="1573"/>
                  </a:cubicBezTo>
                  <a:cubicBezTo>
                    <a:pt x="2318" y="1573"/>
                    <a:pt x="1135" y="1506"/>
                    <a:pt x="81" y="1346"/>
                  </a:cubicBezTo>
                  <a:cubicBezTo>
                    <a:pt x="49" y="1346"/>
                    <a:pt x="21" y="1361"/>
                    <a:pt x="11" y="1388"/>
                  </a:cubicBezTo>
                  <a:cubicBezTo>
                    <a:pt x="1" y="1417"/>
                    <a:pt x="9" y="1447"/>
                    <a:pt x="35" y="1465"/>
                  </a:cubicBezTo>
                  <a:cubicBezTo>
                    <a:pt x="230" y="1589"/>
                    <a:pt x="506" y="1764"/>
                    <a:pt x="851" y="1957"/>
                  </a:cubicBezTo>
                  <a:cubicBezTo>
                    <a:pt x="1018" y="2049"/>
                    <a:pt x="1198" y="2146"/>
                    <a:pt x="1392" y="2244"/>
                  </a:cubicBezTo>
                  <a:cubicBezTo>
                    <a:pt x="2944" y="3032"/>
                    <a:pt x="5230" y="3881"/>
                    <a:pt x="7883" y="3881"/>
                  </a:cubicBezTo>
                  <a:cubicBezTo>
                    <a:pt x="10605" y="3881"/>
                    <a:pt x="13713" y="2988"/>
                    <a:pt x="16808" y="221"/>
                  </a:cubicBezTo>
                  <a:cubicBezTo>
                    <a:pt x="16850" y="185"/>
                    <a:pt x="16891" y="149"/>
                    <a:pt x="16934" y="109"/>
                  </a:cubicBezTo>
                  <a:cubicBezTo>
                    <a:pt x="16955" y="92"/>
                    <a:pt x="16961" y="62"/>
                    <a:pt x="16949" y="35"/>
                  </a:cubicBezTo>
                  <a:cubicBezTo>
                    <a:pt x="16942" y="23"/>
                    <a:pt x="16932" y="14"/>
                    <a:pt x="16921" y="8"/>
                  </a:cubicBezTo>
                  <a:cubicBezTo>
                    <a:pt x="16910" y="3"/>
                    <a:pt x="16900" y="0"/>
                    <a:pt x="168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8"/>
            <p:cNvSpPr/>
            <p:nvPr/>
          </p:nvSpPr>
          <p:spPr>
            <a:xfrm>
              <a:off x="6978606" y="2882167"/>
              <a:ext cx="161741" cy="440462"/>
            </a:xfrm>
            <a:custGeom>
              <a:avLst/>
              <a:gdLst/>
              <a:ahLst/>
              <a:cxnLst/>
              <a:rect l="l" t="t" r="r" b="b"/>
              <a:pathLst>
                <a:path w="5507" h="14997" extrusionOk="0">
                  <a:moveTo>
                    <a:pt x="2738" y="1"/>
                  </a:moveTo>
                  <a:cubicBezTo>
                    <a:pt x="2712" y="1"/>
                    <a:pt x="2682" y="16"/>
                    <a:pt x="2671" y="42"/>
                  </a:cubicBezTo>
                  <a:cubicBezTo>
                    <a:pt x="2644" y="103"/>
                    <a:pt x="2615" y="167"/>
                    <a:pt x="2585" y="238"/>
                  </a:cubicBezTo>
                  <a:lnTo>
                    <a:pt x="2582" y="240"/>
                  </a:lnTo>
                  <a:cubicBezTo>
                    <a:pt x="1745" y="2175"/>
                    <a:pt x="0" y="7605"/>
                    <a:pt x="3727" y="12976"/>
                  </a:cubicBezTo>
                  <a:cubicBezTo>
                    <a:pt x="4195" y="13648"/>
                    <a:pt x="4744" y="14317"/>
                    <a:pt x="5392" y="14979"/>
                  </a:cubicBezTo>
                  <a:cubicBezTo>
                    <a:pt x="5398" y="14985"/>
                    <a:pt x="5402" y="14987"/>
                    <a:pt x="5408" y="14989"/>
                  </a:cubicBezTo>
                  <a:cubicBezTo>
                    <a:pt x="5416" y="14994"/>
                    <a:pt x="5426" y="14997"/>
                    <a:pt x="5436" y="14997"/>
                  </a:cubicBezTo>
                  <a:cubicBezTo>
                    <a:pt x="5449" y="14997"/>
                    <a:pt x="5463" y="14992"/>
                    <a:pt x="5473" y="14982"/>
                  </a:cubicBezTo>
                  <a:cubicBezTo>
                    <a:pt x="5500" y="14965"/>
                    <a:pt x="5506" y="14931"/>
                    <a:pt x="5492" y="14903"/>
                  </a:cubicBezTo>
                  <a:cubicBezTo>
                    <a:pt x="2678" y="9696"/>
                    <a:pt x="2713" y="2229"/>
                    <a:pt x="2792" y="68"/>
                  </a:cubicBezTo>
                  <a:cubicBezTo>
                    <a:pt x="2793" y="42"/>
                    <a:pt x="2779" y="19"/>
                    <a:pt x="2756" y="6"/>
                  </a:cubicBezTo>
                  <a:cubicBezTo>
                    <a:pt x="2750" y="5"/>
                    <a:pt x="2745" y="5"/>
                    <a:pt x="2742" y="1"/>
                  </a:cubicBezTo>
                  <a:cubicBezTo>
                    <a:pt x="2741" y="1"/>
                    <a:pt x="2740" y="1"/>
                    <a:pt x="2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8"/>
            <p:cNvSpPr/>
            <p:nvPr/>
          </p:nvSpPr>
          <p:spPr>
            <a:xfrm>
              <a:off x="7055203" y="2872152"/>
              <a:ext cx="229615" cy="464457"/>
            </a:xfrm>
            <a:custGeom>
              <a:avLst/>
              <a:gdLst/>
              <a:ahLst/>
              <a:cxnLst/>
              <a:rect l="l" t="t" r="r" b="b"/>
              <a:pathLst>
                <a:path w="7818" h="15814" extrusionOk="0">
                  <a:moveTo>
                    <a:pt x="389" y="0"/>
                  </a:moveTo>
                  <a:cubicBezTo>
                    <a:pt x="380" y="0"/>
                    <a:pt x="371" y="2"/>
                    <a:pt x="363" y="6"/>
                  </a:cubicBezTo>
                  <a:cubicBezTo>
                    <a:pt x="342" y="17"/>
                    <a:pt x="328" y="38"/>
                    <a:pt x="323" y="62"/>
                  </a:cubicBezTo>
                  <a:cubicBezTo>
                    <a:pt x="244" y="1722"/>
                    <a:pt x="0" y="10282"/>
                    <a:pt x="3340" y="15783"/>
                  </a:cubicBezTo>
                  <a:cubicBezTo>
                    <a:pt x="3345" y="15793"/>
                    <a:pt x="3354" y="15800"/>
                    <a:pt x="3364" y="15806"/>
                  </a:cubicBezTo>
                  <a:cubicBezTo>
                    <a:pt x="3374" y="15812"/>
                    <a:pt x="3384" y="15813"/>
                    <a:pt x="3395" y="15813"/>
                  </a:cubicBezTo>
                  <a:cubicBezTo>
                    <a:pt x="3418" y="15812"/>
                    <a:pt x="3439" y="15799"/>
                    <a:pt x="3449" y="15778"/>
                  </a:cubicBezTo>
                  <a:cubicBezTo>
                    <a:pt x="4240" y="14205"/>
                    <a:pt x="7817" y="6064"/>
                    <a:pt x="430" y="14"/>
                  </a:cubicBezTo>
                  <a:lnTo>
                    <a:pt x="416" y="7"/>
                  </a:lnTo>
                  <a:cubicBezTo>
                    <a:pt x="408" y="2"/>
                    <a:pt x="398" y="0"/>
                    <a:pt x="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8"/>
            <p:cNvSpPr/>
            <p:nvPr/>
          </p:nvSpPr>
          <p:spPr>
            <a:xfrm>
              <a:off x="6998460" y="2631846"/>
              <a:ext cx="548309" cy="836340"/>
            </a:xfrm>
            <a:custGeom>
              <a:avLst/>
              <a:gdLst/>
              <a:ahLst/>
              <a:cxnLst/>
              <a:rect l="l" t="t" r="r" b="b"/>
              <a:pathLst>
                <a:path w="18669" h="28476" extrusionOk="0">
                  <a:moveTo>
                    <a:pt x="18323" y="218"/>
                  </a:moveTo>
                  <a:cubicBezTo>
                    <a:pt x="18355" y="218"/>
                    <a:pt x="18383" y="231"/>
                    <a:pt x="18405" y="254"/>
                  </a:cubicBezTo>
                  <a:cubicBezTo>
                    <a:pt x="18432" y="281"/>
                    <a:pt x="18446" y="316"/>
                    <a:pt x="18443" y="353"/>
                  </a:cubicBezTo>
                  <a:cubicBezTo>
                    <a:pt x="16816" y="18988"/>
                    <a:pt x="2181" y="27333"/>
                    <a:pt x="518" y="28223"/>
                  </a:cubicBezTo>
                  <a:cubicBezTo>
                    <a:pt x="476" y="28245"/>
                    <a:pt x="434" y="28255"/>
                    <a:pt x="395" y="28255"/>
                  </a:cubicBezTo>
                  <a:cubicBezTo>
                    <a:pt x="350" y="28255"/>
                    <a:pt x="310" y="28241"/>
                    <a:pt x="280" y="28212"/>
                  </a:cubicBezTo>
                  <a:cubicBezTo>
                    <a:pt x="232" y="28165"/>
                    <a:pt x="232" y="28101"/>
                    <a:pt x="236" y="28065"/>
                  </a:cubicBezTo>
                  <a:cubicBezTo>
                    <a:pt x="246" y="27976"/>
                    <a:pt x="303" y="27889"/>
                    <a:pt x="387" y="27839"/>
                  </a:cubicBezTo>
                  <a:cubicBezTo>
                    <a:pt x="16757" y="17971"/>
                    <a:pt x="18097" y="2112"/>
                    <a:pt x="18197" y="335"/>
                  </a:cubicBezTo>
                  <a:cubicBezTo>
                    <a:pt x="18201" y="275"/>
                    <a:pt x="18245" y="227"/>
                    <a:pt x="18305" y="220"/>
                  </a:cubicBezTo>
                  <a:cubicBezTo>
                    <a:pt x="18311" y="219"/>
                    <a:pt x="18317" y="218"/>
                    <a:pt x="18323" y="218"/>
                  </a:cubicBezTo>
                  <a:close/>
                  <a:moveTo>
                    <a:pt x="18319" y="1"/>
                  </a:moveTo>
                  <a:cubicBezTo>
                    <a:pt x="18305" y="1"/>
                    <a:pt x="18291" y="1"/>
                    <a:pt x="18277" y="3"/>
                  </a:cubicBezTo>
                  <a:cubicBezTo>
                    <a:pt x="18111" y="22"/>
                    <a:pt x="17985" y="156"/>
                    <a:pt x="17976" y="324"/>
                  </a:cubicBezTo>
                  <a:cubicBezTo>
                    <a:pt x="17878" y="2087"/>
                    <a:pt x="16545" y="17842"/>
                    <a:pt x="272" y="27652"/>
                  </a:cubicBezTo>
                  <a:cubicBezTo>
                    <a:pt x="129" y="27738"/>
                    <a:pt x="32" y="27882"/>
                    <a:pt x="15" y="28040"/>
                  </a:cubicBezTo>
                  <a:cubicBezTo>
                    <a:pt x="1" y="28166"/>
                    <a:pt x="41" y="28288"/>
                    <a:pt x="125" y="28369"/>
                  </a:cubicBezTo>
                  <a:cubicBezTo>
                    <a:pt x="197" y="28440"/>
                    <a:pt x="293" y="28476"/>
                    <a:pt x="394" y="28476"/>
                  </a:cubicBezTo>
                  <a:cubicBezTo>
                    <a:pt x="468" y="28476"/>
                    <a:pt x="546" y="28457"/>
                    <a:pt x="620" y="28417"/>
                  </a:cubicBezTo>
                  <a:cubicBezTo>
                    <a:pt x="2295" y="27521"/>
                    <a:pt x="17022" y="19123"/>
                    <a:pt x="18660" y="373"/>
                  </a:cubicBezTo>
                  <a:cubicBezTo>
                    <a:pt x="18668" y="269"/>
                    <a:pt x="18631" y="170"/>
                    <a:pt x="18557" y="97"/>
                  </a:cubicBezTo>
                  <a:cubicBezTo>
                    <a:pt x="18492" y="36"/>
                    <a:pt x="18407" y="1"/>
                    <a:pt x="18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8"/>
            <p:cNvSpPr/>
            <p:nvPr/>
          </p:nvSpPr>
          <p:spPr>
            <a:xfrm>
              <a:off x="7373662" y="2108913"/>
              <a:ext cx="301894" cy="629957"/>
            </a:xfrm>
            <a:custGeom>
              <a:avLst/>
              <a:gdLst/>
              <a:ahLst/>
              <a:cxnLst/>
              <a:rect l="l" t="t" r="r" b="b"/>
              <a:pathLst>
                <a:path w="10279" h="21449" extrusionOk="0">
                  <a:moveTo>
                    <a:pt x="5648" y="1"/>
                  </a:moveTo>
                  <a:cubicBezTo>
                    <a:pt x="5647" y="1"/>
                    <a:pt x="5646" y="1"/>
                    <a:pt x="5644" y="1"/>
                  </a:cubicBezTo>
                  <a:cubicBezTo>
                    <a:pt x="5608" y="2"/>
                    <a:pt x="5577" y="21"/>
                    <a:pt x="5557" y="49"/>
                  </a:cubicBezTo>
                  <a:cubicBezTo>
                    <a:pt x="5533" y="85"/>
                    <a:pt x="3069" y="3746"/>
                    <a:pt x="1752" y="8181"/>
                  </a:cubicBezTo>
                  <a:cubicBezTo>
                    <a:pt x="0" y="14077"/>
                    <a:pt x="1061" y="18657"/>
                    <a:pt x="4818" y="21427"/>
                  </a:cubicBezTo>
                  <a:cubicBezTo>
                    <a:pt x="4838" y="21441"/>
                    <a:pt x="4861" y="21448"/>
                    <a:pt x="4885" y="21448"/>
                  </a:cubicBezTo>
                  <a:cubicBezTo>
                    <a:pt x="4918" y="21448"/>
                    <a:pt x="4951" y="21432"/>
                    <a:pt x="4973" y="21407"/>
                  </a:cubicBezTo>
                  <a:cubicBezTo>
                    <a:pt x="5009" y="21358"/>
                    <a:pt x="4999" y="21290"/>
                    <a:pt x="4951" y="21254"/>
                  </a:cubicBezTo>
                  <a:cubicBezTo>
                    <a:pt x="306" y="17831"/>
                    <a:pt x="762" y="12293"/>
                    <a:pt x="1961" y="8249"/>
                  </a:cubicBezTo>
                  <a:cubicBezTo>
                    <a:pt x="3129" y="4310"/>
                    <a:pt x="5213" y="984"/>
                    <a:pt x="5655" y="301"/>
                  </a:cubicBezTo>
                  <a:cubicBezTo>
                    <a:pt x="10040" y="6088"/>
                    <a:pt x="9737" y="11383"/>
                    <a:pt x="8703" y="14815"/>
                  </a:cubicBezTo>
                  <a:cubicBezTo>
                    <a:pt x="7572" y="18567"/>
                    <a:pt x="5351" y="20973"/>
                    <a:pt x="5328" y="20995"/>
                  </a:cubicBezTo>
                  <a:cubicBezTo>
                    <a:pt x="5287" y="21041"/>
                    <a:pt x="5288" y="21109"/>
                    <a:pt x="5334" y="21151"/>
                  </a:cubicBezTo>
                  <a:cubicBezTo>
                    <a:pt x="5355" y="21170"/>
                    <a:pt x="5382" y="21180"/>
                    <a:pt x="5409" y="21180"/>
                  </a:cubicBezTo>
                  <a:cubicBezTo>
                    <a:pt x="5438" y="21180"/>
                    <a:pt x="5467" y="21169"/>
                    <a:pt x="5487" y="21145"/>
                  </a:cubicBezTo>
                  <a:cubicBezTo>
                    <a:pt x="5509" y="21121"/>
                    <a:pt x="7763" y="18685"/>
                    <a:pt x="8910" y="14886"/>
                  </a:cubicBezTo>
                  <a:cubicBezTo>
                    <a:pt x="9969" y="11378"/>
                    <a:pt x="10278" y="5955"/>
                    <a:pt x="5735" y="44"/>
                  </a:cubicBezTo>
                  <a:cubicBezTo>
                    <a:pt x="5715" y="16"/>
                    <a:pt x="5681" y="1"/>
                    <a:pt x="56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8"/>
            <p:cNvSpPr/>
            <p:nvPr/>
          </p:nvSpPr>
          <p:spPr>
            <a:xfrm>
              <a:off x="7451992" y="2736404"/>
              <a:ext cx="499231" cy="264712"/>
            </a:xfrm>
            <a:custGeom>
              <a:avLst/>
              <a:gdLst/>
              <a:ahLst/>
              <a:cxnLst/>
              <a:rect l="l" t="t" r="r" b="b"/>
              <a:pathLst>
                <a:path w="16998" h="9013" extrusionOk="0">
                  <a:moveTo>
                    <a:pt x="13285" y="220"/>
                  </a:moveTo>
                  <a:cubicBezTo>
                    <a:pt x="15042" y="220"/>
                    <a:pt x="16336" y="527"/>
                    <a:pt x="16727" y="633"/>
                  </a:cubicBezTo>
                  <a:cubicBezTo>
                    <a:pt x="13954" y="6342"/>
                    <a:pt x="9621" y="8128"/>
                    <a:pt x="6463" y="8616"/>
                  </a:cubicBezTo>
                  <a:cubicBezTo>
                    <a:pt x="5640" y="8744"/>
                    <a:pt x="4851" y="8792"/>
                    <a:pt x="4128" y="8792"/>
                  </a:cubicBezTo>
                  <a:cubicBezTo>
                    <a:pt x="2190" y="8792"/>
                    <a:pt x="718" y="8444"/>
                    <a:pt x="281" y="8329"/>
                  </a:cubicBezTo>
                  <a:cubicBezTo>
                    <a:pt x="3497" y="2721"/>
                    <a:pt x="7806" y="931"/>
                    <a:pt x="10865" y="419"/>
                  </a:cubicBezTo>
                  <a:cubicBezTo>
                    <a:pt x="11731" y="274"/>
                    <a:pt x="12549" y="220"/>
                    <a:pt x="13285" y="220"/>
                  </a:cubicBezTo>
                  <a:close/>
                  <a:moveTo>
                    <a:pt x="13281" y="0"/>
                  </a:moveTo>
                  <a:cubicBezTo>
                    <a:pt x="12538" y="0"/>
                    <a:pt x="11714" y="54"/>
                    <a:pt x="10841" y="200"/>
                  </a:cubicBezTo>
                  <a:cubicBezTo>
                    <a:pt x="7709" y="721"/>
                    <a:pt x="3289" y="2558"/>
                    <a:pt x="21" y="8343"/>
                  </a:cubicBezTo>
                  <a:cubicBezTo>
                    <a:pt x="4" y="8372"/>
                    <a:pt x="1" y="8407"/>
                    <a:pt x="13" y="8437"/>
                  </a:cubicBezTo>
                  <a:cubicBezTo>
                    <a:pt x="26" y="8467"/>
                    <a:pt x="51" y="8493"/>
                    <a:pt x="83" y="8501"/>
                  </a:cubicBezTo>
                  <a:cubicBezTo>
                    <a:pt x="106" y="8508"/>
                    <a:pt x="1781" y="9012"/>
                    <a:pt x="4128" y="9012"/>
                  </a:cubicBezTo>
                  <a:cubicBezTo>
                    <a:pt x="4860" y="9012"/>
                    <a:pt x="5657" y="8964"/>
                    <a:pt x="6489" y="8834"/>
                  </a:cubicBezTo>
                  <a:cubicBezTo>
                    <a:pt x="9725" y="8336"/>
                    <a:pt x="14169" y="6503"/>
                    <a:pt x="16983" y="610"/>
                  </a:cubicBezTo>
                  <a:cubicBezTo>
                    <a:pt x="16998" y="582"/>
                    <a:pt x="16998" y="547"/>
                    <a:pt x="16986" y="519"/>
                  </a:cubicBezTo>
                  <a:cubicBezTo>
                    <a:pt x="16973" y="490"/>
                    <a:pt x="16948" y="468"/>
                    <a:pt x="16918" y="458"/>
                  </a:cubicBezTo>
                  <a:cubicBezTo>
                    <a:pt x="16898" y="451"/>
                    <a:pt x="15427" y="0"/>
                    <a:pt x="13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8"/>
            <p:cNvSpPr/>
            <p:nvPr/>
          </p:nvSpPr>
          <p:spPr>
            <a:xfrm>
              <a:off x="7158380" y="2570169"/>
              <a:ext cx="266591" cy="494356"/>
            </a:xfrm>
            <a:custGeom>
              <a:avLst/>
              <a:gdLst/>
              <a:ahLst/>
              <a:cxnLst/>
              <a:rect l="l" t="t" r="r" b="b"/>
              <a:pathLst>
                <a:path w="9077" h="16832" extrusionOk="0">
                  <a:moveTo>
                    <a:pt x="1071" y="267"/>
                  </a:moveTo>
                  <a:cubicBezTo>
                    <a:pt x="6526" y="3158"/>
                    <a:pt x="8102" y="7441"/>
                    <a:pt x="8462" y="10535"/>
                  </a:cubicBezTo>
                  <a:cubicBezTo>
                    <a:pt x="8806" y="13500"/>
                    <a:pt x="8131" y="15970"/>
                    <a:pt x="7953" y="16554"/>
                  </a:cubicBezTo>
                  <a:cubicBezTo>
                    <a:pt x="2612" y="13234"/>
                    <a:pt x="1030" y="8974"/>
                    <a:pt x="645" y="5974"/>
                  </a:cubicBezTo>
                  <a:cubicBezTo>
                    <a:pt x="275" y="3101"/>
                    <a:pt x="903" y="809"/>
                    <a:pt x="1071" y="267"/>
                  </a:cubicBezTo>
                  <a:close/>
                  <a:moveTo>
                    <a:pt x="1005" y="0"/>
                  </a:moveTo>
                  <a:cubicBezTo>
                    <a:pt x="992" y="0"/>
                    <a:pt x="979" y="3"/>
                    <a:pt x="966" y="7"/>
                  </a:cubicBezTo>
                  <a:cubicBezTo>
                    <a:pt x="937" y="20"/>
                    <a:pt x="915" y="42"/>
                    <a:pt x="903" y="74"/>
                  </a:cubicBezTo>
                  <a:cubicBezTo>
                    <a:pt x="895" y="98"/>
                    <a:pt x="0" y="2663"/>
                    <a:pt x="426" y="5992"/>
                  </a:cubicBezTo>
                  <a:cubicBezTo>
                    <a:pt x="819" y="9064"/>
                    <a:pt x="2446" y="13435"/>
                    <a:pt x="7958" y="16816"/>
                  </a:cubicBezTo>
                  <a:cubicBezTo>
                    <a:pt x="7975" y="16826"/>
                    <a:pt x="7995" y="16831"/>
                    <a:pt x="8015" y="16831"/>
                  </a:cubicBezTo>
                  <a:cubicBezTo>
                    <a:pt x="8028" y="16831"/>
                    <a:pt x="8040" y="16830"/>
                    <a:pt x="8051" y="16826"/>
                  </a:cubicBezTo>
                  <a:cubicBezTo>
                    <a:pt x="8081" y="16816"/>
                    <a:pt x="8106" y="16790"/>
                    <a:pt x="8116" y="16759"/>
                  </a:cubicBezTo>
                  <a:cubicBezTo>
                    <a:pt x="8125" y="16730"/>
                    <a:pt x="9076" y="13952"/>
                    <a:pt x="8679" y="10520"/>
                  </a:cubicBezTo>
                  <a:cubicBezTo>
                    <a:pt x="8314" y="7347"/>
                    <a:pt x="6692" y="2950"/>
                    <a:pt x="1057" y="13"/>
                  </a:cubicBezTo>
                  <a:cubicBezTo>
                    <a:pt x="1041" y="4"/>
                    <a:pt x="1023" y="0"/>
                    <a:pt x="10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8"/>
            <p:cNvSpPr/>
            <p:nvPr/>
          </p:nvSpPr>
          <p:spPr>
            <a:xfrm>
              <a:off x="7204168" y="3205296"/>
              <a:ext cx="528895" cy="202154"/>
            </a:xfrm>
            <a:custGeom>
              <a:avLst/>
              <a:gdLst/>
              <a:ahLst/>
              <a:cxnLst/>
              <a:rect l="l" t="t" r="r" b="b"/>
              <a:pathLst>
                <a:path w="18008" h="6883" extrusionOk="0">
                  <a:moveTo>
                    <a:pt x="9975" y="222"/>
                  </a:moveTo>
                  <a:cubicBezTo>
                    <a:pt x="10920" y="222"/>
                    <a:pt x="11782" y="324"/>
                    <a:pt x="12539" y="476"/>
                  </a:cubicBezTo>
                  <a:cubicBezTo>
                    <a:pt x="15337" y="1034"/>
                    <a:pt x="17273" y="2347"/>
                    <a:pt x="17725" y="2676"/>
                  </a:cubicBezTo>
                  <a:cubicBezTo>
                    <a:pt x="14437" y="5774"/>
                    <a:pt x="11129" y="6665"/>
                    <a:pt x="8413" y="6665"/>
                  </a:cubicBezTo>
                  <a:cubicBezTo>
                    <a:pt x="7435" y="6665"/>
                    <a:pt x="6534" y="6549"/>
                    <a:pt x="5739" y="6380"/>
                  </a:cubicBezTo>
                  <a:cubicBezTo>
                    <a:pt x="2862" y="5768"/>
                    <a:pt x="777" y="4358"/>
                    <a:pt x="288" y="4003"/>
                  </a:cubicBezTo>
                  <a:cubicBezTo>
                    <a:pt x="3873" y="1062"/>
                    <a:pt x="7268" y="222"/>
                    <a:pt x="9975" y="222"/>
                  </a:cubicBezTo>
                  <a:close/>
                  <a:moveTo>
                    <a:pt x="9973" y="1"/>
                  </a:moveTo>
                  <a:cubicBezTo>
                    <a:pt x="7196" y="1"/>
                    <a:pt x="3710" y="869"/>
                    <a:pt x="41" y="3922"/>
                  </a:cubicBezTo>
                  <a:cubicBezTo>
                    <a:pt x="15" y="3943"/>
                    <a:pt x="1" y="3973"/>
                    <a:pt x="1" y="4007"/>
                  </a:cubicBezTo>
                  <a:cubicBezTo>
                    <a:pt x="2" y="4042"/>
                    <a:pt x="18" y="4073"/>
                    <a:pt x="43" y="4093"/>
                  </a:cubicBezTo>
                  <a:cubicBezTo>
                    <a:pt x="65" y="4111"/>
                    <a:pt x="2351" y="5880"/>
                    <a:pt x="5686" y="6591"/>
                  </a:cubicBezTo>
                  <a:cubicBezTo>
                    <a:pt x="6498" y="6764"/>
                    <a:pt x="7418" y="6883"/>
                    <a:pt x="8416" y="6883"/>
                  </a:cubicBezTo>
                  <a:cubicBezTo>
                    <a:pt x="11204" y="6883"/>
                    <a:pt x="14604" y="5961"/>
                    <a:pt x="17972" y="2741"/>
                  </a:cubicBezTo>
                  <a:cubicBezTo>
                    <a:pt x="17995" y="2720"/>
                    <a:pt x="18007" y="2690"/>
                    <a:pt x="18006" y="2659"/>
                  </a:cubicBezTo>
                  <a:cubicBezTo>
                    <a:pt x="18003" y="2627"/>
                    <a:pt x="17989" y="2598"/>
                    <a:pt x="17965" y="2578"/>
                  </a:cubicBezTo>
                  <a:cubicBezTo>
                    <a:pt x="17943" y="2560"/>
                    <a:pt x="15837" y="911"/>
                    <a:pt x="12591" y="261"/>
                  </a:cubicBezTo>
                  <a:cubicBezTo>
                    <a:pt x="11819" y="106"/>
                    <a:pt x="10939" y="1"/>
                    <a:pt x="9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8"/>
            <p:cNvSpPr/>
            <p:nvPr/>
          </p:nvSpPr>
          <p:spPr>
            <a:xfrm>
              <a:off x="6914315" y="2863311"/>
              <a:ext cx="299457" cy="482285"/>
            </a:xfrm>
            <a:custGeom>
              <a:avLst/>
              <a:gdLst/>
              <a:ahLst/>
              <a:cxnLst/>
              <a:rect l="l" t="t" r="r" b="b"/>
              <a:pathLst>
                <a:path w="10196" h="16421" extrusionOk="0">
                  <a:moveTo>
                    <a:pt x="5109" y="278"/>
                  </a:moveTo>
                  <a:lnTo>
                    <a:pt x="5109" y="278"/>
                  </a:lnTo>
                  <a:cubicBezTo>
                    <a:pt x="9368" y="3714"/>
                    <a:pt x="9968" y="7849"/>
                    <a:pt x="9719" y="10724"/>
                  </a:cubicBezTo>
                  <a:cubicBezTo>
                    <a:pt x="9478" y="13465"/>
                    <a:pt x="8441" y="15613"/>
                    <a:pt x="8168" y="16136"/>
                  </a:cubicBezTo>
                  <a:cubicBezTo>
                    <a:pt x="812" y="9266"/>
                    <a:pt x="4569" y="1316"/>
                    <a:pt x="5109" y="278"/>
                  </a:cubicBezTo>
                  <a:close/>
                  <a:moveTo>
                    <a:pt x="5071" y="1"/>
                  </a:moveTo>
                  <a:cubicBezTo>
                    <a:pt x="5065" y="1"/>
                    <a:pt x="5059" y="1"/>
                    <a:pt x="5053" y="2"/>
                  </a:cubicBezTo>
                  <a:cubicBezTo>
                    <a:pt x="5021" y="9"/>
                    <a:pt x="4995" y="27"/>
                    <a:pt x="4978" y="56"/>
                  </a:cubicBezTo>
                  <a:cubicBezTo>
                    <a:pt x="4927" y="143"/>
                    <a:pt x="1" y="8924"/>
                    <a:pt x="8122" y="16392"/>
                  </a:cubicBezTo>
                  <a:cubicBezTo>
                    <a:pt x="8144" y="16410"/>
                    <a:pt x="8171" y="16420"/>
                    <a:pt x="8196" y="16420"/>
                  </a:cubicBezTo>
                  <a:cubicBezTo>
                    <a:pt x="8202" y="16420"/>
                    <a:pt x="8208" y="16420"/>
                    <a:pt x="8215" y="16419"/>
                  </a:cubicBezTo>
                  <a:cubicBezTo>
                    <a:pt x="8249" y="16415"/>
                    <a:pt x="8278" y="16393"/>
                    <a:pt x="8293" y="16365"/>
                  </a:cubicBezTo>
                  <a:cubicBezTo>
                    <a:pt x="8308" y="16341"/>
                    <a:pt x="9655" y="13942"/>
                    <a:pt x="9937" y="10750"/>
                  </a:cubicBezTo>
                  <a:cubicBezTo>
                    <a:pt x="10196" y="7797"/>
                    <a:pt x="9575" y="3539"/>
                    <a:pt x="5142" y="23"/>
                  </a:cubicBezTo>
                  <a:cubicBezTo>
                    <a:pt x="5122" y="8"/>
                    <a:pt x="5097" y="1"/>
                    <a:pt x="50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8"/>
            <p:cNvSpPr/>
            <p:nvPr/>
          </p:nvSpPr>
          <p:spPr>
            <a:xfrm>
              <a:off x="7203874" y="3280307"/>
              <a:ext cx="529365" cy="55451"/>
            </a:xfrm>
            <a:custGeom>
              <a:avLst/>
              <a:gdLst/>
              <a:ahLst/>
              <a:cxnLst/>
              <a:rect l="l" t="t" r="r" b="b"/>
              <a:pathLst>
                <a:path w="18024" h="1888" extrusionOk="0">
                  <a:moveTo>
                    <a:pt x="17902" y="0"/>
                  </a:moveTo>
                  <a:cubicBezTo>
                    <a:pt x="17895" y="0"/>
                    <a:pt x="17888" y="1"/>
                    <a:pt x="17881" y="2"/>
                  </a:cubicBezTo>
                  <a:cubicBezTo>
                    <a:pt x="17787" y="24"/>
                    <a:pt x="10297" y="1669"/>
                    <a:pt x="4167" y="1669"/>
                  </a:cubicBezTo>
                  <a:cubicBezTo>
                    <a:pt x="2708" y="1669"/>
                    <a:pt x="1326" y="1576"/>
                    <a:pt x="139" y="1345"/>
                  </a:cubicBezTo>
                  <a:cubicBezTo>
                    <a:pt x="132" y="1344"/>
                    <a:pt x="125" y="1343"/>
                    <a:pt x="118" y="1343"/>
                  </a:cubicBezTo>
                  <a:cubicBezTo>
                    <a:pt x="67" y="1343"/>
                    <a:pt x="21" y="1380"/>
                    <a:pt x="11" y="1432"/>
                  </a:cubicBezTo>
                  <a:cubicBezTo>
                    <a:pt x="1" y="1490"/>
                    <a:pt x="39" y="1550"/>
                    <a:pt x="99" y="1560"/>
                  </a:cubicBezTo>
                  <a:cubicBezTo>
                    <a:pt x="1298" y="1794"/>
                    <a:pt x="2694" y="1888"/>
                    <a:pt x="4166" y="1888"/>
                  </a:cubicBezTo>
                  <a:cubicBezTo>
                    <a:pt x="10327" y="1888"/>
                    <a:pt x="17836" y="239"/>
                    <a:pt x="17926" y="216"/>
                  </a:cubicBezTo>
                  <a:cubicBezTo>
                    <a:pt x="17986" y="204"/>
                    <a:pt x="18023" y="145"/>
                    <a:pt x="18010" y="86"/>
                  </a:cubicBezTo>
                  <a:cubicBezTo>
                    <a:pt x="17999" y="35"/>
                    <a:pt x="17953" y="0"/>
                    <a:pt x="17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8"/>
            <p:cNvSpPr/>
            <p:nvPr/>
          </p:nvSpPr>
          <p:spPr>
            <a:xfrm>
              <a:off x="7039754" y="2863253"/>
              <a:ext cx="118978" cy="482344"/>
            </a:xfrm>
            <a:custGeom>
              <a:avLst/>
              <a:gdLst/>
              <a:ahLst/>
              <a:cxnLst/>
              <a:rect l="l" t="t" r="r" b="b"/>
              <a:pathLst>
                <a:path w="4051" h="16423" extrusionOk="0">
                  <a:moveTo>
                    <a:pt x="803" y="1"/>
                  </a:moveTo>
                  <a:cubicBezTo>
                    <a:pt x="748" y="1"/>
                    <a:pt x="697" y="45"/>
                    <a:pt x="693" y="102"/>
                  </a:cubicBezTo>
                  <a:cubicBezTo>
                    <a:pt x="686" y="203"/>
                    <a:pt x="1" y="10290"/>
                    <a:pt x="3833" y="16371"/>
                  </a:cubicBezTo>
                  <a:cubicBezTo>
                    <a:pt x="3854" y="16405"/>
                    <a:pt x="3890" y="16422"/>
                    <a:pt x="3925" y="16422"/>
                  </a:cubicBezTo>
                  <a:cubicBezTo>
                    <a:pt x="3945" y="16422"/>
                    <a:pt x="3965" y="16417"/>
                    <a:pt x="3985" y="16405"/>
                  </a:cubicBezTo>
                  <a:cubicBezTo>
                    <a:pt x="4037" y="16373"/>
                    <a:pt x="4051" y="16306"/>
                    <a:pt x="4018" y="16253"/>
                  </a:cubicBezTo>
                  <a:cubicBezTo>
                    <a:pt x="226" y="10235"/>
                    <a:pt x="905" y="217"/>
                    <a:pt x="912" y="118"/>
                  </a:cubicBezTo>
                  <a:cubicBezTo>
                    <a:pt x="916" y="58"/>
                    <a:pt x="871" y="4"/>
                    <a:pt x="811" y="1"/>
                  </a:cubicBezTo>
                  <a:cubicBezTo>
                    <a:pt x="808" y="1"/>
                    <a:pt x="806"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8"/>
            <p:cNvSpPr/>
            <p:nvPr/>
          </p:nvSpPr>
          <p:spPr>
            <a:xfrm>
              <a:off x="7184519" y="2570199"/>
              <a:ext cx="212874" cy="494326"/>
            </a:xfrm>
            <a:custGeom>
              <a:avLst/>
              <a:gdLst/>
              <a:ahLst/>
              <a:cxnLst/>
              <a:rect l="l" t="t" r="r" b="b"/>
              <a:pathLst>
                <a:path w="7248" h="16831" extrusionOk="0">
                  <a:moveTo>
                    <a:pt x="119" y="0"/>
                  </a:moveTo>
                  <a:cubicBezTo>
                    <a:pt x="114" y="0"/>
                    <a:pt x="109" y="1"/>
                    <a:pt x="104" y="2"/>
                  </a:cubicBezTo>
                  <a:cubicBezTo>
                    <a:pt x="43" y="9"/>
                    <a:pt x="0" y="61"/>
                    <a:pt x="8" y="123"/>
                  </a:cubicBezTo>
                  <a:cubicBezTo>
                    <a:pt x="1121" y="9547"/>
                    <a:pt x="6980" y="16721"/>
                    <a:pt x="7040" y="16792"/>
                  </a:cubicBezTo>
                  <a:cubicBezTo>
                    <a:pt x="7063" y="16816"/>
                    <a:pt x="7093" y="16830"/>
                    <a:pt x="7125" y="16830"/>
                  </a:cubicBezTo>
                  <a:cubicBezTo>
                    <a:pt x="7150" y="16830"/>
                    <a:pt x="7175" y="16822"/>
                    <a:pt x="7195" y="16808"/>
                  </a:cubicBezTo>
                  <a:cubicBezTo>
                    <a:pt x="7241" y="16768"/>
                    <a:pt x="7248" y="16699"/>
                    <a:pt x="7209" y="16652"/>
                  </a:cubicBezTo>
                  <a:cubicBezTo>
                    <a:pt x="7150" y="16581"/>
                    <a:pt x="1331" y="9459"/>
                    <a:pt x="225" y="97"/>
                  </a:cubicBezTo>
                  <a:cubicBezTo>
                    <a:pt x="219" y="42"/>
                    <a:pt x="172"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8"/>
            <p:cNvSpPr/>
            <p:nvPr/>
          </p:nvSpPr>
          <p:spPr>
            <a:xfrm>
              <a:off x="7452080" y="2749649"/>
              <a:ext cx="499349" cy="236605"/>
            </a:xfrm>
            <a:custGeom>
              <a:avLst/>
              <a:gdLst/>
              <a:ahLst/>
              <a:cxnLst/>
              <a:rect l="l" t="t" r="r" b="b"/>
              <a:pathLst>
                <a:path w="17002" h="8056" extrusionOk="0">
                  <a:moveTo>
                    <a:pt x="16880" y="1"/>
                  </a:moveTo>
                  <a:cubicBezTo>
                    <a:pt x="16855" y="1"/>
                    <a:pt x="16829" y="9"/>
                    <a:pt x="16808" y="27"/>
                  </a:cubicBezTo>
                  <a:cubicBezTo>
                    <a:pt x="16720" y="104"/>
                    <a:pt x="7778" y="7704"/>
                    <a:pt x="110" y="7835"/>
                  </a:cubicBezTo>
                  <a:cubicBezTo>
                    <a:pt x="50" y="7837"/>
                    <a:pt x="1" y="7886"/>
                    <a:pt x="2" y="7946"/>
                  </a:cubicBezTo>
                  <a:cubicBezTo>
                    <a:pt x="3" y="8007"/>
                    <a:pt x="52" y="8056"/>
                    <a:pt x="112" y="8056"/>
                  </a:cubicBezTo>
                  <a:cubicBezTo>
                    <a:pt x="7859" y="7923"/>
                    <a:pt x="16859" y="270"/>
                    <a:pt x="16950" y="195"/>
                  </a:cubicBezTo>
                  <a:cubicBezTo>
                    <a:pt x="16997" y="155"/>
                    <a:pt x="17002" y="85"/>
                    <a:pt x="16963" y="39"/>
                  </a:cubicBezTo>
                  <a:cubicBezTo>
                    <a:pt x="16941" y="14"/>
                    <a:pt x="16911" y="1"/>
                    <a:pt x="16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8"/>
            <p:cNvSpPr/>
            <p:nvPr/>
          </p:nvSpPr>
          <p:spPr>
            <a:xfrm>
              <a:off x="7536019" y="2108884"/>
              <a:ext cx="66024" cy="464105"/>
            </a:xfrm>
            <a:custGeom>
              <a:avLst/>
              <a:gdLst/>
              <a:ahLst/>
              <a:cxnLst/>
              <a:rect l="l" t="t" r="r" b="b"/>
              <a:pathLst>
                <a:path w="2248" h="15802" extrusionOk="0">
                  <a:moveTo>
                    <a:pt x="121" y="0"/>
                  </a:moveTo>
                  <a:cubicBezTo>
                    <a:pt x="113" y="0"/>
                    <a:pt x="104" y="1"/>
                    <a:pt x="95" y="3"/>
                  </a:cubicBezTo>
                  <a:cubicBezTo>
                    <a:pt x="36" y="19"/>
                    <a:pt x="1" y="77"/>
                    <a:pt x="15" y="137"/>
                  </a:cubicBezTo>
                  <a:cubicBezTo>
                    <a:pt x="35" y="218"/>
                    <a:pt x="2022" y="8424"/>
                    <a:pt x="458" y="15669"/>
                  </a:cubicBezTo>
                  <a:cubicBezTo>
                    <a:pt x="446" y="15727"/>
                    <a:pt x="484" y="15787"/>
                    <a:pt x="542" y="15798"/>
                  </a:cubicBezTo>
                  <a:cubicBezTo>
                    <a:pt x="549" y="15801"/>
                    <a:pt x="558" y="15801"/>
                    <a:pt x="565" y="15801"/>
                  </a:cubicBezTo>
                  <a:cubicBezTo>
                    <a:pt x="617" y="15801"/>
                    <a:pt x="662" y="15767"/>
                    <a:pt x="674" y="15716"/>
                  </a:cubicBezTo>
                  <a:cubicBezTo>
                    <a:pt x="2248" y="8420"/>
                    <a:pt x="249" y="166"/>
                    <a:pt x="229" y="83"/>
                  </a:cubicBezTo>
                  <a:cubicBezTo>
                    <a:pt x="215" y="33"/>
                    <a:pt x="171"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8"/>
            <p:cNvSpPr/>
            <p:nvPr/>
          </p:nvSpPr>
          <p:spPr>
            <a:xfrm>
              <a:off x="7347816" y="3298046"/>
              <a:ext cx="153106" cy="15243"/>
            </a:xfrm>
            <a:custGeom>
              <a:avLst/>
              <a:gdLst/>
              <a:ahLst/>
              <a:cxnLst/>
              <a:rect l="l" t="t" r="r" b="b"/>
              <a:pathLst>
                <a:path w="5213" h="519" extrusionOk="0">
                  <a:moveTo>
                    <a:pt x="5151" y="1"/>
                  </a:moveTo>
                  <a:cubicBezTo>
                    <a:pt x="5150" y="1"/>
                    <a:pt x="5149" y="1"/>
                    <a:pt x="5148" y="1"/>
                  </a:cubicBezTo>
                  <a:cubicBezTo>
                    <a:pt x="3461" y="181"/>
                    <a:pt x="1746" y="320"/>
                    <a:pt x="54" y="409"/>
                  </a:cubicBezTo>
                  <a:cubicBezTo>
                    <a:pt x="23" y="409"/>
                    <a:pt x="0" y="436"/>
                    <a:pt x="2" y="466"/>
                  </a:cubicBezTo>
                  <a:cubicBezTo>
                    <a:pt x="4" y="495"/>
                    <a:pt x="29" y="519"/>
                    <a:pt x="57" y="519"/>
                  </a:cubicBezTo>
                  <a:lnTo>
                    <a:pt x="59" y="519"/>
                  </a:lnTo>
                  <a:cubicBezTo>
                    <a:pt x="1753" y="428"/>
                    <a:pt x="3472" y="291"/>
                    <a:pt x="5161" y="109"/>
                  </a:cubicBezTo>
                  <a:cubicBezTo>
                    <a:pt x="5191" y="106"/>
                    <a:pt x="5212" y="79"/>
                    <a:pt x="5210" y="49"/>
                  </a:cubicBezTo>
                  <a:cubicBezTo>
                    <a:pt x="5206" y="19"/>
                    <a:pt x="5179" y="1"/>
                    <a:pt x="5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8"/>
            <p:cNvSpPr/>
            <p:nvPr/>
          </p:nvSpPr>
          <p:spPr>
            <a:xfrm>
              <a:off x="7394896" y="3286122"/>
              <a:ext cx="35743" cy="6902"/>
            </a:xfrm>
            <a:custGeom>
              <a:avLst/>
              <a:gdLst/>
              <a:ahLst/>
              <a:cxnLst/>
              <a:rect l="l" t="t" r="r" b="b"/>
              <a:pathLst>
                <a:path w="1217" h="235" extrusionOk="0">
                  <a:moveTo>
                    <a:pt x="1160" y="0"/>
                  </a:moveTo>
                  <a:cubicBezTo>
                    <a:pt x="1158" y="0"/>
                    <a:pt x="1155" y="0"/>
                    <a:pt x="1153" y="1"/>
                  </a:cubicBezTo>
                  <a:lnTo>
                    <a:pt x="53" y="125"/>
                  </a:lnTo>
                  <a:cubicBezTo>
                    <a:pt x="22" y="129"/>
                    <a:pt x="1" y="156"/>
                    <a:pt x="5" y="186"/>
                  </a:cubicBezTo>
                  <a:cubicBezTo>
                    <a:pt x="8" y="213"/>
                    <a:pt x="34" y="234"/>
                    <a:pt x="61" y="234"/>
                  </a:cubicBezTo>
                  <a:lnTo>
                    <a:pt x="65" y="234"/>
                  </a:lnTo>
                  <a:lnTo>
                    <a:pt x="1166" y="109"/>
                  </a:lnTo>
                  <a:cubicBezTo>
                    <a:pt x="1196" y="106"/>
                    <a:pt x="1217" y="79"/>
                    <a:pt x="1214" y="49"/>
                  </a:cubicBezTo>
                  <a:cubicBezTo>
                    <a:pt x="1210" y="21"/>
                    <a:pt x="1186"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8"/>
            <p:cNvSpPr/>
            <p:nvPr/>
          </p:nvSpPr>
          <p:spPr>
            <a:xfrm>
              <a:off x="7395954" y="3263154"/>
              <a:ext cx="27226" cy="5845"/>
            </a:xfrm>
            <a:custGeom>
              <a:avLst/>
              <a:gdLst/>
              <a:ahLst/>
              <a:cxnLst/>
              <a:rect l="l" t="t" r="r" b="b"/>
              <a:pathLst>
                <a:path w="927" h="199" extrusionOk="0">
                  <a:moveTo>
                    <a:pt x="868" y="1"/>
                  </a:moveTo>
                  <a:cubicBezTo>
                    <a:pt x="866" y="1"/>
                    <a:pt x="864" y="1"/>
                    <a:pt x="862" y="1"/>
                  </a:cubicBezTo>
                  <a:lnTo>
                    <a:pt x="53" y="88"/>
                  </a:lnTo>
                  <a:cubicBezTo>
                    <a:pt x="22" y="92"/>
                    <a:pt x="0" y="119"/>
                    <a:pt x="5" y="149"/>
                  </a:cubicBezTo>
                  <a:cubicBezTo>
                    <a:pt x="7" y="177"/>
                    <a:pt x="32" y="199"/>
                    <a:pt x="60" y="199"/>
                  </a:cubicBezTo>
                  <a:cubicBezTo>
                    <a:pt x="62" y="199"/>
                    <a:pt x="63" y="199"/>
                    <a:pt x="64" y="197"/>
                  </a:cubicBezTo>
                  <a:lnTo>
                    <a:pt x="875" y="109"/>
                  </a:lnTo>
                  <a:cubicBezTo>
                    <a:pt x="905" y="106"/>
                    <a:pt x="926" y="79"/>
                    <a:pt x="923" y="49"/>
                  </a:cubicBezTo>
                  <a:cubicBezTo>
                    <a:pt x="919" y="21"/>
                    <a:pt x="896"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8"/>
            <p:cNvSpPr/>
            <p:nvPr/>
          </p:nvSpPr>
          <p:spPr>
            <a:xfrm>
              <a:off x="7529382" y="2891154"/>
              <a:ext cx="157864" cy="55862"/>
            </a:xfrm>
            <a:custGeom>
              <a:avLst/>
              <a:gdLst/>
              <a:ahLst/>
              <a:cxnLst/>
              <a:rect l="l" t="t" r="r" b="b"/>
              <a:pathLst>
                <a:path w="5375" h="1902" extrusionOk="0">
                  <a:moveTo>
                    <a:pt x="5312" y="0"/>
                  </a:moveTo>
                  <a:cubicBezTo>
                    <a:pt x="5304" y="0"/>
                    <a:pt x="5297" y="2"/>
                    <a:pt x="5289" y="5"/>
                  </a:cubicBezTo>
                  <a:cubicBezTo>
                    <a:pt x="3610" y="774"/>
                    <a:pt x="1849" y="1375"/>
                    <a:pt x="49" y="1794"/>
                  </a:cubicBezTo>
                  <a:cubicBezTo>
                    <a:pt x="19" y="1801"/>
                    <a:pt x="0" y="1829"/>
                    <a:pt x="7" y="1859"/>
                  </a:cubicBezTo>
                  <a:cubicBezTo>
                    <a:pt x="13" y="1885"/>
                    <a:pt x="36" y="1902"/>
                    <a:pt x="62" y="1902"/>
                  </a:cubicBezTo>
                  <a:cubicBezTo>
                    <a:pt x="64" y="1902"/>
                    <a:pt x="69" y="1902"/>
                    <a:pt x="74" y="1899"/>
                  </a:cubicBezTo>
                  <a:cubicBezTo>
                    <a:pt x="1880" y="1479"/>
                    <a:pt x="3652" y="875"/>
                    <a:pt x="5336" y="105"/>
                  </a:cubicBezTo>
                  <a:cubicBezTo>
                    <a:pt x="5362" y="92"/>
                    <a:pt x="5375" y="58"/>
                    <a:pt x="5362" y="32"/>
                  </a:cubicBezTo>
                  <a:cubicBezTo>
                    <a:pt x="5353" y="12"/>
                    <a:pt x="5333" y="0"/>
                    <a:pt x="5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8"/>
            <p:cNvSpPr/>
            <p:nvPr/>
          </p:nvSpPr>
          <p:spPr>
            <a:xfrm>
              <a:off x="7576609" y="2898085"/>
              <a:ext cx="37652" cy="15478"/>
            </a:xfrm>
            <a:custGeom>
              <a:avLst/>
              <a:gdLst/>
              <a:ahLst/>
              <a:cxnLst/>
              <a:rect l="l" t="t" r="r" b="b"/>
              <a:pathLst>
                <a:path w="1282" h="527" extrusionOk="0">
                  <a:moveTo>
                    <a:pt x="1220" y="0"/>
                  </a:moveTo>
                  <a:cubicBezTo>
                    <a:pt x="1214" y="0"/>
                    <a:pt x="1208" y="2"/>
                    <a:pt x="1202" y="4"/>
                  </a:cubicBezTo>
                  <a:lnTo>
                    <a:pt x="44" y="423"/>
                  </a:lnTo>
                  <a:cubicBezTo>
                    <a:pt x="16" y="431"/>
                    <a:pt x="0" y="463"/>
                    <a:pt x="12" y="491"/>
                  </a:cubicBezTo>
                  <a:cubicBezTo>
                    <a:pt x="20" y="512"/>
                    <a:pt x="39" y="527"/>
                    <a:pt x="63" y="527"/>
                  </a:cubicBezTo>
                  <a:cubicBezTo>
                    <a:pt x="68" y="527"/>
                    <a:pt x="76" y="525"/>
                    <a:pt x="80" y="525"/>
                  </a:cubicBezTo>
                  <a:lnTo>
                    <a:pt x="1238" y="107"/>
                  </a:lnTo>
                  <a:cubicBezTo>
                    <a:pt x="1266" y="98"/>
                    <a:pt x="1282" y="67"/>
                    <a:pt x="1270" y="38"/>
                  </a:cubicBezTo>
                  <a:cubicBezTo>
                    <a:pt x="1264" y="16"/>
                    <a:pt x="1243"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8"/>
            <p:cNvSpPr/>
            <p:nvPr/>
          </p:nvSpPr>
          <p:spPr>
            <a:xfrm>
              <a:off x="7582071" y="2879876"/>
              <a:ext cx="22527" cy="9398"/>
            </a:xfrm>
            <a:custGeom>
              <a:avLst/>
              <a:gdLst/>
              <a:ahLst/>
              <a:cxnLst/>
              <a:rect l="l" t="t" r="r" b="b"/>
              <a:pathLst>
                <a:path w="767" h="320" extrusionOk="0">
                  <a:moveTo>
                    <a:pt x="705" y="0"/>
                  </a:moveTo>
                  <a:cubicBezTo>
                    <a:pt x="700" y="0"/>
                    <a:pt x="694" y="1"/>
                    <a:pt x="689" y="3"/>
                  </a:cubicBezTo>
                  <a:lnTo>
                    <a:pt x="46" y="212"/>
                  </a:lnTo>
                  <a:cubicBezTo>
                    <a:pt x="18" y="221"/>
                    <a:pt x="1" y="254"/>
                    <a:pt x="11" y="282"/>
                  </a:cubicBezTo>
                  <a:cubicBezTo>
                    <a:pt x="18" y="305"/>
                    <a:pt x="39" y="319"/>
                    <a:pt x="62" y="319"/>
                  </a:cubicBezTo>
                  <a:cubicBezTo>
                    <a:pt x="69" y="319"/>
                    <a:pt x="75" y="319"/>
                    <a:pt x="79" y="318"/>
                  </a:cubicBezTo>
                  <a:lnTo>
                    <a:pt x="723" y="107"/>
                  </a:lnTo>
                  <a:cubicBezTo>
                    <a:pt x="751" y="99"/>
                    <a:pt x="767" y="67"/>
                    <a:pt x="758" y="39"/>
                  </a:cubicBezTo>
                  <a:cubicBezTo>
                    <a:pt x="749" y="16"/>
                    <a:pt x="728"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8"/>
            <p:cNvSpPr/>
            <p:nvPr/>
          </p:nvSpPr>
          <p:spPr>
            <a:xfrm>
              <a:off x="7603747" y="2858553"/>
              <a:ext cx="20676" cy="8047"/>
            </a:xfrm>
            <a:custGeom>
              <a:avLst/>
              <a:gdLst/>
              <a:ahLst/>
              <a:cxnLst/>
              <a:rect l="l" t="t" r="r" b="b"/>
              <a:pathLst>
                <a:path w="704" h="274" extrusionOk="0">
                  <a:moveTo>
                    <a:pt x="643" y="0"/>
                  </a:moveTo>
                  <a:cubicBezTo>
                    <a:pt x="638" y="0"/>
                    <a:pt x="632" y="1"/>
                    <a:pt x="627" y="3"/>
                  </a:cubicBezTo>
                  <a:lnTo>
                    <a:pt x="46" y="167"/>
                  </a:lnTo>
                  <a:cubicBezTo>
                    <a:pt x="17" y="175"/>
                    <a:pt x="0" y="205"/>
                    <a:pt x="9" y="234"/>
                  </a:cubicBezTo>
                  <a:cubicBezTo>
                    <a:pt x="16" y="256"/>
                    <a:pt x="39" y="273"/>
                    <a:pt x="63" y="273"/>
                  </a:cubicBezTo>
                  <a:cubicBezTo>
                    <a:pt x="67" y="273"/>
                    <a:pt x="72" y="273"/>
                    <a:pt x="77" y="271"/>
                  </a:cubicBezTo>
                  <a:lnTo>
                    <a:pt x="657" y="107"/>
                  </a:lnTo>
                  <a:cubicBezTo>
                    <a:pt x="685" y="98"/>
                    <a:pt x="704" y="68"/>
                    <a:pt x="694" y="40"/>
                  </a:cubicBezTo>
                  <a:cubicBezTo>
                    <a:pt x="687" y="17"/>
                    <a:pt x="666"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8"/>
            <p:cNvSpPr/>
            <p:nvPr/>
          </p:nvSpPr>
          <p:spPr>
            <a:xfrm>
              <a:off x="7782434" y="2800078"/>
              <a:ext cx="25757" cy="15625"/>
            </a:xfrm>
            <a:custGeom>
              <a:avLst/>
              <a:gdLst/>
              <a:ahLst/>
              <a:cxnLst/>
              <a:rect l="l" t="t" r="r" b="b"/>
              <a:pathLst>
                <a:path w="877" h="532" extrusionOk="0">
                  <a:moveTo>
                    <a:pt x="814" y="0"/>
                  </a:moveTo>
                  <a:cubicBezTo>
                    <a:pt x="805" y="0"/>
                    <a:pt x="796" y="3"/>
                    <a:pt x="788" y="7"/>
                  </a:cubicBezTo>
                  <a:lnTo>
                    <a:pt x="36" y="429"/>
                  </a:lnTo>
                  <a:cubicBezTo>
                    <a:pt x="9" y="443"/>
                    <a:pt x="0" y="477"/>
                    <a:pt x="14" y="503"/>
                  </a:cubicBezTo>
                  <a:cubicBezTo>
                    <a:pt x="26" y="521"/>
                    <a:pt x="43" y="531"/>
                    <a:pt x="63" y="531"/>
                  </a:cubicBezTo>
                  <a:cubicBezTo>
                    <a:pt x="71" y="531"/>
                    <a:pt x="80" y="530"/>
                    <a:pt x="90" y="524"/>
                  </a:cubicBezTo>
                  <a:lnTo>
                    <a:pt x="840" y="103"/>
                  </a:lnTo>
                  <a:cubicBezTo>
                    <a:pt x="868" y="88"/>
                    <a:pt x="876" y="54"/>
                    <a:pt x="862" y="29"/>
                  </a:cubicBezTo>
                  <a:cubicBezTo>
                    <a:pt x="852" y="10"/>
                    <a:pt x="83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8"/>
            <p:cNvSpPr/>
            <p:nvPr/>
          </p:nvSpPr>
          <p:spPr>
            <a:xfrm>
              <a:off x="7516958" y="2343051"/>
              <a:ext cx="24788" cy="218836"/>
            </a:xfrm>
            <a:custGeom>
              <a:avLst/>
              <a:gdLst/>
              <a:ahLst/>
              <a:cxnLst/>
              <a:rect l="l" t="t" r="r" b="b"/>
              <a:pathLst>
                <a:path w="844" h="7451" extrusionOk="0">
                  <a:moveTo>
                    <a:pt x="62" y="1"/>
                  </a:moveTo>
                  <a:cubicBezTo>
                    <a:pt x="58" y="1"/>
                    <a:pt x="53" y="2"/>
                    <a:pt x="49" y="3"/>
                  </a:cubicBezTo>
                  <a:cubicBezTo>
                    <a:pt x="17" y="10"/>
                    <a:pt x="0" y="40"/>
                    <a:pt x="7" y="68"/>
                  </a:cubicBezTo>
                  <a:cubicBezTo>
                    <a:pt x="594" y="2471"/>
                    <a:pt x="734" y="4934"/>
                    <a:pt x="422" y="7389"/>
                  </a:cubicBezTo>
                  <a:cubicBezTo>
                    <a:pt x="419" y="7418"/>
                    <a:pt x="440" y="7446"/>
                    <a:pt x="470" y="7451"/>
                  </a:cubicBezTo>
                  <a:lnTo>
                    <a:pt x="477" y="7451"/>
                  </a:lnTo>
                  <a:cubicBezTo>
                    <a:pt x="504" y="7451"/>
                    <a:pt x="527" y="7431"/>
                    <a:pt x="530" y="7405"/>
                  </a:cubicBezTo>
                  <a:cubicBezTo>
                    <a:pt x="843" y="4937"/>
                    <a:pt x="704" y="2461"/>
                    <a:pt x="114" y="42"/>
                  </a:cubicBezTo>
                  <a:cubicBezTo>
                    <a:pt x="108" y="17"/>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8"/>
            <p:cNvSpPr/>
            <p:nvPr/>
          </p:nvSpPr>
          <p:spPr>
            <a:xfrm>
              <a:off x="7499600" y="2455303"/>
              <a:ext cx="6814" cy="55686"/>
            </a:xfrm>
            <a:custGeom>
              <a:avLst/>
              <a:gdLst/>
              <a:ahLst/>
              <a:cxnLst/>
              <a:rect l="l" t="t" r="r" b="b"/>
              <a:pathLst>
                <a:path w="232" h="1896" extrusionOk="0">
                  <a:moveTo>
                    <a:pt x="59" y="1"/>
                  </a:moveTo>
                  <a:cubicBezTo>
                    <a:pt x="57" y="1"/>
                    <a:pt x="54" y="1"/>
                    <a:pt x="52" y="1"/>
                  </a:cubicBezTo>
                  <a:cubicBezTo>
                    <a:pt x="22" y="6"/>
                    <a:pt x="0" y="34"/>
                    <a:pt x="5" y="64"/>
                  </a:cubicBezTo>
                  <a:cubicBezTo>
                    <a:pt x="100" y="649"/>
                    <a:pt x="123" y="1246"/>
                    <a:pt x="73" y="1837"/>
                  </a:cubicBezTo>
                  <a:cubicBezTo>
                    <a:pt x="70" y="1867"/>
                    <a:pt x="93" y="1894"/>
                    <a:pt x="123" y="1896"/>
                  </a:cubicBezTo>
                  <a:lnTo>
                    <a:pt x="129" y="1896"/>
                  </a:lnTo>
                  <a:cubicBezTo>
                    <a:pt x="156" y="1896"/>
                    <a:pt x="180" y="1873"/>
                    <a:pt x="181" y="1849"/>
                  </a:cubicBezTo>
                  <a:cubicBezTo>
                    <a:pt x="231" y="1248"/>
                    <a:pt x="208" y="642"/>
                    <a:pt x="114" y="48"/>
                  </a:cubicBezTo>
                  <a:cubicBezTo>
                    <a:pt x="110"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8"/>
            <p:cNvSpPr/>
            <p:nvPr/>
          </p:nvSpPr>
          <p:spPr>
            <a:xfrm>
              <a:off x="7471611" y="2499417"/>
              <a:ext cx="7108" cy="18562"/>
            </a:xfrm>
            <a:custGeom>
              <a:avLst/>
              <a:gdLst/>
              <a:ahLst/>
              <a:cxnLst/>
              <a:rect l="l" t="t" r="r" b="b"/>
              <a:pathLst>
                <a:path w="242" h="632" extrusionOk="0">
                  <a:moveTo>
                    <a:pt x="61" y="0"/>
                  </a:moveTo>
                  <a:cubicBezTo>
                    <a:pt x="57" y="0"/>
                    <a:pt x="53" y="1"/>
                    <a:pt x="49" y="2"/>
                  </a:cubicBezTo>
                  <a:cubicBezTo>
                    <a:pt x="21" y="9"/>
                    <a:pt x="1" y="38"/>
                    <a:pt x="8" y="69"/>
                  </a:cubicBezTo>
                  <a:lnTo>
                    <a:pt x="127" y="589"/>
                  </a:lnTo>
                  <a:cubicBezTo>
                    <a:pt x="133" y="613"/>
                    <a:pt x="156" y="631"/>
                    <a:pt x="180" y="631"/>
                  </a:cubicBezTo>
                  <a:cubicBezTo>
                    <a:pt x="186" y="631"/>
                    <a:pt x="190" y="631"/>
                    <a:pt x="193" y="629"/>
                  </a:cubicBezTo>
                  <a:cubicBezTo>
                    <a:pt x="221" y="621"/>
                    <a:pt x="241" y="593"/>
                    <a:pt x="234" y="563"/>
                  </a:cubicBezTo>
                  <a:lnTo>
                    <a:pt x="115" y="43"/>
                  </a:lnTo>
                  <a:cubicBezTo>
                    <a:pt x="108" y="19"/>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8"/>
            <p:cNvSpPr/>
            <p:nvPr/>
          </p:nvSpPr>
          <p:spPr>
            <a:xfrm>
              <a:off x="7464621" y="2637397"/>
              <a:ext cx="33570" cy="45670"/>
            </a:xfrm>
            <a:custGeom>
              <a:avLst/>
              <a:gdLst/>
              <a:ahLst/>
              <a:cxnLst/>
              <a:rect l="l" t="t" r="r" b="b"/>
              <a:pathLst>
                <a:path w="1143" h="1555" extrusionOk="0">
                  <a:moveTo>
                    <a:pt x="59" y="1"/>
                  </a:moveTo>
                  <a:cubicBezTo>
                    <a:pt x="55" y="1"/>
                    <a:pt x="50" y="1"/>
                    <a:pt x="46" y="2"/>
                  </a:cubicBezTo>
                  <a:cubicBezTo>
                    <a:pt x="18" y="9"/>
                    <a:pt x="1" y="39"/>
                    <a:pt x="8" y="68"/>
                  </a:cubicBezTo>
                  <a:cubicBezTo>
                    <a:pt x="157" y="666"/>
                    <a:pt x="538" y="1205"/>
                    <a:pt x="1052" y="1546"/>
                  </a:cubicBezTo>
                  <a:cubicBezTo>
                    <a:pt x="1062" y="1552"/>
                    <a:pt x="1072" y="1554"/>
                    <a:pt x="1083" y="1554"/>
                  </a:cubicBezTo>
                  <a:cubicBezTo>
                    <a:pt x="1100" y="1554"/>
                    <a:pt x="1119" y="1547"/>
                    <a:pt x="1127" y="1532"/>
                  </a:cubicBezTo>
                  <a:cubicBezTo>
                    <a:pt x="1143" y="1506"/>
                    <a:pt x="1136" y="1470"/>
                    <a:pt x="1112" y="1455"/>
                  </a:cubicBezTo>
                  <a:cubicBezTo>
                    <a:pt x="620" y="1129"/>
                    <a:pt x="254" y="613"/>
                    <a:pt x="112" y="42"/>
                  </a:cubicBezTo>
                  <a:cubicBezTo>
                    <a:pt x="106" y="18"/>
                    <a:pt x="8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8"/>
            <p:cNvSpPr/>
            <p:nvPr/>
          </p:nvSpPr>
          <p:spPr>
            <a:xfrm>
              <a:off x="7488087" y="2650702"/>
              <a:ext cx="11190" cy="10456"/>
            </a:xfrm>
            <a:custGeom>
              <a:avLst/>
              <a:gdLst/>
              <a:ahLst/>
              <a:cxnLst/>
              <a:rect l="l" t="t" r="r" b="b"/>
              <a:pathLst>
                <a:path w="381" h="356" extrusionOk="0">
                  <a:moveTo>
                    <a:pt x="63" y="0"/>
                  </a:moveTo>
                  <a:cubicBezTo>
                    <a:pt x="48" y="0"/>
                    <a:pt x="33" y="6"/>
                    <a:pt x="22" y="18"/>
                  </a:cubicBezTo>
                  <a:cubicBezTo>
                    <a:pt x="1" y="40"/>
                    <a:pt x="2" y="75"/>
                    <a:pt x="23" y="96"/>
                  </a:cubicBezTo>
                  <a:lnTo>
                    <a:pt x="281" y="341"/>
                  </a:lnTo>
                  <a:cubicBezTo>
                    <a:pt x="293" y="349"/>
                    <a:pt x="305" y="355"/>
                    <a:pt x="320" y="355"/>
                  </a:cubicBezTo>
                  <a:cubicBezTo>
                    <a:pt x="334" y="355"/>
                    <a:pt x="348" y="348"/>
                    <a:pt x="360" y="339"/>
                  </a:cubicBezTo>
                  <a:cubicBezTo>
                    <a:pt x="381" y="317"/>
                    <a:pt x="380" y="283"/>
                    <a:pt x="358" y="261"/>
                  </a:cubicBezTo>
                  <a:lnTo>
                    <a:pt x="100" y="15"/>
                  </a:lnTo>
                  <a:cubicBezTo>
                    <a:pt x="90" y="5"/>
                    <a:pt x="7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8"/>
            <p:cNvSpPr/>
            <p:nvPr/>
          </p:nvSpPr>
          <p:spPr>
            <a:xfrm>
              <a:off x="7372282" y="2841166"/>
              <a:ext cx="21616" cy="145969"/>
            </a:xfrm>
            <a:custGeom>
              <a:avLst/>
              <a:gdLst/>
              <a:ahLst/>
              <a:cxnLst/>
              <a:rect l="l" t="t" r="r" b="b"/>
              <a:pathLst>
                <a:path w="736" h="4970" extrusionOk="0">
                  <a:moveTo>
                    <a:pt x="61" y="1"/>
                  </a:moveTo>
                  <a:cubicBezTo>
                    <a:pt x="56" y="1"/>
                    <a:pt x="50" y="2"/>
                    <a:pt x="44" y="4"/>
                  </a:cubicBezTo>
                  <a:cubicBezTo>
                    <a:pt x="16" y="14"/>
                    <a:pt x="0" y="44"/>
                    <a:pt x="9" y="72"/>
                  </a:cubicBezTo>
                  <a:cubicBezTo>
                    <a:pt x="493" y="1624"/>
                    <a:pt x="625" y="3298"/>
                    <a:pt x="389" y="4907"/>
                  </a:cubicBezTo>
                  <a:cubicBezTo>
                    <a:pt x="383" y="4937"/>
                    <a:pt x="405" y="4967"/>
                    <a:pt x="435" y="4970"/>
                  </a:cubicBezTo>
                  <a:lnTo>
                    <a:pt x="443" y="4970"/>
                  </a:lnTo>
                  <a:cubicBezTo>
                    <a:pt x="470" y="4970"/>
                    <a:pt x="493" y="4950"/>
                    <a:pt x="497" y="4921"/>
                  </a:cubicBezTo>
                  <a:cubicBezTo>
                    <a:pt x="735" y="3296"/>
                    <a:pt x="604" y="1607"/>
                    <a:pt x="114" y="39"/>
                  </a:cubicBezTo>
                  <a:cubicBezTo>
                    <a:pt x="106" y="17"/>
                    <a:pt x="8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8"/>
            <p:cNvSpPr/>
            <p:nvPr/>
          </p:nvSpPr>
          <p:spPr>
            <a:xfrm>
              <a:off x="7363441" y="2894062"/>
              <a:ext cx="5551" cy="21176"/>
            </a:xfrm>
            <a:custGeom>
              <a:avLst/>
              <a:gdLst/>
              <a:ahLst/>
              <a:cxnLst/>
              <a:rect l="l" t="t" r="r" b="b"/>
              <a:pathLst>
                <a:path w="189" h="721" extrusionOk="0">
                  <a:moveTo>
                    <a:pt x="61" y="1"/>
                  </a:moveTo>
                  <a:cubicBezTo>
                    <a:pt x="58" y="1"/>
                    <a:pt x="55" y="1"/>
                    <a:pt x="52" y="1"/>
                  </a:cubicBezTo>
                  <a:cubicBezTo>
                    <a:pt x="22" y="6"/>
                    <a:pt x="1" y="33"/>
                    <a:pt x="4" y="63"/>
                  </a:cubicBezTo>
                  <a:lnTo>
                    <a:pt x="78" y="674"/>
                  </a:lnTo>
                  <a:cubicBezTo>
                    <a:pt x="79" y="699"/>
                    <a:pt x="103" y="721"/>
                    <a:pt x="130" y="721"/>
                  </a:cubicBezTo>
                  <a:cubicBezTo>
                    <a:pt x="131" y="721"/>
                    <a:pt x="133" y="720"/>
                    <a:pt x="135" y="720"/>
                  </a:cubicBezTo>
                  <a:cubicBezTo>
                    <a:pt x="136" y="720"/>
                    <a:pt x="137" y="720"/>
                    <a:pt x="138" y="721"/>
                  </a:cubicBezTo>
                  <a:cubicBezTo>
                    <a:pt x="167" y="718"/>
                    <a:pt x="189" y="691"/>
                    <a:pt x="186" y="661"/>
                  </a:cubicBezTo>
                  <a:lnTo>
                    <a:pt x="113" y="50"/>
                  </a:lnTo>
                  <a:cubicBezTo>
                    <a:pt x="109" y="23"/>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8"/>
            <p:cNvSpPr/>
            <p:nvPr/>
          </p:nvSpPr>
          <p:spPr>
            <a:xfrm>
              <a:off x="7337008" y="2883988"/>
              <a:ext cx="10984" cy="30633"/>
            </a:xfrm>
            <a:custGeom>
              <a:avLst/>
              <a:gdLst/>
              <a:ahLst/>
              <a:cxnLst/>
              <a:rect l="l" t="t" r="r" b="b"/>
              <a:pathLst>
                <a:path w="374" h="1043" extrusionOk="0">
                  <a:moveTo>
                    <a:pt x="60" y="0"/>
                  </a:moveTo>
                  <a:cubicBezTo>
                    <a:pt x="56" y="0"/>
                    <a:pt x="53" y="1"/>
                    <a:pt x="49" y="1"/>
                  </a:cubicBezTo>
                  <a:cubicBezTo>
                    <a:pt x="19" y="7"/>
                    <a:pt x="1" y="35"/>
                    <a:pt x="6" y="65"/>
                  </a:cubicBezTo>
                  <a:cubicBezTo>
                    <a:pt x="71" y="384"/>
                    <a:pt x="156" y="699"/>
                    <a:pt x="261" y="1005"/>
                  </a:cubicBezTo>
                  <a:cubicBezTo>
                    <a:pt x="269" y="1028"/>
                    <a:pt x="290" y="1042"/>
                    <a:pt x="313" y="1042"/>
                  </a:cubicBezTo>
                  <a:cubicBezTo>
                    <a:pt x="318" y="1042"/>
                    <a:pt x="325" y="1042"/>
                    <a:pt x="331" y="1039"/>
                  </a:cubicBezTo>
                  <a:cubicBezTo>
                    <a:pt x="360" y="1031"/>
                    <a:pt x="374" y="998"/>
                    <a:pt x="364" y="970"/>
                  </a:cubicBezTo>
                  <a:cubicBezTo>
                    <a:pt x="263" y="669"/>
                    <a:pt x="177" y="357"/>
                    <a:pt x="113" y="44"/>
                  </a:cubicBezTo>
                  <a:cubicBezTo>
                    <a:pt x="110" y="18"/>
                    <a:pt x="8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8"/>
            <p:cNvSpPr/>
            <p:nvPr/>
          </p:nvSpPr>
          <p:spPr>
            <a:xfrm>
              <a:off x="7216679" y="2817377"/>
              <a:ext cx="28166" cy="65407"/>
            </a:xfrm>
            <a:custGeom>
              <a:avLst/>
              <a:gdLst/>
              <a:ahLst/>
              <a:cxnLst/>
              <a:rect l="l" t="t" r="r" b="b"/>
              <a:pathLst>
                <a:path w="959" h="2227" extrusionOk="0">
                  <a:moveTo>
                    <a:pt x="62" y="1"/>
                  </a:moveTo>
                  <a:cubicBezTo>
                    <a:pt x="58" y="1"/>
                    <a:pt x="53" y="1"/>
                    <a:pt x="49" y="2"/>
                  </a:cubicBezTo>
                  <a:cubicBezTo>
                    <a:pt x="21" y="8"/>
                    <a:pt x="1" y="38"/>
                    <a:pt x="8" y="68"/>
                  </a:cubicBezTo>
                  <a:cubicBezTo>
                    <a:pt x="179" y="817"/>
                    <a:pt x="462" y="1534"/>
                    <a:pt x="848" y="2199"/>
                  </a:cubicBezTo>
                  <a:cubicBezTo>
                    <a:pt x="859" y="2218"/>
                    <a:pt x="876" y="2227"/>
                    <a:pt x="896" y="2227"/>
                  </a:cubicBezTo>
                  <a:cubicBezTo>
                    <a:pt x="906" y="2227"/>
                    <a:pt x="916" y="2225"/>
                    <a:pt x="923" y="2219"/>
                  </a:cubicBezTo>
                  <a:cubicBezTo>
                    <a:pt x="949" y="2204"/>
                    <a:pt x="959" y="2171"/>
                    <a:pt x="942" y="2145"/>
                  </a:cubicBezTo>
                  <a:cubicBezTo>
                    <a:pt x="562" y="1487"/>
                    <a:pt x="284" y="781"/>
                    <a:pt x="115" y="42"/>
                  </a:cubicBezTo>
                  <a:cubicBezTo>
                    <a:pt x="108" y="18"/>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8"/>
            <p:cNvSpPr/>
            <p:nvPr/>
          </p:nvSpPr>
          <p:spPr>
            <a:xfrm>
              <a:off x="7234213" y="2829565"/>
              <a:ext cx="8018" cy="18973"/>
            </a:xfrm>
            <a:custGeom>
              <a:avLst/>
              <a:gdLst/>
              <a:ahLst/>
              <a:cxnLst/>
              <a:rect l="l" t="t" r="r" b="b"/>
              <a:pathLst>
                <a:path w="273" h="646" extrusionOk="0">
                  <a:moveTo>
                    <a:pt x="61" y="1"/>
                  </a:moveTo>
                  <a:cubicBezTo>
                    <a:pt x="56" y="1"/>
                    <a:pt x="51" y="1"/>
                    <a:pt x="46" y="3"/>
                  </a:cubicBezTo>
                  <a:cubicBezTo>
                    <a:pt x="17" y="11"/>
                    <a:pt x="0" y="43"/>
                    <a:pt x="9" y="71"/>
                  </a:cubicBezTo>
                  <a:lnTo>
                    <a:pt x="158" y="607"/>
                  </a:lnTo>
                  <a:cubicBezTo>
                    <a:pt x="165" y="630"/>
                    <a:pt x="188" y="645"/>
                    <a:pt x="212" y="645"/>
                  </a:cubicBezTo>
                  <a:cubicBezTo>
                    <a:pt x="215" y="645"/>
                    <a:pt x="221" y="644"/>
                    <a:pt x="227" y="642"/>
                  </a:cubicBezTo>
                  <a:cubicBezTo>
                    <a:pt x="255" y="634"/>
                    <a:pt x="272" y="602"/>
                    <a:pt x="264" y="574"/>
                  </a:cubicBezTo>
                  <a:lnTo>
                    <a:pt x="114" y="40"/>
                  </a:lnTo>
                  <a:cubicBezTo>
                    <a:pt x="107" y="16"/>
                    <a:pt x="8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8"/>
            <p:cNvSpPr/>
            <p:nvPr/>
          </p:nvSpPr>
          <p:spPr>
            <a:xfrm>
              <a:off x="7163108" y="3052542"/>
              <a:ext cx="24524" cy="210612"/>
            </a:xfrm>
            <a:custGeom>
              <a:avLst/>
              <a:gdLst/>
              <a:ahLst/>
              <a:cxnLst/>
              <a:rect l="l" t="t" r="r" b="b"/>
              <a:pathLst>
                <a:path w="835" h="7171" extrusionOk="0">
                  <a:moveTo>
                    <a:pt x="60" y="1"/>
                  </a:moveTo>
                  <a:cubicBezTo>
                    <a:pt x="55" y="1"/>
                    <a:pt x="50" y="1"/>
                    <a:pt x="44" y="3"/>
                  </a:cubicBezTo>
                  <a:cubicBezTo>
                    <a:pt x="16" y="13"/>
                    <a:pt x="0" y="44"/>
                    <a:pt x="9" y="73"/>
                  </a:cubicBezTo>
                  <a:cubicBezTo>
                    <a:pt x="722" y="2338"/>
                    <a:pt x="722" y="4834"/>
                    <a:pt x="9" y="7099"/>
                  </a:cubicBezTo>
                  <a:cubicBezTo>
                    <a:pt x="0" y="7129"/>
                    <a:pt x="16" y="7159"/>
                    <a:pt x="44" y="7169"/>
                  </a:cubicBezTo>
                  <a:cubicBezTo>
                    <a:pt x="50" y="7170"/>
                    <a:pt x="54" y="7170"/>
                    <a:pt x="60" y="7170"/>
                  </a:cubicBezTo>
                  <a:cubicBezTo>
                    <a:pt x="84" y="7170"/>
                    <a:pt x="107" y="7155"/>
                    <a:pt x="114" y="7131"/>
                  </a:cubicBezTo>
                  <a:cubicBezTo>
                    <a:pt x="835" y="4843"/>
                    <a:pt x="835" y="2327"/>
                    <a:pt x="114" y="38"/>
                  </a:cubicBezTo>
                  <a:cubicBezTo>
                    <a:pt x="105" y="15"/>
                    <a:pt x="8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8"/>
            <p:cNvSpPr/>
            <p:nvPr/>
          </p:nvSpPr>
          <p:spPr>
            <a:xfrm>
              <a:off x="7155560" y="3099769"/>
              <a:ext cx="7372" cy="80826"/>
            </a:xfrm>
            <a:custGeom>
              <a:avLst/>
              <a:gdLst/>
              <a:ahLst/>
              <a:cxnLst/>
              <a:rect l="l" t="t" r="r" b="b"/>
              <a:pathLst>
                <a:path w="251" h="2752" extrusionOk="0">
                  <a:moveTo>
                    <a:pt x="60" y="1"/>
                  </a:moveTo>
                  <a:cubicBezTo>
                    <a:pt x="58" y="1"/>
                    <a:pt x="55" y="1"/>
                    <a:pt x="52" y="1"/>
                  </a:cubicBezTo>
                  <a:cubicBezTo>
                    <a:pt x="22" y="7"/>
                    <a:pt x="1" y="33"/>
                    <a:pt x="7" y="64"/>
                  </a:cubicBezTo>
                  <a:cubicBezTo>
                    <a:pt x="136" y="934"/>
                    <a:pt x="139" y="1817"/>
                    <a:pt x="11" y="2689"/>
                  </a:cubicBezTo>
                  <a:cubicBezTo>
                    <a:pt x="8" y="2719"/>
                    <a:pt x="28" y="2748"/>
                    <a:pt x="58" y="2751"/>
                  </a:cubicBezTo>
                  <a:lnTo>
                    <a:pt x="66" y="2751"/>
                  </a:lnTo>
                  <a:cubicBezTo>
                    <a:pt x="94" y="2751"/>
                    <a:pt x="116" y="2731"/>
                    <a:pt x="121" y="2706"/>
                  </a:cubicBezTo>
                  <a:cubicBezTo>
                    <a:pt x="250" y="1824"/>
                    <a:pt x="249" y="928"/>
                    <a:pt x="115" y="47"/>
                  </a:cubicBezTo>
                  <a:cubicBezTo>
                    <a:pt x="111" y="20"/>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8"/>
            <p:cNvSpPr/>
            <p:nvPr/>
          </p:nvSpPr>
          <p:spPr>
            <a:xfrm>
              <a:off x="7132828" y="3121092"/>
              <a:ext cx="4405" cy="22116"/>
            </a:xfrm>
            <a:custGeom>
              <a:avLst/>
              <a:gdLst/>
              <a:ahLst/>
              <a:cxnLst/>
              <a:rect l="l" t="t" r="r" b="b"/>
              <a:pathLst>
                <a:path w="150" h="753" extrusionOk="0">
                  <a:moveTo>
                    <a:pt x="84" y="1"/>
                  </a:moveTo>
                  <a:cubicBezTo>
                    <a:pt x="81" y="1"/>
                    <a:pt x="79" y="1"/>
                    <a:pt x="76" y="2"/>
                  </a:cubicBezTo>
                  <a:cubicBezTo>
                    <a:pt x="44" y="3"/>
                    <a:pt x="22" y="30"/>
                    <a:pt x="23" y="60"/>
                  </a:cubicBezTo>
                  <a:cubicBezTo>
                    <a:pt x="37" y="269"/>
                    <a:pt x="33" y="482"/>
                    <a:pt x="4" y="691"/>
                  </a:cubicBezTo>
                  <a:cubicBezTo>
                    <a:pt x="0" y="721"/>
                    <a:pt x="22" y="749"/>
                    <a:pt x="51" y="752"/>
                  </a:cubicBezTo>
                  <a:lnTo>
                    <a:pt x="59" y="752"/>
                  </a:lnTo>
                  <a:cubicBezTo>
                    <a:pt x="86" y="752"/>
                    <a:pt x="108" y="734"/>
                    <a:pt x="114" y="705"/>
                  </a:cubicBezTo>
                  <a:cubicBezTo>
                    <a:pt x="143" y="489"/>
                    <a:pt x="150" y="269"/>
                    <a:pt x="134" y="53"/>
                  </a:cubicBezTo>
                  <a:cubicBezTo>
                    <a:pt x="133" y="24"/>
                    <a:pt x="110"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8"/>
            <p:cNvSpPr/>
            <p:nvPr/>
          </p:nvSpPr>
          <p:spPr>
            <a:xfrm>
              <a:off x="7088186" y="2988134"/>
              <a:ext cx="7196" cy="61119"/>
            </a:xfrm>
            <a:custGeom>
              <a:avLst/>
              <a:gdLst/>
              <a:ahLst/>
              <a:cxnLst/>
              <a:rect l="l" t="t" r="r" b="b"/>
              <a:pathLst>
                <a:path w="245" h="2081" extrusionOk="0">
                  <a:moveTo>
                    <a:pt x="62" y="1"/>
                  </a:moveTo>
                  <a:cubicBezTo>
                    <a:pt x="59" y="1"/>
                    <a:pt x="56" y="1"/>
                    <a:pt x="53" y="1"/>
                  </a:cubicBezTo>
                  <a:cubicBezTo>
                    <a:pt x="23" y="3"/>
                    <a:pt x="1" y="30"/>
                    <a:pt x="2" y="60"/>
                  </a:cubicBezTo>
                  <a:lnTo>
                    <a:pt x="132" y="2029"/>
                  </a:lnTo>
                  <a:cubicBezTo>
                    <a:pt x="133" y="2058"/>
                    <a:pt x="159" y="2081"/>
                    <a:pt x="187" y="2081"/>
                  </a:cubicBezTo>
                  <a:lnTo>
                    <a:pt x="190" y="2081"/>
                  </a:lnTo>
                  <a:cubicBezTo>
                    <a:pt x="221" y="2079"/>
                    <a:pt x="244" y="2052"/>
                    <a:pt x="243" y="2022"/>
                  </a:cubicBezTo>
                  <a:lnTo>
                    <a:pt x="112" y="53"/>
                  </a:lnTo>
                  <a:cubicBezTo>
                    <a:pt x="110" y="25"/>
                    <a:pt x="9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8"/>
            <p:cNvSpPr/>
            <p:nvPr/>
          </p:nvSpPr>
          <p:spPr>
            <a:xfrm>
              <a:off x="7086776" y="2934357"/>
              <a:ext cx="3378" cy="16741"/>
            </a:xfrm>
            <a:custGeom>
              <a:avLst/>
              <a:gdLst/>
              <a:ahLst/>
              <a:cxnLst/>
              <a:rect l="l" t="t" r="r" b="b"/>
              <a:pathLst>
                <a:path w="115" h="570" extrusionOk="0">
                  <a:moveTo>
                    <a:pt x="59" y="1"/>
                  </a:moveTo>
                  <a:cubicBezTo>
                    <a:pt x="29" y="1"/>
                    <a:pt x="3" y="25"/>
                    <a:pt x="3" y="55"/>
                  </a:cubicBezTo>
                  <a:lnTo>
                    <a:pt x="0" y="514"/>
                  </a:lnTo>
                  <a:cubicBezTo>
                    <a:pt x="0" y="544"/>
                    <a:pt x="24" y="569"/>
                    <a:pt x="56" y="569"/>
                  </a:cubicBezTo>
                  <a:cubicBezTo>
                    <a:pt x="86" y="569"/>
                    <a:pt x="110" y="545"/>
                    <a:pt x="110" y="514"/>
                  </a:cubicBezTo>
                  <a:lnTo>
                    <a:pt x="114" y="55"/>
                  </a:lnTo>
                  <a:cubicBezTo>
                    <a:pt x="114" y="25"/>
                    <a:pt x="89"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8"/>
            <p:cNvSpPr/>
            <p:nvPr/>
          </p:nvSpPr>
          <p:spPr>
            <a:xfrm>
              <a:off x="7647948" y="2617073"/>
              <a:ext cx="78829" cy="150345"/>
            </a:xfrm>
            <a:custGeom>
              <a:avLst/>
              <a:gdLst/>
              <a:ahLst/>
              <a:cxnLst/>
              <a:rect l="l" t="t" r="r" b="b"/>
              <a:pathLst>
                <a:path w="2684" h="5119" extrusionOk="0">
                  <a:moveTo>
                    <a:pt x="189" y="1"/>
                  </a:moveTo>
                  <a:cubicBezTo>
                    <a:pt x="186" y="1"/>
                    <a:pt x="182" y="1"/>
                    <a:pt x="179" y="2"/>
                  </a:cubicBezTo>
                  <a:cubicBezTo>
                    <a:pt x="160" y="8"/>
                    <a:pt x="142" y="19"/>
                    <a:pt x="133" y="38"/>
                  </a:cubicBezTo>
                  <a:cubicBezTo>
                    <a:pt x="103" y="102"/>
                    <a:pt x="61" y="180"/>
                    <a:pt x="12" y="268"/>
                  </a:cubicBezTo>
                  <a:cubicBezTo>
                    <a:pt x="6" y="278"/>
                    <a:pt x="5" y="288"/>
                    <a:pt x="4" y="300"/>
                  </a:cubicBezTo>
                  <a:cubicBezTo>
                    <a:pt x="1" y="589"/>
                    <a:pt x="28" y="3179"/>
                    <a:pt x="1688" y="5085"/>
                  </a:cubicBezTo>
                  <a:cubicBezTo>
                    <a:pt x="1693" y="5089"/>
                    <a:pt x="1698" y="5093"/>
                    <a:pt x="1704" y="5096"/>
                  </a:cubicBezTo>
                  <a:cubicBezTo>
                    <a:pt x="1714" y="5102"/>
                    <a:pt x="1725" y="5105"/>
                    <a:pt x="1737" y="5105"/>
                  </a:cubicBezTo>
                  <a:cubicBezTo>
                    <a:pt x="1745" y="5105"/>
                    <a:pt x="1753" y="5103"/>
                    <a:pt x="1761" y="5100"/>
                  </a:cubicBezTo>
                  <a:cubicBezTo>
                    <a:pt x="1784" y="5089"/>
                    <a:pt x="1798" y="5069"/>
                    <a:pt x="1797" y="5044"/>
                  </a:cubicBezTo>
                  <a:lnTo>
                    <a:pt x="1797" y="5044"/>
                  </a:lnTo>
                  <a:cubicBezTo>
                    <a:pt x="1798" y="5050"/>
                    <a:pt x="1800" y="5056"/>
                    <a:pt x="1801" y="5060"/>
                  </a:cubicBezTo>
                  <a:cubicBezTo>
                    <a:pt x="1802" y="5082"/>
                    <a:pt x="1815" y="5102"/>
                    <a:pt x="1832" y="5110"/>
                  </a:cubicBezTo>
                  <a:cubicBezTo>
                    <a:pt x="1839" y="5115"/>
                    <a:pt x="1845" y="5117"/>
                    <a:pt x="1856" y="5117"/>
                  </a:cubicBezTo>
                  <a:cubicBezTo>
                    <a:pt x="1860" y="5118"/>
                    <a:pt x="1863" y="5118"/>
                    <a:pt x="1866" y="5118"/>
                  </a:cubicBezTo>
                  <a:cubicBezTo>
                    <a:pt x="1889" y="5118"/>
                    <a:pt x="1913" y="5105"/>
                    <a:pt x="1923" y="5080"/>
                  </a:cubicBezTo>
                  <a:cubicBezTo>
                    <a:pt x="2180" y="4488"/>
                    <a:pt x="2684" y="2929"/>
                    <a:pt x="1781" y="1230"/>
                  </a:cubicBezTo>
                  <a:cubicBezTo>
                    <a:pt x="1778" y="1220"/>
                    <a:pt x="1769" y="1211"/>
                    <a:pt x="1758" y="1205"/>
                  </a:cubicBezTo>
                  <a:cubicBezTo>
                    <a:pt x="1446" y="1019"/>
                    <a:pt x="1151" y="815"/>
                    <a:pt x="877" y="596"/>
                  </a:cubicBezTo>
                  <a:lnTo>
                    <a:pt x="869" y="593"/>
                  </a:lnTo>
                  <a:cubicBezTo>
                    <a:pt x="860" y="587"/>
                    <a:pt x="848" y="584"/>
                    <a:pt x="837" y="584"/>
                  </a:cubicBezTo>
                  <a:cubicBezTo>
                    <a:pt x="824" y="584"/>
                    <a:pt x="811" y="588"/>
                    <a:pt x="801" y="596"/>
                  </a:cubicBezTo>
                  <a:cubicBezTo>
                    <a:pt x="777" y="613"/>
                    <a:pt x="767" y="644"/>
                    <a:pt x="777" y="670"/>
                  </a:cubicBezTo>
                  <a:lnTo>
                    <a:pt x="777" y="670"/>
                  </a:lnTo>
                  <a:cubicBezTo>
                    <a:pt x="751" y="600"/>
                    <a:pt x="724" y="530"/>
                    <a:pt x="696" y="458"/>
                  </a:cubicBezTo>
                  <a:cubicBezTo>
                    <a:pt x="691" y="449"/>
                    <a:pt x="684" y="439"/>
                    <a:pt x="676" y="435"/>
                  </a:cubicBezTo>
                  <a:cubicBezTo>
                    <a:pt x="474" y="260"/>
                    <a:pt x="321" y="112"/>
                    <a:pt x="233" y="19"/>
                  </a:cubicBezTo>
                  <a:cubicBezTo>
                    <a:pt x="229" y="13"/>
                    <a:pt x="224" y="11"/>
                    <a:pt x="219" y="9"/>
                  </a:cubicBezTo>
                  <a:cubicBezTo>
                    <a:pt x="210" y="4"/>
                    <a:pt x="199"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8"/>
            <p:cNvSpPr/>
            <p:nvPr/>
          </p:nvSpPr>
          <p:spPr>
            <a:xfrm>
              <a:off x="7655027" y="2576455"/>
              <a:ext cx="160390" cy="106202"/>
            </a:xfrm>
            <a:custGeom>
              <a:avLst/>
              <a:gdLst/>
              <a:ahLst/>
              <a:cxnLst/>
              <a:rect l="l" t="t" r="r" b="b"/>
              <a:pathLst>
                <a:path w="5461" h="3616" extrusionOk="0">
                  <a:moveTo>
                    <a:pt x="676" y="0"/>
                  </a:moveTo>
                  <a:cubicBezTo>
                    <a:pt x="651" y="0"/>
                    <a:pt x="626" y="15"/>
                    <a:pt x="616" y="39"/>
                  </a:cubicBezTo>
                  <a:cubicBezTo>
                    <a:pt x="523" y="259"/>
                    <a:pt x="415" y="479"/>
                    <a:pt x="298" y="693"/>
                  </a:cubicBezTo>
                  <a:cubicBezTo>
                    <a:pt x="291" y="711"/>
                    <a:pt x="288" y="728"/>
                    <a:pt x="294" y="746"/>
                  </a:cubicBezTo>
                  <a:cubicBezTo>
                    <a:pt x="299" y="758"/>
                    <a:pt x="308" y="768"/>
                    <a:pt x="315" y="775"/>
                  </a:cubicBezTo>
                  <a:cubicBezTo>
                    <a:pt x="309" y="773"/>
                    <a:pt x="302" y="772"/>
                    <a:pt x="295" y="772"/>
                  </a:cubicBezTo>
                  <a:cubicBezTo>
                    <a:pt x="272" y="772"/>
                    <a:pt x="249" y="784"/>
                    <a:pt x="237" y="804"/>
                  </a:cubicBezTo>
                  <a:cubicBezTo>
                    <a:pt x="168" y="931"/>
                    <a:pt x="93" y="1056"/>
                    <a:pt x="19" y="1178"/>
                  </a:cubicBezTo>
                  <a:cubicBezTo>
                    <a:pt x="0" y="1203"/>
                    <a:pt x="6" y="1235"/>
                    <a:pt x="23" y="1255"/>
                  </a:cubicBezTo>
                  <a:cubicBezTo>
                    <a:pt x="178" y="1422"/>
                    <a:pt x="755" y="2012"/>
                    <a:pt x="1708" y="2554"/>
                  </a:cubicBezTo>
                  <a:cubicBezTo>
                    <a:pt x="2786" y="3171"/>
                    <a:pt x="3971" y="3527"/>
                    <a:pt x="5225" y="3615"/>
                  </a:cubicBezTo>
                  <a:cubicBezTo>
                    <a:pt x="5228" y="3616"/>
                    <a:pt x="5231" y="3616"/>
                    <a:pt x="5234" y="3616"/>
                  </a:cubicBezTo>
                  <a:cubicBezTo>
                    <a:pt x="5260" y="3616"/>
                    <a:pt x="5285" y="3597"/>
                    <a:pt x="5292" y="3570"/>
                  </a:cubicBezTo>
                  <a:cubicBezTo>
                    <a:pt x="5299" y="3543"/>
                    <a:pt x="5289" y="3514"/>
                    <a:pt x="5268" y="3501"/>
                  </a:cubicBezTo>
                  <a:lnTo>
                    <a:pt x="5268" y="3501"/>
                  </a:lnTo>
                  <a:lnTo>
                    <a:pt x="5362" y="3551"/>
                  </a:lnTo>
                  <a:cubicBezTo>
                    <a:pt x="5372" y="3556"/>
                    <a:pt x="5382" y="3558"/>
                    <a:pt x="5393" y="3558"/>
                  </a:cubicBezTo>
                  <a:cubicBezTo>
                    <a:pt x="5411" y="3558"/>
                    <a:pt x="5429" y="3551"/>
                    <a:pt x="5441" y="3537"/>
                  </a:cubicBezTo>
                  <a:cubicBezTo>
                    <a:pt x="5460" y="3514"/>
                    <a:pt x="5460" y="3481"/>
                    <a:pt x="5445" y="3457"/>
                  </a:cubicBezTo>
                  <a:cubicBezTo>
                    <a:pt x="5050" y="2924"/>
                    <a:pt x="3968" y="1593"/>
                    <a:pt x="2413" y="703"/>
                  </a:cubicBezTo>
                  <a:cubicBezTo>
                    <a:pt x="1849" y="381"/>
                    <a:pt x="1268" y="146"/>
                    <a:pt x="690" y="2"/>
                  </a:cubicBezTo>
                  <a:cubicBezTo>
                    <a:pt x="685" y="1"/>
                    <a:pt x="680" y="0"/>
                    <a:pt x="6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8"/>
            <p:cNvSpPr/>
            <p:nvPr/>
          </p:nvSpPr>
          <p:spPr>
            <a:xfrm>
              <a:off x="7525475" y="2573518"/>
              <a:ext cx="123677" cy="131255"/>
            </a:xfrm>
            <a:custGeom>
              <a:avLst/>
              <a:gdLst/>
              <a:ahLst/>
              <a:cxnLst/>
              <a:rect l="l" t="t" r="r" b="b"/>
              <a:pathLst>
                <a:path w="4211" h="4469" extrusionOk="0">
                  <a:moveTo>
                    <a:pt x="3144" y="1"/>
                  </a:moveTo>
                  <a:cubicBezTo>
                    <a:pt x="3136" y="1"/>
                    <a:pt x="3128" y="3"/>
                    <a:pt x="3121" y="7"/>
                  </a:cubicBezTo>
                  <a:cubicBezTo>
                    <a:pt x="1" y="1419"/>
                    <a:pt x="179" y="3883"/>
                    <a:pt x="246" y="4365"/>
                  </a:cubicBezTo>
                  <a:cubicBezTo>
                    <a:pt x="247" y="4383"/>
                    <a:pt x="260" y="4400"/>
                    <a:pt x="276" y="4410"/>
                  </a:cubicBezTo>
                  <a:lnTo>
                    <a:pt x="287" y="4417"/>
                  </a:lnTo>
                  <a:cubicBezTo>
                    <a:pt x="293" y="4419"/>
                    <a:pt x="300" y="4420"/>
                    <a:pt x="306" y="4420"/>
                  </a:cubicBezTo>
                  <a:cubicBezTo>
                    <a:pt x="323" y="4420"/>
                    <a:pt x="339" y="4414"/>
                    <a:pt x="351" y="4400"/>
                  </a:cubicBezTo>
                  <a:cubicBezTo>
                    <a:pt x="383" y="4370"/>
                    <a:pt x="412" y="4336"/>
                    <a:pt x="444" y="4305"/>
                  </a:cubicBezTo>
                  <a:lnTo>
                    <a:pt x="444" y="4305"/>
                  </a:lnTo>
                  <a:cubicBezTo>
                    <a:pt x="430" y="4319"/>
                    <a:pt x="415" y="4339"/>
                    <a:pt x="401" y="4353"/>
                  </a:cubicBezTo>
                  <a:cubicBezTo>
                    <a:pt x="383" y="4369"/>
                    <a:pt x="380" y="4396"/>
                    <a:pt x="387" y="4419"/>
                  </a:cubicBezTo>
                  <a:cubicBezTo>
                    <a:pt x="391" y="4433"/>
                    <a:pt x="401" y="4443"/>
                    <a:pt x="415" y="4453"/>
                  </a:cubicBezTo>
                  <a:cubicBezTo>
                    <a:pt x="424" y="4457"/>
                    <a:pt x="431" y="4460"/>
                    <a:pt x="441" y="4461"/>
                  </a:cubicBezTo>
                  <a:cubicBezTo>
                    <a:pt x="503" y="4466"/>
                    <a:pt x="564" y="4469"/>
                    <a:pt x="625" y="4469"/>
                  </a:cubicBezTo>
                  <a:cubicBezTo>
                    <a:pt x="2584" y="4469"/>
                    <a:pt x="3942" y="1956"/>
                    <a:pt x="4201" y="1438"/>
                  </a:cubicBezTo>
                  <a:cubicBezTo>
                    <a:pt x="4211" y="1422"/>
                    <a:pt x="4211" y="1402"/>
                    <a:pt x="4205" y="1387"/>
                  </a:cubicBezTo>
                  <a:cubicBezTo>
                    <a:pt x="4199" y="1371"/>
                    <a:pt x="4191" y="1361"/>
                    <a:pt x="4176" y="1353"/>
                  </a:cubicBezTo>
                  <a:cubicBezTo>
                    <a:pt x="4175" y="1351"/>
                    <a:pt x="4169" y="1350"/>
                    <a:pt x="4164" y="1350"/>
                  </a:cubicBezTo>
                  <a:cubicBezTo>
                    <a:pt x="4087" y="1324"/>
                    <a:pt x="4011" y="1288"/>
                    <a:pt x="3940" y="1249"/>
                  </a:cubicBezTo>
                  <a:cubicBezTo>
                    <a:pt x="3728" y="1126"/>
                    <a:pt x="3557" y="957"/>
                    <a:pt x="3432" y="743"/>
                  </a:cubicBezTo>
                  <a:cubicBezTo>
                    <a:pt x="3424" y="733"/>
                    <a:pt x="3417" y="726"/>
                    <a:pt x="3407" y="719"/>
                  </a:cubicBezTo>
                  <a:cubicBezTo>
                    <a:pt x="3400" y="716"/>
                    <a:pt x="3392" y="710"/>
                    <a:pt x="3382" y="710"/>
                  </a:cubicBezTo>
                  <a:cubicBezTo>
                    <a:pt x="3380" y="710"/>
                    <a:pt x="3379" y="710"/>
                    <a:pt x="3377" y="710"/>
                  </a:cubicBezTo>
                  <a:cubicBezTo>
                    <a:pt x="3360" y="710"/>
                    <a:pt x="3341" y="717"/>
                    <a:pt x="3329" y="732"/>
                  </a:cubicBezTo>
                  <a:cubicBezTo>
                    <a:pt x="3309" y="754"/>
                    <a:pt x="3289" y="776"/>
                    <a:pt x="3265" y="797"/>
                  </a:cubicBezTo>
                  <a:cubicBezTo>
                    <a:pt x="3302" y="759"/>
                    <a:pt x="3332" y="719"/>
                    <a:pt x="3363" y="683"/>
                  </a:cubicBezTo>
                  <a:cubicBezTo>
                    <a:pt x="3377" y="666"/>
                    <a:pt x="3379" y="640"/>
                    <a:pt x="3372" y="618"/>
                  </a:cubicBezTo>
                  <a:cubicBezTo>
                    <a:pt x="3370" y="616"/>
                    <a:pt x="3358" y="595"/>
                    <a:pt x="3358" y="595"/>
                  </a:cubicBezTo>
                  <a:cubicBezTo>
                    <a:pt x="3279" y="418"/>
                    <a:pt x="3232" y="246"/>
                    <a:pt x="3209" y="57"/>
                  </a:cubicBezTo>
                  <a:cubicBezTo>
                    <a:pt x="3208" y="35"/>
                    <a:pt x="3195" y="20"/>
                    <a:pt x="3178" y="11"/>
                  </a:cubicBezTo>
                  <a:cubicBezTo>
                    <a:pt x="3167" y="4"/>
                    <a:pt x="3156"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8"/>
            <p:cNvSpPr/>
            <p:nvPr/>
          </p:nvSpPr>
          <p:spPr>
            <a:xfrm>
              <a:off x="7175943" y="2563238"/>
              <a:ext cx="439904" cy="1048626"/>
            </a:xfrm>
            <a:custGeom>
              <a:avLst/>
              <a:gdLst/>
              <a:ahLst/>
              <a:cxnLst/>
              <a:rect l="l" t="t" r="r" b="b"/>
              <a:pathLst>
                <a:path w="14978" h="35704" extrusionOk="0">
                  <a:moveTo>
                    <a:pt x="14744" y="1"/>
                  </a:moveTo>
                  <a:cubicBezTo>
                    <a:pt x="14397" y="15"/>
                    <a:pt x="11264" y="246"/>
                    <a:pt x="8075" y="3520"/>
                  </a:cubicBezTo>
                  <a:cubicBezTo>
                    <a:pt x="4347" y="7348"/>
                    <a:pt x="0" y="15905"/>
                    <a:pt x="475" y="34933"/>
                  </a:cubicBezTo>
                  <a:cubicBezTo>
                    <a:pt x="483" y="35319"/>
                    <a:pt x="574" y="35571"/>
                    <a:pt x="734" y="35662"/>
                  </a:cubicBezTo>
                  <a:cubicBezTo>
                    <a:pt x="751" y="35672"/>
                    <a:pt x="767" y="35681"/>
                    <a:pt x="784" y="35686"/>
                  </a:cubicBezTo>
                  <a:cubicBezTo>
                    <a:pt x="817" y="35698"/>
                    <a:pt x="852" y="35703"/>
                    <a:pt x="889" y="35703"/>
                  </a:cubicBezTo>
                  <a:cubicBezTo>
                    <a:pt x="1054" y="35703"/>
                    <a:pt x="1241" y="35593"/>
                    <a:pt x="1349" y="35460"/>
                  </a:cubicBezTo>
                  <a:cubicBezTo>
                    <a:pt x="1534" y="35233"/>
                    <a:pt x="1439" y="34170"/>
                    <a:pt x="1388" y="33778"/>
                  </a:cubicBezTo>
                  <a:cubicBezTo>
                    <a:pt x="1160" y="17351"/>
                    <a:pt x="4561" y="9279"/>
                    <a:pt x="7453" y="5404"/>
                  </a:cubicBezTo>
                  <a:cubicBezTo>
                    <a:pt x="10478" y="1352"/>
                    <a:pt x="13515" y="912"/>
                    <a:pt x="13853" y="875"/>
                  </a:cubicBezTo>
                  <a:cubicBezTo>
                    <a:pt x="13863" y="875"/>
                    <a:pt x="13874" y="872"/>
                    <a:pt x="13883" y="865"/>
                  </a:cubicBezTo>
                  <a:cubicBezTo>
                    <a:pt x="14202" y="637"/>
                    <a:pt x="14555" y="434"/>
                    <a:pt x="14938" y="257"/>
                  </a:cubicBezTo>
                  <a:cubicBezTo>
                    <a:pt x="14958" y="249"/>
                    <a:pt x="14972" y="229"/>
                    <a:pt x="14974" y="207"/>
                  </a:cubicBezTo>
                  <a:cubicBezTo>
                    <a:pt x="14978" y="186"/>
                    <a:pt x="14968" y="164"/>
                    <a:pt x="14951" y="150"/>
                  </a:cubicBezTo>
                  <a:cubicBezTo>
                    <a:pt x="14904" y="115"/>
                    <a:pt x="14847" y="68"/>
                    <a:pt x="14787" y="18"/>
                  </a:cubicBezTo>
                  <a:cubicBezTo>
                    <a:pt x="14784" y="14"/>
                    <a:pt x="14781" y="12"/>
                    <a:pt x="14779" y="11"/>
                  </a:cubicBezTo>
                  <a:cubicBezTo>
                    <a:pt x="14767" y="4"/>
                    <a:pt x="14757" y="1"/>
                    <a:pt x="14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8"/>
            <p:cNvSpPr/>
            <p:nvPr/>
          </p:nvSpPr>
          <p:spPr>
            <a:xfrm>
              <a:off x="6974142" y="2525762"/>
              <a:ext cx="347330" cy="822213"/>
            </a:xfrm>
            <a:custGeom>
              <a:avLst/>
              <a:gdLst/>
              <a:ahLst/>
              <a:cxnLst/>
              <a:rect l="l" t="t" r="r" b="b"/>
              <a:pathLst>
                <a:path w="11826" h="27995" extrusionOk="0">
                  <a:moveTo>
                    <a:pt x="3367" y="20742"/>
                  </a:moveTo>
                  <a:cubicBezTo>
                    <a:pt x="3720" y="21652"/>
                    <a:pt x="4102" y="22616"/>
                    <a:pt x="4581" y="23520"/>
                  </a:cubicBezTo>
                  <a:cubicBezTo>
                    <a:pt x="4102" y="22617"/>
                    <a:pt x="3720" y="21653"/>
                    <a:pt x="3367" y="20742"/>
                  </a:cubicBezTo>
                  <a:close/>
                  <a:moveTo>
                    <a:pt x="11756" y="1"/>
                  </a:moveTo>
                  <a:cubicBezTo>
                    <a:pt x="11739" y="1"/>
                    <a:pt x="11723" y="8"/>
                    <a:pt x="11711" y="21"/>
                  </a:cubicBezTo>
                  <a:cubicBezTo>
                    <a:pt x="10865" y="878"/>
                    <a:pt x="9187" y="2534"/>
                    <a:pt x="7467" y="3987"/>
                  </a:cubicBezTo>
                  <a:cubicBezTo>
                    <a:pt x="5909" y="5303"/>
                    <a:pt x="4196" y="6936"/>
                    <a:pt x="3311" y="9088"/>
                  </a:cubicBezTo>
                  <a:cubicBezTo>
                    <a:pt x="1531" y="13416"/>
                    <a:pt x="0" y="20082"/>
                    <a:pt x="7225" y="27975"/>
                  </a:cubicBezTo>
                  <a:cubicBezTo>
                    <a:pt x="7229" y="27979"/>
                    <a:pt x="7233" y="27983"/>
                    <a:pt x="7240" y="27986"/>
                  </a:cubicBezTo>
                  <a:cubicBezTo>
                    <a:pt x="7250" y="27992"/>
                    <a:pt x="7262" y="27995"/>
                    <a:pt x="7274" y="27995"/>
                  </a:cubicBezTo>
                  <a:cubicBezTo>
                    <a:pt x="7281" y="27995"/>
                    <a:pt x="7287" y="27994"/>
                    <a:pt x="7293" y="27992"/>
                  </a:cubicBezTo>
                  <a:cubicBezTo>
                    <a:pt x="7317" y="27983"/>
                    <a:pt x="7334" y="27962"/>
                    <a:pt x="7336" y="27936"/>
                  </a:cubicBezTo>
                  <a:cubicBezTo>
                    <a:pt x="7376" y="27268"/>
                    <a:pt x="7425" y="26573"/>
                    <a:pt x="7490" y="25806"/>
                  </a:cubicBezTo>
                  <a:cubicBezTo>
                    <a:pt x="7491" y="25787"/>
                    <a:pt x="7485" y="25772"/>
                    <a:pt x="7474" y="25759"/>
                  </a:cubicBezTo>
                  <a:cubicBezTo>
                    <a:pt x="6977" y="25195"/>
                    <a:pt x="2670" y="20059"/>
                    <a:pt x="4107" y="12492"/>
                  </a:cubicBezTo>
                  <a:cubicBezTo>
                    <a:pt x="4883" y="8407"/>
                    <a:pt x="6461" y="6678"/>
                    <a:pt x="8286" y="4678"/>
                  </a:cubicBezTo>
                  <a:cubicBezTo>
                    <a:pt x="9372" y="3484"/>
                    <a:pt x="10606" y="2135"/>
                    <a:pt x="11810" y="98"/>
                  </a:cubicBezTo>
                  <a:cubicBezTo>
                    <a:pt x="11826" y="70"/>
                    <a:pt x="11819" y="35"/>
                    <a:pt x="11793" y="15"/>
                  </a:cubicBezTo>
                  <a:cubicBezTo>
                    <a:pt x="11792" y="14"/>
                    <a:pt x="11789" y="12"/>
                    <a:pt x="11786" y="9"/>
                  </a:cubicBezTo>
                  <a:cubicBezTo>
                    <a:pt x="11777" y="4"/>
                    <a:pt x="11766" y="1"/>
                    <a:pt x="11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8"/>
            <p:cNvSpPr/>
            <p:nvPr/>
          </p:nvSpPr>
          <p:spPr>
            <a:xfrm>
              <a:off x="7676643" y="2517979"/>
              <a:ext cx="134015" cy="73454"/>
            </a:xfrm>
            <a:custGeom>
              <a:avLst/>
              <a:gdLst/>
              <a:ahLst/>
              <a:cxnLst/>
              <a:rect l="l" t="t" r="r" b="b"/>
              <a:pathLst>
                <a:path w="4563" h="2501" extrusionOk="0">
                  <a:moveTo>
                    <a:pt x="2662" y="1"/>
                  </a:moveTo>
                  <a:cubicBezTo>
                    <a:pt x="1957" y="1"/>
                    <a:pt x="1168" y="77"/>
                    <a:pt x="463" y="324"/>
                  </a:cubicBezTo>
                  <a:cubicBezTo>
                    <a:pt x="445" y="331"/>
                    <a:pt x="429" y="350"/>
                    <a:pt x="425" y="371"/>
                  </a:cubicBezTo>
                  <a:cubicBezTo>
                    <a:pt x="318" y="833"/>
                    <a:pt x="179" y="1285"/>
                    <a:pt x="11" y="1713"/>
                  </a:cubicBezTo>
                  <a:cubicBezTo>
                    <a:pt x="1" y="1738"/>
                    <a:pt x="6" y="1765"/>
                    <a:pt x="26" y="1782"/>
                  </a:cubicBezTo>
                  <a:cubicBezTo>
                    <a:pt x="29" y="1784"/>
                    <a:pt x="33" y="1790"/>
                    <a:pt x="39" y="1791"/>
                  </a:cubicBezTo>
                  <a:cubicBezTo>
                    <a:pt x="49" y="1797"/>
                    <a:pt x="59" y="1800"/>
                    <a:pt x="70" y="1800"/>
                  </a:cubicBezTo>
                  <a:cubicBezTo>
                    <a:pt x="78" y="1800"/>
                    <a:pt x="87" y="1798"/>
                    <a:pt x="96" y="1795"/>
                  </a:cubicBezTo>
                  <a:lnTo>
                    <a:pt x="122" y="1784"/>
                  </a:lnTo>
                  <a:lnTo>
                    <a:pt x="122" y="1784"/>
                  </a:lnTo>
                  <a:cubicBezTo>
                    <a:pt x="97" y="1797"/>
                    <a:pt x="82" y="1819"/>
                    <a:pt x="83" y="1846"/>
                  </a:cubicBezTo>
                  <a:cubicBezTo>
                    <a:pt x="85" y="1868"/>
                    <a:pt x="97" y="1888"/>
                    <a:pt x="115" y="1896"/>
                  </a:cubicBezTo>
                  <a:cubicBezTo>
                    <a:pt x="119" y="1898"/>
                    <a:pt x="125" y="1902"/>
                    <a:pt x="129" y="1902"/>
                  </a:cubicBezTo>
                  <a:cubicBezTo>
                    <a:pt x="613" y="2036"/>
                    <a:pt x="1103" y="2232"/>
                    <a:pt x="1580" y="2494"/>
                  </a:cubicBezTo>
                  <a:cubicBezTo>
                    <a:pt x="1589" y="2498"/>
                    <a:pt x="1598" y="2501"/>
                    <a:pt x="1609" y="2501"/>
                  </a:cubicBezTo>
                  <a:cubicBezTo>
                    <a:pt x="1618" y="2501"/>
                    <a:pt x="1627" y="2499"/>
                    <a:pt x="1636" y="2496"/>
                  </a:cubicBezTo>
                  <a:cubicBezTo>
                    <a:pt x="1918" y="2386"/>
                    <a:pt x="3400" y="1761"/>
                    <a:pt x="4544" y="353"/>
                  </a:cubicBezTo>
                  <a:cubicBezTo>
                    <a:pt x="4558" y="331"/>
                    <a:pt x="4562" y="301"/>
                    <a:pt x="4548" y="280"/>
                  </a:cubicBezTo>
                  <a:cubicBezTo>
                    <a:pt x="4541" y="271"/>
                    <a:pt x="4534" y="264"/>
                    <a:pt x="4525" y="259"/>
                  </a:cubicBezTo>
                  <a:cubicBezTo>
                    <a:pt x="4516" y="254"/>
                    <a:pt x="4504" y="252"/>
                    <a:pt x="4493" y="252"/>
                  </a:cubicBezTo>
                  <a:cubicBezTo>
                    <a:pt x="4488" y="252"/>
                    <a:pt x="4483" y="252"/>
                    <a:pt x="4478" y="253"/>
                  </a:cubicBezTo>
                  <a:cubicBezTo>
                    <a:pt x="4427" y="267"/>
                    <a:pt x="4376" y="281"/>
                    <a:pt x="4323" y="300"/>
                  </a:cubicBezTo>
                  <a:cubicBezTo>
                    <a:pt x="4356" y="286"/>
                    <a:pt x="4386" y="277"/>
                    <a:pt x="4421" y="267"/>
                  </a:cubicBezTo>
                  <a:cubicBezTo>
                    <a:pt x="4450" y="259"/>
                    <a:pt x="4468" y="232"/>
                    <a:pt x="4468" y="203"/>
                  </a:cubicBezTo>
                  <a:cubicBezTo>
                    <a:pt x="4465" y="180"/>
                    <a:pt x="4454" y="160"/>
                    <a:pt x="4435" y="150"/>
                  </a:cubicBezTo>
                  <a:cubicBezTo>
                    <a:pt x="4428" y="146"/>
                    <a:pt x="4421" y="145"/>
                    <a:pt x="4413" y="143"/>
                  </a:cubicBezTo>
                  <a:cubicBezTo>
                    <a:pt x="4051" y="85"/>
                    <a:pt x="3403" y="1"/>
                    <a:pt x="26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8"/>
            <p:cNvSpPr/>
            <p:nvPr/>
          </p:nvSpPr>
          <p:spPr>
            <a:xfrm>
              <a:off x="7621927" y="2417827"/>
              <a:ext cx="76127" cy="192021"/>
            </a:xfrm>
            <a:custGeom>
              <a:avLst/>
              <a:gdLst/>
              <a:ahLst/>
              <a:cxnLst/>
              <a:rect l="l" t="t" r="r" b="b"/>
              <a:pathLst>
                <a:path w="2592" h="6538" extrusionOk="0">
                  <a:moveTo>
                    <a:pt x="2200" y="0"/>
                  </a:moveTo>
                  <a:cubicBezTo>
                    <a:pt x="2178" y="0"/>
                    <a:pt x="2156" y="11"/>
                    <a:pt x="2141" y="30"/>
                  </a:cubicBezTo>
                  <a:cubicBezTo>
                    <a:pt x="1347" y="1239"/>
                    <a:pt x="766" y="2316"/>
                    <a:pt x="418" y="3224"/>
                  </a:cubicBezTo>
                  <a:cubicBezTo>
                    <a:pt x="417" y="3226"/>
                    <a:pt x="407" y="3257"/>
                    <a:pt x="404" y="3260"/>
                  </a:cubicBezTo>
                  <a:cubicBezTo>
                    <a:pt x="126" y="4000"/>
                    <a:pt x="1" y="4641"/>
                    <a:pt x="31" y="5161"/>
                  </a:cubicBezTo>
                  <a:cubicBezTo>
                    <a:pt x="29" y="5162"/>
                    <a:pt x="31" y="5191"/>
                    <a:pt x="31" y="5191"/>
                  </a:cubicBezTo>
                  <a:cubicBezTo>
                    <a:pt x="46" y="5425"/>
                    <a:pt x="95" y="5635"/>
                    <a:pt x="175" y="5819"/>
                  </a:cubicBezTo>
                  <a:cubicBezTo>
                    <a:pt x="291" y="6087"/>
                    <a:pt x="478" y="6302"/>
                    <a:pt x="714" y="6437"/>
                  </a:cubicBezTo>
                  <a:cubicBezTo>
                    <a:pt x="786" y="6478"/>
                    <a:pt x="857" y="6510"/>
                    <a:pt x="934" y="6535"/>
                  </a:cubicBezTo>
                  <a:cubicBezTo>
                    <a:pt x="939" y="6537"/>
                    <a:pt x="945" y="6537"/>
                    <a:pt x="950" y="6537"/>
                  </a:cubicBezTo>
                  <a:cubicBezTo>
                    <a:pt x="964" y="6537"/>
                    <a:pt x="978" y="6533"/>
                    <a:pt x="992" y="6524"/>
                  </a:cubicBezTo>
                  <a:cubicBezTo>
                    <a:pt x="1008" y="6511"/>
                    <a:pt x="1018" y="6493"/>
                    <a:pt x="1018" y="6471"/>
                  </a:cubicBezTo>
                  <a:cubicBezTo>
                    <a:pt x="1015" y="6426"/>
                    <a:pt x="1018" y="6383"/>
                    <a:pt x="1019" y="6340"/>
                  </a:cubicBezTo>
                  <a:cubicBezTo>
                    <a:pt x="1022" y="6354"/>
                    <a:pt x="1032" y="6369"/>
                    <a:pt x="1046" y="6376"/>
                  </a:cubicBezTo>
                  <a:cubicBezTo>
                    <a:pt x="1049" y="6379"/>
                    <a:pt x="1055" y="6382"/>
                    <a:pt x="1060" y="6382"/>
                  </a:cubicBezTo>
                  <a:cubicBezTo>
                    <a:pt x="1067" y="6383"/>
                    <a:pt x="1073" y="6384"/>
                    <a:pt x="1079" y="6384"/>
                  </a:cubicBezTo>
                  <a:cubicBezTo>
                    <a:pt x="1101" y="6384"/>
                    <a:pt x="1121" y="6374"/>
                    <a:pt x="1132" y="6353"/>
                  </a:cubicBezTo>
                  <a:cubicBezTo>
                    <a:pt x="2591" y="3895"/>
                    <a:pt x="2470" y="1269"/>
                    <a:pt x="2349" y="255"/>
                  </a:cubicBezTo>
                  <a:cubicBezTo>
                    <a:pt x="2346" y="234"/>
                    <a:pt x="2335" y="217"/>
                    <a:pt x="2317" y="207"/>
                  </a:cubicBezTo>
                  <a:cubicBezTo>
                    <a:pt x="2308" y="201"/>
                    <a:pt x="2299" y="195"/>
                    <a:pt x="2288" y="195"/>
                  </a:cubicBezTo>
                  <a:cubicBezTo>
                    <a:pt x="2258" y="195"/>
                    <a:pt x="2230" y="215"/>
                    <a:pt x="2224" y="248"/>
                  </a:cubicBezTo>
                  <a:cubicBezTo>
                    <a:pt x="2215" y="295"/>
                    <a:pt x="2201" y="340"/>
                    <a:pt x="2188" y="387"/>
                  </a:cubicBezTo>
                  <a:cubicBezTo>
                    <a:pt x="2213" y="283"/>
                    <a:pt x="2238" y="180"/>
                    <a:pt x="2255" y="74"/>
                  </a:cubicBezTo>
                  <a:cubicBezTo>
                    <a:pt x="2261" y="50"/>
                    <a:pt x="2250" y="21"/>
                    <a:pt x="2227" y="9"/>
                  </a:cubicBezTo>
                  <a:lnTo>
                    <a:pt x="2218" y="3"/>
                  </a:lnTo>
                  <a:cubicBezTo>
                    <a:pt x="2212" y="1"/>
                    <a:pt x="2206" y="0"/>
                    <a:pt x="2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8"/>
            <p:cNvSpPr/>
            <p:nvPr/>
          </p:nvSpPr>
          <p:spPr>
            <a:xfrm>
              <a:off x="7543773" y="2471604"/>
              <a:ext cx="86348" cy="92574"/>
            </a:xfrm>
            <a:custGeom>
              <a:avLst/>
              <a:gdLst/>
              <a:ahLst/>
              <a:cxnLst/>
              <a:rect l="l" t="t" r="r" b="b"/>
              <a:pathLst>
                <a:path w="2940" h="3152" extrusionOk="0">
                  <a:moveTo>
                    <a:pt x="179" y="1"/>
                  </a:moveTo>
                  <a:cubicBezTo>
                    <a:pt x="156" y="1"/>
                    <a:pt x="132" y="15"/>
                    <a:pt x="120" y="36"/>
                  </a:cubicBezTo>
                  <a:cubicBezTo>
                    <a:pt x="107" y="62"/>
                    <a:pt x="114" y="92"/>
                    <a:pt x="133" y="110"/>
                  </a:cubicBezTo>
                  <a:cubicBezTo>
                    <a:pt x="126" y="103"/>
                    <a:pt x="118" y="96"/>
                    <a:pt x="108" y="90"/>
                  </a:cubicBezTo>
                  <a:cubicBezTo>
                    <a:pt x="106" y="87"/>
                    <a:pt x="101" y="83"/>
                    <a:pt x="97" y="80"/>
                  </a:cubicBezTo>
                  <a:cubicBezTo>
                    <a:pt x="89" y="76"/>
                    <a:pt x="79" y="74"/>
                    <a:pt x="69" y="74"/>
                  </a:cubicBezTo>
                  <a:cubicBezTo>
                    <a:pt x="55" y="74"/>
                    <a:pt x="41" y="78"/>
                    <a:pt x="29" y="86"/>
                  </a:cubicBezTo>
                  <a:cubicBezTo>
                    <a:pt x="9" y="100"/>
                    <a:pt x="0" y="133"/>
                    <a:pt x="12" y="159"/>
                  </a:cubicBezTo>
                  <a:cubicBezTo>
                    <a:pt x="534" y="1462"/>
                    <a:pt x="1901" y="2676"/>
                    <a:pt x="2465" y="3135"/>
                  </a:cubicBezTo>
                  <a:cubicBezTo>
                    <a:pt x="2468" y="3139"/>
                    <a:pt x="2471" y="3141"/>
                    <a:pt x="2472" y="3142"/>
                  </a:cubicBezTo>
                  <a:cubicBezTo>
                    <a:pt x="2482" y="3148"/>
                    <a:pt x="2492" y="3151"/>
                    <a:pt x="2503" y="3151"/>
                  </a:cubicBezTo>
                  <a:cubicBezTo>
                    <a:pt x="2512" y="3151"/>
                    <a:pt x="2521" y="3149"/>
                    <a:pt x="2531" y="3145"/>
                  </a:cubicBezTo>
                  <a:cubicBezTo>
                    <a:pt x="2552" y="3136"/>
                    <a:pt x="2565" y="3114"/>
                    <a:pt x="2569" y="3089"/>
                  </a:cubicBezTo>
                  <a:cubicBezTo>
                    <a:pt x="2578" y="2854"/>
                    <a:pt x="2613" y="2592"/>
                    <a:pt x="2673" y="2312"/>
                  </a:cubicBezTo>
                  <a:cubicBezTo>
                    <a:pt x="2679" y="2292"/>
                    <a:pt x="2673" y="2271"/>
                    <a:pt x="2662" y="2255"/>
                  </a:cubicBezTo>
                  <a:cubicBezTo>
                    <a:pt x="2641" y="2231"/>
                    <a:pt x="2619" y="2209"/>
                    <a:pt x="2601" y="2186"/>
                  </a:cubicBezTo>
                  <a:lnTo>
                    <a:pt x="2601" y="2186"/>
                  </a:lnTo>
                  <a:cubicBezTo>
                    <a:pt x="2608" y="2191"/>
                    <a:pt x="2611" y="2195"/>
                    <a:pt x="2616" y="2199"/>
                  </a:cubicBezTo>
                  <a:cubicBezTo>
                    <a:pt x="2625" y="2204"/>
                    <a:pt x="2637" y="2206"/>
                    <a:pt x="2648" y="2206"/>
                  </a:cubicBezTo>
                  <a:cubicBezTo>
                    <a:pt x="2654" y="2206"/>
                    <a:pt x="2659" y="2206"/>
                    <a:pt x="2663" y="2205"/>
                  </a:cubicBezTo>
                  <a:cubicBezTo>
                    <a:pt x="2688" y="2198"/>
                    <a:pt x="2703" y="2181"/>
                    <a:pt x="2710" y="2158"/>
                  </a:cubicBezTo>
                  <a:cubicBezTo>
                    <a:pt x="2764" y="1934"/>
                    <a:pt x="2841" y="1694"/>
                    <a:pt x="2931" y="1450"/>
                  </a:cubicBezTo>
                  <a:cubicBezTo>
                    <a:pt x="2940" y="1425"/>
                    <a:pt x="2931" y="1398"/>
                    <a:pt x="2914" y="1380"/>
                  </a:cubicBezTo>
                  <a:cubicBezTo>
                    <a:pt x="2611" y="1104"/>
                    <a:pt x="2276" y="856"/>
                    <a:pt x="1914" y="653"/>
                  </a:cubicBezTo>
                  <a:cubicBezTo>
                    <a:pt x="1233" y="264"/>
                    <a:pt x="600" y="86"/>
                    <a:pt x="190" y="2"/>
                  </a:cubicBezTo>
                  <a:cubicBezTo>
                    <a:pt x="186" y="1"/>
                    <a:pt x="18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8"/>
            <p:cNvSpPr/>
            <p:nvPr/>
          </p:nvSpPr>
          <p:spPr>
            <a:xfrm>
              <a:off x="7691886" y="2407518"/>
              <a:ext cx="263772" cy="191522"/>
            </a:xfrm>
            <a:custGeom>
              <a:avLst/>
              <a:gdLst/>
              <a:ahLst/>
              <a:cxnLst/>
              <a:rect l="l" t="t" r="r" b="b"/>
              <a:pathLst>
                <a:path w="8981" h="6521" extrusionOk="0">
                  <a:moveTo>
                    <a:pt x="5516" y="1"/>
                  </a:moveTo>
                  <a:cubicBezTo>
                    <a:pt x="5253" y="1"/>
                    <a:pt x="4981" y="14"/>
                    <a:pt x="4704" y="39"/>
                  </a:cubicBezTo>
                  <a:cubicBezTo>
                    <a:pt x="3003" y="193"/>
                    <a:pt x="789" y="922"/>
                    <a:pt x="147" y="2462"/>
                  </a:cubicBezTo>
                  <a:cubicBezTo>
                    <a:pt x="125" y="2786"/>
                    <a:pt x="91" y="3095"/>
                    <a:pt x="46" y="3400"/>
                  </a:cubicBezTo>
                  <a:lnTo>
                    <a:pt x="43" y="3420"/>
                  </a:lnTo>
                  <a:cubicBezTo>
                    <a:pt x="30" y="3498"/>
                    <a:pt x="19" y="3570"/>
                    <a:pt x="4" y="3645"/>
                  </a:cubicBezTo>
                  <a:cubicBezTo>
                    <a:pt x="0" y="3672"/>
                    <a:pt x="11" y="3699"/>
                    <a:pt x="36" y="3713"/>
                  </a:cubicBezTo>
                  <a:lnTo>
                    <a:pt x="43" y="3716"/>
                  </a:lnTo>
                  <a:cubicBezTo>
                    <a:pt x="50" y="3719"/>
                    <a:pt x="58" y="3721"/>
                    <a:pt x="66" y="3721"/>
                  </a:cubicBezTo>
                  <a:cubicBezTo>
                    <a:pt x="88" y="3721"/>
                    <a:pt x="109" y="3710"/>
                    <a:pt x="121" y="3692"/>
                  </a:cubicBezTo>
                  <a:cubicBezTo>
                    <a:pt x="132" y="3674"/>
                    <a:pt x="144" y="3656"/>
                    <a:pt x="155" y="3638"/>
                  </a:cubicBezTo>
                  <a:lnTo>
                    <a:pt x="155" y="3638"/>
                  </a:lnTo>
                  <a:cubicBezTo>
                    <a:pt x="144" y="3662"/>
                    <a:pt x="151" y="3692"/>
                    <a:pt x="172" y="3709"/>
                  </a:cubicBezTo>
                  <a:cubicBezTo>
                    <a:pt x="177" y="3715"/>
                    <a:pt x="178" y="3715"/>
                    <a:pt x="182" y="3719"/>
                  </a:cubicBezTo>
                  <a:cubicBezTo>
                    <a:pt x="191" y="3724"/>
                    <a:pt x="201" y="3726"/>
                    <a:pt x="211" y="3726"/>
                  </a:cubicBezTo>
                  <a:cubicBezTo>
                    <a:pt x="226" y="3726"/>
                    <a:pt x="242" y="3720"/>
                    <a:pt x="254" y="3709"/>
                  </a:cubicBezTo>
                  <a:cubicBezTo>
                    <a:pt x="315" y="3658"/>
                    <a:pt x="376" y="3608"/>
                    <a:pt x="439" y="3555"/>
                  </a:cubicBezTo>
                  <a:lnTo>
                    <a:pt x="439" y="3555"/>
                  </a:lnTo>
                  <a:cubicBezTo>
                    <a:pt x="427" y="3574"/>
                    <a:pt x="426" y="3601"/>
                    <a:pt x="441" y="3621"/>
                  </a:cubicBezTo>
                  <a:cubicBezTo>
                    <a:pt x="446" y="3629"/>
                    <a:pt x="454" y="3637"/>
                    <a:pt x="461" y="3641"/>
                  </a:cubicBezTo>
                  <a:cubicBezTo>
                    <a:pt x="470" y="3646"/>
                    <a:pt x="481" y="3648"/>
                    <a:pt x="492" y="3648"/>
                  </a:cubicBezTo>
                  <a:cubicBezTo>
                    <a:pt x="502" y="3648"/>
                    <a:pt x="512" y="3646"/>
                    <a:pt x="521" y="3642"/>
                  </a:cubicBezTo>
                  <a:cubicBezTo>
                    <a:pt x="682" y="3562"/>
                    <a:pt x="842" y="3486"/>
                    <a:pt x="1004" y="3413"/>
                  </a:cubicBezTo>
                  <a:lnTo>
                    <a:pt x="1004" y="3413"/>
                  </a:lnTo>
                  <a:cubicBezTo>
                    <a:pt x="817" y="3501"/>
                    <a:pt x="628" y="3588"/>
                    <a:pt x="443" y="3685"/>
                  </a:cubicBezTo>
                  <a:cubicBezTo>
                    <a:pt x="414" y="3698"/>
                    <a:pt x="403" y="3730"/>
                    <a:pt x="414" y="3762"/>
                  </a:cubicBezTo>
                  <a:cubicBezTo>
                    <a:pt x="419" y="3776"/>
                    <a:pt x="429" y="3786"/>
                    <a:pt x="443" y="3796"/>
                  </a:cubicBezTo>
                  <a:cubicBezTo>
                    <a:pt x="454" y="3802"/>
                    <a:pt x="466" y="3805"/>
                    <a:pt x="480" y="3805"/>
                  </a:cubicBezTo>
                  <a:cubicBezTo>
                    <a:pt x="483" y="3805"/>
                    <a:pt x="486" y="3805"/>
                    <a:pt x="488" y="3805"/>
                  </a:cubicBezTo>
                  <a:cubicBezTo>
                    <a:pt x="1050" y="3678"/>
                    <a:pt x="1629" y="3634"/>
                    <a:pt x="2160" y="3634"/>
                  </a:cubicBezTo>
                  <a:cubicBezTo>
                    <a:pt x="3306" y="3634"/>
                    <a:pt x="4230" y="3837"/>
                    <a:pt x="4284" y="3850"/>
                  </a:cubicBezTo>
                  <a:cubicBezTo>
                    <a:pt x="4291" y="3852"/>
                    <a:pt x="4295" y="3854"/>
                    <a:pt x="4299" y="3857"/>
                  </a:cubicBezTo>
                  <a:cubicBezTo>
                    <a:pt x="4317" y="3869"/>
                    <a:pt x="4327" y="3879"/>
                    <a:pt x="4331" y="3890"/>
                  </a:cubicBezTo>
                  <a:cubicBezTo>
                    <a:pt x="4336" y="3911"/>
                    <a:pt x="4334" y="3933"/>
                    <a:pt x="4321" y="3948"/>
                  </a:cubicBezTo>
                  <a:cubicBezTo>
                    <a:pt x="4039" y="4333"/>
                    <a:pt x="3730" y="4668"/>
                    <a:pt x="3418" y="4951"/>
                  </a:cubicBezTo>
                  <a:cubicBezTo>
                    <a:pt x="2905" y="5419"/>
                    <a:pt x="2391" y="5757"/>
                    <a:pt x="1985" y="5986"/>
                  </a:cubicBezTo>
                  <a:cubicBezTo>
                    <a:pt x="1955" y="6005"/>
                    <a:pt x="1944" y="6039"/>
                    <a:pt x="1958" y="6070"/>
                  </a:cubicBezTo>
                  <a:cubicBezTo>
                    <a:pt x="1964" y="6083"/>
                    <a:pt x="1972" y="6090"/>
                    <a:pt x="1984" y="6097"/>
                  </a:cubicBezTo>
                  <a:cubicBezTo>
                    <a:pt x="1992" y="6102"/>
                    <a:pt x="2001" y="6104"/>
                    <a:pt x="2010" y="6104"/>
                  </a:cubicBezTo>
                  <a:cubicBezTo>
                    <a:pt x="2018" y="6104"/>
                    <a:pt x="2026" y="6102"/>
                    <a:pt x="2035" y="6100"/>
                  </a:cubicBezTo>
                  <a:lnTo>
                    <a:pt x="2035" y="6100"/>
                  </a:lnTo>
                  <a:cubicBezTo>
                    <a:pt x="2008" y="6112"/>
                    <a:pt x="1984" y="6126"/>
                    <a:pt x="1955" y="6136"/>
                  </a:cubicBezTo>
                  <a:cubicBezTo>
                    <a:pt x="1927" y="6149"/>
                    <a:pt x="1913" y="6181"/>
                    <a:pt x="1920" y="6213"/>
                  </a:cubicBezTo>
                  <a:cubicBezTo>
                    <a:pt x="1924" y="6227"/>
                    <a:pt x="1935" y="6241"/>
                    <a:pt x="1948" y="6250"/>
                  </a:cubicBezTo>
                  <a:cubicBezTo>
                    <a:pt x="1951" y="6253"/>
                    <a:pt x="1957" y="6255"/>
                    <a:pt x="1962" y="6255"/>
                  </a:cubicBezTo>
                  <a:cubicBezTo>
                    <a:pt x="1874" y="6270"/>
                    <a:pt x="1787" y="6284"/>
                    <a:pt x="1700" y="6295"/>
                  </a:cubicBezTo>
                  <a:cubicBezTo>
                    <a:pt x="1672" y="6298"/>
                    <a:pt x="1646" y="6325"/>
                    <a:pt x="1646" y="6357"/>
                  </a:cubicBezTo>
                  <a:cubicBezTo>
                    <a:pt x="1645" y="6381"/>
                    <a:pt x="1659" y="6402"/>
                    <a:pt x="1679" y="6414"/>
                  </a:cubicBezTo>
                  <a:cubicBezTo>
                    <a:pt x="1682" y="6415"/>
                    <a:pt x="1692" y="6418"/>
                    <a:pt x="1699" y="6419"/>
                  </a:cubicBezTo>
                  <a:cubicBezTo>
                    <a:pt x="1998" y="6473"/>
                    <a:pt x="2398" y="6521"/>
                    <a:pt x="2862" y="6521"/>
                  </a:cubicBezTo>
                  <a:cubicBezTo>
                    <a:pt x="4477" y="6521"/>
                    <a:pt x="6874" y="5935"/>
                    <a:pt x="8550" y="2942"/>
                  </a:cubicBezTo>
                  <a:cubicBezTo>
                    <a:pt x="8912" y="2292"/>
                    <a:pt x="8981" y="1731"/>
                    <a:pt x="8756" y="1268"/>
                  </a:cubicBezTo>
                  <a:cubicBezTo>
                    <a:pt x="8731" y="1216"/>
                    <a:pt x="8706" y="1166"/>
                    <a:pt x="8673" y="1117"/>
                  </a:cubicBezTo>
                  <a:cubicBezTo>
                    <a:pt x="8529" y="895"/>
                    <a:pt x="8308" y="700"/>
                    <a:pt x="8022" y="536"/>
                  </a:cubicBezTo>
                  <a:cubicBezTo>
                    <a:pt x="7917" y="475"/>
                    <a:pt x="7803" y="418"/>
                    <a:pt x="7677" y="368"/>
                  </a:cubicBezTo>
                  <a:cubicBezTo>
                    <a:pt x="7101" y="128"/>
                    <a:pt x="6351" y="1"/>
                    <a:pt x="55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8"/>
            <p:cNvSpPr/>
            <p:nvPr/>
          </p:nvSpPr>
          <p:spPr>
            <a:xfrm>
              <a:off x="7589766" y="2360262"/>
              <a:ext cx="54834" cy="145940"/>
            </a:xfrm>
            <a:custGeom>
              <a:avLst/>
              <a:gdLst/>
              <a:ahLst/>
              <a:cxnLst/>
              <a:rect l="l" t="t" r="r" b="b"/>
              <a:pathLst>
                <a:path w="1867" h="4969" extrusionOk="0">
                  <a:moveTo>
                    <a:pt x="957" y="0"/>
                  </a:moveTo>
                  <a:cubicBezTo>
                    <a:pt x="953" y="0"/>
                    <a:pt x="948" y="1"/>
                    <a:pt x="944" y="2"/>
                  </a:cubicBezTo>
                  <a:cubicBezTo>
                    <a:pt x="916" y="6"/>
                    <a:pt x="895" y="32"/>
                    <a:pt x="892" y="60"/>
                  </a:cubicBezTo>
                  <a:cubicBezTo>
                    <a:pt x="869" y="536"/>
                    <a:pt x="905" y="1022"/>
                    <a:pt x="963" y="1605"/>
                  </a:cubicBezTo>
                  <a:cubicBezTo>
                    <a:pt x="905" y="1030"/>
                    <a:pt x="871" y="583"/>
                    <a:pt x="888" y="137"/>
                  </a:cubicBezTo>
                  <a:cubicBezTo>
                    <a:pt x="888" y="114"/>
                    <a:pt x="875" y="90"/>
                    <a:pt x="855" y="80"/>
                  </a:cubicBezTo>
                  <a:cubicBezTo>
                    <a:pt x="850" y="76"/>
                    <a:pt x="842" y="75"/>
                    <a:pt x="835" y="73"/>
                  </a:cubicBezTo>
                  <a:cubicBezTo>
                    <a:pt x="832" y="72"/>
                    <a:pt x="828" y="72"/>
                    <a:pt x="824" y="72"/>
                  </a:cubicBezTo>
                  <a:cubicBezTo>
                    <a:pt x="798" y="72"/>
                    <a:pt x="772" y="90"/>
                    <a:pt x="764" y="116"/>
                  </a:cubicBezTo>
                  <a:cubicBezTo>
                    <a:pt x="452" y="1079"/>
                    <a:pt x="1" y="2910"/>
                    <a:pt x="471" y="4348"/>
                  </a:cubicBezTo>
                  <a:cubicBezTo>
                    <a:pt x="476" y="4363"/>
                    <a:pt x="486" y="4375"/>
                    <a:pt x="499" y="4382"/>
                  </a:cubicBezTo>
                  <a:cubicBezTo>
                    <a:pt x="760" y="4539"/>
                    <a:pt x="1013" y="4721"/>
                    <a:pt x="1255" y="4925"/>
                  </a:cubicBezTo>
                  <a:cubicBezTo>
                    <a:pt x="1258" y="4929"/>
                    <a:pt x="1261" y="4931"/>
                    <a:pt x="1264" y="4932"/>
                  </a:cubicBezTo>
                  <a:cubicBezTo>
                    <a:pt x="1274" y="4938"/>
                    <a:pt x="1285" y="4941"/>
                    <a:pt x="1295" y="4941"/>
                  </a:cubicBezTo>
                  <a:cubicBezTo>
                    <a:pt x="1306" y="4941"/>
                    <a:pt x="1317" y="4938"/>
                    <a:pt x="1327" y="4932"/>
                  </a:cubicBezTo>
                  <a:cubicBezTo>
                    <a:pt x="1350" y="4921"/>
                    <a:pt x="1361" y="4897"/>
                    <a:pt x="1360" y="4873"/>
                  </a:cubicBezTo>
                  <a:lnTo>
                    <a:pt x="1360" y="4873"/>
                  </a:lnTo>
                  <a:cubicBezTo>
                    <a:pt x="1361" y="4887"/>
                    <a:pt x="1362" y="4902"/>
                    <a:pt x="1365" y="4915"/>
                  </a:cubicBezTo>
                  <a:cubicBezTo>
                    <a:pt x="1368" y="4935"/>
                    <a:pt x="1381" y="4952"/>
                    <a:pt x="1396" y="4961"/>
                  </a:cubicBezTo>
                  <a:cubicBezTo>
                    <a:pt x="1403" y="4965"/>
                    <a:pt x="1411" y="4966"/>
                    <a:pt x="1419" y="4968"/>
                  </a:cubicBezTo>
                  <a:cubicBezTo>
                    <a:pt x="1422" y="4968"/>
                    <a:pt x="1425" y="4968"/>
                    <a:pt x="1428" y="4968"/>
                  </a:cubicBezTo>
                  <a:cubicBezTo>
                    <a:pt x="1453" y="4968"/>
                    <a:pt x="1476" y="4953"/>
                    <a:pt x="1489" y="4929"/>
                  </a:cubicBezTo>
                  <a:cubicBezTo>
                    <a:pt x="1582" y="4699"/>
                    <a:pt x="1690" y="4459"/>
                    <a:pt x="1809" y="4212"/>
                  </a:cubicBezTo>
                  <a:cubicBezTo>
                    <a:pt x="1815" y="4203"/>
                    <a:pt x="1816" y="4193"/>
                    <a:pt x="1816" y="4185"/>
                  </a:cubicBezTo>
                  <a:cubicBezTo>
                    <a:pt x="1818" y="4091"/>
                    <a:pt x="1866" y="1846"/>
                    <a:pt x="1015" y="38"/>
                  </a:cubicBezTo>
                  <a:cubicBezTo>
                    <a:pt x="1009" y="25"/>
                    <a:pt x="999" y="16"/>
                    <a:pt x="989" y="9"/>
                  </a:cubicBezTo>
                  <a:cubicBezTo>
                    <a:pt x="979" y="4"/>
                    <a:pt x="968" y="0"/>
                    <a:pt x="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8"/>
            <p:cNvSpPr/>
            <p:nvPr/>
          </p:nvSpPr>
          <p:spPr>
            <a:xfrm>
              <a:off x="7510056" y="2404288"/>
              <a:ext cx="207705" cy="305742"/>
            </a:xfrm>
            <a:custGeom>
              <a:avLst/>
              <a:gdLst/>
              <a:ahLst/>
              <a:cxnLst/>
              <a:rect l="l" t="t" r="r" b="b"/>
              <a:pathLst>
                <a:path w="7072" h="10410" extrusionOk="0">
                  <a:moveTo>
                    <a:pt x="1150" y="2307"/>
                  </a:moveTo>
                  <a:lnTo>
                    <a:pt x="1150" y="2307"/>
                  </a:lnTo>
                  <a:cubicBezTo>
                    <a:pt x="1604" y="2378"/>
                    <a:pt x="2906" y="2668"/>
                    <a:pt x="4038" y="3715"/>
                  </a:cubicBezTo>
                  <a:cubicBezTo>
                    <a:pt x="3781" y="4413"/>
                    <a:pt x="3677" y="4970"/>
                    <a:pt x="3667" y="5413"/>
                  </a:cubicBezTo>
                  <a:cubicBezTo>
                    <a:pt x="3149" y="4993"/>
                    <a:pt x="1637" y="3678"/>
                    <a:pt x="1150" y="2307"/>
                  </a:cubicBezTo>
                  <a:close/>
                  <a:moveTo>
                    <a:pt x="6069" y="396"/>
                  </a:moveTo>
                  <a:lnTo>
                    <a:pt x="6069" y="396"/>
                  </a:lnTo>
                  <a:cubicBezTo>
                    <a:pt x="6210" y="1274"/>
                    <a:pt x="6510" y="4235"/>
                    <a:pt x="4798" y="6965"/>
                  </a:cubicBezTo>
                  <a:cubicBezTo>
                    <a:pt x="4639" y="6919"/>
                    <a:pt x="4243" y="6761"/>
                    <a:pt x="4026" y="6263"/>
                  </a:cubicBezTo>
                  <a:cubicBezTo>
                    <a:pt x="3955" y="6096"/>
                    <a:pt x="3904" y="5894"/>
                    <a:pt x="3888" y="5645"/>
                  </a:cubicBezTo>
                  <a:cubicBezTo>
                    <a:pt x="3888" y="5638"/>
                    <a:pt x="3888" y="5631"/>
                    <a:pt x="3887" y="5625"/>
                  </a:cubicBezTo>
                  <a:cubicBezTo>
                    <a:pt x="3861" y="5168"/>
                    <a:pt x="3952" y="4555"/>
                    <a:pt x="4260" y="3737"/>
                  </a:cubicBezTo>
                  <a:cubicBezTo>
                    <a:pt x="4266" y="3728"/>
                    <a:pt x="4268" y="3718"/>
                    <a:pt x="4271" y="3708"/>
                  </a:cubicBezTo>
                  <a:cubicBezTo>
                    <a:pt x="4596" y="2848"/>
                    <a:pt x="5159" y="1763"/>
                    <a:pt x="6069" y="396"/>
                  </a:cubicBezTo>
                  <a:close/>
                  <a:moveTo>
                    <a:pt x="3685" y="5802"/>
                  </a:moveTo>
                  <a:cubicBezTo>
                    <a:pt x="3712" y="6019"/>
                    <a:pt x="3763" y="6202"/>
                    <a:pt x="3830" y="6354"/>
                  </a:cubicBezTo>
                  <a:cubicBezTo>
                    <a:pt x="4062" y="6888"/>
                    <a:pt x="4478" y="7090"/>
                    <a:pt x="4694" y="7162"/>
                  </a:cubicBezTo>
                  <a:cubicBezTo>
                    <a:pt x="4411" y="7733"/>
                    <a:pt x="3079" y="10191"/>
                    <a:pt x="1154" y="10191"/>
                  </a:cubicBezTo>
                  <a:cubicBezTo>
                    <a:pt x="1045" y="10191"/>
                    <a:pt x="934" y="10183"/>
                    <a:pt x="822" y="10166"/>
                  </a:cubicBezTo>
                  <a:cubicBezTo>
                    <a:pt x="748" y="9702"/>
                    <a:pt x="514" y="7227"/>
                    <a:pt x="3685" y="5802"/>
                  </a:cubicBezTo>
                  <a:close/>
                  <a:moveTo>
                    <a:pt x="6129" y="1"/>
                  </a:moveTo>
                  <a:cubicBezTo>
                    <a:pt x="6092" y="1"/>
                    <a:pt x="6058" y="19"/>
                    <a:pt x="6037" y="49"/>
                  </a:cubicBezTo>
                  <a:cubicBezTo>
                    <a:pt x="5080" y="1459"/>
                    <a:pt x="4479" y="2590"/>
                    <a:pt x="4120" y="3496"/>
                  </a:cubicBezTo>
                  <a:cubicBezTo>
                    <a:pt x="2686" y="2210"/>
                    <a:pt x="1070" y="2073"/>
                    <a:pt x="1000" y="2067"/>
                  </a:cubicBezTo>
                  <a:cubicBezTo>
                    <a:pt x="998" y="2067"/>
                    <a:pt x="997" y="2067"/>
                    <a:pt x="995" y="2067"/>
                  </a:cubicBezTo>
                  <a:cubicBezTo>
                    <a:pt x="960" y="2067"/>
                    <a:pt x="928" y="2082"/>
                    <a:pt x="906" y="2109"/>
                  </a:cubicBezTo>
                  <a:cubicBezTo>
                    <a:pt x="885" y="2137"/>
                    <a:pt x="876" y="2174"/>
                    <a:pt x="886" y="2208"/>
                  </a:cubicBezTo>
                  <a:cubicBezTo>
                    <a:pt x="1338" y="3748"/>
                    <a:pt x="3048" y="5203"/>
                    <a:pt x="3566" y="5616"/>
                  </a:cubicBezTo>
                  <a:cubicBezTo>
                    <a:pt x="0" y="7240"/>
                    <a:pt x="614" y="10255"/>
                    <a:pt x="621" y="10286"/>
                  </a:cubicBezTo>
                  <a:cubicBezTo>
                    <a:pt x="630" y="10327"/>
                    <a:pt x="665" y="10362"/>
                    <a:pt x="708" y="10369"/>
                  </a:cubicBezTo>
                  <a:cubicBezTo>
                    <a:pt x="865" y="10397"/>
                    <a:pt x="1017" y="10410"/>
                    <a:pt x="1167" y="10410"/>
                  </a:cubicBezTo>
                  <a:cubicBezTo>
                    <a:pt x="3428" y="10410"/>
                    <a:pt x="4848" y="7361"/>
                    <a:pt x="4945" y="7143"/>
                  </a:cubicBezTo>
                  <a:cubicBezTo>
                    <a:pt x="7071" y="3816"/>
                    <a:pt x="6242" y="124"/>
                    <a:pt x="6234" y="87"/>
                  </a:cubicBezTo>
                  <a:cubicBezTo>
                    <a:pt x="6224" y="44"/>
                    <a:pt x="6190" y="10"/>
                    <a:pt x="6147" y="2"/>
                  </a:cubicBezTo>
                  <a:cubicBezTo>
                    <a:pt x="6141" y="1"/>
                    <a:pt x="6135" y="1"/>
                    <a:pt x="6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8"/>
            <p:cNvSpPr/>
            <p:nvPr/>
          </p:nvSpPr>
          <p:spPr>
            <a:xfrm>
              <a:off x="7648829" y="2570639"/>
              <a:ext cx="176749" cy="117686"/>
            </a:xfrm>
            <a:custGeom>
              <a:avLst/>
              <a:gdLst/>
              <a:ahLst/>
              <a:cxnLst/>
              <a:rect l="l" t="t" r="r" b="b"/>
              <a:pathLst>
                <a:path w="6018" h="4007" extrusionOk="0">
                  <a:moveTo>
                    <a:pt x="814" y="1"/>
                  </a:moveTo>
                  <a:cubicBezTo>
                    <a:pt x="765" y="1"/>
                    <a:pt x="721" y="35"/>
                    <a:pt x="708" y="86"/>
                  </a:cubicBezTo>
                  <a:cubicBezTo>
                    <a:pt x="694" y="145"/>
                    <a:pt x="731" y="203"/>
                    <a:pt x="790" y="217"/>
                  </a:cubicBezTo>
                  <a:cubicBezTo>
                    <a:pt x="3400" y="813"/>
                    <a:pt x="5217" y="3124"/>
                    <a:pt x="5689" y="3782"/>
                  </a:cubicBezTo>
                  <a:cubicBezTo>
                    <a:pt x="2142" y="3635"/>
                    <a:pt x="230" y="1376"/>
                    <a:pt x="210" y="1354"/>
                  </a:cubicBezTo>
                  <a:cubicBezTo>
                    <a:pt x="188" y="1327"/>
                    <a:pt x="156" y="1314"/>
                    <a:pt x="125" y="1314"/>
                  </a:cubicBezTo>
                  <a:cubicBezTo>
                    <a:pt x="100" y="1314"/>
                    <a:pt x="75" y="1322"/>
                    <a:pt x="55" y="1339"/>
                  </a:cubicBezTo>
                  <a:cubicBezTo>
                    <a:pt x="8" y="1378"/>
                    <a:pt x="1" y="1448"/>
                    <a:pt x="40" y="1493"/>
                  </a:cubicBezTo>
                  <a:cubicBezTo>
                    <a:pt x="60" y="1519"/>
                    <a:pt x="2111" y="3947"/>
                    <a:pt x="5901" y="4007"/>
                  </a:cubicBezTo>
                  <a:lnTo>
                    <a:pt x="5902" y="4007"/>
                  </a:lnTo>
                  <a:cubicBezTo>
                    <a:pt x="5943" y="4007"/>
                    <a:pt x="5979" y="3985"/>
                    <a:pt x="5999" y="3950"/>
                  </a:cubicBezTo>
                  <a:cubicBezTo>
                    <a:pt x="6018" y="3914"/>
                    <a:pt x="6016" y="3872"/>
                    <a:pt x="5995" y="3839"/>
                  </a:cubicBezTo>
                  <a:cubicBezTo>
                    <a:pt x="5975" y="3806"/>
                    <a:pt x="3964" y="716"/>
                    <a:pt x="839" y="4"/>
                  </a:cubicBezTo>
                  <a:cubicBezTo>
                    <a:pt x="831" y="2"/>
                    <a:pt x="823" y="1"/>
                    <a:pt x="8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8"/>
            <p:cNvSpPr/>
            <p:nvPr/>
          </p:nvSpPr>
          <p:spPr>
            <a:xfrm>
              <a:off x="7684250" y="2512722"/>
              <a:ext cx="136424" cy="84174"/>
            </a:xfrm>
            <a:custGeom>
              <a:avLst/>
              <a:gdLst/>
              <a:ahLst/>
              <a:cxnLst/>
              <a:rect l="l" t="t" r="r" b="b"/>
              <a:pathLst>
                <a:path w="4645" h="2866" extrusionOk="0">
                  <a:moveTo>
                    <a:pt x="2407" y="0"/>
                  </a:moveTo>
                  <a:cubicBezTo>
                    <a:pt x="1667" y="0"/>
                    <a:pt x="836" y="85"/>
                    <a:pt x="88" y="359"/>
                  </a:cubicBezTo>
                  <a:cubicBezTo>
                    <a:pt x="31" y="381"/>
                    <a:pt x="1" y="443"/>
                    <a:pt x="22" y="500"/>
                  </a:cubicBezTo>
                  <a:cubicBezTo>
                    <a:pt x="39" y="545"/>
                    <a:pt x="81" y="573"/>
                    <a:pt x="125" y="573"/>
                  </a:cubicBezTo>
                  <a:cubicBezTo>
                    <a:pt x="138" y="573"/>
                    <a:pt x="151" y="570"/>
                    <a:pt x="163" y="566"/>
                  </a:cubicBezTo>
                  <a:cubicBezTo>
                    <a:pt x="874" y="305"/>
                    <a:pt x="1677" y="224"/>
                    <a:pt x="2397" y="224"/>
                  </a:cubicBezTo>
                  <a:cubicBezTo>
                    <a:pt x="3265" y="224"/>
                    <a:pt x="4013" y="341"/>
                    <a:pt x="4334" y="401"/>
                  </a:cubicBezTo>
                  <a:cubicBezTo>
                    <a:pt x="3077" y="2016"/>
                    <a:pt x="1328" y="2645"/>
                    <a:pt x="1311" y="2652"/>
                  </a:cubicBezTo>
                  <a:cubicBezTo>
                    <a:pt x="1254" y="2673"/>
                    <a:pt x="1223" y="2736"/>
                    <a:pt x="1243" y="2793"/>
                  </a:cubicBezTo>
                  <a:cubicBezTo>
                    <a:pt x="1260" y="2837"/>
                    <a:pt x="1302" y="2866"/>
                    <a:pt x="1347" y="2866"/>
                  </a:cubicBezTo>
                  <a:cubicBezTo>
                    <a:pt x="1358" y="2866"/>
                    <a:pt x="1371" y="2864"/>
                    <a:pt x="1385" y="2857"/>
                  </a:cubicBezTo>
                  <a:cubicBezTo>
                    <a:pt x="1463" y="2830"/>
                    <a:pt x="3313" y="2162"/>
                    <a:pt x="4618" y="389"/>
                  </a:cubicBezTo>
                  <a:cubicBezTo>
                    <a:pt x="4639" y="359"/>
                    <a:pt x="4645" y="321"/>
                    <a:pt x="4632" y="287"/>
                  </a:cubicBezTo>
                  <a:cubicBezTo>
                    <a:pt x="4619" y="252"/>
                    <a:pt x="4589" y="228"/>
                    <a:pt x="4554" y="218"/>
                  </a:cubicBezTo>
                  <a:cubicBezTo>
                    <a:pt x="4490" y="204"/>
                    <a:pt x="3558" y="0"/>
                    <a:pt x="2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8"/>
            <p:cNvSpPr/>
            <p:nvPr/>
          </p:nvSpPr>
          <p:spPr>
            <a:xfrm>
              <a:off x="7690829" y="2402437"/>
              <a:ext cx="270527" cy="201331"/>
            </a:xfrm>
            <a:custGeom>
              <a:avLst/>
              <a:gdLst/>
              <a:ahLst/>
              <a:cxnLst/>
              <a:rect l="l" t="t" r="r" b="b"/>
              <a:pathLst>
                <a:path w="9211" h="6855" extrusionOk="0">
                  <a:moveTo>
                    <a:pt x="5543" y="0"/>
                  </a:moveTo>
                  <a:cubicBezTo>
                    <a:pt x="5279" y="0"/>
                    <a:pt x="5007" y="13"/>
                    <a:pt x="4729" y="38"/>
                  </a:cubicBezTo>
                  <a:cubicBezTo>
                    <a:pt x="2975" y="198"/>
                    <a:pt x="694" y="957"/>
                    <a:pt x="25" y="2569"/>
                  </a:cubicBezTo>
                  <a:cubicBezTo>
                    <a:pt x="0" y="2625"/>
                    <a:pt x="27" y="2689"/>
                    <a:pt x="83" y="2712"/>
                  </a:cubicBezTo>
                  <a:cubicBezTo>
                    <a:pt x="96" y="2717"/>
                    <a:pt x="110" y="2720"/>
                    <a:pt x="124" y="2720"/>
                  </a:cubicBezTo>
                  <a:cubicBezTo>
                    <a:pt x="167" y="2720"/>
                    <a:pt x="208" y="2694"/>
                    <a:pt x="225" y="2653"/>
                  </a:cubicBezTo>
                  <a:cubicBezTo>
                    <a:pt x="858" y="1131"/>
                    <a:pt x="3055" y="410"/>
                    <a:pt x="4747" y="255"/>
                  </a:cubicBezTo>
                  <a:cubicBezTo>
                    <a:pt x="5022" y="230"/>
                    <a:pt x="5291" y="218"/>
                    <a:pt x="5550" y="218"/>
                  </a:cubicBezTo>
                  <a:cubicBezTo>
                    <a:pt x="7039" y="218"/>
                    <a:pt x="8223" y="622"/>
                    <a:pt x="8672" y="1314"/>
                  </a:cubicBezTo>
                  <a:cubicBezTo>
                    <a:pt x="8982" y="1792"/>
                    <a:pt x="8940" y="2387"/>
                    <a:pt x="8548" y="3087"/>
                  </a:cubicBezTo>
                  <a:cubicBezTo>
                    <a:pt x="6884" y="6056"/>
                    <a:pt x="4455" y="6623"/>
                    <a:pt x="2842" y="6623"/>
                  </a:cubicBezTo>
                  <a:cubicBezTo>
                    <a:pt x="1857" y="6623"/>
                    <a:pt x="1176" y="6412"/>
                    <a:pt x="1158" y="6406"/>
                  </a:cubicBezTo>
                  <a:cubicBezTo>
                    <a:pt x="1147" y="6402"/>
                    <a:pt x="1135" y="6400"/>
                    <a:pt x="1124" y="6400"/>
                  </a:cubicBezTo>
                  <a:cubicBezTo>
                    <a:pt x="1077" y="6400"/>
                    <a:pt x="1035" y="6431"/>
                    <a:pt x="1019" y="6477"/>
                  </a:cubicBezTo>
                  <a:cubicBezTo>
                    <a:pt x="1002" y="6535"/>
                    <a:pt x="1033" y="6597"/>
                    <a:pt x="1090" y="6615"/>
                  </a:cubicBezTo>
                  <a:cubicBezTo>
                    <a:pt x="1128" y="6628"/>
                    <a:pt x="1836" y="6854"/>
                    <a:pt x="2861" y="6854"/>
                  </a:cubicBezTo>
                  <a:cubicBezTo>
                    <a:pt x="3169" y="6854"/>
                    <a:pt x="3508" y="6834"/>
                    <a:pt x="3867" y="6779"/>
                  </a:cubicBezTo>
                  <a:cubicBezTo>
                    <a:pt x="5291" y="6568"/>
                    <a:pt x="7293" y="5775"/>
                    <a:pt x="8739" y="3194"/>
                  </a:cubicBezTo>
                  <a:cubicBezTo>
                    <a:pt x="9169" y="2428"/>
                    <a:pt x="9210" y="1737"/>
                    <a:pt x="8857" y="1195"/>
                  </a:cubicBezTo>
                  <a:cubicBezTo>
                    <a:pt x="8368" y="443"/>
                    <a:pt x="7110" y="0"/>
                    <a:pt x="5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8"/>
            <p:cNvSpPr/>
            <p:nvPr/>
          </p:nvSpPr>
          <p:spPr>
            <a:xfrm>
              <a:off x="7578899" y="2345812"/>
              <a:ext cx="71722" cy="147291"/>
            </a:xfrm>
            <a:custGeom>
              <a:avLst/>
              <a:gdLst/>
              <a:ahLst/>
              <a:cxnLst/>
              <a:rect l="l" t="t" r="r" b="b"/>
              <a:pathLst>
                <a:path w="2442" h="5015" extrusionOk="0">
                  <a:moveTo>
                    <a:pt x="1244" y="1"/>
                  </a:moveTo>
                  <a:cubicBezTo>
                    <a:pt x="1241" y="1"/>
                    <a:pt x="1237" y="1"/>
                    <a:pt x="1234" y="1"/>
                  </a:cubicBezTo>
                  <a:cubicBezTo>
                    <a:pt x="1191" y="3"/>
                    <a:pt x="1155" y="30"/>
                    <a:pt x="1140" y="68"/>
                  </a:cubicBezTo>
                  <a:cubicBezTo>
                    <a:pt x="1091" y="183"/>
                    <a:pt x="0" y="2922"/>
                    <a:pt x="690" y="4939"/>
                  </a:cubicBezTo>
                  <a:cubicBezTo>
                    <a:pt x="704" y="4986"/>
                    <a:pt x="747" y="5014"/>
                    <a:pt x="792" y="5014"/>
                  </a:cubicBezTo>
                  <a:cubicBezTo>
                    <a:pt x="805" y="5014"/>
                    <a:pt x="815" y="5011"/>
                    <a:pt x="831" y="5007"/>
                  </a:cubicBezTo>
                  <a:cubicBezTo>
                    <a:pt x="888" y="4987"/>
                    <a:pt x="918" y="4924"/>
                    <a:pt x="898" y="4867"/>
                  </a:cubicBezTo>
                  <a:cubicBezTo>
                    <a:pt x="347" y="3252"/>
                    <a:pt x="1016" y="1072"/>
                    <a:pt x="1261" y="374"/>
                  </a:cubicBezTo>
                  <a:cubicBezTo>
                    <a:pt x="2214" y="2240"/>
                    <a:pt x="2137" y="4667"/>
                    <a:pt x="2137" y="4691"/>
                  </a:cubicBezTo>
                  <a:cubicBezTo>
                    <a:pt x="2134" y="4752"/>
                    <a:pt x="2181" y="4803"/>
                    <a:pt x="2242" y="4805"/>
                  </a:cubicBezTo>
                  <a:cubicBezTo>
                    <a:pt x="2245" y="4805"/>
                    <a:pt x="2248" y="4805"/>
                    <a:pt x="2251" y="4805"/>
                  </a:cubicBezTo>
                  <a:cubicBezTo>
                    <a:pt x="2303" y="4805"/>
                    <a:pt x="2355" y="4757"/>
                    <a:pt x="2356" y="4701"/>
                  </a:cubicBezTo>
                  <a:cubicBezTo>
                    <a:pt x="2362" y="4591"/>
                    <a:pt x="2441" y="1999"/>
                    <a:pt x="1338" y="55"/>
                  </a:cubicBezTo>
                  <a:cubicBezTo>
                    <a:pt x="1318" y="21"/>
                    <a:pt x="1282" y="1"/>
                    <a:pt x="1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8"/>
            <p:cNvSpPr/>
            <p:nvPr/>
          </p:nvSpPr>
          <p:spPr>
            <a:xfrm>
              <a:off x="7640547" y="2621714"/>
              <a:ext cx="99241" cy="156131"/>
            </a:xfrm>
            <a:custGeom>
              <a:avLst/>
              <a:gdLst/>
              <a:ahLst/>
              <a:cxnLst/>
              <a:rect l="l" t="t" r="r" b="b"/>
              <a:pathLst>
                <a:path w="3379" h="5316" extrusionOk="0">
                  <a:moveTo>
                    <a:pt x="188" y="0"/>
                  </a:moveTo>
                  <a:cubicBezTo>
                    <a:pt x="132" y="0"/>
                    <a:pt x="85" y="47"/>
                    <a:pt x="82" y="106"/>
                  </a:cubicBezTo>
                  <a:cubicBezTo>
                    <a:pt x="82" y="136"/>
                    <a:pt x="1" y="3206"/>
                    <a:pt x="2031" y="5280"/>
                  </a:cubicBezTo>
                  <a:cubicBezTo>
                    <a:pt x="2053" y="5301"/>
                    <a:pt x="2081" y="5314"/>
                    <a:pt x="2110" y="5314"/>
                  </a:cubicBezTo>
                  <a:cubicBezTo>
                    <a:pt x="2115" y="5314"/>
                    <a:pt x="2118" y="5314"/>
                    <a:pt x="2120" y="5315"/>
                  </a:cubicBezTo>
                  <a:cubicBezTo>
                    <a:pt x="2154" y="5313"/>
                    <a:pt x="2185" y="5293"/>
                    <a:pt x="2202" y="5263"/>
                  </a:cubicBezTo>
                  <a:cubicBezTo>
                    <a:pt x="2214" y="5241"/>
                    <a:pt x="3379" y="3219"/>
                    <a:pt x="2178" y="976"/>
                  </a:cubicBezTo>
                  <a:cubicBezTo>
                    <a:pt x="2159" y="939"/>
                    <a:pt x="2121" y="919"/>
                    <a:pt x="2082" y="919"/>
                  </a:cubicBezTo>
                  <a:cubicBezTo>
                    <a:pt x="2065" y="919"/>
                    <a:pt x="2047" y="923"/>
                    <a:pt x="2030" y="932"/>
                  </a:cubicBezTo>
                  <a:cubicBezTo>
                    <a:pt x="1976" y="960"/>
                    <a:pt x="1956" y="1026"/>
                    <a:pt x="1986" y="1079"/>
                  </a:cubicBezTo>
                  <a:cubicBezTo>
                    <a:pt x="2956" y="2890"/>
                    <a:pt x="2306" y="4549"/>
                    <a:pt x="2081" y="5019"/>
                  </a:cubicBezTo>
                  <a:cubicBezTo>
                    <a:pt x="227" y="3015"/>
                    <a:pt x="300" y="143"/>
                    <a:pt x="301" y="115"/>
                  </a:cubicBezTo>
                  <a:cubicBezTo>
                    <a:pt x="305" y="53"/>
                    <a:pt x="257" y="2"/>
                    <a:pt x="196" y="1"/>
                  </a:cubicBezTo>
                  <a:cubicBezTo>
                    <a:pt x="193" y="0"/>
                    <a:pt x="191"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8"/>
            <p:cNvSpPr/>
            <p:nvPr/>
          </p:nvSpPr>
          <p:spPr>
            <a:xfrm>
              <a:off x="7177000" y="2558186"/>
              <a:ext cx="436614" cy="1058642"/>
            </a:xfrm>
            <a:custGeom>
              <a:avLst/>
              <a:gdLst/>
              <a:ahLst/>
              <a:cxnLst/>
              <a:rect l="l" t="t" r="r" b="b"/>
              <a:pathLst>
                <a:path w="14866" h="36045" extrusionOk="0">
                  <a:moveTo>
                    <a:pt x="14752" y="0"/>
                  </a:moveTo>
                  <a:cubicBezTo>
                    <a:pt x="14658" y="0"/>
                    <a:pt x="11326" y="75"/>
                    <a:pt x="7924" y="3561"/>
                  </a:cubicBezTo>
                  <a:cubicBezTo>
                    <a:pt x="1117" y="10533"/>
                    <a:pt x="0" y="24565"/>
                    <a:pt x="264" y="35109"/>
                  </a:cubicBezTo>
                  <a:cubicBezTo>
                    <a:pt x="281" y="35746"/>
                    <a:pt x="506" y="35957"/>
                    <a:pt x="691" y="36021"/>
                  </a:cubicBezTo>
                  <a:cubicBezTo>
                    <a:pt x="743" y="36038"/>
                    <a:pt x="796" y="36045"/>
                    <a:pt x="850" y="36045"/>
                  </a:cubicBezTo>
                  <a:cubicBezTo>
                    <a:pt x="1075" y="36045"/>
                    <a:pt x="1313" y="35902"/>
                    <a:pt x="1446" y="35743"/>
                  </a:cubicBezTo>
                  <a:cubicBezTo>
                    <a:pt x="1706" y="35424"/>
                    <a:pt x="1557" y="34188"/>
                    <a:pt x="1524" y="33957"/>
                  </a:cubicBezTo>
                  <a:cubicBezTo>
                    <a:pt x="1397" y="24924"/>
                    <a:pt x="2340" y="12691"/>
                    <a:pt x="7538" y="5704"/>
                  </a:cubicBezTo>
                  <a:cubicBezTo>
                    <a:pt x="10635" y="1538"/>
                    <a:pt x="13827" y="1224"/>
                    <a:pt x="13858" y="1219"/>
                  </a:cubicBezTo>
                  <a:cubicBezTo>
                    <a:pt x="13919" y="1215"/>
                    <a:pt x="13964" y="1161"/>
                    <a:pt x="13958" y="1101"/>
                  </a:cubicBezTo>
                  <a:cubicBezTo>
                    <a:pt x="13955" y="1044"/>
                    <a:pt x="13907" y="1001"/>
                    <a:pt x="13852" y="1001"/>
                  </a:cubicBezTo>
                  <a:cubicBezTo>
                    <a:pt x="13848" y="1001"/>
                    <a:pt x="13845" y="1001"/>
                    <a:pt x="13841" y="1002"/>
                  </a:cubicBezTo>
                  <a:cubicBezTo>
                    <a:pt x="13707" y="1013"/>
                    <a:pt x="10536" y="1322"/>
                    <a:pt x="7377" y="5552"/>
                  </a:cubicBezTo>
                  <a:cubicBezTo>
                    <a:pt x="2128" y="12582"/>
                    <a:pt x="1176" y="24881"/>
                    <a:pt x="1305" y="33973"/>
                  </a:cubicBezTo>
                  <a:cubicBezTo>
                    <a:pt x="1380" y="34541"/>
                    <a:pt x="1421" y="35424"/>
                    <a:pt x="1275" y="35603"/>
                  </a:cubicBezTo>
                  <a:cubicBezTo>
                    <a:pt x="1176" y="35725"/>
                    <a:pt x="1000" y="35830"/>
                    <a:pt x="850" y="35830"/>
                  </a:cubicBezTo>
                  <a:cubicBezTo>
                    <a:pt x="819" y="35830"/>
                    <a:pt x="789" y="35825"/>
                    <a:pt x="761" y="35816"/>
                  </a:cubicBezTo>
                  <a:cubicBezTo>
                    <a:pt x="591" y="35757"/>
                    <a:pt x="493" y="35505"/>
                    <a:pt x="483" y="35105"/>
                  </a:cubicBezTo>
                  <a:cubicBezTo>
                    <a:pt x="221" y="24611"/>
                    <a:pt x="1325" y="10647"/>
                    <a:pt x="8072" y="3724"/>
                  </a:cubicBezTo>
                  <a:cubicBezTo>
                    <a:pt x="11446" y="264"/>
                    <a:pt x="14723" y="221"/>
                    <a:pt x="14754" y="221"/>
                  </a:cubicBezTo>
                  <a:cubicBezTo>
                    <a:pt x="14815" y="221"/>
                    <a:pt x="14865" y="171"/>
                    <a:pt x="14865" y="111"/>
                  </a:cubicBezTo>
                  <a:cubicBezTo>
                    <a:pt x="14865" y="50"/>
                    <a:pt x="14815" y="0"/>
                    <a:pt x="14754" y="0"/>
                  </a:cubicBezTo>
                  <a:cubicBezTo>
                    <a:pt x="14754" y="0"/>
                    <a:pt x="14753" y="0"/>
                    <a:pt x="147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8"/>
            <p:cNvSpPr/>
            <p:nvPr/>
          </p:nvSpPr>
          <p:spPr>
            <a:xfrm>
              <a:off x="6967739" y="2501179"/>
              <a:ext cx="372617" cy="857163"/>
            </a:xfrm>
            <a:custGeom>
              <a:avLst/>
              <a:gdLst/>
              <a:ahLst/>
              <a:cxnLst/>
              <a:rect l="l" t="t" r="r" b="b"/>
              <a:pathLst>
                <a:path w="12687" h="29185" extrusionOk="0">
                  <a:moveTo>
                    <a:pt x="12565" y="1"/>
                  </a:moveTo>
                  <a:cubicBezTo>
                    <a:pt x="12535" y="1"/>
                    <a:pt x="12505" y="12"/>
                    <a:pt x="12484" y="35"/>
                  </a:cubicBezTo>
                  <a:cubicBezTo>
                    <a:pt x="12458" y="60"/>
                    <a:pt x="10072" y="2579"/>
                    <a:pt x="7572" y="4690"/>
                  </a:cubicBezTo>
                  <a:cubicBezTo>
                    <a:pt x="5999" y="6020"/>
                    <a:pt x="4268" y="7673"/>
                    <a:pt x="3370" y="9859"/>
                  </a:cubicBezTo>
                  <a:cubicBezTo>
                    <a:pt x="1550" y="14286"/>
                    <a:pt x="0" y="21100"/>
                    <a:pt x="7515" y="29149"/>
                  </a:cubicBezTo>
                  <a:cubicBezTo>
                    <a:pt x="7537" y="29172"/>
                    <a:pt x="7567" y="29185"/>
                    <a:pt x="7595" y="29185"/>
                  </a:cubicBezTo>
                  <a:cubicBezTo>
                    <a:pt x="7622" y="29185"/>
                    <a:pt x="7649" y="29175"/>
                    <a:pt x="7671" y="29151"/>
                  </a:cubicBezTo>
                  <a:cubicBezTo>
                    <a:pt x="7715" y="29109"/>
                    <a:pt x="7716" y="29041"/>
                    <a:pt x="7676" y="28995"/>
                  </a:cubicBezTo>
                  <a:cubicBezTo>
                    <a:pt x="245" y="21039"/>
                    <a:pt x="1776" y="14308"/>
                    <a:pt x="3572" y="9939"/>
                  </a:cubicBezTo>
                  <a:cubicBezTo>
                    <a:pt x="4453" y="7799"/>
                    <a:pt x="6161" y="6167"/>
                    <a:pt x="7715" y="4855"/>
                  </a:cubicBezTo>
                  <a:cubicBezTo>
                    <a:pt x="9482" y="3364"/>
                    <a:pt x="11194" y="1669"/>
                    <a:pt x="12058" y="788"/>
                  </a:cubicBezTo>
                  <a:lnTo>
                    <a:pt x="12058" y="788"/>
                  </a:lnTo>
                  <a:cubicBezTo>
                    <a:pt x="10833" y="2888"/>
                    <a:pt x="9585" y="4257"/>
                    <a:pt x="8469" y="5480"/>
                  </a:cubicBezTo>
                  <a:cubicBezTo>
                    <a:pt x="6639" y="7487"/>
                    <a:pt x="5059" y="9219"/>
                    <a:pt x="4281" y="13319"/>
                  </a:cubicBezTo>
                  <a:cubicBezTo>
                    <a:pt x="2773" y="21267"/>
                    <a:pt x="7638" y="26604"/>
                    <a:pt x="7688" y="26657"/>
                  </a:cubicBezTo>
                  <a:cubicBezTo>
                    <a:pt x="7709" y="26680"/>
                    <a:pt x="7739" y="26692"/>
                    <a:pt x="7768" y="26692"/>
                  </a:cubicBezTo>
                  <a:cubicBezTo>
                    <a:pt x="7795" y="26692"/>
                    <a:pt x="7822" y="26682"/>
                    <a:pt x="7843" y="26663"/>
                  </a:cubicBezTo>
                  <a:cubicBezTo>
                    <a:pt x="7887" y="26621"/>
                    <a:pt x="7890" y="26552"/>
                    <a:pt x="7849" y="26507"/>
                  </a:cubicBezTo>
                  <a:cubicBezTo>
                    <a:pt x="7800" y="26455"/>
                    <a:pt x="3008" y="21194"/>
                    <a:pt x="4496" y="13360"/>
                  </a:cubicBezTo>
                  <a:cubicBezTo>
                    <a:pt x="5262" y="9321"/>
                    <a:pt x="6823" y="7609"/>
                    <a:pt x="8632" y="5628"/>
                  </a:cubicBezTo>
                  <a:cubicBezTo>
                    <a:pt x="9879" y="4261"/>
                    <a:pt x="11293" y="2710"/>
                    <a:pt x="12661" y="161"/>
                  </a:cubicBezTo>
                  <a:cubicBezTo>
                    <a:pt x="12686" y="113"/>
                    <a:pt x="12672" y="53"/>
                    <a:pt x="12628" y="20"/>
                  </a:cubicBezTo>
                  <a:cubicBezTo>
                    <a:pt x="12609" y="7"/>
                    <a:pt x="12587" y="1"/>
                    <a:pt x="1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8"/>
            <p:cNvSpPr/>
            <p:nvPr/>
          </p:nvSpPr>
          <p:spPr>
            <a:xfrm>
              <a:off x="7728275" y="2527847"/>
              <a:ext cx="155808" cy="67639"/>
            </a:xfrm>
            <a:custGeom>
              <a:avLst/>
              <a:gdLst/>
              <a:ahLst/>
              <a:cxnLst/>
              <a:rect l="l" t="t" r="r" b="b"/>
              <a:pathLst>
                <a:path w="5305" h="2303" extrusionOk="0">
                  <a:moveTo>
                    <a:pt x="5245" y="0"/>
                  </a:moveTo>
                  <a:cubicBezTo>
                    <a:pt x="5232" y="0"/>
                    <a:pt x="5220" y="5"/>
                    <a:pt x="5209" y="14"/>
                  </a:cubicBezTo>
                  <a:cubicBezTo>
                    <a:pt x="3771" y="1247"/>
                    <a:pt x="1941" y="2022"/>
                    <a:pt x="54" y="2194"/>
                  </a:cubicBezTo>
                  <a:cubicBezTo>
                    <a:pt x="24" y="2195"/>
                    <a:pt x="0" y="2223"/>
                    <a:pt x="4" y="2252"/>
                  </a:cubicBezTo>
                  <a:cubicBezTo>
                    <a:pt x="7" y="2281"/>
                    <a:pt x="31" y="2302"/>
                    <a:pt x="60" y="2302"/>
                  </a:cubicBezTo>
                  <a:lnTo>
                    <a:pt x="64" y="2302"/>
                  </a:lnTo>
                  <a:cubicBezTo>
                    <a:pt x="1972" y="2127"/>
                    <a:pt x="3827" y="1344"/>
                    <a:pt x="5281" y="95"/>
                  </a:cubicBezTo>
                  <a:cubicBezTo>
                    <a:pt x="5303" y="75"/>
                    <a:pt x="5305" y="42"/>
                    <a:pt x="5286" y="19"/>
                  </a:cubicBezTo>
                  <a:cubicBezTo>
                    <a:pt x="5275" y="7"/>
                    <a:pt x="5260" y="0"/>
                    <a:pt x="5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8"/>
            <p:cNvSpPr/>
            <p:nvPr/>
          </p:nvSpPr>
          <p:spPr>
            <a:xfrm>
              <a:off x="7731271" y="2540329"/>
              <a:ext cx="98654" cy="55362"/>
            </a:xfrm>
            <a:custGeom>
              <a:avLst/>
              <a:gdLst/>
              <a:ahLst/>
              <a:cxnLst/>
              <a:rect l="l" t="t" r="r" b="b"/>
              <a:pathLst>
                <a:path w="3359" h="1885" extrusionOk="0">
                  <a:moveTo>
                    <a:pt x="3298" y="1"/>
                  </a:moveTo>
                  <a:cubicBezTo>
                    <a:pt x="3286" y="1"/>
                    <a:pt x="3274" y="5"/>
                    <a:pt x="3265" y="12"/>
                  </a:cubicBezTo>
                  <a:cubicBezTo>
                    <a:pt x="2283" y="762"/>
                    <a:pt x="1201" y="1355"/>
                    <a:pt x="43" y="1778"/>
                  </a:cubicBezTo>
                  <a:cubicBezTo>
                    <a:pt x="15" y="1789"/>
                    <a:pt x="1" y="1820"/>
                    <a:pt x="11" y="1849"/>
                  </a:cubicBezTo>
                  <a:cubicBezTo>
                    <a:pt x="19" y="1870"/>
                    <a:pt x="39" y="1884"/>
                    <a:pt x="62" y="1884"/>
                  </a:cubicBezTo>
                  <a:cubicBezTo>
                    <a:pt x="67" y="1884"/>
                    <a:pt x="75" y="1884"/>
                    <a:pt x="80" y="1882"/>
                  </a:cubicBezTo>
                  <a:cubicBezTo>
                    <a:pt x="1249" y="1454"/>
                    <a:pt x="2343" y="855"/>
                    <a:pt x="3330" y="100"/>
                  </a:cubicBezTo>
                  <a:cubicBezTo>
                    <a:pt x="3356" y="81"/>
                    <a:pt x="3359" y="47"/>
                    <a:pt x="3342" y="23"/>
                  </a:cubicBezTo>
                  <a:cubicBezTo>
                    <a:pt x="3331" y="8"/>
                    <a:pt x="3314" y="1"/>
                    <a:pt x="3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8"/>
            <p:cNvSpPr/>
            <p:nvPr/>
          </p:nvSpPr>
          <p:spPr>
            <a:xfrm>
              <a:off x="7860734" y="2491017"/>
              <a:ext cx="17681" cy="13657"/>
            </a:xfrm>
            <a:custGeom>
              <a:avLst/>
              <a:gdLst/>
              <a:ahLst/>
              <a:cxnLst/>
              <a:rect l="l" t="t" r="r" b="b"/>
              <a:pathLst>
                <a:path w="602" h="465" extrusionOk="0">
                  <a:moveTo>
                    <a:pt x="539" y="0"/>
                  </a:moveTo>
                  <a:cubicBezTo>
                    <a:pt x="528" y="0"/>
                    <a:pt x="517" y="3"/>
                    <a:pt x="507" y="10"/>
                  </a:cubicBezTo>
                  <a:lnTo>
                    <a:pt x="29" y="365"/>
                  </a:lnTo>
                  <a:cubicBezTo>
                    <a:pt x="4" y="383"/>
                    <a:pt x="0" y="416"/>
                    <a:pt x="17" y="442"/>
                  </a:cubicBezTo>
                  <a:cubicBezTo>
                    <a:pt x="29" y="457"/>
                    <a:pt x="46" y="465"/>
                    <a:pt x="61" y="465"/>
                  </a:cubicBezTo>
                  <a:cubicBezTo>
                    <a:pt x="73" y="465"/>
                    <a:pt x="83" y="462"/>
                    <a:pt x="94" y="452"/>
                  </a:cubicBezTo>
                  <a:lnTo>
                    <a:pt x="573" y="99"/>
                  </a:lnTo>
                  <a:cubicBezTo>
                    <a:pt x="595" y="80"/>
                    <a:pt x="601" y="46"/>
                    <a:pt x="584" y="22"/>
                  </a:cubicBezTo>
                  <a:cubicBezTo>
                    <a:pt x="573" y="8"/>
                    <a:pt x="556" y="0"/>
                    <a:pt x="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8"/>
            <p:cNvSpPr/>
            <p:nvPr/>
          </p:nvSpPr>
          <p:spPr>
            <a:xfrm>
              <a:off x="7687980" y="2478329"/>
              <a:ext cx="108405" cy="46875"/>
            </a:xfrm>
            <a:custGeom>
              <a:avLst/>
              <a:gdLst/>
              <a:ahLst/>
              <a:cxnLst/>
              <a:rect l="l" t="t" r="r" b="b"/>
              <a:pathLst>
                <a:path w="3691" h="1596" extrusionOk="0">
                  <a:moveTo>
                    <a:pt x="3629" y="1"/>
                  </a:moveTo>
                  <a:cubicBezTo>
                    <a:pt x="3624" y="1"/>
                    <a:pt x="3619" y="2"/>
                    <a:pt x="3614" y="4"/>
                  </a:cubicBezTo>
                  <a:cubicBezTo>
                    <a:pt x="2367" y="360"/>
                    <a:pt x="1164" y="860"/>
                    <a:pt x="36" y="1493"/>
                  </a:cubicBezTo>
                  <a:cubicBezTo>
                    <a:pt x="9" y="1507"/>
                    <a:pt x="1" y="1542"/>
                    <a:pt x="15" y="1567"/>
                  </a:cubicBezTo>
                  <a:cubicBezTo>
                    <a:pt x="25" y="1586"/>
                    <a:pt x="42" y="1596"/>
                    <a:pt x="62" y="1596"/>
                  </a:cubicBezTo>
                  <a:cubicBezTo>
                    <a:pt x="72" y="1596"/>
                    <a:pt x="80" y="1594"/>
                    <a:pt x="90" y="1587"/>
                  </a:cubicBezTo>
                  <a:cubicBezTo>
                    <a:pt x="1213" y="959"/>
                    <a:pt x="2409" y="461"/>
                    <a:pt x="3643" y="108"/>
                  </a:cubicBezTo>
                  <a:cubicBezTo>
                    <a:pt x="3672" y="99"/>
                    <a:pt x="3690" y="69"/>
                    <a:pt x="3682" y="41"/>
                  </a:cubicBezTo>
                  <a:cubicBezTo>
                    <a:pt x="3674" y="17"/>
                    <a:pt x="3653" y="1"/>
                    <a:pt x="3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8"/>
            <p:cNvSpPr/>
            <p:nvPr/>
          </p:nvSpPr>
          <p:spPr>
            <a:xfrm>
              <a:off x="7689154" y="2446845"/>
              <a:ext cx="153664" cy="78506"/>
            </a:xfrm>
            <a:custGeom>
              <a:avLst/>
              <a:gdLst/>
              <a:ahLst/>
              <a:cxnLst/>
              <a:rect l="l" t="t" r="r" b="b"/>
              <a:pathLst>
                <a:path w="5232" h="2673" extrusionOk="0">
                  <a:moveTo>
                    <a:pt x="5172" y="1"/>
                  </a:moveTo>
                  <a:cubicBezTo>
                    <a:pt x="5168" y="1"/>
                    <a:pt x="5165" y="1"/>
                    <a:pt x="5161" y="2"/>
                  </a:cubicBezTo>
                  <a:cubicBezTo>
                    <a:pt x="3262" y="345"/>
                    <a:pt x="1437" y="1261"/>
                    <a:pt x="26" y="2578"/>
                  </a:cubicBezTo>
                  <a:cubicBezTo>
                    <a:pt x="2" y="2597"/>
                    <a:pt x="0" y="2632"/>
                    <a:pt x="22" y="2654"/>
                  </a:cubicBezTo>
                  <a:cubicBezTo>
                    <a:pt x="33" y="2666"/>
                    <a:pt x="47" y="2672"/>
                    <a:pt x="62" y="2672"/>
                  </a:cubicBezTo>
                  <a:cubicBezTo>
                    <a:pt x="75" y="2672"/>
                    <a:pt x="87" y="2668"/>
                    <a:pt x="100" y="2658"/>
                  </a:cubicBezTo>
                  <a:cubicBezTo>
                    <a:pt x="1499" y="1356"/>
                    <a:pt x="3302" y="450"/>
                    <a:pt x="5181" y="110"/>
                  </a:cubicBezTo>
                  <a:cubicBezTo>
                    <a:pt x="5211" y="104"/>
                    <a:pt x="5231" y="76"/>
                    <a:pt x="5226" y="46"/>
                  </a:cubicBezTo>
                  <a:cubicBezTo>
                    <a:pt x="5221" y="20"/>
                    <a:pt x="5198" y="1"/>
                    <a:pt x="5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8"/>
            <p:cNvSpPr/>
            <p:nvPr/>
          </p:nvSpPr>
          <p:spPr>
            <a:xfrm>
              <a:off x="7689331" y="2463028"/>
              <a:ext cx="57360" cy="61442"/>
            </a:xfrm>
            <a:custGeom>
              <a:avLst/>
              <a:gdLst/>
              <a:ahLst/>
              <a:cxnLst/>
              <a:rect l="l" t="t" r="r" b="b"/>
              <a:pathLst>
                <a:path w="1953" h="2092" extrusionOk="0">
                  <a:moveTo>
                    <a:pt x="1889" y="0"/>
                  </a:moveTo>
                  <a:cubicBezTo>
                    <a:pt x="1879" y="0"/>
                    <a:pt x="1868" y="3"/>
                    <a:pt x="1859" y="9"/>
                  </a:cubicBezTo>
                  <a:cubicBezTo>
                    <a:pt x="1104" y="525"/>
                    <a:pt x="467" y="1215"/>
                    <a:pt x="14" y="2009"/>
                  </a:cubicBezTo>
                  <a:cubicBezTo>
                    <a:pt x="0" y="2036"/>
                    <a:pt x="9" y="2068"/>
                    <a:pt x="36" y="2084"/>
                  </a:cubicBezTo>
                  <a:cubicBezTo>
                    <a:pt x="44" y="2088"/>
                    <a:pt x="54" y="2091"/>
                    <a:pt x="63" y="2091"/>
                  </a:cubicBezTo>
                  <a:cubicBezTo>
                    <a:pt x="81" y="2091"/>
                    <a:pt x="100" y="2081"/>
                    <a:pt x="111" y="2063"/>
                  </a:cubicBezTo>
                  <a:cubicBezTo>
                    <a:pt x="554" y="1284"/>
                    <a:pt x="1181" y="606"/>
                    <a:pt x="1921" y="100"/>
                  </a:cubicBezTo>
                  <a:cubicBezTo>
                    <a:pt x="1945" y="83"/>
                    <a:pt x="1953" y="49"/>
                    <a:pt x="1936" y="23"/>
                  </a:cubicBezTo>
                  <a:cubicBezTo>
                    <a:pt x="1924" y="8"/>
                    <a:pt x="1907" y="0"/>
                    <a:pt x="18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8"/>
            <p:cNvSpPr/>
            <p:nvPr/>
          </p:nvSpPr>
          <p:spPr>
            <a:xfrm>
              <a:off x="7765282" y="2445347"/>
              <a:ext cx="15449" cy="8253"/>
            </a:xfrm>
            <a:custGeom>
              <a:avLst/>
              <a:gdLst/>
              <a:ahLst/>
              <a:cxnLst/>
              <a:rect l="l" t="t" r="r" b="b"/>
              <a:pathLst>
                <a:path w="526" h="281" extrusionOk="0">
                  <a:moveTo>
                    <a:pt x="468" y="1"/>
                  </a:moveTo>
                  <a:cubicBezTo>
                    <a:pt x="465" y="1"/>
                    <a:pt x="462" y="1"/>
                    <a:pt x="459" y="2"/>
                  </a:cubicBezTo>
                  <a:cubicBezTo>
                    <a:pt x="302" y="24"/>
                    <a:pt x="154" y="87"/>
                    <a:pt x="29" y="182"/>
                  </a:cubicBezTo>
                  <a:cubicBezTo>
                    <a:pt x="5" y="201"/>
                    <a:pt x="0" y="237"/>
                    <a:pt x="19" y="259"/>
                  </a:cubicBezTo>
                  <a:cubicBezTo>
                    <a:pt x="29" y="274"/>
                    <a:pt x="46" y="281"/>
                    <a:pt x="62" y="281"/>
                  </a:cubicBezTo>
                  <a:cubicBezTo>
                    <a:pt x="74" y="281"/>
                    <a:pt x="84" y="276"/>
                    <a:pt x="97" y="269"/>
                  </a:cubicBezTo>
                  <a:cubicBezTo>
                    <a:pt x="207" y="187"/>
                    <a:pt x="338" y="130"/>
                    <a:pt x="475" y="110"/>
                  </a:cubicBezTo>
                  <a:cubicBezTo>
                    <a:pt x="504" y="104"/>
                    <a:pt x="526" y="77"/>
                    <a:pt x="520" y="47"/>
                  </a:cubicBezTo>
                  <a:cubicBezTo>
                    <a:pt x="516" y="20"/>
                    <a:pt x="493" y="1"/>
                    <a:pt x="4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8"/>
            <p:cNvSpPr/>
            <p:nvPr/>
          </p:nvSpPr>
          <p:spPr>
            <a:xfrm>
              <a:off x="7877122" y="2449400"/>
              <a:ext cx="15537" cy="4670"/>
            </a:xfrm>
            <a:custGeom>
              <a:avLst/>
              <a:gdLst/>
              <a:ahLst/>
              <a:cxnLst/>
              <a:rect l="l" t="t" r="r" b="b"/>
              <a:pathLst>
                <a:path w="529" h="159" extrusionOk="0">
                  <a:moveTo>
                    <a:pt x="474" y="1"/>
                  </a:moveTo>
                  <a:cubicBezTo>
                    <a:pt x="471" y="1"/>
                    <a:pt x="468" y="1"/>
                    <a:pt x="465" y="2"/>
                  </a:cubicBezTo>
                  <a:lnTo>
                    <a:pt x="52" y="50"/>
                  </a:lnTo>
                  <a:cubicBezTo>
                    <a:pt x="22" y="53"/>
                    <a:pt x="0" y="80"/>
                    <a:pt x="5" y="110"/>
                  </a:cubicBezTo>
                  <a:cubicBezTo>
                    <a:pt x="6" y="137"/>
                    <a:pt x="30" y="158"/>
                    <a:pt x="57" y="158"/>
                  </a:cubicBezTo>
                  <a:lnTo>
                    <a:pt x="65" y="158"/>
                  </a:lnTo>
                  <a:lnTo>
                    <a:pt x="478" y="110"/>
                  </a:lnTo>
                  <a:cubicBezTo>
                    <a:pt x="507" y="107"/>
                    <a:pt x="529" y="80"/>
                    <a:pt x="526" y="50"/>
                  </a:cubicBezTo>
                  <a:cubicBezTo>
                    <a:pt x="522" y="23"/>
                    <a:pt x="500"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8"/>
            <p:cNvSpPr/>
            <p:nvPr/>
          </p:nvSpPr>
          <p:spPr>
            <a:xfrm>
              <a:off x="7913483" y="2452836"/>
              <a:ext cx="7372" cy="5786"/>
            </a:xfrm>
            <a:custGeom>
              <a:avLst/>
              <a:gdLst/>
              <a:ahLst/>
              <a:cxnLst/>
              <a:rect l="l" t="t" r="r" b="b"/>
              <a:pathLst>
                <a:path w="251" h="197" extrusionOk="0">
                  <a:moveTo>
                    <a:pt x="189" y="0"/>
                  </a:moveTo>
                  <a:cubicBezTo>
                    <a:pt x="178" y="0"/>
                    <a:pt x="167" y="4"/>
                    <a:pt x="158" y="10"/>
                  </a:cubicBezTo>
                  <a:lnTo>
                    <a:pt x="31" y="95"/>
                  </a:lnTo>
                  <a:cubicBezTo>
                    <a:pt x="4" y="113"/>
                    <a:pt x="0" y="147"/>
                    <a:pt x="16" y="171"/>
                  </a:cubicBezTo>
                  <a:cubicBezTo>
                    <a:pt x="27" y="188"/>
                    <a:pt x="44" y="197"/>
                    <a:pt x="63" y="197"/>
                  </a:cubicBezTo>
                  <a:cubicBezTo>
                    <a:pt x="73" y="197"/>
                    <a:pt x="84" y="192"/>
                    <a:pt x="93" y="188"/>
                  </a:cubicBezTo>
                  <a:lnTo>
                    <a:pt x="219" y="103"/>
                  </a:lnTo>
                  <a:cubicBezTo>
                    <a:pt x="245" y="84"/>
                    <a:pt x="251" y="50"/>
                    <a:pt x="235" y="26"/>
                  </a:cubicBezTo>
                  <a:cubicBezTo>
                    <a:pt x="224" y="9"/>
                    <a:pt x="206"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8"/>
            <p:cNvSpPr/>
            <p:nvPr/>
          </p:nvSpPr>
          <p:spPr>
            <a:xfrm>
              <a:off x="7811510" y="2488844"/>
              <a:ext cx="12570" cy="4964"/>
            </a:xfrm>
            <a:custGeom>
              <a:avLst/>
              <a:gdLst/>
              <a:ahLst/>
              <a:cxnLst/>
              <a:rect l="l" t="t" r="r" b="b"/>
              <a:pathLst>
                <a:path w="428" h="169" extrusionOk="0">
                  <a:moveTo>
                    <a:pt x="368" y="1"/>
                  </a:moveTo>
                  <a:cubicBezTo>
                    <a:pt x="364" y="1"/>
                    <a:pt x="361" y="1"/>
                    <a:pt x="357" y="2"/>
                  </a:cubicBezTo>
                  <a:lnTo>
                    <a:pt x="48" y="60"/>
                  </a:lnTo>
                  <a:cubicBezTo>
                    <a:pt x="20" y="66"/>
                    <a:pt x="0" y="94"/>
                    <a:pt x="6" y="124"/>
                  </a:cubicBezTo>
                  <a:cubicBezTo>
                    <a:pt x="11" y="151"/>
                    <a:pt x="34" y="168"/>
                    <a:pt x="60" y="168"/>
                  </a:cubicBezTo>
                  <a:cubicBezTo>
                    <a:pt x="63" y="168"/>
                    <a:pt x="67" y="168"/>
                    <a:pt x="70" y="167"/>
                  </a:cubicBezTo>
                  <a:lnTo>
                    <a:pt x="380" y="108"/>
                  </a:lnTo>
                  <a:cubicBezTo>
                    <a:pt x="407" y="103"/>
                    <a:pt x="427" y="74"/>
                    <a:pt x="423" y="44"/>
                  </a:cubicBezTo>
                  <a:cubicBezTo>
                    <a:pt x="418" y="19"/>
                    <a:pt x="394"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8"/>
            <p:cNvSpPr/>
            <p:nvPr/>
          </p:nvSpPr>
          <p:spPr>
            <a:xfrm>
              <a:off x="7836122" y="2474423"/>
              <a:ext cx="11249" cy="4582"/>
            </a:xfrm>
            <a:custGeom>
              <a:avLst/>
              <a:gdLst/>
              <a:ahLst/>
              <a:cxnLst/>
              <a:rect l="l" t="t" r="r" b="b"/>
              <a:pathLst>
                <a:path w="383" h="156" extrusionOk="0">
                  <a:moveTo>
                    <a:pt x="323" y="0"/>
                  </a:moveTo>
                  <a:cubicBezTo>
                    <a:pt x="319" y="0"/>
                    <a:pt x="316" y="1"/>
                    <a:pt x="313" y="1"/>
                  </a:cubicBezTo>
                  <a:lnTo>
                    <a:pt x="51" y="47"/>
                  </a:lnTo>
                  <a:cubicBezTo>
                    <a:pt x="21" y="53"/>
                    <a:pt x="1" y="81"/>
                    <a:pt x="7" y="111"/>
                  </a:cubicBezTo>
                  <a:cubicBezTo>
                    <a:pt x="9" y="138"/>
                    <a:pt x="32" y="155"/>
                    <a:pt x="59" y="155"/>
                  </a:cubicBezTo>
                  <a:lnTo>
                    <a:pt x="71" y="155"/>
                  </a:lnTo>
                  <a:lnTo>
                    <a:pt x="333" y="110"/>
                  </a:lnTo>
                  <a:cubicBezTo>
                    <a:pt x="363" y="104"/>
                    <a:pt x="382" y="75"/>
                    <a:pt x="377" y="45"/>
                  </a:cubicBezTo>
                  <a:cubicBezTo>
                    <a:pt x="372" y="19"/>
                    <a:pt x="348"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8"/>
            <p:cNvSpPr/>
            <p:nvPr/>
          </p:nvSpPr>
          <p:spPr>
            <a:xfrm>
              <a:off x="7910340" y="2484556"/>
              <a:ext cx="13363" cy="8165"/>
            </a:xfrm>
            <a:custGeom>
              <a:avLst/>
              <a:gdLst/>
              <a:ahLst/>
              <a:cxnLst/>
              <a:rect l="l" t="t" r="r" b="b"/>
              <a:pathLst>
                <a:path w="455" h="278" extrusionOk="0">
                  <a:moveTo>
                    <a:pt x="392" y="0"/>
                  </a:moveTo>
                  <a:cubicBezTo>
                    <a:pt x="384" y="0"/>
                    <a:pt x="375" y="2"/>
                    <a:pt x="366" y="7"/>
                  </a:cubicBezTo>
                  <a:lnTo>
                    <a:pt x="37" y="173"/>
                  </a:lnTo>
                  <a:cubicBezTo>
                    <a:pt x="10" y="186"/>
                    <a:pt x="0" y="220"/>
                    <a:pt x="14" y="247"/>
                  </a:cubicBezTo>
                  <a:cubicBezTo>
                    <a:pt x="23" y="266"/>
                    <a:pt x="43" y="277"/>
                    <a:pt x="63" y="277"/>
                  </a:cubicBezTo>
                  <a:cubicBezTo>
                    <a:pt x="71" y="277"/>
                    <a:pt x="80" y="276"/>
                    <a:pt x="87" y="270"/>
                  </a:cubicBezTo>
                  <a:lnTo>
                    <a:pt x="416" y="102"/>
                  </a:lnTo>
                  <a:cubicBezTo>
                    <a:pt x="443" y="91"/>
                    <a:pt x="455" y="56"/>
                    <a:pt x="440" y="29"/>
                  </a:cubicBezTo>
                  <a:cubicBezTo>
                    <a:pt x="431" y="11"/>
                    <a:pt x="412" y="0"/>
                    <a:pt x="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8"/>
            <p:cNvSpPr/>
            <p:nvPr/>
          </p:nvSpPr>
          <p:spPr>
            <a:xfrm>
              <a:off x="7672560" y="2522854"/>
              <a:ext cx="141769" cy="51574"/>
            </a:xfrm>
            <a:custGeom>
              <a:avLst/>
              <a:gdLst/>
              <a:ahLst/>
              <a:cxnLst/>
              <a:rect l="l" t="t" r="r" b="b"/>
              <a:pathLst>
                <a:path w="4827" h="1756" extrusionOk="0">
                  <a:moveTo>
                    <a:pt x="4765" y="1"/>
                  </a:moveTo>
                  <a:cubicBezTo>
                    <a:pt x="4762" y="1"/>
                    <a:pt x="4759" y="1"/>
                    <a:pt x="4757" y="1"/>
                  </a:cubicBezTo>
                  <a:cubicBezTo>
                    <a:pt x="4445" y="57"/>
                    <a:pt x="4151" y="187"/>
                    <a:pt x="3868" y="313"/>
                  </a:cubicBezTo>
                  <a:cubicBezTo>
                    <a:pt x="3808" y="340"/>
                    <a:pt x="3746" y="369"/>
                    <a:pt x="3683" y="396"/>
                  </a:cubicBezTo>
                  <a:cubicBezTo>
                    <a:pt x="3096" y="648"/>
                    <a:pt x="2471" y="837"/>
                    <a:pt x="1867" y="1020"/>
                  </a:cubicBezTo>
                  <a:cubicBezTo>
                    <a:pt x="1260" y="1205"/>
                    <a:pt x="634" y="1394"/>
                    <a:pt x="41" y="1651"/>
                  </a:cubicBezTo>
                  <a:cubicBezTo>
                    <a:pt x="11" y="1661"/>
                    <a:pt x="0" y="1693"/>
                    <a:pt x="11" y="1722"/>
                  </a:cubicBezTo>
                  <a:cubicBezTo>
                    <a:pt x="21" y="1743"/>
                    <a:pt x="41" y="1756"/>
                    <a:pt x="63" y="1756"/>
                  </a:cubicBezTo>
                  <a:cubicBezTo>
                    <a:pt x="70" y="1756"/>
                    <a:pt x="77" y="1753"/>
                    <a:pt x="86" y="1752"/>
                  </a:cubicBezTo>
                  <a:cubicBezTo>
                    <a:pt x="671" y="1500"/>
                    <a:pt x="1296" y="1310"/>
                    <a:pt x="1898" y="1126"/>
                  </a:cubicBezTo>
                  <a:cubicBezTo>
                    <a:pt x="2507" y="944"/>
                    <a:pt x="3133" y="753"/>
                    <a:pt x="3726" y="497"/>
                  </a:cubicBezTo>
                  <a:cubicBezTo>
                    <a:pt x="3788" y="470"/>
                    <a:pt x="3851" y="443"/>
                    <a:pt x="3912" y="414"/>
                  </a:cubicBezTo>
                  <a:cubicBezTo>
                    <a:pt x="4190" y="291"/>
                    <a:pt x="4478" y="162"/>
                    <a:pt x="4777" y="111"/>
                  </a:cubicBezTo>
                  <a:cubicBezTo>
                    <a:pt x="4806" y="105"/>
                    <a:pt x="4826" y="77"/>
                    <a:pt x="4821" y="47"/>
                  </a:cubicBezTo>
                  <a:cubicBezTo>
                    <a:pt x="4816" y="19"/>
                    <a:pt x="4791" y="1"/>
                    <a:pt x="4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8"/>
            <p:cNvSpPr/>
            <p:nvPr/>
          </p:nvSpPr>
          <p:spPr>
            <a:xfrm>
              <a:off x="7649094" y="2409486"/>
              <a:ext cx="42557" cy="205531"/>
            </a:xfrm>
            <a:custGeom>
              <a:avLst/>
              <a:gdLst/>
              <a:ahLst/>
              <a:cxnLst/>
              <a:rect l="l" t="t" r="r" b="b"/>
              <a:pathLst>
                <a:path w="1449" h="6998" extrusionOk="0">
                  <a:moveTo>
                    <a:pt x="1389" y="0"/>
                  </a:moveTo>
                  <a:cubicBezTo>
                    <a:pt x="1361" y="0"/>
                    <a:pt x="1340" y="19"/>
                    <a:pt x="1335" y="46"/>
                  </a:cubicBezTo>
                  <a:cubicBezTo>
                    <a:pt x="1249" y="627"/>
                    <a:pt x="1081" y="1201"/>
                    <a:pt x="917" y="1755"/>
                  </a:cubicBezTo>
                  <a:cubicBezTo>
                    <a:pt x="842" y="2012"/>
                    <a:pt x="765" y="2278"/>
                    <a:pt x="695" y="2538"/>
                  </a:cubicBezTo>
                  <a:cubicBezTo>
                    <a:pt x="453" y="3461"/>
                    <a:pt x="306" y="4415"/>
                    <a:pt x="164" y="5340"/>
                  </a:cubicBezTo>
                  <a:cubicBezTo>
                    <a:pt x="81" y="5865"/>
                    <a:pt x="0" y="6406"/>
                    <a:pt x="43" y="6948"/>
                  </a:cubicBezTo>
                  <a:cubicBezTo>
                    <a:pt x="46" y="6976"/>
                    <a:pt x="69" y="6997"/>
                    <a:pt x="97" y="6997"/>
                  </a:cubicBezTo>
                  <a:cubicBezTo>
                    <a:pt x="98" y="6997"/>
                    <a:pt x="98" y="6997"/>
                    <a:pt x="104" y="6993"/>
                  </a:cubicBezTo>
                  <a:cubicBezTo>
                    <a:pt x="134" y="6992"/>
                    <a:pt x="157" y="6965"/>
                    <a:pt x="154" y="6935"/>
                  </a:cubicBezTo>
                  <a:cubicBezTo>
                    <a:pt x="111" y="6406"/>
                    <a:pt x="194" y="5872"/>
                    <a:pt x="274" y="5354"/>
                  </a:cubicBezTo>
                  <a:cubicBezTo>
                    <a:pt x="415" y="4434"/>
                    <a:pt x="561" y="3481"/>
                    <a:pt x="802" y="2565"/>
                  </a:cubicBezTo>
                  <a:cubicBezTo>
                    <a:pt x="870" y="2306"/>
                    <a:pt x="949" y="2041"/>
                    <a:pt x="1023" y="1787"/>
                  </a:cubicBezTo>
                  <a:cubicBezTo>
                    <a:pt x="1186" y="1227"/>
                    <a:pt x="1357" y="650"/>
                    <a:pt x="1443" y="63"/>
                  </a:cubicBezTo>
                  <a:cubicBezTo>
                    <a:pt x="1448" y="33"/>
                    <a:pt x="1427" y="6"/>
                    <a:pt x="1397" y="1"/>
                  </a:cubicBezTo>
                  <a:cubicBezTo>
                    <a:pt x="1394" y="0"/>
                    <a:pt x="1392" y="0"/>
                    <a:pt x="1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8"/>
            <p:cNvSpPr/>
            <p:nvPr/>
          </p:nvSpPr>
          <p:spPr>
            <a:xfrm>
              <a:off x="7612998" y="2351598"/>
              <a:ext cx="19296" cy="160536"/>
            </a:xfrm>
            <a:custGeom>
              <a:avLst/>
              <a:gdLst/>
              <a:ahLst/>
              <a:cxnLst/>
              <a:rect l="l" t="t" r="r" b="b"/>
              <a:pathLst>
                <a:path w="657" h="5466" extrusionOk="0">
                  <a:moveTo>
                    <a:pt x="122" y="0"/>
                  </a:moveTo>
                  <a:cubicBezTo>
                    <a:pt x="95" y="0"/>
                    <a:pt x="70" y="21"/>
                    <a:pt x="66" y="49"/>
                  </a:cubicBezTo>
                  <a:cubicBezTo>
                    <a:pt x="0" y="654"/>
                    <a:pt x="50" y="1250"/>
                    <a:pt x="117" y="1908"/>
                  </a:cubicBezTo>
                  <a:cubicBezTo>
                    <a:pt x="237" y="3075"/>
                    <a:pt x="382" y="4256"/>
                    <a:pt x="547" y="5417"/>
                  </a:cubicBezTo>
                  <a:cubicBezTo>
                    <a:pt x="550" y="5444"/>
                    <a:pt x="574" y="5462"/>
                    <a:pt x="600" y="5462"/>
                  </a:cubicBezTo>
                  <a:cubicBezTo>
                    <a:pt x="603" y="5462"/>
                    <a:pt x="605" y="5462"/>
                    <a:pt x="607" y="5465"/>
                  </a:cubicBezTo>
                  <a:cubicBezTo>
                    <a:pt x="637" y="5459"/>
                    <a:pt x="657" y="5432"/>
                    <a:pt x="654" y="5402"/>
                  </a:cubicBezTo>
                  <a:cubicBezTo>
                    <a:pt x="490" y="4243"/>
                    <a:pt x="345" y="3063"/>
                    <a:pt x="227" y="1898"/>
                  </a:cubicBezTo>
                  <a:cubicBezTo>
                    <a:pt x="160" y="1244"/>
                    <a:pt x="110" y="654"/>
                    <a:pt x="174" y="62"/>
                  </a:cubicBezTo>
                  <a:cubicBezTo>
                    <a:pt x="178" y="32"/>
                    <a:pt x="157" y="5"/>
                    <a:pt x="127" y="1"/>
                  </a:cubicBezTo>
                  <a:cubicBezTo>
                    <a:pt x="125" y="1"/>
                    <a:pt x="123"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8"/>
            <p:cNvSpPr/>
            <p:nvPr/>
          </p:nvSpPr>
          <p:spPr>
            <a:xfrm>
              <a:off x="7541100" y="2468755"/>
              <a:ext cx="84380" cy="72691"/>
            </a:xfrm>
            <a:custGeom>
              <a:avLst/>
              <a:gdLst/>
              <a:ahLst/>
              <a:cxnLst/>
              <a:rect l="l" t="t" r="r" b="b"/>
              <a:pathLst>
                <a:path w="2873" h="2475" extrusionOk="0">
                  <a:moveTo>
                    <a:pt x="61" y="1"/>
                  </a:moveTo>
                  <a:cubicBezTo>
                    <a:pt x="47" y="1"/>
                    <a:pt x="32" y="7"/>
                    <a:pt x="21" y="18"/>
                  </a:cubicBezTo>
                  <a:cubicBezTo>
                    <a:pt x="0" y="41"/>
                    <a:pt x="3" y="75"/>
                    <a:pt x="24" y="96"/>
                  </a:cubicBezTo>
                  <a:cubicBezTo>
                    <a:pt x="625" y="669"/>
                    <a:pt x="1287" y="1194"/>
                    <a:pt x="1928" y="1701"/>
                  </a:cubicBezTo>
                  <a:lnTo>
                    <a:pt x="2163" y="1889"/>
                  </a:lnTo>
                  <a:cubicBezTo>
                    <a:pt x="2367" y="2050"/>
                    <a:pt x="2596" y="2232"/>
                    <a:pt x="2767" y="2453"/>
                  </a:cubicBezTo>
                  <a:cubicBezTo>
                    <a:pt x="2777" y="2467"/>
                    <a:pt x="2794" y="2474"/>
                    <a:pt x="2810" y="2474"/>
                  </a:cubicBezTo>
                  <a:cubicBezTo>
                    <a:pt x="2823" y="2474"/>
                    <a:pt x="2834" y="2470"/>
                    <a:pt x="2845" y="2462"/>
                  </a:cubicBezTo>
                  <a:cubicBezTo>
                    <a:pt x="2868" y="2444"/>
                    <a:pt x="2873" y="2409"/>
                    <a:pt x="2854" y="2385"/>
                  </a:cubicBezTo>
                  <a:cubicBezTo>
                    <a:pt x="2675" y="2154"/>
                    <a:pt x="2440" y="1967"/>
                    <a:pt x="2233" y="1804"/>
                  </a:cubicBezTo>
                  <a:lnTo>
                    <a:pt x="1997" y="1616"/>
                  </a:lnTo>
                  <a:cubicBezTo>
                    <a:pt x="1359" y="1109"/>
                    <a:pt x="698" y="587"/>
                    <a:pt x="100" y="16"/>
                  </a:cubicBez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8"/>
            <p:cNvSpPr/>
            <p:nvPr/>
          </p:nvSpPr>
          <p:spPr>
            <a:xfrm>
              <a:off x="7660284" y="2596661"/>
              <a:ext cx="161976" cy="89931"/>
            </a:xfrm>
            <a:custGeom>
              <a:avLst/>
              <a:gdLst/>
              <a:ahLst/>
              <a:cxnLst/>
              <a:rect l="l" t="t" r="r" b="b"/>
              <a:pathLst>
                <a:path w="5515" h="3062" extrusionOk="0">
                  <a:moveTo>
                    <a:pt x="63" y="1"/>
                  </a:moveTo>
                  <a:cubicBezTo>
                    <a:pt x="41" y="1"/>
                    <a:pt x="20" y="14"/>
                    <a:pt x="12" y="36"/>
                  </a:cubicBezTo>
                  <a:cubicBezTo>
                    <a:pt x="1" y="65"/>
                    <a:pt x="15" y="97"/>
                    <a:pt x="44" y="107"/>
                  </a:cubicBezTo>
                  <a:cubicBezTo>
                    <a:pt x="1032" y="486"/>
                    <a:pt x="1976" y="985"/>
                    <a:pt x="2848" y="1587"/>
                  </a:cubicBezTo>
                  <a:lnTo>
                    <a:pt x="2969" y="1671"/>
                  </a:lnTo>
                  <a:cubicBezTo>
                    <a:pt x="3091" y="1758"/>
                    <a:pt x="3219" y="1846"/>
                    <a:pt x="3352" y="1929"/>
                  </a:cubicBezTo>
                  <a:cubicBezTo>
                    <a:pt x="3523" y="2036"/>
                    <a:pt x="3701" y="2130"/>
                    <a:pt x="3873" y="2222"/>
                  </a:cubicBezTo>
                  <a:lnTo>
                    <a:pt x="5427" y="3054"/>
                  </a:lnTo>
                  <a:cubicBezTo>
                    <a:pt x="5434" y="3060"/>
                    <a:pt x="5444" y="3061"/>
                    <a:pt x="5452" y="3061"/>
                  </a:cubicBezTo>
                  <a:cubicBezTo>
                    <a:pt x="5472" y="3061"/>
                    <a:pt x="5491" y="3050"/>
                    <a:pt x="5501" y="3031"/>
                  </a:cubicBezTo>
                  <a:cubicBezTo>
                    <a:pt x="5515" y="3004"/>
                    <a:pt x="5504" y="2970"/>
                    <a:pt x="5477" y="2956"/>
                  </a:cubicBezTo>
                  <a:lnTo>
                    <a:pt x="3923" y="2124"/>
                  </a:lnTo>
                  <a:cubicBezTo>
                    <a:pt x="3752" y="2034"/>
                    <a:pt x="3575" y="1939"/>
                    <a:pt x="3409" y="1835"/>
                  </a:cubicBezTo>
                  <a:cubicBezTo>
                    <a:pt x="3281" y="1754"/>
                    <a:pt x="3154" y="1665"/>
                    <a:pt x="3031" y="1580"/>
                  </a:cubicBezTo>
                  <a:lnTo>
                    <a:pt x="2910" y="1496"/>
                  </a:lnTo>
                  <a:cubicBezTo>
                    <a:pt x="2032" y="889"/>
                    <a:pt x="1080" y="387"/>
                    <a:pt x="83" y="5"/>
                  </a:cubicBez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8"/>
            <p:cNvSpPr/>
            <p:nvPr/>
          </p:nvSpPr>
          <p:spPr>
            <a:xfrm>
              <a:off x="7665482" y="2626354"/>
              <a:ext cx="37887" cy="149405"/>
            </a:xfrm>
            <a:custGeom>
              <a:avLst/>
              <a:gdLst/>
              <a:ahLst/>
              <a:cxnLst/>
              <a:rect l="l" t="t" r="r" b="b"/>
              <a:pathLst>
                <a:path w="1290" h="5087" extrusionOk="0">
                  <a:moveTo>
                    <a:pt x="63" y="1"/>
                  </a:moveTo>
                  <a:cubicBezTo>
                    <a:pt x="56" y="1"/>
                    <a:pt x="49" y="2"/>
                    <a:pt x="42" y="5"/>
                  </a:cubicBezTo>
                  <a:cubicBezTo>
                    <a:pt x="15" y="15"/>
                    <a:pt x="0" y="48"/>
                    <a:pt x="13" y="76"/>
                  </a:cubicBezTo>
                  <a:cubicBezTo>
                    <a:pt x="638" y="1566"/>
                    <a:pt x="1031" y="3235"/>
                    <a:pt x="1178" y="5036"/>
                  </a:cubicBezTo>
                  <a:cubicBezTo>
                    <a:pt x="1182" y="5065"/>
                    <a:pt x="1205" y="5086"/>
                    <a:pt x="1234" y="5086"/>
                  </a:cubicBezTo>
                  <a:cubicBezTo>
                    <a:pt x="1237" y="5086"/>
                    <a:pt x="1238" y="5085"/>
                    <a:pt x="1238" y="5085"/>
                  </a:cubicBezTo>
                  <a:cubicBezTo>
                    <a:pt x="1268" y="5083"/>
                    <a:pt x="1289" y="5056"/>
                    <a:pt x="1288" y="5026"/>
                  </a:cubicBezTo>
                  <a:cubicBezTo>
                    <a:pt x="1138" y="3214"/>
                    <a:pt x="742" y="1533"/>
                    <a:pt x="113" y="33"/>
                  </a:cubicBezTo>
                  <a:cubicBezTo>
                    <a:pt x="104" y="13"/>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8"/>
            <p:cNvSpPr/>
            <p:nvPr/>
          </p:nvSpPr>
          <p:spPr>
            <a:xfrm>
              <a:off x="7531438" y="2589994"/>
              <a:ext cx="96099" cy="116863"/>
            </a:xfrm>
            <a:custGeom>
              <a:avLst/>
              <a:gdLst/>
              <a:ahLst/>
              <a:cxnLst/>
              <a:rect l="l" t="t" r="r" b="b"/>
              <a:pathLst>
                <a:path w="3272" h="3979" extrusionOk="0">
                  <a:moveTo>
                    <a:pt x="3210" y="0"/>
                  </a:moveTo>
                  <a:cubicBezTo>
                    <a:pt x="3191" y="0"/>
                    <a:pt x="3173" y="9"/>
                    <a:pt x="3163" y="27"/>
                  </a:cubicBezTo>
                  <a:cubicBezTo>
                    <a:pt x="3096" y="136"/>
                    <a:pt x="2996" y="226"/>
                    <a:pt x="2898" y="313"/>
                  </a:cubicBezTo>
                  <a:lnTo>
                    <a:pt x="2864" y="343"/>
                  </a:lnTo>
                  <a:cubicBezTo>
                    <a:pt x="2559" y="618"/>
                    <a:pt x="2282" y="925"/>
                    <a:pt x="2014" y="1224"/>
                  </a:cubicBezTo>
                  <a:lnTo>
                    <a:pt x="1454" y="1845"/>
                  </a:lnTo>
                  <a:cubicBezTo>
                    <a:pt x="1337" y="1978"/>
                    <a:pt x="1213" y="2113"/>
                    <a:pt x="1109" y="2263"/>
                  </a:cubicBezTo>
                  <a:cubicBezTo>
                    <a:pt x="986" y="2436"/>
                    <a:pt x="889" y="2629"/>
                    <a:pt x="793" y="2814"/>
                  </a:cubicBezTo>
                  <a:cubicBezTo>
                    <a:pt x="726" y="2948"/>
                    <a:pt x="657" y="3084"/>
                    <a:pt x="578" y="3213"/>
                  </a:cubicBezTo>
                  <a:cubicBezTo>
                    <a:pt x="427" y="3462"/>
                    <a:pt x="241" y="3688"/>
                    <a:pt x="23" y="3885"/>
                  </a:cubicBezTo>
                  <a:cubicBezTo>
                    <a:pt x="2" y="3903"/>
                    <a:pt x="0" y="3937"/>
                    <a:pt x="20" y="3960"/>
                  </a:cubicBezTo>
                  <a:cubicBezTo>
                    <a:pt x="30" y="3973"/>
                    <a:pt x="46" y="3979"/>
                    <a:pt x="61" y="3979"/>
                  </a:cubicBezTo>
                  <a:cubicBezTo>
                    <a:pt x="76" y="3979"/>
                    <a:pt x="87" y="3974"/>
                    <a:pt x="98" y="3964"/>
                  </a:cubicBezTo>
                  <a:cubicBezTo>
                    <a:pt x="322" y="3761"/>
                    <a:pt x="516" y="3526"/>
                    <a:pt x="672" y="3268"/>
                  </a:cubicBezTo>
                  <a:cubicBezTo>
                    <a:pt x="753" y="3137"/>
                    <a:pt x="822" y="2997"/>
                    <a:pt x="892" y="2862"/>
                  </a:cubicBezTo>
                  <a:cubicBezTo>
                    <a:pt x="984" y="2681"/>
                    <a:pt x="1081" y="2492"/>
                    <a:pt x="1198" y="2325"/>
                  </a:cubicBezTo>
                  <a:cubicBezTo>
                    <a:pt x="1302" y="2180"/>
                    <a:pt x="1420" y="2046"/>
                    <a:pt x="1537" y="1918"/>
                  </a:cubicBezTo>
                  <a:lnTo>
                    <a:pt x="2095" y="1297"/>
                  </a:lnTo>
                  <a:cubicBezTo>
                    <a:pt x="2360" y="1002"/>
                    <a:pt x="2636" y="696"/>
                    <a:pt x="2937" y="426"/>
                  </a:cubicBezTo>
                  <a:lnTo>
                    <a:pt x="2971" y="396"/>
                  </a:lnTo>
                  <a:cubicBezTo>
                    <a:pt x="3075" y="303"/>
                    <a:pt x="3182" y="206"/>
                    <a:pt x="3256" y="84"/>
                  </a:cubicBezTo>
                  <a:cubicBezTo>
                    <a:pt x="3271" y="58"/>
                    <a:pt x="3264" y="25"/>
                    <a:pt x="3239" y="8"/>
                  </a:cubicBezTo>
                  <a:cubicBezTo>
                    <a:pt x="3230" y="3"/>
                    <a:pt x="3219" y="0"/>
                    <a:pt x="3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8"/>
            <p:cNvSpPr/>
            <p:nvPr/>
          </p:nvSpPr>
          <p:spPr>
            <a:xfrm>
              <a:off x="7044395" y="3001262"/>
              <a:ext cx="66200" cy="216927"/>
            </a:xfrm>
            <a:custGeom>
              <a:avLst/>
              <a:gdLst/>
              <a:ahLst/>
              <a:cxnLst/>
              <a:rect l="l" t="t" r="r" b="b"/>
              <a:pathLst>
                <a:path w="2254" h="7386" extrusionOk="0">
                  <a:moveTo>
                    <a:pt x="61" y="1"/>
                  </a:moveTo>
                  <a:cubicBezTo>
                    <a:pt x="59" y="1"/>
                    <a:pt x="56" y="1"/>
                    <a:pt x="53" y="2"/>
                  </a:cubicBezTo>
                  <a:cubicBezTo>
                    <a:pt x="22" y="7"/>
                    <a:pt x="1" y="33"/>
                    <a:pt x="6" y="64"/>
                  </a:cubicBezTo>
                  <a:lnTo>
                    <a:pt x="341" y="2321"/>
                  </a:lnTo>
                  <a:cubicBezTo>
                    <a:pt x="402" y="2732"/>
                    <a:pt x="466" y="3157"/>
                    <a:pt x="576" y="3565"/>
                  </a:cubicBezTo>
                  <a:cubicBezTo>
                    <a:pt x="673" y="3924"/>
                    <a:pt x="811" y="4282"/>
                    <a:pt x="923" y="4571"/>
                  </a:cubicBezTo>
                  <a:cubicBezTo>
                    <a:pt x="1275" y="5484"/>
                    <a:pt x="1660" y="6451"/>
                    <a:pt x="2141" y="7357"/>
                  </a:cubicBezTo>
                  <a:cubicBezTo>
                    <a:pt x="2150" y="7374"/>
                    <a:pt x="2170" y="7386"/>
                    <a:pt x="2189" y="7386"/>
                  </a:cubicBezTo>
                  <a:cubicBezTo>
                    <a:pt x="2198" y="7386"/>
                    <a:pt x="2207" y="7381"/>
                    <a:pt x="2215" y="7380"/>
                  </a:cubicBezTo>
                  <a:cubicBezTo>
                    <a:pt x="2242" y="7366"/>
                    <a:pt x="2254" y="7331"/>
                    <a:pt x="2239" y="7306"/>
                  </a:cubicBezTo>
                  <a:cubicBezTo>
                    <a:pt x="1759" y="6404"/>
                    <a:pt x="1378" y="5442"/>
                    <a:pt x="1026" y="4532"/>
                  </a:cubicBezTo>
                  <a:cubicBezTo>
                    <a:pt x="916" y="4245"/>
                    <a:pt x="780" y="3889"/>
                    <a:pt x="683" y="3536"/>
                  </a:cubicBezTo>
                  <a:cubicBezTo>
                    <a:pt x="573" y="3135"/>
                    <a:pt x="510" y="2713"/>
                    <a:pt x="449" y="2303"/>
                  </a:cubicBezTo>
                  <a:lnTo>
                    <a:pt x="115" y="47"/>
                  </a:lnTo>
                  <a:cubicBezTo>
                    <a:pt x="109" y="20"/>
                    <a:pt x="88"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8"/>
            <p:cNvSpPr/>
            <p:nvPr/>
          </p:nvSpPr>
          <p:spPr>
            <a:xfrm>
              <a:off x="7069418" y="3056213"/>
              <a:ext cx="27079" cy="96392"/>
            </a:xfrm>
            <a:custGeom>
              <a:avLst/>
              <a:gdLst/>
              <a:ahLst/>
              <a:cxnLst/>
              <a:rect l="l" t="t" r="r" b="b"/>
              <a:pathLst>
                <a:path w="922" h="3282" extrusionOk="0">
                  <a:moveTo>
                    <a:pt x="53" y="0"/>
                  </a:moveTo>
                  <a:cubicBezTo>
                    <a:pt x="52" y="0"/>
                    <a:pt x="51" y="0"/>
                    <a:pt x="50" y="0"/>
                  </a:cubicBezTo>
                  <a:cubicBezTo>
                    <a:pt x="22" y="6"/>
                    <a:pt x="0" y="33"/>
                    <a:pt x="3" y="63"/>
                  </a:cubicBezTo>
                  <a:cubicBezTo>
                    <a:pt x="148" y="1151"/>
                    <a:pt x="419" y="2221"/>
                    <a:pt x="808" y="3246"/>
                  </a:cubicBezTo>
                  <a:cubicBezTo>
                    <a:pt x="818" y="3267"/>
                    <a:pt x="839" y="3282"/>
                    <a:pt x="860" y="3282"/>
                  </a:cubicBezTo>
                  <a:cubicBezTo>
                    <a:pt x="868" y="3282"/>
                    <a:pt x="872" y="3280"/>
                    <a:pt x="879" y="3276"/>
                  </a:cubicBezTo>
                  <a:cubicBezTo>
                    <a:pt x="907" y="3266"/>
                    <a:pt x="922" y="3235"/>
                    <a:pt x="912" y="3205"/>
                  </a:cubicBezTo>
                  <a:cubicBezTo>
                    <a:pt x="526" y="2189"/>
                    <a:pt x="257" y="1127"/>
                    <a:pt x="113" y="47"/>
                  </a:cubicBezTo>
                  <a:cubicBezTo>
                    <a:pt x="107" y="20"/>
                    <a:pt x="80"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8"/>
            <p:cNvSpPr/>
            <p:nvPr/>
          </p:nvSpPr>
          <p:spPr>
            <a:xfrm>
              <a:off x="7066745" y="3030544"/>
              <a:ext cx="4024" cy="12218"/>
            </a:xfrm>
            <a:custGeom>
              <a:avLst/>
              <a:gdLst/>
              <a:ahLst/>
              <a:cxnLst/>
              <a:rect l="l" t="t" r="r" b="b"/>
              <a:pathLst>
                <a:path w="137" h="416" extrusionOk="0">
                  <a:moveTo>
                    <a:pt x="60" y="1"/>
                  </a:moveTo>
                  <a:cubicBezTo>
                    <a:pt x="57" y="1"/>
                    <a:pt x="54" y="1"/>
                    <a:pt x="51" y="1"/>
                  </a:cubicBezTo>
                  <a:cubicBezTo>
                    <a:pt x="21" y="3"/>
                    <a:pt x="0" y="30"/>
                    <a:pt x="2" y="60"/>
                  </a:cubicBezTo>
                  <a:lnTo>
                    <a:pt x="27" y="366"/>
                  </a:lnTo>
                  <a:cubicBezTo>
                    <a:pt x="30" y="394"/>
                    <a:pt x="54" y="416"/>
                    <a:pt x="83" y="416"/>
                  </a:cubicBezTo>
                  <a:lnTo>
                    <a:pt x="86" y="416"/>
                  </a:lnTo>
                  <a:cubicBezTo>
                    <a:pt x="115" y="414"/>
                    <a:pt x="137" y="387"/>
                    <a:pt x="135" y="357"/>
                  </a:cubicBezTo>
                  <a:lnTo>
                    <a:pt x="111" y="51"/>
                  </a:lnTo>
                  <a:cubicBezTo>
                    <a:pt x="109" y="24"/>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8"/>
            <p:cNvSpPr/>
            <p:nvPr/>
          </p:nvSpPr>
          <p:spPr>
            <a:xfrm>
              <a:off x="7042691" y="2875470"/>
              <a:ext cx="17593" cy="112135"/>
            </a:xfrm>
            <a:custGeom>
              <a:avLst/>
              <a:gdLst/>
              <a:ahLst/>
              <a:cxnLst/>
              <a:rect l="l" t="t" r="r" b="b"/>
              <a:pathLst>
                <a:path w="599" h="3818" extrusionOk="0">
                  <a:moveTo>
                    <a:pt x="536" y="1"/>
                  </a:moveTo>
                  <a:cubicBezTo>
                    <a:pt x="512" y="1"/>
                    <a:pt x="491" y="17"/>
                    <a:pt x="484" y="41"/>
                  </a:cubicBezTo>
                  <a:cubicBezTo>
                    <a:pt x="144" y="1253"/>
                    <a:pt x="0" y="2506"/>
                    <a:pt x="54" y="3765"/>
                  </a:cubicBezTo>
                  <a:cubicBezTo>
                    <a:pt x="56" y="3793"/>
                    <a:pt x="80" y="3816"/>
                    <a:pt x="108" y="3816"/>
                  </a:cubicBezTo>
                  <a:cubicBezTo>
                    <a:pt x="111" y="3816"/>
                    <a:pt x="111" y="3816"/>
                    <a:pt x="113" y="3817"/>
                  </a:cubicBezTo>
                  <a:cubicBezTo>
                    <a:pt x="143" y="3816"/>
                    <a:pt x="165" y="3792"/>
                    <a:pt x="164" y="3760"/>
                  </a:cubicBezTo>
                  <a:cubicBezTo>
                    <a:pt x="108" y="2513"/>
                    <a:pt x="254" y="1272"/>
                    <a:pt x="590" y="71"/>
                  </a:cubicBezTo>
                  <a:cubicBezTo>
                    <a:pt x="598" y="42"/>
                    <a:pt x="581" y="12"/>
                    <a:pt x="553" y="4"/>
                  </a:cubicBezTo>
                  <a:cubicBezTo>
                    <a:pt x="547" y="2"/>
                    <a:pt x="542"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8"/>
            <p:cNvSpPr/>
            <p:nvPr/>
          </p:nvSpPr>
          <p:spPr>
            <a:xfrm>
              <a:off x="7060989" y="2849684"/>
              <a:ext cx="5815" cy="10514"/>
            </a:xfrm>
            <a:custGeom>
              <a:avLst/>
              <a:gdLst/>
              <a:ahLst/>
              <a:cxnLst/>
              <a:rect l="l" t="t" r="r" b="b"/>
              <a:pathLst>
                <a:path w="198" h="358" extrusionOk="0">
                  <a:moveTo>
                    <a:pt x="137" y="0"/>
                  </a:moveTo>
                  <a:cubicBezTo>
                    <a:pt x="114" y="0"/>
                    <a:pt x="93" y="16"/>
                    <a:pt x="86" y="39"/>
                  </a:cubicBezTo>
                  <a:lnTo>
                    <a:pt x="10" y="288"/>
                  </a:lnTo>
                  <a:cubicBezTo>
                    <a:pt x="1" y="316"/>
                    <a:pt x="17" y="348"/>
                    <a:pt x="45" y="356"/>
                  </a:cubicBezTo>
                  <a:cubicBezTo>
                    <a:pt x="51" y="358"/>
                    <a:pt x="55" y="358"/>
                    <a:pt x="61" y="358"/>
                  </a:cubicBezTo>
                  <a:cubicBezTo>
                    <a:pt x="84" y="358"/>
                    <a:pt x="105" y="343"/>
                    <a:pt x="112" y="321"/>
                  </a:cubicBezTo>
                  <a:lnTo>
                    <a:pt x="189" y="71"/>
                  </a:lnTo>
                  <a:cubicBezTo>
                    <a:pt x="198" y="43"/>
                    <a:pt x="182" y="13"/>
                    <a:pt x="153" y="3"/>
                  </a:cubicBezTo>
                  <a:cubicBezTo>
                    <a:pt x="148" y="1"/>
                    <a:pt x="142"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8"/>
            <p:cNvSpPr/>
            <p:nvPr/>
          </p:nvSpPr>
          <p:spPr>
            <a:xfrm>
              <a:off x="7123841" y="3242654"/>
              <a:ext cx="6344" cy="7607"/>
            </a:xfrm>
            <a:custGeom>
              <a:avLst/>
              <a:gdLst/>
              <a:ahLst/>
              <a:cxnLst/>
              <a:rect l="l" t="t" r="r" b="b"/>
              <a:pathLst>
                <a:path w="216" h="259" extrusionOk="0">
                  <a:moveTo>
                    <a:pt x="62" y="0"/>
                  </a:moveTo>
                  <a:cubicBezTo>
                    <a:pt x="52" y="0"/>
                    <a:pt x="42" y="3"/>
                    <a:pt x="34" y="8"/>
                  </a:cubicBezTo>
                  <a:cubicBezTo>
                    <a:pt x="9" y="24"/>
                    <a:pt x="0" y="57"/>
                    <a:pt x="16" y="84"/>
                  </a:cubicBezTo>
                  <a:lnTo>
                    <a:pt x="107" y="233"/>
                  </a:lnTo>
                  <a:cubicBezTo>
                    <a:pt x="115" y="250"/>
                    <a:pt x="135" y="259"/>
                    <a:pt x="154" y="259"/>
                  </a:cubicBezTo>
                  <a:cubicBezTo>
                    <a:pt x="162" y="259"/>
                    <a:pt x="172" y="257"/>
                    <a:pt x="182" y="250"/>
                  </a:cubicBezTo>
                  <a:cubicBezTo>
                    <a:pt x="207" y="235"/>
                    <a:pt x="215" y="202"/>
                    <a:pt x="199" y="176"/>
                  </a:cubicBezTo>
                  <a:lnTo>
                    <a:pt x="108" y="27"/>
                  </a:lnTo>
                  <a:cubicBezTo>
                    <a:pt x="99" y="10"/>
                    <a:pt x="80"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8"/>
            <p:cNvSpPr/>
            <p:nvPr/>
          </p:nvSpPr>
          <p:spPr>
            <a:xfrm>
              <a:off x="7155443" y="3287209"/>
              <a:ext cx="7431" cy="8870"/>
            </a:xfrm>
            <a:custGeom>
              <a:avLst/>
              <a:gdLst/>
              <a:ahLst/>
              <a:cxnLst/>
              <a:rect l="l" t="t" r="r" b="b"/>
              <a:pathLst>
                <a:path w="253" h="302" extrusionOk="0">
                  <a:moveTo>
                    <a:pt x="63" y="0"/>
                  </a:moveTo>
                  <a:cubicBezTo>
                    <a:pt x="52" y="0"/>
                    <a:pt x="42" y="3"/>
                    <a:pt x="33" y="9"/>
                  </a:cubicBezTo>
                  <a:cubicBezTo>
                    <a:pt x="6" y="28"/>
                    <a:pt x="1" y="62"/>
                    <a:pt x="18" y="86"/>
                  </a:cubicBezTo>
                  <a:lnTo>
                    <a:pt x="143" y="277"/>
                  </a:lnTo>
                  <a:cubicBezTo>
                    <a:pt x="154" y="293"/>
                    <a:pt x="172" y="301"/>
                    <a:pt x="190" y="301"/>
                  </a:cubicBezTo>
                  <a:cubicBezTo>
                    <a:pt x="200" y="301"/>
                    <a:pt x="211" y="300"/>
                    <a:pt x="220" y="293"/>
                  </a:cubicBezTo>
                  <a:cubicBezTo>
                    <a:pt x="247" y="276"/>
                    <a:pt x="253" y="241"/>
                    <a:pt x="236" y="216"/>
                  </a:cubicBezTo>
                  <a:lnTo>
                    <a:pt x="110" y="26"/>
                  </a:lnTo>
                  <a:cubicBezTo>
                    <a:pt x="99" y="9"/>
                    <a:pt x="8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7" name="Google Shape;7267;p78"/>
            <p:cNvGrpSpPr/>
            <p:nvPr/>
          </p:nvGrpSpPr>
          <p:grpSpPr>
            <a:xfrm>
              <a:off x="7795386" y="3424543"/>
              <a:ext cx="383132" cy="360017"/>
              <a:chOff x="7795386" y="3424543"/>
              <a:chExt cx="383132" cy="360017"/>
            </a:xfrm>
          </p:grpSpPr>
          <p:sp>
            <p:nvSpPr>
              <p:cNvPr id="7268" name="Google Shape;7268;p78"/>
              <p:cNvSpPr/>
              <p:nvPr/>
            </p:nvSpPr>
            <p:spPr>
              <a:xfrm>
                <a:off x="7795386" y="3424543"/>
                <a:ext cx="383132" cy="360017"/>
              </a:xfrm>
              <a:custGeom>
                <a:avLst/>
                <a:gdLst/>
                <a:ahLst/>
                <a:cxnLst/>
                <a:rect l="l" t="t" r="r" b="b"/>
                <a:pathLst>
                  <a:path w="13045" h="12258" extrusionOk="0">
                    <a:moveTo>
                      <a:pt x="2687" y="0"/>
                    </a:moveTo>
                    <a:cubicBezTo>
                      <a:pt x="1543" y="0"/>
                      <a:pt x="585" y="820"/>
                      <a:pt x="408" y="1954"/>
                    </a:cubicBezTo>
                    <a:cubicBezTo>
                      <a:pt x="362" y="2260"/>
                      <a:pt x="1" y="5056"/>
                      <a:pt x="1613" y="9065"/>
                    </a:cubicBezTo>
                    <a:cubicBezTo>
                      <a:pt x="2464" y="11182"/>
                      <a:pt x="3679" y="12258"/>
                      <a:pt x="5223" y="12258"/>
                    </a:cubicBezTo>
                    <a:cubicBezTo>
                      <a:pt x="5269" y="12258"/>
                      <a:pt x="5317" y="12256"/>
                      <a:pt x="5381" y="12255"/>
                    </a:cubicBezTo>
                    <a:cubicBezTo>
                      <a:pt x="7255" y="12155"/>
                      <a:pt x="8396" y="10446"/>
                      <a:pt x="9074" y="8704"/>
                    </a:cubicBezTo>
                    <a:cubicBezTo>
                      <a:pt x="10741" y="7997"/>
                      <a:pt x="13044" y="6686"/>
                      <a:pt x="12724" y="4352"/>
                    </a:cubicBezTo>
                    <a:cubicBezTo>
                      <a:pt x="12395" y="1967"/>
                      <a:pt x="9605" y="1105"/>
                      <a:pt x="6919" y="578"/>
                    </a:cubicBezTo>
                    <a:cubicBezTo>
                      <a:pt x="4883" y="175"/>
                      <a:pt x="2887" y="9"/>
                      <a:pt x="2867" y="7"/>
                    </a:cubicBezTo>
                    <a:lnTo>
                      <a:pt x="2758"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8"/>
              <p:cNvSpPr/>
              <p:nvPr/>
            </p:nvSpPr>
            <p:spPr>
              <a:xfrm>
                <a:off x="7874626" y="3493826"/>
                <a:ext cx="226795" cy="221538"/>
              </a:xfrm>
              <a:custGeom>
                <a:avLst/>
                <a:gdLst/>
                <a:ahLst/>
                <a:cxnLst/>
                <a:rect l="l" t="t" r="r" b="b"/>
                <a:pathLst>
                  <a:path w="7722" h="7543" extrusionOk="0">
                    <a:moveTo>
                      <a:pt x="184" y="1089"/>
                    </a:moveTo>
                    <a:cubicBezTo>
                      <a:pt x="242" y="1344"/>
                      <a:pt x="319" y="1593"/>
                      <a:pt x="409" y="1835"/>
                    </a:cubicBezTo>
                    <a:cubicBezTo>
                      <a:pt x="315" y="1595"/>
                      <a:pt x="241" y="1344"/>
                      <a:pt x="184" y="1089"/>
                    </a:cubicBezTo>
                    <a:close/>
                    <a:moveTo>
                      <a:pt x="5453" y="3734"/>
                    </a:moveTo>
                    <a:lnTo>
                      <a:pt x="5453" y="3734"/>
                    </a:lnTo>
                    <a:cubicBezTo>
                      <a:pt x="5319" y="3776"/>
                      <a:pt x="5184" y="3812"/>
                      <a:pt x="5043" y="3837"/>
                    </a:cubicBezTo>
                    <a:cubicBezTo>
                      <a:pt x="5182" y="3810"/>
                      <a:pt x="5318" y="3775"/>
                      <a:pt x="5453" y="3734"/>
                    </a:cubicBezTo>
                    <a:close/>
                    <a:moveTo>
                      <a:pt x="98" y="0"/>
                    </a:moveTo>
                    <a:cubicBezTo>
                      <a:pt x="91" y="0"/>
                      <a:pt x="85" y="2"/>
                      <a:pt x="80" y="7"/>
                    </a:cubicBezTo>
                    <a:cubicBezTo>
                      <a:pt x="73" y="8"/>
                      <a:pt x="67" y="12"/>
                      <a:pt x="63" y="15"/>
                    </a:cubicBezTo>
                    <a:lnTo>
                      <a:pt x="60" y="17"/>
                    </a:lnTo>
                    <a:cubicBezTo>
                      <a:pt x="50" y="28"/>
                      <a:pt x="46" y="41"/>
                      <a:pt x="46" y="56"/>
                    </a:cubicBezTo>
                    <a:cubicBezTo>
                      <a:pt x="60" y="405"/>
                      <a:pt x="108" y="749"/>
                      <a:pt x="184" y="1089"/>
                    </a:cubicBezTo>
                    <a:cubicBezTo>
                      <a:pt x="150" y="952"/>
                      <a:pt x="124" y="810"/>
                      <a:pt x="103" y="665"/>
                    </a:cubicBezTo>
                    <a:cubicBezTo>
                      <a:pt x="100" y="639"/>
                      <a:pt x="74" y="620"/>
                      <a:pt x="48" y="620"/>
                    </a:cubicBezTo>
                    <a:cubicBezTo>
                      <a:pt x="36" y="622"/>
                      <a:pt x="23" y="629"/>
                      <a:pt x="14" y="639"/>
                    </a:cubicBezTo>
                    <a:cubicBezTo>
                      <a:pt x="6" y="647"/>
                      <a:pt x="0" y="660"/>
                      <a:pt x="0" y="675"/>
                    </a:cubicBezTo>
                    <a:cubicBezTo>
                      <a:pt x="0" y="885"/>
                      <a:pt x="7" y="1152"/>
                      <a:pt x="30" y="1466"/>
                    </a:cubicBezTo>
                    <a:cubicBezTo>
                      <a:pt x="110" y="2483"/>
                      <a:pt x="366" y="4003"/>
                      <a:pt x="1097" y="5824"/>
                    </a:cubicBezTo>
                    <a:cubicBezTo>
                      <a:pt x="1551" y="6948"/>
                      <a:pt x="2044" y="7542"/>
                      <a:pt x="2528" y="7542"/>
                    </a:cubicBezTo>
                    <a:cubicBezTo>
                      <a:pt x="2539" y="7542"/>
                      <a:pt x="2550" y="7542"/>
                      <a:pt x="2561" y="7542"/>
                    </a:cubicBezTo>
                    <a:cubicBezTo>
                      <a:pt x="2774" y="7532"/>
                      <a:pt x="2994" y="7408"/>
                      <a:pt x="3217" y="7173"/>
                    </a:cubicBezTo>
                    <a:cubicBezTo>
                      <a:pt x="3633" y="6734"/>
                      <a:pt x="3996" y="5967"/>
                      <a:pt x="4240" y="5326"/>
                    </a:cubicBezTo>
                    <a:cubicBezTo>
                      <a:pt x="4244" y="5317"/>
                      <a:pt x="4245" y="5311"/>
                      <a:pt x="4250" y="5304"/>
                    </a:cubicBezTo>
                    <a:cubicBezTo>
                      <a:pt x="4264" y="5264"/>
                      <a:pt x="4278" y="5227"/>
                      <a:pt x="4292" y="5192"/>
                    </a:cubicBezTo>
                    <a:cubicBezTo>
                      <a:pt x="4308" y="5155"/>
                      <a:pt x="4318" y="5121"/>
                      <a:pt x="4325" y="5096"/>
                    </a:cubicBezTo>
                    <a:cubicBezTo>
                      <a:pt x="4332" y="5079"/>
                      <a:pt x="4336" y="5065"/>
                      <a:pt x="4342" y="5055"/>
                    </a:cubicBezTo>
                    <a:cubicBezTo>
                      <a:pt x="4345" y="5047"/>
                      <a:pt x="4344" y="5041"/>
                      <a:pt x="4346" y="5037"/>
                    </a:cubicBezTo>
                    <a:lnTo>
                      <a:pt x="4346" y="5034"/>
                    </a:lnTo>
                    <a:cubicBezTo>
                      <a:pt x="4408" y="4861"/>
                      <a:pt x="4456" y="4702"/>
                      <a:pt x="4493" y="4577"/>
                    </a:cubicBezTo>
                    <a:cubicBezTo>
                      <a:pt x="4496" y="4567"/>
                      <a:pt x="4500" y="4560"/>
                      <a:pt x="4506" y="4552"/>
                    </a:cubicBezTo>
                    <a:cubicBezTo>
                      <a:pt x="4509" y="4548"/>
                      <a:pt x="4517" y="4544"/>
                      <a:pt x="4524" y="4541"/>
                    </a:cubicBezTo>
                    <a:cubicBezTo>
                      <a:pt x="5392" y="4218"/>
                      <a:pt x="6084" y="3902"/>
                      <a:pt x="6597" y="3598"/>
                    </a:cubicBezTo>
                    <a:cubicBezTo>
                      <a:pt x="6944" y="3392"/>
                      <a:pt x="7212" y="3192"/>
                      <a:pt x="7394" y="2999"/>
                    </a:cubicBezTo>
                    <a:cubicBezTo>
                      <a:pt x="7622" y="2758"/>
                      <a:pt x="7722" y="2526"/>
                      <a:pt x="7693" y="2309"/>
                    </a:cubicBezTo>
                    <a:cubicBezTo>
                      <a:pt x="7470" y="682"/>
                      <a:pt x="179" y="8"/>
                      <a:pt x="105" y="1"/>
                    </a:cubicBezTo>
                    <a:cubicBezTo>
                      <a:pt x="103" y="1"/>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8"/>
              <p:cNvSpPr/>
              <p:nvPr/>
            </p:nvSpPr>
            <p:spPr>
              <a:xfrm>
                <a:off x="7860822" y="3488863"/>
                <a:ext cx="247530" cy="231289"/>
              </a:xfrm>
              <a:custGeom>
                <a:avLst/>
                <a:gdLst/>
                <a:ahLst/>
                <a:cxnLst/>
                <a:rect l="l" t="t" r="r" b="b"/>
                <a:pathLst>
                  <a:path w="8428" h="7875" extrusionOk="0">
                    <a:moveTo>
                      <a:pt x="554" y="228"/>
                    </a:moveTo>
                    <a:lnTo>
                      <a:pt x="554" y="228"/>
                    </a:lnTo>
                    <a:cubicBezTo>
                      <a:pt x="2693" y="421"/>
                      <a:pt x="7925" y="1167"/>
                      <a:pt x="8108" y="2488"/>
                    </a:cubicBezTo>
                    <a:cubicBezTo>
                      <a:pt x="8167" y="2920"/>
                      <a:pt x="7670" y="3648"/>
                      <a:pt x="4975" y="4657"/>
                    </a:cubicBezTo>
                    <a:cubicBezTo>
                      <a:pt x="4940" y="4670"/>
                      <a:pt x="4915" y="4697"/>
                      <a:pt x="4906" y="4731"/>
                    </a:cubicBezTo>
                    <a:cubicBezTo>
                      <a:pt x="4678" y="5529"/>
                      <a:pt x="3901" y="7607"/>
                      <a:pt x="3026" y="7654"/>
                    </a:cubicBezTo>
                    <a:cubicBezTo>
                      <a:pt x="3020" y="7654"/>
                      <a:pt x="3013" y="7654"/>
                      <a:pt x="3006" y="7654"/>
                    </a:cubicBezTo>
                    <a:cubicBezTo>
                      <a:pt x="2542" y="7654"/>
                      <a:pt x="2067" y="7081"/>
                      <a:pt x="1622" y="5973"/>
                    </a:cubicBezTo>
                    <a:cubicBezTo>
                      <a:pt x="392" y="2911"/>
                      <a:pt x="507" y="717"/>
                      <a:pt x="554" y="228"/>
                    </a:cubicBezTo>
                    <a:close/>
                    <a:moveTo>
                      <a:pt x="461" y="0"/>
                    </a:moveTo>
                    <a:cubicBezTo>
                      <a:pt x="408" y="0"/>
                      <a:pt x="357" y="38"/>
                      <a:pt x="349" y="93"/>
                    </a:cubicBezTo>
                    <a:cubicBezTo>
                      <a:pt x="333" y="191"/>
                      <a:pt x="0" y="2527"/>
                      <a:pt x="1418" y="6056"/>
                    </a:cubicBezTo>
                    <a:cubicBezTo>
                      <a:pt x="1913" y="7278"/>
                      <a:pt x="2428" y="7874"/>
                      <a:pt x="2996" y="7874"/>
                    </a:cubicBezTo>
                    <a:cubicBezTo>
                      <a:pt x="3011" y="7874"/>
                      <a:pt x="3025" y="7874"/>
                      <a:pt x="3039" y="7873"/>
                    </a:cubicBezTo>
                    <a:cubicBezTo>
                      <a:pt x="4171" y="7812"/>
                      <a:pt x="4977" y="5261"/>
                      <a:pt x="5103" y="4845"/>
                    </a:cubicBezTo>
                    <a:cubicBezTo>
                      <a:pt x="7374" y="3988"/>
                      <a:pt x="8428" y="3209"/>
                      <a:pt x="8324" y="2460"/>
                    </a:cubicBezTo>
                    <a:cubicBezTo>
                      <a:pt x="8219" y="1692"/>
                      <a:pt x="6854" y="1044"/>
                      <a:pt x="4270" y="537"/>
                    </a:cubicBezTo>
                    <a:cubicBezTo>
                      <a:pt x="2375" y="164"/>
                      <a:pt x="486" y="3"/>
                      <a:pt x="467" y="0"/>
                    </a:cubicBezTo>
                    <a:cubicBezTo>
                      <a:pt x="465" y="0"/>
                      <a:pt x="463" y="0"/>
                      <a:pt x="4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8"/>
              <p:cNvSpPr/>
              <p:nvPr/>
            </p:nvSpPr>
            <p:spPr>
              <a:xfrm>
                <a:off x="7922117" y="3591452"/>
                <a:ext cx="67786" cy="34128"/>
              </a:xfrm>
              <a:custGeom>
                <a:avLst/>
                <a:gdLst/>
                <a:ahLst/>
                <a:cxnLst/>
                <a:rect l="l" t="t" r="r" b="b"/>
                <a:pathLst>
                  <a:path w="2308" h="1162" extrusionOk="0">
                    <a:moveTo>
                      <a:pt x="65" y="1"/>
                    </a:moveTo>
                    <a:cubicBezTo>
                      <a:pt x="47" y="1"/>
                      <a:pt x="30" y="8"/>
                      <a:pt x="19" y="24"/>
                    </a:cubicBezTo>
                    <a:cubicBezTo>
                      <a:pt x="1" y="49"/>
                      <a:pt x="8" y="82"/>
                      <a:pt x="34" y="100"/>
                    </a:cubicBezTo>
                    <a:cubicBezTo>
                      <a:pt x="676" y="542"/>
                      <a:pt x="1404" y="1042"/>
                      <a:pt x="2241" y="1161"/>
                    </a:cubicBezTo>
                    <a:lnTo>
                      <a:pt x="2248" y="1161"/>
                    </a:lnTo>
                    <a:cubicBezTo>
                      <a:pt x="2275" y="1161"/>
                      <a:pt x="2298" y="1142"/>
                      <a:pt x="2304" y="1114"/>
                    </a:cubicBezTo>
                    <a:cubicBezTo>
                      <a:pt x="2308" y="1085"/>
                      <a:pt x="2287" y="1056"/>
                      <a:pt x="2257" y="1053"/>
                    </a:cubicBezTo>
                    <a:cubicBezTo>
                      <a:pt x="1445" y="936"/>
                      <a:pt x="727" y="444"/>
                      <a:pt x="96" y="9"/>
                    </a:cubicBezTo>
                    <a:cubicBezTo>
                      <a:pt x="87" y="3"/>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8"/>
              <p:cNvSpPr/>
              <p:nvPr/>
            </p:nvSpPr>
            <p:spPr>
              <a:xfrm>
                <a:off x="7947816" y="3590718"/>
                <a:ext cx="88727" cy="19179"/>
              </a:xfrm>
              <a:custGeom>
                <a:avLst/>
                <a:gdLst/>
                <a:ahLst/>
                <a:cxnLst/>
                <a:rect l="l" t="t" r="r" b="b"/>
                <a:pathLst>
                  <a:path w="3021" h="653" extrusionOk="0">
                    <a:moveTo>
                      <a:pt x="63" y="1"/>
                    </a:moveTo>
                    <a:cubicBezTo>
                      <a:pt x="45" y="1"/>
                      <a:pt x="27" y="10"/>
                      <a:pt x="16" y="26"/>
                    </a:cubicBezTo>
                    <a:cubicBezTo>
                      <a:pt x="0" y="53"/>
                      <a:pt x="7" y="86"/>
                      <a:pt x="33" y="103"/>
                    </a:cubicBezTo>
                    <a:cubicBezTo>
                      <a:pt x="584" y="463"/>
                      <a:pt x="1253" y="652"/>
                      <a:pt x="1920" y="652"/>
                    </a:cubicBezTo>
                    <a:cubicBezTo>
                      <a:pt x="2280" y="652"/>
                      <a:pt x="2638" y="598"/>
                      <a:pt x="2978" y="482"/>
                    </a:cubicBezTo>
                    <a:cubicBezTo>
                      <a:pt x="3007" y="473"/>
                      <a:pt x="3021" y="440"/>
                      <a:pt x="3012" y="412"/>
                    </a:cubicBezTo>
                    <a:cubicBezTo>
                      <a:pt x="3005" y="389"/>
                      <a:pt x="2983" y="375"/>
                      <a:pt x="2960" y="375"/>
                    </a:cubicBezTo>
                    <a:cubicBezTo>
                      <a:pt x="2954" y="375"/>
                      <a:pt x="2948" y="376"/>
                      <a:pt x="2942" y="378"/>
                    </a:cubicBezTo>
                    <a:cubicBezTo>
                      <a:pt x="2614" y="487"/>
                      <a:pt x="2267" y="541"/>
                      <a:pt x="1918" y="541"/>
                    </a:cubicBezTo>
                    <a:cubicBezTo>
                      <a:pt x="1274" y="541"/>
                      <a:pt x="628" y="358"/>
                      <a:pt x="93" y="10"/>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8"/>
              <p:cNvSpPr/>
              <p:nvPr/>
            </p:nvSpPr>
            <p:spPr>
              <a:xfrm>
                <a:off x="7969990" y="3583464"/>
                <a:ext cx="20853" cy="7431"/>
              </a:xfrm>
              <a:custGeom>
                <a:avLst/>
                <a:gdLst/>
                <a:ahLst/>
                <a:cxnLst/>
                <a:rect l="l" t="t" r="r" b="b"/>
                <a:pathLst>
                  <a:path w="710" h="253" extrusionOk="0">
                    <a:moveTo>
                      <a:pt x="64" y="0"/>
                    </a:moveTo>
                    <a:cubicBezTo>
                      <a:pt x="41" y="0"/>
                      <a:pt x="19" y="14"/>
                      <a:pt x="11" y="36"/>
                    </a:cubicBezTo>
                    <a:cubicBezTo>
                      <a:pt x="0" y="65"/>
                      <a:pt x="14" y="96"/>
                      <a:pt x="43" y="108"/>
                    </a:cubicBezTo>
                    <a:cubicBezTo>
                      <a:pt x="236" y="180"/>
                      <a:pt x="439" y="229"/>
                      <a:pt x="642" y="253"/>
                    </a:cubicBezTo>
                    <a:lnTo>
                      <a:pt x="649" y="253"/>
                    </a:lnTo>
                    <a:cubicBezTo>
                      <a:pt x="678" y="253"/>
                      <a:pt x="702" y="232"/>
                      <a:pt x="705" y="203"/>
                    </a:cubicBezTo>
                    <a:cubicBezTo>
                      <a:pt x="709" y="173"/>
                      <a:pt x="688" y="146"/>
                      <a:pt x="657" y="143"/>
                    </a:cubicBezTo>
                    <a:cubicBezTo>
                      <a:pt x="461" y="119"/>
                      <a:pt x="268" y="73"/>
                      <a:pt x="83" y="4"/>
                    </a:cubicBezTo>
                    <a:cubicBezTo>
                      <a:pt x="76" y="1"/>
                      <a:pt x="7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8"/>
              <p:cNvSpPr/>
              <p:nvPr/>
            </p:nvSpPr>
            <p:spPr>
              <a:xfrm>
                <a:off x="7874274" y="3490831"/>
                <a:ext cx="26874" cy="84439"/>
              </a:xfrm>
              <a:custGeom>
                <a:avLst/>
                <a:gdLst/>
                <a:ahLst/>
                <a:cxnLst/>
                <a:rect l="l" t="t" r="r" b="b"/>
                <a:pathLst>
                  <a:path w="915" h="2875" extrusionOk="0">
                    <a:moveTo>
                      <a:pt x="55" y="0"/>
                    </a:moveTo>
                    <a:cubicBezTo>
                      <a:pt x="25" y="0"/>
                      <a:pt x="1" y="25"/>
                      <a:pt x="1" y="54"/>
                    </a:cubicBezTo>
                    <a:cubicBezTo>
                      <a:pt x="21" y="1037"/>
                      <a:pt x="298" y="2004"/>
                      <a:pt x="802" y="2849"/>
                    </a:cubicBezTo>
                    <a:cubicBezTo>
                      <a:pt x="811" y="2866"/>
                      <a:pt x="831" y="2874"/>
                      <a:pt x="849" y="2874"/>
                    </a:cubicBezTo>
                    <a:cubicBezTo>
                      <a:pt x="858" y="2874"/>
                      <a:pt x="868" y="2871"/>
                      <a:pt x="879" y="2867"/>
                    </a:cubicBezTo>
                    <a:cubicBezTo>
                      <a:pt x="905" y="2851"/>
                      <a:pt x="915" y="2820"/>
                      <a:pt x="899" y="2793"/>
                    </a:cubicBezTo>
                    <a:cubicBezTo>
                      <a:pt x="404" y="1966"/>
                      <a:pt x="132" y="1019"/>
                      <a:pt x="112" y="53"/>
                    </a:cubicBezTo>
                    <a:cubicBezTo>
                      <a:pt x="110" y="23"/>
                      <a:pt x="86"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8"/>
              <p:cNvSpPr/>
              <p:nvPr/>
            </p:nvSpPr>
            <p:spPr>
              <a:xfrm>
                <a:off x="7905024" y="3580938"/>
                <a:ext cx="7254" cy="6608"/>
              </a:xfrm>
              <a:custGeom>
                <a:avLst/>
                <a:gdLst/>
                <a:ahLst/>
                <a:cxnLst/>
                <a:rect l="l" t="t" r="r" b="b"/>
                <a:pathLst>
                  <a:path w="247" h="225" extrusionOk="0">
                    <a:moveTo>
                      <a:pt x="62" y="0"/>
                    </a:moveTo>
                    <a:cubicBezTo>
                      <a:pt x="47" y="0"/>
                      <a:pt x="33" y="6"/>
                      <a:pt x="22" y="17"/>
                    </a:cubicBezTo>
                    <a:cubicBezTo>
                      <a:pt x="0" y="40"/>
                      <a:pt x="3" y="74"/>
                      <a:pt x="25" y="95"/>
                    </a:cubicBezTo>
                    <a:lnTo>
                      <a:pt x="147" y="211"/>
                    </a:lnTo>
                    <a:cubicBezTo>
                      <a:pt x="158" y="219"/>
                      <a:pt x="170" y="225"/>
                      <a:pt x="184" y="225"/>
                    </a:cubicBezTo>
                    <a:cubicBezTo>
                      <a:pt x="198" y="225"/>
                      <a:pt x="213" y="219"/>
                      <a:pt x="225" y="209"/>
                    </a:cubicBezTo>
                    <a:cubicBezTo>
                      <a:pt x="247" y="186"/>
                      <a:pt x="245" y="152"/>
                      <a:pt x="224" y="131"/>
                    </a:cubicBezTo>
                    <a:lnTo>
                      <a:pt x="100" y="16"/>
                    </a:lnTo>
                    <a:cubicBezTo>
                      <a:pt x="89" y="5"/>
                      <a:pt x="75"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8"/>
              <p:cNvSpPr/>
              <p:nvPr/>
            </p:nvSpPr>
            <p:spPr>
              <a:xfrm>
                <a:off x="7966172" y="3516823"/>
                <a:ext cx="77919" cy="18914"/>
              </a:xfrm>
              <a:custGeom>
                <a:avLst/>
                <a:gdLst/>
                <a:ahLst/>
                <a:cxnLst/>
                <a:rect l="l" t="t" r="r" b="b"/>
                <a:pathLst>
                  <a:path w="2653" h="644" extrusionOk="0">
                    <a:moveTo>
                      <a:pt x="64" y="1"/>
                    </a:moveTo>
                    <a:cubicBezTo>
                      <a:pt x="38" y="1"/>
                      <a:pt x="13" y="17"/>
                      <a:pt x="6" y="44"/>
                    </a:cubicBezTo>
                    <a:cubicBezTo>
                      <a:pt x="0" y="74"/>
                      <a:pt x="17" y="105"/>
                      <a:pt x="49" y="109"/>
                    </a:cubicBezTo>
                    <a:lnTo>
                      <a:pt x="2582" y="642"/>
                    </a:lnTo>
                    <a:cubicBezTo>
                      <a:pt x="2587" y="643"/>
                      <a:pt x="2591" y="643"/>
                      <a:pt x="2594" y="643"/>
                    </a:cubicBezTo>
                    <a:cubicBezTo>
                      <a:pt x="2618" y="643"/>
                      <a:pt x="2642" y="626"/>
                      <a:pt x="2648" y="599"/>
                    </a:cubicBezTo>
                    <a:cubicBezTo>
                      <a:pt x="2652" y="569"/>
                      <a:pt x="2635" y="539"/>
                      <a:pt x="2605" y="534"/>
                    </a:cubicBezTo>
                    <a:lnTo>
                      <a:pt x="70" y="1"/>
                    </a:lnTo>
                    <a:cubicBezTo>
                      <a:pt x="68" y="1"/>
                      <a:pt x="6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8"/>
              <p:cNvSpPr/>
              <p:nvPr/>
            </p:nvSpPr>
            <p:spPr>
              <a:xfrm>
                <a:off x="7941443" y="3510597"/>
                <a:ext cx="9692" cy="4758"/>
              </a:xfrm>
              <a:custGeom>
                <a:avLst/>
                <a:gdLst/>
                <a:ahLst/>
                <a:cxnLst/>
                <a:rect l="l" t="t" r="r" b="b"/>
                <a:pathLst>
                  <a:path w="330" h="162" extrusionOk="0">
                    <a:moveTo>
                      <a:pt x="59" y="1"/>
                    </a:moveTo>
                    <a:cubicBezTo>
                      <a:pt x="26" y="1"/>
                      <a:pt x="1" y="24"/>
                      <a:pt x="1" y="57"/>
                    </a:cubicBezTo>
                    <a:cubicBezTo>
                      <a:pt x="1" y="86"/>
                      <a:pt x="25" y="112"/>
                      <a:pt x="55" y="112"/>
                    </a:cubicBezTo>
                    <a:cubicBezTo>
                      <a:pt x="116" y="112"/>
                      <a:pt x="183" y="128"/>
                      <a:pt x="243" y="156"/>
                    </a:cubicBezTo>
                    <a:cubicBezTo>
                      <a:pt x="251" y="159"/>
                      <a:pt x="259" y="162"/>
                      <a:pt x="267" y="162"/>
                    </a:cubicBezTo>
                    <a:cubicBezTo>
                      <a:pt x="287" y="162"/>
                      <a:pt x="307" y="151"/>
                      <a:pt x="317" y="129"/>
                    </a:cubicBezTo>
                    <a:cubicBezTo>
                      <a:pt x="330" y="104"/>
                      <a:pt x="318" y="71"/>
                      <a:pt x="293" y="57"/>
                    </a:cubicBezTo>
                    <a:cubicBezTo>
                      <a:pt x="221" y="21"/>
                      <a:pt x="139"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8"/>
              <p:cNvSpPr/>
              <p:nvPr/>
            </p:nvSpPr>
            <p:spPr>
              <a:xfrm>
                <a:off x="7981885" y="3531743"/>
                <a:ext cx="14509" cy="5345"/>
              </a:xfrm>
              <a:custGeom>
                <a:avLst/>
                <a:gdLst/>
                <a:ahLst/>
                <a:cxnLst/>
                <a:rect l="l" t="t" r="r" b="b"/>
                <a:pathLst>
                  <a:path w="494" h="182" extrusionOk="0">
                    <a:moveTo>
                      <a:pt x="57" y="1"/>
                    </a:moveTo>
                    <a:cubicBezTo>
                      <a:pt x="33" y="1"/>
                      <a:pt x="13" y="19"/>
                      <a:pt x="8" y="44"/>
                    </a:cubicBezTo>
                    <a:cubicBezTo>
                      <a:pt x="1" y="76"/>
                      <a:pt x="21" y="104"/>
                      <a:pt x="51" y="110"/>
                    </a:cubicBezTo>
                    <a:lnTo>
                      <a:pt x="422" y="181"/>
                    </a:lnTo>
                    <a:lnTo>
                      <a:pt x="434" y="181"/>
                    </a:lnTo>
                    <a:cubicBezTo>
                      <a:pt x="461" y="181"/>
                      <a:pt x="484" y="163"/>
                      <a:pt x="489" y="138"/>
                    </a:cubicBezTo>
                    <a:cubicBezTo>
                      <a:pt x="494" y="107"/>
                      <a:pt x="475" y="78"/>
                      <a:pt x="444" y="74"/>
                    </a:cubicBezTo>
                    <a:lnTo>
                      <a:pt x="72" y="3"/>
                    </a:lnTo>
                    <a:cubicBezTo>
                      <a:pt x="67" y="1"/>
                      <a:pt x="62"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8"/>
              <p:cNvSpPr/>
              <p:nvPr/>
            </p:nvSpPr>
            <p:spPr>
              <a:xfrm>
                <a:off x="7929195" y="3678534"/>
                <a:ext cx="28460" cy="25434"/>
              </a:xfrm>
              <a:custGeom>
                <a:avLst/>
                <a:gdLst/>
                <a:ahLst/>
                <a:cxnLst/>
                <a:rect l="l" t="t" r="r" b="b"/>
                <a:pathLst>
                  <a:path w="969" h="866" extrusionOk="0">
                    <a:moveTo>
                      <a:pt x="62" y="0"/>
                    </a:moveTo>
                    <a:cubicBezTo>
                      <a:pt x="54" y="0"/>
                      <a:pt x="47" y="2"/>
                      <a:pt x="40" y="5"/>
                    </a:cubicBezTo>
                    <a:cubicBezTo>
                      <a:pt x="13" y="18"/>
                      <a:pt x="0" y="49"/>
                      <a:pt x="13" y="78"/>
                    </a:cubicBezTo>
                    <a:cubicBezTo>
                      <a:pt x="94" y="261"/>
                      <a:pt x="191" y="451"/>
                      <a:pt x="341" y="605"/>
                    </a:cubicBezTo>
                    <a:cubicBezTo>
                      <a:pt x="500" y="770"/>
                      <a:pt x="704" y="865"/>
                      <a:pt x="898" y="865"/>
                    </a:cubicBezTo>
                    <a:lnTo>
                      <a:pt x="916" y="864"/>
                    </a:lnTo>
                    <a:cubicBezTo>
                      <a:pt x="946" y="862"/>
                      <a:pt x="969" y="838"/>
                      <a:pt x="969" y="807"/>
                    </a:cubicBezTo>
                    <a:cubicBezTo>
                      <a:pt x="967" y="777"/>
                      <a:pt x="945" y="754"/>
                      <a:pt x="912" y="754"/>
                    </a:cubicBezTo>
                    <a:cubicBezTo>
                      <a:pt x="905" y="754"/>
                      <a:pt x="898" y="755"/>
                      <a:pt x="892" y="755"/>
                    </a:cubicBezTo>
                    <a:cubicBezTo>
                      <a:pt x="727" y="755"/>
                      <a:pt x="557" y="671"/>
                      <a:pt x="419" y="528"/>
                    </a:cubicBezTo>
                    <a:cubicBezTo>
                      <a:pt x="282" y="385"/>
                      <a:pt x="191" y="206"/>
                      <a:pt x="113" y="34"/>
                    </a:cubicBezTo>
                    <a:cubicBezTo>
                      <a:pt x="104" y="13"/>
                      <a:pt x="8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8"/>
              <p:cNvSpPr/>
              <p:nvPr/>
            </p:nvSpPr>
            <p:spPr>
              <a:xfrm>
                <a:off x="7943880" y="3680561"/>
                <a:ext cx="9222" cy="8547"/>
              </a:xfrm>
              <a:custGeom>
                <a:avLst/>
                <a:gdLst/>
                <a:ahLst/>
                <a:cxnLst/>
                <a:rect l="l" t="t" r="r" b="b"/>
                <a:pathLst>
                  <a:path w="314" h="291" extrusionOk="0">
                    <a:moveTo>
                      <a:pt x="62" y="1"/>
                    </a:moveTo>
                    <a:cubicBezTo>
                      <a:pt x="47" y="1"/>
                      <a:pt x="33" y="6"/>
                      <a:pt x="22" y="17"/>
                    </a:cubicBezTo>
                    <a:cubicBezTo>
                      <a:pt x="0" y="40"/>
                      <a:pt x="3" y="74"/>
                      <a:pt x="25" y="96"/>
                    </a:cubicBezTo>
                    <a:lnTo>
                      <a:pt x="214" y="276"/>
                    </a:lnTo>
                    <a:cubicBezTo>
                      <a:pt x="225" y="285"/>
                      <a:pt x="238" y="291"/>
                      <a:pt x="252" y="291"/>
                    </a:cubicBezTo>
                    <a:cubicBezTo>
                      <a:pt x="268" y="291"/>
                      <a:pt x="282" y="285"/>
                      <a:pt x="292" y="274"/>
                    </a:cubicBezTo>
                    <a:cubicBezTo>
                      <a:pt x="314" y="251"/>
                      <a:pt x="312" y="217"/>
                      <a:pt x="291" y="195"/>
                    </a:cubicBezTo>
                    <a:lnTo>
                      <a:pt x="100" y="16"/>
                    </a:lnTo>
                    <a:cubicBezTo>
                      <a:pt x="89" y="6"/>
                      <a:pt x="7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1" name="Google Shape;7281;p78"/>
            <p:cNvSpPr/>
            <p:nvPr/>
          </p:nvSpPr>
          <p:spPr>
            <a:xfrm>
              <a:off x="7296389" y="2688942"/>
              <a:ext cx="187087" cy="442459"/>
            </a:xfrm>
            <a:custGeom>
              <a:avLst/>
              <a:gdLst/>
              <a:ahLst/>
              <a:cxnLst/>
              <a:rect l="l" t="t" r="r" b="b"/>
              <a:pathLst>
                <a:path w="6370" h="15065" extrusionOk="0">
                  <a:moveTo>
                    <a:pt x="3787" y="0"/>
                  </a:moveTo>
                  <a:cubicBezTo>
                    <a:pt x="3769" y="0"/>
                    <a:pt x="3751" y="7"/>
                    <a:pt x="3739" y="19"/>
                  </a:cubicBezTo>
                  <a:cubicBezTo>
                    <a:pt x="3110" y="705"/>
                    <a:pt x="1" y="4339"/>
                    <a:pt x="150" y="9069"/>
                  </a:cubicBezTo>
                  <a:cubicBezTo>
                    <a:pt x="149" y="9085"/>
                    <a:pt x="156" y="9099"/>
                    <a:pt x="165" y="9112"/>
                  </a:cubicBezTo>
                  <a:cubicBezTo>
                    <a:pt x="225" y="9176"/>
                    <a:pt x="277" y="9240"/>
                    <a:pt x="333" y="9304"/>
                  </a:cubicBezTo>
                  <a:cubicBezTo>
                    <a:pt x="333" y="9304"/>
                    <a:pt x="482" y="9476"/>
                    <a:pt x="505" y="9503"/>
                  </a:cubicBezTo>
                  <a:cubicBezTo>
                    <a:pt x="598" y="9617"/>
                    <a:pt x="689" y="9728"/>
                    <a:pt x="776" y="9844"/>
                  </a:cubicBezTo>
                  <a:lnTo>
                    <a:pt x="831" y="9915"/>
                  </a:lnTo>
                  <a:cubicBezTo>
                    <a:pt x="938" y="10050"/>
                    <a:pt x="1038" y="10188"/>
                    <a:pt x="1133" y="10324"/>
                  </a:cubicBezTo>
                  <a:lnTo>
                    <a:pt x="1199" y="10420"/>
                  </a:lnTo>
                  <a:cubicBezTo>
                    <a:pt x="1270" y="10522"/>
                    <a:pt x="1344" y="10628"/>
                    <a:pt x="1408" y="10729"/>
                  </a:cubicBezTo>
                  <a:lnTo>
                    <a:pt x="1523" y="10909"/>
                  </a:lnTo>
                  <a:cubicBezTo>
                    <a:pt x="1567" y="10983"/>
                    <a:pt x="1616" y="11057"/>
                    <a:pt x="1660" y="11128"/>
                  </a:cubicBezTo>
                  <a:lnTo>
                    <a:pt x="1767" y="11311"/>
                  </a:lnTo>
                  <a:cubicBezTo>
                    <a:pt x="1807" y="11382"/>
                    <a:pt x="1847" y="11450"/>
                    <a:pt x="1888" y="11520"/>
                  </a:cubicBezTo>
                  <a:lnTo>
                    <a:pt x="1992" y="11714"/>
                  </a:lnTo>
                  <a:cubicBezTo>
                    <a:pt x="2027" y="11778"/>
                    <a:pt x="2060" y="11839"/>
                    <a:pt x="2093" y="11903"/>
                  </a:cubicBezTo>
                  <a:cubicBezTo>
                    <a:pt x="2093" y="11903"/>
                    <a:pt x="2250" y="12221"/>
                    <a:pt x="2277" y="12276"/>
                  </a:cubicBezTo>
                  <a:lnTo>
                    <a:pt x="2352" y="12440"/>
                  </a:lnTo>
                  <a:cubicBezTo>
                    <a:pt x="2391" y="12522"/>
                    <a:pt x="2416" y="12581"/>
                    <a:pt x="2442" y="12636"/>
                  </a:cubicBezTo>
                  <a:cubicBezTo>
                    <a:pt x="2442" y="12636"/>
                    <a:pt x="2569" y="12933"/>
                    <a:pt x="2590" y="12984"/>
                  </a:cubicBezTo>
                  <a:cubicBezTo>
                    <a:pt x="2590" y="12984"/>
                    <a:pt x="2617" y="13051"/>
                    <a:pt x="2646" y="13128"/>
                  </a:cubicBezTo>
                  <a:cubicBezTo>
                    <a:pt x="2670" y="13193"/>
                    <a:pt x="2695" y="13256"/>
                    <a:pt x="2718" y="13316"/>
                  </a:cubicBezTo>
                  <a:lnTo>
                    <a:pt x="2764" y="13444"/>
                  </a:lnTo>
                  <a:lnTo>
                    <a:pt x="2765" y="13444"/>
                  </a:lnTo>
                  <a:lnTo>
                    <a:pt x="2839" y="13462"/>
                  </a:lnTo>
                  <a:lnTo>
                    <a:pt x="2782" y="13484"/>
                  </a:lnTo>
                  <a:lnTo>
                    <a:pt x="2779" y="13484"/>
                  </a:lnTo>
                  <a:lnTo>
                    <a:pt x="2832" y="13633"/>
                  </a:lnTo>
                  <a:lnTo>
                    <a:pt x="2928" y="13928"/>
                  </a:lnTo>
                  <a:lnTo>
                    <a:pt x="3010" y="14209"/>
                  </a:lnTo>
                  <a:lnTo>
                    <a:pt x="3077" y="14462"/>
                  </a:lnTo>
                  <a:lnTo>
                    <a:pt x="3123" y="14639"/>
                  </a:lnTo>
                  <a:cubicBezTo>
                    <a:pt x="3124" y="14646"/>
                    <a:pt x="3125" y="14652"/>
                    <a:pt x="3127" y="14657"/>
                  </a:cubicBezTo>
                  <a:cubicBezTo>
                    <a:pt x="3138" y="14673"/>
                    <a:pt x="3158" y="14686"/>
                    <a:pt x="3180" y="14687"/>
                  </a:cubicBezTo>
                  <a:lnTo>
                    <a:pt x="3187" y="14687"/>
                  </a:lnTo>
                  <a:lnTo>
                    <a:pt x="3217" y="14623"/>
                  </a:lnTo>
                  <a:lnTo>
                    <a:pt x="3217" y="14687"/>
                  </a:lnTo>
                  <a:lnTo>
                    <a:pt x="3259" y="14684"/>
                  </a:lnTo>
                  <a:cubicBezTo>
                    <a:pt x="3312" y="14687"/>
                    <a:pt x="3345" y="14687"/>
                    <a:pt x="3383" y="14690"/>
                  </a:cubicBezTo>
                  <a:lnTo>
                    <a:pt x="3480" y="14697"/>
                  </a:lnTo>
                  <a:cubicBezTo>
                    <a:pt x="3564" y="14710"/>
                    <a:pt x="3650" y="14724"/>
                    <a:pt x="3738" y="14748"/>
                  </a:cubicBezTo>
                  <a:cubicBezTo>
                    <a:pt x="3756" y="14753"/>
                    <a:pt x="3771" y="14760"/>
                    <a:pt x="3785" y="14765"/>
                  </a:cubicBezTo>
                  <a:lnTo>
                    <a:pt x="3795" y="14768"/>
                  </a:lnTo>
                  <a:lnTo>
                    <a:pt x="3818" y="14775"/>
                  </a:lnTo>
                  <a:cubicBezTo>
                    <a:pt x="3875" y="14794"/>
                    <a:pt x="3930" y="14812"/>
                    <a:pt x="3984" y="14834"/>
                  </a:cubicBezTo>
                  <a:cubicBezTo>
                    <a:pt x="4008" y="14844"/>
                    <a:pt x="4034" y="14855"/>
                    <a:pt x="4057" y="14868"/>
                  </a:cubicBezTo>
                  <a:cubicBezTo>
                    <a:pt x="4117" y="14902"/>
                    <a:pt x="4167" y="14925"/>
                    <a:pt x="4212" y="14955"/>
                  </a:cubicBezTo>
                  <a:cubicBezTo>
                    <a:pt x="4241" y="14973"/>
                    <a:pt x="4270" y="14990"/>
                    <a:pt x="4298" y="15010"/>
                  </a:cubicBezTo>
                  <a:lnTo>
                    <a:pt x="4329" y="15030"/>
                  </a:lnTo>
                  <a:cubicBezTo>
                    <a:pt x="4337" y="15036"/>
                    <a:pt x="4350" y="15043"/>
                    <a:pt x="4363" y="15052"/>
                  </a:cubicBezTo>
                  <a:cubicBezTo>
                    <a:pt x="4372" y="15060"/>
                    <a:pt x="4383" y="15065"/>
                    <a:pt x="4394" y="15065"/>
                  </a:cubicBezTo>
                  <a:cubicBezTo>
                    <a:pt x="4400" y="15065"/>
                    <a:pt x="4406" y="15065"/>
                    <a:pt x="4413" y="15062"/>
                  </a:cubicBezTo>
                  <a:cubicBezTo>
                    <a:pt x="4429" y="15059"/>
                    <a:pt x="4444" y="15050"/>
                    <a:pt x="4454" y="15032"/>
                  </a:cubicBezTo>
                  <a:lnTo>
                    <a:pt x="4400" y="15000"/>
                  </a:lnTo>
                  <a:lnTo>
                    <a:pt x="4464" y="15016"/>
                  </a:lnTo>
                  <a:lnTo>
                    <a:pt x="4527" y="14911"/>
                  </a:lnTo>
                  <a:lnTo>
                    <a:pt x="4604" y="14783"/>
                  </a:lnTo>
                  <a:lnTo>
                    <a:pt x="4736" y="14539"/>
                  </a:lnTo>
                  <a:lnTo>
                    <a:pt x="4803" y="14418"/>
                  </a:lnTo>
                  <a:lnTo>
                    <a:pt x="4876" y="14276"/>
                  </a:lnTo>
                  <a:lnTo>
                    <a:pt x="4943" y="14140"/>
                  </a:lnTo>
                  <a:lnTo>
                    <a:pt x="5017" y="13985"/>
                  </a:lnTo>
                  <a:lnTo>
                    <a:pt x="5084" y="13841"/>
                  </a:lnTo>
                  <a:cubicBezTo>
                    <a:pt x="5109" y="13787"/>
                    <a:pt x="5133" y="13730"/>
                    <a:pt x="5159" y="13673"/>
                  </a:cubicBezTo>
                  <a:lnTo>
                    <a:pt x="5225" y="13519"/>
                  </a:lnTo>
                  <a:cubicBezTo>
                    <a:pt x="5249" y="13460"/>
                    <a:pt x="5274" y="13401"/>
                    <a:pt x="5299" y="13338"/>
                  </a:cubicBezTo>
                  <a:lnTo>
                    <a:pt x="5363" y="13173"/>
                  </a:lnTo>
                  <a:cubicBezTo>
                    <a:pt x="5388" y="13109"/>
                    <a:pt x="5411" y="13045"/>
                    <a:pt x="5434" y="12981"/>
                  </a:cubicBezTo>
                  <a:lnTo>
                    <a:pt x="5501" y="12807"/>
                  </a:lnTo>
                  <a:cubicBezTo>
                    <a:pt x="5519" y="12745"/>
                    <a:pt x="5576" y="12574"/>
                    <a:pt x="5576" y="12574"/>
                  </a:cubicBezTo>
                  <a:cubicBezTo>
                    <a:pt x="5596" y="12522"/>
                    <a:pt x="5612" y="12470"/>
                    <a:pt x="5631" y="12417"/>
                  </a:cubicBezTo>
                  <a:cubicBezTo>
                    <a:pt x="5652" y="12349"/>
                    <a:pt x="5672" y="12283"/>
                    <a:pt x="5690" y="12213"/>
                  </a:cubicBezTo>
                  <a:cubicBezTo>
                    <a:pt x="5690" y="12213"/>
                    <a:pt x="5739" y="12057"/>
                    <a:pt x="5753" y="12006"/>
                  </a:cubicBezTo>
                  <a:cubicBezTo>
                    <a:pt x="5771" y="11943"/>
                    <a:pt x="5787" y="11882"/>
                    <a:pt x="5804" y="11819"/>
                  </a:cubicBezTo>
                  <a:lnTo>
                    <a:pt x="5867" y="11575"/>
                  </a:lnTo>
                  <a:cubicBezTo>
                    <a:pt x="5883" y="11507"/>
                    <a:pt x="5900" y="11440"/>
                    <a:pt x="5911" y="11372"/>
                  </a:cubicBezTo>
                  <a:cubicBezTo>
                    <a:pt x="5911" y="11372"/>
                    <a:pt x="5958" y="11170"/>
                    <a:pt x="5967" y="11120"/>
                  </a:cubicBezTo>
                  <a:cubicBezTo>
                    <a:pt x="5982" y="11050"/>
                    <a:pt x="5997" y="10973"/>
                    <a:pt x="6009" y="10902"/>
                  </a:cubicBezTo>
                  <a:cubicBezTo>
                    <a:pt x="6009" y="10902"/>
                    <a:pt x="6049" y="10694"/>
                    <a:pt x="6056" y="10645"/>
                  </a:cubicBezTo>
                  <a:cubicBezTo>
                    <a:pt x="6071" y="10567"/>
                    <a:pt x="6081" y="10487"/>
                    <a:pt x="6093" y="10409"/>
                  </a:cubicBezTo>
                  <a:cubicBezTo>
                    <a:pt x="6093" y="10409"/>
                    <a:pt x="6125" y="10195"/>
                    <a:pt x="6132" y="10151"/>
                  </a:cubicBezTo>
                  <a:cubicBezTo>
                    <a:pt x="6143" y="10053"/>
                    <a:pt x="6153" y="9952"/>
                    <a:pt x="6165" y="9849"/>
                  </a:cubicBezTo>
                  <a:cubicBezTo>
                    <a:pt x="6165" y="9849"/>
                    <a:pt x="6184" y="9676"/>
                    <a:pt x="6189" y="9639"/>
                  </a:cubicBezTo>
                  <a:cubicBezTo>
                    <a:pt x="6203" y="9463"/>
                    <a:pt x="6217" y="9284"/>
                    <a:pt x="6227" y="9105"/>
                  </a:cubicBezTo>
                  <a:cubicBezTo>
                    <a:pt x="6370" y="6342"/>
                    <a:pt x="5676" y="3496"/>
                    <a:pt x="4171" y="638"/>
                  </a:cubicBezTo>
                  <a:lnTo>
                    <a:pt x="4169" y="634"/>
                  </a:lnTo>
                  <a:cubicBezTo>
                    <a:pt x="4064" y="433"/>
                    <a:pt x="3956" y="234"/>
                    <a:pt x="3842" y="33"/>
                  </a:cubicBezTo>
                  <a:cubicBezTo>
                    <a:pt x="3830" y="14"/>
                    <a:pt x="3813" y="2"/>
                    <a:pt x="3793" y="0"/>
                  </a:cubicBezTo>
                  <a:lnTo>
                    <a:pt x="3792" y="0"/>
                  </a:lnTo>
                  <a:cubicBezTo>
                    <a:pt x="3790" y="0"/>
                    <a:pt x="3789" y="0"/>
                    <a:pt x="3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8"/>
            <p:cNvSpPr/>
            <p:nvPr/>
          </p:nvSpPr>
          <p:spPr>
            <a:xfrm>
              <a:off x="7433077" y="3086494"/>
              <a:ext cx="444838" cy="179010"/>
            </a:xfrm>
            <a:custGeom>
              <a:avLst/>
              <a:gdLst/>
              <a:ahLst/>
              <a:cxnLst/>
              <a:rect l="l" t="t" r="r" b="b"/>
              <a:pathLst>
                <a:path w="15146" h="6095" extrusionOk="0">
                  <a:moveTo>
                    <a:pt x="6400" y="1"/>
                  </a:moveTo>
                  <a:cubicBezTo>
                    <a:pt x="6292" y="1"/>
                    <a:pt x="6185" y="3"/>
                    <a:pt x="6078" y="6"/>
                  </a:cubicBezTo>
                  <a:cubicBezTo>
                    <a:pt x="6062" y="8"/>
                    <a:pt x="6048" y="13"/>
                    <a:pt x="6035" y="22"/>
                  </a:cubicBezTo>
                  <a:cubicBezTo>
                    <a:pt x="5969" y="80"/>
                    <a:pt x="5904" y="136"/>
                    <a:pt x="5838" y="191"/>
                  </a:cubicBezTo>
                  <a:lnTo>
                    <a:pt x="5641" y="361"/>
                  </a:lnTo>
                  <a:cubicBezTo>
                    <a:pt x="5528" y="453"/>
                    <a:pt x="5418" y="540"/>
                    <a:pt x="5306" y="628"/>
                  </a:cubicBezTo>
                  <a:lnTo>
                    <a:pt x="5229" y="690"/>
                  </a:lnTo>
                  <a:cubicBezTo>
                    <a:pt x="5089" y="795"/>
                    <a:pt x="4954" y="896"/>
                    <a:pt x="4817" y="992"/>
                  </a:cubicBezTo>
                  <a:lnTo>
                    <a:pt x="4739" y="1044"/>
                  </a:lnTo>
                  <a:cubicBezTo>
                    <a:pt x="4631" y="1123"/>
                    <a:pt x="4520" y="1197"/>
                    <a:pt x="4410" y="1268"/>
                  </a:cubicBezTo>
                  <a:lnTo>
                    <a:pt x="4249" y="1369"/>
                  </a:lnTo>
                  <a:cubicBezTo>
                    <a:pt x="4169" y="1419"/>
                    <a:pt x="4090" y="1472"/>
                    <a:pt x="4011" y="1517"/>
                  </a:cubicBezTo>
                  <a:lnTo>
                    <a:pt x="3798" y="1642"/>
                  </a:lnTo>
                  <a:cubicBezTo>
                    <a:pt x="3736" y="1678"/>
                    <a:pt x="3677" y="1714"/>
                    <a:pt x="3617" y="1744"/>
                  </a:cubicBezTo>
                  <a:cubicBezTo>
                    <a:pt x="3581" y="1766"/>
                    <a:pt x="3288" y="1920"/>
                    <a:pt x="3234" y="1951"/>
                  </a:cubicBezTo>
                  <a:cubicBezTo>
                    <a:pt x="3234" y="1951"/>
                    <a:pt x="2913" y="2112"/>
                    <a:pt x="2859" y="2135"/>
                  </a:cubicBezTo>
                  <a:cubicBezTo>
                    <a:pt x="2815" y="2157"/>
                    <a:pt x="2495" y="2299"/>
                    <a:pt x="2495" y="2299"/>
                  </a:cubicBezTo>
                  <a:lnTo>
                    <a:pt x="2147" y="2447"/>
                  </a:lnTo>
                  <a:cubicBezTo>
                    <a:pt x="2147" y="2447"/>
                    <a:pt x="1872" y="2554"/>
                    <a:pt x="1815" y="2575"/>
                  </a:cubicBezTo>
                  <a:cubicBezTo>
                    <a:pt x="1815" y="2575"/>
                    <a:pt x="1553" y="2668"/>
                    <a:pt x="1499" y="2686"/>
                  </a:cubicBezTo>
                  <a:lnTo>
                    <a:pt x="1203" y="2783"/>
                  </a:lnTo>
                  <a:lnTo>
                    <a:pt x="927" y="2864"/>
                  </a:lnTo>
                  <a:lnTo>
                    <a:pt x="672" y="2933"/>
                  </a:lnTo>
                  <a:lnTo>
                    <a:pt x="488" y="2975"/>
                  </a:lnTo>
                  <a:cubicBezTo>
                    <a:pt x="460" y="2983"/>
                    <a:pt x="441" y="3007"/>
                    <a:pt x="441" y="3035"/>
                  </a:cubicBezTo>
                  <a:cubicBezTo>
                    <a:pt x="437" y="3068"/>
                    <a:pt x="437" y="3102"/>
                    <a:pt x="435" y="3133"/>
                  </a:cubicBezTo>
                  <a:cubicBezTo>
                    <a:pt x="430" y="3196"/>
                    <a:pt x="420" y="3262"/>
                    <a:pt x="408" y="3327"/>
                  </a:cubicBezTo>
                  <a:cubicBezTo>
                    <a:pt x="393" y="3401"/>
                    <a:pt x="377" y="3472"/>
                    <a:pt x="350" y="3552"/>
                  </a:cubicBezTo>
                  <a:cubicBezTo>
                    <a:pt x="346" y="3558"/>
                    <a:pt x="346" y="3565"/>
                    <a:pt x="343" y="3572"/>
                  </a:cubicBezTo>
                  <a:cubicBezTo>
                    <a:pt x="336" y="3589"/>
                    <a:pt x="314" y="3648"/>
                    <a:pt x="314" y="3648"/>
                  </a:cubicBezTo>
                  <a:cubicBezTo>
                    <a:pt x="293" y="3702"/>
                    <a:pt x="270" y="3753"/>
                    <a:pt x="245" y="3804"/>
                  </a:cubicBezTo>
                  <a:cubicBezTo>
                    <a:pt x="232" y="3826"/>
                    <a:pt x="222" y="3850"/>
                    <a:pt x="209" y="3868"/>
                  </a:cubicBezTo>
                  <a:cubicBezTo>
                    <a:pt x="173" y="3937"/>
                    <a:pt x="143" y="3981"/>
                    <a:pt x="115" y="4024"/>
                  </a:cubicBezTo>
                  <a:cubicBezTo>
                    <a:pt x="96" y="4052"/>
                    <a:pt x="76" y="4079"/>
                    <a:pt x="58" y="4106"/>
                  </a:cubicBezTo>
                  <a:cubicBezTo>
                    <a:pt x="58" y="4106"/>
                    <a:pt x="24" y="4152"/>
                    <a:pt x="15" y="4162"/>
                  </a:cubicBezTo>
                  <a:cubicBezTo>
                    <a:pt x="4" y="4179"/>
                    <a:pt x="1" y="4197"/>
                    <a:pt x="1" y="4214"/>
                  </a:cubicBezTo>
                  <a:cubicBezTo>
                    <a:pt x="4" y="4233"/>
                    <a:pt x="15" y="4249"/>
                    <a:pt x="29" y="4261"/>
                  </a:cubicBezTo>
                  <a:lnTo>
                    <a:pt x="175" y="4348"/>
                  </a:lnTo>
                  <a:lnTo>
                    <a:pt x="282" y="4412"/>
                  </a:lnTo>
                  <a:cubicBezTo>
                    <a:pt x="282" y="4412"/>
                    <a:pt x="487" y="4528"/>
                    <a:pt x="538" y="4555"/>
                  </a:cubicBezTo>
                  <a:lnTo>
                    <a:pt x="636" y="4607"/>
                  </a:lnTo>
                  <a:cubicBezTo>
                    <a:pt x="695" y="4639"/>
                    <a:pt x="759" y="4672"/>
                    <a:pt x="821" y="4704"/>
                  </a:cubicBezTo>
                  <a:lnTo>
                    <a:pt x="900" y="4743"/>
                  </a:lnTo>
                  <a:cubicBezTo>
                    <a:pt x="977" y="4783"/>
                    <a:pt x="1055" y="4820"/>
                    <a:pt x="1135" y="4860"/>
                  </a:cubicBezTo>
                  <a:lnTo>
                    <a:pt x="1179" y="4878"/>
                  </a:lnTo>
                  <a:cubicBezTo>
                    <a:pt x="1283" y="4928"/>
                    <a:pt x="1378" y="4971"/>
                    <a:pt x="1476" y="5013"/>
                  </a:cubicBezTo>
                  <a:lnTo>
                    <a:pt x="1506" y="5026"/>
                  </a:lnTo>
                  <a:cubicBezTo>
                    <a:pt x="1615" y="5073"/>
                    <a:pt x="1727" y="5120"/>
                    <a:pt x="1847" y="5169"/>
                  </a:cubicBezTo>
                  <a:cubicBezTo>
                    <a:pt x="3022" y="5639"/>
                    <a:pt x="4273" y="5932"/>
                    <a:pt x="5566" y="6044"/>
                  </a:cubicBezTo>
                  <a:lnTo>
                    <a:pt x="5618" y="6049"/>
                  </a:lnTo>
                  <a:cubicBezTo>
                    <a:pt x="5676" y="6050"/>
                    <a:pt x="5733" y="6054"/>
                    <a:pt x="5793" y="6060"/>
                  </a:cubicBezTo>
                  <a:cubicBezTo>
                    <a:pt x="5871" y="6067"/>
                    <a:pt x="5948" y="6073"/>
                    <a:pt x="6026" y="6076"/>
                  </a:cubicBezTo>
                  <a:cubicBezTo>
                    <a:pt x="6193" y="6086"/>
                    <a:pt x="6363" y="6090"/>
                    <a:pt x="6532" y="6093"/>
                  </a:cubicBezTo>
                  <a:cubicBezTo>
                    <a:pt x="6609" y="6094"/>
                    <a:pt x="6687" y="6095"/>
                    <a:pt x="6766" y="6095"/>
                  </a:cubicBezTo>
                  <a:cubicBezTo>
                    <a:pt x="6799" y="6095"/>
                    <a:pt x="6832" y="6095"/>
                    <a:pt x="6865" y="6094"/>
                  </a:cubicBezTo>
                  <a:cubicBezTo>
                    <a:pt x="9457" y="6073"/>
                    <a:pt x="12100" y="5334"/>
                    <a:pt x="14752" y="3890"/>
                  </a:cubicBezTo>
                  <a:cubicBezTo>
                    <a:pt x="14755" y="3890"/>
                    <a:pt x="14758" y="3888"/>
                    <a:pt x="14758" y="3888"/>
                  </a:cubicBezTo>
                  <a:cubicBezTo>
                    <a:pt x="14876" y="3824"/>
                    <a:pt x="14993" y="3760"/>
                    <a:pt x="15111" y="3693"/>
                  </a:cubicBezTo>
                  <a:cubicBezTo>
                    <a:pt x="15128" y="3683"/>
                    <a:pt x="15141" y="3665"/>
                    <a:pt x="15142" y="3645"/>
                  </a:cubicBezTo>
                  <a:cubicBezTo>
                    <a:pt x="15145" y="3625"/>
                    <a:pt x="15138" y="3605"/>
                    <a:pt x="15125" y="3593"/>
                  </a:cubicBezTo>
                  <a:cubicBezTo>
                    <a:pt x="14543" y="3057"/>
                    <a:pt x="11428" y="374"/>
                    <a:pt x="7270" y="36"/>
                  </a:cubicBezTo>
                  <a:cubicBezTo>
                    <a:pt x="6980" y="13"/>
                    <a:pt x="6689" y="1"/>
                    <a:pt x="64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8"/>
            <p:cNvSpPr/>
            <p:nvPr/>
          </p:nvSpPr>
          <p:spPr>
            <a:xfrm>
              <a:off x="7429201" y="2843281"/>
              <a:ext cx="318459" cy="326859"/>
            </a:xfrm>
            <a:custGeom>
              <a:avLst/>
              <a:gdLst/>
              <a:ahLst/>
              <a:cxnLst/>
              <a:rect l="l" t="t" r="r" b="b"/>
              <a:pathLst>
                <a:path w="10843" h="11129" extrusionOk="0">
                  <a:moveTo>
                    <a:pt x="10774" y="0"/>
                  </a:moveTo>
                  <a:cubicBezTo>
                    <a:pt x="9850" y="40"/>
                    <a:pt x="5079" y="412"/>
                    <a:pt x="1842" y="3865"/>
                  </a:cubicBezTo>
                  <a:cubicBezTo>
                    <a:pt x="1831" y="3878"/>
                    <a:pt x="1823" y="3892"/>
                    <a:pt x="1823" y="3907"/>
                  </a:cubicBezTo>
                  <a:cubicBezTo>
                    <a:pt x="1821" y="3982"/>
                    <a:pt x="1815" y="4056"/>
                    <a:pt x="1808" y="4130"/>
                  </a:cubicBezTo>
                  <a:cubicBezTo>
                    <a:pt x="1808" y="4130"/>
                    <a:pt x="1789" y="4378"/>
                    <a:pt x="1785" y="4421"/>
                  </a:cubicBezTo>
                  <a:cubicBezTo>
                    <a:pt x="1774" y="4555"/>
                    <a:pt x="1758" y="4686"/>
                    <a:pt x="1742" y="4815"/>
                  </a:cubicBezTo>
                  <a:lnTo>
                    <a:pt x="1728" y="4939"/>
                  </a:lnTo>
                  <a:cubicBezTo>
                    <a:pt x="1707" y="5107"/>
                    <a:pt x="1680" y="5275"/>
                    <a:pt x="1651" y="5439"/>
                  </a:cubicBezTo>
                  <a:lnTo>
                    <a:pt x="1628" y="5561"/>
                  </a:lnTo>
                  <a:cubicBezTo>
                    <a:pt x="1604" y="5682"/>
                    <a:pt x="1586" y="5801"/>
                    <a:pt x="1560" y="5917"/>
                  </a:cubicBezTo>
                  <a:cubicBezTo>
                    <a:pt x="1553" y="5953"/>
                    <a:pt x="1512" y="6132"/>
                    <a:pt x="1512" y="6132"/>
                  </a:cubicBezTo>
                  <a:cubicBezTo>
                    <a:pt x="1493" y="6215"/>
                    <a:pt x="1476" y="6295"/>
                    <a:pt x="1455" y="6376"/>
                  </a:cubicBezTo>
                  <a:cubicBezTo>
                    <a:pt x="1446" y="6417"/>
                    <a:pt x="1396" y="6607"/>
                    <a:pt x="1396" y="6607"/>
                  </a:cubicBezTo>
                  <a:cubicBezTo>
                    <a:pt x="1379" y="6676"/>
                    <a:pt x="1359" y="6743"/>
                    <a:pt x="1341" y="6813"/>
                  </a:cubicBezTo>
                  <a:cubicBezTo>
                    <a:pt x="1326" y="6856"/>
                    <a:pt x="1275" y="7034"/>
                    <a:pt x="1275" y="7034"/>
                  </a:cubicBezTo>
                  <a:cubicBezTo>
                    <a:pt x="1254" y="7098"/>
                    <a:pt x="1237" y="7163"/>
                    <a:pt x="1217" y="7228"/>
                  </a:cubicBezTo>
                  <a:cubicBezTo>
                    <a:pt x="1202" y="7272"/>
                    <a:pt x="1103" y="7568"/>
                    <a:pt x="1083" y="7619"/>
                  </a:cubicBezTo>
                  <a:cubicBezTo>
                    <a:pt x="1083" y="7619"/>
                    <a:pt x="1054" y="7696"/>
                    <a:pt x="1020" y="7782"/>
                  </a:cubicBezTo>
                  <a:cubicBezTo>
                    <a:pt x="995" y="7856"/>
                    <a:pt x="968" y="7927"/>
                    <a:pt x="942" y="7998"/>
                  </a:cubicBezTo>
                  <a:lnTo>
                    <a:pt x="804" y="8336"/>
                  </a:lnTo>
                  <a:lnTo>
                    <a:pt x="661" y="8659"/>
                  </a:lnTo>
                  <a:lnTo>
                    <a:pt x="520" y="8959"/>
                  </a:lnTo>
                  <a:lnTo>
                    <a:pt x="378" y="9236"/>
                  </a:lnTo>
                  <a:lnTo>
                    <a:pt x="243" y="9486"/>
                  </a:lnTo>
                  <a:lnTo>
                    <a:pt x="113" y="9714"/>
                  </a:lnTo>
                  <a:lnTo>
                    <a:pt x="15" y="9876"/>
                  </a:lnTo>
                  <a:cubicBezTo>
                    <a:pt x="12" y="9884"/>
                    <a:pt x="9" y="9889"/>
                    <a:pt x="8" y="9895"/>
                  </a:cubicBezTo>
                  <a:cubicBezTo>
                    <a:pt x="1" y="9921"/>
                    <a:pt x="6" y="9945"/>
                    <a:pt x="25" y="9959"/>
                  </a:cubicBezTo>
                  <a:lnTo>
                    <a:pt x="92" y="9941"/>
                  </a:lnTo>
                  <a:lnTo>
                    <a:pt x="92" y="9941"/>
                  </a:lnTo>
                  <a:lnTo>
                    <a:pt x="48" y="9986"/>
                  </a:lnTo>
                  <a:cubicBezTo>
                    <a:pt x="120" y="10060"/>
                    <a:pt x="176" y="10126"/>
                    <a:pt x="224" y="10194"/>
                  </a:cubicBezTo>
                  <a:cubicBezTo>
                    <a:pt x="271" y="10258"/>
                    <a:pt x="317" y="10331"/>
                    <a:pt x="361" y="10413"/>
                  </a:cubicBezTo>
                  <a:cubicBezTo>
                    <a:pt x="368" y="10429"/>
                    <a:pt x="374" y="10445"/>
                    <a:pt x="381" y="10457"/>
                  </a:cubicBezTo>
                  <a:lnTo>
                    <a:pt x="395" y="10490"/>
                  </a:lnTo>
                  <a:cubicBezTo>
                    <a:pt x="418" y="10542"/>
                    <a:pt x="442" y="10594"/>
                    <a:pt x="461" y="10650"/>
                  </a:cubicBezTo>
                  <a:cubicBezTo>
                    <a:pt x="470" y="10675"/>
                    <a:pt x="478" y="10701"/>
                    <a:pt x="488" y="10728"/>
                  </a:cubicBezTo>
                  <a:cubicBezTo>
                    <a:pt x="506" y="10795"/>
                    <a:pt x="519" y="10845"/>
                    <a:pt x="530" y="10896"/>
                  </a:cubicBezTo>
                  <a:cubicBezTo>
                    <a:pt x="537" y="10930"/>
                    <a:pt x="542" y="10966"/>
                    <a:pt x="549" y="11000"/>
                  </a:cubicBezTo>
                  <a:cubicBezTo>
                    <a:pt x="549" y="11000"/>
                    <a:pt x="560" y="11058"/>
                    <a:pt x="559" y="11070"/>
                  </a:cubicBezTo>
                  <a:cubicBezTo>
                    <a:pt x="562" y="11087"/>
                    <a:pt x="570" y="11103"/>
                    <a:pt x="584" y="11115"/>
                  </a:cubicBezTo>
                  <a:cubicBezTo>
                    <a:pt x="594" y="11121"/>
                    <a:pt x="606" y="11128"/>
                    <a:pt x="617" y="11128"/>
                  </a:cubicBezTo>
                  <a:cubicBezTo>
                    <a:pt x="624" y="11128"/>
                    <a:pt x="630" y="11127"/>
                    <a:pt x="639" y="11124"/>
                  </a:cubicBezTo>
                  <a:lnTo>
                    <a:pt x="787" y="11088"/>
                  </a:lnTo>
                  <a:lnTo>
                    <a:pt x="923" y="11056"/>
                  </a:lnTo>
                  <a:lnTo>
                    <a:pt x="1193" y="10977"/>
                  </a:lnTo>
                  <a:lnTo>
                    <a:pt x="1319" y="10939"/>
                  </a:lnTo>
                  <a:lnTo>
                    <a:pt x="1477" y="10888"/>
                  </a:lnTo>
                  <a:lnTo>
                    <a:pt x="1617" y="10843"/>
                  </a:lnTo>
                  <a:cubicBezTo>
                    <a:pt x="1670" y="10826"/>
                    <a:pt x="1724" y="10805"/>
                    <a:pt x="1784" y="10785"/>
                  </a:cubicBezTo>
                  <a:lnTo>
                    <a:pt x="1929" y="10731"/>
                  </a:lnTo>
                  <a:cubicBezTo>
                    <a:pt x="1986" y="10710"/>
                    <a:pt x="2047" y="10687"/>
                    <a:pt x="2105" y="10664"/>
                  </a:cubicBezTo>
                  <a:lnTo>
                    <a:pt x="2261" y="10603"/>
                  </a:lnTo>
                  <a:lnTo>
                    <a:pt x="2446" y="10526"/>
                  </a:lnTo>
                  <a:cubicBezTo>
                    <a:pt x="2498" y="10506"/>
                    <a:pt x="2550" y="10482"/>
                    <a:pt x="2605" y="10459"/>
                  </a:cubicBezTo>
                  <a:cubicBezTo>
                    <a:pt x="2669" y="10430"/>
                    <a:pt x="2735" y="10401"/>
                    <a:pt x="2798" y="10369"/>
                  </a:cubicBezTo>
                  <a:cubicBezTo>
                    <a:pt x="2853" y="10346"/>
                    <a:pt x="2906" y="10319"/>
                    <a:pt x="2961" y="10294"/>
                  </a:cubicBezTo>
                  <a:cubicBezTo>
                    <a:pt x="3031" y="10261"/>
                    <a:pt x="3097" y="10227"/>
                    <a:pt x="3165" y="10195"/>
                  </a:cubicBezTo>
                  <a:cubicBezTo>
                    <a:pt x="3165" y="10195"/>
                    <a:pt x="3287" y="10134"/>
                    <a:pt x="3332" y="10110"/>
                  </a:cubicBezTo>
                  <a:cubicBezTo>
                    <a:pt x="3401" y="10074"/>
                    <a:pt x="3473" y="10035"/>
                    <a:pt x="3542" y="9997"/>
                  </a:cubicBezTo>
                  <a:cubicBezTo>
                    <a:pt x="3542" y="9997"/>
                    <a:pt x="3665" y="9932"/>
                    <a:pt x="3713" y="9906"/>
                  </a:cubicBezTo>
                  <a:cubicBezTo>
                    <a:pt x="3777" y="9869"/>
                    <a:pt x="3843" y="9831"/>
                    <a:pt x="3907" y="9792"/>
                  </a:cubicBezTo>
                  <a:lnTo>
                    <a:pt x="4099" y="9678"/>
                  </a:lnTo>
                  <a:cubicBezTo>
                    <a:pt x="4172" y="9636"/>
                    <a:pt x="4242" y="9592"/>
                    <a:pt x="4313" y="9546"/>
                  </a:cubicBezTo>
                  <a:cubicBezTo>
                    <a:pt x="4313" y="9546"/>
                    <a:pt x="4451" y="9458"/>
                    <a:pt x="4494" y="9429"/>
                  </a:cubicBezTo>
                  <a:cubicBezTo>
                    <a:pt x="4563" y="9382"/>
                    <a:pt x="4635" y="9334"/>
                    <a:pt x="4703" y="9285"/>
                  </a:cubicBezTo>
                  <a:cubicBezTo>
                    <a:pt x="4703" y="9285"/>
                    <a:pt x="4860" y="9180"/>
                    <a:pt x="4897" y="9154"/>
                  </a:cubicBezTo>
                  <a:cubicBezTo>
                    <a:pt x="4966" y="9105"/>
                    <a:pt x="5038" y="9050"/>
                    <a:pt x="5110" y="8999"/>
                  </a:cubicBezTo>
                  <a:cubicBezTo>
                    <a:pt x="5110" y="8999"/>
                    <a:pt x="5177" y="8949"/>
                    <a:pt x="5234" y="8908"/>
                  </a:cubicBezTo>
                  <a:cubicBezTo>
                    <a:pt x="5256" y="8898"/>
                    <a:pt x="5275" y="8878"/>
                    <a:pt x="5297" y="8862"/>
                  </a:cubicBezTo>
                  <a:cubicBezTo>
                    <a:pt x="5297" y="8857"/>
                    <a:pt x="5301" y="8857"/>
                    <a:pt x="5301" y="8857"/>
                  </a:cubicBezTo>
                  <a:cubicBezTo>
                    <a:pt x="5344" y="8824"/>
                    <a:pt x="5384" y="8788"/>
                    <a:pt x="5425" y="8757"/>
                  </a:cubicBezTo>
                  <a:cubicBezTo>
                    <a:pt x="5476" y="8717"/>
                    <a:pt x="5526" y="8677"/>
                    <a:pt x="5579" y="8635"/>
                  </a:cubicBezTo>
                  <a:lnTo>
                    <a:pt x="5708" y="8531"/>
                  </a:lnTo>
                  <a:cubicBezTo>
                    <a:pt x="5841" y="8417"/>
                    <a:pt x="5979" y="8301"/>
                    <a:pt x="6116" y="8176"/>
                  </a:cubicBezTo>
                  <a:cubicBezTo>
                    <a:pt x="6450" y="7876"/>
                    <a:pt x="6771" y="7554"/>
                    <a:pt x="7073" y="7218"/>
                  </a:cubicBezTo>
                  <a:cubicBezTo>
                    <a:pt x="7147" y="7142"/>
                    <a:pt x="7215" y="7064"/>
                    <a:pt x="7285" y="6985"/>
                  </a:cubicBezTo>
                  <a:cubicBezTo>
                    <a:pt x="8850" y="5190"/>
                    <a:pt x="10025" y="2938"/>
                    <a:pt x="10787" y="262"/>
                  </a:cubicBezTo>
                  <a:lnTo>
                    <a:pt x="10787" y="257"/>
                  </a:lnTo>
                  <a:cubicBezTo>
                    <a:pt x="10807" y="198"/>
                    <a:pt x="10822" y="140"/>
                    <a:pt x="10838" y="80"/>
                  </a:cubicBezTo>
                  <a:cubicBezTo>
                    <a:pt x="10842" y="61"/>
                    <a:pt x="10838" y="40"/>
                    <a:pt x="10825" y="23"/>
                  </a:cubicBezTo>
                  <a:cubicBezTo>
                    <a:pt x="10817" y="9"/>
                    <a:pt x="10800" y="0"/>
                    <a:pt x="107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8"/>
            <p:cNvSpPr/>
            <p:nvPr/>
          </p:nvSpPr>
          <p:spPr>
            <a:xfrm>
              <a:off x="7395866" y="3213695"/>
              <a:ext cx="327710" cy="319839"/>
            </a:xfrm>
            <a:custGeom>
              <a:avLst/>
              <a:gdLst/>
              <a:ahLst/>
              <a:cxnLst/>
              <a:rect l="l" t="t" r="r" b="b"/>
              <a:pathLst>
                <a:path w="11158" h="10890" extrusionOk="0">
                  <a:moveTo>
                    <a:pt x="1152" y="1"/>
                  </a:moveTo>
                  <a:cubicBezTo>
                    <a:pt x="1136" y="1"/>
                    <a:pt x="1122" y="8"/>
                    <a:pt x="1110" y="17"/>
                  </a:cubicBezTo>
                  <a:lnTo>
                    <a:pt x="1128" y="83"/>
                  </a:lnTo>
                  <a:lnTo>
                    <a:pt x="1086" y="37"/>
                  </a:lnTo>
                  <a:cubicBezTo>
                    <a:pt x="1029" y="88"/>
                    <a:pt x="965" y="138"/>
                    <a:pt x="901" y="182"/>
                  </a:cubicBezTo>
                  <a:cubicBezTo>
                    <a:pt x="836" y="225"/>
                    <a:pt x="767" y="268"/>
                    <a:pt x="687" y="308"/>
                  </a:cubicBezTo>
                  <a:cubicBezTo>
                    <a:pt x="674" y="315"/>
                    <a:pt x="658" y="319"/>
                    <a:pt x="643" y="326"/>
                  </a:cubicBezTo>
                  <a:lnTo>
                    <a:pt x="614" y="339"/>
                  </a:lnTo>
                  <a:cubicBezTo>
                    <a:pt x="580" y="353"/>
                    <a:pt x="549" y="369"/>
                    <a:pt x="515" y="380"/>
                  </a:cubicBezTo>
                  <a:lnTo>
                    <a:pt x="512" y="382"/>
                  </a:lnTo>
                  <a:cubicBezTo>
                    <a:pt x="495" y="390"/>
                    <a:pt x="478" y="396"/>
                    <a:pt x="458" y="403"/>
                  </a:cubicBezTo>
                  <a:cubicBezTo>
                    <a:pt x="436" y="412"/>
                    <a:pt x="414" y="417"/>
                    <a:pt x="392" y="423"/>
                  </a:cubicBezTo>
                  <a:cubicBezTo>
                    <a:pt x="320" y="443"/>
                    <a:pt x="267" y="457"/>
                    <a:pt x="213" y="467"/>
                  </a:cubicBezTo>
                  <a:cubicBezTo>
                    <a:pt x="184" y="473"/>
                    <a:pt x="156" y="479"/>
                    <a:pt x="124" y="483"/>
                  </a:cubicBezTo>
                  <a:cubicBezTo>
                    <a:pt x="124" y="483"/>
                    <a:pt x="67" y="494"/>
                    <a:pt x="56" y="496"/>
                  </a:cubicBezTo>
                  <a:cubicBezTo>
                    <a:pt x="38" y="497"/>
                    <a:pt x="22" y="507"/>
                    <a:pt x="13" y="521"/>
                  </a:cubicBezTo>
                  <a:cubicBezTo>
                    <a:pt x="6" y="531"/>
                    <a:pt x="1" y="551"/>
                    <a:pt x="3" y="571"/>
                  </a:cubicBezTo>
                  <a:lnTo>
                    <a:pt x="42" y="731"/>
                  </a:lnTo>
                  <a:lnTo>
                    <a:pt x="73" y="860"/>
                  </a:lnTo>
                  <a:lnTo>
                    <a:pt x="149" y="1131"/>
                  </a:lnTo>
                  <a:lnTo>
                    <a:pt x="187" y="1266"/>
                  </a:lnTo>
                  <a:cubicBezTo>
                    <a:pt x="201" y="1319"/>
                    <a:pt x="217" y="1370"/>
                    <a:pt x="235" y="1423"/>
                  </a:cubicBezTo>
                  <a:lnTo>
                    <a:pt x="280" y="1570"/>
                  </a:lnTo>
                  <a:cubicBezTo>
                    <a:pt x="297" y="1625"/>
                    <a:pt x="318" y="1679"/>
                    <a:pt x="337" y="1736"/>
                  </a:cubicBezTo>
                  <a:lnTo>
                    <a:pt x="389" y="1889"/>
                  </a:lnTo>
                  <a:cubicBezTo>
                    <a:pt x="411" y="1946"/>
                    <a:pt x="435" y="2005"/>
                    <a:pt x="453" y="2067"/>
                  </a:cubicBezTo>
                  <a:lnTo>
                    <a:pt x="515" y="2223"/>
                  </a:lnTo>
                  <a:lnTo>
                    <a:pt x="600" y="2427"/>
                  </a:lnTo>
                  <a:lnTo>
                    <a:pt x="663" y="2575"/>
                  </a:lnTo>
                  <a:cubicBezTo>
                    <a:pt x="691" y="2639"/>
                    <a:pt x="717" y="2702"/>
                    <a:pt x="748" y="2767"/>
                  </a:cubicBezTo>
                  <a:cubicBezTo>
                    <a:pt x="778" y="2837"/>
                    <a:pt x="801" y="2887"/>
                    <a:pt x="827" y="2938"/>
                  </a:cubicBezTo>
                  <a:cubicBezTo>
                    <a:pt x="856" y="3004"/>
                    <a:pt x="892" y="3073"/>
                    <a:pt x="923" y="3142"/>
                  </a:cubicBezTo>
                  <a:cubicBezTo>
                    <a:pt x="923" y="3142"/>
                    <a:pt x="987" y="3267"/>
                    <a:pt x="1012" y="3316"/>
                  </a:cubicBezTo>
                  <a:cubicBezTo>
                    <a:pt x="1040" y="3374"/>
                    <a:pt x="1137" y="3555"/>
                    <a:pt x="1137" y="3555"/>
                  </a:cubicBezTo>
                  <a:cubicBezTo>
                    <a:pt x="1164" y="3605"/>
                    <a:pt x="1191" y="3652"/>
                    <a:pt x="1218" y="3704"/>
                  </a:cubicBezTo>
                  <a:cubicBezTo>
                    <a:pt x="1255" y="3768"/>
                    <a:pt x="1295" y="3834"/>
                    <a:pt x="1332" y="3899"/>
                  </a:cubicBezTo>
                  <a:cubicBezTo>
                    <a:pt x="1332" y="3899"/>
                    <a:pt x="1420" y="4055"/>
                    <a:pt x="1447" y="4103"/>
                  </a:cubicBezTo>
                  <a:cubicBezTo>
                    <a:pt x="1483" y="4161"/>
                    <a:pt x="1519" y="4220"/>
                    <a:pt x="1557" y="4278"/>
                  </a:cubicBezTo>
                  <a:cubicBezTo>
                    <a:pt x="1557" y="4278"/>
                    <a:pt x="1568" y="4294"/>
                    <a:pt x="1583" y="4321"/>
                  </a:cubicBezTo>
                  <a:cubicBezTo>
                    <a:pt x="1617" y="4375"/>
                    <a:pt x="1652" y="4428"/>
                    <a:pt x="1690" y="4483"/>
                  </a:cubicBezTo>
                  <a:cubicBezTo>
                    <a:pt x="1712" y="4520"/>
                    <a:pt x="1738" y="4556"/>
                    <a:pt x="1764" y="4593"/>
                  </a:cubicBezTo>
                  <a:cubicBezTo>
                    <a:pt x="1782" y="4626"/>
                    <a:pt x="1802" y="4658"/>
                    <a:pt x="1825" y="4688"/>
                  </a:cubicBezTo>
                  <a:cubicBezTo>
                    <a:pt x="1825" y="4688"/>
                    <a:pt x="1952" y="4876"/>
                    <a:pt x="1980" y="4916"/>
                  </a:cubicBezTo>
                  <a:cubicBezTo>
                    <a:pt x="2026" y="4980"/>
                    <a:pt x="2074" y="5046"/>
                    <a:pt x="2122" y="5108"/>
                  </a:cubicBezTo>
                  <a:cubicBezTo>
                    <a:pt x="2122" y="5108"/>
                    <a:pt x="2255" y="5292"/>
                    <a:pt x="2283" y="5328"/>
                  </a:cubicBezTo>
                  <a:cubicBezTo>
                    <a:pt x="2345" y="5406"/>
                    <a:pt x="2409" y="5486"/>
                    <a:pt x="2471" y="5564"/>
                  </a:cubicBezTo>
                  <a:cubicBezTo>
                    <a:pt x="2471" y="5564"/>
                    <a:pt x="2590" y="5717"/>
                    <a:pt x="2617" y="5744"/>
                  </a:cubicBezTo>
                  <a:cubicBezTo>
                    <a:pt x="2731" y="5883"/>
                    <a:pt x="2852" y="6021"/>
                    <a:pt x="2978" y="6161"/>
                  </a:cubicBezTo>
                  <a:cubicBezTo>
                    <a:pt x="3703" y="6960"/>
                    <a:pt x="4518" y="7678"/>
                    <a:pt x="5429" y="8311"/>
                  </a:cubicBezTo>
                  <a:cubicBezTo>
                    <a:pt x="5463" y="8334"/>
                    <a:pt x="5493" y="8357"/>
                    <a:pt x="5526" y="8380"/>
                  </a:cubicBezTo>
                  <a:cubicBezTo>
                    <a:pt x="7107" y="9465"/>
                    <a:pt x="8961" y="10305"/>
                    <a:pt x="11077" y="10889"/>
                  </a:cubicBezTo>
                  <a:lnTo>
                    <a:pt x="11089" y="10889"/>
                  </a:lnTo>
                  <a:cubicBezTo>
                    <a:pt x="11093" y="10889"/>
                    <a:pt x="11096" y="10889"/>
                    <a:pt x="11098" y="10889"/>
                  </a:cubicBezTo>
                  <a:cubicBezTo>
                    <a:pt x="11104" y="10889"/>
                    <a:pt x="11108" y="10889"/>
                    <a:pt x="11113" y="10885"/>
                  </a:cubicBezTo>
                  <a:lnTo>
                    <a:pt x="11116" y="10885"/>
                  </a:lnTo>
                  <a:cubicBezTo>
                    <a:pt x="11123" y="10885"/>
                    <a:pt x="11127" y="10882"/>
                    <a:pt x="11133" y="10876"/>
                  </a:cubicBezTo>
                  <a:cubicBezTo>
                    <a:pt x="11147" y="10862"/>
                    <a:pt x="11157" y="10842"/>
                    <a:pt x="11154" y="10822"/>
                  </a:cubicBezTo>
                  <a:cubicBezTo>
                    <a:pt x="11116" y="9901"/>
                    <a:pt x="10746" y="5136"/>
                    <a:pt x="7295" y="1890"/>
                  </a:cubicBezTo>
                  <a:cubicBezTo>
                    <a:pt x="7282" y="1879"/>
                    <a:pt x="7272" y="1871"/>
                    <a:pt x="7256" y="1871"/>
                  </a:cubicBezTo>
                  <a:lnTo>
                    <a:pt x="7154" y="1866"/>
                  </a:lnTo>
                  <a:cubicBezTo>
                    <a:pt x="7064" y="1860"/>
                    <a:pt x="6973" y="1854"/>
                    <a:pt x="6882" y="1847"/>
                  </a:cubicBezTo>
                  <a:lnTo>
                    <a:pt x="6794" y="1840"/>
                  </a:lnTo>
                  <a:cubicBezTo>
                    <a:pt x="6710" y="1830"/>
                    <a:pt x="6627" y="1822"/>
                    <a:pt x="6544" y="1814"/>
                  </a:cubicBezTo>
                  <a:cubicBezTo>
                    <a:pt x="6453" y="1805"/>
                    <a:pt x="6362" y="1795"/>
                    <a:pt x="6277" y="1783"/>
                  </a:cubicBezTo>
                  <a:cubicBezTo>
                    <a:pt x="6193" y="1775"/>
                    <a:pt x="6113" y="1762"/>
                    <a:pt x="6029" y="1750"/>
                  </a:cubicBezTo>
                  <a:lnTo>
                    <a:pt x="5993" y="1745"/>
                  </a:lnTo>
                  <a:cubicBezTo>
                    <a:pt x="5921" y="1735"/>
                    <a:pt x="5848" y="1723"/>
                    <a:pt x="5775" y="1712"/>
                  </a:cubicBezTo>
                  <a:cubicBezTo>
                    <a:pt x="5694" y="1698"/>
                    <a:pt x="5616" y="1683"/>
                    <a:pt x="5536" y="1669"/>
                  </a:cubicBezTo>
                  <a:cubicBezTo>
                    <a:pt x="5456" y="1654"/>
                    <a:pt x="5374" y="1639"/>
                    <a:pt x="5294" y="1621"/>
                  </a:cubicBezTo>
                  <a:cubicBezTo>
                    <a:pt x="5220" y="1607"/>
                    <a:pt x="5144" y="1591"/>
                    <a:pt x="5070" y="1572"/>
                  </a:cubicBezTo>
                  <a:cubicBezTo>
                    <a:pt x="4989" y="1557"/>
                    <a:pt x="4911" y="1540"/>
                    <a:pt x="4835" y="1521"/>
                  </a:cubicBezTo>
                  <a:cubicBezTo>
                    <a:pt x="4761" y="1504"/>
                    <a:pt x="4693" y="1487"/>
                    <a:pt x="4622" y="1468"/>
                  </a:cubicBezTo>
                  <a:cubicBezTo>
                    <a:pt x="4546" y="1447"/>
                    <a:pt x="4472" y="1427"/>
                    <a:pt x="4397" y="1407"/>
                  </a:cubicBezTo>
                  <a:cubicBezTo>
                    <a:pt x="4327" y="1390"/>
                    <a:pt x="4260" y="1369"/>
                    <a:pt x="4192" y="1350"/>
                  </a:cubicBezTo>
                  <a:cubicBezTo>
                    <a:pt x="4120" y="1329"/>
                    <a:pt x="4048" y="1308"/>
                    <a:pt x="3978" y="1285"/>
                  </a:cubicBezTo>
                  <a:cubicBezTo>
                    <a:pt x="3914" y="1265"/>
                    <a:pt x="3851" y="1243"/>
                    <a:pt x="3789" y="1223"/>
                  </a:cubicBezTo>
                  <a:cubicBezTo>
                    <a:pt x="3719" y="1201"/>
                    <a:pt x="3649" y="1178"/>
                    <a:pt x="3584" y="1155"/>
                  </a:cubicBezTo>
                  <a:cubicBezTo>
                    <a:pt x="3521" y="1135"/>
                    <a:pt x="3463" y="1112"/>
                    <a:pt x="3404" y="1088"/>
                  </a:cubicBezTo>
                  <a:cubicBezTo>
                    <a:pt x="3336" y="1065"/>
                    <a:pt x="3272" y="1043"/>
                    <a:pt x="3212" y="1017"/>
                  </a:cubicBezTo>
                  <a:lnTo>
                    <a:pt x="3040" y="950"/>
                  </a:lnTo>
                  <a:lnTo>
                    <a:pt x="2859" y="877"/>
                  </a:lnTo>
                  <a:lnTo>
                    <a:pt x="2699" y="808"/>
                  </a:lnTo>
                  <a:cubicBezTo>
                    <a:pt x="2642" y="782"/>
                    <a:pt x="2587" y="758"/>
                    <a:pt x="2530" y="732"/>
                  </a:cubicBezTo>
                  <a:lnTo>
                    <a:pt x="2380" y="661"/>
                  </a:lnTo>
                  <a:cubicBezTo>
                    <a:pt x="2328" y="637"/>
                    <a:pt x="2275" y="611"/>
                    <a:pt x="2225" y="588"/>
                  </a:cubicBezTo>
                  <a:lnTo>
                    <a:pt x="2083" y="519"/>
                  </a:lnTo>
                  <a:lnTo>
                    <a:pt x="1944" y="446"/>
                  </a:lnTo>
                  <a:lnTo>
                    <a:pt x="1811" y="375"/>
                  </a:lnTo>
                  <a:lnTo>
                    <a:pt x="1684" y="305"/>
                  </a:lnTo>
                  <a:lnTo>
                    <a:pt x="1563" y="238"/>
                  </a:lnTo>
                  <a:lnTo>
                    <a:pt x="1341" y="106"/>
                  </a:lnTo>
                  <a:lnTo>
                    <a:pt x="1185" y="12"/>
                  </a:lnTo>
                  <a:cubicBezTo>
                    <a:pt x="1178" y="6"/>
                    <a:pt x="1168" y="3"/>
                    <a:pt x="1160" y="2"/>
                  </a:cubicBezTo>
                  <a:cubicBezTo>
                    <a:pt x="1157" y="1"/>
                    <a:pt x="1154" y="1"/>
                    <a:pt x="1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8"/>
            <p:cNvSpPr/>
            <p:nvPr/>
          </p:nvSpPr>
          <p:spPr>
            <a:xfrm>
              <a:off x="7297447" y="3217279"/>
              <a:ext cx="186911" cy="446541"/>
            </a:xfrm>
            <a:custGeom>
              <a:avLst/>
              <a:gdLst/>
              <a:ahLst/>
              <a:cxnLst/>
              <a:rect l="l" t="t" r="r" b="b"/>
              <a:pathLst>
                <a:path w="6364" h="15204" extrusionOk="0">
                  <a:moveTo>
                    <a:pt x="2077" y="1"/>
                  </a:moveTo>
                  <a:cubicBezTo>
                    <a:pt x="2071" y="1"/>
                    <a:pt x="2066" y="1"/>
                    <a:pt x="2061" y="2"/>
                  </a:cubicBezTo>
                  <a:cubicBezTo>
                    <a:pt x="2043" y="5"/>
                    <a:pt x="2027" y="15"/>
                    <a:pt x="2019" y="29"/>
                  </a:cubicBezTo>
                  <a:lnTo>
                    <a:pt x="1944" y="150"/>
                  </a:lnTo>
                  <a:lnTo>
                    <a:pt x="1858" y="293"/>
                  </a:lnTo>
                  <a:lnTo>
                    <a:pt x="1719" y="532"/>
                  </a:lnTo>
                  <a:lnTo>
                    <a:pt x="1653" y="651"/>
                  </a:lnTo>
                  <a:lnTo>
                    <a:pt x="1573" y="802"/>
                  </a:lnTo>
                  <a:lnTo>
                    <a:pt x="1507" y="933"/>
                  </a:lnTo>
                  <a:cubicBezTo>
                    <a:pt x="1480" y="986"/>
                    <a:pt x="1452" y="1040"/>
                    <a:pt x="1425" y="1097"/>
                  </a:cubicBezTo>
                  <a:lnTo>
                    <a:pt x="1358" y="1235"/>
                  </a:lnTo>
                  <a:cubicBezTo>
                    <a:pt x="1329" y="1294"/>
                    <a:pt x="1302" y="1355"/>
                    <a:pt x="1274" y="1418"/>
                  </a:cubicBezTo>
                  <a:lnTo>
                    <a:pt x="1208" y="1561"/>
                  </a:lnTo>
                  <a:cubicBezTo>
                    <a:pt x="1180" y="1627"/>
                    <a:pt x="1151" y="1695"/>
                    <a:pt x="1126" y="1761"/>
                  </a:cubicBezTo>
                  <a:lnTo>
                    <a:pt x="1062" y="1913"/>
                  </a:lnTo>
                  <a:cubicBezTo>
                    <a:pt x="1033" y="1984"/>
                    <a:pt x="1005" y="2056"/>
                    <a:pt x="979" y="2131"/>
                  </a:cubicBezTo>
                  <a:lnTo>
                    <a:pt x="919" y="2286"/>
                  </a:lnTo>
                  <a:cubicBezTo>
                    <a:pt x="891" y="2365"/>
                    <a:pt x="862" y="2446"/>
                    <a:pt x="834" y="2526"/>
                  </a:cubicBezTo>
                  <a:lnTo>
                    <a:pt x="781" y="2685"/>
                  </a:lnTo>
                  <a:cubicBezTo>
                    <a:pt x="754" y="2772"/>
                    <a:pt x="725" y="2859"/>
                    <a:pt x="701" y="2949"/>
                  </a:cubicBezTo>
                  <a:lnTo>
                    <a:pt x="653" y="3107"/>
                  </a:lnTo>
                  <a:cubicBezTo>
                    <a:pt x="624" y="3199"/>
                    <a:pt x="599" y="3295"/>
                    <a:pt x="574" y="3393"/>
                  </a:cubicBezTo>
                  <a:lnTo>
                    <a:pt x="533" y="3550"/>
                  </a:lnTo>
                  <a:cubicBezTo>
                    <a:pt x="506" y="3651"/>
                    <a:pt x="485" y="3756"/>
                    <a:pt x="462" y="3861"/>
                  </a:cubicBezTo>
                  <a:lnTo>
                    <a:pt x="426" y="4017"/>
                  </a:lnTo>
                  <a:cubicBezTo>
                    <a:pt x="402" y="4128"/>
                    <a:pt x="381" y="4245"/>
                    <a:pt x="361" y="4360"/>
                  </a:cubicBezTo>
                  <a:lnTo>
                    <a:pt x="331" y="4508"/>
                  </a:lnTo>
                  <a:cubicBezTo>
                    <a:pt x="311" y="4630"/>
                    <a:pt x="292" y="4757"/>
                    <a:pt x="275" y="4881"/>
                  </a:cubicBezTo>
                  <a:lnTo>
                    <a:pt x="254" y="5021"/>
                  </a:lnTo>
                  <a:cubicBezTo>
                    <a:pt x="236" y="5153"/>
                    <a:pt x="221" y="5293"/>
                    <a:pt x="207" y="5431"/>
                  </a:cubicBezTo>
                  <a:lnTo>
                    <a:pt x="184" y="5548"/>
                  </a:lnTo>
                  <a:cubicBezTo>
                    <a:pt x="171" y="5706"/>
                    <a:pt x="161" y="5868"/>
                    <a:pt x="150" y="6033"/>
                  </a:cubicBezTo>
                  <a:lnTo>
                    <a:pt x="147" y="6099"/>
                  </a:lnTo>
                  <a:cubicBezTo>
                    <a:pt x="1" y="8940"/>
                    <a:pt x="738" y="11871"/>
                    <a:pt x="2335" y="14813"/>
                  </a:cubicBezTo>
                  <a:cubicBezTo>
                    <a:pt x="2336" y="14819"/>
                    <a:pt x="2336" y="14820"/>
                    <a:pt x="2339" y="14823"/>
                  </a:cubicBezTo>
                  <a:cubicBezTo>
                    <a:pt x="2403" y="14941"/>
                    <a:pt x="2467" y="15055"/>
                    <a:pt x="2533" y="15170"/>
                  </a:cubicBezTo>
                  <a:cubicBezTo>
                    <a:pt x="2541" y="15189"/>
                    <a:pt x="2561" y="15200"/>
                    <a:pt x="2581" y="15203"/>
                  </a:cubicBezTo>
                  <a:cubicBezTo>
                    <a:pt x="2583" y="15203"/>
                    <a:pt x="2584" y="15203"/>
                    <a:pt x="2586" y="15203"/>
                  </a:cubicBezTo>
                  <a:cubicBezTo>
                    <a:pt x="2603" y="15203"/>
                    <a:pt x="2621" y="15196"/>
                    <a:pt x="2634" y="15182"/>
                  </a:cubicBezTo>
                  <a:cubicBezTo>
                    <a:pt x="3259" y="14505"/>
                    <a:pt x="6364" y="10877"/>
                    <a:pt x="6221" y="6134"/>
                  </a:cubicBezTo>
                  <a:cubicBezTo>
                    <a:pt x="6220" y="6119"/>
                    <a:pt x="6215" y="6106"/>
                    <a:pt x="6203" y="6096"/>
                  </a:cubicBezTo>
                  <a:cubicBezTo>
                    <a:pt x="6113" y="5992"/>
                    <a:pt x="6027" y="5891"/>
                    <a:pt x="5942" y="5787"/>
                  </a:cubicBezTo>
                  <a:lnTo>
                    <a:pt x="5851" y="5684"/>
                  </a:lnTo>
                  <a:cubicBezTo>
                    <a:pt x="5735" y="5545"/>
                    <a:pt x="5622" y="5402"/>
                    <a:pt x="5516" y="5263"/>
                  </a:cubicBezTo>
                  <a:lnTo>
                    <a:pt x="5452" y="5174"/>
                  </a:lnTo>
                  <a:cubicBezTo>
                    <a:pt x="5369" y="5065"/>
                    <a:pt x="5287" y="4952"/>
                    <a:pt x="5210" y="4845"/>
                  </a:cubicBezTo>
                  <a:cubicBezTo>
                    <a:pt x="5187" y="4814"/>
                    <a:pt x="5076" y="4650"/>
                    <a:pt x="5076" y="4650"/>
                  </a:cubicBezTo>
                  <a:cubicBezTo>
                    <a:pt x="5028" y="4576"/>
                    <a:pt x="4978" y="4504"/>
                    <a:pt x="4931" y="4433"/>
                  </a:cubicBezTo>
                  <a:cubicBezTo>
                    <a:pt x="4905" y="4391"/>
                    <a:pt x="4820" y="4256"/>
                    <a:pt x="4820" y="4256"/>
                  </a:cubicBezTo>
                  <a:lnTo>
                    <a:pt x="4791" y="4210"/>
                  </a:lnTo>
                  <a:cubicBezTo>
                    <a:pt x="4754" y="4148"/>
                    <a:pt x="4713" y="4084"/>
                    <a:pt x="4677" y="4024"/>
                  </a:cubicBezTo>
                  <a:cubicBezTo>
                    <a:pt x="4653" y="3982"/>
                    <a:pt x="4572" y="3841"/>
                    <a:pt x="4572" y="3841"/>
                  </a:cubicBezTo>
                  <a:lnTo>
                    <a:pt x="4544" y="3792"/>
                  </a:lnTo>
                  <a:cubicBezTo>
                    <a:pt x="4511" y="3735"/>
                    <a:pt x="4477" y="3679"/>
                    <a:pt x="4447" y="3625"/>
                  </a:cubicBezTo>
                  <a:cubicBezTo>
                    <a:pt x="4425" y="3579"/>
                    <a:pt x="4269" y="3286"/>
                    <a:pt x="4240" y="3231"/>
                  </a:cubicBezTo>
                  <a:cubicBezTo>
                    <a:pt x="4240" y="3231"/>
                    <a:pt x="4078" y="2900"/>
                    <a:pt x="4055" y="2850"/>
                  </a:cubicBezTo>
                  <a:cubicBezTo>
                    <a:pt x="4035" y="2808"/>
                    <a:pt x="3910" y="2531"/>
                    <a:pt x="3891" y="2481"/>
                  </a:cubicBezTo>
                  <a:lnTo>
                    <a:pt x="3810" y="2288"/>
                  </a:lnTo>
                  <a:cubicBezTo>
                    <a:pt x="3787" y="2232"/>
                    <a:pt x="3766" y="2180"/>
                    <a:pt x="3745" y="2127"/>
                  </a:cubicBezTo>
                  <a:lnTo>
                    <a:pt x="3671" y="1927"/>
                  </a:lnTo>
                  <a:lnTo>
                    <a:pt x="3618" y="1785"/>
                  </a:lnTo>
                  <a:lnTo>
                    <a:pt x="3510" y="1463"/>
                  </a:lnTo>
                  <a:lnTo>
                    <a:pt x="3416" y="1161"/>
                  </a:lnTo>
                  <a:lnTo>
                    <a:pt x="3333" y="878"/>
                  </a:lnTo>
                  <a:lnTo>
                    <a:pt x="3267" y="616"/>
                  </a:lnTo>
                  <a:lnTo>
                    <a:pt x="3226" y="438"/>
                  </a:lnTo>
                  <a:cubicBezTo>
                    <a:pt x="3219" y="409"/>
                    <a:pt x="3198" y="389"/>
                    <a:pt x="3169" y="388"/>
                  </a:cubicBezTo>
                  <a:cubicBezTo>
                    <a:pt x="3168" y="388"/>
                    <a:pt x="3139" y="387"/>
                    <a:pt x="3139" y="387"/>
                  </a:cubicBezTo>
                  <a:lnTo>
                    <a:pt x="3072" y="382"/>
                  </a:lnTo>
                  <a:cubicBezTo>
                    <a:pt x="3024" y="379"/>
                    <a:pt x="2976" y="372"/>
                    <a:pt x="2926" y="367"/>
                  </a:cubicBezTo>
                  <a:cubicBezTo>
                    <a:pt x="2852" y="352"/>
                    <a:pt x="2773" y="337"/>
                    <a:pt x="2689" y="311"/>
                  </a:cubicBezTo>
                  <a:cubicBezTo>
                    <a:pt x="2671" y="304"/>
                    <a:pt x="2655" y="300"/>
                    <a:pt x="2639" y="293"/>
                  </a:cubicBezTo>
                  <a:lnTo>
                    <a:pt x="2612" y="281"/>
                  </a:lnTo>
                  <a:cubicBezTo>
                    <a:pt x="2581" y="271"/>
                    <a:pt x="2548" y="258"/>
                    <a:pt x="2518" y="246"/>
                  </a:cubicBezTo>
                  <a:cubicBezTo>
                    <a:pt x="2498" y="238"/>
                    <a:pt x="2481" y="233"/>
                    <a:pt x="2461" y="223"/>
                  </a:cubicBezTo>
                  <a:cubicBezTo>
                    <a:pt x="2440" y="214"/>
                    <a:pt x="2414" y="201"/>
                    <a:pt x="2393" y="189"/>
                  </a:cubicBezTo>
                  <a:cubicBezTo>
                    <a:pt x="2333" y="157"/>
                    <a:pt x="2289" y="132"/>
                    <a:pt x="2248" y="105"/>
                  </a:cubicBezTo>
                  <a:cubicBezTo>
                    <a:pt x="2219" y="88"/>
                    <a:pt x="2192" y="69"/>
                    <a:pt x="2164" y="50"/>
                  </a:cubicBezTo>
                  <a:cubicBezTo>
                    <a:pt x="2164" y="50"/>
                    <a:pt x="2121" y="18"/>
                    <a:pt x="2111" y="12"/>
                  </a:cubicBezTo>
                  <a:cubicBezTo>
                    <a:pt x="2101" y="3"/>
                    <a:pt x="2090" y="1"/>
                    <a:pt x="20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8"/>
            <p:cNvSpPr/>
            <p:nvPr/>
          </p:nvSpPr>
          <p:spPr>
            <a:xfrm>
              <a:off x="7033234" y="3181858"/>
              <a:ext cx="321132" cy="327622"/>
            </a:xfrm>
            <a:custGeom>
              <a:avLst/>
              <a:gdLst/>
              <a:ahLst/>
              <a:cxnLst/>
              <a:rect l="l" t="t" r="r" b="b"/>
              <a:pathLst>
                <a:path w="10934" h="11155" extrusionOk="0">
                  <a:moveTo>
                    <a:pt x="7357" y="1591"/>
                  </a:moveTo>
                  <a:lnTo>
                    <a:pt x="7355" y="1651"/>
                  </a:lnTo>
                  <a:cubicBezTo>
                    <a:pt x="7349" y="1654"/>
                    <a:pt x="7346" y="1655"/>
                    <a:pt x="7343" y="1655"/>
                  </a:cubicBezTo>
                  <a:cubicBezTo>
                    <a:pt x="7324" y="1655"/>
                    <a:pt x="7352" y="1599"/>
                    <a:pt x="7356" y="1591"/>
                  </a:cubicBezTo>
                  <a:close/>
                  <a:moveTo>
                    <a:pt x="10333" y="0"/>
                  </a:moveTo>
                  <a:cubicBezTo>
                    <a:pt x="10329" y="0"/>
                    <a:pt x="10325" y="1"/>
                    <a:pt x="10321" y="3"/>
                  </a:cubicBezTo>
                  <a:lnTo>
                    <a:pt x="10157" y="40"/>
                  </a:lnTo>
                  <a:lnTo>
                    <a:pt x="10026" y="72"/>
                  </a:lnTo>
                  <a:lnTo>
                    <a:pt x="9898" y="107"/>
                  </a:lnTo>
                  <a:lnTo>
                    <a:pt x="9757" y="147"/>
                  </a:lnTo>
                  <a:lnTo>
                    <a:pt x="9616" y="186"/>
                  </a:lnTo>
                  <a:lnTo>
                    <a:pt x="9465" y="233"/>
                  </a:lnTo>
                  <a:cubicBezTo>
                    <a:pt x="9415" y="248"/>
                    <a:pt x="9365" y="264"/>
                    <a:pt x="9316" y="282"/>
                  </a:cubicBezTo>
                  <a:lnTo>
                    <a:pt x="9156" y="335"/>
                  </a:lnTo>
                  <a:cubicBezTo>
                    <a:pt x="9101" y="354"/>
                    <a:pt x="9049" y="374"/>
                    <a:pt x="8995" y="395"/>
                  </a:cubicBezTo>
                  <a:cubicBezTo>
                    <a:pt x="8940" y="412"/>
                    <a:pt x="8883" y="433"/>
                    <a:pt x="8824" y="456"/>
                  </a:cubicBezTo>
                  <a:cubicBezTo>
                    <a:pt x="8769" y="477"/>
                    <a:pt x="8715" y="499"/>
                    <a:pt x="8659" y="519"/>
                  </a:cubicBezTo>
                  <a:cubicBezTo>
                    <a:pt x="8603" y="542"/>
                    <a:pt x="8545" y="566"/>
                    <a:pt x="8488" y="589"/>
                  </a:cubicBezTo>
                  <a:cubicBezTo>
                    <a:pt x="8423" y="617"/>
                    <a:pt x="8367" y="640"/>
                    <a:pt x="8306" y="665"/>
                  </a:cubicBezTo>
                  <a:cubicBezTo>
                    <a:pt x="8246" y="690"/>
                    <a:pt x="8182" y="718"/>
                    <a:pt x="8119" y="747"/>
                  </a:cubicBezTo>
                  <a:lnTo>
                    <a:pt x="7943" y="829"/>
                  </a:lnTo>
                  <a:cubicBezTo>
                    <a:pt x="7879" y="859"/>
                    <a:pt x="7813" y="893"/>
                    <a:pt x="7748" y="923"/>
                  </a:cubicBezTo>
                  <a:cubicBezTo>
                    <a:pt x="7682" y="959"/>
                    <a:pt x="7622" y="983"/>
                    <a:pt x="7568" y="1012"/>
                  </a:cubicBezTo>
                  <a:cubicBezTo>
                    <a:pt x="7513" y="1040"/>
                    <a:pt x="7319" y="1144"/>
                    <a:pt x="7319" y="1144"/>
                  </a:cubicBezTo>
                  <a:cubicBezTo>
                    <a:pt x="7273" y="1168"/>
                    <a:pt x="7228" y="1192"/>
                    <a:pt x="7179" y="1218"/>
                  </a:cubicBezTo>
                  <a:cubicBezTo>
                    <a:pt x="7124" y="1249"/>
                    <a:pt x="7065" y="1282"/>
                    <a:pt x="7007" y="1318"/>
                  </a:cubicBezTo>
                  <a:cubicBezTo>
                    <a:pt x="7007" y="1318"/>
                    <a:pt x="6830" y="1417"/>
                    <a:pt x="6786" y="1444"/>
                  </a:cubicBezTo>
                  <a:cubicBezTo>
                    <a:pt x="6724" y="1481"/>
                    <a:pt x="6664" y="1521"/>
                    <a:pt x="6601" y="1563"/>
                  </a:cubicBezTo>
                  <a:cubicBezTo>
                    <a:pt x="6601" y="1563"/>
                    <a:pt x="6425" y="1672"/>
                    <a:pt x="6382" y="1699"/>
                  </a:cubicBezTo>
                  <a:cubicBezTo>
                    <a:pt x="6323" y="1738"/>
                    <a:pt x="6265" y="1779"/>
                    <a:pt x="6204" y="1820"/>
                  </a:cubicBezTo>
                  <a:lnTo>
                    <a:pt x="6096" y="1893"/>
                  </a:lnTo>
                  <a:cubicBezTo>
                    <a:pt x="6054" y="1920"/>
                    <a:pt x="6016" y="1949"/>
                    <a:pt x="5975" y="1977"/>
                  </a:cubicBezTo>
                  <a:cubicBezTo>
                    <a:pt x="5906" y="2026"/>
                    <a:pt x="5839" y="2075"/>
                    <a:pt x="5771" y="2122"/>
                  </a:cubicBezTo>
                  <a:cubicBezTo>
                    <a:pt x="5771" y="2122"/>
                    <a:pt x="5769" y="2122"/>
                    <a:pt x="5767" y="2125"/>
                  </a:cubicBezTo>
                  <a:cubicBezTo>
                    <a:pt x="5731" y="2149"/>
                    <a:pt x="5698" y="2175"/>
                    <a:pt x="5663" y="2204"/>
                  </a:cubicBezTo>
                  <a:cubicBezTo>
                    <a:pt x="5643" y="2218"/>
                    <a:pt x="5626" y="2233"/>
                    <a:pt x="5610" y="2243"/>
                  </a:cubicBezTo>
                  <a:cubicBezTo>
                    <a:pt x="5591" y="2255"/>
                    <a:pt x="5574" y="2269"/>
                    <a:pt x="5562" y="2282"/>
                  </a:cubicBezTo>
                  <a:cubicBezTo>
                    <a:pt x="5479" y="2343"/>
                    <a:pt x="5398" y="2407"/>
                    <a:pt x="5318" y="2476"/>
                  </a:cubicBezTo>
                  <a:cubicBezTo>
                    <a:pt x="5318" y="2476"/>
                    <a:pt x="5177" y="2589"/>
                    <a:pt x="5147" y="2611"/>
                  </a:cubicBezTo>
                  <a:cubicBezTo>
                    <a:pt x="5009" y="2726"/>
                    <a:pt x="4871" y="2847"/>
                    <a:pt x="4730" y="2973"/>
                  </a:cubicBezTo>
                  <a:cubicBezTo>
                    <a:pt x="3995" y="3639"/>
                    <a:pt x="3326" y="4384"/>
                    <a:pt x="2733" y="5213"/>
                  </a:cubicBezTo>
                  <a:cubicBezTo>
                    <a:pt x="2722" y="5226"/>
                    <a:pt x="2713" y="5240"/>
                    <a:pt x="2705" y="5253"/>
                  </a:cubicBezTo>
                  <a:cubicBezTo>
                    <a:pt x="1524" y="6893"/>
                    <a:pt x="623" y="8837"/>
                    <a:pt x="3" y="11076"/>
                  </a:cubicBezTo>
                  <a:cubicBezTo>
                    <a:pt x="0" y="11090"/>
                    <a:pt x="0" y="11107"/>
                    <a:pt x="7" y="11121"/>
                  </a:cubicBezTo>
                  <a:cubicBezTo>
                    <a:pt x="9" y="11126"/>
                    <a:pt x="10" y="11128"/>
                    <a:pt x="15" y="11133"/>
                  </a:cubicBezTo>
                  <a:cubicBezTo>
                    <a:pt x="26" y="11147"/>
                    <a:pt x="43" y="11151"/>
                    <a:pt x="60" y="11154"/>
                  </a:cubicBezTo>
                  <a:lnTo>
                    <a:pt x="67" y="11154"/>
                  </a:lnTo>
                  <a:cubicBezTo>
                    <a:pt x="990" y="11114"/>
                    <a:pt x="5757" y="10745"/>
                    <a:pt x="9001" y="7292"/>
                  </a:cubicBezTo>
                  <a:cubicBezTo>
                    <a:pt x="9009" y="7281"/>
                    <a:pt x="9015" y="7268"/>
                    <a:pt x="9016" y="7253"/>
                  </a:cubicBezTo>
                  <a:cubicBezTo>
                    <a:pt x="9021" y="7171"/>
                    <a:pt x="9028" y="7093"/>
                    <a:pt x="9032" y="7014"/>
                  </a:cubicBezTo>
                  <a:cubicBezTo>
                    <a:pt x="9032" y="7014"/>
                    <a:pt x="9051" y="6756"/>
                    <a:pt x="9058" y="6715"/>
                  </a:cubicBezTo>
                  <a:cubicBezTo>
                    <a:pt x="9068" y="6590"/>
                    <a:pt x="9082" y="6466"/>
                    <a:pt x="9099" y="6345"/>
                  </a:cubicBezTo>
                  <a:lnTo>
                    <a:pt x="9118" y="6177"/>
                  </a:lnTo>
                  <a:cubicBezTo>
                    <a:pt x="9143" y="6003"/>
                    <a:pt x="9170" y="5832"/>
                    <a:pt x="9199" y="5667"/>
                  </a:cubicBezTo>
                  <a:cubicBezTo>
                    <a:pt x="9203" y="5626"/>
                    <a:pt x="9249" y="5402"/>
                    <a:pt x="9249" y="5402"/>
                  </a:cubicBezTo>
                  <a:cubicBezTo>
                    <a:pt x="9264" y="5327"/>
                    <a:pt x="9279" y="5248"/>
                    <a:pt x="9294" y="5174"/>
                  </a:cubicBezTo>
                  <a:cubicBezTo>
                    <a:pt x="9303" y="5126"/>
                    <a:pt x="9314" y="5080"/>
                    <a:pt x="9327" y="5032"/>
                  </a:cubicBezTo>
                  <a:lnTo>
                    <a:pt x="9358" y="4889"/>
                  </a:lnTo>
                  <a:cubicBezTo>
                    <a:pt x="9374" y="4827"/>
                    <a:pt x="9388" y="4764"/>
                    <a:pt x="9405" y="4703"/>
                  </a:cubicBezTo>
                  <a:cubicBezTo>
                    <a:pt x="9417" y="4653"/>
                    <a:pt x="9459" y="4491"/>
                    <a:pt x="9459" y="4491"/>
                  </a:cubicBezTo>
                  <a:cubicBezTo>
                    <a:pt x="9459" y="4491"/>
                    <a:pt x="9508" y="4311"/>
                    <a:pt x="9523" y="4254"/>
                  </a:cubicBezTo>
                  <a:cubicBezTo>
                    <a:pt x="9538" y="4204"/>
                    <a:pt x="9586" y="4048"/>
                    <a:pt x="9586" y="4048"/>
                  </a:cubicBezTo>
                  <a:lnTo>
                    <a:pt x="9600" y="4001"/>
                  </a:lnTo>
                  <a:cubicBezTo>
                    <a:pt x="9620" y="3944"/>
                    <a:pt x="9637" y="3885"/>
                    <a:pt x="9656" y="3830"/>
                  </a:cubicBezTo>
                  <a:cubicBezTo>
                    <a:pt x="9673" y="3779"/>
                    <a:pt x="9777" y="3475"/>
                    <a:pt x="9794" y="3425"/>
                  </a:cubicBezTo>
                  <a:cubicBezTo>
                    <a:pt x="9811" y="3376"/>
                    <a:pt x="9921" y="3094"/>
                    <a:pt x="9939" y="3048"/>
                  </a:cubicBezTo>
                  <a:cubicBezTo>
                    <a:pt x="9961" y="2997"/>
                    <a:pt x="10065" y="2746"/>
                    <a:pt x="10086" y="2692"/>
                  </a:cubicBezTo>
                  <a:cubicBezTo>
                    <a:pt x="10112" y="2641"/>
                    <a:pt x="10217" y="2411"/>
                    <a:pt x="10238" y="2363"/>
                  </a:cubicBezTo>
                  <a:cubicBezTo>
                    <a:pt x="10263" y="2312"/>
                    <a:pt x="10328" y="2178"/>
                    <a:pt x="10328" y="2178"/>
                  </a:cubicBezTo>
                  <a:lnTo>
                    <a:pt x="10389" y="2055"/>
                  </a:lnTo>
                  <a:cubicBezTo>
                    <a:pt x="10414" y="2007"/>
                    <a:pt x="10537" y="1773"/>
                    <a:pt x="10537" y="1773"/>
                  </a:cubicBezTo>
                  <a:lnTo>
                    <a:pt x="10680" y="1517"/>
                  </a:lnTo>
                  <a:lnTo>
                    <a:pt x="10733" y="1432"/>
                  </a:lnTo>
                  <a:lnTo>
                    <a:pt x="10818" y="1286"/>
                  </a:lnTo>
                  <a:lnTo>
                    <a:pt x="10919" y="1124"/>
                  </a:lnTo>
                  <a:cubicBezTo>
                    <a:pt x="10933" y="1097"/>
                    <a:pt x="10932" y="1067"/>
                    <a:pt x="10911" y="1044"/>
                  </a:cubicBezTo>
                  <a:cubicBezTo>
                    <a:pt x="10846" y="979"/>
                    <a:pt x="10804" y="929"/>
                    <a:pt x="10758" y="872"/>
                  </a:cubicBezTo>
                  <a:cubicBezTo>
                    <a:pt x="10708" y="805"/>
                    <a:pt x="10661" y="737"/>
                    <a:pt x="10623" y="665"/>
                  </a:cubicBezTo>
                  <a:cubicBezTo>
                    <a:pt x="10613" y="651"/>
                    <a:pt x="10584" y="594"/>
                    <a:pt x="10584" y="594"/>
                  </a:cubicBezTo>
                  <a:cubicBezTo>
                    <a:pt x="10574" y="574"/>
                    <a:pt x="10562" y="556"/>
                    <a:pt x="10555" y="534"/>
                  </a:cubicBezTo>
                  <a:lnTo>
                    <a:pt x="10553" y="527"/>
                  </a:lnTo>
                  <a:cubicBezTo>
                    <a:pt x="10537" y="502"/>
                    <a:pt x="10526" y="475"/>
                    <a:pt x="10513" y="446"/>
                  </a:cubicBezTo>
                  <a:cubicBezTo>
                    <a:pt x="10505" y="425"/>
                    <a:pt x="10498" y="402"/>
                    <a:pt x="10489" y="378"/>
                  </a:cubicBezTo>
                  <a:cubicBezTo>
                    <a:pt x="10463" y="311"/>
                    <a:pt x="10449" y="262"/>
                    <a:pt x="10435" y="217"/>
                  </a:cubicBezTo>
                  <a:cubicBezTo>
                    <a:pt x="10428" y="183"/>
                    <a:pt x="10421" y="153"/>
                    <a:pt x="10412" y="119"/>
                  </a:cubicBezTo>
                  <a:cubicBezTo>
                    <a:pt x="10412" y="119"/>
                    <a:pt x="10398" y="63"/>
                    <a:pt x="10398" y="55"/>
                  </a:cubicBezTo>
                  <a:cubicBezTo>
                    <a:pt x="10395" y="36"/>
                    <a:pt x="10385" y="20"/>
                    <a:pt x="10371" y="12"/>
                  </a:cubicBezTo>
                  <a:cubicBezTo>
                    <a:pt x="10362" y="6"/>
                    <a:pt x="10352" y="3"/>
                    <a:pt x="10341" y="0"/>
                  </a:cubicBezTo>
                  <a:cubicBezTo>
                    <a:pt x="10338" y="0"/>
                    <a:pt x="10335" y="0"/>
                    <a:pt x="103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8"/>
            <p:cNvSpPr/>
            <p:nvPr/>
          </p:nvSpPr>
          <p:spPr>
            <a:xfrm>
              <a:off x="7341443" y="3123823"/>
              <a:ext cx="100827" cy="100857"/>
            </a:xfrm>
            <a:custGeom>
              <a:avLst/>
              <a:gdLst/>
              <a:ahLst/>
              <a:cxnLst/>
              <a:rect l="l" t="t" r="r" b="b"/>
              <a:pathLst>
                <a:path w="3433" h="3434" extrusionOk="0">
                  <a:moveTo>
                    <a:pt x="603" y="1354"/>
                  </a:moveTo>
                  <a:cubicBezTo>
                    <a:pt x="592" y="1395"/>
                    <a:pt x="582" y="1436"/>
                    <a:pt x="574" y="1478"/>
                  </a:cubicBezTo>
                  <a:lnTo>
                    <a:pt x="574" y="1478"/>
                  </a:lnTo>
                  <a:cubicBezTo>
                    <a:pt x="581" y="1436"/>
                    <a:pt x="591" y="1395"/>
                    <a:pt x="603" y="1354"/>
                  </a:cubicBezTo>
                  <a:close/>
                  <a:moveTo>
                    <a:pt x="1700" y="1"/>
                  </a:moveTo>
                  <a:cubicBezTo>
                    <a:pt x="1648" y="1"/>
                    <a:pt x="1599" y="3"/>
                    <a:pt x="1549" y="8"/>
                  </a:cubicBezTo>
                  <a:cubicBezTo>
                    <a:pt x="1213" y="41"/>
                    <a:pt x="892" y="173"/>
                    <a:pt x="624" y="394"/>
                  </a:cubicBezTo>
                  <a:cubicBezTo>
                    <a:pt x="538" y="464"/>
                    <a:pt x="458" y="545"/>
                    <a:pt x="375" y="643"/>
                  </a:cubicBezTo>
                  <a:cubicBezTo>
                    <a:pt x="324" y="710"/>
                    <a:pt x="276" y="780"/>
                    <a:pt x="237" y="849"/>
                  </a:cubicBezTo>
                  <a:cubicBezTo>
                    <a:pt x="112" y="1068"/>
                    <a:pt x="38" y="1303"/>
                    <a:pt x="11" y="1549"/>
                  </a:cubicBezTo>
                  <a:lnTo>
                    <a:pt x="9" y="1579"/>
                  </a:lnTo>
                  <a:cubicBezTo>
                    <a:pt x="1" y="1682"/>
                    <a:pt x="2" y="1783"/>
                    <a:pt x="12" y="1882"/>
                  </a:cubicBezTo>
                  <a:cubicBezTo>
                    <a:pt x="43" y="2204"/>
                    <a:pt x="162" y="2512"/>
                    <a:pt x="365" y="2772"/>
                  </a:cubicBezTo>
                  <a:cubicBezTo>
                    <a:pt x="399" y="2815"/>
                    <a:pt x="435" y="2857"/>
                    <a:pt x="471" y="2895"/>
                  </a:cubicBezTo>
                  <a:cubicBezTo>
                    <a:pt x="508" y="2935"/>
                    <a:pt x="543" y="2966"/>
                    <a:pt x="579" y="3000"/>
                  </a:cubicBezTo>
                  <a:cubicBezTo>
                    <a:pt x="822" y="3220"/>
                    <a:pt x="1122" y="3359"/>
                    <a:pt x="1443" y="3412"/>
                  </a:cubicBezTo>
                  <a:cubicBezTo>
                    <a:pt x="1486" y="3416"/>
                    <a:pt x="1527" y="3423"/>
                    <a:pt x="1567" y="3426"/>
                  </a:cubicBezTo>
                  <a:cubicBezTo>
                    <a:pt x="1626" y="3430"/>
                    <a:pt x="1681" y="3433"/>
                    <a:pt x="1740" y="3433"/>
                  </a:cubicBezTo>
                  <a:cubicBezTo>
                    <a:pt x="2094" y="3423"/>
                    <a:pt x="2412" y="3322"/>
                    <a:pt x="2687" y="3134"/>
                  </a:cubicBezTo>
                  <a:cubicBezTo>
                    <a:pt x="2732" y="3101"/>
                    <a:pt x="2779" y="3067"/>
                    <a:pt x="2822" y="3030"/>
                  </a:cubicBezTo>
                  <a:cubicBezTo>
                    <a:pt x="2865" y="2996"/>
                    <a:pt x="2907" y="2959"/>
                    <a:pt x="2944" y="2918"/>
                  </a:cubicBezTo>
                  <a:cubicBezTo>
                    <a:pt x="3181" y="2673"/>
                    <a:pt x="3339" y="2369"/>
                    <a:pt x="3402" y="2038"/>
                  </a:cubicBezTo>
                  <a:cubicBezTo>
                    <a:pt x="3413" y="1976"/>
                    <a:pt x="3421" y="1917"/>
                    <a:pt x="3427" y="1855"/>
                  </a:cubicBezTo>
                  <a:cubicBezTo>
                    <a:pt x="3433" y="1796"/>
                    <a:pt x="3433" y="1731"/>
                    <a:pt x="3429" y="1670"/>
                  </a:cubicBezTo>
                  <a:cubicBezTo>
                    <a:pt x="3421" y="1327"/>
                    <a:pt x="3310" y="994"/>
                    <a:pt x="3107" y="713"/>
                  </a:cubicBezTo>
                  <a:cubicBezTo>
                    <a:pt x="3070" y="661"/>
                    <a:pt x="3028" y="609"/>
                    <a:pt x="2983" y="564"/>
                  </a:cubicBezTo>
                  <a:cubicBezTo>
                    <a:pt x="2959" y="532"/>
                    <a:pt x="2930" y="507"/>
                    <a:pt x="2902" y="480"/>
                  </a:cubicBezTo>
                  <a:cubicBezTo>
                    <a:pt x="2886" y="460"/>
                    <a:pt x="2866" y="445"/>
                    <a:pt x="2850" y="430"/>
                  </a:cubicBezTo>
                  <a:cubicBezTo>
                    <a:pt x="2719" y="314"/>
                    <a:pt x="2574" y="222"/>
                    <a:pt x="2419" y="154"/>
                  </a:cubicBezTo>
                  <a:lnTo>
                    <a:pt x="2412" y="151"/>
                  </a:lnTo>
                  <a:cubicBezTo>
                    <a:pt x="2258" y="82"/>
                    <a:pt x="2096" y="37"/>
                    <a:pt x="1925" y="13"/>
                  </a:cubicBezTo>
                  <a:lnTo>
                    <a:pt x="1862" y="8"/>
                  </a:lnTo>
                  <a:cubicBezTo>
                    <a:pt x="1805" y="3"/>
                    <a:pt x="1752" y="1"/>
                    <a:pt x="17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8"/>
            <p:cNvSpPr/>
            <p:nvPr/>
          </p:nvSpPr>
          <p:spPr>
            <a:xfrm>
              <a:off x="7057318" y="2819315"/>
              <a:ext cx="326917" cy="319399"/>
            </a:xfrm>
            <a:custGeom>
              <a:avLst/>
              <a:gdLst/>
              <a:ahLst/>
              <a:cxnLst/>
              <a:rect l="l" t="t" r="r" b="b"/>
              <a:pathLst>
                <a:path w="11131" h="10875" extrusionOk="0">
                  <a:moveTo>
                    <a:pt x="60" y="1"/>
                  </a:moveTo>
                  <a:cubicBezTo>
                    <a:pt x="47" y="1"/>
                    <a:pt x="34" y="7"/>
                    <a:pt x="22" y="16"/>
                  </a:cubicBezTo>
                  <a:cubicBezTo>
                    <a:pt x="8" y="26"/>
                    <a:pt x="1" y="46"/>
                    <a:pt x="2" y="64"/>
                  </a:cubicBezTo>
                  <a:cubicBezTo>
                    <a:pt x="41" y="987"/>
                    <a:pt x="408" y="5754"/>
                    <a:pt x="3864" y="8996"/>
                  </a:cubicBezTo>
                  <a:cubicBezTo>
                    <a:pt x="3873" y="9008"/>
                    <a:pt x="3889" y="9015"/>
                    <a:pt x="3901" y="9015"/>
                  </a:cubicBezTo>
                  <a:lnTo>
                    <a:pt x="3903" y="9015"/>
                  </a:lnTo>
                  <a:cubicBezTo>
                    <a:pt x="4024" y="9022"/>
                    <a:pt x="4146" y="9029"/>
                    <a:pt x="4264" y="9039"/>
                  </a:cubicBezTo>
                  <a:cubicBezTo>
                    <a:pt x="5303" y="9123"/>
                    <a:pt x="6324" y="9328"/>
                    <a:pt x="7301" y="9644"/>
                  </a:cubicBezTo>
                  <a:cubicBezTo>
                    <a:pt x="7447" y="9694"/>
                    <a:pt x="7574" y="9737"/>
                    <a:pt x="7695" y="9780"/>
                  </a:cubicBezTo>
                  <a:lnTo>
                    <a:pt x="7746" y="9800"/>
                  </a:lnTo>
                  <a:cubicBezTo>
                    <a:pt x="7855" y="9838"/>
                    <a:pt x="7963" y="9881"/>
                    <a:pt x="8067" y="9922"/>
                  </a:cubicBezTo>
                  <a:lnTo>
                    <a:pt x="8141" y="9950"/>
                  </a:lnTo>
                  <a:cubicBezTo>
                    <a:pt x="8236" y="9988"/>
                    <a:pt x="8326" y="10027"/>
                    <a:pt x="8414" y="10064"/>
                  </a:cubicBezTo>
                  <a:lnTo>
                    <a:pt x="8423" y="10070"/>
                  </a:lnTo>
                  <a:cubicBezTo>
                    <a:pt x="8450" y="10083"/>
                    <a:pt x="8476" y="10094"/>
                    <a:pt x="8504" y="10104"/>
                  </a:cubicBezTo>
                  <a:cubicBezTo>
                    <a:pt x="8544" y="10121"/>
                    <a:pt x="8582" y="10141"/>
                    <a:pt x="8622" y="10157"/>
                  </a:cubicBezTo>
                  <a:cubicBezTo>
                    <a:pt x="8659" y="10175"/>
                    <a:pt x="8699" y="10191"/>
                    <a:pt x="8735" y="10208"/>
                  </a:cubicBezTo>
                  <a:lnTo>
                    <a:pt x="8830" y="10255"/>
                  </a:lnTo>
                  <a:cubicBezTo>
                    <a:pt x="8907" y="10292"/>
                    <a:pt x="8970" y="10322"/>
                    <a:pt x="9034" y="10354"/>
                  </a:cubicBezTo>
                  <a:cubicBezTo>
                    <a:pt x="9034" y="10354"/>
                    <a:pt x="9256" y="10467"/>
                    <a:pt x="9309" y="10496"/>
                  </a:cubicBezTo>
                  <a:lnTo>
                    <a:pt x="9561" y="10635"/>
                  </a:lnTo>
                  <a:lnTo>
                    <a:pt x="9786" y="10769"/>
                  </a:lnTo>
                  <a:lnTo>
                    <a:pt x="9854" y="10808"/>
                  </a:lnTo>
                  <a:cubicBezTo>
                    <a:pt x="9878" y="10823"/>
                    <a:pt x="9898" y="10835"/>
                    <a:pt x="9917" y="10849"/>
                  </a:cubicBezTo>
                  <a:lnTo>
                    <a:pt x="9942" y="10863"/>
                  </a:lnTo>
                  <a:cubicBezTo>
                    <a:pt x="9952" y="10869"/>
                    <a:pt x="9962" y="10873"/>
                    <a:pt x="9974" y="10875"/>
                  </a:cubicBezTo>
                  <a:cubicBezTo>
                    <a:pt x="9975" y="10875"/>
                    <a:pt x="9977" y="10875"/>
                    <a:pt x="9978" y="10875"/>
                  </a:cubicBezTo>
                  <a:cubicBezTo>
                    <a:pt x="9994" y="10875"/>
                    <a:pt x="10013" y="10868"/>
                    <a:pt x="10024" y="10853"/>
                  </a:cubicBezTo>
                  <a:lnTo>
                    <a:pt x="9978" y="10812"/>
                  </a:lnTo>
                  <a:lnTo>
                    <a:pt x="10032" y="10849"/>
                  </a:lnTo>
                  <a:cubicBezTo>
                    <a:pt x="10105" y="10775"/>
                    <a:pt x="10160" y="10718"/>
                    <a:pt x="10223" y="10670"/>
                  </a:cubicBezTo>
                  <a:cubicBezTo>
                    <a:pt x="10284" y="10617"/>
                    <a:pt x="10355" y="10569"/>
                    <a:pt x="10432" y="10519"/>
                  </a:cubicBezTo>
                  <a:cubicBezTo>
                    <a:pt x="10438" y="10513"/>
                    <a:pt x="10459" y="10506"/>
                    <a:pt x="10475" y="10497"/>
                  </a:cubicBezTo>
                  <a:lnTo>
                    <a:pt x="10508" y="10479"/>
                  </a:lnTo>
                  <a:cubicBezTo>
                    <a:pt x="10558" y="10453"/>
                    <a:pt x="10609" y="10425"/>
                    <a:pt x="10660" y="10403"/>
                  </a:cubicBezTo>
                  <a:cubicBezTo>
                    <a:pt x="10682" y="10392"/>
                    <a:pt x="10753" y="10368"/>
                    <a:pt x="10753" y="10368"/>
                  </a:cubicBezTo>
                  <a:cubicBezTo>
                    <a:pt x="10803" y="10348"/>
                    <a:pt x="10850" y="10332"/>
                    <a:pt x="10902" y="10318"/>
                  </a:cubicBezTo>
                  <a:cubicBezTo>
                    <a:pt x="10937" y="10307"/>
                    <a:pt x="10971" y="10299"/>
                    <a:pt x="11003" y="10292"/>
                  </a:cubicBezTo>
                  <a:cubicBezTo>
                    <a:pt x="11003" y="10292"/>
                    <a:pt x="11065" y="10277"/>
                    <a:pt x="11077" y="10275"/>
                  </a:cubicBezTo>
                  <a:cubicBezTo>
                    <a:pt x="11093" y="10271"/>
                    <a:pt x="11109" y="10262"/>
                    <a:pt x="11117" y="10248"/>
                  </a:cubicBezTo>
                  <a:cubicBezTo>
                    <a:pt x="11129" y="10234"/>
                    <a:pt x="11130" y="10215"/>
                    <a:pt x="11127" y="10198"/>
                  </a:cubicBezTo>
                  <a:lnTo>
                    <a:pt x="11095" y="10063"/>
                  </a:lnTo>
                  <a:lnTo>
                    <a:pt x="11053" y="9906"/>
                  </a:lnTo>
                  <a:lnTo>
                    <a:pt x="10979" y="9641"/>
                  </a:lnTo>
                  <a:lnTo>
                    <a:pt x="10938" y="9510"/>
                  </a:lnTo>
                  <a:lnTo>
                    <a:pt x="10887" y="9354"/>
                  </a:lnTo>
                  <a:lnTo>
                    <a:pt x="10841" y="9218"/>
                  </a:lnTo>
                  <a:lnTo>
                    <a:pt x="10781" y="9048"/>
                  </a:lnTo>
                  <a:lnTo>
                    <a:pt x="10730" y="8904"/>
                  </a:lnTo>
                  <a:cubicBezTo>
                    <a:pt x="10709" y="8847"/>
                    <a:pt x="10684" y="8786"/>
                    <a:pt x="10662" y="8726"/>
                  </a:cubicBezTo>
                  <a:lnTo>
                    <a:pt x="10599" y="8576"/>
                  </a:lnTo>
                  <a:cubicBezTo>
                    <a:pt x="10576" y="8514"/>
                    <a:pt x="10548" y="8449"/>
                    <a:pt x="10524" y="8390"/>
                  </a:cubicBezTo>
                  <a:lnTo>
                    <a:pt x="10454" y="8230"/>
                  </a:lnTo>
                  <a:cubicBezTo>
                    <a:pt x="10425" y="8165"/>
                    <a:pt x="10395" y="8101"/>
                    <a:pt x="10364" y="8035"/>
                  </a:cubicBezTo>
                  <a:lnTo>
                    <a:pt x="10289" y="7871"/>
                  </a:lnTo>
                  <a:cubicBezTo>
                    <a:pt x="10257" y="7806"/>
                    <a:pt x="10222" y="7736"/>
                    <a:pt x="10190" y="7670"/>
                  </a:cubicBezTo>
                  <a:cubicBezTo>
                    <a:pt x="10190" y="7670"/>
                    <a:pt x="10129" y="7549"/>
                    <a:pt x="10105" y="7501"/>
                  </a:cubicBezTo>
                  <a:cubicBezTo>
                    <a:pt x="10075" y="7443"/>
                    <a:pt x="9968" y="7246"/>
                    <a:pt x="9968" y="7246"/>
                  </a:cubicBezTo>
                  <a:lnTo>
                    <a:pt x="9901" y="7124"/>
                  </a:lnTo>
                  <a:cubicBezTo>
                    <a:pt x="9868" y="7064"/>
                    <a:pt x="9833" y="7004"/>
                    <a:pt x="9797" y="6944"/>
                  </a:cubicBezTo>
                  <a:cubicBezTo>
                    <a:pt x="9797" y="6944"/>
                    <a:pt x="9700" y="6776"/>
                    <a:pt x="9673" y="6733"/>
                  </a:cubicBezTo>
                  <a:cubicBezTo>
                    <a:pt x="9641" y="6675"/>
                    <a:pt x="9602" y="6618"/>
                    <a:pt x="9564" y="6560"/>
                  </a:cubicBezTo>
                  <a:cubicBezTo>
                    <a:pt x="9564" y="6560"/>
                    <a:pt x="9453" y="6379"/>
                    <a:pt x="9427" y="6340"/>
                  </a:cubicBezTo>
                  <a:cubicBezTo>
                    <a:pt x="9386" y="6278"/>
                    <a:pt x="9344" y="6219"/>
                    <a:pt x="9302" y="6157"/>
                  </a:cubicBezTo>
                  <a:cubicBezTo>
                    <a:pt x="9302" y="6157"/>
                    <a:pt x="9179" y="5977"/>
                    <a:pt x="9154" y="5940"/>
                  </a:cubicBezTo>
                  <a:cubicBezTo>
                    <a:pt x="9108" y="5878"/>
                    <a:pt x="9060" y="5813"/>
                    <a:pt x="9011" y="5748"/>
                  </a:cubicBezTo>
                  <a:cubicBezTo>
                    <a:pt x="9011" y="5748"/>
                    <a:pt x="8881" y="5571"/>
                    <a:pt x="8853" y="5536"/>
                  </a:cubicBezTo>
                  <a:cubicBezTo>
                    <a:pt x="8795" y="5453"/>
                    <a:pt x="8726" y="5375"/>
                    <a:pt x="8661" y="5294"/>
                  </a:cubicBezTo>
                  <a:cubicBezTo>
                    <a:pt x="8661" y="5294"/>
                    <a:pt x="8553" y="5158"/>
                    <a:pt x="8530" y="5130"/>
                  </a:cubicBezTo>
                  <a:cubicBezTo>
                    <a:pt x="8416" y="4993"/>
                    <a:pt x="8299" y="4859"/>
                    <a:pt x="8178" y="4725"/>
                  </a:cubicBezTo>
                  <a:cubicBezTo>
                    <a:pt x="6241" y="2579"/>
                    <a:pt x="3597" y="1017"/>
                    <a:pt x="313" y="73"/>
                  </a:cubicBezTo>
                  <a:lnTo>
                    <a:pt x="307" y="73"/>
                  </a:lnTo>
                  <a:cubicBezTo>
                    <a:pt x="231" y="49"/>
                    <a:pt x="152" y="26"/>
                    <a:pt x="79" y="4"/>
                  </a:cubicBezTo>
                  <a:cubicBezTo>
                    <a:pt x="78" y="4"/>
                    <a:pt x="72" y="2"/>
                    <a:pt x="66" y="2"/>
                  </a:cubicBezTo>
                  <a:cubicBezTo>
                    <a:pt x="64" y="1"/>
                    <a:pt x="6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8"/>
            <p:cNvSpPr/>
            <p:nvPr/>
          </p:nvSpPr>
          <p:spPr>
            <a:xfrm>
              <a:off x="6903096" y="3087375"/>
              <a:ext cx="444544" cy="178922"/>
            </a:xfrm>
            <a:custGeom>
              <a:avLst/>
              <a:gdLst/>
              <a:ahLst/>
              <a:cxnLst/>
              <a:rect l="l" t="t" r="r" b="b"/>
              <a:pathLst>
                <a:path w="15136" h="6092" extrusionOk="0">
                  <a:moveTo>
                    <a:pt x="8381" y="0"/>
                  </a:moveTo>
                  <a:cubicBezTo>
                    <a:pt x="5809" y="0"/>
                    <a:pt x="3172" y="719"/>
                    <a:pt x="524" y="2134"/>
                  </a:cubicBezTo>
                  <a:lnTo>
                    <a:pt x="521" y="2135"/>
                  </a:lnTo>
                  <a:cubicBezTo>
                    <a:pt x="357" y="2221"/>
                    <a:pt x="193" y="2310"/>
                    <a:pt x="31" y="2404"/>
                  </a:cubicBezTo>
                  <a:cubicBezTo>
                    <a:pt x="15" y="2409"/>
                    <a:pt x="2" y="2424"/>
                    <a:pt x="2" y="2446"/>
                  </a:cubicBezTo>
                  <a:cubicBezTo>
                    <a:pt x="1" y="2465"/>
                    <a:pt x="5" y="2487"/>
                    <a:pt x="24" y="2501"/>
                  </a:cubicBezTo>
                  <a:cubicBezTo>
                    <a:pt x="311" y="2767"/>
                    <a:pt x="1236" y="3571"/>
                    <a:pt x="2610" y="4350"/>
                  </a:cubicBezTo>
                  <a:cubicBezTo>
                    <a:pt x="3981" y="5130"/>
                    <a:pt x="5801" y="5886"/>
                    <a:pt x="7886" y="6056"/>
                  </a:cubicBezTo>
                  <a:cubicBezTo>
                    <a:pt x="8177" y="6079"/>
                    <a:pt x="8472" y="6092"/>
                    <a:pt x="8763" y="6092"/>
                  </a:cubicBezTo>
                  <a:cubicBezTo>
                    <a:pt x="8865" y="6092"/>
                    <a:pt x="8967" y="6090"/>
                    <a:pt x="9068" y="6087"/>
                  </a:cubicBezTo>
                  <a:cubicBezTo>
                    <a:pt x="9084" y="6086"/>
                    <a:pt x="9097" y="6080"/>
                    <a:pt x="9108" y="6070"/>
                  </a:cubicBezTo>
                  <a:cubicBezTo>
                    <a:pt x="9224" y="5966"/>
                    <a:pt x="9336" y="5869"/>
                    <a:pt x="9450" y="5774"/>
                  </a:cubicBezTo>
                  <a:lnTo>
                    <a:pt x="9515" y="5720"/>
                  </a:lnTo>
                  <a:cubicBezTo>
                    <a:pt x="9658" y="5601"/>
                    <a:pt x="9797" y="5489"/>
                    <a:pt x="9938" y="5382"/>
                  </a:cubicBezTo>
                  <a:lnTo>
                    <a:pt x="10007" y="5332"/>
                  </a:lnTo>
                  <a:cubicBezTo>
                    <a:pt x="10122" y="5245"/>
                    <a:pt x="10240" y="5158"/>
                    <a:pt x="10356" y="5079"/>
                  </a:cubicBezTo>
                  <a:lnTo>
                    <a:pt x="10497" y="4982"/>
                  </a:lnTo>
                  <a:cubicBezTo>
                    <a:pt x="10598" y="4911"/>
                    <a:pt x="10685" y="4852"/>
                    <a:pt x="10769" y="4798"/>
                  </a:cubicBezTo>
                  <a:cubicBezTo>
                    <a:pt x="10804" y="4775"/>
                    <a:pt x="10955" y="4681"/>
                    <a:pt x="10955" y="4681"/>
                  </a:cubicBezTo>
                  <a:cubicBezTo>
                    <a:pt x="11028" y="4633"/>
                    <a:pt x="11103" y="4589"/>
                    <a:pt x="11175" y="4545"/>
                  </a:cubicBezTo>
                  <a:cubicBezTo>
                    <a:pt x="11216" y="4519"/>
                    <a:pt x="11377" y="4428"/>
                    <a:pt x="11377" y="4428"/>
                  </a:cubicBezTo>
                  <a:cubicBezTo>
                    <a:pt x="11445" y="4387"/>
                    <a:pt x="11511" y="4350"/>
                    <a:pt x="11575" y="4314"/>
                  </a:cubicBezTo>
                  <a:lnTo>
                    <a:pt x="11780" y="4204"/>
                  </a:lnTo>
                  <a:cubicBezTo>
                    <a:pt x="11844" y="4170"/>
                    <a:pt x="11904" y="4139"/>
                    <a:pt x="11965" y="4107"/>
                  </a:cubicBezTo>
                  <a:lnTo>
                    <a:pt x="12177" y="4004"/>
                  </a:lnTo>
                  <a:cubicBezTo>
                    <a:pt x="12231" y="3976"/>
                    <a:pt x="12291" y="3948"/>
                    <a:pt x="12345" y="3922"/>
                  </a:cubicBezTo>
                  <a:cubicBezTo>
                    <a:pt x="12399" y="3900"/>
                    <a:pt x="12557" y="3828"/>
                    <a:pt x="12557" y="3828"/>
                  </a:cubicBezTo>
                  <a:cubicBezTo>
                    <a:pt x="12612" y="3806"/>
                    <a:pt x="12663" y="3780"/>
                    <a:pt x="12714" y="3757"/>
                  </a:cubicBezTo>
                  <a:cubicBezTo>
                    <a:pt x="12771" y="3734"/>
                    <a:pt x="12913" y="3677"/>
                    <a:pt x="12913" y="3677"/>
                  </a:cubicBezTo>
                  <a:cubicBezTo>
                    <a:pt x="12968" y="3656"/>
                    <a:pt x="13017" y="3633"/>
                    <a:pt x="13069" y="3613"/>
                  </a:cubicBezTo>
                  <a:cubicBezTo>
                    <a:pt x="13119" y="3593"/>
                    <a:pt x="13349" y="3507"/>
                    <a:pt x="13406" y="3485"/>
                  </a:cubicBezTo>
                  <a:cubicBezTo>
                    <a:pt x="13406" y="3485"/>
                    <a:pt x="13674" y="3393"/>
                    <a:pt x="13729" y="3374"/>
                  </a:cubicBezTo>
                  <a:lnTo>
                    <a:pt x="13879" y="3328"/>
                  </a:lnTo>
                  <a:lnTo>
                    <a:pt x="14031" y="3282"/>
                  </a:lnTo>
                  <a:lnTo>
                    <a:pt x="14172" y="3239"/>
                  </a:lnTo>
                  <a:lnTo>
                    <a:pt x="14313" y="3200"/>
                  </a:lnTo>
                  <a:lnTo>
                    <a:pt x="14573" y="3135"/>
                  </a:lnTo>
                  <a:lnTo>
                    <a:pt x="14752" y="3089"/>
                  </a:lnTo>
                  <a:cubicBezTo>
                    <a:pt x="14783" y="3085"/>
                    <a:pt x="14805" y="3056"/>
                    <a:pt x="14805" y="3025"/>
                  </a:cubicBezTo>
                  <a:cubicBezTo>
                    <a:pt x="14805" y="2943"/>
                    <a:pt x="14805" y="2878"/>
                    <a:pt x="14809" y="2812"/>
                  </a:cubicBezTo>
                  <a:lnTo>
                    <a:pt x="14812" y="2782"/>
                  </a:lnTo>
                  <a:cubicBezTo>
                    <a:pt x="14819" y="2702"/>
                    <a:pt x="14833" y="2619"/>
                    <a:pt x="14855" y="2534"/>
                  </a:cubicBezTo>
                  <a:cubicBezTo>
                    <a:pt x="14857" y="2520"/>
                    <a:pt x="14876" y="2460"/>
                    <a:pt x="14876" y="2460"/>
                  </a:cubicBezTo>
                  <a:cubicBezTo>
                    <a:pt x="14876" y="2453"/>
                    <a:pt x="14879" y="2447"/>
                    <a:pt x="14883" y="2440"/>
                  </a:cubicBezTo>
                  <a:lnTo>
                    <a:pt x="14883" y="2438"/>
                  </a:lnTo>
                  <a:cubicBezTo>
                    <a:pt x="14893" y="2390"/>
                    <a:pt x="14911" y="2344"/>
                    <a:pt x="14929" y="2297"/>
                  </a:cubicBezTo>
                  <a:cubicBezTo>
                    <a:pt x="14936" y="2278"/>
                    <a:pt x="14944" y="2259"/>
                    <a:pt x="14954" y="2235"/>
                  </a:cubicBezTo>
                  <a:lnTo>
                    <a:pt x="14963" y="2213"/>
                  </a:lnTo>
                  <a:cubicBezTo>
                    <a:pt x="14984" y="2164"/>
                    <a:pt x="15008" y="2118"/>
                    <a:pt x="15033" y="2070"/>
                  </a:cubicBezTo>
                  <a:cubicBezTo>
                    <a:pt x="15050" y="2043"/>
                    <a:pt x="15064" y="2017"/>
                    <a:pt x="15082" y="1988"/>
                  </a:cubicBezTo>
                  <a:lnTo>
                    <a:pt x="15099" y="1960"/>
                  </a:lnTo>
                  <a:cubicBezTo>
                    <a:pt x="15105" y="1947"/>
                    <a:pt x="15114" y="1934"/>
                    <a:pt x="15121" y="1924"/>
                  </a:cubicBezTo>
                  <a:cubicBezTo>
                    <a:pt x="15132" y="1910"/>
                    <a:pt x="15135" y="1894"/>
                    <a:pt x="15132" y="1876"/>
                  </a:cubicBezTo>
                  <a:cubicBezTo>
                    <a:pt x="15128" y="1857"/>
                    <a:pt x="15115" y="1843"/>
                    <a:pt x="15101" y="1835"/>
                  </a:cubicBezTo>
                  <a:lnTo>
                    <a:pt x="14947" y="1739"/>
                  </a:lnTo>
                  <a:lnTo>
                    <a:pt x="14855" y="1685"/>
                  </a:lnTo>
                  <a:lnTo>
                    <a:pt x="14617" y="1551"/>
                  </a:lnTo>
                  <a:cubicBezTo>
                    <a:pt x="14564" y="1521"/>
                    <a:pt x="14510" y="1493"/>
                    <a:pt x="14453" y="1463"/>
                  </a:cubicBezTo>
                  <a:cubicBezTo>
                    <a:pt x="14453" y="1463"/>
                    <a:pt x="14235" y="1350"/>
                    <a:pt x="14167" y="1316"/>
                  </a:cubicBezTo>
                  <a:lnTo>
                    <a:pt x="14081" y="1278"/>
                  </a:lnTo>
                  <a:cubicBezTo>
                    <a:pt x="14010" y="1242"/>
                    <a:pt x="13937" y="1208"/>
                    <a:pt x="13860" y="1171"/>
                  </a:cubicBezTo>
                  <a:lnTo>
                    <a:pt x="13788" y="1138"/>
                  </a:lnTo>
                  <a:cubicBezTo>
                    <a:pt x="13698" y="1098"/>
                    <a:pt x="13618" y="1063"/>
                    <a:pt x="13533" y="1027"/>
                  </a:cubicBezTo>
                  <a:lnTo>
                    <a:pt x="13482" y="1006"/>
                  </a:lnTo>
                  <a:cubicBezTo>
                    <a:pt x="13371" y="959"/>
                    <a:pt x="13277" y="920"/>
                    <a:pt x="13181" y="885"/>
                  </a:cubicBezTo>
                  <a:lnTo>
                    <a:pt x="13131" y="865"/>
                  </a:lnTo>
                  <a:cubicBezTo>
                    <a:pt x="13015" y="821"/>
                    <a:pt x="12913" y="781"/>
                    <a:pt x="12811" y="745"/>
                  </a:cubicBezTo>
                  <a:lnTo>
                    <a:pt x="12748" y="725"/>
                  </a:lnTo>
                  <a:cubicBezTo>
                    <a:pt x="12640" y="688"/>
                    <a:pt x="12530" y="648"/>
                    <a:pt x="12416" y="616"/>
                  </a:cubicBezTo>
                  <a:lnTo>
                    <a:pt x="12374" y="601"/>
                  </a:lnTo>
                  <a:cubicBezTo>
                    <a:pt x="12246" y="560"/>
                    <a:pt x="12127" y="524"/>
                    <a:pt x="12002" y="492"/>
                  </a:cubicBezTo>
                  <a:lnTo>
                    <a:pt x="11971" y="482"/>
                  </a:lnTo>
                  <a:cubicBezTo>
                    <a:pt x="11825" y="442"/>
                    <a:pt x="11700" y="409"/>
                    <a:pt x="11569" y="378"/>
                  </a:cubicBezTo>
                  <a:lnTo>
                    <a:pt x="11522" y="368"/>
                  </a:lnTo>
                  <a:cubicBezTo>
                    <a:pt x="11390" y="338"/>
                    <a:pt x="11253" y="305"/>
                    <a:pt x="11113" y="277"/>
                  </a:cubicBezTo>
                  <a:lnTo>
                    <a:pt x="11088" y="271"/>
                  </a:lnTo>
                  <a:cubicBezTo>
                    <a:pt x="10928" y="238"/>
                    <a:pt x="10786" y="211"/>
                    <a:pt x="10639" y="185"/>
                  </a:cubicBezTo>
                  <a:lnTo>
                    <a:pt x="10596" y="181"/>
                  </a:lnTo>
                  <a:cubicBezTo>
                    <a:pt x="10448" y="156"/>
                    <a:pt x="10297" y="134"/>
                    <a:pt x="10144" y="113"/>
                  </a:cubicBezTo>
                  <a:cubicBezTo>
                    <a:pt x="10144" y="113"/>
                    <a:pt x="10115" y="111"/>
                    <a:pt x="10114" y="111"/>
                  </a:cubicBezTo>
                  <a:cubicBezTo>
                    <a:pt x="9913" y="84"/>
                    <a:pt x="9706" y="63"/>
                    <a:pt x="9494" y="46"/>
                  </a:cubicBezTo>
                  <a:cubicBezTo>
                    <a:pt x="9366" y="35"/>
                    <a:pt x="9234" y="27"/>
                    <a:pt x="9098" y="19"/>
                  </a:cubicBezTo>
                  <a:cubicBezTo>
                    <a:pt x="8860" y="6"/>
                    <a:pt x="8620" y="0"/>
                    <a:pt x="8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8"/>
            <p:cNvSpPr/>
            <p:nvPr/>
          </p:nvSpPr>
          <p:spPr>
            <a:xfrm>
              <a:off x="7307080" y="3116158"/>
              <a:ext cx="39679" cy="20588"/>
            </a:xfrm>
            <a:custGeom>
              <a:avLst/>
              <a:gdLst/>
              <a:ahLst/>
              <a:cxnLst/>
              <a:rect l="l" t="t" r="r" b="b"/>
              <a:pathLst>
                <a:path w="1351" h="701" extrusionOk="0">
                  <a:moveTo>
                    <a:pt x="0" y="0"/>
                  </a:moveTo>
                  <a:lnTo>
                    <a:pt x="0" y="0"/>
                  </a:lnTo>
                  <a:cubicBezTo>
                    <a:pt x="78" y="37"/>
                    <a:pt x="157" y="71"/>
                    <a:pt x="232" y="106"/>
                  </a:cubicBezTo>
                  <a:lnTo>
                    <a:pt x="328" y="151"/>
                  </a:lnTo>
                  <a:cubicBezTo>
                    <a:pt x="405" y="190"/>
                    <a:pt x="467" y="219"/>
                    <a:pt x="531" y="249"/>
                  </a:cubicBezTo>
                  <a:cubicBezTo>
                    <a:pt x="531" y="249"/>
                    <a:pt x="753" y="363"/>
                    <a:pt x="808" y="392"/>
                  </a:cubicBezTo>
                  <a:lnTo>
                    <a:pt x="1058" y="533"/>
                  </a:lnTo>
                  <a:lnTo>
                    <a:pt x="1282" y="662"/>
                  </a:lnTo>
                  <a:lnTo>
                    <a:pt x="1350" y="701"/>
                  </a:lnTo>
                  <a:cubicBezTo>
                    <a:pt x="1108" y="544"/>
                    <a:pt x="654" y="27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8"/>
            <p:cNvSpPr/>
            <p:nvPr/>
          </p:nvSpPr>
          <p:spPr>
            <a:xfrm>
              <a:off x="7429406" y="3078300"/>
              <a:ext cx="27520" cy="55774"/>
            </a:xfrm>
            <a:custGeom>
              <a:avLst/>
              <a:gdLst/>
              <a:ahLst/>
              <a:cxnLst/>
              <a:rect l="l" t="t" r="r" b="b"/>
              <a:pathLst>
                <a:path w="937" h="1899" extrusionOk="0">
                  <a:moveTo>
                    <a:pt x="936" y="0"/>
                  </a:moveTo>
                  <a:lnTo>
                    <a:pt x="797" y="336"/>
                  </a:lnTo>
                  <a:lnTo>
                    <a:pt x="654" y="661"/>
                  </a:lnTo>
                  <a:lnTo>
                    <a:pt x="513" y="962"/>
                  </a:lnTo>
                  <a:lnTo>
                    <a:pt x="371" y="1238"/>
                  </a:lnTo>
                  <a:lnTo>
                    <a:pt x="236" y="1489"/>
                  </a:lnTo>
                  <a:lnTo>
                    <a:pt x="106" y="1716"/>
                  </a:lnTo>
                  <a:lnTo>
                    <a:pt x="8" y="1880"/>
                  </a:lnTo>
                  <a:cubicBezTo>
                    <a:pt x="5" y="1887"/>
                    <a:pt x="4" y="1893"/>
                    <a:pt x="1" y="1899"/>
                  </a:cubicBezTo>
                  <a:cubicBezTo>
                    <a:pt x="182" y="1631"/>
                    <a:pt x="569" y="99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8"/>
            <p:cNvSpPr/>
            <p:nvPr/>
          </p:nvSpPr>
          <p:spPr>
            <a:xfrm>
              <a:off x="7412548" y="3128346"/>
              <a:ext cx="14186" cy="9956"/>
            </a:xfrm>
            <a:custGeom>
              <a:avLst/>
              <a:gdLst/>
              <a:ahLst/>
              <a:cxnLst/>
              <a:rect l="l" t="t" r="r" b="b"/>
              <a:pathLst>
                <a:path w="483" h="339" extrusionOk="0">
                  <a:moveTo>
                    <a:pt x="1" y="1"/>
                  </a:moveTo>
                  <a:lnTo>
                    <a:pt x="474" y="338"/>
                  </a:lnTo>
                  <a:cubicBezTo>
                    <a:pt x="474" y="338"/>
                    <a:pt x="478" y="336"/>
                    <a:pt x="482" y="329"/>
                  </a:cubicBezTo>
                  <a:cubicBezTo>
                    <a:pt x="466" y="310"/>
                    <a:pt x="446" y="294"/>
                    <a:pt x="431" y="277"/>
                  </a:cubicBezTo>
                  <a:cubicBezTo>
                    <a:pt x="301" y="162"/>
                    <a:pt x="155" y="6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8"/>
            <p:cNvSpPr/>
            <p:nvPr/>
          </p:nvSpPr>
          <p:spPr>
            <a:xfrm>
              <a:off x="7377921" y="3084937"/>
              <a:ext cx="10015" cy="33922"/>
            </a:xfrm>
            <a:custGeom>
              <a:avLst/>
              <a:gdLst/>
              <a:ahLst/>
              <a:cxnLst/>
              <a:rect l="l" t="t" r="r" b="b"/>
              <a:pathLst>
                <a:path w="341" h="1155" extrusionOk="0">
                  <a:moveTo>
                    <a:pt x="1" y="1"/>
                  </a:moveTo>
                  <a:lnTo>
                    <a:pt x="52" y="150"/>
                  </a:lnTo>
                  <a:lnTo>
                    <a:pt x="149" y="445"/>
                  </a:lnTo>
                  <a:lnTo>
                    <a:pt x="228" y="723"/>
                  </a:lnTo>
                  <a:lnTo>
                    <a:pt x="297" y="978"/>
                  </a:lnTo>
                  <a:lnTo>
                    <a:pt x="341" y="1154"/>
                  </a:lnTo>
                  <a:cubicBezTo>
                    <a:pt x="300" y="948"/>
                    <a:pt x="201" y="54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8"/>
            <p:cNvSpPr/>
            <p:nvPr/>
          </p:nvSpPr>
          <p:spPr>
            <a:xfrm>
              <a:off x="7376070" y="3080003"/>
              <a:ext cx="1468" cy="3789"/>
            </a:xfrm>
            <a:custGeom>
              <a:avLst/>
              <a:gdLst/>
              <a:ahLst/>
              <a:cxnLst/>
              <a:rect l="l" t="t" r="r" b="b"/>
              <a:pathLst>
                <a:path w="50" h="129" extrusionOk="0">
                  <a:moveTo>
                    <a:pt x="1" y="1"/>
                  </a:moveTo>
                  <a:lnTo>
                    <a:pt x="48" y="129"/>
                  </a:lnTo>
                  <a:lnTo>
                    <a:pt x="49" y="129"/>
                  </a:lnTo>
                  <a:cubicBezTo>
                    <a:pt x="35" y="86"/>
                    <a:pt x="18"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8"/>
            <p:cNvSpPr/>
            <p:nvPr/>
          </p:nvSpPr>
          <p:spPr>
            <a:xfrm>
              <a:off x="7422857" y="2838053"/>
              <a:ext cx="331205" cy="338049"/>
            </a:xfrm>
            <a:custGeom>
              <a:avLst/>
              <a:gdLst/>
              <a:ahLst/>
              <a:cxnLst/>
              <a:rect l="l" t="t" r="r" b="b"/>
              <a:pathLst>
                <a:path w="11277" h="11510" extrusionOk="0">
                  <a:moveTo>
                    <a:pt x="11017" y="227"/>
                  </a:moveTo>
                  <a:cubicBezTo>
                    <a:pt x="10083" y="3619"/>
                    <a:pt x="8495" y="6343"/>
                    <a:pt x="6300" y="8324"/>
                  </a:cubicBezTo>
                  <a:cubicBezTo>
                    <a:pt x="4176" y="10241"/>
                    <a:pt x="2004" y="10986"/>
                    <a:pt x="825" y="11265"/>
                  </a:cubicBezTo>
                  <a:cubicBezTo>
                    <a:pt x="793" y="10935"/>
                    <a:pt x="675" y="10617"/>
                    <a:pt x="477" y="10344"/>
                  </a:cubicBezTo>
                  <a:cubicBezTo>
                    <a:pt x="412" y="10254"/>
                    <a:pt x="338" y="10170"/>
                    <a:pt x="262" y="10096"/>
                  </a:cubicBezTo>
                  <a:cubicBezTo>
                    <a:pt x="899" y="9063"/>
                    <a:pt x="1930" y="6975"/>
                    <a:pt x="2086" y="4080"/>
                  </a:cubicBezTo>
                  <a:cubicBezTo>
                    <a:pt x="5336" y="611"/>
                    <a:pt x="10127" y="262"/>
                    <a:pt x="11017" y="227"/>
                  </a:cubicBezTo>
                  <a:close/>
                  <a:moveTo>
                    <a:pt x="11161" y="0"/>
                  </a:moveTo>
                  <a:cubicBezTo>
                    <a:pt x="11095" y="0"/>
                    <a:pt x="5538" y="41"/>
                    <a:pt x="1900" y="3958"/>
                  </a:cubicBezTo>
                  <a:cubicBezTo>
                    <a:pt x="1883" y="3978"/>
                    <a:pt x="1873" y="4002"/>
                    <a:pt x="1871" y="4028"/>
                  </a:cubicBezTo>
                  <a:cubicBezTo>
                    <a:pt x="1718" y="6970"/>
                    <a:pt x="651" y="9068"/>
                    <a:pt x="29" y="10054"/>
                  </a:cubicBezTo>
                  <a:cubicBezTo>
                    <a:pt x="0" y="10100"/>
                    <a:pt x="7" y="10160"/>
                    <a:pt x="48" y="10195"/>
                  </a:cubicBezTo>
                  <a:cubicBezTo>
                    <a:pt x="140" y="10278"/>
                    <a:pt x="224" y="10371"/>
                    <a:pt x="299" y="10472"/>
                  </a:cubicBezTo>
                  <a:cubicBezTo>
                    <a:pt x="496" y="10745"/>
                    <a:pt x="605" y="11068"/>
                    <a:pt x="612" y="11403"/>
                  </a:cubicBezTo>
                  <a:cubicBezTo>
                    <a:pt x="614" y="11434"/>
                    <a:pt x="628" y="11467"/>
                    <a:pt x="655" y="11486"/>
                  </a:cubicBezTo>
                  <a:cubicBezTo>
                    <a:pt x="675" y="11500"/>
                    <a:pt x="698" y="11510"/>
                    <a:pt x="722" y="11510"/>
                  </a:cubicBezTo>
                  <a:cubicBezTo>
                    <a:pt x="729" y="11510"/>
                    <a:pt x="739" y="11510"/>
                    <a:pt x="745" y="11506"/>
                  </a:cubicBezTo>
                  <a:cubicBezTo>
                    <a:pt x="1913" y="11244"/>
                    <a:pt x="4208" y="10506"/>
                    <a:pt x="6447" y="8485"/>
                  </a:cubicBezTo>
                  <a:cubicBezTo>
                    <a:pt x="8704" y="6447"/>
                    <a:pt x="10328" y="3639"/>
                    <a:pt x="11268" y="138"/>
                  </a:cubicBezTo>
                  <a:cubicBezTo>
                    <a:pt x="11276" y="106"/>
                    <a:pt x="11269" y="70"/>
                    <a:pt x="11248" y="43"/>
                  </a:cubicBezTo>
                  <a:cubicBezTo>
                    <a:pt x="11226" y="17"/>
                    <a:pt x="11195" y="0"/>
                    <a:pt x="1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8"/>
            <p:cNvSpPr/>
            <p:nvPr/>
          </p:nvSpPr>
          <p:spPr>
            <a:xfrm>
              <a:off x="7425852" y="3081501"/>
              <a:ext cx="459494" cy="189231"/>
            </a:xfrm>
            <a:custGeom>
              <a:avLst/>
              <a:gdLst/>
              <a:ahLst/>
              <a:cxnLst/>
              <a:rect l="l" t="t" r="r" b="b"/>
              <a:pathLst>
                <a:path w="15645" h="6443" extrusionOk="0">
                  <a:moveTo>
                    <a:pt x="6655" y="219"/>
                  </a:moveTo>
                  <a:cubicBezTo>
                    <a:pt x="11240" y="219"/>
                    <a:pt x="14716" y="3225"/>
                    <a:pt x="15353" y="3815"/>
                  </a:cubicBezTo>
                  <a:cubicBezTo>
                    <a:pt x="12534" y="5415"/>
                    <a:pt x="9728" y="6222"/>
                    <a:pt x="6994" y="6222"/>
                  </a:cubicBezTo>
                  <a:cubicBezTo>
                    <a:pt x="6759" y="6222"/>
                    <a:pt x="6525" y="6216"/>
                    <a:pt x="6291" y="6204"/>
                  </a:cubicBezTo>
                  <a:cubicBezTo>
                    <a:pt x="3394" y="6058"/>
                    <a:pt x="1321" y="5030"/>
                    <a:pt x="284" y="4382"/>
                  </a:cubicBezTo>
                  <a:cubicBezTo>
                    <a:pt x="496" y="4132"/>
                    <a:pt x="639" y="3833"/>
                    <a:pt x="701" y="3509"/>
                  </a:cubicBezTo>
                  <a:cubicBezTo>
                    <a:pt x="713" y="3444"/>
                    <a:pt x="721" y="3379"/>
                    <a:pt x="727" y="3313"/>
                  </a:cubicBezTo>
                  <a:cubicBezTo>
                    <a:pt x="731" y="3274"/>
                    <a:pt x="733" y="3237"/>
                    <a:pt x="733" y="3200"/>
                  </a:cubicBezTo>
                  <a:cubicBezTo>
                    <a:pt x="1919" y="2923"/>
                    <a:pt x="4142" y="2176"/>
                    <a:pt x="6317" y="225"/>
                  </a:cubicBezTo>
                  <a:cubicBezTo>
                    <a:pt x="6430" y="221"/>
                    <a:pt x="6543" y="219"/>
                    <a:pt x="6655" y="219"/>
                  </a:cubicBezTo>
                  <a:close/>
                  <a:moveTo>
                    <a:pt x="6638" y="0"/>
                  </a:moveTo>
                  <a:cubicBezTo>
                    <a:pt x="6514" y="0"/>
                    <a:pt x="6390" y="2"/>
                    <a:pt x="6265" y="7"/>
                  </a:cubicBezTo>
                  <a:cubicBezTo>
                    <a:pt x="6241" y="10"/>
                    <a:pt x="6215" y="18"/>
                    <a:pt x="6196" y="35"/>
                  </a:cubicBezTo>
                  <a:cubicBezTo>
                    <a:pt x="3994" y="2022"/>
                    <a:pt x="1741" y="2748"/>
                    <a:pt x="594" y="3004"/>
                  </a:cubicBezTo>
                  <a:cubicBezTo>
                    <a:pt x="542" y="3017"/>
                    <a:pt x="506" y="3064"/>
                    <a:pt x="509" y="3117"/>
                  </a:cubicBezTo>
                  <a:cubicBezTo>
                    <a:pt x="510" y="3175"/>
                    <a:pt x="510" y="3235"/>
                    <a:pt x="505" y="3295"/>
                  </a:cubicBezTo>
                  <a:cubicBezTo>
                    <a:pt x="499" y="3353"/>
                    <a:pt x="492" y="3413"/>
                    <a:pt x="482" y="3470"/>
                  </a:cubicBezTo>
                  <a:cubicBezTo>
                    <a:pt x="419" y="3793"/>
                    <a:pt x="267" y="4091"/>
                    <a:pt x="35" y="4327"/>
                  </a:cubicBezTo>
                  <a:cubicBezTo>
                    <a:pt x="12" y="4350"/>
                    <a:pt x="1" y="4384"/>
                    <a:pt x="5" y="4417"/>
                  </a:cubicBezTo>
                  <a:cubicBezTo>
                    <a:pt x="8" y="4450"/>
                    <a:pt x="26" y="4478"/>
                    <a:pt x="55" y="4497"/>
                  </a:cubicBezTo>
                  <a:cubicBezTo>
                    <a:pt x="1069" y="5152"/>
                    <a:pt x="3225" y="6270"/>
                    <a:pt x="6280" y="6425"/>
                  </a:cubicBezTo>
                  <a:cubicBezTo>
                    <a:pt x="6520" y="6437"/>
                    <a:pt x="6761" y="6442"/>
                    <a:pt x="7000" y="6442"/>
                  </a:cubicBezTo>
                  <a:cubicBezTo>
                    <a:pt x="9811" y="6442"/>
                    <a:pt x="12697" y="5599"/>
                    <a:pt x="15586" y="3930"/>
                  </a:cubicBezTo>
                  <a:cubicBezTo>
                    <a:pt x="15615" y="3914"/>
                    <a:pt x="15635" y="3885"/>
                    <a:pt x="15639" y="3850"/>
                  </a:cubicBezTo>
                  <a:cubicBezTo>
                    <a:pt x="15645" y="3819"/>
                    <a:pt x="15635" y="3783"/>
                    <a:pt x="15609" y="3759"/>
                  </a:cubicBezTo>
                  <a:cubicBezTo>
                    <a:pt x="15571" y="3722"/>
                    <a:pt x="11796" y="0"/>
                    <a:pt x="6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8"/>
            <p:cNvSpPr/>
            <p:nvPr/>
          </p:nvSpPr>
          <p:spPr>
            <a:xfrm>
              <a:off x="6895460" y="3082147"/>
              <a:ext cx="458994" cy="189202"/>
            </a:xfrm>
            <a:custGeom>
              <a:avLst/>
              <a:gdLst/>
              <a:ahLst/>
              <a:cxnLst/>
              <a:rect l="l" t="t" r="r" b="b"/>
              <a:pathLst>
                <a:path w="15628" h="6442" extrusionOk="0">
                  <a:moveTo>
                    <a:pt x="8643" y="219"/>
                  </a:moveTo>
                  <a:cubicBezTo>
                    <a:pt x="8883" y="219"/>
                    <a:pt x="9123" y="226"/>
                    <a:pt x="9362" y="238"/>
                  </a:cubicBezTo>
                  <a:cubicBezTo>
                    <a:pt x="12253" y="386"/>
                    <a:pt x="14326" y="1414"/>
                    <a:pt x="15357" y="2057"/>
                  </a:cubicBezTo>
                  <a:cubicBezTo>
                    <a:pt x="15171" y="2324"/>
                    <a:pt x="15058" y="2632"/>
                    <a:pt x="15025" y="2957"/>
                  </a:cubicBezTo>
                  <a:lnTo>
                    <a:pt x="15023" y="2987"/>
                  </a:lnTo>
                  <a:cubicBezTo>
                    <a:pt x="15018" y="3065"/>
                    <a:pt x="15016" y="3143"/>
                    <a:pt x="15019" y="3220"/>
                  </a:cubicBezTo>
                  <a:cubicBezTo>
                    <a:pt x="13811" y="3488"/>
                    <a:pt x="11554" y="4226"/>
                    <a:pt x="9335" y="6218"/>
                  </a:cubicBezTo>
                  <a:cubicBezTo>
                    <a:pt x="9223" y="6222"/>
                    <a:pt x="9111" y="6223"/>
                    <a:pt x="9000" y="6223"/>
                  </a:cubicBezTo>
                  <a:cubicBezTo>
                    <a:pt x="4413" y="6223"/>
                    <a:pt x="933" y="3216"/>
                    <a:pt x="297" y="2626"/>
                  </a:cubicBezTo>
                  <a:cubicBezTo>
                    <a:pt x="3111" y="1028"/>
                    <a:pt x="5914" y="219"/>
                    <a:pt x="8643" y="219"/>
                  </a:cubicBezTo>
                  <a:close/>
                  <a:moveTo>
                    <a:pt x="8652" y="0"/>
                  </a:moveTo>
                  <a:cubicBezTo>
                    <a:pt x="5841" y="0"/>
                    <a:pt x="2954" y="844"/>
                    <a:pt x="59" y="2512"/>
                  </a:cubicBezTo>
                  <a:cubicBezTo>
                    <a:pt x="30" y="2528"/>
                    <a:pt x="12" y="2559"/>
                    <a:pt x="6" y="2592"/>
                  </a:cubicBezTo>
                  <a:cubicBezTo>
                    <a:pt x="0" y="2625"/>
                    <a:pt x="12" y="2661"/>
                    <a:pt x="36" y="2683"/>
                  </a:cubicBezTo>
                  <a:cubicBezTo>
                    <a:pt x="73" y="2722"/>
                    <a:pt x="3844" y="6442"/>
                    <a:pt x="8984" y="6442"/>
                  </a:cubicBezTo>
                  <a:cubicBezTo>
                    <a:pt x="9109" y="6442"/>
                    <a:pt x="9237" y="6439"/>
                    <a:pt x="9365" y="6437"/>
                  </a:cubicBezTo>
                  <a:cubicBezTo>
                    <a:pt x="9370" y="6438"/>
                    <a:pt x="9374" y="6438"/>
                    <a:pt x="9379" y="6438"/>
                  </a:cubicBezTo>
                  <a:cubicBezTo>
                    <a:pt x="9406" y="6438"/>
                    <a:pt x="9431" y="6427"/>
                    <a:pt x="9451" y="6409"/>
                  </a:cubicBezTo>
                  <a:cubicBezTo>
                    <a:pt x="11699" y="4378"/>
                    <a:pt x="13991" y="3660"/>
                    <a:pt x="15157" y="3415"/>
                  </a:cubicBezTo>
                  <a:cubicBezTo>
                    <a:pt x="15210" y="3403"/>
                    <a:pt x="15247" y="3351"/>
                    <a:pt x="15243" y="3296"/>
                  </a:cubicBezTo>
                  <a:cubicBezTo>
                    <a:pt x="15231" y="3202"/>
                    <a:pt x="15230" y="3103"/>
                    <a:pt x="15238" y="3004"/>
                  </a:cubicBezTo>
                  <a:lnTo>
                    <a:pt x="15240" y="2975"/>
                  </a:lnTo>
                  <a:cubicBezTo>
                    <a:pt x="15273" y="2655"/>
                    <a:pt x="15395" y="2350"/>
                    <a:pt x="15599" y="2097"/>
                  </a:cubicBezTo>
                  <a:cubicBezTo>
                    <a:pt x="15617" y="2072"/>
                    <a:pt x="15627" y="2041"/>
                    <a:pt x="15622" y="2011"/>
                  </a:cubicBezTo>
                  <a:cubicBezTo>
                    <a:pt x="15617" y="1980"/>
                    <a:pt x="15600" y="1951"/>
                    <a:pt x="15573" y="1936"/>
                  </a:cubicBezTo>
                  <a:cubicBezTo>
                    <a:pt x="14562" y="1288"/>
                    <a:pt x="12412" y="175"/>
                    <a:pt x="9371" y="19"/>
                  </a:cubicBezTo>
                  <a:cubicBezTo>
                    <a:pt x="9132" y="6"/>
                    <a:pt x="8892" y="0"/>
                    <a:pt x="8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8"/>
            <p:cNvSpPr/>
            <p:nvPr/>
          </p:nvSpPr>
          <p:spPr>
            <a:xfrm>
              <a:off x="7292043" y="3210230"/>
              <a:ext cx="198835" cy="461109"/>
            </a:xfrm>
            <a:custGeom>
              <a:avLst/>
              <a:gdLst/>
              <a:ahLst/>
              <a:cxnLst/>
              <a:rect l="l" t="t" r="r" b="b"/>
              <a:pathLst>
                <a:path w="6770" h="15700" extrusionOk="0">
                  <a:moveTo>
                    <a:pt x="2245" y="271"/>
                  </a:moveTo>
                  <a:cubicBezTo>
                    <a:pt x="2492" y="464"/>
                    <a:pt x="2784" y="592"/>
                    <a:pt x="3100" y="644"/>
                  </a:cubicBezTo>
                  <a:cubicBezTo>
                    <a:pt x="3150" y="651"/>
                    <a:pt x="3199" y="658"/>
                    <a:pt x="3249" y="662"/>
                  </a:cubicBezTo>
                  <a:cubicBezTo>
                    <a:pt x="3286" y="665"/>
                    <a:pt x="3322" y="668"/>
                    <a:pt x="3359" y="668"/>
                  </a:cubicBezTo>
                  <a:cubicBezTo>
                    <a:pt x="3624" y="1874"/>
                    <a:pt x="4362" y="4138"/>
                    <a:pt x="6361" y="6369"/>
                  </a:cubicBezTo>
                  <a:cubicBezTo>
                    <a:pt x="6513" y="11122"/>
                    <a:pt x="3373" y="14754"/>
                    <a:pt x="2769" y="15408"/>
                  </a:cubicBezTo>
                  <a:cubicBezTo>
                    <a:pt x="1029" y="12346"/>
                    <a:pt x="224" y="9298"/>
                    <a:pt x="377" y="6350"/>
                  </a:cubicBezTo>
                  <a:lnTo>
                    <a:pt x="377" y="6347"/>
                  </a:lnTo>
                  <a:lnTo>
                    <a:pt x="377" y="6340"/>
                  </a:lnTo>
                  <a:cubicBezTo>
                    <a:pt x="529" y="3396"/>
                    <a:pt x="1583" y="1309"/>
                    <a:pt x="2245" y="271"/>
                  </a:cubicBezTo>
                  <a:close/>
                  <a:moveTo>
                    <a:pt x="2219" y="1"/>
                  </a:moveTo>
                  <a:cubicBezTo>
                    <a:pt x="2215" y="1"/>
                    <a:pt x="2211" y="1"/>
                    <a:pt x="2207" y="1"/>
                  </a:cubicBezTo>
                  <a:cubicBezTo>
                    <a:pt x="2175" y="6"/>
                    <a:pt x="2147" y="23"/>
                    <a:pt x="2128" y="50"/>
                  </a:cubicBezTo>
                  <a:cubicBezTo>
                    <a:pt x="1461" y="1065"/>
                    <a:pt x="317" y="3234"/>
                    <a:pt x="159" y="6332"/>
                  </a:cubicBezTo>
                  <a:lnTo>
                    <a:pt x="269" y="6337"/>
                  </a:lnTo>
                  <a:lnTo>
                    <a:pt x="269" y="6337"/>
                  </a:lnTo>
                  <a:lnTo>
                    <a:pt x="159" y="6333"/>
                  </a:lnTo>
                  <a:lnTo>
                    <a:pt x="159" y="6333"/>
                  </a:lnTo>
                  <a:cubicBezTo>
                    <a:pt x="1" y="9371"/>
                    <a:pt x="840" y="12504"/>
                    <a:pt x="2653" y="15645"/>
                  </a:cubicBezTo>
                  <a:cubicBezTo>
                    <a:pt x="2668" y="15674"/>
                    <a:pt x="2698" y="15694"/>
                    <a:pt x="2732" y="15699"/>
                  </a:cubicBezTo>
                  <a:lnTo>
                    <a:pt x="2747" y="15699"/>
                  </a:lnTo>
                  <a:cubicBezTo>
                    <a:pt x="2775" y="15699"/>
                    <a:pt x="2804" y="15687"/>
                    <a:pt x="2825" y="15670"/>
                  </a:cubicBezTo>
                  <a:cubicBezTo>
                    <a:pt x="2863" y="15631"/>
                    <a:pt x="6770" y="11673"/>
                    <a:pt x="6577" y="6333"/>
                  </a:cubicBezTo>
                  <a:cubicBezTo>
                    <a:pt x="6579" y="6303"/>
                    <a:pt x="6569" y="6275"/>
                    <a:pt x="6549" y="6253"/>
                  </a:cubicBezTo>
                  <a:cubicBezTo>
                    <a:pt x="4514" y="3996"/>
                    <a:pt x="3800" y="1703"/>
                    <a:pt x="3554" y="535"/>
                  </a:cubicBezTo>
                  <a:cubicBezTo>
                    <a:pt x="3544" y="484"/>
                    <a:pt x="3497" y="449"/>
                    <a:pt x="3446" y="449"/>
                  </a:cubicBezTo>
                  <a:cubicBezTo>
                    <a:pt x="3387" y="449"/>
                    <a:pt x="3328" y="449"/>
                    <a:pt x="3268" y="443"/>
                  </a:cubicBezTo>
                  <a:cubicBezTo>
                    <a:pt x="3224" y="439"/>
                    <a:pt x="3179" y="434"/>
                    <a:pt x="3134" y="427"/>
                  </a:cubicBezTo>
                  <a:cubicBezTo>
                    <a:pt x="2821" y="379"/>
                    <a:pt x="2532" y="239"/>
                    <a:pt x="2295" y="28"/>
                  </a:cubicBezTo>
                  <a:cubicBezTo>
                    <a:pt x="2274" y="10"/>
                    <a:pt x="2247" y="1"/>
                    <a:pt x="2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8"/>
            <p:cNvSpPr/>
            <p:nvPr/>
          </p:nvSpPr>
          <p:spPr>
            <a:xfrm>
              <a:off x="7389845" y="3207557"/>
              <a:ext cx="338989" cy="332292"/>
            </a:xfrm>
            <a:custGeom>
              <a:avLst/>
              <a:gdLst/>
              <a:ahLst/>
              <a:cxnLst/>
              <a:rect l="l" t="t" r="r" b="b"/>
              <a:pathLst>
                <a:path w="11542" h="11314" extrusionOk="0">
                  <a:moveTo>
                    <a:pt x="1358" y="249"/>
                  </a:moveTo>
                  <a:cubicBezTo>
                    <a:pt x="2397" y="906"/>
                    <a:pt x="4509" y="1971"/>
                    <a:pt x="7469" y="2127"/>
                  </a:cubicBezTo>
                  <a:cubicBezTo>
                    <a:pt x="10935" y="5384"/>
                    <a:pt x="11284" y="10169"/>
                    <a:pt x="11319" y="11058"/>
                  </a:cubicBezTo>
                  <a:cubicBezTo>
                    <a:pt x="7927" y="10125"/>
                    <a:pt x="5207" y="8543"/>
                    <a:pt x="3227" y="6356"/>
                  </a:cubicBezTo>
                  <a:cubicBezTo>
                    <a:pt x="3225" y="6351"/>
                    <a:pt x="3220" y="6346"/>
                    <a:pt x="3219" y="6341"/>
                  </a:cubicBezTo>
                  <a:cubicBezTo>
                    <a:pt x="1254" y="4163"/>
                    <a:pt x="520" y="1948"/>
                    <a:pt x="251" y="747"/>
                  </a:cubicBezTo>
                  <a:cubicBezTo>
                    <a:pt x="569" y="716"/>
                    <a:pt x="871" y="606"/>
                    <a:pt x="1137" y="426"/>
                  </a:cubicBezTo>
                  <a:cubicBezTo>
                    <a:pt x="1215" y="372"/>
                    <a:pt x="1289" y="313"/>
                    <a:pt x="1358" y="249"/>
                  </a:cubicBezTo>
                  <a:close/>
                  <a:moveTo>
                    <a:pt x="1343" y="1"/>
                  </a:moveTo>
                  <a:cubicBezTo>
                    <a:pt x="1314" y="1"/>
                    <a:pt x="1285" y="12"/>
                    <a:pt x="1264" y="34"/>
                  </a:cubicBezTo>
                  <a:cubicBezTo>
                    <a:pt x="1188" y="112"/>
                    <a:pt x="1104" y="182"/>
                    <a:pt x="1012" y="246"/>
                  </a:cubicBezTo>
                  <a:cubicBezTo>
                    <a:pt x="745" y="428"/>
                    <a:pt x="435" y="528"/>
                    <a:pt x="113" y="538"/>
                  </a:cubicBezTo>
                  <a:cubicBezTo>
                    <a:pt x="79" y="538"/>
                    <a:pt x="49" y="554"/>
                    <a:pt x="29" y="578"/>
                  </a:cubicBezTo>
                  <a:cubicBezTo>
                    <a:pt x="9" y="605"/>
                    <a:pt x="0" y="638"/>
                    <a:pt x="8" y="669"/>
                  </a:cubicBezTo>
                  <a:cubicBezTo>
                    <a:pt x="257" y="1857"/>
                    <a:pt x="982" y="4187"/>
                    <a:pt x="3042" y="6477"/>
                  </a:cubicBezTo>
                  <a:cubicBezTo>
                    <a:pt x="3047" y="6481"/>
                    <a:pt x="3049" y="6487"/>
                    <a:pt x="3054" y="6491"/>
                  </a:cubicBezTo>
                  <a:cubicBezTo>
                    <a:pt x="5090" y="8748"/>
                    <a:pt x="7899" y="10367"/>
                    <a:pt x="11402" y="11309"/>
                  </a:cubicBezTo>
                  <a:cubicBezTo>
                    <a:pt x="11412" y="11312"/>
                    <a:pt x="11422" y="11313"/>
                    <a:pt x="11430" y="11313"/>
                  </a:cubicBezTo>
                  <a:cubicBezTo>
                    <a:pt x="11456" y="11313"/>
                    <a:pt x="11479" y="11306"/>
                    <a:pt x="11499" y="11290"/>
                  </a:cubicBezTo>
                  <a:cubicBezTo>
                    <a:pt x="11524" y="11269"/>
                    <a:pt x="11542" y="11236"/>
                    <a:pt x="11542" y="11202"/>
                  </a:cubicBezTo>
                  <a:cubicBezTo>
                    <a:pt x="11542" y="11148"/>
                    <a:pt x="11502" y="5589"/>
                    <a:pt x="7587" y="1941"/>
                  </a:cubicBezTo>
                  <a:cubicBezTo>
                    <a:pt x="7568" y="1922"/>
                    <a:pt x="7541" y="1912"/>
                    <a:pt x="7516" y="1910"/>
                  </a:cubicBezTo>
                  <a:cubicBezTo>
                    <a:pt x="4515" y="1759"/>
                    <a:pt x="2396" y="659"/>
                    <a:pt x="1402" y="18"/>
                  </a:cubicBezTo>
                  <a:cubicBezTo>
                    <a:pt x="1384" y="7"/>
                    <a:pt x="1363" y="1"/>
                    <a:pt x="1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8"/>
            <p:cNvSpPr/>
            <p:nvPr/>
          </p:nvSpPr>
          <p:spPr>
            <a:xfrm>
              <a:off x="7290075" y="2681599"/>
              <a:ext cx="198747" cy="456733"/>
            </a:xfrm>
            <a:custGeom>
              <a:avLst/>
              <a:gdLst/>
              <a:ahLst/>
              <a:cxnLst/>
              <a:rect l="l" t="t" r="r" b="b"/>
              <a:pathLst>
                <a:path w="6767" h="15551" extrusionOk="0">
                  <a:moveTo>
                    <a:pt x="4001" y="290"/>
                  </a:moveTo>
                  <a:cubicBezTo>
                    <a:pt x="5740" y="3352"/>
                    <a:pt x="6545" y="6401"/>
                    <a:pt x="6392" y="9356"/>
                  </a:cubicBezTo>
                  <a:cubicBezTo>
                    <a:pt x="6246" y="12197"/>
                    <a:pt x="5246" y="14249"/>
                    <a:pt x="4615" y="15277"/>
                  </a:cubicBezTo>
                  <a:cubicBezTo>
                    <a:pt x="4350" y="15072"/>
                    <a:pt x="4037" y="14944"/>
                    <a:pt x="3704" y="14903"/>
                  </a:cubicBezTo>
                  <a:cubicBezTo>
                    <a:pt x="3677" y="14900"/>
                    <a:pt x="3647" y="14896"/>
                    <a:pt x="3620" y="14894"/>
                  </a:cubicBezTo>
                  <a:cubicBezTo>
                    <a:pt x="3568" y="14889"/>
                    <a:pt x="3517" y="14887"/>
                    <a:pt x="3467" y="14887"/>
                  </a:cubicBezTo>
                  <a:cubicBezTo>
                    <a:pt x="3439" y="14887"/>
                    <a:pt x="3410" y="14889"/>
                    <a:pt x="3383" y="14889"/>
                  </a:cubicBezTo>
                  <a:cubicBezTo>
                    <a:pt x="3104" y="13702"/>
                    <a:pt x="2354" y="11491"/>
                    <a:pt x="412" y="9323"/>
                  </a:cubicBezTo>
                  <a:cubicBezTo>
                    <a:pt x="259" y="4574"/>
                    <a:pt x="3397" y="942"/>
                    <a:pt x="4001" y="290"/>
                  </a:cubicBezTo>
                  <a:close/>
                  <a:moveTo>
                    <a:pt x="4022" y="0"/>
                  </a:moveTo>
                  <a:cubicBezTo>
                    <a:pt x="3993" y="0"/>
                    <a:pt x="3965" y="10"/>
                    <a:pt x="3944" y="32"/>
                  </a:cubicBezTo>
                  <a:cubicBezTo>
                    <a:pt x="3903" y="71"/>
                    <a:pt x="1" y="4028"/>
                    <a:pt x="192" y="9375"/>
                  </a:cubicBezTo>
                  <a:cubicBezTo>
                    <a:pt x="193" y="9399"/>
                    <a:pt x="202" y="9424"/>
                    <a:pt x="220" y="9443"/>
                  </a:cubicBezTo>
                  <a:cubicBezTo>
                    <a:pt x="2201" y="11637"/>
                    <a:pt x="2929" y="13886"/>
                    <a:pt x="3188" y="15031"/>
                  </a:cubicBezTo>
                  <a:cubicBezTo>
                    <a:pt x="3199" y="15082"/>
                    <a:pt x="3244" y="15117"/>
                    <a:pt x="3292" y="15117"/>
                  </a:cubicBezTo>
                  <a:cubicBezTo>
                    <a:pt x="3296" y="15117"/>
                    <a:pt x="3301" y="15117"/>
                    <a:pt x="3305" y="15117"/>
                  </a:cubicBezTo>
                  <a:cubicBezTo>
                    <a:pt x="3360" y="15112"/>
                    <a:pt x="3413" y="15109"/>
                    <a:pt x="3468" y="15109"/>
                  </a:cubicBezTo>
                  <a:cubicBezTo>
                    <a:pt x="3512" y="15109"/>
                    <a:pt x="3556" y="15111"/>
                    <a:pt x="3601" y="15115"/>
                  </a:cubicBezTo>
                  <a:cubicBezTo>
                    <a:pt x="3624" y="15117"/>
                    <a:pt x="3647" y="15118"/>
                    <a:pt x="3672" y="15122"/>
                  </a:cubicBezTo>
                  <a:cubicBezTo>
                    <a:pt x="4007" y="15162"/>
                    <a:pt x="4316" y="15302"/>
                    <a:pt x="4569" y="15524"/>
                  </a:cubicBezTo>
                  <a:cubicBezTo>
                    <a:pt x="4591" y="15542"/>
                    <a:pt x="4615" y="15551"/>
                    <a:pt x="4642" y="15551"/>
                  </a:cubicBezTo>
                  <a:cubicBezTo>
                    <a:pt x="4646" y="15551"/>
                    <a:pt x="4649" y="15550"/>
                    <a:pt x="4653" y="15550"/>
                  </a:cubicBezTo>
                  <a:cubicBezTo>
                    <a:pt x="4655" y="15550"/>
                    <a:pt x="4657" y="15550"/>
                    <a:pt x="4659" y="15551"/>
                  </a:cubicBezTo>
                  <a:cubicBezTo>
                    <a:pt x="4692" y="15545"/>
                    <a:pt x="4719" y="15528"/>
                    <a:pt x="4736" y="15501"/>
                  </a:cubicBezTo>
                  <a:cubicBezTo>
                    <a:pt x="5370" y="14496"/>
                    <a:pt x="6456" y="12361"/>
                    <a:pt x="6610" y="9369"/>
                  </a:cubicBezTo>
                  <a:cubicBezTo>
                    <a:pt x="6767" y="6330"/>
                    <a:pt x="5930" y="3197"/>
                    <a:pt x="4117" y="55"/>
                  </a:cubicBezTo>
                  <a:cubicBezTo>
                    <a:pt x="4101" y="27"/>
                    <a:pt x="4071" y="7"/>
                    <a:pt x="4037" y="1"/>
                  </a:cubicBezTo>
                  <a:cubicBezTo>
                    <a:pt x="4032" y="0"/>
                    <a:pt x="4027" y="0"/>
                    <a:pt x="40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8"/>
            <p:cNvSpPr/>
            <p:nvPr/>
          </p:nvSpPr>
          <p:spPr>
            <a:xfrm>
              <a:off x="7052090" y="2812942"/>
              <a:ext cx="338107" cy="331940"/>
            </a:xfrm>
            <a:custGeom>
              <a:avLst/>
              <a:gdLst/>
              <a:ahLst/>
              <a:cxnLst/>
              <a:rect l="l" t="t" r="r" b="b"/>
              <a:pathLst>
                <a:path w="11512" h="11302" extrusionOk="0">
                  <a:moveTo>
                    <a:pt x="221" y="254"/>
                  </a:moveTo>
                  <a:lnTo>
                    <a:pt x="221" y="254"/>
                  </a:lnTo>
                  <a:cubicBezTo>
                    <a:pt x="3617" y="1190"/>
                    <a:pt x="6339" y="2775"/>
                    <a:pt x="8322" y="4968"/>
                  </a:cubicBezTo>
                  <a:cubicBezTo>
                    <a:pt x="10237" y="7091"/>
                    <a:pt x="10982" y="9263"/>
                    <a:pt x="11263" y="10439"/>
                  </a:cubicBezTo>
                  <a:cubicBezTo>
                    <a:pt x="10936" y="10492"/>
                    <a:pt x="10629" y="10632"/>
                    <a:pt x="10368" y="10845"/>
                  </a:cubicBezTo>
                  <a:cubicBezTo>
                    <a:pt x="10296" y="10907"/>
                    <a:pt x="10226" y="10972"/>
                    <a:pt x="10159" y="11049"/>
                  </a:cubicBezTo>
                  <a:cubicBezTo>
                    <a:pt x="9121" y="10397"/>
                    <a:pt x="7014" y="9343"/>
                    <a:pt x="4078" y="9185"/>
                  </a:cubicBezTo>
                  <a:cubicBezTo>
                    <a:pt x="610" y="5932"/>
                    <a:pt x="258" y="1144"/>
                    <a:pt x="221" y="254"/>
                  </a:cubicBezTo>
                  <a:close/>
                  <a:moveTo>
                    <a:pt x="108" y="1"/>
                  </a:moveTo>
                  <a:cubicBezTo>
                    <a:pt x="86" y="1"/>
                    <a:pt x="62" y="9"/>
                    <a:pt x="43" y="23"/>
                  </a:cubicBezTo>
                  <a:cubicBezTo>
                    <a:pt x="16" y="45"/>
                    <a:pt x="1" y="78"/>
                    <a:pt x="1" y="112"/>
                  </a:cubicBezTo>
                  <a:cubicBezTo>
                    <a:pt x="1" y="166"/>
                    <a:pt x="38" y="5727"/>
                    <a:pt x="3957" y="9371"/>
                  </a:cubicBezTo>
                  <a:cubicBezTo>
                    <a:pt x="3975" y="9387"/>
                    <a:pt x="4002" y="9398"/>
                    <a:pt x="4028" y="9400"/>
                  </a:cubicBezTo>
                  <a:cubicBezTo>
                    <a:pt x="7014" y="9555"/>
                    <a:pt x="9128" y="10646"/>
                    <a:pt x="10120" y="11284"/>
                  </a:cubicBezTo>
                  <a:cubicBezTo>
                    <a:pt x="10139" y="11295"/>
                    <a:pt x="10160" y="11301"/>
                    <a:pt x="10180" y="11301"/>
                  </a:cubicBezTo>
                  <a:cubicBezTo>
                    <a:pt x="10212" y="11301"/>
                    <a:pt x="10244" y="11290"/>
                    <a:pt x="10266" y="11263"/>
                  </a:cubicBezTo>
                  <a:cubicBezTo>
                    <a:pt x="10345" y="11166"/>
                    <a:pt x="10424" y="11086"/>
                    <a:pt x="10509" y="11016"/>
                  </a:cubicBezTo>
                  <a:cubicBezTo>
                    <a:pt x="10768" y="10803"/>
                    <a:pt x="11079" y="10673"/>
                    <a:pt x="11408" y="10643"/>
                  </a:cubicBezTo>
                  <a:cubicBezTo>
                    <a:pt x="11438" y="10639"/>
                    <a:pt x="11469" y="10623"/>
                    <a:pt x="11486" y="10598"/>
                  </a:cubicBezTo>
                  <a:cubicBezTo>
                    <a:pt x="11505" y="10572"/>
                    <a:pt x="11512" y="10539"/>
                    <a:pt x="11505" y="10509"/>
                  </a:cubicBezTo>
                  <a:cubicBezTo>
                    <a:pt x="11241" y="9343"/>
                    <a:pt x="10501" y="7054"/>
                    <a:pt x="8486" y="4821"/>
                  </a:cubicBezTo>
                  <a:cubicBezTo>
                    <a:pt x="6446" y="2566"/>
                    <a:pt x="3639" y="945"/>
                    <a:pt x="137" y="5"/>
                  </a:cubicBezTo>
                  <a:cubicBezTo>
                    <a:pt x="128" y="2"/>
                    <a:pt x="118"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8"/>
            <p:cNvSpPr/>
            <p:nvPr/>
          </p:nvSpPr>
          <p:spPr>
            <a:xfrm>
              <a:off x="7026832" y="3176072"/>
              <a:ext cx="333966" cy="338665"/>
            </a:xfrm>
            <a:custGeom>
              <a:avLst/>
              <a:gdLst/>
              <a:ahLst/>
              <a:cxnLst/>
              <a:rect l="l" t="t" r="r" b="b"/>
              <a:pathLst>
                <a:path w="11371" h="11531" extrusionOk="0">
                  <a:moveTo>
                    <a:pt x="10567" y="240"/>
                  </a:moveTo>
                  <a:cubicBezTo>
                    <a:pt x="10616" y="551"/>
                    <a:pt x="10744" y="845"/>
                    <a:pt x="10942" y="1100"/>
                  </a:cubicBezTo>
                  <a:cubicBezTo>
                    <a:pt x="10995" y="1170"/>
                    <a:pt x="11050" y="1233"/>
                    <a:pt x="11107" y="1287"/>
                  </a:cubicBezTo>
                  <a:cubicBezTo>
                    <a:pt x="10436" y="2331"/>
                    <a:pt x="9350" y="4456"/>
                    <a:pt x="9190" y="7453"/>
                  </a:cubicBezTo>
                  <a:cubicBezTo>
                    <a:pt x="5938" y="10921"/>
                    <a:pt x="1150" y="11270"/>
                    <a:pt x="261" y="11306"/>
                  </a:cubicBezTo>
                  <a:cubicBezTo>
                    <a:pt x="1195" y="7918"/>
                    <a:pt x="2776" y="5197"/>
                    <a:pt x="4964" y="3218"/>
                  </a:cubicBezTo>
                  <a:cubicBezTo>
                    <a:pt x="4969" y="3217"/>
                    <a:pt x="4974" y="3214"/>
                    <a:pt x="4978" y="3208"/>
                  </a:cubicBezTo>
                  <a:cubicBezTo>
                    <a:pt x="7155" y="1244"/>
                    <a:pt x="9370" y="509"/>
                    <a:pt x="10567" y="240"/>
                  </a:cubicBezTo>
                  <a:close/>
                  <a:moveTo>
                    <a:pt x="10659" y="0"/>
                  </a:moveTo>
                  <a:cubicBezTo>
                    <a:pt x="10652" y="0"/>
                    <a:pt x="10645" y="1"/>
                    <a:pt x="10637" y="2"/>
                  </a:cubicBezTo>
                  <a:cubicBezTo>
                    <a:pt x="9452" y="252"/>
                    <a:pt x="7125" y="979"/>
                    <a:pt x="4842" y="3036"/>
                  </a:cubicBezTo>
                  <a:cubicBezTo>
                    <a:pt x="4837" y="3039"/>
                    <a:pt x="4834" y="3043"/>
                    <a:pt x="4828" y="3046"/>
                  </a:cubicBezTo>
                  <a:cubicBezTo>
                    <a:pt x="2571" y="5082"/>
                    <a:pt x="952" y="7892"/>
                    <a:pt x="10" y="11394"/>
                  </a:cubicBezTo>
                  <a:cubicBezTo>
                    <a:pt x="0" y="11425"/>
                    <a:pt x="8" y="11461"/>
                    <a:pt x="29" y="11488"/>
                  </a:cubicBezTo>
                  <a:cubicBezTo>
                    <a:pt x="50" y="11515"/>
                    <a:pt x="83" y="11531"/>
                    <a:pt x="117" y="11531"/>
                  </a:cubicBezTo>
                  <a:cubicBezTo>
                    <a:pt x="183" y="11531"/>
                    <a:pt x="5735" y="11489"/>
                    <a:pt x="9375" y="7577"/>
                  </a:cubicBezTo>
                  <a:cubicBezTo>
                    <a:pt x="9393" y="7557"/>
                    <a:pt x="9404" y="7530"/>
                    <a:pt x="9405" y="7506"/>
                  </a:cubicBezTo>
                  <a:cubicBezTo>
                    <a:pt x="9562" y="4460"/>
                    <a:pt x="10686" y="2331"/>
                    <a:pt x="11341" y="1332"/>
                  </a:cubicBezTo>
                  <a:cubicBezTo>
                    <a:pt x="11371" y="1285"/>
                    <a:pt x="11362" y="1226"/>
                    <a:pt x="11321" y="1190"/>
                  </a:cubicBezTo>
                  <a:cubicBezTo>
                    <a:pt x="11250" y="1127"/>
                    <a:pt x="11180" y="1056"/>
                    <a:pt x="11113" y="969"/>
                  </a:cubicBezTo>
                  <a:cubicBezTo>
                    <a:pt x="10916" y="714"/>
                    <a:pt x="10798" y="415"/>
                    <a:pt x="10770" y="101"/>
                  </a:cubicBezTo>
                  <a:cubicBezTo>
                    <a:pt x="10765" y="68"/>
                    <a:pt x="10750" y="39"/>
                    <a:pt x="10724" y="22"/>
                  </a:cubicBezTo>
                  <a:cubicBezTo>
                    <a:pt x="10706" y="7"/>
                    <a:pt x="10683" y="0"/>
                    <a:pt x="10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8"/>
            <p:cNvSpPr/>
            <p:nvPr/>
          </p:nvSpPr>
          <p:spPr>
            <a:xfrm>
              <a:off x="7336333" y="3118801"/>
              <a:ext cx="111107" cy="110989"/>
            </a:xfrm>
            <a:custGeom>
              <a:avLst/>
              <a:gdLst/>
              <a:ahLst/>
              <a:cxnLst/>
              <a:rect l="l" t="t" r="r" b="b"/>
              <a:pathLst>
                <a:path w="3783" h="3779" extrusionOk="0">
                  <a:moveTo>
                    <a:pt x="1895" y="219"/>
                  </a:moveTo>
                  <a:cubicBezTo>
                    <a:pt x="1939" y="219"/>
                    <a:pt x="1983" y="221"/>
                    <a:pt x="2028" y="225"/>
                  </a:cubicBezTo>
                  <a:cubicBezTo>
                    <a:pt x="2050" y="226"/>
                    <a:pt x="2073" y="229"/>
                    <a:pt x="2099" y="232"/>
                  </a:cubicBezTo>
                  <a:cubicBezTo>
                    <a:pt x="2433" y="273"/>
                    <a:pt x="2742" y="413"/>
                    <a:pt x="2996" y="635"/>
                  </a:cubicBezTo>
                  <a:cubicBezTo>
                    <a:pt x="3088" y="716"/>
                    <a:pt x="3173" y="809"/>
                    <a:pt x="3247" y="911"/>
                  </a:cubicBezTo>
                  <a:cubicBezTo>
                    <a:pt x="3445" y="1186"/>
                    <a:pt x="3553" y="1509"/>
                    <a:pt x="3560" y="1846"/>
                  </a:cubicBezTo>
                  <a:cubicBezTo>
                    <a:pt x="3561" y="1904"/>
                    <a:pt x="3561" y="1962"/>
                    <a:pt x="3556" y="2024"/>
                  </a:cubicBezTo>
                  <a:cubicBezTo>
                    <a:pt x="3551" y="2082"/>
                    <a:pt x="3544" y="2140"/>
                    <a:pt x="3533" y="2197"/>
                  </a:cubicBezTo>
                  <a:cubicBezTo>
                    <a:pt x="3470" y="2522"/>
                    <a:pt x="3318" y="2818"/>
                    <a:pt x="3086" y="3056"/>
                  </a:cubicBezTo>
                  <a:cubicBezTo>
                    <a:pt x="3010" y="3134"/>
                    <a:pt x="2926" y="3203"/>
                    <a:pt x="2834" y="3267"/>
                  </a:cubicBezTo>
                  <a:cubicBezTo>
                    <a:pt x="2569" y="3450"/>
                    <a:pt x="2257" y="3550"/>
                    <a:pt x="1936" y="3559"/>
                  </a:cubicBezTo>
                  <a:cubicBezTo>
                    <a:pt x="1878" y="3559"/>
                    <a:pt x="1817" y="3559"/>
                    <a:pt x="1758" y="3554"/>
                  </a:cubicBezTo>
                  <a:cubicBezTo>
                    <a:pt x="1714" y="3550"/>
                    <a:pt x="1669" y="3544"/>
                    <a:pt x="1624" y="3537"/>
                  </a:cubicBezTo>
                  <a:cubicBezTo>
                    <a:pt x="1311" y="3488"/>
                    <a:pt x="1022" y="3351"/>
                    <a:pt x="784" y="3137"/>
                  </a:cubicBezTo>
                  <a:cubicBezTo>
                    <a:pt x="713" y="3075"/>
                    <a:pt x="645" y="3003"/>
                    <a:pt x="576" y="2916"/>
                  </a:cubicBezTo>
                  <a:cubicBezTo>
                    <a:pt x="381" y="2663"/>
                    <a:pt x="262" y="2364"/>
                    <a:pt x="233" y="2046"/>
                  </a:cubicBezTo>
                  <a:cubicBezTo>
                    <a:pt x="222" y="1952"/>
                    <a:pt x="220" y="1854"/>
                    <a:pt x="229" y="1754"/>
                  </a:cubicBezTo>
                  <a:lnTo>
                    <a:pt x="232" y="1726"/>
                  </a:lnTo>
                  <a:cubicBezTo>
                    <a:pt x="263" y="1405"/>
                    <a:pt x="385" y="1101"/>
                    <a:pt x="589" y="847"/>
                  </a:cubicBezTo>
                  <a:cubicBezTo>
                    <a:pt x="669" y="750"/>
                    <a:pt x="747" y="671"/>
                    <a:pt x="833" y="601"/>
                  </a:cubicBezTo>
                  <a:cubicBezTo>
                    <a:pt x="1090" y="387"/>
                    <a:pt x="1402" y="258"/>
                    <a:pt x="1731" y="228"/>
                  </a:cubicBezTo>
                  <a:cubicBezTo>
                    <a:pt x="1786" y="222"/>
                    <a:pt x="1840" y="219"/>
                    <a:pt x="1895" y="219"/>
                  </a:cubicBezTo>
                  <a:close/>
                  <a:moveTo>
                    <a:pt x="1900" y="0"/>
                  </a:moveTo>
                  <a:cubicBezTo>
                    <a:pt x="1836" y="0"/>
                    <a:pt x="1773" y="3"/>
                    <a:pt x="1710" y="10"/>
                  </a:cubicBezTo>
                  <a:cubicBezTo>
                    <a:pt x="1337" y="45"/>
                    <a:pt x="984" y="191"/>
                    <a:pt x="692" y="431"/>
                  </a:cubicBezTo>
                  <a:cubicBezTo>
                    <a:pt x="596" y="510"/>
                    <a:pt x="505" y="601"/>
                    <a:pt x="415" y="709"/>
                  </a:cubicBezTo>
                  <a:cubicBezTo>
                    <a:pt x="186" y="998"/>
                    <a:pt x="48" y="1341"/>
                    <a:pt x="12" y="1705"/>
                  </a:cubicBezTo>
                  <a:lnTo>
                    <a:pt x="12" y="1706"/>
                  </a:lnTo>
                  <a:lnTo>
                    <a:pt x="11" y="1736"/>
                  </a:lnTo>
                  <a:cubicBezTo>
                    <a:pt x="1" y="1848"/>
                    <a:pt x="4" y="1961"/>
                    <a:pt x="14" y="2068"/>
                  </a:cubicBezTo>
                  <a:cubicBezTo>
                    <a:pt x="47" y="2424"/>
                    <a:pt x="182" y="2764"/>
                    <a:pt x="404" y="3050"/>
                  </a:cubicBezTo>
                  <a:cubicBezTo>
                    <a:pt x="479" y="3149"/>
                    <a:pt x="558" y="3233"/>
                    <a:pt x="639" y="3301"/>
                  </a:cubicBezTo>
                  <a:cubicBezTo>
                    <a:pt x="905" y="3542"/>
                    <a:pt x="1234" y="3698"/>
                    <a:pt x="1589" y="3755"/>
                  </a:cubicBezTo>
                  <a:cubicBezTo>
                    <a:pt x="1639" y="3762"/>
                    <a:pt x="1689" y="3769"/>
                    <a:pt x="1738" y="3774"/>
                  </a:cubicBezTo>
                  <a:cubicBezTo>
                    <a:pt x="1798" y="3777"/>
                    <a:pt x="1855" y="3778"/>
                    <a:pt x="1915" y="3778"/>
                  </a:cubicBezTo>
                  <a:cubicBezTo>
                    <a:pt x="1924" y="3778"/>
                    <a:pt x="1934" y="3778"/>
                    <a:pt x="1941" y="3777"/>
                  </a:cubicBezTo>
                  <a:cubicBezTo>
                    <a:pt x="2305" y="3768"/>
                    <a:pt x="2656" y="3654"/>
                    <a:pt x="2956" y="3448"/>
                  </a:cubicBezTo>
                  <a:cubicBezTo>
                    <a:pt x="3061" y="3376"/>
                    <a:pt x="3157" y="3297"/>
                    <a:pt x="3244" y="3208"/>
                  </a:cubicBezTo>
                  <a:cubicBezTo>
                    <a:pt x="3504" y="2941"/>
                    <a:pt x="3679" y="2605"/>
                    <a:pt x="3749" y="2237"/>
                  </a:cubicBezTo>
                  <a:cubicBezTo>
                    <a:pt x="3761" y="2173"/>
                    <a:pt x="3769" y="2106"/>
                    <a:pt x="3775" y="2041"/>
                  </a:cubicBezTo>
                  <a:cubicBezTo>
                    <a:pt x="3781" y="1972"/>
                    <a:pt x="3782" y="1904"/>
                    <a:pt x="3779" y="1838"/>
                  </a:cubicBezTo>
                  <a:cubicBezTo>
                    <a:pt x="3769" y="1460"/>
                    <a:pt x="3647" y="1094"/>
                    <a:pt x="3423" y="783"/>
                  </a:cubicBezTo>
                  <a:cubicBezTo>
                    <a:pt x="3339" y="666"/>
                    <a:pt x="3244" y="562"/>
                    <a:pt x="3140" y="471"/>
                  </a:cubicBezTo>
                  <a:cubicBezTo>
                    <a:pt x="2855" y="219"/>
                    <a:pt x="2502" y="61"/>
                    <a:pt x="2129" y="16"/>
                  </a:cubicBezTo>
                  <a:cubicBezTo>
                    <a:pt x="2102" y="11"/>
                    <a:pt x="2072" y="8"/>
                    <a:pt x="2045" y="6"/>
                  </a:cubicBezTo>
                  <a:cubicBezTo>
                    <a:pt x="1996" y="2"/>
                    <a:pt x="1948" y="0"/>
                    <a:pt x="19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8"/>
            <p:cNvSpPr/>
            <p:nvPr/>
          </p:nvSpPr>
          <p:spPr>
            <a:xfrm>
              <a:off x="7353837" y="3135160"/>
              <a:ext cx="60502" cy="79857"/>
            </a:xfrm>
            <a:custGeom>
              <a:avLst/>
              <a:gdLst/>
              <a:ahLst/>
              <a:cxnLst/>
              <a:rect l="l" t="t" r="r" b="b"/>
              <a:pathLst>
                <a:path w="2060" h="2719" extrusionOk="0">
                  <a:moveTo>
                    <a:pt x="1447" y="1"/>
                  </a:moveTo>
                  <a:cubicBezTo>
                    <a:pt x="994" y="1"/>
                    <a:pt x="546" y="226"/>
                    <a:pt x="298" y="588"/>
                  </a:cubicBezTo>
                  <a:cubicBezTo>
                    <a:pt x="23" y="987"/>
                    <a:pt x="0" y="1526"/>
                    <a:pt x="238" y="1931"/>
                  </a:cubicBezTo>
                  <a:cubicBezTo>
                    <a:pt x="343" y="2109"/>
                    <a:pt x="492" y="2251"/>
                    <a:pt x="594" y="2342"/>
                  </a:cubicBezTo>
                  <a:cubicBezTo>
                    <a:pt x="748" y="2479"/>
                    <a:pt x="957" y="2644"/>
                    <a:pt x="1216" y="2698"/>
                  </a:cubicBezTo>
                  <a:cubicBezTo>
                    <a:pt x="1282" y="2713"/>
                    <a:pt x="1347" y="2718"/>
                    <a:pt x="1413" y="2718"/>
                  </a:cubicBezTo>
                  <a:cubicBezTo>
                    <a:pt x="1619" y="2718"/>
                    <a:pt x="1823" y="2659"/>
                    <a:pt x="2015" y="2587"/>
                  </a:cubicBezTo>
                  <a:cubicBezTo>
                    <a:pt x="2044" y="2579"/>
                    <a:pt x="2060" y="2546"/>
                    <a:pt x="2050" y="2518"/>
                  </a:cubicBezTo>
                  <a:cubicBezTo>
                    <a:pt x="2042" y="2496"/>
                    <a:pt x="2020" y="2482"/>
                    <a:pt x="1998" y="2482"/>
                  </a:cubicBezTo>
                  <a:cubicBezTo>
                    <a:pt x="1992" y="2482"/>
                    <a:pt x="1986" y="2483"/>
                    <a:pt x="1980" y="2485"/>
                  </a:cubicBezTo>
                  <a:cubicBezTo>
                    <a:pt x="1797" y="2548"/>
                    <a:pt x="1603" y="2605"/>
                    <a:pt x="1413" y="2605"/>
                  </a:cubicBezTo>
                  <a:cubicBezTo>
                    <a:pt x="1355" y="2605"/>
                    <a:pt x="1297" y="2599"/>
                    <a:pt x="1239" y="2587"/>
                  </a:cubicBezTo>
                  <a:cubicBezTo>
                    <a:pt x="1057" y="2550"/>
                    <a:pt x="882" y="2449"/>
                    <a:pt x="668" y="2258"/>
                  </a:cubicBezTo>
                  <a:cubicBezTo>
                    <a:pt x="513" y="2122"/>
                    <a:pt x="406" y="1998"/>
                    <a:pt x="334" y="1874"/>
                  </a:cubicBezTo>
                  <a:cubicBezTo>
                    <a:pt x="120" y="1511"/>
                    <a:pt x="141" y="1007"/>
                    <a:pt x="388" y="649"/>
                  </a:cubicBezTo>
                  <a:cubicBezTo>
                    <a:pt x="616" y="317"/>
                    <a:pt x="1022" y="109"/>
                    <a:pt x="1441" y="109"/>
                  </a:cubicBezTo>
                  <a:cubicBezTo>
                    <a:pt x="1464" y="109"/>
                    <a:pt x="1487" y="110"/>
                    <a:pt x="1510" y="111"/>
                  </a:cubicBezTo>
                  <a:cubicBezTo>
                    <a:pt x="1512" y="111"/>
                    <a:pt x="1513" y="111"/>
                    <a:pt x="1515" y="111"/>
                  </a:cubicBezTo>
                  <a:cubicBezTo>
                    <a:pt x="1544" y="111"/>
                    <a:pt x="1565" y="88"/>
                    <a:pt x="1567" y="59"/>
                  </a:cubicBezTo>
                  <a:cubicBezTo>
                    <a:pt x="1568" y="30"/>
                    <a:pt x="1545" y="5"/>
                    <a:pt x="1516" y="3"/>
                  </a:cubicBezTo>
                  <a:cubicBezTo>
                    <a:pt x="1493" y="1"/>
                    <a:pt x="1470" y="1"/>
                    <a:pt x="14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8"/>
            <p:cNvSpPr/>
            <p:nvPr/>
          </p:nvSpPr>
          <p:spPr>
            <a:xfrm>
              <a:off x="7371635" y="3155983"/>
              <a:ext cx="25346" cy="43967"/>
            </a:xfrm>
            <a:custGeom>
              <a:avLst/>
              <a:gdLst/>
              <a:ahLst/>
              <a:cxnLst/>
              <a:rect l="l" t="t" r="r" b="b"/>
              <a:pathLst>
                <a:path w="863" h="1497" extrusionOk="0">
                  <a:moveTo>
                    <a:pt x="578" y="0"/>
                  </a:moveTo>
                  <a:cubicBezTo>
                    <a:pt x="575" y="0"/>
                    <a:pt x="571" y="1"/>
                    <a:pt x="568" y="1"/>
                  </a:cubicBezTo>
                  <a:cubicBezTo>
                    <a:pt x="364" y="37"/>
                    <a:pt x="183" y="181"/>
                    <a:pt x="92" y="376"/>
                  </a:cubicBezTo>
                  <a:cubicBezTo>
                    <a:pt x="7" y="558"/>
                    <a:pt x="1" y="779"/>
                    <a:pt x="76" y="980"/>
                  </a:cubicBezTo>
                  <a:cubicBezTo>
                    <a:pt x="188" y="1284"/>
                    <a:pt x="479" y="1497"/>
                    <a:pt x="779" y="1497"/>
                  </a:cubicBezTo>
                  <a:cubicBezTo>
                    <a:pt x="790" y="1497"/>
                    <a:pt x="800" y="1497"/>
                    <a:pt x="810" y="1494"/>
                  </a:cubicBezTo>
                  <a:cubicBezTo>
                    <a:pt x="840" y="1494"/>
                    <a:pt x="863" y="1467"/>
                    <a:pt x="861" y="1437"/>
                  </a:cubicBezTo>
                  <a:cubicBezTo>
                    <a:pt x="860" y="1407"/>
                    <a:pt x="833" y="1386"/>
                    <a:pt x="804" y="1386"/>
                  </a:cubicBezTo>
                  <a:cubicBezTo>
                    <a:pt x="795" y="1386"/>
                    <a:pt x="785" y="1386"/>
                    <a:pt x="776" y="1386"/>
                  </a:cubicBezTo>
                  <a:cubicBezTo>
                    <a:pt x="523" y="1386"/>
                    <a:pt x="275" y="1204"/>
                    <a:pt x="179" y="943"/>
                  </a:cubicBezTo>
                  <a:cubicBezTo>
                    <a:pt x="115" y="767"/>
                    <a:pt x="119" y="580"/>
                    <a:pt x="192" y="423"/>
                  </a:cubicBezTo>
                  <a:cubicBezTo>
                    <a:pt x="269" y="259"/>
                    <a:pt x="420" y="139"/>
                    <a:pt x="586" y="110"/>
                  </a:cubicBezTo>
                  <a:cubicBezTo>
                    <a:pt x="618" y="104"/>
                    <a:pt x="636" y="75"/>
                    <a:pt x="632" y="45"/>
                  </a:cubicBezTo>
                  <a:cubicBezTo>
                    <a:pt x="627" y="19"/>
                    <a:pt x="604"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8"/>
            <p:cNvSpPr/>
            <p:nvPr/>
          </p:nvSpPr>
          <p:spPr>
            <a:xfrm>
              <a:off x="7386085" y="3169699"/>
              <a:ext cx="7812" cy="13011"/>
            </a:xfrm>
            <a:custGeom>
              <a:avLst/>
              <a:gdLst/>
              <a:ahLst/>
              <a:cxnLst/>
              <a:rect l="l" t="t" r="r" b="b"/>
              <a:pathLst>
                <a:path w="266" h="443" extrusionOk="0">
                  <a:moveTo>
                    <a:pt x="204" y="0"/>
                  </a:moveTo>
                  <a:cubicBezTo>
                    <a:pt x="197" y="0"/>
                    <a:pt x="191" y="2"/>
                    <a:pt x="184" y="4"/>
                  </a:cubicBezTo>
                  <a:cubicBezTo>
                    <a:pt x="107" y="33"/>
                    <a:pt x="49" y="100"/>
                    <a:pt x="26" y="185"/>
                  </a:cubicBezTo>
                  <a:cubicBezTo>
                    <a:pt x="0" y="271"/>
                    <a:pt x="16" y="360"/>
                    <a:pt x="66" y="422"/>
                  </a:cubicBezTo>
                  <a:cubicBezTo>
                    <a:pt x="77" y="436"/>
                    <a:pt x="93" y="443"/>
                    <a:pt x="108" y="443"/>
                  </a:cubicBezTo>
                  <a:cubicBezTo>
                    <a:pt x="121" y="443"/>
                    <a:pt x="133" y="440"/>
                    <a:pt x="144" y="432"/>
                  </a:cubicBezTo>
                  <a:cubicBezTo>
                    <a:pt x="168" y="413"/>
                    <a:pt x="171" y="377"/>
                    <a:pt x="153" y="355"/>
                  </a:cubicBezTo>
                  <a:cubicBezTo>
                    <a:pt x="127" y="319"/>
                    <a:pt x="117" y="268"/>
                    <a:pt x="133" y="215"/>
                  </a:cubicBezTo>
                  <a:cubicBezTo>
                    <a:pt x="146" y="164"/>
                    <a:pt x="180" y="122"/>
                    <a:pt x="222" y="107"/>
                  </a:cubicBezTo>
                  <a:cubicBezTo>
                    <a:pt x="251" y="97"/>
                    <a:pt x="265" y="64"/>
                    <a:pt x="255" y="36"/>
                  </a:cubicBezTo>
                  <a:cubicBezTo>
                    <a:pt x="246" y="14"/>
                    <a:pt x="226"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8"/>
            <p:cNvSpPr/>
            <p:nvPr/>
          </p:nvSpPr>
          <p:spPr>
            <a:xfrm>
              <a:off x="7420507" y="3194546"/>
              <a:ext cx="7460" cy="6961"/>
            </a:xfrm>
            <a:custGeom>
              <a:avLst/>
              <a:gdLst/>
              <a:ahLst/>
              <a:cxnLst/>
              <a:rect l="l" t="t" r="r" b="b"/>
              <a:pathLst>
                <a:path w="254" h="237" extrusionOk="0">
                  <a:moveTo>
                    <a:pt x="192" y="0"/>
                  </a:moveTo>
                  <a:cubicBezTo>
                    <a:pt x="178" y="0"/>
                    <a:pt x="164" y="5"/>
                    <a:pt x="154" y="16"/>
                  </a:cubicBezTo>
                  <a:lnTo>
                    <a:pt x="23" y="141"/>
                  </a:lnTo>
                  <a:cubicBezTo>
                    <a:pt x="2" y="162"/>
                    <a:pt x="0" y="198"/>
                    <a:pt x="22" y="219"/>
                  </a:cubicBezTo>
                  <a:cubicBezTo>
                    <a:pt x="32" y="231"/>
                    <a:pt x="46" y="236"/>
                    <a:pt x="60" y="236"/>
                  </a:cubicBezTo>
                  <a:cubicBezTo>
                    <a:pt x="74" y="236"/>
                    <a:pt x="87" y="231"/>
                    <a:pt x="100" y="221"/>
                  </a:cubicBezTo>
                  <a:lnTo>
                    <a:pt x="231" y="95"/>
                  </a:lnTo>
                  <a:cubicBezTo>
                    <a:pt x="252" y="74"/>
                    <a:pt x="254" y="38"/>
                    <a:pt x="232" y="17"/>
                  </a:cubicBezTo>
                  <a:cubicBezTo>
                    <a:pt x="221" y="6"/>
                    <a:pt x="207"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8"/>
            <p:cNvSpPr/>
            <p:nvPr/>
          </p:nvSpPr>
          <p:spPr>
            <a:xfrm>
              <a:off x="7536665" y="3008194"/>
              <a:ext cx="116393" cy="114631"/>
            </a:xfrm>
            <a:custGeom>
              <a:avLst/>
              <a:gdLst/>
              <a:ahLst/>
              <a:cxnLst/>
              <a:rect l="l" t="t" r="r" b="b"/>
              <a:pathLst>
                <a:path w="3963" h="3903" extrusionOk="0">
                  <a:moveTo>
                    <a:pt x="3901" y="1"/>
                  </a:moveTo>
                  <a:cubicBezTo>
                    <a:pt x="3883" y="1"/>
                    <a:pt x="3865" y="10"/>
                    <a:pt x="3854" y="28"/>
                  </a:cubicBezTo>
                  <a:cubicBezTo>
                    <a:pt x="2920" y="1580"/>
                    <a:pt x="1599" y="2884"/>
                    <a:pt x="36" y="3801"/>
                  </a:cubicBezTo>
                  <a:cubicBezTo>
                    <a:pt x="9" y="3817"/>
                    <a:pt x="0" y="3848"/>
                    <a:pt x="16" y="3876"/>
                  </a:cubicBezTo>
                  <a:cubicBezTo>
                    <a:pt x="27" y="3894"/>
                    <a:pt x="44" y="3903"/>
                    <a:pt x="64" y="3903"/>
                  </a:cubicBezTo>
                  <a:cubicBezTo>
                    <a:pt x="73" y="3903"/>
                    <a:pt x="83" y="3901"/>
                    <a:pt x="91" y="3895"/>
                  </a:cubicBezTo>
                  <a:cubicBezTo>
                    <a:pt x="1672" y="2971"/>
                    <a:pt x="3005" y="1652"/>
                    <a:pt x="3949" y="85"/>
                  </a:cubicBezTo>
                  <a:cubicBezTo>
                    <a:pt x="3962" y="59"/>
                    <a:pt x="3956" y="25"/>
                    <a:pt x="3929" y="9"/>
                  </a:cubicBezTo>
                  <a:cubicBezTo>
                    <a:pt x="3920" y="4"/>
                    <a:pt x="3910" y="1"/>
                    <a:pt x="3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8"/>
            <p:cNvSpPr/>
            <p:nvPr/>
          </p:nvSpPr>
          <p:spPr>
            <a:xfrm>
              <a:off x="7572379" y="3042175"/>
              <a:ext cx="39385" cy="41559"/>
            </a:xfrm>
            <a:custGeom>
              <a:avLst/>
              <a:gdLst/>
              <a:ahLst/>
              <a:cxnLst/>
              <a:rect l="l" t="t" r="r" b="b"/>
              <a:pathLst>
                <a:path w="1341" h="1415" extrusionOk="0">
                  <a:moveTo>
                    <a:pt x="1280" y="0"/>
                  </a:moveTo>
                  <a:cubicBezTo>
                    <a:pt x="1263" y="0"/>
                    <a:pt x="1246" y="8"/>
                    <a:pt x="1235" y="21"/>
                  </a:cubicBezTo>
                  <a:cubicBezTo>
                    <a:pt x="878" y="491"/>
                    <a:pt x="472" y="927"/>
                    <a:pt x="25" y="1317"/>
                  </a:cubicBezTo>
                  <a:cubicBezTo>
                    <a:pt x="2" y="1337"/>
                    <a:pt x="0" y="1371"/>
                    <a:pt x="20" y="1394"/>
                  </a:cubicBezTo>
                  <a:cubicBezTo>
                    <a:pt x="30" y="1407"/>
                    <a:pt x="44" y="1414"/>
                    <a:pt x="60" y="1414"/>
                  </a:cubicBezTo>
                  <a:cubicBezTo>
                    <a:pt x="74" y="1414"/>
                    <a:pt x="87" y="1408"/>
                    <a:pt x="96" y="1401"/>
                  </a:cubicBezTo>
                  <a:cubicBezTo>
                    <a:pt x="549" y="1005"/>
                    <a:pt x="962" y="564"/>
                    <a:pt x="1323" y="87"/>
                  </a:cubicBezTo>
                  <a:cubicBezTo>
                    <a:pt x="1340" y="64"/>
                    <a:pt x="1338" y="28"/>
                    <a:pt x="1312" y="11"/>
                  </a:cubicBezTo>
                  <a:cubicBezTo>
                    <a:pt x="1303" y="4"/>
                    <a:pt x="1291" y="0"/>
                    <a:pt x="1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8"/>
            <p:cNvSpPr/>
            <p:nvPr/>
          </p:nvSpPr>
          <p:spPr>
            <a:xfrm>
              <a:off x="7561806" y="3038063"/>
              <a:ext cx="18621" cy="20588"/>
            </a:xfrm>
            <a:custGeom>
              <a:avLst/>
              <a:gdLst/>
              <a:ahLst/>
              <a:cxnLst/>
              <a:rect l="l" t="t" r="r" b="b"/>
              <a:pathLst>
                <a:path w="634" h="701" extrusionOk="0">
                  <a:moveTo>
                    <a:pt x="574" y="1"/>
                  </a:moveTo>
                  <a:cubicBezTo>
                    <a:pt x="559" y="1"/>
                    <a:pt x="543" y="8"/>
                    <a:pt x="531" y="22"/>
                  </a:cubicBezTo>
                  <a:cubicBezTo>
                    <a:pt x="369" y="222"/>
                    <a:pt x="198" y="420"/>
                    <a:pt x="21" y="608"/>
                  </a:cubicBezTo>
                  <a:cubicBezTo>
                    <a:pt x="0" y="631"/>
                    <a:pt x="3" y="665"/>
                    <a:pt x="24" y="687"/>
                  </a:cubicBezTo>
                  <a:cubicBezTo>
                    <a:pt x="34" y="695"/>
                    <a:pt x="47" y="701"/>
                    <a:pt x="61" y="701"/>
                  </a:cubicBezTo>
                  <a:cubicBezTo>
                    <a:pt x="77" y="701"/>
                    <a:pt x="91" y="695"/>
                    <a:pt x="103" y="681"/>
                  </a:cubicBezTo>
                  <a:cubicBezTo>
                    <a:pt x="281" y="492"/>
                    <a:pt x="453" y="292"/>
                    <a:pt x="617" y="89"/>
                  </a:cubicBezTo>
                  <a:cubicBezTo>
                    <a:pt x="634" y="66"/>
                    <a:pt x="631" y="32"/>
                    <a:pt x="608" y="12"/>
                  </a:cubicBezTo>
                  <a:cubicBezTo>
                    <a:pt x="598" y="4"/>
                    <a:pt x="586" y="1"/>
                    <a:pt x="5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8"/>
            <p:cNvSpPr/>
            <p:nvPr/>
          </p:nvSpPr>
          <p:spPr>
            <a:xfrm>
              <a:off x="7439627" y="2816026"/>
              <a:ext cx="31602" cy="249704"/>
            </a:xfrm>
            <a:custGeom>
              <a:avLst/>
              <a:gdLst/>
              <a:ahLst/>
              <a:cxnLst/>
              <a:rect l="l" t="t" r="r" b="b"/>
              <a:pathLst>
                <a:path w="1076" h="8502" extrusionOk="0">
                  <a:moveTo>
                    <a:pt x="62" y="1"/>
                  </a:moveTo>
                  <a:cubicBezTo>
                    <a:pt x="56" y="1"/>
                    <a:pt x="50" y="2"/>
                    <a:pt x="44" y="4"/>
                  </a:cubicBezTo>
                  <a:cubicBezTo>
                    <a:pt x="14" y="14"/>
                    <a:pt x="0" y="45"/>
                    <a:pt x="9" y="74"/>
                  </a:cubicBezTo>
                  <a:cubicBezTo>
                    <a:pt x="892" y="2750"/>
                    <a:pt x="963" y="5717"/>
                    <a:pt x="208" y="8432"/>
                  </a:cubicBezTo>
                  <a:cubicBezTo>
                    <a:pt x="200" y="8460"/>
                    <a:pt x="218" y="8490"/>
                    <a:pt x="247" y="8499"/>
                  </a:cubicBezTo>
                  <a:cubicBezTo>
                    <a:pt x="251" y="8502"/>
                    <a:pt x="255" y="8502"/>
                    <a:pt x="261" y="8502"/>
                  </a:cubicBezTo>
                  <a:cubicBezTo>
                    <a:pt x="284" y="8502"/>
                    <a:pt x="305" y="8486"/>
                    <a:pt x="315" y="8462"/>
                  </a:cubicBezTo>
                  <a:cubicBezTo>
                    <a:pt x="1075" y="5726"/>
                    <a:pt x="1004" y="2735"/>
                    <a:pt x="114" y="40"/>
                  </a:cubicBezTo>
                  <a:cubicBezTo>
                    <a:pt x="107" y="16"/>
                    <a:pt x="8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8"/>
            <p:cNvSpPr/>
            <p:nvPr/>
          </p:nvSpPr>
          <p:spPr>
            <a:xfrm>
              <a:off x="7438599" y="2884223"/>
              <a:ext cx="14215" cy="136130"/>
            </a:xfrm>
            <a:custGeom>
              <a:avLst/>
              <a:gdLst/>
              <a:ahLst/>
              <a:cxnLst/>
              <a:rect l="l" t="t" r="r" b="b"/>
              <a:pathLst>
                <a:path w="484" h="4635" extrusionOk="0">
                  <a:moveTo>
                    <a:pt x="61" y="0"/>
                  </a:moveTo>
                  <a:cubicBezTo>
                    <a:pt x="57" y="0"/>
                    <a:pt x="53" y="1"/>
                    <a:pt x="49" y="2"/>
                  </a:cubicBezTo>
                  <a:cubicBezTo>
                    <a:pt x="21" y="9"/>
                    <a:pt x="1" y="37"/>
                    <a:pt x="8" y="67"/>
                  </a:cubicBezTo>
                  <a:cubicBezTo>
                    <a:pt x="343" y="1534"/>
                    <a:pt x="374" y="3091"/>
                    <a:pt x="98" y="4570"/>
                  </a:cubicBezTo>
                  <a:cubicBezTo>
                    <a:pt x="92" y="4600"/>
                    <a:pt x="112" y="4629"/>
                    <a:pt x="142" y="4634"/>
                  </a:cubicBezTo>
                  <a:lnTo>
                    <a:pt x="153" y="4634"/>
                  </a:lnTo>
                  <a:cubicBezTo>
                    <a:pt x="178" y="4634"/>
                    <a:pt x="200" y="4615"/>
                    <a:pt x="206" y="4590"/>
                  </a:cubicBezTo>
                  <a:cubicBezTo>
                    <a:pt x="484" y="3096"/>
                    <a:pt x="454" y="1524"/>
                    <a:pt x="115" y="43"/>
                  </a:cubicBezTo>
                  <a:cubicBezTo>
                    <a:pt x="109" y="19"/>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8"/>
            <p:cNvSpPr/>
            <p:nvPr/>
          </p:nvSpPr>
          <p:spPr>
            <a:xfrm>
              <a:off x="7425823" y="2952978"/>
              <a:ext cx="4611" cy="20412"/>
            </a:xfrm>
            <a:custGeom>
              <a:avLst/>
              <a:gdLst/>
              <a:ahLst/>
              <a:cxnLst/>
              <a:rect l="l" t="t" r="r" b="b"/>
              <a:pathLst>
                <a:path w="157" h="695" extrusionOk="0">
                  <a:moveTo>
                    <a:pt x="55" y="0"/>
                  </a:moveTo>
                  <a:cubicBezTo>
                    <a:pt x="54" y="0"/>
                    <a:pt x="52" y="0"/>
                    <a:pt x="50" y="1"/>
                  </a:cubicBezTo>
                  <a:cubicBezTo>
                    <a:pt x="20" y="6"/>
                    <a:pt x="0" y="32"/>
                    <a:pt x="4" y="62"/>
                  </a:cubicBezTo>
                  <a:cubicBezTo>
                    <a:pt x="30" y="253"/>
                    <a:pt x="44" y="446"/>
                    <a:pt x="47" y="639"/>
                  </a:cubicBezTo>
                  <a:cubicBezTo>
                    <a:pt x="47" y="670"/>
                    <a:pt x="71" y="694"/>
                    <a:pt x="101" y="694"/>
                  </a:cubicBezTo>
                  <a:cubicBezTo>
                    <a:pt x="134" y="693"/>
                    <a:pt x="157" y="670"/>
                    <a:pt x="157" y="637"/>
                  </a:cubicBezTo>
                  <a:cubicBezTo>
                    <a:pt x="155" y="442"/>
                    <a:pt x="140" y="243"/>
                    <a:pt x="113" y="46"/>
                  </a:cubicBezTo>
                  <a:cubicBezTo>
                    <a:pt x="107" y="20"/>
                    <a:pt x="82"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8"/>
            <p:cNvSpPr/>
            <p:nvPr/>
          </p:nvSpPr>
          <p:spPr>
            <a:xfrm>
              <a:off x="7313307" y="2853384"/>
              <a:ext cx="17181" cy="98243"/>
            </a:xfrm>
            <a:custGeom>
              <a:avLst/>
              <a:gdLst/>
              <a:ahLst/>
              <a:cxnLst/>
              <a:rect l="l" t="t" r="r" b="b"/>
              <a:pathLst>
                <a:path w="585" h="3345" extrusionOk="0">
                  <a:moveTo>
                    <a:pt x="523" y="1"/>
                  </a:moveTo>
                  <a:cubicBezTo>
                    <a:pt x="501" y="1"/>
                    <a:pt x="480" y="16"/>
                    <a:pt x="472" y="39"/>
                  </a:cubicBezTo>
                  <a:cubicBezTo>
                    <a:pt x="148" y="1095"/>
                    <a:pt x="0" y="2188"/>
                    <a:pt x="33" y="3292"/>
                  </a:cubicBezTo>
                  <a:cubicBezTo>
                    <a:pt x="34" y="3322"/>
                    <a:pt x="57" y="3345"/>
                    <a:pt x="87" y="3345"/>
                  </a:cubicBezTo>
                  <a:cubicBezTo>
                    <a:pt x="120" y="3345"/>
                    <a:pt x="143" y="3320"/>
                    <a:pt x="141" y="3288"/>
                  </a:cubicBezTo>
                  <a:cubicBezTo>
                    <a:pt x="109" y="2197"/>
                    <a:pt x="255" y="1114"/>
                    <a:pt x="576" y="72"/>
                  </a:cubicBezTo>
                  <a:cubicBezTo>
                    <a:pt x="584" y="44"/>
                    <a:pt x="569" y="12"/>
                    <a:pt x="540" y="4"/>
                  </a:cubicBezTo>
                  <a:cubicBezTo>
                    <a:pt x="534" y="2"/>
                    <a:pt x="529"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8"/>
            <p:cNvSpPr/>
            <p:nvPr/>
          </p:nvSpPr>
          <p:spPr>
            <a:xfrm>
              <a:off x="7325172" y="2898232"/>
              <a:ext cx="6138" cy="23672"/>
            </a:xfrm>
            <a:custGeom>
              <a:avLst/>
              <a:gdLst/>
              <a:ahLst/>
              <a:cxnLst/>
              <a:rect l="l" t="t" r="r" b="b"/>
              <a:pathLst>
                <a:path w="209" h="806" extrusionOk="0">
                  <a:moveTo>
                    <a:pt x="152" y="0"/>
                  </a:moveTo>
                  <a:cubicBezTo>
                    <a:pt x="124" y="0"/>
                    <a:pt x="99" y="21"/>
                    <a:pt x="95" y="49"/>
                  </a:cubicBezTo>
                  <a:lnTo>
                    <a:pt x="4" y="742"/>
                  </a:lnTo>
                  <a:cubicBezTo>
                    <a:pt x="1" y="774"/>
                    <a:pt x="22" y="802"/>
                    <a:pt x="52" y="805"/>
                  </a:cubicBezTo>
                  <a:lnTo>
                    <a:pt x="59" y="805"/>
                  </a:lnTo>
                  <a:cubicBezTo>
                    <a:pt x="86" y="805"/>
                    <a:pt x="109" y="784"/>
                    <a:pt x="115" y="757"/>
                  </a:cubicBezTo>
                  <a:lnTo>
                    <a:pt x="206" y="63"/>
                  </a:lnTo>
                  <a:cubicBezTo>
                    <a:pt x="209" y="33"/>
                    <a:pt x="187" y="5"/>
                    <a:pt x="157" y="0"/>
                  </a:cubicBezTo>
                  <a:cubicBezTo>
                    <a:pt x="156" y="0"/>
                    <a:pt x="154" y="0"/>
                    <a:pt x="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8"/>
            <p:cNvSpPr/>
            <p:nvPr/>
          </p:nvSpPr>
          <p:spPr>
            <a:xfrm>
              <a:off x="7340650" y="2814087"/>
              <a:ext cx="8899" cy="16594"/>
            </a:xfrm>
            <a:custGeom>
              <a:avLst/>
              <a:gdLst/>
              <a:ahLst/>
              <a:cxnLst/>
              <a:rect l="l" t="t" r="r" b="b"/>
              <a:pathLst>
                <a:path w="303" h="565" extrusionOk="0">
                  <a:moveTo>
                    <a:pt x="240" y="1"/>
                  </a:moveTo>
                  <a:cubicBezTo>
                    <a:pt x="220" y="1"/>
                    <a:pt x="201" y="11"/>
                    <a:pt x="192" y="30"/>
                  </a:cubicBezTo>
                  <a:cubicBezTo>
                    <a:pt x="113" y="178"/>
                    <a:pt x="51" y="335"/>
                    <a:pt x="8" y="494"/>
                  </a:cubicBezTo>
                  <a:cubicBezTo>
                    <a:pt x="1" y="524"/>
                    <a:pt x="18" y="556"/>
                    <a:pt x="46" y="563"/>
                  </a:cubicBezTo>
                  <a:cubicBezTo>
                    <a:pt x="52" y="564"/>
                    <a:pt x="56" y="564"/>
                    <a:pt x="60" y="564"/>
                  </a:cubicBezTo>
                  <a:cubicBezTo>
                    <a:pt x="86" y="564"/>
                    <a:pt x="107" y="548"/>
                    <a:pt x="115" y="521"/>
                  </a:cubicBezTo>
                  <a:cubicBezTo>
                    <a:pt x="156" y="369"/>
                    <a:pt x="214" y="221"/>
                    <a:pt x="288" y="81"/>
                  </a:cubicBezTo>
                  <a:cubicBezTo>
                    <a:pt x="303" y="54"/>
                    <a:pt x="293" y="22"/>
                    <a:pt x="266" y="7"/>
                  </a:cubicBezTo>
                  <a:cubicBezTo>
                    <a:pt x="257" y="3"/>
                    <a:pt x="248"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8"/>
            <p:cNvSpPr/>
            <p:nvPr/>
          </p:nvSpPr>
          <p:spPr>
            <a:xfrm>
              <a:off x="7230013" y="2922786"/>
              <a:ext cx="136894" cy="183563"/>
            </a:xfrm>
            <a:custGeom>
              <a:avLst/>
              <a:gdLst/>
              <a:ahLst/>
              <a:cxnLst/>
              <a:rect l="l" t="t" r="r" b="b"/>
              <a:pathLst>
                <a:path w="4661" h="6250" extrusionOk="0">
                  <a:moveTo>
                    <a:pt x="61" y="1"/>
                  </a:moveTo>
                  <a:cubicBezTo>
                    <a:pt x="44" y="1"/>
                    <a:pt x="26" y="9"/>
                    <a:pt x="17" y="26"/>
                  </a:cubicBezTo>
                  <a:cubicBezTo>
                    <a:pt x="1" y="52"/>
                    <a:pt x="9" y="84"/>
                    <a:pt x="35" y="102"/>
                  </a:cubicBezTo>
                  <a:cubicBezTo>
                    <a:pt x="1072" y="752"/>
                    <a:pt x="2002" y="1654"/>
                    <a:pt x="2792" y="2775"/>
                  </a:cubicBezTo>
                  <a:cubicBezTo>
                    <a:pt x="3483" y="3752"/>
                    <a:pt x="4055" y="4877"/>
                    <a:pt x="4550" y="6214"/>
                  </a:cubicBezTo>
                  <a:cubicBezTo>
                    <a:pt x="4558" y="6235"/>
                    <a:pt x="4577" y="6249"/>
                    <a:pt x="4601" y="6249"/>
                  </a:cubicBezTo>
                  <a:cubicBezTo>
                    <a:pt x="4606" y="6249"/>
                    <a:pt x="4614" y="6248"/>
                    <a:pt x="4618" y="6248"/>
                  </a:cubicBezTo>
                  <a:cubicBezTo>
                    <a:pt x="4646" y="6237"/>
                    <a:pt x="4661" y="6205"/>
                    <a:pt x="4651" y="6177"/>
                  </a:cubicBezTo>
                  <a:cubicBezTo>
                    <a:pt x="4155" y="4832"/>
                    <a:pt x="3577" y="3699"/>
                    <a:pt x="2880" y="2712"/>
                  </a:cubicBezTo>
                  <a:cubicBezTo>
                    <a:pt x="2082" y="1578"/>
                    <a:pt x="1142" y="668"/>
                    <a:pt x="91" y="9"/>
                  </a:cubicBezTo>
                  <a:cubicBezTo>
                    <a:pt x="82" y="4"/>
                    <a:pt x="71"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8"/>
            <p:cNvSpPr/>
            <p:nvPr/>
          </p:nvSpPr>
          <p:spPr>
            <a:xfrm>
              <a:off x="7256329" y="2967310"/>
              <a:ext cx="79769" cy="102531"/>
            </a:xfrm>
            <a:custGeom>
              <a:avLst/>
              <a:gdLst/>
              <a:ahLst/>
              <a:cxnLst/>
              <a:rect l="l" t="t" r="r" b="b"/>
              <a:pathLst>
                <a:path w="2716" h="3491" extrusionOk="0">
                  <a:moveTo>
                    <a:pt x="62" y="0"/>
                  </a:moveTo>
                  <a:cubicBezTo>
                    <a:pt x="46" y="0"/>
                    <a:pt x="29" y="8"/>
                    <a:pt x="18" y="21"/>
                  </a:cubicBezTo>
                  <a:cubicBezTo>
                    <a:pt x="1" y="45"/>
                    <a:pt x="3" y="81"/>
                    <a:pt x="29" y="98"/>
                  </a:cubicBezTo>
                  <a:cubicBezTo>
                    <a:pt x="1171" y="965"/>
                    <a:pt x="2061" y="2127"/>
                    <a:pt x="2603" y="3457"/>
                  </a:cubicBezTo>
                  <a:cubicBezTo>
                    <a:pt x="2611" y="3479"/>
                    <a:pt x="2632" y="3490"/>
                    <a:pt x="2654" y="3490"/>
                  </a:cubicBezTo>
                  <a:cubicBezTo>
                    <a:pt x="2661" y="3490"/>
                    <a:pt x="2668" y="3490"/>
                    <a:pt x="2674" y="3487"/>
                  </a:cubicBezTo>
                  <a:cubicBezTo>
                    <a:pt x="2702" y="3476"/>
                    <a:pt x="2715" y="3445"/>
                    <a:pt x="2704" y="3416"/>
                  </a:cubicBezTo>
                  <a:cubicBezTo>
                    <a:pt x="2155" y="2069"/>
                    <a:pt x="1254" y="891"/>
                    <a:pt x="95" y="11"/>
                  </a:cubicBezTo>
                  <a:cubicBezTo>
                    <a:pt x="85" y="4"/>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8"/>
            <p:cNvSpPr/>
            <p:nvPr/>
          </p:nvSpPr>
          <p:spPr>
            <a:xfrm>
              <a:off x="7279590" y="3020969"/>
              <a:ext cx="12864" cy="12600"/>
            </a:xfrm>
            <a:custGeom>
              <a:avLst/>
              <a:gdLst/>
              <a:ahLst/>
              <a:cxnLst/>
              <a:rect l="l" t="t" r="r" b="b"/>
              <a:pathLst>
                <a:path w="438" h="429" extrusionOk="0">
                  <a:moveTo>
                    <a:pt x="61" y="1"/>
                  </a:moveTo>
                  <a:cubicBezTo>
                    <a:pt x="47" y="1"/>
                    <a:pt x="32" y="6"/>
                    <a:pt x="22" y="17"/>
                  </a:cubicBezTo>
                  <a:cubicBezTo>
                    <a:pt x="0" y="38"/>
                    <a:pt x="0" y="74"/>
                    <a:pt x="22" y="95"/>
                  </a:cubicBezTo>
                  <a:lnTo>
                    <a:pt x="338" y="413"/>
                  </a:lnTo>
                  <a:cubicBezTo>
                    <a:pt x="349" y="423"/>
                    <a:pt x="364" y="428"/>
                    <a:pt x="378" y="428"/>
                  </a:cubicBezTo>
                  <a:cubicBezTo>
                    <a:pt x="392" y="428"/>
                    <a:pt x="406" y="423"/>
                    <a:pt x="416" y="413"/>
                  </a:cubicBezTo>
                  <a:cubicBezTo>
                    <a:pt x="438" y="391"/>
                    <a:pt x="438" y="356"/>
                    <a:pt x="416" y="335"/>
                  </a:cubicBezTo>
                  <a:lnTo>
                    <a:pt x="100" y="17"/>
                  </a:lnTo>
                  <a:cubicBezTo>
                    <a:pt x="89" y="6"/>
                    <a:pt x="7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8"/>
            <p:cNvSpPr/>
            <p:nvPr/>
          </p:nvSpPr>
          <p:spPr>
            <a:xfrm>
              <a:off x="7119993" y="2980909"/>
              <a:ext cx="65613" cy="97009"/>
            </a:xfrm>
            <a:custGeom>
              <a:avLst/>
              <a:gdLst/>
              <a:ahLst/>
              <a:cxnLst/>
              <a:rect l="l" t="t" r="r" b="b"/>
              <a:pathLst>
                <a:path w="2234" h="3303" extrusionOk="0">
                  <a:moveTo>
                    <a:pt x="62" y="0"/>
                  </a:moveTo>
                  <a:cubicBezTo>
                    <a:pt x="54" y="0"/>
                    <a:pt x="46" y="2"/>
                    <a:pt x="38" y="5"/>
                  </a:cubicBezTo>
                  <a:cubicBezTo>
                    <a:pt x="11" y="18"/>
                    <a:pt x="0" y="52"/>
                    <a:pt x="11" y="78"/>
                  </a:cubicBezTo>
                  <a:cubicBezTo>
                    <a:pt x="553" y="1248"/>
                    <a:pt x="1267" y="2327"/>
                    <a:pt x="2132" y="3285"/>
                  </a:cubicBezTo>
                  <a:cubicBezTo>
                    <a:pt x="2143" y="3296"/>
                    <a:pt x="2159" y="3302"/>
                    <a:pt x="2173" y="3302"/>
                  </a:cubicBezTo>
                  <a:cubicBezTo>
                    <a:pt x="2186" y="3302"/>
                    <a:pt x="2200" y="3299"/>
                    <a:pt x="2210" y="3289"/>
                  </a:cubicBezTo>
                  <a:cubicBezTo>
                    <a:pt x="2232" y="3268"/>
                    <a:pt x="2233" y="3235"/>
                    <a:pt x="2215" y="3211"/>
                  </a:cubicBezTo>
                  <a:cubicBezTo>
                    <a:pt x="1354" y="2262"/>
                    <a:pt x="648" y="1193"/>
                    <a:pt x="111" y="32"/>
                  </a:cubicBezTo>
                  <a:cubicBezTo>
                    <a:pt x="103" y="12"/>
                    <a:pt x="8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8"/>
            <p:cNvSpPr/>
            <p:nvPr/>
          </p:nvSpPr>
          <p:spPr>
            <a:xfrm>
              <a:off x="7160583" y="3024435"/>
              <a:ext cx="14920" cy="18767"/>
            </a:xfrm>
            <a:custGeom>
              <a:avLst/>
              <a:gdLst/>
              <a:ahLst/>
              <a:cxnLst/>
              <a:rect l="l" t="t" r="r" b="b"/>
              <a:pathLst>
                <a:path w="508" h="639" extrusionOk="0">
                  <a:moveTo>
                    <a:pt x="64" y="0"/>
                  </a:moveTo>
                  <a:cubicBezTo>
                    <a:pt x="55" y="0"/>
                    <a:pt x="45" y="3"/>
                    <a:pt x="36" y="9"/>
                  </a:cubicBezTo>
                  <a:cubicBezTo>
                    <a:pt x="9" y="23"/>
                    <a:pt x="1" y="56"/>
                    <a:pt x="16" y="83"/>
                  </a:cubicBezTo>
                  <a:cubicBezTo>
                    <a:pt x="129" y="275"/>
                    <a:pt x="260" y="454"/>
                    <a:pt x="408" y="620"/>
                  </a:cubicBezTo>
                  <a:cubicBezTo>
                    <a:pt x="420" y="632"/>
                    <a:pt x="435" y="638"/>
                    <a:pt x="449" y="638"/>
                  </a:cubicBezTo>
                  <a:cubicBezTo>
                    <a:pt x="462" y="638"/>
                    <a:pt x="476" y="635"/>
                    <a:pt x="485" y="625"/>
                  </a:cubicBezTo>
                  <a:cubicBezTo>
                    <a:pt x="506" y="604"/>
                    <a:pt x="508" y="571"/>
                    <a:pt x="488" y="547"/>
                  </a:cubicBezTo>
                  <a:cubicBezTo>
                    <a:pt x="345" y="387"/>
                    <a:pt x="219" y="212"/>
                    <a:pt x="110" y="27"/>
                  </a:cubicBezTo>
                  <a:cubicBezTo>
                    <a:pt x="101" y="10"/>
                    <a:pt x="8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8"/>
            <p:cNvSpPr/>
            <p:nvPr/>
          </p:nvSpPr>
          <p:spPr>
            <a:xfrm>
              <a:off x="7090565" y="2926251"/>
              <a:ext cx="9487" cy="21235"/>
            </a:xfrm>
            <a:custGeom>
              <a:avLst/>
              <a:gdLst/>
              <a:ahLst/>
              <a:cxnLst/>
              <a:rect l="l" t="t" r="r" b="b"/>
              <a:pathLst>
                <a:path w="323" h="723" extrusionOk="0">
                  <a:moveTo>
                    <a:pt x="61" y="0"/>
                  </a:moveTo>
                  <a:cubicBezTo>
                    <a:pt x="56" y="0"/>
                    <a:pt x="51" y="1"/>
                    <a:pt x="46" y="2"/>
                  </a:cubicBezTo>
                  <a:cubicBezTo>
                    <a:pt x="17" y="11"/>
                    <a:pt x="1" y="42"/>
                    <a:pt x="8" y="70"/>
                  </a:cubicBezTo>
                  <a:cubicBezTo>
                    <a:pt x="64" y="280"/>
                    <a:pt x="130" y="486"/>
                    <a:pt x="209" y="687"/>
                  </a:cubicBezTo>
                  <a:cubicBezTo>
                    <a:pt x="219" y="711"/>
                    <a:pt x="240" y="723"/>
                    <a:pt x="261" y="723"/>
                  </a:cubicBezTo>
                  <a:cubicBezTo>
                    <a:pt x="269" y="723"/>
                    <a:pt x="276" y="721"/>
                    <a:pt x="280" y="718"/>
                  </a:cubicBezTo>
                  <a:cubicBezTo>
                    <a:pt x="308" y="707"/>
                    <a:pt x="323" y="676"/>
                    <a:pt x="313" y="647"/>
                  </a:cubicBezTo>
                  <a:cubicBezTo>
                    <a:pt x="236" y="451"/>
                    <a:pt x="170" y="246"/>
                    <a:pt x="115" y="42"/>
                  </a:cubicBezTo>
                  <a:cubicBezTo>
                    <a:pt x="108" y="16"/>
                    <a:pt x="8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8"/>
            <p:cNvSpPr/>
            <p:nvPr/>
          </p:nvSpPr>
          <p:spPr>
            <a:xfrm>
              <a:off x="7100022" y="3107640"/>
              <a:ext cx="206530" cy="31749"/>
            </a:xfrm>
            <a:custGeom>
              <a:avLst/>
              <a:gdLst/>
              <a:ahLst/>
              <a:cxnLst/>
              <a:rect l="l" t="t" r="r" b="b"/>
              <a:pathLst>
                <a:path w="7032" h="1081" extrusionOk="0">
                  <a:moveTo>
                    <a:pt x="2298" y="1"/>
                  </a:moveTo>
                  <a:cubicBezTo>
                    <a:pt x="1543" y="1"/>
                    <a:pt x="788" y="73"/>
                    <a:pt x="49" y="220"/>
                  </a:cubicBezTo>
                  <a:cubicBezTo>
                    <a:pt x="21" y="226"/>
                    <a:pt x="1" y="255"/>
                    <a:pt x="6" y="284"/>
                  </a:cubicBezTo>
                  <a:cubicBezTo>
                    <a:pt x="11" y="311"/>
                    <a:pt x="34" y="328"/>
                    <a:pt x="60" y="328"/>
                  </a:cubicBezTo>
                  <a:cubicBezTo>
                    <a:pt x="63" y="328"/>
                    <a:pt x="67" y="328"/>
                    <a:pt x="70" y="327"/>
                  </a:cubicBezTo>
                  <a:cubicBezTo>
                    <a:pt x="803" y="182"/>
                    <a:pt x="1551" y="109"/>
                    <a:pt x="2300" y="109"/>
                  </a:cubicBezTo>
                  <a:cubicBezTo>
                    <a:pt x="3893" y="109"/>
                    <a:pt x="5490" y="436"/>
                    <a:pt x="6948" y="1075"/>
                  </a:cubicBezTo>
                  <a:cubicBezTo>
                    <a:pt x="6955" y="1079"/>
                    <a:pt x="6962" y="1081"/>
                    <a:pt x="6969" y="1081"/>
                  </a:cubicBezTo>
                  <a:cubicBezTo>
                    <a:pt x="6990" y="1081"/>
                    <a:pt x="7010" y="1068"/>
                    <a:pt x="7019" y="1048"/>
                  </a:cubicBezTo>
                  <a:cubicBezTo>
                    <a:pt x="7032" y="1019"/>
                    <a:pt x="7019" y="988"/>
                    <a:pt x="6990" y="975"/>
                  </a:cubicBezTo>
                  <a:cubicBezTo>
                    <a:pt x="5519" y="331"/>
                    <a:pt x="3907" y="1"/>
                    <a:pt x="2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8"/>
            <p:cNvSpPr/>
            <p:nvPr/>
          </p:nvSpPr>
          <p:spPr>
            <a:xfrm>
              <a:off x="7154151" y="3124381"/>
              <a:ext cx="97332" cy="13246"/>
            </a:xfrm>
            <a:custGeom>
              <a:avLst/>
              <a:gdLst/>
              <a:ahLst/>
              <a:cxnLst/>
              <a:rect l="l" t="t" r="r" b="b"/>
              <a:pathLst>
                <a:path w="3314" h="451" extrusionOk="0">
                  <a:moveTo>
                    <a:pt x="816" y="1"/>
                  </a:moveTo>
                  <a:cubicBezTo>
                    <a:pt x="562" y="1"/>
                    <a:pt x="307" y="12"/>
                    <a:pt x="52" y="33"/>
                  </a:cubicBezTo>
                  <a:cubicBezTo>
                    <a:pt x="22" y="35"/>
                    <a:pt x="1" y="62"/>
                    <a:pt x="2" y="92"/>
                  </a:cubicBezTo>
                  <a:cubicBezTo>
                    <a:pt x="5" y="119"/>
                    <a:pt x="29" y="142"/>
                    <a:pt x="55" y="142"/>
                  </a:cubicBezTo>
                  <a:cubicBezTo>
                    <a:pt x="57" y="142"/>
                    <a:pt x="60" y="142"/>
                    <a:pt x="62" y="142"/>
                  </a:cubicBezTo>
                  <a:cubicBezTo>
                    <a:pt x="313" y="120"/>
                    <a:pt x="564" y="110"/>
                    <a:pt x="814" y="110"/>
                  </a:cubicBezTo>
                  <a:cubicBezTo>
                    <a:pt x="1632" y="110"/>
                    <a:pt x="2444" y="223"/>
                    <a:pt x="3238" y="448"/>
                  </a:cubicBezTo>
                  <a:cubicBezTo>
                    <a:pt x="3240" y="451"/>
                    <a:pt x="3246" y="451"/>
                    <a:pt x="3252" y="451"/>
                  </a:cubicBezTo>
                  <a:cubicBezTo>
                    <a:pt x="3275" y="451"/>
                    <a:pt x="3297" y="434"/>
                    <a:pt x="3304" y="411"/>
                  </a:cubicBezTo>
                  <a:cubicBezTo>
                    <a:pt x="3313" y="382"/>
                    <a:pt x="3296" y="352"/>
                    <a:pt x="3267" y="342"/>
                  </a:cubicBezTo>
                  <a:cubicBezTo>
                    <a:pt x="2465" y="116"/>
                    <a:pt x="1644"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8"/>
            <p:cNvSpPr/>
            <p:nvPr/>
          </p:nvSpPr>
          <p:spPr>
            <a:xfrm>
              <a:off x="7177823" y="3149023"/>
              <a:ext cx="17945" cy="3495"/>
            </a:xfrm>
            <a:custGeom>
              <a:avLst/>
              <a:gdLst/>
              <a:ahLst/>
              <a:cxnLst/>
              <a:rect l="l" t="t" r="r" b="b"/>
              <a:pathLst>
                <a:path w="611" h="119" extrusionOk="0">
                  <a:moveTo>
                    <a:pt x="58" y="0"/>
                  </a:moveTo>
                  <a:cubicBezTo>
                    <a:pt x="29" y="0"/>
                    <a:pt x="3" y="25"/>
                    <a:pt x="3" y="55"/>
                  </a:cubicBezTo>
                  <a:cubicBezTo>
                    <a:pt x="1" y="85"/>
                    <a:pt x="26" y="110"/>
                    <a:pt x="56" y="110"/>
                  </a:cubicBezTo>
                  <a:lnTo>
                    <a:pt x="553" y="119"/>
                  </a:lnTo>
                  <a:cubicBezTo>
                    <a:pt x="583" y="119"/>
                    <a:pt x="609" y="93"/>
                    <a:pt x="609" y="65"/>
                  </a:cubicBezTo>
                  <a:cubicBezTo>
                    <a:pt x="610" y="35"/>
                    <a:pt x="584" y="9"/>
                    <a:pt x="555" y="9"/>
                  </a:cubicBez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8"/>
            <p:cNvSpPr/>
            <p:nvPr/>
          </p:nvSpPr>
          <p:spPr>
            <a:xfrm>
              <a:off x="7200291" y="3383836"/>
              <a:ext cx="89520" cy="61501"/>
            </a:xfrm>
            <a:custGeom>
              <a:avLst/>
              <a:gdLst/>
              <a:ahLst/>
              <a:cxnLst/>
              <a:rect l="l" t="t" r="r" b="b"/>
              <a:pathLst>
                <a:path w="3048" h="2094" extrusionOk="0">
                  <a:moveTo>
                    <a:pt x="2987" y="0"/>
                  </a:moveTo>
                  <a:cubicBezTo>
                    <a:pt x="2973" y="0"/>
                    <a:pt x="2959" y="5"/>
                    <a:pt x="2948" y="16"/>
                  </a:cubicBezTo>
                  <a:cubicBezTo>
                    <a:pt x="2102" y="846"/>
                    <a:pt x="1123" y="1510"/>
                    <a:pt x="40" y="1989"/>
                  </a:cubicBezTo>
                  <a:cubicBezTo>
                    <a:pt x="12" y="2001"/>
                    <a:pt x="0" y="2034"/>
                    <a:pt x="12" y="2063"/>
                  </a:cubicBezTo>
                  <a:cubicBezTo>
                    <a:pt x="22" y="2081"/>
                    <a:pt x="40" y="2094"/>
                    <a:pt x="62" y="2094"/>
                  </a:cubicBezTo>
                  <a:cubicBezTo>
                    <a:pt x="69" y="2094"/>
                    <a:pt x="76" y="2093"/>
                    <a:pt x="87" y="2088"/>
                  </a:cubicBezTo>
                  <a:cubicBezTo>
                    <a:pt x="1182" y="1604"/>
                    <a:pt x="2169" y="933"/>
                    <a:pt x="3027" y="94"/>
                  </a:cubicBezTo>
                  <a:cubicBezTo>
                    <a:pt x="3048" y="73"/>
                    <a:pt x="3048" y="38"/>
                    <a:pt x="3027" y="16"/>
                  </a:cubicBezTo>
                  <a:cubicBezTo>
                    <a:pt x="3016" y="5"/>
                    <a:pt x="3002"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8"/>
            <p:cNvSpPr/>
            <p:nvPr/>
          </p:nvSpPr>
          <p:spPr>
            <a:xfrm>
              <a:off x="7230601" y="3387331"/>
              <a:ext cx="31543" cy="24553"/>
            </a:xfrm>
            <a:custGeom>
              <a:avLst/>
              <a:gdLst/>
              <a:ahLst/>
              <a:cxnLst/>
              <a:rect l="l" t="t" r="r" b="b"/>
              <a:pathLst>
                <a:path w="1074" h="836" extrusionOk="0">
                  <a:moveTo>
                    <a:pt x="1013" y="0"/>
                  </a:moveTo>
                  <a:cubicBezTo>
                    <a:pt x="1002" y="0"/>
                    <a:pt x="990" y="4"/>
                    <a:pt x="979" y="11"/>
                  </a:cubicBezTo>
                  <a:lnTo>
                    <a:pt x="29" y="737"/>
                  </a:lnTo>
                  <a:cubicBezTo>
                    <a:pt x="4" y="756"/>
                    <a:pt x="1" y="790"/>
                    <a:pt x="18" y="814"/>
                  </a:cubicBezTo>
                  <a:cubicBezTo>
                    <a:pt x="29" y="829"/>
                    <a:pt x="45" y="836"/>
                    <a:pt x="61" y="836"/>
                  </a:cubicBezTo>
                  <a:cubicBezTo>
                    <a:pt x="72" y="836"/>
                    <a:pt x="83" y="831"/>
                    <a:pt x="95" y="826"/>
                  </a:cubicBezTo>
                  <a:lnTo>
                    <a:pt x="1045" y="99"/>
                  </a:lnTo>
                  <a:cubicBezTo>
                    <a:pt x="1070" y="81"/>
                    <a:pt x="1073" y="47"/>
                    <a:pt x="1056" y="22"/>
                  </a:cubicBezTo>
                  <a:cubicBezTo>
                    <a:pt x="1045" y="8"/>
                    <a:pt x="1030"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8"/>
            <p:cNvSpPr/>
            <p:nvPr/>
          </p:nvSpPr>
          <p:spPr>
            <a:xfrm>
              <a:off x="7234154" y="3362454"/>
              <a:ext cx="19795" cy="16506"/>
            </a:xfrm>
            <a:custGeom>
              <a:avLst/>
              <a:gdLst/>
              <a:ahLst/>
              <a:cxnLst/>
              <a:rect l="l" t="t" r="r" b="b"/>
              <a:pathLst>
                <a:path w="674" h="562" extrusionOk="0">
                  <a:moveTo>
                    <a:pt x="613" y="0"/>
                  </a:moveTo>
                  <a:cubicBezTo>
                    <a:pt x="600" y="0"/>
                    <a:pt x="588" y="5"/>
                    <a:pt x="578" y="14"/>
                  </a:cubicBezTo>
                  <a:lnTo>
                    <a:pt x="26" y="465"/>
                  </a:lnTo>
                  <a:cubicBezTo>
                    <a:pt x="4" y="485"/>
                    <a:pt x="1" y="519"/>
                    <a:pt x="19" y="542"/>
                  </a:cubicBezTo>
                  <a:cubicBezTo>
                    <a:pt x="31" y="555"/>
                    <a:pt x="46" y="562"/>
                    <a:pt x="62" y="562"/>
                  </a:cubicBezTo>
                  <a:cubicBezTo>
                    <a:pt x="75" y="562"/>
                    <a:pt x="88" y="558"/>
                    <a:pt x="96" y="549"/>
                  </a:cubicBezTo>
                  <a:lnTo>
                    <a:pt x="646" y="96"/>
                  </a:lnTo>
                  <a:cubicBezTo>
                    <a:pt x="670" y="79"/>
                    <a:pt x="673" y="43"/>
                    <a:pt x="653" y="21"/>
                  </a:cubicBezTo>
                  <a:cubicBezTo>
                    <a:pt x="644" y="7"/>
                    <a:pt x="628" y="0"/>
                    <a:pt x="6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8"/>
            <p:cNvSpPr/>
            <p:nvPr/>
          </p:nvSpPr>
          <p:spPr>
            <a:xfrm>
              <a:off x="7139847" y="3228645"/>
              <a:ext cx="111195" cy="102678"/>
            </a:xfrm>
            <a:custGeom>
              <a:avLst/>
              <a:gdLst/>
              <a:ahLst/>
              <a:cxnLst/>
              <a:rect l="l" t="t" r="r" b="b"/>
              <a:pathLst>
                <a:path w="3786" h="3496" extrusionOk="0">
                  <a:moveTo>
                    <a:pt x="3725" y="1"/>
                  </a:moveTo>
                  <a:cubicBezTo>
                    <a:pt x="3716" y="1"/>
                    <a:pt x="3706" y="3"/>
                    <a:pt x="3697" y="8"/>
                  </a:cubicBezTo>
                  <a:cubicBezTo>
                    <a:pt x="2239" y="844"/>
                    <a:pt x="966" y="2022"/>
                    <a:pt x="18" y="3410"/>
                  </a:cubicBezTo>
                  <a:cubicBezTo>
                    <a:pt x="0" y="3435"/>
                    <a:pt x="8" y="3469"/>
                    <a:pt x="32" y="3487"/>
                  </a:cubicBezTo>
                  <a:cubicBezTo>
                    <a:pt x="40" y="3492"/>
                    <a:pt x="52" y="3496"/>
                    <a:pt x="62" y="3496"/>
                  </a:cubicBezTo>
                  <a:cubicBezTo>
                    <a:pt x="80" y="3496"/>
                    <a:pt x="96" y="3487"/>
                    <a:pt x="109" y="3470"/>
                  </a:cubicBezTo>
                  <a:cubicBezTo>
                    <a:pt x="1049" y="2096"/>
                    <a:pt x="2308" y="930"/>
                    <a:pt x="3753" y="102"/>
                  </a:cubicBezTo>
                  <a:cubicBezTo>
                    <a:pt x="3777" y="88"/>
                    <a:pt x="3786" y="55"/>
                    <a:pt x="3772" y="28"/>
                  </a:cubicBezTo>
                  <a:cubicBezTo>
                    <a:pt x="3761" y="11"/>
                    <a:pt x="3743" y="1"/>
                    <a:pt x="3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8"/>
            <p:cNvSpPr/>
            <p:nvPr/>
          </p:nvSpPr>
          <p:spPr>
            <a:xfrm>
              <a:off x="7177588" y="3273640"/>
              <a:ext cx="38005" cy="33394"/>
            </a:xfrm>
            <a:custGeom>
              <a:avLst/>
              <a:gdLst/>
              <a:ahLst/>
              <a:cxnLst/>
              <a:rect l="l" t="t" r="r" b="b"/>
              <a:pathLst>
                <a:path w="1294" h="1137" extrusionOk="0">
                  <a:moveTo>
                    <a:pt x="1230" y="0"/>
                  </a:moveTo>
                  <a:cubicBezTo>
                    <a:pt x="1220" y="0"/>
                    <a:pt x="1210" y="3"/>
                    <a:pt x="1202" y="8"/>
                  </a:cubicBezTo>
                  <a:cubicBezTo>
                    <a:pt x="756" y="292"/>
                    <a:pt x="357" y="641"/>
                    <a:pt x="20" y="1047"/>
                  </a:cubicBezTo>
                  <a:cubicBezTo>
                    <a:pt x="0" y="1069"/>
                    <a:pt x="4" y="1104"/>
                    <a:pt x="27" y="1124"/>
                  </a:cubicBezTo>
                  <a:cubicBezTo>
                    <a:pt x="37" y="1132"/>
                    <a:pt x="50" y="1136"/>
                    <a:pt x="63" y="1136"/>
                  </a:cubicBezTo>
                  <a:cubicBezTo>
                    <a:pt x="78" y="1136"/>
                    <a:pt x="94" y="1129"/>
                    <a:pt x="101" y="1118"/>
                  </a:cubicBezTo>
                  <a:cubicBezTo>
                    <a:pt x="433" y="719"/>
                    <a:pt x="823" y="379"/>
                    <a:pt x="1259" y="104"/>
                  </a:cubicBezTo>
                  <a:cubicBezTo>
                    <a:pt x="1286" y="85"/>
                    <a:pt x="1293" y="51"/>
                    <a:pt x="1276" y="27"/>
                  </a:cubicBezTo>
                  <a:cubicBezTo>
                    <a:pt x="1266" y="9"/>
                    <a:pt x="1248"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8"/>
            <p:cNvSpPr/>
            <p:nvPr/>
          </p:nvSpPr>
          <p:spPr>
            <a:xfrm>
              <a:off x="7189453" y="3317665"/>
              <a:ext cx="18944" cy="18004"/>
            </a:xfrm>
            <a:custGeom>
              <a:avLst/>
              <a:gdLst/>
              <a:ahLst/>
              <a:cxnLst/>
              <a:rect l="l" t="t" r="r" b="b"/>
              <a:pathLst>
                <a:path w="645" h="613" extrusionOk="0">
                  <a:moveTo>
                    <a:pt x="585" y="1"/>
                  </a:moveTo>
                  <a:cubicBezTo>
                    <a:pt x="570" y="1"/>
                    <a:pt x="556" y="6"/>
                    <a:pt x="544" y="18"/>
                  </a:cubicBezTo>
                  <a:cubicBezTo>
                    <a:pt x="384" y="196"/>
                    <a:pt x="208" y="362"/>
                    <a:pt x="28" y="516"/>
                  </a:cubicBezTo>
                  <a:cubicBezTo>
                    <a:pt x="3" y="536"/>
                    <a:pt x="0" y="569"/>
                    <a:pt x="20" y="593"/>
                  </a:cubicBezTo>
                  <a:cubicBezTo>
                    <a:pt x="32" y="606"/>
                    <a:pt x="46" y="613"/>
                    <a:pt x="63" y="613"/>
                  </a:cubicBezTo>
                  <a:cubicBezTo>
                    <a:pt x="75" y="613"/>
                    <a:pt x="87" y="607"/>
                    <a:pt x="96" y="600"/>
                  </a:cubicBezTo>
                  <a:cubicBezTo>
                    <a:pt x="284" y="443"/>
                    <a:pt x="462" y="273"/>
                    <a:pt x="626" y="92"/>
                  </a:cubicBezTo>
                  <a:cubicBezTo>
                    <a:pt x="644" y="69"/>
                    <a:pt x="644" y="33"/>
                    <a:pt x="621" y="15"/>
                  </a:cubicBezTo>
                  <a:cubicBezTo>
                    <a:pt x="611" y="5"/>
                    <a:pt x="598" y="1"/>
                    <a:pt x="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8"/>
            <p:cNvSpPr/>
            <p:nvPr/>
          </p:nvSpPr>
          <p:spPr>
            <a:xfrm>
              <a:off x="7078288" y="3441988"/>
              <a:ext cx="8517" cy="12365"/>
            </a:xfrm>
            <a:custGeom>
              <a:avLst/>
              <a:gdLst/>
              <a:ahLst/>
              <a:cxnLst/>
              <a:rect l="l" t="t" r="r" b="b"/>
              <a:pathLst>
                <a:path w="290" h="421" extrusionOk="0">
                  <a:moveTo>
                    <a:pt x="226" y="1"/>
                  </a:moveTo>
                  <a:cubicBezTo>
                    <a:pt x="206" y="1"/>
                    <a:pt x="187" y="11"/>
                    <a:pt x="177" y="30"/>
                  </a:cubicBezTo>
                  <a:lnTo>
                    <a:pt x="14" y="342"/>
                  </a:lnTo>
                  <a:cubicBezTo>
                    <a:pt x="0" y="369"/>
                    <a:pt x="12" y="400"/>
                    <a:pt x="39" y="414"/>
                  </a:cubicBezTo>
                  <a:cubicBezTo>
                    <a:pt x="46" y="419"/>
                    <a:pt x="54" y="420"/>
                    <a:pt x="63" y="420"/>
                  </a:cubicBezTo>
                  <a:cubicBezTo>
                    <a:pt x="83" y="420"/>
                    <a:pt x="100" y="410"/>
                    <a:pt x="113" y="392"/>
                  </a:cubicBezTo>
                  <a:lnTo>
                    <a:pt x="275" y="80"/>
                  </a:lnTo>
                  <a:cubicBezTo>
                    <a:pt x="289" y="54"/>
                    <a:pt x="278" y="21"/>
                    <a:pt x="251" y="7"/>
                  </a:cubicBezTo>
                  <a:cubicBezTo>
                    <a:pt x="243" y="3"/>
                    <a:pt x="234"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8"/>
            <p:cNvSpPr/>
            <p:nvPr/>
          </p:nvSpPr>
          <p:spPr>
            <a:xfrm>
              <a:off x="7442300" y="3397728"/>
              <a:ext cx="20882" cy="121739"/>
            </a:xfrm>
            <a:custGeom>
              <a:avLst/>
              <a:gdLst/>
              <a:ahLst/>
              <a:cxnLst/>
              <a:rect l="l" t="t" r="r" b="b"/>
              <a:pathLst>
                <a:path w="711" h="4145" extrusionOk="0">
                  <a:moveTo>
                    <a:pt x="429" y="1"/>
                  </a:moveTo>
                  <a:cubicBezTo>
                    <a:pt x="426" y="1"/>
                    <a:pt x="422" y="1"/>
                    <a:pt x="419" y="2"/>
                  </a:cubicBezTo>
                  <a:cubicBezTo>
                    <a:pt x="388" y="5"/>
                    <a:pt x="369" y="33"/>
                    <a:pt x="373" y="63"/>
                  </a:cubicBezTo>
                  <a:cubicBezTo>
                    <a:pt x="600" y="1406"/>
                    <a:pt x="476" y="2793"/>
                    <a:pt x="10" y="4072"/>
                  </a:cubicBezTo>
                  <a:cubicBezTo>
                    <a:pt x="0" y="4100"/>
                    <a:pt x="15" y="4130"/>
                    <a:pt x="43" y="4142"/>
                  </a:cubicBezTo>
                  <a:cubicBezTo>
                    <a:pt x="50" y="4143"/>
                    <a:pt x="57" y="4144"/>
                    <a:pt x="63" y="4144"/>
                  </a:cubicBezTo>
                  <a:cubicBezTo>
                    <a:pt x="86" y="4144"/>
                    <a:pt x="106" y="4133"/>
                    <a:pt x="113" y="4112"/>
                  </a:cubicBezTo>
                  <a:cubicBezTo>
                    <a:pt x="583" y="2814"/>
                    <a:pt x="711" y="1407"/>
                    <a:pt x="480" y="46"/>
                  </a:cubicBezTo>
                  <a:cubicBezTo>
                    <a:pt x="478" y="19"/>
                    <a:pt x="455" y="1"/>
                    <a:pt x="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8"/>
            <p:cNvSpPr/>
            <p:nvPr/>
          </p:nvSpPr>
          <p:spPr>
            <a:xfrm>
              <a:off x="7436484" y="3436114"/>
              <a:ext cx="5492" cy="27667"/>
            </a:xfrm>
            <a:custGeom>
              <a:avLst/>
              <a:gdLst/>
              <a:ahLst/>
              <a:cxnLst/>
              <a:rect l="l" t="t" r="r" b="b"/>
              <a:pathLst>
                <a:path w="187" h="942" extrusionOk="0">
                  <a:moveTo>
                    <a:pt x="129" y="1"/>
                  </a:moveTo>
                  <a:cubicBezTo>
                    <a:pt x="99" y="1"/>
                    <a:pt x="76" y="25"/>
                    <a:pt x="76" y="56"/>
                  </a:cubicBezTo>
                  <a:cubicBezTo>
                    <a:pt x="77" y="330"/>
                    <a:pt x="54" y="607"/>
                    <a:pt x="6" y="878"/>
                  </a:cubicBezTo>
                  <a:cubicBezTo>
                    <a:pt x="0" y="909"/>
                    <a:pt x="20" y="936"/>
                    <a:pt x="50" y="942"/>
                  </a:cubicBezTo>
                  <a:lnTo>
                    <a:pt x="62" y="942"/>
                  </a:lnTo>
                  <a:cubicBezTo>
                    <a:pt x="87" y="942"/>
                    <a:pt x="111" y="923"/>
                    <a:pt x="113" y="898"/>
                  </a:cubicBezTo>
                  <a:cubicBezTo>
                    <a:pt x="164" y="620"/>
                    <a:pt x="187" y="335"/>
                    <a:pt x="184" y="53"/>
                  </a:cubicBezTo>
                  <a:cubicBezTo>
                    <a:pt x="184" y="25"/>
                    <a:pt x="158"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8"/>
            <p:cNvSpPr/>
            <p:nvPr/>
          </p:nvSpPr>
          <p:spPr>
            <a:xfrm>
              <a:off x="7312249" y="3235312"/>
              <a:ext cx="47139" cy="187381"/>
            </a:xfrm>
            <a:custGeom>
              <a:avLst/>
              <a:gdLst/>
              <a:ahLst/>
              <a:cxnLst/>
              <a:rect l="l" t="t" r="r" b="b"/>
              <a:pathLst>
                <a:path w="1605" h="6380" extrusionOk="0">
                  <a:moveTo>
                    <a:pt x="1542" y="1"/>
                  </a:moveTo>
                  <a:cubicBezTo>
                    <a:pt x="1523" y="1"/>
                    <a:pt x="1504" y="11"/>
                    <a:pt x="1495" y="29"/>
                  </a:cubicBezTo>
                  <a:cubicBezTo>
                    <a:pt x="421" y="1932"/>
                    <a:pt x="1" y="4172"/>
                    <a:pt x="311" y="6332"/>
                  </a:cubicBezTo>
                  <a:cubicBezTo>
                    <a:pt x="314" y="6359"/>
                    <a:pt x="337" y="6379"/>
                    <a:pt x="364" y="6379"/>
                  </a:cubicBezTo>
                  <a:lnTo>
                    <a:pt x="372" y="6378"/>
                  </a:lnTo>
                  <a:cubicBezTo>
                    <a:pt x="402" y="6373"/>
                    <a:pt x="422" y="6346"/>
                    <a:pt x="419" y="6316"/>
                  </a:cubicBezTo>
                  <a:cubicBezTo>
                    <a:pt x="113" y="4177"/>
                    <a:pt x="529" y="1963"/>
                    <a:pt x="1590" y="82"/>
                  </a:cubicBezTo>
                  <a:cubicBezTo>
                    <a:pt x="1604" y="55"/>
                    <a:pt x="1596" y="22"/>
                    <a:pt x="1569" y="8"/>
                  </a:cubicBezTo>
                  <a:cubicBezTo>
                    <a:pt x="1560" y="3"/>
                    <a:pt x="1551" y="1"/>
                    <a:pt x="1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8"/>
            <p:cNvSpPr/>
            <p:nvPr/>
          </p:nvSpPr>
          <p:spPr>
            <a:xfrm>
              <a:off x="7336568" y="3258602"/>
              <a:ext cx="25405" cy="77948"/>
            </a:xfrm>
            <a:custGeom>
              <a:avLst/>
              <a:gdLst/>
              <a:ahLst/>
              <a:cxnLst/>
              <a:rect l="l" t="t" r="r" b="b"/>
              <a:pathLst>
                <a:path w="865" h="2654" extrusionOk="0">
                  <a:moveTo>
                    <a:pt x="801" y="1"/>
                  </a:moveTo>
                  <a:cubicBezTo>
                    <a:pt x="782" y="1"/>
                    <a:pt x="763" y="11"/>
                    <a:pt x="753" y="29"/>
                  </a:cubicBezTo>
                  <a:cubicBezTo>
                    <a:pt x="316" y="812"/>
                    <a:pt x="56" y="1700"/>
                    <a:pt x="3" y="2595"/>
                  </a:cubicBezTo>
                  <a:cubicBezTo>
                    <a:pt x="0" y="2625"/>
                    <a:pt x="24" y="2651"/>
                    <a:pt x="54" y="2654"/>
                  </a:cubicBezTo>
                  <a:lnTo>
                    <a:pt x="57" y="2654"/>
                  </a:lnTo>
                  <a:cubicBezTo>
                    <a:pt x="86" y="2654"/>
                    <a:pt x="111" y="2631"/>
                    <a:pt x="111" y="2601"/>
                  </a:cubicBezTo>
                  <a:cubicBezTo>
                    <a:pt x="162" y="1722"/>
                    <a:pt x="419" y="852"/>
                    <a:pt x="850" y="83"/>
                  </a:cubicBezTo>
                  <a:cubicBezTo>
                    <a:pt x="865" y="56"/>
                    <a:pt x="855" y="22"/>
                    <a:pt x="829" y="8"/>
                  </a:cubicBezTo>
                  <a:cubicBezTo>
                    <a:pt x="820" y="3"/>
                    <a:pt x="811" y="1"/>
                    <a:pt x="8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8"/>
            <p:cNvSpPr/>
            <p:nvPr/>
          </p:nvSpPr>
          <p:spPr>
            <a:xfrm>
              <a:off x="7361033" y="3299368"/>
              <a:ext cx="7137" cy="22086"/>
            </a:xfrm>
            <a:custGeom>
              <a:avLst/>
              <a:gdLst/>
              <a:ahLst/>
              <a:cxnLst/>
              <a:rect l="l" t="t" r="r" b="b"/>
              <a:pathLst>
                <a:path w="243" h="752" extrusionOk="0">
                  <a:moveTo>
                    <a:pt x="187" y="1"/>
                  </a:moveTo>
                  <a:cubicBezTo>
                    <a:pt x="160" y="1"/>
                    <a:pt x="135" y="20"/>
                    <a:pt x="131" y="48"/>
                  </a:cubicBezTo>
                  <a:cubicBezTo>
                    <a:pt x="98" y="260"/>
                    <a:pt x="56" y="474"/>
                    <a:pt x="7" y="683"/>
                  </a:cubicBezTo>
                  <a:cubicBezTo>
                    <a:pt x="0" y="713"/>
                    <a:pt x="19" y="742"/>
                    <a:pt x="49" y="749"/>
                  </a:cubicBezTo>
                  <a:cubicBezTo>
                    <a:pt x="53" y="752"/>
                    <a:pt x="57" y="752"/>
                    <a:pt x="61" y="752"/>
                  </a:cubicBezTo>
                  <a:cubicBezTo>
                    <a:pt x="86" y="752"/>
                    <a:pt x="107" y="733"/>
                    <a:pt x="114" y="709"/>
                  </a:cubicBezTo>
                  <a:cubicBezTo>
                    <a:pt x="164" y="495"/>
                    <a:pt x="205" y="279"/>
                    <a:pt x="239" y="64"/>
                  </a:cubicBezTo>
                  <a:cubicBezTo>
                    <a:pt x="242" y="34"/>
                    <a:pt x="224" y="7"/>
                    <a:pt x="192" y="1"/>
                  </a:cubicBezTo>
                  <a:cubicBezTo>
                    <a:pt x="191" y="1"/>
                    <a:pt x="189"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8"/>
            <p:cNvSpPr/>
            <p:nvPr/>
          </p:nvSpPr>
          <p:spPr>
            <a:xfrm>
              <a:off x="7420507" y="3268235"/>
              <a:ext cx="121562" cy="145793"/>
            </a:xfrm>
            <a:custGeom>
              <a:avLst/>
              <a:gdLst/>
              <a:ahLst/>
              <a:cxnLst/>
              <a:rect l="l" t="t" r="r" b="b"/>
              <a:pathLst>
                <a:path w="4139" h="4964" extrusionOk="0">
                  <a:moveTo>
                    <a:pt x="62" y="0"/>
                  </a:moveTo>
                  <a:cubicBezTo>
                    <a:pt x="54" y="0"/>
                    <a:pt x="47" y="2"/>
                    <a:pt x="40" y="4"/>
                  </a:cubicBezTo>
                  <a:cubicBezTo>
                    <a:pt x="12" y="14"/>
                    <a:pt x="0" y="47"/>
                    <a:pt x="10" y="76"/>
                  </a:cubicBezTo>
                  <a:cubicBezTo>
                    <a:pt x="826" y="2050"/>
                    <a:pt x="2259" y="3783"/>
                    <a:pt x="4046" y="4955"/>
                  </a:cubicBezTo>
                  <a:cubicBezTo>
                    <a:pt x="4055" y="4960"/>
                    <a:pt x="4066" y="4963"/>
                    <a:pt x="4076" y="4963"/>
                  </a:cubicBezTo>
                  <a:cubicBezTo>
                    <a:pt x="4095" y="4963"/>
                    <a:pt x="4112" y="4955"/>
                    <a:pt x="4123" y="4940"/>
                  </a:cubicBezTo>
                  <a:cubicBezTo>
                    <a:pt x="4139" y="4913"/>
                    <a:pt x="4132" y="4879"/>
                    <a:pt x="4106" y="4864"/>
                  </a:cubicBezTo>
                  <a:cubicBezTo>
                    <a:pt x="2337" y="3704"/>
                    <a:pt x="919" y="1988"/>
                    <a:pt x="111" y="34"/>
                  </a:cubicBezTo>
                  <a:cubicBezTo>
                    <a:pt x="104" y="13"/>
                    <a:pt x="8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8"/>
            <p:cNvSpPr/>
            <p:nvPr/>
          </p:nvSpPr>
          <p:spPr>
            <a:xfrm>
              <a:off x="7463417" y="3313965"/>
              <a:ext cx="50928" cy="53307"/>
            </a:xfrm>
            <a:custGeom>
              <a:avLst/>
              <a:gdLst/>
              <a:ahLst/>
              <a:cxnLst/>
              <a:rect l="l" t="t" r="r" b="b"/>
              <a:pathLst>
                <a:path w="1734" h="1815" extrusionOk="0">
                  <a:moveTo>
                    <a:pt x="62" y="0"/>
                  </a:moveTo>
                  <a:cubicBezTo>
                    <a:pt x="51" y="0"/>
                    <a:pt x="41" y="3"/>
                    <a:pt x="32" y="8"/>
                  </a:cubicBezTo>
                  <a:cubicBezTo>
                    <a:pt x="8" y="25"/>
                    <a:pt x="0" y="60"/>
                    <a:pt x="16" y="85"/>
                  </a:cubicBezTo>
                  <a:cubicBezTo>
                    <a:pt x="449" y="752"/>
                    <a:pt x="996" y="1331"/>
                    <a:pt x="1638" y="1803"/>
                  </a:cubicBezTo>
                  <a:cubicBezTo>
                    <a:pt x="1647" y="1810"/>
                    <a:pt x="1660" y="1814"/>
                    <a:pt x="1670" y="1814"/>
                  </a:cubicBezTo>
                  <a:cubicBezTo>
                    <a:pt x="1688" y="1814"/>
                    <a:pt x="1704" y="1807"/>
                    <a:pt x="1717" y="1790"/>
                  </a:cubicBezTo>
                  <a:cubicBezTo>
                    <a:pt x="1734" y="1766"/>
                    <a:pt x="1729" y="1732"/>
                    <a:pt x="1704" y="1713"/>
                  </a:cubicBezTo>
                  <a:cubicBezTo>
                    <a:pt x="1071" y="1250"/>
                    <a:pt x="535" y="681"/>
                    <a:pt x="109" y="24"/>
                  </a:cubicBezTo>
                  <a:cubicBezTo>
                    <a:pt x="98" y="8"/>
                    <a:pt x="80"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8"/>
            <p:cNvSpPr/>
            <p:nvPr/>
          </p:nvSpPr>
          <p:spPr>
            <a:xfrm>
              <a:off x="7493961" y="3315932"/>
              <a:ext cx="11484" cy="11895"/>
            </a:xfrm>
            <a:custGeom>
              <a:avLst/>
              <a:gdLst/>
              <a:ahLst/>
              <a:cxnLst/>
              <a:rect l="l" t="t" r="r" b="b"/>
              <a:pathLst>
                <a:path w="391" h="405" extrusionOk="0">
                  <a:moveTo>
                    <a:pt x="61" y="0"/>
                  </a:moveTo>
                  <a:cubicBezTo>
                    <a:pt x="50" y="0"/>
                    <a:pt x="38" y="4"/>
                    <a:pt x="29" y="11"/>
                  </a:cubicBezTo>
                  <a:cubicBezTo>
                    <a:pt x="6" y="28"/>
                    <a:pt x="0" y="62"/>
                    <a:pt x="17" y="88"/>
                  </a:cubicBezTo>
                  <a:cubicBezTo>
                    <a:pt x="98" y="196"/>
                    <a:pt x="191" y="299"/>
                    <a:pt x="292" y="390"/>
                  </a:cubicBezTo>
                  <a:cubicBezTo>
                    <a:pt x="302" y="398"/>
                    <a:pt x="316" y="404"/>
                    <a:pt x="329" y="404"/>
                  </a:cubicBezTo>
                  <a:cubicBezTo>
                    <a:pt x="343" y="404"/>
                    <a:pt x="358" y="398"/>
                    <a:pt x="369" y="387"/>
                  </a:cubicBezTo>
                  <a:cubicBezTo>
                    <a:pt x="390" y="363"/>
                    <a:pt x="387" y="327"/>
                    <a:pt x="365" y="309"/>
                  </a:cubicBezTo>
                  <a:cubicBezTo>
                    <a:pt x="269" y="223"/>
                    <a:pt x="181" y="125"/>
                    <a:pt x="105" y="21"/>
                  </a:cubicBezTo>
                  <a:cubicBezTo>
                    <a:pt x="94"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8"/>
            <p:cNvSpPr/>
            <p:nvPr/>
          </p:nvSpPr>
          <p:spPr>
            <a:xfrm>
              <a:off x="7602865" y="3292025"/>
              <a:ext cx="79387" cy="115042"/>
            </a:xfrm>
            <a:custGeom>
              <a:avLst/>
              <a:gdLst/>
              <a:ahLst/>
              <a:cxnLst/>
              <a:rect l="l" t="t" r="r" b="b"/>
              <a:pathLst>
                <a:path w="2703" h="3917" extrusionOk="0">
                  <a:moveTo>
                    <a:pt x="61" y="0"/>
                  </a:moveTo>
                  <a:cubicBezTo>
                    <a:pt x="45" y="0"/>
                    <a:pt x="29" y="7"/>
                    <a:pt x="18" y="20"/>
                  </a:cubicBezTo>
                  <a:cubicBezTo>
                    <a:pt x="0" y="43"/>
                    <a:pt x="3" y="77"/>
                    <a:pt x="26" y="97"/>
                  </a:cubicBezTo>
                  <a:cubicBezTo>
                    <a:pt x="1221" y="1066"/>
                    <a:pt x="2132" y="2409"/>
                    <a:pt x="2590" y="3878"/>
                  </a:cubicBezTo>
                  <a:cubicBezTo>
                    <a:pt x="2597" y="3903"/>
                    <a:pt x="2618" y="3917"/>
                    <a:pt x="2642" y="3917"/>
                  </a:cubicBezTo>
                  <a:cubicBezTo>
                    <a:pt x="2647" y="3917"/>
                    <a:pt x="2652" y="3917"/>
                    <a:pt x="2658" y="3914"/>
                  </a:cubicBezTo>
                  <a:cubicBezTo>
                    <a:pt x="2686" y="3904"/>
                    <a:pt x="2702" y="3874"/>
                    <a:pt x="2694" y="3846"/>
                  </a:cubicBezTo>
                  <a:cubicBezTo>
                    <a:pt x="2229" y="2356"/>
                    <a:pt x="1305" y="995"/>
                    <a:pt x="94" y="12"/>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8"/>
            <p:cNvSpPr/>
            <p:nvPr/>
          </p:nvSpPr>
          <p:spPr>
            <a:xfrm>
              <a:off x="7618226" y="3339634"/>
              <a:ext cx="21558" cy="24201"/>
            </a:xfrm>
            <a:custGeom>
              <a:avLst/>
              <a:gdLst/>
              <a:ahLst/>
              <a:cxnLst/>
              <a:rect l="l" t="t" r="r" b="b"/>
              <a:pathLst>
                <a:path w="734" h="824" extrusionOk="0">
                  <a:moveTo>
                    <a:pt x="60" y="0"/>
                  </a:moveTo>
                  <a:cubicBezTo>
                    <a:pt x="45" y="0"/>
                    <a:pt x="31" y="7"/>
                    <a:pt x="20" y="19"/>
                  </a:cubicBezTo>
                  <a:cubicBezTo>
                    <a:pt x="0" y="40"/>
                    <a:pt x="2" y="76"/>
                    <a:pt x="26" y="96"/>
                  </a:cubicBezTo>
                  <a:cubicBezTo>
                    <a:pt x="258" y="299"/>
                    <a:pt x="462" y="536"/>
                    <a:pt x="625" y="799"/>
                  </a:cubicBezTo>
                  <a:cubicBezTo>
                    <a:pt x="635" y="815"/>
                    <a:pt x="654" y="823"/>
                    <a:pt x="671" y="823"/>
                  </a:cubicBezTo>
                  <a:cubicBezTo>
                    <a:pt x="682" y="823"/>
                    <a:pt x="692" y="820"/>
                    <a:pt x="699" y="816"/>
                  </a:cubicBezTo>
                  <a:cubicBezTo>
                    <a:pt x="726" y="801"/>
                    <a:pt x="734" y="766"/>
                    <a:pt x="718" y="742"/>
                  </a:cubicBezTo>
                  <a:cubicBezTo>
                    <a:pt x="547" y="470"/>
                    <a:pt x="339" y="224"/>
                    <a:pt x="97" y="14"/>
                  </a:cubicBez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8"/>
            <p:cNvSpPr/>
            <p:nvPr/>
          </p:nvSpPr>
          <p:spPr>
            <a:xfrm>
              <a:off x="7529881" y="3222125"/>
              <a:ext cx="233668" cy="27255"/>
            </a:xfrm>
            <a:custGeom>
              <a:avLst/>
              <a:gdLst/>
              <a:ahLst/>
              <a:cxnLst/>
              <a:rect l="l" t="t" r="r" b="b"/>
              <a:pathLst>
                <a:path w="7956" h="928" extrusionOk="0">
                  <a:moveTo>
                    <a:pt x="7893" y="1"/>
                  </a:moveTo>
                  <a:cubicBezTo>
                    <a:pt x="7888" y="1"/>
                    <a:pt x="7883" y="1"/>
                    <a:pt x="7879" y="2"/>
                  </a:cubicBezTo>
                  <a:cubicBezTo>
                    <a:pt x="7632" y="71"/>
                    <a:pt x="7389" y="153"/>
                    <a:pt x="7154" y="234"/>
                  </a:cubicBezTo>
                  <a:cubicBezTo>
                    <a:pt x="6983" y="293"/>
                    <a:pt x="6812" y="351"/>
                    <a:pt x="6640" y="405"/>
                  </a:cubicBezTo>
                  <a:cubicBezTo>
                    <a:pt x="5742" y="681"/>
                    <a:pt x="4772" y="819"/>
                    <a:pt x="3716" y="819"/>
                  </a:cubicBezTo>
                  <a:cubicBezTo>
                    <a:pt x="2604" y="819"/>
                    <a:pt x="1395" y="666"/>
                    <a:pt x="73" y="360"/>
                  </a:cubicBezTo>
                  <a:cubicBezTo>
                    <a:pt x="69" y="359"/>
                    <a:pt x="65" y="358"/>
                    <a:pt x="61" y="358"/>
                  </a:cubicBezTo>
                  <a:cubicBezTo>
                    <a:pt x="37" y="358"/>
                    <a:pt x="14" y="376"/>
                    <a:pt x="8" y="401"/>
                  </a:cubicBezTo>
                  <a:cubicBezTo>
                    <a:pt x="0" y="431"/>
                    <a:pt x="17" y="459"/>
                    <a:pt x="47" y="467"/>
                  </a:cubicBezTo>
                  <a:cubicBezTo>
                    <a:pt x="1378" y="776"/>
                    <a:pt x="2595" y="928"/>
                    <a:pt x="3717" y="928"/>
                  </a:cubicBezTo>
                  <a:cubicBezTo>
                    <a:pt x="4783" y="928"/>
                    <a:pt x="5764" y="787"/>
                    <a:pt x="6670" y="509"/>
                  </a:cubicBezTo>
                  <a:cubicBezTo>
                    <a:pt x="6845" y="457"/>
                    <a:pt x="7016" y="398"/>
                    <a:pt x="7188" y="338"/>
                  </a:cubicBezTo>
                  <a:cubicBezTo>
                    <a:pt x="7423" y="259"/>
                    <a:pt x="7665" y="175"/>
                    <a:pt x="7907" y="109"/>
                  </a:cubicBezTo>
                  <a:cubicBezTo>
                    <a:pt x="7937" y="101"/>
                    <a:pt x="7956" y="71"/>
                    <a:pt x="7947" y="42"/>
                  </a:cubicBezTo>
                  <a:cubicBezTo>
                    <a:pt x="7939" y="16"/>
                    <a:pt x="7917" y="1"/>
                    <a:pt x="7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8"/>
            <p:cNvSpPr/>
            <p:nvPr/>
          </p:nvSpPr>
          <p:spPr>
            <a:xfrm>
              <a:off x="7573554" y="3221478"/>
              <a:ext cx="123148" cy="10426"/>
            </a:xfrm>
            <a:custGeom>
              <a:avLst/>
              <a:gdLst/>
              <a:ahLst/>
              <a:cxnLst/>
              <a:rect l="l" t="t" r="r" b="b"/>
              <a:pathLst>
                <a:path w="4193" h="355" extrusionOk="0">
                  <a:moveTo>
                    <a:pt x="59" y="1"/>
                  </a:moveTo>
                  <a:cubicBezTo>
                    <a:pt x="34" y="1"/>
                    <a:pt x="10" y="20"/>
                    <a:pt x="4" y="47"/>
                  </a:cubicBezTo>
                  <a:cubicBezTo>
                    <a:pt x="0" y="77"/>
                    <a:pt x="20" y="104"/>
                    <a:pt x="51" y="110"/>
                  </a:cubicBezTo>
                  <a:cubicBezTo>
                    <a:pt x="843" y="228"/>
                    <a:pt x="1701" y="355"/>
                    <a:pt x="2561" y="355"/>
                  </a:cubicBezTo>
                  <a:cubicBezTo>
                    <a:pt x="3095" y="355"/>
                    <a:pt x="3629" y="306"/>
                    <a:pt x="4147" y="174"/>
                  </a:cubicBezTo>
                  <a:cubicBezTo>
                    <a:pt x="4176" y="167"/>
                    <a:pt x="4193" y="137"/>
                    <a:pt x="4186" y="108"/>
                  </a:cubicBezTo>
                  <a:cubicBezTo>
                    <a:pt x="4180" y="84"/>
                    <a:pt x="4159" y="66"/>
                    <a:pt x="4134" y="66"/>
                  </a:cubicBezTo>
                  <a:cubicBezTo>
                    <a:pt x="4130" y="66"/>
                    <a:pt x="4125" y="67"/>
                    <a:pt x="4120" y="68"/>
                  </a:cubicBezTo>
                  <a:cubicBezTo>
                    <a:pt x="3612" y="196"/>
                    <a:pt x="3087" y="245"/>
                    <a:pt x="2562" y="245"/>
                  </a:cubicBezTo>
                  <a:cubicBezTo>
                    <a:pt x="1710" y="245"/>
                    <a:pt x="856" y="118"/>
                    <a:pt x="67" y="1"/>
                  </a:cubicBezTo>
                  <a:cubicBezTo>
                    <a:pt x="65" y="1"/>
                    <a:pt x="6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8"/>
            <p:cNvSpPr/>
            <p:nvPr/>
          </p:nvSpPr>
          <p:spPr>
            <a:xfrm>
              <a:off x="7616963" y="3213167"/>
              <a:ext cx="35655" cy="4435"/>
            </a:xfrm>
            <a:custGeom>
              <a:avLst/>
              <a:gdLst/>
              <a:ahLst/>
              <a:cxnLst/>
              <a:rect l="l" t="t" r="r" b="b"/>
              <a:pathLst>
                <a:path w="1214" h="151" extrusionOk="0">
                  <a:moveTo>
                    <a:pt x="60" y="1"/>
                  </a:moveTo>
                  <a:cubicBezTo>
                    <a:pt x="31" y="1"/>
                    <a:pt x="9" y="20"/>
                    <a:pt x="6" y="48"/>
                  </a:cubicBezTo>
                  <a:cubicBezTo>
                    <a:pt x="0" y="78"/>
                    <a:pt x="22" y="106"/>
                    <a:pt x="52" y="109"/>
                  </a:cubicBezTo>
                  <a:cubicBezTo>
                    <a:pt x="251" y="136"/>
                    <a:pt x="453" y="151"/>
                    <a:pt x="654" y="151"/>
                  </a:cubicBezTo>
                  <a:cubicBezTo>
                    <a:pt x="824" y="151"/>
                    <a:pt x="994" y="142"/>
                    <a:pt x="1163" y="121"/>
                  </a:cubicBezTo>
                  <a:cubicBezTo>
                    <a:pt x="1192" y="116"/>
                    <a:pt x="1214" y="89"/>
                    <a:pt x="1211" y="59"/>
                  </a:cubicBezTo>
                  <a:cubicBezTo>
                    <a:pt x="1208" y="32"/>
                    <a:pt x="1185" y="12"/>
                    <a:pt x="1159" y="12"/>
                  </a:cubicBezTo>
                  <a:cubicBezTo>
                    <a:pt x="1156" y="12"/>
                    <a:pt x="1154" y="12"/>
                    <a:pt x="1151" y="12"/>
                  </a:cubicBezTo>
                  <a:cubicBezTo>
                    <a:pt x="986" y="31"/>
                    <a:pt x="819" y="40"/>
                    <a:pt x="653" y="40"/>
                  </a:cubicBezTo>
                  <a:cubicBezTo>
                    <a:pt x="457" y="40"/>
                    <a:pt x="262" y="27"/>
                    <a:pt x="69" y="1"/>
                  </a:cubicBezTo>
                  <a:cubicBezTo>
                    <a:pt x="66" y="1"/>
                    <a:pt x="6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8"/>
            <p:cNvSpPr/>
            <p:nvPr/>
          </p:nvSpPr>
          <p:spPr>
            <a:xfrm>
              <a:off x="7631354" y="3098741"/>
              <a:ext cx="36742" cy="7108"/>
            </a:xfrm>
            <a:custGeom>
              <a:avLst/>
              <a:gdLst/>
              <a:ahLst/>
              <a:cxnLst/>
              <a:rect l="l" t="t" r="r" b="b"/>
              <a:pathLst>
                <a:path w="1251" h="242" extrusionOk="0">
                  <a:moveTo>
                    <a:pt x="59" y="1"/>
                  </a:moveTo>
                  <a:cubicBezTo>
                    <a:pt x="33" y="1"/>
                    <a:pt x="6" y="22"/>
                    <a:pt x="2" y="51"/>
                  </a:cubicBezTo>
                  <a:cubicBezTo>
                    <a:pt x="0" y="80"/>
                    <a:pt x="22" y="108"/>
                    <a:pt x="52" y="110"/>
                  </a:cubicBezTo>
                  <a:cubicBezTo>
                    <a:pt x="429" y="146"/>
                    <a:pt x="809" y="190"/>
                    <a:pt x="1185" y="241"/>
                  </a:cubicBezTo>
                  <a:lnTo>
                    <a:pt x="1192" y="241"/>
                  </a:lnTo>
                  <a:cubicBezTo>
                    <a:pt x="1219" y="241"/>
                    <a:pt x="1245" y="221"/>
                    <a:pt x="1246" y="193"/>
                  </a:cubicBezTo>
                  <a:cubicBezTo>
                    <a:pt x="1251" y="163"/>
                    <a:pt x="1229" y="135"/>
                    <a:pt x="1199" y="130"/>
                  </a:cubicBezTo>
                  <a:cubicBezTo>
                    <a:pt x="825" y="80"/>
                    <a:pt x="442" y="36"/>
                    <a:pt x="62" y="1"/>
                  </a:cubicBezTo>
                  <a:cubicBezTo>
                    <a:pt x="61" y="1"/>
                    <a:pt x="60"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8"/>
            <p:cNvSpPr/>
            <p:nvPr/>
          </p:nvSpPr>
          <p:spPr>
            <a:xfrm>
              <a:off x="7628241" y="3111106"/>
              <a:ext cx="12952" cy="4024"/>
            </a:xfrm>
            <a:custGeom>
              <a:avLst/>
              <a:gdLst/>
              <a:ahLst/>
              <a:cxnLst/>
              <a:rect l="l" t="t" r="r" b="b"/>
              <a:pathLst>
                <a:path w="441" h="137" extrusionOk="0">
                  <a:moveTo>
                    <a:pt x="59" y="1"/>
                  </a:moveTo>
                  <a:cubicBezTo>
                    <a:pt x="31" y="1"/>
                    <a:pt x="7" y="23"/>
                    <a:pt x="5" y="51"/>
                  </a:cubicBezTo>
                  <a:cubicBezTo>
                    <a:pt x="1" y="81"/>
                    <a:pt x="24" y="108"/>
                    <a:pt x="55" y="109"/>
                  </a:cubicBezTo>
                  <a:lnTo>
                    <a:pt x="378" y="137"/>
                  </a:lnTo>
                  <a:lnTo>
                    <a:pt x="384" y="137"/>
                  </a:lnTo>
                  <a:cubicBezTo>
                    <a:pt x="413" y="137"/>
                    <a:pt x="435" y="115"/>
                    <a:pt x="437" y="87"/>
                  </a:cubicBezTo>
                  <a:cubicBezTo>
                    <a:pt x="441" y="57"/>
                    <a:pt x="417" y="30"/>
                    <a:pt x="387" y="28"/>
                  </a:cubicBezTo>
                  <a:lnTo>
                    <a:pt x="64" y="1"/>
                  </a:lnTo>
                  <a:cubicBezTo>
                    <a:pt x="62" y="1"/>
                    <a:pt x="60"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8"/>
            <p:cNvSpPr/>
            <p:nvPr/>
          </p:nvSpPr>
          <p:spPr>
            <a:xfrm>
              <a:off x="6252345" y="1777796"/>
              <a:ext cx="166440" cy="178628"/>
            </a:xfrm>
            <a:custGeom>
              <a:avLst/>
              <a:gdLst/>
              <a:ahLst/>
              <a:cxnLst/>
              <a:rect l="l" t="t" r="r" b="b"/>
              <a:pathLst>
                <a:path w="5667" h="6082" extrusionOk="0">
                  <a:moveTo>
                    <a:pt x="1534" y="0"/>
                  </a:moveTo>
                  <a:cubicBezTo>
                    <a:pt x="1497" y="0"/>
                    <a:pt x="1460" y="1"/>
                    <a:pt x="1423" y="3"/>
                  </a:cubicBezTo>
                  <a:cubicBezTo>
                    <a:pt x="1337" y="6"/>
                    <a:pt x="1253" y="14"/>
                    <a:pt x="1171" y="29"/>
                  </a:cubicBezTo>
                  <a:cubicBezTo>
                    <a:pt x="647" y="118"/>
                    <a:pt x="278" y="405"/>
                    <a:pt x="113" y="839"/>
                  </a:cubicBezTo>
                  <a:cubicBezTo>
                    <a:pt x="57" y="979"/>
                    <a:pt x="24" y="1132"/>
                    <a:pt x="14" y="1300"/>
                  </a:cubicBezTo>
                  <a:cubicBezTo>
                    <a:pt x="0" y="1577"/>
                    <a:pt x="46" y="1876"/>
                    <a:pt x="152" y="2175"/>
                  </a:cubicBezTo>
                  <a:cubicBezTo>
                    <a:pt x="152" y="2176"/>
                    <a:pt x="155" y="2176"/>
                    <a:pt x="155" y="2178"/>
                  </a:cubicBezTo>
                  <a:cubicBezTo>
                    <a:pt x="461" y="3031"/>
                    <a:pt x="1249" y="3881"/>
                    <a:pt x="2427" y="4233"/>
                  </a:cubicBezTo>
                  <a:cubicBezTo>
                    <a:pt x="3459" y="4540"/>
                    <a:pt x="4282" y="5103"/>
                    <a:pt x="4821" y="5553"/>
                  </a:cubicBezTo>
                  <a:lnTo>
                    <a:pt x="4822" y="5554"/>
                  </a:lnTo>
                  <a:cubicBezTo>
                    <a:pt x="5066" y="5759"/>
                    <a:pt x="5251" y="5943"/>
                    <a:pt x="5372" y="6070"/>
                  </a:cubicBezTo>
                  <a:cubicBezTo>
                    <a:pt x="5379" y="6078"/>
                    <a:pt x="5390" y="6081"/>
                    <a:pt x="5400" y="6081"/>
                  </a:cubicBezTo>
                  <a:cubicBezTo>
                    <a:pt x="5406" y="6081"/>
                    <a:pt x="5413" y="6080"/>
                    <a:pt x="5417" y="6077"/>
                  </a:cubicBezTo>
                  <a:cubicBezTo>
                    <a:pt x="5429" y="6067"/>
                    <a:pt x="5436" y="6056"/>
                    <a:pt x="5436" y="6041"/>
                  </a:cubicBezTo>
                  <a:cubicBezTo>
                    <a:pt x="5437" y="6044"/>
                    <a:pt x="5437" y="6048"/>
                    <a:pt x="5440" y="6053"/>
                  </a:cubicBezTo>
                  <a:cubicBezTo>
                    <a:pt x="5444" y="6070"/>
                    <a:pt x="5462" y="6080"/>
                    <a:pt x="5479" y="6080"/>
                  </a:cubicBezTo>
                  <a:lnTo>
                    <a:pt x="5484" y="6080"/>
                  </a:lnTo>
                  <a:cubicBezTo>
                    <a:pt x="5504" y="6077"/>
                    <a:pt x="5516" y="6057"/>
                    <a:pt x="5513" y="6038"/>
                  </a:cubicBezTo>
                  <a:cubicBezTo>
                    <a:pt x="5490" y="5881"/>
                    <a:pt x="5462" y="5726"/>
                    <a:pt x="5429" y="5573"/>
                  </a:cubicBezTo>
                  <a:lnTo>
                    <a:pt x="5429" y="5573"/>
                  </a:lnTo>
                  <a:cubicBezTo>
                    <a:pt x="5443" y="5639"/>
                    <a:pt x="5459" y="5707"/>
                    <a:pt x="5471" y="5774"/>
                  </a:cubicBezTo>
                  <a:cubicBezTo>
                    <a:pt x="5475" y="5792"/>
                    <a:pt x="5489" y="5804"/>
                    <a:pt x="5506" y="5804"/>
                  </a:cubicBezTo>
                  <a:cubicBezTo>
                    <a:pt x="5508" y="5804"/>
                    <a:pt x="5510" y="5804"/>
                    <a:pt x="5511" y="5803"/>
                  </a:cubicBezTo>
                  <a:cubicBezTo>
                    <a:pt x="5516" y="5803"/>
                    <a:pt x="5526" y="5802"/>
                    <a:pt x="5528" y="5796"/>
                  </a:cubicBezTo>
                  <a:cubicBezTo>
                    <a:pt x="5540" y="5792"/>
                    <a:pt x="5547" y="5781"/>
                    <a:pt x="5547" y="5768"/>
                  </a:cubicBezTo>
                  <a:cubicBezTo>
                    <a:pt x="5667" y="3945"/>
                    <a:pt x="5057" y="2240"/>
                    <a:pt x="3881" y="1097"/>
                  </a:cubicBezTo>
                  <a:cubicBezTo>
                    <a:pt x="3159" y="394"/>
                    <a:pt x="2311"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8"/>
            <p:cNvSpPr/>
            <p:nvPr/>
          </p:nvSpPr>
          <p:spPr>
            <a:xfrm>
              <a:off x="6246529" y="1773420"/>
              <a:ext cx="180009" cy="192579"/>
            </a:xfrm>
            <a:custGeom>
              <a:avLst/>
              <a:gdLst/>
              <a:ahLst/>
              <a:cxnLst/>
              <a:rect l="l" t="t" r="r" b="b"/>
              <a:pathLst>
                <a:path w="6129" h="6557" extrusionOk="0">
                  <a:moveTo>
                    <a:pt x="1729" y="219"/>
                  </a:moveTo>
                  <a:cubicBezTo>
                    <a:pt x="2482" y="219"/>
                    <a:pt x="3318" y="606"/>
                    <a:pt x="4027" y="1296"/>
                  </a:cubicBezTo>
                  <a:cubicBezTo>
                    <a:pt x="5252" y="2485"/>
                    <a:pt x="5848" y="4301"/>
                    <a:pt x="5647" y="6192"/>
                  </a:cubicBezTo>
                  <a:cubicBezTo>
                    <a:pt x="5259" y="5773"/>
                    <a:pt x="4201" y="4773"/>
                    <a:pt x="2643" y="4310"/>
                  </a:cubicBezTo>
                  <a:cubicBezTo>
                    <a:pt x="1088" y="3848"/>
                    <a:pt x="222" y="2492"/>
                    <a:pt x="285" y="1451"/>
                  </a:cubicBezTo>
                  <a:cubicBezTo>
                    <a:pt x="325" y="800"/>
                    <a:pt x="725" y="360"/>
                    <a:pt x="1381" y="247"/>
                  </a:cubicBezTo>
                  <a:cubicBezTo>
                    <a:pt x="1494" y="229"/>
                    <a:pt x="1611" y="219"/>
                    <a:pt x="1729" y="219"/>
                  </a:cubicBezTo>
                  <a:close/>
                  <a:moveTo>
                    <a:pt x="1730" y="0"/>
                  </a:moveTo>
                  <a:cubicBezTo>
                    <a:pt x="1599" y="0"/>
                    <a:pt x="1471" y="11"/>
                    <a:pt x="1346" y="32"/>
                  </a:cubicBezTo>
                  <a:cubicBezTo>
                    <a:pt x="591" y="161"/>
                    <a:pt x="113" y="688"/>
                    <a:pt x="68" y="1439"/>
                  </a:cubicBezTo>
                  <a:cubicBezTo>
                    <a:pt x="0" y="2566"/>
                    <a:pt x="923" y="4027"/>
                    <a:pt x="2583" y="4520"/>
                  </a:cubicBezTo>
                  <a:cubicBezTo>
                    <a:pt x="4469" y="5081"/>
                    <a:pt x="5631" y="6501"/>
                    <a:pt x="5641" y="6515"/>
                  </a:cubicBezTo>
                  <a:cubicBezTo>
                    <a:pt x="5662" y="6542"/>
                    <a:pt x="5695" y="6556"/>
                    <a:pt x="5726" y="6556"/>
                  </a:cubicBezTo>
                  <a:cubicBezTo>
                    <a:pt x="5736" y="6556"/>
                    <a:pt x="5746" y="6556"/>
                    <a:pt x="5758" y="6555"/>
                  </a:cubicBezTo>
                  <a:cubicBezTo>
                    <a:pt x="5801" y="6542"/>
                    <a:pt x="5832" y="6506"/>
                    <a:pt x="5838" y="6464"/>
                  </a:cubicBezTo>
                  <a:cubicBezTo>
                    <a:pt x="6128" y="4419"/>
                    <a:pt x="5509" y="2429"/>
                    <a:pt x="4181" y="1140"/>
                  </a:cubicBezTo>
                  <a:cubicBezTo>
                    <a:pt x="3432" y="409"/>
                    <a:pt x="2540" y="0"/>
                    <a:pt x="1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8"/>
            <p:cNvSpPr/>
            <p:nvPr/>
          </p:nvSpPr>
          <p:spPr>
            <a:xfrm>
              <a:off x="6337665" y="1837740"/>
              <a:ext cx="77831" cy="125292"/>
            </a:xfrm>
            <a:custGeom>
              <a:avLst/>
              <a:gdLst/>
              <a:ahLst/>
              <a:cxnLst/>
              <a:rect l="l" t="t" r="r" b="b"/>
              <a:pathLst>
                <a:path w="2650" h="4266" extrusionOk="0">
                  <a:moveTo>
                    <a:pt x="61" y="1"/>
                  </a:moveTo>
                  <a:cubicBezTo>
                    <a:pt x="46" y="1"/>
                    <a:pt x="30" y="7"/>
                    <a:pt x="20" y="20"/>
                  </a:cubicBezTo>
                  <a:cubicBezTo>
                    <a:pt x="0" y="41"/>
                    <a:pt x="2" y="77"/>
                    <a:pt x="24" y="95"/>
                  </a:cubicBezTo>
                  <a:cubicBezTo>
                    <a:pt x="1245" y="1176"/>
                    <a:pt x="2136" y="2643"/>
                    <a:pt x="2537" y="4224"/>
                  </a:cubicBezTo>
                  <a:cubicBezTo>
                    <a:pt x="2544" y="4250"/>
                    <a:pt x="2565" y="4265"/>
                    <a:pt x="2591" y="4265"/>
                  </a:cubicBezTo>
                  <a:cubicBezTo>
                    <a:pt x="2595" y="4265"/>
                    <a:pt x="2599" y="4265"/>
                    <a:pt x="2602" y="4264"/>
                  </a:cubicBezTo>
                  <a:cubicBezTo>
                    <a:pt x="2631" y="4257"/>
                    <a:pt x="2649" y="4225"/>
                    <a:pt x="2642" y="4198"/>
                  </a:cubicBezTo>
                  <a:cubicBezTo>
                    <a:pt x="2236" y="2596"/>
                    <a:pt x="1332" y="1111"/>
                    <a:pt x="96" y="14"/>
                  </a:cubicBezTo>
                  <a:cubicBezTo>
                    <a:pt x="86" y="5"/>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8"/>
            <p:cNvSpPr/>
            <p:nvPr/>
          </p:nvSpPr>
          <p:spPr>
            <a:xfrm>
              <a:off x="6311349" y="1816124"/>
              <a:ext cx="15830" cy="13011"/>
            </a:xfrm>
            <a:custGeom>
              <a:avLst/>
              <a:gdLst/>
              <a:ahLst/>
              <a:cxnLst/>
              <a:rect l="l" t="t" r="r" b="b"/>
              <a:pathLst>
                <a:path w="539" h="443" extrusionOk="0">
                  <a:moveTo>
                    <a:pt x="63" y="0"/>
                  </a:moveTo>
                  <a:cubicBezTo>
                    <a:pt x="43" y="0"/>
                    <a:pt x="24" y="10"/>
                    <a:pt x="15" y="28"/>
                  </a:cubicBezTo>
                  <a:cubicBezTo>
                    <a:pt x="0" y="54"/>
                    <a:pt x="9" y="88"/>
                    <a:pt x="36" y="102"/>
                  </a:cubicBezTo>
                  <a:cubicBezTo>
                    <a:pt x="187" y="186"/>
                    <a:pt x="321" y="295"/>
                    <a:pt x="436" y="424"/>
                  </a:cubicBezTo>
                  <a:cubicBezTo>
                    <a:pt x="448" y="437"/>
                    <a:pt x="463" y="443"/>
                    <a:pt x="478" y="443"/>
                  </a:cubicBezTo>
                  <a:cubicBezTo>
                    <a:pt x="490" y="443"/>
                    <a:pt x="505" y="437"/>
                    <a:pt x="513" y="428"/>
                  </a:cubicBezTo>
                  <a:cubicBezTo>
                    <a:pt x="536" y="408"/>
                    <a:pt x="539" y="374"/>
                    <a:pt x="519" y="351"/>
                  </a:cubicBezTo>
                  <a:cubicBezTo>
                    <a:pt x="396" y="213"/>
                    <a:pt x="251" y="97"/>
                    <a:pt x="90" y="7"/>
                  </a:cubicBezTo>
                  <a:cubicBezTo>
                    <a:pt x="81" y="2"/>
                    <a:pt x="7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8"/>
            <p:cNvSpPr/>
            <p:nvPr/>
          </p:nvSpPr>
          <p:spPr>
            <a:xfrm>
              <a:off x="6374671" y="1857359"/>
              <a:ext cx="42058" cy="103940"/>
            </a:xfrm>
            <a:custGeom>
              <a:avLst/>
              <a:gdLst/>
              <a:ahLst/>
              <a:cxnLst/>
              <a:rect l="l" t="t" r="r" b="b"/>
              <a:pathLst>
                <a:path w="1432" h="3539" extrusionOk="0">
                  <a:moveTo>
                    <a:pt x="63" y="0"/>
                  </a:moveTo>
                  <a:cubicBezTo>
                    <a:pt x="52" y="0"/>
                    <a:pt x="41" y="3"/>
                    <a:pt x="32" y="10"/>
                  </a:cubicBezTo>
                  <a:cubicBezTo>
                    <a:pt x="8" y="28"/>
                    <a:pt x="1" y="63"/>
                    <a:pt x="18" y="87"/>
                  </a:cubicBezTo>
                  <a:cubicBezTo>
                    <a:pt x="714" y="1096"/>
                    <a:pt x="1164" y="2273"/>
                    <a:pt x="1319" y="3490"/>
                  </a:cubicBezTo>
                  <a:cubicBezTo>
                    <a:pt x="1321" y="3519"/>
                    <a:pt x="1346" y="3539"/>
                    <a:pt x="1373" y="3539"/>
                  </a:cubicBezTo>
                  <a:cubicBezTo>
                    <a:pt x="1376" y="3539"/>
                    <a:pt x="1378" y="3539"/>
                    <a:pt x="1381" y="3537"/>
                  </a:cubicBezTo>
                  <a:cubicBezTo>
                    <a:pt x="1410" y="3533"/>
                    <a:pt x="1432" y="3506"/>
                    <a:pt x="1428" y="3476"/>
                  </a:cubicBezTo>
                  <a:cubicBezTo>
                    <a:pt x="1271" y="2243"/>
                    <a:pt x="814" y="1048"/>
                    <a:pt x="109" y="24"/>
                  </a:cubicBezTo>
                  <a:cubicBezTo>
                    <a:pt x="98" y="9"/>
                    <a:pt x="8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8"/>
            <p:cNvSpPr/>
            <p:nvPr/>
          </p:nvSpPr>
          <p:spPr>
            <a:xfrm>
              <a:off x="6325359" y="1848842"/>
              <a:ext cx="47844" cy="45847"/>
            </a:xfrm>
            <a:custGeom>
              <a:avLst/>
              <a:gdLst/>
              <a:ahLst/>
              <a:cxnLst/>
              <a:rect l="l" t="t" r="r" b="b"/>
              <a:pathLst>
                <a:path w="1629" h="1561" extrusionOk="0">
                  <a:moveTo>
                    <a:pt x="62" y="1"/>
                  </a:moveTo>
                  <a:cubicBezTo>
                    <a:pt x="45" y="1"/>
                    <a:pt x="28" y="9"/>
                    <a:pt x="16" y="25"/>
                  </a:cubicBezTo>
                  <a:cubicBezTo>
                    <a:pt x="1" y="49"/>
                    <a:pt x="6" y="83"/>
                    <a:pt x="30" y="100"/>
                  </a:cubicBezTo>
                  <a:cubicBezTo>
                    <a:pt x="604" y="498"/>
                    <a:pt x="1106" y="982"/>
                    <a:pt x="1523" y="1539"/>
                  </a:cubicBezTo>
                  <a:cubicBezTo>
                    <a:pt x="1533" y="1553"/>
                    <a:pt x="1551" y="1560"/>
                    <a:pt x="1567" y="1560"/>
                  </a:cubicBezTo>
                  <a:cubicBezTo>
                    <a:pt x="1580" y="1560"/>
                    <a:pt x="1590" y="1557"/>
                    <a:pt x="1600" y="1550"/>
                  </a:cubicBezTo>
                  <a:cubicBezTo>
                    <a:pt x="1623" y="1532"/>
                    <a:pt x="1628" y="1499"/>
                    <a:pt x="1610" y="1473"/>
                  </a:cubicBezTo>
                  <a:cubicBezTo>
                    <a:pt x="1187" y="905"/>
                    <a:pt x="676" y="414"/>
                    <a:pt x="93" y="11"/>
                  </a:cubicBezTo>
                  <a:cubicBezTo>
                    <a:pt x="84"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8"/>
            <p:cNvSpPr/>
            <p:nvPr/>
          </p:nvSpPr>
          <p:spPr>
            <a:xfrm>
              <a:off x="6325828" y="1872309"/>
              <a:ext cx="7842" cy="5433"/>
            </a:xfrm>
            <a:custGeom>
              <a:avLst/>
              <a:gdLst/>
              <a:ahLst/>
              <a:cxnLst/>
              <a:rect l="l" t="t" r="r" b="b"/>
              <a:pathLst>
                <a:path w="267" h="185" extrusionOk="0">
                  <a:moveTo>
                    <a:pt x="65" y="0"/>
                  </a:moveTo>
                  <a:cubicBezTo>
                    <a:pt x="44" y="0"/>
                    <a:pt x="24" y="12"/>
                    <a:pt x="14" y="31"/>
                  </a:cubicBezTo>
                  <a:cubicBezTo>
                    <a:pt x="0" y="56"/>
                    <a:pt x="12" y="90"/>
                    <a:pt x="39" y="105"/>
                  </a:cubicBezTo>
                  <a:lnTo>
                    <a:pt x="177" y="177"/>
                  </a:lnTo>
                  <a:cubicBezTo>
                    <a:pt x="184" y="183"/>
                    <a:pt x="192" y="184"/>
                    <a:pt x="202" y="184"/>
                  </a:cubicBezTo>
                  <a:cubicBezTo>
                    <a:pt x="221" y="184"/>
                    <a:pt x="241" y="174"/>
                    <a:pt x="252" y="155"/>
                  </a:cubicBezTo>
                  <a:cubicBezTo>
                    <a:pt x="267" y="127"/>
                    <a:pt x="255" y="95"/>
                    <a:pt x="228" y="80"/>
                  </a:cubicBezTo>
                  <a:lnTo>
                    <a:pt x="90" y="6"/>
                  </a:lnTo>
                  <a:cubicBezTo>
                    <a:pt x="82" y="2"/>
                    <a:pt x="7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8"/>
            <p:cNvSpPr/>
            <p:nvPr/>
          </p:nvSpPr>
          <p:spPr>
            <a:xfrm>
              <a:off x="6282478" y="1839679"/>
              <a:ext cx="12012" cy="12335"/>
            </a:xfrm>
            <a:custGeom>
              <a:avLst/>
              <a:gdLst/>
              <a:ahLst/>
              <a:cxnLst/>
              <a:rect l="l" t="t" r="r" b="b"/>
              <a:pathLst>
                <a:path w="409" h="420" extrusionOk="0">
                  <a:moveTo>
                    <a:pt x="62" y="1"/>
                  </a:moveTo>
                  <a:cubicBezTo>
                    <a:pt x="46" y="1"/>
                    <a:pt x="30" y="8"/>
                    <a:pt x="19" y="21"/>
                  </a:cubicBezTo>
                  <a:cubicBezTo>
                    <a:pt x="1" y="44"/>
                    <a:pt x="5" y="78"/>
                    <a:pt x="28" y="98"/>
                  </a:cubicBezTo>
                  <a:cubicBezTo>
                    <a:pt x="133" y="183"/>
                    <a:pt x="223" y="283"/>
                    <a:pt x="300" y="395"/>
                  </a:cubicBezTo>
                  <a:cubicBezTo>
                    <a:pt x="308" y="411"/>
                    <a:pt x="327" y="420"/>
                    <a:pt x="344" y="420"/>
                  </a:cubicBezTo>
                  <a:cubicBezTo>
                    <a:pt x="355" y="420"/>
                    <a:pt x="365" y="417"/>
                    <a:pt x="377" y="410"/>
                  </a:cubicBezTo>
                  <a:cubicBezTo>
                    <a:pt x="401" y="391"/>
                    <a:pt x="408" y="358"/>
                    <a:pt x="391" y="333"/>
                  </a:cubicBezTo>
                  <a:cubicBezTo>
                    <a:pt x="308" y="212"/>
                    <a:pt x="209" y="105"/>
                    <a:pt x="95" y="12"/>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6" name="Google Shape;7356;p78"/>
            <p:cNvGrpSpPr/>
            <p:nvPr/>
          </p:nvGrpSpPr>
          <p:grpSpPr>
            <a:xfrm>
              <a:off x="6151987" y="3363101"/>
              <a:ext cx="379930" cy="304391"/>
              <a:chOff x="6151987" y="3363101"/>
              <a:chExt cx="379930" cy="304391"/>
            </a:xfrm>
          </p:grpSpPr>
          <p:sp>
            <p:nvSpPr>
              <p:cNvPr id="7357" name="Google Shape;7357;p78"/>
              <p:cNvSpPr/>
              <p:nvPr/>
            </p:nvSpPr>
            <p:spPr>
              <a:xfrm>
                <a:off x="6151987" y="3363101"/>
                <a:ext cx="379930" cy="304391"/>
              </a:xfrm>
              <a:custGeom>
                <a:avLst/>
                <a:gdLst/>
                <a:ahLst/>
                <a:cxnLst/>
                <a:rect l="l" t="t" r="r" b="b"/>
                <a:pathLst>
                  <a:path w="12936" h="10364" extrusionOk="0">
                    <a:moveTo>
                      <a:pt x="6563" y="0"/>
                    </a:moveTo>
                    <a:cubicBezTo>
                      <a:pt x="6019" y="0"/>
                      <a:pt x="5485" y="101"/>
                      <a:pt x="4978" y="305"/>
                    </a:cubicBezTo>
                    <a:cubicBezTo>
                      <a:pt x="2558" y="1269"/>
                      <a:pt x="2081" y="3090"/>
                      <a:pt x="1892" y="3962"/>
                    </a:cubicBezTo>
                    <a:cubicBezTo>
                      <a:pt x="604" y="4831"/>
                      <a:pt x="1" y="6433"/>
                      <a:pt x="476" y="7920"/>
                    </a:cubicBezTo>
                    <a:cubicBezTo>
                      <a:pt x="854" y="9103"/>
                      <a:pt x="2017" y="10363"/>
                      <a:pt x="4158" y="10363"/>
                    </a:cubicBezTo>
                    <a:cubicBezTo>
                      <a:pt x="4548" y="10363"/>
                      <a:pt x="4962" y="10321"/>
                      <a:pt x="5391" y="10235"/>
                    </a:cubicBezTo>
                    <a:cubicBezTo>
                      <a:pt x="7155" y="9886"/>
                      <a:pt x="8243" y="9022"/>
                      <a:pt x="8964" y="8448"/>
                    </a:cubicBezTo>
                    <a:cubicBezTo>
                      <a:pt x="9636" y="7913"/>
                      <a:pt x="9754" y="7850"/>
                      <a:pt x="10099" y="7850"/>
                    </a:cubicBezTo>
                    <a:cubicBezTo>
                      <a:pt x="10162" y="7850"/>
                      <a:pt x="10230" y="7854"/>
                      <a:pt x="10301" y="7861"/>
                    </a:cubicBezTo>
                    <a:lnTo>
                      <a:pt x="10419" y="7870"/>
                    </a:lnTo>
                    <a:lnTo>
                      <a:pt x="10508" y="7870"/>
                    </a:lnTo>
                    <a:cubicBezTo>
                      <a:pt x="11295" y="7870"/>
                      <a:pt x="12020" y="7472"/>
                      <a:pt x="12440" y="6817"/>
                    </a:cubicBezTo>
                    <a:cubicBezTo>
                      <a:pt x="12907" y="6095"/>
                      <a:pt x="12936" y="5182"/>
                      <a:pt x="12513" y="4438"/>
                    </a:cubicBezTo>
                    <a:cubicBezTo>
                      <a:pt x="12484" y="4386"/>
                      <a:pt x="11785" y="3155"/>
                      <a:pt x="10711" y="2047"/>
                    </a:cubicBezTo>
                    <a:cubicBezTo>
                      <a:pt x="9394" y="689"/>
                      <a:pt x="7998" y="0"/>
                      <a:pt x="6563"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8"/>
              <p:cNvSpPr/>
              <p:nvPr/>
            </p:nvSpPr>
            <p:spPr>
              <a:xfrm>
                <a:off x="6228790" y="3432238"/>
                <a:ext cx="227735" cy="166058"/>
              </a:xfrm>
              <a:custGeom>
                <a:avLst/>
                <a:gdLst/>
                <a:ahLst/>
                <a:cxnLst/>
                <a:rect l="l" t="t" r="r" b="b"/>
                <a:pathLst>
                  <a:path w="7754" h="5654" extrusionOk="0">
                    <a:moveTo>
                      <a:pt x="7503" y="2911"/>
                    </a:moveTo>
                    <a:cubicBezTo>
                      <a:pt x="7512" y="2915"/>
                      <a:pt x="7522" y="2920"/>
                      <a:pt x="7530" y="2926"/>
                    </a:cubicBezTo>
                    <a:lnTo>
                      <a:pt x="7530" y="2926"/>
                    </a:lnTo>
                    <a:cubicBezTo>
                      <a:pt x="7521" y="2921"/>
                      <a:pt x="7512" y="2916"/>
                      <a:pt x="7503" y="2911"/>
                    </a:cubicBezTo>
                    <a:close/>
                    <a:moveTo>
                      <a:pt x="3952" y="1"/>
                    </a:moveTo>
                    <a:cubicBezTo>
                      <a:pt x="3715" y="1"/>
                      <a:pt x="3475" y="44"/>
                      <a:pt x="3234" y="140"/>
                    </a:cubicBezTo>
                    <a:cubicBezTo>
                      <a:pt x="2683" y="360"/>
                      <a:pt x="2286" y="642"/>
                      <a:pt x="2020" y="1006"/>
                    </a:cubicBezTo>
                    <a:cubicBezTo>
                      <a:pt x="1731" y="1397"/>
                      <a:pt x="1638" y="1827"/>
                      <a:pt x="1558" y="2206"/>
                    </a:cubicBezTo>
                    <a:cubicBezTo>
                      <a:pt x="1511" y="2430"/>
                      <a:pt x="1464" y="2643"/>
                      <a:pt x="1383" y="2833"/>
                    </a:cubicBezTo>
                    <a:cubicBezTo>
                      <a:pt x="1345" y="2931"/>
                      <a:pt x="1296" y="3022"/>
                      <a:pt x="1234" y="3106"/>
                    </a:cubicBezTo>
                    <a:cubicBezTo>
                      <a:pt x="1124" y="3256"/>
                      <a:pt x="980" y="3370"/>
                      <a:pt x="795" y="3452"/>
                    </a:cubicBezTo>
                    <a:cubicBezTo>
                      <a:pt x="596" y="3543"/>
                      <a:pt x="420" y="3683"/>
                      <a:pt x="291" y="3858"/>
                    </a:cubicBezTo>
                    <a:cubicBezTo>
                      <a:pt x="70" y="4157"/>
                      <a:pt x="0" y="4530"/>
                      <a:pt x="106" y="4855"/>
                    </a:cubicBezTo>
                    <a:cubicBezTo>
                      <a:pt x="147" y="4987"/>
                      <a:pt x="211" y="5103"/>
                      <a:pt x="296" y="5201"/>
                    </a:cubicBezTo>
                    <a:cubicBezTo>
                      <a:pt x="549" y="5497"/>
                      <a:pt x="984" y="5654"/>
                      <a:pt x="1552" y="5654"/>
                    </a:cubicBezTo>
                    <a:cubicBezTo>
                      <a:pt x="1786" y="5654"/>
                      <a:pt x="2043" y="5627"/>
                      <a:pt x="2320" y="5573"/>
                    </a:cubicBezTo>
                    <a:cubicBezTo>
                      <a:pt x="3522" y="5335"/>
                      <a:pt x="4214" y="4784"/>
                      <a:pt x="4881" y="4253"/>
                    </a:cubicBezTo>
                    <a:cubicBezTo>
                      <a:pt x="5418" y="3827"/>
                      <a:pt x="5935" y="3414"/>
                      <a:pt x="6669" y="3236"/>
                    </a:cubicBezTo>
                    <a:lnTo>
                      <a:pt x="6672" y="3236"/>
                    </a:lnTo>
                    <a:cubicBezTo>
                      <a:pt x="6923" y="3176"/>
                      <a:pt x="7194" y="3142"/>
                      <a:pt x="7503" y="3142"/>
                    </a:cubicBezTo>
                    <a:cubicBezTo>
                      <a:pt x="7566" y="3142"/>
                      <a:pt x="7631" y="3143"/>
                      <a:pt x="7698" y="3146"/>
                    </a:cubicBezTo>
                    <a:cubicBezTo>
                      <a:pt x="7700" y="3146"/>
                      <a:pt x="7702" y="3147"/>
                      <a:pt x="7704" y="3147"/>
                    </a:cubicBezTo>
                    <a:cubicBezTo>
                      <a:pt x="7719" y="3147"/>
                      <a:pt x="7733" y="3137"/>
                      <a:pt x="7742" y="3125"/>
                    </a:cubicBezTo>
                    <a:cubicBezTo>
                      <a:pt x="7742" y="3125"/>
                      <a:pt x="7745" y="3123"/>
                      <a:pt x="7745" y="3122"/>
                    </a:cubicBezTo>
                    <a:cubicBezTo>
                      <a:pt x="7753" y="3106"/>
                      <a:pt x="7753" y="3085"/>
                      <a:pt x="7745" y="3068"/>
                    </a:cubicBezTo>
                    <a:cubicBezTo>
                      <a:pt x="7742" y="3066"/>
                      <a:pt x="7737" y="3058"/>
                      <a:pt x="7737" y="3058"/>
                    </a:cubicBezTo>
                    <a:cubicBezTo>
                      <a:pt x="7732" y="3051"/>
                      <a:pt x="7723" y="3039"/>
                      <a:pt x="7716" y="3035"/>
                    </a:cubicBezTo>
                    <a:cubicBezTo>
                      <a:pt x="7657" y="2998"/>
                      <a:pt x="7597" y="2963"/>
                      <a:pt x="7537" y="2929"/>
                    </a:cubicBezTo>
                    <a:lnTo>
                      <a:pt x="7537" y="2929"/>
                    </a:lnTo>
                    <a:cubicBezTo>
                      <a:pt x="7544" y="2932"/>
                      <a:pt x="7552" y="2934"/>
                      <a:pt x="7559" y="2934"/>
                    </a:cubicBezTo>
                    <a:cubicBezTo>
                      <a:pt x="7573" y="2934"/>
                      <a:pt x="7587" y="2928"/>
                      <a:pt x="7598" y="2918"/>
                    </a:cubicBezTo>
                    <a:lnTo>
                      <a:pt x="7602" y="2914"/>
                    </a:lnTo>
                    <a:cubicBezTo>
                      <a:pt x="7616" y="2895"/>
                      <a:pt x="7616" y="2873"/>
                      <a:pt x="7605" y="2853"/>
                    </a:cubicBezTo>
                    <a:cubicBezTo>
                      <a:pt x="7561" y="2783"/>
                      <a:pt x="7510" y="2709"/>
                      <a:pt x="7454" y="2631"/>
                    </a:cubicBezTo>
                    <a:cubicBezTo>
                      <a:pt x="6778" y="1652"/>
                      <a:pt x="5421" y="1"/>
                      <a:pt x="39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8"/>
              <p:cNvSpPr/>
              <p:nvPr/>
            </p:nvSpPr>
            <p:spPr>
              <a:xfrm>
                <a:off x="6221594" y="3427568"/>
                <a:ext cx="242361" cy="175603"/>
              </a:xfrm>
              <a:custGeom>
                <a:avLst/>
                <a:gdLst/>
                <a:ahLst/>
                <a:cxnLst/>
                <a:rect l="l" t="t" r="r" b="b"/>
                <a:pathLst>
                  <a:path w="8252" h="5979" extrusionOk="0">
                    <a:moveTo>
                      <a:pt x="4196" y="219"/>
                    </a:moveTo>
                    <a:cubicBezTo>
                      <a:pt x="5925" y="219"/>
                      <a:pt x="7514" y="2576"/>
                      <a:pt x="7933" y="3247"/>
                    </a:cubicBezTo>
                    <a:cubicBezTo>
                      <a:pt x="7864" y="3244"/>
                      <a:pt x="7797" y="3242"/>
                      <a:pt x="7732" y="3242"/>
                    </a:cubicBezTo>
                    <a:cubicBezTo>
                      <a:pt x="6500" y="3242"/>
                      <a:pt x="5812" y="3789"/>
                      <a:pt x="5090" y="4365"/>
                    </a:cubicBezTo>
                    <a:cubicBezTo>
                      <a:pt x="4426" y="4893"/>
                      <a:pt x="3741" y="5438"/>
                      <a:pt x="2552" y="5673"/>
                    </a:cubicBezTo>
                    <a:cubicBezTo>
                      <a:pt x="2279" y="5728"/>
                      <a:pt x="2024" y="5754"/>
                      <a:pt x="1793" y="5754"/>
                    </a:cubicBezTo>
                    <a:cubicBezTo>
                      <a:pt x="1062" y="5754"/>
                      <a:pt x="560" y="5489"/>
                      <a:pt x="403" y="4995"/>
                    </a:cubicBezTo>
                    <a:cubicBezTo>
                      <a:pt x="242" y="4487"/>
                      <a:pt x="533" y="3902"/>
                      <a:pt x="1063" y="3664"/>
                    </a:cubicBezTo>
                    <a:cubicBezTo>
                      <a:pt x="1639" y="3405"/>
                      <a:pt x="1746" y="2905"/>
                      <a:pt x="1859" y="2378"/>
                    </a:cubicBezTo>
                    <a:cubicBezTo>
                      <a:pt x="2010" y="1676"/>
                      <a:pt x="2179" y="881"/>
                      <a:pt x="3504" y="351"/>
                    </a:cubicBezTo>
                    <a:cubicBezTo>
                      <a:pt x="3734" y="260"/>
                      <a:pt x="3966" y="219"/>
                      <a:pt x="4196" y="219"/>
                    </a:cubicBezTo>
                    <a:close/>
                    <a:moveTo>
                      <a:pt x="4192" y="1"/>
                    </a:moveTo>
                    <a:cubicBezTo>
                      <a:pt x="3928" y="1"/>
                      <a:pt x="3670" y="50"/>
                      <a:pt x="3421" y="149"/>
                    </a:cubicBezTo>
                    <a:cubicBezTo>
                      <a:pt x="1990" y="720"/>
                      <a:pt x="1798" y="1615"/>
                      <a:pt x="1645" y="2334"/>
                    </a:cubicBezTo>
                    <a:cubicBezTo>
                      <a:pt x="1537" y="2846"/>
                      <a:pt x="1449" y="3252"/>
                      <a:pt x="974" y="3466"/>
                    </a:cubicBezTo>
                    <a:cubicBezTo>
                      <a:pt x="342" y="3749"/>
                      <a:pt x="0" y="4451"/>
                      <a:pt x="195" y="5064"/>
                    </a:cubicBezTo>
                    <a:cubicBezTo>
                      <a:pt x="272" y="5303"/>
                      <a:pt x="594" y="5978"/>
                      <a:pt x="1788" y="5978"/>
                    </a:cubicBezTo>
                    <a:cubicBezTo>
                      <a:pt x="2023" y="5978"/>
                      <a:pt x="2292" y="5951"/>
                      <a:pt x="2595" y="5890"/>
                    </a:cubicBezTo>
                    <a:cubicBezTo>
                      <a:pt x="3838" y="5646"/>
                      <a:pt x="4575" y="5057"/>
                      <a:pt x="5227" y="4538"/>
                    </a:cubicBezTo>
                    <a:cubicBezTo>
                      <a:pt x="5945" y="3966"/>
                      <a:pt x="6576" y="3464"/>
                      <a:pt x="7727" y="3464"/>
                    </a:cubicBezTo>
                    <a:cubicBezTo>
                      <a:pt x="7854" y="3464"/>
                      <a:pt x="7986" y="3470"/>
                      <a:pt x="8126" y="3483"/>
                    </a:cubicBezTo>
                    <a:cubicBezTo>
                      <a:pt x="8130" y="3483"/>
                      <a:pt x="8134" y="3484"/>
                      <a:pt x="8137" y="3484"/>
                    </a:cubicBezTo>
                    <a:cubicBezTo>
                      <a:pt x="8173" y="3484"/>
                      <a:pt x="8208" y="3464"/>
                      <a:pt x="8227" y="3433"/>
                    </a:cubicBezTo>
                    <a:cubicBezTo>
                      <a:pt x="8252" y="3399"/>
                      <a:pt x="8252" y="3355"/>
                      <a:pt x="8232" y="3319"/>
                    </a:cubicBezTo>
                    <a:cubicBezTo>
                      <a:pt x="8226" y="3309"/>
                      <a:pt x="7641" y="2280"/>
                      <a:pt x="6768" y="1381"/>
                    </a:cubicBezTo>
                    <a:cubicBezTo>
                      <a:pt x="5881" y="467"/>
                      <a:pt x="5005" y="1"/>
                      <a:pt x="4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8"/>
              <p:cNvSpPr/>
              <p:nvPr/>
            </p:nvSpPr>
            <p:spPr>
              <a:xfrm>
                <a:off x="6316988" y="3499847"/>
                <a:ext cx="144589" cy="25816"/>
              </a:xfrm>
              <a:custGeom>
                <a:avLst/>
                <a:gdLst/>
                <a:ahLst/>
                <a:cxnLst/>
                <a:rect l="l" t="t" r="r" b="b"/>
                <a:pathLst>
                  <a:path w="4923" h="879" extrusionOk="0">
                    <a:moveTo>
                      <a:pt x="2329" y="0"/>
                    </a:moveTo>
                    <a:cubicBezTo>
                      <a:pt x="1530" y="0"/>
                      <a:pt x="732" y="204"/>
                      <a:pt x="36" y="615"/>
                    </a:cubicBezTo>
                    <a:cubicBezTo>
                      <a:pt x="9" y="629"/>
                      <a:pt x="1" y="663"/>
                      <a:pt x="16" y="689"/>
                    </a:cubicBezTo>
                    <a:cubicBezTo>
                      <a:pt x="28" y="707"/>
                      <a:pt x="46" y="717"/>
                      <a:pt x="64" y="717"/>
                    </a:cubicBezTo>
                    <a:cubicBezTo>
                      <a:pt x="74" y="717"/>
                      <a:pt x="83" y="714"/>
                      <a:pt x="92" y="709"/>
                    </a:cubicBezTo>
                    <a:cubicBezTo>
                      <a:pt x="770" y="309"/>
                      <a:pt x="1549" y="111"/>
                      <a:pt x="2328" y="111"/>
                    </a:cubicBezTo>
                    <a:cubicBezTo>
                      <a:pt x="3210" y="111"/>
                      <a:pt x="4092" y="365"/>
                      <a:pt x="4828" y="870"/>
                    </a:cubicBezTo>
                    <a:cubicBezTo>
                      <a:pt x="4837" y="875"/>
                      <a:pt x="4848" y="878"/>
                      <a:pt x="4858" y="878"/>
                    </a:cubicBezTo>
                    <a:cubicBezTo>
                      <a:pt x="4875" y="878"/>
                      <a:pt x="4893" y="871"/>
                      <a:pt x="4905" y="855"/>
                    </a:cubicBezTo>
                    <a:cubicBezTo>
                      <a:pt x="4922" y="830"/>
                      <a:pt x="4915" y="796"/>
                      <a:pt x="4891" y="779"/>
                    </a:cubicBezTo>
                    <a:cubicBezTo>
                      <a:pt x="4136" y="261"/>
                      <a:pt x="3232"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8"/>
              <p:cNvSpPr/>
              <p:nvPr/>
            </p:nvSpPr>
            <p:spPr>
              <a:xfrm>
                <a:off x="6373702" y="3488863"/>
                <a:ext cx="37388" cy="5228"/>
              </a:xfrm>
              <a:custGeom>
                <a:avLst/>
                <a:gdLst/>
                <a:ahLst/>
                <a:cxnLst/>
                <a:rect l="l" t="t" r="r" b="b"/>
                <a:pathLst>
                  <a:path w="1273" h="178" extrusionOk="0">
                    <a:moveTo>
                      <a:pt x="548" y="1"/>
                    </a:moveTo>
                    <a:cubicBezTo>
                      <a:pt x="383" y="1"/>
                      <a:pt x="218" y="13"/>
                      <a:pt x="54" y="37"/>
                    </a:cubicBezTo>
                    <a:cubicBezTo>
                      <a:pt x="22" y="43"/>
                      <a:pt x="1" y="70"/>
                      <a:pt x="7" y="100"/>
                    </a:cubicBezTo>
                    <a:cubicBezTo>
                      <a:pt x="12" y="129"/>
                      <a:pt x="36" y="148"/>
                      <a:pt x="61" y="148"/>
                    </a:cubicBezTo>
                    <a:cubicBezTo>
                      <a:pt x="64" y="148"/>
                      <a:pt x="67" y="148"/>
                      <a:pt x="69" y="147"/>
                    </a:cubicBezTo>
                    <a:cubicBezTo>
                      <a:pt x="231" y="123"/>
                      <a:pt x="392" y="111"/>
                      <a:pt x="554" y="111"/>
                    </a:cubicBezTo>
                    <a:cubicBezTo>
                      <a:pt x="771" y="111"/>
                      <a:pt x="988" y="132"/>
                      <a:pt x="1203" y="176"/>
                    </a:cubicBezTo>
                    <a:cubicBezTo>
                      <a:pt x="1206" y="177"/>
                      <a:pt x="1210" y="177"/>
                      <a:pt x="1214" y="177"/>
                    </a:cubicBezTo>
                    <a:cubicBezTo>
                      <a:pt x="1238" y="177"/>
                      <a:pt x="1261" y="160"/>
                      <a:pt x="1267" y="133"/>
                    </a:cubicBezTo>
                    <a:cubicBezTo>
                      <a:pt x="1273" y="104"/>
                      <a:pt x="1254" y="73"/>
                      <a:pt x="1224" y="69"/>
                    </a:cubicBezTo>
                    <a:cubicBezTo>
                      <a:pt x="1001" y="24"/>
                      <a:pt x="775"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8"/>
              <p:cNvSpPr/>
              <p:nvPr/>
            </p:nvSpPr>
            <p:spPr>
              <a:xfrm>
                <a:off x="6356520" y="3468275"/>
                <a:ext cx="24495" cy="4082"/>
              </a:xfrm>
              <a:custGeom>
                <a:avLst/>
                <a:gdLst/>
                <a:ahLst/>
                <a:cxnLst/>
                <a:rect l="l" t="t" r="r" b="b"/>
                <a:pathLst>
                  <a:path w="834" h="139" extrusionOk="0">
                    <a:moveTo>
                      <a:pt x="775" y="1"/>
                    </a:moveTo>
                    <a:lnTo>
                      <a:pt x="56" y="29"/>
                    </a:lnTo>
                    <a:cubicBezTo>
                      <a:pt x="26" y="31"/>
                      <a:pt x="1" y="56"/>
                      <a:pt x="2" y="86"/>
                    </a:cubicBezTo>
                    <a:cubicBezTo>
                      <a:pt x="5" y="116"/>
                      <a:pt x="29" y="139"/>
                      <a:pt x="57" y="139"/>
                    </a:cubicBezTo>
                    <a:lnTo>
                      <a:pt x="59" y="139"/>
                    </a:lnTo>
                    <a:lnTo>
                      <a:pt x="778" y="110"/>
                    </a:lnTo>
                    <a:cubicBezTo>
                      <a:pt x="809" y="109"/>
                      <a:pt x="834" y="85"/>
                      <a:pt x="832" y="53"/>
                    </a:cubicBezTo>
                    <a:cubicBezTo>
                      <a:pt x="831" y="24"/>
                      <a:pt x="812" y="1"/>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8"/>
              <p:cNvSpPr/>
              <p:nvPr/>
            </p:nvSpPr>
            <p:spPr>
              <a:xfrm>
                <a:off x="6263006" y="3549218"/>
                <a:ext cx="65025" cy="27843"/>
              </a:xfrm>
              <a:custGeom>
                <a:avLst/>
                <a:gdLst/>
                <a:ahLst/>
                <a:cxnLst/>
                <a:rect l="l" t="t" r="r" b="b"/>
                <a:pathLst>
                  <a:path w="2214" h="948" extrusionOk="0">
                    <a:moveTo>
                      <a:pt x="2150" y="0"/>
                    </a:moveTo>
                    <a:cubicBezTo>
                      <a:pt x="2132" y="0"/>
                      <a:pt x="2115" y="9"/>
                      <a:pt x="2104" y="25"/>
                    </a:cubicBezTo>
                    <a:cubicBezTo>
                      <a:pt x="1917" y="314"/>
                      <a:pt x="1595" y="544"/>
                      <a:pt x="1198" y="675"/>
                    </a:cubicBezTo>
                    <a:cubicBezTo>
                      <a:pt x="826" y="798"/>
                      <a:pt x="429" y="825"/>
                      <a:pt x="56" y="836"/>
                    </a:cubicBezTo>
                    <a:cubicBezTo>
                      <a:pt x="24" y="839"/>
                      <a:pt x="0" y="863"/>
                      <a:pt x="2" y="893"/>
                    </a:cubicBezTo>
                    <a:cubicBezTo>
                      <a:pt x="3" y="925"/>
                      <a:pt x="27" y="947"/>
                      <a:pt x="57" y="947"/>
                    </a:cubicBezTo>
                    <a:lnTo>
                      <a:pt x="59" y="947"/>
                    </a:lnTo>
                    <a:cubicBezTo>
                      <a:pt x="442" y="935"/>
                      <a:pt x="849" y="906"/>
                      <a:pt x="1233" y="779"/>
                    </a:cubicBezTo>
                    <a:cubicBezTo>
                      <a:pt x="1654" y="643"/>
                      <a:pt x="1997" y="395"/>
                      <a:pt x="2196" y="86"/>
                    </a:cubicBezTo>
                    <a:cubicBezTo>
                      <a:pt x="2213" y="59"/>
                      <a:pt x="2206" y="25"/>
                      <a:pt x="2181" y="9"/>
                    </a:cubicBezTo>
                    <a:cubicBezTo>
                      <a:pt x="2171" y="3"/>
                      <a:pt x="2160" y="0"/>
                      <a:pt x="2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8"/>
              <p:cNvSpPr/>
              <p:nvPr/>
            </p:nvSpPr>
            <p:spPr>
              <a:xfrm>
                <a:off x="6271112" y="3555004"/>
                <a:ext cx="20118" cy="7695"/>
              </a:xfrm>
              <a:custGeom>
                <a:avLst/>
                <a:gdLst/>
                <a:ahLst/>
                <a:cxnLst/>
                <a:rect l="l" t="t" r="r" b="b"/>
                <a:pathLst>
                  <a:path w="685" h="262" extrusionOk="0">
                    <a:moveTo>
                      <a:pt x="619" y="1"/>
                    </a:moveTo>
                    <a:cubicBezTo>
                      <a:pt x="610" y="1"/>
                      <a:pt x="601" y="3"/>
                      <a:pt x="593" y="7"/>
                    </a:cubicBezTo>
                    <a:cubicBezTo>
                      <a:pt x="431" y="103"/>
                      <a:pt x="245" y="152"/>
                      <a:pt x="59" y="152"/>
                    </a:cubicBezTo>
                    <a:lnTo>
                      <a:pt x="55" y="152"/>
                    </a:lnTo>
                    <a:cubicBezTo>
                      <a:pt x="25" y="152"/>
                      <a:pt x="0" y="177"/>
                      <a:pt x="0" y="208"/>
                    </a:cubicBezTo>
                    <a:cubicBezTo>
                      <a:pt x="0" y="239"/>
                      <a:pt x="26" y="261"/>
                      <a:pt x="59" y="262"/>
                    </a:cubicBezTo>
                    <a:cubicBezTo>
                      <a:pt x="265" y="262"/>
                      <a:pt x="468" y="208"/>
                      <a:pt x="648" y="103"/>
                    </a:cubicBezTo>
                    <a:cubicBezTo>
                      <a:pt x="673" y="88"/>
                      <a:pt x="684" y="54"/>
                      <a:pt x="667" y="27"/>
                    </a:cubicBezTo>
                    <a:cubicBezTo>
                      <a:pt x="657" y="10"/>
                      <a:pt x="639"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8"/>
              <p:cNvSpPr/>
              <p:nvPr/>
            </p:nvSpPr>
            <p:spPr>
              <a:xfrm>
                <a:off x="6276340" y="3541318"/>
                <a:ext cx="12688" cy="4611"/>
              </a:xfrm>
              <a:custGeom>
                <a:avLst/>
                <a:gdLst/>
                <a:ahLst/>
                <a:cxnLst/>
                <a:rect l="l" t="t" r="r" b="b"/>
                <a:pathLst>
                  <a:path w="432" h="157" extrusionOk="0">
                    <a:moveTo>
                      <a:pt x="371" y="0"/>
                    </a:moveTo>
                    <a:cubicBezTo>
                      <a:pt x="369" y="0"/>
                      <a:pt x="367" y="0"/>
                      <a:pt x="365" y="0"/>
                    </a:cubicBezTo>
                    <a:lnTo>
                      <a:pt x="52" y="49"/>
                    </a:lnTo>
                    <a:cubicBezTo>
                      <a:pt x="22" y="54"/>
                      <a:pt x="0" y="80"/>
                      <a:pt x="5" y="111"/>
                    </a:cubicBezTo>
                    <a:cubicBezTo>
                      <a:pt x="9" y="137"/>
                      <a:pt x="32" y="157"/>
                      <a:pt x="59" y="157"/>
                    </a:cubicBezTo>
                    <a:lnTo>
                      <a:pt x="67" y="157"/>
                    </a:lnTo>
                    <a:lnTo>
                      <a:pt x="381" y="109"/>
                    </a:lnTo>
                    <a:cubicBezTo>
                      <a:pt x="411" y="104"/>
                      <a:pt x="432" y="77"/>
                      <a:pt x="426" y="47"/>
                    </a:cubicBezTo>
                    <a:cubicBezTo>
                      <a:pt x="424" y="18"/>
                      <a:pt x="399" y="0"/>
                      <a:pt x="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6" name="Google Shape;7366;p78"/>
            <p:cNvSpPr/>
            <p:nvPr/>
          </p:nvSpPr>
          <p:spPr>
            <a:xfrm>
              <a:off x="7066510" y="2709794"/>
              <a:ext cx="263889" cy="147114"/>
            </a:xfrm>
            <a:custGeom>
              <a:avLst/>
              <a:gdLst/>
              <a:ahLst/>
              <a:cxnLst/>
              <a:rect l="l" t="t" r="r" b="b"/>
              <a:pathLst>
                <a:path w="8985" h="5009" extrusionOk="0">
                  <a:moveTo>
                    <a:pt x="5776" y="2093"/>
                  </a:moveTo>
                  <a:lnTo>
                    <a:pt x="5780" y="2153"/>
                  </a:lnTo>
                  <a:lnTo>
                    <a:pt x="5030" y="2255"/>
                  </a:lnTo>
                  <a:lnTo>
                    <a:pt x="5030" y="2255"/>
                  </a:lnTo>
                  <a:lnTo>
                    <a:pt x="5777" y="2153"/>
                  </a:lnTo>
                  <a:lnTo>
                    <a:pt x="5776" y="2093"/>
                  </a:lnTo>
                  <a:close/>
                  <a:moveTo>
                    <a:pt x="6196" y="3054"/>
                  </a:moveTo>
                  <a:lnTo>
                    <a:pt x="6196" y="3054"/>
                  </a:lnTo>
                  <a:cubicBezTo>
                    <a:pt x="6072" y="3097"/>
                    <a:pt x="5944" y="3135"/>
                    <a:pt x="5816" y="3171"/>
                  </a:cubicBezTo>
                  <a:cubicBezTo>
                    <a:pt x="5942" y="3135"/>
                    <a:pt x="6069" y="3097"/>
                    <a:pt x="6196" y="3054"/>
                  </a:cubicBezTo>
                  <a:close/>
                  <a:moveTo>
                    <a:pt x="3234" y="1"/>
                  </a:moveTo>
                  <a:cubicBezTo>
                    <a:pt x="3112" y="1"/>
                    <a:pt x="2990" y="4"/>
                    <a:pt x="2871" y="9"/>
                  </a:cubicBezTo>
                  <a:cubicBezTo>
                    <a:pt x="2026" y="51"/>
                    <a:pt x="1361" y="243"/>
                    <a:pt x="892" y="580"/>
                  </a:cubicBezTo>
                  <a:cubicBezTo>
                    <a:pt x="286" y="1019"/>
                    <a:pt x="1" y="1715"/>
                    <a:pt x="48" y="2650"/>
                  </a:cubicBezTo>
                  <a:cubicBezTo>
                    <a:pt x="94" y="3584"/>
                    <a:pt x="444" y="4248"/>
                    <a:pt x="1090" y="4625"/>
                  </a:cubicBezTo>
                  <a:cubicBezTo>
                    <a:pt x="1529" y="4880"/>
                    <a:pt x="2106" y="5009"/>
                    <a:pt x="2810" y="5009"/>
                  </a:cubicBezTo>
                  <a:cubicBezTo>
                    <a:pt x="2909" y="5009"/>
                    <a:pt x="3010" y="5006"/>
                    <a:pt x="3114" y="5001"/>
                  </a:cubicBezTo>
                  <a:cubicBezTo>
                    <a:pt x="5434" y="4890"/>
                    <a:pt x="8379" y="3533"/>
                    <a:pt x="8944" y="3262"/>
                  </a:cubicBezTo>
                  <a:cubicBezTo>
                    <a:pt x="8963" y="3254"/>
                    <a:pt x="8974" y="3238"/>
                    <a:pt x="8980" y="3218"/>
                  </a:cubicBezTo>
                  <a:cubicBezTo>
                    <a:pt x="8984" y="3198"/>
                    <a:pt x="8979" y="3178"/>
                    <a:pt x="8966" y="3162"/>
                  </a:cubicBezTo>
                  <a:cubicBezTo>
                    <a:pt x="8735" y="2897"/>
                    <a:pt x="8603" y="2571"/>
                    <a:pt x="8587" y="2222"/>
                  </a:cubicBezTo>
                  <a:cubicBezTo>
                    <a:pt x="8570" y="1881"/>
                    <a:pt x="8665" y="1550"/>
                    <a:pt x="8862" y="1265"/>
                  </a:cubicBezTo>
                  <a:cubicBezTo>
                    <a:pt x="8873" y="1248"/>
                    <a:pt x="8878" y="1227"/>
                    <a:pt x="8872" y="1210"/>
                  </a:cubicBezTo>
                  <a:cubicBezTo>
                    <a:pt x="8866" y="1190"/>
                    <a:pt x="8852" y="1176"/>
                    <a:pt x="8832" y="1169"/>
                  </a:cubicBezTo>
                  <a:cubicBezTo>
                    <a:pt x="8047" y="885"/>
                    <a:pt x="5423" y="1"/>
                    <a:pt x="32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8"/>
            <p:cNvSpPr/>
            <p:nvPr/>
          </p:nvSpPr>
          <p:spPr>
            <a:xfrm>
              <a:off x="7138379" y="2809917"/>
              <a:ext cx="192902" cy="204445"/>
            </a:xfrm>
            <a:custGeom>
              <a:avLst/>
              <a:gdLst/>
              <a:ahLst/>
              <a:cxnLst/>
              <a:rect l="l" t="t" r="r" b="b"/>
              <a:pathLst>
                <a:path w="6568" h="6961" extrusionOk="0">
                  <a:moveTo>
                    <a:pt x="6499" y="1"/>
                  </a:moveTo>
                  <a:cubicBezTo>
                    <a:pt x="6498" y="1"/>
                    <a:pt x="6496" y="1"/>
                    <a:pt x="6495" y="1"/>
                  </a:cubicBezTo>
                  <a:cubicBezTo>
                    <a:pt x="6485" y="1"/>
                    <a:pt x="6478" y="3"/>
                    <a:pt x="6469" y="7"/>
                  </a:cubicBezTo>
                  <a:cubicBezTo>
                    <a:pt x="5727" y="360"/>
                    <a:pt x="3792" y="1222"/>
                    <a:pt x="1873" y="1576"/>
                  </a:cubicBezTo>
                  <a:cubicBezTo>
                    <a:pt x="1862" y="1578"/>
                    <a:pt x="1852" y="1583"/>
                    <a:pt x="1842" y="1590"/>
                  </a:cubicBezTo>
                  <a:cubicBezTo>
                    <a:pt x="643" y="2613"/>
                    <a:pt x="25" y="3579"/>
                    <a:pt x="11" y="4462"/>
                  </a:cubicBezTo>
                  <a:cubicBezTo>
                    <a:pt x="1" y="5091"/>
                    <a:pt x="300" y="5686"/>
                    <a:pt x="901" y="6233"/>
                  </a:cubicBezTo>
                  <a:cubicBezTo>
                    <a:pt x="1432" y="6716"/>
                    <a:pt x="1979" y="6960"/>
                    <a:pt x="2530" y="6960"/>
                  </a:cubicBezTo>
                  <a:cubicBezTo>
                    <a:pt x="2560" y="6960"/>
                    <a:pt x="2591" y="6959"/>
                    <a:pt x="2621" y="6958"/>
                  </a:cubicBezTo>
                  <a:cubicBezTo>
                    <a:pt x="2664" y="6957"/>
                    <a:pt x="2708" y="6952"/>
                    <a:pt x="2752" y="6947"/>
                  </a:cubicBezTo>
                  <a:cubicBezTo>
                    <a:pt x="3629" y="6845"/>
                    <a:pt x="4531" y="6138"/>
                    <a:pt x="5431" y="4843"/>
                  </a:cubicBezTo>
                  <a:cubicBezTo>
                    <a:pt x="5438" y="4835"/>
                    <a:pt x="5442" y="4825"/>
                    <a:pt x="5444" y="4813"/>
                  </a:cubicBezTo>
                  <a:cubicBezTo>
                    <a:pt x="5615" y="2812"/>
                    <a:pt x="6339" y="690"/>
                    <a:pt x="6559" y="87"/>
                  </a:cubicBezTo>
                  <a:cubicBezTo>
                    <a:pt x="6567" y="61"/>
                    <a:pt x="6560" y="35"/>
                    <a:pt x="6540" y="17"/>
                  </a:cubicBezTo>
                  <a:cubicBezTo>
                    <a:pt x="6528" y="8"/>
                    <a:pt x="6514" y="1"/>
                    <a:pt x="64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8"/>
            <p:cNvSpPr/>
            <p:nvPr/>
          </p:nvSpPr>
          <p:spPr>
            <a:xfrm>
              <a:off x="7275272" y="2807038"/>
              <a:ext cx="198248" cy="262685"/>
            </a:xfrm>
            <a:custGeom>
              <a:avLst/>
              <a:gdLst/>
              <a:ahLst/>
              <a:cxnLst/>
              <a:rect l="l" t="t" r="r" b="b"/>
              <a:pathLst>
                <a:path w="6750" h="8944" extrusionOk="0">
                  <a:moveTo>
                    <a:pt x="2415" y="2066"/>
                  </a:moveTo>
                  <a:lnTo>
                    <a:pt x="2419" y="2124"/>
                  </a:lnTo>
                  <a:cubicBezTo>
                    <a:pt x="2408" y="2171"/>
                    <a:pt x="2396" y="2218"/>
                    <a:pt x="2383" y="2264"/>
                  </a:cubicBezTo>
                  <a:lnTo>
                    <a:pt x="2383" y="2264"/>
                  </a:lnTo>
                  <a:cubicBezTo>
                    <a:pt x="2396" y="2217"/>
                    <a:pt x="2407" y="2170"/>
                    <a:pt x="2416" y="2123"/>
                  </a:cubicBezTo>
                  <a:lnTo>
                    <a:pt x="2415" y="2066"/>
                  </a:lnTo>
                  <a:close/>
                  <a:moveTo>
                    <a:pt x="5216" y="5047"/>
                  </a:moveTo>
                  <a:cubicBezTo>
                    <a:pt x="5284" y="5378"/>
                    <a:pt x="5354" y="5724"/>
                    <a:pt x="5361" y="6073"/>
                  </a:cubicBezTo>
                  <a:cubicBezTo>
                    <a:pt x="5354" y="5726"/>
                    <a:pt x="5283" y="5381"/>
                    <a:pt x="5216" y="5047"/>
                  </a:cubicBezTo>
                  <a:close/>
                  <a:moveTo>
                    <a:pt x="4700" y="5696"/>
                  </a:moveTo>
                  <a:lnTo>
                    <a:pt x="4700" y="5696"/>
                  </a:lnTo>
                  <a:cubicBezTo>
                    <a:pt x="4700" y="5836"/>
                    <a:pt x="4695" y="5976"/>
                    <a:pt x="4685" y="6116"/>
                  </a:cubicBezTo>
                  <a:cubicBezTo>
                    <a:pt x="4695" y="5976"/>
                    <a:pt x="4700" y="5836"/>
                    <a:pt x="4700" y="5696"/>
                  </a:cubicBezTo>
                  <a:close/>
                  <a:moveTo>
                    <a:pt x="5362" y="6146"/>
                  </a:moveTo>
                  <a:cubicBezTo>
                    <a:pt x="5362" y="6282"/>
                    <a:pt x="5352" y="6421"/>
                    <a:pt x="5333" y="6565"/>
                  </a:cubicBezTo>
                  <a:cubicBezTo>
                    <a:pt x="5352" y="6421"/>
                    <a:pt x="5362" y="6281"/>
                    <a:pt x="5362" y="6146"/>
                  </a:cubicBezTo>
                  <a:close/>
                  <a:moveTo>
                    <a:pt x="4072" y="1"/>
                  </a:moveTo>
                  <a:cubicBezTo>
                    <a:pt x="4058" y="1"/>
                    <a:pt x="4045" y="7"/>
                    <a:pt x="4035" y="15"/>
                  </a:cubicBezTo>
                  <a:cubicBezTo>
                    <a:pt x="3769" y="242"/>
                    <a:pt x="3449" y="370"/>
                    <a:pt x="3104" y="385"/>
                  </a:cubicBezTo>
                  <a:cubicBezTo>
                    <a:pt x="3080" y="387"/>
                    <a:pt x="3055" y="387"/>
                    <a:pt x="3031" y="387"/>
                  </a:cubicBezTo>
                  <a:cubicBezTo>
                    <a:pt x="2714" y="387"/>
                    <a:pt x="2407" y="292"/>
                    <a:pt x="2143" y="108"/>
                  </a:cubicBezTo>
                  <a:cubicBezTo>
                    <a:pt x="2133" y="101"/>
                    <a:pt x="2122" y="97"/>
                    <a:pt x="2112" y="97"/>
                  </a:cubicBezTo>
                  <a:cubicBezTo>
                    <a:pt x="2109" y="97"/>
                    <a:pt x="2106" y="97"/>
                    <a:pt x="2103" y="98"/>
                  </a:cubicBezTo>
                  <a:cubicBezTo>
                    <a:pt x="2098" y="98"/>
                    <a:pt x="2093" y="99"/>
                    <a:pt x="2087" y="101"/>
                  </a:cubicBezTo>
                  <a:cubicBezTo>
                    <a:pt x="2067" y="106"/>
                    <a:pt x="2053" y="122"/>
                    <a:pt x="2046" y="139"/>
                  </a:cubicBezTo>
                  <a:cubicBezTo>
                    <a:pt x="1694" y="1116"/>
                    <a:pt x="1" y="6080"/>
                    <a:pt x="1456" y="8093"/>
                  </a:cubicBezTo>
                  <a:cubicBezTo>
                    <a:pt x="1862" y="8658"/>
                    <a:pt x="2492" y="8944"/>
                    <a:pt x="3329" y="8944"/>
                  </a:cubicBezTo>
                  <a:cubicBezTo>
                    <a:pt x="3393" y="8944"/>
                    <a:pt x="3458" y="8942"/>
                    <a:pt x="3524" y="8939"/>
                  </a:cubicBezTo>
                  <a:cubicBezTo>
                    <a:pt x="4458" y="8893"/>
                    <a:pt x="5123" y="8541"/>
                    <a:pt x="5501" y="7896"/>
                  </a:cubicBezTo>
                  <a:cubicBezTo>
                    <a:pt x="6750" y="5749"/>
                    <a:pt x="4582" y="975"/>
                    <a:pt x="4132" y="38"/>
                  </a:cubicBezTo>
                  <a:cubicBezTo>
                    <a:pt x="4124" y="21"/>
                    <a:pt x="4108" y="8"/>
                    <a:pt x="4088" y="2"/>
                  </a:cubicBezTo>
                  <a:cubicBezTo>
                    <a:pt x="4082" y="1"/>
                    <a:pt x="4078" y="1"/>
                    <a:pt x="40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8"/>
            <p:cNvSpPr/>
            <p:nvPr/>
          </p:nvSpPr>
          <p:spPr>
            <a:xfrm>
              <a:off x="7400917" y="2806392"/>
              <a:ext cx="206383" cy="192285"/>
            </a:xfrm>
            <a:custGeom>
              <a:avLst/>
              <a:gdLst/>
              <a:ahLst/>
              <a:cxnLst/>
              <a:rect l="l" t="t" r="r" b="b"/>
              <a:pathLst>
                <a:path w="7027" h="6547" extrusionOk="0">
                  <a:moveTo>
                    <a:pt x="4487" y="1705"/>
                  </a:moveTo>
                  <a:lnTo>
                    <a:pt x="4487" y="1705"/>
                  </a:lnTo>
                  <a:cubicBezTo>
                    <a:pt x="4871" y="1930"/>
                    <a:pt x="5226" y="2206"/>
                    <a:pt x="5541" y="2524"/>
                  </a:cubicBezTo>
                  <a:cubicBezTo>
                    <a:pt x="5226" y="2206"/>
                    <a:pt x="4870" y="1930"/>
                    <a:pt x="4487" y="1705"/>
                  </a:cubicBezTo>
                  <a:close/>
                  <a:moveTo>
                    <a:pt x="2029" y="3491"/>
                  </a:moveTo>
                  <a:cubicBezTo>
                    <a:pt x="2378" y="3861"/>
                    <a:pt x="2751" y="4207"/>
                    <a:pt x="3148" y="4523"/>
                  </a:cubicBezTo>
                  <a:cubicBezTo>
                    <a:pt x="2751" y="4207"/>
                    <a:pt x="2376" y="3861"/>
                    <a:pt x="2029" y="3491"/>
                  </a:cubicBezTo>
                  <a:close/>
                  <a:moveTo>
                    <a:pt x="65" y="0"/>
                  </a:moveTo>
                  <a:cubicBezTo>
                    <a:pt x="49" y="0"/>
                    <a:pt x="34" y="7"/>
                    <a:pt x="22" y="20"/>
                  </a:cubicBezTo>
                  <a:cubicBezTo>
                    <a:pt x="5" y="39"/>
                    <a:pt x="1" y="66"/>
                    <a:pt x="12" y="88"/>
                  </a:cubicBezTo>
                  <a:cubicBezTo>
                    <a:pt x="287" y="668"/>
                    <a:pt x="1217" y="2709"/>
                    <a:pt x="1582" y="4684"/>
                  </a:cubicBezTo>
                  <a:cubicBezTo>
                    <a:pt x="1583" y="4694"/>
                    <a:pt x="1589" y="4705"/>
                    <a:pt x="1596" y="4714"/>
                  </a:cubicBezTo>
                  <a:cubicBezTo>
                    <a:pt x="2618" y="5916"/>
                    <a:pt x="3584" y="6531"/>
                    <a:pt x="4467" y="6547"/>
                  </a:cubicBezTo>
                  <a:cubicBezTo>
                    <a:pt x="4508" y="6547"/>
                    <a:pt x="4549" y="6547"/>
                    <a:pt x="4588" y="6545"/>
                  </a:cubicBezTo>
                  <a:cubicBezTo>
                    <a:pt x="5175" y="6517"/>
                    <a:pt x="5730" y="6218"/>
                    <a:pt x="6238" y="5657"/>
                  </a:cubicBezTo>
                  <a:cubicBezTo>
                    <a:pt x="6785" y="5056"/>
                    <a:pt x="7026" y="4432"/>
                    <a:pt x="6952" y="3808"/>
                  </a:cubicBezTo>
                  <a:cubicBezTo>
                    <a:pt x="6851" y="2930"/>
                    <a:pt x="6143" y="2029"/>
                    <a:pt x="4849" y="1128"/>
                  </a:cubicBezTo>
                  <a:cubicBezTo>
                    <a:pt x="4840" y="1121"/>
                    <a:pt x="4829" y="1118"/>
                    <a:pt x="4819" y="1118"/>
                  </a:cubicBezTo>
                  <a:cubicBezTo>
                    <a:pt x="2818" y="947"/>
                    <a:pt x="693" y="222"/>
                    <a:pt x="91" y="3"/>
                  </a:cubicBezTo>
                  <a:cubicBezTo>
                    <a:pt x="81" y="0"/>
                    <a:pt x="73"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8"/>
            <p:cNvSpPr/>
            <p:nvPr/>
          </p:nvSpPr>
          <p:spPr>
            <a:xfrm>
              <a:off x="7121286" y="2547907"/>
              <a:ext cx="206354" cy="192050"/>
            </a:xfrm>
            <a:custGeom>
              <a:avLst/>
              <a:gdLst/>
              <a:ahLst/>
              <a:cxnLst/>
              <a:rect l="l" t="t" r="r" b="b"/>
              <a:pathLst>
                <a:path w="7026" h="6539" extrusionOk="0">
                  <a:moveTo>
                    <a:pt x="2549" y="0"/>
                  </a:moveTo>
                  <a:cubicBezTo>
                    <a:pt x="2509" y="0"/>
                    <a:pt x="2471" y="0"/>
                    <a:pt x="2431" y="1"/>
                  </a:cubicBezTo>
                  <a:cubicBezTo>
                    <a:pt x="1844" y="30"/>
                    <a:pt x="1290" y="328"/>
                    <a:pt x="786" y="882"/>
                  </a:cubicBezTo>
                  <a:cubicBezTo>
                    <a:pt x="241" y="1483"/>
                    <a:pt x="0" y="2106"/>
                    <a:pt x="73" y="2730"/>
                  </a:cubicBezTo>
                  <a:cubicBezTo>
                    <a:pt x="174" y="3609"/>
                    <a:pt x="882" y="4509"/>
                    <a:pt x="2178" y="5410"/>
                  </a:cubicBezTo>
                  <a:cubicBezTo>
                    <a:pt x="2186" y="5417"/>
                    <a:pt x="2196" y="5420"/>
                    <a:pt x="2208" y="5420"/>
                  </a:cubicBezTo>
                  <a:cubicBezTo>
                    <a:pt x="4151" y="5585"/>
                    <a:pt x="6161" y="6255"/>
                    <a:pt x="6936" y="6535"/>
                  </a:cubicBezTo>
                  <a:cubicBezTo>
                    <a:pt x="6944" y="6538"/>
                    <a:pt x="6951" y="6538"/>
                    <a:pt x="6960" y="6538"/>
                  </a:cubicBezTo>
                  <a:cubicBezTo>
                    <a:pt x="6977" y="6538"/>
                    <a:pt x="6993" y="6530"/>
                    <a:pt x="7005" y="6517"/>
                  </a:cubicBezTo>
                  <a:cubicBezTo>
                    <a:pt x="7022" y="6497"/>
                    <a:pt x="7025" y="6471"/>
                    <a:pt x="7015" y="6447"/>
                  </a:cubicBezTo>
                  <a:cubicBezTo>
                    <a:pt x="6738" y="5866"/>
                    <a:pt x="5803" y="3811"/>
                    <a:pt x="5440" y="1830"/>
                  </a:cubicBezTo>
                  <a:cubicBezTo>
                    <a:pt x="5439" y="1819"/>
                    <a:pt x="5433" y="1809"/>
                    <a:pt x="5426" y="1800"/>
                  </a:cubicBezTo>
                  <a:cubicBezTo>
                    <a:pt x="4405" y="618"/>
                    <a:pt x="3439" y="13"/>
                    <a:pt x="25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8"/>
            <p:cNvSpPr/>
            <p:nvPr/>
          </p:nvSpPr>
          <p:spPr>
            <a:xfrm>
              <a:off x="7321236" y="2730882"/>
              <a:ext cx="86025" cy="83910"/>
            </a:xfrm>
            <a:custGeom>
              <a:avLst/>
              <a:gdLst/>
              <a:ahLst/>
              <a:cxnLst/>
              <a:rect l="l" t="t" r="r" b="b"/>
              <a:pathLst>
                <a:path w="2929" h="2857" extrusionOk="0">
                  <a:moveTo>
                    <a:pt x="941" y="1541"/>
                  </a:moveTo>
                  <a:lnTo>
                    <a:pt x="945" y="1601"/>
                  </a:lnTo>
                  <a:cubicBezTo>
                    <a:pt x="924" y="1667"/>
                    <a:pt x="931" y="1741"/>
                    <a:pt x="962" y="1812"/>
                  </a:cubicBezTo>
                  <a:cubicBezTo>
                    <a:pt x="931" y="1741"/>
                    <a:pt x="924" y="1667"/>
                    <a:pt x="942" y="1601"/>
                  </a:cubicBezTo>
                  <a:lnTo>
                    <a:pt x="941" y="1541"/>
                  </a:lnTo>
                  <a:close/>
                  <a:moveTo>
                    <a:pt x="1463" y="0"/>
                  </a:moveTo>
                  <a:cubicBezTo>
                    <a:pt x="1441" y="0"/>
                    <a:pt x="1418" y="1"/>
                    <a:pt x="1395" y="2"/>
                  </a:cubicBezTo>
                  <a:cubicBezTo>
                    <a:pt x="608" y="42"/>
                    <a:pt x="1" y="713"/>
                    <a:pt x="38" y="1497"/>
                  </a:cubicBezTo>
                  <a:cubicBezTo>
                    <a:pt x="77" y="2261"/>
                    <a:pt x="709" y="2856"/>
                    <a:pt x="1463" y="2856"/>
                  </a:cubicBezTo>
                  <a:cubicBezTo>
                    <a:pt x="1486" y="2856"/>
                    <a:pt x="1510" y="2856"/>
                    <a:pt x="1533" y="2855"/>
                  </a:cubicBezTo>
                  <a:cubicBezTo>
                    <a:pt x="2321" y="2816"/>
                    <a:pt x="2929" y="2145"/>
                    <a:pt x="2890" y="1359"/>
                  </a:cubicBezTo>
                  <a:cubicBezTo>
                    <a:pt x="2852" y="595"/>
                    <a:pt x="2218" y="0"/>
                    <a:pt x="14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8"/>
            <p:cNvSpPr/>
            <p:nvPr/>
          </p:nvSpPr>
          <p:spPr>
            <a:xfrm>
              <a:off x="7255125" y="2476597"/>
              <a:ext cx="197954" cy="262215"/>
            </a:xfrm>
            <a:custGeom>
              <a:avLst/>
              <a:gdLst/>
              <a:ahLst/>
              <a:cxnLst/>
              <a:rect l="l" t="t" r="r" b="b"/>
              <a:pathLst>
                <a:path w="6740" h="8928" extrusionOk="0">
                  <a:moveTo>
                    <a:pt x="1489" y="2372"/>
                  </a:moveTo>
                  <a:cubicBezTo>
                    <a:pt x="1495" y="2432"/>
                    <a:pt x="1498" y="2491"/>
                    <a:pt x="1498" y="2550"/>
                  </a:cubicBezTo>
                  <a:lnTo>
                    <a:pt x="1498" y="2550"/>
                  </a:lnTo>
                  <a:cubicBezTo>
                    <a:pt x="1498" y="2491"/>
                    <a:pt x="1495" y="2431"/>
                    <a:pt x="1489" y="2372"/>
                  </a:cubicBezTo>
                  <a:close/>
                  <a:moveTo>
                    <a:pt x="3417" y="1"/>
                  </a:moveTo>
                  <a:cubicBezTo>
                    <a:pt x="3353" y="1"/>
                    <a:pt x="3288" y="2"/>
                    <a:pt x="3222" y="6"/>
                  </a:cubicBezTo>
                  <a:cubicBezTo>
                    <a:pt x="2287" y="51"/>
                    <a:pt x="1624" y="402"/>
                    <a:pt x="1246" y="1048"/>
                  </a:cubicBezTo>
                  <a:cubicBezTo>
                    <a:pt x="0" y="3186"/>
                    <a:pt x="2159" y="7955"/>
                    <a:pt x="2605" y="8889"/>
                  </a:cubicBezTo>
                  <a:cubicBezTo>
                    <a:pt x="2614" y="8908"/>
                    <a:pt x="2629" y="8921"/>
                    <a:pt x="2649" y="8925"/>
                  </a:cubicBezTo>
                  <a:cubicBezTo>
                    <a:pt x="2655" y="8928"/>
                    <a:pt x="2659" y="8928"/>
                    <a:pt x="2665" y="8928"/>
                  </a:cubicBezTo>
                  <a:cubicBezTo>
                    <a:pt x="2679" y="8928"/>
                    <a:pt x="2692" y="8922"/>
                    <a:pt x="2702" y="8911"/>
                  </a:cubicBezTo>
                  <a:cubicBezTo>
                    <a:pt x="2968" y="8681"/>
                    <a:pt x="3291" y="8552"/>
                    <a:pt x="3639" y="8536"/>
                  </a:cubicBezTo>
                  <a:cubicBezTo>
                    <a:pt x="3667" y="8535"/>
                    <a:pt x="3694" y="8534"/>
                    <a:pt x="3722" y="8534"/>
                  </a:cubicBezTo>
                  <a:cubicBezTo>
                    <a:pt x="4039" y="8534"/>
                    <a:pt x="4344" y="8632"/>
                    <a:pt x="4607" y="8818"/>
                  </a:cubicBezTo>
                  <a:cubicBezTo>
                    <a:pt x="4616" y="8826"/>
                    <a:pt x="4627" y="8830"/>
                    <a:pt x="4639" y="8830"/>
                  </a:cubicBezTo>
                  <a:cubicBezTo>
                    <a:pt x="4641" y="8830"/>
                    <a:pt x="4644" y="8830"/>
                    <a:pt x="4646" y="8829"/>
                  </a:cubicBezTo>
                  <a:cubicBezTo>
                    <a:pt x="4653" y="8828"/>
                    <a:pt x="4659" y="8828"/>
                    <a:pt x="4664" y="8825"/>
                  </a:cubicBezTo>
                  <a:cubicBezTo>
                    <a:pt x="4684" y="8821"/>
                    <a:pt x="4699" y="8804"/>
                    <a:pt x="4706" y="8787"/>
                  </a:cubicBezTo>
                  <a:cubicBezTo>
                    <a:pt x="5057" y="7813"/>
                    <a:pt x="6739" y="2855"/>
                    <a:pt x="5291" y="850"/>
                  </a:cubicBezTo>
                  <a:cubicBezTo>
                    <a:pt x="4883" y="286"/>
                    <a:pt x="4255" y="1"/>
                    <a:pt x="34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8"/>
            <p:cNvSpPr/>
            <p:nvPr/>
          </p:nvSpPr>
          <p:spPr>
            <a:xfrm>
              <a:off x="7397275" y="2531930"/>
              <a:ext cx="192873" cy="204415"/>
            </a:xfrm>
            <a:custGeom>
              <a:avLst/>
              <a:gdLst/>
              <a:ahLst/>
              <a:cxnLst/>
              <a:rect l="l" t="t" r="r" b="b"/>
              <a:pathLst>
                <a:path w="6567" h="6960" extrusionOk="0">
                  <a:moveTo>
                    <a:pt x="4130" y="3296"/>
                  </a:moveTo>
                  <a:lnTo>
                    <a:pt x="4130" y="3296"/>
                  </a:lnTo>
                  <a:cubicBezTo>
                    <a:pt x="3970" y="3443"/>
                    <a:pt x="3819" y="3600"/>
                    <a:pt x="3678" y="3770"/>
                  </a:cubicBezTo>
                  <a:cubicBezTo>
                    <a:pt x="3817" y="3600"/>
                    <a:pt x="3970" y="3443"/>
                    <a:pt x="4130" y="3296"/>
                  </a:cubicBezTo>
                  <a:close/>
                  <a:moveTo>
                    <a:pt x="4032" y="1"/>
                  </a:moveTo>
                  <a:cubicBezTo>
                    <a:pt x="4001" y="1"/>
                    <a:pt x="3971" y="1"/>
                    <a:pt x="3940" y="3"/>
                  </a:cubicBezTo>
                  <a:cubicBezTo>
                    <a:pt x="3897" y="4"/>
                    <a:pt x="3856" y="9"/>
                    <a:pt x="3813" y="13"/>
                  </a:cubicBezTo>
                  <a:cubicBezTo>
                    <a:pt x="2936" y="115"/>
                    <a:pt x="2035" y="823"/>
                    <a:pt x="1135" y="2118"/>
                  </a:cubicBezTo>
                  <a:cubicBezTo>
                    <a:pt x="1127" y="2126"/>
                    <a:pt x="1123" y="2138"/>
                    <a:pt x="1123" y="2148"/>
                  </a:cubicBezTo>
                  <a:cubicBezTo>
                    <a:pt x="958" y="4093"/>
                    <a:pt x="289" y="6101"/>
                    <a:pt x="9" y="6874"/>
                  </a:cubicBezTo>
                  <a:cubicBezTo>
                    <a:pt x="1" y="6898"/>
                    <a:pt x="8" y="6926"/>
                    <a:pt x="27" y="6944"/>
                  </a:cubicBezTo>
                  <a:cubicBezTo>
                    <a:pt x="38" y="6953"/>
                    <a:pt x="52" y="6960"/>
                    <a:pt x="69" y="6960"/>
                  </a:cubicBezTo>
                  <a:cubicBezTo>
                    <a:pt x="70" y="6960"/>
                    <a:pt x="72" y="6960"/>
                    <a:pt x="74" y="6960"/>
                  </a:cubicBezTo>
                  <a:cubicBezTo>
                    <a:pt x="82" y="6960"/>
                    <a:pt x="89" y="6958"/>
                    <a:pt x="98" y="6954"/>
                  </a:cubicBezTo>
                  <a:cubicBezTo>
                    <a:pt x="677" y="6678"/>
                    <a:pt x="2718" y="5749"/>
                    <a:pt x="4695" y="5385"/>
                  </a:cubicBezTo>
                  <a:cubicBezTo>
                    <a:pt x="4705" y="5382"/>
                    <a:pt x="4716" y="5378"/>
                    <a:pt x="4725" y="5370"/>
                  </a:cubicBezTo>
                  <a:cubicBezTo>
                    <a:pt x="5925" y="4348"/>
                    <a:pt x="6542" y="3381"/>
                    <a:pt x="6556" y="2498"/>
                  </a:cubicBezTo>
                  <a:cubicBezTo>
                    <a:pt x="6566" y="1868"/>
                    <a:pt x="6267" y="1272"/>
                    <a:pt x="5663" y="728"/>
                  </a:cubicBezTo>
                  <a:cubicBezTo>
                    <a:pt x="5132" y="245"/>
                    <a:pt x="4583" y="1"/>
                    <a:pt x="40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8"/>
            <p:cNvSpPr/>
            <p:nvPr/>
          </p:nvSpPr>
          <p:spPr>
            <a:xfrm>
              <a:off x="7398597" y="2689294"/>
              <a:ext cx="263537" cy="147232"/>
            </a:xfrm>
            <a:custGeom>
              <a:avLst/>
              <a:gdLst/>
              <a:ahLst/>
              <a:cxnLst/>
              <a:rect l="l" t="t" r="r" b="b"/>
              <a:pathLst>
                <a:path w="8973" h="5013" extrusionOk="0">
                  <a:moveTo>
                    <a:pt x="4641" y="860"/>
                  </a:moveTo>
                  <a:cubicBezTo>
                    <a:pt x="4650" y="860"/>
                    <a:pt x="4656" y="861"/>
                    <a:pt x="4656" y="863"/>
                  </a:cubicBezTo>
                  <a:lnTo>
                    <a:pt x="4630" y="863"/>
                  </a:lnTo>
                  <a:cubicBezTo>
                    <a:pt x="3555" y="917"/>
                    <a:pt x="2491" y="1166"/>
                    <a:pt x="1512" y="1589"/>
                  </a:cubicBezTo>
                  <a:cubicBezTo>
                    <a:pt x="2499" y="1162"/>
                    <a:pt x="3570" y="911"/>
                    <a:pt x="4641" y="860"/>
                  </a:cubicBezTo>
                  <a:close/>
                  <a:moveTo>
                    <a:pt x="2548" y="2438"/>
                  </a:moveTo>
                  <a:lnTo>
                    <a:pt x="2420" y="2479"/>
                  </a:lnTo>
                  <a:lnTo>
                    <a:pt x="2420" y="2479"/>
                  </a:lnTo>
                  <a:cubicBezTo>
                    <a:pt x="2489" y="2456"/>
                    <a:pt x="2547" y="2438"/>
                    <a:pt x="2548" y="2438"/>
                  </a:cubicBezTo>
                  <a:close/>
                  <a:moveTo>
                    <a:pt x="6887" y="4101"/>
                  </a:moveTo>
                  <a:cubicBezTo>
                    <a:pt x="6695" y="4165"/>
                    <a:pt x="6494" y="4218"/>
                    <a:pt x="6283" y="4259"/>
                  </a:cubicBezTo>
                  <a:cubicBezTo>
                    <a:pt x="6494" y="4216"/>
                    <a:pt x="6695" y="4164"/>
                    <a:pt x="6887" y="4101"/>
                  </a:cubicBezTo>
                  <a:close/>
                  <a:moveTo>
                    <a:pt x="1652" y="3900"/>
                  </a:moveTo>
                  <a:cubicBezTo>
                    <a:pt x="2291" y="4040"/>
                    <a:pt x="2944" y="4185"/>
                    <a:pt x="3603" y="4279"/>
                  </a:cubicBezTo>
                  <a:cubicBezTo>
                    <a:pt x="2942" y="4185"/>
                    <a:pt x="2289" y="4040"/>
                    <a:pt x="1652" y="3900"/>
                  </a:cubicBezTo>
                  <a:close/>
                  <a:moveTo>
                    <a:pt x="6159" y="1"/>
                  </a:moveTo>
                  <a:cubicBezTo>
                    <a:pt x="6060" y="1"/>
                    <a:pt x="5959" y="3"/>
                    <a:pt x="5855" y="8"/>
                  </a:cubicBezTo>
                  <a:cubicBezTo>
                    <a:pt x="3600" y="119"/>
                    <a:pt x="830" y="1365"/>
                    <a:pt x="37" y="1744"/>
                  </a:cubicBezTo>
                  <a:cubicBezTo>
                    <a:pt x="19" y="1753"/>
                    <a:pt x="7" y="1768"/>
                    <a:pt x="3" y="1788"/>
                  </a:cubicBezTo>
                  <a:cubicBezTo>
                    <a:pt x="0" y="1808"/>
                    <a:pt x="4" y="1828"/>
                    <a:pt x="17" y="1844"/>
                  </a:cubicBezTo>
                  <a:cubicBezTo>
                    <a:pt x="242" y="2107"/>
                    <a:pt x="368" y="2428"/>
                    <a:pt x="385" y="2769"/>
                  </a:cubicBezTo>
                  <a:cubicBezTo>
                    <a:pt x="402" y="3118"/>
                    <a:pt x="302" y="3454"/>
                    <a:pt x="100" y="3744"/>
                  </a:cubicBezTo>
                  <a:cubicBezTo>
                    <a:pt x="87" y="3759"/>
                    <a:pt x="86" y="3781"/>
                    <a:pt x="90" y="3798"/>
                  </a:cubicBezTo>
                  <a:cubicBezTo>
                    <a:pt x="95" y="3818"/>
                    <a:pt x="110" y="3832"/>
                    <a:pt x="130" y="3839"/>
                  </a:cubicBezTo>
                  <a:cubicBezTo>
                    <a:pt x="689" y="4042"/>
                    <a:pt x="3478" y="5012"/>
                    <a:pt x="5743" y="5012"/>
                  </a:cubicBezTo>
                  <a:cubicBezTo>
                    <a:pt x="5864" y="5012"/>
                    <a:pt x="5982" y="5010"/>
                    <a:pt x="6100" y="5004"/>
                  </a:cubicBezTo>
                  <a:cubicBezTo>
                    <a:pt x="6944" y="4963"/>
                    <a:pt x="7609" y="4769"/>
                    <a:pt x="8079" y="4431"/>
                  </a:cubicBezTo>
                  <a:cubicBezTo>
                    <a:pt x="8687" y="3994"/>
                    <a:pt x="8972" y="3298"/>
                    <a:pt x="8925" y="2364"/>
                  </a:cubicBezTo>
                  <a:cubicBezTo>
                    <a:pt x="8879" y="1427"/>
                    <a:pt x="8526" y="761"/>
                    <a:pt x="7880" y="384"/>
                  </a:cubicBezTo>
                  <a:cubicBezTo>
                    <a:pt x="7441" y="129"/>
                    <a:pt x="6865" y="1"/>
                    <a:pt x="61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8"/>
            <p:cNvSpPr/>
            <p:nvPr/>
          </p:nvSpPr>
          <p:spPr>
            <a:xfrm>
              <a:off x="7532671" y="2548670"/>
              <a:ext cx="62529" cy="146351"/>
            </a:xfrm>
            <a:custGeom>
              <a:avLst/>
              <a:gdLst/>
              <a:ahLst/>
              <a:cxnLst/>
              <a:rect l="l" t="t" r="r" b="b"/>
              <a:pathLst>
                <a:path w="2129" h="4983" extrusionOk="0">
                  <a:moveTo>
                    <a:pt x="1095" y="0"/>
                  </a:moveTo>
                  <a:cubicBezTo>
                    <a:pt x="1065" y="0"/>
                    <a:pt x="1035" y="13"/>
                    <a:pt x="1013" y="37"/>
                  </a:cubicBezTo>
                  <a:cubicBezTo>
                    <a:pt x="973" y="81"/>
                    <a:pt x="976" y="151"/>
                    <a:pt x="1020" y="191"/>
                  </a:cubicBezTo>
                  <a:cubicBezTo>
                    <a:pt x="1611" y="727"/>
                    <a:pt x="1908" y="1311"/>
                    <a:pt x="1896" y="1927"/>
                  </a:cubicBezTo>
                  <a:cubicBezTo>
                    <a:pt x="1882" y="2804"/>
                    <a:pt x="1261" y="3768"/>
                    <a:pt x="52" y="4789"/>
                  </a:cubicBezTo>
                  <a:cubicBezTo>
                    <a:pt x="7" y="4829"/>
                    <a:pt x="1" y="4897"/>
                    <a:pt x="41" y="4944"/>
                  </a:cubicBezTo>
                  <a:cubicBezTo>
                    <a:pt x="62" y="4971"/>
                    <a:pt x="92" y="4983"/>
                    <a:pt x="123" y="4983"/>
                  </a:cubicBezTo>
                  <a:cubicBezTo>
                    <a:pt x="149" y="4983"/>
                    <a:pt x="173" y="4974"/>
                    <a:pt x="193" y="4958"/>
                  </a:cubicBezTo>
                  <a:cubicBezTo>
                    <a:pt x="1452" y="3893"/>
                    <a:pt x="2100" y="2875"/>
                    <a:pt x="2116" y="1932"/>
                  </a:cubicBezTo>
                  <a:cubicBezTo>
                    <a:pt x="2128" y="1250"/>
                    <a:pt x="1809" y="609"/>
                    <a:pt x="1169" y="30"/>
                  </a:cubicBezTo>
                  <a:cubicBezTo>
                    <a:pt x="1148" y="10"/>
                    <a:pt x="1121" y="0"/>
                    <a:pt x="10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8"/>
            <p:cNvSpPr/>
            <p:nvPr/>
          </p:nvSpPr>
          <p:spPr>
            <a:xfrm>
              <a:off x="7424736" y="2526819"/>
              <a:ext cx="143737" cy="70429"/>
            </a:xfrm>
            <a:custGeom>
              <a:avLst/>
              <a:gdLst/>
              <a:ahLst/>
              <a:cxnLst/>
              <a:rect l="l" t="t" r="r" b="b"/>
              <a:pathLst>
                <a:path w="4894" h="2398" extrusionOk="0">
                  <a:moveTo>
                    <a:pt x="3097" y="1"/>
                  </a:moveTo>
                  <a:cubicBezTo>
                    <a:pt x="3018" y="1"/>
                    <a:pt x="2938" y="5"/>
                    <a:pt x="2858" y="15"/>
                  </a:cubicBezTo>
                  <a:cubicBezTo>
                    <a:pt x="1921" y="123"/>
                    <a:pt x="970" y="868"/>
                    <a:pt x="34" y="2223"/>
                  </a:cubicBezTo>
                  <a:cubicBezTo>
                    <a:pt x="0" y="2273"/>
                    <a:pt x="12" y="2343"/>
                    <a:pt x="63" y="2377"/>
                  </a:cubicBezTo>
                  <a:cubicBezTo>
                    <a:pt x="81" y="2390"/>
                    <a:pt x="103" y="2397"/>
                    <a:pt x="124" y="2397"/>
                  </a:cubicBezTo>
                  <a:cubicBezTo>
                    <a:pt x="160" y="2397"/>
                    <a:pt x="194" y="2380"/>
                    <a:pt x="215" y="2349"/>
                  </a:cubicBezTo>
                  <a:cubicBezTo>
                    <a:pt x="1114" y="1046"/>
                    <a:pt x="2011" y="334"/>
                    <a:pt x="2884" y="232"/>
                  </a:cubicBezTo>
                  <a:cubicBezTo>
                    <a:pt x="2955" y="224"/>
                    <a:pt x="3026" y="220"/>
                    <a:pt x="3097" y="220"/>
                  </a:cubicBezTo>
                  <a:cubicBezTo>
                    <a:pt x="3638" y="220"/>
                    <a:pt x="4176" y="460"/>
                    <a:pt x="4698" y="933"/>
                  </a:cubicBezTo>
                  <a:cubicBezTo>
                    <a:pt x="4719" y="952"/>
                    <a:pt x="4745" y="962"/>
                    <a:pt x="4771" y="962"/>
                  </a:cubicBezTo>
                  <a:cubicBezTo>
                    <a:pt x="4800" y="962"/>
                    <a:pt x="4830" y="950"/>
                    <a:pt x="4852" y="926"/>
                  </a:cubicBezTo>
                  <a:cubicBezTo>
                    <a:pt x="4893" y="882"/>
                    <a:pt x="4889" y="812"/>
                    <a:pt x="4845" y="771"/>
                  </a:cubicBezTo>
                  <a:cubicBezTo>
                    <a:pt x="4280" y="259"/>
                    <a:pt x="3692" y="1"/>
                    <a:pt x="3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8"/>
            <p:cNvSpPr/>
            <p:nvPr/>
          </p:nvSpPr>
          <p:spPr>
            <a:xfrm>
              <a:off x="7133357" y="2851240"/>
              <a:ext cx="62558" cy="146409"/>
            </a:xfrm>
            <a:custGeom>
              <a:avLst/>
              <a:gdLst/>
              <a:ahLst/>
              <a:cxnLst/>
              <a:rect l="l" t="t" r="r" b="b"/>
              <a:pathLst>
                <a:path w="2130" h="4985" extrusionOk="0">
                  <a:moveTo>
                    <a:pt x="2007" y="1"/>
                  </a:moveTo>
                  <a:cubicBezTo>
                    <a:pt x="1982" y="1"/>
                    <a:pt x="1956" y="10"/>
                    <a:pt x="1935" y="27"/>
                  </a:cubicBezTo>
                  <a:cubicBezTo>
                    <a:pt x="677" y="1092"/>
                    <a:pt x="29" y="2110"/>
                    <a:pt x="12" y="3053"/>
                  </a:cubicBezTo>
                  <a:cubicBezTo>
                    <a:pt x="1" y="3735"/>
                    <a:pt x="318" y="4376"/>
                    <a:pt x="959" y="4956"/>
                  </a:cubicBezTo>
                  <a:cubicBezTo>
                    <a:pt x="979" y="4976"/>
                    <a:pt x="1006" y="4984"/>
                    <a:pt x="1033" y="4984"/>
                  </a:cubicBezTo>
                  <a:cubicBezTo>
                    <a:pt x="1063" y="4984"/>
                    <a:pt x="1092" y="4973"/>
                    <a:pt x="1116" y="4947"/>
                  </a:cubicBezTo>
                  <a:cubicBezTo>
                    <a:pt x="1157" y="4903"/>
                    <a:pt x="1154" y="4833"/>
                    <a:pt x="1109" y="4792"/>
                  </a:cubicBezTo>
                  <a:cubicBezTo>
                    <a:pt x="516" y="4256"/>
                    <a:pt x="223" y="3673"/>
                    <a:pt x="233" y="3057"/>
                  </a:cubicBezTo>
                  <a:cubicBezTo>
                    <a:pt x="247" y="2179"/>
                    <a:pt x="869" y="1216"/>
                    <a:pt x="2077" y="195"/>
                  </a:cubicBezTo>
                  <a:cubicBezTo>
                    <a:pt x="2124" y="155"/>
                    <a:pt x="2130" y="85"/>
                    <a:pt x="2090" y="40"/>
                  </a:cubicBezTo>
                  <a:cubicBezTo>
                    <a:pt x="2069" y="14"/>
                    <a:pt x="2038" y="1"/>
                    <a:pt x="2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8"/>
            <p:cNvSpPr/>
            <p:nvPr/>
          </p:nvSpPr>
          <p:spPr>
            <a:xfrm>
              <a:off x="7160142" y="2949072"/>
              <a:ext cx="143737" cy="70400"/>
            </a:xfrm>
            <a:custGeom>
              <a:avLst/>
              <a:gdLst/>
              <a:ahLst/>
              <a:cxnLst/>
              <a:rect l="l" t="t" r="r" b="b"/>
              <a:pathLst>
                <a:path w="4894" h="2397" extrusionOk="0">
                  <a:moveTo>
                    <a:pt x="4769" y="1"/>
                  </a:moveTo>
                  <a:cubicBezTo>
                    <a:pt x="4733" y="1"/>
                    <a:pt x="4699" y="17"/>
                    <a:pt x="4678" y="48"/>
                  </a:cubicBezTo>
                  <a:cubicBezTo>
                    <a:pt x="3778" y="1351"/>
                    <a:pt x="2881" y="2063"/>
                    <a:pt x="2010" y="2164"/>
                  </a:cubicBezTo>
                  <a:cubicBezTo>
                    <a:pt x="1939" y="2173"/>
                    <a:pt x="1868" y="2177"/>
                    <a:pt x="1797" y="2177"/>
                  </a:cubicBezTo>
                  <a:cubicBezTo>
                    <a:pt x="1257" y="2177"/>
                    <a:pt x="718" y="1937"/>
                    <a:pt x="195" y="1464"/>
                  </a:cubicBezTo>
                  <a:cubicBezTo>
                    <a:pt x="174" y="1444"/>
                    <a:pt x="148" y="1435"/>
                    <a:pt x="121" y="1435"/>
                  </a:cubicBezTo>
                  <a:cubicBezTo>
                    <a:pt x="92" y="1435"/>
                    <a:pt x="62" y="1447"/>
                    <a:pt x="40" y="1471"/>
                  </a:cubicBezTo>
                  <a:cubicBezTo>
                    <a:pt x="0" y="1515"/>
                    <a:pt x="3" y="1583"/>
                    <a:pt x="47" y="1625"/>
                  </a:cubicBezTo>
                  <a:cubicBezTo>
                    <a:pt x="613" y="2137"/>
                    <a:pt x="1199" y="2397"/>
                    <a:pt x="1795" y="2397"/>
                  </a:cubicBezTo>
                  <a:cubicBezTo>
                    <a:pt x="1874" y="2397"/>
                    <a:pt x="1953" y="2391"/>
                    <a:pt x="2034" y="2382"/>
                  </a:cubicBezTo>
                  <a:cubicBezTo>
                    <a:pt x="2972" y="2273"/>
                    <a:pt x="3924" y="1529"/>
                    <a:pt x="4859" y="172"/>
                  </a:cubicBezTo>
                  <a:cubicBezTo>
                    <a:pt x="4893" y="122"/>
                    <a:pt x="4881" y="52"/>
                    <a:pt x="4831" y="20"/>
                  </a:cubicBezTo>
                  <a:cubicBezTo>
                    <a:pt x="4812" y="7"/>
                    <a:pt x="4790" y="1"/>
                    <a:pt x="4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8"/>
            <p:cNvSpPr/>
            <p:nvPr/>
          </p:nvSpPr>
          <p:spPr>
            <a:xfrm>
              <a:off x="7442035" y="2941964"/>
              <a:ext cx="147085" cy="61824"/>
            </a:xfrm>
            <a:custGeom>
              <a:avLst/>
              <a:gdLst/>
              <a:ahLst/>
              <a:cxnLst/>
              <a:rect l="l" t="t" r="r" b="b"/>
              <a:pathLst>
                <a:path w="5008" h="2105" extrusionOk="0">
                  <a:moveTo>
                    <a:pt x="123" y="0"/>
                  </a:moveTo>
                  <a:cubicBezTo>
                    <a:pt x="98" y="0"/>
                    <a:pt x="72" y="9"/>
                    <a:pt x="52" y="27"/>
                  </a:cubicBezTo>
                  <a:cubicBezTo>
                    <a:pt x="5" y="65"/>
                    <a:pt x="1" y="135"/>
                    <a:pt x="39" y="182"/>
                  </a:cubicBezTo>
                  <a:cubicBezTo>
                    <a:pt x="1104" y="1439"/>
                    <a:pt x="2123" y="2087"/>
                    <a:pt x="3065" y="2105"/>
                  </a:cubicBezTo>
                  <a:lnTo>
                    <a:pt x="3101" y="2105"/>
                  </a:lnTo>
                  <a:cubicBezTo>
                    <a:pt x="3769" y="2105"/>
                    <a:pt x="4397" y="1786"/>
                    <a:pt x="4967" y="1155"/>
                  </a:cubicBezTo>
                  <a:cubicBezTo>
                    <a:pt x="5008" y="1110"/>
                    <a:pt x="5004" y="1041"/>
                    <a:pt x="4960" y="1001"/>
                  </a:cubicBezTo>
                  <a:cubicBezTo>
                    <a:pt x="4939" y="981"/>
                    <a:pt x="4912" y="972"/>
                    <a:pt x="4886" y="972"/>
                  </a:cubicBezTo>
                  <a:cubicBezTo>
                    <a:pt x="4856" y="972"/>
                    <a:pt x="4826" y="984"/>
                    <a:pt x="4804" y="1008"/>
                  </a:cubicBezTo>
                  <a:cubicBezTo>
                    <a:pt x="4281" y="1587"/>
                    <a:pt x="3713" y="1884"/>
                    <a:pt x="3112" y="1884"/>
                  </a:cubicBezTo>
                  <a:cubicBezTo>
                    <a:pt x="3098" y="1884"/>
                    <a:pt x="3084" y="1884"/>
                    <a:pt x="3070" y="1884"/>
                  </a:cubicBezTo>
                  <a:cubicBezTo>
                    <a:pt x="2191" y="1870"/>
                    <a:pt x="1228" y="1247"/>
                    <a:pt x="206" y="40"/>
                  </a:cubicBezTo>
                  <a:cubicBezTo>
                    <a:pt x="185" y="14"/>
                    <a:pt x="154"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8"/>
            <p:cNvSpPr/>
            <p:nvPr/>
          </p:nvSpPr>
          <p:spPr>
            <a:xfrm>
              <a:off x="7539749" y="2834059"/>
              <a:ext cx="72691" cy="142973"/>
            </a:xfrm>
            <a:custGeom>
              <a:avLst/>
              <a:gdLst/>
              <a:ahLst/>
              <a:cxnLst/>
              <a:rect l="l" t="t" r="r" b="b"/>
              <a:pathLst>
                <a:path w="2475" h="4868" extrusionOk="0">
                  <a:moveTo>
                    <a:pt x="125" y="0"/>
                  </a:moveTo>
                  <a:cubicBezTo>
                    <a:pt x="89" y="0"/>
                    <a:pt x="54" y="17"/>
                    <a:pt x="33" y="48"/>
                  </a:cubicBezTo>
                  <a:cubicBezTo>
                    <a:pt x="0" y="98"/>
                    <a:pt x="12" y="168"/>
                    <a:pt x="62" y="200"/>
                  </a:cubicBezTo>
                  <a:cubicBezTo>
                    <a:pt x="1365" y="1100"/>
                    <a:pt x="2077" y="1997"/>
                    <a:pt x="2179" y="2869"/>
                  </a:cubicBezTo>
                  <a:cubicBezTo>
                    <a:pt x="2251" y="3481"/>
                    <a:pt x="2014" y="4092"/>
                    <a:pt x="1477" y="4683"/>
                  </a:cubicBezTo>
                  <a:cubicBezTo>
                    <a:pt x="1437" y="4728"/>
                    <a:pt x="1440" y="4797"/>
                    <a:pt x="1484" y="4839"/>
                  </a:cubicBezTo>
                  <a:cubicBezTo>
                    <a:pt x="1504" y="4857"/>
                    <a:pt x="1531" y="4867"/>
                    <a:pt x="1558" y="4867"/>
                  </a:cubicBezTo>
                  <a:cubicBezTo>
                    <a:pt x="1588" y="4867"/>
                    <a:pt x="1618" y="4854"/>
                    <a:pt x="1640" y="4829"/>
                  </a:cubicBezTo>
                  <a:cubicBezTo>
                    <a:pt x="2219" y="4191"/>
                    <a:pt x="2474" y="3521"/>
                    <a:pt x="2396" y="2845"/>
                  </a:cubicBezTo>
                  <a:cubicBezTo>
                    <a:pt x="2288" y="1906"/>
                    <a:pt x="1546" y="955"/>
                    <a:pt x="187" y="19"/>
                  </a:cubicBezTo>
                  <a:cubicBezTo>
                    <a:pt x="168" y="6"/>
                    <a:pt x="146"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8"/>
            <p:cNvSpPr/>
            <p:nvPr/>
          </p:nvSpPr>
          <p:spPr>
            <a:xfrm>
              <a:off x="7139436" y="2542708"/>
              <a:ext cx="146967" cy="60913"/>
            </a:xfrm>
            <a:custGeom>
              <a:avLst/>
              <a:gdLst/>
              <a:ahLst/>
              <a:cxnLst/>
              <a:rect l="l" t="t" r="r" b="b"/>
              <a:pathLst>
                <a:path w="5004" h="2074" extrusionOk="0">
                  <a:moveTo>
                    <a:pt x="1906" y="0"/>
                  </a:moveTo>
                  <a:cubicBezTo>
                    <a:pt x="1237" y="0"/>
                    <a:pt x="606" y="316"/>
                    <a:pt x="40" y="940"/>
                  </a:cubicBezTo>
                  <a:cubicBezTo>
                    <a:pt x="0" y="985"/>
                    <a:pt x="3" y="1054"/>
                    <a:pt x="47" y="1096"/>
                  </a:cubicBezTo>
                  <a:cubicBezTo>
                    <a:pt x="69" y="1114"/>
                    <a:pt x="95" y="1124"/>
                    <a:pt x="121" y="1124"/>
                  </a:cubicBezTo>
                  <a:cubicBezTo>
                    <a:pt x="151" y="1124"/>
                    <a:pt x="181" y="1112"/>
                    <a:pt x="202" y="1089"/>
                  </a:cubicBezTo>
                  <a:cubicBezTo>
                    <a:pt x="727" y="512"/>
                    <a:pt x="1297" y="221"/>
                    <a:pt x="1908" y="221"/>
                  </a:cubicBezTo>
                  <a:cubicBezTo>
                    <a:pt x="1915" y="221"/>
                    <a:pt x="1922" y="221"/>
                    <a:pt x="1930" y="221"/>
                  </a:cubicBezTo>
                  <a:cubicBezTo>
                    <a:pt x="2813" y="234"/>
                    <a:pt x="3777" y="845"/>
                    <a:pt x="4797" y="2036"/>
                  </a:cubicBezTo>
                  <a:cubicBezTo>
                    <a:pt x="4818" y="2063"/>
                    <a:pt x="4851" y="2074"/>
                    <a:pt x="4881" y="2074"/>
                  </a:cubicBezTo>
                  <a:cubicBezTo>
                    <a:pt x="4908" y="2074"/>
                    <a:pt x="4932" y="2065"/>
                    <a:pt x="4952" y="2046"/>
                  </a:cubicBezTo>
                  <a:cubicBezTo>
                    <a:pt x="4999" y="2007"/>
                    <a:pt x="5003" y="1937"/>
                    <a:pt x="4965" y="1890"/>
                  </a:cubicBezTo>
                  <a:cubicBezTo>
                    <a:pt x="3904" y="650"/>
                    <a:pt x="2884" y="15"/>
                    <a:pt x="1933" y="0"/>
                  </a:cubicBezTo>
                  <a:cubicBezTo>
                    <a:pt x="1924" y="0"/>
                    <a:pt x="1915" y="0"/>
                    <a:pt x="1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8"/>
            <p:cNvSpPr/>
            <p:nvPr/>
          </p:nvSpPr>
          <p:spPr>
            <a:xfrm>
              <a:off x="7116087" y="2569259"/>
              <a:ext cx="72720" cy="143003"/>
            </a:xfrm>
            <a:custGeom>
              <a:avLst/>
              <a:gdLst/>
              <a:ahLst/>
              <a:cxnLst/>
              <a:rect l="l" t="t" r="r" b="b"/>
              <a:pathLst>
                <a:path w="2476" h="4869" extrusionOk="0">
                  <a:moveTo>
                    <a:pt x="917" y="1"/>
                  </a:moveTo>
                  <a:cubicBezTo>
                    <a:pt x="887" y="1"/>
                    <a:pt x="857" y="13"/>
                    <a:pt x="835" y="36"/>
                  </a:cubicBezTo>
                  <a:cubicBezTo>
                    <a:pt x="255" y="677"/>
                    <a:pt x="1" y="1347"/>
                    <a:pt x="79" y="2023"/>
                  </a:cubicBezTo>
                  <a:cubicBezTo>
                    <a:pt x="187" y="2962"/>
                    <a:pt x="931" y="3911"/>
                    <a:pt x="2288" y="4848"/>
                  </a:cubicBezTo>
                  <a:cubicBezTo>
                    <a:pt x="2308" y="4861"/>
                    <a:pt x="2329" y="4868"/>
                    <a:pt x="2350" y="4868"/>
                  </a:cubicBezTo>
                  <a:cubicBezTo>
                    <a:pt x="2385" y="4868"/>
                    <a:pt x="2419" y="4851"/>
                    <a:pt x="2442" y="4820"/>
                  </a:cubicBezTo>
                  <a:cubicBezTo>
                    <a:pt x="2476" y="4770"/>
                    <a:pt x="2463" y="4700"/>
                    <a:pt x="2413" y="4666"/>
                  </a:cubicBezTo>
                  <a:cubicBezTo>
                    <a:pt x="1110" y="3768"/>
                    <a:pt x="398" y="2870"/>
                    <a:pt x="297" y="1999"/>
                  </a:cubicBezTo>
                  <a:cubicBezTo>
                    <a:pt x="226" y="1386"/>
                    <a:pt x="462" y="776"/>
                    <a:pt x="997" y="185"/>
                  </a:cubicBezTo>
                  <a:cubicBezTo>
                    <a:pt x="1039" y="140"/>
                    <a:pt x="1034" y="71"/>
                    <a:pt x="990" y="29"/>
                  </a:cubicBezTo>
                  <a:cubicBezTo>
                    <a:pt x="970" y="10"/>
                    <a:pt x="944"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8"/>
            <p:cNvSpPr/>
            <p:nvPr/>
          </p:nvSpPr>
          <p:spPr>
            <a:xfrm>
              <a:off x="7393663" y="2755200"/>
              <a:ext cx="273699" cy="86436"/>
            </a:xfrm>
            <a:custGeom>
              <a:avLst/>
              <a:gdLst/>
              <a:ahLst/>
              <a:cxnLst/>
              <a:rect l="l" t="t" r="r" b="b"/>
              <a:pathLst>
                <a:path w="9319" h="2943" extrusionOk="0">
                  <a:moveTo>
                    <a:pt x="9165" y="1"/>
                  </a:moveTo>
                  <a:cubicBezTo>
                    <a:pt x="9161" y="1"/>
                    <a:pt x="9158" y="1"/>
                    <a:pt x="9154" y="1"/>
                  </a:cubicBezTo>
                  <a:cubicBezTo>
                    <a:pt x="9093" y="6"/>
                    <a:pt x="9046" y="57"/>
                    <a:pt x="9049" y="118"/>
                  </a:cubicBezTo>
                  <a:cubicBezTo>
                    <a:pt x="9093" y="1037"/>
                    <a:pt x="8814" y="1717"/>
                    <a:pt x="8221" y="2148"/>
                  </a:cubicBezTo>
                  <a:cubicBezTo>
                    <a:pt x="7644" y="2565"/>
                    <a:pt x="6816" y="2719"/>
                    <a:pt x="5909" y="2719"/>
                  </a:cubicBezTo>
                  <a:cubicBezTo>
                    <a:pt x="3371" y="2719"/>
                    <a:pt x="210" y="1512"/>
                    <a:pt x="167" y="1495"/>
                  </a:cubicBezTo>
                  <a:cubicBezTo>
                    <a:pt x="153" y="1490"/>
                    <a:pt x="140" y="1487"/>
                    <a:pt x="126" y="1487"/>
                  </a:cubicBezTo>
                  <a:cubicBezTo>
                    <a:pt x="83" y="1487"/>
                    <a:pt x="42" y="1514"/>
                    <a:pt x="24" y="1558"/>
                  </a:cubicBezTo>
                  <a:cubicBezTo>
                    <a:pt x="0" y="1615"/>
                    <a:pt x="29" y="1679"/>
                    <a:pt x="85" y="1700"/>
                  </a:cubicBezTo>
                  <a:cubicBezTo>
                    <a:pt x="262" y="1767"/>
                    <a:pt x="3337" y="2942"/>
                    <a:pt x="5885" y="2942"/>
                  </a:cubicBezTo>
                  <a:cubicBezTo>
                    <a:pt x="6840" y="2942"/>
                    <a:pt x="7723" y="2777"/>
                    <a:pt x="8353" y="2326"/>
                  </a:cubicBezTo>
                  <a:cubicBezTo>
                    <a:pt x="9009" y="1850"/>
                    <a:pt x="9318" y="1104"/>
                    <a:pt x="9270" y="107"/>
                  </a:cubicBezTo>
                  <a:cubicBezTo>
                    <a:pt x="9267" y="51"/>
                    <a:pt x="9219" y="1"/>
                    <a:pt x="9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8"/>
            <p:cNvSpPr/>
            <p:nvPr/>
          </p:nvSpPr>
          <p:spPr>
            <a:xfrm>
              <a:off x="7390667" y="2684096"/>
              <a:ext cx="275226" cy="77654"/>
            </a:xfrm>
            <a:custGeom>
              <a:avLst/>
              <a:gdLst/>
              <a:ahLst/>
              <a:cxnLst/>
              <a:rect l="l" t="t" r="r" b="b"/>
              <a:pathLst>
                <a:path w="9371" h="2644" extrusionOk="0">
                  <a:moveTo>
                    <a:pt x="6419" y="0"/>
                  </a:moveTo>
                  <a:cubicBezTo>
                    <a:pt x="3763" y="0"/>
                    <a:pt x="261" y="1746"/>
                    <a:pt x="76" y="1839"/>
                  </a:cubicBezTo>
                  <a:cubicBezTo>
                    <a:pt x="22" y="1867"/>
                    <a:pt x="1" y="1934"/>
                    <a:pt x="28" y="1987"/>
                  </a:cubicBezTo>
                  <a:cubicBezTo>
                    <a:pt x="48" y="2025"/>
                    <a:pt x="87" y="2046"/>
                    <a:pt x="127" y="2046"/>
                  </a:cubicBezTo>
                  <a:cubicBezTo>
                    <a:pt x="144" y="2046"/>
                    <a:pt x="160" y="2043"/>
                    <a:pt x="176" y="2035"/>
                  </a:cubicBezTo>
                  <a:cubicBezTo>
                    <a:pt x="220" y="2013"/>
                    <a:pt x="3810" y="223"/>
                    <a:pt x="6435" y="223"/>
                  </a:cubicBezTo>
                  <a:cubicBezTo>
                    <a:pt x="7079" y="223"/>
                    <a:pt x="7666" y="331"/>
                    <a:pt x="8127" y="600"/>
                  </a:cubicBezTo>
                  <a:cubicBezTo>
                    <a:pt x="8761" y="968"/>
                    <a:pt x="9105" y="1621"/>
                    <a:pt x="9149" y="2539"/>
                  </a:cubicBezTo>
                  <a:cubicBezTo>
                    <a:pt x="9151" y="2598"/>
                    <a:pt x="9199" y="2643"/>
                    <a:pt x="9258" y="2643"/>
                  </a:cubicBezTo>
                  <a:cubicBezTo>
                    <a:pt x="9259" y="2643"/>
                    <a:pt x="9262" y="2643"/>
                    <a:pt x="9262" y="2642"/>
                  </a:cubicBezTo>
                  <a:cubicBezTo>
                    <a:pt x="9322" y="2639"/>
                    <a:pt x="9370" y="2586"/>
                    <a:pt x="9366" y="2526"/>
                  </a:cubicBezTo>
                  <a:cubicBezTo>
                    <a:pt x="9316" y="1531"/>
                    <a:pt x="8937" y="817"/>
                    <a:pt x="8237" y="409"/>
                  </a:cubicBezTo>
                  <a:cubicBezTo>
                    <a:pt x="7735" y="117"/>
                    <a:pt x="7105" y="0"/>
                    <a:pt x="6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8"/>
            <p:cNvSpPr/>
            <p:nvPr/>
          </p:nvSpPr>
          <p:spPr>
            <a:xfrm>
              <a:off x="7061341" y="2704625"/>
              <a:ext cx="273523" cy="86348"/>
            </a:xfrm>
            <a:custGeom>
              <a:avLst/>
              <a:gdLst/>
              <a:ahLst/>
              <a:cxnLst/>
              <a:rect l="l" t="t" r="r" b="b"/>
              <a:pathLst>
                <a:path w="9313" h="2940" extrusionOk="0">
                  <a:moveTo>
                    <a:pt x="3430" y="0"/>
                  </a:moveTo>
                  <a:cubicBezTo>
                    <a:pt x="2473" y="0"/>
                    <a:pt x="1592" y="165"/>
                    <a:pt x="966" y="617"/>
                  </a:cubicBezTo>
                  <a:cubicBezTo>
                    <a:pt x="309" y="1093"/>
                    <a:pt x="0" y="1837"/>
                    <a:pt x="49" y="2834"/>
                  </a:cubicBezTo>
                  <a:cubicBezTo>
                    <a:pt x="50" y="2894"/>
                    <a:pt x="99" y="2940"/>
                    <a:pt x="157" y="2940"/>
                  </a:cubicBezTo>
                  <a:lnTo>
                    <a:pt x="160" y="2940"/>
                  </a:lnTo>
                  <a:cubicBezTo>
                    <a:pt x="220" y="2937"/>
                    <a:pt x="268" y="2884"/>
                    <a:pt x="264" y="2824"/>
                  </a:cubicBezTo>
                  <a:cubicBezTo>
                    <a:pt x="220" y="1906"/>
                    <a:pt x="499" y="1224"/>
                    <a:pt x="1093" y="795"/>
                  </a:cubicBezTo>
                  <a:cubicBezTo>
                    <a:pt x="1671" y="377"/>
                    <a:pt x="2499" y="223"/>
                    <a:pt x="3407" y="223"/>
                  </a:cubicBezTo>
                  <a:cubicBezTo>
                    <a:pt x="5946" y="223"/>
                    <a:pt x="9105" y="1429"/>
                    <a:pt x="9148" y="1446"/>
                  </a:cubicBezTo>
                  <a:cubicBezTo>
                    <a:pt x="9161" y="1451"/>
                    <a:pt x="9175" y="1453"/>
                    <a:pt x="9188" y="1453"/>
                  </a:cubicBezTo>
                  <a:cubicBezTo>
                    <a:pt x="9232" y="1453"/>
                    <a:pt x="9274" y="1428"/>
                    <a:pt x="9290" y="1384"/>
                  </a:cubicBezTo>
                  <a:cubicBezTo>
                    <a:pt x="9313" y="1328"/>
                    <a:pt x="9284" y="1263"/>
                    <a:pt x="9227" y="1242"/>
                  </a:cubicBezTo>
                  <a:cubicBezTo>
                    <a:pt x="9051" y="1173"/>
                    <a:pt x="5976" y="0"/>
                    <a:pt x="3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8"/>
            <p:cNvSpPr/>
            <p:nvPr/>
          </p:nvSpPr>
          <p:spPr>
            <a:xfrm>
              <a:off x="7062604" y="2784453"/>
              <a:ext cx="275314" cy="77684"/>
            </a:xfrm>
            <a:custGeom>
              <a:avLst/>
              <a:gdLst/>
              <a:ahLst/>
              <a:cxnLst/>
              <a:rect l="l" t="t" r="r" b="b"/>
              <a:pathLst>
                <a:path w="9374" h="2645" extrusionOk="0">
                  <a:moveTo>
                    <a:pt x="119" y="0"/>
                  </a:moveTo>
                  <a:cubicBezTo>
                    <a:pt x="116" y="0"/>
                    <a:pt x="113" y="1"/>
                    <a:pt x="110" y="1"/>
                  </a:cubicBezTo>
                  <a:cubicBezTo>
                    <a:pt x="49" y="5"/>
                    <a:pt x="0" y="56"/>
                    <a:pt x="4" y="116"/>
                  </a:cubicBezTo>
                  <a:cubicBezTo>
                    <a:pt x="54" y="1113"/>
                    <a:pt x="433" y="1828"/>
                    <a:pt x="1135" y="2235"/>
                  </a:cubicBezTo>
                  <a:cubicBezTo>
                    <a:pt x="1636" y="2527"/>
                    <a:pt x="2267" y="2644"/>
                    <a:pt x="2954" y="2644"/>
                  </a:cubicBezTo>
                  <a:cubicBezTo>
                    <a:pt x="5610" y="2644"/>
                    <a:pt x="9112" y="898"/>
                    <a:pt x="9298" y="806"/>
                  </a:cubicBezTo>
                  <a:cubicBezTo>
                    <a:pt x="9352" y="777"/>
                    <a:pt x="9374" y="712"/>
                    <a:pt x="9347" y="657"/>
                  </a:cubicBezTo>
                  <a:cubicBezTo>
                    <a:pt x="9327" y="620"/>
                    <a:pt x="9288" y="598"/>
                    <a:pt x="9248" y="598"/>
                  </a:cubicBezTo>
                  <a:cubicBezTo>
                    <a:pt x="9232" y="598"/>
                    <a:pt x="9215" y="602"/>
                    <a:pt x="9199" y="610"/>
                  </a:cubicBezTo>
                  <a:cubicBezTo>
                    <a:pt x="9154" y="631"/>
                    <a:pt x="5564" y="2422"/>
                    <a:pt x="2940" y="2422"/>
                  </a:cubicBezTo>
                  <a:cubicBezTo>
                    <a:pt x="2295" y="2422"/>
                    <a:pt x="1708" y="2314"/>
                    <a:pt x="1246" y="2044"/>
                  </a:cubicBezTo>
                  <a:cubicBezTo>
                    <a:pt x="612" y="1676"/>
                    <a:pt x="269" y="1025"/>
                    <a:pt x="225" y="106"/>
                  </a:cubicBezTo>
                  <a:cubicBezTo>
                    <a:pt x="221" y="47"/>
                    <a:pt x="174"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8"/>
            <p:cNvSpPr/>
            <p:nvPr/>
          </p:nvSpPr>
          <p:spPr>
            <a:xfrm>
              <a:off x="7265316" y="2802985"/>
              <a:ext cx="116893" cy="271819"/>
            </a:xfrm>
            <a:custGeom>
              <a:avLst/>
              <a:gdLst/>
              <a:ahLst/>
              <a:cxnLst/>
              <a:rect l="l" t="t" r="r" b="b"/>
              <a:pathLst>
                <a:path w="3980" h="9255" extrusionOk="0">
                  <a:moveTo>
                    <a:pt x="2380" y="1"/>
                  </a:moveTo>
                  <a:cubicBezTo>
                    <a:pt x="2336" y="1"/>
                    <a:pt x="2295" y="28"/>
                    <a:pt x="2279" y="71"/>
                  </a:cubicBezTo>
                  <a:cubicBezTo>
                    <a:pt x="2184" y="313"/>
                    <a:pt x="1" y="6042"/>
                    <a:pt x="1654" y="8333"/>
                  </a:cubicBezTo>
                  <a:cubicBezTo>
                    <a:pt x="2097" y="8946"/>
                    <a:pt x="2774" y="9255"/>
                    <a:pt x="3671" y="9255"/>
                  </a:cubicBezTo>
                  <a:cubicBezTo>
                    <a:pt x="3736" y="9255"/>
                    <a:pt x="3805" y="9253"/>
                    <a:pt x="3872" y="9252"/>
                  </a:cubicBezTo>
                  <a:cubicBezTo>
                    <a:pt x="3933" y="9250"/>
                    <a:pt x="3980" y="9198"/>
                    <a:pt x="3977" y="9138"/>
                  </a:cubicBezTo>
                  <a:cubicBezTo>
                    <a:pt x="3974" y="9081"/>
                    <a:pt x="3925" y="9033"/>
                    <a:pt x="3873" y="9033"/>
                  </a:cubicBezTo>
                  <a:cubicBezTo>
                    <a:pt x="3869" y="9033"/>
                    <a:pt x="3865" y="9033"/>
                    <a:pt x="3862" y="9034"/>
                  </a:cubicBezTo>
                  <a:cubicBezTo>
                    <a:pt x="3800" y="9037"/>
                    <a:pt x="3740" y="9038"/>
                    <a:pt x="3681" y="9038"/>
                  </a:cubicBezTo>
                  <a:cubicBezTo>
                    <a:pt x="2853" y="9038"/>
                    <a:pt x="2232" y="8759"/>
                    <a:pt x="1832" y="8207"/>
                  </a:cubicBezTo>
                  <a:cubicBezTo>
                    <a:pt x="246" y="6009"/>
                    <a:pt x="2460" y="210"/>
                    <a:pt x="2483" y="152"/>
                  </a:cubicBezTo>
                  <a:cubicBezTo>
                    <a:pt x="2507" y="95"/>
                    <a:pt x="2477" y="31"/>
                    <a:pt x="2422" y="9"/>
                  </a:cubicBezTo>
                  <a:cubicBezTo>
                    <a:pt x="2408" y="4"/>
                    <a:pt x="2394" y="1"/>
                    <a:pt x="2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8"/>
            <p:cNvSpPr/>
            <p:nvPr/>
          </p:nvSpPr>
          <p:spPr>
            <a:xfrm>
              <a:off x="7375571" y="2799960"/>
              <a:ext cx="107524" cy="274727"/>
            </a:xfrm>
            <a:custGeom>
              <a:avLst/>
              <a:gdLst/>
              <a:ahLst/>
              <a:cxnLst/>
              <a:rect l="l" t="t" r="r" b="b"/>
              <a:pathLst>
                <a:path w="3661" h="9354" extrusionOk="0">
                  <a:moveTo>
                    <a:pt x="710" y="0"/>
                  </a:moveTo>
                  <a:cubicBezTo>
                    <a:pt x="694" y="0"/>
                    <a:pt x="677" y="4"/>
                    <a:pt x="662" y="13"/>
                  </a:cubicBezTo>
                  <a:cubicBezTo>
                    <a:pt x="607" y="41"/>
                    <a:pt x="586" y="107"/>
                    <a:pt x="613" y="161"/>
                  </a:cubicBezTo>
                  <a:cubicBezTo>
                    <a:pt x="640" y="215"/>
                    <a:pt x="3412" y="5772"/>
                    <a:pt x="2047" y="8112"/>
                  </a:cubicBezTo>
                  <a:cubicBezTo>
                    <a:pt x="1680" y="8745"/>
                    <a:pt x="1028" y="9090"/>
                    <a:pt x="109" y="9134"/>
                  </a:cubicBezTo>
                  <a:cubicBezTo>
                    <a:pt x="49" y="9136"/>
                    <a:pt x="1" y="9187"/>
                    <a:pt x="4" y="9248"/>
                  </a:cubicBezTo>
                  <a:cubicBezTo>
                    <a:pt x="7" y="9306"/>
                    <a:pt x="54" y="9353"/>
                    <a:pt x="113" y="9353"/>
                  </a:cubicBezTo>
                  <a:lnTo>
                    <a:pt x="122" y="9353"/>
                  </a:lnTo>
                  <a:cubicBezTo>
                    <a:pt x="1117" y="9304"/>
                    <a:pt x="1831" y="8923"/>
                    <a:pt x="2238" y="8223"/>
                  </a:cubicBezTo>
                  <a:cubicBezTo>
                    <a:pt x="3661" y="5780"/>
                    <a:pt x="926" y="293"/>
                    <a:pt x="808" y="61"/>
                  </a:cubicBezTo>
                  <a:cubicBezTo>
                    <a:pt x="788" y="23"/>
                    <a:pt x="750" y="0"/>
                    <a:pt x="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8"/>
            <p:cNvSpPr/>
            <p:nvPr/>
          </p:nvSpPr>
          <p:spPr>
            <a:xfrm>
              <a:off x="7346289" y="2471427"/>
              <a:ext cx="116951" cy="271878"/>
            </a:xfrm>
            <a:custGeom>
              <a:avLst/>
              <a:gdLst/>
              <a:ahLst/>
              <a:cxnLst/>
              <a:rect l="l" t="t" r="r" b="b"/>
              <a:pathLst>
                <a:path w="3982" h="9257" extrusionOk="0">
                  <a:moveTo>
                    <a:pt x="309" y="0"/>
                  </a:moveTo>
                  <a:cubicBezTo>
                    <a:pt x="244" y="0"/>
                    <a:pt x="177" y="2"/>
                    <a:pt x="109" y="5"/>
                  </a:cubicBezTo>
                  <a:cubicBezTo>
                    <a:pt x="49" y="8"/>
                    <a:pt x="1" y="61"/>
                    <a:pt x="4" y="120"/>
                  </a:cubicBezTo>
                  <a:cubicBezTo>
                    <a:pt x="8" y="181"/>
                    <a:pt x="58" y="226"/>
                    <a:pt x="118" y="226"/>
                  </a:cubicBezTo>
                  <a:cubicBezTo>
                    <a:pt x="119" y="226"/>
                    <a:pt x="120" y="226"/>
                    <a:pt x="121" y="226"/>
                  </a:cubicBezTo>
                  <a:cubicBezTo>
                    <a:pt x="187" y="222"/>
                    <a:pt x="251" y="221"/>
                    <a:pt x="315" y="221"/>
                  </a:cubicBezTo>
                  <a:cubicBezTo>
                    <a:pt x="1136" y="221"/>
                    <a:pt x="1751" y="502"/>
                    <a:pt x="2150" y="1052"/>
                  </a:cubicBezTo>
                  <a:cubicBezTo>
                    <a:pt x="3735" y="3248"/>
                    <a:pt x="1520" y="9048"/>
                    <a:pt x="1498" y="9107"/>
                  </a:cubicBezTo>
                  <a:cubicBezTo>
                    <a:pt x="1475" y="9164"/>
                    <a:pt x="1503" y="9228"/>
                    <a:pt x="1560" y="9249"/>
                  </a:cubicBezTo>
                  <a:cubicBezTo>
                    <a:pt x="1573" y="9255"/>
                    <a:pt x="1587" y="9256"/>
                    <a:pt x="1599" y="9256"/>
                  </a:cubicBezTo>
                  <a:cubicBezTo>
                    <a:pt x="1644" y="9256"/>
                    <a:pt x="1684" y="9229"/>
                    <a:pt x="1703" y="9183"/>
                  </a:cubicBezTo>
                  <a:cubicBezTo>
                    <a:pt x="1797" y="8941"/>
                    <a:pt x="3981" y="3212"/>
                    <a:pt x="2328" y="922"/>
                  </a:cubicBezTo>
                  <a:cubicBezTo>
                    <a:pt x="1885" y="309"/>
                    <a:pt x="1206"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8"/>
            <p:cNvSpPr/>
            <p:nvPr/>
          </p:nvSpPr>
          <p:spPr>
            <a:xfrm>
              <a:off x="7245550" y="2471604"/>
              <a:ext cx="107465" cy="274668"/>
            </a:xfrm>
            <a:custGeom>
              <a:avLst/>
              <a:gdLst/>
              <a:ahLst/>
              <a:cxnLst/>
              <a:rect l="l" t="t" r="r" b="b"/>
              <a:pathLst>
                <a:path w="3659" h="9352" extrusionOk="0">
                  <a:moveTo>
                    <a:pt x="3544" y="0"/>
                  </a:moveTo>
                  <a:cubicBezTo>
                    <a:pt x="3543" y="0"/>
                    <a:pt x="3541" y="0"/>
                    <a:pt x="3539" y="0"/>
                  </a:cubicBezTo>
                  <a:cubicBezTo>
                    <a:pt x="2544" y="50"/>
                    <a:pt x="1830" y="429"/>
                    <a:pt x="1423" y="1131"/>
                  </a:cubicBezTo>
                  <a:cubicBezTo>
                    <a:pt x="0" y="3572"/>
                    <a:pt x="2735" y="9058"/>
                    <a:pt x="2853" y="9291"/>
                  </a:cubicBezTo>
                  <a:cubicBezTo>
                    <a:pt x="2871" y="9330"/>
                    <a:pt x="2908" y="9351"/>
                    <a:pt x="2950" y="9351"/>
                  </a:cubicBezTo>
                  <a:cubicBezTo>
                    <a:pt x="2967" y="9351"/>
                    <a:pt x="2982" y="9348"/>
                    <a:pt x="2998" y="9343"/>
                  </a:cubicBezTo>
                  <a:cubicBezTo>
                    <a:pt x="3051" y="9314"/>
                    <a:pt x="3072" y="9249"/>
                    <a:pt x="3046" y="9195"/>
                  </a:cubicBezTo>
                  <a:cubicBezTo>
                    <a:pt x="3019" y="9140"/>
                    <a:pt x="248" y="3584"/>
                    <a:pt x="1611" y="1244"/>
                  </a:cubicBezTo>
                  <a:cubicBezTo>
                    <a:pt x="1980" y="610"/>
                    <a:pt x="2632" y="265"/>
                    <a:pt x="3549" y="221"/>
                  </a:cubicBezTo>
                  <a:cubicBezTo>
                    <a:pt x="3610" y="218"/>
                    <a:pt x="3659" y="166"/>
                    <a:pt x="3655" y="106"/>
                  </a:cubicBezTo>
                  <a:cubicBezTo>
                    <a:pt x="3652" y="45"/>
                    <a:pt x="3601" y="0"/>
                    <a:pt x="3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8"/>
            <p:cNvSpPr/>
            <p:nvPr/>
          </p:nvSpPr>
          <p:spPr>
            <a:xfrm>
              <a:off x="7316009" y="2725860"/>
              <a:ext cx="95834" cy="94013"/>
            </a:xfrm>
            <a:custGeom>
              <a:avLst/>
              <a:gdLst/>
              <a:ahLst/>
              <a:cxnLst/>
              <a:rect l="l" t="t" r="r" b="b"/>
              <a:pathLst>
                <a:path w="3263" h="3201" extrusionOk="0">
                  <a:moveTo>
                    <a:pt x="1649" y="218"/>
                  </a:moveTo>
                  <a:cubicBezTo>
                    <a:pt x="2376" y="218"/>
                    <a:pt x="2986" y="796"/>
                    <a:pt x="3021" y="1532"/>
                  </a:cubicBezTo>
                  <a:cubicBezTo>
                    <a:pt x="3040" y="1900"/>
                    <a:pt x="2913" y="2252"/>
                    <a:pt x="2665" y="2526"/>
                  </a:cubicBezTo>
                  <a:cubicBezTo>
                    <a:pt x="2419" y="2801"/>
                    <a:pt x="2079" y="2961"/>
                    <a:pt x="1710" y="2979"/>
                  </a:cubicBezTo>
                  <a:cubicBezTo>
                    <a:pt x="1684" y="2980"/>
                    <a:pt x="1658" y="2981"/>
                    <a:pt x="1633" y="2981"/>
                  </a:cubicBezTo>
                  <a:cubicBezTo>
                    <a:pt x="906" y="2981"/>
                    <a:pt x="299" y="2402"/>
                    <a:pt x="263" y="1667"/>
                  </a:cubicBezTo>
                  <a:cubicBezTo>
                    <a:pt x="226" y="906"/>
                    <a:pt x="814" y="257"/>
                    <a:pt x="1575" y="220"/>
                  </a:cubicBezTo>
                  <a:cubicBezTo>
                    <a:pt x="1600" y="219"/>
                    <a:pt x="1624" y="218"/>
                    <a:pt x="1649" y="218"/>
                  </a:cubicBezTo>
                  <a:close/>
                  <a:moveTo>
                    <a:pt x="1643" y="0"/>
                  </a:moveTo>
                  <a:cubicBezTo>
                    <a:pt x="1617" y="0"/>
                    <a:pt x="1591" y="1"/>
                    <a:pt x="1565" y="2"/>
                  </a:cubicBezTo>
                  <a:cubicBezTo>
                    <a:pt x="683" y="45"/>
                    <a:pt x="1" y="798"/>
                    <a:pt x="44" y="1680"/>
                  </a:cubicBezTo>
                  <a:cubicBezTo>
                    <a:pt x="86" y="2534"/>
                    <a:pt x="796" y="3201"/>
                    <a:pt x="1643" y="3201"/>
                  </a:cubicBezTo>
                  <a:cubicBezTo>
                    <a:pt x="1669" y="3201"/>
                    <a:pt x="1694" y="3199"/>
                    <a:pt x="1721" y="3199"/>
                  </a:cubicBezTo>
                  <a:cubicBezTo>
                    <a:pt x="2148" y="3178"/>
                    <a:pt x="2541" y="2993"/>
                    <a:pt x="2828" y="2677"/>
                  </a:cubicBezTo>
                  <a:cubicBezTo>
                    <a:pt x="3114" y="2359"/>
                    <a:pt x="3262" y="1950"/>
                    <a:pt x="3241" y="1523"/>
                  </a:cubicBezTo>
                  <a:cubicBezTo>
                    <a:pt x="3199" y="668"/>
                    <a:pt x="2488" y="0"/>
                    <a:pt x="1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8"/>
            <p:cNvSpPr/>
            <p:nvPr/>
          </p:nvSpPr>
          <p:spPr>
            <a:xfrm>
              <a:off x="7510467" y="2625943"/>
              <a:ext cx="63439" cy="60913"/>
            </a:xfrm>
            <a:custGeom>
              <a:avLst/>
              <a:gdLst/>
              <a:ahLst/>
              <a:cxnLst/>
              <a:rect l="l" t="t" r="r" b="b"/>
              <a:pathLst>
                <a:path w="2160" h="2074" extrusionOk="0">
                  <a:moveTo>
                    <a:pt x="2099" y="0"/>
                  </a:moveTo>
                  <a:cubicBezTo>
                    <a:pt x="2081" y="0"/>
                    <a:pt x="2064" y="8"/>
                    <a:pt x="2053" y="23"/>
                  </a:cubicBezTo>
                  <a:cubicBezTo>
                    <a:pt x="1517" y="792"/>
                    <a:pt x="819" y="1466"/>
                    <a:pt x="32" y="1973"/>
                  </a:cubicBezTo>
                  <a:cubicBezTo>
                    <a:pt x="8" y="1991"/>
                    <a:pt x="1" y="2024"/>
                    <a:pt x="16" y="2050"/>
                  </a:cubicBezTo>
                  <a:cubicBezTo>
                    <a:pt x="28" y="2065"/>
                    <a:pt x="45" y="2074"/>
                    <a:pt x="63" y="2074"/>
                  </a:cubicBezTo>
                  <a:cubicBezTo>
                    <a:pt x="73" y="2074"/>
                    <a:pt x="85" y="2071"/>
                    <a:pt x="93" y="2064"/>
                  </a:cubicBezTo>
                  <a:cubicBezTo>
                    <a:pt x="891" y="1548"/>
                    <a:pt x="1601" y="866"/>
                    <a:pt x="2144" y="86"/>
                  </a:cubicBezTo>
                  <a:cubicBezTo>
                    <a:pt x="2160" y="62"/>
                    <a:pt x="2154" y="28"/>
                    <a:pt x="2130" y="9"/>
                  </a:cubicBezTo>
                  <a:cubicBezTo>
                    <a:pt x="2120" y="3"/>
                    <a:pt x="2109" y="0"/>
                    <a:pt x="2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8"/>
            <p:cNvSpPr/>
            <p:nvPr/>
          </p:nvSpPr>
          <p:spPr>
            <a:xfrm>
              <a:off x="7513551" y="2644270"/>
              <a:ext cx="23144" cy="21440"/>
            </a:xfrm>
            <a:custGeom>
              <a:avLst/>
              <a:gdLst/>
              <a:ahLst/>
              <a:cxnLst/>
              <a:rect l="l" t="t" r="r" b="b"/>
              <a:pathLst>
                <a:path w="788" h="730" extrusionOk="0">
                  <a:moveTo>
                    <a:pt x="726" y="1"/>
                  </a:moveTo>
                  <a:cubicBezTo>
                    <a:pt x="712" y="1"/>
                    <a:pt x="699" y="6"/>
                    <a:pt x="689" y="16"/>
                  </a:cubicBezTo>
                  <a:lnTo>
                    <a:pt x="25" y="635"/>
                  </a:lnTo>
                  <a:cubicBezTo>
                    <a:pt x="2" y="655"/>
                    <a:pt x="1" y="691"/>
                    <a:pt x="22" y="712"/>
                  </a:cubicBezTo>
                  <a:cubicBezTo>
                    <a:pt x="32" y="724"/>
                    <a:pt x="47" y="729"/>
                    <a:pt x="61" y="729"/>
                  </a:cubicBezTo>
                  <a:cubicBezTo>
                    <a:pt x="75" y="729"/>
                    <a:pt x="88" y="727"/>
                    <a:pt x="98" y="715"/>
                  </a:cubicBezTo>
                  <a:lnTo>
                    <a:pt x="763" y="96"/>
                  </a:lnTo>
                  <a:cubicBezTo>
                    <a:pt x="786" y="76"/>
                    <a:pt x="787" y="40"/>
                    <a:pt x="766" y="19"/>
                  </a:cubicBezTo>
                  <a:cubicBezTo>
                    <a:pt x="755" y="7"/>
                    <a:pt x="741"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8"/>
            <p:cNvSpPr/>
            <p:nvPr/>
          </p:nvSpPr>
          <p:spPr>
            <a:xfrm>
              <a:off x="7501480" y="2627118"/>
              <a:ext cx="18856" cy="19560"/>
            </a:xfrm>
            <a:custGeom>
              <a:avLst/>
              <a:gdLst/>
              <a:ahLst/>
              <a:cxnLst/>
              <a:rect l="l" t="t" r="r" b="b"/>
              <a:pathLst>
                <a:path w="642" h="666" extrusionOk="0">
                  <a:moveTo>
                    <a:pt x="582" y="0"/>
                  </a:moveTo>
                  <a:cubicBezTo>
                    <a:pt x="569" y="0"/>
                    <a:pt x="556" y="5"/>
                    <a:pt x="544" y="15"/>
                  </a:cubicBezTo>
                  <a:cubicBezTo>
                    <a:pt x="355" y="187"/>
                    <a:pt x="178" y="375"/>
                    <a:pt x="20" y="577"/>
                  </a:cubicBezTo>
                  <a:cubicBezTo>
                    <a:pt x="0" y="600"/>
                    <a:pt x="6" y="634"/>
                    <a:pt x="29" y="653"/>
                  </a:cubicBezTo>
                  <a:cubicBezTo>
                    <a:pt x="39" y="663"/>
                    <a:pt x="50" y="665"/>
                    <a:pt x="63" y="665"/>
                  </a:cubicBezTo>
                  <a:cubicBezTo>
                    <a:pt x="79" y="665"/>
                    <a:pt x="94" y="658"/>
                    <a:pt x="106" y="643"/>
                  </a:cubicBezTo>
                  <a:cubicBezTo>
                    <a:pt x="260" y="446"/>
                    <a:pt x="433" y="261"/>
                    <a:pt x="618" y="94"/>
                  </a:cubicBezTo>
                  <a:cubicBezTo>
                    <a:pt x="640" y="74"/>
                    <a:pt x="641" y="40"/>
                    <a:pt x="621" y="17"/>
                  </a:cubicBezTo>
                  <a:cubicBezTo>
                    <a:pt x="611" y="6"/>
                    <a:pt x="597"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8"/>
            <p:cNvSpPr/>
            <p:nvPr/>
          </p:nvSpPr>
          <p:spPr>
            <a:xfrm>
              <a:off x="7387172" y="2559185"/>
              <a:ext cx="26756" cy="152577"/>
            </a:xfrm>
            <a:custGeom>
              <a:avLst/>
              <a:gdLst/>
              <a:ahLst/>
              <a:cxnLst/>
              <a:rect l="l" t="t" r="r" b="b"/>
              <a:pathLst>
                <a:path w="911" h="5195" extrusionOk="0">
                  <a:moveTo>
                    <a:pt x="786" y="1"/>
                  </a:moveTo>
                  <a:cubicBezTo>
                    <a:pt x="755" y="2"/>
                    <a:pt x="731" y="28"/>
                    <a:pt x="732" y="58"/>
                  </a:cubicBezTo>
                  <a:cubicBezTo>
                    <a:pt x="801" y="1782"/>
                    <a:pt x="556" y="3485"/>
                    <a:pt x="12" y="5122"/>
                  </a:cubicBezTo>
                  <a:cubicBezTo>
                    <a:pt x="0" y="5150"/>
                    <a:pt x="17" y="5183"/>
                    <a:pt x="46" y="5191"/>
                  </a:cubicBezTo>
                  <a:cubicBezTo>
                    <a:pt x="53" y="5194"/>
                    <a:pt x="57" y="5194"/>
                    <a:pt x="63" y="5194"/>
                  </a:cubicBezTo>
                  <a:cubicBezTo>
                    <a:pt x="86" y="5194"/>
                    <a:pt x="107" y="5179"/>
                    <a:pt x="116" y="5157"/>
                  </a:cubicBezTo>
                  <a:cubicBezTo>
                    <a:pt x="667" y="3507"/>
                    <a:pt x="910" y="1791"/>
                    <a:pt x="843" y="53"/>
                  </a:cubicBezTo>
                  <a:cubicBezTo>
                    <a:pt x="841" y="23"/>
                    <a:pt x="816" y="1"/>
                    <a:pt x="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8"/>
            <p:cNvSpPr/>
            <p:nvPr/>
          </p:nvSpPr>
          <p:spPr>
            <a:xfrm>
              <a:off x="7387906" y="2628704"/>
              <a:ext cx="9193" cy="35068"/>
            </a:xfrm>
            <a:custGeom>
              <a:avLst/>
              <a:gdLst/>
              <a:ahLst/>
              <a:cxnLst/>
              <a:rect l="l" t="t" r="r" b="b"/>
              <a:pathLst>
                <a:path w="313" h="1194" extrusionOk="0">
                  <a:moveTo>
                    <a:pt x="255" y="0"/>
                  </a:moveTo>
                  <a:cubicBezTo>
                    <a:pt x="227" y="0"/>
                    <a:pt x="203" y="21"/>
                    <a:pt x="200" y="49"/>
                  </a:cubicBezTo>
                  <a:cubicBezTo>
                    <a:pt x="165" y="411"/>
                    <a:pt x="99" y="771"/>
                    <a:pt x="8" y="1124"/>
                  </a:cubicBezTo>
                  <a:cubicBezTo>
                    <a:pt x="1" y="1154"/>
                    <a:pt x="18" y="1185"/>
                    <a:pt x="46" y="1192"/>
                  </a:cubicBezTo>
                  <a:cubicBezTo>
                    <a:pt x="52" y="1194"/>
                    <a:pt x="55" y="1194"/>
                    <a:pt x="61" y="1194"/>
                  </a:cubicBezTo>
                  <a:cubicBezTo>
                    <a:pt x="85" y="1194"/>
                    <a:pt x="108" y="1175"/>
                    <a:pt x="113" y="1153"/>
                  </a:cubicBezTo>
                  <a:cubicBezTo>
                    <a:pt x="206" y="795"/>
                    <a:pt x="272" y="428"/>
                    <a:pt x="309" y="62"/>
                  </a:cubicBezTo>
                  <a:cubicBezTo>
                    <a:pt x="313" y="30"/>
                    <a:pt x="291" y="5"/>
                    <a:pt x="260" y="0"/>
                  </a:cubicBezTo>
                  <a:cubicBezTo>
                    <a:pt x="258" y="0"/>
                    <a:pt x="257"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8"/>
            <p:cNvSpPr/>
            <p:nvPr/>
          </p:nvSpPr>
          <p:spPr>
            <a:xfrm>
              <a:off x="7296536" y="2580713"/>
              <a:ext cx="36066" cy="119330"/>
            </a:xfrm>
            <a:custGeom>
              <a:avLst/>
              <a:gdLst/>
              <a:ahLst/>
              <a:cxnLst/>
              <a:rect l="l" t="t" r="r" b="b"/>
              <a:pathLst>
                <a:path w="1228" h="4063" extrusionOk="0">
                  <a:moveTo>
                    <a:pt x="59" y="0"/>
                  </a:moveTo>
                  <a:cubicBezTo>
                    <a:pt x="56" y="0"/>
                    <a:pt x="54" y="1"/>
                    <a:pt x="51" y="1"/>
                  </a:cubicBezTo>
                  <a:cubicBezTo>
                    <a:pt x="22" y="4"/>
                    <a:pt x="0" y="31"/>
                    <a:pt x="3" y="61"/>
                  </a:cubicBezTo>
                  <a:cubicBezTo>
                    <a:pt x="151" y="1441"/>
                    <a:pt x="524" y="2777"/>
                    <a:pt x="1118" y="4031"/>
                  </a:cubicBezTo>
                  <a:cubicBezTo>
                    <a:pt x="1127" y="4053"/>
                    <a:pt x="1147" y="4063"/>
                    <a:pt x="1168" y="4063"/>
                  </a:cubicBezTo>
                  <a:cubicBezTo>
                    <a:pt x="1177" y="4063"/>
                    <a:pt x="1184" y="4061"/>
                    <a:pt x="1189" y="4055"/>
                  </a:cubicBezTo>
                  <a:cubicBezTo>
                    <a:pt x="1218" y="4043"/>
                    <a:pt x="1228" y="4010"/>
                    <a:pt x="1216" y="3983"/>
                  </a:cubicBezTo>
                  <a:cubicBezTo>
                    <a:pt x="628" y="2740"/>
                    <a:pt x="258" y="1415"/>
                    <a:pt x="113" y="48"/>
                  </a:cubicBezTo>
                  <a:cubicBezTo>
                    <a:pt x="109" y="21"/>
                    <a:pt x="8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8"/>
            <p:cNvSpPr/>
            <p:nvPr/>
          </p:nvSpPr>
          <p:spPr>
            <a:xfrm>
              <a:off x="7316214" y="2625003"/>
              <a:ext cx="16183" cy="34598"/>
            </a:xfrm>
            <a:custGeom>
              <a:avLst/>
              <a:gdLst/>
              <a:ahLst/>
              <a:cxnLst/>
              <a:rect l="l" t="t" r="r" b="b"/>
              <a:pathLst>
                <a:path w="551" h="1178" extrusionOk="0">
                  <a:moveTo>
                    <a:pt x="63" y="1"/>
                  </a:moveTo>
                  <a:cubicBezTo>
                    <a:pt x="57" y="1"/>
                    <a:pt x="51" y="2"/>
                    <a:pt x="45" y="4"/>
                  </a:cubicBezTo>
                  <a:cubicBezTo>
                    <a:pt x="17" y="13"/>
                    <a:pt x="1" y="45"/>
                    <a:pt x="12" y="74"/>
                  </a:cubicBezTo>
                  <a:cubicBezTo>
                    <a:pt x="138" y="434"/>
                    <a:pt x="282" y="796"/>
                    <a:pt x="440" y="1145"/>
                  </a:cubicBezTo>
                  <a:cubicBezTo>
                    <a:pt x="448" y="1165"/>
                    <a:pt x="468" y="1177"/>
                    <a:pt x="489" y="1177"/>
                  </a:cubicBezTo>
                  <a:cubicBezTo>
                    <a:pt x="497" y="1177"/>
                    <a:pt x="504" y="1176"/>
                    <a:pt x="511" y="1173"/>
                  </a:cubicBezTo>
                  <a:cubicBezTo>
                    <a:pt x="539" y="1162"/>
                    <a:pt x="551" y="1129"/>
                    <a:pt x="539" y="1101"/>
                  </a:cubicBezTo>
                  <a:cubicBezTo>
                    <a:pt x="384" y="753"/>
                    <a:pt x="242" y="396"/>
                    <a:pt x="115" y="38"/>
                  </a:cubicBezTo>
                  <a:cubicBezTo>
                    <a:pt x="108" y="16"/>
                    <a:pt x="8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8"/>
            <p:cNvSpPr/>
            <p:nvPr/>
          </p:nvSpPr>
          <p:spPr>
            <a:xfrm>
              <a:off x="7338242" y="2607822"/>
              <a:ext cx="7343" cy="18562"/>
            </a:xfrm>
            <a:custGeom>
              <a:avLst/>
              <a:gdLst/>
              <a:ahLst/>
              <a:cxnLst/>
              <a:rect l="l" t="t" r="r" b="b"/>
              <a:pathLst>
                <a:path w="250" h="632" extrusionOk="0">
                  <a:moveTo>
                    <a:pt x="63" y="0"/>
                  </a:moveTo>
                  <a:cubicBezTo>
                    <a:pt x="58" y="0"/>
                    <a:pt x="53" y="1"/>
                    <a:pt x="48" y="2"/>
                  </a:cubicBezTo>
                  <a:cubicBezTo>
                    <a:pt x="19" y="8"/>
                    <a:pt x="0" y="38"/>
                    <a:pt x="7" y="68"/>
                  </a:cubicBezTo>
                  <a:lnTo>
                    <a:pt x="135" y="590"/>
                  </a:lnTo>
                  <a:cubicBezTo>
                    <a:pt x="142" y="616"/>
                    <a:pt x="164" y="632"/>
                    <a:pt x="189" y="632"/>
                  </a:cubicBezTo>
                  <a:lnTo>
                    <a:pt x="202" y="632"/>
                  </a:lnTo>
                  <a:cubicBezTo>
                    <a:pt x="232" y="625"/>
                    <a:pt x="249" y="596"/>
                    <a:pt x="242" y="566"/>
                  </a:cubicBezTo>
                  <a:lnTo>
                    <a:pt x="114" y="42"/>
                  </a:lnTo>
                  <a:cubicBezTo>
                    <a:pt x="108" y="17"/>
                    <a:pt x="8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8"/>
            <p:cNvSpPr/>
            <p:nvPr/>
          </p:nvSpPr>
          <p:spPr>
            <a:xfrm>
              <a:off x="7297153" y="2544588"/>
              <a:ext cx="3671" cy="13804"/>
            </a:xfrm>
            <a:custGeom>
              <a:avLst/>
              <a:gdLst/>
              <a:ahLst/>
              <a:cxnLst/>
              <a:rect l="l" t="t" r="r" b="b"/>
              <a:pathLst>
                <a:path w="125" h="470" extrusionOk="0">
                  <a:moveTo>
                    <a:pt x="57" y="0"/>
                  </a:moveTo>
                  <a:cubicBezTo>
                    <a:pt x="55" y="0"/>
                    <a:pt x="54" y="0"/>
                    <a:pt x="52" y="1"/>
                  </a:cubicBezTo>
                  <a:cubicBezTo>
                    <a:pt x="22" y="5"/>
                    <a:pt x="1" y="30"/>
                    <a:pt x="3" y="62"/>
                  </a:cubicBezTo>
                  <a:cubicBezTo>
                    <a:pt x="16" y="177"/>
                    <a:pt x="16" y="293"/>
                    <a:pt x="3" y="408"/>
                  </a:cubicBezTo>
                  <a:cubicBezTo>
                    <a:pt x="1" y="439"/>
                    <a:pt x="22" y="465"/>
                    <a:pt x="52" y="469"/>
                  </a:cubicBezTo>
                  <a:lnTo>
                    <a:pt x="58" y="469"/>
                  </a:lnTo>
                  <a:cubicBezTo>
                    <a:pt x="85" y="469"/>
                    <a:pt x="109" y="448"/>
                    <a:pt x="113" y="419"/>
                  </a:cubicBezTo>
                  <a:cubicBezTo>
                    <a:pt x="124" y="295"/>
                    <a:pt x="124" y="171"/>
                    <a:pt x="113" y="49"/>
                  </a:cubicBezTo>
                  <a:cubicBezTo>
                    <a:pt x="109" y="21"/>
                    <a:pt x="84"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8"/>
            <p:cNvSpPr/>
            <p:nvPr/>
          </p:nvSpPr>
          <p:spPr>
            <a:xfrm>
              <a:off x="7229279" y="2586646"/>
              <a:ext cx="40384" cy="32248"/>
            </a:xfrm>
            <a:custGeom>
              <a:avLst/>
              <a:gdLst/>
              <a:ahLst/>
              <a:cxnLst/>
              <a:rect l="l" t="t" r="r" b="b"/>
              <a:pathLst>
                <a:path w="1375" h="1098" extrusionOk="0">
                  <a:moveTo>
                    <a:pt x="62" y="0"/>
                  </a:moveTo>
                  <a:cubicBezTo>
                    <a:pt x="42" y="0"/>
                    <a:pt x="23" y="11"/>
                    <a:pt x="13" y="30"/>
                  </a:cubicBezTo>
                  <a:cubicBezTo>
                    <a:pt x="0" y="57"/>
                    <a:pt x="12" y="90"/>
                    <a:pt x="37" y="104"/>
                  </a:cubicBezTo>
                  <a:cubicBezTo>
                    <a:pt x="507" y="336"/>
                    <a:pt x="934" y="675"/>
                    <a:pt x="1272" y="1079"/>
                  </a:cubicBezTo>
                  <a:cubicBezTo>
                    <a:pt x="1282" y="1091"/>
                    <a:pt x="1299" y="1098"/>
                    <a:pt x="1315" y="1098"/>
                  </a:cubicBezTo>
                  <a:cubicBezTo>
                    <a:pt x="1328" y="1098"/>
                    <a:pt x="1339" y="1095"/>
                    <a:pt x="1347" y="1086"/>
                  </a:cubicBezTo>
                  <a:cubicBezTo>
                    <a:pt x="1372" y="1066"/>
                    <a:pt x="1375" y="1032"/>
                    <a:pt x="1355" y="1010"/>
                  </a:cubicBezTo>
                  <a:cubicBezTo>
                    <a:pt x="1010" y="595"/>
                    <a:pt x="570" y="248"/>
                    <a:pt x="86" y="5"/>
                  </a:cubicBezTo>
                  <a:cubicBezTo>
                    <a:pt x="78" y="2"/>
                    <a:pt x="70"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8"/>
            <p:cNvSpPr/>
            <p:nvPr/>
          </p:nvSpPr>
          <p:spPr>
            <a:xfrm>
              <a:off x="7232422" y="2609408"/>
              <a:ext cx="8312" cy="6579"/>
            </a:xfrm>
            <a:custGeom>
              <a:avLst/>
              <a:gdLst/>
              <a:ahLst/>
              <a:cxnLst/>
              <a:rect l="l" t="t" r="r" b="b"/>
              <a:pathLst>
                <a:path w="283" h="224" extrusionOk="0">
                  <a:moveTo>
                    <a:pt x="63" y="1"/>
                  </a:moveTo>
                  <a:cubicBezTo>
                    <a:pt x="45" y="1"/>
                    <a:pt x="28" y="9"/>
                    <a:pt x="17" y="24"/>
                  </a:cubicBezTo>
                  <a:cubicBezTo>
                    <a:pt x="0" y="49"/>
                    <a:pt x="6" y="84"/>
                    <a:pt x="31" y="101"/>
                  </a:cubicBezTo>
                  <a:lnTo>
                    <a:pt x="189" y="213"/>
                  </a:lnTo>
                  <a:cubicBezTo>
                    <a:pt x="199" y="220"/>
                    <a:pt x="211" y="223"/>
                    <a:pt x="221" y="223"/>
                  </a:cubicBezTo>
                  <a:cubicBezTo>
                    <a:pt x="239" y="223"/>
                    <a:pt x="256" y="215"/>
                    <a:pt x="266" y="199"/>
                  </a:cubicBezTo>
                  <a:cubicBezTo>
                    <a:pt x="282" y="173"/>
                    <a:pt x="276" y="141"/>
                    <a:pt x="252" y="122"/>
                  </a:cubicBezTo>
                  <a:lnTo>
                    <a:pt x="93" y="9"/>
                  </a:ln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8"/>
            <p:cNvSpPr/>
            <p:nvPr/>
          </p:nvSpPr>
          <p:spPr>
            <a:xfrm>
              <a:off x="7157029" y="2655724"/>
              <a:ext cx="49342" cy="40501"/>
            </a:xfrm>
            <a:custGeom>
              <a:avLst/>
              <a:gdLst/>
              <a:ahLst/>
              <a:cxnLst/>
              <a:rect l="l" t="t" r="r" b="b"/>
              <a:pathLst>
                <a:path w="1680" h="1379" extrusionOk="0">
                  <a:moveTo>
                    <a:pt x="61" y="1"/>
                  </a:moveTo>
                  <a:cubicBezTo>
                    <a:pt x="49" y="1"/>
                    <a:pt x="36" y="5"/>
                    <a:pt x="25" y="13"/>
                  </a:cubicBezTo>
                  <a:cubicBezTo>
                    <a:pt x="2" y="33"/>
                    <a:pt x="1" y="67"/>
                    <a:pt x="21" y="90"/>
                  </a:cubicBezTo>
                  <a:cubicBezTo>
                    <a:pt x="466" y="607"/>
                    <a:pt x="993" y="1037"/>
                    <a:pt x="1590" y="1372"/>
                  </a:cubicBezTo>
                  <a:cubicBezTo>
                    <a:pt x="1599" y="1378"/>
                    <a:pt x="1609" y="1379"/>
                    <a:pt x="1617" y="1379"/>
                  </a:cubicBezTo>
                  <a:cubicBezTo>
                    <a:pt x="1637" y="1379"/>
                    <a:pt x="1656" y="1370"/>
                    <a:pt x="1666" y="1351"/>
                  </a:cubicBezTo>
                  <a:cubicBezTo>
                    <a:pt x="1680" y="1323"/>
                    <a:pt x="1670" y="1291"/>
                    <a:pt x="1644" y="1276"/>
                  </a:cubicBezTo>
                  <a:cubicBezTo>
                    <a:pt x="1060" y="949"/>
                    <a:pt x="541" y="526"/>
                    <a:pt x="102" y="19"/>
                  </a:cubicBezTo>
                  <a:cubicBezTo>
                    <a:pt x="91" y="7"/>
                    <a:pt x="7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8"/>
            <p:cNvSpPr/>
            <p:nvPr/>
          </p:nvSpPr>
          <p:spPr>
            <a:xfrm>
              <a:off x="7179497" y="2657310"/>
              <a:ext cx="17299" cy="14509"/>
            </a:xfrm>
            <a:custGeom>
              <a:avLst/>
              <a:gdLst/>
              <a:ahLst/>
              <a:cxnLst/>
              <a:rect l="l" t="t" r="r" b="b"/>
              <a:pathLst>
                <a:path w="589" h="494" extrusionOk="0">
                  <a:moveTo>
                    <a:pt x="63" y="1"/>
                  </a:moveTo>
                  <a:cubicBezTo>
                    <a:pt x="48" y="1"/>
                    <a:pt x="32" y="8"/>
                    <a:pt x="20" y="20"/>
                  </a:cubicBezTo>
                  <a:cubicBezTo>
                    <a:pt x="1" y="43"/>
                    <a:pt x="5" y="77"/>
                    <a:pt x="28" y="97"/>
                  </a:cubicBezTo>
                  <a:lnTo>
                    <a:pt x="492" y="482"/>
                  </a:lnTo>
                  <a:cubicBezTo>
                    <a:pt x="503" y="490"/>
                    <a:pt x="516" y="493"/>
                    <a:pt x="527" y="493"/>
                  </a:cubicBezTo>
                  <a:cubicBezTo>
                    <a:pt x="545" y="493"/>
                    <a:pt x="560" y="486"/>
                    <a:pt x="569" y="475"/>
                  </a:cubicBezTo>
                  <a:cubicBezTo>
                    <a:pt x="589" y="451"/>
                    <a:pt x="584" y="418"/>
                    <a:pt x="562" y="398"/>
                  </a:cubicBezTo>
                  <a:lnTo>
                    <a:pt x="97" y="13"/>
                  </a:ln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8"/>
            <p:cNvSpPr/>
            <p:nvPr/>
          </p:nvSpPr>
          <p:spPr>
            <a:xfrm>
              <a:off x="7218265" y="2657398"/>
              <a:ext cx="13011" cy="11249"/>
            </a:xfrm>
            <a:custGeom>
              <a:avLst/>
              <a:gdLst/>
              <a:ahLst/>
              <a:cxnLst/>
              <a:rect l="l" t="t" r="r" b="b"/>
              <a:pathLst>
                <a:path w="443" h="383" extrusionOk="0">
                  <a:moveTo>
                    <a:pt x="60" y="0"/>
                  </a:moveTo>
                  <a:cubicBezTo>
                    <a:pt x="45" y="0"/>
                    <a:pt x="30" y="7"/>
                    <a:pt x="19" y="19"/>
                  </a:cubicBezTo>
                  <a:cubicBezTo>
                    <a:pt x="1" y="42"/>
                    <a:pt x="2" y="76"/>
                    <a:pt x="25" y="96"/>
                  </a:cubicBezTo>
                  <a:lnTo>
                    <a:pt x="345" y="369"/>
                  </a:lnTo>
                  <a:cubicBezTo>
                    <a:pt x="357" y="379"/>
                    <a:pt x="368" y="382"/>
                    <a:pt x="381" y="382"/>
                  </a:cubicBezTo>
                  <a:cubicBezTo>
                    <a:pt x="397" y="382"/>
                    <a:pt x="414" y="375"/>
                    <a:pt x="422" y="365"/>
                  </a:cubicBezTo>
                  <a:cubicBezTo>
                    <a:pt x="442" y="341"/>
                    <a:pt x="439" y="308"/>
                    <a:pt x="417" y="288"/>
                  </a:cubicBezTo>
                  <a:lnTo>
                    <a:pt x="96" y="13"/>
                  </a:lnTo>
                  <a:cubicBezTo>
                    <a:pt x="86" y="5"/>
                    <a:pt x="7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8"/>
            <p:cNvSpPr/>
            <p:nvPr/>
          </p:nvSpPr>
          <p:spPr>
            <a:xfrm>
              <a:off x="7164107" y="2801047"/>
              <a:ext cx="133075" cy="33247"/>
            </a:xfrm>
            <a:custGeom>
              <a:avLst/>
              <a:gdLst/>
              <a:ahLst/>
              <a:cxnLst/>
              <a:rect l="l" t="t" r="r" b="b"/>
              <a:pathLst>
                <a:path w="4531" h="1132" extrusionOk="0">
                  <a:moveTo>
                    <a:pt x="4468" y="0"/>
                  </a:moveTo>
                  <a:cubicBezTo>
                    <a:pt x="4461" y="0"/>
                    <a:pt x="4453" y="2"/>
                    <a:pt x="4445" y="6"/>
                  </a:cubicBezTo>
                  <a:cubicBezTo>
                    <a:pt x="3242" y="568"/>
                    <a:pt x="1805" y="901"/>
                    <a:pt x="53" y="1022"/>
                  </a:cubicBezTo>
                  <a:cubicBezTo>
                    <a:pt x="23" y="1024"/>
                    <a:pt x="0" y="1051"/>
                    <a:pt x="2" y="1081"/>
                  </a:cubicBezTo>
                  <a:cubicBezTo>
                    <a:pt x="3" y="1111"/>
                    <a:pt x="29" y="1132"/>
                    <a:pt x="57" y="1132"/>
                  </a:cubicBezTo>
                  <a:cubicBezTo>
                    <a:pt x="59" y="1132"/>
                    <a:pt x="60" y="1132"/>
                    <a:pt x="60" y="1131"/>
                  </a:cubicBezTo>
                  <a:cubicBezTo>
                    <a:pt x="1826" y="1010"/>
                    <a:pt x="3276" y="673"/>
                    <a:pt x="4491" y="105"/>
                  </a:cubicBezTo>
                  <a:cubicBezTo>
                    <a:pt x="4519" y="92"/>
                    <a:pt x="4531" y="60"/>
                    <a:pt x="4518" y="33"/>
                  </a:cubicBezTo>
                  <a:cubicBezTo>
                    <a:pt x="4508" y="12"/>
                    <a:pt x="4489" y="0"/>
                    <a:pt x="4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8"/>
            <p:cNvSpPr/>
            <p:nvPr/>
          </p:nvSpPr>
          <p:spPr>
            <a:xfrm>
              <a:off x="7210100" y="2797816"/>
              <a:ext cx="40237" cy="11719"/>
            </a:xfrm>
            <a:custGeom>
              <a:avLst/>
              <a:gdLst/>
              <a:ahLst/>
              <a:cxnLst/>
              <a:rect l="l" t="t" r="r" b="b"/>
              <a:pathLst>
                <a:path w="1370" h="399" extrusionOk="0">
                  <a:moveTo>
                    <a:pt x="1307" y="0"/>
                  </a:moveTo>
                  <a:cubicBezTo>
                    <a:pt x="1302" y="0"/>
                    <a:pt x="1296" y="1"/>
                    <a:pt x="1290" y="3"/>
                  </a:cubicBezTo>
                  <a:cubicBezTo>
                    <a:pt x="888" y="143"/>
                    <a:pt x="472" y="238"/>
                    <a:pt x="52" y="291"/>
                  </a:cubicBezTo>
                  <a:cubicBezTo>
                    <a:pt x="22" y="294"/>
                    <a:pt x="1" y="321"/>
                    <a:pt x="4" y="351"/>
                  </a:cubicBezTo>
                  <a:cubicBezTo>
                    <a:pt x="5" y="379"/>
                    <a:pt x="31" y="399"/>
                    <a:pt x="58" y="399"/>
                  </a:cubicBezTo>
                  <a:lnTo>
                    <a:pt x="65" y="399"/>
                  </a:lnTo>
                  <a:cubicBezTo>
                    <a:pt x="494" y="345"/>
                    <a:pt x="917" y="248"/>
                    <a:pt x="1325" y="107"/>
                  </a:cubicBezTo>
                  <a:cubicBezTo>
                    <a:pt x="1354" y="98"/>
                    <a:pt x="1370" y="66"/>
                    <a:pt x="1358" y="37"/>
                  </a:cubicBezTo>
                  <a:cubicBezTo>
                    <a:pt x="1351" y="15"/>
                    <a:pt x="1330" y="0"/>
                    <a:pt x="1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8"/>
            <p:cNvSpPr/>
            <p:nvPr/>
          </p:nvSpPr>
          <p:spPr>
            <a:xfrm>
              <a:off x="7212538" y="2771383"/>
              <a:ext cx="25376" cy="6256"/>
            </a:xfrm>
            <a:custGeom>
              <a:avLst/>
              <a:gdLst/>
              <a:ahLst/>
              <a:cxnLst/>
              <a:rect l="l" t="t" r="r" b="b"/>
              <a:pathLst>
                <a:path w="864" h="213" extrusionOk="0">
                  <a:moveTo>
                    <a:pt x="807" y="1"/>
                  </a:moveTo>
                  <a:cubicBezTo>
                    <a:pt x="804" y="1"/>
                    <a:pt x="801" y="1"/>
                    <a:pt x="798" y="2"/>
                  </a:cubicBezTo>
                  <a:lnTo>
                    <a:pt x="50" y="103"/>
                  </a:lnTo>
                  <a:cubicBezTo>
                    <a:pt x="22" y="108"/>
                    <a:pt x="1" y="134"/>
                    <a:pt x="5" y="165"/>
                  </a:cubicBezTo>
                  <a:cubicBezTo>
                    <a:pt x="8" y="194"/>
                    <a:pt x="32" y="212"/>
                    <a:pt x="58" y="212"/>
                  </a:cubicBezTo>
                  <a:cubicBezTo>
                    <a:pt x="60" y="212"/>
                    <a:pt x="63" y="212"/>
                    <a:pt x="68" y="211"/>
                  </a:cubicBezTo>
                  <a:lnTo>
                    <a:pt x="815" y="110"/>
                  </a:lnTo>
                  <a:cubicBezTo>
                    <a:pt x="844" y="104"/>
                    <a:pt x="864" y="77"/>
                    <a:pt x="861" y="47"/>
                  </a:cubicBezTo>
                  <a:cubicBezTo>
                    <a:pt x="856" y="20"/>
                    <a:pt x="833"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8"/>
            <p:cNvSpPr/>
            <p:nvPr/>
          </p:nvSpPr>
          <p:spPr>
            <a:xfrm>
              <a:off x="7256123" y="2937059"/>
              <a:ext cx="31103" cy="36713"/>
            </a:xfrm>
            <a:custGeom>
              <a:avLst/>
              <a:gdLst/>
              <a:ahLst/>
              <a:cxnLst/>
              <a:rect l="l" t="t" r="r" b="b"/>
              <a:pathLst>
                <a:path w="1059" h="1250" extrusionOk="0">
                  <a:moveTo>
                    <a:pt x="996" y="0"/>
                  </a:moveTo>
                  <a:cubicBezTo>
                    <a:pt x="978" y="0"/>
                    <a:pt x="961" y="9"/>
                    <a:pt x="950" y="26"/>
                  </a:cubicBezTo>
                  <a:cubicBezTo>
                    <a:pt x="694" y="443"/>
                    <a:pt x="382" y="822"/>
                    <a:pt x="25" y="1155"/>
                  </a:cubicBezTo>
                  <a:cubicBezTo>
                    <a:pt x="2" y="1175"/>
                    <a:pt x="1" y="1211"/>
                    <a:pt x="20" y="1232"/>
                  </a:cubicBezTo>
                  <a:cubicBezTo>
                    <a:pt x="33" y="1243"/>
                    <a:pt x="48" y="1249"/>
                    <a:pt x="62" y="1249"/>
                  </a:cubicBezTo>
                  <a:cubicBezTo>
                    <a:pt x="76" y="1249"/>
                    <a:pt x="90" y="1243"/>
                    <a:pt x="99" y="1233"/>
                  </a:cubicBezTo>
                  <a:cubicBezTo>
                    <a:pt x="465" y="894"/>
                    <a:pt x="781" y="507"/>
                    <a:pt x="1043" y="83"/>
                  </a:cubicBezTo>
                  <a:cubicBezTo>
                    <a:pt x="1059" y="58"/>
                    <a:pt x="1050" y="24"/>
                    <a:pt x="1024" y="9"/>
                  </a:cubicBezTo>
                  <a:cubicBezTo>
                    <a:pt x="1016" y="3"/>
                    <a:pt x="1006"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8"/>
            <p:cNvSpPr/>
            <p:nvPr/>
          </p:nvSpPr>
          <p:spPr>
            <a:xfrm>
              <a:off x="7252070" y="2924930"/>
              <a:ext cx="18092" cy="18885"/>
            </a:xfrm>
            <a:custGeom>
              <a:avLst/>
              <a:gdLst/>
              <a:ahLst/>
              <a:cxnLst/>
              <a:rect l="l" t="t" r="r" b="b"/>
              <a:pathLst>
                <a:path w="616" h="643" extrusionOk="0">
                  <a:moveTo>
                    <a:pt x="553" y="1"/>
                  </a:moveTo>
                  <a:cubicBezTo>
                    <a:pt x="536" y="1"/>
                    <a:pt x="519" y="9"/>
                    <a:pt x="509" y="24"/>
                  </a:cubicBezTo>
                  <a:cubicBezTo>
                    <a:pt x="374" y="219"/>
                    <a:pt x="211" y="395"/>
                    <a:pt x="27" y="546"/>
                  </a:cubicBezTo>
                  <a:cubicBezTo>
                    <a:pt x="5" y="564"/>
                    <a:pt x="0" y="600"/>
                    <a:pt x="20" y="622"/>
                  </a:cubicBezTo>
                  <a:cubicBezTo>
                    <a:pt x="32" y="635"/>
                    <a:pt x="47" y="642"/>
                    <a:pt x="63" y="642"/>
                  </a:cubicBezTo>
                  <a:cubicBezTo>
                    <a:pt x="76" y="642"/>
                    <a:pt x="89" y="637"/>
                    <a:pt x="99" y="630"/>
                  </a:cubicBezTo>
                  <a:cubicBezTo>
                    <a:pt x="289" y="473"/>
                    <a:pt x="459" y="289"/>
                    <a:pt x="599" y="87"/>
                  </a:cubicBezTo>
                  <a:cubicBezTo>
                    <a:pt x="616" y="61"/>
                    <a:pt x="610" y="27"/>
                    <a:pt x="584" y="10"/>
                  </a:cubicBezTo>
                  <a:cubicBezTo>
                    <a:pt x="575" y="4"/>
                    <a:pt x="564"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8"/>
            <p:cNvSpPr/>
            <p:nvPr/>
          </p:nvSpPr>
          <p:spPr>
            <a:xfrm>
              <a:off x="7256123" y="2894620"/>
              <a:ext cx="16007" cy="15948"/>
            </a:xfrm>
            <a:custGeom>
              <a:avLst/>
              <a:gdLst/>
              <a:ahLst/>
              <a:cxnLst/>
              <a:rect l="l" t="t" r="r" b="b"/>
              <a:pathLst>
                <a:path w="545" h="543" extrusionOk="0">
                  <a:moveTo>
                    <a:pt x="483" y="1"/>
                  </a:moveTo>
                  <a:cubicBezTo>
                    <a:pt x="469" y="1"/>
                    <a:pt x="456" y="6"/>
                    <a:pt x="445" y="17"/>
                  </a:cubicBezTo>
                  <a:lnTo>
                    <a:pt x="22" y="447"/>
                  </a:lnTo>
                  <a:cubicBezTo>
                    <a:pt x="1" y="470"/>
                    <a:pt x="1" y="505"/>
                    <a:pt x="22" y="527"/>
                  </a:cubicBezTo>
                  <a:cubicBezTo>
                    <a:pt x="32" y="536"/>
                    <a:pt x="46" y="542"/>
                    <a:pt x="60" y="542"/>
                  </a:cubicBezTo>
                  <a:cubicBezTo>
                    <a:pt x="75" y="542"/>
                    <a:pt x="89" y="536"/>
                    <a:pt x="100" y="527"/>
                  </a:cubicBezTo>
                  <a:lnTo>
                    <a:pt x="523" y="95"/>
                  </a:lnTo>
                  <a:cubicBezTo>
                    <a:pt x="545" y="72"/>
                    <a:pt x="545" y="38"/>
                    <a:pt x="523" y="17"/>
                  </a:cubicBezTo>
                  <a:cubicBezTo>
                    <a:pt x="512" y="6"/>
                    <a:pt x="498"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8"/>
            <p:cNvSpPr/>
            <p:nvPr/>
          </p:nvSpPr>
          <p:spPr>
            <a:xfrm>
              <a:off x="7173799" y="2871975"/>
              <a:ext cx="28518" cy="30016"/>
            </a:xfrm>
            <a:custGeom>
              <a:avLst/>
              <a:gdLst/>
              <a:ahLst/>
              <a:cxnLst/>
              <a:rect l="l" t="t" r="r" b="b"/>
              <a:pathLst>
                <a:path w="971" h="1022" extrusionOk="0">
                  <a:moveTo>
                    <a:pt x="910" y="1"/>
                  </a:moveTo>
                  <a:cubicBezTo>
                    <a:pt x="898" y="1"/>
                    <a:pt x="885" y="5"/>
                    <a:pt x="875" y="13"/>
                  </a:cubicBezTo>
                  <a:cubicBezTo>
                    <a:pt x="549" y="281"/>
                    <a:pt x="261" y="590"/>
                    <a:pt x="19" y="934"/>
                  </a:cubicBezTo>
                  <a:cubicBezTo>
                    <a:pt x="1" y="959"/>
                    <a:pt x="7" y="993"/>
                    <a:pt x="31" y="1010"/>
                  </a:cubicBezTo>
                  <a:cubicBezTo>
                    <a:pt x="42" y="1017"/>
                    <a:pt x="52" y="1021"/>
                    <a:pt x="64" y="1021"/>
                  </a:cubicBezTo>
                  <a:cubicBezTo>
                    <a:pt x="81" y="1021"/>
                    <a:pt x="98" y="1014"/>
                    <a:pt x="108" y="996"/>
                  </a:cubicBezTo>
                  <a:cubicBezTo>
                    <a:pt x="344" y="659"/>
                    <a:pt x="626" y="358"/>
                    <a:pt x="945" y="97"/>
                  </a:cubicBezTo>
                  <a:cubicBezTo>
                    <a:pt x="968" y="80"/>
                    <a:pt x="971" y="44"/>
                    <a:pt x="952" y="20"/>
                  </a:cubicBezTo>
                  <a:cubicBezTo>
                    <a:pt x="942" y="7"/>
                    <a:pt x="926" y="1"/>
                    <a:pt x="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8"/>
            <p:cNvSpPr/>
            <p:nvPr/>
          </p:nvSpPr>
          <p:spPr>
            <a:xfrm>
              <a:off x="7399801" y="2849566"/>
              <a:ext cx="34950" cy="186088"/>
            </a:xfrm>
            <a:custGeom>
              <a:avLst/>
              <a:gdLst/>
              <a:ahLst/>
              <a:cxnLst/>
              <a:rect l="l" t="t" r="r" b="b"/>
              <a:pathLst>
                <a:path w="1190" h="6336" extrusionOk="0">
                  <a:moveTo>
                    <a:pt x="63" y="0"/>
                  </a:moveTo>
                  <a:cubicBezTo>
                    <a:pt x="57" y="0"/>
                    <a:pt x="50" y="1"/>
                    <a:pt x="43" y="4"/>
                  </a:cubicBezTo>
                  <a:cubicBezTo>
                    <a:pt x="15" y="14"/>
                    <a:pt x="0" y="47"/>
                    <a:pt x="10" y="75"/>
                  </a:cubicBezTo>
                  <a:cubicBezTo>
                    <a:pt x="429" y="1215"/>
                    <a:pt x="678" y="2425"/>
                    <a:pt x="919" y="3594"/>
                  </a:cubicBezTo>
                  <a:cubicBezTo>
                    <a:pt x="987" y="3933"/>
                    <a:pt x="1059" y="4279"/>
                    <a:pt x="1068" y="4627"/>
                  </a:cubicBezTo>
                  <a:cubicBezTo>
                    <a:pt x="1080" y="5117"/>
                    <a:pt x="966" y="5652"/>
                    <a:pt x="721" y="6262"/>
                  </a:cubicBezTo>
                  <a:cubicBezTo>
                    <a:pt x="710" y="6290"/>
                    <a:pt x="722" y="6321"/>
                    <a:pt x="751" y="6333"/>
                  </a:cubicBezTo>
                  <a:cubicBezTo>
                    <a:pt x="757" y="6334"/>
                    <a:pt x="764" y="6336"/>
                    <a:pt x="771" y="6336"/>
                  </a:cubicBezTo>
                  <a:cubicBezTo>
                    <a:pt x="792" y="6336"/>
                    <a:pt x="812" y="6321"/>
                    <a:pt x="822" y="6302"/>
                  </a:cubicBezTo>
                  <a:cubicBezTo>
                    <a:pt x="1073" y="5679"/>
                    <a:pt x="1190" y="5129"/>
                    <a:pt x="1178" y="4624"/>
                  </a:cubicBezTo>
                  <a:cubicBezTo>
                    <a:pt x="1170" y="4265"/>
                    <a:pt x="1097" y="3913"/>
                    <a:pt x="1027" y="3571"/>
                  </a:cubicBezTo>
                  <a:cubicBezTo>
                    <a:pt x="785" y="2397"/>
                    <a:pt x="536" y="1182"/>
                    <a:pt x="114" y="35"/>
                  </a:cubicBezTo>
                  <a:cubicBezTo>
                    <a:pt x="106" y="14"/>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8"/>
            <p:cNvSpPr/>
            <p:nvPr/>
          </p:nvSpPr>
          <p:spPr>
            <a:xfrm>
              <a:off x="7396571" y="2902961"/>
              <a:ext cx="19942" cy="85261"/>
            </a:xfrm>
            <a:custGeom>
              <a:avLst/>
              <a:gdLst/>
              <a:ahLst/>
              <a:cxnLst/>
              <a:rect l="l" t="t" r="r" b="b"/>
              <a:pathLst>
                <a:path w="679" h="2903" extrusionOk="0">
                  <a:moveTo>
                    <a:pt x="65" y="0"/>
                  </a:moveTo>
                  <a:cubicBezTo>
                    <a:pt x="57" y="0"/>
                    <a:pt x="49" y="2"/>
                    <a:pt x="42" y="5"/>
                  </a:cubicBezTo>
                  <a:cubicBezTo>
                    <a:pt x="14" y="17"/>
                    <a:pt x="1" y="50"/>
                    <a:pt x="14" y="79"/>
                  </a:cubicBezTo>
                  <a:cubicBezTo>
                    <a:pt x="399" y="943"/>
                    <a:pt x="568" y="1899"/>
                    <a:pt x="499" y="2844"/>
                  </a:cubicBezTo>
                  <a:cubicBezTo>
                    <a:pt x="498" y="2874"/>
                    <a:pt x="521" y="2901"/>
                    <a:pt x="552" y="2903"/>
                  </a:cubicBezTo>
                  <a:lnTo>
                    <a:pt x="555" y="2903"/>
                  </a:lnTo>
                  <a:cubicBezTo>
                    <a:pt x="583" y="2903"/>
                    <a:pt x="609" y="2881"/>
                    <a:pt x="610" y="2853"/>
                  </a:cubicBezTo>
                  <a:cubicBezTo>
                    <a:pt x="679" y="1890"/>
                    <a:pt x="508" y="915"/>
                    <a:pt x="115" y="33"/>
                  </a:cubicBezTo>
                  <a:cubicBezTo>
                    <a:pt x="106" y="12"/>
                    <a:pt x="8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8"/>
            <p:cNvSpPr/>
            <p:nvPr/>
          </p:nvSpPr>
          <p:spPr>
            <a:xfrm>
              <a:off x="7377715" y="2952537"/>
              <a:ext cx="6021" cy="24700"/>
            </a:xfrm>
            <a:custGeom>
              <a:avLst/>
              <a:gdLst/>
              <a:ahLst/>
              <a:cxnLst/>
              <a:rect l="l" t="t" r="r" b="b"/>
              <a:pathLst>
                <a:path w="205" h="841" extrusionOk="0">
                  <a:moveTo>
                    <a:pt x="59" y="1"/>
                  </a:moveTo>
                  <a:cubicBezTo>
                    <a:pt x="57" y="1"/>
                    <a:pt x="54" y="1"/>
                    <a:pt x="52" y="1"/>
                  </a:cubicBezTo>
                  <a:cubicBezTo>
                    <a:pt x="22" y="4"/>
                    <a:pt x="0" y="31"/>
                    <a:pt x="5" y="61"/>
                  </a:cubicBezTo>
                  <a:lnTo>
                    <a:pt x="92" y="792"/>
                  </a:lnTo>
                  <a:cubicBezTo>
                    <a:pt x="93" y="819"/>
                    <a:pt x="119" y="840"/>
                    <a:pt x="144" y="840"/>
                  </a:cubicBezTo>
                  <a:lnTo>
                    <a:pt x="151" y="840"/>
                  </a:lnTo>
                  <a:cubicBezTo>
                    <a:pt x="183" y="836"/>
                    <a:pt x="204" y="809"/>
                    <a:pt x="200" y="779"/>
                  </a:cubicBezTo>
                  <a:lnTo>
                    <a:pt x="113" y="50"/>
                  </a:lnTo>
                  <a:cubicBezTo>
                    <a:pt x="109" y="21"/>
                    <a:pt x="85"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8"/>
            <p:cNvSpPr/>
            <p:nvPr/>
          </p:nvSpPr>
          <p:spPr>
            <a:xfrm>
              <a:off x="7319063" y="2834470"/>
              <a:ext cx="24935" cy="71487"/>
            </a:xfrm>
            <a:custGeom>
              <a:avLst/>
              <a:gdLst/>
              <a:ahLst/>
              <a:cxnLst/>
              <a:rect l="l" t="t" r="r" b="b"/>
              <a:pathLst>
                <a:path w="849" h="2434" extrusionOk="0">
                  <a:moveTo>
                    <a:pt x="785" y="0"/>
                  </a:moveTo>
                  <a:cubicBezTo>
                    <a:pt x="763" y="0"/>
                    <a:pt x="742" y="13"/>
                    <a:pt x="734" y="35"/>
                  </a:cubicBezTo>
                  <a:cubicBezTo>
                    <a:pt x="451" y="796"/>
                    <a:pt x="207" y="1579"/>
                    <a:pt x="8" y="2365"/>
                  </a:cubicBezTo>
                  <a:cubicBezTo>
                    <a:pt x="1" y="2394"/>
                    <a:pt x="18" y="2425"/>
                    <a:pt x="46" y="2432"/>
                  </a:cubicBezTo>
                  <a:cubicBezTo>
                    <a:pt x="52" y="2434"/>
                    <a:pt x="58" y="2434"/>
                    <a:pt x="61" y="2434"/>
                  </a:cubicBezTo>
                  <a:cubicBezTo>
                    <a:pt x="83" y="2434"/>
                    <a:pt x="108" y="2418"/>
                    <a:pt x="115" y="2392"/>
                  </a:cubicBezTo>
                  <a:cubicBezTo>
                    <a:pt x="314" y="1610"/>
                    <a:pt x="556" y="831"/>
                    <a:pt x="837" y="75"/>
                  </a:cubicBezTo>
                  <a:cubicBezTo>
                    <a:pt x="848" y="47"/>
                    <a:pt x="834" y="14"/>
                    <a:pt x="805" y="4"/>
                  </a:cubicBezTo>
                  <a:cubicBezTo>
                    <a:pt x="799" y="1"/>
                    <a:pt x="792" y="0"/>
                    <a:pt x="7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8"/>
            <p:cNvSpPr/>
            <p:nvPr/>
          </p:nvSpPr>
          <p:spPr>
            <a:xfrm>
              <a:off x="7341355" y="2867834"/>
              <a:ext cx="6608" cy="13451"/>
            </a:xfrm>
            <a:custGeom>
              <a:avLst/>
              <a:gdLst/>
              <a:ahLst/>
              <a:cxnLst/>
              <a:rect l="l" t="t" r="r" b="b"/>
              <a:pathLst>
                <a:path w="225" h="458" extrusionOk="0">
                  <a:moveTo>
                    <a:pt x="166" y="1"/>
                  </a:moveTo>
                  <a:cubicBezTo>
                    <a:pt x="141" y="1"/>
                    <a:pt x="117" y="18"/>
                    <a:pt x="112" y="44"/>
                  </a:cubicBezTo>
                  <a:cubicBezTo>
                    <a:pt x="89" y="160"/>
                    <a:pt x="55" y="274"/>
                    <a:pt x="12" y="382"/>
                  </a:cubicBezTo>
                  <a:cubicBezTo>
                    <a:pt x="1" y="410"/>
                    <a:pt x="15" y="443"/>
                    <a:pt x="44" y="453"/>
                  </a:cubicBezTo>
                  <a:cubicBezTo>
                    <a:pt x="49" y="456"/>
                    <a:pt x="56" y="457"/>
                    <a:pt x="64" y="457"/>
                  </a:cubicBezTo>
                  <a:cubicBezTo>
                    <a:pt x="86" y="457"/>
                    <a:pt x="106" y="444"/>
                    <a:pt x="113" y="422"/>
                  </a:cubicBezTo>
                  <a:cubicBezTo>
                    <a:pt x="158" y="306"/>
                    <a:pt x="193" y="187"/>
                    <a:pt x="219" y="66"/>
                  </a:cubicBezTo>
                  <a:cubicBezTo>
                    <a:pt x="224" y="37"/>
                    <a:pt x="206" y="7"/>
                    <a:pt x="176" y="2"/>
                  </a:cubicBezTo>
                  <a:cubicBezTo>
                    <a:pt x="173" y="1"/>
                    <a:pt x="16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8"/>
            <p:cNvSpPr/>
            <p:nvPr/>
          </p:nvSpPr>
          <p:spPr>
            <a:xfrm>
              <a:off x="7326406" y="2989602"/>
              <a:ext cx="6109" cy="16682"/>
            </a:xfrm>
            <a:custGeom>
              <a:avLst/>
              <a:gdLst/>
              <a:ahLst/>
              <a:cxnLst/>
              <a:rect l="l" t="t" r="r" b="b"/>
              <a:pathLst>
                <a:path w="208" h="568" extrusionOk="0">
                  <a:moveTo>
                    <a:pt x="58" y="0"/>
                  </a:moveTo>
                  <a:cubicBezTo>
                    <a:pt x="55" y="0"/>
                    <a:pt x="51" y="0"/>
                    <a:pt x="47" y="1"/>
                  </a:cubicBezTo>
                  <a:cubicBezTo>
                    <a:pt x="19" y="7"/>
                    <a:pt x="0" y="35"/>
                    <a:pt x="4" y="65"/>
                  </a:cubicBezTo>
                  <a:lnTo>
                    <a:pt x="95" y="522"/>
                  </a:lnTo>
                  <a:cubicBezTo>
                    <a:pt x="101" y="549"/>
                    <a:pt x="124" y="568"/>
                    <a:pt x="150" y="568"/>
                  </a:cubicBezTo>
                  <a:cubicBezTo>
                    <a:pt x="152" y="568"/>
                    <a:pt x="157" y="568"/>
                    <a:pt x="160" y="565"/>
                  </a:cubicBezTo>
                  <a:cubicBezTo>
                    <a:pt x="188" y="559"/>
                    <a:pt x="208" y="531"/>
                    <a:pt x="202" y="501"/>
                  </a:cubicBezTo>
                  <a:lnTo>
                    <a:pt x="111" y="44"/>
                  </a:lnTo>
                  <a:cubicBezTo>
                    <a:pt x="107" y="18"/>
                    <a:pt x="85"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8"/>
            <p:cNvSpPr/>
            <p:nvPr/>
          </p:nvSpPr>
          <p:spPr>
            <a:xfrm>
              <a:off x="7530791" y="2854882"/>
              <a:ext cx="51104" cy="47109"/>
            </a:xfrm>
            <a:custGeom>
              <a:avLst/>
              <a:gdLst/>
              <a:ahLst/>
              <a:cxnLst/>
              <a:rect l="l" t="t" r="r" b="b"/>
              <a:pathLst>
                <a:path w="1740" h="1604" extrusionOk="0">
                  <a:moveTo>
                    <a:pt x="64" y="0"/>
                  </a:moveTo>
                  <a:cubicBezTo>
                    <a:pt x="45" y="0"/>
                    <a:pt x="28" y="10"/>
                    <a:pt x="16" y="28"/>
                  </a:cubicBezTo>
                  <a:cubicBezTo>
                    <a:pt x="1" y="54"/>
                    <a:pt x="9" y="87"/>
                    <a:pt x="36" y="102"/>
                  </a:cubicBezTo>
                  <a:cubicBezTo>
                    <a:pt x="667" y="470"/>
                    <a:pt x="1218" y="979"/>
                    <a:pt x="1633" y="1580"/>
                  </a:cubicBezTo>
                  <a:cubicBezTo>
                    <a:pt x="1644" y="1595"/>
                    <a:pt x="1660" y="1603"/>
                    <a:pt x="1678" y="1603"/>
                  </a:cubicBezTo>
                  <a:cubicBezTo>
                    <a:pt x="1688" y="1603"/>
                    <a:pt x="1700" y="1599"/>
                    <a:pt x="1708" y="1595"/>
                  </a:cubicBezTo>
                  <a:cubicBezTo>
                    <a:pt x="1732" y="1576"/>
                    <a:pt x="1740" y="1542"/>
                    <a:pt x="1722" y="1518"/>
                  </a:cubicBezTo>
                  <a:cubicBezTo>
                    <a:pt x="1301" y="905"/>
                    <a:pt x="736" y="384"/>
                    <a:pt x="92" y="8"/>
                  </a:cubicBezTo>
                  <a:cubicBezTo>
                    <a:pt x="83" y="3"/>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8"/>
            <p:cNvSpPr/>
            <p:nvPr/>
          </p:nvSpPr>
          <p:spPr>
            <a:xfrm>
              <a:off x="7538046" y="2887424"/>
              <a:ext cx="12570" cy="12335"/>
            </a:xfrm>
            <a:custGeom>
              <a:avLst/>
              <a:gdLst/>
              <a:ahLst/>
              <a:cxnLst/>
              <a:rect l="l" t="t" r="r" b="b"/>
              <a:pathLst>
                <a:path w="428" h="420" extrusionOk="0">
                  <a:moveTo>
                    <a:pt x="61" y="0"/>
                  </a:moveTo>
                  <a:cubicBezTo>
                    <a:pt x="46" y="0"/>
                    <a:pt x="32" y="5"/>
                    <a:pt x="21" y="15"/>
                  </a:cubicBezTo>
                  <a:cubicBezTo>
                    <a:pt x="0" y="38"/>
                    <a:pt x="0" y="74"/>
                    <a:pt x="21" y="95"/>
                  </a:cubicBezTo>
                  <a:lnTo>
                    <a:pt x="328" y="404"/>
                  </a:lnTo>
                  <a:cubicBezTo>
                    <a:pt x="338" y="415"/>
                    <a:pt x="352" y="420"/>
                    <a:pt x="366" y="420"/>
                  </a:cubicBezTo>
                  <a:cubicBezTo>
                    <a:pt x="380" y="420"/>
                    <a:pt x="395" y="415"/>
                    <a:pt x="406" y="404"/>
                  </a:cubicBezTo>
                  <a:cubicBezTo>
                    <a:pt x="427" y="383"/>
                    <a:pt x="427" y="347"/>
                    <a:pt x="406" y="326"/>
                  </a:cubicBezTo>
                  <a:lnTo>
                    <a:pt x="100" y="15"/>
                  </a:ln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8"/>
            <p:cNvSpPr/>
            <p:nvPr/>
          </p:nvSpPr>
          <p:spPr>
            <a:xfrm>
              <a:off x="7468909" y="2940584"/>
              <a:ext cx="43291" cy="33335"/>
            </a:xfrm>
            <a:custGeom>
              <a:avLst/>
              <a:gdLst/>
              <a:ahLst/>
              <a:cxnLst/>
              <a:rect l="l" t="t" r="r" b="b"/>
              <a:pathLst>
                <a:path w="1474" h="1135" extrusionOk="0">
                  <a:moveTo>
                    <a:pt x="59" y="1"/>
                  </a:moveTo>
                  <a:cubicBezTo>
                    <a:pt x="45" y="1"/>
                    <a:pt x="31" y="6"/>
                    <a:pt x="20" y="17"/>
                  </a:cubicBezTo>
                  <a:cubicBezTo>
                    <a:pt x="0" y="40"/>
                    <a:pt x="0" y="74"/>
                    <a:pt x="21" y="95"/>
                  </a:cubicBezTo>
                  <a:cubicBezTo>
                    <a:pt x="432" y="494"/>
                    <a:pt x="889" y="840"/>
                    <a:pt x="1383" y="1128"/>
                  </a:cubicBezTo>
                  <a:cubicBezTo>
                    <a:pt x="1390" y="1132"/>
                    <a:pt x="1401" y="1135"/>
                    <a:pt x="1410" y="1135"/>
                  </a:cubicBezTo>
                  <a:cubicBezTo>
                    <a:pt x="1430" y="1135"/>
                    <a:pt x="1447" y="1123"/>
                    <a:pt x="1458" y="1106"/>
                  </a:cubicBezTo>
                  <a:cubicBezTo>
                    <a:pt x="1474" y="1079"/>
                    <a:pt x="1465" y="1048"/>
                    <a:pt x="1438" y="1031"/>
                  </a:cubicBezTo>
                  <a:cubicBezTo>
                    <a:pt x="953" y="750"/>
                    <a:pt x="500" y="408"/>
                    <a:pt x="98" y="17"/>
                  </a:cubicBezTo>
                  <a:cubicBezTo>
                    <a:pt x="87" y="6"/>
                    <a:pt x="7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8"/>
            <p:cNvSpPr/>
            <p:nvPr/>
          </p:nvSpPr>
          <p:spPr>
            <a:xfrm>
              <a:off x="7444590" y="2891272"/>
              <a:ext cx="50634" cy="49606"/>
            </a:xfrm>
            <a:custGeom>
              <a:avLst/>
              <a:gdLst/>
              <a:ahLst/>
              <a:cxnLst/>
              <a:rect l="l" t="t" r="r" b="b"/>
              <a:pathLst>
                <a:path w="1724" h="1689" extrusionOk="0">
                  <a:moveTo>
                    <a:pt x="63" y="1"/>
                  </a:moveTo>
                  <a:cubicBezTo>
                    <a:pt x="50" y="1"/>
                    <a:pt x="38" y="5"/>
                    <a:pt x="28" y="14"/>
                  </a:cubicBezTo>
                  <a:cubicBezTo>
                    <a:pt x="3" y="31"/>
                    <a:pt x="1" y="67"/>
                    <a:pt x="21" y="89"/>
                  </a:cubicBezTo>
                  <a:cubicBezTo>
                    <a:pt x="498" y="672"/>
                    <a:pt x="1039" y="1206"/>
                    <a:pt x="1627" y="1676"/>
                  </a:cubicBezTo>
                  <a:cubicBezTo>
                    <a:pt x="1637" y="1684"/>
                    <a:pt x="1648" y="1689"/>
                    <a:pt x="1661" y="1689"/>
                  </a:cubicBezTo>
                  <a:cubicBezTo>
                    <a:pt x="1677" y="1689"/>
                    <a:pt x="1694" y="1682"/>
                    <a:pt x="1704" y="1667"/>
                  </a:cubicBezTo>
                  <a:cubicBezTo>
                    <a:pt x="1724" y="1645"/>
                    <a:pt x="1718" y="1610"/>
                    <a:pt x="1695" y="1590"/>
                  </a:cubicBezTo>
                  <a:cubicBezTo>
                    <a:pt x="1111" y="1126"/>
                    <a:pt x="577" y="598"/>
                    <a:pt x="103" y="21"/>
                  </a:cubicBezTo>
                  <a:cubicBezTo>
                    <a:pt x="94" y="8"/>
                    <a:pt x="78"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8"/>
            <p:cNvSpPr/>
            <p:nvPr/>
          </p:nvSpPr>
          <p:spPr>
            <a:xfrm>
              <a:off x="7458864" y="2877262"/>
              <a:ext cx="10309" cy="9457"/>
            </a:xfrm>
            <a:custGeom>
              <a:avLst/>
              <a:gdLst/>
              <a:ahLst/>
              <a:cxnLst/>
              <a:rect l="l" t="t" r="r" b="b"/>
              <a:pathLst>
                <a:path w="351" h="322" extrusionOk="0">
                  <a:moveTo>
                    <a:pt x="60" y="1"/>
                  </a:moveTo>
                  <a:cubicBezTo>
                    <a:pt x="46" y="1"/>
                    <a:pt x="31" y="6"/>
                    <a:pt x="20" y="18"/>
                  </a:cubicBezTo>
                  <a:cubicBezTo>
                    <a:pt x="0" y="39"/>
                    <a:pt x="0" y="75"/>
                    <a:pt x="23" y="95"/>
                  </a:cubicBezTo>
                  <a:lnTo>
                    <a:pt x="255" y="307"/>
                  </a:lnTo>
                  <a:cubicBezTo>
                    <a:pt x="265" y="316"/>
                    <a:pt x="279" y="321"/>
                    <a:pt x="292" y="321"/>
                  </a:cubicBezTo>
                  <a:cubicBezTo>
                    <a:pt x="306" y="321"/>
                    <a:pt x="322" y="314"/>
                    <a:pt x="332" y="303"/>
                  </a:cubicBezTo>
                  <a:cubicBezTo>
                    <a:pt x="351" y="282"/>
                    <a:pt x="351" y="246"/>
                    <a:pt x="328" y="227"/>
                  </a:cubicBezTo>
                  <a:lnTo>
                    <a:pt x="97" y="15"/>
                  </a:lnTo>
                  <a:cubicBezTo>
                    <a:pt x="87" y="6"/>
                    <a:pt x="7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8"/>
            <p:cNvSpPr/>
            <p:nvPr/>
          </p:nvSpPr>
          <p:spPr>
            <a:xfrm>
              <a:off x="7445295" y="2798081"/>
              <a:ext cx="180655" cy="21587"/>
            </a:xfrm>
            <a:custGeom>
              <a:avLst/>
              <a:gdLst/>
              <a:ahLst/>
              <a:cxnLst/>
              <a:rect l="l" t="t" r="r" b="b"/>
              <a:pathLst>
                <a:path w="6151" h="735" extrusionOk="0">
                  <a:moveTo>
                    <a:pt x="6086" y="1"/>
                  </a:moveTo>
                  <a:cubicBezTo>
                    <a:pt x="6077" y="1"/>
                    <a:pt x="6069" y="3"/>
                    <a:pt x="6060" y="7"/>
                  </a:cubicBezTo>
                  <a:cubicBezTo>
                    <a:pt x="5811" y="141"/>
                    <a:pt x="5548" y="255"/>
                    <a:pt x="5280" y="343"/>
                  </a:cubicBezTo>
                  <a:cubicBezTo>
                    <a:pt x="4716" y="530"/>
                    <a:pt x="4078" y="625"/>
                    <a:pt x="3377" y="625"/>
                  </a:cubicBezTo>
                  <a:cubicBezTo>
                    <a:pt x="3151" y="625"/>
                    <a:pt x="2918" y="615"/>
                    <a:pt x="2678" y="595"/>
                  </a:cubicBezTo>
                  <a:cubicBezTo>
                    <a:pt x="1799" y="521"/>
                    <a:pt x="922" y="329"/>
                    <a:pt x="75" y="142"/>
                  </a:cubicBezTo>
                  <a:cubicBezTo>
                    <a:pt x="70" y="141"/>
                    <a:pt x="66" y="141"/>
                    <a:pt x="62" y="141"/>
                  </a:cubicBezTo>
                  <a:cubicBezTo>
                    <a:pt x="36" y="141"/>
                    <a:pt x="14" y="158"/>
                    <a:pt x="8" y="183"/>
                  </a:cubicBezTo>
                  <a:cubicBezTo>
                    <a:pt x="1" y="213"/>
                    <a:pt x="19" y="242"/>
                    <a:pt x="49" y="249"/>
                  </a:cubicBezTo>
                  <a:cubicBezTo>
                    <a:pt x="901" y="438"/>
                    <a:pt x="1781" y="632"/>
                    <a:pt x="2668" y="705"/>
                  </a:cubicBezTo>
                  <a:cubicBezTo>
                    <a:pt x="2912" y="725"/>
                    <a:pt x="3148" y="735"/>
                    <a:pt x="3380" y="735"/>
                  </a:cubicBezTo>
                  <a:cubicBezTo>
                    <a:pt x="4091" y="735"/>
                    <a:pt x="4739" y="639"/>
                    <a:pt x="5313" y="448"/>
                  </a:cubicBezTo>
                  <a:cubicBezTo>
                    <a:pt x="5589" y="357"/>
                    <a:pt x="5858" y="242"/>
                    <a:pt x="6112" y="105"/>
                  </a:cubicBezTo>
                  <a:cubicBezTo>
                    <a:pt x="6139" y="91"/>
                    <a:pt x="6150" y="57"/>
                    <a:pt x="6136" y="30"/>
                  </a:cubicBezTo>
                  <a:cubicBezTo>
                    <a:pt x="6126" y="12"/>
                    <a:pt x="6106" y="1"/>
                    <a:pt x="6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8"/>
            <p:cNvSpPr/>
            <p:nvPr/>
          </p:nvSpPr>
          <p:spPr>
            <a:xfrm>
              <a:off x="7500217" y="2791090"/>
              <a:ext cx="54423" cy="8370"/>
            </a:xfrm>
            <a:custGeom>
              <a:avLst/>
              <a:gdLst/>
              <a:ahLst/>
              <a:cxnLst/>
              <a:rect l="l" t="t" r="r" b="b"/>
              <a:pathLst>
                <a:path w="1853" h="285" extrusionOk="0">
                  <a:moveTo>
                    <a:pt x="59" y="1"/>
                  </a:moveTo>
                  <a:cubicBezTo>
                    <a:pt x="35" y="1"/>
                    <a:pt x="14" y="17"/>
                    <a:pt x="8" y="43"/>
                  </a:cubicBezTo>
                  <a:cubicBezTo>
                    <a:pt x="1" y="71"/>
                    <a:pt x="18" y="101"/>
                    <a:pt x="46" y="108"/>
                  </a:cubicBezTo>
                  <a:cubicBezTo>
                    <a:pt x="502" y="225"/>
                    <a:pt x="969" y="285"/>
                    <a:pt x="1439" y="285"/>
                  </a:cubicBezTo>
                  <a:cubicBezTo>
                    <a:pt x="1559" y="285"/>
                    <a:pt x="1680" y="280"/>
                    <a:pt x="1798" y="275"/>
                  </a:cubicBezTo>
                  <a:cubicBezTo>
                    <a:pt x="1829" y="273"/>
                    <a:pt x="1852" y="246"/>
                    <a:pt x="1851" y="216"/>
                  </a:cubicBezTo>
                  <a:cubicBezTo>
                    <a:pt x="1848" y="189"/>
                    <a:pt x="1828" y="165"/>
                    <a:pt x="1798" y="165"/>
                  </a:cubicBezTo>
                  <a:cubicBezTo>
                    <a:pt x="1796" y="165"/>
                    <a:pt x="1793" y="165"/>
                    <a:pt x="1791" y="165"/>
                  </a:cubicBezTo>
                  <a:cubicBezTo>
                    <a:pt x="1676" y="172"/>
                    <a:pt x="1561" y="176"/>
                    <a:pt x="1447" y="176"/>
                  </a:cubicBezTo>
                  <a:cubicBezTo>
                    <a:pt x="984" y="176"/>
                    <a:pt x="523" y="118"/>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8"/>
            <p:cNvSpPr/>
            <p:nvPr/>
          </p:nvSpPr>
          <p:spPr>
            <a:xfrm>
              <a:off x="7428936" y="2712908"/>
              <a:ext cx="107993" cy="30339"/>
            </a:xfrm>
            <a:custGeom>
              <a:avLst/>
              <a:gdLst/>
              <a:ahLst/>
              <a:cxnLst/>
              <a:rect l="l" t="t" r="r" b="b"/>
              <a:pathLst>
                <a:path w="3677" h="1033" extrusionOk="0">
                  <a:moveTo>
                    <a:pt x="3626" y="1"/>
                  </a:moveTo>
                  <a:cubicBezTo>
                    <a:pt x="3623" y="1"/>
                    <a:pt x="3621" y="1"/>
                    <a:pt x="3618" y="2"/>
                  </a:cubicBezTo>
                  <a:cubicBezTo>
                    <a:pt x="2385" y="59"/>
                    <a:pt x="1147" y="380"/>
                    <a:pt x="41" y="929"/>
                  </a:cubicBezTo>
                  <a:cubicBezTo>
                    <a:pt x="14" y="942"/>
                    <a:pt x="1" y="976"/>
                    <a:pt x="15" y="1003"/>
                  </a:cubicBezTo>
                  <a:cubicBezTo>
                    <a:pt x="27" y="1021"/>
                    <a:pt x="45" y="1033"/>
                    <a:pt x="65" y="1033"/>
                  </a:cubicBezTo>
                  <a:cubicBezTo>
                    <a:pt x="74" y="1033"/>
                    <a:pt x="84" y="1031"/>
                    <a:pt x="91" y="1027"/>
                  </a:cubicBezTo>
                  <a:cubicBezTo>
                    <a:pt x="1183" y="484"/>
                    <a:pt x="2405" y="167"/>
                    <a:pt x="3624" y="110"/>
                  </a:cubicBezTo>
                  <a:cubicBezTo>
                    <a:pt x="3654" y="108"/>
                    <a:pt x="3677" y="84"/>
                    <a:pt x="3675" y="53"/>
                  </a:cubicBezTo>
                  <a:cubicBezTo>
                    <a:pt x="3674" y="26"/>
                    <a:pt x="3651" y="1"/>
                    <a:pt x="36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8"/>
            <p:cNvSpPr/>
            <p:nvPr/>
          </p:nvSpPr>
          <p:spPr>
            <a:xfrm>
              <a:off x="7457601" y="2734524"/>
              <a:ext cx="21352" cy="10162"/>
            </a:xfrm>
            <a:custGeom>
              <a:avLst/>
              <a:gdLst/>
              <a:ahLst/>
              <a:cxnLst/>
              <a:rect l="l" t="t" r="r" b="b"/>
              <a:pathLst>
                <a:path w="727" h="346" extrusionOk="0">
                  <a:moveTo>
                    <a:pt x="665" y="0"/>
                  </a:moveTo>
                  <a:cubicBezTo>
                    <a:pt x="660" y="0"/>
                    <a:pt x="654" y="1"/>
                    <a:pt x="648" y="3"/>
                  </a:cubicBezTo>
                  <a:cubicBezTo>
                    <a:pt x="442" y="70"/>
                    <a:pt x="237" y="149"/>
                    <a:pt x="40" y="240"/>
                  </a:cubicBezTo>
                  <a:cubicBezTo>
                    <a:pt x="13" y="253"/>
                    <a:pt x="1" y="285"/>
                    <a:pt x="13" y="312"/>
                  </a:cubicBezTo>
                  <a:cubicBezTo>
                    <a:pt x="22" y="332"/>
                    <a:pt x="42" y="345"/>
                    <a:pt x="63" y="345"/>
                  </a:cubicBezTo>
                  <a:cubicBezTo>
                    <a:pt x="70" y="345"/>
                    <a:pt x="79" y="342"/>
                    <a:pt x="85" y="339"/>
                  </a:cubicBezTo>
                  <a:cubicBezTo>
                    <a:pt x="280" y="253"/>
                    <a:pt x="480" y="174"/>
                    <a:pt x="683" y="107"/>
                  </a:cubicBezTo>
                  <a:cubicBezTo>
                    <a:pt x="711" y="99"/>
                    <a:pt x="727" y="67"/>
                    <a:pt x="718" y="39"/>
                  </a:cubicBezTo>
                  <a:cubicBezTo>
                    <a:pt x="710" y="16"/>
                    <a:pt x="688" y="0"/>
                    <a:pt x="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8"/>
            <p:cNvSpPr/>
            <p:nvPr/>
          </p:nvSpPr>
          <p:spPr>
            <a:xfrm>
              <a:off x="7460744" y="2759312"/>
              <a:ext cx="14509" cy="6784"/>
            </a:xfrm>
            <a:custGeom>
              <a:avLst/>
              <a:gdLst/>
              <a:ahLst/>
              <a:cxnLst/>
              <a:rect l="l" t="t" r="r" b="b"/>
              <a:pathLst>
                <a:path w="494" h="231" extrusionOk="0">
                  <a:moveTo>
                    <a:pt x="431" y="0"/>
                  </a:moveTo>
                  <a:cubicBezTo>
                    <a:pt x="425" y="0"/>
                    <a:pt x="420" y="1"/>
                    <a:pt x="415" y="2"/>
                  </a:cubicBezTo>
                  <a:lnTo>
                    <a:pt x="44" y="123"/>
                  </a:lnTo>
                  <a:cubicBezTo>
                    <a:pt x="16" y="132"/>
                    <a:pt x="0" y="165"/>
                    <a:pt x="9" y="193"/>
                  </a:cubicBezTo>
                  <a:cubicBezTo>
                    <a:pt x="16" y="216"/>
                    <a:pt x="37" y="230"/>
                    <a:pt x="62" y="230"/>
                  </a:cubicBezTo>
                  <a:cubicBezTo>
                    <a:pt x="66" y="230"/>
                    <a:pt x="72" y="229"/>
                    <a:pt x="79" y="229"/>
                  </a:cubicBezTo>
                  <a:lnTo>
                    <a:pt x="449" y="108"/>
                  </a:lnTo>
                  <a:cubicBezTo>
                    <a:pt x="477" y="99"/>
                    <a:pt x="493" y="66"/>
                    <a:pt x="485" y="38"/>
                  </a:cubicBezTo>
                  <a:cubicBezTo>
                    <a:pt x="476" y="15"/>
                    <a:pt x="454" y="0"/>
                    <a:pt x="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8"/>
            <p:cNvSpPr/>
            <p:nvPr/>
          </p:nvSpPr>
          <p:spPr>
            <a:xfrm>
              <a:off x="7333043" y="2764334"/>
              <a:ext cx="41382" cy="42704"/>
            </a:xfrm>
            <a:custGeom>
              <a:avLst/>
              <a:gdLst/>
              <a:ahLst/>
              <a:cxnLst/>
              <a:rect l="l" t="t" r="r" b="b"/>
              <a:pathLst>
                <a:path w="1409" h="1454" extrusionOk="0">
                  <a:moveTo>
                    <a:pt x="168" y="1"/>
                  </a:moveTo>
                  <a:cubicBezTo>
                    <a:pt x="149" y="1"/>
                    <a:pt x="130" y="10"/>
                    <a:pt x="120" y="28"/>
                  </a:cubicBezTo>
                  <a:cubicBezTo>
                    <a:pt x="28" y="182"/>
                    <a:pt x="0" y="385"/>
                    <a:pt x="47" y="580"/>
                  </a:cubicBezTo>
                  <a:cubicBezTo>
                    <a:pt x="89" y="749"/>
                    <a:pt x="177" y="912"/>
                    <a:pt x="314" y="1065"/>
                  </a:cubicBezTo>
                  <a:cubicBezTo>
                    <a:pt x="455" y="1226"/>
                    <a:pt x="614" y="1338"/>
                    <a:pt x="784" y="1399"/>
                  </a:cubicBezTo>
                  <a:cubicBezTo>
                    <a:pt x="882" y="1435"/>
                    <a:pt x="985" y="1453"/>
                    <a:pt x="1084" y="1453"/>
                  </a:cubicBezTo>
                  <a:cubicBezTo>
                    <a:pt x="1184" y="1453"/>
                    <a:pt x="1279" y="1435"/>
                    <a:pt x="1368" y="1398"/>
                  </a:cubicBezTo>
                  <a:cubicBezTo>
                    <a:pt x="1396" y="1387"/>
                    <a:pt x="1409" y="1355"/>
                    <a:pt x="1399" y="1327"/>
                  </a:cubicBezTo>
                  <a:cubicBezTo>
                    <a:pt x="1390" y="1305"/>
                    <a:pt x="1370" y="1293"/>
                    <a:pt x="1349" y="1293"/>
                  </a:cubicBezTo>
                  <a:cubicBezTo>
                    <a:pt x="1342" y="1293"/>
                    <a:pt x="1335" y="1294"/>
                    <a:pt x="1328" y="1297"/>
                  </a:cubicBezTo>
                  <a:cubicBezTo>
                    <a:pt x="1253" y="1327"/>
                    <a:pt x="1171" y="1342"/>
                    <a:pt x="1085" y="1342"/>
                  </a:cubicBezTo>
                  <a:cubicBezTo>
                    <a:pt x="999" y="1342"/>
                    <a:pt x="910" y="1326"/>
                    <a:pt x="824" y="1295"/>
                  </a:cubicBezTo>
                  <a:cubicBezTo>
                    <a:pt x="673" y="1240"/>
                    <a:pt x="525" y="1134"/>
                    <a:pt x="396" y="991"/>
                  </a:cubicBezTo>
                  <a:cubicBezTo>
                    <a:pt x="271" y="850"/>
                    <a:pt x="190" y="704"/>
                    <a:pt x="154" y="555"/>
                  </a:cubicBezTo>
                  <a:cubicBezTo>
                    <a:pt x="114" y="385"/>
                    <a:pt x="136" y="214"/>
                    <a:pt x="214" y="82"/>
                  </a:cubicBezTo>
                  <a:cubicBezTo>
                    <a:pt x="228" y="58"/>
                    <a:pt x="221" y="24"/>
                    <a:pt x="196" y="8"/>
                  </a:cubicBezTo>
                  <a:cubicBezTo>
                    <a:pt x="187" y="3"/>
                    <a:pt x="177"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8"/>
            <p:cNvSpPr/>
            <p:nvPr/>
          </p:nvSpPr>
          <p:spPr>
            <a:xfrm>
              <a:off x="7346465" y="2776229"/>
              <a:ext cx="13422" cy="17916"/>
            </a:xfrm>
            <a:custGeom>
              <a:avLst/>
              <a:gdLst/>
              <a:ahLst/>
              <a:cxnLst/>
              <a:rect l="l" t="t" r="r" b="b"/>
              <a:pathLst>
                <a:path w="457" h="610" extrusionOk="0">
                  <a:moveTo>
                    <a:pt x="85" y="1"/>
                  </a:moveTo>
                  <a:cubicBezTo>
                    <a:pt x="62" y="1"/>
                    <a:pt x="39" y="17"/>
                    <a:pt x="32" y="40"/>
                  </a:cubicBezTo>
                  <a:cubicBezTo>
                    <a:pt x="1" y="150"/>
                    <a:pt x="29" y="279"/>
                    <a:pt x="110" y="386"/>
                  </a:cubicBezTo>
                  <a:cubicBezTo>
                    <a:pt x="179" y="475"/>
                    <a:pt x="268" y="539"/>
                    <a:pt x="364" y="601"/>
                  </a:cubicBezTo>
                  <a:cubicBezTo>
                    <a:pt x="372" y="607"/>
                    <a:pt x="382" y="610"/>
                    <a:pt x="394" y="610"/>
                  </a:cubicBezTo>
                  <a:cubicBezTo>
                    <a:pt x="411" y="610"/>
                    <a:pt x="428" y="603"/>
                    <a:pt x="439" y="586"/>
                  </a:cubicBezTo>
                  <a:cubicBezTo>
                    <a:pt x="456" y="560"/>
                    <a:pt x="449" y="524"/>
                    <a:pt x="424" y="509"/>
                  </a:cubicBezTo>
                  <a:cubicBezTo>
                    <a:pt x="338" y="452"/>
                    <a:pt x="254" y="395"/>
                    <a:pt x="197" y="318"/>
                  </a:cubicBezTo>
                  <a:cubicBezTo>
                    <a:pt x="137" y="238"/>
                    <a:pt x="115" y="146"/>
                    <a:pt x="137" y="72"/>
                  </a:cubicBezTo>
                  <a:cubicBezTo>
                    <a:pt x="146" y="43"/>
                    <a:pt x="129" y="12"/>
                    <a:pt x="100" y="3"/>
                  </a:cubicBezTo>
                  <a:cubicBezTo>
                    <a:pt x="95" y="2"/>
                    <a:pt x="90"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8"/>
            <p:cNvSpPr/>
            <p:nvPr/>
          </p:nvSpPr>
          <p:spPr>
            <a:xfrm>
              <a:off x="7364440" y="2772352"/>
              <a:ext cx="3436" cy="4934"/>
            </a:xfrm>
            <a:custGeom>
              <a:avLst/>
              <a:gdLst/>
              <a:ahLst/>
              <a:cxnLst/>
              <a:rect l="l" t="t" r="r" b="b"/>
              <a:pathLst>
                <a:path w="117" h="168" extrusionOk="0">
                  <a:moveTo>
                    <a:pt x="61" y="1"/>
                  </a:moveTo>
                  <a:cubicBezTo>
                    <a:pt x="59" y="1"/>
                    <a:pt x="56" y="1"/>
                    <a:pt x="54" y="1"/>
                  </a:cubicBezTo>
                  <a:cubicBezTo>
                    <a:pt x="24" y="4"/>
                    <a:pt x="1" y="28"/>
                    <a:pt x="2" y="58"/>
                  </a:cubicBezTo>
                  <a:lnTo>
                    <a:pt x="5" y="115"/>
                  </a:lnTo>
                  <a:cubicBezTo>
                    <a:pt x="8" y="144"/>
                    <a:pt x="32" y="168"/>
                    <a:pt x="61" y="168"/>
                  </a:cubicBezTo>
                  <a:lnTo>
                    <a:pt x="62" y="168"/>
                  </a:lnTo>
                  <a:cubicBezTo>
                    <a:pt x="94" y="165"/>
                    <a:pt x="116" y="141"/>
                    <a:pt x="115" y="111"/>
                  </a:cubicBezTo>
                  <a:lnTo>
                    <a:pt x="111" y="54"/>
                  </a:lnTo>
                  <a:cubicBezTo>
                    <a:pt x="109" y="25"/>
                    <a:pt x="91"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8"/>
            <p:cNvSpPr/>
            <p:nvPr/>
          </p:nvSpPr>
          <p:spPr>
            <a:xfrm>
              <a:off x="7345467" y="2747417"/>
              <a:ext cx="6931" cy="6050"/>
            </a:xfrm>
            <a:custGeom>
              <a:avLst/>
              <a:gdLst/>
              <a:ahLst/>
              <a:cxnLst/>
              <a:rect l="l" t="t" r="r" b="b"/>
              <a:pathLst>
                <a:path w="236" h="206" extrusionOk="0">
                  <a:moveTo>
                    <a:pt x="173" y="0"/>
                  </a:moveTo>
                  <a:cubicBezTo>
                    <a:pt x="166" y="0"/>
                    <a:pt x="158" y="1"/>
                    <a:pt x="151" y="4"/>
                  </a:cubicBezTo>
                  <a:cubicBezTo>
                    <a:pt x="96" y="29"/>
                    <a:pt x="49" y="68"/>
                    <a:pt x="16" y="118"/>
                  </a:cubicBezTo>
                  <a:cubicBezTo>
                    <a:pt x="0" y="145"/>
                    <a:pt x="8" y="180"/>
                    <a:pt x="32" y="195"/>
                  </a:cubicBezTo>
                  <a:cubicBezTo>
                    <a:pt x="42" y="201"/>
                    <a:pt x="52" y="205"/>
                    <a:pt x="63" y="205"/>
                  </a:cubicBezTo>
                  <a:cubicBezTo>
                    <a:pt x="80" y="205"/>
                    <a:pt x="99" y="195"/>
                    <a:pt x="107" y="178"/>
                  </a:cubicBezTo>
                  <a:cubicBezTo>
                    <a:pt x="129" y="145"/>
                    <a:pt x="159" y="121"/>
                    <a:pt x="194" y="104"/>
                  </a:cubicBezTo>
                  <a:cubicBezTo>
                    <a:pt x="223" y="94"/>
                    <a:pt x="235" y="61"/>
                    <a:pt x="223" y="33"/>
                  </a:cubicBezTo>
                  <a:cubicBezTo>
                    <a:pt x="215" y="12"/>
                    <a:pt x="195"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8"/>
            <p:cNvSpPr/>
            <p:nvPr/>
          </p:nvSpPr>
          <p:spPr>
            <a:xfrm>
              <a:off x="7382767" y="2782426"/>
              <a:ext cx="6726" cy="8370"/>
            </a:xfrm>
            <a:custGeom>
              <a:avLst/>
              <a:gdLst/>
              <a:ahLst/>
              <a:cxnLst/>
              <a:rect l="l" t="t" r="r" b="b"/>
              <a:pathLst>
                <a:path w="229" h="285" extrusionOk="0">
                  <a:moveTo>
                    <a:pt x="168" y="0"/>
                  </a:moveTo>
                  <a:cubicBezTo>
                    <a:pt x="149" y="0"/>
                    <a:pt x="131" y="9"/>
                    <a:pt x="120" y="27"/>
                  </a:cubicBezTo>
                  <a:lnTo>
                    <a:pt x="15" y="204"/>
                  </a:lnTo>
                  <a:cubicBezTo>
                    <a:pt x="1" y="228"/>
                    <a:pt x="8" y="262"/>
                    <a:pt x="35" y="278"/>
                  </a:cubicBezTo>
                  <a:cubicBezTo>
                    <a:pt x="43" y="283"/>
                    <a:pt x="55" y="285"/>
                    <a:pt x="63" y="285"/>
                  </a:cubicBezTo>
                  <a:cubicBezTo>
                    <a:pt x="83" y="285"/>
                    <a:pt x="100" y="275"/>
                    <a:pt x="110" y="259"/>
                  </a:cubicBezTo>
                  <a:lnTo>
                    <a:pt x="214" y="83"/>
                  </a:lnTo>
                  <a:cubicBezTo>
                    <a:pt x="229" y="57"/>
                    <a:pt x="221" y="24"/>
                    <a:pt x="196" y="7"/>
                  </a:cubicBezTo>
                  <a:cubicBezTo>
                    <a:pt x="187" y="2"/>
                    <a:pt x="17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8"/>
            <p:cNvSpPr/>
            <p:nvPr/>
          </p:nvSpPr>
          <p:spPr>
            <a:xfrm>
              <a:off x="6733925" y="3343100"/>
              <a:ext cx="263831" cy="147114"/>
            </a:xfrm>
            <a:custGeom>
              <a:avLst/>
              <a:gdLst/>
              <a:ahLst/>
              <a:cxnLst/>
              <a:rect l="l" t="t" r="r" b="b"/>
              <a:pathLst>
                <a:path w="8983" h="5009" extrusionOk="0">
                  <a:moveTo>
                    <a:pt x="5777" y="2092"/>
                  </a:moveTo>
                  <a:lnTo>
                    <a:pt x="5779" y="2154"/>
                  </a:lnTo>
                  <a:lnTo>
                    <a:pt x="5030" y="2255"/>
                  </a:lnTo>
                  <a:lnTo>
                    <a:pt x="5778" y="2154"/>
                  </a:lnTo>
                  <a:lnTo>
                    <a:pt x="5777" y="2092"/>
                  </a:lnTo>
                  <a:close/>
                  <a:moveTo>
                    <a:pt x="6197" y="3052"/>
                  </a:moveTo>
                  <a:cubicBezTo>
                    <a:pt x="6070" y="3096"/>
                    <a:pt x="5943" y="3136"/>
                    <a:pt x="5815" y="3169"/>
                  </a:cubicBezTo>
                  <a:cubicBezTo>
                    <a:pt x="5943" y="3133"/>
                    <a:pt x="6070" y="3095"/>
                    <a:pt x="6197" y="3052"/>
                  </a:cubicBezTo>
                  <a:close/>
                  <a:moveTo>
                    <a:pt x="3234" y="0"/>
                  </a:moveTo>
                  <a:cubicBezTo>
                    <a:pt x="3111" y="0"/>
                    <a:pt x="2990" y="3"/>
                    <a:pt x="2870" y="9"/>
                  </a:cubicBezTo>
                  <a:cubicBezTo>
                    <a:pt x="2025" y="50"/>
                    <a:pt x="1359" y="242"/>
                    <a:pt x="892" y="581"/>
                  </a:cubicBezTo>
                  <a:cubicBezTo>
                    <a:pt x="285" y="1019"/>
                    <a:pt x="0" y="1715"/>
                    <a:pt x="46" y="2649"/>
                  </a:cubicBezTo>
                  <a:cubicBezTo>
                    <a:pt x="93" y="3583"/>
                    <a:pt x="443" y="4249"/>
                    <a:pt x="1090" y="4626"/>
                  </a:cubicBezTo>
                  <a:cubicBezTo>
                    <a:pt x="1528" y="4879"/>
                    <a:pt x="2104" y="5008"/>
                    <a:pt x="2809" y="5008"/>
                  </a:cubicBezTo>
                  <a:cubicBezTo>
                    <a:pt x="2908" y="5008"/>
                    <a:pt x="3009" y="5006"/>
                    <a:pt x="3113" y="5000"/>
                  </a:cubicBezTo>
                  <a:cubicBezTo>
                    <a:pt x="5435" y="4889"/>
                    <a:pt x="8377" y="3532"/>
                    <a:pt x="8944" y="3262"/>
                  </a:cubicBezTo>
                  <a:cubicBezTo>
                    <a:pt x="8961" y="3253"/>
                    <a:pt x="8974" y="3237"/>
                    <a:pt x="8979" y="3217"/>
                  </a:cubicBezTo>
                  <a:cubicBezTo>
                    <a:pt x="8982" y="3198"/>
                    <a:pt x="8977" y="3179"/>
                    <a:pt x="8965" y="3162"/>
                  </a:cubicBezTo>
                  <a:cubicBezTo>
                    <a:pt x="8733" y="2897"/>
                    <a:pt x="8602" y="2571"/>
                    <a:pt x="8585" y="2222"/>
                  </a:cubicBezTo>
                  <a:cubicBezTo>
                    <a:pt x="8569" y="1880"/>
                    <a:pt x="8663" y="1550"/>
                    <a:pt x="8861" y="1265"/>
                  </a:cubicBezTo>
                  <a:cubicBezTo>
                    <a:pt x="8873" y="1249"/>
                    <a:pt x="8875" y="1227"/>
                    <a:pt x="8870" y="1209"/>
                  </a:cubicBezTo>
                  <a:cubicBezTo>
                    <a:pt x="8864" y="1190"/>
                    <a:pt x="8851" y="1175"/>
                    <a:pt x="8831" y="1168"/>
                  </a:cubicBezTo>
                  <a:cubicBezTo>
                    <a:pt x="8045" y="885"/>
                    <a:pt x="5423" y="0"/>
                    <a:pt x="3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8"/>
            <p:cNvSpPr/>
            <p:nvPr/>
          </p:nvSpPr>
          <p:spPr>
            <a:xfrm>
              <a:off x="6805793" y="3443222"/>
              <a:ext cx="192932" cy="204415"/>
            </a:xfrm>
            <a:custGeom>
              <a:avLst/>
              <a:gdLst/>
              <a:ahLst/>
              <a:cxnLst/>
              <a:rect l="l" t="t" r="r" b="b"/>
              <a:pathLst>
                <a:path w="6569" h="6960" extrusionOk="0">
                  <a:moveTo>
                    <a:pt x="5005" y="4385"/>
                  </a:moveTo>
                  <a:lnTo>
                    <a:pt x="5005" y="4385"/>
                  </a:lnTo>
                  <a:cubicBezTo>
                    <a:pt x="4837" y="4658"/>
                    <a:pt x="4647" y="4914"/>
                    <a:pt x="4433" y="5155"/>
                  </a:cubicBezTo>
                  <a:cubicBezTo>
                    <a:pt x="4645" y="4914"/>
                    <a:pt x="4837" y="4658"/>
                    <a:pt x="5005" y="4385"/>
                  </a:cubicBezTo>
                  <a:close/>
                  <a:moveTo>
                    <a:pt x="6499" y="1"/>
                  </a:moveTo>
                  <a:cubicBezTo>
                    <a:pt x="6497" y="1"/>
                    <a:pt x="6496" y="1"/>
                    <a:pt x="6494" y="1"/>
                  </a:cubicBezTo>
                  <a:cubicBezTo>
                    <a:pt x="6485" y="1"/>
                    <a:pt x="6478" y="2"/>
                    <a:pt x="6470" y="6"/>
                  </a:cubicBezTo>
                  <a:cubicBezTo>
                    <a:pt x="5728" y="361"/>
                    <a:pt x="3792" y="1223"/>
                    <a:pt x="1873" y="1576"/>
                  </a:cubicBezTo>
                  <a:cubicBezTo>
                    <a:pt x="1863" y="1579"/>
                    <a:pt x="1851" y="1583"/>
                    <a:pt x="1843" y="1590"/>
                  </a:cubicBezTo>
                  <a:cubicBezTo>
                    <a:pt x="644" y="2613"/>
                    <a:pt x="26" y="3580"/>
                    <a:pt x="11" y="4462"/>
                  </a:cubicBezTo>
                  <a:cubicBezTo>
                    <a:pt x="0" y="5091"/>
                    <a:pt x="299" y="5687"/>
                    <a:pt x="901" y="6233"/>
                  </a:cubicBezTo>
                  <a:cubicBezTo>
                    <a:pt x="1433" y="6716"/>
                    <a:pt x="1980" y="6960"/>
                    <a:pt x="2529" y="6960"/>
                  </a:cubicBezTo>
                  <a:cubicBezTo>
                    <a:pt x="2560" y="6960"/>
                    <a:pt x="2590" y="6959"/>
                    <a:pt x="2620" y="6958"/>
                  </a:cubicBezTo>
                  <a:cubicBezTo>
                    <a:pt x="2663" y="6956"/>
                    <a:pt x="2709" y="6952"/>
                    <a:pt x="2753" y="6948"/>
                  </a:cubicBezTo>
                  <a:cubicBezTo>
                    <a:pt x="3630" y="6845"/>
                    <a:pt x="4532" y="6137"/>
                    <a:pt x="5432" y="4843"/>
                  </a:cubicBezTo>
                  <a:cubicBezTo>
                    <a:pt x="5439" y="4834"/>
                    <a:pt x="5443" y="4823"/>
                    <a:pt x="5444" y="4813"/>
                  </a:cubicBezTo>
                  <a:cubicBezTo>
                    <a:pt x="5615" y="2812"/>
                    <a:pt x="6340" y="690"/>
                    <a:pt x="6558" y="86"/>
                  </a:cubicBezTo>
                  <a:cubicBezTo>
                    <a:pt x="6568" y="62"/>
                    <a:pt x="6560" y="35"/>
                    <a:pt x="6541" y="16"/>
                  </a:cubicBezTo>
                  <a:cubicBezTo>
                    <a:pt x="6529" y="7"/>
                    <a:pt x="6515" y="1"/>
                    <a:pt x="64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8"/>
            <p:cNvSpPr/>
            <p:nvPr/>
          </p:nvSpPr>
          <p:spPr>
            <a:xfrm>
              <a:off x="6942716" y="3440344"/>
              <a:ext cx="198248" cy="262715"/>
            </a:xfrm>
            <a:custGeom>
              <a:avLst/>
              <a:gdLst/>
              <a:ahLst/>
              <a:cxnLst/>
              <a:rect l="l" t="t" r="r" b="b"/>
              <a:pathLst>
                <a:path w="6750" h="8945" extrusionOk="0">
                  <a:moveTo>
                    <a:pt x="2413" y="2065"/>
                  </a:moveTo>
                  <a:lnTo>
                    <a:pt x="2416" y="2125"/>
                  </a:lnTo>
                  <a:cubicBezTo>
                    <a:pt x="2407" y="2162"/>
                    <a:pt x="2398" y="2198"/>
                    <a:pt x="2388" y="2235"/>
                  </a:cubicBezTo>
                  <a:lnTo>
                    <a:pt x="2388" y="2235"/>
                  </a:lnTo>
                  <a:cubicBezTo>
                    <a:pt x="2398" y="2198"/>
                    <a:pt x="2407" y="2160"/>
                    <a:pt x="2414" y="2122"/>
                  </a:cubicBezTo>
                  <a:lnTo>
                    <a:pt x="2413" y="2065"/>
                  </a:lnTo>
                  <a:close/>
                  <a:moveTo>
                    <a:pt x="5361" y="6076"/>
                  </a:moveTo>
                  <a:cubicBezTo>
                    <a:pt x="5361" y="6094"/>
                    <a:pt x="5361" y="6112"/>
                    <a:pt x="5361" y="6131"/>
                  </a:cubicBezTo>
                  <a:lnTo>
                    <a:pt x="5361" y="6131"/>
                  </a:lnTo>
                  <a:cubicBezTo>
                    <a:pt x="5361" y="6112"/>
                    <a:pt x="5361" y="6094"/>
                    <a:pt x="5361" y="6076"/>
                  </a:cubicBezTo>
                  <a:close/>
                  <a:moveTo>
                    <a:pt x="4072" y="0"/>
                  </a:moveTo>
                  <a:cubicBezTo>
                    <a:pt x="4058" y="0"/>
                    <a:pt x="4045" y="6"/>
                    <a:pt x="4034" y="15"/>
                  </a:cubicBezTo>
                  <a:cubicBezTo>
                    <a:pt x="3769" y="241"/>
                    <a:pt x="3448" y="369"/>
                    <a:pt x="3104" y="385"/>
                  </a:cubicBezTo>
                  <a:cubicBezTo>
                    <a:pt x="3079" y="386"/>
                    <a:pt x="3055" y="387"/>
                    <a:pt x="3031" y="387"/>
                  </a:cubicBezTo>
                  <a:cubicBezTo>
                    <a:pt x="2712" y="387"/>
                    <a:pt x="2407" y="291"/>
                    <a:pt x="2142" y="107"/>
                  </a:cubicBezTo>
                  <a:cubicBezTo>
                    <a:pt x="2132" y="101"/>
                    <a:pt x="2122" y="96"/>
                    <a:pt x="2111" y="96"/>
                  </a:cubicBezTo>
                  <a:cubicBezTo>
                    <a:pt x="2108" y="96"/>
                    <a:pt x="2106" y="97"/>
                    <a:pt x="2103" y="97"/>
                  </a:cubicBezTo>
                  <a:cubicBezTo>
                    <a:pt x="2097" y="97"/>
                    <a:pt x="2093" y="99"/>
                    <a:pt x="2087" y="100"/>
                  </a:cubicBezTo>
                  <a:cubicBezTo>
                    <a:pt x="2067" y="106"/>
                    <a:pt x="2053" y="122"/>
                    <a:pt x="2046" y="140"/>
                  </a:cubicBezTo>
                  <a:cubicBezTo>
                    <a:pt x="1692" y="1116"/>
                    <a:pt x="1" y="6079"/>
                    <a:pt x="1455" y="8094"/>
                  </a:cubicBezTo>
                  <a:cubicBezTo>
                    <a:pt x="1863" y="8659"/>
                    <a:pt x="2495" y="8944"/>
                    <a:pt x="3334" y="8944"/>
                  </a:cubicBezTo>
                  <a:cubicBezTo>
                    <a:pt x="3396" y="8944"/>
                    <a:pt x="3459" y="8943"/>
                    <a:pt x="3524" y="8940"/>
                  </a:cubicBezTo>
                  <a:cubicBezTo>
                    <a:pt x="4458" y="8893"/>
                    <a:pt x="5122" y="8542"/>
                    <a:pt x="5499" y="7896"/>
                  </a:cubicBezTo>
                  <a:cubicBezTo>
                    <a:pt x="6749" y="5748"/>
                    <a:pt x="4581" y="975"/>
                    <a:pt x="4132" y="39"/>
                  </a:cubicBezTo>
                  <a:cubicBezTo>
                    <a:pt x="4123" y="20"/>
                    <a:pt x="4108" y="8"/>
                    <a:pt x="4088" y="3"/>
                  </a:cubicBezTo>
                  <a:cubicBezTo>
                    <a:pt x="4082" y="0"/>
                    <a:pt x="4078" y="0"/>
                    <a:pt x="4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p:txBody>
        </p:sp>
        <p:sp>
          <p:nvSpPr>
            <p:cNvPr id="7437" name="Google Shape;7437;p78"/>
            <p:cNvSpPr/>
            <p:nvPr/>
          </p:nvSpPr>
          <p:spPr>
            <a:xfrm>
              <a:off x="7068331" y="3439639"/>
              <a:ext cx="206295" cy="192285"/>
            </a:xfrm>
            <a:custGeom>
              <a:avLst/>
              <a:gdLst/>
              <a:ahLst/>
              <a:cxnLst/>
              <a:rect l="l" t="t" r="r" b="b"/>
              <a:pathLst>
                <a:path w="7024" h="6547" extrusionOk="0">
                  <a:moveTo>
                    <a:pt x="64" y="0"/>
                  </a:moveTo>
                  <a:cubicBezTo>
                    <a:pt x="47" y="0"/>
                    <a:pt x="33" y="7"/>
                    <a:pt x="22" y="20"/>
                  </a:cubicBezTo>
                  <a:cubicBezTo>
                    <a:pt x="3" y="39"/>
                    <a:pt x="0" y="66"/>
                    <a:pt x="10" y="89"/>
                  </a:cubicBezTo>
                  <a:cubicBezTo>
                    <a:pt x="286" y="668"/>
                    <a:pt x="1215" y="2709"/>
                    <a:pt x="1581" y="4684"/>
                  </a:cubicBezTo>
                  <a:cubicBezTo>
                    <a:pt x="1582" y="4694"/>
                    <a:pt x="1588" y="4706"/>
                    <a:pt x="1595" y="4714"/>
                  </a:cubicBezTo>
                  <a:cubicBezTo>
                    <a:pt x="2616" y="5916"/>
                    <a:pt x="3583" y="6531"/>
                    <a:pt x="4466" y="6547"/>
                  </a:cubicBezTo>
                  <a:cubicBezTo>
                    <a:pt x="4508" y="6547"/>
                    <a:pt x="4547" y="6547"/>
                    <a:pt x="4587" y="6546"/>
                  </a:cubicBezTo>
                  <a:cubicBezTo>
                    <a:pt x="5173" y="6517"/>
                    <a:pt x="5728" y="6218"/>
                    <a:pt x="6238" y="5657"/>
                  </a:cubicBezTo>
                  <a:cubicBezTo>
                    <a:pt x="6783" y="5056"/>
                    <a:pt x="7024" y="4432"/>
                    <a:pt x="6951" y="3808"/>
                  </a:cubicBezTo>
                  <a:cubicBezTo>
                    <a:pt x="6850" y="2930"/>
                    <a:pt x="6141" y="2030"/>
                    <a:pt x="4847" y="1128"/>
                  </a:cubicBezTo>
                  <a:cubicBezTo>
                    <a:pt x="4838" y="1121"/>
                    <a:pt x="4828" y="1118"/>
                    <a:pt x="4817" y="1118"/>
                  </a:cubicBezTo>
                  <a:cubicBezTo>
                    <a:pt x="2816" y="947"/>
                    <a:pt x="692" y="222"/>
                    <a:pt x="89" y="3"/>
                  </a:cubicBezTo>
                  <a:cubicBezTo>
                    <a:pt x="80" y="0"/>
                    <a:pt x="73" y="0"/>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8"/>
            <p:cNvSpPr/>
            <p:nvPr/>
          </p:nvSpPr>
          <p:spPr>
            <a:xfrm>
              <a:off x="6788700" y="3181183"/>
              <a:ext cx="206383" cy="192050"/>
            </a:xfrm>
            <a:custGeom>
              <a:avLst/>
              <a:gdLst/>
              <a:ahLst/>
              <a:cxnLst/>
              <a:rect l="l" t="t" r="r" b="b"/>
              <a:pathLst>
                <a:path w="7027" h="6539" extrusionOk="0">
                  <a:moveTo>
                    <a:pt x="2549" y="1"/>
                  </a:moveTo>
                  <a:cubicBezTo>
                    <a:pt x="2510" y="1"/>
                    <a:pt x="2470" y="1"/>
                    <a:pt x="2432" y="2"/>
                  </a:cubicBezTo>
                  <a:cubicBezTo>
                    <a:pt x="1842" y="31"/>
                    <a:pt x="1290" y="327"/>
                    <a:pt x="787" y="882"/>
                  </a:cubicBezTo>
                  <a:cubicBezTo>
                    <a:pt x="240" y="1483"/>
                    <a:pt x="1" y="2107"/>
                    <a:pt x="74" y="2731"/>
                  </a:cubicBezTo>
                  <a:cubicBezTo>
                    <a:pt x="175" y="3609"/>
                    <a:pt x="881" y="4509"/>
                    <a:pt x="2177" y="5411"/>
                  </a:cubicBezTo>
                  <a:cubicBezTo>
                    <a:pt x="2187" y="5418"/>
                    <a:pt x="2197" y="5421"/>
                    <a:pt x="2208" y="5421"/>
                  </a:cubicBezTo>
                  <a:cubicBezTo>
                    <a:pt x="4151" y="5587"/>
                    <a:pt x="6162" y="6255"/>
                    <a:pt x="6936" y="6536"/>
                  </a:cubicBezTo>
                  <a:cubicBezTo>
                    <a:pt x="6945" y="6539"/>
                    <a:pt x="6952" y="6539"/>
                    <a:pt x="6961" y="6539"/>
                  </a:cubicBezTo>
                  <a:cubicBezTo>
                    <a:pt x="6976" y="6539"/>
                    <a:pt x="6993" y="6530"/>
                    <a:pt x="7005" y="6517"/>
                  </a:cubicBezTo>
                  <a:cubicBezTo>
                    <a:pt x="7023" y="6497"/>
                    <a:pt x="7026" y="6472"/>
                    <a:pt x="7016" y="6449"/>
                  </a:cubicBezTo>
                  <a:cubicBezTo>
                    <a:pt x="6738" y="5867"/>
                    <a:pt x="5804" y="3812"/>
                    <a:pt x="5441" y="1831"/>
                  </a:cubicBezTo>
                  <a:cubicBezTo>
                    <a:pt x="5438" y="1821"/>
                    <a:pt x="5433" y="1809"/>
                    <a:pt x="5425" y="1801"/>
                  </a:cubicBezTo>
                  <a:cubicBezTo>
                    <a:pt x="4406" y="619"/>
                    <a:pt x="3439" y="13"/>
                    <a:pt x="2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8"/>
            <p:cNvSpPr/>
            <p:nvPr/>
          </p:nvSpPr>
          <p:spPr>
            <a:xfrm>
              <a:off x="6988680" y="3364158"/>
              <a:ext cx="86025" cy="83910"/>
            </a:xfrm>
            <a:custGeom>
              <a:avLst/>
              <a:gdLst/>
              <a:ahLst/>
              <a:cxnLst/>
              <a:rect l="l" t="t" r="r" b="b"/>
              <a:pathLst>
                <a:path w="2929" h="2857" extrusionOk="0">
                  <a:moveTo>
                    <a:pt x="939" y="1543"/>
                  </a:moveTo>
                  <a:lnTo>
                    <a:pt x="942" y="1602"/>
                  </a:lnTo>
                  <a:cubicBezTo>
                    <a:pt x="921" y="1667"/>
                    <a:pt x="929" y="1743"/>
                    <a:pt x="961" y="1814"/>
                  </a:cubicBezTo>
                  <a:cubicBezTo>
                    <a:pt x="928" y="1743"/>
                    <a:pt x="921" y="1667"/>
                    <a:pt x="941" y="1602"/>
                  </a:cubicBezTo>
                  <a:lnTo>
                    <a:pt x="939" y="1543"/>
                  </a:lnTo>
                  <a:close/>
                  <a:moveTo>
                    <a:pt x="1463" y="1"/>
                  </a:moveTo>
                  <a:cubicBezTo>
                    <a:pt x="1440" y="1"/>
                    <a:pt x="1418" y="1"/>
                    <a:pt x="1395" y="3"/>
                  </a:cubicBezTo>
                  <a:cubicBezTo>
                    <a:pt x="607" y="42"/>
                    <a:pt x="1" y="713"/>
                    <a:pt x="38" y="1498"/>
                  </a:cubicBezTo>
                  <a:cubicBezTo>
                    <a:pt x="76" y="2262"/>
                    <a:pt x="709" y="2857"/>
                    <a:pt x="1463" y="2857"/>
                  </a:cubicBezTo>
                  <a:cubicBezTo>
                    <a:pt x="1486" y="2857"/>
                    <a:pt x="1509" y="2856"/>
                    <a:pt x="1533" y="2855"/>
                  </a:cubicBezTo>
                  <a:cubicBezTo>
                    <a:pt x="2321" y="2818"/>
                    <a:pt x="2929" y="2146"/>
                    <a:pt x="2890" y="1360"/>
                  </a:cubicBezTo>
                  <a:cubicBezTo>
                    <a:pt x="2852" y="595"/>
                    <a:pt x="2218" y="1"/>
                    <a:pt x="14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8"/>
            <p:cNvSpPr/>
            <p:nvPr/>
          </p:nvSpPr>
          <p:spPr>
            <a:xfrm>
              <a:off x="6922480" y="3109843"/>
              <a:ext cx="197983" cy="262215"/>
            </a:xfrm>
            <a:custGeom>
              <a:avLst/>
              <a:gdLst/>
              <a:ahLst/>
              <a:cxnLst/>
              <a:rect l="l" t="t" r="r" b="b"/>
              <a:pathLst>
                <a:path w="6741" h="8928" extrusionOk="0">
                  <a:moveTo>
                    <a:pt x="1489" y="2374"/>
                  </a:moveTo>
                  <a:lnTo>
                    <a:pt x="1489" y="2374"/>
                  </a:lnTo>
                  <a:cubicBezTo>
                    <a:pt x="1495" y="2433"/>
                    <a:pt x="1498" y="2493"/>
                    <a:pt x="1498" y="2552"/>
                  </a:cubicBezTo>
                  <a:lnTo>
                    <a:pt x="1498" y="2552"/>
                  </a:lnTo>
                  <a:cubicBezTo>
                    <a:pt x="1498" y="2493"/>
                    <a:pt x="1495" y="2433"/>
                    <a:pt x="1489" y="2374"/>
                  </a:cubicBezTo>
                  <a:close/>
                  <a:moveTo>
                    <a:pt x="3418" y="1"/>
                  </a:moveTo>
                  <a:cubicBezTo>
                    <a:pt x="3354" y="1"/>
                    <a:pt x="3289" y="2"/>
                    <a:pt x="3223" y="6"/>
                  </a:cubicBezTo>
                  <a:cubicBezTo>
                    <a:pt x="2289" y="51"/>
                    <a:pt x="1624" y="402"/>
                    <a:pt x="1246" y="1048"/>
                  </a:cubicBezTo>
                  <a:cubicBezTo>
                    <a:pt x="0" y="3186"/>
                    <a:pt x="2161" y="7955"/>
                    <a:pt x="2605" y="8889"/>
                  </a:cubicBezTo>
                  <a:cubicBezTo>
                    <a:pt x="2614" y="8908"/>
                    <a:pt x="2631" y="8921"/>
                    <a:pt x="2649" y="8925"/>
                  </a:cubicBezTo>
                  <a:cubicBezTo>
                    <a:pt x="2655" y="8928"/>
                    <a:pt x="2661" y="8928"/>
                    <a:pt x="2666" y="8928"/>
                  </a:cubicBezTo>
                  <a:cubicBezTo>
                    <a:pt x="2680" y="8928"/>
                    <a:pt x="2692" y="8922"/>
                    <a:pt x="2703" y="8911"/>
                  </a:cubicBezTo>
                  <a:cubicBezTo>
                    <a:pt x="2968" y="8682"/>
                    <a:pt x="3293" y="8552"/>
                    <a:pt x="3639" y="8536"/>
                  </a:cubicBezTo>
                  <a:cubicBezTo>
                    <a:pt x="3667" y="8535"/>
                    <a:pt x="3694" y="8534"/>
                    <a:pt x="3722" y="8534"/>
                  </a:cubicBezTo>
                  <a:cubicBezTo>
                    <a:pt x="4039" y="8534"/>
                    <a:pt x="4344" y="8632"/>
                    <a:pt x="4607" y="8818"/>
                  </a:cubicBezTo>
                  <a:cubicBezTo>
                    <a:pt x="4618" y="8827"/>
                    <a:pt x="4629" y="8830"/>
                    <a:pt x="4641" y="8830"/>
                  </a:cubicBezTo>
                  <a:cubicBezTo>
                    <a:pt x="4643" y="8830"/>
                    <a:pt x="4645" y="8830"/>
                    <a:pt x="4647" y="8830"/>
                  </a:cubicBezTo>
                  <a:cubicBezTo>
                    <a:pt x="4656" y="8830"/>
                    <a:pt x="4660" y="8828"/>
                    <a:pt x="4664" y="8825"/>
                  </a:cubicBezTo>
                  <a:cubicBezTo>
                    <a:pt x="4684" y="8820"/>
                    <a:pt x="4698" y="8804"/>
                    <a:pt x="4706" y="8787"/>
                  </a:cubicBezTo>
                  <a:cubicBezTo>
                    <a:pt x="5059" y="7813"/>
                    <a:pt x="6741" y="2855"/>
                    <a:pt x="5291" y="850"/>
                  </a:cubicBezTo>
                  <a:cubicBezTo>
                    <a:pt x="4885" y="287"/>
                    <a:pt x="4255" y="1"/>
                    <a:pt x="3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8"/>
            <p:cNvSpPr/>
            <p:nvPr/>
          </p:nvSpPr>
          <p:spPr>
            <a:xfrm>
              <a:off x="7064690" y="3165176"/>
              <a:ext cx="192843" cy="204445"/>
            </a:xfrm>
            <a:custGeom>
              <a:avLst/>
              <a:gdLst/>
              <a:ahLst/>
              <a:cxnLst/>
              <a:rect l="l" t="t" r="r" b="b"/>
              <a:pathLst>
                <a:path w="6566" h="6961" extrusionOk="0">
                  <a:moveTo>
                    <a:pt x="4128" y="3299"/>
                  </a:moveTo>
                  <a:lnTo>
                    <a:pt x="4128" y="3299"/>
                  </a:lnTo>
                  <a:cubicBezTo>
                    <a:pt x="3969" y="3444"/>
                    <a:pt x="3817" y="3602"/>
                    <a:pt x="3677" y="3771"/>
                  </a:cubicBezTo>
                  <a:cubicBezTo>
                    <a:pt x="3815" y="3602"/>
                    <a:pt x="3969" y="3444"/>
                    <a:pt x="4128" y="3299"/>
                  </a:cubicBezTo>
                  <a:close/>
                  <a:moveTo>
                    <a:pt x="4031" y="1"/>
                  </a:moveTo>
                  <a:cubicBezTo>
                    <a:pt x="4000" y="1"/>
                    <a:pt x="3970" y="2"/>
                    <a:pt x="3939" y="3"/>
                  </a:cubicBezTo>
                  <a:cubicBezTo>
                    <a:pt x="3897" y="4"/>
                    <a:pt x="3857" y="9"/>
                    <a:pt x="3814" y="13"/>
                  </a:cubicBezTo>
                  <a:cubicBezTo>
                    <a:pt x="2935" y="116"/>
                    <a:pt x="2035" y="823"/>
                    <a:pt x="1135" y="2118"/>
                  </a:cubicBezTo>
                  <a:cubicBezTo>
                    <a:pt x="1127" y="2126"/>
                    <a:pt x="1124" y="2138"/>
                    <a:pt x="1124" y="2148"/>
                  </a:cubicBezTo>
                  <a:cubicBezTo>
                    <a:pt x="959" y="4093"/>
                    <a:pt x="289" y="6101"/>
                    <a:pt x="10" y="6874"/>
                  </a:cubicBezTo>
                  <a:cubicBezTo>
                    <a:pt x="0" y="6899"/>
                    <a:pt x="7" y="6926"/>
                    <a:pt x="27" y="6944"/>
                  </a:cubicBezTo>
                  <a:cubicBezTo>
                    <a:pt x="39" y="6953"/>
                    <a:pt x="53" y="6960"/>
                    <a:pt x="70" y="6960"/>
                  </a:cubicBezTo>
                  <a:cubicBezTo>
                    <a:pt x="71" y="6960"/>
                    <a:pt x="73" y="6960"/>
                    <a:pt x="74" y="6960"/>
                  </a:cubicBezTo>
                  <a:cubicBezTo>
                    <a:pt x="83" y="6960"/>
                    <a:pt x="90" y="6957"/>
                    <a:pt x="99" y="6954"/>
                  </a:cubicBezTo>
                  <a:cubicBezTo>
                    <a:pt x="677" y="6678"/>
                    <a:pt x="2719" y="5749"/>
                    <a:pt x="4696" y="5385"/>
                  </a:cubicBezTo>
                  <a:cubicBezTo>
                    <a:pt x="4706" y="5382"/>
                    <a:pt x="4716" y="5378"/>
                    <a:pt x="4726" y="5369"/>
                  </a:cubicBezTo>
                  <a:cubicBezTo>
                    <a:pt x="5925" y="4348"/>
                    <a:pt x="6543" y="3381"/>
                    <a:pt x="6557" y="2498"/>
                  </a:cubicBezTo>
                  <a:cubicBezTo>
                    <a:pt x="6566" y="1870"/>
                    <a:pt x="6265" y="1273"/>
                    <a:pt x="5664" y="728"/>
                  </a:cubicBezTo>
                  <a:cubicBezTo>
                    <a:pt x="5132" y="245"/>
                    <a:pt x="4583" y="1"/>
                    <a:pt x="403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8"/>
            <p:cNvSpPr/>
            <p:nvPr/>
          </p:nvSpPr>
          <p:spPr>
            <a:xfrm>
              <a:off x="7065952" y="3322599"/>
              <a:ext cx="263478" cy="147202"/>
            </a:xfrm>
            <a:custGeom>
              <a:avLst/>
              <a:gdLst/>
              <a:ahLst/>
              <a:cxnLst/>
              <a:rect l="l" t="t" r="r" b="b"/>
              <a:pathLst>
                <a:path w="8971" h="5012" extrusionOk="0">
                  <a:moveTo>
                    <a:pt x="4643" y="859"/>
                  </a:moveTo>
                  <a:cubicBezTo>
                    <a:pt x="4653" y="859"/>
                    <a:pt x="4657" y="861"/>
                    <a:pt x="4657" y="862"/>
                  </a:cubicBezTo>
                  <a:lnTo>
                    <a:pt x="4633" y="862"/>
                  </a:lnTo>
                  <a:cubicBezTo>
                    <a:pt x="3572" y="916"/>
                    <a:pt x="2520" y="1159"/>
                    <a:pt x="1554" y="1572"/>
                  </a:cubicBezTo>
                  <a:lnTo>
                    <a:pt x="1554" y="1572"/>
                  </a:lnTo>
                  <a:cubicBezTo>
                    <a:pt x="2530" y="1155"/>
                    <a:pt x="3587" y="910"/>
                    <a:pt x="4643" y="859"/>
                  </a:cubicBezTo>
                  <a:close/>
                  <a:moveTo>
                    <a:pt x="7525" y="3838"/>
                  </a:moveTo>
                  <a:lnTo>
                    <a:pt x="7525" y="3838"/>
                  </a:lnTo>
                  <a:cubicBezTo>
                    <a:pt x="7319" y="3941"/>
                    <a:pt x="7105" y="4030"/>
                    <a:pt x="6887" y="4101"/>
                  </a:cubicBezTo>
                  <a:cubicBezTo>
                    <a:pt x="7105" y="4028"/>
                    <a:pt x="7319" y="3940"/>
                    <a:pt x="7525" y="3838"/>
                  </a:cubicBezTo>
                  <a:close/>
                  <a:moveTo>
                    <a:pt x="6887" y="4101"/>
                  </a:moveTo>
                  <a:cubicBezTo>
                    <a:pt x="6695" y="4165"/>
                    <a:pt x="6494" y="4219"/>
                    <a:pt x="6285" y="4259"/>
                  </a:cubicBezTo>
                  <a:cubicBezTo>
                    <a:pt x="6494" y="4216"/>
                    <a:pt x="6695" y="4163"/>
                    <a:pt x="6887" y="4101"/>
                  </a:cubicBezTo>
                  <a:close/>
                  <a:moveTo>
                    <a:pt x="1655" y="3900"/>
                  </a:moveTo>
                  <a:cubicBezTo>
                    <a:pt x="2293" y="4041"/>
                    <a:pt x="2947" y="4185"/>
                    <a:pt x="3606" y="4279"/>
                  </a:cubicBezTo>
                  <a:cubicBezTo>
                    <a:pt x="2945" y="4185"/>
                    <a:pt x="2291" y="4041"/>
                    <a:pt x="1655" y="3900"/>
                  </a:cubicBezTo>
                  <a:close/>
                  <a:moveTo>
                    <a:pt x="6154" y="0"/>
                  </a:moveTo>
                  <a:cubicBezTo>
                    <a:pt x="6056" y="0"/>
                    <a:pt x="5957" y="3"/>
                    <a:pt x="5855" y="8"/>
                  </a:cubicBezTo>
                  <a:cubicBezTo>
                    <a:pt x="3602" y="119"/>
                    <a:pt x="832" y="1365"/>
                    <a:pt x="37" y="1744"/>
                  </a:cubicBezTo>
                  <a:cubicBezTo>
                    <a:pt x="20" y="1752"/>
                    <a:pt x="7" y="1768"/>
                    <a:pt x="4" y="1788"/>
                  </a:cubicBezTo>
                  <a:cubicBezTo>
                    <a:pt x="0" y="1808"/>
                    <a:pt x="6" y="1828"/>
                    <a:pt x="19" y="1843"/>
                  </a:cubicBezTo>
                  <a:cubicBezTo>
                    <a:pt x="242" y="2107"/>
                    <a:pt x="369" y="2427"/>
                    <a:pt x="385" y="2769"/>
                  </a:cubicBezTo>
                  <a:cubicBezTo>
                    <a:pt x="403" y="3118"/>
                    <a:pt x="303" y="3454"/>
                    <a:pt x="98" y="3743"/>
                  </a:cubicBezTo>
                  <a:cubicBezTo>
                    <a:pt x="85" y="3759"/>
                    <a:pt x="84" y="3780"/>
                    <a:pt x="90" y="3799"/>
                  </a:cubicBezTo>
                  <a:cubicBezTo>
                    <a:pt x="95" y="3817"/>
                    <a:pt x="108" y="3831"/>
                    <a:pt x="128" y="3839"/>
                  </a:cubicBezTo>
                  <a:cubicBezTo>
                    <a:pt x="688" y="4041"/>
                    <a:pt x="3477" y="5012"/>
                    <a:pt x="5743" y="5012"/>
                  </a:cubicBezTo>
                  <a:cubicBezTo>
                    <a:pt x="5863" y="5012"/>
                    <a:pt x="5982" y="5009"/>
                    <a:pt x="6100" y="5004"/>
                  </a:cubicBezTo>
                  <a:cubicBezTo>
                    <a:pt x="6943" y="4962"/>
                    <a:pt x="7609" y="4769"/>
                    <a:pt x="8079" y="4430"/>
                  </a:cubicBezTo>
                  <a:cubicBezTo>
                    <a:pt x="8686" y="3992"/>
                    <a:pt x="8971" y="3296"/>
                    <a:pt x="8924" y="2362"/>
                  </a:cubicBezTo>
                  <a:cubicBezTo>
                    <a:pt x="8879" y="1425"/>
                    <a:pt x="8529" y="761"/>
                    <a:pt x="7881" y="384"/>
                  </a:cubicBezTo>
                  <a:cubicBezTo>
                    <a:pt x="7442" y="128"/>
                    <a:pt x="6862" y="0"/>
                    <a:pt x="6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p:txBody>
        </p:sp>
        <p:sp>
          <p:nvSpPr>
            <p:cNvPr id="7443" name="Google Shape;7443;p78"/>
            <p:cNvSpPr/>
            <p:nvPr/>
          </p:nvSpPr>
          <p:spPr>
            <a:xfrm>
              <a:off x="7200115" y="3181976"/>
              <a:ext cx="62529" cy="146380"/>
            </a:xfrm>
            <a:custGeom>
              <a:avLst/>
              <a:gdLst/>
              <a:ahLst/>
              <a:cxnLst/>
              <a:rect l="l" t="t" r="r" b="b"/>
              <a:pathLst>
                <a:path w="2129" h="4984" extrusionOk="0">
                  <a:moveTo>
                    <a:pt x="1095" y="1"/>
                  </a:moveTo>
                  <a:cubicBezTo>
                    <a:pt x="1065" y="1"/>
                    <a:pt x="1035" y="13"/>
                    <a:pt x="1013" y="36"/>
                  </a:cubicBezTo>
                  <a:cubicBezTo>
                    <a:pt x="972" y="80"/>
                    <a:pt x="976" y="150"/>
                    <a:pt x="1020" y="192"/>
                  </a:cubicBezTo>
                  <a:cubicBezTo>
                    <a:pt x="1613" y="727"/>
                    <a:pt x="1908" y="1311"/>
                    <a:pt x="1896" y="1926"/>
                  </a:cubicBezTo>
                  <a:cubicBezTo>
                    <a:pt x="1882" y="2805"/>
                    <a:pt x="1261" y="3767"/>
                    <a:pt x="52" y="4789"/>
                  </a:cubicBezTo>
                  <a:cubicBezTo>
                    <a:pt x="6" y="4828"/>
                    <a:pt x="1" y="4898"/>
                    <a:pt x="39" y="4944"/>
                  </a:cubicBezTo>
                  <a:cubicBezTo>
                    <a:pt x="60" y="4971"/>
                    <a:pt x="93" y="4984"/>
                    <a:pt x="123" y="4984"/>
                  </a:cubicBezTo>
                  <a:cubicBezTo>
                    <a:pt x="149" y="4984"/>
                    <a:pt x="173" y="4974"/>
                    <a:pt x="193" y="4958"/>
                  </a:cubicBezTo>
                  <a:cubicBezTo>
                    <a:pt x="1450" y="3894"/>
                    <a:pt x="2098" y="2876"/>
                    <a:pt x="2115" y="1932"/>
                  </a:cubicBezTo>
                  <a:cubicBezTo>
                    <a:pt x="2128" y="1250"/>
                    <a:pt x="1809" y="609"/>
                    <a:pt x="1168" y="29"/>
                  </a:cubicBezTo>
                  <a:cubicBezTo>
                    <a:pt x="1148" y="10"/>
                    <a:pt x="1122" y="1"/>
                    <a:pt x="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8"/>
            <p:cNvSpPr/>
            <p:nvPr/>
          </p:nvSpPr>
          <p:spPr>
            <a:xfrm>
              <a:off x="7092150" y="3160125"/>
              <a:ext cx="143766" cy="70400"/>
            </a:xfrm>
            <a:custGeom>
              <a:avLst/>
              <a:gdLst/>
              <a:ahLst/>
              <a:cxnLst/>
              <a:rect l="l" t="t" r="r" b="b"/>
              <a:pathLst>
                <a:path w="4895" h="2397" extrusionOk="0">
                  <a:moveTo>
                    <a:pt x="3098" y="0"/>
                  </a:moveTo>
                  <a:cubicBezTo>
                    <a:pt x="3019" y="0"/>
                    <a:pt x="2939" y="5"/>
                    <a:pt x="2859" y="14"/>
                  </a:cubicBezTo>
                  <a:cubicBezTo>
                    <a:pt x="1921" y="122"/>
                    <a:pt x="971" y="867"/>
                    <a:pt x="34" y="2223"/>
                  </a:cubicBezTo>
                  <a:cubicBezTo>
                    <a:pt x="1" y="2273"/>
                    <a:pt x="12" y="2343"/>
                    <a:pt x="62" y="2377"/>
                  </a:cubicBezTo>
                  <a:cubicBezTo>
                    <a:pt x="82" y="2391"/>
                    <a:pt x="103" y="2397"/>
                    <a:pt x="125" y="2397"/>
                  </a:cubicBezTo>
                  <a:cubicBezTo>
                    <a:pt x="159" y="2397"/>
                    <a:pt x="195" y="2378"/>
                    <a:pt x="216" y="2348"/>
                  </a:cubicBezTo>
                  <a:cubicBezTo>
                    <a:pt x="1115" y="1044"/>
                    <a:pt x="2012" y="333"/>
                    <a:pt x="2885" y="232"/>
                  </a:cubicBezTo>
                  <a:cubicBezTo>
                    <a:pt x="2957" y="223"/>
                    <a:pt x="3029" y="219"/>
                    <a:pt x="3102" y="219"/>
                  </a:cubicBezTo>
                  <a:cubicBezTo>
                    <a:pt x="3639" y="219"/>
                    <a:pt x="4177" y="461"/>
                    <a:pt x="4698" y="933"/>
                  </a:cubicBezTo>
                  <a:cubicBezTo>
                    <a:pt x="4719" y="952"/>
                    <a:pt x="4745" y="961"/>
                    <a:pt x="4771" y="961"/>
                  </a:cubicBezTo>
                  <a:cubicBezTo>
                    <a:pt x="4801" y="961"/>
                    <a:pt x="4831" y="949"/>
                    <a:pt x="4853" y="926"/>
                  </a:cubicBezTo>
                  <a:cubicBezTo>
                    <a:pt x="4894" y="881"/>
                    <a:pt x="4890" y="812"/>
                    <a:pt x="4846" y="770"/>
                  </a:cubicBezTo>
                  <a:cubicBezTo>
                    <a:pt x="4280" y="259"/>
                    <a:pt x="3694" y="0"/>
                    <a:pt x="3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8"/>
            <p:cNvSpPr/>
            <p:nvPr/>
          </p:nvSpPr>
          <p:spPr>
            <a:xfrm>
              <a:off x="6800712" y="3484516"/>
              <a:ext cx="62558" cy="146380"/>
            </a:xfrm>
            <a:custGeom>
              <a:avLst/>
              <a:gdLst/>
              <a:ahLst/>
              <a:cxnLst/>
              <a:rect l="l" t="t" r="r" b="b"/>
              <a:pathLst>
                <a:path w="2130" h="4984" extrusionOk="0">
                  <a:moveTo>
                    <a:pt x="2007" y="0"/>
                  </a:moveTo>
                  <a:cubicBezTo>
                    <a:pt x="1982" y="0"/>
                    <a:pt x="1957" y="9"/>
                    <a:pt x="1936" y="26"/>
                  </a:cubicBezTo>
                  <a:cubicBezTo>
                    <a:pt x="677" y="1091"/>
                    <a:pt x="29" y="2109"/>
                    <a:pt x="13" y="3052"/>
                  </a:cubicBezTo>
                  <a:cubicBezTo>
                    <a:pt x="1" y="3734"/>
                    <a:pt x="320" y="4375"/>
                    <a:pt x="961" y="4955"/>
                  </a:cubicBezTo>
                  <a:cubicBezTo>
                    <a:pt x="980" y="4975"/>
                    <a:pt x="1006" y="4983"/>
                    <a:pt x="1033" y="4983"/>
                  </a:cubicBezTo>
                  <a:cubicBezTo>
                    <a:pt x="1063" y="4983"/>
                    <a:pt x="1094" y="4973"/>
                    <a:pt x="1117" y="4946"/>
                  </a:cubicBezTo>
                  <a:cubicBezTo>
                    <a:pt x="1158" y="4902"/>
                    <a:pt x="1154" y="4832"/>
                    <a:pt x="1110" y="4791"/>
                  </a:cubicBezTo>
                  <a:cubicBezTo>
                    <a:pt x="518" y="4256"/>
                    <a:pt x="223" y="3672"/>
                    <a:pt x="234" y="3056"/>
                  </a:cubicBezTo>
                  <a:cubicBezTo>
                    <a:pt x="248" y="2178"/>
                    <a:pt x="869" y="1215"/>
                    <a:pt x="2078" y="193"/>
                  </a:cubicBezTo>
                  <a:cubicBezTo>
                    <a:pt x="2124" y="154"/>
                    <a:pt x="2130" y="84"/>
                    <a:pt x="2091" y="39"/>
                  </a:cubicBezTo>
                  <a:cubicBezTo>
                    <a:pt x="2069" y="13"/>
                    <a:pt x="2038" y="0"/>
                    <a:pt x="2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8"/>
            <p:cNvSpPr/>
            <p:nvPr/>
          </p:nvSpPr>
          <p:spPr>
            <a:xfrm>
              <a:off x="6827497" y="3582377"/>
              <a:ext cx="143737" cy="70400"/>
            </a:xfrm>
            <a:custGeom>
              <a:avLst/>
              <a:gdLst/>
              <a:ahLst/>
              <a:cxnLst/>
              <a:rect l="l" t="t" r="r" b="b"/>
              <a:pathLst>
                <a:path w="4894" h="2397" extrusionOk="0">
                  <a:moveTo>
                    <a:pt x="4769" y="0"/>
                  </a:moveTo>
                  <a:cubicBezTo>
                    <a:pt x="4733" y="0"/>
                    <a:pt x="4700" y="17"/>
                    <a:pt x="4678" y="48"/>
                  </a:cubicBezTo>
                  <a:cubicBezTo>
                    <a:pt x="3780" y="1352"/>
                    <a:pt x="2883" y="2063"/>
                    <a:pt x="2010" y="2164"/>
                  </a:cubicBezTo>
                  <a:cubicBezTo>
                    <a:pt x="1937" y="2173"/>
                    <a:pt x="1864" y="2177"/>
                    <a:pt x="1792" y="2177"/>
                  </a:cubicBezTo>
                  <a:cubicBezTo>
                    <a:pt x="1253" y="2177"/>
                    <a:pt x="716" y="1935"/>
                    <a:pt x="195" y="1463"/>
                  </a:cubicBezTo>
                  <a:cubicBezTo>
                    <a:pt x="175" y="1444"/>
                    <a:pt x="149" y="1435"/>
                    <a:pt x="123" y="1435"/>
                  </a:cubicBezTo>
                  <a:cubicBezTo>
                    <a:pt x="93" y="1435"/>
                    <a:pt x="63" y="1447"/>
                    <a:pt x="41" y="1470"/>
                  </a:cubicBezTo>
                  <a:cubicBezTo>
                    <a:pt x="0" y="1515"/>
                    <a:pt x="4" y="1584"/>
                    <a:pt x="49" y="1626"/>
                  </a:cubicBezTo>
                  <a:cubicBezTo>
                    <a:pt x="612" y="2138"/>
                    <a:pt x="1201" y="2396"/>
                    <a:pt x="1795" y="2396"/>
                  </a:cubicBezTo>
                  <a:cubicBezTo>
                    <a:pt x="1874" y="2396"/>
                    <a:pt x="1955" y="2390"/>
                    <a:pt x="2035" y="2382"/>
                  </a:cubicBezTo>
                  <a:cubicBezTo>
                    <a:pt x="2972" y="2274"/>
                    <a:pt x="3924" y="1529"/>
                    <a:pt x="4859" y="173"/>
                  </a:cubicBezTo>
                  <a:cubicBezTo>
                    <a:pt x="4893" y="123"/>
                    <a:pt x="4882" y="53"/>
                    <a:pt x="4832" y="19"/>
                  </a:cubicBezTo>
                  <a:cubicBezTo>
                    <a:pt x="4812" y="6"/>
                    <a:pt x="4790" y="0"/>
                    <a:pt x="47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8"/>
            <p:cNvSpPr/>
            <p:nvPr/>
          </p:nvSpPr>
          <p:spPr>
            <a:xfrm>
              <a:off x="7109449" y="3575269"/>
              <a:ext cx="147085" cy="61824"/>
            </a:xfrm>
            <a:custGeom>
              <a:avLst/>
              <a:gdLst/>
              <a:ahLst/>
              <a:cxnLst/>
              <a:rect l="l" t="t" r="r" b="b"/>
              <a:pathLst>
                <a:path w="5008" h="2105" extrusionOk="0">
                  <a:moveTo>
                    <a:pt x="124" y="0"/>
                  </a:moveTo>
                  <a:cubicBezTo>
                    <a:pt x="99" y="0"/>
                    <a:pt x="73" y="9"/>
                    <a:pt x="53" y="26"/>
                  </a:cubicBezTo>
                  <a:cubicBezTo>
                    <a:pt x="6" y="66"/>
                    <a:pt x="0" y="135"/>
                    <a:pt x="40" y="182"/>
                  </a:cubicBezTo>
                  <a:cubicBezTo>
                    <a:pt x="1104" y="1440"/>
                    <a:pt x="2122" y="2088"/>
                    <a:pt x="3066" y="2104"/>
                  </a:cubicBezTo>
                  <a:lnTo>
                    <a:pt x="3102" y="2104"/>
                  </a:lnTo>
                  <a:cubicBezTo>
                    <a:pt x="3770" y="2104"/>
                    <a:pt x="4396" y="1784"/>
                    <a:pt x="4967" y="1156"/>
                  </a:cubicBezTo>
                  <a:cubicBezTo>
                    <a:pt x="5007" y="1110"/>
                    <a:pt x="5004" y="1042"/>
                    <a:pt x="4960" y="1000"/>
                  </a:cubicBezTo>
                  <a:cubicBezTo>
                    <a:pt x="4940" y="981"/>
                    <a:pt x="4914" y="972"/>
                    <a:pt x="4887" y="972"/>
                  </a:cubicBezTo>
                  <a:cubicBezTo>
                    <a:pt x="4857" y="972"/>
                    <a:pt x="4827" y="984"/>
                    <a:pt x="4805" y="1008"/>
                  </a:cubicBezTo>
                  <a:cubicBezTo>
                    <a:pt x="4282" y="1585"/>
                    <a:pt x="3714" y="1884"/>
                    <a:pt x="3111" y="1884"/>
                  </a:cubicBezTo>
                  <a:cubicBezTo>
                    <a:pt x="3097" y="1884"/>
                    <a:pt x="3083" y="1884"/>
                    <a:pt x="3069" y="1883"/>
                  </a:cubicBezTo>
                  <a:cubicBezTo>
                    <a:pt x="2192" y="1869"/>
                    <a:pt x="1229" y="1248"/>
                    <a:pt x="207" y="39"/>
                  </a:cubicBezTo>
                  <a:cubicBezTo>
                    <a:pt x="185" y="13"/>
                    <a:pt x="155"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8"/>
            <p:cNvSpPr/>
            <p:nvPr/>
          </p:nvSpPr>
          <p:spPr>
            <a:xfrm>
              <a:off x="7207193" y="3467305"/>
              <a:ext cx="72661" cy="142973"/>
            </a:xfrm>
            <a:custGeom>
              <a:avLst/>
              <a:gdLst/>
              <a:ahLst/>
              <a:cxnLst/>
              <a:rect l="l" t="t" r="r" b="b"/>
              <a:pathLst>
                <a:path w="2474" h="4868" extrusionOk="0">
                  <a:moveTo>
                    <a:pt x="125" y="0"/>
                  </a:moveTo>
                  <a:cubicBezTo>
                    <a:pt x="89" y="0"/>
                    <a:pt x="54" y="17"/>
                    <a:pt x="33" y="48"/>
                  </a:cubicBezTo>
                  <a:cubicBezTo>
                    <a:pt x="0" y="98"/>
                    <a:pt x="12" y="168"/>
                    <a:pt x="62" y="200"/>
                  </a:cubicBezTo>
                  <a:cubicBezTo>
                    <a:pt x="1365" y="1100"/>
                    <a:pt x="2077" y="1998"/>
                    <a:pt x="2179" y="2869"/>
                  </a:cubicBezTo>
                  <a:cubicBezTo>
                    <a:pt x="2250" y="3482"/>
                    <a:pt x="2013" y="4093"/>
                    <a:pt x="1477" y="4684"/>
                  </a:cubicBezTo>
                  <a:cubicBezTo>
                    <a:pt x="1436" y="4728"/>
                    <a:pt x="1440" y="4797"/>
                    <a:pt x="1484" y="4839"/>
                  </a:cubicBezTo>
                  <a:cubicBezTo>
                    <a:pt x="1504" y="4857"/>
                    <a:pt x="1531" y="4867"/>
                    <a:pt x="1557" y="4867"/>
                  </a:cubicBezTo>
                  <a:cubicBezTo>
                    <a:pt x="1588" y="4867"/>
                    <a:pt x="1617" y="4854"/>
                    <a:pt x="1639" y="4829"/>
                  </a:cubicBezTo>
                  <a:cubicBezTo>
                    <a:pt x="2219" y="4191"/>
                    <a:pt x="2474" y="3521"/>
                    <a:pt x="2396" y="2845"/>
                  </a:cubicBezTo>
                  <a:cubicBezTo>
                    <a:pt x="2287" y="1906"/>
                    <a:pt x="1545" y="955"/>
                    <a:pt x="187" y="20"/>
                  </a:cubicBezTo>
                  <a:cubicBezTo>
                    <a:pt x="168" y="7"/>
                    <a:pt x="146"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8"/>
            <p:cNvSpPr/>
            <p:nvPr/>
          </p:nvSpPr>
          <p:spPr>
            <a:xfrm>
              <a:off x="6806821" y="3175984"/>
              <a:ext cx="146997" cy="60972"/>
            </a:xfrm>
            <a:custGeom>
              <a:avLst/>
              <a:gdLst/>
              <a:ahLst/>
              <a:cxnLst/>
              <a:rect l="l" t="t" r="r" b="b"/>
              <a:pathLst>
                <a:path w="5005" h="2076" extrusionOk="0">
                  <a:moveTo>
                    <a:pt x="1892" y="1"/>
                  </a:moveTo>
                  <a:cubicBezTo>
                    <a:pt x="1230" y="1"/>
                    <a:pt x="604" y="323"/>
                    <a:pt x="42" y="941"/>
                  </a:cubicBezTo>
                  <a:cubicBezTo>
                    <a:pt x="1" y="987"/>
                    <a:pt x="5" y="1055"/>
                    <a:pt x="49" y="1096"/>
                  </a:cubicBezTo>
                  <a:cubicBezTo>
                    <a:pt x="70" y="1115"/>
                    <a:pt x="96" y="1125"/>
                    <a:pt x="122" y="1125"/>
                  </a:cubicBezTo>
                  <a:cubicBezTo>
                    <a:pt x="152" y="1125"/>
                    <a:pt x="182" y="1113"/>
                    <a:pt x="204" y="1089"/>
                  </a:cubicBezTo>
                  <a:cubicBezTo>
                    <a:pt x="721" y="520"/>
                    <a:pt x="1287" y="221"/>
                    <a:pt x="1884" y="221"/>
                  </a:cubicBezTo>
                  <a:cubicBezTo>
                    <a:pt x="1900" y="221"/>
                    <a:pt x="1915" y="221"/>
                    <a:pt x="1930" y="222"/>
                  </a:cubicBezTo>
                  <a:cubicBezTo>
                    <a:pt x="2813" y="236"/>
                    <a:pt x="3779" y="846"/>
                    <a:pt x="4798" y="2036"/>
                  </a:cubicBezTo>
                  <a:cubicBezTo>
                    <a:pt x="4820" y="2063"/>
                    <a:pt x="4853" y="2076"/>
                    <a:pt x="4882" y="2076"/>
                  </a:cubicBezTo>
                  <a:cubicBezTo>
                    <a:pt x="4907" y="2076"/>
                    <a:pt x="4932" y="2066"/>
                    <a:pt x="4954" y="2046"/>
                  </a:cubicBezTo>
                  <a:cubicBezTo>
                    <a:pt x="4999" y="2008"/>
                    <a:pt x="5005" y="1938"/>
                    <a:pt x="4967" y="1892"/>
                  </a:cubicBezTo>
                  <a:cubicBezTo>
                    <a:pt x="3906" y="652"/>
                    <a:pt x="2884" y="15"/>
                    <a:pt x="1935" y="1"/>
                  </a:cubicBezTo>
                  <a:cubicBezTo>
                    <a:pt x="1920" y="1"/>
                    <a:pt x="1906" y="1"/>
                    <a:pt x="18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8"/>
            <p:cNvSpPr/>
            <p:nvPr/>
          </p:nvSpPr>
          <p:spPr>
            <a:xfrm>
              <a:off x="6783442" y="3202623"/>
              <a:ext cx="72720" cy="142914"/>
            </a:xfrm>
            <a:custGeom>
              <a:avLst/>
              <a:gdLst/>
              <a:ahLst/>
              <a:cxnLst/>
              <a:rect l="l" t="t" r="r" b="b"/>
              <a:pathLst>
                <a:path w="2476" h="4866" extrusionOk="0">
                  <a:moveTo>
                    <a:pt x="916" y="0"/>
                  </a:moveTo>
                  <a:cubicBezTo>
                    <a:pt x="887" y="0"/>
                    <a:pt x="858" y="12"/>
                    <a:pt x="836" y="35"/>
                  </a:cubicBezTo>
                  <a:cubicBezTo>
                    <a:pt x="255" y="675"/>
                    <a:pt x="1" y="1344"/>
                    <a:pt x="80" y="2021"/>
                  </a:cubicBezTo>
                  <a:cubicBezTo>
                    <a:pt x="189" y="2959"/>
                    <a:pt x="930" y="3909"/>
                    <a:pt x="2289" y="4846"/>
                  </a:cubicBezTo>
                  <a:cubicBezTo>
                    <a:pt x="2309" y="4860"/>
                    <a:pt x="2330" y="4866"/>
                    <a:pt x="2352" y="4866"/>
                  </a:cubicBezTo>
                  <a:cubicBezTo>
                    <a:pt x="2387" y="4866"/>
                    <a:pt x="2420" y="4850"/>
                    <a:pt x="2441" y="4819"/>
                  </a:cubicBezTo>
                  <a:cubicBezTo>
                    <a:pt x="2476" y="4769"/>
                    <a:pt x="2463" y="4699"/>
                    <a:pt x="2413" y="4667"/>
                  </a:cubicBezTo>
                  <a:cubicBezTo>
                    <a:pt x="1110" y="3767"/>
                    <a:pt x="398" y="2869"/>
                    <a:pt x="297" y="1998"/>
                  </a:cubicBezTo>
                  <a:cubicBezTo>
                    <a:pt x="226" y="1385"/>
                    <a:pt x="462" y="774"/>
                    <a:pt x="997" y="183"/>
                  </a:cubicBezTo>
                  <a:cubicBezTo>
                    <a:pt x="1039" y="139"/>
                    <a:pt x="1036" y="70"/>
                    <a:pt x="990" y="30"/>
                  </a:cubicBezTo>
                  <a:cubicBezTo>
                    <a:pt x="969" y="10"/>
                    <a:pt x="943" y="0"/>
                    <a:pt x="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8"/>
            <p:cNvSpPr/>
            <p:nvPr/>
          </p:nvSpPr>
          <p:spPr>
            <a:xfrm>
              <a:off x="7061077" y="3388564"/>
              <a:ext cx="273699" cy="86407"/>
            </a:xfrm>
            <a:custGeom>
              <a:avLst/>
              <a:gdLst/>
              <a:ahLst/>
              <a:cxnLst/>
              <a:rect l="l" t="t" r="r" b="b"/>
              <a:pathLst>
                <a:path w="9319" h="2942" extrusionOk="0">
                  <a:moveTo>
                    <a:pt x="9170" y="0"/>
                  </a:moveTo>
                  <a:cubicBezTo>
                    <a:pt x="9165" y="0"/>
                    <a:pt x="9160" y="1"/>
                    <a:pt x="9155" y="2"/>
                  </a:cubicBezTo>
                  <a:cubicBezTo>
                    <a:pt x="9094" y="3"/>
                    <a:pt x="9045" y="55"/>
                    <a:pt x="9050" y="116"/>
                  </a:cubicBezTo>
                  <a:cubicBezTo>
                    <a:pt x="9094" y="1034"/>
                    <a:pt x="8815" y="1715"/>
                    <a:pt x="8222" y="2145"/>
                  </a:cubicBezTo>
                  <a:cubicBezTo>
                    <a:pt x="7644" y="2562"/>
                    <a:pt x="6816" y="2717"/>
                    <a:pt x="5909" y="2717"/>
                  </a:cubicBezTo>
                  <a:cubicBezTo>
                    <a:pt x="3370" y="2717"/>
                    <a:pt x="210" y="1511"/>
                    <a:pt x="166" y="1493"/>
                  </a:cubicBezTo>
                  <a:cubicBezTo>
                    <a:pt x="153" y="1488"/>
                    <a:pt x="139" y="1486"/>
                    <a:pt x="126" y="1486"/>
                  </a:cubicBezTo>
                  <a:cubicBezTo>
                    <a:pt x="82" y="1486"/>
                    <a:pt x="40" y="1512"/>
                    <a:pt x="24" y="1556"/>
                  </a:cubicBezTo>
                  <a:cubicBezTo>
                    <a:pt x="1" y="1613"/>
                    <a:pt x="29" y="1677"/>
                    <a:pt x="86" y="1698"/>
                  </a:cubicBezTo>
                  <a:cubicBezTo>
                    <a:pt x="263" y="1766"/>
                    <a:pt x="3338" y="2941"/>
                    <a:pt x="5884" y="2941"/>
                  </a:cubicBezTo>
                  <a:cubicBezTo>
                    <a:pt x="6841" y="2941"/>
                    <a:pt x="7721" y="2775"/>
                    <a:pt x="8352" y="2323"/>
                  </a:cubicBezTo>
                  <a:cubicBezTo>
                    <a:pt x="9010" y="1847"/>
                    <a:pt x="9319" y="1101"/>
                    <a:pt x="9270" y="104"/>
                  </a:cubicBezTo>
                  <a:cubicBezTo>
                    <a:pt x="9267" y="50"/>
                    <a:pt x="9221" y="0"/>
                    <a:pt x="9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8"/>
            <p:cNvSpPr/>
            <p:nvPr/>
          </p:nvSpPr>
          <p:spPr>
            <a:xfrm>
              <a:off x="7058081" y="3317401"/>
              <a:ext cx="275168" cy="77625"/>
            </a:xfrm>
            <a:custGeom>
              <a:avLst/>
              <a:gdLst/>
              <a:ahLst/>
              <a:cxnLst/>
              <a:rect l="l" t="t" r="r" b="b"/>
              <a:pathLst>
                <a:path w="9369" h="2643" extrusionOk="0">
                  <a:moveTo>
                    <a:pt x="6415" y="0"/>
                  </a:moveTo>
                  <a:cubicBezTo>
                    <a:pt x="3760" y="0"/>
                    <a:pt x="260" y="1746"/>
                    <a:pt x="74" y="1840"/>
                  </a:cubicBezTo>
                  <a:cubicBezTo>
                    <a:pt x="22" y="1868"/>
                    <a:pt x="0" y="1934"/>
                    <a:pt x="26" y="1986"/>
                  </a:cubicBezTo>
                  <a:cubicBezTo>
                    <a:pt x="46" y="2024"/>
                    <a:pt x="84" y="2046"/>
                    <a:pt x="124" y="2046"/>
                  </a:cubicBezTo>
                  <a:cubicBezTo>
                    <a:pt x="141" y="2046"/>
                    <a:pt x="158" y="2043"/>
                    <a:pt x="174" y="2035"/>
                  </a:cubicBezTo>
                  <a:cubicBezTo>
                    <a:pt x="219" y="2013"/>
                    <a:pt x="3807" y="223"/>
                    <a:pt x="6432" y="223"/>
                  </a:cubicBezTo>
                  <a:cubicBezTo>
                    <a:pt x="7077" y="223"/>
                    <a:pt x="7664" y="331"/>
                    <a:pt x="8126" y="601"/>
                  </a:cubicBezTo>
                  <a:cubicBezTo>
                    <a:pt x="8760" y="968"/>
                    <a:pt x="9103" y="1620"/>
                    <a:pt x="9147" y="2539"/>
                  </a:cubicBezTo>
                  <a:cubicBezTo>
                    <a:pt x="9150" y="2597"/>
                    <a:pt x="9197" y="2643"/>
                    <a:pt x="9257" y="2643"/>
                  </a:cubicBezTo>
                  <a:cubicBezTo>
                    <a:pt x="9259" y="2643"/>
                    <a:pt x="9260" y="2643"/>
                    <a:pt x="9260" y="2640"/>
                  </a:cubicBezTo>
                  <a:cubicBezTo>
                    <a:pt x="9321" y="2638"/>
                    <a:pt x="9368" y="2587"/>
                    <a:pt x="9365" y="2526"/>
                  </a:cubicBezTo>
                  <a:cubicBezTo>
                    <a:pt x="9315" y="1530"/>
                    <a:pt x="8937" y="817"/>
                    <a:pt x="8235" y="410"/>
                  </a:cubicBezTo>
                  <a:cubicBezTo>
                    <a:pt x="7733" y="117"/>
                    <a:pt x="7102" y="0"/>
                    <a:pt x="6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8"/>
            <p:cNvSpPr/>
            <p:nvPr/>
          </p:nvSpPr>
          <p:spPr>
            <a:xfrm>
              <a:off x="6728785" y="3337930"/>
              <a:ext cx="273552" cy="86348"/>
            </a:xfrm>
            <a:custGeom>
              <a:avLst/>
              <a:gdLst/>
              <a:ahLst/>
              <a:cxnLst/>
              <a:rect l="l" t="t" r="r" b="b"/>
              <a:pathLst>
                <a:path w="9314" h="2940" extrusionOk="0">
                  <a:moveTo>
                    <a:pt x="3429" y="0"/>
                  </a:moveTo>
                  <a:cubicBezTo>
                    <a:pt x="2473" y="0"/>
                    <a:pt x="1592" y="165"/>
                    <a:pt x="967" y="616"/>
                  </a:cubicBezTo>
                  <a:cubicBezTo>
                    <a:pt x="308" y="1092"/>
                    <a:pt x="0" y="1838"/>
                    <a:pt x="49" y="2835"/>
                  </a:cubicBezTo>
                  <a:cubicBezTo>
                    <a:pt x="50" y="2894"/>
                    <a:pt x="98" y="2939"/>
                    <a:pt x="157" y="2939"/>
                  </a:cubicBezTo>
                  <a:cubicBezTo>
                    <a:pt x="158" y="2939"/>
                    <a:pt x="161" y="2939"/>
                    <a:pt x="161" y="2938"/>
                  </a:cubicBezTo>
                  <a:cubicBezTo>
                    <a:pt x="221" y="2936"/>
                    <a:pt x="269" y="2885"/>
                    <a:pt x="265" y="2824"/>
                  </a:cubicBezTo>
                  <a:cubicBezTo>
                    <a:pt x="221" y="1905"/>
                    <a:pt x="500" y="1223"/>
                    <a:pt x="1094" y="794"/>
                  </a:cubicBezTo>
                  <a:cubicBezTo>
                    <a:pt x="1672" y="377"/>
                    <a:pt x="2500" y="222"/>
                    <a:pt x="3408" y="222"/>
                  </a:cubicBezTo>
                  <a:cubicBezTo>
                    <a:pt x="5946" y="222"/>
                    <a:pt x="9106" y="1429"/>
                    <a:pt x="9149" y="1447"/>
                  </a:cubicBezTo>
                  <a:cubicBezTo>
                    <a:pt x="9162" y="1452"/>
                    <a:pt x="9175" y="1454"/>
                    <a:pt x="9189" y="1454"/>
                  </a:cubicBezTo>
                  <a:cubicBezTo>
                    <a:pt x="9233" y="1454"/>
                    <a:pt x="9275" y="1428"/>
                    <a:pt x="9291" y="1384"/>
                  </a:cubicBezTo>
                  <a:cubicBezTo>
                    <a:pt x="9314" y="1327"/>
                    <a:pt x="9285" y="1263"/>
                    <a:pt x="9229" y="1242"/>
                  </a:cubicBezTo>
                  <a:cubicBezTo>
                    <a:pt x="9052" y="1174"/>
                    <a:pt x="5976" y="0"/>
                    <a:pt x="3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8"/>
            <p:cNvSpPr/>
            <p:nvPr/>
          </p:nvSpPr>
          <p:spPr>
            <a:xfrm>
              <a:off x="6730018" y="3417846"/>
              <a:ext cx="275314" cy="77566"/>
            </a:xfrm>
            <a:custGeom>
              <a:avLst/>
              <a:gdLst/>
              <a:ahLst/>
              <a:cxnLst/>
              <a:rect l="l" t="t" r="r" b="b"/>
              <a:pathLst>
                <a:path w="9374" h="2641" extrusionOk="0">
                  <a:moveTo>
                    <a:pt x="122" y="1"/>
                  </a:moveTo>
                  <a:cubicBezTo>
                    <a:pt x="118" y="1"/>
                    <a:pt x="113" y="1"/>
                    <a:pt x="109" y="2"/>
                  </a:cubicBezTo>
                  <a:cubicBezTo>
                    <a:pt x="49" y="3"/>
                    <a:pt x="1" y="54"/>
                    <a:pt x="5" y="116"/>
                  </a:cubicBezTo>
                  <a:cubicBezTo>
                    <a:pt x="55" y="1110"/>
                    <a:pt x="434" y="1825"/>
                    <a:pt x="1135" y="2232"/>
                  </a:cubicBezTo>
                  <a:cubicBezTo>
                    <a:pt x="1637" y="2524"/>
                    <a:pt x="2267" y="2641"/>
                    <a:pt x="2955" y="2641"/>
                  </a:cubicBezTo>
                  <a:cubicBezTo>
                    <a:pt x="5611" y="2641"/>
                    <a:pt x="9112" y="895"/>
                    <a:pt x="9299" y="805"/>
                  </a:cubicBezTo>
                  <a:cubicBezTo>
                    <a:pt x="9352" y="775"/>
                    <a:pt x="9373" y="710"/>
                    <a:pt x="9347" y="657"/>
                  </a:cubicBezTo>
                  <a:cubicBezTo>
                    <a:pt x="9327" y="619"/>
                    <a:pt x="9288" y="597"/>
                    <a:pt x="9248" y="597"/>
                  </a:cubicBezTo>
                  <a:cubicBezTo>
                    <a:pt x="9231" y="597"/>
                    <a:pt x="9215" y="600"/>
                    <a:pt x="9199" y="608"/>
                  </a:cubicBezTo>
                  <a:cubicBezTo>
                    <a:pt x="9155" y="630"/>
                    <a:pt x="5564" y="2421"/>
                    <a:pt x="2939" y="2421"/>
                  </a:cubicBezTo>
                  <a:cubicBezTo>
                    <a:pt x="2295" y="2421"/>
                    <a:pt x="1708" y="2313"/>
                    <a:pt x="1247" y="2044"/>
                  </a:cubicBezTo>
                  <a:cubicBezTo>
                    <a:pt x="613" y="1675"/>
                    <a:pt x="270" y="1023"/>
                    <a:pt x="226" y="104"/>
                  </a:cubicBezTo>
                  <a:cubicBezTo>
                    <a:pt x="222" y="49"/>
                    <a:pt x="174"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8"/>
            <p:cNvSpPr/>
            <p:nvPr/>
          </p:nvSpPr>
          <p:spPr>
            <a:xfrm>
              <a:off x="6932730" y="3436320"/>
              <a:ext cx="116922" cy="271819"/>
            </a:xfrm>
            <a:custGeom>
              <a:avLst/>
              <a:gdLst/>
              <a:ahLst/>
              <a:cxnLst/>
              <a:rect l="l" t="t" r="r" b="b"/>
              <a:pathLst>
                <a:path w="3981" h="9255" extrusionOk="0">
                  <a:moveTo>
                    <a:pt x="2381" y="1"/>
                  </a:moveTo>
                  <a:cubicBezTo>
                    <a:pt x="2337" y="1"/>
                    <a:pt x="2295" y="27"/>
                    <a:pt x="2279" y="71"/>
                  </a:cubicBezTo>
                  <a:cubicBezTo>
                    <a:pt x="2185" y="313"/>
                    <a:pt x="0" y="6040"/>
                    <a:pt x="1655" y="8332"/>
                  </a:cubicBezTo>
                  <a:cubicBezTo>
                    <a:pt x="2098" y="8944"/>
                    <a:pt x="2774" y="9255"/>
                    <a:pt x="3672" y="9255"/>
                  </a:cubicBezTo>
                  <a:cubicBezTo>
                    <a:pt x="3737" y="9255"/>
                    <a:pt x="3803" y="9252"/>
                    <a:pt x="3872" y="9250"/>
                  </a:cubicBezTo>
                  <a:cubicBezTo>
                    <a:pt x="3934" y="9249"/>
                    <a:pt x="3981" y="9196"/>
                    <a:pt x="3978" y="9136"/>
                  </a:cubicBezTo>
                  <a:cubicBezTo>
                    <a:pt x="3974" y="9080"/>
                    <a:pt x="3930" y="9032"/>
                    <a:pt x="3875" y="9032"/>
                  </a:cubicBezTo>
                  <a:cubicBezTo>
                    <a:pt x="3871" y="9032"/>
                    <a:pt x="3867" y="9032"/>
                    <a:pt x="3862" y="9033"/>
                  </a:cubicBezTo>
                  <a:cubicBezTo>
                    <a:pt x="3803" y="9035"/>
                    <a:pt x="3744" y="9037"/>
                    <a:pt x="3686" y="9037"/>
                  </a:cubicBezTo>
                  <a:cubicBezTo>
                    <a:pt x="2857" y="9037"/>
                    <a:pt x="2234" y="8760"/>
                    <a:pt x="1833" y="8205"/>
                  </a:cubicBezTo>
                  <a:cubicBezTo>
                    <a:pt x="247" y="6009"/>
                    <a:pt x="2461" y="209"/>
                    <a:pt x="2484" y="150"/>
                  </a:cubicBezTo>
                  <a:cubicBezTo>
                    <a:pt x="2507" y="93"/>
                    <a:pt x="2478" y="29"/>
                    <a:pt x="2421" y="8"/>
                  </a:cubicBezTo>
                  <a:cubicBezTo>
                    <a:pt x="2408" y="3"/>
                    <a:pt x="2395" y="1"/>
                    <a:pt x="2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8"/>
            <p:cNvSpPr/>
            <p:nvPr/>
          </p:nvSpPr>
          <p:spPr>
            <a:xfrm>
              <a:off x="7042926" y="3433266"/>
              <a:ext cx="107524" cy="274698"/>
            </a:xfrm>
            <a:custGeom>
              <a:avLst/>
              <a:gdLst/>
              <a:ahLst/>
              <a:cxnLst/>
              <a:rect l="l" t="t" r="r" b="b"/>
              <a:pathLst>
                <a:path w="3661" h="9353" extrusionOk="0">
                  <a:moveTo>
                    <a:pt x="711" y="0"/>
                  </a:moveTo>
                  <a:cubicBezTo>
                    <a:pt x="694" y="0"/>
                    <a:pt x="677" y="4"/>
                    <a:pt x="662" y="12"/>
                  </a:cubicBezTo>
                  <a:cubicBezTo>
                    <a:pt x="609" y="41"/>
                    <a:pt x="588" y="106"/>
                    <a:pt x="613" y="160"/>
                  </a:cubicBezTo>
                  <a:cubicBezTo>
                    <a:pt x="640" y="216"/>
                    <a:pt x="3412" y="5773"/>
                    <a:pt x="2049" y="8113"/>
                  </a:cubicBezTo>
                  <a:cubicBezTo>
                    <a:pt x="1680" y="8746"/>
                    <a:pt x="1029" y="9090"/>
                    <a:pt x="110" y="9134"/>
                  </a:cubicBezTo>
                  <a:cubicBezTo>
                    <a:pt x="49" y="9135"/>
                    <a:pt x="1" y="9188"/>
                    <a:pt x="5" y="9248"/>
                  </a:cubicBezTo>
                  <a:cubicBezTo>
                    <a:pt x="6" y="9306"/>
                    <a:pt x="55" y="9353"/>
                    <a:pt x="113" y="9353"/>
                  </a:cubicBezTo>
                  <a:cubicBezTo>
                    <a:pt x="115" y="9353"/>
                    <a:pt x="119" y="9353"/>
                    <a:pt x="122" y="9352"/>
                  </a:cubicBezTo>
                  <a:cubicBezTo>
                    <a:pt x="1117" y="9302"/>
                    <a:pt x="1831" y="8921"/>
                    <a:pt x="2239" y="8221"/>
                  </a:cubicBezTo>
                  <a:cubicBezTo>
                    <a:pt x="3661" y="5780"/>
                    <a:pt x="926" y="294"/>
                    <a:pt x="810" y="61"/>
                  </a:cubicBezTo>
                  <a:cubicBezTo>
                    <a:pt x="790" y="22"/>
                    <a:pt x="751" y="0"/>
                    <a:pt x="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8"/>
            <p:cNvSpPr/>
            <p:nvPr/>
          </p:nvSpPr>
          <p:spPr>
            <a:xfrm>
              <a:off x="7013733" y="3104821"/>
              <a:ext cx="116951" cy="271761"/>
            </a:xfrm>
            <a:custGeom>
              <a:avLst/>
              <a:gdLst/>
              <a:ahLst/>
              <a:cxnLst/>
              <a:rect l="l" t="t" r="r" b="b"/>
              <a:pathLst>
                <a:path w="3982" h="9253" extrusionOk="0">
                  <a:moveTo>
                    <a:pt x="313" y="1"/>
                  </a:moveTo>
                  <a:cubicBezTo>
                    <a:pt x="246" y="1"/>
                    <a:pt x="178" y="2"/>
                    <a:pt x="109" y="6"/>
                  </a:cubicBezTo>
                  <a:cubicBezTo>
                    <a:pt x="48" y="7"/>
                    <a:pt x="1" y="59"/>
                    <a:pt x="4" y="120"/>
                  </a:cubicBezTo>
                  <a:cubicBezTo>
                    <a:pt x="8" y="175"/>
                    <a:pt x="54" y="223"/>
                    <a:pt x="110" y="223"/>
                  </a:cubicBezTo>
                  <a:cubicBezTo>
                    <a:pt x="113" y="223"/>
                    <a:pt x="116" y="223"/>
                    <a:pt x="119" y="222"/>
                  </a:cubicBezTo>
                  <a:cubicBezTo>
                    <a:pt x="180" y="220"/>
                    <a:pt x="240" y="218"/>
                    <a:pt x="300" y="218"/>
                  </a:cubicBezTo>
                  <a:cubicBezTo>
                    <a:pt x="1127" y="218"/>
                    <a:pt x="1748" y="497"/>
                    <a:pt x="2148" y="1050"/>
                  </a:cubicBezTo>
                  <a:cubicBezTo>
                    <a:pt x="3735" y="3246"/>
                    <a:pt x="1520" y="9045"/>
                    <a:pt x="1497" y="9103"/>
                  </a:cubicBezTo>
                  <a:cubicBezTo>
                    <a:pt x="1475" y="9160"/>
                    <a:pt x="1503" y="9224"/>
                    <a:pt x="1560" y="9246"/>
                  </a:cubicBezTo>
                  <a:cubicBezTo>
                    <a:pt x="1572" y="9251"/>
                    <a:pt x="1586" y="9253"/>
                    <a:pt x="1599" y="9253"/>
                  </a:cubicBezTo>
                  <a:cubicBezTo>
                    <a:pt x="1643" y="9253"/>
                    <a:pt x="1684" y="9227"/>
                    <a:pt x="1703" y="9184"/>
                  </a:cubicBezTo>
                  <a:cubicBezTo>
                    <a:pt x="1797" y="8942"/>
                    <a:pt x="3981" y="3213"/>
                    <a:pt x="2326" y="922"/>
                  </a:cubicBezTo>
                  <a:cubicBezTo>
                    <a:pt x="1885" y="311"/>
                    <a:pt x="1208"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8"/>
            <p:cNvSpPr/>
            <p:nvPr/>
          </p:nvSpPr>
          <p:spPr>
            <a:xfrm>
              <a:off x="6912935" y="3104880"/>
              <a:ext cx="107435" cy="274727"/>
            </a:xfrm>
            <a:custGeom>
              <a:avLst/>
              <a:gdLst/>
              <a:ahLst/>
              <a:cxnLst/>
              <a:rect l="l" t="t" r="r" b="b"/>
              <a:pathLst>
                <a:path w="3658" h="9354" extrusionOk="0">
                  <a:moveTo>
                    <a:pt x="3551" y="0"/>
                  </a:moveTo>
                  <a:cubicBezTo>
                    <a:pt x="3547" y="0"/>
                    <a:pt x="3543" y="1"/>
                    <a:pt x="3540" y="1"/>
                  </a:cubicBezTo>
                  <a:cubicBezTo>
                    <a:pt x="2544" y="51"/>
                    <a:pt x="1831" y="431"/>
                    <a:pt x="1422" y="1132"/>
                  </a:cubicBezTo>
                  <a:cubicBezTo>
                    <a:pt x="1" y="3573"/>
                    <a:pt x="2735" y="9058"/>
                    <a:pt x="2852" y="9292"/>
                  </a:cubicBezTo>
                  <a:cubicBezTo>
                    <a:pt x="2872" y="9332"/>
                    <a:pt x="2909" y="9353"/>
                    <a:pt x="2950" y="9353"/>
                  </a:cubicBezTo>
                  <a:cubicBezTo>
                    <a:pt x="2967" y="9353"/>
                    <a:pt x="2984" y="9349"/>
                    <a:pt x="2998" y="9340"/>
                  </a:cubicBezTo>
                  <a:cubicBezTo>
                    <a:pt x="3051" y="9312"/>
                    <a:pt x="3072" y="9246"/>
                    <a:pt x="3045" y="9192"/>
                  </a:cubicBezTo>
                  <a:cubicBezTo>
                    <a:pt x="3018" y="9137"/>
                    <a:pt x="247" y="3581"/>
                    <a:pt x="1611" y="1240"/>
                  </a:cubicBezTo>
                  <a:cubicBezTo>
                    <a:pt x="1980" y="606"/>
                    <a:pt x="2631" y="263"/>
                    <a:pt x="3550" y="219"/>
                  </a:cubicBezTo>
                  <a:cubicBezTo>
                    <a:pt x="3611" y="218"/>
                    <a:pt x="3658" y="165"/>
                    <a:pt x="3655" y="105"/>
                  </a:cubicBezTo>
                  <a:cubicBezTo>
                    <a:pt x="3651" y="48"/>
                    <a:pt x="3604" y="0"/>
                    <a:pt x="3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8"/>
            <p:cNvSpPr/>
            <p:nvPr/>
          </p:nvSpPr>
          <p:spPr>
            <a:xfrm>
              <a:off x="6983423" y="3359106"/>
              <a:ext cx="95805" cy="94013"/>
            </a:xfrm>
            <a:custGeom>
              <a:avLst/>
              <a:gdLst/>
              <a:ahLst/>
              <a:cxnLst/>
              <a:rect l="l" t="t" r="r" b="b"/>
              <a:pathLst>
                <a:path w="3262" h="3201" extrusionOk="0">
                  <a:moveTo>
                    <a:pt x="1643" y="220"/>
                  </a:moveTo>
                  <a:cubicBezTo>
                    <a:pt x="2374" y="220"/>
                    <a:pt x="2986" y="795"/>
                    <a:pt x="3022" y="1533"/>
                  </a:cubicBezTo>
                  <a:cubicBezTo>
                    <a:pt x="3041" y="1902"/>
                    <a:pt x="2914" y="2254"/>
                    <a:pt x="2666" y="2529"/>
                  </a:cubicBezTo>
                  <a:cubicBezTo>
                    <a:pt x="2418" y="2802"/>
                    <a:pt x="2079" y="2963"/>
                    <a:pt x="1711" y="2980"/>
                  </a:cubicBezTo>
                  <a:cubicBezTo>
                    <a:pt x="1689" y="2981"/>
                    <a:pt x="1668" y="2982"/>
                    <a:pt x="1647" y="2982"/>
                  </a:cubicBezTo>
                  <a:cubicBezTo>
                    <a:pt x="913" y="2982"/>
                    <a:pt x="300" y="2408"/>
                    <a:pt x="264" y="1668"/>
                  </a:cubicBezTo>
                  <a:cubicBezTo>
                    <a:pt x="225" y="908"/>
                    <a:pt x="815" y="259"/>
                    <a:pt x="1575" y="222"/>
                  </a:cubicBezTo>
                  <a:cubicBezTo>
                    <a:pt x="1598" y="220"/>
                    <a:pt x="1621" y="220"/>
                    <a:pt x="1643" y="220"/>
                  </a:cubicBezTo>
                  <a:close/>
                  <a:moveTo>
                    <a:pt x="1643" y="0"/>
                  </a:moveTo>
                  <a:cubicBezTo>
                    <a:pt x="1616" y="0"/>
                    <a:pt x="1590" y="1"/>
                    <a:pt x="1563" y="2"/>
                  </a:cubicBezTo>
                  <a:cubicBezTo>
                    <a:pt x="681" y="45"/>
                    <a:pt x="0" y="798"/>
                    <a:pt x="43" y="1680"/>
                  </a:cubicBezTo>
                  <a:cubicBezTo>
                    <a:pt x="86" y="2534"/>
                    <a:pt x="793" y="3201"/>
                    <a:pt x="1641" y="3201"/>
                  </a:cubicBezTo>
                  <a:cubicBezTo>
                    <a:pt x="1668" y="3201"/>
                    <a:pt x="1695" y="3201"/>
                    <a:pt x="1719" y="3199"/>
                  </a:cubicBezTo>
                  <a:cubicBezTo>
                    <a:pt x="2146" y="3178"/>
                    <a:pt x="2539" y="2993"/>
                    <a:pt x="2827" y="2677"/>
                  </a:cubicBezTo>
                  <a:cubicBezTo>
                    <a:pt x="3113" y="2359"/>
                    <a:pt x="3261" y="1950"/>
                    <a:pt x="3240" y="1523"/>
                  </a:cubicBezTo>
                  <a:cubicBezTo>
                    <a:pt x="3199" y="669"/>
                    <a:pt x="2490" y="0"/>
                    <a:pt x="1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8"/>
            <p:cNvSpPr/>
            <p:nvPr/>
          </p:nvSpPr>
          <p:spPr>
            <a:xfrm>
              <a:off x="7177911" y="3259248"/>
              <a:ext cx="63439" cy="60943"/>
            </a:xfrm>
            <a:custGeom>
              <a:avLst/>
              <a:gdLst/>
              <a:ahLst/>
              <a:cxnLst/>
              <a:rect l="l" t="t" r="r" b="b"/>
              <a:pathLst>
                <a:path w="2160" h="2075" extrusionOk="0">
                  <a:moveTo>
                    <a:pt x="2098" y="0"/>
                  </a:moveTo>
                  <a:cubicBezTo>
                    <a:pt x="2080" y="0"/>
                    <a:pt x="2063" y="8"/>
                    <a:pt x="2053" y="24"/>
                  </a:cubicBezTo>
                  <a:cubicBezTo>
                    <a:pt x="1519" y="790"/>
                    <a:pt x="819" y="1465"/>
                    <a:pt x="32" y="1972"/>
                  </a:cubicBezTo>
                  <a:cubicBezTo>
                    <a:pt x="8" y="1991"/>
                    <a:pt x="0" y="2025"/>
                    <a:pt x="16" y="2049"/>
                  </a:cubicBezTo>
                  <a:cubicBezTo>
                    <a:pt x="26" y="2065"/>
                    <a:pt x="45" y="2075"/>
                    <a:pt x="62" y="2075"/>
                  </a:cubicBezTo>
                  <a:cubicBezTo>
                    <a:pt x="72" y="2075"/>
                    <a:pt x="82" y="2071"/>
                    <a:pt x="93" y="2065"/>
                  </a:cubicBezTo>
                  <a:cubicBezTo>
                    <a:pt x="892" y="1549"/>
                    <a:pt x="1600" y="866"/>
                    <a:pt x="2144" y="85"/>
                  </a:cubicBezTo>
                  <a:cubicBezTo>
                    <a:pt x="2159" y="61"/>
                    <a:pt x="2154" y="27"/>
                    <a:pt x="2129" y="10"/>
                  </a:cubicBezTo>
                  <a:cubicBezTo>
                    <a:pt x="2120" y="3"/>
                    <a:pt x="2109" y="0"/>
                    <a:pt x="2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8"/>
            <p:cNvSpPr/>
            <p:nvPr/>
          </p:nvSpPr>
          <p:spPr>
            <a:xfrm>
              <a:off x="7180965" y="3277516"/>
              <a:ext cx="23144" cy="21469"/>
            </a:xfrm>
            <a:custGeom>
              <a:avLst/>
              <a:gdLst/>
              <a:ahLst/>
              <a:cxnLst/>
              <a:rect l="l" t="t" r="r" b="b"/>
              <a:pathLst>
                <a:path w="788" h="731" extrusionOk="0">
                  <a:moveTo>
                    <a:pt x="727" y="1"/>
                  </a:moveTo>
                  <a:cubicBezTo>
                    <a:pt x="714" y="1"/>
                    <a:pt x="700" y="6"/>
                    <a:pt x="690" y="16"/>
                  </a:cubicBezTo>
                  <a:lnTo>
                    <a:pt x="26" y="636"/>
                  </a:lnTo>
                  <a:cubicBezTo>
                    <a:pt x="3" y="657"/>
                    <a:pt x="0" y="690"/>
                    <a:pt x="22" y="714"/>
                  </a:cubicBezTo>
                  <a:cubicBezTo>
                    <a:pt x="33" y="725"/>
                    <a:pt x="47" y="731"/>
                    <a:pt x="62" y="731"/>
                  </a:cubicBezTo>
                  <a:cubicBezTo>
                    <a:pt x="74" y="731"/>
                    <a:pt x="89" y="725"/>
                    <a:pt x="99" y="715"/>
                  </a:cubicBezTo>
                  <a:lnTo>
                    <a:pt x="762" y="96"/>
                  </a:lnTo>
                  <a:cubicBezTo>
                    <a:pt x="786" y="74"/>
                    <a:pt x="788" y="40"/>
                    <a:pt x="767" y="17"/>
                  </a:cubicBezTo>
                  <a:cubicBezTo>
                    <a:pt x="756" y="6"/>
                    <a:pt x="742"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8"/>
            <p:cNvSpPr/>
            <p:nvPr/>
          </p:nvSpPr>
          <p:spPr>
            <a:xfrm>
              <a:off x="7168924" y="3260423"/>
              <a:ext cx="18856" cy="19531"/>
            </a:xfrm>
            <a:custGeom>
              <a:avLst/>
              <a:gdLst/>
              <a:ahLst/>
              <a:cxnLst/>
              <a:rect l="l" t="t" r="r" b="b"/>
              <a:pathLst>
                <a:path w="642" h="665" extrusionOk="0">
                  <a:moveTo>
                    <a:pt x="582" y="0"/>
                  </a:moveTo>
                  <a:cubicBezTo>
                    <a:pt x="568" y="0"/>
                    <a:pt x="555" y="5"/>
                    <a:pt x="544" y="14"/>
                  </a:cubicBezTo>
                  <a:cubicBezTo>
                    <a:pt x="353" y="186"/>
                    <a:pt x="178" y="376"/>
                    <a:pt x="19" y="577"/>
                  </a:cubicBezTo>
                  <a:cubicBezTo>
                    <a:pt x="0" y="599"/>
                    <a:pt x="4" y="634"/>
                    <a:pt x="29" y="654"/>
                  </a:cubicBezTo>
                  <a:cubicBezTo>
                    <a:pt x="39" y="662"/>
                    <a:pt x="50" y="665"/>
                    <a:pt x="61" y="665"/>
                  </a:cubicBezTo>
                  <a:cubicBezTo>
                    <a:pt x="79" y="665"/>
                    <a:pt x="94" y="658"/>
                    <a:pt x="104" y="644"/>
                  </a:cubicBezTo>
                  <a:cubicBezTo>
                    <a:pt x="259" y="449"/>
                    <a:pt x="432" y="265"/>
                    <a:pt x="617" y="95"/>
                  </a:cubicBezTo>
                  <a:cubicBezTo>
                    <a:pt x="638" y="74"/>
                    <a:pt x="641" y="41"/>
                    <a:pt x="621" y="17"/>
                  </a:cubicBezTo>
                  <a:cubicBezTo>
                    <a:pt x="611" y="6"/>
                    <a:pt x="596"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8"/>
            <p:cNvSpPr/>
            <p:nvPr/>
          </p:nvSpPr>
          <p:spPr>
            <a:xfrm>
              <a:off x="7054557" y="3192432"/>
              <a:ext cx="26756" cy="152577"/>
            </a:xfrm>
            <a:custGeom>
              <a:avLst/>
              <a:gdLst/>
              <a:ahLst/>
              <a:cxnLst/>
              <a:rect l="l" t="t" r="r" b="b"/>
              <a:pathLst>
                <a:path w="911" h="5195" extrusionOk="0">
                  <a:moveTo>
                    <a:pt x="785" y="1"/>
                  </a:moveTo>
                  <a:cubicBezTo>
                    <a:pt x="755" y="2"/>
                    <a:pt x="730" y="28"/>
                    <a:pt x="733" y="58"/>
                  </a:cubicBezTo>
                  <a:cubicBezTo>
                    <a:pt x="800" y="1781"/>
                    <a:pt x="556" y="3486"/>
                    <a:pt x="11" y="5122"/>
                  </a:cubicBezTo>
                  <a:cubicBezTo>
                    <a:pt x="1" y="5150"/>
                    <a:pt x="16" y="5183"/>
                    <a:pt x="45" y="5192"/>
                  </a:cubicBezTo>
                  <a:cubicBezTo>
                    <a:pt x="52" y="5194"/>
                    <a:pt x="58" y="5194"/>
                    <a:pt x="63" y="5194"/>
                  </a:cubicBezTo>
                  <a:cubicBezTo>
                    <a:pt x="86" y="5194"/>
                    <a:pt x="107" y="5180"/>
                    <a:pt x="116" y="5157"/>
                  </a:cubicBezTo>
                  <a:cubicBezTo>
                    <a:pt x="666" y="3507"/>
                    <a:pt x="911" y="1791"/>
                    <a:pt x="842" y="53"/>
                  </a:cubicBezTo>
                  <a:cubicBezTo>
                    <a:pt x="841" y="24"/>
                    <a:pt x="821"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8"/>
            <p:cNvSpPr/>
            <p:nvPr/>
          </p:nvSpPr>
          <p:spPr>
            <a:xfrm>
              <a:off x="7055262" y="3261892"/>
              <a:ext cx="9193" cy="35156"/>
            </a:xfrm>
            <a:custGeom>
              <a:avLst/>
              <a:gdLst/>
              <a:ahLst/>
              <a:cxnLst/>
              <a:rect l="l" t="t" r="r" b="b"/>
              <a:pathLst>
                <a:path w="313" h="1197" extrusionOk="0">
                  <a:moveTo>
                    <a:pt x="255" y="1"/>
                  </a:moveTo>
                  <a:cubicBezTo>
                    <a:pt x="228" y="1"/>
                    <a:pt x="204" y="23"/>
                    <a:pt x="200" y="51"/>
                  </a:cubicBezTo>
                  <a:cubicBezTo>
                    <a:pt x="165" y="413"/>
                    <a:pt x="99" y="773"/>
                    <a:pt x="8" y="1126"/>
                  </a:cubicBezTo>
                  <a:cubicBezTo>
                    <a:pt x="1" y="1156"/>
                    <a:pt x="19" y="1186"/>
                    <a:pt x="48" y="1193"/>
                  </a:cubicBezTo>
                  <a:cubicBezTo>
                    <a:pt x="54" y="1196"/>
                    <a:pt x="56" y="1196"/>
                    <a:pt x="62" y="1196"/>
                  </a:cubicBezTo>
                  <a:cubicBezTo>
                    <a:pt x="86" y="1196"/>
                    <a:pt x="108" y="1180"/>
                    <a:pt x="113" y="1153"/>
                  </a:cubicBezTo>
                  <a:cubicBezTo>
                    <a:pt x="206" y="797"/>
                    <a:pt x="271" y="428"/>
                    <a:pt x="310" y="61"/>
                  </a:cubicBezTo>
                  <a:cubicBezTo>
                    <a:pt x="313" y="31"/>
                    <a:pt x="291" y="4"/>
                    <a:pt x="262" y="1"/>
                  </a:cubicBezTo>
                  <a:cubicBezTo>
                    <a:pt x="259" y="1"/>
                    <a:pt x="257" y="1"/>
                    <a:pt x="2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8"/>
            <p:cNvSpPr/>
            <p:nvPr/>
          </p:nvSpPr>
          <p:spPr>
            <a:xfrm>
              <a:off x="6963980" y="3214018"/>
              <a:ext cx="36066" cy="119330"/>
            </a:xfrm>
            <a:custGeom>
              <a:avLst/>
              <a:gdLst/>
              <a:ahLst/>
              <a:cxnLst/>
              <a:rect l="l" t="t" r="r" b="b"/>
              <a:pathLst>
                <a:path w="1228" h="4063" extrusionOk="0">
                  <a:moveTo>
                    <a:pt x="56" y="0"/>
                  </a:moveTo>
                  <a:cubicBezTo>
                    <a:pt x="55" y="0"/>
                    <a:pt x="53" y="0"/>
                    <a:pt x="51" y="1"/>
                  </a:cubicBezTo>
                  <a:cubicBezTo>
                    <a:pt x="21" y="3"/>
                    <a:pt x="0" y="30"/>
                    <a:pt x="3" y="60"/>
                  </a:cubicBezTo>
                  <a:cubicBezTo>
                    <a:pt x="151" y="1440"/>
                    <a:pt x="524" y="2776"/>
                    <a:pt x="1118" y="4031"/>
                  </a:cubicBezTo>
                  <a:cubicBezTo>
                    <a:pt x="1127" y="4052"/>
                    <a:pt x="1146" y="4062"/>
                    <a:pt x="1168" y="4062"/>
                  </a:cubicBezTo>
                  <a:cubicBezTo>
                    <a:pt x="1175" y="4062"/>
                    <a:pt x="1183" y="4061"/>
                    <a:pt x="1189" y="4056"/>
                  </a:cubicBezTo>
                  <a:cubicBezTo>
                    <a:pt x="1218" y="4044"/>
                    <a:pt x="1228" y="4009"/>
                    <a:pt x="1215" y="3982"/>
                  </a:cubicBezTo>
                  <a:cubicBezTo>
                    <a:pt x="628" y="2741"/>
                    <a:pt x="258" y="1416"/>
                    <a:pt x="111" y="49"/>
                  </a:cubicBezTo>
                  <a:cubicBezTo>
                    <a:pt x="108" y="22"/>
                    <a:pt x="83"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8"/>
            <p:cNvSpPr/>
            <p:nvPr/>
          </p:nvSpPr>
          <p:spPr>
            <a:xfrm>
              <a:off x="6983628" y="3258308"/>
              <a:ext cx="16183" cy="34598"/>
            </a:xfrm>
            <a:custGeom>
              <a:avLst/>
              <a:gdLst/>
              <a:ahLst/>
              <a:cxnLst/>
              <a:rect l="l" t="t" r="r" b="b"/>
              <a:pathLst>
                <a:path w="551" h="1178" extrusionOk="0">
                  <a:moveTo>
                    <a:pt x="62" y="1"/>
                  </a:moveTo>
                  <a:cubicBezTo>
                    <a:pt x="56" y="1"/>
                    <a:pt x="50" y="2"/>
                    <a:pt x="45" y="4"/>
                  </a:cubicBezTo>
                  <a:cubicBezTo>
                    <a:pt x="16" y="14"/>
                    <a:pt x="0" y="45"/>
                    <a:pt x="10" y="73"/>
                  </a:cubicBezTo>
                  <a:cubicBezTo>
                    <a:pt x="137" y="435"/>
                    <a:pt x="281" y="794"/>
                    <a:pt x="438" y="1146"/>
                  </a:cubicBezTo>
                  <a:cubicBezTo>
                    <a:pt x="446" y="1164"/>
                    <a:pt x="466" y="1177"/>
                    <a:pt x="487" y="1177"/>
                  </a:cubicBezTo>
                  <a:cubicBezTo>
                    <a:pt x="495" y="1177"/>
                    <a:pt x="503" y="1176"/>
                    <a:pt x="509" y="1174"/>
                  </a:cubicBezTo>
                  <a:cubicBezTo>
                    <a:pt x="537" y="1161"/>
                    <a:pt x="550" y="1129"/>
                    <a:pt x="537" y="1100"/>
                  </a:cubicBezTo>
                  <a:cubicBezTo>
                    <a:pt x="382" y="754"/>
                    <a:pt x="240" y="395"/>
                    <a:pt x="114" y="38"/>
                  </a:cubicBezTo>
                  <a:cubicBezTo>
                    <a:pt x="106" y="15"/>
                    <a:pt x="8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8"/>
            <p:cNvSpPr/>
            <p:nvPr/>
          </p:nvSpPr>
          <p:spPr>
            <a:xfrm>
              <a:off x="7005626" y="3241127"/>
              <a:ext cx="7343" cy="18562"/>
            </a:xfrm>
            <a:custGeom>
              <a:avLst/>
              <a:gdLst/>
              <a:ahLst/>
              <a:cxnLst/>
              <a:rect l="l" t="t" r="r" b="b"/>
              <a:pathLst>
                <a:path w="250" h="632" extrusionOk="0">
                  <a:moveTo>
                    <a:pt x="62" y="0"/>
                  </a:moveTo>
                  <a:cubicBezTo>
                    <a:pt x="58" y="0"/>
                    <a:pt x="53" y="1"/>
                    <a:pt x="49" y="2"/>
                  </a:cubicBezTo>
                  <a:cubicBezTo>
                    <a:pt x="18" y="9"/>
                    <a:pt x="0" y="39"/>
                    <a:pt x="8" y="67"/>
                  </a:cubicBezTo>
                  <a:lnTo>
                    <a:pt x="136" y="591"/>
                  </a:lnTo>
                  <a:cubicBezTo>
                    <a:pt x="143" y="616"/>
                    <a:pt x="164" y="631"/>
                    <a:pt x="188" y="631"/>
                  </a:cubicBezTo>
                  <a:lnTo>
                    <a:pt x="201" y="631"/>
                  </a:lnTo>
                  <a:cubicBezTo>
                    <a:pt x="231" y="624"/>
                    <a:pt x="250" y="596"/>
                    <a:pt x="243" y="566"/>
                  </a:cubicBezTo>
                  <a:lnTo>
                    <a:pt x="114" y="43"/>
                  </a:lnTo>
                  <a:cubicBezTo>
                    <a:pt x="108" y="17"/>
                    <a:pt x="8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8"/>
            <p:cNvSpPr/>
            <p:nvPr/>
          </p:nvSpPr>
          <p:spPr>
            <a:xfrm>
              <a:off x="6964508" y="3177864"/>
              <a:ext cx="3701" cy="13804"/>
            </a:xfrm>
            <a:custGeom>
              <a:avLst/>
              <a:gdLst/>
              <a:ahLst/>
              <a:cxnLst/>
              <a:rect l="l" t="t" r="r" b="b"/>
              <a:pathLst>
                <a:path w="126" h="470" extrusionOk="0">
                  <a:moveTo>
                    <a:pt x="57" y="1"/>
                  </a:moveTo>
                  <a:cubicBezTo>
                    <a:pt x="55" y="1"/>
                    <a:pt x="53" y="1"/>
                    <a:pt x="52" y="1"/>
                  </a:cubicBezTo>
                  <a:cubicBezTo>
                    <a:pt x="22" y="5"/>
                    <a:pt x="1" y="32"/>
                    <a:pt x="5" y="62"/>
                  </a:cubicBezTo>
                  <a:cubicBezTo>
                    <a:pt x="16" y="178"/>
                    <a:pt x="16" y="293"/>
                    <a:pt x="5" y="410"/>
                  </a:cubicBezTo>
                  <a:cubicBezTo>
                    <a:pt x="1" y="440"/>
                    <a:pt x="22" y="467"/>
                    <a:pt x="52" y="470"/>
                  </a:cubicBezTo>
                  <a:lnTo>
                    <a:pt x="58" y="470"/>
                  </a:lnTo>
                  <a:cubicBezTo>
                    <a:pt x="86" y="470"/>
                    <a:pt x="110" y="448"/>
                    <a:pt x="113" y="420"/>
                  </a:cubicBezTo>
                  <a:cubicBezTo>
                    <a:pt x="126" y="297"/>
                    <a:pt x="126" y="172"/>
                    <a:pt x="113" y="50"/>
                  </a:cubicBezTo>
                  <a:cubicBezTo>
                    <a:pt x="109" y="23"/>
                    <a:pt x="83"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8"/>
            <p:cNvSpPr/>
            <p:nvPr/>
          </p:nvSpPr>
          <p:spPr>
            <a:xfrm>
              <a:off x="6896634" y="3219922"/>
              <a:ext cx="40384" cy="32307"/>
            </a:xfrm>
            <a:custGeom>
              <a:avLst/>
              <a:gdLst/>
              <a:ahLst/>
              <a:cxnLst/>
              <a:rect l="l" t="t" r="r" b="b"/>
              <a:pathLst>
                <a:path w="1375" h="1100" extrusionOk="0">
                  <a:moveTo>
                    <a:pt x="61" y="1"/>
                  </a:moveTo>
                  <a:cubicBezTo>
                    <a:pt x="42" y="1"/>
                    <a:pt x="22" y="12"/>
                    <a:pt x="12" y="30"/>
                  </a:cubicBezTo>
                  <a:cubicBezTo>
                    <a:pt x="0" y="57"/>
                    <a:pt x="10" y="90"/>
                    <a:pt x="37" y="104"/>
                  </a:cubicBezTo>
                  <a:cubicBezTo>
                    <a:pt x="509" y="336"/>
                    <a:pt x="936" y="675"/>
                    <a:pt x="1272" y="1080"/>
                  </a:cubicBezTo>
                  <a:cubicBezTo>
                    <a:pt x="1283" y="1093"/>
                    <a:pt x="1299" y="1100"/>
                    <a:pt x="1315" y="1100"/>
                  </a:cubicBezTo>
                  <a:cubicBezTo>
                    <a:pt x="1327" y="1100"/>
                    <a:pt x="1340" y="1096"/>
                    <a:pt x="1347" y="1087"/>
                  </a:cubicBezTo>
                  <a:cubicBezTo>
                    <a:pt x="1370" y="1067"/>
                    <a:pt x="1374" y="1033"/>
                    <a:pt x="1355" y="1010"/>
                  </a:cubicBezTo>
                  <a:cubicBezTo>
                    <a:pt x="1008" y="596"/>
                    <a:pt x="568" y="247"/>
                    <a:pt x="84" y="6"/>
                  </a:cubicBezTo>
                  <a:cubicBezTo>
                    <a:pt x="77" y="2"/>
                    <a:pt x="69"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8"/>
            <p:cNvSpPr/>
            <p:nvPr/>
          </p:nvSpPr>
          <p:spPr>
            <a:xfrm>
              <a:off x="6899836" y="3242713"/>
              <a:ext cx="8282" cy="6608"/>
            </a:xfrm>
            <a:custGeom>
              <a:avLst/>
              <a:gdLst/>
              <a:ahLst/>
              <a:cxnLst/>
              <a:rect l="l" t="t" r="r" b="b"/>
              <a:pathLst>
                <a:path w="282" h="225" extrusionOk="0">
                  <a:moveTo>
                    <a:pt x="63" y="0"/>
                  </a:moveTo>
                  <a:cubicBezTo>
                    <a:pt x="45" y="0"/>
                    <a:pt x="28" y="8"/>
                    <a:pt x="17" y="23"/>
                  </a:cubicBezTo>
                  <a:cubicBezTo>
                    <a:pt x="1" y="49"/>
                    <a:pt x="7" y="83"/>
                    <a:pt x="31" y="100"/>
                  </a:cubicBezTo>
                  <a:lnTo>
                    <a:pt x="189" y="213"/>
                  </a:lnTo>
                  <a:cubicBezTo>
                    <a:pt x="200" y="220"/>
                    <a:pt x="212" y="224"/>
                    <a:pt x="222" y="224"/>
                  </a:cubicBezTo>
                  <a:cubicBezTo>
                    <a:pt x="240" y="224"/>
                    <a:pt x="256" y="214"/>
                    <a:pt x="266" y="198"/>
                  </a:cubicBezTo>
                  <a:cubicBezTo>
                    <a:pt x="281" y="173"/>
                    <a:pt x="277" y="140"/>
                    <a:pt x="251" y="122"/>
                  </a:cubicBezTo>
                  <a:lnTo>
                    <a:pt x="93" y="9"/>
                  </a:lnTo>
                  <a:cubicBezTo>
                    <a:pt x="84"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8"/>
            <p:cNvSpPr/>
            <p:nvPr/>
          </p:nvSpPr>
          <p:spPr>
            <a:xfrm>
              <a:off x="6824472" y="3288971"/>
              <a:ext cx="49312" cy="40560"/>
            </a:xfrm>
            <a:custGeom>
              <a:avLst/>
              <a:gdLst/>
              <a:ahLst/>
              <a:cxnLst/>
              <a:rect l="l" t="t" r="r" b="b"/>
              <a:pathLst>
                <a:path w="1679" h="1381" extrusionOk="0">
                  <a:moveTo>
                    <a:pt x="61" y="1"/>
                  </a:moveTo>
                  <a:cubicBezTo>
                    <a:pt x="48" y="1"/>
                    <a:pt x="35" y="5"/>
                    <a:pt x="25" y="13"/>
                  </a:cubicBezTo>
                  <a:cubicBezTo>
                    <a:pt x="2" y="35"/>
                    <a:pt x="1" y="69"/>
                    <a:pt x="19" y="92"/>
                  </a:cubicBezTo>
                  <a:cubicBezTo>
                    <a:pt x="466" y="610"/>
                    <a:pt x="995" y="1042"/>
                    <a:pt x="1590" y="1373"/>
                  </a:cubicBezTo>
                  <a:cubicBezTo>
                    <a:pt x="1598" y="1379"/>
                    <a:pt x="1607" y="1381"/>
                    <a:pt x="1617" y="1381"/>
                  </a:cubicBezTo>
                  <a:cubicBezTo>
                    <a:pt x="1635" y="1381"/>
                    <a:pt x="1654" y="1371"/>
                    <a:pt x="1664" y="1351"/>
                  </a:cubicBezTo>
                  <a:cubicBezTo>
                    <a:pt x="1678" y="1324"/>
                    <a:pt x="1670" y="1291"/>
                    <a:pt x="1643" y="1277"/>
                  </a:cubicBezTo>
                  <a:cubicBezTo>
                    <a:pt x="1059" y="949"/>
                    <a:pt x="542" y="526"/>
                    <a:pt x="102" y="19"/>
                  </a:cubicBezTo>
                  <a:cubicBezTo>
                    <a:pt x="91" y="7"/>
                    <a:pt x="7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8"/>
            <p:cNvSpPr/>
            <p:nvPr/>
          </p:nvSpPr>
          <p:spPr>
            <a:xfrm>
              <a:off x="6846940" y="3290557"/>
              <a:ext cx="17299" cy="14509"/>
            </a:xfrm>
            <a:custGeom>
              <a:avLst/>
              <a:gdLst/>
              <a:ahLst/>
              <a:cxnLst/>
              <a:rect l="l" t="t" r="r" b="b"/>
              <a:pathLst>
                <a:path w="589" h="494" extrusionOk="0">
                  <a:moveTo>
                    <a:pt x="62" y="0"/>
                  </a:moveTo>
                  <a:cubicBezTo>
                    <a:pt x="46" y="0"/>
                    <a:pt x="31" y="7"/>
                    <a:pt x="20" y="21"/>
                  </a:cubicBezTo>
                  <a:cubicBezTo>
                    <a:pt x="0" y="43"/>
                    <a:pt x="5" y="78"/>
                    <a:pt x="27" y="98"/>
                  </a:cubicBezTo>
                  <a:lnTo>
                    <a:pt x="492" y="482"/>
                  </a:lnTo>
                  <a:cubicBezTo>
                    <a:pt x="503" y="491"/>
                    <a:pt x="514" y="493"/>
                    <a:pt x="527" y="493"/>
                  </a:cubicBezTo>
                  <a:cubicBezTo>
                    <a:pt x="543" y="493"/>
                    <a:pt x="557" y="489"/>
                    <a:pt x="569" y="475"/>
                  </a:cubicBezTo>
                  <a:cubicBezTo>
                    <a:pt x="588" y="451"/>
                    <a:pt x="584" y="418"/>
                    <a:pt x="561" y="398"/>
                  </a:cubicBezTo>
                  <a:lnTo>
                    <a:pt x="97" y="14"/>
                  </a:lnTo>
                  <a:cubicBezTo>
                    <a:pt x="86" y="5"/>
                    <a:pt x="7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8"/>
            <p:cNvSpPr/>
            <p:nvPr/>
          </p:nvSpPr>
          <p:spPr>
            <a:xfrm>
              <a:off x="6885679" y="3290645"/>
              <a:ext cx="12982" cy="11249"/>
            </a:xfrm>
            <a:custGeom>
              <a:avLst/>
              <a:gdLst/>
              <a:ahLst/>
              <a:cxnLst/>
              <a:rect l="l" t="t" r="r" b="b"/>
              <a:pathLst>
                <a:path w="442" h="383" extrusionOk="0">
                  <a:moveTo>
                    <a:pt x="62" y="1"/>
                  </a:moveTo>
                  <a:cubicBezTo>
                    <a:pt x="46" y="1"/>
                    <a:pt x="31" y="7"/>
                    <a:pt x="20" y="19"/>
                  </a:cubicBezTo>
                  <a:cubicBezTo>
                    <a:pt x="0" y="42"/>
                    <a:pt x="3" y="76"/>
                    <a:pt x="26" y="96"/>
                  </a:cubicBezTo>
                  <a:lnTo>
                    <a:pt x="346" y="369"/>
                  </a:lnTo>
                  <a:cubicBezTo>
                    <a:pt x="356" y="379"/>
                    <a:pt x="369" y="382"/>
                    <a:pt x="382" y="382"/>
                  </a:cubicBezTo>
                  <a:cubicBezTo>
                    <a:pt x="397" y="382"/>
                    <a:pt x="412" y="377"/>
                    <a:pt x="423" y="365"/>
                  </a:cubicBezTo>
                  <a:cubicBezTo>
                    <a:pt x="442" y="341"/>
                    <a:pt x="440" y="308"/>
                    <a:pt x="417" y="288"/>
                  </a:cubicBezTo>
                  <a:lnTo>
                    <a:pt x="97" y="13"/>
                  </a:lnTo>
                  <a:cubicBezTo>
                    <a:pt x="87" y="5"/>
                    <a:pt x="74"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8"/>
            <p:cNvSpPr/>
            <p:nvPr/>
          </p:nvSpPr>
          <p:spPr>
            <a:xfrm>
              <a:off x="6831492" y="3434293"/>
              <a:ext cx="133134" cy="33276"/>
            </a:xfrm>
            <a:custGeom>
              <a:avLst/>
              <a:gdLst/>
              <a:ahLst/>
              <a:cxnLst/>
              <a:rect l="l" t="t" r="r" b="b"/>
              <a:pathLst>
                <a:path w="4533" h="1133" extrusionOk="0">
                  <a:moveTo>
                    <a:pt x="4469" y="1"/>
                  </a:moveTo>
                  <a:cubicBezTo>
                    <a:pt x="4461" y="1"/>
                    <a:pt x="4454" y="2"/>
                    <a:pt x="4447" y="6"/>
                  </a:cubicBezTo>
                  <a:cubicBezTo>
                    <a:pt x="3244" y="568"/>
                    <a:pt x="1807" y="901"/>
                    <a:pt x="55" y="1022"/>
                  </a:cubicBezTo>
                  <a:cubicBezTo>
                    <a:pt x="25" y="1024"/>
                    <a:pt x="1" y="1051"/>
                    <a:pt x="4" y="1081"/>
                  </a:cubicBezTo>
                  <a:cubicBezTo>
                    <a:pt x="5" y="1111"/>
                    <a:pt x="29" y="1132"/>
                    <a:pt x="58" y="1132"/>
                  </a:cubicBezTo>
                  <a:cubicBezTo>
                    <a:pt x="58" y="1132"/>
                    <a:pt x="61" y="1132"/>
                    <a:pt x="62" y="1131"/>
                  </a:cubicBezTo>
                  <a:cubicBezTo>
                    <a:pt x="1828" y="1010"/>
                    <a:pt x="3276" y="674"/>
                    <a:pt x="4493" y="105"/>
                  </a:cubicBezTo>
                  <a:cubicBezTo>
                    <a:pt x="4521" y="93"/>
                    <a:pt x="4532" y="60"/>
                    <a:pt x="4520" y="33"/>
                  </a:cubicBezTo>
                  <a:cubicBezTo>
                    <a:pt x="4510" y="13"/>
                    <a:pt x="4489" y="1"/>
                    <a:pt x="4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8"/>
            <p:cNvSpPr/>
            <p:nvPr/>
          </p:nvSpPr>
          <p:spPr>
            <a:xfrm>
              <a:off x="6877515" y="3431122"/>
              <a:ext cx="40266" cy="11719"/>
            </a:xfrm>
            <a:custGeom>
              <a:avLst/>
              <a:gdLst/>
              <a:ahLst/>
              <a:cxnLst/>
              <a:rect l="l" t="t" r="r" b="b"/>
              <a:pathLst>
                <a:path w="1371" h="399" extrusionOk="0">
                  <a:moveTo>
                    <a:pt x="1309" y="0"/>
                  </a:moveTo>
                  <a:cubicBezTo>
                    <a:pt x="1302" y="0"/>
                    <a:pt x="1296" y="1"/>
                    <a:pt x="1289" y="4"/>
                  </a:cubicBezTo>
                  <a:cubicBezTo>
                    <a:pt x="889" y="142"/>
                    <a:pt x="473" y="239"/>
                    <a:pt x="53" y="290"/>
                  </a:cubicBezTo>
                  <a:cubicBezTo>
                    <a:pt x="22" y="293"/>
                    <a:pt x="0" y="320"/>
                    <a:pt x="5" y="350"/>
                  </a:cubicBezTo>
                  <a:cubicBezTo>
                    <a:pt x="6" y="379"/>
                    <a:pt x="32" y="398"/>
                    <a:pt x="57" y="398"/>
                  </a:cubicBezTo>
                  <a:lnTo>
                    <a:pt x="64" y="398"/>
                  </a:lnTo>
                  <a:cubicBezTo>
                    <a:pt x="492" y="344"/>
                    <a:pt x="918" y="248"/>
                    <a:pt x="1325" y="107"/>
                  </a:cubicBezTo>
                  <a:cubicBezTo>
                    <a:pt x="1353" y="98"/>
                    <a:pt x="1370" y="65"/>
                    <a:pt x="1359" y="37"/>
                  </a:cubicBezTo>
                  <a:cubicBezTo>
                    <a:pt x="1352" y="15"/>
                    <a:pt x="1331" y="0"/>
                    <a:pt x="1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8"/>
            <p:cNvSpPr/>
            <p:nvPr/>
          </p:nvSpPr>
          <p:spPr>
            <a:xfrm>
              <a:off x="6879923" y="3404689"/>
              <a:ext cx="25376" cy="6285"/>
            </a:xfrm>
            <a:custGeom>
              <a:avLst/>
              <a:gdLst/>
              <a:ahLst/>
              <a:cxnLst/>
              <a:rect l="l" t="t" r="r" b="b"/>
              <a:pathLst>
                <a:path w="864" h="214" extrusionOk="0">
                  <a:moveTo>
                    <a:pt x="806" y="1"/>
                  </a:moveTo>
                  <a:cubicBezTo>
                    <a:pt x="803" y="1"/>
                    <a:pt x="801" y="1"/>
                    <a:pt x="798" y="1"/>
                  </a:cubicBezTo>
                  <a:lnTo>
                    <a:pt x="51" y="102"/>
                  </a:lnTo>
                  <a:cubicBezTo>
                    <a:pt x="22" y="108"/>
                    <a:pt x="1" y="135"/>
                    <a:pt x="4" y="165"/>
                  </a:cubicBezTo>
                  <a:cubicBezTo>
                    <a:pt x="8" y="193"/>
                    <a:pt x="31" y="213"/>
                    <a:pt x="58" y="213"/>
                  </a:cubicBezTo>
                  <a:cubicBezTo>
                    <a:pt x="61" y="213"/>
                    <a:pt x="64" y="213"/>
                    <a:pt x="66" y="210"/>
                  </a:cubicBezTo>
                  <a:lnTo>
                    <a:pt x="814" y="109"/>
                  </a:lnTo>
                  <a:cubicBezTo>
                    <a:pt x="844" y="104"/>
                    <a:pt x="864" y="78"/>
                    <a:pt x="861" y="47"/>
                  </a:cubicBezTo>
                  <a:cubicBezTo>
                    <a:pt x="856" y="21"/>
                    <a:pt x="832" y="1"/>
                    <a:pt x="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8"/>
            <p:cNvSpPr/>
            <p:nvPr/>
          </p:nvSpPr>
          <p:spPr>
            <a:xfrm>
              <a:off x="6923508" y="3570335"/>
              <a:ext cx="31162" cy="36713"/>
            </a:xfrm>
            <a:custGeom>
              <a:avLst/>
              <a:gdLst/>
              <a:ahLst/>
              <a:cxnLst/>
              <a:rect l="l" t="t" r="r" b="b"/>
              <a:pathLst>
                <a:path w="1061" h="1250" extrusionOk="0">
                  <a:moveTo>
                    <a:pt x="998" y="1"/>
                  </a:moveTo>
                  <a:cubicBezTo>
                    <a:pt x="980" y="1"/>
                    <a:pt x="962" y="10"/>
                    <a:pt x="952" y="28"/>
                  </a:cubicBezTo>
                  <a:cubicBezTo>
                    <a:pt x="696" y="444"/>
                    <a:pt x="384" y="822"/>
                    <a:pt x="27" y="1156"/>
                  </a:cubicBezTo>
                  <a:cubicBezTo>
                    <a:pt x="4" y="1176"/>
                    <a:pt x="1" y="1211"/>
                    <a:pt x="22" y="1232"/>
                  </a:cubicBezTo>
                  <a:cubicBezTo>
                    <a:pt x="35" y="1245"/>
                    <a:pt x="49" y="1250"/>
                    <a:pt x="64" y="1250"/>
                  </a:cubicBezTo>
                  <a:cubicBezTo>
                    <a:pt x="78" y="1250"/>
                    <a:pt x="91" y="1245"/>
                    <a:pt x="101" y="1234"/>
                  </a:cubicBezTo>
                  <a:cubicBezTo>
                    <a:pt x="465" y="896"/>
                    <a:pt x="783" y="508"/>
                    <a:pt x="1045" y="85"/>
                  </a:cubicBezTo>
                  <a:cubicBezTo>
                    <a:pt x="1060" y="59"/>
                    <a:pt x="1052" y="25"/>
                    <a:pt x="1026" y="9"/>
                  </a:cubicBezTo>
                  <a:cubicBezTo>
                    <a:pt x="1018" y="4"/>
                    <a:pt x="1008"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8"/>
            <p:cNvSpPr/>
            <p:nvPr/>
          </p:nvSpPr>
          <p:spPr>
            <a:xfrm>
              <a:off x="6919514" y="3558205"/>
              <a:ext cx="18033" cy="18856"/>
            </a:xfrm>
            <a:custGeom>
              <a:avLst/>
              <a:gdLst/>
              <a:ahLst/>
              <a:cxnLst/>
              <a:rect l="l" t="t" r="r" b="b"/>
              <a:pathLst>
                <a:path w="614" h="642" extrusionOk="0">
                  <a:moveTo>
                    <a:pt x="554" y="0"/>
                  </a:moveTo>
                  <a:cubicBezTo>
                    <a:pt x="536" y="0"/>
                    <a:pt x="519" y="8"/>
                    <a:pt x="507" y="23"/>
                  </a:cubicBezTo>
                  <a:cubicBezTo>
                    <a:pt x="372" y="219"/>
                    <a:pt x="211" y="394"/>
                    <a:pt x="27" y="545"/>
                  </a:cubicBezTo>
                  <a:cubicBezTo>
                    <a:pt x="4" y="563"/>
                    <a:pt x="0" y="599"/>
                    <a:pt x="20" y="622"/>
                  </a:cubicBezTo>
                  <a:cubicBezTo>
                    <a:pt x="30" y="634"/>
                    <a:pt x="47" y="641"/>
                    <a:pt x="63" y="641"/>
                  </a:cubicBezTo>
                  <a:cubicBezTo>
                    <a:pt x="76" y="641"/>
                    <a:pt x="87" y="637"/>
                    <a:pt x="98" y="629"/>
                  </a:cubicBezTo>
                  <a:cubicBezTo>
                    <a:pt x="289" y="472"/>
                    <a:pt x="457" y="288"/>
                    <a:pt x="598" y="86"/>
                  </a:cubicBezTo>
                  <a:cubicBezTo>
                    <a:pt x="614" y="60"/>
                    <a:pt x="610" y="26"/>
                    <a:pt x="584" y="9"/>
                  </a:cubicBezTo>
                  <a:cubicBezTo>
                    <a:pt x="575" y="3"/>
                    <a:pt x="564"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8"/>
            <p:cNvSpPr/>
            <p:nvPr/>
          </p:nvSpPr>
          <p:spPr>
            <a:xfrm>
              <a:off x="6923479" y="3527925"/>
              <a:ext cx="16036" cy="15919"/>
            </a:xfrm>
            <a:custGeom>
              <a:avLst/>
              <a:gdLst/>
              <a:ahLst/>
              <a:cxnLst/>
              <a:rect l="l" t="t" r="r" b="b"/>
              <a:pathLst>
                <a:path w="546" h="542" extrusionOk="0">
                  <a:moveTo>
                    <a:pt x="484" y="0"/>
                  </a:moveTo>
                  <a:cubicBezTo>
                    <a:pt x="470" y="0"/>
                    <a:pt x="457" y="6"/>
                    <a:pt x="446" y="16"/>
                  </a:cubicBezTo>
                  <a:lnTo>
                    <a:pt x="22" y="448"/>
                  </a:lnTo>
                  <a:cubicBezTo>
                    <a:pt x="0" y="471"/>
                    <a:pt x="0" y="505"/>
                    <a:pt x="22" y="526"/>
                  </a:cubicBezTo>
                  <a:cubicBezTo>
                    <a:pt x="33" y="536"/>
                    <a:pt x="47" y="542"/>
                    <a:pt x="62" y="542"/>
                  </a:cubicBezTo>
                  <a:cubicBezTo>
                    <a:pt x="76" y="542"/>
                    <a:pt x="90" y="535"/>
                    <a:pt x="100" y="526"/>
                  </a:cubicBezTo>
                  <a:lnTo>
                    <a:pt x="525" y="95"/>
                  </a:lnTo>
                  <a:cubicBezTo>
                    <a:pt x="546" y="72"/>
                    <a:pt x="546" y="38"/>
                    <a:pt x="525" y="16"/>
                  </a:cubicBezTo>
                  <a:cubicBezTo>
                    <a:pt x="512" y="6"/>
                    <a:pt x="498" y="0"/>
                    <a:pt x="4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8"/>
            <p:cNvSpPr/>
            <p:nvPr/>
          </p:nvSpPr>
          <p:spPr>
            <a:xfrm>
              <a:off x="6841243" y="3505281"/>
              <a:ext cx="28518" cy="29987"/>
            </a:xfrm>
            <a:custGeom>
              <a:avLst/>
              <a:gdLst/>
              <a:ahLst/>
              <a:cxnLst/>
              <a:rect l="l" t="t" r="r" b="b"/>
              <a:pathLst>
                <a:path w="971" h="1021" extrusionOk="0">
                  <a:moveTo>
                    <a:pt x="911" y="1"/>
                  </a:moveTo>
                  <a:cubicBezTo>
                    <a:pt x="898" y="1"/>
                    <a:pt x="885" y="5"/>
                    <a:pt x="875" y="14"/>
                  </a:cubicBezTo>
                  <a:cubicBezTo>
                    <a:pt x="549" y="279"/>
                    <a:pt x="260" y="588"/>
                    <a:pt x="18" y="934"/>
                  </a:cubicBezTo>
                  <a:cubicBezTo>
                    <a:pt x="1" y="958"/>
                    <a:pt x="5" y="992"/>
                    <a:pt x="31" y="1011"/>
                  </a:cubicBezTo>
                  <a:cubicBezTo>
                    <a:pt x="42" y="1018"/>
                    <a:pt x="52" y="1021"/>
                    <a:pt x="63" y="1021"/>
                  </a:cubicBezTo>
                  <a:cubicBezTo>
                    <a:pt x="79" y="1021"/>
                    <a:pt x="96" y="1014"/>
                    <a:pt x="107" y="997"/>
                  </a:cubicBezTo>
                  <a:cubicBezTo>
                    <a:pt x="344" y="659"/>
                    <a:pt x="626" y="357"/>
                    <a:pt x="943" y="97"/>
                  </a:cubicBezTo>
                  <a:cubicBezTo>
                    <a:pt x="968" y="79"/>
                    <a:pt x="970" y="44"/>
                    <a:pt x="951" y="20"/>
                  </a:cubicBezTo>
                  <a:cubicBezTo>
                    <a:pt x="941" y="7"/>
                    <a:pt x="926"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8"/>
            <p:cNvSpPr/>
            <p:nvPr/>
          </p:nvSpPr>
          <p:spPr>
            <a:xfrm>
              <a:off x="7067157" y="3482901"/>
              <a:ext cx="34950" cy="186059"/>
            </a:xfrm>
            <a:custGeom>
              <a:avLst/>
              <a:gdLst/>
              <a:ahLst/>
              <a:cxnLst/>
              <a:rect l="l" t="t" r="r" b="b"/>
              <a:pathLst>
                <a:path w="1190" h="6335" extrusionOk="0">
                  <a:moveTo>
                    <a:pt x="62" y="1"/>
                  </a:moveTo>
                  <a:cubicBezTo>
                    <a:pt x="56" y="1"/>
                    <a:pt x="49" y="2"/>
                    <a:pt x="43" y="4"/>
                  </a:cubicBezTo>
                  <a:cubicBezTo>
                    <a:pt x="15" y="14"/>
                    <a:pt x="0" y="45"/>
                    <a:pt x="12" y="74"/>
                  </a:cubicBezTo>
                  <a:cubicBezTo>
                    <a:pt x="429" y="1215"/>
                    <a:pt x="678" y="2424"/>
                    <a:pt x="919" y="3593"/>
                  </a:cubicBezTo>
                  <a:cubicBezTo>
                    <a:pt x="989" y="3932"/>
                    <a:pt x="1060" y="4279"/>
                    <a:pt x="1068" y="4625"/>
                  </a:cubicBezTo>
                  <a:cubicBezTo>
                    <a:pt x="1081" y="5115"/>
                    <a:pt x="967" y="5651"/>
                    <a:pt x="721" y="6260"/>
                  </a:cubicBezTo>
                  <a:cubicBezTo>
                    <a:pt x="711" y="6289"/>
                    <a:pt x="724" y="6320"/>
                    <a:pt x="752" y="6331"/>
                  </a:cubicBezTo>
                  <a:cubicBezTo>
                    <a:pt x="757" y="6333"/>
                    <a:pt x="764" y="6334"/>
                    <a:pt x="771" y="6334"/>
                  </a:cubicBezTo>
                  <a:cubicBezTo>
                    <a:pt x="792" y="6334"/>
                    <a:pt x="814" y="6320"/>
                    <a:pt x="823" y="6303"/>
                  </a:cubicBezTo>
                  <a:cubicBezTo>
                    <a:pt x="1074" y="5679"/>
                    <a:pt x="1189" y="5129"/>
                    <a:pt x="1180" y="4624"/>
                  </a:cubicBezTo>
                  <a:cubicBezTo>
                    <a:pt x="1170" y="4266"/>
                    <a:pt x="1097" y="3913"/>
                    <a:pt x="1027" y="3571"/>
                  </a:cubicBezTo>
                  <a:cubicBezTo>
                    <a:pt x="785" y="2399"/>
                    <a:pt x="536" y="1185"/>
                    <a:pt x="114" y="37"/>
                  </a:cubicBezTo>
                  <a:cubicBezTo>
                    <a:pt x="106" y="14"/>
                    <a:pt x="8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8"/>
            <p:cNvSpPr/>
            <p:nvPr/>
          </p:nvSpPr>
          <p:spPr>
            <a:xfrm>
              <a:off x="7064014" y="3536266"/>
              <a:ext cx="19942" cy="85290"/>
            </a:xfrm>
            <a:custGeom>
              <a:avLst/>
              <a:gdLst/>
              <a:ahLst/>
              <a:cxnLst/>
              <a:rect l="l" t="t" r="r" b="b"/>
              <a:pathLst>
                <a:path w="679" h="2904" extrusionOk="0">
                  <a:moveTo>
                    <a:pt x="65" y="1"/>
                  </a:moveTo>
                  <a:cubicBezTo>
                    <a:pt x="57" y="1"/>
                    <a:pt x="49" y="2"/>
                    <a:pt x="42" y="6"/>
                  </a:cubicBezTo>
                  <a:cubicBezTo>
                    <a:pt x="13" y="17"/>
                    <a:pt x="1" y="50"/>
                    <a:pt x="13" y="78"/>
                  </a:cubicBezTo>
                  <a:cubicBezTo>
                    <a:pt x="399" y="943"/>
                    <a:pt x="567" y="1900"/>
                    <a:pt x="499" y="2844"/>
                  </a:cubicBezTo>
                  <a:cubicBezTo>
                    <a:pt x="498" y="2875"/>
                    <a:pt x="520" y="2901"/>
                    <a:pt x="550" y="2904"/>
                  </a:cubicBezTo>
                  <a:lnTo>
                    <a:pt x="555" y="2904"/>
                  </a:lnTo>
                  <a:cubicBezTo>
                    <a:pt x="583" y="2904"/>
                    <a:pt x="606" y="2882"/>
                    <a:pt x="610" y="2854"/>
                  </a:cubicBezTo>
                  <a:cubicBezTo>
                    <a:pt x="678" y="1890"/>
                    <a:pt x="508" y="914"/>
                    <a:pt x="114" y="34"/>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8"/>
            <p:cNvSpPr/>
            <p:nvPr/>
          </p:nvSpPr>
          <p:spPr>
            <a:xfrm>
              <a:off x="7045158" y="3585843"/>
              <a:ext cx="5962" cy="24671"/>
            </a:xfrm>
            <a:custGeom>
              <a:avLst/>
              <a:gdLst/>
              <a:ahLst/>
              <a:cxnLst/>
              <a:rect l="l" t="t" r="r" b="b"/>
              <a:pathLst>
                <a:path w="203" h="840" extrusionOk="0">
                  <a:moveTo>
                    <a:pt x="57" y="1"/>
                  </a:moveTo>
                  <a:cubicBezTo>
                    <a:pt x="55" y="1"/>
                    <a:pt x="53" y="1"/>
                    <a:pt x="52" y="1"/>
                  </a:cubicBezTo>
                  <a:cubicBezTo>
                    <a:pt x="22" y="5"/>
                    <a:pt x="0" y="31"/>
                    <a:pt x="3" y="62"/>
                  </a:cubicBezTo>
                  <a:lnTo>
                    <a:pt x="91" y="791"/>
                  </a:lnTo>
                  <a:cubicBezTo>
                    <a:pt x="93" y="818"/>
                    <a:pt x="117" y="840"/>
                    <a:pt x="144" y="840"/>
                  </a:cubicBezTo>
                  <a:cubicBezTo>
                    <a:pt x="145" y="840"/>
                    <a:pt x="147" y="839"/>
                    <a:pt x="148" y="839"/>
                  </a:cubicBezTo>
                  <a:cubicBezTo>
                    <a:pt x="149" y="839"/>
                    <a:pt x="150" y="839"/>
                    <a:pt x="151" y="840"/>
                  </a:cubicBezTo>
                  <a:cubicBezTo>
                    <a:pt x="181" y="836"/>
                    <a:pt x="202" y="810"/>
                    <a:pt x="200" y="779"/>
                  </a:cubicBezTo>
                  <a:lnTo>
                    <a:pt x="113" y="49"/>
                  </a:lnTo>
                  <a:cubicBezTo>
                    <a:pt x="109" y="21"/>
                    <a:pt x="8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8"/>
            <p:cNvSpPr/>
            <p:nvPr/>
          </p:nvSpPr>
          <p:spPr>
            <a:xfrm>
              <a:off x="6986418" y="3467746"/>
              <a:ext cx="24935" cy="71516"/>
            </a:xfrm>
            <a:custGeom>
              <a:avLst/>
              <a:gdLst/>
              <a:ahLst/>
              <a:cxnLst/>
              <a:rect l="l" t="t" r="r" b="b"/>
              <a:pathLst>
                <a:path w="849" h="2435" extrusionOk="0">
                  <a:moveTo>
                    <a:pt x="785" y="1"/>
                  </a:moveTo>
                  <a:cubicBezTo>
                    <a:pt x="763" y="1"/>
                    <a:pt x="743" y="14"/>
                    <a:pt x="734" y="36"/>
                  </a:cubicBezTo>
                  <a:cubicBezTo>
                    <a:pt x="451" y="796"/>
                    <a:pt x="207" y="1581"/>
                    <a:pt x="8" y="2367"/>
                  </a:cubicBezTo>
                  <a:cubicBezTo>
                    <a:pt x="1" y="2394"/>
                    <a:pt x="19" y="2426"/>
                    <a:pt x="48" y="2433"/>
                  </a:cubicBezTo>
                  <a:cubicBezTo>
                    <a:pt x="52" y="2434"/>
                    <a:pt x="58" y="2434"/>
                    <a:pt x="62" y="2434"/>
                  </a:cubicBezTo>
                  <a:cubicBezTo>
                    <a:pt x="86" y="2434"/>
                    <a:pt x="108" y="2417"/>
                    <a:pt x="115" y="2396"/>
                  </a:cubicBezTo>
                  <a:cubicBezTo>
                    <a:pt x="314" y="1614"/>
                    <a:pt x="556" y="832"/>
                    <a:pt x="838" y="76"/>
                  </a:cubicBezTo>
                  <a:cubicBezTo>
                    <a:pt x="848" y="47"/>
                    <a:pt x="834" y="15"/>
                    <a:pt x="805" y="5"/>
                  </a:cubicBezTo>
                  <a:cubicBezTo>
                    <a:pt x="799" y="2"/>
                    <a:pt x="792"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8"/>
            <p:cNvSpPr/>
            <p:nvPr/>
          </p:nvSpPr>
          <p:spPr>
            <a:xfrm>
              <a:off x="7008798" y="3501140"/>
              <a:ext cx="6638" cy="13422"/>
            </a:xfrm>
            <a:custGeom>
              <a:avLst/>
              <a:gdLst/>
              <a:ahLst/>
              <a:cxnLst/>
              <a:rect l="l" t="t" r="r" b="b"/>
              <a:pathLst>
                <a:path w="226" h="457" extrusionOk="0">
                  <a:moveTo>
                    <a:pt x="167" y="0"/>
                  </a:moveTo>
                  <a:cubicBezTo>
                    <a:pt x="142" y="0"/>
                    <a:pt x="118" y="18"/>
                    <a:pt x="113" y="44"/>
                  </a:cubicBezTo>
                  <a:cubicBezTo>
                    <a:pt x="90" y="159"/>
                    <a:pt x="56" y="273"/>
                    <a:pt x="14" y="383"/>
                  </a:cubicBezTo>
                  <a:cubicBezTo>
                    <a:pt x="1" y="411"/>
                    <a:pt x="15" y="443"/>
                    <a:pt x="43" y="454"/>
                  </a:cubicBezTo>
                  <a:cubicBezTo>
                    <a:pt x="49" y="455"/>
                    <a:pt x="56" y="457"/>
                    <a:pt x="63" y="457"/>
                  </a:cubicBezTo>
                  <a:cubicBezTo>
                    <a:pt x="85" y="457"/>
                    <a:pt x="106" y="443"/>
                    <a:pt x="115" y="421"/>
                  </a:cubicBezTo>
                  <a:cubicBezTo>
                    <a:pt x="159" y="306"/>
                    <a:pt x="194" y="186"/>
                    <a:pt x="220" y="65"/>
                  </a:cubicBezTo>
                  <a:cubicBezTo>
                    <a:pt x="226" y="37"/>
                    <a:pt x="207" y="7"/>
                    <a:pt x="177" y="1"/>
                  </a:cubicBezTo>
                  <a:cubicBezTo>
                    <a:pt x="174" y="0"/>
                    <a:pt x="17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8"/>
            <p:cNvSpPr/>
            <p:nvPr/>
          </p:nvSpPr>
          <p:spPr>
            <a:xfrm>
              <a:off x="6993790" y="3622908"/>
              <a:ext cx="6168" cy="16682"/>
            </a:xfrm>
            <a:custGeom>
              <a:avLst/>
              <a:gdLst/>
              <a:ahLst/>
              <a:cxnLst/>
              <a:rect l="l" t="t" r="r" b="b"/>
              <a:pathLst>
                <a:path w="210" h="568" extrusionOk="0">
                  <a:moveTo>
                    <a:pt x="58" y="0"/>
                  </a:moveTo>
                  <a:cubicBezTo>
                    <a:pt x="55" y="0"/>
                    <a:pt x="52" y="0"/>
                    <a:pt x="49" y="1"/>
                  </a:cubicBezTo>
                  <a:cubicBezTo>
                    <a:pt x="20" y="6"/>
                    <a:pt x="0" y="35"/>
                    <a:pt x="6" y="65"/>
                  </a:cubicBezTo>
                  <a:lnTo>
                    <a:pt x="97" y="523"/>
                  </a:lnTo>
                  <a:cubicBezTo>
                    <a:pt x="103" y="549"/>
                    <a:pt x="126" y="568"/>
                    <a:pt x="150" y="568"/>
                  </a:cubicBezTo>
                  <a:cubicBezTo>
                    <a:pt x="154" y="568"/>
                    <a:pt x="157" y="568"/>
                    <a:pt x="161" y="566"/>
                  </a:cubicBezTo>
                  <a:cubicBezTo>
                    <a:pt x="190" y="560"/>
                    <a:pt x="210" y="532"/>
                    <a:pt x="204" y="502"/>
                  </a:cubicBezTo>
                  <a:lnTo>
                    <a:pt x="113" y="43"/>
                  </a:lnTo>
                  <a:cubicBezTo>
                    <a:pt x="108" y="17"/>
                    <a:pt x="8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8"/>
            <p:cNvSpPr/>
            <p:nvPr/>
          </p:nvSpPr>
          <p:spPr>
            <a:xfrm>
              <a:off x="7198206" y="3488129"/>
              <a:ext cx="51074" cy="47109"/>
            </a:xfrm>
            <a:custGeom>
              <a:avLst/>
              <a:gdLst/>
              <a:ahLst/>
              <a:cxnLst/>
              <a:rect l="l" t="t" r="r" b="b"/>
              <a:pathLst>
                <a:path w="1739" h="1604" extrusionOk="0">
                  <a:moveTo>
                    <a:pt x="62" y="1"/>
                  </a:moveTo>
                  <a:cubicBezTo>
                    <a:pt x="44" y="1"/>
                    <a:pt x="26" y="10"/>
                    <a:pt x="16" y="28"/>
                  </a:cubicBezTo>
                  <a:cubicBezTo>
                    <a:pt x="0" y="54"/>
                    <a:pt x="9" y="87"/>
                    <a:pt x="36" y="102"/>
                  </a:cubicBezTo>
                  <a:cubicBezTo>
                    <a:pt x="665" y="470"/>
                    <a:pt x="1218" y="980"/>
                    <a:pt x="1632" y="1581"/>
                  </a:cubicBezTo>
                  <a:cubicBezTo>
                    <a:pt x="1642" y="1595"/>
                    <a:pt x="1659" y="1603"/>
                    <a:pt x="1676" y="1603"/>
                  </a:cubicBezTo>
                  <a:cubicBezTo>
                    <a:pt x="1688" y="1603"/>
                    <a:pt x="1699" y="1602"/>
                    <a:pt x="1706" y="1595"/>
                  </a:cubicBezTo>
                  <a:cubicBezTo>
                    <a:pt x="1732" y="1576"/>
                    <a:pt x="1739" y="1542"/>
                    <a:pt x="1720" y="1518"/>
                  </a:cubicBezTo>
                  <a:cubicBezTo>
                    <a:pt x="1299" y="906"/>
                    <a:pt x="735" y="384"/>
                    <a:pt x="90" y="8"/>
                  </a:cubicBezTo>
                  <a:cubicBezTo>
                    <a:pt x="81" y="3"/>
                    <a:pt x="72"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8"/>
            <p:cNvSpPr/>
            <p:nvPr/>
          </p:nvSpPr>
          <p:spPr>
            <a:xfrm>
              <a:off x="7205431" y="3520729"/>
              <a:ext cx="12570" cy="12335"/>
            </a:xfrm>
            <a:custGeom>
              <a:avLst/>
              <a:gdLst/>
              <a:ahLst/>
              <a:cxnLst/>
              <a:rect l="l" t="t" r="r" b="b"/>
              <a:pathLst>
                <a:path w="428" h="420" extrusionOk="0">
                  <a:moveTo>
                    <a:pt x="61" y="0"/>
                  </a:moveTo>
                  <a:cubicBezTo>
                    <a:pt x="47" y="0"/>
                    <a:pt x="33" y="6"/>
                    <a:pt x="22" y="16"/>
                  </a:cubicBezTo>
                  <a:cubicBezTo>
                    <a:pt x="0" y="38"/>
                    <a:pt x="0" y="73"/>
                    <a:pt x="22" y="95"/>
                  </a:cubicBezTo>
                  <a:lnTo>
                    <a:pt x="328" y="404"/>
                  </a:lnTo>
                  <a:cubicBezTo>
                    <a:pt x="339" y="415"/>
                    <a:pt x="354" y="419"/>
                    <a:pt x="368" y="419"/>
                  </a:cubicBezTo>
                  <a:cubicBezTo>
                    <a:pt x="382" y="419"/>
                    <a:pt x="396" y="415"/>
                    <a:pt x="406" y="404"/>
                  </a:cubicBezTo>
                  <a:cubicBezTo>
                    <a:pt x="428" y="382"/>
                    <a:pt x="428" y="347"/>
                    <a:pt x="406" y="325"/>
                  </a:cubicBezTo>
                  <a:lnTo>
                    <a:pt x="100" y="16"/>
                  </a:lnTo>
                  <a:cubicBezTo>
                    <a:pt x="89" y="6"/>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8"/>
            <p:cNvSpPr/>
            <p:nvPr/>
          </p:nvSpPr>
          <p:spPr>
            <a:xfrm>
              <a:off x="7136323" y="3573830"/>
              <a:ext cx="43321" cy="33335"/>
            </a:xfrm>
            <a:custGeom>
              <a:avLst/>
              <a:gdLst/>
              <a:ahLst/>
              <a:cxnLst/>
              <a:rect l="l" t="t" r="r" b="b"/>
              <a:pathLst>
                <a:path w="1475" h="1135" extrusionOk="0">
                  <a:moveTo>
                    <a:pt x="60" y="1"/>
                  </a:moveTo>
                  <a:cubicBezTo>
                    <a:pt x="46" y="1"/>
                    <a:pt x="31" y="6"/>
                    <a:pt x="21" y="17"/>
                  </a:cubicBezTo>
                  <a:cubicBezTo>
                    <a:pt x="1" y="40"/>
                    <a:pt x="1" y="74"/>
                    <a:pt x="22" y="95"/>
                  </a:cubicBezTo>
                  <a:cubicBezTo>
                    <a:pt x="431" y="494"/>
                    <a:pt x="889" y="841"/>
                    <a:pt x="1384" y="1128"/>
                  </a:cubicBezTo>
                  <a:cubicBezTo>
                    <a:pt x="1391" y="1133"/>
                    <a:pt x="1402" y="1135"/>
                    <a:pt x="1411" y="1135"/>
                  </a:cubicBezTo>
                  <a:cubicBezTo>
                    <a:pt x="1428" y="1135"/>
                    <a:pt x="1448" y="1126"/>
                    <a:pt x="1459" y="1106"/>
                  </a:cubicBezTo>
                  <a:cubicBezTo>
                    <a:pt x="1475" y="1079"/>
                    <a:pt x="1466" y="1048"/>
                    <a:pt x="1439" y="1031"/>
                  </a:cubicBezTo>
                  <a:cubicBezTo>
                    <a:pt x="954" y="750"/>
                    <a:pt x="501" y="409"/>
                    <a:pt x="99" y="17"/>
                  </a:cubicBezTo>
                  <a:cubicBezTo>
                    <a:pt x="88" y="6"/>
                    <a:pt x="74"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8"/>
            <p:cNvSpPr/>
            <p:nvPr/>
          </p:nvSpPr>
          <p:spPr>
            <a:xfrm>
              <a:off x="7111946" y="3524518"/>
              <a:ext cx="50634" cy="49665"/>
            </a:xfrm>
            <a:custGeom>
              <a:avLst/>
              <a:gdLst/>
              <a:ahLst/>
              <a:cxnLst/>
              <a:rect l="l" t="t" r="r" b="b"/>
              <a:pathLst>
                <a:path w="1724" h="1691" extrusionOk="0">
                  <a:moveTo>
                    <a:pt x="63" y="1"/>
                  </a:moveTo>
                  <a:cubicBezTo>
                    <a:pt x="50" y="1"/>
                    <a:pt x="38" y="5"/>
                    <a:pt x="28" y="14"/>
                  </a:cubicBezTo>
                  <a:cubicBezTo>
                    <a:pt x="5" y="33"/>
                    <a:pt x="1" y="67"/>
                    <a:pt x="21" y="90"/>
                  </a:cubicBezTo>
                  <a:cubicBezTo>
                    <a:pt x="498" y="673"/>
                    <a:pt x="1039" y="1207"/>
                    <a:pt x="1628" y="1677"/>
                  </a:cubicBezTo>
                  <a:cubicBezTo>
                    <a:pt x="1637" y="1687"/>
                    <a:pt x="1650" y="1690"/>
                    <a:pt x="1663" y="1690"/>
                  </a:cubicBezTo>
                  <a:cubicBezTo>
                    <a:pt x="1678" y="1690"/>
                    <a:pt x="1694" y="1683"/>
                    <a:pt x="1705" y="1667"/>
                  </a:cubicBezTo>
                  <a:cubicBezTo>
                    <a:pt x="1724" y="1645"/>
                    <a:pt x="1719" y="1610"/>
                    <a:pt x="1695" y="1591"/>
                  </a:cubicBezTo>
                  <a:cubicBezTo>
                    <a:pt x="1111" y="1126"/>
                    <a:pt x="577" y="598"/>
                    <a:pt x="105" y="21"/>
                  </a:cubicBezTo>
                  <a:cubicBezTo>
                    <a:pt x="94" y="8"/>
                    <a:pt x="79"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8"/>
            <p:cNvSpPr/>
            <p:nvPr/>
          </p:nvSpPr>
          <p:spPr>
            <a:xfrm>
              <a:off x="7126308" y="3510509"/>
              <a:ext cx="10309" cy="9457"/>
            </a:xfrm>
            <a:custGeom>
              <a:avLst/>
              <a:gdLst/>
              <a:ahLst/>
              <a:cxnLst/>
              <a:rect l="l" t="t" r="r" b="b"/>
              <a:pathLst>
                <a:path w="351" h="322" extrusionOk="0">
                  <a:moveTo>
                    <a:pt x="59" y="1"/>
                  </a:moveTo>
                  <a:cubicBezTo>
                    <a:pt x="45" y="1"/>
                    <a:pt x="31" y="6"/>
                    <a:pt x="20" y="18"/>
                  </a:cubicBezTo>
                  <a:cubicBezTo>
                    <a:pt x="0" y="40"/>
                    <a:pt x="0" y="75"/>
                    <a:pt x="23" y="95"/>
                  </a:cubicBezTo>
                  <a:lnTo>
                    <a:pt x="255" y="307"/>
                  </a:lnTo>
                  <a:cubicBezTo>
                    <a:pt x="265" y="316"/>
                    <a:pt x="279" y="322"/>
                    <a:pt x="292" y="322"/>
                  </a:cubicBezTo>
                  <a:cubicBezTo>
                    <a:pt x="306" y="322"/>
                    <a:pt x="320" y="316"/>
                    <a:pt x="330" y="303"/>
                  </a:cubicBezTo>
                  <a:cubicBezTo>
                    <a:pt x="350" y="282"/>
                    <a:pt x="350" y="246"/>
                    <a:pt x="328" y="228"/>
                  </a:cubicBezTo>
                  <a:lnTo>
                    <a:pt x="95" y="15"/>
                  </a:lnTo>
                  <a:cubicBezTo>
                    <a:pt x="85" y="6"/>
                    <a:pt x="72"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8"/>
            <p:cNvSpPr/>
            <p:nvPr/>
          </p:nvSpPr>
          <p:spPr>
            <a:xfrm>
              <a:off x="7112739" y="3431356"/>
              <a:ext cx="180626" cy="21646"/>
            </a:xfrm>
            <a:custGeom>
              <a:avLst/>
              <a:gdLst/>
              <a:ahLst/>
              <a:cxnLst/>
              <a:rect l="l" t="t" r="r" b="b"/>
              <a:pathLst>
                <a:path w="6150" h="737" extrusionOk="0">
                  <a:moveTo>
                    <a:pt x="6087" y="1"/>
                  </a:moveTo>
                  <a:cubicBezTo>
                    <a:pt x="6078" y="1"/>
                    <a:pt x="6069" y="3"/>
                    <a:pt x="6060" y="7"/>
                  </a:cubicBezTo>
                  <a:cubicBezTo>
                    <a:pt x="5810" y="143"/>
                    <a:pt x="5548" y="255"/>
                    <a:pt x="5278" y="343"/>
                  </a:cubicBezTo>
                  <a:cubicBezTo>
                    <a:pt x="4716" y="531"/>
                    <a:pt x="4079" y="625"/>
                    <a:pt x="3378" y="625"/>
                  </a:cubicBezTo>
                  <a:cubicBezTo>
                    <a:pt x="3151" y="625"/>
                    <a:pt x="2918" y="615"/>
                    <a:pt x="2678" y="596"/>
                  </a:cubicBezTo>
                  <a:cubicBezTo>
                    <a:pt x="1801" y="524"/>
                    <a:pt x="923" y="329"/>
                    <a:pt x="73" y="143"/>
                  </a:cubicBezTo>
                  <a:cubicBezTo>
                    <a:pt x="69" y="142"/>
                    <a:pt x="65" y="141"/>
                    <a:pt x="60" y="141"/>
                  </a:cubicBezTo>
                  <a:cubicBezTo>
                    <a:pt x="36" y="141"/>
                    <a:pt x="14" y="158"/>
                    <a:pt x="8" y="184"/>
                  </a:cubicBezTo>
                  <a:cubicBezTo>
                    <a:pt x="1" y="214"/>
                    <a:pt x="19" y="242"/>
                    <a:pt x="49" y="250"/>
                  </a:cubicBezTo>
                  <a:cubicBezTo>
                    <a:pt x="902" y="439"/>
                    <a:pt x="1782" y="633"/>
                    <a:pt x="2668" y="705"/>
                  </a:cubicBezTo>
                  <a:cubicBezTo>
                    <a:pt x="2912" y="725"/>
                    <a:pt x="3148" y="737"/>
                    <a:pt x="3380" y="737"/>
                  </a:cubicBezTo>
                  <a:cubicBezTo>
                    <a:pt x="4089" y="737"/>
                    <a:pt x="4737" y="640"/>
                    <a:pt x="5313" y="449"/>
                  </a:cubicBezTo>
                  <a:cubicBezTo>
                    <a:pt x="5587" y="358"/>
                    <a:pt x="5855" y="242"/>
                    <a:pt x="6112" y="106"/>
                  </a:cubicBezTo>
                  <a:cubicBezTo>
                    <a:pt x="6139" y="91"/>
                    <a:pt x="6150" y="57"/>
                    <a:pt x="6136" y="30"/>
                  </a:cubicBezTo>
                  <a:cubicBezTo>
                    <a:pt x="6126" y="11"/>
                    <a:pt x="6107" y="1"/>
                    <a:pt x="60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8"/>
            <p:cNvSpPr/>
            <p:nvPr/>
          </p:nvSpPr>
          <p:spPr>
            <a:xfrm>
              <a:off x="7167661" y="3424366"/>
              <a:ext cx="54393" cy="8400"/>
            </a:xfrm>
            <a:custGeom>
              <a:avLst/>
              <a:gdLst/>
              <a:ahLst/>
              <a:cxnLst/>
              <a:rect l="l" t="t" r="r" b="b"/>
              <a:pathLst>
                <a:path w="1852" h="286" extrusionOk="0">
                  <a:moveTo>
                    <a:pt x="61" y="0"/>
                  </a:moveTo>
                  <a:cubicBezTo>
                    <a:pt x="36" y="0"/>
                    <a:pt x="14" y="17"/>
                    <a:pt x="8" y="42"/>
                  </a:cubicBezTo>
                  <a:cubicBezTo>
                    <a:pt x="1" y="72"/>
                    <a:pt x="18" y="102"/>
                    <a:pt x="46" y="109"/>
                  </a:cubicBezTo>
                  <a:cubicBezTo>
                    <a:pt x="502" y="227"/>
                    <a:pt x="969" y="285"/>
                    <a:pt x="1439" y="285"/>
                  </a:cubicBezTo>
                  <a:cubicBezTo>
                    <a:pt x="1557" y="285"/>
                    <a:pt x="1677" y="281"/>
                    <a:pt x="1798" y="274"/>
                  </a:cubicBezTo>
                  <a:cubicBezTo>
                    <a:pt x="1828" y="272"/>
                    <a:pt x="1852" y="245"/>
                    <a:pt x="1849" y="215"/>
                  </a:cubicBezTo>
                  <a:cubicBezTo>
                    <a:pt x="1848" y="188"/>
                    <a:pt x="1828" y="163"/>
                    <a:pt x="1799" y="163"/>
                  </a:cubicBezTo>
                  <a:cubicBezTo>
                    <a:pt x="1796" y="163"/>
                    <a:pt x="1794" y="164"/>
                    <a:pt x="1791" y="164"/>
                  </a:cubicBezTo>
                  <a:cubicBezTo>
                    <a:pt x="1676" y="171"/>
                    <a:pt x="1561" y="175"/>
                    <a:pt x="1447" y="175"/>
                  </a:cubicBezTo>
                  <a:cubicBezTo>
                    <a:pt x="984" y="175"/>
                    <a:pt x="523" y="117"/>
                    <a:pt x="73" y="2"/>
                  </a:cubicBezTo>
                  <a:cubicBezTo>
                    <a:pt x="69" y="1"/>
                    <a:pt x="6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8"/>
            <p:cNvSpPr/>
            <p:nvPr/>
          </p:nvSpPr>
          <p:spPr>
            <a:xfrm>
              <a:off x="7096380" y="3346183"/>
              <a:ext cx="107993" cy="30369"/>
            </a:xfrm>
            <a:custGeom>
              <a:avLst/>
              <a:gdLst/>
              <a:ahLst/>
              <a:cxnLst/>
              <a:rect l="l" t="t" r="r" b="b"/>
              <a:pathLst>
                <a:path w="3677" h="1034" extrusionOk="0">
                  <a:moveTo>
                    <a:pt x="3618" y="1"/>
                  </a:moveTo>
                  <a:cubicBezTo>
                    <a:pt x="2385" y="59"/>
                    <a:pt x="1147" y="381"/>
                    <a:pt x="39" y="931"/>
                  </a:cubicBezTo>
                  <a:cubicBezTo>
                    <a:pt x="14" y="942"/>
                    <a:pt x="1" y="976"/>
                    <a:pt x="15" y="1003"/>
                  </a:cubicBezTo>
                  <a:cubicBezTo>
                    <a:pt x="25" y="1022"/>
                    <a:pt x="45" y="1033"/>
                    <a:pt x="65" y="1033"/>
                  </a:cubicBezTo>
                  <a:cubicBezTo>
                    <a:pt x="73" y="1033"/>
                    <a:pt x="81" y="1030"/>
                    <a:pt x="89" y="1026"/>
                  </a:cubicBezTo>
                  <a:cubicBezTo>
                    <a:pt x="1183" y="484"/>
                    <a:pt x="2403" y="166"/>
                    <a:pt x="3624" y="109"/>
                  </a:cubicBezTo>
                  <a:cubicBezTo>
                    <a:pt x="3654" y="108"/>
                    <a:pt x="3676" y="82"/>
                    <a:pt x="3675" y="52"/>
                  </a:cubicBezTo>
                  <a:cubicBezTo>
                    <a:pt x="3674" y="22"/>
                    <a:pt x="3648" y="2"/>
                    <a:pt x="3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8"/>
            <p:cNvSpPr/>
            <p:nvPr/>
          </p:nvSpPr>
          <p:spPr>
            <a:xfrm>
              <a:off x="7125045" y="3367741"/>
              <a:ext cx="21352" cy="10191"/>
            </a:xfrm>
            <a:custGeom>
              <a:avLst/>
              <a:gdLst/>
              <a:ahLst/>
              <a:cxnLst/>
              <a:rect l="l" t="t" r="r" b="b"/>
              <a:pathLst>
                <a:path w="727" h="347" extrusionOk="0">
                  <a:moveTo>
                    <a:pt x="664" y="1"/>
                  </a:moveTo>
                  <a:cubicBezTo>
                    <a:pt x="659" y="1"/>
                    <a:pt x="654" y="1"/>
                    <a:pt x="648" y="3"/>
                  </a:cubicBezTo>
                  <a:cubicBezTo>
                    <a:pt x="442" y="71"/>
                    <a:pt x="237" y="150"/>
                    <a:pt x="39" y="241"/>
                  </a:cubicBezTo>
                  <a:cubicBezTo>
                    <a:pt x="13" y="254"/>
                    <a:pt x="0" y="285"/>
                    <a:pt x="13" y="314"/>
                  </a:cubicBezTo>
                  <a:cubicBezTo>
                    <a:pt x="22" y="333"/>
                    <a:pt x="42" y="346"/>
                    <a:pt x="63" y="346"/>
                  </a:cubicBezTo>
                  <a:cubicBezTo>
                    <a:pt x="70" y="346"/>
                    <a:pt x="77" y="346"/>
                    <a:pt x="84" y="342"/>
                  </a:cubicBezTo>
                  <a:cubicBezTo>
                    <a:pt x="279" y="252"/>
                    <a:pt x="480" y="174"/>
                    <a:pt x="682" y="108"/>
                  </a:cubicBezTo>
                  <a:cubicBezTo>
                    <a:pt x="710" y="100"/>
                    <a:pt x="727" y="69"/>
                    <a:pt x="718" y="39"/>
                  </a:cubicBezTo>
                  <a:cubicBezTo>
                    <a:pt x="710" y="15"/>
                    <a:pt x="688"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8"/>
            <p:cNvSpPr/>
            <p:nvPr/>
          </p:nvSpPr>
          <p:spPr>
            <a:xfrm>
              <a:off x="7128129" y="3392529"/>
              <a:ext cx="14509" cy="6814"/>
            </a:xfrm>
            <a:custGeom>
              <a:avLst/>
              <a:gdLst/>
              <a:ahLst/>
              <a:cxnLst/>
              <a:rect l="l" t="t" r="r" b="b"/>
              <a:pathLst>
                <a:path w="494" h="232" extrusionOk="0">
                  <a:moveTo>
                    <a:pt x="433" y="1"/>
                  </a:moveTo>
                  <a:cubicBezTo>
                    <a:pt x="427" y="1"/>
                    <a:pt x="421" y="2"/>
                    <a:pt x="415" y="4"/>
                  </a:cubicBezTo>
                  <a:lnTo>
                    <a:pt x="45" y="125"/>
                  </a:lnTo>
                  <a:cubicBezTo>
                    <a:pt x="16" y="136"/>
                    <a:pt x="1" y="166"/>
                    <a:pt x="9" y="194"/>
                  </a:cubicBezTo>
                  <a:cubicBezTo>
                    <a:pt x="16" y="217"/>
                    <a:pt x="38" y="231"/>
                    <a:pt x="61" y="231"/>
                  </a:cubicBezTo>
                  <a:cubicBezTo>
                    <a:pt x="66" y="231"/>
                    <a:pt x="72" y="231"/>
                    <a:pt x="79" y="230"/>
                  </a:cubicBezTo>
                  <a:lnTo>
                    <a:pt x="449" y="109"/>
                  </a:lnTo>
                  <a:cubicBezTo>
                    <a:pt x="478" y="98"/>
                    <a:pt x="493" y="68"/>
                    <a:pt x="485" y="39"/>
                  </a:cubicBezTo>
                  <a:cubicBezTo>
                    <a:pt x="477" y="15"/>
                    <a:pt x="455" y="1"/>
                    <a:pt x="4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8"/>
            <p:cNvSpPr/>
            <p:nvPr/>
          </p:nvSpPr>
          <p:spPr>
            <a:xfrm>
              <a:off x="7000487" y="3397669"/>
              <a:ext cx="41382" cy="42675"/>
            </a:xfrm>
            <a:custGeom>
              <a:avLst/>
              <a:gdLst/>
              <a:ahLst/>
              <a:cxnLst/>
              <a:rect l="l" t="t" r="r" b="b"/>
              <a:pathLst>
                <a:path w="1409" h="1453" extrusionOk="0">
                  <a:moveTo>
                    <a:pt x="167" y="1"/>
                  </a:moveTo>
                  <a:cubicBezTo>
                    <a:pt x="149" y="1"/>
                    <a:pt x="130" y="10"/>
                    <a:pt x="120" y="28"/>
                  </a:cubicBezTo>
                  <a:cubicBezTo>
                    <a:pt x="26" y="183"/>
                    <a:pt x="0" y="385"/>
                    <a:pt x="47" y="582"/>
                  </a:cubicBezTo>
                  <a:cubicBezTo>
                    <a:pt x="86" y="747"/>
                    <a:pt x="175" y="911"/>
                    <a:pt x="312" y="1065"/>
                  </a:cubicBezTo>
                  <a:cubicBezTo>
                    <a:pt x="455" y="1224"/>
                    <a:pt x="613" y="1337"/>
                    <a:pt x="784" y="1399"/>
                  </a:cubicBezTo>
                  <a:cubicBezTo>
                    <a:pt x="882" y="1435"/>
                    <a:pt x="983" y="1452"/>
                    <a:pt x="1083" y="1452"/>
                  </a:cubicBezTo>
                  <a:cubicBezTo>
                    <a:pt x="1181" y="1452"/>
                    <a:pt x="1279" y="1435"/>
                    <a:pt x="1367" y="1398"/>
                  </a:cubicBezTo>
                  <a:cubicBezTo>
                    <a:pt x="1396" y="1388"/>
                    <a:pt x="1409" y="1355"/>
                    <a:pt x="1397" y="1327"/>
                  </a:cubicBezTo>
                  <a:cubicBezTo>
                    <a:pt x="1390" y="1305"/>
                    <a:pt x="1369" y="1293"/>
                    <a:pt x="1347" y="1293"/>
                  </a:cubicBezTo>
                  <a:cubicBezTo>
                    <a:pt x="1340" y="1293"/>
                    <a:pt x="1333" y="1294"/>
                    <a:pt x="1326" y="1297"/>
                  </a:cubicBezTo>
                  <a:cubicBezTo>
                    <a:pt x="1252" y="1327"/>
                    <a:pt x="1169" y="1343"/>
                    <a:pt x="1084" y="1343"/>
                  </a:cubicBezTo>
                  <a:cubicBezTo>
                    <a:pt x="998" y="1343"/>
                    <a:pt x="909" y="1327"/>
                    <a:pt x="823" y="1295"/>
                  </a:cubicBezTo>
                  <a:cubicBezTo>
                    <a:pt x="671" y="1240"/>
                    <a:pt x="524" y="1134"/>
                    <a:pt x="396" y="991"/>
                  </a:cubicBezTo>
                  <a:cubicBezTo>
                    <a:pt x="271" y="850"/>
                    <a:pt x="190" y="704"/>
                    <a:pt x="154" y="555"/>
                  </a:cubicBezTo>
                  <a:cubicBezTo>
                    <a:pt x="114" y="385"/>
                    <a:pt x="136" y="214"/>
                    <a:pt x="214" y="83"/>
                  </a:cubicBezTo>
                  <a:cubicBezTo>
                    <a:pt x="228" y="58"/>
                    <a:pt x="221" y="24"/>
                    <a:pt x="194" y="8"/>
                  </a:cubicBezTo>
                  <a:cubicBezTo>
                    <a:pt x="186" y="3"/>
                    <a:pt x="177"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8"/>
            <p:cNvSpPr/>
            <p:nvPr/>
          </p:nvSpPr>
          <p:spPr>
            <a:xfrm>
              <a:off x="7013821" y="3333364"/>
              <a:ext cx="13422" cy="17886"/>
            </a:xfrm>
            <a:custGeom>
              <a:avLst/>
              <a:gdLst/>
              <a:ahLst/>
              <a:cxnLst/>
              <a:rect l="l" t="t" r="r" b="b"/>
              <a:pathLst>
                <a:path w="457" h="609" extrusionOk="0">
                  <a:moveTo>
                    <a:pt x="86" y="0"/>
                  </a:moveTo>
                  <a:cubicBezTo>
                    <a:pt x="63" y="0"/>
                    <a:pt x="40" y="15"/>
                    <a:pt x="33" y="39"/>
                  </a:cubicBezTo>
                  <a:cubicBezTo>
                    <a:pt x="1" y="148"/>
                    <a:pt x="29" y="278"/>
                    <a:pt x="112" y="385"/>
                  </a:cubicBezTo>
                  <a:cubicBezTo>
                    <a:pt x="179" y="476"/>
                    <a:pt x="270" y="537"/>
                    <a:pt x="364" y="600"/>
                  </a:cubicBezTo>
                  <a:cubicBezTo>
                    <a:pt x="372" y="606"/>
                    <a:pt x="384" y="608"/>
                    <a:pt x="394" y="608"/>
                  </a:cubicBezTo>
                  <a:cubicBezTo>
                    <a:pt x="412" y="608"/>
                    <a:pt x="429" y="600"/>
                    <a:pt x="441" y="584"/>
                  </a:cubicBezTo>
                  <a:cubicBezTo>
                    <a:pt x="456" y="557"/>
                    <a:pt x="449" y="523"/>
                    <a:pt x="425" y="507"/>
                  </a:cubicBezTo>
                  <a:cubicBezTo>
                    <a:pt x="340" y="450"/>
                    <a:pt x="255" y="393"/>
                    <a:pt x="199" y="316"/>
                  </a:cubicBezTo>
                  <a:cubicBezTo>
                    <a:pt x="137" y="237"/>
                    <a:pt x="115" y="144"/>
                    <a:pt x="137" y="70"/>
                  </a:cubicBezTo>
                  <a:cubicBezTo>
                    <a:pt x="147" y="42"/>
                    <a:pt x="129" y="10"/>
                    <a:pt x="100" y="2"/>
                  </a:cubicBezTo>
                  <a:cubicBezTo>
                    <a:pt x="96" y="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8"/>
            <p:cNvSpPr/>
            <p:nvPr/>
          </p:nvSpPr>
          <p:spPr>
            <a:xfrm>
              <a:off x="7031854" y="3405716"/>
              <a:ext cx="3466" cy="4875"/>
            </a:xfrm>
            <a:custGeom>
              <a:avLst/>
              <a:gdLst/>
              <a:ahLst/>
              <a:cxnLst/>
              <a:rect l="l" t="t" r="r" b="b"/>
              <a:pathLst>
                <a:path w="118" h="166" extrusionOk="0">
                  <a:moveTo>
                    <a:pt x="54" y="0"/>
                  </a:moveTo>
                  <a:cubicBezTo>
                    <a:pt x="25" y="2"/>
                    <a:pt x="0" y="26"/>
                    <a:pt x="3" y="57"/>
                  </a:cubicBezTo>
                  <a:lnTo>
                    <a:pt x="6" y="114"/>
                  </a:lnTo>
                  <a:cubicBezTo>
                    <a:pt x="7" y="143"/>
                    <a:pt x="33" y="165"/>
                    <a:pt x="62" y="165"/>
                  </a:cubicBezTo>
                  <a:lnTo>
                    <a:pt x="63" y="165"/>
                  </a:lnTo>
                  <a:cubicBezTo>
                    <a:pt x="93" y="164"/>
                    <a:pt x="117" y="138"/>
                    <a:pt x="114" y="109"/>
                  </a:cubicBezTo>
                  <a:lnTo>
                    <a:pt x="111" y="52"/>
                  </a:lnTo>
                  <a:cubicBezTo>
                    <a:pt x="110" y="22"/>
                    <a:pt x="89" y="2"/>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8"/>
            <p:cNvSpPr/>
            <p:nvPr/>
          </p:nvSpPr>
          <p:spPr>
            <a:xfrm>
              <a:off x="7012822" y="3380723"/>
              <a:ext cx="6931" cy="6021"/>
            </a:xfrm>
            <a:custGeom>
              <a:avLst/>
              <a:gdLst/>
              <a:ahLst/>
              <a:cxnLst/>
              <a:rect l="l" t="t" r="r" b="b"/>
              <a:pathLst>
                <a:path w="236" h="205" extrusionOk="0">
                  <a:moveTo>
                    <a:pt x="174" y="0"/>
                  </a:moveTo>
                  <a:cubicBezTo>
                    <a:pt x="167" y="0"/>
                    <a:pt x="160" y="2"/>
                    <a:pt x="153" y="5"/>
                  </a:cubicBezTo>
                  <a:cubicBezTo>
                    <a:pt x="97" y="28"/>
                    <a:pt x="49" y="69"/>
                    <a:pt x="17" y="119"/>
                  </a:cubicBezTo>
                  <a:cubicBezTo>
                    <a:pt x="0" y="146"/>
                    <a:pt x="8" y="179"/>
                    <a:pt x="33" y="196"/>
                  </a:cubicBezTo>
                  <a:cubicBezTo>
                    <a:pt x="42" y="200"/>
                    <a:pt x="53" y="205"/>
                    <a:pt x="63" y="205"/>
                  </a:cubicBezTo>
                  <a:cubicBezTo>
                    <a:pt x="82" y="205"/>
                    <a:pt x="99" y="196"/>
                    <a:pt x="107" y="179"/>
                  </a:cubicBezTo>
                  <a:cubicBezTo>
                    <a:pt x="129" y="148"/>
                    <a:pt x="160" y="122"/>
                    <a:pt x="196" y="106"/>
                  </a:cubicBezTo>
                  <a:cubicBezTo>
                    <a:pt x="224" y="94"/>
                    <a:pt x="235" y="62"/>
                    <a:pt x="224" y="34"/>
                  </a:cubicBezTo>
                  <a:cubicBezTo>
                    <a:pt x="216" y="13"/>
                    <a:pt x="195"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8"/>
            <p:cNvSpPr/>
            <p:nvPr/>
          </p:nvSpPr>
          <p:spPr>
            <a:xfrm>
              <a:off x="7050210" y="3415673"/>
              <a:ext cx="6726" cy="8400"/>
            </a:xfrm>
            <a:custGeom>
              <a:avLst/>
              <a:gdLst/>
              <a:ahLst/>
              <a:cxnLst/>
              <a:rect l="l" t="t" r="r" b="b"/>
              <a:pathLst>
                <a:path w="229" h="286" extrusionOk="0">
                  <a:moveTo>
                    <a:pt x="167" y="0"/>
                  </a:moveTo>
                  <a:cubicBezTo>
                    <a:pt x="149" y="0"/>
                    <a:pt x="131" y="9"/>
                    <a:pt x="120" y="27"/>
                  </a:cubicBezTo>
                  <a:lnTo>
                    <a:pt x="15" y="204"/>
                  </a:lnTo>
                  <a:cubicBezTo>
                    <a:pt x="1" y="228"/>
                    <a:pt x="8" y="262"/>
                    <a:pt x="35" y="278"/>
                  </a:cubicBezTo>
                  <a:cubicBezTo>
                    <a:pt x="43" y="284"/>
                    <a:pt x="55" y="285"/>
                    <a:pt x="63" y="285"/>
                  </a:cubicBezTo>
                  <a:cubicBezTo>
                    <a:pt x="80" y="285"/>
                    <a:pt x="100" y="277"/>
                    <a:pt x="109" y="258"/>
                  </a:cubicBezTo>
                  <a:lnTo>
                    <a:pt x="214" y="83"/>
                  </a:lnTo>
                  <a:cubicBezTo>
                    <a:pt x="228" y="57"/>
                    <a:pt x="221" y="24"/>
                    <a:pt x="194" y="7"/>
                  </a:cubicBezTo>
                  <a:cubicBezTo>
                    <a:pt x="186" y="3"/>
                    <a:pt x="177"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8"/>
            <p:cNvSpPr/>
            <p:nvPr/>
          </p:nvSpPr>
          <p:spPr>
            <a:xfrm>
              <a:off x="6196072" y="2278496"/>
              <a:ext cx="953468" cy="1074178"/>
            </a:xfrm>
            <a:custGeom>
              <a:avLst/>
              <a:gdLst/>
              <a:ahLst/>
              <a:cxnLst/>
              <a:rect l="l" t="t" r="r" b="b"/>
              <a:pathLst>
                <a:path w="32464" h="36574" extrusionOk="0">
                  <a:moveTo>
                    <a:pt x="73" y="0"/>
                  </a:moveTo>
                  <a:cubicBezTo>
                    <a:pt x="65" y="0"/>
                    <a:pt x="57" y="2"/>
                    <a:pt x="49" y="5"/>
                  </a:cubicBezTo>
                  <a:cubicBezTo>
                    <a:pt x="46" y="7"/>
                    <a:pt x="46" y="7"/>
                    <a:pt x="45" y="7"/>
                  </a:cubicBezTo>
                  <a:cubicBezTo>
                    <a:pt x="13" y="23"/>
                    <a:pt x="1" y="59"/>
                    <a:pt x="15" y="90"/>
                  </a:cubicBezTo>
                  <a:cubicBezTo>
                    <a:pt x="670" y="1518"/>
                    <a:pt x="1363" y="2944"/>
                    <a:pt x="2078" y="4331"/>
                  </a:cubicBezTo>
                  <a:cubicBezTo>
                    <a:pt x="2308" y="4750"/>
                    <a:pt x="2450" y="5039"/>
                    <a:pt x="2501" y="5144"/>
                  </a:cubicBezTo>
                  <a:cubicBezTo>
                    <a:pt x="5100" y="10083"/>
                    <a:pt x="8041" y="14680"/>
                    <a:pt x="11245" y="18813"/>
                  </a:cubicBezTo>
                  <a:cubicBezTo>
                    <a:pt x="11791" y="19457"/>
                    <a:pt x="12128" y="19914"/>
                    <a:pt x="12248" y="20078"/>
                  </a:cubicBezTo>
                  <a:cubicBezTo>
                    <a:pt x="19854" y="29504"/>
                    <a:pt x="27226" y="34381"/>
                    <a:pt x="30942" y="36451"/>
                  </a:cubicBezTo>
                  <a:cubicBezTo>
                    <a:pt x="31090" y="36532"/>
                    <a:pt x="31245" y="36573"/>
                    <a:pt x="31400" y="36573"/>
                  </a:cubicBezTo>
                  <a:cubicBezTo>
                    <a:pt x="31519" y="36573"/>
                    <a:pt x="31637" y="36549"/>
                    <a:pt x="31750" y="36502"/>
                  </a:cubicBezTo>
                  <a:cubicBezTo>
                    <a:pt x="31865" y="36453"/>
                    <a:pt x="31971" y="36382"/>
                    <a:pt x="32058" y="36295"/>
                  </a:cubicBezTo>
                  <a:cubicBezTo>
                    <a:pt x="32285" y="36068"/>
                    <a:pt x="32463" y="35640"/>
                    <a:pt x="32213" y="35186"/>
                  </a:cubicBezTo>
                  <a:lnTo>
                    <a:pt x="31887" y="34599"/>
                  </a:lnTo>
                  <a:cubicBezTo>
                    <a:pt x="31783" y="34414"/>
                    <a:pt x="31616" y="34267"/>
                    <a:pt x="31417" y="34188"/>
                  </a:cubicBezTo>
                  <a:cubicBezTo>
                    <a:pt x="27083" y="32452"/>
                    <a:pt x="22703" y="29501"/>
                    <a:pt x="18395" y="25411"/>
                  </a:cubicBezTo>
                  <a:cubicBezTo>
                    <a:pt x="18387" y="25407"/>
                    <a:pt x="18379" y="25401"/>
                    <a:pt x="18370" y="25397"/>
                  </a:cubicBezTo>
                  <a:cubicBezTo>
                    <a:pt x="18353" y="25392"/>
                    <a:pt x="18342" y="25385"/>
                    <a:pt x="18335" y="25375"/>
                  </a:cubicBezTo>
                  <a:lnTo>
                    <a:pt x="18288" y="25311"/>
                  </a:lnTo>
                  <a:cubicBezTo>
                    <a:pt x="14354" y="21556"/>
                    <a:pt x="10528" y="16922"/>
                    <a:pt x="6915" y="11533"/>
                  </a:cubicBezTo>
                  <a:cubicBezTo>
                    <a:pt x="3906" y="7045"/>
                    <a:pt x="1563" y="2803"/>
                    <a:pt x="129" y="33"/>
                  </a:cubicBezTo>
                  <a:cubicBezTo>
                    <a:pt x="118" y="12"/>
                    <a:pt x="96" y="0"/>
                    <a:pt x="73" y="0"/>
                  </a:cubicBezTo>
                  <a:close/>
                </a:path>
              </a:pathLst>
            </a:custGeom>
            <a:solidFill>
              <a:srgbClr val="4593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8"/>
            <p:cNvSpPr/>
            <p:nvPr/>
          </p:nvSpPr>
          <p:spPr>
            <a:xfrm>
              <a:off x="6243769" y="3012452"/>
              <a:ext cx="587547" cy="164531"/>
            </a:xfrm>
            <a:custGeom>
              <a:avLst/>
              <a:gdLst/>
              <a:ahLst/>
              <a:cxnLst/>
              <a:rect l="l" t="t" r="r" b="b"/>
              <a:pathLst>
                <a:path w="20005" h="5602" extrusionOk="0">
                  <a:moveTo>
                    <a:pt x="1053" y="1352"/>
                  </a:moveTo>
                  <a:lnTo>
                    <a:pt x="1053" y="1352"/>
                  </a:lnTo>
                  <a:cubicBezTo>
                    <a:pt x="1138" y="1375"/>
                    <a:pt x="1223" y="1395"/>
                    <a:pt x="1309" y="1418"/>
                  </a:cubicBezTo>
                  <a:cubicBezTo>
                    <a:pt x="1223" y="1396"/>
                    <a:pt x="1138" y="1378"/>
                    <a:pt x="1053" y="1352"/>
                  </a:cubicBezTo>
                  <a:close/>
                  <a:moveTo>
                    <a:pt x="5989" y="2306"/>
                  </a:moveTo>
                  <a:cubicBezTo>
                    <a:pt x="6651" y="2396"/>
                    <a:pt x="7309" y="2476"/>
                    <a:pt x="7964" y="2556"/>
                  </a:cubicBezTo>
                  <a:cubicBezTo>
                    <a:pt x="7309" y="2476"/>
                    <a:pt x="6649" y="2396"/>
                    <a:pt x="5989" y="2306"/>
                  </a:cubicBezTo>
                  <a:close/>
                  <a:moveTo>
                    <a:pt x="12198" y="3149"/>
                  </a:moveTo>
                  <a:cubicBezTo>
                    <a:pt x="12221" y="3154"/>
                    <a:pt x="12245" y="3158"/>
                    <a:pt x="12269" y="3162"/>
                  </a:cubicBezTo>
                  <a:lnTo>
                    <a:pt x="12269" y="3162"/>
                  </a:lnTo>
                  <a:cubicBezTo>
                    <a:pt x="12245" y="3158"/>
                    <a:pt x="12221" y="3154"/>
                    <a:pt x="12198" y="3149"/>
                  </a:cubicBezTo>
                  <a:close/>
                  <a:moveTo>
                    <a:pt x="14397" y="3587"/>
                  </a:moveTo>
                  <a:cubicBezTo>
                    <a:pt x="14632" y="3638"/>
                    <a:pt x="14866" y="3695"/>
                    <a:pt x="15099" y="3750"/>
                  </a:cubicBezTo>
                  <a:cubicBezTo>
                    <a:pt x="14864" y="3695"/>
                    <a:pt x="14630" y="3639"/>
                    <a:pt x="14397" y="3587"/>
                  </a:cubicBezTo>
                  <a:close/>
                  <a:moveTo>
                    <a:pt x="15489" y="3840"/>
                  </a:moveTo>
                  <a:lnTo>
                    <a:pt x="15489" y="3840"/>
                  </a:lnTo>
                  <a:cubicBezTo>
                    <a:pt x="15741" y="3901"/>
                    <a:pt x="15993" y="3967"/>
                    <a:pt x="16244" y="4034"/>
                  </a:cubicBezTo>
                  <a:cubicBezTo>
                    <a:pt x="15993" y="3967"/>
                    <a:pt x="15742" y="3903"/>
                    <a:pt x="15489" y="3840"/>
                  </a:cubicBezTo>
                  <a:close/>
                  <a:moveTo>
                    <a:pt x="17841" y="4473"/>
                  </a:moveTo>
                  <a:cubicBezTo>
                    <a:pt x="18044" y="4533"/>
                    <a:pt x="18247" y="4595"/>
                    <a:pt x="18450" y="4658"/>
                  </a:cubicBezTo>
                  <a:cubicBezTo>
                    <a:pt x="18246" y="4596"/>
                    <a:pt x="18044" y="4534"/>
                    <a:pt x="17841" y="4473"/>
                  </a:cubicBezTo>
                  <a:close/>
                  <a:moveTo>
                    <a:pt x="5675" y="1"/>
                  </a:moveTo>
                  <a:cubicBezTo>
                    <a:pt x="3858" y="1"/>
                    <a:pt x="1967" y="271"/>
                    <a:pt x="63" y="932"/>
                  </a:cubicBezTo>
                  <a:cubicBezTo>
                    <a:pt x="60" y="932"/>
                    <a:pt x="60" y="932"/>
                    <a:pt x="58" y="934"/>
                  </a:cubicBezTo>
                  <a:cubicBezTo>
                    <a:pt x="36" y="945"/>
                    <a:pt x="20" y="968"/>
                    <a:pt x="20" y="992"/>
                  </a:cubicBezTo>
                  <a:cubicBezTo>
                    <a:pt x="20" y="1019"/>
                    <a:pt x="37" y="1045"/>
                    <a:pt x="63" y="1053"/>
                  </a:cubicBezTo>
                  <a:cubicBezTo>
                    <a:pt x="67" y="1055"/>
                    <a:pt x="71" y="1056"/>
                    <a:pt x="76" y="1057"/>
                  </a:cubicBezTo>
                  <a:lnTo>
                    <a:pt x="76" y="1057"/>
                  </a:lnTo>
                  <a:cubicBezTo>
                    <a:pt x="74" y="1057"/>
                    <a:pt x="72" y="1057"/>
                    <a:pt x="71" y="1057"/>
                  </a:cubicBezTo>
                  <a:cubicBezTo>
                    <a:pt x="62" y="1057"/>
                    <a:pt x="53" y="1059"/>
                    <a:pt x="44" y="1062"/>
                  </a:cubicBezTo>
                  <a:cubicBezTo>
                    <a:pt x="34" y="1067"/>
                    <a:pt x="21" y="1076"/>
                    <a:pt x="14" y="1090"/>
                  </a:cubicBezTo>
                  <a:cubicBezTo>
                    <a:pt x="0" y="1117"/>
                    <a:pt x="7" y="1151"/>
                    <a:pt x="31" y="1170"/>
                  </a:cubicBezTo>
                  <a:cubicBezTo>
                    <a:pt x="1119" y="2008"/>
                    <a:pt x="6288" y="5601"/>
                    <a:pt x="14786" y="5601"/>
                  </a:cubicBezTo>
                  <a:cubicBezTo>
                    <a:pt x="16335" y="5601"/>
                    <a:pt x="17995" y="5482"/>
                    <a:pt x="19761" y="5204"/>
                  </a:cubicBezTo>
                  <a:cubicBezTo>
                    <a:pt x="19767" y="5204"/>
                    <a:pt x="19773" y="5203"/>
                    <a:pt x="19775" y="5202"/>
                  </a:cubicBezTo>
                  <a:cubicBezTo>
                    <a:pt x="19797" y="5192"/>
                    <a:pt x="19812" y="5173"/>
                    <a:pt x="19815" y="5148"/>
                  </a:cubicBezTo>
                  <a:cubicBezTo>
                    <a:pt x="19817" y="5119"/>
                    <a:pt x="19801" y="5095"/>
                    <a:pt x="19774" y="5083"/>
                  </a:cubicBezTo>
                  <a:lnTo>
                    <a:pt x="19774" y="5083"/>
                  </a:lnTo>
                  <a:cubicBezTo>
                    <a:pt x="19820" y="5099"/>
                    <a:pt x="19868" y="5113"/>
                    <a:pt x="19915" y="5130"/>
                  </a:cubicBezTo>
                  <a:cubicBezTo>
                    <a:pt x="19921" y="5132"/>
                    <a:pt x="19926" y="5133"/>
                    <a:pt x="19932" y="5133"/>
                  </a:cubicBezTo>
                  <a:cubicBezTo>
                    <a:pt x="19941" y="5133"/>
                    <a:pt x="19951" y="5131"/>
                    <a:pt x="19959" y="5128"/>
                  </a:cubicBezTo>
                  <a:cubicBezTo>
                    <a:pt x="19972" y="5122"/>
                    <a:pt x="19983" y="5112"/>
                    <a:pt x="19990" y="5099"/>
                  </a:cubicBezTo>
                  <a:cubicBezTo>
                    <a:pt x="20005" y="5071"/>
                    <a:pt x="19998" y="5036"/>
                    <a:pt x="19973" y="5019"/>
                  </a:cubicBezTo>
                  <a:cubicBezTo>
                    <a:pt x="18623" y="4028"/>
                    <a:pt x="12698" y="1"/>
                    <a:pt x="56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8"/>
            <p:cNvSpPr/>
            <p:nvPr/>
          </p:nvSpPr>
          <p:spPr>
            <a:xfrm>
              <a:off x="6528129" y="2419677"/>
              <a:ext cx="273670" cy="594742"/>
            </a:xfrm>
            <a:custGeom>
              <a:avLst/>
              <a:gdLst/>
              <a:ahLst/>
              <a:cxnLst/>
              <a:rect l="l" t="t" r="r" b="b"/>
              <a:pathLst>
                <a:path w="9318" h="20250" extrusionOk="0">
                  <a:moveTo>
                    <a:pt x="3737" y="686"/>
                  </a:moveTo>
                  <a:lnTo>
                    <a:pt x="3737" y="686"/>
                  </a:lnTo>
                  <a:cubicBezTo>
                    <a:pt x="3779" y="879"/>
                    <a:pt x="3820" y="1072"/>
                    <a:pt x="3861" y="1266"/>
                  </a:cubicBezTo>
                  <a:cubicBezTo>
                    <a:pt x="3820" y="1073"/>
                    <a:pt x="3779" y="879"/>
                    <a:pt x="3737" y="686"/>
                  </a:cubicBezTo>
                  <a:close/>
                  <a:moveTo>
                    <a:pt x="5244" y="9992"/>
                  </a:moveTo>
                  <a:lnTo>
                    <a:pt x="5244" y="9992"/>
                  </a:lnTo>
                  <a:cubicBezTo>
                    <a:pt x="5259" y="10200"/>
                    <a:pt x="5274" y="10407"/>
                    <a:pt x="5287" y="10611"/>
                  </a:cubicBezTo>
                  <a:cubicBezTo>
                    <a:pt x="5273" y="10406"/>
                    <a:pt x="5259" y="10200"/>
                    <a:pt x="5244" y="9992"/>
                  </a:cubicBezTo>
                  <a:close/>
                  <a:moveTo>
                    <a:pt x="3637" y="0"/>
                  </a:moveTo>
                  <a:cubicBezTo>
                    <a:pt x="3633" y="0"/>
                    <a:pt x="3629" y="0"/>
                    <a:pt x="3625" y="1"/>
                  </a:cubicBezTo>
                  <a:cubicBezTo>
                    <a:pt x="3619" y="3"/>
                    <a:pt x="3614" y="3"/>
                    <a:pt x="3608" y="4"/>
                  </a:cubicBezTo>
                  <a:cubicBezTo>
                    <a:pt x="3592" y="11"/>
                    <a:pt x="3579" y="24"/>
                    <a:pt x="3572" y="41"/>
                  </a:cubicBezTo>
                  <a:cubicBezTo>
                    <a:pt x="3565" y="60"/>
                    <a:pt x="3565" y="87"/>
                    <a:pt x="3577" y="102"/>
                  </a:cubicBezTo>
                  <a:cubicBezTo>
                    <a:pt x="3587" y="118"/>
                    <a:pt x="3599" y="136"/>
                    <a:pt x="3619" y="138"/>
                  </a:cubicBezTo>
                  <a:lnTo>
                    <a:pt x="3622" y="138"/>
                  </a:lnTo>
                  <a:cubicBezTo>
                    <a:pt x="3622" y="141"/>
                    <a:pt x="3621" y="144"/>
                    <a:pt x="3621" y="145"/>
                  </a:cubicBezTo>
                  <a:cubicBezTo>
                    <a:pt x="3625" y="165"/>
                    <a:pt x="3629" y="185"/>
                    <a:pt x="3634" y="206"/>
                  </a:cubicBezTo>
                  <a:lnTo>
                    <a:pt x="3634" y="206"/>
                  </a:lnTo>
                  <a:cubicBezTo>
                    <a:pt x="3627" y="181"/>
                    <a:pt x="3605" y="162"/>
                    <a:pt x="3578" y="161"/>
                  </a:cubicBezTo>
                  <a:cubicBezTo>
                    <a:pt x="3568" y="161"/>
                    <a:pt x="3558" y="162"/>
                    <a:pt x="3548" y="166"/>
                  </a:cubicBezTo>
                  <a:cubicBezTo>
                    <a:pt x="3533" y="173"/>
                    <a:pt x="3520" y="186"/>
                    <a:pt x="3514" y="202"/>
                  </a:cubicBezTo>
                  <a:cubicBezTo>
                    <a:pt x="1" y="9355"/>
                    <a:pt x="5748" y="18483"/>
                    <a:pt x="6938" y="20221"/>
                  </a:cubicBezTo>
                  <a:cubicBezTo>
                    <a:pt x="6950" y="20239"/>
                    <a:pt x="6971" y="20249"/>
                    <a:pt x="6992" y="20249"/>
                  </a:cubicBezTo>
                  <a:cubicBezTo>
                    <a:pt x="6999" y="20249"/>
                    <a:pt x="7007" y="20248"/>
                    <a:pt x="7014" y="20245"/>
                  </a:cubicBezTo>
                  <a:lnTo>
                    <a:pt x="7016" y="20245"/>
                  </a:lnTo>
                  <a:cubicBezTo>
                    <a:pt x="7044" y="20232"/>
                    <a:pt x="7060" y="20201"/>
                    <a:pt x="7053" y="20172"/>
                  </a:cubicBezTo>
                  <a:lnTo>
                    <a:pt x="6418" y="17546"/>
                  </a:lnTo>
                  <a:lnTo>
                    <a:pt x="7003" y="19964"/>
                  </a:lnTo>
                  <a:cubicBezTo>
                    <a:pt x="7010" y="19993"/>
                    <a:pt x="7034" y="20013"/>
                    <a:pt x="7061" y="20013"/>
                  </a:cubicBezTo>
                  <a:cubicBezTo>
                    <a:pt x="7062" y="20013"/>
                    <a:pt x="7064" y="20013"/>
                    <a:pt x="7066" y="20013"/>
                  </a:cubicBezTo>
                  <a:cubicBezTo>
                    <a:pt x="7074" y="20013"/>
                    <a:pt x="7081" y="20011"/>
                    <a:pt x="7089" y="20007"/>
                  </a:cubicBezTo>
                  <a:cubicBezTo>
                    <a:pt x="7108" y="19999"/>
                    <a:pt x="7123" y="19983"/>
                    <a:pt x="7126" y="19962"/>
                  </a:cubicBezTo>
                  <a:cubicBezTo>
                    <a:pt x="9317" y="8519"/>
                    <a:pt x="4686" y="1405"/>
                    <a:pt x="3735" y="95"/>
                  </a:cubicBezTo>
                  <a:cubicBezTo>
                    <a:pt x="3728" y="84"/>
                    <a:pt x="3718" y="79"/>
                    <a:pt x="3706" y="75"/>
                  </a:cubicBezTo>
                  <a:cubicBezTo>
                    <a:pt x="3705" y="62"/>
                    <a:pt x="3703" y="51"/>
                    <a:pt x="3696" y="41"/>
                  </a:cubicBezTo>
                  <a:cubicBezTo>
                    <a:pt x="3696" y="41"/>
                    <a:pt x="3685" y="27"/>
                    <a:pt x="3685" y="25"/>
                  </a:cubicBezTo>
                  <a:cubicBezTo>
                    <a:pt x="3673" y="9"/>
                    <a:pt x="3655" y="0"/>
                    <a:pt x="3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8"/>
            <p:cNvSpPr/>
            <p:nvPr/>
          </p:nvSpPr>
          <p:spPr>
            <a:xfrm>
              <a:off x="6261185" y="2112820"/>
              <a:ext cx="225150" cy="515678"/>
            </a:xfrm>
            <a:custGeom>
              <a:avLst/>
              <a:gdLst/>
              <a:ahLst/>
              <a:cxnLst/>
              <a:rect l="l" t="t" r="r" b="b"/>
              <a:pathLst>
                <a:path w="7666" h="17558" extrusionOk="0">
                  <a:moveTo>
                    <a:pt x="4001" y="4944"/>
                  </a:moveTo>
                  <a:cubicBezTo>
                    <a:pt x="4060" y="5250"/>
                    <a:pt x="4117" y="5559"/>
                    <a:pt x="4166" y="5871"/>
                  </a:cubicBezTo>
                  <a:cubicBezTo>
                    <a:pt x="4115" y="5559"/>
                    <a:pt x="4058" y="5250"/>
                    <a:pt x="4001" y="4944"/>
                  </a:cubicBezTo>
                  <a:close/>
                  <a:moveTo>
                    <a:pt x="3612" y="5162"/>
                  </a:moveTo>
                  <a:cubicBezTo>
                    <a:pt x="3801" y="5839"/>
                    <a:pt x="3932" y="6541"/>
                    <a:pt x="4000" y="7243"/>
                  </a:cubicBezTo>
                  <a:cubicBezTo>
                    <a:pt x="3930" y="6541"/>
                    <a:pt x="3801" y="5839"/>
                    <a:pt x="3612" y="5162"/>
                  </a:cubicBezTo>
                  <a:close/>
                  <a:moveTo>
                    <a:pt x="4406" y="9895"/>
                  </a:moveTo>
                  <a:cubicBezTo>
                    <a:pt x="4414" y="10086"/>
                    <a:pt x="4426" y="10278"/>
                    <a:pt x="4434" y="10469"/>
                  </a:cubicBezTo>
                  <a:cubicBezTo>
                    <a:pt x="4426" y="10278"/>
                    <a:pt x="4413" y="10086"/>
                    <a:pt x="4406" y="9895"/>
                  </a:cubicBezTo>
                  <a:close/>
                  <a:moveTo>
                    <a:pt x="4458" y="10953"/>
                  </a:moveTo>
                  <a:cubicBezTo>
                    <a:pt x="4459" y="10967"/>
                    <a:pt x="4460" y="10981"/>
                    <a:pt x="4461" y="10995"/>
                  </a:cubicBezTo>
                  <a:lnTo>
                    <a:pt x="4461" y="10995"/>
                  </a:lnTo>
                  <a:cubicBezTo>
                    <a:pt x="4460" y="10981"/>
                    <a:pt x="4459" y="10967"/>
                    <a:pt x="4458" y="10953"/>
                  </a:cubicBezTo>
                  <a:close/>
                  <a:moveTo>
                    <a:pt x="4876" y="15180"/>
                  </a:moveTo>
                  <a:lnTo>
                    <a:pt x="4876" y="15180"/>
                  </a:lnTo>
                  <a:cubicBezTo>
                    <a:pt x="4911" y="15434"/>
                    <a:pt x="4950" y="15689"/>
                    <a:pt x="4988" y="15941"/>
                  </a:cubicBezTo>
                  <a:cubicBezTo>
                    <a:pt x="4948" y="15686"/>
                    <a:pt x="4911" y="15434"/>
                    <a:pt x="4876" y="15180"/>
                  </a:cubicBezTo>
                  <a:close/>
                  <a:moveTo>
                    <a:pt x="5048" y="16336"/>
                  </a:moveTo>
                  <a:lnTo>
                    <a:pt x="5048" y="16336"/>
                  </a:lnTo>
                  <a:cubicBezTo>
                    <a:pt x="5082" y="16550"/>
                    <a:pt x="5119" y="16763"/>
                    <a:pt x="5155" y="16977"/>
                  </a:cubicBezTo>
                  <a:cubicBezTo>
                    <a:pt x="5118" y="16764"/>
                    <a:pt x="5082" y="16550"/>
                    <a:pt x="5048" y="16336"/>
                  </a:cubicBezTo>
                  <a:close/>
                  <a:moveTo>
                    <a:pt x="3125" y="1"/>
                  </a:moveTo>
                  <a:cubicBezTo>
                    <a:pt x="3118" y="1"/>
                    <a:pt x="3110" y="2"/>
                    <a:pt x="3103" y="5"/>
                  </a:cubicBezTo>
                  <a:cubicBezTo>
                    <a:pt x="3074" y="17"/>
                    <a:pt x="3060" y="46"/>
                    <a:pt x="3066" y="76"/>
                  </a:cubicBezTo>
                  <a:lnTo>
                    <a:pt x="3067" y="81"/>
                  </a:lnTo>
                  <a:lnTo>
                    <a:pt x="3067" y="81"/>
                  </a:lnTo>
                  <a:cubicBezTo>
                    <a:pt x="3060" y="54"/>
                    <a:pt x="3038" y="35"/>
                    <a:pt x="3012" y="32"/>
                  </a:cubicBezTo>
                  <a:cubicBezTo>
                    <a:pt x="3009" y="31"/>
                    <a:pt x="3007" y="31"/>
                    <a:pt x="3004" y="31"/>
                  </a:cubicBezTo>
                  <a:cubicBezTo>
                    <a:pt x="2996" y="31"/>
                    <a:pt x="2988" y="33"/>
                    <a:pt x="2982" y="37"/>
                  </a:cubicBezTo>
                  <a:cubicBezTo>
                    <a:pt x="2967" y="45"/>
                    <a:pt x="2955" y="55"/>
                    <a:pt x="2947" y="70"/>
                  </a:cubicBezTo>
                  <a:cubicBezTo>
                    <a:pt x="1" y="7188"/>
                    <a:pt x="4248" y="15857"/>
                    <a:pt x="5128" y="17523"/>
                  </a:cubicBezTo>
                  <a:cubicBezTo>
                    <a:pt x="5139" y="17545"/>
                    <a:pt x="5162" y="17557"/>
                    <a:pt x="5185" y="17557"/>
                  </a:cubicBezTo>
                  <a:cubicBezTo>
                    <a:pt x="5191" y="17557"/>
                    <a:pt x="5198" y="17556"/>
                    <a:pt x="5205" y="17554"/>
                  </a:cubicBezTo>
                  <a:cubicBezTo>
                    <a:pt x="5206" y="17554"/>
                    <a:pt x="5209" y="17551"/>
                    <a:pt x="5209" y="17551"/>
                  </a:cubicBezTo>
                  <a:cubicBezTo>
                    <a:pt x="5235" y="17541"/>
                    <a:pt x="5252" y="17511"/>
                    <a:pt x="5246" y="17483"/>
                  </a:cubicBezTo>
                  <a:cubicBezTo>
                    <a:pt x="5230" y="17393"/>
                    <a:pt x="5216" y="17306"/>
                    <a:pt x="5202" y="17217"/>
                  </a:cubicBezTo>
                  <a:lnTo>
                    <a:pt x="5202" y="17217"/>
                  </a:lnTo>
                  <a:cubicBezTo>
                    <a:pt x="5209" y="17245"/>
                    <a:pt x="5232" y="17265"/>
                    <a:pt x="5260" y="17266"/>
                  </a:cubicBezTo>
                  <a:cubicBezTo>
                    <a:pt x="5269" y="17266"/>
                    <a:pt x="5277" y="17265"/>
                    <a:pt x="5287" y="17262"/>
                  </a:cubicBezTo>
                  <a:cubicBezTo>
                    <a:pt x="5302" y="17256"/>
                    <a:pt x="5316" y="17241"/>
                    <a:pt x="5320" y="17221"/>
                  </a:cubicBezTo>
                  <a:cubicBezTo>
                    <a:pt x="7666" y="7645"/>
                    <a:pt x="3949" y="1221"/>
                    <a:pt x="3180" y="30"/>
                  </a:cubicBezTo>
                  <a:cubicBezTo>
                    <a:pt x="3167" y="11"/>
                    <a:pt x="3146" y="1"/>
                    <a:pt x="3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8"/>
            <p:cNvSpPr/>
            <p:nvPr/>
          </p:nvSpPr>
          <p:spPr>
            <a:xfrm>
              <a:off x="5928012" y="2124744"/>
              <a:ext cx="334818" cy="301924"/>
            </a:xfrm>
            <a:custGeom>
              <a:avLst/>
              <a:gdLst/>
              <a:ahLst/>
              <a:cxnLst/>
              <a:rect l="l" t="t" r="r" b="b"/>
              <a:pathLst>
                <a:path w="11400" h="10280" extrusionOk="0">
                  <a:moveTo>
                    <a:pt x="759" y="475"/>
                  </a:moveTo>
                  <a:cubicBezTo>
                    <a:pt x="902" y="586"/>
                    <a:pt x="1039" y="701"/>
                    <a:pt x="1175" y="816"/>
                  </a:cubicBezTo>
                  <a:cubicBezTo>
                    <a:pt x="1039" y="701"/>
                    <a:pt x="902" y="587"/>
                    <a:pt x="759" y="475"/>
                  </a:cubicBezTo>
                  <a:close/>
                  <a:moveTo>
                    <a:pt x="1309" y="929"/>
                  </a:moveTo>
                  <a:cubicBezTo>
                    <a:pt x="1453" y="1053"/>
                    <a:pt x="1593" y="1181"/>
                    <a:pt x="1731" y="1309"/>
                  </a:cubicBezTo>
                  <a:cubicBezTo>
                    <a:pt x="1594" y="1182"/>
                    <a:pt x="1454" y="1056"/>
                    <a:pt x="1309" y="929"/>
                  </a:cubicBezTo>
                  <a:close/>
                  <a:moveTo>
                    <a:pt x="1843" y="1412"/>
                  </a:moveTo>
                  <a:cubicBezTo>
                    <a:pt x="1984" y="1543"/>
                    <a:pt x="2122" y="1675"/>
                    <a:pt x="2259" y="1806"/>
                  </a:cubicBezTo>
                  <a:cubicBezTo>
                    <a:pt x="2124" y="1676"/>
                    <a:pt x="1986" y="1544"/>
                    <a:pt x="1843" y="1412"/>
                  </a:cubicBezTo>
                  <a:close/>
                  <a:moveTo>
                    <a:pt x="69" y="0"/>
                  </a:moveTo>
                  <a:cubicBezTo>
                    <a:pt x="61" y="0"/>
                    <a:pt x="53" y="2"/>
                    <a:pt x="45" y="5"/>
                  </a:cubicBezTo>
                  <a:cubicBezTo>
                    <a:pt x="40" y="6"/>
                    <a:pt x="35" y="10"/>
                    <a:pt x="29" y="13"/>
                  </a:cubicBezTo>
                  <a:cubicBezTo>
                    <a:pt x="8" y="32"/>
                    <a:pt x="0" y="60"/>
                    <a:pt x="12" y="86"/>
                  </a:cubicBezTo>
                  <a:cubicBezTo>
                    <a:pt x="476" y="1249"/>
                    <a:pt x="3205" y="7203"/>
                    <a:pt x="11306" y="10275"/>
                  </a:cubicBezTo>
                  <a:cubicBezTo>
                    <a:pt x="11314" y="10278"/>
                    <a:pt x="11322" y="10280"/>
                    <a:pt x="11330" y="10280"/>
                  </a:cubicBezTo>
                  <a:cubicBezTo>
                    <a:pt x="11338" y="10280"/>
                    <a:pt x="11346" y="10278"/>
                    <a:pt x="11355" y="10275"/>
                  </a:cubicBezTo>
                  <a:cubicBezTo>
                    <a:pt x="11363" y="10272"/>
                    <a:pt x="11371" y="10267"/>
                    <a:pt x="11378" y="10260"/>
                  </a:cubicBezTo>
                  <a:cubicBezTo>
                    <a:pt x="11395" y="10240"/>
                    <a:pt x="11399" y="10211"/>
                    <a:pt x="11386" y="10188"/>
                  </a:cubicBezTo>
                  <a:lnTo>
                    <a:pt x="11345" y="10109"/>
                  </a:lnTo>
                  <a:cubicBezTo>
                    <a:pt x="8514" y="7702"/>
                    <a:pt x="5849" y="5218"/>
                    <a:pt x="3346" y="2837"/>
                  </a:cubicBezTo>
                  <a:lnTo>
                    <a:pt x="3346" y="2837"/>
                  </a:lnTo>
                  <a:cubicBezTo>
                    <a:pt x="5698" y="5073"/>
                    <a:pt x="8353" y="7551"/>
                    <a:pt x="11091" y="9885"/>
                  </a:cubicBezTo>
                  <a:cubicBezTo>
                    <a:pt x="11103" y="9895"/>
                    <a:pt x="11118" y="9900"/>
                    <a:pt x="11132" y="9900"/>
                  </a:cubicBezTo>
                  <a:cubicBezTo>
                    <a:pt x="11141" y="9900"/>
                    <a:pt x="11149" y="9898"/>
                    <a:pt x="11157" y="9895"/>
                  </a:cubicBezTo>
                  <a:cubicBezTo>
                    <a:pt x="11163" y="9894"/>
                    <a:pt x="11167" y="9889"/>
                    <a:pt x="11171" y="9886"/>
                  </a:cubicBezTo>
                  <a:cubicBezTo>
                    <a:pt x="11194" y="9867"/>
                    <a:pt x="11201" y="9835"/>
                    <a:pt x="11187" y="9808"/>
                  </a:cubicBezTo>
                  <a:lnTo>
                    <a:pt x="11086" y="9614"/>
                  </a:lnTo>
                  <a:cubicBezTo>
                    <a:pt x="9741" y="7174"/>
                    <a:pt x="6004" y="1356"/>
                    <a:pt x="318" y="3"/>
                  </a:cubicBezTo>
                  <a:cubicBezTo>
                    <a:pt x="312" y="1"/>
                    <a:pt x="307" y="1"/>
                    <a:pt x="302" y="1"/>
                  </a:cubicBezTo>
                  <a:cubicBezTo>
                    <a:pt x="294" y="1"/>
                    <a:pt x="286" y="3"/>
                    <a:pt x="278" y="6"/>
                  </a:cubicBezTo>
                  <a:cubicBezTo>
                    <a:pt x="264" y="12"/>
                    <a:pt x="251" y="24"/>
                    <a:pt x="244" y="39"/>
                  </a:cubicBezTo>
                  <a:cubicBezTo>
                    <a:pt x="233" y="67"/>
                    <a:pt x="241" y="99"/>
                    <a:pt x="268" y="117"/>
                  </a:cubicBezTo>
                  <a:cubicBezTo>
                    <a:pt x="360" y="178"/>
                    <a:pt x="447" y="247"/>
                    <a:pt x="535" y="313"/>
                  </a:cubicBezTo>
                  <a:lnTo>
                    <a:pt x="535" y="313"/>
                  </a:lnTo>
                  <a:cubicBezTo>
                    <a:pt x="394" y="208"/>
                    <a:pt x="252" y="104"/>
                    <a:pt x="104" y="10"/>
                  </a:cubicBezTo>
                  <a:cubicBezTo>
                    <a:pt x="93" y="3"/>
                    <a:pt x="81" y="0"/>
                    <a:pt x="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8"/>
            <p:cNvSpPr/>
            <p:nvPr/>
          </p:nvSpPr>
          <p:spPr>
            <a:xfrm>
              <a:off x="6000438" y="2571050"/>
              <a:ext cx="547750" cy="297224"/>
            </a:xfrm>
            <a:custGeom>
              <a:avLst/>
              <a:gdLst/>
              <a:ahLst/>
              <a:cxnLst/>
              <a:rect l="l" t="t" r="r" b="b"/>
              <a:pathLst>
                <a:path w="18650" h="10120" extrusionOk="0">
                  <a:moveTo>
                    <a:pt x="1381" y="859"/>
                  </a:moveTo>
                  <a:cubicBezTo>
                    <a:pt x="1529" y="933"/>
                    <a:pt x="1679" y="1004"/>
                    <a:pt x="1830" y="1071"/>
                  </a:cubicBezTo>
                  <a:cubicBezTo>
                    <a:pt x="1679" y="1004"/>
                    <a:pt x="1531" y="934"/>
                    <a:pt x="1381" y="859"/>
                  </a:cubicBezTo>
                  <a:close/>
                  <a:moveTo>
                    <a:pt x="2297" y="1281"/>
                  </a:moveTo>
                  <a:lnTo>
                    <a:pt x="2297" y="1281"/>
                  </a:lnTo>
                  <a:cubicBezTo>
                    <a:pt x="2343" y="1302"/>
                    <a:pt x="2389" y="1322"/>
                    <a:pt x="2435" y="1343"/>
                  </a:cubicBezTo>
                  <a:cubicBezTo>
                    <a:pt x="2389" y="1322"/>
                    <a:pt x="2343" y="1302"/>
                    <a:pt x="2297" y="1281"/>
                  </a:cubicBezTo>
                  <a:close/>
                  <a:moveTo>
                    <a:pt x="8665" y="4879"/>
                  </a:moveTo>
                  <a:lnTo>
                    <a:pt x="8665" y="4879"/>
                  </a:lnTo>
                  <a:cubicBezTo>
                    <a:pt x="8972" y="5021"/>
                    <a:pt x="9276" y="5166"/>
                    <a:pt x="9580" y="5316"/>
                  </a:cubicBezTo>
                  <a:cubicBezTo>
                    <a:pt x="9275" y="5166"/>
                    <a:pt x="8970" y="5021"/>
                    <a:pt x="8665" y="4879"/>
                  </a:cubicBezTo>
                  <a:close/>
                  <a:moveTo>
                    <a:pt x="9582" y="5317"/>
                  </a:moveTo>
                  <a:lnTo>
                    <a:pt x="9582" y="5317"/>
                  </a:lnTo>
                  <a:cubicBezTo>
                    <a:pt x="9731" y="5388"/>
                    <a:pt x="9876" y="5465"/>
                    <a:pt x="10023" y="5541"/>
                  </a:cubicBezTo>
                  <a:cubicBezTo>
                    <a:pt x="9876" y="5465"/>
                    <a:pt x="9729" y="5391"/>
                    <a:pt x="9582" y="5317"/>
                  </a:cubicBezTo>
                  <a:close/>
                  <a:moveTo>
                    <a:pt x="13885" y="7036"/>
                  </a:moveTo>
                  <a:cubicBezTo>
                    <a:pt x="14140" y="7174"/>
                    <a:pt x="14393" y="7318"/>
                    <a:pt x="14644" y="7463"/>
                  </a:cubicBezTo>
                  <a:cubicBezTo>
                    <a:pt x="14390" y="7318"/>
                    <a:pt x="14138" y="7174"/>
                    <a:pt x="13885" y="7036"/>
                  </a:cubicBezTo>
                  <a:close/>
                  <a:moveTo>
                    <a:pt x="1101" y="1"/>
                  </a:moveTo>
                  <a:cubicBezTo>
                    <a:pt x="797" y="1"/>
                    <a:pt x="489" y="9"/>
                    <a:pt x="179" y="27"/>
                  </a:cubicBezTo>
                  <a:cubicBezTo>
                    <a:pt x="172" y="27"/>
                    <a:pt x="166" y="30"/>
                    <a:pt x="158" y="32"/>
                  </a:cubicBezTo>
                  <a:cubicBezTo>
                    <a:pt x="141" y="39"/>
                    <a:pt x="128" y="54"/>
                    <a:pt x="122" y="74"/>
                  </a:cubicBezTo>
                  <a:cubicBezTo>
                    <a:pt x="115" y="98"/>
                    <a:pt x="125" y="122"/>
                    <a:pt x="143" y="138"/>
                  </a:cubicBezTo>
                  <a:cubicBezTo>
                    <a:pt x="133" y="131"/>
                    <a:pt x="121" y="124"/>
                    <a:pt x="111" y="115"/>
                  </a:cubicBezTo>
                  <a:cubicBezTo>
                    <a:pt x="99" y="107"/>
                    <a:pt x="85" y="102"/>
                    <a:pt x="72" y="102"/>
                  </a:cubicBezTo>
                  <a:cubicBezTo>
                    <a:pt x="64" y="102"/>
                    <a:pt x="56" y="104"/>
                    <a:pt x="48" y="108"/>
                  </a:cubicBezTo>
                  <a:cubicBezTo>
                    <a:pt x="41" y="111"/>
                    <a:pt x="34" y="115"/>
                    <a:pt x="28" y="119"/>
                  </a:cubicBezTo>
                  <a:cubicBezTo>
                    <a:pt x="5" y="145"/>
                    <a:pt x="1" y="180"/>
                    <a:pt x="19" y="205"/>
                  </a:cubicBezTo>
                  <a:cubicBezTo>
                    <a:pt x="1001" y="1596"/>
                    <a:pt x="6496" y="8606"/>
                    <a:pt x="18422" y="10119"/>
                  </a:cubicBezTo>
                  <a:cubicBezTo>
                    <a:pt x="18425" y="10120"/>
                    <a:pt x="18427" y="10120"/>
                    <a:pt x="18430" y="10120"/>
                  </a:cubicBezTo>
                  <a:cubicBezTo>
                    <a:pt x="18439" y="10120"/>
                    <a:pt x="18448" y="10118"/>
                    <a:pt x="18455" y="10114"/>
                  </a:cubicBezTo>
                  <a:cubicBezTo>
                    <a:pt x="18469" y="10107"/>
                    <a:pt x="18482" y="10095"/>
                    <a:pt x="18489" y="10080"/>
                  </a:cubicBezTo>
                  <a:cubicBezTo>
                    <a:pt x="18499" y="10055"/>
                    <a:pt x="18492" y="10027"/>
                    <a:pt x="18472" y="10008"/>
                  </a:cubicBezTo>
                  <a:lnTo>
                    <a:pt x="18472" y="10008"/>
                  </a:lnTo>
                  <a:lnTo>
                    <a:pt x="18542" y="10062"/>
                  </a:lnTo>
                  <a:cubicBezTo>
                    <a:pt x="18553" y="10071"/>
                    <a:pt x="18567" y="10076"/>
                    <a:pt x="18581" y="10076"/>
                  </a:cubicBezTo>
                  <a:cubicBezTo>
                    <a:pt x="18589" y="10076"/>
                    <a:pt x="18598" y="10074"/>
                    <a:pt x="18606" y="10071"/>
                  </a:cubicBezTo>
                  <a:cubicBezTo>
                    <a:pt x="18613" y="10067"/>
                    <a:pt x="18620" y="10064"/>
                    <a:pt x="18626" y="10057"/>
                  </a:cubicBezTo>
                  <a:cubicBezTo>
                    <a:pt x="18648" y="10033"/>
                    <a:pt x="18650" y="9997"/>
                    <a:pt x="18631" y="9973"/>
                  </a:cubicBezTo>
                  <a:cubicBezTo>
                    <a:pt x="18362" y="9637"/>
                    <a:pt x="18092" y="9296"/>
                    <a:pt x="17822" y="8947"/>
                  </a:cubicBezTo>
                  <a:cubicBezTo>
                    <a:pt x="15505" y="6202"/>
                    <a:pt x="9350" y="1"/>
                    <a:pt x="1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8"/>
            <p:cNvSpPr/>
            <p:nvPr/>
          </p:nvSpPr>
          <p:spPr>
            <a:xfrm>
              <a:off x="6126230" y="2127798"/>
              <a:ext cx="1027568" cy="1230045"/>
            </a:xfrm>
            <a:custGeom>
              <a:avLst/>
              <a:gdLst/>
              <a:ahLst/>
              <a:cxnLst/>
              <a:rect l="l" t="t" r="r" b="b"/>
              <a:pathLst>
                <a:path w="34987" h="41881" extrusionOk="0">
                  <a:moveTo>
                    <a:pt x="2299" y="4865"/>
                  </a:moveTo>
                  <a:cubicBezTo>
                    <a:pt x="3877" y="7934"/>
                    <a:pt x="6238" y="12195"/>
                    <a:pt x="9256" y="16691"/>
                  </a:cubicBezTo>
                  <a:cubicBezTo>
                    <a:pt x="14629" y="24706"/>
                    <a:pt x="23245" y="35145"/>
                    <a:pt x="33779" y="39363"/>
                  </a:cubicBezTo>
                  <a:cubicBezTo>
                    <a:pt x="33968" y="39440"/>
                    <a:pt x="34128" y="39578"/>
                    <a:pt x="34225" y="39754"/>
                  </a:cubicBezTo>
                  <a:lnTo>
                    <a:pt x="34551" y="40343"/>
                  </a:lnTo>
                  <a:cubicBezTo>
                    <a:pt x="34790" y="40773"/>
                    <a:pt x="34621" y="41179"/>
                    <a:pt x="34403" y="41396"/>
                  </a:cubicBezTo>
                  <a:cubicBezTo>
                    <a:pt x="34261" y="41539"/>
                    <a:pt x="34038" y="41661"/>
                    <a:pt x="33780" y="41661"/>
                  </a:cubicBezTo>
                  <a:cubicBezTo>
                    <a:pt x="33643" y="41661"/>
                    <a:pt x="33496" y="41627"/>
                    <a:pt x="33346" y="41543"/>
                  </a:cubicBezTo>
                  <a:cubicBezTo>
                    <a:pt x="17060" y="32482"/>
                    <a:pt x="7110" y="15292"/>
                    <a:pt x="2299" y="4865"/>
                  </a:cubicBezTo>
                  <a:close/>
                  <a:moveTo>
                    <a:pt x="123" y="1"/>
                  </a:moveTo>
                  <a:cubicBezTo>
                    <a:pt x="109" y="1"/>
                    <a:pt x="95" y="3"/>
                    <a:pt x="81" y="9"/>
                  </a:cubicBezTo>
                  <a:cubicBezTo>
                    <a:pt x="27" y="33"/>
                    <a:pt x="0" y="97"/>
                    <a:pt x="23" y="151"/>
                  </a:cubicBezTo>
                  <a:cubicBezTo>
                    <a:pt x="10788" y="26992"/>
                    <a:pt x="26838" y="38172"/>
                    <a:pt x="33238" y="41734"/>
                  </a:cubicBezTo>
                  <a:cubicBezTo>
                    <a:pt x="33413" y="41832"/>
                    <a:pt x="33601" y="41881"/>
                    <a:pt x="33783" y="41881"/>
                  </a:cubicBezTo>
                  <a:cubicBezTo>
                    <a:pt x="34067" y="41881"/>
                    <a:pt x="34342" y="41770"/>
                    <a:pt x="34558" y="41549"/>
                  </a:cubicBezTo>
                  <a:cubicBezTo>
                    <a:pt x="34914" y="41193"/>
                    <a:pt x="34987" y="40676"/>
                    <a:pt x="34742" y="40233"/>
                  </a:cubicBezTo>
                  <a:lnTo>
                    <a:pt x="34416" y="39646"/>
                  </a:lnTo>
                  <a:cubicBezTo>
                    <a:pt x="34293" y="39427"/>
                    <a:pt x="34095" y="39253"/>
                    <a:pt x="33859" y="39158"/>
                  </a:cubicBezTo>
                  <a:cubicBezTo>
                    <a:pt x="23379" y="34961"/>
                    <a:pt x="14793" y="24559"/>
                    <a:pt x="9437" y="16571"/>
                  </a:cubicBezTo>
                  <a:cubicBezTo>
                    <a:pt x="3628" y="7911"/>
                    <a:pt x="258" y="143"/>
                    <a:pt x="224" y="66"/>
                  </a:cubicBezTo>
                  <a:cubicBezTo>
                    <a:pt x="207" y="26"/>
                    <a:pt x="166"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8"/>
            <p:cNvSpPr/>
            <p:nvPr/>
          </p:nvSpPr>
          <p:spPr>
            <a:xfrm>
              <a:off x="6231668" y="3007342"/>
              <a:ext cx="611572" cy="174869"/>
            </a:xfrm>
            <a:custGeom>
              <a:avLst/>
              <a:gdLst/>
              <a:ahLst/>
              <a:cxnLst/>
              <a:rect l="l" t="t" r="r" b="b"/>
              <a:pathLst>
                <a:path w="20823" h="5954" extrusionOk="0">
                  <a:moveTo>
                    <a:pt x="6080" y="218"/>
                  </a:moveTo>
                  <a:cubicBezTo>
                    <a:pt x="13253" y="218"/>
                    <a:pt x="19285" y="4431"/>
                    <a:pt x="20441" y="5292"/>
                  </a:cubicBezTo>
                  <a:cubicBezTo>
                    <a:pt x="18562" y="5602"/>
                    <a:pt x="16803" y="5735"/>
                    <a:pt x="15168" y="5735"/>
                  </a:cubicBezTo>
                  <a:cubicBezTo>
                    <a:pt x="6420" y="5735"/>
                    <a:pt x="1245" y="1930"/>
                    <a:pt x="334" y="1200"/>
                  </a:cubicBezTo>
                  <a:cubicBezTo>
                    <a:pt x="2282" y="501"/>
                    <a:pt x="4220" y="218"/>
                    <a:pt x="6080" y="218"/>
                  </a:cubicBezTo>
                  <a:close/>
                  <a:moveTo>
                    <a:pt x="6077" y="1"/>
                  </a:moveTo>
                  <a:cubicBezTo>
                    <a:pt x="4136" y="1"/>
                    <a:pt x="2112" y="306"/>
                    <a:pt x="77" y="1062"/>
                  </a:cubicBezTo>
                  <a:cubicBezTo>
                    <a:pt x="42" y="1075"/>
                    <a:pt x="15" y="1106"/>
                    <a:pt x="8" y="1143"/>
                  </a:cubicBezTo>
                  <a:cubicBezTo>
                    <a:pt x="1" y="1182"/>
                    <a:pt x="15" y="1220"/>
                    <a:pt x="43" y="1246"/>
                  </a:cubicBezTo>
                  <a:cubicBezTo>
                    <a:pt x="106" y="1300"/>
                    <a:pt x="5462" y="5954"/>
                    <a:pt x="15169" y="5954"/>
                  </a:cubicBezTo>
                  <a:cubicBezTo>
                    <a:pt x="16888" y="5954"/>
                    <a:pt x="18742" y="5807"/>
                    <a:pt x="20726" y="5465"/>
                  </a:cubicBezTo>
                  <a:cubicBezTo>
                    <a:pt x="20768" y="5458"/>
                    <a:pt x="20801" y="5427"/>
                    <a:pt x="20813" y="5386"/>
                  </a:cubicBezTo>
                  <a:cubicBezTo>
                    <a:pt x="20823" y="5344"/>
                    <a:pt x="20808" y="5300"/>
                    <a:pt x="20776" y="5273"/>
                  </a:cubicBezTo>
                  <a:cubicBezTo>
                    <a:pt x="20693" y="5208"/>
                    <a:pt x="14096" y="1"/>
                    <a:pt x="6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8"/>
            <p:cNvSpPr/>
            <p:nvPr/>
          </p:nvSpPr>
          <p:spPr>
            <a:xfrm>
              <a:off x="5991010" y="2566028"/>
              <a:ext cx="568574" cy="309178"/>
            </a:xfrm>
            <a:custGeom>
              <a:avLst/>
              <a:gdLst/>
              <a:ahLst/>
              <a:cxnLst/>
              <a:rect l="l" t="t" r="r" b="b"/>
              <a:pathLst>
                <a:path w="19359" h="10527" extrusionOk="0">
                  <a:moveTo>
                    <a:pt x="1425" y="215"/>
                  </a:moveTo>
                  <a:cubicBezTo>
                    <a:pt x="11148" y="215"/>
                    <a:pt x="17947" y="8845"/>
                    <a:pt x="19009" y="10278"/>
                  </a:cubicBezTo>
                  <a:cubicBezTo>
                    <a:pt x="6642" y="8805"/>
                    <a:pt x="1110" y="1414"/>
                    <a:pt x="312" y="253"/>
                  </a:cubicBezTo>
                  <a:cubicBezTo>
                    <a:pt x="687" y="228"/>
                    <a:pt x="1058" y="215"/>
                    <a:pt x="1425" y="215"/>
                  </a:cubicBezTo>
                  <a:close/>
                  <a:moveTo>
                    <a:pt x="1420" y="1"/>
                  </a:moveTo>
                  <a:cubicBezTo>
                    <a:pt x="988" y="1"/>
                    <a:pt x="550" y="17"/>
                    <a:pt x="107" y="52"/>
                  </a:cubicBezTo>
                  <a:cubicBezTo>
                    <a:pt x="70" y="54"/>
                    <a:pt x="36" y="77"/>
                    <a:pt x="19" y="111"/>
                  </a:cubicBezTo>
                  <a:cubicBezTo>
                    <a:pt x="0" y="145"/>
                    <a:pt x="3" y="186"/>
                    <a:pt x="21" y="218"/>
                  </a:cubicBezTo>
                  <a:cubicBezTo>
                    <a:pt x="76" y="304"/>
                    <a:pt x="5576" y="8997"/>
                    <a:pt x="19230" y="10527"/>
                  </a:cubicBezTo>
                  <a:lnTo>
                    <a:pt x="19243" y="10527"/>
                  </a:lnTo>
                  <a:cubicBezTo>
                    <a:pt x="19281" y="10527"/>
                    <a:pt x="19317" y="10505"/>
                    <a:pt x="19337" y="10477"/>
                  </a:cubicBezTo>
                  <a:cubicBezTo>
                    <a:pt x="19358" y="10440"/>
                    <a:pt x="19358" y="10393"/>
                    <a:pt x="19333" y="10357"/>
                  </a:cubicBezTo>
                  <a:cubicBezTo>
                    <a:pt x="19260" y="10249"/>
                    <a:pt x="12084" y="1"/>
                    <a:pt x="1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8"/>
            <p:cNvSpPr/>
            <p:nvPr/>
          </p:nvSpPr>
          <p:spPr>
            <a:xfrm>
              <a:off x="5920111" y="2116608"/>
              <a:ext cx="351853" cy="318341"/>
            </a:xfrm>
            <a:custGeom>
              <a:avLst/>
              <a:gdLst/>
              <a:ahLst/>
              <a:cxnLst/>
              <a:rect l="l" t="t" r="r" b="b"/>
              <a:pathLst>
                <a:path w="11980" h="10839" extrusionOk="0">
                  <a:moveTo>
                    <a:pt x="288" y="254"/>
                  </a:moveTo>
                  <a:cubicBezTo>
                    <a:pt x="6843" y="1619"/>
                    <a:pt x="10906" y="9077"/>
                    <a:pt x="11641" y="10528"/>
                  </a:cubicBezTo>
                  <a:cubicBezTo>
                    <a:pt x="3383" y="7416"/>
                    <a:pt x="718" y="1371"/>
                    <a:pt x="288" y="254"/>
                  </a:cubicBezTo>
                  <a:close/>
                  <a:moveTo>
                    <a:pt x="119" y="1"/>
                  </a:moveTo>
                  <a:cubicBezTo>
                    <a:pt x="87" y="1"/>
                    <a:pt x="57" y="14"/>
                    <a:pt x="36" y="38"/>
                  </a:cubicBezTo>
                  <a:cubicBezTo>
                    <a:pt x="10" y="68"/>
                    <a:pt x="0" y="108"/>
                    <a:pt x="13" y="145"/>
                  </a:cubicBezTo>
                  <a:cubicBezTo>
                    <a:pt x="20" y="162"/>
                    <a:pt x="613" y="1982"/>
                    <a:pt x="2360" y="4196"/>
                  </a:cubicBezTo>
                  <a:cubicBezTo>
                    <a:pt x="3969" y="6236"/>
                    <a:pt x="6917" y="9044"/>
                    <a:pt x="11823" y="10831"/>
                  </a:cubicBezTo>
                  <a:cubicBezTo>
                    <a:pt x="11835" y="10836"/>
                    <a:pt x="11847" y="10839"/>
                    <a:pt x="11860" y="10839"/>
                  </a:cubicBezTo>
                  <a:cubicBezTo>
                    <a:pt x="11890" y="10839"/>
                    <a:pt x="11920" y="10826"/>
                    <a:pt x="11941" y="10800"/>
                  </a:cubicBezTo>
                  <a:cubicBezTo>
                    <a:pt x="11973" y="10769"/>
                    <a:pt x="11980" y="10722"/>
                    <a:pt x="11961" y="10682"/>
                  </a:cubicBezTo>
                  <a:cubicBezTo>
                    <a:pt x="11919" y="10589"/>
                    <a:pt x="7601" y="1408"/>
                    <a:pt x="140" y="2"/>
                  </a:cubicBezTo>
                  <a:cubicBezTo>
                    <a:pt x="133" y="1"/>
                    <a:pt x="126"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8"/>
            <p:cNvSpPr/>
            <p:nvPr/>
          </p:nvSpPr>
          <p:spPr>
            <a:xfrm>
              <a:off x="6506307" y="2410866"/>
              <a:ext cx="313260" cy="615125"/>
            </a:xfrm>
            <a:custGeom>
              <a:avLst/>
              <a:gdLst/>
              <a:ahLst/>
              <a:cxnLst/>
              <a:rect l="l" t="t" r="r" b="b"/>
              <a:pathLst>
                <a:path w="10666" h="20944" extrusionOk="0">
                  <a:moveTo>
                    <a:pt x="4372" y="328"/>
                  </a:moveTo>
                  <a:lnTo>
                    <a:pt x="4372" y="328"/>
                  </a:lnTo>
                  <a:cubicBezTo>
                    <a:pt x="5198" y="1439"/>
                    <a:pt x="10151" y="8702"/>
                    <a:pt x="7767" y="20565"/>
                  </a:cubicBezTo>
                  <a:cubicBezTo>
                    <a:pt x="6735" y="19072"/>
                    <a:pt x="654" y="9668"/>
                    <a:pt x="4372" y="328"/>
                  </a:cubicBezTo>
                  <a:close/>
                  <a:moveTo>
                    <a:pt x="4343" y="1"/>
                  </a:moveTo>
                  <a:cubicBezTo>
                    <a:pt x="4338" y="1"/>
                    <a:pt x="4332" y="1"/>
                    <a:pt x="4327" y="2"/>
                  </a:cubicBezTo>
                  <a:cubicBezTo>
                    <a:pt x="4287" y="8"/>
                    <a:pt x="4256" y="32"/>
                    <a:pt x="4241" y="68"/>
                  </a:cubicBezTo>
                  <a:cubicBezTo>
                    <a:pt x="0" y="10371"/>
                    <a:pt x="7656" y="20794"/>
                    <a:pt x="7736" y="20900"/>
                  </a:cubicBezTo>
                  <a:cubicBezTo>
                    <a:pt x="7755" y="20928"/>
                    <a:pt x="7789" y="20944"/>
                    <a:pt x="7823" y="20944"/>
                  </a:cubicBezTo>
                  <a:lnTo>
                    <a:pt x="7847" y="20944"/>
                  </a:lnTo>
                  <a:cubicBezTo>
                    <a:pt x="7890" y="20932"/>
                    <a:pt x="7923" y="20901"/>
                    <a:pt x="7931" y="20858"/>
                  </a:cubicBezTo>
                  <a:cubicBezTo>
                    <a:pt x="10666" y="7742"/>
                    <a:pt x="4491" y="116"/>
                    <a:pt x="4428" y="41"/>
                  </a:cubicBezTo>
                  <a:cubicBezTo>
                    <a:pt x="4407" y="15"/>
                    <a:pt x="4375" y="1"/>
                    <a:pt x="4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8"/>
            <p:cNvSpPr/>
            <p:nvPr/>
          </p:nvSpPr>
          <p:spPr>
            <a:xfrm>
              <a:off x="6241331" y="2100778"/>
              <a:ext cx="264506" cy="539468"/>
            </a:xfrm>
            <a:custGeom>
              <a:avLst/>
              <a:gdLst/>
              <a:ahLst/>
              <a:cxnLst/>
              <a:rect l="l" t="t" r="r" b="b"/>
              <a:pathLst>
                <a:path w="9006" h="18368" extrusionOk="0">
                  <a:moveTo>
                    <a:pt x="3729" y="333"/>
                  </a:moveTo>
                  <a:lnTo>
                    <a:pt x="3729" y="333"/>
                  </a:lnTo>
                  <a:cubicBezTo>
                    <a:pt x="4454" y="1410"/>
                    <a:pt x="8448" y="7962"/>
                    <a:pt x="5868" y="17964"/>
                  </a:cubicBezTo>
                  <a:cubicBezTo>
                    <a:pt x="5035" y="16402"/>
                    <a:pt x="626" y="7528"/>
                    <a:pt x="3729" y="333"/>
                  </a:cubicBezTo>
                  <a:close/>
                  <a:moveTo>
                    <a:pt x="3709" y="1"/>
                  </a:moveTo>
                  <a:cubicBezTo>
                    <a:pt x="3704" y="1"/>
                    <a:pt x="3699" y="1"/>
                    <a:pt x="3695" y="2"/>
                  </a:cubicBezTo>
                  <a:cubicBezTo>
                    <a:pt x="3658" y="7"/>
                    <a:pt x="3623" y="30"/>
                    <a:pt x="3608" y="66"/>
                  </a:cubicBezTo>
                  <a:cubicBezTo>
                    <a:pt x="0" y="8075"/>
                    <a:pt x="5751" y="18210"/>
                    <a:pt x="5809" y="18313"/>
                  </a:cubicBezTo>
                  <a:cubicBezTo>
                    <a:pt x="5829" y="18346"/>
                    <a:pt x="5865" y="18367"/>
                    <a:pt x="5903" y="18367"/>
                  </a:cubicBezTo>
                  <a:cubicBezTo>
                    <a:pt x="5908" y="18367"/>
                    <a:pt x="5913" y="18367"/>
                    <a:pt x="5918" y="18366"/>
                  </a:cubicBezTo>
                  <a:cubicBezTo>
                    <a:pt x="5960" y="18360"/>
                    <a:pt x="5999" y="18329"/>
                    <a:pt x="6009" y="18286"/>
                  </a:cubicBezTo>
                  <a:cubicBezTo>
                    <a:pt x="9005" y="7115"/>
                    <a:pt x="3846" y="114"/>
                    <a:pt x="3794" y="44"/>
                  </a:cubicBezTo>
                  <a:cubicBezTo>
                    <a:pt x="3774" y="18"/>
                    <a:pt x="3743" y="1"/>
                    <a:pt x="37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8"/>
            <p:cNvSpPr/>
            <p:nvPr/>
          </p:nvSpPr>
          <p:spPr>
            <a:xfrm>
              <a:off x="6238306" y="3039942"/>
              <a:ext cx="600088" cy="127378"/>
            </a:xfrm>
            <a:custGeom>
              <a:avLst/>
              <a:gdLst/>
              <a:ahLst/>
              <a:cxnLst/>
              <a:rect l="l" t="t" r="r" b="b"/>
              <a:pathLst>
                <a:path w="20432" h="4337" extrusionOk="0">
                  <a:moveTo>
                    <a:pt x="63" y="0"/>
                  </a:moveTo>
                  <a:cubicBezTo>
                    <a:pt x="41" y="0"/>
                    <a:pt x="20" y="15"/>
                    <a:pt x="11" y="37"/>
                  </a:cubicBezTo>
                  <a:cubicBezTo>
                    <a:pt x="1" y="66"/>
                    <a:pt x="17" y="96"/>
                    <a:pt x="45" y="107"/>
                  </a:cubicBezTo>
                  <a:cubicBezTo>
                    <a:pt x="2653" y="1004"/>
                    <a:pt x="5444" y="1343"/>
                    <a:pt x="8143" y="1674"/>
                  </a:cubicBezTo>
                  <a:cubicBezTo>
                    <a:pt x="9171" y="1798"/>
                    <a:pt x="10233" y="1927"/>
                    <a:pt x="11269" y="2087"/>
                  </a:cubicBezTo>
                  <a:cubicBezTo>
                    <a:pt x="14350" y="2558"/>
                    <a:pt x="17405" y="3313"/>
                    <a:pt x="20350" y="4333"/>
                  </a:cubicBezTo>
                  <a:cubicBezTo>
                    <a:pt x="20354" y="4337"/>
                    <a:pt x="20362" y="4337"/>
                    <a:pt x="20367" y="4337"/>
                  </a:cubicBezTo>
                  <a:cubicBezTo>
                    <a:pt x="20390" y="4337"/>
                    <a:pt x="20411" y="4323"/>
                    <a:pt x="20421" y="4298"/>
                  </a:cubicBezTo>
                  <a:cubicBezTo>
                    <a:pt x="20431" y="4270"/>
                    <a:pt x="20416" y="4240"/>
                    <a:pt x="20387" y="4230"/>
                  </a:cubicBezTo>
                  <a:cubicBezTo>
                    <a:pt x="17438" y="3207"/>
                    <a:pt x="14376" y="2450"/>
                    <a:pt x="11287" y="1977"/>
                  </a:cubicBezTo>
                  <a:cubicBezTo>
                    <a:pt x="10247" y="1819"/>
                    <a:pt x="9185" y="1689"/>
                    <a:pt x="8157" y="1564"/>
                  </a:cubicBezTo>
                  <a:cubicBezTo>
                    <a:pt x="5464" y="1235"/>
                    <a:pt x="2680" y="895"/>
                    <a:pt x="81" y="3"/>
                  </a:cubicBezTo>
                  <a:cubicBezTo>
                    <a:pt x="75"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8"/>
            <p:cNvSpPr/>
            <p:nvPr/>
          </p:nvSpPr>
          <p:spPr>
            <a:xfrm>
              <a:off x="6632657" y="2421910"/>
              <a:ext cx="106055" cy="598531"/>
            </a:xfrm>
            <a:custGeom>
              <a:avLst/>
              <a:gdLst/>
              <a:ahLst/>
              <a:cxnLst/>
              <a:rect l="l" t="t" r="r" b="b"/>
              <a:pathLst>
                <a:path w="3611" h="20379" extrusionOk="0">
                  <a:moveTo>
                    <a:pt x="62" y="1"/>
                  </a:moveTo>
                  <a:cubicBezTo>
                    <a:pt x="58" y="1"/>
                    <a:pt x="54" y="1"/>
                    <a:pt x="50" y="2"/>
                  </a:cubicBezTo>
                  <a:cubicBezTo>
                    <a:pt x="20" y="8"/>
                    <a:pt x="1" y="38"/>
                    <a:pt x="8" y="68"/>
                  </a:cubicBezTo>
                  <a:cubicBezTo>
                    <a:pt x="646" y="3023"/>
                    <a:pt x="1304" y="6077"/>
                    <a:pt x="1571" y="9141"/>
                  </a:cubicBezTo>
                  <a:cubicBezTo>
                    <a:pt x="1610" y="9605"/>
                    <a:pt x="1643" y="10078"/>
                    <a:pt x="1674" y="10535"/>
                  </a:cubicBezTo>
                  <a:cubicBezTo>
                    <a:pt x="1732" y="11347"/>
                    <a:pt x="1788" y="12185"/>
                    <a:pt x="1893" y="13006"/>
                  </a:cubicBezTo>
                  <a:cubicBezTo>
                    <a:pt x="2087" y="14521"/>
                    <a:pt x="2453" y="16026"/>
                    <a:pt x="2805" y="17483"/>
                  </a:cubicBezTo>
                  <a:lnTo>
                    <a:pt x="3495" y="20336"/>
                  </a:lnTo>
                  <a:cubicBezTo>
                    <a:pt x="3501" y="20361"/>
                    <a:pt x="3524" y="20378"/>
                    <a:pt x="3549" y="20378"/>
                  </a:cubicBezTo>
                  <a:cubicBezTo>
                    <a:pt x="3552" y="20378"/>
                    <a:pt x="3558" y="20378"/>
                    <a:pt x="3564" y="20375"/>
                  </a:cubicBezTo>
                  <a:cubicBezTo>
                    <a:pt x="3594" y="20368"/>
                    <a:pt x="3611" y="20338"/>
                    <a:pt x="3604" y="20310"/>
                  </a:cubicBezTo>
                  <a:lnTo>
                    <a:pt x="2913" y="17456"/>
                  </a:lnTo>
                  <a:cubicBezTo>
                    <a:pt x="2561" y="16003"/>
                    <a:pt x="2198" y="14500"/>
                    <a:pt x="2004" y="12991"/>
                  </a:cubicBezTo>
                  <a:cubicBezTo>
                    <a:pt x="1899" y="12174"/>
                    <a:pt x="1842" y="11338"/>
                    <a:pt x="1786" y="10528"/>
                  </a:cubicBezTo>
                  <a:cubicBezTo>
                    <a:pt x="1755" y="10071"/>
                    <a:pt x="1722" y="9596"/>
                    <a:pt x="1681" y="9132"/>
                  </a:cubicBezTo>
                  <a:cubicBezTo>
                    <a:pt x="1415" y="6062"/>
                    <a:pt x="754" y="3003"/>
                    <a:pt x="117" y="45"/>
                  </a:cubicBezTo>
                  <a:cubicBezTo>
                    <a:pt x="111" y="17"/>
                    <a:pt x="8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8"/>
            <p:cNvSpPr/>
            <p:nvPr/>
          </p:nvSpPr>
          <p:spPr>
            <a:xfrm>
              <a:off x="5996180" y="2568760"/>
              <a:ext cx="557443" cy="304772"/>
            </a:xfrm>
            <a:custGeom>
              <a:avLst/>
              <a:gdLst/>
              <a:ahLst/>
              <a:cxnLst/>
              <a:rect l="l" t="t" r="r" b="b"/>
              <a:pathLst>
                <a:path w="18980" h="10377" extrusionOk="0">
                  <a:moveTo>
                    <a:pt x="64" y="1"/>
                  </a:moveTo>
                  <a:cubicBezTo>
                    <a:pt x="48" y="1"/>
                    <a:pt x="31" y="8"/>
                    <a:pt x="21" y="22"/>
                  </a:cubicBezTo>
                  <a:cubicBezTo>
                    <a:pt x="1" y="45"/>
                    <a:pt x="6" y="79"/>
                    <a:pt x="29" y="98"/>
                  </a:cubicBezTo>
                  <a:cubicBezTo>
                    <a:pt x="785" y="693"/>
                    <a:pt x="1684" y="1087"/>
                    <a:pt x="2556" y="1469"/>
                  </a:cubicBezTo>
                  <a:lnTo>
                    <a:pt x="2734" y="1547"/>
                  </a:lnTo>
                  <a:cubicBezTo>
                    <a:pt x="5589" y="2802"/>
                    <a:pt x="8410" y="4252"/>
                    <a:pt x="11139" y="5654"/>
                  </a:cubicBezTo>
                  <a:cubicBezTo>
                    <a:pt x="13795" y="7017"/>
                    <a:pt x="16540" y="8429"/>
                    <a:pt x="18883" y="10364"/>
                  </a:cubicBezTo>
                  <a:cubicBezTo>
                    <a:pt x="18893" y="10373"/>
                    <a:pt x="18906" y="10377"/>
                    <a:pt x="18919" y="10377"/>
                  </a:cubicBezTo>
                  <a:cubicBezTo>
                    <a:pt x="18934" y="10377"/>
                    <a:pt x="18950" y="10371"/>
                    <a:pt x="18961" y="10357"/>
                  </a:cubicBezTo>
                  <a:cubicBezTo>
                    <a:pt x="18980" y="10334"/>
                    <a:pt x="18977" y="10300"/>
                    <a:pt x="18954" y="10280"/>
                  </a:cubicBezTo>
                  <a:cubicBezTo>
                    <a:pt x="16602" y="8339"/>
                    <a:pt x="13850" y="6925"/>
                    <a:pt x="11190" y="5558"/>
                  </a:cubicBezTo>
                  <a:cubicBezTo>
                    <a:pt x="8460" y="4155"/>
                    <a:pt x="5636" y="2704"/>
                    <a:pt x="2779" y="1448"/>
                  </a:cubicBezTo>
                  <a:lnTo>
                    <a:pt x="2600" y="1369"/>
                  </a:lnTo>
                  <a:cubicBezTo>
                    <a:pt x="1737" y="990"/>
                    <a:pt x="842" y="599"/>
                    <a:pt x="96" y="12"/>
                  </a:cubicBezTo>
                  <a:cubicBezTo>
                    <a:pt x="87" y="4"/>
                    <a:pt x="75"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8"/>
            <p:cNvSpPr/>
            <p:nvPr/>
          </p:nvSpPr>
          <p:spPr>
            <a:xfrm>
              <a:off x="6348620" y="2109354"/>
              <a:ext cx="69343" cy="524519"/>
            </a:xfrm>
            <a:custGeom>
              <a:avLst/>
              <a:gdLst/>
              <a:ahLst/>
              <a:cxnLst/>
              <a:rect l="l" t="t" r="r" b="b"/>
              <a:pathLst>
                <a:path w="2361" h="17859" extrusionOk="0">
                  <a:moveTo>
                    <a:pt x="59" y="1"/>
                  </a:moveTo>
                  <a:cubicBezTo>
                    <a:pt x="55" y="1"/>
                    <a:pt x="52" y="1"/>
                    <a:pt x="49" y="2"/>
                  </a:cubicBezTo>
                  <a:cubicBezTo>
                    <a:pt x="20" y="7"/>
                    <a:pt x="0" y="36"/>
                    <a:pt x="6" y="66"/>
                  </a:cubicBezTo>
                  <a:lnTo>
                    <a:pt x="916" y="4781"/>
                  </a:lnTo>
                  <a:cubicBezTo>
                    <a:pt x="1058" y="5520"/>
                    <a:pt x="1207" y="6285"/>
                    <a:pt x="1274" y="7050"/>
                  </a:cubicBezTo>
                  <a:cubicBezTo>
                    <a:pt x="1321" y="7575"/>
                    <a:pt x="1329" y="8111"/>
                    <a:pt x="1338" y="8630"/>
                  </a:cubicBezTo>
                  <a:lnTo>
                    <a:pt x="1343" y="8956"/>
                  </a:lnTo>
                  <a:cubicBezTo>
                    <a:pt x="1402" y="11919"/>
                    <a:pt x="1706" y="14899"/>
                    <a:pt x="2248" y="17814"/>
                  </a:cubicBezTo>
                  <a:cubicBezTo>
                    <a:pt x="2253" y="17840"/>
                    <a:pt x="2275" y="17859"/>
                    <a:pt x="2300" y="17859"/>
                  </a:cubicBezTo>
                  <a:lnTo>
                    <a:pt x="2310" y="17859"/>
                  </a:lnTo>
                  <a:cubicBezTo>
                    <a:pt x="2340" y="17853"/>
                    <a:pt x="2360" y="17824"/>
                    <a:pt x="2354" y="17795"/>
                  </a:cubicBezTo>
                  <a:cubicBezTo>
                    <a:pt x="1815" y="14885"/>
                    <a:pt x="1510" y="11910"/>
                    <a:pt x="1452" y="8954"/>
                  </a:cubicBezTo>
                  <a:lnTo>
                    <a:pt x="1446" y="8628"/>
                  </a:lnTo>
                  <a:cubicBezTo>
                    <a:pt x="1437" y="8106"/>
                    <a:pt x="1429" y="7569"/>
                    <a:pt x="1382" y="7041"/>
                  </a:cubicBezTo>
                  <a:cubicBezTo>
                    <a:pt x="1315" y="6269"/>
                    <a:pt x="1165" y="5502"/>
                    <a:pt x="1023" y="4760"/>
                  </a:cubicBezTo>
                  <a:lnTo>
                    <a:pt x="113" y="44"/>
                  </a:lnTo>
                  <a:cubicBezTo>
                    <a:pt x="108" y="19"/>
                    <a:pt x="84"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8"/>
            <p:cNvSpPr/>
            <p:nvPr/>
          </p:nvSpPr>
          <p:spPr>
            <a:xfrm>
              <a:off x="5926661" y="2121748"/>
              <a:ext cx="341691" cy="305918"/>
            </a:xfrm>
            <a:custGeom>
              <a:avLst/>
              <a:gdLst/>
              <a:ahLst/>
              <a:cxnLst/>
              <a:rect l="l" t="t" r="r" b="b"/>
              <a:pathLst>
                <a:path w="11634" h="10416" extrusionOk="0">
                  <a:moveTo>
                    <a:pt x="63" y="0"/>
                  </a:moveTo>
                  <a:cubicBezTo>
                    <a:pt x="45" y="0"/>
                    <a:pt x="27" y="9"/>
                    <a:pt x="16" y="27"/>
                  </a:cubicBezTo>
                  <a:cubicBezTo>
                    <a:pt x="1" y="51"/>
                    <a:pt x="9" y="85"/>
                    <a:pt x="34" y="101"/>
                  </a:cubicBezTo>
                  <a:cubicBezTo>
                    <a:pt x="885" y="628"/>
                    <a:pt x="1627" y="1337"/>
                    <a:pt x="2353" y="2029"/>
                  </a:cubicBezTo>
                  <a:cubicBezTo>
                    <a:pt x="5213" y="4758"/>
                    <a:pt x="8276" y="7653"/>
                    <a:pt x="11536" y="10403"/>
                  </a:cubicBezTo>
                  <a:cubicBezTo>
                    <a:pt x="11546" y="10411"/>
                    <a:pt x="11559" y="10416"/>
                    <a:pt x="11572" y="10416"/>
                  </a:cubicBezTo>
                  <a:cubicBezTo>
                    <a:pt x="11587" y="10416"/>
                    <a:pt x="11603" y="10409"/>
                    <a:pt x="11615" y="10396"/>
                  </a:cubicBezTo>
                  <a:cubicBezTo>
                    <a:pt x="11633" y="10373"/>
                    <a:pt x="11630" y="10339"/>
                    <a:pt x="11607" y="10319"/>
                  </a:cubicBezTo>
                  <a:cubicBezTo>
                    <a:pt x="8349" y="7570"/>
                    <a:pt x="5287" y="4678"/>
                    <a:pt x="2419" y="1942"/>
                  </a:cubicBezTo>
                  <a:cubicBezTo>
                    <a:pt x="1698" y="1253"/>
                    <a:pt x="952" y="541"/>
                    <a:pt x="91" y="8"/>
                  </a:cubicBezTo>
                  <a:cubicBezTo>
                    <a:pt x="82" y="3"/>
                    <a:pt x="72"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8"/>
            <p:cNvSpPr/>
            <p:nvPr/>
          </p:nvSpPr>
          <p:spPr>
            <a:xfrm>
              <a:off x="6697770" y="2773204"/>
              <a:ext cx="9839" cy="57037"/>
            </a:xfrm>
            <a:custGeom>
              <a:avLst/>
              <a:gdLst/>
              <a:ahLst/>
              <a:cxnLst/>
              <a:rect l="l" t="t" r="r" b="b"/>
              <a:pathLst>
                <a:path w="335" h="1942" extrusionOk="0">
                  <a:moveTo>
                    <a:pt x="54" y="1"/>
                  </a:moveTo>
                  <a:cubicBezTo>
                    <a:pt x="24" y="4"/>
                    <a:pt x="1" y="28"/>
                    <a:pt x="1" y="58"/>
                  </a:cubicBezTo>
                  <a:cubicBezTo>
                    <a:pt x="15" y="676"/>
                    <a:pt x="88" y="1295"/>
                    <a:pt x="217" y="1899"/>
                  </a:cubicBezTo>
                  <a:cubicBezTo>
                    <a:pt x="223" y="1923"/>
                    <a:pt x="246" y="1942"/>
                    <a:pt x="272" y="1942"/>
                  </a:cubicBezTo>
                  <a:cubicBezTo>
                    <a:pt x="274" y="1942"/>
                    <a:pt x="279" y="1940"/>
                    <a:pt x="283" y="1939"/>
                  </a:cubicBezTo>
                  <a:cubicBezTo>
                    <a:pt x="314" y="1933"/>
                    <a:pt x="334" y="1903"/>
                    <a:pt x="327" y="1874"/>
                  </a:cubicBezTo>
                  <a:cubicBezTo>
                    <a:pt x="199" y="1278"/>
                    <a:pt x="125" y="666"/>
                    <a:pt x="111" y="55"/>
                  </a:cubicBezTo>
                  <a:cubicBezTo>
                    <a:pt x="109" y="25"/>
                    <a:pt x="89" y="4"/>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8"/>
            <p:cNvSpPr/>
            <p:nvPr/>
          </p:nvSpPr>
          <p:spPr>
            <a:xfrm>
              <a:off x="6715128" y="2803367"/>
              <a:ext cx="5492" cy="20765"/>
            </a:xfrm>
            <a:custGeom>
              <a:avLst/>
              <a:gdLst/>
              <a:ahLst/>
              <a:cxnLst/>
              <a:rect l="l" t="t" r="r" b="b"/>
              <a:pathLst>
                <a:path w="187" h="707" extrusionOk="0">
                  <a:moveTo>
                    <a:pt x="62" y="1"/>
                  </a:moveTo>
                  <a:cubicBezTo>
                    <a:pt x="57" y="1"/>
                    <a:pt x="52" y="2"/>
                    <a:pt x="47" y="3"/>
                  </a:cubicBezTo>
                  <a:cubicBezTo>
                    <a:pt x="18" y="12"/>
                    <a:pt x="1" y="42"/>
                    <a:pt x="8" y="70"/>
                  </a:cubicBezTo>
                  <a:cubicBezTo>
                    <a:pt x="58" y="260"/>
                    <a:pt x="74" y="453"/>
                    <a:pt x="58" y="647"/>
                  </a:cubicBezTo>
                  <a:cubicBezTo>
                    <a:pt x="54" y="678"/>
                    <a:pt x="78" y="704"/>
                    <a:pt x="108" y="707"/>
                  </a:cubicBezTo>
                  <a:lnTo>
                    <a:pt x="113" y="707"/>
                  </a:lnTo>
                  <a:cubicBezTo>
                    <a:pt x="142" y="707"/>
                    <a:pt x="165" y="686"/>
                    <a:pt x="168" y="656"/>
                  </a:cubicBezTo>
                  <a:cubicBezTo>
                    <a:pt x="186" y="449"/>
                    <a:pt x="168" y="243"/>
                    <a:pt x="115" y="42"/>
                  </a:cubicBezTo>
                  <a:cubicBezTo>
                    <a:pt x="107" y="18"/>
                    <a:pt x="8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8"/>
            <p:cNvSpPr/>
            <p:nvPr/>
          </p:nvSpPr>
          <p:spPr>
            <a:xfrm>
              <a:off x="6652247" y="2574076"/>
              <a:ext cx="16917" cy="89578"/>
            </a:xfrm>
            <a:custGeom>
              <a:avLst/>
              <a:gdLst/>
              <a:ahLst/>
              <a:cxnLst/>
              <a:rect l="l" t="t" r="r" b="b"/>
              <a:pathLst>
                <a:path w="576" h="3050" extrusionOk="0">
                  <a:moveTo>
                    <a:pt x="60" y="1"/>
                  </a:moveTo>
                  <a:cubicBezTo>
                    <a:pt x="56" y="1"/>
                    <a:pt x="52" y="1"/>
                    <a:pt x="48" y="2"/>
                  </a:cubicBezTo>
                  <a:cubicBezTo>
                    <a:pt x="19" y="8"/>
                    <a:pt x="0" y="36"/>
                    <a:pt x="6" y="66"/>
                  </a:cubicBezTo>
                  <a:cubicBezTo>
                    <a:pt x="205" y="1033"/>
                    <a:pt x="360" y="2020"/>
                    <a:pt x="463" y="3000"/>
                  </a:cubicBezTo>
                  <a:cubicBezTo>
                    <a:pt x="467" y="3028"/>
                    <a:pt x="490" y="3050"/>
                    <a:pt x="518" y="3050"/>
                  </a:cubicBezTo>
                  <a:lnTo>
                    <a:pt x="524" y="3050"/>
                  </a:lnTo>
                  <a:cubicBezTo>
                    <a:pt x="554" y="3047"/>
                    <a:pt x="575" y="3020"/>
                    <a:pt x="571" y="2990"/>
                  </a:cubicBezTo>
                  <a:cubicBezTo>
                    <a:pt x="467" y="2006"/>
                    <a:pt x="313" y="1016"/>
                    <a:pt x="113" y="45"/>
                  </a:cubicBezTo>
                  <a:cubicBezTo>
                    <a:pt x="108" y="19"/>
                    <a:pt x="8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8"/>
            <p:cNvSpPr/>
            <p:nvPr/>
          </p:nvSpPr>
          <p:spPr>
            <a:xfrm>
              <a:off x="6645374" y="2605178"/>
              <a:ext cx="4964" cy="24318"/>
            </a:xfrm>
            <a:custGeom>
              <a:avLst/>
              <a:gdLst/>
              <a:ahLst/>
              <a:cxnLst/>
              <a:rect l="l" t="t" r="r" b="b"/>
              <a:pathLst>
                <a:path w="169" h="828" extrusionOk="0">
                  <a:moveTo>
                    <a:pt x="59" y="1"/>
                  </a:moveTo>
                  <a:cubicBezTo>
                    <a:pt x="57" y="1"/>
                    <a:pt x="55" y="1"/>
                    <a:pt x="53" y="1"/>
                  </a:cubicBezTo>
                  <a:cubicBezTo>
                    <a:pt x="22" y="3"/>
                    <a:pt x="0" y="30"/>
                    <a:pt x="3" y="59"/>
                  </a:cubicBezTo>
                  <a:lnTo>
                    <a:pt x="57" y="777"/>
                  </a:lnTo>
                  <a:cubicBezTo>
                    <a:pt x="62" y="806"/>
                    <a:pt x="85" y="827"/>
                    <a:pt x="113" y="827"/>
                  </a:cubicBezTo>
                  <a:lnTo>
                    <a:pt x="117" y="827"/>
                  </a:lnTo>
                  <a:cubicBezTo>
                    <a:pt x="147" y="824"/>
                    <a:pt x="169" y="799"/>
                    <a:pt x="167" y="769"/>
                  </a:cubicBezTo>
                  <a:lnTo>
                    <a:pt x="112" y="51"/>
                  </a:lnTo>
                  <a:cubicBezTo>
                    <a:pt x="110" y="21"/>
                    <a:pt x="8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8"/>
            <p:cNvSpPr/>
            <p:nvPr/>
          </p:nvSpPr>
          <p:spPr>
            <a:xfrm>
              <a:off x="6708755" y="2845249"/>
              <a:ext cx="5110" cy="10544"/>
            </a:xfrm>
            <a:custGeom>
              <a:avLst/>
              <a:gdLst/>
              <a:ahLst/>
              <a:cxnLst/>
              <a:rect l="l" t="t" r="r" b="b"/>
              <a:pathLst>
                <a:path w="174" h="359" extrusionOk="0">
                  <a:moveTo>
                    <a:pt x="59" y="1"/>
                  </a:moveTo>
                  <a:cubicBezTo>
                    <a:pt x="55" y="1"/>
                    <a:pt x="52" y="1"/>
                    <a:pt x="48" y="2"/>
                  </a:cubicBezTo>
                  <a:cubicBezTo>
                    <a:pt x="19" y="9"/>
                    <a:pt x="0" y="37"/>
                    <a:pt x="6" y="67"/>
                  </a:cubicBezTo>
                  <a:lnTo>
                    <a:pt x="60" y="316"/>
                  </a:lnTo>
                  <a:cubicBezTo>
                    <a:pt x="64" y="342"/>
                    <a:pt x="87" y="359"/>
                    <a:pt x="113" y="359"/>
                  </a:cubicBezTo>
                  <a:lnTo>
                    <a:pt x="125" y="359"/>
                  </a:lnTo>
                  <a:cubicBezTo>
                    <a:pt x="155" y="352"/>
                    <a:pt x="174" y="323"/>
                    <a:pt x="168" y="293"/>
                  </a:cubicBezTo>
                  <a:lnTo>
                    <a:pt x="114" y="44"/>
                  </a:lnTo>
                  <a:cubicBezTo>
                    <a:pt x="108" y="18"/>
                    <a:pt x="84"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8"/>
            <p:cNvSpPr/>
            <p:nvPr/>
          </p:nvSpPr>
          <p:spPr>
            <a:xfrm>
              <a:off x="6553182" y="3083469"/>
              <a:ext cx="102648" cy="22674"/>
            </a:xfrm>
            <a:custGeom>
              <a:avLst/>
              <a:gdLst/>
              <a:ahLst/>
              <a:cxnLst/>
              <a:rect l="l" t="t" r="r" b="b"/>
              <a:pathLst>
                <a:path w="3495" h="772" extrusionOk="0">
                  <a:moveTo>
                    <a:pt x="61" y="1"/>
                  </a:moveTo>
                  <a:cubicBezTo>
                    <a:pt x="34" y="1"/>
                    <a:pt x="8" y="20"/>
                    <a:pt x="5" y="49"/>
                  </a:cubicBezTo>
                  <a:cubicBezTo>
                    <a:pt x="1" y="76"/>
                    <a:pt x="24" y="105"/>
                    <a:pt x="53" y="109"/>
                  </a:cubicBezTo>
                  <a:cubicBezTo>
                    <a:pt x="1187" y="253"/>
                    <a:pt x="2319" y="474"/>
                    <a:pt x="3421" y="770"/>
                  </a:cubicBezTo>
                  <a:cubicBezTo>
                    <a:pt x="3426" y="771"/>
                    <a:pt x="3430" y="771"/>
                    <a:pt x="3436" y="771"/>
                  </a:cubicBezTo>
                  <a:cubicBezTo>
                    <a:pt x="3458" y="771"/>
                    <a:pt x="3481" y="756"/>
                    <a:pt x="3487" y="733"/>
                  </a:cubicBezTo>
                  <a:cubicBezTo>
                    <a:pt x="3494" y="702"/>
                    <a:pt x="3477" y="672"/>
                    <a:pt x="3449" y="665"/>
                  </a:cubicBezTo>
                  <a:cubicBezTo>
                    <a:pt x="2341" y="367"/>
                    <a:pt x="1203" y="145"/>
                    <a:pt x="66" y="1"/>
                  </a:cubicBezTo>
                  <a:cubicBezTo>
                    <a:pt x="64" y="1"/>
                    <a:pt x="63"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8"/>
            <p:cNvSpPr/>
            <p:nvPr/>
          </p:nvSpPr>
          <p:spPr>
            <a:xfrm>
              <a:off x="6529686" y="3080884"/>
              <a:ext cx="7401" cy="3847"/>
            </a:xfrm>
            <a:custGeom>
              <a:avLst/>
              <a:gdLst/>
              <a:ahLst/>
              <a:cxnLst/>
              <a:rect l="l" t="t" r="r" b="b"/>
              <a:pathLst>
                <a:path w="252" h="131" extrusionOk="0">
                  <a:moveTo>
                    <a:pt x="63" y="0"/>
                  </a:moveTo>
                  <a:cubicBezTo>
                    <a:pt x="34" y="0"/>
                    <a:pt x="9" y="20"/>
                    <a:pt x="6" y="48"/>
                  </a:cubicBezTo>
                  <a:cubicBezTo>
                    <a:pt x="0" y="78"/>
                    <a:pt x="22" y="106"/>
                    <a:pt x="52" y="110"/>
                  </a:cubicBezTo>
                  <a:lnTo>
                    <a:pt x="184" y="130"/>
                  </a:lnTo>
                  <a:lnTo>
                    <a:pt x="193" y="130"/>
                  </a:lnTo>
                  <a:cubicBezTo>
                    <a:pt x="220" y="130"/>
                    <a:pt x="242" y="110"/>
                    <a:pt x="247" y="83"/>
                  </a:cubicBezTo>
                  <a:cubicBezTo>
                    <a:pt x="251" y="53"/>
                    <a:pt x="230" y="25"/>
                    <a:pt x="200" y="21"/>
                  </a:cubicBezTo>
                  <a:lnTo>
                    <a:pt x="69" y="1"/>
                  </a:lnTo>
                  <a:cubicBezTo>
                    <a:pt x="67" y="0"/>
                    <a:pt x="6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8"/>
            <p:cNvSpPr/>
            <p:nvPr/>
          </p:nvSpPr>
          <p:spPr>
            <a:xfrm>
              <a:off x="6586986" y="3074100"/>
              <a:ext cx="14156" cy="4611"/>
            </a:xfrm>
            <a:custGeom>
              <a:avLst/>
              <a:gdLst/>
              <a:ahLst/>
              <a:cxnLst/>
              <a:rect l="l" t="t" r="r" b="b"/>
              <a:pathLst>
                <a:path w="482" h="157" extrusionOk="0">
                  <a:moveTo>
                    <a:pt x="61" y="1"/>
                  </a:moveTo>
                  <a:cubicBezTo>
                    <a:pt x="37" y="1"/>
                    <a:pt x="14" y="19"/>
                    <a:pt x="8" y="44"/>
                  </a:cubicBezTo>
                  <a:cubicBezTo>
                    <a:pt x="0" y="72"/>
                    <a:pt x="20" y="102"/>
                    <a:pt x="49" y="109"/>
                  </a:cubicBezTo>
                  <a:cubicBezTo>
                    <a:pt x="171" y="140"/>
                    <a:pt x="298" y="156"/>
                    <a:pt x="426" y="156"/>
                  </a:cubicBezTo>
                  <a:cubicBezTo>
                    <a:pt x="456" y="156"/>
                    <a:pt x="482" y="130"/>
                    <a:pt x="479" y="101"/>
                  </a:cubicBezTo>
                  <a:cubicBezTo>
                    <a:pt x="479" y="71"/>
                    <a:pt x="455" y="45"/>
                    <a:pt x="423" y="45"/>
                  </a:cubicBezTo>
                  <a:cubicBezTo>
                    <a:pt x="307" y="45"/>
                    <a:pt x="187" y="31"/>
                    <a:pt x="73" y="2"/>
                  </a:cubicBezTo>
                  <a:cubicBezTo>
                    <a:pt x="69" y="1"/>
                    <a:pt x="6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8"/>
            <p:cNvSpPr/>
            <p:nvPr/>
          </p:nvSpPr>
          <p:spPr>
            <a:xfrm>
              <a:off x="6373290" y="3088109"/>
              <a:ext cx="47168" cy="7489"/>
            </a:xfrm>
            <a:custGeom>
              <a:avLst/>
              <a:gdLst/>
              <a:ahLst/>
              <a:cxnLst/>
              <a:rect l="l" t="t" r="r" b="b"/>
              <a:pathLst>
                <a:path w="1606" h="255" extrusionOk="0">
                  <a:moveTo>
                    <a:pt x="58" y="1"/>
                  </a:moveTo>
                  <a:cubicBezTo>
                    <a:pt x="30" y="1"/>
                    <a:pt x="6" y="23"/>
                    <a:pt x="3" y="51"/>
                  </a:cubicBezTo>
                  <a:cubicBezTo>
                    <a:pt x="1" y="81"/>
                    <a:pt x="22" y="108"/>
                    <a:pt x="53" y="112"/>
                  </a:cubicBezTo>
                  <a:lnTo>
                    <a:pt x="1543" y="254"/>
                  </a:lnTo>
                  <a:lnTo>
                    <a:pt x="1549" y="254"/>
                  </a:lnTo>
                  <a:cubicBezTo>
                    <a:pt x="1574" y="254"/>
                    <a:pt x="1600" y="232"/>
                    <a:pt x="1603" y="205"/>
                  </a:cubicBezTo>
                  <a:cubicBezTo>
                    <a:pt x="1606" y="173"/>
                    <a:pt x="1584" y="148"/>
                    <a:pt x="1553" y="143"/>
                  </a:cubicBezTo>
                  <a:lnTo>
                    <a:pt x="63" y="1"/>
                  </a:lnTo>
                  <a:cubicBezTo>
                    <a:pt x="62"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8"/>
            <p:cNvSpPr/>
            <p:nvPr/>
          </p:nvSpPr>
          <p:spPr>
            <a:xfrm>
              <a:off x="6392880" y="3103734"/>
              <a:ext cx="10103" cy="4875"/>
            </a:xfrm>
            <a:custGeom>
              <a:avLst/>
              <a:gdLst/>
              <a:ahLst/>
              <a:cxnLst/>
              <a:rect l="l" t="t" r="r" b="b"/>
              <a:pathLst>
                <a:path w="344" h="166" extrusionOk="0">
                  <a:moveTo>
                    <a:pt x="59" y="1"/>
                  </a:moveTo>
                  <a:cubicBezTo>
                    <a:pt x="35" y="1"/>
                    <a:pt x="15" y="18"/>
                    <a:pt x="9" y="41"/>
                  </a:cubicBezTo>
                  <a:cubicBezTo>
                    <a:pt x="0" y="70"/>
                    <a:pt x="17" y="101"/>
                    <a:pt x="48" y="108"/>
                  </a:cubicBezTo>
                  <a:lnTo>
                    <a:pt x="269" y="163"/>
                  </a:lnTo>
                  <a:cubicBezTo>
                    <a:pt x="272" y="165"/>
                    <a:pt x="278" y="165"/>
                    <a:pt x="281" y="165"/>
                  </a:cubicBezTo>
                  <a:cubicBezTo>
                    <a:pt x="306" y="165"/>
                    <a:pt x="328" y="150"/>
                    <a:pt x="335" y="124"/>
                  </a:cubicBezTo>
                  <a:cubicBezTo>
                    <a:pt x="343" y="96"/>
                    <a:pt x="326" y="66"/>
                    <a:pt x="295" y="59"/>
                  </a:cubicBezTo>
                  <a:lnTo>
                    <a:pt x="74" y="3"/>
                  </a:lnTo>
                  <a:cubicBezTo>
                    <a:pt x="69" y="2"/>
                    <a:pt x="64"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8"/>
            <p:cNvSpPr/>
            <p:nvPr/>
          </p:nvSpPr>
          <p:spPr>
            <a:xfrm>
              <a:off x="6253138" y="2712702"/>
              <a:ext cx="109932" cy="58329"/>
            </a:xfrm>
            <a:custGeom>
              <a:avLst/>
              <a:gdLst/>
              <a:ahLst/>
              <a:cxnLst/>
              <a:rect l="l" t="t" r="r" b="b"/>
              <a:pathLst>
                <a:path w="3743" h="1986" extrusionOk="0">
                  <a:moveTo>
                    <a:pt x="61" y="0"/>
                  </a:moveTo>
                  <a:cubicBezTo>
                    <a:pt x="40" y="0"/>
                    <a:pt x="21" y="11"/>
                    <a:pt x="11" y="31"/>
                  </a:cubicBezTo>
                  <a:cubicBezTo>
                    <a:pt x="0" y="58"/>
                    <a:pt x="11" y="93"/>
                    <a:pt x="39" y="105"/>
                  </a:cubicBezTo>
                  <a:cubicBezTo>
                    <a:pt x="1263" y="677"/>
                    <a:pt x="2481" y="1306"/>
                    <a:pt x="3654" y="1978"/>
                  </a:cubicBezTo>
                  <a:cubicBezTo>
                    <a:pt x="3663" y="1982"/>
                    <a:pt x="3671" y="1985"/>
                    <a:pt x="3681" y="1985"/>
                  </a:cubicBezTo>
                  <a:cubicBezTo>
                    <a:pt x="3700" y="1985"/>
                    <a:pt x="3718" y="1974"/>
                    <a:pt x="3727" y="1957"/>
                  </a:cubicBezTo>
                  <a:cubicBezTo>
                    <a:pt x="3743" y="1930"/>
                    <a:pt x="3734" y="1896"/>
                    <a:pt x="3707" y="1881"/>
                  </a:cubicBezTo>
                  <a:cubicBezTo>
                    <a:pt x="2531" y="1209"/>
                    <a:pt x="1313" y="577"/>
                    <a:pt x="86" y="6"/>
                  </a:cubicBezTo>
                  <a:cubicBezTo>
                    <a:pt x="78" y="2"/>
                    <a:pt x="69"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8"/>
            <p:cNvSpPr/>
            <p:nvPr/>
          </p:nvSpPr>
          <p:spPr>
            <a:xfrm>
              <a:off x="6291818" y="2746830"/>
              <a:ext cx="16124" cy="10397"/>
            </a:xfrm>
            <a:custGeom>
              <a:avLst/>
              <a:gdLst/>
              <a:ahLst/>
              <a:cxnLst/>
              <a:rect l="l" t="t" r="r" b="b"/>
              <a:pathLst>
                <a:path w="549" h="354" extrusionOk="0">
                  <a:moveTo>
                    <a:pt x="62" y="1"/>
                  </a:moveTo>
                  <a:cubicBezTo>
                    <a:pt x="44" y="1"/>
                    <a:pt x="26" y="11"/>
                    <a:pt x="16" y="29"/>
                  </a:cubicBezTo>
                  <a:cubicBezTo>
                    <a:pt x="0" y="56"/>
                    <a:pt x="9" y="90"/>
                    <a:pt x="36" y="104"/>
                  </a:cubicBezTo>
                  <a:lnTo>
                    <a:pt x="458" y="346"/>
                  </a:lnTo>
                  <a:cubicBezTo>
                    <a:pt x="466" y="351"/>
                    <a:pt x="475" y="353"/>
                    <a:pt x="485" y="353"/>
                  </a:cubicBezTo>
                  <a:cubicBezTo>
                    <a:pt x="503" y="353"/>
                    <a:pt x="522" y="342"/>
                    <a:pt x="532" y="326"/>
                  </a:cubicBezTo>
                  <a:cubicBezTo>
                    <a:pt x="549" y="299"/>
                    <a:pt x="539" y="265"/>
                    <a:pt x="513" y="251"/>
                  </a:cubicBezTo>
                  <a:lnTo>
                    <a:pt x="90" y="9"/>
                  </a:lnTo>
                  <a:cubicBezTo>
                    <a:pt x="81" y="3"/>
                    <a:pt x="72"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8"/>
            <p:cNvSpPr/>
            <p:nvPr/>
          </p:nvSpPr>
          <p:spPr>
            <a:xfrm>
              <a:off x="6133279" y="2625267"/>
              <a:ext cx="33423" cy="15126"/>
            </a:xfrm>
            <a:custGeom>
              <a:avLst/>
              <a:gdLst/>
              <a:ahLst/>
              <a:cxnLst/>
              <a:rect l="l" t="t" r="r" b="b"/>
              <a:pathLst>
                <a:path w="1138" h="515" extrusionOk="0">
                  <a:moveTo>
                    <a:pt x="63" y="0"/>
                  </a:moveTo>
                  <a:cubicBezTo>
                    <a:pt x="40" y="0"/>
                    <a:pt x="20" y="13"/>
                    <a:pt x="11" y="35"/>
                  </a:cubicBezTo>
                  <a:cubicBezTo>
                    <a:pt x="1" y="63"/>
                    <a:pt x="12" y="95"/>
                    <a:pt x="41" y="106"/>
                  </a:cubicBezTo>
                  <a:lnTo>
                    <a:pt x="1056" y="512"/>
                  </a:lnTo>
                  <a:cubicBezTo>
                    <a:pt x="1062" y="513"/>
                    <a:pt x="1069" y="515"/>
                    <a:pt x="1076" y="515"/>
                  </a:cubicBezTo>
                  <a:cubicBezTo>
                    <a:pt x="1098" y="515"/>
                    <a:pt x="1116" y="502"/>
                    <a:pt x="1127" y="481"/>
                  </a:cubicBezTo>
                  <a:cubicBezTo>
                    <a:pt x="1137" y="452"/>
                    <a:pt x="1126" y="421"/>
                    <a:pt x="1098" y="409"/>
                  </a:cubicBezTo>
                  <a:lnTo>
                    <a:pt x="82" y="4"/>
                  </a:lnTo>
                  <a:cubicBezTo>
                    <a:pt x="76" y="1"/>
                    <a:pt x="6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8"/>
            <p:cNvSpPr/>
            <p:nvPr/>
          </p:nvSpPr>
          <p:spPr>
            <a:xfrm>
              <a:off x="6102558" y="2607587"/>
              <a:ext cx="13628" cy="7754"/>
            </a:xfrm>
            <a:custGeom>
              <a:avLst/>
              <a:gdLst/>
              <a:ahLst/>
              <a:cxnLst/>
              <a:rect l="l" t="t" r="r" b="b"/>
              <a:pathLst>
                <a:path w="464" h="264" extrusionOk="0">
                  <a:moveTo>
                    <a:pt x="63" y="0"/>
                  </a:moveTo>
                  <a:cubicBezTo>
                    <a:pt x="45" y="0"/>
                    <a:pt x="26" y="9"/>
                    <a:pt x="16" y="27"/>
                  </a:cubicBezTo>
                  <a:cubicBezTo>
                    <a:pt x="0" y="53"/>
                    <a:pt x="9" y="86"/>
                    <a:pt x="36" y="103"/>
                  </a:cubicBezTo>
                  <a:cubicBezTo>
                    <a:pt x="146" y="168"/>
                    <a:pt x="264" y="221"/>
                    <a:pt x="385" y="261"/>
                  </a:cubicBezTo>
                  <a:cubicBezTo>
                    <a:pt x="392" y="264"/>
                    <a:pt x="396" y="264"/>
                    <a:pt x="402" y="264"/>
                  </a:cubicBezTo>
                  <a:cubicBezTo>
                    <a:pt x="425" y="264"/>
                    <a:pt x="446" y="250"/>
                    <a:pt x="453" y="225"/>
                  </a:cubicBezTo>
                  <a:cubicBezTo>
                    <a:pt x="463" y="197"/>
                    <a:pt x="446" y="164"/>
                    <a:pt x="418" y="156"/>
                  </a:cubicBezTo>
                  <a:cubicBezTo>
                    <a:pt x="304" y="118"/>
                    <a:pt x="194" y="69"/>
                    <a:pt x="90" y="7"/>
                  </a:cubicBezTo>
                  <a:cubicBezTo>
                    <a:pt x="82" y="3"/>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8"/>
            <p:cNvSpPr/>
            <p:nvPr/>
          </p:nvSpPr>
          <p:spPr>
            <a:xfrm>
              <a:off x="6150930" y="2610465"/>
              <a:ext cx="11542" cy="6432"/>
            </a:xfrm>
            <a:custGeom>
              <a:avLst/>
              <a:gdLst/>
              <a:ahLst/>
              <a:cxnLst/>
              <a:rect l="l" t="t" r="r" b="b"/>
              <a:pathLst>
                <a:path w="393" h="219" extrusionOk="0">
                  <a:moveTo>
                    <a:pt x="62" y="1"/>
                  </a:moveTo>
                  <a:cubicBezTo>
                    <a:pt x="40" y="1"/>
                    <a:pt x="20" y="13"/>
                    <a:pt x="12" y="35"/>
                  </a:cubicBezTo>
                  <a:cubicBezTo>
                    <a:pt x="1" y="63"/>
                    <a:pt x="14" y="95"/>
                    <a:pt x="42" y="106"/>
                  </a:cubicBezTo>
                  <a:lnTo>
                    <a:pt x="311" y="214"/>
                  </a:lnTo>
                  <a:cubicBezTo>
                    <a:pt x="319" y="216"/>
                    <a:pt x="326" y="218"/>
                    <a:pt x="333" y="218"/>
                  </a:cubicBezTo>
                  <a:cubicBezTo>
                    <a:pt x="354" y="218"/>
                    <a:pt x="373" y="206"/>
                    <a:pt x="383" y="184"/>
                  </a:cubicBezTo>
                  <a:cubicBezTo>
                    <a:pt x="393" y="156"/>
                    <a:pt x="380" y="123"/>
                    <a:pt x="351" y="113"/>
                  </a:cubicBezTo>
                  <a:lnTo>
                    <a:pt x="84" y="5"/>
                  </a:lnTo>
                  <a:cubicBezTo>
                    <a:pt x="77" y="2"/>
                    <a:pt x="6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8"/>
            <p:cNvSpPr/>
            <p:nvPr/>
          </p:nvSpPr>
          <p:spPr>
            <a:xfrm>
              <a:off x="6402367" y="2412423"/>
              <a:ext cx="4582" cy="47051"/>
            </a:xfrm>
            <a:custGeom>
              <a:avLst/>
              <a:gdLst/>
              <a:ahLst/>
              <a:cxnLst/>
              <a:rect l="l" t="t" r="r" b="b"/>
              <a:pathLst>
                <a:path w="156" h="1602" extrusionOk="0">
                  <a:moveTo>
                    <a:pt x="65" y="0"/>
                  </a:moveTo>
                  <a:cubicBezTo>
                    <a:pt x="39" y="0"/>
                    <a:pt x="12" y="24"/>
                    <a:pt x="12" y="54"/>
                  </a:cubicBezTo>
                  <a:cubicBezTo>
                    <a:pt x="0" y="550"/>
                    <a:pt x="12" y="1054"/>
                    <a:pt x="46" y="1550"/>
                  </a:cubicBezTo>
                  <a:cubicBezTo>
                    <a:pt x="47" y="1580"/>
                    <a:pt x="72" y="1601"/>
                    <a:pt x="100" y="1601"/>
                  </a:cubicBezTo>
                  <a:lnTo>
                    <a:pt x="103" y="1601"/>
                  </a:lnTo>
                  <a:cubicBezTo>
                    <a:pt x="133" y="1600"/>
                    <a:pt x="156" y="1573"/>
                    <a:pt x="154" y="1543"/>
                  </a:cubicBezTo>
                  <a:cubicBezTo>
                    <a:pt x="120" y="1049"/>
                    <a:pt x="110" y="549"/>
                    <a:pt x="120" y="56"/>
                  </a:cubicBezTo>
                  <a:cubicBezTo>
                    <a:pt x="120" y="26"/>
                    <a:pt x="97" y="0"/>
                    <a:pt x="67" y="0"/>
                  </a:cubicBezTo>
                  <a:cubicBezTo>
                    <a:pt x="67" y="0"/>
                    <a:pt x="6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8"/>
            <p:cNvSpPr/>
            <p:nvPr/>
          </p:nvSpPr>
          <p:spPr>
            <a:xfrm>
              <a:off x="6413410" y="2425963"/>
              <a:ext cx="4406" cy="19531"/>
            </a:xfrm>
            <a:custGeom>
              <a:avLst/>
              <a:gdLst/>
              <a:ahLst/>
              <a:cxnLst/>
              <a:rect l="l" t="t" r="r" b="b"/>
              <a:pathLst>
                <a:path w="150" h="665" extrusionOk="0">
                  <a:moveTo>
                    <a:pt x="54" y="1"/>
                  </a:moveTo>
                  <a:cubicBezTo>
                    <a:pt x="23" y="2"/>
                    <a:pt x="0" y="29"/>
                    <a:pt x="2" y="59"/>
                  </a:cubicBezTo>
                  <a:lnTo>
                    <a:pt x="37" y="613"/>
                  </a:lnTo>
                  <a:cubicBezTo>
                    <a:pt x="40" y="642"/>
                    <a:pt x="64" y="664"/>
                    <a:pt x="93" y="664"/>
                  </a:cubicBezTo>
                  <a:lnTo>
                    <a:pt x="97" y="664"/>
                  </a:lnTo>
                  <a:cubicBezTo>
                    <a:pt x="127" y="663"/>
                    <a:pt x="150" y="636"/>
                    <a:pt x="148" y="606"/>
                  </a:cubicBezTo>
                  <a:lnTo>
                    <a:pt x="113" y="52"/>
                  </a:lnTo>
                  <a:cubicBezTo>
                    <a:pt x="111" y="22"/>
                    <a:pt x="84"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8"/>
            <p:cNvSpPr/>
            <p:nvPr/>
          </p:nvSpPr>
          <p:spPr>
            <a:xfrm>
              <a:off x="6365419" y="2262724"/>
              <a:ext cx="14920" cy="64438"/>
            </a:xfrm>
            <a:custGeom>
              <a:avLst/>
              <a:gdLst/>
              <a:ahLst/>
              <a:cxnLst/>
              <a:rect l="l" t="t" r="r" b="b"/>
              <a:pathLst>
                <a:path w="508" h="2194" extrusionOk="0">
                  <a:moveTo>
                    <a:pt x="63" y="1"/>
                  </a:moveTo>
                  <a:cubicBezTo>
                    <a:pt x="58" y="1"/>
                    <a:pt x="52" y="1"/>
                    <a:pt x="46" y="3"/>
                  </a:cubicBezTo>
                  <a:cubicBezTo>
                    <a:pt x="18" y="12"/>
                    <a:pt x="1" y="42"/>
                    <a:pt x="9" y="70"/>
                  </a:cubicBezTo>
                  <a:cubicBezTo>
                    <a:pt x="196" y="747"/>
                    <a:pt x="326" y="1444"/>
                    <a:pt x="395" y="2144"/>
                  </a:cubicBezTo>
                  <a:cubicBezTo>
                    <a:pt x="400" y="2172"/>
                    <a:pt x="422" y="2194"/>
                    <a:pt x="451" y="2194"/>
                  </a:cubicBezTo>
                  <a:lnTo>
                    <a:pt x="454" y="2194"/>
                  </a:lnTo>
                  <a:cubicBezTo>
                    <a:pt x="485" y="2191"/>
                    <a:pt x="508" y="2164"/>
                    <a:pt x="504" y="2134"/>
                  </a:cubicBezTo>
                  <a:cubicBezTo>
                    <a:pt x="435" y="1429"/>
                    <a:pt x="303" y="724"/>
                    <a:pt x="115" y="40"/>
                  </a:cubicBezTo>
                  <a:cubicBezTo>
                    <a:pt x="107" y="17"/>
                    <a:pt x="86"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8"/>
            <p:cNvSpPr/>
            <p:nvPr/>
          </p:nvSpPr>
          <p:spPr>
            <a:xfrm>
              <a:off x="6365360" y="2296823"/>
              <a:ext cx="5522" cy="13275"/>
            </a:xfrm>
            <a:custGeom>
              <a:avLst/>
              <a:gdLst/>
              <a:ahLst/>
              <a:cxnLst/>
              <a:rect l="l" t="t" r="r" b="b"/>
              <a:pathLst>
                <a:path w="188" h="452" extrusionOk="0">
                  <a:moveTo>
                    <a:pt x="62" y="0"/>
                  </a:moveTo>
                  <a:cubicBezTo>
                    <a:pt x="55" y="0"/>
                    <a:pt x="48" y="2"/>
                    <a:pt x="41" y="4"/>
                  </a:cubicBezTo>
                  <a:cubicBezTo>
                    <a:pt x="14" y="14"/>
                    <a:pt x="0" y="47"/>
                    <a:pt x="11" y="76"/>
                  </a:cubicBezTo>
                  <a:cubicBezTo>
                    <a:pt x="53" y="178"/>
                    <a:pt x="74" y="288"/>
                    <a:pt x="77" y="397"/>
                  </a:cubicBezTo>
                  <a:cubicBezTo>
                    <a:pt x="78" y="427"/>
                    <a:pt x="103" y="452"/>
                    <a:pt x="132" y="452"/>
                  </a:cubicBezTo>
                  <a:cubicBezTo>
                    <a:pt x="164" y="452"/>
                    <a:pt x="188" y="426"/>
                    <a:pt x="185" y="393"/>
                  </a:cubicBezTo>
                  <a:cubicBezTo>
                    <a:pt x="182" y="271"/>
                    <a:pt x="157" y="150"/>
                    <a:pt x="113" y="34"/>
                  </a:cubicBezTo>
                  <a:cubicBezTo>
                    <a:pt x="105" y="14"/>
                    <a:pt x="8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8"/>
            <p:cNvSpPr/>
            <p:nvPr/>
          </p:nvSpPr>
          <p:spPr>
            <a:xfrm>
              <a:off x="6094305" y="2260962"/>
              <a:ext cx="34334" cy="29399"/>
            </a:xfrm>
            <a:custGeom>
              <a:avLst/>
              <a:gdLst/>
              <a:ahLst/>
              <a:cxnLst/>
              <a:rect l="l" t="t" r="r" b="b"/>
              <a:pathLst>
                <a:path w="1169" h="1001" extrusionOk="0">
                  <a:moveTo>
                    <a:pt x="64" y="0"/>
                  </a:moveTo>
                  <a:cubicBezTo>
                    <a:pt x="48" y="0"/>
                    <a:pt x="32" y="7"/>
                    <a:pt x="21" y="22"/>
                  </a:cubicBezTo>
                  <a:cubicBezTo>
                    <a:pt x="1" y="45"/>
                    <a:pt x="6" y="79"/>
                    <a:pt x="29" y="99"/>
                  </a:cubicBezTo>
                  <a:cubicBezTo>
                    <a:pt x="388" y="378"/>
                    <a:pt x="738" y="677"/>
                    <a:pt x="1072" y="986"/>
                  </a:cubicBezTo>
                  <a:cubicBezTo>
                    <a:pt x="1082" y="996"/>
                    <a:pt x="1094" y="1000"/>
                    <a:pt x="1109" y="1000"/>
                  </a:cubicBezTo>
                  <a:cubicBezTo>
                    <a:pt x="1123" y="1000"/>
                    <a:pt x="1137" y="996"/>
                    <a:pt x="1150" y="986"/>
                  </a:cubicBezTo>
                  <a:cubicBezTo>
                    <a:pt x="1168" y="963"/>
                    <a:pt x="1167" y="929"/>
                    <a:pt x="1146" y="908"/>
                  </a:cubicBezTo>
                  <a:cubicBezTo>
                    <a:pt x="810" y="597"/>
                    <a:pt x="456" y="295"/>
                    <a:pt x="98" y="12"/>
                  </a:cubicBezTo>
                  <a:cubicBezTo>
                    <a:pt x="88" y="4"/>
                    <a:pt x="76"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8"/>
            <p:cNvSpPr/>
            <p:nvPr/>
          </p:nvSpPr>
          <p:spPr>
            <a:xfrm>
              <a:off x="6112661" y="2259728"/>
              <a:ext cx="16388" cy="14538"/>
            </a:xfrm>
            <a:custGeom>
              <a:avLst/>
              <a:gdLst/>
              <a:ahLst/>
              <a:cxnLst/>
              <a:rect l="l" t="t" r="r" b="b"/>
              <a:pathLst>
                <a:path w="558" h="495" extrusionOk="0">
                  <a:moveTo>
                    <a:pt x="64" y="0"/>
                  </a:moveTo>
                  <a:cubicBezTo>
                    <a:pt x="46" y="0"/>
                    <a:pt x="29" y="8"/>
                    <a:pt x="18" y="23"/>
                  </a:cubicBezTo>
                  <a:cubicBezTo>
                    <a:pt x="1" y="48"/>
                    <a:pt x="7" y="81"/>
                    <a:pt x="31" y="100"/>
                  </a:cubicBezTo>
                  <a:cubicBezTo>
                    <a:pt x="186" y="209"/>
                    <a:pt x="328" y="336"/>
                    <a:pt x="457" y="477"/>
                  </a:cubicBezTo>
                  <a:cubicBezTo>
                    <a:pt x="467" y="488"/>
                    <a:pt x="484" y="494"/>
                    <a:pt x="498" y="494"/>
                  </a:cubicBezTo>
                  <a:cubicBezTo>
                    <a:pt x="511" y="494"/>
                    <a:pt x="524" y="491"/>
                    <a:pt x="535" y="483"/>
                  </a:cubicBezTo>
                  <a:cubicBezTo>
                    <a:pt x="556" y="461"/>
                    <a:pt x="558" y="427"/>
                    <a:pt x="538" y="404"/>
                  </a:cubicBezTo>
                  <a:cubicBezTo>
                    <a:pt x="405" y="256"/>
                    <a:pt x="256" y="124"/>
                    <a:pt x="95" y="10"/>
                  </a:cubicBezTo>
                  <a:cubicBezTo>
                    <a:pt x="85" y="3"/>
                    <a:pt x="75"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8"/>
            <p:cNvSpPr/>
            <p:nvPr/>
          </p:nvSpPr>
          <p:spPr>
            <a:xfrm>
              <a:off x="6788377" y="3133574"/>
              <a:ext cx="232493" cy="254432"/>
            </a:xfrm>
            <a:custGeom>
              <a:avLst/>
              <a:gdLst/>
              <a:ahLst/>
              <a:cxnLst/>
              <a:rect l="l" t="t" r="r" b="b"/>
              <a:pathLst>
                <a:path w="7916" h="8663" extrusionOk="0">
                  <a:moveTo>
                    <a:pt x="6985" y="3829"/>
                  </a:moveTo>
                  <a:cubicBezTo>
                    <a:pt x="6996" y="3969"/>
                    <a:pt x="6999" y="4109"/>
                    <a:pt x="6993" y="4249"/>
                  </a:cubicBezTo>
                  <a:cubicBezTo>
                    <a:pt x="6998" y="4109"/>
                    <a:pt x="6995" y="3968"/>
                    <a:pt x="6985" y="3829"/>
                  </a:cubicBezTo>
                  <a:close/>
                  <a:moveTo>
                    <a:pt x="72" y="1"/>
                  </a:moveTo>
                  <a:cubicBezTo>
                    <a:pt x="71" y="1"/>
                    <a:pt x="69" y="1"/>
                    <a:pt x="68" y="1"/>
                  </a:cubicBezTo>
                  <a:cubicBezTo>
                    <a:pt x="58" y="1"/>
                    <a:pt x="45" y="5"/>
                    <a:pt x="36" y="14"/>
                  </a:cubicBezTo>
                  <a:cubicBezTo>
                    <a:pt x="9" y="31"/>
                    <a:pt x="1" y="64"/>
                    <a:pt x="13" y="91"/>
                  </a:cubicBezTo>
                  <a:cubicBezTo>
                    <a:pt x="647" y="1456"/>
                    <a:pt x="1580" y="3879"/>
                    <a:pt x="1439" y="6031"/>
                  </a:cubicBezTo>
                  <a:cubicBezTo>
                    <a:pt x="1419" y="6374"/>
                    <a:pt x="1372" y="6713"/>
                    <a:pt x="1288" y="7036"/>
                  </a:cubicBezTo>
                  <a:cubicBezTo>
                    <a:pt x="1281" y="7057"/>
                    <a:pt x="1288" y="7079"/>
                    <a:pt x="1304" y="7097"/>
                  </a:cubicBezTo>
                  <a:cubicBezTo>
                    <a:pt x="2259" y="8110"/>
                    <a:pt x="3297" y="8663"/>
                    <a:pt x="4240" y="8663"/>
                  </a:cubicBezTo>
                  <a:cubicBezTo>
                    <a:pt x="4280" y="8663"/>
                    <a:pt x="4319" y="8662"/>
                    <a:pt x="4358" y="8660"/>
                  </a:cubicBezTo>
                  <a:cubicBezTo>
                    <a:pt x="4400" y="8658"/>
                    <a:pt x="4437" y="8653"/>
                    <a:pt x="4478" y="8651"/>
                  </a:cubicBezTo>
                  <a:cubicBezTo>
                    <a:pt x="5412" y="8556"/>
                    <a:pt x="6244" y="7918"/>
                    <a:pt x="6947" y="6758"/>
                  </a:cubicBezTo>
                  <a:cubicBezTo>
                    <a:pt x="7783" y="5376"/>
                    <a:pt x="7916" y="4050"/>
                    <a:pt x="7342" y="2812"/>
                  </a:cubicBezTo>
                  <a:cubicBezTo>
                    <a:pt x="7334" y="2789"/>
                    <a:pt x="7311" y="2775"/>
                    <a:pt x="7288" y="2775"/>
                  </a:cubicBezTo>
                  <a:cubicBezTo>
                    <a:pt x="7287" y="2775"/>
                    <a:pt x="7286" y="2775"/>
                    <a:pt x="7285" y="2775"/>
                  </a:cubicBezTo>
                  <a:cubicBezTo>
                    <a:pt x="7230" y="2776"/>
                    <a:pt x="7175" y="2777"/>
                    <a:pt x="7119" y="2777"/>
                  </a:cubicBezTo>
                  <a:cubicBezTo>
                    <a:pt x="6536" y="2777"/>
                    <a:pt x="5928" y="2715"/>
                    <a:pt x="5317" y="2597"/>
                  </a:cubicBezTo>
                  <a:cubicBezTo>
                    <a:pt x="4215" y="2386"/>
                    <a:pt x="3107" y="1995"/>
                    <a:pt x="2131" y="1474"/>
                  </a:cubicBezTo>
                  <a:cubicBezTo>
                    <a:pt x="2125" y="1472"/>
                    <a:pt x="2124" y="1468"/>
                    <a:pt x="2121" y="1468"/>
                  </a:cubicBezTo>
                  <a:cubicBezTo>
                    <a:pt x="2114" y="1466"/>
                    <a:pt x="2108" y="1461"/>
                    <a:pt x="2103" y="1459"/>
                  </a:cubicBezTo>
                  <a:cubicBezTo>
                    <a:pt x="2101" y="1459"/>
                    <a:pt x="2100" y="1458"/>
                    <a:pt x="2097" y="1458"/>
                  </a:cubicBezTo>
                  <a:cubicBezTo>
                    <a:pt x="1334" y="1048"/>
                    <a:pt x="651" y="559"/>
                    <a:pt x="117" y="19"/>
                  </a:cubicBezTo>
                  <a:cubicBezTo>
                    <a:pt x="107" y="8"/>
                    <a:pt x="8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8"/>
            <p:cNvSpPr/>
            <p:nvPr/>
          </p:nvSpPr>
          <p:spPr>
            <a:xfrm>
              <a:off x="6777950" y="2982524"/>
              <a:ext cx="353233" cy="229174"/>
            </a:xfrm>
            <a:custGeom>
              <a:avLst/>
              <a:gdLst/>
              <a:ahLst/>
              <a:cxnLst/>
              <a:rect l="l" t="t" r="r" b="b"/>
              <a:pathLst>
                <a:path w="12027" h="7803" extrusionOk="0">
                  <a:moveTo>
                    <a:pt x="7184" y="0"/>
                  </a:moveTo>
                  <a:cubicBezTo>
                    <a:pt x="7071" y="0"/>
                    <a:pt x="6957" y="3"/>
                    <a:pt x="6841" y="9"/>
                  </a:cubicBezTo>
                  <a:cubicBezTo>
                    <a:pt x="4476" y="124"/>
                    <a:pt x="1879" y="1364"/>
                    <a:pt x="874" y="1893"/>
                  </a:cubicBezTo>
                  <a:cubicBezTo>
                    <a:pt x="848" y="1903"/>
                    <a:pt x="838" y="1930"/>
                    <a:pt x="838" y="1955"/>
                  </a:cubicBezTo>
                  <a:cubicBezTo>
                    <a:pt x="841" y="1984"/>
                    <a:pt x="861" y="2005"/>
                    <a:pt x="887" y="2010"/>
                  </a:cubicBezTo>
                  <a:cubicBezTo>
                    <a:pt x="929" y="2017"/>
                    <a:pt x="958" y="2027"/>
                    <a:pt x="986" y="2038"/>
                  </a:cubicBezTo>
                  <a:cubicBezTo>
                    <a:pt x="1351" y="2190"/>
                    <a:pt x="1536" y="2663"/>
                    <a:pt x="1535" y="3441"/>
                  </a:cubicBezTo>
                  <a:cubicBezTo>
                    <a:pt x="1535" y="4022"/>
                    <a:pt x="1210" y="4388"/>
                    <a:pt x="666" y="4419"/>
                  </a:cubicBezTo>
                  <a:cubicBezTo>
                    <a:pt x="643" y="4420"/>
                    <a:pt x="619" y="4421"/>
                    <a:pt x="595" y="4421"/>
                  </a:cubicBezTo>
                  <a:cubicBezTo>
                    <a:pt x="429" y="4421"/>
                    <a:pt x="257" y="4394"/>
                    <a:pt x="85" y="4341"/>
                  </a:cubicBezTo>
                  <a:cubicBezTo>
                    <a:pt x="80" y="4337"/>
                    <a:pt x="75" y="4336"/>
                    <a:pt x="70" y="4336"/>
                  </a:cubicBezTo>
                  <a:cubicBezTo>
                    <a:pt x="67" y="4336"/>
                    <a:pt x="65" y="4337"/>
                    <a:pt x="62" y="4337"/>
                  </a:cubicBezTo>
                  <a:cubicBezTo>
                    <a:pt x="44" y="4337"/>
                    <a:pt x="27" y="4345"/>
                    <a:pt x="15" y="4362"/>
                  </a:cubicBezTo>
                  <a:cubicBezTo>
                    <a:pt x="1" y="4381"/>
                    <a:pt x="1" y="4409"/>
                    <a:pt x="15" y="4435"/>
                  </a:cubicBezTo>
                  <a:cubicBezTo>
                    <a:pt x="796" y="5520"/>
                    <a:pt x="2161" y="6457"/>
                    <a:pt x="3711" y="7064"/>
                  </a:cubicBezTo>
                  <a:cubicBezTo>
                    <a:pt x="4898" y="7531"/>
                    <a:pt x="6195" y="7803"/>
                    <a:pt x="7419" y="7803"/>
                  </a:cubicBezTo>
                  <a:cubicBezTo>
                    <a:pt x="7508" y="7803"/>
                    <a:pt x="7596" y="7801"/>
                    <a:pt x="7684" y="7799"/>
                  </a:cubicBezTo>
                  <a:lnTo>
                    <a:pt x="7720" y="7791"/>
                  </a:lnTo>
                  <a:cubicBezTo>
                    <a:pt x="7727" y="7794"/>
                    <a:pt x="7754" y="7796"/>
                    <a:pt x="7761" y="7796"/>
                  </a:cubicBezTo>
                  <a:lnTo>
                    <a:pt x="7802" y="7794"/>
                  </a:lnTo>
                  <a:cubicBezTo>
                    <a:pt x="8493" y="7760"/>
                    <a:pt x="9115" y="7633"/>
                    <a:pt x="9654" y="7417"/>
                  </a:cubicBezTo>
                  <a:cubicBezTo>
                    <a:pt x="10796" y="6954"/>
                    <a:pt x="12026" y="5865"/>
                    <a:pt x="11397" y="3288"/>
                  </a:cubicBezTo>
                  <a:cubicBezTo>
                    <a:pt x="11035" y="1822"/>
                    <a:pt x="10267" y="830"/>
                    <a:pt x="9120" y="349"/>
                  </a:cubicBezTo>
                  <a:cubicBezTo>
                    <a:pt x="8737" y="191"/>
                    <a:pt x="8309" y="84"/>
                    <a:pt x="7844" y="36"/>
                  </a:cubicBezTo>
                  <a:cubicBezTo>
                    <a:pt x="7631" y="12"/>
                    <a:pt x="7411" y="0"/>
                    <a:pt x="7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8"/>
            <p:cNvSpPr/>
            <p:nvPr/>
          </p:nvSpPr>
          <p:spPr>
            <a:xfrm>
              <a:off x="6825735" y="2793558"/>
              <a:ext cx="255196" cy="225797"/>
            </a:xfrm>
            <a:custGeom>
              <a:avLst/>
              <a:gdLst/>
              <a:ahLst/>
              <a:cxnLst/>
              <a:rect l="l" t="t" r="r" b="b"/>
              <a:pathLst>
                <a:path w="8689" h="7688" extrusionOk="0">
                  <a:moveTo>
                    <a:pt x="4603" y="5175"/>
                  </a:moveTo>
                  <a:cubicBezTo>
                    <a:pt x="4603" y="5175"/>
                    <a:pt x="4604" y="5175"/>
                    <a:pt x="4607" y="5178"/>
                  </a:cubicBezTo>
                  <a:cubicBezTo>
                    <a:pt x="4552" y="5221"/>
                    <a:pt x="4496" y="5259"/>
                    <a:pt x="4436" y="5293"/>
                  </a:cubicBezTo>
                  <a:cubicBezTo>
                    <a:pt x="4495" y="5259"/>
                    <a:pt x="4550" y="5218"/>
                    <a:pt x="4603" y="5175"/>
                  </a:cubicBezTo>
                  <a:close/>
                  <a:moveTo>
                    <a:pt x="4213" y="0"/>
                  </a:moveTo>
                  <a:cubicBezTo>
                    <a:pt x="4158" y="0"/>
                    <a:pt x="4103" y="2"/>
                    <a:pt x="4048" y="4"/>
                  </a:cubicBezTo>
                  <a:cubicBezTo>
                    <a:pt x="3551" y="30"/>
                    <a:pt x="3065" y="161"/>
                    <a:pt x="2596" y="396"/>
                  </a:cubicBezTo>
                  <a:cubicBezTo>
                    <a:pt x="2578" y="407"/>
                    <a:pt x="2564" y="430"/>
                    <a:pt x="2565" y="453"/>
                  </a:cubicBezTo>
                  <a:cubicBezTo>
                    <a:pt x="2601" y="1733"/>
                    <a:pt x="2332" y="3139"/>
                    <a:pt x="1845" y="4435"/>
                  </a:cubicBezTo>
                  <a:cubicBezTo>
                    <a:pt x="1399" y="5619"/>
                    <a:pt x="771" y="6713"/>
                    <a:pt x="22" y="7538"/>
                  </a:cubicBezTo>
                  <a:cubicBezTo>
                    <a:pt x="0" y="7561"/>
                    <a:pt x="0" y="7596"/>
                    <a:pt x="23" y="7620"/>
                  </a:cubicBezTo>
                  <a:cubicBezTo>
                    <a:pt x="32" y="7633"/>
                    <a:pt x="48" y="7639"/>
                    <a:pt x="65" y="7639"/>
                  </a:cubicBezTo>
                  <a:cubicBezTo>
                    <a:pt x="67" y="7639"/>
                    <a:pt x="70" y="7639"/>
                    <a:pt x="73" y="7639"/>
                  </a:cubicBezTo>
                  <a:cubicBezTo>
                    <a:pt x="86" y="7639"/>
                    <a:pt x="96" y="7636"/>
                    <a:pt x="104" y="7630"/>
                  </a:cubicBezTo>
                  <a:cubicBezTo>
                    <a:pt x="136" y="7610"/>
                    <a:pt x="164" y="7589"/>
                    <a:pt x="190" y="7571"/>
                  </a:cubicBezTo>
                  <a:lnTo>
                    <a:pt x="190" y="7571"/>
                  </a:lnTo>
                  <a:cubicBezTo>
                    <a:pt x="164" y="7589"/>
                    <a:pt x="154" y="7625"/>
                    <a:pt x="171" y="7656"/>
                  </a:cubicBezTo>
                  <a:cubicBezTo>
                    <a:pt x="181" y="7677"/>
                    <a:pt x="201" y="7687"/>
                    <a:pt x="224" y="7687"/>
                  </a:cubicBezTo>
                  <a:cubicBezTo>
                    <a:pt x="225" y="7687"/>
                    <a:pt x="227" y="7687"/>
                    <a:pt x="228" y="7687"/>
                  </a:cubicBezTo>
                  <a:cubicBezTo>
                    <a:pt x="235" y="7687"/>
                    <a:pt x="245" y="7684"/>
                    <a:pt x="252" y="7680"/>
                  </a:cubicBezTo>
                  <a:cubicBezTo>
                    <a:pt x="1511" y="7103"/>
                    <a:pt x="3391" y="6396"/>
                    <a:pt x="5174" y="6307"/>
                  </a:cubicBezTo>
                  <a:cubicBezTo>
                    <a:pt x="5291" y="6302"/>
                    <a:pt x="5406" y="6300"/>
                    <a:pt x="5518" y="6300"/>
                  </a:cubicBezTo>
                  <a:cubicBezTo>
                    <a:pt x="5665" y="6300"/>
                    <a:pt x="5809" y="6304"/>
                    <a:pt x="5949" y="6313"/>
                  </a:cubicBezTo>
                  <a:cubicBezTo>
                    <a:pt x="6363" y="6339"/>
                    <a:pt x="6753" y="6406"/>
                    <a:pt x="7107" y="6511"/>
                  </a:cubicBezTo>
                  <a:cubicBezTo>
                    <a:pt x="7114" y="6512"/>
                    <a:pt x="7122" y="6512"/>
                    <a:pt x="7129" y="6512"/>
                  </a:cubicBezTo>
                  <a:cubicBezTo>
                    <a:pt x="7145" y="6512"/>
                    <a:pt x="7159" y="6505"/>
                    <a:pt x="7172" y="6492"/>
                  </a:cubicBezTo>
                  <a:cubicBezTo>
                    <a:pt x="7880" y="5729"/>
                    <a:pt x="8689" y="4546"/>
                    <a:pt x="8512" y="3243"/>
                  </a:cubicBezTo>
                  <a:cubicBezTo>
                    <a:pt x="8378" y="2280"/>
                    <a:pt x="7726" y="1435"/>
                    <a:pt x="6570" y="735"/>
                  </a:cubicBezTo>
                  <a:cubicBezTo>
                    <a:pt x="5764" y="246"/>
                    <a:pt x="4973" y="0"/>
                    <a:pt x="42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8"/>
            <p:cNvSpPr/>
            <p:nvPr/>
          </p:nvSpPr>
          <p:spPr>
            <a:xfrm>
              <a:off x="6603199" y="3092485"/>
              <a:ext cx="245827" cy="338431"/>
            </a:xfrm>
            <a:custGeom>
              <a:avLst/>
              <a:gdLst/>
              <a:ahLst/>
              <a:cxnLst/>
              <a:rect l="l" t="t" r="r" b="b"/>
              <a:pathLst>
                <a:path w="8370" h="11523" extrusionOk="0">
                  <a:moveTo>
                    <a:pt x="2500" y="2008"/>
                  </a:moveTo>
                  <a:lnTo>
                    <a:pt x="2505" y="2071"/>
                  </a:lnTo>
                  <a:cubicBezTo>
                    <a:pt x="2502" y="2076"/>
                    <a:pt x="2496" y="2082"/>
                    <a:pt x="2495" y="2088"/>
                  </a:cubicBezTo>
                  <a:lnTo>
                    <a:pt x="2495" y="2088"/>
                  </a:lnTo>
                  <a:cubicBezTo>
                    <a:pt x="2496" y="2082"/>
                    <a:pt x="2502" y="2076"/>
                    <a:pt x="2503" y="2072"/>
                  </a:cubicBezTo>
                  <a:lnTo>
                    <a:pt x="2500" y="2008"/>
                  </a:lnTo>
                  <a:close/>
                  <a:moveTo>
                    <a:pt x="5734" y="2165"/>
                  </a:moveTo>
                  <a:cubicBezTo>
                    <a:pt x="5816" y="2360"/>
                    <a:pt x="5898" y="2555"/>
                    <a:pt x="5977" y="2749"/>
                  </a:cubicBezTo>
                  <a:cubicBezTo>
                    <a:pt x="5897" y="2555"/>
                    <a:pt x="5814" y="2360"/>
                    <a:pt x="5733" y="2165"/>
                  </a:cubicBezTo>
                  <a:close/>
                  <a:moveTo>
                    <a:pt x="5104" y="0"/>
                  </a:moveTo>
                  <a:cubicBezTo>
                    <a:pt x="5096" y="0"/>
                    <a:pt x="5092" y="3"/>
                    <a:pt x="5085" y="4"/>
                  </a:cubicBezTo>
                  <a:cubicBezTo>
                    <a:pt x="5059" y="14"/>
                    <a:pt x="5044" y="37"/>
                    <a:pt x="5044" y="61"/>
                  </a:cubicBezTo>
                  <a:cubicBezTo>
                    <a:pt x="5045" y="555"/>
                    <a:pt x="4930" y="1192"/>
                    <a:pt x="4363" y="1457"/>
                  </a:cubicBezTo>
                  <a:cubicBezTo>
                    <a:pt x="4184" y="1552"/>
                    <a:pt x="4013" y="1604"/>
                    <a:pt x="3853" y="1612"/>
                  </a:cubicBezTo>
                  <a:cubicBezTo>
                    <a:pt x="3838" y="1613"/>
                    <a:pt x="3823" y="1613"/>
                    <a:pt x="3808" y="1613"/>
                  </a:cubicBezTo>
                  <a:cubicBezTo>
                    <a:pt x="3653" y="1613"/>
                    <a:pt x="3519" y="1573"/>
                    <a:pt x="3407" y="1490"/>
                  </a:cubicBezTo>
                  <a:cubicBezTo>
                    <a:pt x="3184" y="1326"/>
                    <a:pt x="3086" y="1030"/>
                    <a:pt x="3145" y="702"/>
                  </a:cubicBezTo>
                  <a:cubicBezTo>
                    <a:pt x="3155" y="662"/>
                    <a:pt x="3170" y="602"/>
                    <a:pt x="3194" y="534"/>
                  </a:cubicBezTo>
                  <a:cubicBezTo>
                    <a:pt x="3202" y="508"/>
                    <a:pt x="3194" y="474"/>
                    <a:pt x="3167" y="460"/>
                  </a:cubicBezTo>
                  <a:cubicBezTo>
                    <a:pt x="3158" y="454"/>
                    <a:pt x="3147" y="450"/>
                    <a:pt x="3136" y="450"/>
                  </a:cubicBezTo>
                  <a:cubicBezTo>
                    <a:pt x="3135" y="450"/>
                    <a:pt x="3133" y="450"/>
                    <a:pt x="3131" y="450"/>
                  </a:cubicBezTo>
                  <a:cubicBezTo>
                    <a:pt x="3116" y="450"/>
                    <a:pt x="3101" y="457"/>
                    <a:pt x="3088" y="467"/>
                  </a:cubicBezTo>
                  <a:cubicBezTo>
                    <a:pt x="1421" y="2065"/>
                    <a:pt x="168" y="4936"/>
                    <a:pt x="44" y="7450"/>
                  </a:cubicBezTo>
                  <a:cubicBezTo>
                    <a:pt x="47" y="7481"/>
                    <a:pt x="48" y="7495"/>
                    <a:pt x="44" y="7505"/>
                  </a:cubicBezTo>
                  <a:cubicBezTo>
                    <a:pt x="1" y="8409"/>
                    <a:pt x="112" y="9174"/>
                    <a:pt x="367" y="9802"/>
                  </a:cubicBezTo>
                  <a:cubicBezTo>
                    <a:pt x="608" y="10398"/>
                    <a:pt x="971" y="10842"/>
                    <a:pt x="1448" y="11131"/>
                  </a:cubicBezTo>
                  <a:cubicBezTo>
                    <a:pt x="1873" y="11390"/>
                    <a:pt x="2388" y="11522"/>
                    <a:pt x="2983" y="11522"/>
                  </a:cubicBezTo>
                  <a:cubicBezTo>
                    <a:pt x="3052" y="11522"/>
                    <a:pt x="3122" y="11520"/>
                    <a:pt x="3192" y="11517"/>
                  </a:cubicBezTo>
                  <a:cubicBezTo>
                    <a:pt x="3523" y="11501"/>
                    <a:pt x="3885" y="11446"/>
                    <a:pt x="4261" y="11353"/>
                  </a:cubicBezTo>
                  <a:cubicBezTo>
                    <a:pt x="4339" y="11333"/>
                    <a:pt x="4413" y="11316"/>
                    <a:pt x="4486" y="11295"/>
                  </a:cubicBezTo>
                  <a:cubicBezTo>
                    <a:pt x="5850" y="10909"/>
                    <a:pt x="6777" y="10153"/>
                    <a:pt x="7254" y="9049"/>
                  </a:cubicBezTo>
                  <a:cubicBezTo>
                    <a:pt x="8369" y="6451"/>
                    <a:pt x="6721" y="2586"/>
                    <a:pt x="5962" y="1044"/>
                  </a:cubicBezTo>
                  <a:cubicBezTo>
                    <a:pt x="5941" y="1006"/>
                    <a:pt x="5920" y="963"/>
                    <a:pt x="5900" y="926"/>
                  </a:cubicBezTo>
                  <a:lnTo>
                    <a:pt x="5900" y="923"/>
                  </a:lnTo>
                  <a:cubicBezTo>
                    <a:pt x="5900" y="921"/>
                    <a:pt x="5900" y="921"/>
                    <a:pt x="5897" y="919"/>
                  </a:cubicBezTo>
                  <a:lnTo>
                    <a:pt x="5897" y="916"/>
                  </a:lnTo>
                  <a:cubicBezTo>
                    <a:pt x="5774" y="677"/>
                    <a:pt x="5683" y="506"/>
                    <a:pt x="5638" y="427"/>
                  </a:cubicBezTo>
                  <a:cubicBezTo>
                    <a:pt x="5632" y="416"/>
                    <a:pt x="5623" y="409"/>
                    <a:pt x="5616" y="406"/>
                  </a:cubicBezTo>
                  <a:cubicBezTo>
                    <a:pt x="5438" y="301"/>
                    <a:pt x="5282" y="171"/>
                    <a:pt x="5156" y="23"/>
                  </a:cubicBezTo>
                  <a:cubicBezTo>
                    <a:pt x="5141" y="9"/>
                    <a:pt x="5122" y="0"/>
                    <a:pt x="510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8"/>
            <p:cNvSpPr/>
            <p:nvPr/>
          </p:nvSpPr>
          <p:spPr>
            <a:xfrm>
              <a:off x="6737155" y="2997209"/>
              <a:ext cx="51926" cy="67110"/>
            </a:xfrm>
            <a:custGeom>
              <a:avLst/>
              <a:gdLst/>
              <a:ahLst/>
              <a:cxnLst/>
              <a:rect l="l" t="t" r="r" b="b"/>
              <a:pathLst>
                <a:path w="1768" h="2285" extrusionOk="0">
                  <a:moveTo>
                    <a:pt x="830" y="0"/>
                  </a:moveTo>
                  <a:cubicBezTo>
                    <a:pt x="813" y="0"/>
                    <a:pt x="795" y="1"/>
                    <a:pt x="778" y="1"/>
                  </a:cubicBezTo>
                  <a:cubicBezTo>
                    <a:pt x="682" y="7"/>
                    <a:pt x="584" y="23"/>
                    <a:pt x="490" y="51"/>
                  </a:cubicBezTo>
                  <a:cubicBezTo>
                    <a:pt x="385" y="84"/>
                    <a:pt x="305" y="154"/>
                    <a:pt x="244" y="263"/>
                  </a:cubicBezTo>
                  <a:cubicBezTo>
                    <a:pt x="0" y="716"/>
                    <a:pt x="194" y="1720"/>
                    <a:pt x="289" y="2129"/>
                  </a:cubicBezTo>
                  <a:lnTo>
                    <a:pt x="320" y="2239"/>
                  </a:lnTo>
                  <a:cubicBezTo>
                    <a:pt x="329" y="2266"/>
                    <a:pt x="354" y="2284"/>
                    <a:pt x="381" y="2284"/>
                  </a:cubicBezTo>
                  <a:cubicBezTo>
                    <a:pt x="382" y="2284"/>
                    <a:pt x="384" y="2284"/>
                    <a:pt x="385" y="2284"/>
                  </a:cubicBezTo>
                  <a:lnTo>
                    <a:pt x="386" y="2284"/>
                  </a:lnTo>
                  <a:cubicBezTo>
                    <a:pt x="417" y="2281"/>
                    <a:pt x="440" y="2257"/>
                    <a:pt x="443" y="2227"/>
                  </a:cubicBezTo>
                  <a:lnTo>
                    <a:pt x="460" y="2083"/>
                  </a:lnTo>
                  <a:cubicBezTo>
                    <a:pt x="460" y="2112"/>
                    <a:pt x="477" y="2139"/>
                    <a:pt x="506" y="2146"/>
                  </a:cubicBezTo>
                  <a:cubicBezTo>
                    <a:pt x="511" y="2148"/>
                    <a:pt x="518" y="2148"/>
                    <a:pt x="526" y="2148"/>
                  </a:cubicBezTo>
                  <a:cubicBezTo>
                    <a:pt x="548" y="2146"/>
                    <a:pt x="570" y="2132"/>
                    <a:pt x="584" y="2106"/>
                  </a:cubicBezTo>
                  <a:cubicBezTo>
                    <a:pt x="591" y="2092"/>
                    <a:pt x="598" y="2076"/>
                    <a:pt x="605" y="2061"/>
                  </a:cubicBezTo>
                  <a:lnTo>
                    <a:pt x="605" y="2061"/>
                  </a:lnTo>
                  <a:cubicBezTo>
                    <a:pt x="597" y="2085"/>
                    <a:pt x="605" y="2113"/>
                    <a:pt x="628" y="2129"/>
                  </a:cubicBezTo>
                  <a:cubicBezTo>
                    <a:pt x="639" y="2138"/>
                    <a:pt x="654" y="2142"/>
                    <a:pt x="668" y="2142"/>
                  </a:cubicBezTo>
                  <a:cubicBezTo>
                    <a:pt x="682" y="2140"/>
                    <a:pt x="698" y="2135"/>
                    <a:pt x="709" y="2123"/>
                  </a:cubicBezTo>
                  <a:cubicBezTo>
                    <a:pt x="1470" y="1403"/>
                    <a:pt x="1767" y="775"/>
                    <a:pt x="1547" y="356"/>
                  </a:cubicBezTo>
                  <a:cubicBezTo>
                    <a:pt x="1430" y="137"/>
                    <a:pt x="1153" y="0"/>
                    <a:pt x="8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8"/>
            <p:cNvSpPr/>
            <p:nvPr/>
          </p:nvSpPr>
          <p:spPr>
            <a:xfrm>
              <a:off x="6749432" y="3044465"/>
              <a:ext cx="69930" cy="64115"/>
            </a:xfrm>
            <a:custGeom>
              <a:avLst/>
              <a:gdLst/>
              <a:ahLst/>
              <a:cxnLst/>
              <a:rect l="l" t="t" r="r" b="b"/>
              <a:pathLst>
                <a:path w="2381" h="2183" extrusionOk="0">
                  <a:moveTo>
                    <a:pt x="1665" y="1"/>
                  </a:moveTo>
                  <a:cubicBezTo>
                    <a:pt x="1654" y="1"/>
                    <a:pt x="1644" y="1"/>
                    <a:pt x="1633" y="2"/>
                  </a:cubicBezTo>
                  <a:cubicBezTo>
                    <a:pt x="1183" y="23"/>
                    <a:pt x="620" y="422"/>
                    <a:pt x="328" y="655"/>
                  </a:cubicBezTo>
                  <a:cubicBezTo>
                    <a:pt x="270" y="709"/>
                    <a:pt x="216" y="756"/>
                    <a:pt x="157" y="809"/>
                  </a:cubicBezTo>
                  <a:cubicBezTo>
                    <a:pt x="137" y="825"/>
                    <a:pt x="129" y="855"/>
                    <a:pt x="142" y="880"/>
                  </a:cubicBezTo>
                  <a:cubicBezTo>
                    <a:pt x="150" y="905"/>
                    <a:pt x="177" y="919"/>
                    <a:pt x="202" y="920"/>
                  </a:cubicBezTo>
                  <a:lnTo>
                    <a:pt x="177" y="923"/>
                  </a:lnTo>
                  <a:cubicBezTo>
                    <a:pt x="149" y="924"/>
                    <a:pt x="127" y="943"/>
                    <a:pt x="122" y="970"/>
                  </a:cubicBezTo>
                  <a:cubicBezTo>
                    <a:pt x="113" y="996"/>
                    <a:pt x="125" y="1026"/>
                    <a:pt x="150" y="1040"/>
                  </a:cubicBezTo>
                  <a:cubicBezTo>
                    <a:pt x="132" y="1031"/>
                    <a:pt x="116" y="1023"/>
                    <a:pt x="100" y="1011"/>
                  </a:cubicBezTo>
                  <a:cubicBezTo>
                    <a:pt x="89" y="1004"/>
                    <a:pt x="78" y="1001"/>
                    <a:pt x="65" y="1001"/>
                  </a:cubicBezTo>
                  <a:cubicBezTo>
                    <a:pt x="52" y="1001"/>
                    <a:pt x="42" y="1006"/>
                    <a:pt x="32" y="1013"/>
                  </a:cubicBezTo>
                  <a:cubicBezTo>
                    <a:pt x="9" y="1023"/>
                    <a:pt x="1" y="1050"/>
                    <a:pt x="4" y="1074"/>
                  </a:cubicBezTo>
                  <a:lnTo>
                    <a:pt x="11" y="1110"/>
                  </a:lnTo>
                  <a:cubicBezTo>
                    <a:pt x="110" y="1437"/>
                    <a:pt x="358" y="1728"/>
                    <a:pt x="711" y="1934"/>
                  </a:cubicBezTo>
                  <a:cubicBezTo>
                    <a:pt x="714" y="1936"/>
                    <a:pt x="740" y="1954"/>
                    <a:pt x="744" y="1956"/>
                  </a:cubicBezTo>
                  <a:cubicBezTo>
                    <a:pt x="1009" y="2101"/>
                    <a:pt x="1292" y="2182"/>
                    <a:pt x="1552" y="2182"/>
                  </a:cubicBezTo>
                  <a:cubicBezTo>
                    <a:pt x="1575" y="2182"/>
                    <a:pt x="1598" y="2182"/>
                    <a:pt x="1620" y="2181"/>
                  </a:cubicBezTo>
                  <a:lnTo>
                    <a:pt x="1627" y="2181"/>
                  </a:lnTo>
                  <a:cubicBezTo>
                    <a:pt x="1855" y="2171"/>
                    <a:pt x="2379" y="2059"/>
                    <a:pt x="2380" y="1330"/>
                  </a:cubicBezTo>
                  <a:cubicBezTo>
                    <a:pt x="2380" y="610"/>
                    <a:pt x="2222" y="178"/>
                    <a:pt x="1909" y="47"/>
                  </a:cubicBezTo>
                  <a:cubicBezTo>
                    <a:pt x="1838" y="17"/>
                    <a:pt x="1754" y="1"/>
                    <a:pt x="16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8"/>
            <p:cNvSpPr/>
            <p:nvPr/>
          </p:nvSpPr>
          <p:spPr>
            <a:xfrm>
              <a:off x="6474264" y="2731881"/>
              <a:ext cx="238220" cy="268354"/>
            </a:xfrm>
            <a:custGeom>
              <a:avLst/>
              <a:gdLst/>
              <a:ahLst/>
              <a:cxnLst/>
              <a:rect l="l" t="t" r="r" b="b"/>
              <a:pathLst>
                <a:path w="8111" h="9137" extrusionOk="0">
                  <a:moveTo>
                    <a:pt x="3759" y="1"/>
                  </a:moveTo>
                  <a:cubicBezTo>
                    <a:pt x="3716" y="1"/>
                    <a:pt x="3673" y="2"/>
                    <a:pt x="3630" y="4"/>
                  </a:cubicBezTo>
                  <a:cubicBezTo>
                    <a:pt x="3559" y="6"/>
                    <a:pt x="3488" y="12"/>
                    <a:pt x="3418" y="22"/>
                  </a:cubicBezTo>
                  <a:cubicBezTo>
                    <a:pt x="2463" y="149"/>
                    <a:pt x="1625" y="794"/>
                    <a:pt x="935" y="1935"/>
                  </a:cubicBezTo>
                  <a:cubicBezTo>
                    <a:pt x="30" y="3427"/>
                    <a:pt x="0" y="4873"/>
                    <a:pt x="841" y="6228"/>
                  </a:cubicBezTo>
                  <a:cubicBezTo>
                    <a:pt x="852" y="6247"/>
                    <a:pt x="869" y="6257"/>
                    <a:pt x="890" y="6260"/>
                  </a:cubicBezTo>
                  <a:cubicBezTo>
                    <a:pt x="1934" y="6318"/>
                    <a:pt x="3038" y="6559"/>
                    <a:pt x="4093" y="6936"/>
                  </a:cubicBezTo>
                  <a:cubicBezTo>
                    <a:pt x="5523" y="7446"/>
                    <a:pt x="6860" y="8208"/>
                    <a:pt x="7839" y="9111"/>
                  </a:cubicBezTo>
                  <a:cubicBezTo>
                    <a:pt x="7849" y="9123"/>
                    <a:pt x="7867" y="9130"/>
                    <a:pt x="7881" y="9130"/>
                  </a:cubicBezTo>
                  <a:cubicBezTo>
                    <a:pt x="7882" y="9130"/>
                    <a:pt x="7883" y="9129"/>
                    <a:pt x="7884" y="9129"/>
                  </a:cubicBezTo>
                  <a:cubicBezTo>
                    <a:pt x="7897" y="9129"/>
                    <a:pt x="7913" y="9122"/>
                    <a:pt x="7921" y="9115"/>
                  </a:cubicBezTo>
                  <a:cubicBezTo>
                    <a:pt x="7947" y="9094"/>
                    <a:pt x="7953" y="9058"/>
                    <a:pt x="7937" y="9033"/>
                  </a:cubicBezTo>
                  <a:lnTo>
                    <a:pt x="7937" y="9033"/>
                  </a:lnTo>
                  <a:cubicBezTo>
                    <a:pt x="7953" y="9057"/>
                    <a:pt x="7968" y="9082"/>
                    <a:pt x="7987" y="9105"/>
                  </a:cubicBezTo>
                  <a:cubicBezTo>
                    <a:pt x="7996" y="9124"/>
                    <a:pt x="8017" y="9137"/>
                    <a:pt x="8040" y="9137"/>
                  </a:cubicBezTo>
                  <a:cubicBezTo>
                    <a:pt x="8041" y="9137"/>
                    <a:pt x="8043" y="9137"/>
                    <a:pt x="8044" y="9136"/>
                  </a:cubicBezTo>
                  <a:cubicBezTo>
                    <a:pt x="8051" y="9136"/>
                    <a:pt x="8061" y="9132"/>
                    <a:pt x="8068" y="9127"/>
                  </a:cubicBezTo>
                  <a:cubicBezTo>
                    <a:pt x="8098" y="9112"/>
                    <a:pt x="8111" y="9077"/>
                    <a:pt x="8097" y="9047"/>
                  </a:cubicBezTo>
                  <a:cubicBezTo>
                    <a:pt x="7293" y="7281"/>
                    <a:pt x="6053" y="3948"/>
                    <a:pt x="6749" y="1472"/>
                  </a:cubicBezTo>
                  <a:cubicBezTo>
                    <a:pt x="6756" y="1449"/>
                    <a:pt x="6749" y="1426"/>
                    <a:pt x="6731" y="1411"/>
                  </a:cubicBezTo>
                  <a:cubicBezTo>
                    <a:pt x="6598" y="1285"/>
                    <a:pt x="6463" y="1170"/>
                    <a:pt x="6329" y="1062"/>
                  </a:cubicBezTo>
                  <a:lnTo>
                    <a:pt x="6328" y="1059"/>
                  </a:lnTo>
                  <a:cubicBezTo>
                    <a:pt x="5466" y="372"/>
                    <a:pt x="4573" y="1"/>
                    <a:pt x="3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8"/>
            <p:cNvSpPr/>
            <p:nvPr/>
          </p:nvSpPr>
          <p:spPr>
            <a:xfrm>
              <a:off x="6697829" y="3076156"/>
              <a:ext cx="50634" cy="59944"/>
            </a:xfrm>
            <a:custGeom>
              <a:avLst/>
              <a:gdLst/>
              <a:ahLst/>
              <a:cxnLst/>
              <a:rect l="l" t="t" r="r" b="b"/>
              <a:pathLst>
                <a:path w="1724" h="2041" extrusionOk="0">
                  <a:moveTo>
                    <a:pt x="1429" y="203"/>
                  </a:moveTo>
                  <a:cubicBezTo>
                    <a:pt x="1412" y="227"/>
                    <a:pt x="1395" y="253"/>
                    <a:pt x="1376" y="277"/>
                  </a:cubicBezTo>
                  <a:cubicBezTo>
                    <a:pt x="1394" y="253"/>
                    <a:pt x="1411" y="228"/>
                    <a:pt x="1429" y="203"/>
                  </a:cubicBezTo>
                  <a:close/>
                  <a:moveTo>
                    <a:pt x="1445" y="1"/>
                  </a:moveTo>
                  <a:cubicBezTo>
                    <a:pt x="1443" y="1"/>
                    <a:pt x="1442" y="1"/>
                    <a:pt x="1440" y="1"/>
                  </a:cubicBezTo>
                  <a:cubicBezTo>
                    <a:pt x="1434" y="1"/>
                    <a:pt x="1430" y="1"/>
                    <a:pt x="1426" y="4"/>
                  </a:cubicBezTo>
                  <a:cubicBezTo>
                    <a:pt x="288" y="412"/>
                    <a:pt x="84" y="1084"/>
                    <a:pt x="46" y="1282"/>
                  </a:cubicBezTo>
                  <a:cubicBezTo>
                    <a:pt x="0" y="1560"/>
                    <a:pt x="79" y="1808"/>
                    <a:pt x="261" y="1940"/>
                  </a:cubicBezTo>
                  <a:cubicBezTo>
                    <a:pt x="354" y="2006"/>
                    <a:pt x="467" y="2041"/>
                    <a:pt x="596" y="2041"/>
                  </a:cubicBezTo>
                  <a:cubicBezTo>
                    <a:pt x="605" y="2041"/>
                    <a:pt x="615" y="2040"/>
                    <a:pt x="626" y="2040"/>
                  </a:cubicBezTo>
                  <a:cubicBezTo>
                    <a:pt x="768" y="2033"/>
                    <a:pt x="922" y="1986"/>
                    <a:pt x="1084" y="1898"/>
                  </a:cubicBezTo>
                  <a:cubicBezTo>
                    <a:pt x="1716" y="1603"/>
                    <a:pt x="1724" y="751"/>
                    <a:pt x="1672" y="271"/>
                  </a:cubicBezTo>
                  <a:cubicBezTo>
                    <a:pt x="1668" y="241"/>
                    <a:pt x="1642" y="216"/>
                    <a:pt x="1611" y="216"/>
                  </a:cubicBezTo>
                  <a:cubicBezTo>
                    <a:pt x="1610" y="216"/>
                    <a:pt x="1607" y="214"/>
                    <a:pt x="1607" y="214"/>
                  </a:cubicBezTo>
                  <a:cubicBezTo>
                    <a:pt x="1578" y="216"/>
                    <a:pt x="1554" y="237"/>
                    <a:pt x="1547" y="266"/>
                  </a:cubicBezTo>
                  <a:cubicBezTo>
                    <a:pt x="1547" y="258"/>
                    <a:pt x="1548" y="253"/>
                    <a:pt x="1551" y="244"/>
                  </a:cubicBezTo>
                  <a:cubicBezTo>
                    <a:pt x="1555" y="214"/>
                    <a:pt x="1541" y="184"/>
                    <a:pt x="1513" y="170"/>
                  </a:cubicBezTo>
                  <a:cubicBezTo>
                    <a:pt x="1506" y="166"/>
                    <a:pt x="1499" y="166"/>
                    <a:pt x="1493" y="166"/>
                  </a:cubicBezTo>
                  <a:cubicBezTo>
                    <a:pt x="1489" y="166"/>
                    <a:pt x="1487" y="166"/>
                    <a:pt x="1484" y="166"/>
                  </a:cubicBezTo>
                  <a:cubicBezTo>
                    <a:pt x="1469" y="167"/>
                    <a:pt x="1453" y="172"/>
                    <a:pt x="1442" y="184"/>
                  </a:cubicBezTo>
                  <a:lnTo>
                    <a:pt x="1442" y="184"/>
                  </a:lnTo>
                  <a:cubicBezTo>
                    <a:pt x="1461" y="156"/>
                    <a:pt x="1480" y="127"/>
                    <a:pt x="1497" y="99"/>
                  </a:cubicBezTo>
                  <a:cubicBezTo>
                    <a:pt x="1511" y="75"/>
                    <a:pt x="1513" y="46"/>
                    <a:pt x="1496" y="25"/>
                  </a:cubicBezTo>
                  <a:cubicBezTo>
                    <a:pt x="1482" y="9"/>
                    <a:pt x="1464" y="1"/>
                    <a:pt x="14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8"/>
            <p:cNvSpPr/>
            <p:nvPr/>
          </p:nvSpPr>
          <p:spPr>
            <a:xfrm>
              <a:off x="6672483" y="3016887"/>
              <a:ext cx="70282" cy="58623"/>
            </a:xfrm>
            <a:custGeom>
              <a:avLst/>
              <a:gdLst/>
              <a:ahLst/>
              <a:cxnLst/>
              <a:rect l="l" t="t" r="r" b="b"/>
              <a:pathLst>
                <a:path w="2393" h="1996" extrusionOk="0">
                  <a:moveTo>
                    <a:pt x="1029" y="1"/>
                  </a:moveTo>
                  <a:cubicBezTo>
                    <a:pt x="1013" y="1"/>
                    <a:pt x="996" y="1"/>
                    <a:pt x="979" y="2"/>
                  </a:cubicBezTo>
                  <a:cubicBezTo>
                    <a:pt x="872" y="6"/>
                    <a:pt x="758" y="31"/>
                    <a:pt x="643" y="73"/>
                  </a:cubicBezTo>
                  <a:cubicBezTo>
                    <a:pt x="312" y="194"/>
                    <a:pt x="101" y="414"/>
                    <a:pt x="53" y="696"/>
                  </a:cubicBezTo>
                  <a:cubicBezTo>
                    <a:pt x="0" y="1018"/>
                    <a:pt x="160" y="1378"/>
                    <a:pt x="473" y="1631"/>
                  </a:cubicBezTo>
                  <a:cubicBezTo>
                    <a:pt x="642" y="1771"/>
                    <a:pt x="1005" y="1996"/>
                    <a:pt x="1569" y="1996"/>
                  </a:cubicBezTo>
                  <a:cubicBezTo>
                    <a:pt x="1603" y="1996"/>
                    <a:pt x="1638" y="1995"/>
                    <a:pt x="1674" y="1993"/>
                  </a:cubicBezTo>
                  <a:cubicBezTo>
                    <a:pt x="1840" y="1984"/>
                    <a:pt x="2015" y="1956"/>
                    <a:pt x="2191" y="1909"/>
                  </a:cubicBezTo>
                  <a:cubicBezTo>
                    <a:pt x="2193" y="1909"/>
                    <a:pt x="2276" y="1879"/>
                    <a:pt x="2276" y="1879"/>
                  </a:cubicBezTo>
                  <a:cubicBezTo>
                    <a:pt x="2300" y="1871"/>
                    <a:pt x="2316" y="1851"/>
                    <a:pt x="2319" y="1826"/>
                  </a:cubicBezTo>
                  <a:cubicBezTo>
                    <a:pt x="2322" y="1802"/>
                    <a:pt x="2310" y="1778"/>
                    <a:pt x="2289" y="1765"/>
                  </a:cubicBezTo>
                  <a:lnTo>
                    <a:pt x="2188" y="1707"/>
                  </a:lnTo>
                  <a:lnTo>
                    <a:pt x="2188" y="1707"/>
                  </a:lnTo>
                  <a:cubicBezTo>
                    <a:pt x="2195" y="1710"/>
                    <a:pt x="2203" y="1710"/>
                    <a:pt x="2211" y="1710"/>
                  </a:cubicBezTo>
                  <a:cubicBezTo>
                    <a:pt x="2228" y="1710"/>
                    <a:pt x="2243" y="1703"/>
                    <a:pt x="2256" y="1688"/>
                  </a:cubicBezTo>
                  <a:cubicBezTo>
                    <a:pt x="2273" y="1670"/>
                    <a:pt x="2276" y="1643"/>
                    <a:pt x="2265" y="1620"/>
                  </a:cubicBezTo>
                  <a:lnTo>
                    <a:pt x="2265" y="1620"/>
                  </a:lnTo>
                  <a:cubicBezTo>
                    <a:pt x="2268" y="1623"/>
                    <a:pt x="2270" y="1627"/>
                    <a:pt x="2273" y="1630"/>
                  </a:cubicBezTo>
                  <a:cubicBezTo>
                    <a:pt x="2285" y="1647"/>
                    <a:pt x="2304" y="1656"/>
                    <a:pt x="2323" y="1656"/>
                  </a:cubicBezTo>
                  <a:cubicBezTo>
                    <a:pt x="2324" y="1656"/>
                    <a:pt x="2326" y="1656"/>
                    <a:pt x="2327" y="1656"/>
                  </a:cubicBezTo>
                  <a:cubicBezTo>
                    <a:pt x="2334" y="1656"/>
                    <a:pt x="2343" y="1653"/>
                    <a:pt x="2350" y="1650"/>
                  </a:cubicBezTo>
                  <a:cubicBezTo>
                    <a:pt x="2379" y="1637"/>
                    <a:pt x="2393" y="1607"/>
                    <a:pt x="2386" y="1579"/>
                  </a:cubicBezTo>
                  <a:lnTo>
                    <a:pt x="2371" y="1515"/>
                  </a:lnTo>
                  <a:cubicBezTo>
                    <a:pt x="2313" y="1324"/>
                    <a:pt x="2212" y="1046"/>
                    <a:pt x="2067" y="781"/>
                  </a:cubicBezTo>
                  <a:cubicBezTo>
                    <a:pt x="2018" y="697"/>
                    <a:pt x="1967" y="617"/>
                    <a:pt x="1914" y="538"/>
                  </a:cubicBezTo>
                  <a:cubicBezTo>
                    <a:pt x="1776" y="348"/>
                    <a:pt x="1631" y="210"/>
                    <a:pt x="1474" y="120"/>
                  </a:cubicBezTo>
                  <a:cubicBezTo>
                    <a:pt x="1334" y="42"/>
                    <a:pt x="1185" y="1"/>
                    <a:pt x="1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8"/>
            <p:cNvSpPr/>
            <p:nvPr/>
          </p:nvSpPr>
          <p:spPr>
            <a:xfrm>
              <a:off x="6641996" y="2689735"/>
              <a:ext cx="279661" cy="356199"/>
            </a:xfrm>
            <a:custGeom>
              <a:avLst/>
              <a:gdLst/>
              <a:ahLst/>
              <a:cxnLst/>
              <a:rect l="l" t="t" r="r" b="b"/>
              <a:pathLst>
                <a:path w="9522" h="12128" extrusionOk="0">
                  <a:moveTo>
                    <a:pt x="5482" y="1"/>
                  </a:moveTo>
                  <a:cubicBezTo>
                    <a:pt x="5414" y="1"/>
                    <a:pt x="5344" y="2"/>
                    <a:pt x="5274" y="6"/>
                  </a:cubicBezTo>
                  <a:cubicBezTo>
                    <a:pt x="5093" y="14"/>
                    <a:pt x="4905" y="34"/>
                    <a:pt x="4711" y="69"/>
                  </a:cubicBezTo>
                  <a:cubicBezTo>
                    <a:pt x="4549" y="91"/>
                    <a:pt x="4384" y="127"/>
                    <a:pt x="4216" y="168"/>
                  </a:cubicBezTo>
                  <a:cubicBezTo>
                    <a:pt x="2804" y="513"/>
                    <a:pt x="1842" y="1265"/>
                    <a:pt x="1350" y="2400"/>
                  </a:cubicBezTo>
                  <a:cubicBezTo>
                    <a:pt x="0" y="5527"/>
                    <a:pt x="2596" y="10694"/>
                    <a:pt x="3130" y="11698"/>
                  </a:cubicBezTo>
                  <a:cubicBezTo>
                    <a:pt x="3140" y="11718"/>
                    <a:pt x="3161" y="11729"/>
                    <a:pt x="3183" y="11729"/>
                  </a:cubicBezTo>
                  <a:cubicBezTo>
                    <a:pt x="3185" y="11729"/>
                    <a:pt x="3186" y="11729"/>
                    <a:pt x="3187" y="11729"/>
                  </a:cubicBezTo>
                  <a:lnTo>
                    <a:pt x="3203" y="11729"/>
                  </a:lnTo>
                  <a:cubicBezTo>
                    <a:pt x="3233" y="11721"/>
                    <a:pt x="3250" y="11692"/>
                    <a:pt x="3247" y="11664"/>
                  </a:cubicBezTo>
                  <a:cubicBezTo>
                    <a:pt x="3214" y="11219"/>
                    <a:pt x="3259" y="10886"/>
                    <a:pt x="3372" y="10673"/>
                  </a:cubicBezTo>
                  <a:cubicBezTo>
                    <a:pt x="3447" y="10533"/>
                    <a:pt x="3555" y="10439"/>
                    <a:pt x="3694" y="10401"/>
                  </a:cubicBezTo>
                  <a:cubicBezTo>
                    <a:pt x="3800" y="10369"/>
                    <a:pt x="3908" y="10348"/>
                    <a:pt x="4015" y="10344"/>
                  </a:cubicBezTo>
                  <a:cubicBezTo>
                    <a:pt x="4038" y="10342"/>
                    <a:pt x="4061" y="10342"/>
                    <a:pt x="4084" y="10342"/>
                  </a:cubicBezTo>
                  <a:cubicBezTo>
                    <a:pt x="4365" y="10342"/>
                    <a:pt x="4609" y="10437"/>
                    <a:pt x="4771" y="10597"/>
                  </a:cubicBezTo>
                  <a:cubicBezTo>
                    <a:pt x="4825" y="10647"/>
                    <a:pt x="4865" y="10704"/>
                    <a:pt x="4899" y="10767"/>
                  </a:cubicBezTo>
                  <a:cubicBezTo>
                    <a:pt x="4997" y="10952"/>
                    <a:pt x="5093" y="11363"/>
                    <a:pt x="4621" y="12028"/>
                  </a:cubicBezTo>
                  <a:cubicBezTo>
                    <a:pt x="4606" y="12053"/>
                    <a:pt x="4607" y="12082"/>
                    <a:pt x="4624" y="12107"/>
                  </a:cubicBezTo>
                  <a:cubicBezTo>
                    <a:pt x="4630" y="12114"/>
                    <a:pt x="4636" y="12119"/>
                    <a:pt x="4643" y="12121"/>
                  </a:cubicBezTo>
                  <a:cubicBezTo>
                    <a:pt x="4650" y="12125"/>
                    <a:pt x="4659" y="12127"/>
                    <a:pt x="4668" y="12127"/>
                  </a:cubicBezTo>
                  <a:cubicBezTo>
                    <a:pt x="4671" y="12127"/>
                    <a:pt x="4674" y="12127"/>
                    <a:pt x="4677" y="12127"/>
                  </a:cubicBezTo>
                  <a:cubicBezTo>
                    <a:pt x="4684" y="12127"/>
                    <a:pt x="4693" y="12127"/>
                    <a:pt x="4700" y="12124"/>
                  </a:cubicBezTo>
                  <a:cubicBezTo>
                    <a:pt x="4771" y="12085"/>
                    <a:pt x="4845" y="12057"/>
                    <a:pt x="4920" y="12031"/>
                  </a:cubicBezTo>
                  <a:cubicBezTo>
                    <a:pt x="4926" y="12027"/>
                    <a:pt x="4933" y="12025"/>
                    <a:pt x="4940" y="12020"/>
                  </a:cubicBezTo>
                  <a:lnTo>
                    <a:pt x="4942" y="12020"/>
                  </a:lnTo>
                  <a:cubicBezTo>
                    <a:pt x="7698" y="10405"/>
                    <a:pt x="9522" y="4935"/>
                    <a:pt x="8303" y="1917"/>
                  </a:cubicBezTo>
                  <a:cubicBezTo>
                    <a:pt x="7795" y="661"/>
                    <a:pt x="6821" y="1"/>
                    <a:pt x="548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8"/>
            <p:cNvSpPr/>
            <p:nvPr/>
          </p:nvSpPr>
          <p:spPr>
            <a:xfrm>
              <a:off x="6417933" y="3099799"/>
              <a:ext cx="274492" cy="227030"/>
            </a:xfrm>
            <a:custGeom>
              <a:avLst/>
              <a:gdLst/>
              <a:ahLst/>
              <a:cxnLst/>
              <a:rect l="l" t="t" r="r" b="b"/>
              <a:pathLst>
                <a:path w="9346" h="7730" extrusionOk="0">
                  <a:moveTo>
                    <a:pt x="5567" y="6242"/>
                  </a:moveTo>
                  <a:lnTo>
                    <a:pt x="5570" y="6245"/>
                  </a:lnTo>
                  <a:cubicBezTo>
                    <a:pt x="5556" y="6252"/>
                    <a:pt x="5543" y="6259"/>
                    <a:pt x="5529" y="6261"/>
                  </a:cubicBezTo>
                  <a:cubicBezTo>
                    <a:pt x="5541" y="6255"/>
                    <a:pt x="5556" y="6249"/>
                    <a:pt x="5567" y="6242"/>
                  </a:cubicBezTo>
                  <a:close/>
                  <a:moveTo>
                    <a:pt x="9271" y="0"/>
                  </a:moveTo>
                  <a:cubicBezTo>
                    <a:pt x="9264" y="0"/>
                    <a:pt x="9257" y="3"/>
                    <a:pt x="9247" y="7"/>
                  </a:cubicBezTo>
                  <a:cubicBezTo>
                    <a:pt x="7885" y="613"/>
                    <a:pt x="5885" y="1348"/>
                    <a:pt x="3932" y="1487"/>
                  </a:cubicBezTo>
                  <a:lnTo>
                    <a:pt x="3931" y="1487"/>
                  </a:lnTo>
                  <a:cubicBezTo>
                    <a:pt x="3857" y="1496"/>
                    <a:pt x="3785" y="1498"/>
                    <a:pt x="3713" y="1503"/>
                  </a:cubicBezTo>
                  <a:cubicBezTo>
                    <a:pt x="3576" y="1510"/>
                    <a:pt x="3441" y="1513"/>
                    <a:pt x="3307" y="1513"/>
                  </a:cubicBezTo>
                  <a:cubicBezTo>
                    <a:pt x="2754" y="1513"/>
                    <a:pt x="2237" y="1454"/>
                    <a:pt x="1766" y="1339"/>
                  </a:cubicBezTo>
                  <a:cubicBezTo>
                    <a:pt x="1759" y="1336"/>
                    <a:pt x="1753" y="1336"/>
                    <a:pt x="1746" y="1336"/>
                  </a:cubicBezTo>
                  <a:cubicBezTo>
                    <a:pt x="1733" y="1336"/>
                    <a:pt x="1718" y="1343"/>
                    <a:pt x="1706" y="1355"/>
                  </a:cubicBezTo>
                  <a:cubicBezTo>
                    <a:pt x="571" y="2424"/>
                    <a:pt x="0" y="3572"/>
                    <a:pt x="103" y="4586"/>
                  </a:cubicBezTo>
                  <a:cubicBezTo>
                    <a:pt x="195" y="5507"/>
                    <a:pt x="820" y="6323"/>
                    <a:pt x="1953" y="7010"/>
                  </a:cubicBezTo>
                  <a:cubicBezTo>
                    <a:pt x="2593" y="7399"/>
                    <a:pt x="3233" y="7629"/>
                    <a:pt x="3859" y="7705"/>
                  </a:cubicBezTo>
                  <a:lnTo>
                    <a:pt x="3861" y="7705"/>
                  </a:lnTo>
                  <a:cubicBezTo>
                    <a:pt x="4010" y="7721"/>
                    <a:pt x="4157" y="7730"/>
                    <a:pt x="4303" y="7730"/>
                  </a:cubicBezTo>
                  <a:cubicBezTo>
                    <a:pt x="4358" y="7730"/>
                    <a:pt x="4413" y="7728"/>
                    <a:pt x="4468" y="7726"/>
                  </a:cubicBezTo>
                  <a:cubicBezTo>
                    <a:pt x="5050" y="7698"/>
                    <a:pt x="5625" y="7527"/>
                    <a:pt x="6178" y="7221"/>
                  </a:cubicBezTo>
                  <a:cubicBezTo>
                    <a:pt x="6198" y="7209"/>
                    <a:pt x="6211" y="7191"/>
                    <a:pt x="6211" y="7169"/>
                  </a:cubicBezTo>
                  <a:cubicBezTo>
                    <a:pt x="6335" y="4622"/>
                    <a:pt x="7612" y="1719"/>
                    <a:pt x="9317" y="110"/>
                  </a:cubicBezTo>
                  <a:cubicBezTo>
                    <a:pt x="9342" y="89"/>
                    <a:pt x="9345" y="56"/>
                    <a:pt x="9328" y="29"/>
                  </a:cubicBezTo>
                  <a:cubicBezTo>
                    <a:pt x="9312" y="10"/>
                    <a:pt x="9294" y="0"/>
                    <a:pt x="9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8"/>
            <p:cNvSpPr/>
            <p:nvPr/>
          </p:nvSpPr>
          <p:spPr>
            <a:xfrm>
              <a:off x="6367739" y="2918762"/>
              <a:ext cx="350355" cy="221509"/>
            </a:xfrm>
            <a:custGeom>
              <a:avLst/>
              <a:gdLst/>
              <a:ahLst/>
              <a:cxnLst/>
              <a:rect l="l" t="t" r="r" b="b"/>
              <a:pathLst>
                <a:path w="11929" h="7542" extrusionOk="0">
                  <a:moveTo>
                    <a:pt x="3980" y="0"/>
                  </a:moveTo>
                  <a:cubicBezTo>
                    <a:pt x="3887" y="0"/>
                    <a:pt x="3797" y="3"/>
                    <a:pt x="3709" y="6"/>
                  </a:cubicBezTo>
                  <a:cubicBezTo>
                    <a:pt x="3068" y="39"/>
                    <a:pt x="2501" y="153"/>
                    <a:pt x="2018" y="348"/>
                  </a:cubicBezTo>
                  <a:cubicBezTo>
                    <a:pt x="536" y="952"/>
                    <a:pt x="0" y="2276"/>
                    <a:pt x="467" y="4182"/>
                  </a:cubicBezTo>
                  <a:cubicBezTo>
                    <a:pt x="820" y="5619"/>
                    <a:pt x="1584" y="6607"/>
                    <a:pt x="2742" y="7120"/>
                  </a:cubicBezTo>
                  <a:cubicBezTo>
                    <a:pt x="3372" y="7399"/>
                    <a:pt x="4126" y="7541"/>
                    <a:pt x="4989" y="7541"/>
                  </a:cubicBezTo>
                  <a:cubicBezTo>
                    <a:pt x="5121" y="7541"/>
                    <a:pt x="5254" y="7538"/>
                    <a:pt x="5390" y="7531"/>
                  </a:cubicBezTo>
                  <a:cubicBezTo>
                    <a:pt x="5583" y="7523"/>
                    <a:pt x="5776" y="7504"/>
                    <a:pt x="5972" y="7484"/>
                  </a:cubicBezTo>
                  <a:lnTo>
                    <a:pt x="5977" y="7484"/>
                  </a:lnTo>
                  <a:cubicBezTo>
                    <a:pt x="8618" y="7191"/>
                    <a:pt x="11338" y="5867"/>
                    <a:pt x="11889" y="5586"/>
                  </a:cubicBezTo>
                  <a:cubicBezTo>
                    <a:pt x="11914" y="5570"/>
                    <a:pt x="11929" y="5543"/>
                    <a:pt x="11921" y="5516"/>
                  </a:cubicBezTo>
                  <a:cubicBezTo>
                    <a:pt x="11914" y="5488"/>
                    <a:pt x="11892" y="5466"/>
                    <a:pt x="11863" y="5466"/>
                  </a:cubicBezTo>
                  <a:cubicBezTo>
                    <a:pt x="11298" y="5445"/>
                    <a:pt x="10937" y="5212"/>
                    <a:pt x="10769" y="5076"/>
                  </a:cubicBezTo>
                  <a:cubicBezTo>
                    <a:pt x="10420" y="4791"/>
                    <a:pt x="10241" y="4384"/>
                    <a:pt x="10304" y="4017"/>
                  </a:cubicBezTo>
                  <a:cubicBezTo>
                    <a:pt x="10361" y="3689"/>
                    <a:pt x="10597" y="3431"/>
                    <a:pt x="10974" y="3296"/>
                  </a:cubicBezTo>
                  <a:cubicBezTo>
                    <a:pt x="11097" y="3252"/>
                    <a:pt x="11217" y="3226"/>
                    <a:pt x="11333" y="3219"/>
                  </a:cubicBezTo>
                  <a:cubicBezTo>
                    <a:pt x="11348" y="3219"/>
                    <a:pt x="11363" y="3218"/>
                    <a:pt x="11378" y="3218"/>
                  </a:cubicBezTo>
                  <a:cubicBezTo>
                    <a:pt x="11462" y="3218"/>
                    <a:pt x="11546" y="3228"/>
                    <a:pt x="11630" y="3248"/>
                  </a:cubicBezTo>
                  <a:cubicBezTo>
                    <a:pt x="11637" y="3248"/>
                    <a:pt x="11641" y="3251"/>
                    <a:pt x="11647" y="3251"/>
                  </a:cubicBezTo>
                  <a:cubicBezTo>
                    <a:pt x="11671" y="3248"/>
                    <a:pt x="11689" y="3236"/>
                    <a:pt x="11698" y="3216"/>
                  </a:cubicBezTo>
                  <a:cubicBezTo>
                    <a:pt x="11714" y="3194"/>
                    <a:pt x="11709" y="3162"/>
                    <a:pt x="11689" y="3139"/>
                  </a:cubicBezTo>
                  <a:cubicBezTo>
                    <a:pt x="10697" y="2097"/>
                    <a:pt x="9166" y="1197"/>
                    <a:pt x="7528" y="630"/>
                  </a:cubicBezTo>
                  <a:lnTo>
                    <a:pt x="7522" y="630"/>
                  </a:lnTo>
                  <a:cubicBezTo>
                    <a:pt x="6507" y="278"/>
                    <a:pt x="5453" y="56"/>
                    <a:pt x="4469" y="8"/>
                  </a:cubicBezTo>
                  <a:lnTo>
                    <a:pt x="4468" y="8"/>
                  </a:lnTo>
                  <a:cubicBezTo>
                    <a:pt x="4456" y="8"/>
                    <a:pt x="4442" y="15"/>
                    <a:pt x="4435" y="18"/>
                  </a:cubicBezTo>
                  <a:cubicBezTo>
                    <a:pt x="4276" y="6"/>
                    <a:pt x="4125" y="0"/>
                    <a:pt x="398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8"/>
            <p:cNvSpPr/>
            <p:nvPr/>
          </p:nvSpPr>
          <p:spPr>
            <a:xfrm>
              <a:off x="6852550" y="3177629"/>
              <a:ext cx="7519" cy="3172"/>
            </a:xfrm>
            <a:custGeom>
              <a:avLst/>
              <a:gdLst/>
              <a:ahLst/>
              <a:cxnLst/>
              <a:rect l="l" t="t" r="r" b="b"/>
              <a:pathLst>
                <a:path w="256" h="108" extrusionOk="0">
                  <a:moveTo>
                    <a:pt x="0" y="1"/>
                  </a:moveTo>
                  <a:lnTo>
                    <a:pt x="0" y="1"/>
                  </a:lnTo>
                  <a:cubicBezTo>
                    <a:pt x="84" y="42"/>
                    <a:pt x="170" y="73"/>
                    <a:pt x="255" y="107"/>
                  </a:cubicBezTo>
                  <a:cubicBezTo>
                    <a:pt x="148" y="63"/>
                    <a:pt x="60" y="2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8"/>
            <p:cNvSpPr/>
            <p:nvPr/>
          </p:nvSpPr>
          <p:spPr>
            <a:xfrm>
              <a:off x="6860039" y="3180772"/>
              <a:ext cx="4875" cy="2085"/>
            </a:xfrm>
            <a:custGeom>
              <a:avLst/>
              <a:gdLst/>
              <a:ahLst/>
              <a:cxnLst/>
              <a:rect l="l" t="t" r="r" b="b"/>
              <a:pathLst>
                <a:path w="166" h="71" extrusionOk="0">
                  <a:moveTo>
                    <a:pt x="0" y="0"/>
                  </a:moveTo>
                  <a:cubicBezTo>
                    <a:pt x="10" y="5"/>
                    <a:pt x="20" y="9"/>
                    <a:pt x="31" y="13"/>
                  </a:cubicBezTo>
                  <a:lnTo>
                    <a:pt x="31" y="13"/>
                  </a:lnTo>
                  <a:cubicBezTo>
                    <a:pt x="20" y="9"/>
                    <a:pt x="10" y="4"/>
                    <a:pt x="0" y="0"/>
                  </a:cubicBezTo>
                  <a:close/>
                  <a:moveTo>
                    <a:pt x="31" y="13"/>
                  </a:moveTo>
                  <a:lnTo>
                    <a:pt x="31" y="13"/>
                  </a:lnTo>
                  <a:cubicBezTo>
                    <a:pt x="75" y="32"/>
                    <a:pt x="119" y="54"/>
                    <a:pt x="165" y="70"/>
                  </a:cubicBezTo>
                  <a:cubicBezTo>
                    <a:pt x="118" y="50"/>
                    <a:pt x="73" y="31"/>
                    <a:pt x="31"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8"/>
            <p:cNvSpPr/>
            <p:nvPr/>
          </p:nvSpPr>
          <p:spPr>
            <a:xfrm>
              <a:off x="6743470" y="3039384"/>
              <a:ext cx="81032" cy="74277"/>
            </a:xfrm>
            <a:custGeom>
              <a:avLst/>
              <a:gdLst/>
              <a:ahLst/>
              <a:cxnLst/>
              <a:rect l="l" t="t" r="r" b="b"/>
              <a:pathLst>
                <a:path w="2759" h="2529" extrusionOk="0">
                  <a:moveTo>
                    <a:pt x="1876" y="218"/>
                  </a:moveTo>
                  <a:cubicBezTo>
                    <a:pt x="1954" y="218"/>
                    <a:pt x="2028" y="230"/>
                    <a:pt x="2095" y="259"/>
                  </a:cubicBezTo>
                  <a:cubicBezTo>
                    <a:pt x="2391" y="381"/>
                    <a:pt x="2539" y="800"/>
                    <a:pt x="2539" y="1499"/>
                  </a:cubicBezTo>
                  <a:cubicBezTo>
                    <a:pt x="2539" y="2167"/>
                    <a:pt x="2096" y="2292"/>
                    <a:pt x="1833" y="2307"/>
                  </a:cubicBezTo>
                  <a:cubicBezTo>
                    <a:pt x="1811" y="2308"/>
                    <a:pt x="1788" y="2308"/>
                    <a:pt x="1765" y="2308"/>
                  </a:cubicBezTo>
                  <a:cubicBezTo>
                    <a:pt x="1129" y="2308"/>
                    <a:pt x="342" y="1813"/>
                    <a:pt x="231" y="1146"/>
                  </a:cubicBezTo>
                  <a:cubicBezTo>
                    <a:pt x="557" y="836"/>
                    <a:pt x="1331" y="218"/>
                    <a:pt x="1876" y="218"/>
                  </a:cubicBezTo>
                  <a:close/>
                  <a:moveTo>
                    <a:pt x="1879" y="1"/>
                  </a:moveTo>
                  <a:cubicBezTo>
                    <a:pt x="1093" y="1"/>
                    <a:pt x="85" y="981"/>
                    <a:pt x="36" y="1028"/>
                  </a:cubicBezTo>
                  <a:cubicBezTo>
                    <a:pt x="13" y="1052"/>
                    <a:pt x="0" y="1085"/>
                    <a:pt x="4" y="1119"/>
                  </a:cubicBezTo>
                  <a:cubicBezTo>
                    <a:pt x="97" y="1936"/>
                    <a:pt x="1008" y="2529"/>
                    <a:pt x="1766" y="2529"/>
                  </a:cubicBezTo>
                  <a:cubicBezTo>
                    <a:pt x="1792" y="2529"/>
                    <a:pt x="1819" y="2527"/>
                    <a:pt x="1841" y="2527"/>
                  </a:cubicBezTo>
                  <a:cubicBezTo>
                    <a:pt x="2414" y="2495"/>
                    <a:pt x="2756" y="2113"/>
                    <a:pt x="2756" y="1502"/>
                  </a:cubicBezTo>
                  <a:cubicBezTo>
                    <a:pt x="2759" y="704"/>
                    <a:pt x="2563" y="220"/>
                    <a:pt x="2179" y="58"/>
                  </a:cubicBezTo>
                  <a:cubicBezTo>
                    <a:pt x="2085" y="18"/>
                    <a:pt x="1984" y="1"/>
                    <a:pt x="1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8"/>
            <p:cNvSpPr/>
            <p:nvPr/>
          </p:nvSpPr>
          <p:spPr>
            <a:xfrm>
              <a:off x="6667137" y="3011777"/>
              <a:ext cx="83176" cy="69019"/>
            </a:xfrm>
            <a:custGeom>
              <a:avLst/>
              <a:gdLst/>
              <a:ahLst/>
              <a:cxnLst/>
              <a:rect l="l" t="t" r="r" b="b"/>
              <a:pathLst>
                <a:path w="2832" h="2350" extrusionOk="0">
                  <a:moveTo>
                    <a:pt x="1209" y="220"/>
                  </a:moveTo>
                  <a:cubicBezTo>
                    <a:pt x="1359" y="220"/>
                    <a:pt x="1500" y="259"/>
                    <a:pt x="1635" y="336"/>
                  </a:cubicBezTo>
                  <a:cubicBezTo>
                    <a:pt x="2234" y="677"/>
                    <a:pt x="2512" y="1670"/>
                    <a:pt x="2585" y="1976"/>
                  </a:cubicBezTo>
                  <a:cubicBezTo>
                    <a:pt x="2271" y="2087"/>
                    <a:pt x="1994" y="2129"/>
                    <a:pt x="1754" y="2129"/>
                  </a:cubicBezTo>
                  <a:cubicBezTo>
                    <a:pt x="1200" y="2129"/>
                    <a:pt x="845" y="1903"/>
                    <a:pt x="688" y="1774"/>
                  </a:cubicBezTo>
                  <a:cubicBezTo>
                    <a:pt x="387" y="1526"/>
                    <a:pt x="232" y="1183"/>
                    <a:pt x="283" y="877"/>
                  </a:cubicBezTo>
                  <a:cubicBezTo>
                    <a:pt x="328" y="612"/>
                    <a:pt x="527" y="403"/>
                    <a:pt x="843" y="289"/>
                  </a:cubicBezTo>
                  <a:cubicBezTo>
                    <a:pt x="970" y="243"/>
                    <a:pt x="1094" y="220"/>
                    <a:pt x="1209" y="220"/>
                  </a:cubicBezTo>
                  <a:close/>
                  <a:moveTo>
                    <a:pt x="1210" y="1"/>
                  </a:moveTo>
                  <a:cubicBezTo>
                    <a:pt x="1067" y="1"/>
                    <a:pt x="920" y="28"/>
                    <a:pt x="768" y="84"/>
                  </a:cubicBezTo>
                  <a:cubicBezTo>
                    <a:pt x="375" y="226"/>
                    <a:pt x="125" y="494"/>
                    <a:pt x="67" y="840"/>
                  </a:cubicBezTo>
                  <a:cubicBezTo>
                    <a:pt x="0" y="1224"/>
                    <a:pt x="184" y="1646"/>
                    <a:pt x="547" y="1943"/>
                  </a:cubicBezTo>
                  <a:cubicBezTo>
                    <a:pt x="726" y="2092"/>
                    <a:pt x="1131" y="2349"/>
                    <a:pt x="1752" y="2349"/>
                  </a:cubicBezTo>
                  <a:cubicBezTo>
                    <a:pt x="2038" y="2349"/>
                    <a:pt x="2371" y="2294"/>
                    <a:pt x="2753" y="2146"/>
                  </a:cubicBezTo>
                  <a:cubicBezTo>
                    <a:pt x="2801" y="2127"/>
                    <a:pt x="2831" y="2074"/>
                    <a:pt x="2820" y="2023"/>
                  </a:cubicBezTo>
                  <a:cubicBezTo>
                    <a:pt x="2810" y="1966"/>
                    <a:pt x="2539" y="595"/>
                    <a:pt x="1743" y="143"/>
                  </a:cubicBezTo>
                  <a:cubicBezTo>
                    <a:pt x="1575" y="49"/>
                    <a:pt x="1397"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8"/>
            <p:cNvSpPr/>
            <p:nvPr/>
          </p:nvSpPr>
          <p:spPr>
            <a:xfrm>
              <a:off x="6692425" y="3068608"/>
              <a:ext cx="70136" cy="72573"/>
            </a:xfrm>
            <a:custGeom>
              <a:avLst/>
              <a:gdLst/>
              <a:ahLst/>
              <a:cxnLst/>
              <a:rect l="l" t="t" r="r" b="b"/>
              <a:pathLst>
                <a:path w="2388" h="2471" extrusionOk="0">
                  <a:moveTo>
                    <a:pt x="1769" y="251"/>
                  </a:moveTo>
                  <a:lnTo>
                    <a:pt x="1769" y="251"/>
                  </a:lnTo>
                  <a:cubicBezTo>
                    <a:pt x="1838" y="614"/>
                    <a:pt x="1992" y="1767"/>
                    <a:pt x="1242" y="2119"/>
                  </a:cubicBezTo>
                  <a:cubicBezTo>
                    <a:pt x="1075" y="2208"/>
                    <a:pt x="916" y="2253"/>
                    <a:pt x="775" y="2253"/>
                  </a:cubicBezTo>
                  <a:cubicBezTo>
                    <a:pt x="660" y="2253"/>
                    <a:pt x="557" y="2223"/>
                    <a:pt x="473" y="2162"/>
                  </a:cubicBezTo>
                  <a:cubicBezTo>
                    <a:pt x="304" y="2039"/>
                    <a:pt x="233" y="1809"/>
                    <a:pt x="281" y="1546"/>
                  </a:cubicBezTo>
                  <a:cubicBezTo>
                    <a:pt x="360" y="1112"/>
                    <a:pt x="794" y="551"/>
                    <a:pt x="1769" y="251"/>
                  </a:cubicBezTo>
                  <a:close/>
                  <a:moveTo>
                    <a:pt x="1850" y="0"/>
                  </a:moveTo>
                  <a:cubicBezTo>
                    <a:pt x="1840" y="0"/>
                    <a:pt x="1831" y="1"/>
                    <a:pt x="1822" y="4"/>
                  </a:cubicBezTo>
                  <a:cubicBezTo>
                    <a:pt x="374" y="407"/>
                    <a:pt x="112" y="1255"/>
                    <a:pt x="65" y="1505"/>
                  </a:cubicBezTo>
                  <a:cubicBezTo>
                    <a:pt x="1" y="1853"/>
                    <a:pt x="105" y="2162"/>
                    <a:pt x="342" y="2337"/>
                  </a:cubicBezTo>
                  <a:cubicBezTo>
                    <a:pt x="463" y="2425"/>
                    <a:pt x="612" y="2471"/>
                    <a:pt x="774" y="2471"/>
                  </a:cubicBezTo>
                  <a:cubicBezTo>
                    <a:pt x="951" y="2471"/>
                    <a:pt x="1141" y="2418"/>
                    <a:pt x="1338" y="2314"/>
                  </a:cubicBezTo>
                  <a:cubicBezTo>
                    <a:pt x="2387" y="1824"/>
                    <a:pt x="1976" y="154"/>
                    <a:pt x="1957" y="83"/>
                  </a:cubicBezTo>
                  <a:cubicBezTo>
                    <a:pt x="1950" y="54"/>
                    <a:pt x="1930" y="30"/>
                    <a:pt x="1906" y="16"/>
                  </a:cubicBezTo>
                  <a:cubicBezTo>
                    <a:pt x="1889" y="6"/>
                    <a:pt x="1869" y="0"/>
                    <a:pt x="1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8"/>
            <p:cNvSpPr/>
            <p:nvPr/>
          </p:nvSpPr>
          <p:spPr>
            <a:xfrm>
              <a:off x="6728814" y="2992128"/>
              <a:ext cx="67110" cy="82941"/>
            </a:xfrm>
            <a:custGeom>
              <a:avLst/>
              <a:gdLst/>
              <a:ahLst/>
              <a:cxnLst/>
              <a:rect l="l" t="t" r="r" b="b"/>
              <a:pathLst>
                <a:path w="2285" h="2824" extrusionOk="0">
                  <a:moveTo>
                    <a:pt x="1124" y="221"/>
                  </a:moveTo>
                  <a:cubicBezTo>
                    <a:pt x="1420" y="221"/>
                    <a:pt x="1677" y="341"/>
                    <a:pt x="1791" y="553"/>
                  </a:cubicBezTo>
                  <a:cubicBezTo>
                    <a:pt x="2026" y="999"/>
                    <a:pt x="1610" y="1728"/>
                    <a:pt x="676" y="2521"/>
                  </a:cubicBezTo>
                  <a:cubicBezTo>
                    <a:pt x="563" y="2098"/>
                    <a:pt x="303" y="953"/>
                    <a:pt x="569" y="461"/>
                  </a:cubicBezTo>
                  <a:cubicBezTo>
                    <a:pt x="623" y="361"/>
                    <a:pt x="694" y="298"/>
                    <a:pt x="787" y="271"/>
                  </a:cubicBezTo>
                  <a:cubicBezTo>
                    <a:pt x="901" y="237"/>
                    <a:pt x="1016" y="221"/>
                    <a:pt x="1124" y="221"/>
                  </a:cubicBezTo>
                  <a:close/>
                  <a:moveTo>
                    <a:pt x="1119" y="0"/>
                  </a:moveTo>
                  <a:cubicBezTo>
                    <a:pt x="990" y="0"/>
                    <a:pt x="855" y="19"/>
                    <a:pt x="721" y="59"/>
                  </a:cubicBezTo>
                  <a:cubicBezTo>
                    <a:pt x="572" y="103"/>
                    <a:pt x="455" y="203"/>
                    <a:pt x="374" y="355"/>
                  </a:cubicBezTo>
                  <a:cubicBezTo>
                    <a:pt x="1" y="1043"/>
                    <a:pt x="485" y="2677"/>
                    <a:pt x="506" y="2745"/>
                  </a:cubicBezTo>
                  <a:cubicBezTo>
                    <a:pt x="518" y="2780"/>
                    <a:pt x="543" y="2808"/>
                    <a:pt x="579" y="2819"/>
                  </a:cubicBezTo>
                  <a:cubicBezTo>
                    <a:pt x="590" y="2822"/>
                    <a:pt x="602" y="2823"/>
                    <a:pt x="612" y="2823"/>
                  </a:cubicBezTo>
                  <a:cubicBezTo>
                    <a:pt x="637" y="2823"/>
                    <a:pt x="661" y="2818"/>
                    <a:pt x="681" y="2798"/>
                  </a:cubicBezTo>
                  <a:cubicBezTo>
                    <a:pt x="2285" y="1492"/>
                    <a:pt x="2124" y="721"/>
                    <a:pt x="1980" y="449"/>
                  </a:cubicBezTo>
                  <a:cubicBezTo>
                    <a:pt x="1830" y="164"/>
                    <a:pt x="1497" y="0"/>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8"/>
            <p:cNvSpPr/>
            <p:nvPr/>
          </p:nvSpPr>
          <p:spPr>
            <a:xfrm>
              <a:off x="6412617" y="3133545"/>
              <a:ext cx="192550" cy="198923"/>
            </a:xfrm>
            <a:custGeom>
              <a:avLst/>
              <a:gdLst/>
              <a:ahLst/>
              <a:cxnLst/>
              <a:rect l="l" t="t" r="r" b="b"/>
              <a:pathLst>
                <a:path w="6556" h="6773" extrusionOk="0">
                  <a:moveTo>
                    <a:pt x="1897" y="0"/>
                  </a:moveTo>
                  <a:cubicBezTo>
                    <a:pt x="1870" y="0"/>
                    <a:pt x="1843" y="10"/>
                    <a:pt x="1822" y="29"/>
                  </a:cubicBezTo>
                  <a:cubicBezTo>
                    <a:pt x="591" y="1168"/>
                    <a:pt x="0" y="2355"/>
                    <a:pt x="113" y="3454"/>
                  </a:cubicBezTo>
                  <a:cubicBezTo>
                    <a:pt x="212" y="4432"/>
                    <a:pt x="862" y="5291"/>
                    <a:pt x="2044" y="6007"/>
                  </a:cubicBezTo>
                  <a:cubicBezTo>
                    <a:pt x="2886" y="6517"/>
                    <a:pt x="3694" y="6772"/>
                    <a:pt x="4483" y="6772"/>
                  </a:cubicBezTo>
                  <a:cubicBezTo>
                    <a:pt x="5163" y="6772"/>
                    <a:pt x="5826" y="6583"/>
                    <a:pt x="6484" y="6203"/>
                  </a:cubicBezTo>
                  <a:cubicBezTo>
                    <a:pt x="6537" y="6173"/>
                    <a:pt x="6555" y="6106"/>
                    <a:pt x="6526" y="6053"/>
                  </a:cubicBezTo>
                  <a:cubicBezTo>
                    <a:pt x="6505" y="6019"/>
                    <a:pt x="6468" y="6000"/>
                    <a:pt x="6431" y="6000"/>
                  </a:cubicBezTo>
                  <a:cubicBezTo>
                    <a:pt x="6412" y="6000"/>
                    <a:pt x="6393" y="6005"/>
                    <a:pt x="6376" y="6015"/>
                  </a:cubicBezTo>
                  <a:cubicBezTo>
                    <a:pt x="5756" y="6372"/>
                    <a:pt x="5128" y="6551"/>
                    <a:pt x="4485" y="6551"/>
                  </a:cubicBezTo>
                  <a:cubicBezTo>
                    <a:pt x="3734" y="6551"/>
                    <a:pt x="2963" y="6308"/>
                    <a:pt x="2158" y="5821"/>
                  </a:cubicBezTo>
                  <a:cubicBezTo>
                    <a:pt x="1038" y="5142"/>
                    <a:pt x="425" y="4340"/>
                    <a:pt x="332" y="3433"/>
                  </a:cubicBezTo>
                  <a:cubicBezTo>
                    <a:pt x="228" y="2417"/>
                    <a:pt x="811" y="1265"/>
                    <a:pt x="1971" y="190"/>
                  </a:cubicBezTo>
                  <a:cubicBezTo>
                    <a:pt x="2015" y="149"/>
                    <a:pt x="2017" y="79"/>
                    <a:pt x="1977" y="35"/>
                  </a:cubicBezTo>
                  <a:cubicBezTo>
                    <a:pt x="1955" y="12"/>
                    <a:pt x="1926"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8"/>
            <p:cNvSpPr/>
            <p:nvPr/>
          </p:nvSpPr>
          <p:spPr>
            <a:xfrm>
              <a:off x="6895195" y="2788388"/>
              <a:ext cx="190024" cy="201860"/>
            </a:xfrm>
            <a:custGeom>
              <a:avLst/>
              <a:gdLst/>
              <a:ahLst/>
              <a:cxnLst/>
              <a:rect l="l" t="t" r="r" b="b"/>
              <a:pathLst>
                <a:path w="6470" h="6873" extrusionOk="0">
                  <a:moveTo>
                    <a:pt x="1852" y="1"/>
                  </a:moveTo>
                  <a:cubicBezTo>
                    <a:pt x="1242" y="1"/>
                    <a:pt x="648" y="153"/>
                    <a:pt x="75" y="456"/>
                  </a:cubicBezTo>
                  <a:cubicBezTo>
                    <a:pt x="22" y="485"/>
                    <a:pt x="1" y="550"/>
                    <a:pt x="29" y="605"/>
                  </a:cubicBezTo>
                  <a:cubicBezTo>
                    <a:pt x="49" y="641"/>
                    <a:pt x="87" y="663"/>
                    <a:pt x="126" y="663"/>
                  </a:cubicBezTo>
                  <a:cubicBezTo>
                    <a:pt x="144" y="663"/>
                    <a:pt x="161" y="659"/>
                    <a:pt x="177" y="650"/>
                  </a:cubicBezTo>
                  <a:cubicBezTo>
                    <a:pt x="716" y="365"/>
                    <a:pt x="1274" y="222"/>
                    <a:pt x="1849" y="222"/>
                  </a:cubicBezTo>
                  <a:cubicBezTo>
                    <a:pt x="2600" y="222"/>
                    <a:pt x="3379" y="465"/>
                    <a:pt x="4181" y="949"/>
                  </a:cubicBezTo>
                  <a:cubicBezTo>
                    <a:pt x="5326" y="1644"/>
                    <a:pt x="5971" y="2477"/>
                    <a:pt x="6102" y="3426"/>
                  </a:cubicBezTo>
                  <a:cubicBezTo>
                    <a:pt x="6280" y="4730"/>
                    <a:pt x="5454" y="5919"/>
                    <a:pt x="4730" y="6687"/>
                  </a:cubicBezTo>
                  <a:cubicBezTo>
                    <a:pt x="4689" y="6731"/>
                    <a:pt x="4692" y="6801"/>
                    <a:pt x="4736" y="6842"/>
                  </a:cubicBezTo>
                  <a:cubicBezTo>
                    <a:pt x="4757" y="6861"/>
                    <a:pt x="4784" y="6872"/>
                    <a:pt x="4810" y="6872"/>
                  </a:cubicBezTo>
                  <a:cubicBezTo>
                    <a:pt x="4839" y="6872"/>
                    <a:pt x="4870" y="6859"/>
                    <a:pt x="4890" y="6838"/>
                  </a:cubicBezTo>
                  <a:cubicBezTo>
                    <a:pt x="5976" y="5689"/>
                    <a:pt x="6469" y="4497"/>
                    <a:pt x="6320" y="3397"/>
                  </a:cubicBezTo>
                  <a:cubicBezTo>
                    <a:pt x="6181" y="2378"/>
                    <a:pt x="5501" y="1492"/>
                    <a:pt x="4296" y="763"/>
                  </a:cubicBezTo>
                  <a:cubicBezTo>
                    <a:pt x="3458" y="254"/>
                    <a:pt x="2641" y="1"/>
                    <a:pt x="18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8"/>
            <p:cNvSpPr/>
            <p:nvPr/>
          </p:nvSpPr>
          <p:spPr>
            <a:xfrm>
              <a:off x="6468772" y="2726741"/>
              <a:ext cx="209672" cy="193842"/>
            </a:xfrm>
            <a:custGeom>
              <a:avLst/>
              <a:gdLst/>
              <a:ahLst/>
              <a:cxnLst/>
              <a:rect l="l" t="t" r="r" b="b"/>
              <a:pathLst>
                <a:path w="7139" h="6600" extrusionOk="0">
                  <a:moveTo>
                    <a:pt x="3966" y="1"/>
                  </a:moveTo>
                  <a:cubicBezTo>
                    <a:pt x="3837" y="1"/>
                    <a:pt x="3709" y="9"/>
                    <a:pt x="3583" y="26"/>
                  </a:cubicBezTo>
                  <a:cubicBezTo>
                    <a:pt x="2571" y="162"/>
                    <a:pt x="1694" y="832"/>
                    <a:pt x="975" y="2020"/>
                  </a:cubicBezTo>
                  <a:cubicBezTo>
                    <a:pt x="21" y="3595"/>
                    <a:pt x="1" y="5120"/>
                    <a:pt x="914" y="6550"/>
                  </a:cubicBezTo>
                  <a:cubicBezTo>
                    <a:pt x="935" y="6581"/>
                    <a:pt x="971" y="6600"/>
                    <a:pt x="1006" y="6600"/>
                  </a:cubicBezTo>
                  <a:cubicBezTo>
                    <a:pt x="1026" y="6600"/>
                    <a:pt x="1046" y="6594"/>
                    <a:pt x="1063" y="6583"/>
                  </a:cubicBezTo>
                  <a:cubicBezTo>
                    <a:pt x="1115" y="6552"/>
                    <a:pt x="1129" y="6483"/>
                    <a:pt x="1097" y="6432"/>
                  </a:cubicBezTo>
                  <a:cubicBezTo>
                    <a:pt x="232" y="5079"/>
                    <a:pt x="253" y="3632"/>
                    <a:pt x="1162" y="2132"/>
                  </a:cubicBezTo>
                  <a:cubicBezTo>
                    <a:pt x="1845" y="1005"/>
                    <a:pt x="2668" y="369"/>
                    <a:pt x="3611" y="243"/>
                  </a:cubicBezTo>
                  <a:cubicBezTo>
                    <a:pt x="3723" y="228"/>
                    <a:pt x="3838" y="220"/>
                    <a:pt x="3953" y="220"/>
                  </a:cubicBezTo>
                  <a:cubicBezTo>
                    <a:pt x="4902" y="220"/>
                    <a:pt x="5949" y="726"/>
                    <a:pt x="6941" y="1668"/>
                  </a:cubicBezTo>
                  <a:cubicBezTo>
                    <a:pt x="6963" y="1689"/>
                    <a:pt x="6990" y="1699"/>
                    <a:pt x="7018" y="1699"/>
                  </a:cubicBezTo>
                  <a:cubicBezTo>
                    <a:pt x="7046" y="1699"/>
                    <a:pt x="7075" y="1688"/>
                    <a:pt x="7096" y="1665"/>
                  </a:cubicBezTo>
                  <a:cubicBezTo>
                    <a:pt x="7139" y="1621"/>
                    <a:pt x="7137" y="1551"/>
                    <a:pt x="7093" y="1510"/>
                  </a:cubicBezTo>
                  <a:cubicBezTo>
                    <a:pt x="6048" y="517"/>
                    <a:pt x="4975" y="1"/>
                    <a:pt x="3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8"/>
            <p:cNvSpPr/>
            <p:nvPr/>
          </p:nvSpPr>
          <p:spPr>
            <a:xfrm>
              <a:off x="6820214" y="3209877"/>
              <a:ext cx="206089" cy="183239"/>
            </a:xfrm>
            <a:custGeom>
              <a:avLst/>
              <a:gdLst/>
              <a:ahLst/>
              <a:cxnLst/>
              <a:rect l="l" t="t" r="r" b="b"/>
              <a:pathLst>
                <a:path w="7017" h="6239" extrusionOk="0">
                  <a:moveTo>
                    <a:pt x="6278" y="1"/>
                  </a:moveTo>
                  <a:cubicBezTo>
                    <a:pt x="6262" y="1"/>
                    <a:pt x="6245" y="4"/>
                    <a:pt x="6229" y="12"/>
                  </a:cubicBezTo>
                  <a:cubicBezTo>
                    <a:pt x="6177" y="39"/>
                    <a:pt x="6153" y="103"/>
                    <a:pt x="6180" y="157"/>
                  </a:cubicBezTo>
                  <a:cubicBezTo>
                    <a:pt x="6786" y="1400"/>
                    <a:pt x="6664" y="2739"/>
                    <a:pt x="5818" y="4136"/>
                  </a:cubicBezTo>
                  <a:cubicBezTo>
                    <a:pt x="5124" y="5283"/>
                    <a:pt x="4305" y="5911"/>
                    <a:pt x="3385" y="6006"/>
                  </a:cubicBezTo>
                  <a:cubicBezTo>
                    <a:pt x="3308" y="6014"/>
                    <a:pt x="3229" y="6018"/>
                    <a:pt x="3150" y="6018"/>
                  </a:cubicBezTo>
                  <a:cubicBezTo>
                    <a:pt x="2204" y="6018"/>
                    <a:pt x="1168" y="5457"/>
                    <a:pt x="203" y="4415"/>
                  </a:cubicBezTo>
                  <a:cubicBezTo>
                    <a:pt x="181" y="4393"/>
                    <a:pt x="152" y="4381"/>
                    <a:pt x="123" y="4381"/>
                  </a:cubicBezTo>
                  <a:cubicBezTo>
                    <a:pt x="96" y="4381"/>
                    <a:pt x="69" y="4391"/>
                    <a:pt x="47" y="4411"/>
                  </a:cubicBezTo>
                  <a:cubicBezTo>
                    <a:pt x="3" y="4451"/>
                    <a:pt x="0" y="4521"/>
                    <a:pt x="42" y="4565"/>
                  </a:cubicBezTo>
                  <a:cubicBezTo>
                    <a:pt x="1064" y="5666"/>
                    <a:pt x="2128" y="6238"/>
                    <a:pt x="3139" y="6238"/>
                  </a:cubicBezTo>
                  <a:cubicBezTo>
                    <a:pt x="3229" y="6238"/>
                    <a:pt x="3319" y="6233"/>
                    <a:pt x="3407" y="6224"/>
                  </a:cubicBezTo>
                  <a:cubicBezTo>
                    <a:pt x="4399" y="6123"/>
                    <a:pt x="5274" y="5459"/>
                    <a:pt x="6006" y="4250"/>
                  </a:cubicBezTo>
                  <a:cubicBezTo>
                    <a:pt x="6892" y="2785"/>
                    <a:pt x="7017" y="1375"/>
                    <a:pt x="6376" y="62"/>
                  </a:cubicBezTo>
                  <a:cubicBezTo>
                    <a:pt x="6357" y="23"/>
                    <a:pt x="6319" y="1"/>
                    <a:pt x="6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8"/>
            <p:cNvSpPr/>
            <p:nvPr/>
          </p:nvSpPr>
          <p:spPr>
            <a:xfrm>
              <a:off x="6358282" y="2913886"/>
              <a:ext cx="380341" cy="231406"/>
            </a:xfrm>
            <a:custGeom>
              <a:avLst/>
              <a:gdLst/>
              <a:ahLst/>
              <a:cxnLst/>
              <a:rect l="l" t="t" r="r" b="b"/>
              <a:pathLst>
                <a:path w="12950" h="7879" extrusionOk="0">
                  <a:moveTo>
                    <a:pt x="4372" y="1"/>
                  </a:moveTo>
                  <a:cubicBezTo>
                    <a:pt x="3599" y="1"/>
                    <a:pt x="2883" y="113"/>
                    <a:pt x="2277" y="358"/>
                  </a:cubicBezTo>
                  <a:cubicBezTo>
                    <a:pt x="1179" y="803"/>
                    <a:pt x="0" y="1861"/>
                    <a:pt x="623" y="4393"/>
                  </a:cubicBezTo>
                  <a:cubicBezTo>
                    <a:pt x="987" y="5883"/>
                    <a:pt x="1786" y="6910"/>
                    <a:pt x="2994" y="7445"/>
                  </a:cubicBezTo>
                  <a:cubicBezTo>
                    <a:pt x="3697" y="7757"/>
                    <a:pt x="4495" y="7878"/>
                    <a:pt x="5308" y="7878"/>
                  </a:cubicBezTo>
                  <a:cubicBezTo>
                    <a:pt x="6618" y="7878"/>
                    <a:pt x="7973" y="7564"/>
                    <a:pt x="9055" y="7225"/>
                  </a:cubicBezTo>
                  <a:cubicBezTo>
                    <a:pt x="10943" y="6631"/>
                    <a:pt x="12424" y="5836"/>
                    <a:pt x="12439" y="5829"/>
                  </a:cubicBezTo>
                  <a:cubicBezTo>
                    <a:pt x="12493" y="5801"/>
                    <a:pt x="12511" y="5735"/>
                    <a:pt x="12483" y="5682"/>
                  </a:cubicBezTo>
                  <a:cubicBezTo>
                    <a:pt x="12463" y="5645"/>
                    <a:pt x="12426" y="5624"/>
                    <a:pt x="12387" y="5624"/>
                  </a:cubicBezTo>
                  <a:cubicBezTo>
                    <a:pt x="12370" y="5624"/>
                    <a:pt x="12352" y="5628"/>
                    <a:pt x="12336" y="5637"/>
                  </a:cubicBezTo>
                  <a:cubicBezTo>
                    <a:pt x="12289" y="5663"/>
                    <a:pt x="8541" y="7660"/>
                    <a:pt x="5303" y="7660"/>
                  </a:cubicBezTo>
                  <a:cubicBezTo>
                    <a:pt x="4512" y="7660"/>
                    <a:pt x="3751" y="7541"/>
                    <a:pt x="3082" y="7245"/>
                  </a:cubicBezTo>
                  <a:cubicBezTo>
                    <a:pt x="1940" y="6738"/>
                    <a:pt x="1184" y="5761"/>
                    <a:pt x="835" y="4339"/>
                  </a:cubicBezTo>
                  <a:cubicBezTo>
                    <a:pt x="373" y="2458"/>
                    <a:pt x="900" y="1149"/>
                    <a:pt x="2360" y="561"/>
                  </a:cubicBezTo>
                  <a:cubicBezTo>
                    <a:pt x="2949" y="323"/>
                    <a:pt x="3646" y="214"/>
                    <a:pt x="4399" y="214"/>
                  </a:cubicBezTo>
                  <a:cubicBezTo>
                    <a:pt x="7441" y="214"/>
                    <a:pt x="11383" y="2004"/>
                    <a:pt x="12731" y="4318"/>
                  </a:cubicBezTo>
                  <a:cubicBezTo>
                    <a:pt x="12752" y="4353"/>
                    <a:pt x="12789" y="4372"/>
                    <a:pt x="12827" y="4372"/>
                  </a:cubicBezTo>
                  <a:cubicBezTo>
                    <a:pt x="12845" y="4372"/>
                    <a:pt x="12863" y="4368"/>
                    <a:pt x="12880" y="4358"/>
                  </a:cubicBezTo>
                  <a:cubicBezTo>
                    <a:pt x="12931" y="4328"/>
                    <a:pt x="12950" y="4260"/>
                    <a:pt x="12920" y="4208"/>
                  </a:cubicBezTo>
                  <a:cubicBezTo>
                    <a:pt x="11539" y="1835"/>
                    <a:pt x="7495" y="1"/>
                    <a:pt x="4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8"/>
            <p:cNvSpPr/>
            <p:nvPr/>
          </p:nvSpPr>
          <p:spPr>
            <a:xfrm>
              <a:off x="6766202" y="2977414"/>
              <a:ext cx="366567" cy="239189"/>
            </a:xfrm>
            <a:custGeom>
              <a:avLst/>
              <a:gdLst/>
              <a:ahLst/>
              <a:cxnLst/>
              <a:rect l="l" t="t" r="r" b="b"/>
              <a:pathLst>
                <a:path w="12481" h="8144" extrusionOk="0">
                  <a:moveTo>
                    <a:pt x="7595" y="1"/>
                  </a:moveTo>
                  <a:cubicBezTo>
                    <a:pt x="6286" y="1"/>
                    <a:pt x="4921" y="363"/>
                    <a:pt x="3847" y="744"/>
                  </a:cubicBezTo>
                  <a:cubicBezTo>
                    <a:pt x="2077" y="1372"/>
                    <a:pt x="697" y="2184"/>
                    <a:pt x="683" y="2193"/>
                  </a:cubicBezTo>
                  <a:cubicBezTo>
                    <a:pt x="629" y="2223"/>
                    <a:pt x="613" y="2290"/>
                    <a:pt x="643" y="2343"/>
                  </a:cubicBezTo>
                  <a:cubicBezTo>
                    <a:pt x="664" y="2378"/>
                    <a:pt x="700" y="2398"/>
                    <a:pt x="737" y="2398"/>
                  </a:cubicBezTo>
                  <a:cubicBezTo>
                    <a:pt x="756" y="2398"/>
                    <a:pt x="775" y="2393"/>
                    <a:pt x="793" y="2381"/>
                  </a:cubicBezTo>
                  <a:cubicBezTo>
                    <a:pt x="837" y="2356"/>
                    <a:pt x="4486" y="219"/>
                    <a:pt x="7595" y="219"/>
                  </a:cubicBezTo>
                  <a:cubicBezTo>
                    <a:pt x="8270" y="219"/>
                    <a:pt x="8919" y="320"/>
                    <a:pt x="9501" y="564"/>
                  </a:cubicBezTo>
                  <a:cubicBezTo>
                    <a:pt x="10636" y="1040"/>
                    <a:pt x="11392" y="2018"/>
                    <a:pt x="11750" y="3472"/>
                  </a:cubicBezTo>
                  <a:cubicBezTo>
                    <a:pt x="12374" y="6014"/>
                    <a:pt x="11163" y="7090"/>
                    <a:pt x="10035" y="7545"/>
                  </a:cubicBezTo>
                  <a:cubicBezTo>
                    <a:pt x="9384" y="7808"/>
                    <a:pt x="8626" y="7929"/>
                    <a:pt x="7822" y="7929"/>
                  </a:cubicBezTo>
                  <a:cubicBezTo>
                    <a:pt x="4943" y="7929"/>
                    <a:pt x="1475" y="6378"/>
                    <a:pt x="220" y="4223"/>
                  </a:cubicBezTo>
                  <a:cubicBezTo>
                    <a:pt x="199" y="4188"/>
                    <a:pt x="162" y="4168"/>
                    <a:pt x="125" y="4168"/>
                  </a:cubicBezTo>
                  <a:cubicBezTo>
                    <a:pt x="106" y="4168"/>
                    <a:pt x="88" y="4173"/>
                    <a:pt x="71" y="4183"/>
                  </a:cubicBezTo>
                  <a:cubicBezTo>
                    <a:pt x="18" y="4213"/>
                    <a:pt x="1" y="4281"/>
                    <a:pt x="31" y="4332"/>
                  </a:cubicBezTo>
                  <a:cubicBezTo>
                    <a:pt x="1320" y="6548"/>
                    <a:pt x="4884" y="8143"/>
                    <a:pt x="7842" y="8143"/>
                  </a:cubicBezTo>
                  <a:cubicBezTo>
                    <a:pt x="8668" y="8143"/>
                    <a:pt x="9448" y="8020"/>
                    <a:pt x="10119" y="7749"/>
                  </a:cubicBezTo>
                  <a:cubicBezTo>
                    <a:pt x="11824" y="7060"/>
                    <a:pt x="12480" y="5522"/>
                    <a:pt x="11963" y="3420"/>
                  </a:cubicBezTo>
                  <a:cubicBezTo>
                    <a:pt x="11590" y="1896"/>
                    <a:pt x="10789" y="866"/>
                    <a:pt x="9587" y="361"/>
                  </a:cubicBezTo>
                  <a:cubicBezTo>
                    <a:pt x="8974" y="103"/>
                    <a:pt x="8293" y="1"/>
                    <a:pt x="7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8"/>
            <p:cNvSpPr/>
            <p:nvPr/>
          </p:nvSpPr>
          <p:spPr>
            <a:xfrm>
              <a:off x="6639383" y="2684918"/>
              <a:ext cx="288531" cy="362866"/>
            </a:xfrm>
            <a:custGeom>
              <a:avLst/>
              <a:gdLst/>
              <a:ahLst/>
              <a:cxnLst/>
              <a:rect l="l" t="t" r="r" b="b"/>
              <a:pathLst>
                <a:path w="9824" h="12355" extrusionOk="0">
                  <a:moveTo>
                    <a:pt x="5556" y="1"/>
                  </a:moveTo>
                  <a:cubicBezTo>
                    <a:pt x="5154" y="1"/>
                    <a:pt x="4721" y="57"/>
                    <a:pt x="4262" y="170"/>
                  </a:cubicBezTo>
                  <a:cubicBezTo>
                    <a:pt x="2794" y="529"/>
                    <a:pt x="1791" y="1314"/>
                    <a:pt x="1278" y="2501"/>
                  </a:cubicBezTo>
                  <a:cubicBezTo>
                    <a:pt x="637" y="3987"/>
                    <a:pt x="760" y="6059"/>
                    <a:pt x="1643" y="8658"/>
                  </a:cubicBezTo>
                  <a:cubicBezTo>
                    <a:pt x="2297" y="10583"/>
                    <a:pt x="3150" y="12098"/>
                    <a:pt x="3158" y="12113"/>
                  </a:cubicBezTo>
                  <a:cubicBezTo>
                    <a:pt x="3178" y="12148"/>
                    <a:pt x="3215" y="12168"/>
                    <a:pt x="3254" y="12168"/>
                  </a:cubicBezTo>
                  <a:cubicBezTo>
                    <a:pt x="3272" y="12168"/>
                    <a:pt x="3290" y="12163"/>
                    <a:pt x="3308" y="12154"/>
                  </a:cubicBezTo>
                  <a:cubicBezTo>
                    <a:pt x="3359" y="12124"/>
                    <a:pt x="3379" y="12057"/>
                    <a:pt x="3349" y="12004"/>
                  </a:cubicBezTo>
                  <a:cubicBezTo>
                    <a:pt x="3315" y="11946"/>
                    <a:pt x="1" y="6017"/>
                    <a:pt x="1479" y="2587"/>
                  </a:cubicBezTo>
                  <a:cubicBezTo>
                    <a:pt x="1963" y="1467"/>
                    <a:pt x="2916" y="725"/>
                    <a:pt x="4313" y="382"/>
                  </a:cubicBezTo>
                  <a:cubicBezTo>
                    <a:pt x="4782" y="267"/>
                    <a:pt x="5201" y="216"/>
                    <a:pt x="5575" y="216"/>
                  </a:cubicBezTo>
                  <a:cubicBezTo>
                    <a:pt x="7202" y="216"/>
                    <a:pt x="7978" y="1188"/>
                    <a:pt x="8348" y="2102"/>
                  </a:cubicBezTo>
                  <a:cubicBezTo>
                    <a:pt x="9561" y="5105"/>
                    <a:pt x="7745" y="10552"/>
                    <a:pt x="4998" y="12150"/>
                  </a:cubicBezTo>
                  <a:cubicBezTo>
                    <a:pt x="4947" y="12180"/>
                    <a:pt x="4930" y="12248"/>
                    <a:pt x="4960" y="12299"/>
                  </a:cubicBezTo>
                  <a:cubicBezTo>
                    <a:pt x="4980" y="12335"/>
                    <a:pt x="5017" y="12355"/>
                    <a:pt x="5054" y="12355"/>
                  </a:cubicBezTo>
                  <a:cubicBezTo>
                    <a:pt x="5072" y="12355"/>
                    <a:pt x="5092" y="12349"/>
                    <a:pt x="5111" y="12340"/>
                  </a:cubicBezTo>
                  <a:cubicBezTo>
                    <a:pt x="7989" y="10666"/>
                    <a:pt x="9823" y="5166"/>
                    <a:pt x="8551" y="2021"/>
                  </a:cubicBezTo>
                  <a:cubicBezTo>
                    <a:pt x="8016" y="694"/>
                    <a:pt x="6973" y="1"/>
                    <a:pt x="5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8"/>
            <p:cNvSpPr/>
            <p:nvPr/>
          </p:nvSpPr>
          <p:spPr>
            <a:xfrm>
              <a:off x="6573564" y="3079005"/>
              <a:ext cx="282422" cy="357051"/>
            </a:xfrm>
            <a:custGeom>
              <a:avLst/>
              <a:gdLst/>
              <a:ahLst/>
              <a:cxnLst/>
              <a:rect l="l" t="t" r="r" b="b"/>
              <a:pathLst>
                <a:path w="9616" h="12157" extrusionOk="0">
                  <a:moveTo>
                    <a:pt x="5055" y="1"/>
                  </a:moveTo>
                  <a:cubicBezTo>
                    <a:pt x="5036" y="1"/>
                    <a:pt x="5017" y="6"/>
                    <a:pt x="5000" y="16"/>
                  </a:cubicBezTo>
                  <a:cubicBezTo>
                    <a:pt x="2052" y="1732"/>
                    <a:pt x="0" y="7319"/>
                    <a:pt x="1214" y="10324"/>
                  </a:cubicBezTo>
                  <a:cubicBezTo>
                    <a:pt x="1574" y="11214"/>
                    <a:pt x="2339" y="12157"/>
                    <a:pt x="3974" y="12157"/>
                  </a:cubicBezTo>
                  <a:cubicBezTo>
                    <a:pt x="4367" y="12157"/>
                    <a:pt x="4810" y="12103"/>
                    <a:pt x="5311" y="11976"/>
                  </a:cubicBezTo>
                  <a:cubicBezTo>
                    <a:pt x="6852" y="11599"/>
                    <a:pt x="7898" y="10790"/>
                    <a:pt x="8423" y="9572"/>
                  </a:cubicBezTo>
                  <a:cubicBezTo>
                    <a:pt x="9174" y="7816"/>
                    <a:pt x="8687" y="5510"/>
                    <a:pt x="8145" y="3886"/>
                  </a:cubicBezTo>
                  <a:cubicBezTo>
                    <a:pt x="7561" y="2134"/>
                    <a:pt x="6788" y="775"/>
                    <a:pt x="6781" y="761"/>
                  </a:cubicBezTo>
                  <a:cubicBezTo>
                    <a:pt x="6760" y="726"/>
                    <a:pt x="6723" y="706"/>
                    <a:pt x="6685" y="706"/>
                  </a:cubicBezTo>
                  <a:cubicBezTo>
                    <a:pt x="6666" y="706"/>
                    <a:pt x="6648" y="711"/>
                    <a:pt x="6631" y="721"/>
                  </a:cubicBezTo>
                  <a:cubicBezTo>
                    <a:pt x="6578" y="751"/>
                    <a:pt x="6560" y="817"/>
                    <a:pt x="6590" y="871"/>
                  </a:cubicBezTo>
                  <a:cubicBezTo>
                    <a:pt x="6621" y="923"/>
                    <a:pt x="9616" y="6234"/>
                    <a:pt x="8220" y="9484"/>
                  </a:cubicBezTo>
                  <a:cubicBezTo>
                    <a:pt x="7726" y="10636"/>
                    <a:pt x="6729" y="11403"/>
                    <a:pt x="5258" y="11765"/>
                  </a:cubicBezTo>
                  <a:cubicBezTo>
                    <a:pt x="4802" y="11877"/>
                    <a:pt x="4379" y="11933"/>
                    <a:pt x="3991" y="11933"/>
                  </a:cubicBezTo>
                  <a:cubicBezTo>
                    <a:pt x="2748" y="11933"/>
                    <a:pt x="1869" y="11361"/>
                    <a:pt x="1417" y="10241"/>
                  </a:cubicBezTo>
                  <a:cubicBezTo>
                    <a:pt x="258" y="7376"/>
                    <a:pt x="2296" y="1842"/>
                    <a:pt x="5111" y="204"/>
                  </a:cubicBezTo>
                  <a:cubicBezTo>
                    <a:pt x="5163" y="174"/>
                    <a:pt x="5180" y="106"/>
                    <a:pt x="5150" y="55"/>
                  </a:cubicBezTo>
                  <a:cubicBezTo>
                    <a:pt x="5130" y="20"/>
                    <a:pt x="5093" y="1"/>
                    <a:pt x="5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8"/>
            <p:cNvSpPr/>
            <p:nvPr/>
          </p:nvSpPr>
          <p:spPr>
            <a:xfrm>
              <a:off x="6747905" y="3033980"/>
              <a:ext cx="19972" cy="36742"/>
            </a:xfrm>
            <a:custGeom>
              <a:avLst/>
              <a:gdLst/>
              <a:ahLst/>
              <a:cxnLst/>
              <a:rect l="l" t="t" r="r" b="b"/>
              <a:pathLst>
                <a:path w="680" h="1251" extrusionOk="0">
                  <a:moveTo>
                    <a:pt x="615" y="0"/>
                  </a:moveTo>
                  <a:cubicBezTo>
                    <a:pt x="596" y="0"/>
                    <a:pt x="578" y="10"/>
                    <a:pt x="568" y="28"/>
                  </a:cubicBezTo>
                  <a:cubicBezTo>
                    <a:pt x="359" y="397"/>
                    <a:pt x="172" y="783"/>
                    <a:pt x="11" y="1175"/>
                  </a:cubicBezTo>
                  <a:cubicBezTo>
                    <a:pt x="0" y="1203"/>
                    <a:pt x="13" y="1236"/>
                    <a:pt x="41" y="1246"/>
                  </a:cubicBezTo>
                  <a:cubicBezTo>
                    <a:pt x="48" y="1247"/>
                    <a:pt x="56" y="1250"/>
                    <a:pt x="63" y="1250"/>
                  </a:cubicBezTo>
                  <a:cubicBezTo>
                    <a:pt x="84" y="1250"/>
                    <a:pt x="105" y="1237"/>
                    <a:pt x="113" y="1216"/>
                  </a:cubicBezTo>
                  <a:cubicBezTo>
                    <a:pt x="269" y="827"/>
                    <a:pt x="457" y="447"/>
                    <a:pt x="664" y="84"/>
                  </a:cubicBezTo>
                  <a:cubicBezTo>
                    <a:pt x="679" y="57"/>
                    <a:pt x="671" y="23"/>
                    <a:pt x="644" y="8"/>
                  </a:cubicBezTo>
                  <a:cubicBezTo>
                    <a:pt x="635" y="3"/>
                    <a:pt x="625" y="0"/>
                    <a:pt x="6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8"/>
            <p:cNvSpPr/>
            <p:nvPr/>
          </p:nvSpPr>
          <p:spPr>
            <a:xfrm>
              <a:off x="6747817" y="3011953"/>
              <a:ext cx="13275" cy="58006"/>
            </a:xfrm>
            <a:custGeom>
              <a:avLst/>
              <a:gdLst/>
              <a:ahLst/>
              <a:cxnLst/>
              <a:rect l="l" t="t" r="r" b="b"/>
              <a:pathLst>
                <a:path w="452" h="1975" extrusionOk="0">
                  <a:moveTo>
                    <a:pt x="393" y="0"/>
                  </a:moveTo>
                  <a:cubicBezTo>
                    <a:pt x="369" y="0"/>
                    <a:pt x="346" y="17"/>
                    <a:pt x="338" y="42"/>
                  </a:cubicBezTo>
                  <a:cubicBezTo>
                    <a:pt x="171" y="651"/>
                    <a:pt x="57" y="1284"/>
                    <a:pt x="2" y="1916"/>
                  </a:cubicBezTo>
                  <a:cubicBezTo>
                    <a:pt x="0" y="1946"/>
                    <a:pt x="22" y="1973"/>
                    <a:pt x="51" y="1974"/>
                  </a:cubicBezTo>
                  <a:lnTo>
                    <a:pt x="57" y="1974"/>
                  </a:lnTo>
                  <a:cubicBezTo>
                    <a:pt x="86" y="1974"/>
                    <a:pt x="110" y="1953"/>
                    <a:pt x="113" y="1925"/>
                  </a:cubicBezTo>
                  <a:cubicBezTo>
                    <a:pt x="167" y="1299"/>
                    <a:pt x="279" y="676"/>
                    <a:pt x="444" y="70"/>
                  </a:cubicBezTo>
                  <a:cubicBezTo>
                    <a:pt x="452" y="39"/>
                    <a:pt x="435" y="9"/>
                    <a:pt x="406" y="2"/>
                  </a:cubicBezTo>
                  <a:cubicBezTo>
                    <a:pt x="402" y="1"/>
                    <a:pt x="397"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8"/>
            <p:cNvSpPr/>
            <p:nvPr/>
          </p:nvSpPr>
          <p:spPr>
            <a:xfrm>
              <a:off x="6728932" y="3071838"/>
              <a:ext cx="18415" cy="45758"/>
            </a:xfrm>
            <a:custGeom>
              <a:avLst/>
              <a:gdLst/>
              <a:ahLst/>
              <a:cxnLst/>
              <a:rect l="l" t="t" r="r" b="b"/>
              <a:pathLst>
                <a:path w="627" h="1558" extrusionOk="0">
                  <a:moveTo>
                    <a:pt x="571" y="1"/>
                  </a:moveTo>
                  <a:cubicBezTo>
                    <a:pt x="545" y="1"/>
                    <a:pt x="519" y="17"/>
                    <a:pt x="514" y="44"/>
                  </a:cubicBezTo>
                  <a:cubicBezTo>
                    <a:pt x="415" y="514"/>
                    <a:pt x="303" y="1048"/>
                    <a:pt x="18" y="1472"/>
                  </a:cubicBezTo>
                  <a:cubicBezTo>
                    <a:pt x="1" y="1496"/>
                    <a:pt x="8" y="1530"/>
                    <a:pt x="32" y="1549"/>
                  </a:cubicBezTo>
                  <a:cubicBezTo>
                    <a:pt x="42" y="1553"/>
                    <a:pt x="52" y="1558"/>
                    <a:pt x="64" y="1558"/>
                  </a:cubicBezTo>
                  <a:cubicBezTo>
                    <a:pt x="81" y="1558"/>
                    <a:pt x="99" y="1549"/>
                    <a:pt x="109" y="1533"/>
                  </a:cubicBezTo>
                  <a:cubicBezTo>
                    <a:pt x="405" y="1093"/>
                    <a:pt x="519" y="548"/>
                    <a:pt x="620" y="68"/>
                  </a:cubicBezTo>
                  <a:cubicBezTo>
                    <a:pt x="626" y="37"/>
                    <a:pt x="608" y="8"/>
                    <a:pt x="578" y="1"/>
                  </a:cubicBezTo>
                  <a:cubicBezTo>
                    <a:pt x="576" y="1"/>
                    <a:pt x="574" y="1"/>
                    <a:pt x="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8"/>
            <p:cNvSpPr/>
            <p:nvPr/>
          </p:nvSpPr>
          <p:spPr>
            <a:xfrm>
              <a:off x="6719151" y="3069841"/>
              <a:ext cx="29135" cy="37271"/>
            </a:xfrm>
            <a:custGeom>
              <a:avLst/>
              <a:gdLst/>
              <a:ahLst/>
              <a:cxnLst/>
              <a:rect l="l" t="t" r="r" b="b"/>
              <a:pathLst>
                <a:path w="992" h="1269" extrusionOk="0">
                  <a:moveTo>
                    <a:pt x="930" y="1"/>
                  </a:moveTo>
                  <a:cubicBezTo>
                    <a:pt x="911" y="1"/>
                    <a:pt x="892" y="11"/>
                    <a:pt x="882" y="29"/>
                  </a:cubicBezTo>
                  <a:cubicBezTo>
                    <a:pt x="647" y="445"/>
                    <a:pt x="357" y="829"/>
                    <a:pt x="22" y="1173"/>
                  </a:cubicBezTo>
                  <a:cubicBezTo>
                    <a:pt x="1" y="1197"/>
                    <a:pt x="1" y="1230"/>
                    <a:pt x="22" y="1251"/>
                  </a:cubicBezTo>
                  <a:cubicBezTo>
                    <a:pt x="33" y="1262"/>
                    <a:pt x="46" y="1268"/>
                    <a:pt x="62" y="1268"/>
                  </a:cubicBezTo>
                  <a:cubicBezTo>
                    <a:pt x="76" y="1268"/>
                    <a:pt x="89" y="1262"/>
                    <a:pt x="100" y="1250"/>
                  </a:cubicBezTo>
                  <a:cubicBezTo>
                    <a:pt x="442" y="899"/>
                    <a:pt x="738" y="508"/>
                    <a:pt x="978" y="82"/>
                  </a:cubicBezTo>
                  <a:cubicBezTo>
                    <a:pt x="992" y="55"/>
                    <a:pt x="983" y="22"/>
                    <a:pt x="956" y="8"/>
                  </a:cubicBezTo>
                  <a:cubicBezTo>
                    <a:pt x="948" y="3"/>
                    <a:pt x="939"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8"/>
            <p:cNvSpPr/>
            <p:nvPr/>
          </p:nvSpPr>
          <p:spPr>
            <a:xfrm>
              <a:off x="6711251" y="3038327"/>
              <a:ext cx="35655" cy="36272"/>
            </a:xfrm>
            <a:custGeom>
              <a:avLst/>
              <a:gdLst/>
              <a:ahLst/>
              <a:cxnLst/>
              <a:rect l="l" t="t" r="r" b="b"/>
              <a:pathLst>
                <a:path w="1214" h="1235" extrusionOk="0">
                  <a:moveTo>
                    <a:pt x="65" y="0"/>
                  </a:moveTo>
                  <a:cubicBezTo>
                    <a:pt x="47" y="0"/>
                    <a:pt x="30" y="9"/>
                    <a:pt x="19" y="24"/>
                  </a:cubicBezTo>
                  <a:cubicBezTo>
                    <a:pt x="0" y="50"/>
                    <a:pt x="8" y="85"/>
                    <a:pt x="33" y="101"/>
                  </a:cubicBezTo>
                  <a:cubicBezTo>
                    <a:pt x="460" y="390"/>
                    <a:pt x="831" y="772"/>
                    <a:pt x="1103" y="1209"/>
                  </a:cubicBezTo>
                  <a:cubicBezTo>
                    <a:pt x="1114" y="1226"/>
                    <a:pt x="1131" y="1235"/>
                    <a:pt x="1150" y="1235"/>
                  </a:cubicBezTo>
                  <a:cubicBezTo>
                    <a:pt x="1158" y="1235"/>
                    <a:pt x="1168" y="1232"/>
                    <a:pt x="1180" y="1225"/>
                  </a:cubicBezTo>
                  <a:cubicBezTo>
                    <a:pt x="1207" y="1209"/>
                    <a:pt x="1214" y="1175"/>
                    <a:pt x="1197" y="1149"/>
                  </a:cubicBezTo>
                  <a:cubicBezTo>
                    <a:pt x="916" y="701"/>
                    <a:pt x="535" y="306"/>
                    <a:pt x="96" y="10"/>
                  </a:cubicBezTo>
                  <a:cubicBezTo>
                    <a:pt x="86" y="3"/>
                    <a:pt x="76"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8"/>
            <p:cNvSpPr/>
            <p:nvPr/>
          </p:nvSpPr>
          <p:spPr>
            <a:xfrm>
              <a:off x="6693893" y="3044818"/>
              <a:ext cx="54599" cy="30750"/>
            </a:xfrm>
            <a:custGeom>
              <a:avLst/>
              <a:gdLst/>
              <a:ahLst/>
              <a:cxnLst/>
              <a:rect l="l" t="t" r="r" b="b"/>
              <a:pathLst>
                <a:path w="1859" h="1047" extrusionOk="0">
                  <a:moveTo>
                    <a:pt x="63" y="1"/>
                  </a:moveTo>
                  <a:cubicBezTo>
                    <a:pt x="47" y="1"/>
                    <a:pt x="32" y="7"/>
                    <a:pt x="20" y="21"/>
                  </a:cubicBezTo>
                  <a:cubicBezTo>
                    <a:pt x="0" y="44"/>
                    <a:pt x="5" y="78"/>
                    <a:pt x="28" y="98"/>
                  </a:cubicBezTo>
                  <a:cubicBezTo>
                    <a:pt x="282" y="309"/>
                    <a:pt x="593" y="437"/>
                    <a:pt x="895" y="561"/>
                  </a:cubicBezTo>
                  <a:cubicBezTo>
                    <a:pt x="1201" y="685"/>
                    <a:pt x="1517" y="814"/>
                    <a:pt x="1764" y="1032"/>
                  </a:cubicBezTo>
                  <a:cubicBezTo>
                    <a:pt x="1772" y="1041"/>
                    <a:pt x="1786" y="1046"/>
                    <a:pt x="1799" y="1046"/>
                  </a:cubicBezTo>
                  <a:cubicBezTo>
                    <a:pt x="1815" y="1046"/>
                    <a:pt x="1829" y="1041"/>
                    <a:pt x="1840" y="1031"/>
                  </a:cubicBezTo>
                  <a:cubicBezTo>
                    <a:pt x="1859" y="1006"/>
                    <a:pt x="1858" y="971"/>
                    <a:pt x="1835" y="952"/>
                  </a:cubicBezTo>
                  <a:cubicBezTo>
                    <a:pt x="1574" y="722"/>
                    <a:pt x="1251" y="589"/>
                    <a:pt x="936" y="461"/>
                  </a:cubicBezTo>
                  <a:cubicBezTo>
                    <a:pt x="641" y="340"/>
                    <a:pt x="339" y="215"/>
                    <a:pt x="97" y="14"/>
                  </a:cubicBezTo>
                  <a:cubicBezTo>
                    <a:pt x="87" y="5"/>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8"/>
            <p:cNvSpPr/>
            <p:nvPr/>
          </p:nvSpPr>
          <p:spPr>
            <a:xfrm>
              <a:off x="6741531" y="3061060"/>
              <a:ext cx="49107" cy="12042"/>
            </a:xfrm>
            <a:custGeom>
              <a:avLst/>
              <a:gdLst/>
              <a:ahLst/>
              <a:cxnLst/>
              <a:rect l="l" t="t" r="r" b="b"/>
              <a:pathLst>
                <a:path w="1672" h="410" extrusionOk="0">
                  <a:moveTo>
                    <a:pt x="1607" y="1"/>
                  </a:moveTo>
                  <a:cubicBezTo>
                    <a:pt x="1597" y="1"/>
                    <a:pt x="1587" y="3"/>
                    <a:pt x="1578" y="9"/>
                  </a:cubicBezTo>
                  <a:cubicBezTo>
                    <a:pt x="1447" y="93"/>
                    <a:pt x="1289" y="132"/>
                    <a:pt x="1138" y="171"/>
                  </a:cubicBezTo>
                  <a:cubicBezTo>
                    <a:pt x="895" y="232"/>
                    <a:pt x="628" y="300"/>
                    <a:pt x="363" y="300"/>
                  </a:cubicBezTo>
                  <a:cubicBezTo>
                    <a:pt x="266" y="300"/>
                    <a:pt x="169" y="291"/>
                    <a:pt x="73" y="268"/>
                  </a:cubicBezTo>
                  <a:cubicBezTo>
                    <a:pt x="69" y="267"/>
                    <a:pt x="65" y="267"/>
                    <a:pt x="60" y="267"/>
                  </a:cubicBezTo>
                  <a:cubicBezTo>
                    <a:pt x="35" y="267"/>
                    <a:pt x="14" y="284"/>
                    <a:pt x="8" y="310"/>
                  </a:cubicBezTo>
                  <a:cubicBezTo>
                    <a:pt x="1" y="340"/>
                    <a:pt x="19" y="368"/>
                    <a:pt x="49" y="375"/>
                  </a:cubicBezTo>
                  <a:cubicBezTo>
                    <a:pt x="154" y="399"/>
                    <a:pt x="258" y="409"/>
                    <a:pt x="364" y="409"/>
                  </a:cubicBezTo>
                  <a:cubicBezTo>
                    <a:pt x="641" y="409"/>
                    <a:pt x="916" y="340"/>
                    <a:pt x="1167" y="278"/>
                  </a:cubicBezTo>
                  <a:cubicBezTo>
                    <a:pt x="1319" y="238"/>
                    <a:pt x="1493" y="194"/>
                    <a:pt x="1638" y="102"/>
                  </a:cubicBezTo>
                  <a:cubicBezTo>
                    <a:pt x="1664" y="83"/>
                    <a:pt x="1671" y="49"/>
                    <a:pt x="1654" y="25"/>
                  </a:cubicBezTo>
                  <a:cubicBezTo>
                    <a:pt x="1643" y="9"/>
                    <a:pt x="1625" y="1"/>
                    <a:pt x="1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8"/>
            <p:cNvSpPr/>
            <p:nvPr/>
          </p:nvSpPr>
          <p:spPr>
            <a:xfrm>
              <a:off x="6745056" y="3068872"/>
              <a:ext cx="54011" cy="16388"/>
            </a:xfrm>
            <a:custGeom>
              <a:avLst/>
              <a:gdLst/>
              <a:ahLst/>
              <a:cxnLst/>
              <a:rect l="l" t="t" r="r" b="b"/>
              <a:pathLst>
                <a:path w="1839" h="558" extrusionOk="0">
                  <a:moveTo>
                    <a:pt x="62" y="1"/>
                  </a:moveTo>
                  <a:cubicBezTo>
                    <a:pt x="44" y="1"/>
                    <a:pt x="26" y="10"/>
                    <a:pt x="16" y="27"/>
                  </a:cubicBezTo>
                  <a:cubicBezTo>
                    <a:pt x="0" y="52"/>
                    <a:pt x="7" y="86"/>
                    <a:pt x="32" y="102"/>
                  </a:cubicBezTo>
                  <a:lnTo>
                    <a:pt x="84" y="136"/>
                  </a:lnTo>
                  <a:cubicBezTo>
                    <a:pt x="177" y="196"/>
                    <a:pt x="272" y="261"/>
                    <a:pt x="373" y="313"/>
                  </a:cubicBezTo>
                  <a:cubicBezTo>
                    <a:pt x="813" y="538"/>
                    <a:pt x="1327" y="549"/>
                    <a:pt x="1783" y="558"/>
                  </a:cubicBezTo>
                  <a:cubicBezTo>
                    <a:pt x="1815" y="558"/>
                    <a:pt x="1837" y="533"/>
                    <a:pt x="1837" y="504"/>
                  </a:cubicBezTo>
                  <a:cubicBezTo>
                    <a:pt x="1839" y="472"/>
                    <a:pt x="1815" y="448"/>
                    <a:pt x="1783" y="448"/>
                  </a:cubicBezTo>
                  <a:cubicBezTo>
                    <a:pt x="1342" y="440"/>
                    <a:pt x="840" y="430"/>
                    <a:pt x="423" y="214"/>
                  </a:cubicBezTo>
                  <a:cubicBezTo>
                    <a:pt x="328" y="165"/>
                    <a:pt x="235" y="102"/>
                    <a:pt x="144" y="44"/>
                  </a:cubicBezTo>
                  <a:lnTo>
                    <a:pt x="93" y="9"/>
                  </a:lnTo>
                  <a:cubicBezTo>
                    <a:pt x="83" y="3"/>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8"/>
            <p:cNvSpPr/>
            <p:nvPr/>
          </p:nvSpPr>
          <p:spPr>
            <a:xfrm>
              <a:off x="6817189" y="2748739"/>
              <a:ext cx="64497" cy="247384"/>
            </a:xfrm>
            <a:custGeom>
              <a:avLst/>
              <a:gdLst/>
              <a:ahLst/>
              <a:cxnLst/>
              <a:rect l="l" t="t" r="r" b="b"/>
              <a:pathLst>
                <a:path w="2196" h="8423" extrusionOk="0">
                  <a:moveTo>
                    <a:pt x="1566" y="0"/>
                  </a:moveTo>
                  <a:cubicBezTo>
                    <a:pt x="1560" y="0"/>
                    <a:pt x="1553" y="1"/>
                    <a:pt x="1547" y="4"/>
                  </a:cubicBezTo>
                  <a:cubicBezTo>
                    <a:pt x="1517" y="12"/>
                    <a:pt x="1503" y="43"/>
                    <a:pt x="1512" y="72"/>
                  </a:cubicBezTo>
                  <a:cubicBezTo>
                    <a:pt x="1688" y="606"/>
                    <a:pt x="1881" y="1240"/>
                    <a:pt x="1959" y="1881"/>
                  </a:cubicBezTo>
                  <a:cubicBezTo>
                    <a:pt x="2087" y="2916"/>
                    <a:pt x="1938" y="4049"/>
                    <a:pt x="1517" y="5249"/>
                  </a:cubicBezTo>
                  <a:cubicBezTo>
                    <a:pt x="1122" y="6376"/>
                    <a:pt x="536" y="7437"/>
                    <a:pt x="16" y="8342"/>
                  </a:cubicBezTo>
                  <a:cubicBezTo>
                    <a:pt x="1" y="8367"/>
                    <a:pt x="9" y="8402"/>
                    <a:pt x="36" y="8416"/>
                  </a:cubicBezTo>
                  <a:cubicBezTo>
                    <a:pt x="45" y="8421"/>
                    <a:pt x="53" y="8423"/>
                    <a:pt x="62" y="8423"/>
                  </a:cubicBezTo>
                  <a:cubicBezTo>
                    <a:pt x="81" y="8423"/>
                    <a:pt x="100" y="8414"/>
                    <a:pt x="110" y="8394"/>
                  </a:cubicBezTo>
                  <a:cubicBezTo>
                    <a:pt x="633" y="7484"/>
                    <a:pt x="1224" y="6421"/>
                    <a:pt x="1620" y="5284"/>
                  </a:cubicBezTo>
                  <a:cubicBezTo>
                    <a:pt x="2046" y="4069"/>
                    <a:pt x="2195" y="2919"/>
                    <a:pt x="2067" y="1869"/>
                  </a:cubicBezTo>
                  <a:cubicBezTo>
                    <a:pt x="1989" y="1217"/>
                    <a:pt x="1795" y="577"/>
                    <a:pt x="1617" y="39"/>
                  </a:cubicBezTo>
                  <a:cubicBezTo>
                    <a:pt x="1608" y="14"/>
                    <a:pt x="1588" y="0"/>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8"/>
            <p:cNvSpPr/>
            <p:nvPr/>
          </p:nvSpPr>
          <p:spPr>
            <a:xfrm>
              <a:off x="6830199" y="2814498"/>
              <a:ext cx="32630" cy="123002"/>
            </a:xfrm>
            <a:custGeom>
              <a:avLst/>
              <a:gdLst/>
              <a:ahLst/>
              <a:cxnLst/>
              <a:rect l="l" t="t" r="r" b="b"/>
              <a:pathLst>
                <a:path w="1111" h="4188" extrusionOk="0">
                  <a:moveTo>
                    <a:pt x="1046" y="0"/>
                  </a:moveTo>
                  <a:cubicBezTo>
                    <a:pt x="1016" y="0"/>
                    <a:pt x="990" y="25"/>
                    <a:pt x="990" y="55"/>
                  </a:cubicBezTo>
                  <a:cubicBezTo>
                    <a:pt x="999" y="1459"/>
                    <a:pt x="663" y="2863"/>
                    <a:pt x="15" y="4109"/>
                  </a:cubicBezTo>
                  <a:cubicBezTo>
                    <a:pt x="1" y="4135"/>
                    <a:pt x="12" y="4167"/>
                    <a:pt x="38" y="4182"/>
                  </a:cubicBezTo>
                  <a:cubicBezTo>
                    <a:pt x="45" y="4184"/>
                    <a:pt x="55" y="4187"/>
                    <a:pt x="63" y="4187"/>
                  </a:cubicBezTo>
                  <a:cubicBezTo>
                    <a:pt x="83" y="4187"/>
                    <a:pt x="100" y="4176"/>
                    <a:pt x="113" y="4160"/>
                  </a:cubicBezTo>
                  <a:cubicBezTo>
                    <a:pt x="768" y="2896"/>
                    <a:pt x="1110" y="1477"/>
                    <a:pt x="1100" y="55"/>
                  </a:cubicBezTo>
                  <a:cubicBezTo>
                    <a:pt x="1100" y="25"/>
                    <a:pt x="1076" y="0"/>
                    <a:pt x="10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8"/>
            <p:cNvSpPr/>
            <p:nvPr/>
          </p:nvSpPr>
          <p:spPr>
            <a:xfrm>
              <a:off x="6823767" y="2878084"/>
              <a:ext cx="9428" cy="21587"/>
            </a:xfrm>
            <a:custGeom>
              <a:avLst/>
              <a:gdLst/>
              <a:ahLst/>
              <a:cxnLst/>
              <a:rect l="l" t="t" r="r" b="b"/>
              <a:pathLst>
                <a:path w="321" h="735" extrusionOk="0">
                  <a:moveTo>
                    <a:pt x="261" y="1"/>
                  </a:moveTo>
                  <a:cubicBezTo>
                    <a:pt x="237" y="1"/>
                    <a:pt x="214" y="15"/>
                    <a:pt x="207" y="39"/>
                  </a:cubicBezTo>
                  <a:lnTo>
                    <a:pt x="10" y="664"/>
                  </a:lnTo>
                  <a:cubicBezTo>
                    <a:pt x="0" y="694"/>
                    <a:pt x="17" y="724"/>
                    <a:pt x="46" y="733"/>
                  </a:cubicBezTo>
                  <a:cubicBezTo>
                    <a:pt x="50" y="735"/>
                    <a:pt x="56" y="735"/>
                    <a:pt x="62" y="735"/>
                  </a:cubicBezTo>
                  <a:cubicBezTo>
                    <a:pt x="84" y="735"/>
                    <a:pt x="106" y="721"/>
                    <a:pt x="114" y="698"/>
                  </a:cubicBezTo>
                  <a:lnTo>
                    <a:pt x="312" y="73"/>
                  </a:lnTo>
                  <a:cubicBezTo>
                    <a:pt x="321" y="43"/>
                    <a:pt x="305" y="11"/>
                    <a:pt x="277" y="3"/>
                  </a:cubicBezTo>
                  <a:cubicBezTo>
                    <a:pt x="271" y="1"/>
                    <a:pt x="266" y="1"/>
                    <a:pt x="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8"/>
            <p:cNvSpPr/>
            <p:nvPr/>
          </p:nvSpPr>
          <p:spPr>
            <a:xfrm>
              <a:off x="6690134" y="2846747"/>
              <a:ext cx="36947" cy="126790"/>
            </a:xfrm>
            <a:custGeom>
              <a:avLst/>
              <a:gdLst/>
              <a:ahLst/>
              <a:cxnLst/>
              <a:rect l="l" t="t" r="r" b="b"/>
              <a:pathLst>
                <a:path w="1258" h="4317" extrusionOk="0">
                  <a:moveTo>
                    <a:pt x="62" y="1"/>
                  </a:moveTo>
                  <a:cubicBezTo>
                    <a:pt x="59" y="1"/>
                    <a:pt x="56" y="1"/>
                    <a:pt x="53" y="2"/>
                  </a:cubicBezTo>
                  <a:cubicBezTo>
                    <a:pt x="22" y="5"/>
                    <a:pt x="0" y="35"/>
                    <a:pt x="6" y="64"/>
                  </a:cubicBezTo>
                  <a:cubicBezTo>
                    <a:pt x="232" y="1504"/>
                    <a:pt x="616" y="2923"/>
                    <a:pt x="1144" y="4281"/>
                  </a:cubicBezTo>
                  <a:cubicBezTo>
                    <a:pt x="1152" y="4304"/>
                    <a:pt x="1174" y="4317"/>
                    <a:pt x="1195" y="4317"/>
                  </a:cubicBezTo>
                  <a:cubicBezTo>
                    <a:pt x="1202" y="4317"/>
                    <a:pt x="1208" y="4315"/>
                    <a:pt x="1215" y="4314"/>
                  </a:cubicBezTo>
                  <a:cubicBezTo>
                    <a:pt x="1244" y="4303"/>
                    <a:pt x="1258" y="4271"/>
                    <a:pt x="1246" y="4243"/>
                  </a:cubicBezTo>
                  <a:cubicBezTo>
                    <a:pt x="719" y="2891"/>
                    <a:pt x="339" y="1480"/>
                    <a:pt x="114" y="47"/>
                  </a:cubicBezTo>
                  <a:cubicBezTo>
                    <a:pt x="112" y="21"/>
                    <a:pt x="87"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8"/>
            <p:cNvSpPr/>
            <p:nvPr/>
          </p:nvSpPr>
          <p:spPr>
            <a:xfrm>
              <a:off x="6718124" y="2896911"/>
              <a:ext cx="8870" cy="29752"/>
            </a:xfrm>
            <a:custGeom>
              <a:avLst/>
              <a:gdLst/>
              <a:ahLst/>
              <a:cxnLst/>
              <a:rect l="l" t="t" r="r" b="b"/>
              <a:pathLst>
                <a:path w="302" h="1013" extrusionOk="0">
                  <a:moveTo>
                    <a:pt x="59" y="1"/>
                  </a:moveTo>
                  <a:cubicBezTo>
                    <a:pt x="56" y="1"/>
                    <a:pt x="54" y="1"/>
                    <a:pt x="51" y="1"/>
                  </a:cubicBezTo>
                  <a:cubicBezTo>
                    <a:pt x="21" y="4"/>
                    <a:pt x="0" y="31"/>
                    <a:pt x="3" y="61"/>
                  </a:cubicBezTo>
                  <a:cubicBezTo>
                    <a:pt x="37" y="370"/>
                    <a:pt x="100" y="676"/>
                    <a:pt x="188" y="973"/>
                  </a:cubicBezTo>
                  <a:cubicBezTo>
                    <a:pt x="194" y="997"/>
                    <a:pt x="217" y="1012"/>
                    <a:pt x="241" y="1012"/>
                  </a:cubicBezTo>
                  <a:cubicBezTo>
                    <a:pt x="246" y="1012"/>
                    <a:pt x="251" y="1011"/>
                    <a:pt x="256" y="1008"/>
                  </a:cubicBezTo>
                  <a:cubicBezTo>
                    <a:pt x="286" y="1001"/>
                    <a:pt x="302" y="970"/>
                    <a:pt x="293" y="941"/>
                  </a:cubicBezTo>
                  <a:cubicBezTo>
                    <a:pt x="207" y="651"/>
                    <a:pt x="145" y="350"/>
                    <a:pt x="113" y="50"/>
                  </a:cubicBezTo>
                  <a:cubicBezTo>
                    <a:pt x="109" y="21"/>
                    <a:pt x="84"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8"/>
            <p:cNvSpPr/>
            <p:nvPr/>
          </p:nvSpPr>
          <p:spPr>
            <a:xfrm>
              <a:off x="6732750" y="2839345"/>
              <a:ext cx="4171" cy="19942"/>
            </a:xfrm>
            <a:custGeom>
              <a:avLst/>
              <a:gdLst/>
              <a:ahLst/>
              <a:cxnLst/>
              <a:rect l="l" t="t" r="r" b="b"/>
              <a:pathLst>
                <a:path w="142" h="679" extrusionOk="0">
                  <a:moveTo>
                    <a:pt x="63" y="1"/>
                  </a:moveTo>
                  <a:cubicBezTo>
                    <a:pt x="60" y="1"/>
                    <a:pt x="58" y="1"/>
                    <a:pt x="55" y="2"/>
                  </a:cubicBezTo>
                  <a:cubicBezTo>
                    <a:pt x="23" y="3"/>
                    <a:pt x="0" y="27"/>
                    <a:pt x="2" y="59"/>
                  </a:cubicBezTo>
                  <a:lnTo>
                    <a:pt x="30" y="626"/>
                  </a:lnTo>
                  <a:cubicBezTo>
                    <a:pt x="33" y="654"/>
                    <a:pt x="57" y="678"/>
                    <a:pt x="86" y="678"/>
                  </a:cubicBezTo>
                  <a:lnTo>
                    <a:pt x="87" y="678"/>
                  </a:lnTo>
                  <a:cubicBezTo>
                    <a:pt x="119" y="675"/>
                    <a:pt x="141" y="651"/>
                    <a:pt x="140" y="621"/>
                  </a:cubicBezTo>
                  <a:lnTo>
                    <a:pt x="112" y="53"/>
                  </a:lnTo>
                  <a:cubicBezTo>
                    <a:pt x="109" y="26"/>
                    <a:pt x="9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8"/>
            <p:cNvSpPr/>
            <p:nvPr/>
          </p:nvSpPr>
          <p:spPr>
            <a:xfrm>
              <a:off x="6752251" y="2792177"/>
              <a:ext cx="4317" cy="11983"/>
            </a:xfrm>
            <a:custGeom>
              <a:avLst/>
              <a:gdLst/>
              <a:ahLst/>
              <a:cxnLst/>
              <a:rect l="l" t="t" r="r" b="b"/>
              <a:pathLst>
                <a:path w="147" h="408" extrusionOk="0">
                  <a:moveTo>
                    <a:pt x="85" y="1"/>
                  </a:moveTo>
                  <a:cubicBezTo>
                    <a:pt x="59" y="1"/>
                    <a:pt x="37" y="23"/>
                    <a:pt x="34" y="50"/>
                  </a:cubicBezTo>
                  <a:lnTo>
                    <a:pt x="4" y="347"/>
                  </a:lnTo>
                  <a:cubicBezTo>
                    <a:pt x="0" y="377"/>
                    <a:pt x="21" y="404"/>
                    <a:pt x="51" y="407"/>
                  </a:cubicBezTo>
                  <a:lnTo>
                    <a:pt x="57" y="407"/>
                  </a:lnTo>
                  <a:cubicBezTo>
                    <a:pt x="86" y="407"/>
                    <a:pt x="110" y="387"/>
                    <a:pt x="113" y="359"/>
                  </a:cubicBezTo>
                  <a:lnTo>
                    <a:pt x="143" y="63"/>
                  </a:lnTo>
                  <a:cubicBezTo>
                    <a:pt x="147" y="31"/>
                    <a:pt x="125" y="6"/>
                    <a:pt x="94" y="1"/>
                  </a:cubicBezTo>
                  <a:cubicBezTo>
                    <a:pt x="91" y="1"/>
                    <a:pt x="88"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8"/>
            <p:cNvSpPr/>
            <p:nvPr/>
          </p:nvSpPr>
          <p:spPr>
            <a:xfrm>
              <a:off x="6769668" y="3154456"/>
              <a:ext cx="43791" cy="231465"/>
            </a:xfrm>
            <a:custGeom>
              <a:avLst/>
              <a:gdLst/>
              <a:ahLst/>
              <a:cxnLst/>
              <a:rect l="l" t="t" r="r" b="b"/>
              <a:pathLst>
                <a:path w="1491" h="7881" extrusionOk="0">
                  <a:moveTo>
                    <a:pt x="63" y="0"/>
                  </a:moveTo>
                  <a:cubicBezTo>
                    <a:pt x="56" y="0"/>
                    <a:pt x="48" y="2"/>
                    <a:pt x="41" y="5"/>
                  </a:cubicBezTo>
                  <a:cubicBezTo>
                    <a:pt x="15" y="15"/>
                    <a:pt x="1" y="48"/>
                    <a:pt x="12" y="76"/>
                  </a:cubicBezTo>
                  <a:cubicBezTo>
                    <a:pt x="579" y="1422"/>
                    <a:pt x="1062" y="2644"/>
                    <a:pt x="1211" y="3961"/>
                  </a:cubicBezTo>
                  <a:cubicBezTo>
                    <a:pt x="1382" y="5454"/>
                    <a:pt x="1035" y="6849"/>
                    <a:pt x="260" y="7791"/>
                  </a:cubicBezTo>
                  <a:cubicBezTo>
                    <a:pt x="240" y="7815"/>
                    <a:pt x="245" y="7848"/>
                    <a:pt x="267" y="7867"/>
                  </a:cubicBezTo>
                  <a:cubicBezTo>
                    <a:pt x="279" y="7876"/>
                    <a:pt x="290" y="7880"/>
                    <a:pt x="303" y="7880"/>
                  </a:cubicBezTo>
                  <a:cubicBezTo>
                    <a:pt x="319" y="7880"/>
                    <a:pt x="336" y="7873"/>
                    <a:pt x="341" y="7860"/>
                  </a:cubicBezTo>
                  <a:cubicBezTo>
                    <a:pt x="1135" y="6895"/>
                    <a:pt x="1491" y="5469"/>
                    <a:pt x="1317" y="3950"/>
                  </a:cubicBezTo>
                  <a:cubicBezTo>
                    <a:pt x="1166" y="2620"/>
                    <a:pt x="682" y="1388"/>
                    <a:pt x="112" y="33"/>
                  </a:cubicBezTo>
                  <a:cubicBezTo>
                    <a:pt x="105" y="13"/>
                    <a:pt x="8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8"/>
            <p:cNvSpPr/>
            <p:nvPr/>
          </p:nvSpPr>
          <p:spPr>
            <a:xfrm>
              <a:off x="6772223" y="3216045"/>
              <a:ext cx="27197" cy="125909"/>
            </a:xfrm>
            <a:custGeom>
              <a:avLst/>
              <a:gdLst/>
              <a:ahLst/>
              <a:cxnLst/>
              <a:rect l="l" t="t" r="r" b="b"/>
              <a:pathLst>
                <a:path w="926" h="4287" extrusionOk="0">
                  <a:moveTo>
                    <a:pt x="64" y="1"/>
                  </a:moveTo>
                  <a:cubicBezTo>
                    <a:pt x="55" y="1"/>
                    <a:pt x="46" y="3"/>
                    <a:pt x="38" y="7"/>
                  </a:cubicBezTo>
                  <a:cubicBezTo>
                    <a:pt x="11" y="21"/>
                    <a:pt x="1" y="54"/>
                    <a:pt x="15" y="81"/>
                  </a:cubicBezTo>
                  <a:cubicBezTo>
                    <a:pt x="677" y="1327"/>
                    <a:pt x="808" y="2872"/>
                    <a:pt x="370" y="4212"/>
                  </a:cubicBezTo>
                  <a:cubicBezTo>
                    <a:pt x="360" y="4241"/>
                    <a:pt x="377" y="4274"/>
                    <a:pt x="405" y="4282"/>
                  </a:cubicBezTo>
                  <a:cubicBezTo>
                    <a:pt x="412" y="4287"/>
                    <a:pt x="417" y="4287"/>
                    <a:pt x="422" y="4287"/>
                  </a:cubicBezTo>
                  <a:cubicBezTo>
                    <a:pt x="445" y="4287"/>
                    <a:pt x="467" y="4272"/>
                    <a:pt x="474" y="4247"/>
                  </a:cubicBezTo>
                  <a:cubicBezTo>
                    <a:pt x="925" y="2878"/>
                    <a:pt x="790" y="1300"/>
                    <a:pt x="113" y="30"/>
                  </a:cubicBezTo>
                  <a:cubicBezTo>
                    <a:pt x="104" y="11"/>
                    <a:pt x="84"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8"/>
            <p:cNvSpPr/>
            <p:nvPr/>
          </p:nvSpPr>
          <p:spPr>
            <a:xfrm>
              <a:off x="6767054" y="3280512"/>
              <a:ext cx="4259" cy="22586"/>
            </a:xfrm>
            <a:custGeom>
              <a:avLst/>
              <a:gdLst/>
              <a:ahLst/>
              <a:cxnLst/>
              <a:rect l="l" t="t" r="r" b="b"/>
              <a:pathLst>
                <a:path w="145" h="769" extrusionOk="0">
                  <a:moveTo>
                    <a:pt x="54" y="1"/>
                  </a:moveTo>
                  <a:cubicBezTo>
                    <a:pt x="23" y="2"/>
                    <a:pt x="0" y="28"/>
                    <a:pt x="2" y="58"/>
                  </a:cubicBezTo>
                  <a:lnTo>
                    <a:pt x="34" y="717"/>
                  </a:lnTo>
                  <a:cubicBezTo>
                    <a:pt x="36" y="746"/>
                    <a:pt x="62" y="769"/>
                    <a:pt x="90" y="769"/>
                  </a:cubicBezTo>
                  <a:lnTo>
                    <a:pt x="91" y="769"/>
                  </a:lnTo>
                  <a:cubicBezTo>
                    <a:pt x="121" y="767"/>
                    <a:pt x="144" y="741"/>
                    <a:pt x="143" y="712"/>
                  </a:cubicBezTo>
                  <a:lnTo>
                    <a:pt x="111" y="52"/>
                  </a:lnTo>
                  <a:cubicBezTo>
                    <a:pt x="108" y="22"/>
                    <a:pt x="87" y="2"/>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8"/>
            <p:cNvSpPr/>
            <p:nvPr/>
          </p:nvSpPr>
          <p:spPr>
            <a:xfrm>
              <a:off x="6625726" y="3151695"/>
              <a:ext cx="52807" cy="126761"/>
            </a:xfrm>
            <a:custGeom>
              <a:avLst/>
              <a:gdLst/>
              <a:ahLst/>
              <a:cxnLst/>
              <a:rect l="l" t="t" r="r" b="b"/>
              <a:pathLst>
                <a:path w="1798" h="4316" extrusionOk="0">
                  <a:moveTo>
                    <a:pt x="1736" y="0"/>
                  </a:moveTo>
                  <a:cubicBezTo>
                    <a:pt x="1720" y="0"/>
                    <a:pt x="1705" y="7"/>
                    <a:pt x="1693" y="21"/>
                  </a:cubicBezTo>
                  <a:cubicBezTo>
                    <a:pt x="691" y="1227"/>
                    <a:pt x="328" y="2830"/>
                    <a:pt x="7" y="4247"/>
                  </a:cubicBezTo>
                  <a:cubicBezTo>
                    <a:pt x="0" y="4279"/>
                    <a:pt x="19" y="4307"/>
                    <a:pt x="49" y="4314"/>
                  </a:cubicBezTo>
                  <a:cubicBezTo>
                    <a:pt x="53" y="4316"/>
                    <a:pt x="57" y="4316"/>
                    <a:pt x="61" y="4316"/>
                  </a:cubicBezTo>
                  <a:cubicBezTo>
                    <a:pt x="86" y="4316"/>
                    <a:pt x="110" y="4300"/>
                    <a:pt x="113" y="4272"/>
                  </a:cubicBezTo>
                  <a:cubicBezTo>
                    <a:pt x="432" y="2869"/>
                    <a:pt x="791" y="1277"/>
                    <a:pt x="1777" y="90"/>
                  </a:cubicBezTo>
                  <a:cubicBezTo>
                    <a:pt x="1797" y="66"/>
                    <a:pt x="1793" y="33"/>
                    <a:pt x="1770" y="13"/>
                  </a:cubicBezTo>
                  <a:cubicBezTo>
                    <a:pt x="1760" y="5"/>
                    <a:pt x="1748"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8"/>
            <p:cNvSpPr/>
            <p:nvPr/>
          </p:nvSpPr>
          <p:spPr>
            <a:xfrm>
              <a:off x="6651307" y="3219511"/>
              <a:ext cx="12012" cy="25082"/>
            </a:xfrm>
            <a:custGeom>
              <a:avLst/>
              <a:gdLst/>
              <a:ahLst/>
              <a:cxnLst/>
              <a:rect l="l" t="t" r="r" b="b"/>
              <a:pathLst>
                <a:path w="409" h="854" extrusionOk="0">
                  <a:moveTo>
                    <a:pt x="345" y="0"/>
                  </a:moveTo>
                  <a:cubicBezTo>
                    <a:pt x="323" y="0"/>
                    <a:pt x="302" y="14"/>
                    <a:pt x="294" y="36"/>
                  </a:cubicBezTo>
                  <a:lnTo>
                    <a:pt x="11" y="779"/>
                  </a:lnTo>
                  <a:cubicBezTo>
                    <a:pt x="1" y="808"/>
                    <a:pt x="15" y="839"/>
                    <a:pt x="43" y="850"/>
                  </a:cubicBezTo>
                  <a:cubicBezTo>
                    <a:pt x="51" y="852"/>
                    <a:pt x="55" y="853"/>
                    <a:pt x="62" y="853"/>
                  </a:cubicBezTo>
                  <a:cubicBezTo>
                    <a:pt x="83" y="853"/>
                    <a:pt x="105" y="839"/>
                    <a:pt x="115" y="818"/>
                  </a:cubicBezTo>
                  <a:lnTo>
                    <a:pt x="397" y="76"/>
                  </a:lnTo>
                  <a:cubicBezTo>
                    <a:pt x="408" y="47"/>
                    <a:pt x="394" y="14"/>
                    <a:pt x="365" y="4"/>
                  </a:cubicBezTo>
                  <a:cubicBezTo>
                    <a:pt x="359" y="2"/>
                    <a:pt x="352"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8"/>
            <p:cNvSpPr/>
            <p:nvPr/>
          </p:nvSpPr>
          <p:spPr>
            <a:xfrm>
              <a:off x="6450827" y="2938440"/>
              <a:ext cx="212140" cy="56684"/>
            </a:xfrm>
            <a:custGeom>
              <a:avLst/>
              <a:gdLst/>
              <a:ahLst/>
              <a:cxnLst/>
              <a:rect l="l" t="t" r="r" b="b"/>
              <a:pathLst>
                <a:path w="7223" h="1930" extrusionOk="0">
                  <a:moveTo>
                    <a:pt x="1645" y="0"/>
                  </a:moveTo>
                  <a:cubicBezTo>
                    <a:pt x="1081" y="0"/>
                    <a:pt x="544" y="72"/>
                    <a:pt x="46" y="217"/>
                  </a:cubicBezTo>
                  <a:cubicBezTo>
                    <a:pt x="18" y="225"/>
                    <a:pt x="1" y="255"/>
                    <a:pt x="9" y="283"/>
                  </a:cubicBezTo>
                  <a:cubicBezTo>
                    <a:pt x="16" y="307"/>
                    <a:pt x="38" y="323"/>
                    <a:pt x="62" y="323"/>
                  </a:cubicBezTo>
                  <a:cubicBezTo>
                    <a:pt x="67" y="323"/>
                    <a:pt x="73" y="322"/>
                    <a:pt x="78" y="320"/>
                  </a:cubicBezTo>
                  <a:cubicBezTo>
                    <a:pt x="566" y="180"/>
                    <a:pt x="1092" y="110"/>
                    <a:pt x="1644" y="110"/>
                  </a:cubicBezTo>
                  <a:cubicBezTo>
                    <a:pt x="2311" y="110"/>
                    <a:pt x="3016" y="212"/>
                    <a:pt x="3735" y="417"/>
                  </a:cubicBezTo>
                  <a:cubicBezTo>
                    <a:pt x="4977" y="772"/>
                    <a:pt x="6140" y="1380"/>
                    <a:pt x="7134" y="1923"/>
                  </a:cubicBezTo>
                  <a:cubicBezTo>
                    <a:pt x="7143" y="1928"/>
                    <a:pt x="7151" y="1930"/>
                    <a:pt x="7160" y="1930"/>
                  </a:cubicBezTo>
                  <a:cubicBezTo>
                    <a:pt x="7180" y="1930"/>
                    <a:pt x="7200" y="1920"/>
                    <a:pt x="7208" y="1901"/>
                  </a:cubicBezTo>
                  <a:cubicBezTo>
                    <a:pt x="7223" y="1874"/>
                    <a:pt x="7214" y="1841"/>
                    <a:pt x="7187" y="1827"/>
                  </a:cubicBezTo>
                  <a:cubicBezTo>
                    <a:pt x="6189" y="1280"/>
                    <a:pt x="5017" y="668"/>
                    <a:pt x="3766" y="312"/>
                  </a:cubicBezTo>
                  <a:cubicBezTo>
                    <a:pt x="3036" y="104"/>
                    <a:pt x="2322" y="0"/>
                    <a:pt x="1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8"/>
            <p:cNvSpPr/>
            <p:nvPr/>
          </p:nvSpPr>
          <p:spPr>
            <a:xfrm>
              <a:off x="6488656" y="2961848"/>
              <a:ext cx="108111" cy="25669"/>
            </a:xfrm>
            <a:custGeom>
              <a:avLst/>
              <a:gdLst/>
              <a:ahLst/>
              <a:cxnLst/>
              <a:rect l="l" t="t" r="r" b="b"/>
              <a:pathLst>
                <a:path w="3681" h="874" extrusionOk="0">
                  <a:moveTo>
                    <a:pt x="400" y="1"/>
                  </a:moveTo>
                  <a:cubicBezTo>
                    <a:pt x="285" y="1"/>
                    <a:pt x="169" y="4"/>
                    <a:pt x="53" y="9"/>
                  </a:cubicBezTo>
                  <a:cubicBezTo>
                    <a:pt x="23" y="9"/>
                    <a:pt x="0" y="36"/>
                    <a:pt x="2" y="66"/>
                  </a:cubicBezTo>
                  <a:cubicBezTo>
                    <a:pt x="3" y="97"/>
                    <a:pt x="29" y="116"/>
                    <a:pt x="59" y="119"/>
                  </a:cubicBezTo>
                  <a:cubicBezTo>
                    <a:pt x="176" y="113"/>
                    <a:pt x="294" y="110"/>
                    <a:pt x="411" y="110"/>
                  </a:cubicBezTo>
                  <a:cubicBezTo>
                    <a:pt x="1512" y="110"/>
                    <a:pt x="2606" y="369"/>
                    <a:pt x="3592" y="868"/>
                  </a:cubicBezTo>
                  <a:cubicBezTo>
                    <a:pt x="3602" y="871"/>
                    <a:pt x="3609" y="874"/>
                    <a:pt x="3618" y="874"/>
                  </a:cubicBezTo>
                  <a:cubicBezTo>
                    <a:pt x="3638" y="874"/>
                    <a:pt x="3656" y="861"/>
                    <a:pt x="3667" y="845"/>
                  </a:cubicBezTo>
                  <a:cubicBezTo>
                    <a:pt x="3680" y="818"/>
                    <a:pt x="3669" y="787"/>
                    <a:pt x="3642" y="772"/>
                  </a:cubicBezTo>
                  <a:cubicBezTo>
                    <a:pt x="2638" y="264"/>
                    <a:pt x="1525"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8"/>
            <p:cNvSpPr/>
            <p:nvPr/>
          </p:nvSpPr>
          <p:spPr>
            <a:xfrm>
              <a:off x="6528805" y="3007136"/>
              <a:ext cx="13921" cy="8165"/>
            </a:xfrm>
            <a:custGeom>
              <a:avLst/>
              <a:gdLst/>
              <a:ahLst/>
              <a:cxnLst/>
              <a:rect l="l" t="t" r="r" b="b"/>
              <a:pathLst>
                <a:path w="474" h="278" extrusionOk="0">
                  <a:moveTo>
                    <a:pt x="63" y="1"/>
                  </a:moveTo>
                  <a:cubicBezTo>
                    <a:pt x="42" y="1"/>
                    <a:pt x="21" y="11"/>
                    <a:pt x="12" y="32"/>
                  </a:cubicBezTo>
                  <a:cubicBezTo>
                    <a:pt x="0" y="59"/>
                    <a:pt x="12" y="93"/>
                    <a:pt x="39" y="105"/>
                  </a:cubicBezTo>
                  <a:lnTo>
                    <a:pt x="388" y="271"/>
                  </a:lnTo>
                  <a:cubicBezTo>
                    <a:pt x="395" y="274"/>
                    <a:pt x="403" y="277"/>
                    <a:pt x="411" y="277"/>
                  </a:cubicBezTo>
                  <a:cubicBezTo>
                    <a:pt x="433" y="277"/>
                    <a:pt x="452" y="266"/>
                    <a:pt x="460" y="244"/>
                  </a:cubicBezTo>
                  <a:cubicBezTo>
                    <a:pt x="473" y="217"/>
                    <a:pt x="460" y="183"/>
                    <a:pt x="435" y="172"/>
                  </a:cubicBezTo>
                  <a:lnTo>
                    <a:pt x="86" y="5"/>
                  </a:lnTo>
                  <a:cubicBezTo>
                    <a:pt x="79" y="2"/>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8"/>
            <p:cNvSpPr/>
            <p:nvPr/>
          </p:nvSpPr>
          <p:spPr>
            <a:xfrm>
              <a:off x="6436906" y="3091810"/>
              <a:ext cx="156131" cy="30398"/>
            </a:xfrm>
            <a:custGeom>
              <a:avLst/>
              <a:gdLst/>
              <a:ahLst/>
              <a:cxnLst/>
              <a:rect l="l" t="t" r="r" b="b"/>
              <a:pathLst>
                <a:path w="5316" h="1035" extrusionOk="0">
                  <a:moveTo>
                    <a:pt x="64" y="0"/>
                  </a:moveTo>
                  <a:cubicBezTo>
                    <a:pt x="46" y="0"/>
                    <a:pt x="28" y="9"/>
                    <a:pt x="18" y="25"/>
                  </a:cubicBezTo>
                  <a:cubicBezTo>
                    <a:pt x="1" y="50"/>
                    <a:pt x="11" y="83"/>
                    <a:pt x="35" y="100"/>
                  </a:cubicBezTo>
                  <a:cubicBezTo>
                    <a:pt x="1012" y="717"/>
                    <a:pt x="2155" y="1034"/>
                    <a:pt x="3300" y="1034"/>
                  </a:cubicBezTo>
                  <a:cubicBezTo>
                    <a:pt x="3965" y="1034"/>
                    <a:pt x="4635" y="925"/>
                    <a:pt x="5270" y="707"/>
                  </a:cubicBezTo>
                  <a:cubicBezTo>
                    <a:pt x="5298" y="697"/>
                    <a:pt x="5315" y="665"/>
                    <a:pt x="5304" y="637"/>
                  </a:cubicBezTo>
                  <a:cubicBezTo>
                    <a:pt x="5297" y="614"/>
                    <a:pt x="5275" y="600"/>
                    <a:pt x="5252" y="600"/>
                  </a:cubicBezTo>
                  <a:cubicBezTo>
                    <a:pt x="5246" y="600"/>
                    <a:pt x="5240" y="601"/>
                    <a:pt x="5234" y="603"/>
                  </a:cubicBezTo>
                  <a:cubicBezTo>
                    <a:pt x="4609" y="819"/>
                    <a:pt x="3953" y="925"/>
                    <a:pt x="3299" y="925"/>
                  </a:cubicBezTo>
                  <a:cubicBezTo>
                    <a:pt x="2175" y="925"/>
                    <a:pt x="1053" y="612"/>
                    <a:pt x="92" y="7"/>
                  </a:cubicBezTo>
                  <a:cubicBezTo>
                    <a:pt x="83" y="2"/>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8"/>
            <p:cNvSpPr/>
            <p:nvPr/>
          </p:nvSpPr>
          <p:spPr>
            <a:xfrm>
              <a:off x="6477848" y="3089343"/>
              <a:ext cx="41441" cy="11366"/>
            </a:xfrm>
            <a:custGeom>
              <a:avLst/>
              <a:gdLst/>
              <a:ahLst/>
              <a:cxnLst/>
              <a:rect l="l" t="t" r="r" b="b"/>
              <a:pathLst>
                <a:path w="1411" h="387" extrusionOk="0">
                  <a:moveTo>
                    <a:pt x="64" y="1"/>
                  </a:moveTo>
                  <a:cubicBezTo>
                    <a:pt x="44" y="1"/>
                    <a:pt x="25" y="11"/>
                    <a:pt x="15" y="30"/>
                  </a:cubicBezTo>
                  <a:cubicBezTo>
                    <a:pt x="1" y="57"/>
                    <a:pt x="12" y="89"/>
                    <a:pt x="39" y="103"/>
                  </a:cubicBezTo>
                  <a:cubicBezTo>
                    <a:pt x="397" y="291"/>
                    <a:pt x="791" y="386"/>
                    <a:pt x="1193" y="386"/>
                  </a:cubicBezTo>
                  <a:cubicBezTo>
                    <a:pt x="1247" y="386"/>
                    <a:pt x="1303" y="385"/>
                    <a:pt x="1358" y="382"/>
                  </a:cubicBezTo>
                  <a:cubicBezTo>
                    <a:pt x="1388" y="381"/>
                    <a:pt x="1411" y="353"/>
                    <a:pt x="1409" y="324"/>
                  </a:cubicBezTo>
                  <a:cubicBezTo>
                    <a:pt x="1408" y="296"/>
                    <a:pt x="1385" y="272"/>
                    <a:pt x="1358" y="272"/>
                  </a:cubicBezTo>
                  <a:cubicBezTo>
                    <a:pt x="1355" y="272"/>
                    <a:pt x="1353" y="272"/>
                    <a:pt x="1351" y="272"/>
                  </a:cubicBezTo>
                  <a:cubicBezTo>
                    <a:pt x="1299" y="276"/>
                    <a:pt x="1247" y="277"/>
                    <a:pt x="1195" y="277"/>
                  </a:cubicBezTo>
                  <a:cubicBezTo>
                    <a:pt x="811" y="277"/>
                    <a:pt x="432" y="185"/>
                    <a:pt x="91" y="7"/>
                  </a:cubicBezTo>
                  <a:cubicBezTo>
                    <a:pt x="82" y="3"/>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8"/>
            <p:cNvSpPr/>
            <p:nvPr/>
          </p:nvSpPr>
          <p:spPr>
            <a:xfrm>
              <a:off x="6435702" y="3060590"/>
              <a:ext cx="13246" cy="8077"/>
            </a:xfrm>
            <a:custGeom>
              <a:avLst/>
              <a:gdLst/>
              <a:ahLst/>
              <a:cxnLst/>
              <a:rect l="l" t="t" r="r" b="b"/>
              <a:pathLst>
                <a:path w="451" h="275" extrusionOk="0">
                  <a:moveTo>
                    <a:pt x="62" y="1"/>
                  </a:moveTo>
                  <a:cubicBezTo>
                    <a:pt x="46" y="1"/>
                    <a:pt x="30" y="8"/>
                    <a:pt x="19" y="21"/>
                  </a:cubicBezTo>
                  <a:cubicBezTo>
                    <a:pt x="0" y="45"/>
                    <a:pt x="3" y="78"/>
                    <a:pt x="26" y="98"/>
                  </a:cubicBezTo>
                  <a:cubicBezTo>
                    <a:pt x="129" y="183"/>
                    <a:pt x="251" y="243"/>
                    <a:pt x="379" y="273"/>
                  </a:cubicBezTo>
                  <a:cubicBezTo>
                    <a:pt x="382" y="274"/>
                    <a:pt x="388" y="274"/>
                    <a:pt x="392" y="274"/>
                  </a:cubicBezTo>
                  <a:cubicBezTo>
                    <a:pt x="416" y="274"/>
                    <a:pt x="439" y="256"/>
                    <a:pt x="443" y="232"/>
                  </a:cubicBezTo>
                  <a:cubicBezTo>
                    <a:pt x="450" y="202"/>
                    <a:pt x="432" y="172"/>
                    <a:pt x="402" y="166"/>
                  </a:cubicBezTo>
                  <a:cubicBezTo>
                    <a:pt x="289" y="140"/>
                    <a:pt x="183" y="88"/>
                    <a:pt x="96" y="14"/>
                  </a:cubicBezTo>
                  <a:cubicBezTo>
                    <a:pt x="86" y="5"/>
                    <a:pt x="74"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8"/>
            <p:cNvSpPr/>
            <p:nvPr/>
          </p:nvSpPr>
          <p:spPr>
            <a:xfrm>
              <a:off x="6561435" y="3295461"/>
              <a:ext cx="26051" cy="7666"/>
            </a:xfrm>
            <a:custGeom>
              <a:avLst/>
              <a:gdLst/>
              <a:ahLst/>
              <a:cxnLst/>
              <a:rect l="l" t="t" r="r" b="b"/>
              <a:pathLst>
                <a:path w="887" h="261" extrusionOk="0">
                  <a:moveTo>
                    <a:pt x="823" y="1"/>
                  </a:moveTo>
                  <a:cubicBezTo>
                    <a:pt x="815" y="1"/>
                    <a:pt x="808" y="2"/>
                    <a:pt x="801" y="5"/>
                  </a:cubicBezTo>
                  <a:cubicBezTo>
                    <a:pt x="574" y="103"/>
                    <a:pt x="322" y="151"/>
                    <a:pt x="78" y="151"/>
                  </a:cubicBezTo>
                  <a:cubicBezTo>
                    <a:pt x="71" y="151"/>
                    <a:pt x="64" y="151"/>
                    <a:pt x="57" y="151"/>
                  </a:cubicBezTo>
                  <a:cubicBezTo>
                    <a:pt x="30" y="153"/>
                    <a:pt x="0" y="174"/>
                    <a:pt x="0" y="204"/>
                  </a:cubicBezTo>
                  <a:cubicBezTo>
                    <a:pt x="0" y="237"/>
                    <a:pt x="23" y="261"/>
                    <a:pt x="53" y="261"/>
                  </a:cubicBezTo>
                  <a:lnTo>
                    <a:pt x="94" y="261"/>
                  </a:lnTo>
                  <a:cubicBezTo>
                    <a:pt x="351" y="261"/>
                    <a:pt x="608" y="208"/>
                    <a:pt x="846" y="106"/>
                  </a:cubicBezTo>
                  <a:cubicBezTo>
                    <a:pt x="875" y="94"/>
                    <a:pt x="886" y="62"/>
                    <a:pt x="875" y="33"/>
                  </a:cubicBezTo>
                  <a:cubicBezTo>
                    <a:pt x="865" y="12"/>
                    <a:pt x="844"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8"/>
            <p:cNvSpPr/>
            <p:nvPr/>
          </p:nvSpPr>
          <p:spPr>
            <a:xfrm>
              <a:off x="6569218" y="3281569"/>
              <a:ext cx="14156" cy="5845"/>
            </a:xfrm>
            <a:custGeom>
              <a:avLst/>
              <a:gdLst/>
              <a:ahLst/>
              <a:cxnLst/>
              <a:rect l="l" t="t" r="r" b="b"/>
              <a:pathLst>
                <a:path w="482" h="199" extrusionOk="0">
                  <a:moveTo>
                    <a:pt x="421" y="0"/>
                  </a:moveTo>
                  <a:cubicBezTo>
                    <a:pt x="414" y="0"/>
                    <a:pt x="406" y="2"/>
                    <a:pt x="399" y="5"/>
                  </a:cubicBezTo>
                  <a:cubicBezTo>
                    <a:pt x="286" y="49"/>
                    <a:pt x="171" y="77"/>
                    <a:pt x="54" y="87"/>
                  </a:cubicBezTo>
                  <a:cubicBezTo>
                    <a:pt x="23" y="92"/>
                    <a:pt x="0" y="119"/>
                    <a:pt x="4" y="149"/>
                  </a:cubicBezTo>
                  <a:cubicBezTo>
                    <a:pt x="7" y="177"/>
                    <a:pt x="30" y="198"/>
                    <a:pt x="59" y="198"/>
                  </a:cubicBezTo>
                  <a:cubicBezTo>
                    <a:pt x="61" y="198"/>
                    <a:pt x="63" y="198"/>
                    <a:pt x="64" y="197"/>
                  </a:cubicBezTo>
                  <a:cubicBezTo>
                    <a:pt x="192" y="186"/>
                    <a:pt x="319" y="154"/>
                    <a:pt x="440" y="106"/>
                  </a:cubicBezTo>
                  <a:cubicBezTo>
                    <a:pt x="469" y="95"/>
                    <a:pt x="482" y="63"/>
                    <a:pt x="470" y="35"/>
                  </a:cubicBezTo>
                  <a:cubicBezTo>
                    <a:pt x="463" y="13"/>
                    <a:pt x="442" y="0"/>
                    <a:pt x="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8"/>
            <p:cNvSpPr/>
            <p:nvPr/>
          </p:nvSpPr>
          <p:spPr>
            <a:xfrm>
              <a:off x="6448801" y="3157070"/>
              <a:ext cx="29576" cy="60649"/>
            </a:xfrm>
            <a:custGeom>
              <a:avLst/>
              <a:gdLst/>
              <a:ahLst/>
              <a:cxnLst/>
              <a:rect l="l" t="t" r="r" b="b"/>
              <a:pathLst>
                <a:path w="1007" h="2065" extrusionOk="0">
                  <a:moveTo>
                    <a:pt x="946" y="0"/>
                  </a:moveTo>
                  <a:cubicBezTo>
                    <a:pt x="933" y="0"/>
                    <a:pt x="920" y="5"/>
                    <a:pt x="909" y="16"/>
                  </a:cubicBezTo>
                  <a:cubicBezTo>
                    <a:pt x="661" y="241"/>
                    <a:pt x="459" y="552"/>
                    <a:pt x="305" y="941"/>
                  </a:cubicBezTo>
                  <a:cubicBezTo>
                    <a:pt x="170" y="1283"/>
                    <a:pt x="88" y="1646"/>
                    <a:pt x="7" y="1997"/>
                  </a:cubicBezTo>
                  <a:cubicBezTo>
                    <a:pt x="0" y="2026"/>
                    <a:pt x="19" y="2055"/>
                    <a:pt x="49" y="2062"/>
                  </a:cubicBezTo>
                  <a:cubicBezTo>
                    <a:pt x="53" y="2065"/>
                    <a:pt x="57" y="2065"/>
                    <a:pt x="61" y="2065"/>
                  </a:cubicBezTo>
                  <a:cubicBezTo>
                    <a:pt x="86" y="2065"/>
                    <a:pt x="110" y="2048"/>
                    <a:pt x="114" y="2021"/>
                  </a:cubicBezTo>
                  <a:cubicBezTo>
                    <a:pt x="195" y="1675"/>
                    <a:pt x="276" y="1316"/>
                    <a:pt x="409" y="981"/>
                  </a:cubicBezTo>
                  <a:cubicBezTo>
                    <a:pt x="554" y="609"/>
                    <a:pt x="748" y="312"/>
                    <a:pt x="983" y="97"/>
                  </a:cubicBezTo>
                  <a:cubicBezTo>
                    <a:pt x="1007" y="75"/>
                    <a:pt x="1007" y="41"/>
                    <a:pt x="987" y="18"/>
                  </a:cubicBezTo>
                  <a:cubicBezTo>
                    <a:pt x="976" y="6"/>
                    <a:pt x="961"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8"/>
            <p:cNvSpPr/>
            <p:nvPr/>
          </p:nvSpPr>
          <p:spPr>
            <a:xfrm>
              <a:off x="6471239" y="3188173"/>
              <a:ext cx="10573" cy="13040"/>
            </a:xfrm>
            <a:custGeom>
              <a:avLst/>
              <a:gdLst/>
              <a:ahLst/>
              <a:cxnLst/>
              <a:rect l="l" t="t" r="r" b="b"/>
              <a:pathLst>
                <a:path w="360" h="444" extrusionOk="0">
                  <a:moveTo>
                    <a:pt x="297" y="1"/>
                  </a:moveTo>
                  <a:cubicBezTo>
                    <a:pt x="280" y="1"/>
                    <a:pt x="264" y="9"/>
                    <a:pt x="253" y="25"/>
                  </a:cubicBezTo>
                  <a:lnTo>
                    <a:pt x="18" y="355"/>
                  </a:lnTo>
                  <a:cubicBezTo>
                    <a:pt x="1" y="381"/>
                    <a:pt x="5" y="415"/>
                    <a:pt x="31" y="432"/>
                  </a:cubicBezTo>
                  <a:cubicBezTo>
                    <a:pt x="41" y="439"/>
                    <a:pt x="52" y="443"/>
                    <a:pt x="62" y="443"/>
                  </a:cubicBezTo>
                  <a:cubicBezTo>
                    <a:pt x="79" y="443"/>
                    <a:pt x="96" y="436"/>
                    <a:pt x="108" y="419"/>
                  </a:cubicBezTo>
                  <a:lnTo>
                    <a:pt x="343" y="89"/>
                  </a:lnTo>
                  <a:cubicBezTo>
                    <a:pt x="360" y="63"/>
                    <a:pt x="354" y="29"/>
                    <a:pt x="330" y="12"/>
                  </a:cubicBezTo>
                  <a:cubicBezTo>
                    <a:pt x="320" y="5"/>
                    <a:pt x="308"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8"/>
            <p:cNvSpPr/>
            <p:nvPr/>
          </p:nvSpPr>
          <p:spPr>
            <a:xfrm>
              <a:off x="6552447" y="3170786"/>
              <a:ext cx="26785" cy="21851"/>
            </a:xfrm>
            <a:custGeom>
              <a:avLst/>
              <a:gdLst/>
              <a:ahLst/>
              <a:cxnLst/>
              <a:rect l="l" t="t" r="r" b="b"/>
              <a:pathLst>
                <a:path w="912" h="744" extrusionOk="0">
                  <a:moveTo>
                    <a:pt x="850" y="0"/>
                  </a:moveTo>
                  <a:cubicBezTo>
                    <a:pt x="838" y="0"/>
                    <a:pt x="825" y="4"/>
                    <a:pt x="815" y="13"/>
                  </a:cubicBezTo>
                  <a:lnTo>
                    <a:pt x="29" y="647"/>
                  </a:lnTo>
                  <a:cubicBezTo>
                    <a:pt x="3" y="664"/>
                    <a:pt x="0" y="699"/>
                    <a:pt x="20" y="723"/>
                  </a:cubicBezTo>
                  <a:cubicBezTo>
                    <a:pt x="30" y="736"/>
                    <a:pt x="46" y="743"/>
                    <a:pt x="63" y="743"/>
                  </a:cubicBezTo>
                  <a:cubicBezTo>
                    <a:pt x="74" y="743"/>
                    <a:pt x="87" y="738"/>
                    <a:pt x="96" y="732"/>
                  </a:cubicBezTo>
                  <a:lnTo>
                    <a:pt x="883" y="98"/>
                  </a:lnTo>
                  <a:cubicBezTo>
                    <a:pt x="907" y="80"/>
                    <a:pt x="912" y="44"/>
                    <a:pt x="892" y="21"/>
                  </a:cubicBezTo>
                  <a:cubicBezTo>
                    <a:pt x="882" y="8"/>
                    <a:pt x="866" y="0"/>
                    <a:pt x="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8"/>
            <p:cNvSpPr/>
            <p:nvPr/>
          </p:nvSpPr>
          <p:spPr>
            <a:xfrm>
              <a:off x="6988239" y="3224122"/>
              <a:ext cx="7548" cy="35890"/>
            </a:xfrm>
            <a:custGeom>
              <a:avLst/>
              <a:gdLst/>
              <a:ahLst/>
              <a:cxnLst/>
              <a:rect l="l" t="t" r="r" b="b"/>
              <a:pathLst>
                <a:path w="257" h="1222" extrusionOk="0">
                  <a:moveTo>
                    <a:pt x="60" y="1"/>
                  </a:moveTo>
                  <a:cubicBezTo>
                    <a:pt x="55" y="1"/>
                    <a:pt x="50" y="1"/>
                    <a:pt x="46" y="3"/>
                  </a:cubicBezTo>
                  <a:cubicBezTo>
                    <a:pt x="16" y="11"/>
                    <a:pt x="0" y="41"/>
                    <a:pt x="7" y="70"/>
                  </a:cubicBezTo>
                  <a:cubicBezTo>
                    <a:pt x="103" y="427"/>
                    <a:pt x="145" y="796"/>
                    <a:pt x="132" y="1165"/>
                  </a:cubicBezTo>
                  <a:cubicBezTo>
                    <a:pt x="132" y="1195"/>
                    <a:pt x="157" y="1220"/>
                    <a:pt x="187" y="1222"/>
                  </a:cubicBezTo>
                  <a:lnTo>
                    <a:pt x="188" y="1222"/>
                  </a:lnTo>
                  <a:cubicBezTo>
                    <a:pt x="218" y="1222"/>
                    <a:pt x="244" y="1199"/>
                    <a:pt x="244" y="1166"/>
                  </a:cubicBezTo>
                  <a:cubicBezTo>
                    <a:pt x="256" y="787"/>
                    <a:pt x="211" y="408"/>
                    <a:pt x="114" y="41"/>
                  </a:cubicBezTo>
                  <a:cubicBezTo>
                    <a:pt x="106" y="16"/>
                    <a:pt x="84"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8"/>
            <p:cNvSpPr/>
            <p:nvPr/>
          </p:nvSpPr>
          <p:spPr>
            <a:xfrm>
              <a:off x="6976022" y="3248205"/>
              <a:ext cx="3994" cy="12600"/>
            </a:xfrm>
            <a:custGeom>
              <a:avLst/>
              <a:gdLst/>
              <a:ahLst/>
              <a:cxnLst/>
              <a:rect l="l" t="t" r="r" b="b"/>
              <a:pathLst>
                <a:path w="136" h="429" extrusionOk="0">
                  <a:moveTo>
                    <a:pt x="64" y="1"/>
                  </a:moveTo>
                  <a:cubicBezTo>
                    <a:pt x="61" y="1"/>
                    <a:pt x="58" y="1"/>
                    <a:pt x="56" y="1"/>
                  </a:cubicBezTo>
                  <a:cubicBezTo>
                    <a:pt x="26" y="6"/>
                    <a:pt x="4" y="33"/>
                    <a:pt x="10" y="63"/>
                  </a:cubicBezTo>
                  <a:cubicBezTo>
                    <a:pt x="26" y="162"/>
                    <a:pt x="24" y="264"/>
                    <a:pt x="6" y="365"/>
                  </a:cubicBezTo>
                  <a:cubicBezTo>
                    <a:pt x="0" y="395"/>
                    <a:pt x="20" y="423"/>
                    <a:pt x="50" y="429"/>
                  </a:cubicBezTo>
                  <a:lnTo>
                    <a:pt x="60" y="429"/>
                  </a:lnTo>
                  <a:cubicBezTo>
                    <a:pt x="84" y="429"/>
                    <a:pt x="107" y="409"/>
                    <a:pt x="114" y="386"/>
                  </a:cubicBezTo>
                  <a:cubicBezTo>
                    <a:pt x="134" y="273"/>
                    <a:pt x="135" y="160"/>
                    <a:pt x="118" y="47"/>
                  </a:cubicBezTo>
                  <a:cubicBezTo>
                    <a:pt x="114" y="20"/>
                    <a:pt x="91"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8"/>
            <p:cNvSpPr/>
            <p:nvPr/>
          </p:nvSpPr>
          <p:spPr>
            <a:xfrm>
              <a:off x="6844561" y="3333437"/>
              <a:ext cx="43761" cy="32806"/>
            </a:xfrm>
            <a:custGeom>
              <a:avLst/>
              <a:gdLst/>
              <a:ahLst/>
              <a:cxnLst/>
              <a:rect l="l" t="t" r="r" b="b"/>
              <a:pathLst>
                <a:path w="1490" h="1117" extrusionOk="0">
                  <a:moveTo>
                    <a:pt x="59" y="1"/>
                  </a:moveTo>
                  <a:cubicBezTo>
                    <a:pt x="45" y="1"/>
                    <a:pt x="31" y="6"/>
                    <a:pt x="22" y="16"/>
                  </a:cubicBezTo>
                  <a:cubicBezTo>
                    <a:pt x="0" y="37"/>
                    <a:pt x="0" y="73"/>
                    <a:pt x="22" y="94"/>
                  </a:cubicBezTo>
                  <a:cubicBezTo>
                    <a:pt x="423" y="507"/>
                    <a:pt x="887" y="849"/>
                    <a:pt x="1403" y="1111"/>
                  </a:cubicBezTo>
                  <a:cubicBezTo>
                    <a:pt x="1410" y="1116"/>
                    <a:pt x="1419" y="1117"/>
                    <a:pt x="1427" y="1117"/>
                  </a:cubicBezTo>
                  <a:cubicBezTo>
                    <a:pt x="1447" y="1117"/>
                    <a:pt x="1467" y="1106"/>
                    <a:pt x="1476" y="1084"/>
                  </a:cubicBezTo>
                  <a:cubicBezTo>
                    <a:pt x="1490" y="1059"/>
                    <a:pt x="1478" y="1026"/>
                    <a:pt x="1453" y="1012"/>
                  </a:cubicBezTo>
                  <a:cubicBezTo>
                    <a:pt x="950" y="755"/>
                    <a:pt x="494" y="421"/>
                    <a:pt x="100" y="16"/>
                  </a:cubicBezTo>
                  <a:cubicBezTo>
                    <a:pt x="88" y="6"/>
                    <a:pt x="7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8"/>
            <p:cNvSpPr/>
            <p:nvPr/>
          </p:nvSpPr>
          <p:spPr>
            <a:xfrm>
              <a:off x="6853460" y="3325771"/>
              <a:ext cx="16271" cy="14626"/>
            </a:xfrm>
            <a:custGeom>
              <a:avLst/>
              <a:gdLst/>
              <a:ahLst/>
              <a:cxnLst/>
              <a:rect l="l" t="t" r="r" b="b"/>
              <a:pathLst>
                <a:path w="554" h="498" extrusionOk="0">
                  <a:moveTo>
                    <a:pt x="61" y="0"/>
                  </a:moveTo>
                  <a:cubicBezTo>
                    <a:pt x="49" y="0"/>
                    <a:pt x="36" y="5"/>
                    <a:pt x="26" y="14"/>
                  </a:cubicBezTo>
                  <a:cubicBezTo>
                    <a:pt x="3" y="34"/>
                    <a:pt x="0" y="68"/>
                    <a:pt x="20" y="91"/>
                  </a:cubicBezTo>
                  <a:cubicBezTo>
                    <a:pt x="150" y="239"/>
                    <a:pt x="298" y="371"/>
                    <a:pt x="459" y="488"/>
                  </a:cubicBezTo>
                  <a:cubicBezTo>
                    <a:pt x="468" y="495"/>
                    <a:pt x="480" y="498"/>
                    <a:pt x="490" y="498"/>
                  </a:cubicBezTo>
                  <a:cubicBezTo>
                    <a:pt x="506" y="498"/>
                    <a:pt x="525" y="489"/>
                    <a:pt x="535" y="476"/>
                  </a:cubicBezTo>
                  <a:cubicBezTo>
                    <a:pt x="553" y="452"/>
                    <a:pt x="547" y="418"/>
                    <a:pt x="523" y="400"/>
                  </a:cubicBezTo>
                  <a:cubicBezTo>
                    <a:pt x="369" y="290"/>
                    <a:pt x="227" y="162"/>
                    <a:pt x="103" y="19"/>
                  </a:cubicBezTo>
                  <a:cubicBezTo>
                    <a:pt x="92" y="7"/>
                    <a:pt x="77"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8"/>
            <p:cNvSpPr/>
            <p:nvPr/>
          </p:nvSpPr>
          <p:spPr>
            <a:xfrm>
              <a:off x="6847821" y="3217719"/>
              <a:ext cx="71751" cy="86730"/>
            </a:xfrm>
            <a:custGeom>
              <a:avLst/>
              <a:gdLst/>
              <a:ahLst/>
              <a:cxnLst/>
              <a:rect l="l" t="t" r="r" b="b"/>
              <a:pathLst>
                <a:path w="2443" h="2953" extrusionOk="0">
                  <a:moveTo>
                    <a:pt x="63" y="0"/>
                  </a:moveTo>
                  <a:cubicBezTo>
                    <a:pt x="52" y="0"/>
                    <a:pt x="42" y="3"/>
                    <a:pt x="33" y="10"/>
                  </a:cubicBezTo>
                  <a:cubicBezTo>
                    <a:pt x="7" y="28"/>
                    <a:pt x="0" y="61"/>
                    <a:pt x="19" y="87"/>
                  </a:cubicBezTo>
                  <a:cubicBezTo>
                    <a:pt x="332" y="555"/>
                    <a:pt x="722" y="975"/>
                    <a:pt x="1100" y="1383"/>
                  </a:cubicBezTo>
                  <a:cubicBezTo>
                    <a:pt x="1543" y="1861"/>
                    <a:pt x="2001" y="2357"/>
                    <a:pt x="2333" y="2926"/>
                  </a:cubicBezTo>
                  <a:cubicBezTo>
                    <a:pt x="2343" y="2942"/>
                    <a:pt x="2361" y="2952"/>
                    <a:pt x="2381" y="2952"/>
                  </a:cubicBezTo>
                  <a:cubicBezTo>
                    <a:pt x="2390" y="2952"/>
                    <a:pt x="2400" y="2951"/>
                    <a:pt x="2407" y="2944"/>
                  </a:cubicBezTo>
                  <a:cubicBezTo>
                    <a:pt x="2434" y="2929"/>
                    <a:pt x="2443" y="2895"/>
                    <a:pt x="2427" y="2869"/>
                  </a:cubicBezTo>
                  <a:cubicBezTo>
                    <a:pt x="2091" y="2288"/>
                    <a:pt x="1628" y="1789"/>
                    <a:pt x="1179" y="1306"/>
                  </a:cubicBezTo>
                  <a:cubicBezTo>
                    <a:pt x="805" y="901"/>
                    <a:pt x="419" y="486"/>
                    <a:pt x="110" y="24"/>
                  </a:cubicBezTo>
                  <a:cubicBezTo>
                    <a:pt x="98" y="9"/>
                    <a:pt x="8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8"/>
            <p:cNvSpPr/>
            <p:nvPr/>
          </p:nvSpPr>
          <p:spPr>
            <a:xfrm>
              <a:off x="6835633" y="3185676"/>
              <a:ext cx="76127" cy="63938"/>
            </a:xfrm>
            <a:custGeom>
              <a:avLst/>
              <a:gdLst/>
              <a:ahLst/>
              <a:cxnLst/>
              <a:rect l="l" t="t" r="r" b="b"/>
              <a:pathLst>
                <a:path w="2592" h="2177" extrusionOk="0">
                  <a:moveTo>
                    <a:pt x="63" y="0"/>
                  </a:moveTo>
                  <a:cubicBezTo>
                    <a:pt x="47" y="0"/>
                    <a:pt x="32" y="7"/>
                    <a:pt x="21" y="20"/>
                  </a:cubicBezTo>
                  <a:cubicBezTo>
                    <a:pt x="1" y="43"/>
                    <a:pt x="5" y="77"/>
                    <a:pt x="28" y="97"/>
                  </a:cubicBezTo>
                  <a:lnTo>
                    <a:pt x="2494" y="2163"/>
                  </a:lnTo>
                  <a:cubicBezTo>
                    <a:pt x="2506" y="2173"/>
                    <a:pt x="2519" y="2176"/>
                    <a:pt x="2530" y="2176"/>
                  </a:cubicBezTo>
                  <a:cubicBezTo>
                    <a:pt x="2547" y="2176"/>
                    <a:pt x="2563" y="2169"/>
                    <a:pt x="2571" y="2156"/>
                  </a:cubicBezTo>
                  <a:cubicBezTo>
                    <a:pt x="2591" y="2133"/>
                    <a:pt x="2587" y="2099"/>
                    <a:pt x="2564" y="2081"/>
                  </a:cubicBezTo>
                  <a:lnTo>
                    <a:pt x="98" y="13"/>
                  </a:ln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8"/>
            <p:cNvSpPr/>
            <p:nvPr/>
          </p:nvSpPr>
          <p:spPr>
            <a:xfrm>
              <a:off x="6854870" y="3259483"/>
              <a:ext cx="13598" cy="16095"/>
            </a:xfrm>
            <a:custGeom>
              <a:avLst/>
              <a:gdLst/>
              <a:ahLst/>
              <a:cxnLst/>
              <a:rect l="l" t="t" r="r" b="b"/>
              <a:pathLst>
                <a:path w="463" h="548" extrusionOk="0">
                  <a:moveTo>
                    <a:pt x="62" y="0"/>
                  </a:moveTo>
                  <a:cubicBezTo>
                    <a:pt x="50" y="0"/>
                    <a:pt x="38" y="4"/>
                    <a:pt x="28" y="12"/>
                  </a:cubicBezTo>
                  <a:cubicBezTo>
                    <a:pt x="5" y="29"/>
                    <a:pt x="1" y="65"/>
                    <a:pt x="19" y="89"/>
                  </a:cubicBezTo>
                  <a:lnTo>
                    <a:pt x="358" y="526"/>
                  </a:lnTo>
                  <a:cubicBezTo>
                    <a:pt x="370" y="540"/>
                    <a:pt x="385" y="547"/>
                    <a:pt x="401" y="547"/>
                  </a:cubicBezTo>
                  <a:cubicBezTo>
                    <a:pt x="414" y="547"/>
                    <a:pt x="427" y="543"/>
                    <a:pt x="435" y="536"/>
                  </a:cubicBezTo>
                  <a:cubicBezTo>
                    <a:pt x="458" y="518"/>
                    <a:pt x="462" y="482"/>
                    <a:pt x="444" y="459"/>
                  </a:cubicBezTo>
                  <a:lnTo>
                    <a:pt x="105" y="21"/>
                  </a:lnTo>
                  <a:cubicBezTo>
                    <a:pt x="94" y="7"/>
                    <a:pt x="7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8"/>
            <p:cNvSpPr/>
            <p:nvPr/>
          </p:nvSpPr>
          <p:spPr>
            <a:xfrm>
              <a:off x="6862213" y="3001644"/>
              <a:ext cx="200626" cy="33570"/>
            </a:xfrm>
            <a:custGeom>
              <a:avLst/>
              <a:gdLst/>
              <a:ahLst/>
              <a:cxnLst/>
              <a:rect l="l" t="t" r="r" b="b"/>
              <a:pathLst>
                <a:path w="6831" h="1143" extrusionOk="0">
                  <a:moveTo>
                    <a:pt x="3873" y="0"/>
                  </a:moveTo>
                  <a:cubicBezTo>
                    <a:pt x="3302" y="0"/>
                    <a:pt x="2675" y="80"/>
                    <a:pt x="1916" y="246"/>
                  </a:cubicBezTo>
                  <a:cubicBezTo>
                    <a:pt x="1323" y="374"/>
                    <a:pt x="638" y="557"/>
                    <a:pt x="36" y="914"/>
                  </a:cubicBezTo>
                  <a:cubicBezTo>
                    <a:pt x="9" y="928"/>
                    <a:pt x="0" y="963"/>
                    <a:pt x="16" y="988"/>
                  </a:cubicBezTo>
                  <a:cubicBezTo>
                    <a:pt x="27" y="1006"/>
                    <a:pt x="45" y="1015"/>
                    <a:pt x="63" y="1015"/>
                  </a:cubicBezTo>
                  <a:cubicBezTo>
                    <a:pt x="73" y="1015"/>
                    <a:pt x="82" y="1013"/>
                    <a:pt x="91" y="1008"/>
                  </a:cubicBezTo>
                  <a:cubicBezTo>
                    <a:pt x="678" y="658"/>
                    <a:pt x="1353" y="481"/>
                    <a:pt x="1937" y="353"/>
                  </a:cubicBezTo>
                  <a:cubicBezTo>
                    <a:pt x="2690" y="189"/>
                    <a:pt x="3310" y="109"/>
                    <a:pt x="3872" y="109"/>
                  </a:cubicBezTo>
                  <a:cubicBezTo>
                    <a:pt x="4074" y="109"/>
                    <a:pt x="4269" y="119"/>
                    <a:pt x="4459" y="139"/>
                  </a:cubicBezTo>
                  <a:cubicBezTo>
                    <a:pt x="5371" y="236"/>
                    <a:pt x="6179" y="587"/>
                    <a:pt x="6731" y="1126"/>
                  </a:cubicBezTo>
                  <a:cubicBezTo>
                    <a:pt x="6742" y="1136"/>
                    <a:pt x="6756" y="1142"/>
                    <a:pt x="6770" y="1142"/>
                  </a:cubicBezTo>
                  <a:cubicBezTo>
                    <a:pt x="6785" y="1142"/>
                    <a:pt x="6799" y="1136"/>
                    <a:pt x="6809" y="1126"/>
                  </a:cubicBezTo>
                  <a:cubicBezTo>
                    <a:pt x="6830" y="1102"/>
                    <a:pt x="6830" y="1069"/>
                    <a:pt x="6809" y="1048"/>
                  </a:cubicBezTo>
                  <a:cubicBezTo>
                    <a:pt x="6238" y="490"/>
                    <a:pt x="5409" y="131"/>
                    <a:pt x="4472" y="31"/>
                  </a:cubicBezTo>
                  <a:cubicBezTo>
                    <a:pt x="4277" y="11"/>
                    <a:pt x="4079" y="0"/>
                    <a:pt x="3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8"/>
            <p:cNvSpPr/>
            <p:nvPr/>
          </p:nvSpPr>
          <p:spPr>
            <a:xfrm>
              <a:off x="6906532" y="3023554"/>
              <a:ext cx="87200" cy="10573"/>
            </a:xfrm>
            <a:custGeom>
              <a:avLst/>
              <a:gdLst/>
              <a:ahLst/>
              <a:cxnLst/>
              <a:rect l="l" t="t" r="r" b="b"/>
              <a:pathLst>
                <a:path w="2969" h="360" extrusionOk="0">
                  <a:moveTo>
                    <a:pt x="1884" y="1"/>
                  </a:moveTo>
                  <a:cubicBezTo>
                    <a:pt x="1302" y="1"/>
                    <a:pt x="697" y="115"/>
                    <a:pt x="51" y="252"/>
                  </a:cubicBezTo>
                  <a:cubicBezTo>
                    <a:pt x="21" y="256"/>
                    <a:pt x="1" y="285"/>
                    <a:pt x="8" y="316"/>
                  </a:cubicBezTo>
                  <a:cubicBezTo>
                    <a:pt x="14" y="340"/>
                    <a:pt x="36" y="359"/>
                    <a:pt x="62" y="359"/>
                  </a:cubicBezTo>
                  <a:lnTo>
                    <a:pt x="73" y="358"/>
                  </a:lnTo>
                  <a:cubicBezTo>
                    <a:pt x="711" y="223"/>
                    <a:pt x="1308" y="111"/>
                    <a:pt x="1880" y="111"/>
                  </a:cubicBezTo>
                  <a:cubicBezTo>
                    <a:pt x="2225" y="111"/>
                    <a:pt x="2561" y="152"/>
                    <a:pt x="2892" y="254"/>
                  </a:cubicBezTo>
                  <a:cubicBezTo>
                    <a:pt x="2897" y="255"/>
                    <a:pt x="2902" y="256"/>
                    <a:pt x="2907" y="256"/>
                  </a:cubicBezTo>
                  <a:cubicBezTo>
                    <a:pt x="2931" y="256"/>
                    <a:pt x="2952" y="241"/>
                    <a:pt x="2960" y="218"/>
                  </a:cubicBezTo>
                  <a:cubicBezTo>
                    <a:pt x="2969" y="187"/>
                    <a:pt x="2953" y="157"/>
                    <a:pt x="2924" y="148"/>
                  </a:cubicBezTo>
                  <a:cubicBezTo>
                    <a:pt x="2583" y="43"/>
                    <a:pt x="2238" y="1"/>
                    <a:pt x="1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8"/>
            <p:cNvSpPr/>
            <p:nvPr/>
          </p:nvSpPr>
          <p:spPr>
            <a:xfrm>
              <a:off x="6816454" y="3128052"/>
              <a:ext cx="166352" cy="64203"/>
            </a:xfrm>
            <a:custGeom>
              <a:avLst/>
              <a:gdLst/>
              <a:ahLst/>
              <a:cxnLst/>
              <a:rect l="l" t="t" r="r" b="b"/>
              <a:pathLst>
                <a:path w="5664" h="2186" extrusionOk="0">
                  <a:moveTo>
                    <a:pt x="62" y="1"/>
                  </a:moveTo>
                  <a:cubicBezTo>
                    <a:pt x="46" y="1"/>
                    <a:pt x="29" y="8"/>
                    <a:pt x="19" y="22"/>
                  </a:cubicBezTo>
                  <a:cubicBezTo>
                    <a:pt x="0" y="45"/>
                    <a:pt x="4" y="81"/>
                    <a:pt x="29" y="99"/>
                  </a:cubicBezTo>
                  <a:cubicBezTo>
                    <a:pt x="1629" y="1303"/>
                    <a:pt x="3607" y="2043"/>
                    <a:pt x="5603" y="2186"/>
                  </a:cubicBezTo>
                  <a:lnTo>
                    <a:pt x="5607" y="2186"/>
                  </a:lnTo>
                  <a:cubicBezTo>
                    <a:pt x="5635" y="2186"/>
                    <a:pt x="5658" y="2164"/>
                    <a:pt x="5661" y="2136"/>
                  </a:cubicBezTo>
                  <a:cubicBezTo>
                    <a:pt x="5664" y="2106"/>
                    <a:pt x="5640" y="2079"/>
                    <a:pt x="5610" y="2076"/>
                  </a:cubicBezTo>
                  <a:cubicBezTo>
                    <a:pt x="3636" y="1934"/>
                    <a:pt x="1678" y="1203"/>
                    <a:pt x="96" y="11"/>
                  </a:cubicBezTo>
                  <a:cubicBezTo>
                    <a:pt x="86" y="4"/>
                    <a:pt x="74"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8"/>
            <p:cNvSpPr/>
            <p:nvPr/>
          </p:nvSpPr>
          <p:spPr>
            <a:xfrm>
              <a:off x="6850670" y="3134044"/>
              <a:ext cx="76186" cy="34245"/>
            </a:xfrm>
            <a:custGeom>
              <a:avLst/>
              <a:gdLst/>
              <a:ahLst/>
              <a:cxnLst/>
              <a:rect l="l" t="t" r="r" b="b"/>
              <a:pathLst>
                <a:path w="2594" h="1166" extrusionOk="0">
                  <a:moveTo>
                    <a:pt x="63" y="0"/>
                  </a:moveTo>
                  <a:cubicBezTo>
                    <a:pt x="42" y="0"/>
                    <a:pt x="21" y="11"/>
                    <a:pt x="13" y="32"/>
                  </a:cubicBezTo>
                  <a:cubicBezTo>
                    <a:pt x="0" y="60"/>
                    <a:pt x="13" y="93"/>
                    <a:pt x="39" y="105"/>
                  </a:cubicBezTo>
                  <a:cubicBezTo>
                    <a:pt x="846" y="482"/>
                    <a:pt x="1679" y="837"/>
                    <a:pt x="2512" y="1163"/>
                  </a:cubicBezTo>
                  <a:cubicBezTo>
                    <a:pt x="2517" y="1164"/>
                    <a:pt x="2524" y="1166"/>
                    <a:pt x="2531" y="1166"/>
                  </a:cubicBezTo>
                  <a:cubicBezTo>
                    <a:pt x="2552" y="1166"/>
                    <a:pt x="2573" y="1154"/>
                    <a:pt x="2583" y="1133"/>
                  </a:cubicBezTo>
                  <a:cubicBezTo>
                    <a:pt x="2593" y="1104"/>
                    <a:pt x="2579" y="1072"/>
                    <a:pt x="2551" y="1062"/>
                  </a:cubicBezTo>
                  <a:cubicBezTo>
                    <a:pt x="1719" y="735"/>
                    <a:pt x="890" y="381"/>
                    <a:pt x="86" y="5"/>
                  </a:cubicBezTo>
                  <a:cubicBezTo>
                    <a:pt x="78"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8"/>
            <p:cNvSpPr/>
            <p:nvPr/>
          </p:nvSpPr>
          <p:spPr>
            <a:xfrm>
              <a:off x="6885327" y="3129521"/>
              <a:ext cx="27637" cy="12717"/>
            </a:xfrm>
            <a:custGeom>
              <a:avLst/>
              <a:gdLst/>
              <a:ahLst/>
              <a:cxnLst/>
              <a:rect l="l" t="t" r="r" b="b"/>
              <a:pathLst>
                <a:path w="941" h="433" extrusionOk="0">
                  <a:moveTo>
                    <a:pt x="62" y="1"/>
                  </a:moveTo>
                  <a:cubicBezTo>
                    <a:pt x="41" y="1"/>
                    <a:pt x="21" y="14"/>
                    <a:pt x="12" y="35"/>
                  </a:cubicBezTo>
                  <a:cubicBezTo>
                    <a:pt x="1" y="64"/>
                    <a:pt x="15" y="95"/>
                    <a:pt x="43" y="106"/>
                  </a:cubicBezTo>
                  <a:lnTo>
                    <a:pt x="857" y="428"/>
                  </a:lnTo>
                  <a:cubicBezTo>
                    <a:pt x="861" y="430"/>
                    <a:pt x="869" y="432"/>
                    <a:pt x="877" y="432"/>
                  </a:cubicBezTo>
                  <a:cubicBezTo>
                    <a:pt x="898" y="432"/>
                    <a:pt x="916" y="418"/>
                    <a:pt x="928" y="398"/>
                  </a:cubicBezTo>
                  <a:cubicBezTo>
                    <a:pt x="941" y="370"/>
                    <a:pt x="926" y="337"/>
                    <a:pt x="898" y="327"/>
                  </a:cubicBezTo>
                  <a:lnTo>
                    <a:pt x="83" y="5"/>
                  </a:lnTo>
                  <a:cubicBezTo>
                    <a:pt x="76" y="2"/>
                    <a:pt x="6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8"/>
            <p:cNvSpPr/>
            <p:nvPr/>
          </p:nvSpPr>
          <p:spPr>
            <a:xfrm>
              <a:off x="6963598" y="3116363"/>
              <a:ext cx="11190" cy="6226"/>
            </a:xfrm>
            <a:custGeom>
              <a:avLst/>
              <a:gdLst/>
              <a:ahLst/>
              <a:cxnLst/>
              <a:rect l="l" t="t" r="r" b="b"/>
              <a:pathLst>
                <a:path w="381" h="212" extrusionOk="0">
                  <a:moveTo>
                    <a:pt x="63" y="0"/>
                  </a:moveTo>
                  <a:cubicBezTo>
                    <a:pt x="41" y="0"/>
                    <a:pt x="21" y="13"/>
                    <a:pt x="13" y="34"/>
                  </a:cubicBezTo>
                  <a:cubicBezTo>
                    <a:pt x="0" y="63"/>
                    <a:pt x="14" y="94"/>
                    <a:pt x="43" y="106"/>
                  </a:cubicBezTo>
                  <a:lnTo>
                    <a:pt x="298" y="207"/>
                  </a:lnTo>
                  <a:cubicBezTo>
                    <a:pt x="302" y="208"/>
                    <a:pt x="309" y="211"/>
                    <a:pt x="316" y="211"/>
                  </a:cubicBezTo>
                  <a:cubicBezTo>
                    <a:pt x="338" y="211"/>
                    <a:pt x="359" y="195"/>
                    <a:pt x="369" y="177"/>
                  </a:cubicBezTo>
                  <a:cubicBezTo>
                    <a:pt x="380" y="148"/>
                    <a:pt x="366" y="116"/>
                    <a:pt x="338" y="106"/>
                  </a:cubicBezTo>
                  <a:lnTo>
                    <a:pt x="84" y="5"/>
                  </a:lnTo>
                  <a:cubicBezTo>
                    <a:pt x="77" y="2"/>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8"/>
            <p:cNvSpPr/>
            <p:nvPr/>
          </p:nvSpPr>
          <p:spPr>
            <a:xfrm>
              <a:off x="7031501" y="2934857"/>
              <a:ext cx="21205" cy="28195"/>
            </a:xfrm>
            <a:custGeom>
              <a:avLst/>
              <a:gdLst/>
              <a:ahLst/>
              <a:cxnLst/>
              <a:rect l="l" t="t" r="r" b="b"/>
              <a:pathLst>
                <a:path w="722" h="960" extrusionOk="0">
                  <a:moveTo>
                    <a:pt x="659" y="0"/>
                  </a:moveTo>
                  <a:cubicBezTo>
                    <a:pt x="639" y="0"/>
                    <a:pt x="619" y="11"/>
                    <a:pt x="609" y="29"/>
                  </a:cubicBezTo>
                  <a:cubicBezTo>
                    <a:pt x="451" y="333"/>
                    <a:pt x="252" y="613"/>
                    <a:pt x="19" y="867"/>
                  </a:cubicBezTo>
                  <a:cubicBezTo>
                    <a:pt x="1" y="890"/>
                    <a:pt x="1" y="924"/>
                    <a:pt x="24" y="945"/>
                  </a:cubicBezTo>
                  <a:cubicBezTo>
                    <a:pt x="34" y="954"/>
                    <a:pt x="48" y="959"/>
                    <a:pt x="61" y="959"/>
                  </a:cubicBezTo>
                  <a:cubicBezTo>
                    <a:pt x="76" y="959"/>
                    <a:pt x="91" y="954"/>
                    <a:pt x="102" y="941"/>
                  </a:cubicBezTo>
                  <a:cubicBezTo>
                    <a:pt x="339" y="682"/>
                    <a:pt x="544" y="393"/>
                    <a:pt x="707" y="82"/>
                  </a:cubicBezTo>
                  <a:cubicBezTo>
                    <a:pt x="722" y="55"/>
                    <a:pt x="710" y="21"/>
                    <a:pt x="685" y="7"/>
                  </a:cubicBezTo>
                  <a:cubicBezTo>
                    <a:pt x="677" y="2"/>
                    <a:pt x="668"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8"/>
            <p:cNvSpPr/>
            <p:nvPr/>
          </p:nvSpPr>
          <p:spPr>
            <a:xfrm>
              <a:off x="7013586" y="2938763"/>
              <a:ext cx="13804" cy="13158"/>
            </a:xfrm>
            <a:custGeom>
              <a:avLst/>
              <a:gdLst/>
              <a:ahLst/>
              <a:cxnLst/>
              <a:rect l="l" t="t" r="r" b="b"/>
              <a:pathLst>
                <a:path w="470" h="448" extrusionOk="0">
                  <a:moveTo>
                    <a:pt x="409" y="0"/>
                  </a:moveTo>
                  <a:cubicBezTo>
                    <a:pt x="395" y="0"/>
                    <a:pt x="381" y="6"/>
                    <a:pt x="370" y="16"/>
                  </a:cubicBezTo>
                  <a:lnTo>
                    <a:pt x="23" y="352"/>
                  </a:lnTo>
                  <a:cubicBezTo>
                    <a:pt x="1" y="374"/>
                    <a:pt x="0" y="409"/>
                    <a:pt x="21" y="431"/>
                  </a:cubicBezTo>
                  <a:cubicBezTo>
                    <a:pt x="31" y="442"/>
                    <a:pt x="46" y="448"/>
                    <a:pt x="60" y="448"/>
                  </a:cubicBezTo>
                  <a:cubicBezTo>
                    <a:pt x="74" y="448"/>
                    <a:pt x="88" y="442"/>
                    <a:pt x="100" y="433"/>
                  </a:cubicBezTo>
                  <a:lnTo>
                    <a:pt x="447" y="96"/>
                  </a:lnTo>
                  <a:cubicBezTo>
                    <a:pt x="469" y="75"/>
                    <a:pt x="470" y="39"/>
                    <a:pt x="449" y="18"/>
                  </a:cubicBezTo>
                  <a:cubicBezTo>
                    <a:pt x="438" y="6"/>
                    <a:pt x="423"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8"/>
            <p:cNvSpPr/>
            <p:nvPr/>
          </p:nvSpPr>
          <p:spPr>
            <a:xfrm>
              <a:off x="6810580" y="2889333"/>
              <a:ext cx="160155" cy="141064"/>
            </a:xfrm>
            <a:custGeom>
              <a:avLst/>
              <a:gdLst/>
              <a:ahLst/>
              <a:cxnLst/>
              <a:rect l="l" t="t" r="r" b="b"/>
              <a:pathLst>
                <a:path w="5453" h="4803" extrusionOk="0">
                  <a:moveTo>
                    <a:pt x="5391" y="0"/>
                  </a:moveTo>
                  <a:cubicBezTo>
                    <a:pt x="5376" y="0"/>
                    <a:pt x="5361" y="6"/>
                    <a:pt x="5351" y="19"/>
                  </a:cubicBezTo>
                  <a:cubicBezTo>
                    <a:pt x="3809" y="1826"/>
                    <a:pt x="2020" y="3401"/>
                    <a:pt x="34" y="4701"/>
                  </a:cubicBezTo>
                  <a:cubicBezTo>
                    <a:pt x="8" y="4718"/>
                    <a:pt x="1" y="4752"/>
                    <a:pt x="18" y="4777"/>
                  </a:cubicBezTo>
                  <a:cubicBezTo>
                    <a:pt x="28" y="4792"/>
                    <a:pt x="46" y="4802"/>
                    <a:pt x="63" y="4802"/>
                  </a:cubicBezTo>
                  <a:cubicBezTo>
                    <a:pt x="73" y="4802"/>
                    <a:pt x="85" y="4801"/>
                    <a:pt x="92" y="4791"/>
                  </a:cubicBezTo>
                  <a:cubicBezTo>
                    <a:pt x="2087" y="3486"/>
                    <a:pt x="3884" y="1904"/>
                    <a:pt x="5432" y="90"/>
                  </a:cubicBezTo>
                  <a:cubicBezTo>
                    <a:pt x="5452" y="67"/>
                    <a:pt x="5451" y="33"/>
                    <a:pt x="5427" y="13"/>
                  </a:cubicBezTo>
                  <a:cubicBezTo>
                    <a:pt x="5417" y="4"/>
                    <a:pt x="5404" y="0"/>
                    <a:pt x="5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8"/>
            <p:cNvSpPr/>
            <p:nvPr/>
          </p:nvSpPr>
          <p:spPr>
            <a:xfrm>
              <a:off x="6889145" y="2910068"/>
              <a:ext cx="42557" cy="41852"/>
            </a:xfrm>
            <a:custGeom>
              <a:avLst/>
              <a:gdLst/>
              <a:ahLst/>
              <a:cxnLst/>
              <a:rect l="l" t="t" r="r" b="b"/>
              <a:pathLst>
                <a:path w="1449" h="1425" extrusionOk="0">
                  <a:moveTo>
                    <a:pt x="1388" y="0"/>
                  </a:moveTo>
                  <a:cubicBezTo>
                    <a:pt x="1374" y="0"/>
                    <a:pt x="1360" y="5"/>
                    <a:pt x="1349" y="16"/>
                  </a:cubicBezTo>
                  <a:lnTo>
                    <a:pt x="22" y="1329"/>
                  </a:lnTo>
                  <a:cubicBezTo>
                    <a:pt x="0" y="1351"/>
                    <a:pt x="0" y="1386"/>
                    <a:pt x="22" y="1408"/>
                  </a:cubicBezTo>
                  <a:cubicBezTo>
                    <a:pt x="32" y="1419"/>
                    <a:pt x="46" y="1425"/>
                    <a:pt x="60" y="1425"/>
                  </a:cubicBezTo>
                  <a:cubicBezTo>
                    <a:pt x="73" y="1425"/>
                    <a:pt x="87" y="1419"/>
                    <a:pt x="100" y="1408"/>
                  </a:cubicBezTo>
                  <a:lnTo>
                    <a:pt x="1427" y="94"/>
                  </a:lnTo>
                  <a:cubicBezTo>
                    <a:pt x="1449" y="73"/>
                    <a:pt x="1449" y="38"/>
                    <a:pt x="1427" y="16"/>
                  </a:cubicBezTo>
                  <a:cubicBezTo>
                    <a:pt x="1417" y="5"/>
                    <a:pt x="1402" y="0"/>
                    <a:pt x="1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8"/>
            <p:cNvSpPr/>
            <p:nvPr/>
          </p:nvSpPr>
          <p:spPr>
            <a:xfrm>
              <a:off x="6908970" y="2891800"/>
              <a:ext cx="13745" cy="14421"/>
            </a:xfrm>
            <a:custGeom>
              <a:avLst/>
              <a:gdLst/>
              <a:ahLst/>
              <a:cxnLst/>
              <a:rect l="l" t="t" r="r" b="b"/>
              <a:pathLst>
                <a:path w="468" h="491" extrusionOk="0">
                  <a:moveTo>
                    <a:pt x="408" y="1"/>
                  </a:moveTo>
                  <a:cubicBezTo>
                    <a:pt x="393" y="1"/>
                    <a:pt x="377" y="7"/>
                    <a:pt x="366" y="19"/>
                  </a:cubicBezTo>
                  <a:lnTo>
                    <a:pt x="22" y="399"/>
                  </a:lnTo>
                  <a:cubicBezTo>
                    <a:pt x="0" y="420"/>
                    <a:pt x="2" y="456"/>
                    <a:pt x="25" y="476"/>
                  </a:cubicBezTo>
                  <a:cubicBezTo>
                    <a:pt x="36" y="484"/>
                    <a:pt x="50" y="490"/>
                    <a:pt x="62" y="490"/>
                  </a:cubicBezTo>
                  <a:cubicBezTo>
                    <a:pt x="76" y="490"/>
                    <a:pt x="93" y="483"/>
                    <a:pt x="101" y="473"/>
                  </a:cubicBezTo>
                  <a:lnTo>
                    <a:pt x="446" y="91"/>
                  </a:lnTo>
                  <a:cubicBezTo>
                    <a:pt x="467" y="70"/>
                    <a:pt x="466" y="34"/>
                    <a:pt x="443" y="14"/>
                  </a:cubicBezTo>
                  <a:cubicBezTo>
                    <a:pt x="433" y="5"/>
                    <a:pt x="421" y="1"/>
                    <a:pt x="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8"/>
            <p:cNvSpPr/>
            <p:nvPr/>
          </p:nvSpPr>
          <p:spPr>
            <a:xfrm>
              <a:off x="6921129" y="2826217"/>
              <a:ext cx="15126" cy="13187"/>
            </a:xfrm>
            <a:custGeom>
              <a:avLst/>
              <a:gdLst/>
              <a:ahLst/>
              <a:cxnLst/>
              <a:rect l="l" t="t" r="r" b="b"/>
              <a:pathLst>
                <a:path w="515" h="449" extrusionOk="0">
                  <a:moveTo>
                    <a:pt x="456" y="0"/>
                  </a:moveTo>
                  <a:cubicBezTo>
                    <a:pt x="443" y="0"/>
                    <a:pt x="430" y="5"/>
                    <a:pt x="419" y="14"/>
                  </a:cubicBezTo>
                  <a:lnTo>
                    <a:pt x="25" y="352"/>
                  </a:lnTo>
                  <a:cubicBezTo>
                    <a:pt x="2" y="372"/>
                    <a:pt x="1" y="406"/>
                    <a:pt x="21" y="429"/>
                  </a:cubicBezTo>
                  <a:cubicBezTo>
                    <a:pt x="31" y="442"/>
                    <a:pt x="45" y="449"/>
                    <a:pt x="61" y="449"/>
                  </a:cubicBezTo>
                  <a:cubicBezTo>
                    <a:pt x="73" y="449"/>
                    <a:pt x="86" y="443"/>
                    <a:pt x="96" y="435"/>
                  </a:cubicBezTo>
                  <a:lnTo>
                    <a:pt x="491" y="96"/>
                  </a:lnTo>
                  <a:cubicBezTo>
                    <a:pt x="513" y="76"/>
                    <a:pt x="515" y="43"/>
                    <a:pt x="495" y="19"/>
                  </a:cubicBezTo>
                  <a:cubicBezTo>
                    <a:pt x="485" y="7"/>
                    <a:pt x="471"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8"/>
            <p:cNvSpPr/>
            <p:nvPr/>
          </p:nvSpPr>
          <p:spPr>
            <a:xfrm>
              <a:off x="6948737" y="2943991"/>
              <a:ext cx="14009" cy="9105"/>
            </a:xfrm>
            <a:custGeom>
              <a:avLst/>
              <a:gdLst/>
              <a:ahLst/>
              <a:cxnLst/>
              <a:rect l="l" t="t" r="r" b="b"/>
              <a:pathLst>
                <a:path w="477" h="310" extrusionOk="0">
                  <a:moveTo>
                    <a:pt x="417" y="0"/>
                  </a:moveTo>
                  <a:cubicBezTo>
                    <a:pt x="405" y="0"/>
                    <a:pt x="392" y="4"/>
                    <a:pt x="381" y="13"/>
                  </a:cubicBezTo>
                  <a:cubicBezTo>
                    <a:pt x="281" y="96"/>
                    <a:pt x="167" y="160"/>
                    <a:pt x="45" y="203"/>
                  </a:cubicBezTo>
                  <a:cubicBezTo>
                    <a:pt x="16" y="213"/>
                    <a:pt x="1" y="244"/>
                    <a:pt x="11" y="272"/>
                  </a:cubicBezTo>
                  <a:cubicBezTo>
                    <a:pt x="18" y="295"/>
                    <a:pt x="39" y="309"/>
                    <a:pt x="63" y="309"/>
                  </a:cubicBezTo>
                  <a:cubicBezTo>
                    <a:pt x="68" y="309"/>
                    <a:pt x="73" y="308"/>
                    <a:pt x="80" y="307"/>
                  </a:cubicBezTo>
                  <a:cubicBezTo>
                    <a:pt x="216" y="258"/>
                    <a:pt x="341" y="188"/>
                    <a:pt x="451" y="96"/>
                  </a:cubicBezTo>
                  <a:cubicBezTo>
                    <a:pt x="473" y="77"/>
                    <a:pt x="476" y="43"/>
                    <a:pt x="458" y="20"/>
                  </a:cubicBezTo>
                  <a:cubicBezTo>
                    <a:pt x="448" y="7"/>
                    <a:pt x="433" y="0"/>
                    <a:pt x="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8"/>
            <p:cNvSpPr/>
            <p:nvPr/>
          </p:nvSpPr>
          <p:spPr>
            <a:xfrm>
              <a:off x="6607487" y="2878261"/>
              <a:ext cx="115307" cy="142679"/>
            </a:xfrm>
            <a:custGeom>
              <a:avLst/>
              <a:gdLst/>
              <a:ahLst/>
              <a:cxnLst/>
              <a:rect l="l" t="t" r="r" b="b"/>
              <a:pathLst>
                <a:path w="3926" h="4858" extrusionOk="0">
                  <a:moveTo>
                    <a:pt x="60" y="1"/>
                  </a:moveTo>
                  <a:cubicBezTo>
                    <a:pt x="46" y="1"/>
                    <a:pt x="31" y="6"/>
                    <a:pt x="20" y="18"/>
                  </a:cubicBezTo>
                  <a:cubicBezTo>
                    <a:pt x="0" y="40"/>
                    <a:pt x="0" y="74"/>
                    <a:pt x="23" y="95"/>
                  </a:cubicBezTo>
                  <a:cubicBezTo>
                    <a:pt x="1518" y="1477"/>
                    <a:pt x="2796" y="3070"/>
                    <a:pt x="3815" y="4830"/>
                  </a:cubicBezTo>
                  <a:cubicBezTo>
                    <a:pt x="3825" y="4846"/>
                    <a:pt x="3844" y="4857"/>
                    <a:pt x="3864" y="4857"/>
                  </a:cubicBezTo>
                  <a:cubicBezTo>
                    <a:pt x="3874" y="4857"/>
                    <a:pt x="3882" y="4855"/>
                    <a:pt x="3890" y="4852"/>
                  </a:cubicBezTo>
                  <a:cubicBezTo>
                    <a:pt x="3915" y="4837"/>
                    <a:pt x="3925" y="4803"/>
                    <a:pt x="3909" y="4776"/>
                  </a:cubicBezTo>
                  <a:cubicBezTo>
                    <a:pt x="2884" y="3006"/>
                    <a:pt x="1601" y="1404"/>
                    <a:pt x="97" y="15"/>
                  </a:cubicBezTo>
                  <a:cubicBezTo>
                    <a:pt x="87" y="6"/>
                    <a:pt x="73"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8"/>
            <p:cNvSpPr/>
            <p:nvPr/>
          </p:nvSpPr>
          <p:spPr>
            <a:xfrm>
              <a:off x="6637797" y="2886220"/>
              <a:ext cx="23672" cy="28342"/>
            </a:xfrm>
            <a:custGeom>
              <a:avLst/>
              <a:gdLst/>
              <a:ahLst/>
              <a:cxnLst/>
              <a:rect l="l" t="t" r="r" b="b"/>
              <a:pathLst>
                <a:path w="806" h="965" extrusionOk="0">
                  <a:moveTo>
                    <a:pt x="62" y="1"/>
                  </a:moveTo>
                  <a:cubicBezTo>
                    <a:pt x="50" y="1"/>
                    <a:pt x="39" y="4"/>
                    <a:pt x="29" y="12"/>
                  </a:cubicBezTo>
                  <a:cubicBezTo>
                    <a:pt x="6" y="31"/>
                    <a:pt x="1" y="66"/>
                    <a:pt x="21" y="89"/>
                  </a:cubicBezTo>
                  <a:lnTo>
                    <a:pt x="700" y="944"/>
                  </a:lnTo>
                  <a:cubicBezTo>
                    <a:pt x="711" y="958"/>
                    <a:pt x="727" y="965"/>
                    <a:pt x="743" y="965"/>
                  </a:cubicBezTo>
                  <a:cubicBezTo>
                    <a:pt x="754" y="965"/>
                    <a:pt x="767" y="959"/>
                    <a:pt x="777" y="952"/>
                  </a:cubicBezTo>
                  <a:cubicBezTo>
                    <a:pt x="800" y="935"/>
                    <a:pt x="805" y="899"/>
                    <a:pt x="785" y="877"/>
                  </a:cubicBezTo>
                  <a:lnTo>
                    <a:pt x="106" y="22"/>
                  </a:lnTo>
                  <a:cubicBezTo>
                    <a:pt x="95" y="8"/>
                    <a:pt x="7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8"/>
            <p:cNvSpPr/>
            <p:nvPr/>
          </p:nvSpPr>
          <p:spPr>
            <a:xfrm>
              <a:off x="6610659" y="2835292"/>
              <a:ext cx="12071" cy="10867"/>
            </a:xfrm>
            <a:custGeom>
              <a:avLst/>
              <a:gdLst/>
              <a:ahLst/>
              <a:cxnLst/>
              <a:rect l="l" t="t" r="r" b="b"/>
              <a:pathLst>
                <a:path w="411" h="370" extrusionOk="0">
                  <a:moveTo>
                    <a:pt x="62" y="0"/>
                  </a:moveTo>
                  <a:cubicBezTo>
                    <a:pt x="50" y="0"/>
                    <a:pt x="37" y="4"/>
                    <a:pt x="28" y="13"/>
                  </a:cubicBezTo>
                  <a:cubicBezTo>
                    <a:pt x="5" y="30"/>
                    <a:pt x="0" y="66"/>
                    <a:pt x="20" y="90"/>
                  </a:cubicBezTo>
                  <a:cubicBezTo>
                    <a:pt x="106" y="194"/>
                    <a:pt x="206" y="285"/>
                    <a:pt x="318" y="360"/>
                  </a:cubicBezTo>
                  <a:cubicBezTo>
                    <a:pt x="327" y="365"/>
                    <a:pt x="338" y="369"/>
                    <a:pt x="348" y="369"/>
                  </a:cubicBezTo>
                  <a:cubicBezTo>
                    <a:pt x="365" y="369"/>
                    <a:pt x="384" y="360"/>
                    <a:pt x="392" y="346"/>
                  </a:cubicBezTo>
                  <a:cubicBezTo>
                    <a:pt x="411" y="321"/>
                    <a:pt x="404" y="285"/>
                    <a:pt x="378" y="269"/>
                  </a:cubicBezTo>
                  <a:cubicBezTo>
                    <a:pt x="275" y="200"/>
                    <a:pt x="183" y="116"/>
                    <a:pt x="104" y="20"/>
                  </a:cubicBezTo>
                  <a:cubicBezTo>
                    <a:pt x="94" y="7"/>
                    <a:pt x="7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8"/>
            <p:cNvSpPr/>
            <p:nvPr/>
          </p:nvSpPr>
          <p:spPr>
            <a:xfrm>
              <a:off x="6497261" y="2866278"/>
              <a:ext cx="12247" cy="31573"/>
            </a:xfrm>
            <a:custGeom>
              <a:avLst/>
              <a:gdLst/>
              <a:ahLst/>
              <a:cxnLst/>
              <a:rect l="l" t="t" r="r" b="b"/>
              <a:pathLst>
                <a:path w="417" h="1075" extrusionOk="0">
                  <a:moveTo>
                    <a:pt x="63" y="0"/>
                  </a:moveTo>
                  <a:cubicBezTo>
                    <a:pt x="57" y="0"/>
                    <a:pt x="51" y="1"/>
                    <a:pt x="45" y="3"/>
                  </a:cubicBezTo>
                  <a:cubicBezTo>
                    <a:pt x="16" y="12"/>
                    <a:pt x="1" y="42"/>
                    <a:pt x="9" y="70"/>
                  </a:cubicBezTo>
                  <a:lnTo>
                    <a:pt x="305" y="1036"/>
                  </a:lnTo>
                  <a:cubicBezTo>
                    <a:pt x="313" y="1059"/>
                    <a:pt x="334" y="1074"/>
                    <a:pt x="357" y="1074"/>
                  </a:cubicBezTo>
                  <a:cubicBezTo>
                    <a:pt x="362" y="1074"/>
                    <a:pt x="368" y="1073"/>
                    <a:pt x="372" y="1071"/>
                  </a:cubicBezTo>
                  <a:cubicBezTo>
                    <a:pt x="401" y="1061"/>
                    <a:pt x="417" y="1032"/>
                    <a:pt x="408" y="1003"/>
                  </a:cubicBezTo>
                  <a:lnTo>
                    <a:pt x="113" y="39"/>
                  </a:lnTo>
                  <a:cubicBezTo>
                    <a:pt x="106" y="16"/>
                    <a:pt x="8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8"/>
            <p:cNvSpPr/>
            <p:nvPr/>
          </p:nvSpPr>
          <p:spPr>
            <a:xfrm>
              <a:off x="6519553" y="2871858"/>
              <a:ext cx="6608" cy="22468"/>
            </a:xfrm>
            <a:custGeom>
              <a:avLst/>
              <a:gdLst/>
              <a:ahLst/>
              <a:cxnLst/>
              <a:rect l="l" t="t" r="r" b="b"/>
              <a:pathLst>
                <a:path w="225" h="765" extrusionOk="0">
                  <a:moveTo>
                    <a:pt x="62" y="0"/>
                  </a:moveTo>
                  <a:cubicBezTo>
                    <a:pt x="59" y="0"/>
                    <a:pt x="55" y="1"/>
                    <a:pt x="52" y="1"/>
                  </a:cubicBezTo>
                  <a:cubicBezTo>
                    <a:pt x="22" y="4"/>
                    <a:pt x="1" y="34"/>
                    <a:pt x="5" y="64"/>
                  </a:cubicBezTo>
                  <a:lnTo>
                    <a:pt x="110" y="719"/>
                  </a:lnTo>
                  <a:cubicBezTo>
                    <a:pt x="115" y="746"/>
                    <a:pt x="137" y="765"/>
                    <a:pt x="165" y="765"/>
                  </a:cubicBezTo>
                  <a:lnTo>
                    <a:pt x="173" y="765"/>
                  </a:lnTo>
                  <a:cubicBezTo>
                    <a:pt x="203" y="762"/>
                    <a:pt x="224" y="733"/>
                    <a:pt x="219" y="703"/>
                  </a:cubicBezTo>
                  <a:lnTo>
                    <a:pt x="113" y="47"/>
                  </a:lnTo>
                  <a:cubicBezTo>
                    <a:pt x="111" y="20"/>
                    <a:pt x="8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8"/>
            <p:cNvSpPr/>
            <p:nvPr/>
          </p:nvSpPr>
          <p:spPr>
            <a:xfrm>
              <a:off x="6557411" y="2865338"/>
              <a:ext cx="4053" cy="17916"/>
            </a:xfrm>
            <a:custGeom>
              <a:avLst/>
              <a:gdLst/>
              <a:ahLst/>
              <a:cxnLst/>
              <a:rect l="l" t="t" r="r" b="b"/>
              <a:pathLst>
                <a:path w="138" h="610" extrusionOk="0">
                  <a:moveTo>
                    <a:pt x="62" y="0"/>
                  </a:moveTo>
                  <a:cubicBezTo>
                    <a:pt x="59" y="0"/>
                    <a:pt x="56" y="1"/>
                    <a:pt x="53" y="1"/>
                  </a:cubicBezTo>
                  <a:cubicBezTo>
                    <a:pt x="23" y="3"/>
                    <a:pt x="1" y="28"/>
                    <a:pt x="2" y="58"/>
                  </a:cubicBezTo>
                  <a:lnTo>
                    <a:pt x="26" y="558"/>
                  </a:lnTo>
                  <a:cubicBezTo>
                    <a:pt x="29" y="586"/>
                    <a:pt x="53" y="609"/>
                    <a:pt x="82" y="609"/>
                  </a:cubicBezTo>
                  <a:lnTo>
                    <a:pt x="83" y="609"/>
                  </a:lnTo>
                  <a:cubicBezTo>
                    <a:pt x="114" y="608"/>
                    <a:pt x="137" y="584"/>
                    <a:pt x="136" y="552"/>
                  </a:cubicBezTo>
                  <a:lnTo>
                    <a:pt x="110" y="52"/>
                  </a:lnTo>
                  <a:cubicBezTo>
                    <a:pt x="109" y="25"/>
                    <a:pt x="91"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8"/>
            <p:cNvSpPr/>
            <p:nvPr/>
          </p:nvSpPr>
          <p:spPr>
            <a:xfrm>
              <a:off x="6250817" y="1580459"/>
              <a:ext cx="2082186" cy="2844426"/>
            </a:xfrm>
            <a:custGeom>
              <a:avLst/>
              <a:gdLst/>
              <a:ahLst/>
              <a:cxnLst/>
              <a:rect l="l" t="t" r="r" b="b"/>
              <a:pathLst>
                <a:path w="70895" h="96848" extrusionOk="0">
                  <a:moveTo>
                    <a:pt x="17463" y="922"/>
                  </a:moveTo>
                  <a:lnTo>
                    <a:pt x="17463" y="922"/>
                  </a:lnTo>
                  <a:cubicBezTo>
                    <a:pt x="17455" y="934"/>
                    <a:pt x="17448" y="947"/>
                    <a:pt x="17439" y="957"/>
                  </a:cubicBezTo>
                  <a:cubicBezTo>
                    <a:pt x="17436" y="953"/>
                    <a:pt x="17436" y="946"/>
                    <a:pt x="17432" y="940"/>
                  </a:cubicBezTo>
                  <a:lnTo>
                    <a:pt x="17426" y="934"/>
                  </a:lnTo>
                  <a:cubicBezTo>
                    <a:pt x="17438" y="932"/>
                    <a:pt x="17451" y="926"/>
                    <a:pt x="17463" y="922"/>
                  </a:cubicBezTo>
                  <a:close/>
                  <a:moveTo>
                    <a:pt x="27374" y="1525"/>
                  </a:moveTo>
                  <a:cubicBezTo>
                    <a:pt x="27389" y="1533"/>
                    <a:pt x="27404" y="1540"/>
                    <a:pt x="27419" y="1547"/>
                  </a:cubicBezTo>
                  <a:cubicBezTo>
                    <a:pt x="27417" y="1548"/>
                    <a:pt x="27411" y="1548"/>
                    <a:pt x="27408" y="1553"/>
                  </a:cubicBezTo>
                  <a:cubicBezTo>
                    <a:pt x="27404" y="1555"/>
                    <a:pt x="27405" y="1561"/>
                    <a:pt x="27404" y="1565"/>
                  </a:cubicBezTo>
                  <a:cubicBezTo>
                    <a:pt x="27394" y="1551"/>
                    <a:pt x="27382" y="1538"/>
                    <a:pt x="27374" y="1525"/>
                  </a:cubicBezTo>
                  <a:close/>
                  <a:moveTo>
                    <a:pt x="14691" y="9832"/>
                  </a:moveTo>
                  <a:cubicBezTo>
                    <a:pt x="14692" y="9832"/>
                    <a:pt x="14692" y="9832"/>
                    <a:pt x="14693" y="9834"/>
                  </a:cubicBezTo>
                  <a:cubicBezTo>
                    <a:pt x="14693" y="9835"/>
                    <a:pt x="14692" y="9837"/>
                    <a:pt x="14691" y="9837"/>
                  </a:cubicBezTo>
                  <a:lnTo>
                    <a:pt x="14691" y="9832"/>
                  </a:lnTo>
                  <a:close/>
                  <a:moveTo>
                    <a:pt x="30814" y="11039"/>
                  </a:moveTo>
                  <a:cubicBezTo>
                    <a:pt x="30819" y="11050"/>
                    <a:pt x="30820" y="11059"/>
                    <a:pt x="30822" y="11068"/>
                  </a:cubicBezTo>
                  <a:cubicBezTo>
                    <a:pt x="30814" y="11061"/>
                    <a:pt x="30809" y="11054"/>
                    <a:pt x="30800" y="11047"/>
                  </a:cubicBezTo>
                  <a:cubicBezTo>
                    <a:pt x="30805" y="11046"/>
                    <a:pt x="30806" y="11046"/>
                    <a:pt x="30809" y="11044"/>
                  </a:cubicBezTo>
                  <a:lnTo>
                    <a:pt x="30814" y="11039"/>
                  </a:lnTo>
                  <a:close/>
                  <a:moveTo>
                    <a:pt x="21993" y="7276"/>
                  </a:moveTo>
                  <a:cubicBezTo>
                    <a:pt x="23551" y="7276"/>
                    <a:pt x="24932" y="7642"/>
                    <a:pt x="26058" y="8106"/>
                  </a:cubicBezTo>
                  <a:cubicBezTo>
                    <a:pt x="28957" y="9305"/>
                    <a:pt x="30832" y="11392"/>
                    <a:pt x="30907" y="11474"/>
                  </a:cubicBezTo>
                  <a:cubicBezTo>
                    <a:pt x="31952" y="16594"/>
                    <a:pt x="32335" y="22332"/>
                    <a:pt x="32055" y="26366"/>
                  </a:cubicBezTo>
                  <a:lnTo>
                    <a:pt x="32055" y="26368"/>
                  </a:lnTo>
                  <a:lnTo>
                    <a:pt x="32055" y="26369"/>
                  </a:lnTo>
                  <a:cubicBezTo>
                    <a:pt x="31870" y="30177"/>
                    <a:pt x="31027" y="34394"/>
                    <a:pt x="29618" y="38562"/>
                  </a:cubicBezTo>
                  <a:cubicBezTo>
                    <a:pt x="28426" y="42091"/>
                    <a:pt x="26813" y="45731"/>
                    <a:pt x="24823" y="49384"/>
                  </a:cubicBezTo>
                  <a:cubicBezTo>
                    <a:pt x="18571" y="40576"/>
                    <a:pt x="15021" y="32248"/>
                    <a:pt x="14270" y="24625"/>
                  </a:cubicBezTo>
                  <a:cubicBezTo>
                    <a:pt x="13825" y="18438"/>
                    <a:pt x="14090" y="13709"/>
                    <a:pt x="14638" y="10156"/>
                  </a:cubicBezTo>
                  <a:cubicBezTo>
                    <a:pt x="17290" y="7992"/>
                    <a:pt x="19814" y="7276"/>
                    <a:pt x="21993" y="7276"/>
                  </a:cubicBezTo>
                  <a:close/>
                  <a:moveTo>
                    <a:pt x="650" y="79922"/>
                  </a:moveTo>
                  <a:cubicBezTo>
                    <a:pt x="652" y="79927"/>
                    <a:pt x="650" y="79932"/>
                    <a:pt x="653" y="79937"/>
                  </a:cubicBezTo>
                  <a:cubicBezTo>
                    <a:pt x="657" y="79943"/>
                    <a:pt x="663" y="79944"/>
                    <a:pt x="666" y="79949"/>
                  </a:cubicBezTo>
                  <a:lnTo>
                    <a:pt x="592" y="79977"/>
                  </a:lnTo>
                  <a:cubicBezTo>
                    <a:pt x="610" y="79959"/>
                    <a:pt x="630" y="79942"/>
                    <a:pt x="650" y="79922"/>
                  </a:cubicBezTo>
                  <a:close/>
                  <a:moveTo>
                    <a:pt x="5508" y="85198"/>
                  </a:moveTo>
                  <a:cubicBezTo>
                    <a:pt x="5512" y="85201"/>
                    <a:pt x="5514" y="85207"/>
                    <a:pt x="5516" y="85211"/>
                  </a:cubicBezTo>
                  <a:cubicBezTo>
                    <a:pt x="5521" y="85212"/>
                    <a:pt x="5526" y="85212"/>
                    <a:pt x="5529" y="85212"/>
                  </a:cubicBezTo>
                  <a:cubicBezTo>
                    <a:pt x="5515" y="85225"/>
                    <a:pt x="5502" y="85239"/>
                    <a:pt x="5488" y="85251"/>
                  </a:cubicBezTo>
                  <a:lnTo>
                    <a:pt x="5508" y="85198"/>
                  </a:lnTo>
                  <a:close/>
                  <a:moveTo>
                    <a:pt x="70078" y="91145"/>
                  </a:moveTo>
                  <a:lnTo>
                    <a:pt x="70078" y="91145"/>
                  </a:lnTo>
                  <a:cubicBezTo>
                    <a:pt x="70107" y="91165"/>
                    <a:pt x="70140" y="91186"/>
                    <a:pt x="70167" y="91204"/>
                  </a:cubicBezTo>
                  <a:lnTo>
                    <a:pt x="70065" y="91179"/>
                  </a:lnTo>
                  <a:cubicBezTo>
                    <a:pt x="70069" y="91174"/>
                    <a:pt x="70075" y="91171"/>
                    <a:pt x="70076" y="91165"/>
                  </a:cubicBezTo>
                  <a:cubicBezTo>
                    <a:pt x="70079" y="91158"/>
                    <a:pt x="70076" y="91152"/>
                    <a:pt x="70078" y="91145"/>
                  </a:cubicBezTo>
                  <a:close/>
                  <a:moveTo>
                    <a:pt x="64897" y="96330"/>
                  </a:moveTo>
                  <a:lnTo>
                    <a:pt x="64931" y="96386"/>
                  </a:lnTo>
                  <a:cubicBezTo>
                    <a:pt x="64915" y="96373"/>
                    <a:pt x="64895" y="96362"/>
                    <a:pt x="64878" y="96350"/>
                  </a:cubicBezTo>
                  <a:cubicBezTo>
                    <a:pt x="64881" y="96349"/>
                    <a:pt x="64887" y="96349"/>
                    <a:pt x="64889" y="96345"/>
                  </a:cubicBezTo>
                  <a:cubicBezTo>
                    <a:pt x="64894" y="96342"/>
                    <a:pt x="64894" y="96336"/>
                    <a:pt x="64897" y="96330"/>
                  </a:cubicBezTo>
                  <a:close/>
                  <a:moveTo>
                    <a:pt x="21580" y="1"/>
                  </a:moveTo>
                  <a:cubicBezTo>
                    <a:pt x="20710" y="1"/>
                    <a:pt x="19846" y="88"/>
                    <a:pt x="19000" y="265"/>
                  </a:cubicBezTo>
                  <a:cubicBezTo>
                    <a:pt x="11958" y="1736"/>
                    <a:pt x="7314" y="8703"/>
                    <a:pt x="6577" y="18904"/>
                  </a:cubicBezTo>
                  <a:cubicBezTo>
                    <a:pt x="5914" y="28111"/>
                    <a:pt x="8790" y="38061"/>
                    <a:pt x="15128" y="48483"/>
                  </a:cubicBezTo>
                  <a:cubicBezTo>
                    <a:pt x="16709" y="51082"/>
                    <a:pt x="18533" y="53752"/>
                    <a:pt x="20552" y="56422"/>
                  </a:cubicBezTo>
                  <a:cubicBezTo>
                    <a:pt x="15393" y="64138"/>
                    <a:pt x="8493" y="72139"/>
                    <a:pt x="45" y="80199"/>
                  </a:cubicBezTo>
                  <a:cubicBezTo>
                    <a:pt x="8" y="80235"/>
                    <a:pt x="1" y="80293"/>
                    <a:pt x="29" y="80336"/>
                  </a:cubicBezTo>
                  <a:cubicBezTo>
                    <a:pt x="50" y="80369"/>
                    <a:pt x="85" y="80387"/>
                    <a:pt x="122" y="80387"/>
                  </a:cubicBezTo>
                  <a:cubicBezTo>
                    <a:pt x="135" y="80387"/>
                    <a:pt x="148" y="80385"/>
                    <a:pt x="160" y="80380"/>
                  </a:cubicBezTo>
                  <a:lnTo>
                    <a:pt x="7954" y="77381"/>
                  </a:lnTo>
                  <a:lnTo>
                    <a:pt x="7954" y="77381"/>
                  </a:lnTo>
                  <a:lnTo>
                    <a:pt x="5136" y="85610"/>
                  </a:lnTo>
                  <a:cubicBezTo>
                    <a:pt x="5120" y="85657"/>
                    <a:pt x="5138" y="85711"/>
                    <a:pt x="5180" y="85738"/>
                  </a:cubicBezTo>
                  <a:cubicBezTo>
                    <a:pt x="5199" y="85749"/>
                    <a:pt x="5219" y="85754"/>
                    <a:pt x="5240" y="85754"/>
                  </a:cubicBezTo>
                  <a:cubicBezTo>
                    <a:pt x="5267" y="85754"/>
                    <a:pt x="5294" y="85745"/>
                    <a:pt x="5316" y="85725"/>
                  </a:cubicBezTo>
                  <a:cubicBezTo>
                    <a:pt x="13456" y="77959"/>
                    <a:pt x="20269" y="70181"/>
                    <a:pt x="25567" y="62604"/>
                  </a:cubicBezTo>
                  <a:cubicBezTo>
                    <a:pt x="28664" y="66185"/>
                    <a:pt x="32159" y="69838"/>
                    <a:pt x="35956" y="73462"/>
                  </a:cubicBezTo>
                  <a:cubicBezTo>
                    <a:pt x="50912" y="87736"/>
                    <a:pt x="64639" y="96464"/>
                    <a:pt x="65216" y="96829"/>
                  </a:cubicBezTo>
                  <a:cubicBezTo>
                    <a:pt x="65234" y="96840"/>
                    <a:pt x="65255" y="96847"/>
                    <a:pt x="65275" y="96847"/>
                  </a:cubicBezTo>
                  <a:cubicBezTo>
                    <a:pt x="65304" y="96847"/>
                    <a:pt x="65329" y="96836"/>
                    <a:pt x="65351" y="96815"/>
                  </a:cubicBezTo>
                  <a:cubicBezTo>
                    <a:pt x="65386" y="96779"/>
                    <a:pt x="65394" y="96722"/>
                    <a:pt x="65367" y="96679"/>
                  </a:cubicBezTo>
                  <a:lnTo>
                    <a:pt x="60724" y="89109"/>
                  </a:lnTo>
                  <a:lnTo>
                    <a:pt x="60724" y="89109"/>
                  </a:lnTo>
                  <a:lnTo>
                    <a:pt x="70745" y="91574"/>
                  </a:lnTo>
                  <a:cubicBezTo>
                    <a:pt x="70754" y="91576"/>
                    <a:pt x="70763" y="91577"/>
                    <a:pt x="70771" y="91577"/>
                  </a:cubicBezTo>
                  <a:cubicBezTo>
                    <a:pt x="70814" y="91577"/>
                    <a:pt x="70856" y="91551"/>
                    <a:pt x="70872" y="91510"/>
                  </a:cubicBezTo>
                  <a:cubicBezTo>
                    <a:pt x="70895" y="91458"/>
                    <a:pt x="70876" y="91402"/>
                    <a:pt x="70831" y="91373"/>
                  </a:cubicBezTo>
                  <a:cubicBezTo>
                    <a:pt x="70590" y="91222"/>
                    <a:pt x="46622" y="75937"/>
                    <a:pt x="29882" y="55924"/>
                  </a:cubicBezTo>
                  <a:cubicBezTo>
                    <a:pt x="32860" y="50894"/>
                    <a:pt x="35205" y="45878"/>
                    <a:pt x="36851" y="41009"/>
                  </a:cubicBezTo>
                  <a:cubicBezTo>
                    <a:pt x="40816" y="29282"/>
                    <a:pt x="40652" y="18353"/>
                    <a:pt x="36387" y="10238"/>
                  </a:cubicBezTo>
                  <a:cubicBezTo>
                    <a:pt x="34514" y="6675"/>
                    <a:pt x="31922" y="3848"/>
                    <a:pt x="28890" y="2065"/>
                  </a:cubicBezTo>
                  <a:cubicBezTo>
                    <a:pt x="28288" y="1711"/>
                    <a:pt x="27673" y="1403"/>
                    <a:pt x="27048" y="1140"/>
                  </a:cubicBezTo>
                  <a:cubicBezTo>
                    <a:pt x="27045" y="1138"/>
                    <a:pt x="27041" y="1135"/>
                    <a:pt x="27038" y="1135"/>
                  </a:cubicBezTo>
                  <a:cubicBezTo>
                    <a:pt x="25260" y="386"/>
                    <a:pt x="23406" y="1"/>
                    <a:pt x="21580" y="1"/>
                  </a:cubicBezTo>
                  <a:close/>
                </a:path>
              </a:pathLst>
            </a:custGeom>
            <a:solidFill>
              <a:srgbClr val="1C000A">
                <a:alpha val="128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8"/>
            <p:cNvSpPr/>
            <p:nvPr/>
          </p:nvSpPr>
          <p:spPr>
            <a:xfrm>
              <a:off x="6288763" y="3223006"/>
              <a:ext cx="729110" cy="841157"/>
            </a:xfrm>
            <a:custGeom>
              <a:avLst/>
              <a:gdLst/>
              <a:ahLst/>
              <a:cxnLst/>
              <a:rect l="l" t="t" r="r" b="b"/>
              <a:pathLst>
                <a:path w="24825" h="28640" extrusionOk="0">
                  <a:moveTo>
                    <a:pt x="20056" y="0"/>
                  </a:moveTo>
                  <a:cubicBezTo>
                    <a:pt x="20054" y="0"/>
                    <a:pt x="20052" y="1"/>
                    <a:pt x="20051" y="1"/>
                  </a:cubicBezTo>
                  <a:cubicBezTo>
                    <a:pt x="20034" y="2"/>
                    <a:pt x="20016" y="15"/>
                    <a:pt x="20004" y="31"/>
                  </a:cubicBezTo>
                  <a:cubicBezTo>
                    <a:pt x="14945" y="7583"/>
                    <a:pt x="8226" y="15401"/>
                    <a:pt x="32" y="23272"/>
                  </a:cubicBezTo>
                  <a:cubicBezTo>
                    <a:pt x="8" y="23292"/>
                    <a:pt x="0" y="23326"/>
                    <a:pt x="20" y="23355"/>
                  </a:cubicBezTo>
                  <a:cubicBezTo>
                    <a:pt x="33" y="23375"/>
                    <a:pt x="53" y="23386"/>
                    <a:pt x="76" y="23386"/>
                  </a:cubicBezTo>
                  <a:cubicBezTo>
                    <a:pt x="81" y="23386"/>
                    <a:pt x="85" y="23386"/>
                    <a:pt x="90" y="23385"/>
                  </a:cubicBezTo>
                  <a:lnTo>
                    <a:pt x="104" y="23383"/>
                  </a:lnTo>
                  <a:lnTo>
                    <a:pt x="7478" y="20544"/>
                  </a:lnTo>
                  <a:lnTo>
                    <a:pt x="7484" y="20544"/>
                  </a:lnTo>
                  <a:cubicBezTo>
                    <a:pt x="7490" y="20543"/>
                    <a:pt x="7496" y="20542"/>
                    <a:pt x="7501" y="20542"/>
                  </a:cubicBezTo>
                  <a:cubicBezTo>
                    <a:pt x="7522" y="20542"/>
                    <a:pt x="7537" y="20551"/>
                    <a:pt x="7551" y="20562"/>
                  </a:cubicBezTo>
                  <a:cubicBezTo>
                    <a:pt x="7555" y="20564"/>
                    <a:pt x="7555" y="20566"/>
                    <a:pt x="7560" y="20568"/>
                  </a:cubicBezTo>
                  <a:cubicBezTo>
                    <a:pt x="7574" y="20586"/>
                    <a:pt x="7577" y="20609"/>
                    <a:pt x="7570" y="20635"/>
                  </a:cubicBezTo>
                  <a:lnTo>
                    <a:pt x="4857" y="28547"/>
                  </a:lnTo>
                  <a:cubicBezTo>
                    <a:pt x="4848" y="28579"/>
                    <a:pt x="4858" y="28611"/>
                    <a:pt x="4887" y="28630"/>
                  </a:cubicBezTo>
                  <a:cubicBezTo>
                    <a:pt x="4896" y="28636"/>
                    <a:pt x="4908" y="28639"/>
                    <a:pt x="4921" y="28639"/>
                  </a:cubicBezTo>
                  <a:cubicBezTo>
                    <a:pt x="4925" y="28639"/>
                    <a:pt x="4929" y="28639"/>
                    <a:pt x="4934" y="28638"/>
                  </a:cubicBezTo>
                  <a:cubicBezTo>
                    <a:pt x="4948" y="28635"/>
                    <a:pt x="4959" y="28631"/>
                    <a:pt x="4969" y="28623"/>
                  </a:cubicBezTo>
                  <a:cubicBezTo>
                    <a:pt x="12930" y="20985"/>
                    <a:pt x="19603" y="13339"/>
                    <a:pt x="24807" y="5892"/>
                  </a:cubicBezTo>
                  <a:cubicBezTo>
                    <a:pt x="24824" y="5864"/>
                    <a:pt x="24824" y="5831"/>
                    <a:pt x="24802" y="5807"/>
                  </a:cubicBezTo>
                  <a:cubicBezTo>
                    <a:pt x="24205" y="5125"/>
                    <a:pt x="23496" y="4267"/>
                    <a:pt x="22809" y="3426"/>
                  </a:cubicBezTo>
                  <a:cubicBezTo>
                    <a:pt x="21583" y="1912"/>
                    <a:pt x="20431" y="434"/>
                    <a:pt x="20116" y="28"/>
                  </a:cubicBezTo>
                  <a:cubicBezTo>
                    <a:pt x="20102" y="9"/>
                    <a:pt x="20082" y="2"/>
                    <a:pt x="20059" y="2"/>
                  </a:cubicBezTo>
                  <a:cubicBezTo>
                    <a:pt x="20059" y="1"/>
                    <a:pt x="20058" y="0"/>
                    <a:pt x="200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8"/>
            <p:cNvSpPr/>
            <p:nvPr/>
          </p:nvSpPr>
          <p:spPr>
            <a:xfrm>
              <a:off x="6449153" y="1587948"/>
              <a:ext cx="1879474" cy="2803337"/>
            </a:xfrm>
            <a:custGeom>
              <a:avLst/>
              <a:gdLst/>
              <a:ahLst/>
              <a:cxnLst/>
              <a:rect l="l" t="t" r="r" b="b"/>
              <a:pathLst>
                <a:path w="63993" h="95449" extrusionOk="0">
                  <a:moveTo>
                    <a:pt x="15262" y="45242"/>
                  </a:moveTo>
                  <a:cubicBezTo>
                    <a:pt x="15304" y="45303"/>
                    <a:pt x="15347" y="45365"/>
                    <a:pt x="15390" y="45426"/>
                  </a:cubicBezTo>
                  <a:lnTo>
                    <a:pt x="15390" y="45426"/>
                  </a:lnTo>
                  <a:cubicBezTo>
                    <a:pt x="15346" y="45365"/>
                    <a:pt x="15302" y="45304"/>
                    <a:pt x="15259" y="45242"/>
                  </a:cubicBezTo>
                  <a:close/>
                  <a:moveTo>
                    <a:pt x="11280" y="1"/>
                  </a:moveTo>
                  <a:cubicBezTo>
                    <a:pt x="11277" y="1"/>
                    <a:pt x="11273" y="1"/>
                    <a:pt x="11270" y="2"/>
                  </a:cubicBezTo>
                  <a:lnTo>
                    <a:pt x="11259" y="3"/>
                  </a:lnTo>
                  <a:cubicBezTo>
                    <a:pt x="10074" y="426"/>
                    <a:pt x="8973" y="1017"/>
                    <a:pt x="7963" y="1765"/>
                  </a:cubicBezTo>
                  <a:cubicBezTo>
                    <a:pt x="6753" y="2659"/>
                    <a:pt x="5670" y="3778"/>
                    <a:pt x="4736" y="5097"/>
                  </a:cubicBezTo>
                  <a:cubicBezTo>
                    <a:pt x="4735" y="5101"/>
                    <a:pt x="4729" y="5107"/>
                    <a:pt x="4728" y="5114"/>
                  </a:cubicBezTo>
                  <a:cubicBezTo>
                    <a:pt x="2458" y="8326"/>
                    <a:pt x="1041" y="12726"/>
                    <a:pt x="660" y="18004"/>
                  </a:cubicBezTo>
                  <a:cubicBezTo>
                    <a:pt x="1" y="27172"/>
                    <a:pt x="2868" y="37088"/>
                    <a:pt x="9187" y="47475"/>
                  </a:cubicBezTo>
                  <a:cubicBezTo>
                    <a:pt x="9216" y="47526"/>
                    <a:pt x="9248" y="47574"/>
                    <a:pt x="9279" y="47624"/>
                  </a:cubicBezTo>
                  <a:cubicBezTo>
                    <a:pt x="9282" y="47631"/>
                    <a:pt x="9286" y="47640"/>
                    <a:pt x="9293" y="47647"/>
                  </a:cubicBezTo>
                  <a:cubicBezTo>
                    <a:pt x="10154" y="49058"/>
                    <a:pt x="11088" y="50489"/>
                    <a:pt x="12089" y="51933"/>
                  </a:cubicBezTo>
                  <a:lnTo>
                    <a:pt x="12127" y="51989"/>
                  </a:lnTo>
                  <a:cubicBezTo>
                    <a:pt x="12653" y="52751"/>
                    <a:pt x="13200" y="53507"/>
                    <a:pt x="13759" y="54270"/>
                  </a:cubicBezTo>
                  <a:lnTo>
                    <a:pt x="13879" y="54438"/>
                  </a:lnTo>
                  <a:cubicBezTo>
                    <a:pt x="13882" y="54443"/>
                    <a:pt x="13886" y="54446"/>
                    <a:pt x="13886" y="54446"/>
                  </a:cubicBezTo>
                  <a:cubicBezTo>
                    <a:pt x="14137" y="54785"/>
                    <a:pt x="14390" y="55122"/>
                    <a:pt x="14647" y="55460"/>
                  </a:cubicBezTo>
                  <a:cubicBezTo>
                    <a:pt x="14668" y="55485"/>
                    <a:pt x="15992" y="57203"/>
                    <a:pt x="17426" y="58976"/>
                  </a:cubicBezTo>
                  <a:lnTo>
                    <a:pt x="17468" y="59026"/>
                  </a:lnTo>
                  <a:cubicBezTo>
                    <a:pt x="18174" y="59893"/>
                    <a:pt x="18900" y="60770"/>
                    <a:pt x="19513" y="61466"/>
                  </a:cubicBezTo>
                  <a:cubicBezTo>
                    <a:pt x="20097" y="62144"/>
                    <a:pt x="20695" y="62825"/>
                    <a:pt x="21307" y="63503"/>
                  </a:cubicBezTo>
                  <a:lnTo>
                    <a:pt x="21341" y="63541"/>
                  </a:lnTo>
                  <a:cubicBezTo>
                    <a:pt x="23985" y="66482"/>
                    <a:pt x="26886" y="69457"/>
                    <a:pt x="29983" y="72418"/>
                  </a:cubicBezTo>
                  <a:cubicBezTo>
                    <a:pt x="43600" y="85413"/>
                    <a:pt x="56299" y="93872"/>
                    <a:pt x="58709" y="95439"/>
                  </a:cubicBezTo>
                  <a:cubicBezTo>
                    <a:pt x="58717" y="95445"/>
                    <a:pt x="58730" y="95448"/>
                    <a:pt x="58742" y="95448"/>
                  </a:cubicBezTo>
                  <a:cubicBezTo>
                    <a:pt x="58746" y="95448"/>
                    <a:pt x="58751" y="95448"/>
                    <a:pt x="58755" y="95447"/>
                  </a:cubicBezTo>
                  <a:cubicBezTo>
                    <a:pt x="58769" y="95446"/>
                    <a:pt x="58782" y="95440"/>
                    <a:pt x="58794" y="95429"/>
                  </a:cubicBezTo>
                  <a:cubicBezTo>
                    <a:pt x="58816" y="95406"/>
                    <a:pt x="58821" y="95369"/>
                    <a:pt x="58803" y="95343"/>
                  </a:cubicBezTo>
                  <a:lnTo>
                    <a:pt x="54338" y="88059"/>
                  </a:lnTo>
                  <a:cubicBezTo>
                    <a:pt x="54323" y="88035"/>
                    <a:pt x="54324" y="88003"/>
                    <a:pt x="54340" y="87982"/>
                  </a:cubicBezTo>
                  <a:cubicBezTo>
                    <a:pt x="54353" y="87969"/>
                    <a:pt x="54367" y="87958"/>
                    <a:pt x="54387" y="87955"/>
                  </a:cubicBezTo>
                  <a:lnTo>
                    <a:pt x="63901" y="90289"/>
                  </a:lnTo>
                  <a:cubicBezTo>
                    <a:pt x="63906" y="90291"/>
                    <a:pt x="63912" y="90292"/>
                    <a:pt x="63917" y="90292"/>
                  </a:cubicBezTo>
                  <a:cubicBezTo>
                    <a:pt x="63921" y="90292"/>
                    <a:pt x="63924" y="90291"/>
                    <a:pt x="63927" y="90291"/>
                  </a:cubicBezTo>
                  <a:cubicBezTo>
                    <a:pt x="63951" y="90286"/>
                    <a:pt x="63971" y="90272"/>
                    <a:pt x="63978" y="90251"/>
                  </a:cubicBezTo>
                  <a:cubicBezTo>
                    <a:pt x="63992" y="90221"/>
                    <a:pt x="63981" y="90184"/>
                    <a:pt x="63953" y="90165"/>
                  </a:cubicBezTo>
                  <a:cubicBezTo>
                    <a:pt x="61823" y="88768"/>
                    <a:pt x="55057" y="84211"/>
                    <a:pt x="46913" y="77595"/>
                  </a:cubicBezTo>
                  <a:cubicBezTo>
                    <a:pt x="41668" y="73331"/>
                    <a:pt x="35850" y="68210"/>
                    <a:pt x="30339" y="62526"/>
                  </a:cubicBezTo>
                  <a:cubicBezTo>
                    <a:pt x="30319" y="62506"/>
                    <a:pt x="30301" y="62486"/>
                    <a:pt x="30285" y="62470"/>
                  </a:cubicBezTo>
                  <a:cubicBezTo>
                    <a:pt x="27978" y="60091"/>
                    <a:pt x="25729" y="57616"/>
                    <a:pt x="23597" y="55064"/>
                  </a:cubicBezTo>
                  <a:cubicBezTo>
                    <a:pt x="22926" y="54280"/>
                    <a:pt x="22145" y="53299"/>
                    <a:pt x="21407" y="52345"/>
                  </a:cubicBezTo>
                  <a:cubicBezTo>
                    <a:pt x="19974" y="50497"/>
                    <a:pt x="18701" y="48746"/>
                    <a:pt x="18684" y="48721"/>
                  </a:cubicBezTo>
                  <a:cubicBezTo>
                    <a:pt x="15886" y="44791"/>
                    <a:pt x="13621" y="40959"/>
                    <a:pt x="11901" y="37238"/>
                  </a:cubicBezTo>
                  <a:cubicBezTo>
                    <a:pt x="11899" y="37229"/>
                    <a:pt x="11897" y="37227"/>
                    <a:pt x="11892" y="37221"/>
                  </a:cubicBezTo>
                  <a:cubicBezTo>
                    <a:pt x="10195" y="33548"/>
                    <a:pt x="9024" y="29988"/>
                    <a:pt x="8396" y="26556"/>
                  </a:cubicBezTo>
                  <a:cubicBezTo>
                    <a:pt x="8220" y="25604"/>
                    <a:pt x="8089" y="24660"/>
                    <a:pt x="7997" y="23729"/>
                  </a:cubicBezTo>
                  <a:cubicBezTo>
                    <a:pt x="7956" y="23152"/>
                    <a:pt x="7920" y="22589"/>
                    <a:pt x="7892" y="22037"/>
                  </a:cubicBezTo>
                  <a:cubicBezTo>
                    <a:pt x="7892" y="22021"/>
                    <a:pt x="7891" y="22004"/>
                    <a:pt x="7891" y="21991"/>
                  </a:cubicBezTo>
                  <a:cubicBezTo>
                    <a:pt x="7882" y="21846"/>
                    <a:pt x="7873" y="21701"/>
                    <a:pt x="7866" y="21556"/>
                  </a:cubicBezTo>
                  <a:cubicBezTo>
                    <a:pt x="7859" y="21409"/>
                    <a:pt x="7854" y="21261"/>
                    <a:pt x="7846" y="21117"/>
                  </a:cubicBezTo>
                  <a:cubicBezTo>
                    <a:pt x="7826" y="20638"/>
                    <a:pt x="7807" y="20167"/>
                    <a:pt x="7797" y="19706"/>
                  </a:cubicBezTo>
                  <a:cubicBezTo>
                    <a:pt x="7792" y="19563"/>
                    <a:pt x="7788" y="19424"/>
                    <a:pt x="7785" y="19284"/>
                  </a:cubicBezTo>
                  <a:cubicBezTo>
                    <a:pt x="7781" y="19145"/>
                    <a:pt x="7781" y="19006"/>
                    <a:pt x="7778" y="18867"/>
                  </a:cubicBezTo>
                  <a:cubicBezTo>
                    <a:pt x="7778" y="18814"/>
                    <a:pt x="7777" y="18764"/>
                    <a:pt x="7777" y="18710"/>
                  </a:cubicBezTo>
                  <a:cubicBezTo>
                    <a:pt x="7597" y="6525"/>
                    <a:pt x="10387" y="1468"/>
                    <a:pt x="11337" y="108"/>
                  </a:cubicBezTo>
                  <a:cubicBezTo>
                    <a:pt x="11355" y="83"/>
                    <a:pt x="11353" y="53"/>
                    <a:pt x="11336" y="27"/>
                  </a:cubicBezTo>
                  <a:cubicBezTo>
                    <a:pt x="11323" y="11"/>
                    <a:pt x="11302" y="1"/>
                    <a:pt x="112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8"/>
            <p:cNvSpPr/>
            <p:nvPr/>
          </p:nvSpPr>
          <p:spPr>
            <a:xfrm>
              <a:off x="7002249" y="1606070"/>
              <a:ext cx="461285" cy="1592941"/>
            </a:xfrm>
            <a:custGeom>
              <a:avLst/>
              <a:gdLst/>
              <a:ahLst/>
              <a:cxnLst/>
              <a:rect l="l" t="t" r="r" b="b"/>
              <a:pathLst>
                <a:path w="15706" h="54237" extrusionOk="0">
                  <a:moveTo>
                    <a:pt x="2540" y="1"/>
                  </a:moveTo>
                  <a:cubicBezTo>
                    <a:pt x="2535" y="1"/>
                    <a:pt x="2530" y="2"/>
                    <a:pt x="2525" y="3"/>
                  </a:cubicBezTo>
                  <a:cubicBezTo>
                    <a:pt x="2509" y="4"/>
                    <a:pt x="2494" y="13"/>
                    <a:pt x="2481" y="25"/>
                  </a:cubicBezTo>
                  <a:cubicBezTo>
                    <a:pt x="2464" y="50"/>
                    <a:pt x="2464" y="84"/>
                    <a:pt x="2481" y="112"/>
                  </a:cubicBezTo>
                  <a:cubicBezTo>
                    <a:pt x="6470" y="5389"/>
                    <a:pt x="7726" y="18818"/>
                    <a:pt x="7307" y="24853"/>
                  </a:cubicBezTo>
                  <a:cubicBezTo>
                    <a:pt x="7307" y="24872"/>
                    <a:pt x="7299" y="24885"/>
                    <a:pt x="7292" y="24893"/>
                  </a:cubicBezTo>
                  <a:cubicBezTo>
                    <a:pt x="7266" y="24918"/>
                    <a:pt x="7267" y="24953"/>
                    <a:pt x="7286" y="24979"/>
                  </a:cubicBezTo>
                  <a:cubicBezTo>
                    <a:pt x="7296" y="24993"/>
                    <a:pt x="7302" y="25010"/>
                    <a:pt x="7302" y="25024"/>
                  </a:cubicBezTo>
                  <a:cubicBezTo>
                    <a:pt x="7118" y="28787"/>
                    <a:pt x="6296" y="32850"/>
                    <a:pt x="4861" y="37094"/>
                  </a:cubicBezTo>
                  <a:cubicBezTo>
                    <a:pt x="3657" y="40651"/>
                    <a:pt x="2027" y="44330"/>
                    <a:pt x="11" y="48024"/>
                  </a:cubicBezTo>
                  <a:cubicBezTo>
                    <a:pt x="10" y="48027"/>
                    <a:pt x="7" y="48031"/>
                    <a:pt x="9" y="48035"/>
                  </a:cubicBezTo>
                  <a:cubicBezTo>
                    <a:pt x="0" y="48054"/>
                    <a:pt x="2" y="48075"/>
                    <a:pt x="14" y="48092"/>
                  </a:cubicBezTo>
                  <a:cubicBezTo>
                    <a:pt x="131" y="48253"/>
                    <a:pt x="620" y="48917"/>
                    <a:pt x="1279" y="49798"/>
                  </a:cubicBezTo>
                  <a:cubicBezTo>
                    <a:pt x="1326" y="49858"/>
                    <a:pt x="1369" y="49918"/>
                    <a:pt x="1413" y="49978"/>
                  </a:cubicBezTo>
                  <a:cubicBezTo>
                    <a:pt x="1427" y="49998"/>
                    <a:pt x="1446" y="50020"/>
                    <a:pt x="1463" y="50042"/>
                  </a:cubicBezTo>
                  <a:cubicBezTo>
                    <a:pt x="1826" y="50526"/>
                    <a:pt x="2236" y="51060"/>
                    <a:pt x="2659" y="51607"/>
                  </a:cubicBezTo>
                  <a:cubicBezTo>
                    <a:pt x="3361" y="52511"/>
                    <a:pt x="4102" y="53443"/>
                    <a:pt x="4750" y="54212"/>
                  </a:cubicBezTo>
                  <a:cubicBezTo>
                    <a:pt x="4762" y="54226"/>
                    <a:pt x="4779" y="54237"/>
                    <a:pt x="4797" y="54237"/>
                  </a:cubicBezTo>
                  <a:cubicBezTo>
                    <a:pt x="4800" y="54237"/>
                    <a:pt x="4803" y="54236"/>
                    <a:pt x="4807" y="54236"/>
                  </a:cubicBezTo>
                  <a:lnTo>
                    <a:pt x="4811" y="54236"/>
                  </a:lnTo>
                  <a:cubicBezTo>
                    <a:pt x="4831" y="54233"/>
                    <a:pt x="4849" y="54222"/>
                    <a:pt x="4859" y="54205"/>
                  </a:cubicBezTo>
                  <a:cubicBezTo>
                    <a:pt x="7806" y="49217"/>
                    <a:pt x="10127" y="44243"/>
                    <a:pt x="11756" y="39425"/>
                  </a:cubicBezTo>
                  <a:cubicBezTo>
                    <a:pt x="15705" y="27746"/>
                    <a:pt x="15544" y="16866"/>
                    <a:pt x="11303" y="8794"/>
                  </a:cubicBezTo>
                  <a:cubicBezTo>
                    <a:pt x="10383" y="7042"/>
                    <a:pt x="9288" y="5473"/>
                    <a:pt x="8051" y="4121"/>
                  </a:cubicBezTo>
                  <a:cubicBezTo>
                    <a:pt x="6793" y="2741"/>
                    <a:pt x="5388" y="1586"/>
                    <a:pt x="3874" y="693"/>
                  </a:cubicBezTo>
                  <a:cubicBezTo>
                    <a:pt x="3464" y="451"/>
                    <a:pt x="3024" y="221"/>
                    <a:pt x="2565" y="7"/>
                  </a:cubicBezTo>
                  <a:cubicBezTo>
                    <a:pt x="2557" y="3"/>
                    <a:pt x="2549" y="1"/>
                    <a:pt x="25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8"/>
            <p:cNvSpPr/>
            <p:nvPr/>
          </p:nvSpPr>
          <p:spPr>
            <a:xfrm>
              <a:off x="6700502" y="1566361"/>
              <a:ext cx="475794" cy="319428"/>
            </a:xfrm>
            <a:custGeom>
              <a:avLst/>
              <a:gdLst/>
              <a:ahLst/>
              <a:cxnLst/>
              <a:rect l="l" t="t" r="r" b="b"/>
              <a:pathLst>
                <a:path w="16200" h="10876" extrusionOk="0">
                  <a:moveTo>
                    <a:pt x="6926" y="0"/>
                  </a:moveTo>
                  <a:cubicBezTo>
                    <a:pt x="6268" y="0"/>
                    <a:pt x="5615" y="51"/>
                    <a:pt x="4972" y="153"/>
                  </a:cubicBezTo>
                  <a:cubicBezTo>
                    <a:pt x="4773" y="184"/>
                    <a:pt x="4579" y="220"/>
                    <a:pt x="4385" y="262"/>
                  </a:cubicBezTo>
                  <a:cubicBezTo>
                    <a:pt x="4002" y="344"/>
                    <a:pt x="3611" y="445"/>
                    <a:pt x="3222" y="564"/>
                  </a:cubicBezTo>
                  <a:cubicBezTo>
                    <a:pt x="3206" y="569"/>
                    <a:pt x="3189" y="574"/>
                    <a:pt x="3172" y="580"/>
                  </a:cubicBezTo>
                  <a:cubicBezTo>
                    <a:pt x="3158" y="581"/>
                    <a:pt x="3149" y="588"/>
                    <a:pt x="3141" y="601"/>
                  </a:cubicBezTo>
                  <a:cubicBezTo>
                    <a:pt x="3021" y="745"/>
                    <a:pt x="2369" y="1585"/>
                    <a:pt x="1641" y="3401"/>
                  </a:cubicBezTo>
                  <a:cubicBezTo>
                    <a:pt x="1640" y="3405"/>
                    <a:pt x="1640" y="3407"/>
                    <a:pt x="1638" y="3410"/>
                  </a:cubicBezTo>
                  <a:cubicBezTo>
                    <a:pt x="1070" y="4831"/>
                    <a:pt x="458" y="6845"/>
                    <a:pt x="9" y="9583"/>
                  </a:cubicBezTo>
                  <a:cubicBezTo>
                    <a:pt x="0" y="9610"/>
                    <a:pt x="12" y="9639"/>
                    <a:pt x="38" y="9654"/>
                  </a:cubicBezTo>
                  <a:cubicBezTo>
                    <a:pt x="48" y="9661"/>
                    <a:pt x="59" y="9663"/>
                    <a:pt x="68" y="9663"/>
                  </a:cubicBezTo>
                  <a:cubicBezTo>
                    <a:pt x="74" y="9663"/>
                    <a:pt x="79" y="9663"/>
                    <a:pt x="83" y="9662"/>
                  </a:cubicBezTo>
                  <a:cubicBezTo>
                    <a:pt x="99" y="9660"/>
                    <a:pt x="109" y="9654"/>
                    <a:pt x="117" y="9647"/>
                  </a:cubicBezTo>
                  <a:cubicBezTo>
                    <a:pt x="1923" y="8227"/>
                    <a:pt x="3813" y="7353"/>
                    <a:pt x="5733" y="7051"/>
                  </a:cubicBezTo>
                  <a:cubicBezTo>
                    <a:pt x="6265" y="6967"/>
                    <a:pt x="6785" y="6928"/>
                    <a:pt x="7292" y="6928"/>
                  </a:cubicBezTo>
                  <a:cubicBezTo>
                    <a:pt x="11717" y="6928"/>
                    <a:pt x="15074" y="9870"/>
                    <a:pt x="16077" y="10856"/>
                  </a:cubicBezTo>
                  <a:cubicBezTo>
                    <a:pt x="16091" y="10869"/>
                    <a:pt x="16108" y="10875"/>
                    <a:pt x="16126" y="10875"/>
                  </a:cubicBezTo>
                  <a:cubicBezTo>
                    <a:pt x="16130" y="10875"/>
                    <a:pt x="16133" y="10875"/>
                    <a:pt x="16136" y="10875"/>
                  </a:cubicBezTo>
                  <a:cubicBezTo>
                    <a:pt x="16144" y="10872"/>
                    <a:pt x="16151" y="10869"/>
                    <a:pt x="16159" y="10865"/>
                  </a:cubicBezTo>
                  <a:cubicBezTo>
                    <a:pt x="16186" y="10854"/>
                    <a:pt x="16200" y="10819"/>
                    <a:pt x="16191" y="10791"/>
                  </a:cubicBezTo>
                  <a:cubicBezTo>
                    <a:pt x="15522" y="7665"/>
                    <a:pt x="14302" y="3448"/>
                    <a:pt x="12312" y="1128"/>
                  </a:cubicBezTo>
                  <a:cubicBezTo>
                    <a:pt x="12305" y="1121"/>
                    <a:pt x="12298" y="1114"/>
                    <a:pt x="12286" y="1110"/>
                  </a:cubicBezTo>
                  <a:cubicBezTo>
                    <a:pt x="10537" y="375"/>
                    <a:pt x="8715" y="0"/>
                    <a:pt x="6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8"/>
            <p:cNvSpPr/>
            <p:nvPr/>
          </p:nvSpPr>
          <p:spPr>
            <a:xfrm>
              <a:off x="6270114" y="1561075"/>
              <a:ext cx="2082157" cy="2844396"/>
            </a:xfrm>
            <a:custGeom>
              <a:avLst/>
              <a:gdLst/>
              <a:ahLst/>
              <a:cxnLst/>
              <a:rect l="l" t="t" r="r" b="b"/>
              <a:pathLst>
                <a:path w="70894" h="96847" extrusionOk="0">
                  <a:moveTo>
                    <a:pt x="14163" y="24529"/>
                  </a:moveTo>
                  <a:cubicBezTo>
                    <a:pt x="14159" y="24529"/>
                    <a:pt x="14156" y="24530"/>
                    <a:pt x="14152" y="24530"/>
                  </a:cubicBezTo>
                  <a:cubicBezTo>
                    <a:pt x="14092" y="24536"/>
                    <a:pt x="14049" y="24588"/>
                    <a:pt x="14055" y="24649"/>
                  </a:cubicBezTo>
                  <a:cubicBezTo>
                    <a:pt x="14813" y="32353"/>
                    <a:pt x="18410" y="40765"/>
                    <a:pt x="24747" y="49658"/>
                  </a:cubicBezTo>
                  <a:cubicBezTo>
                    <a:pt x="24767" y="49687"/>
                    <a:pt x="24801" y="49705"/>
                    <a:pt x="24837" y="49705"/>
                  </a:cubicBezTo>
                  <a:lnTo>
                    <a:pt x="24844" y="49705"/>
                  </a:lnTo>
                  <a:cubicBezTo>
                    <a:pt x="24881" y="49703"/>
                    <a:pt x="24915" y="49681"/>
                    <a:pt x="24932" y="49648"/>
                  </a:cubicBezTo>
                  <a:cubicBezTo>
                    <a:pt x="26966" y="45932"/>
                    <a:pt x="28612" y="42225"/>
                    <a:pt x="29827" y="38636"/>
                  </a:cubicBezTo>
                  <a:cubicBezTo>
                    <a:pt x="31244" y="34447"/>
                    <a:pt x="32089" y="30211"/>
                    <a:pt x="32277" y="26381"/>
                  </a:cubicBezTo>
                  <a:cubicBezTo>
                    <a:pt x="32278" y="26321"/>
                    <a:pt x="32231" y="26269"/>
                    <a:pt x="32171" y="26266"/>
                  </a:cubicBezTo>
                  <a:cubicBezTo>
                    <a:pt x="32170" y="26266"/>
                    <a:pt x="32169" y="26266"/>
                    <a:pt x="32168" y="26266"/>
                  </a:cubicBezTo>
                  <a:cubicBezTo>
                    <a:pt x="32108" y="26266"/>
                    <a:pt x="32059" y="26311"/>
                    <a:pt x="32056" y="26371"/>
                  </a:cubicBezTo>
                  <a:cubicBezTo>
                    <a:pt x="31871" y="30178"/>
                    <a:pt x="31028" y="34396"/>
                    <a:pt x="29618" y="38565"/>
                  </a:cubicBezTo>
                  <a:cubicBezTo>
                    <a:pt x="28426" y="42094"/>
                    <a:pt x="26811" y="45734"/>
                    <a:pt x="24823" y="49388"/>
                  </a:cubicBezTo>
                  <a:cubicBezTo>
                    <a:pt x="18572" y="40580"/>
                    <a:pt x="15022" y="32250"/>
                    <a:pt x="14271" y="24628"/>
                  </a:cubicBezTo>
                  <a:cubicBezTo>
                    <a:pt x="14266" y="24571"/>
                    <a:pt x="14220" y="24529"/>
                    <a:pt x="14163" y="24529"/>
                  </a:cubicBezTo>
                  <a:close/>
                  <a:moveTo>
                    <a:pt x="21580" y="223"/>
                  </a:moveTo>
                  <a:cubicBezTo>
                    <a:pt x="24013" y="223"/>
                    <a:pt x="26499" y="917"/>
                    <a:pt x="28778" y="2257"/>
                  </a:cubicBezTo>
                  <a:cubicBezTo>
                    <a:pt x="31775" y="4020"/>
                    <a:pt x="34339" y="6815"/>
                    <a:pt x="36191" y="10343"/>
                  </a:cubicBezTo>
                  <a:cubicBezTo>
                    <a:pt x="40428" y="18405"/>
                    <a:pt x="40589" y="29271"/>
                    <a:pt x="36643" y="40941"/>
                  </a:cubicBezTo>
                  <a:cubicBezTo>
                    <a:pt x="34994" y="45816"/>
                    <a:pt x="32643" y="50842"/>
                    <a:pt x="29653" y="55880"/>
                  </a:cubicBezTo>
                  <a:cubicBezTo>
                    <a:pt x="29631" y="55922"/>
                    <a:pt x="29635" y="55972"/>
                    <a:pt x="29665" y="56007"/>
                  </a:cubicBezTo>
                  <a:cubicBezTo>
                    <a:pt x="45020" y="74387"/>
                    <a:pt x="66478" y="88793"/>
                    <a:pt x="70167" y="91206"/>
                  </a:cubicBezTo>
                  <a:lnTo>
                    <a:pt x="60520" y="88833"/>
                  </a:lnTo>
                  <a:cubicBezTo>
                    <a:pt x="60510" y="88831"/>
                    <a:pt x="60501" y="88829"/>
                    <a:pt x="60492" y="88829"/>
                  </a:cubicBezTo>
                  <a:cubicBezTo>
                    <a:pt x="60459" y="88829"/>
                    <a:pt x="60427" y="88845"/>
                    <a:pt x="60406" y="88873"/>
                  </a:cubicBezTo>
                  <a:cubicBezTo>
                    <a:pt x="60379" y="88911"/>
                    <a:pt x="60377" y="88958"/>
                    <a:pt x="60400" y="88997"/>
                  </a:cubicBezTo>
                  <a:lnTo>
                    <a:pt x="64933" y="96385"/>
                  </a:lnTo>
                  <a:cubicBezTo>
                    <a:pt x="62494" y="94809"/>
                    <a:pt x="49822" y="86391"/>
                    <a:pt x="36109" y="73303"/>
                  </a:cubicBezTo>
                  <a:cubicBezTo>
                    <a:pt x="32278" y="69647"/>
                    <a:pt x="28756" y="65963"/>
                    <a:pt x="25642" y="62354"/>
                  </a:cubicBezTo>
                  <a:cubicBezTo>
                    <a:pt x="25620" y="62332"/>
                    <a:pt x="25590" y="62317"/>
                    <a:pt x="25558" y="62317"/>
                  </a:cubicBezTo>
                  <a:cubicBezTo>
                    <a:pt x="25556" y="62317"/>
                    <a:pt x="25555" y="62317"/>
                    <a:pt x="25550" y="62315"/>
                  </a:cubicBezTo>
                  <a:cubicBezTo>
                    <a:pt x="25516" y="62317"/>
                    <a:pt x="25486" y="62333"/>
                    <a:pt x="25466" y="62362"/>
                  </a:cubicBezTo>
                  <a:cubicBezTo>
                    <a:pt x="20237" y="69861"/>
                    <a:pt x="13517" y="77561"/>
                    <a:pt x="5487" y="85253"/>
                  </a:cubicBezTo>
                  <a:lnTo>
                    <a:pt x="8236" y="77229"/>
                  </a:lnTo>
                  <a:cubicBezTo>
                    <a:pt x="8249" y="77191"/>
                    <a:pt x="8239" y="77145"/>
                    <a:pt x="8207" y="77115"/>
                  </a:cubicBezTo>
                  <a:cubicBezTo>
                    <a:pt x="8187" y="77096"/>
                    <a:pt x="8159" y="77086"/>
                    <a:pt x="8131" y="77086"/>
                  </a:cubicBezTo>
                  <a:cubicBezTo>
                    <a:pt x="8118" y="77086"/>
                    <a:pt x="8105" y="77088"/>
                    <a:pt x="8092" y="77093"/>
                  </a:cubicBezTo>
                  <a:lnTo>
                    <a:pt x="588" y="79979"/>
                  </a:lnTo>
                  <a:cubicBezTo>
                    <a:pt x="8894" y="72014"/>
                    <a:pt x="15684" y="64108"/>
                    <a:pt x="20775" y="56479"/>
                  </a:cubicBezTo>
                  <a:cubicBezTo>
                    <a:pt x="20802" y="56441"/>
                    <a:pt x="20801" y="56389"/>
                    <a:pt x="20773" y="56352"/>
                  </a:cubicBezTo>
                  <a:cubicBezTo>
                    <a:pt x="18742" y="53669"/>
                    <a:pt x="16905" y="50983"/>
                    <a:pt x="15314" y="48370"/>
                  </a:cubicBezTo>
                  <a:cubicBezTo>
                    <a:pt x="9001" y="37988"/>
                    <a:pt x="6134" y="28082"/>
                    <a:pt x="6796" y="18920"/>
                  </a:cubicBezTo>
                  <a:cubicBezTo>
                    <a:pt x="7524" y="8823"/>
                    <a:pt x="12102" y="1931"/>
                    <a:pt x="19044" y="482"/>
                  </a:cubicBezTo>
                  <a:cubicBezTo>
                    <a:pt x="19875" y="308"/>
                    <a:pt x="20724" y="223"/>
                    <a:pt x="21580" y="223"/>
                  </a:cubicBezTo>
                  <a:close/>
                  <a:moveTo>
                    <a:pt x="21581" y="1"/>
                  </a:moveTo>
                  <a:cubicBezTo>
                    <a:pt x="20711" y="1"/>
                    <a:pt x="19847" y="88"/>
                    <a:pt x="19001" y="264"/>
                  </a:cubicBezTo>
                  <a:cubicBezTo>
                    <a:pt x="11959" y="1737"/>
                    <a:pt x="7315" y="8702"/>
                    <a:pt x="6580" y="18903"/>
                  </a:cubicBezTo>
                  <a:cubicBezTo>
                    <a:pt x="5913" y="28110"/>
                    <a:pt x="8790" y="38060"/>
                    <a:pt x="15130" y="48482"/>
                  </a:cubicBezTo>
                  <a:cubicBezTo>
                    <a:pt x="16711" y="51081"/>
                    <a:pt x="18535" y="53753"/>
                    <a:pt x="20553" y="56422"/>
                  </a:cubicBezTo>
                  <a:cubicBezTo>
                    <a:pt x="15396" y="64139"/>
                    <a:pt x="8497" y="72138"/>
                    <a:pt x="46" y="80199"/>
                  </a:cubicBezTo>
                  <a:cubicBezTo>
                    <a:pt x="7" y="80234"/>
                    <a:pt x="0" y="80291"/>
                    <a:pt x="29" y="80335"/>
                  </a:cubicBezTo>
                  <a:cubicBezTo>
                    <a:pt x="50" y="80369"/>
                    <a:pt x="86" y="80387"/>
                    <a:pt x="123" y="80387"/>
                  </a:cubicBezTo>
                  <a:cubicBezTo>
                    <a:pt x="135" y="80387"/>
                    <a:pt x="148" y="80385"/>
                    <a:pt x="160" y="80381"/>
                  </a:cubicBezTo>
                  <a:lnTo>
                    <a:pt x="7954" y="77380"/>
                  </a:lnTo>
                  <a:lnTo>
                    <a:pt x="5136" y="85609"/>
                  </a:lnTo>
                  <a:cubicBezTo>
                    <a:pt x="5120" y="85657"/>
                    <a:pt x="5137" y="85710"/>
                    <a:pt x="5180" y="85737"/>
                  </a:cubicBezTo>
                  <a:cubicBezTo>
                    <a:pt x="5198" y="85749"/>
                    <a:pt x="5219" y="85755"/>
                    <a:pt x="5240" y="85755"/>
                  </a:cubicBezTo>
                  <a:cubicBezTo>
                    <a:pt x="5267" y="85755"/>
                    <a:pt x="5294" y="85744"/>
                    <a:pt x="5315" y="85724"/>
                  </a:cubicBezTo>
                  <a:cubicBezTo>
                    <a:pt x="13455" y="77960"/>
                    <a:pt x="20268" y="70180"/>
                    <a:pt x="25569" y="62604"/>
                  </a:cubicBezTo>
                  <a:cubicBezTo>
                    <a:pt x="28664" y="66184"/>
                    <a:pt x="32158" y="69837"/>
                    <a:pt x="35958" y="73461"/>
                  </a:cubicBezTo>
                  <a:cubicBezTo>
                    <a:pt x="50914" y="87736"/>
                    <a:pt x="64641" y="96463"/>
                    <a:pt x="65218" y="96829"/>
                  </a:cubicBezTo>
                  <a:cubicBezTo>
                    <a:pt x="65235" y="96841"/>
                    <a:pt x="65256" y="96847"/>
                    <a:pt x="65276" y="96847"/>
                  </a:cubicBezTo>
                  <a:cubicBezTo>
                    <a:pt x="65305" y="96847"/>
                    <a:pt x="65332" y="96837"/>
                    <a:pt x="65353" y="96812"/>
                  </a:cubicBezTo>
                  <a:cubicBezTo>
                    <a:pt x="65389" y="96777"/>
                    <a:pt x="65396" y="96720"/>
                    <a:pt x="65369" y="96677"/>
                  </a:cubicBezTo>
                  <a:lnTo>
                    <a:pt x="60726" y="89106"/>
                  </a:lnTo>
                  <a:lnTo>
                    <a:pt x="60726" y="89106"/>
                  </a:lnTo>
                  <a:lnTo>
                    <a:pt x="70746" y="91572"/>
                  </a:lnTo>
                  <a:cubicBezTo>
                    <a:pt x="70755" y="91574"/>
                    <a:pt x="70764" y="91575"/>
                    <a:pt x="70773" y="91575"/>
                  </a:cubicBezTo>
                  <a:cubicBezTo>
                    <a:pt x="70816" y="91575"/>
                    <a:pt x="70855" y="91549"/>
                    <a:pt x="70873" y="91508"/>
                  </a:cubicBezTo>
                  <a:cubicBezTo>
                    <a:pt x="70893" y="91458"/>
                    <a:pt x="70877" y="91401"/>
                    <a:pt x="70830" y="91372"/>
                  </a:cubicBezTo>
                  <a:cubicBezTo>
                    <a:pt x="70590" y="91220"/>
                    <a:pt x="46623" y="75938"/>
                    <a:pt x="29881" y="55923"/>
                  </a:cubicBezTo>
                  <a:cubicBezTo>
                    <a:pt x="32860" y="50895"/>
                    <a:pt x="35205" y="45877"/>
                    <a:pt x="36851" y="41008"/>
                  </a:cubicBezTo>
                  <a:cubicBezTo>
                    <a:pt x="40816" y="29281"/>
                    <a:pt x="40652" y="18353"/>
                    <a:pt x="36387" y="10239"/>
                  </a:cubicBezTo>
                  <a:cubicBezTo>
                    <a:pt x="34514" y="6676"/>
                    <a:pt x="31922" y="3850"/>
                    <a:pt x="28890" y="2066"/>
                  </a:cubicBezTo>
                  <a:cubicBezTo>
                    <a:pt x="26577" y="705"/>
                    <a:pt x="24053" y="1"/>
                    <a:pt x="21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8"/>
            <p:cNvSpPr/>
            <p:nvPr/>
          </p:nvSpPr>
          <p:spPr>
            <a:xfrm>
              <a:off x="6995846" y="3014391"/>
              <a:ext cx="151608" cy="192755"/>
            </a:xfrm>
            <a:custGeom>
              <a:avLst/>
              <a:gdLst/>
              <a:ahLst/>
              <a:cxnLst/>
              <a:rect l="l" t="t" r="r" b="b"/>
              <a:pathLst>
                <a:path w="5162" h="6563" extrusionOk="0">
                  <a:moveTo>
                    <a:pt x="125" y="1"/>
                  </a:moveTo>
                  <a:cubicBezTo>
                    <a:pt x="103" y="1"/>
                    <a:pt x="81" y="8"/>
                    <a:pt x="61" y="22"/>
                  </a:cubicBezTo>
                  <a:cubicBezTo>
                    <a:pt x="12" y="57"/>
                    <a:pt x="0" y="126"/>
                    <a:pt x="36" y="175"/>
                  </a:cubicBezTo>
                  <a:cubicBezTo>
                    <a:pt x="64" y="215"/>
                    <a:pt x="2974" y="4211"/>
                    <a:pt x="4955" y="6524"/>
                  </a:cubicBezTo>
                  <a:cubicBezTo>
                    <a:pt x="4976" y="6550"/>
                    <a:pt x="5007" y="6563"/>
                    <a:pt x="5039" y="6563"/>
                  </a:cubicBezTo>
                  <a:cubicBezTo>
                    <a:pt x="5064" y="6563"/>
                    <a:pt x="5090" y="6554"/>
                    <a:pt x="5110" y="6536"/>
                  </a:cubicBezTo>
                  <a:cubicBezTo>
                    <a:pt x="5156" y="6497"/>
                    <a:pt x="5161" y="6427"/>
                    <a:pt x="5121" y="6380"/>
                  </a:cubicBezTo>
                  <a:cubicBezTo>
                    <a:pt x="3146" y="4076"/>
                    <a:pt x="242" y="86"/>
                    <a:pt x="214" y="47"/>
                  </a:cubicBezTo>
                  <a:cubicBezTo>
                    <a:pt x="192" y="17"/>
                    <a:pt x="159"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8"/>
            <p:cNvSpPr/>
            <p:nvPr/>
          </p:nvSpPr>
          <p:spPr>
            <a:xfrm>
              <a:off x="6874078" y="3214841"/>
              <a:ext cx="150228" cy="182946"/>
            </a:xfrm>
            <a:custGeom>
              <a:avLst/>
              <a:gdLst/>
              <a:ahLst/>
              <a:cxnLst/>
              <a:rect l="l" t="t" r="r" b="b"/>
              <a:pathLst>
                <a:path w="5115" h="6229" extrusionOk="0">
                  <a:moveTo>
                    <a:pt x="124" y="1"/>
                  </a:moveTo>
                  <a:cubicBezTo>
                    <a:pt x="101" y="1"/>
                    <a:pt x="77" y="8"/>
                    <a:pt x="58" y="24"/>
                  </a:cubicBezTo>
                  <a:cubicBezTo>
                    <a:pt x="9" y="59"/>
                    <a:pt x="1" y="129"/>
                    <a:pt x="38" y="178"/>
                  </a:cubicBezTo>
                  <a:cubicBezTo>
                    <a:pt x="68" y="216"/>
                    <a:pt x="3040" y="4067"/>
                    <a:pt x="4912" y="6190"/>
                  </a:cubicBezTo>
                  <a:cubicBezTo>
                    <a:pt x="4934" y="6216"/>
                    <a:pt x="4964" y="6229"/>
                    <a:pt x="4994" y="6229"/>
                  </a:cubicBezTo>
                  <a:cubicBezTo>
                    <a:pt x="5021" y="6229"/>
                    <a:pt x="5045" y="6219"/>
                    <a:pt x="5066" y="6202"/>
                  </a:cubicBezTo>
                  <a:cubicBezTo>
                    <a:pt x="5112" y="6160"/>
                    <a:pt x="5115" y="6093"/>
                    <a:pt x="5076" y="6046"/>
                  </a:cubicBezTo>
                  <a:cubicBezTo>
                    <a:pt x="3208" y="3927"/>
                    <a:pt x="240" y="82"/>
                    <a:pt x="210" y="44"/>
                  </a:cubicBezTo>
                  <a:cubicBezTo>
                    <a:pt x="189" y="16"/>
                    <a:pt x="157"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8"/>
            <p:cNvSpPr/>
            <p:nvPr/>
          </p:nvSpPr>
          <p:spPr>
            <a:xfrm>
              <a:off x="7059462" y="1594175"/>
              <a:ext cx="166205" cy="744823"/>
            </a:xfrm>
            <a:custGeom>
              <a:avLst/>
              <a:gdLst/>
              <a:ahLst/>
              <a:cxnLst/>
              <a:rect l="l" t="t" r="r" b="b"/>
              <a:pathLst>
                <a:path w="5659" h="25360" extrusionOk="0">
                  <a:moveTo>
                    <a:pt x="123" y="1"/>
                  </a:moveTo>
                  <a:cubicBezTo>
                    <a:pt x="98" y="1"/>
                    <a:pt x="72" y="10"/>
                    <a:pt x="50" y="27"/>
                  </a:cubicBezTo>
                  <a:cubicBezTo>
                    <a:pt x="6" y="67"/>
                    <a:pt x="0" y="137"/>
                    <a:pt x="40" y="183"/>
                  </a:cubicBezTo>
                  <a:cubicBezTo>
                    <a:pt x="1843" y="2268"/>
                    <a:pt x="3360" y="6420"/>
                    <a:pt x="4311" y="11877"/>
                  </a:cubicBezTo>
                  <a:cubicBezTo>
                    <a:pt x="5103" y="16430"/>
                    <a:pt x="5436" y="21550"/>
                    <a:pt x="5181" y="25241"/>
                  </a:cubicBezTo>
                  <a:cubicBezTo>
                    <a:pt x="5176" y="25303"/>
                    <a:pt x="5221" y="25355"/>
                    <a:pt x="5282" y="25360"/>
                  </a:cubicBezTo>
                  <a:lnTo>
                    <a:pt x="5289" y="25360"/>
                  </a:lnTo>
                  <a:cubicBezTo>
                    <a:pt x="5346" y="25360"/>
                    <a:pt x="5395" y="25315"/>
                    <a:pt x="5402" y="25256"/>
                  </a:cubicBezTo>
                  <a:cubicBezTo>
                    <a:pt x="5658" y="21547"/>
                    <a:pt x="5324" y="16406"/>
                    <a:pt x="4528" y="11839"/>
                  </a:cubicBezTo>
                  <a:cubicBezTo>
                    <a:pt x="3850" y="7951"/>
                    <a:pt x="2551" y="2747"/>
                    <a:pt x="205" y="39"/>
                  </a:cubicBezTo>
                  <a:cubicBezTo>
                    <a:pt x="184" y="13"/>
                    <a:pt x="154"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8"/>
            <p:cNvSpPr/>
            <p:nvPr/>
          </p:nvSpPr>
          <p:spPr>
            <a:xfrm>
              <a:off x="6650896" y="1578550"/>
              <a:ext cx="144677" cy="709432"/>
            </a:xfrm>
            <a:custGeom>
              <a:avLst/>
              <a:gdLst/>
              <a:ahLst/>
              <a:cxnLst/>
              <a:rect l="l" t="t" r="r" b="b"/>
              <a:pathLst>
                <a:path w="4926" h="24155" extrusionOk="0">
                  <a:moveTo>
                    <a:pt x="4805" y="1"/>
                  </a:moveTo>
                  <a:cubicBezTo>
                    <a:pt x="4775" y="1"/>
                    <a:pt x="4745" y="13"/>
                    <a:pt x="4723" y="37"/>
                  </a:cubicBezTo>
                  <a:cubicBezTo>
                    <a:pt x="4672" y="94"/>
                    <a:pt x="3461" y="1468"/>
                    <a:pt x="2397" y="5127"/>
                  </a:cubicBezTo>
                  <a:cubicBezTo>
                    <a:pt x="1420" y="8489"/>
                    <a:pt x="401" y="14502"/>
                    <a:pt x="1090" y="24053"/>
                  </a:cubicBezTo>
                  <a:cubicBezTo>
                    <a:pt x="1093" y="24110"/>
                    <a:pt x="1141" y="24154"/>
                    <a:pt x="1198" y="24154"/>
                  </a:cubicBezTo>
                  <a:lnTo>
                    <a:pt x="1208" y="24154"/>
                  </a:lnTo>
                  <a:cubicBezTo>
                    <a:pt x="1269" y="24148"/>
                    <a:pt x="1314" y="24097"/>
                    <a:pt x="1309" y="24036"/>
                  </a:cubicBezTo>
                  <a:cubicBezTo>
                    <a:pt x="0" y="5857"/>
                    <a:pt x="4837" y="238"/>
                    <a:pt x="4887" y="182"/>
                  </a:cubicBezTo>
                  <a:cubicBezTo>
                    <a:pt x="4925" y="138"/>
                    <a:pt x="4922" y="68"/>
                    <a:pt x="4878" y="28"/>
                  </a:cubicBezTo>
                  <a:cubicBezTo>
                    <a:pt x="4857" y="10"/>
                    <a:pt x="4831" y="1"/>
                    <a:pt x="4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8"/>
            <p:cNvSpPr/>
            <p:nvPr/>
          </p:nvSpPr>
          <p:spPr>
            <a:xfrm>
              <a:off x="6693012" y="1768368"/>
              <a:ext cx="490978" cy="131108"/>
            </a:xfrm>
            <a:custGeom>
              <a:avLst/>
              <a:gdLst/>
              <a:ahLst/>
              <a:cxnLst/>
              <a:rect l="l" t="t" r="r" b="b"/>
              <a:pathLst>
                <a:path w="16717" h="4464" extrusionOk="0">
                  <a:moveTo>
                    <a:pt x="7591" y="1"/>
                  </a:moveTo>
                  <a:cubicBezTo>
                    <a:pt x="5358" y="1"/>
                    <a:pt x="2770" y="739"/>
                    <a:pt x="55" y="2971"/>
                  </a:cubicBezTo>
                  <a:cubicBezTo>
                    <a:pt x="8" y="3010"/>
                    <a:pt x="1" y="3080"/>
                    <a:pt x="40" y="3125"/>
                  </a:cubicBezTo>
                  <a:cubicBezTo>
                    <a:pt x="62" y="3152"/>
                    <a:pt x="93" y="3165"/>
                    <a:pt x="125" y="3165"/>
                  </a:cubicBezTo>
                  <a:cubicBezTo>
                    <a:pt x="150" y="3165"/>
                    <a:pt x="174" y="3157"/>
                    <a:pt x="194" y="3140"/>
                  </a:cubicBezTo>
                  <a:cubicBezTo>
                    <a:pt x="2862" y="945"/>
                    <a:pt x="5402" y="220"/>
                    <a:pt x="7593" y="220"/>
                  </a:cubicBezTo>
                  <a:cubicBezTo>
                    <a:pt x="9151" y="220"/>
                    <a:pt x="10532" y="587"/>
                    <a:pt x="11658" y="1052"/>
                  </a:cubicBezTo>
                  <a:cubicBezTo>
                    <a:pt x="14605" y="2268"/>
                    <a:pt x="16496" y="4406"/>
                    <a:pt x="16515" y="4427"/>
                  </a:cubicBezTo>
                  <a:cubicBezTo>
                    <a:pt x="16536" y="4453"/>
                    <a:pt x="16567" y="4464"/>
                    <a:pt x="16597" y="4464"/>
                  </a:cubicBezTo>
                  <a:cubicBezTo>
                    <a:pt x="16624" y="4464"/>
                    <a:pt x="16649" y="4455"/>
                    <a:pt x="16667" y="4438"/>
                  </a:cubicBezTo>
                  <a:cubicBezTo>
                    <a:pt x="16713" y="4398"/>
                    <a:pt x="16717" y="4329"/>
                    <a:pt x="16677" y="4283"/>
                  </a:cubicBezTo>
                  <a:cubicBezTo>
                    <a:pt x="16660" y="4262"/>
                    <a:pt x="14740" y="2090"/>
                    <a:pt x="11748" y="852"/>
                  </a:cubicBezTo>
                  <a:cubicBezTo>
                    <a:pt x="10597" y="376"/>
                    <a:pt x="9184" y="1"/>
                    <a:pt x="75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8"/>
            <p:cNvSpPr/>
            <p:nvPr/>
          </p:nvSpPr>
          <p:spPr>
            <a:xfrm>
              <a:off x="6858659" y="3394703"/>
              <a:ext cx="131137" cy="166910"/>
            </a:xfrm>
            <a:custGeom>
              <a:avLst/>
              <a:gdLst/>
              <a:ahLst/>
              <a:cxnLst/>
              <a:rect l="l" t="t" r="r" b="b"/>
              <a:pathLst>
                <a:path w="4465" h="5683" extrusionOk="0">
                  <a:moveTo>
                    <a:pt x="4403" y="0"/>
                  </a:moveTo>
                  <a:cubicBezTo>
                    <a:pt x="4385" y="0"/>
                    <a:pt x="4367" y="9"/>
                    <a:pt x="4356" y="26"/>
                  </a:cubicBezTo>
                  <a:cubicBezTo>
                    <a:pt x="3103" y="2016"/>
                    <a:pt x="1644" y="3887"/>
                    <a:pt x="21" y="5589"/>
                  </a:cubicBezTo>
                  <a:cubicBezTo>
                    <a:pt x="0" y="5612"/>
                    <a:pt x="2" y="5646"/>
                    <a:pt x="23" y="5667"/>
                  </a:cubicBezTo>
                  <a:cubicBezTo>
                    <a:pt x="34" y="5677"/>
                    <a:pt x="47" y="5683"/>
                    <a:pt x="61" y="5683"/>
                  </a:cubicBezTo>
                  <a:cubicBezTo>
                    <a:pt x="76" y="5683"/>
                    <a:pt x="91" y="5677"/>
                    <a:pt x="101" y="5662"/>
                  </a:cubicBezTo>
                  <a:cubicBezTo>
                    <a:pt x="1729" y="3957"/>
                    <a:pt x="3192" y="2079"/>
                    <a:pt x="4449" y="83"/>
                  </a:cubicBezTo>
                  <a:cubicBezTo>
                    <a:pt x="4465" y="58"/>
                    <a:pt x="4456" y="24"/>
                    <a:pt x="4431" y="8"/>
                  </a:cubicBezTo>
                  <a:cubicBezTo>
                    <a:pt x="4422" y="3"/>
                    <a:pt x="4413" y="0"/>
                    <a:pt x="4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8"/>
            <p:cNvSpPr/>
            <p:nvPr/>
          </p:nvSpPr>
          <p:spPr>
            <a:xfrm>
              <a:off x="6915167" y="3408095"/>
              <a:ext cx="45788" cy="62764"/>
            </a:xfrm>
            <a:custGeom>
              <a:avLst/>
              <a:gdLst/>
              <a:ahLst/>
              <a:cxnLst/>
              <a:rect l="l" t="t" r="r" b="b"/>
              <a:pathLst>
                <a:path w="1559" h="2137" extrusionOk="0">
                  <a:moveTo>
                    <a:pt x="1496" y="1"/>
                  </a:moveTo>
                  <a:cubicBezTo>
                    <a:pt x="1479" y="1"/>
                    <a:pt x="1463" y="8"/>
                    <a:pt x="1451" y="23"/>
                  </a:cubicBezTo>
                  <a:lnTo>
                    <a:pt x="19" y="2050"/>
                  </a:lnTo>
                  <a:cubicBezTo>
                    <a:pt x="0" y="2074"/>
                    <a:pt x="6" y="2108"/>
                    <a:pt x="31" y="2125"/>
                  </a:cubicBezTo>
                  <a:cubicBezTo>
                    <a:pt x="41" y="2134"/>
                    <a:pt x="53" y="2137"/>
                    <a:pt x="63" y="2137"/>
                  </a:cubicBezTo>
                  <a:cubicBezTo>
                    <a:pt x="78" y="2137"/>
                    <a:pt x="97" y="2128"/>
                    <a:pt x="107" y="2114"/>
                  </a:cubicBezTo>
                  <a:lnTo>
                    <a:pt x="1541" y="87"/>
                  </a:lnTo>
                  <a:cubicBezTo>
                    <a:pt x="1558" y="63"/>
                    <a:pt x="1552" y="29"/>
                    <a:pt x="1528" y="10"/>
                  </a:cubicBezTo>
                  <a:cubicBezTo>
                    <a:pt x="1518" y="4"/>
                    <a:pt x="1507" y="1"/>
                    <a:pt x="1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8"/>
            <p:cNvSpPr/>
            <p:nvPr/>
          </p:nvSpPr>
          <p:spPr>
            <a:xfrm>
              <a:off x="6913845" y="3415056"/>
              <a:ext cx="21793" cy="28166"/>
            </a:xfrm>
            <a:custGeom>
              <a:avLst/>
              <a:gdLst/>
              <a:ahLst/>
              <a:cxnLst/>
              <a:rect l="l" t="t" r="r" b="b"/>
              <a:pathLst>
                <a:path w="742" h="959" extrusionOk="0">
                  <a:moveTo>
                    <a:pt x="680" y="0"/>
                  </a:moveTo>
                  <a:cubicBezTo>
                    <a:pt x="660" y="0"/>
                    <a:pt x="642" y="11"/>
                    <a:pt x="632" y="28"/>
                  </a:cubicBezTo>
                  <a:cubicBezTo>
                    <a:pt x="464" y="332"/>
                    <a:pt x="259" y="615"/>
                    <a:pt x="22" y="866"/>
                  </a:cubicBezTo>
                  <a:cubicBezTo>
                    <a:pt x="1" y="889"/>
                    <a:pt x="2" y="923"/>
                    <a:pt x="24" y="944"/>
                  </a:cubicBezTo>
                  <a:cubicBezTo>
                    <a:pt x="35" y="953"/>
                    <a:pt x="48" y="958"/>
                    <a:pt x="62" y="958"/>
                  </a:cubicBezTo>
                  <a:cubicBezTo>
                    <a:pt x="76" y="958"/>
                    <a:pt x="91" y="953"/>
                    <a:pt x="102" y="943"/>
                  </a:cubicBezTo>
                  <a:cubicBezTo>
                    <a:pt x="346" y="683"/>
                    <a:pt x="556" y="394"/>
                    <a:pt x="727" y="82"/>
                  </a:cubicBezTo>
                  <a:cubicBezTo>
                    <a:pt x="741" y="55"/>
                    <a:pt x="733" y="21"/>
                    <a:pt x="706" y="7"/>
                  </a:cubicBezTo>
                  <a:cubicBezTo>
                    <a:pt x="697" y="3"/>
                    <a:pt x="688"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8"/>
            <p:cNvSpPr/>
            <p:nvPr/>
          </p:nvSpPr>
          <p:spPr>
            <a:xfrm>
              <a:off x="7188073" y="3535414"/>
              <a:ext cx="318341" cy="307739"/>
            </a:xfrm>
            <a:custGeom>
              <a:avLst/>
              <a:gdLst/>
              <a:ahLst/>
              <a:cxnLst/>
              <a:rect l="l" t="t" r="r" b="b"/>
              <a:pathLst>
                <a:path w="10839" h="10478" extrusionOk="0">
                  <a:moveTo>
                    <a:pt x="62" y="1"/>
                  </a:moveTo>
                  <a:cubicBezTo>
                    <a:pt x="49" y="1"/>
                    <a:pt x="35" y="6"/>
                    <a:pt x="25" y="16"/>
                  </a:cubicBezTo>
                  <a:cubicBezTo>
                    <a:pt x="3" y="38"/>
                    <a:pt x="0" y="73"/>
                    <a:pt x="22" y="94"/>
                  </a:cubicBezTo>
                  <a:cubicBezTo>
                    <a:pt x="3414" y="3706"/>
                    <a:pt x="7021" y="7195"/>
                    <a:pt x="10744" y="10463"/>
                  </a:cubicBezTo>
                  <a:cubicBezTo>
                    <a:pt x="10755" y="10473"/>
                    <a:pt x="10767" y="10478"/>
                    <a:pt x="10780" y="10478"/>
                  </a:cubicBezTo>
                  <a:cubicBezTo>
                    <a:pt x="10795" y="10478"/>
                    <a:pt x="10810" y="10471"/>
                    <a:pt x="10820" y="10456"/>
                  </a:cubicBezTo>
                  <a:cubicBezTo>
                    <a:pt x="10838" y="10435"/>
                    <a:pt x="10837" y="10399"/>
                    <a:pt x="10814" y="10381"/>
                  </a:cubicBezTo>
                  <a:cubicBezTo>
                    <a:pt x="7095" y="7114"/>
                    <a:pt x="3490" y="3628"/>
                    <a:pt x="100" y="18"/>
                  </a:cubicBezTo>
                  <a:cubicBezTo>
                    <a:pt x="91" y="7"/>
                    <a:pt x="7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8"/>
            <p:cNvSpPr/>
            <p:nvPr/>
          </p:nvSpPr>
          <p:spPr>
            <a:xfrm>
              <a:off x="7269722" y="3584521"/>
              <a:ext cx="190200" cy="181184"/>
            </a:xfrm>
            <a:custGeom>
              <a:avLst/>
              <a:gdLst/>
              <a:ahLst/>
              <a:cxnLst/>
              <a:rect l="l" t="t" r="r" b="b"/>
              <a:pathLst>
                <a:path w="6476" h="6169" extrusionOk="0">
                  <a:moveTo>
                    <a:pt x="61" y="0"/>
                  </a:moveTo>
                  <a:cubicBezTo>
                    <a:pt x="47" y="0"/>
                    <a:pt x="32" y="5"/>
                    <a:pt x="22" y="16"/>
                  </a:cubicBezTo>
                  <a:cubicBezTo>
                    <a:pt x="0" y="37"/>
                    <a:pt x="0" y="73"/>
                    <a:pt x="22" y="94"/>
                  </a:cubicBezTo>
                  <a:cubicBezTo>
                    <a:pt x="2068" y="2169"/>
                    <a:pt x="4209" y="4209"/>
                    <a:pt x="6376" y="6154"/>
                  </a:cubicBezTo>
                  <a:cubicBezTo>
                    <a:pt x="6388" y="6163"/>
                    <a:pt x="6402" y="6168"/>
                    <a:pt x="6413" y="6168"/>
                  </a:cubicBezTo>
                  <a:cubicBezTo>
                    <a:pt x="6430" y="6168"/>
                    <a:pt x="6445" y="6163"/>
                    <a:pt x="6454" y="6150"/>
                  </a:cubicBezTo>
                  <a:cubicBezTo>
                    <a:pt x="6476" y="6127"/>
                    <a:pt x="6474" y="6091"/>
                    <a:pt x="6452" y="6071"/>
                  </a:cubicBezTo>
                  <a:cubicBezTo>
                    <a:pt x="4283" y="4127"/>
                    <a:pt x="2147" y="2090"/>
                    <a:pt x="100" y="16"/>
                  </a:cubicBezTo>
                  <a:cubicBezTo>
                    <a:pt x="89"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8"/>
            <p:cNvSpPr/>
            <p:nvPr/>
          </p:nvSpPr>
          <p:spPr>
            <a:xfrm>
              <a:off x="7359153" y="3635772"/>
              <a:ext cx="45935" cy="46316"/>
            </a:xfrm>
            <a:custGeom>
              <a:avLst/>
              <a:gdLst/>
              <a:ahLst/>
              <a:cxnLst/>
              <a:rect l="l" t="t" r="r" b="b"/>
              <a:pathLst>
                <a:path w="1564" h="1577" extrusionOk="0">
                  <a:moveTo>
                    <a:pt x="61" y="0"/>
                  </a:moveTo>
                  <a:cubicBezTo>
                    <a:pt x="46" y="0"/>
                    <a:pt x="31" y="6"/>
                    <a:pt x="20" y="17"/>
                  </a:cubicBezTo>
                  <a:cubicBezTo>
                    <a:pt x="0" y="40"/>
                    <a:pt x="0" y="74"/>
                    <a:pt x="24" y="95"/>
                  </a:cubicBezTo>
                  <a:cubicBezTo>
                    <a:pt x="526" y="558"/>
                    <a:pt x="1010" y="1050"/>
                    <a:pt x="1464" y="1559"/>
                  </a:cubicBezTo>
                  <a:cubicBezTo>
                    <a:pt x="1474" y="1571"/>
                    <a:pt x="1491" y="1576"/>
                    <a:pt x="1505" y="1576"/>
                  </a:cubicBezTo>
                  <a:cubicBezTo>
                    <a:pt x="1517" y="1576"/>
                    <a:pt x="1531" y="1571"/>
                    <a:pt x="1541" y="1562"/>
                  </a:cubicBezTo>
                  <a:cubicBezTo>
                    <a:pt x="1562" y="1541"/>
                    <a:pt x="1564" y="1507"/>
                    <a:pt x="1544" y="1484"/>
                  </a:cubicBezTo>
                  <a:cubicBezTo>
                    <a:pt x="1087" y="973"/>
                    <a:pt x="601" y="478"/>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8"/>
            <p:cNvSpPr/>
            <p:nvPr/>
          </p:nvSpPr>
          <p:spPr>
            <a:xfrm>
              <a:off x="6895460" y="2915120"/>
              <a:ext cx="138274" cy="181653"/>
            </a:xfrm>
            <a:custGeom>
              <a:avLst/>
              <a:gdLst/>
              <a:ahLst/>
              <a:cxnLst/>
              <a:rect l="l" t="t" r="r" b="b"/>
              <a:pathLst>
                <a:path w="4708" h="6185" extrusionOk="0">
                  <a:moveTo>
                    <a:pt x="63" y="1"/>
                  </a:moveTo>
                  <a:cubicBezTo>
                    <a:pt x="52" y="1"/>
                    <a:pt x="40" y="4"/>
                    <a:pt x="30" y="11"/>
                  </a:cubicBezTo>
                  <a:cubicBezTo>
                    <a:pt x="6" y="29"/>
                    <a:pt x="0" y="62"/>
                    <a:pt x="17" y="88"/>
                  </a:cubicBezTo>
                  <a:cubicBezTo>
                    <a:pt x="1486" y="2143"/>
                    <a:pt x="3027" y="4185"/>
                    <a:pt x="4600" y="6163"/>
                  </a:cubicBezTo>
                  <a:cubicBezTo>
                    <a:pt x="4610" y="6177"/>
                    <a:pt x="4627" y="6184"/>
                    <a:pt x="4643" y="6184"/>
                  </a:cubicBezTo>
                  <a:cubicBezTo>
                    <a:pt x="4656" y="6184"/>
                    <a:pt x="4669" y="6180"/>
                    <a:pt x="4679" y="6170"/>
                  </a:cubicBezTo>
                  <a:cubicBezTo>
                    <a:pt x="4701" y="6153"/>
                    <a:pt x="4707" y="6117"/>
                    <a:pt x="4687" y="6093"/>
                  </a:cubicBezTo>
                  <a:cubicBezTo>
                    <a:pt x="3113" y="4118"/>
                    <a:pt x="1574" y="2076"/>
                    <a:pt x="107" y="24"/>
                  </a:cubicBezTo>
                  <a:cubicBezTo>
                    <a:pt x="96" y="8"/>
                    <a:pt x="8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8"/>
            <p:cNvSpPr/>
            <p:nvPr/>
          </p:nvSpPr>
          <p:spPr>
            <a:xfrm>
              <a:off x="6932936" y="3004904"/>
              <a:ext cx="58241" cy="67933"/>
            </a:xfrm>
            <a:custGeom>
              <a:avLst/>
              <a:gdLst/>
              <a:ahLst/>
              <a:cxnLst/>
              <a:rect l="l" t="t" r="r" b="b"/>
              <a:pathLst>
                <a:path w="1983" h="2313" extrusionOk="0">
                  <a:moveTo>
                    <a:pt x="63" y="1"/>
                  </a:moveTo>
                  <a:cubicBezTo>
                    <a:pt x="51" y="1"/>
                    <a:pt x="39" y="4"/>
                    <a:pt x="29" y="13"/>
                  </a:cubicBezTo>
                  <a:cubicBezTo>
                    <a:pt x="6" y="30"/>
                    <a:pt x="0" y="65"/>
                    <a:pt x="20" y="90"/>
                  </a:cubicBezTo>
                  <a:cubicBezTo>
                    <a:pt x="617" y="837"/>
                    <a:pt x="1244" y="1579"/>
                    <a:pt x="1883" y="2294"/>
                  </a:cubicBezTo>
                  <a:cubicBezTo>
                    <a:pt x="1893" y="2307"/>
                    <a:pt x="1909" y="2313"/>
                    <a:pt x="1923" y="2313"/>
                  </a:cubicBezTo>
                  <a:cubicBezTo>
                    <a:pt x="1936" y="2313"/>
                    <a:pt x="1949" y="2308"/>
                    <a:pt x="1958" y="2300"/>
                  </a:cubicBezTo>
                  <a:cubicBezTo>
                    <a:pt x="1980" y="2279"/>
                    <a:pt x="1983" y="2244"/>
                    <a:pt x="1963" y="2222"/>
                  </a:cubicBezTo>
                  <a:cubicBezTo>
                    <a:pt x="1325" y="1508"/>
                    <a:pt x="701" y="768"/>
                    <a:pt x="106" y="21"/>
                  </a:cubicBezTo>
                  <a:cubicBezTo>
                    <a:pt x="96" y="8"/>
                    <a:pt x="8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8"/>
            <p:cNvSpPr/>
            <p:nvPr/>
          </p:nvSpPr>
          <p:spPr>
            <a:xfrm>
              <a:off x="6939133" y="3041969"/>
              <a:ext cx="9310" cy="11219"/>
            </a:xfrm>
            <a:custGeom>
              <a:avLst/>
              <a:gdLst/>
              <a:ahLst/>
              <a:cxnLst/>
              <a:rect l="l" t="t" r="r" b="b"/>
              <a:pathLst>
                <a:path w="317" h="382" extrusionOk="0">
                  <a:moveTo>
                    <a:pt x="62" y="0"/>
                  </a:moveTo>
                  <a:cubicBezTo>
                    <a:pt x="51" y="0"/>
                    <a:pt x="40" y="4"/>
                    <a:pt x="30" y="11"/>
                  </a:cubicBezTo>
                  <a:cubicBezTo>
                    <a:pt x="6" y="28"/>
                    <a:pt x="0" y="62"/>
                    <a:pt x="17" y="88"/>
                  </a:cubicBezTo>
                  <a:lnTo>
                    <a:pt x="209" y="359"/>
                  </a:lnTo>
                  <a:cubicBezTo>
                    <a:pt x="221" y="374"/>
                    <a:pt x="237" y="381"/>
                    <a:pt x="255" y="381"/>
                  </a:cubicBezTo>
                  <a:cubicBezTo>
                    <a:pt x="265" y="381"/>
                    <a:pt x="276" y="377"/>
                    <a:pt x="286" y="370"/>
                  </a:cubicBezTo>
                  <a:cubicBezTo>
                    <a:pt x="311" y="353"/>
                    <a:pt x="316" y="319"/>
                    <a:pt x="299" y="293"/>
                  </a:cubicBezTo>
                  <a:lnTo>
                    <a:pt x="107" y="23"/>
                  </a:lnTo>
                  <a:cubicBezTo>
                    <a:pt x="96" y="8"/>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8"/>
            <p:cNvSpPr/>
            <p:nvPr/>
          </p:nvSpPr>
          <p:spPr>
            <a:xfrm>
              <a:off x="7335510" y="2444407"/>
              <a:ext cx="65818" cy="278310"/>
            </a:xfrm>
            <a:custGeom>
              <a:avLst/>
              <a:gdLst/>
              <a:ahLst/>
              <a:cxnLst/>
              <a:rect l="l" t="t" r="r" b="b"/>
              <a:pathLst>
                <a:path w="2241" h="9476" extrusionOk="0">
                  <a:moveTo>
                    <a:pt x="2184" y="1"/>
                  </a:moveTo>
                  <a:cubicBezTo>
                    <a:pt x="2155" y="1"/>
                    <a:pt x="2134" y="22"/>
                    <a:pt x="2130" y="51"/>
                  </a:cubicBezTo>
                  <a:cubicBezTo>
                    <a:pt x="1843" y="3248"/>
                    <a:pt x="1131" y="6394"/>
                    <a:pt x="12" y="9400"/>
                  </a:cubicBezTo>
                  <a:cubicBezTo>
                    <a:pt x="1" y="9428"/>
                    <a:pt x="15" y="9461"/>
                    <a:pt x="43" y="9471"/>
                  </a:cubicBezTo>
                  <a:cubicBezTo>
                    <a:pt x="50" y="9473"/>
                    <a:pt x="56" y="9475"/>
                    <a:pt x="63" y="9475"/>
                  </a:cubicBezTo>
                  <a:cubicBezTo>
                    <a:pt x="85" y="9475"/>
                    <a:pt x="106" y="9461"/>
                    <a:pt x="113" y="9437"/>
                  </a:cubicBezTo>
                  <a:cubicBezTo>
                    <a:pt x="1237" y="6421"/>
                    <a:pt x="1950" y="3266"/>
                    <a:pt x="2239" y="59"/>
                  </a:cubicBezTo>
                  <a:cubicBezTo>
                    <a:pt x="2241" y="29"/>
                    <a:pt x="2219" y="4"/>
                    <a:pt x="2189" y="1"/>
                  </a:cubicBezTo>
                  <a:cubicBezTo>
                    <a:pt x="2188" y="1"/>
                    <a:pt x="2186" y="1"/>
                    <a:pt x="2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8"/>
            <p:cNvSpPr/>
            <p:nvPr/>
          </p:nvSpPr>
          <p:spPr>
            <a:xfrm>
              <a:off x="7337772" y="2524998"/>
              <a:ext cx="30692" cy="103030"/>
            </a:xfrm>
            <a:custGeom>
              <a:avLst/>
              <a:gdLst/>
              <a:ahLst/>
              <a:cxnLst/>
              <a:rect l="l" t="t" r="r" b="b"/>
              <a:pathLst>
                <a:path w="1045" h="3508" extrusionOk="0">
                  <a:moveTo>
                    <a:pt x="984" y="1"/>
                  </a:moveTo>
                  <a:cubicBezTo>
                    <a:pt x="959" y="1"/>
                    <a:pt x="938" y="17"/>
                    <a:pt x="930" y="41"/>
                  </a:cubicBezTo>
                  <a:lnTo>
                    <a:pt x="8" y="3437"/>
                  </a:lnTo>
                  <a:cubicBezTo>
                    <a:pt x="0" y="3467"/>
                    <a:pt x="19" y="3499"/>
                    <a:pt x="47" y="3506"/>
                  </a:cubicBezTo>
                  <a:cubicBezTo>
                    <a:pt x="52" y="3507"/>
                    <a:pt x="56" y="3507"/>
                    <a:pt x="62" y="3507"/>
                  </a:cubicBezTo>
                  <a:cubicBezTo>
                    <a:pt x="86" y="3507"/>
                    <a:pt x="107" y="3492"/>
                    <a:pt x="114" y="3466"/>
                  </a:cubicBezTo>
                  <a:lnTo>
                    <a:pt x="1037" y="69"/>
                  </a:lnTo>
                  <a:cubicBezTo>
                    <a:pt x="1044" y="40"/>
                    <a:pt x="1026" y="10"/>
                    <a:pt x="997" y="3"/>
                  </a:cubicBezTo>
                  <a:cubicBezTo>
                    <a:pt x="993" y="1"/>
                    <a:pt x="988" y="1"/>
                    <a:pt x="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8"/>
            <p:cNvSpPr/>
            <p:nvPr/>
          </p:nvSpPr>
          <p:spPr>
            <a:xfrm>
              <a:off x="7309988" y="2553957"/>
              <a:ext cx="14215" cy="38710"/>
            </a:xfrm>
            <a:custGeom>
              <a:avLst/>
              <a:gdLst/>
              <a:ahLst/>
              <a:cxnLst/>
              <a:rect l="l" t="t" r="r" b="b"/>
              <a:pathLst>
                <a:path w="484" h="1318" extrusionOk="0">
                  <a:moveTo>
                    <a:pt x="422" y="0"/>
                  </a:moveTo>
                  <a:cubicBezTo>
                    <a:pt x="396" y="0"/>
                    <a:pt x="376" y="18"/>
                    <a:pt x="370" y="43"/>
                  </a:cubicBezTo>
                  <a:cubicBezTo>
                    <a:pt x="278" y="449"/>
                    <a:pt x="160" y="854"/>
                    <a:pt x="12" y="1242"/>
                  </a:cubicBezTo>
                  <a:cubicBezTo>
                    <a:pt x="1" y="1271"/>
                    <a:pt x="15" y="1304"/>
                    <a:pt x="44" y="1314"/>
                  </a:cubicBezTo>
                  <a:cubicBezTo>
                    <a:pt x="51" y="1316"/>
                    <a:pt x="56" y="1318"/>
                    <a:pt x="63" y="1318"/>
                  </a:cubicBezTo>
                  <a:cubicBezTo>
                    <a:pt x="85" y="1318"/>
                    <a:pt x="106" y="1304"/>
                    <a:pt x="115" y="1284"/>
                  </a:cubicBezTo>
                  <a:cubicBezTo>
                    <a:pt x="263" y="888"/>
                    <a:pt x="385" y="480"/>
                    <a:pt x="476" y="67"/>
                  </a:cubicBezTo>
                  <a:cubicBezTo>
                    <a:pt x="484" y="38"/>
                    <a:pt x="465" y="9"/>
                    <a:pt x="435" y="2"/>
                  </a:cubicBezTo>
                  <a:cubicBezTo>
                    <a:pt x="431" y="1"/>
                    <a:pt x="426" y="0"/>
                    <a:pt x="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8"/>
            <p:cNvSpPr/>
            <p:nvPr/>
          </p:nvSpPr>
          <p:spPr>
            <a:xfrm>
              <a:off x="6645785" y="1832806"/>
              <a:ext cx="31661" cy="235841"/>
            </a:xfrm>
            <a:custGeom>
              <a:avLst/>
              <a:gdLst/>
              <a:ahLst/>
              <a:cxnLst/>
              <a:rect l="l" t="t" r="r" b="b"/>
              <a:pathLst>
                <a:path w="1078" h="8030" extrusionOk="0">
                  <a:moveTo>
                    <a:pt x="1018" y="0"/>
                  </a:moveTo>
                  <a:cubicBezTo>
                    <a:pt x="992" y="0"/>
                    <a:pt x="970" y="20"/>
                    <a:pt x="966" y="47"/>
                  </a:cubicBezTo>
                  <a:cubicBezTo>
                    <a:pt x="572" y="2667"/>
                    <a:pt x="249" y="5332"/>
                    <a:pt x="2" y="7971"/>
                  </a:cubicBezTo>
                  <a:cubicBezTo>
                    <a:pt x="1" y="7999"/>
                    <a:pt x="22" y="8026"/>
                    <a:pt x="52" y="8029"/>
                  </a:cubicBezTo>
                  <a:lnTo>
                    <a:pt x="58" y="8029"/>
                  </a:lnTo>
                  <a:cubicBezTo>
                    <a:pt x="85" y="8029"/>
                    <a:pt x="110" y="8008"/>
                    <a:pt x="113" y="7981"/>
                  </a:cubicBezTo>
                  <a:cubicBezTo>
                    <a:pt x="358" y="5345"/>
                    <a:pt x="681" y="2682"/>
                    <a:pt x="1075" y="63"/>
                  </a:cubicBezTo>
                  <a:cubicBezTo>
                    <a:pt x="1077" y="33"/>
                    <a:pt x="1059" y="6"/>
                    <a:pt x="1028" y="1"/>
                  </a:cubicBezTo>
                  <a:cubicBezTo>
                    <a:pt x="1024" y="1"/>
                    <a:pt x="1021"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8"/>
            <p:cNvSpPr/>
            <p:nvPr/>
          </p:nvSpPr>
          <p:spPr>
            <a:xfrm>
              <a:off x="6631159" y="1912839"/>
              <a:ext cx="15889" cy="87317"/>
            </a:xfrm>
            <a:custGeom>
              <a:avLst/>
              <a:gdLst/>
              <a:ahLst/>
              <a:cxnLst/>
              <a:rect l="l" t="t" r="r" b="b"/>
              <a:pathLst>
                <a:path w="541" h="2973" extrusionOk="0">
                  <a:moveTo>
                    <a:pt x="485" y="0"/>
                  </a:moveTo>
                  <a:cubicBezTo>
                    <a:pt x="458" y="0"/>
                    <a:pt x="432" y="20"/>
                    <a:pt x="428" y="48"/>
                  </a:cubicBezTo>
                  <a:lnTo>
                    <a:pt x="5" y="2910"/>
                  </a:lnTo>
                  <a:cubicBezTo>
                    <a:pt x="0" y="2940"/>
                    <a:pt x="20" y="2969"/>
                    <a:pt x="50" y="2973"/>
                  </a:cubicBezTo>
                  <a:lnTo>
                    <a:pt x="59" y="2973"/>
                  </a:lnTo>
                  <a:cubicBezTo>
                    <a:pt x="86" y="2973"/>
                    <a:pt x="110" y="2953"/>
                    <a:pt x="113" y="2926"/>
                  </a:cubicBezTo>
                  <a:lnTo>
                    <a:pt x="537" y="63"/>
                  </a:lnTo>
                  <a:cubicBezTo>
                    <a:pt x="540" y="33"/>
                    <a:pt x="520" y="5"/>
                    <a:pt x="490" y="1"/>
                  </a:cubicBezTo>
                  <a:cubicBezTo>
                    <a:pt x="488" y="1"/>
                    <a:pt x="487" y="0"/>
                    <a:pt x="4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8"/>
            <p:cNvSpPr/>
            <p:nvPr/>
          </p:nvSpPr>
          <p:spPr>
            <a:xfrm>
              <a:off x="6607193" y="1954574"/>
              <a:ext cx="7666" cy="31837"/>
            </a:xfrm>
            <a:custGeom>
              <a:avLst/>
              <a:gdLst/>
              <a:ahLst/>
              <a:cxnLst/>
              <a:rect l="l" t="t" r="r" b="b"/>
              <a:pathLst>
                <a:path w="261" h="1084" extrusionOk="0">
                  <a:moveTo>
                    <a:pt x="201" y="0"/>
                  </a:moveTo>
                  <a:cubicBezTo>
                    <a:pt x="175" y="0"/>
                    <a:pt x="152" y="20"/>
                    <a:pt x="150" y="47"/>
                  </a:cubicBezTo>
                  <a:lnTo>
                    <a:pt x="3" y="1021"/>
                  </a:lnTo>
                  <a:cubicBezTo>
                    <a:pt x="0" y="1051"/>
                    <a:pt x="19" y="1078"/>
                    <a:pt x="50" y="1083"/>
                  </a:cubicBezTo>
                  <a:lnTo>
                    <a:pt x="59" y="1083"/>
                  </a:lnTo>
                  <a:cubicBezTo>
                    <a:pt x="86" y="1083"/>
                    <a:pt x="109" y="1063"/>
                    <a:pt x="111" y="1036"/>
                  </a:cubicBezTo>
                  <a:lnTo>
                    <a:pt x="258" y="64"/>
                  </a:lnTo>
                  <a:cubicBezTo>
                    <a:pt x="261" y="32"/>
                    <a:pt x="242" y="7"/>
                    <a:pt x="211" y="1"/>
                  </a:cubicBezTo>
                  <a:cubicBezTo>
                    <a:pt x="208" y="0"/>
                    <a:pt x="205"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8"/>
            <p:cNvSpPr/>
            <p:nvPr/>
          </p:nvSpPr>
          <p:spPr>
            <a:xfrm>
              <a:off x="6939544" y="1750834"/>
              <a:ext cx="184179" cy="69343"/>
            </a:xfrm>
            <a:custGeom>
              <a:avLst/>
              <a:gdLst/>
              <a:ahLst/>
              <a:cxnLst/>
              <a:rect l="l" t="t" r="r" b="b"/>
              <a:pathLst>
                <a:path w="6271" h="2361" extrusionOk="0">
                  <a:moveTo>
                    <a:pt x="58" y="1"/>
                  </a:moveTo>
                  <a:cubicBezTo>
                    <a:pt x="32" y="1"/>
                    <a:pt x="5" y="21"/>
                    <a:pt x="3" y="51"/>
                  </a:cubicBezTo>
                  <a:cubicBezTo>
                    <a:pt x="0" y="81"/>
                    <a:pt x="23" y="108"/>
                    <a:pt x="53" y="109"/>
                  </a:cubicBezTo>
                  <a:cubicBezTo>
                    <a:pt x="2259" y="290"/>
                    <a:pt x="4378" y="1066"/>
                    <a:pt x="6180" y="2351"/>
                  </a:cubicBezTo>
                  <a:cubicBezTo>
                    <a:pt x="6190" y="2358"/>
                    <a:pt x="6201" y="2361"/>
                    <a:pt x="6211" y="2361"/>
                  </a:cubicBezTo>
                  <a:cubicBezTo>
                    <a:pt x="6227" y="2361"/>
                    <a:pt x="6245" y="2354"/>
                    <a:pt x="6254" y="2338"/>
                  </a:cubicBezTo>
                  <a:cubicBezTo>
                    <a:pt x="6271" y="2312"/>
                    <a:pt x="6266" y="2280"/>
                    <a:pt x="6241" y="2261"/>
                  </a:cubicBezTo>
                  <a:cubicBezTo>
                    <a:pt x="4424" y="965"/>
                    <a:pt x="2287" y="183"/>
                    <a:pt x="63" y="1"/>
                  </a:cubicBezTo>
                  <a:cubicBezTo>
                    <a:pt x="61"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8"/>
            <p:cNvSpPr/>
            <p:nvPr/>
          </p:nvSpPr>
          <p:spPr>
            <a:xfrm>
              <a:off x="7005450" y="1740878"/>
              <a:ext cx="71193" cy="30750"/>
            </a:xfrm>
            <a:custGeom>
              <a:avLst/>
              <a:gdLst/>
              <a:ahLst/>
              <a:cxnLst/>
              <a:rect l="l" t="t" r="r" b="b"/>
              <a:pathLst>
                <a:path w="2424" h="1047" extrusionOk="0">
                  <a:moveTo>
                    <a:pt x="63" y="1"/>
                  </a:moveTo>
                  <a:cubicBezTo>
                    <a:pt x="39" y="1"/>
                    <a:pt x="15" y="17"/>
                    <a:pt x="8" y="41"/>
                  </a:cubicBezTo>
                  <a:cubicBezTo>
                    <a:pt x="1" y="70"/>
                    <a:pt x="16" y="99"/>
                    <a:pt x="45" y="108"/>
                  </a:cubicBezTo>
                  <a:cubicBezTo>
                    <a:pt x="834" y="349"/>
                    <a:pt x="1604" y="662"/>
                    <a:pt x="2336" y="1041"/>
                  </a:cubicBezTo>
                  <a:cubicBezTo>
                    <a:pt x="2343" y="1045"/>
                    <a:pt x="2352" y="1046"/>
                    <a:pt x="2362" y="1046"/>
                  </a:cubicBezTo>
                  <a:cubicBezTo>
                    <a:pt x="2380" y="1046"/>
                    <a:pt x="2399" y="1035"/>
                    <a:pt x="2409" y="1017"/>
                  </a:cubicBezTo>
                  <a:cubicBezTo>
                    <a:pt x="2423" y="989"/>
                    <a:pt x="2413" y="957"/>
                    <a:pt x="2386" y="942"/>
                  </a:cubicBezTo>
                  <a:cubicBezTo>
                    <a:pt x="1647" y="562"/>
                    <a:pt x="871" y="245"/>
                    <a:pt x="76" y="3"/>
                  </a:cubicBezTo>
                  <a:cubicBezTo>
                    <a:pt x="72" y="1"/>
                    <a:pt x="67"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8"/>
            <p:cNvSpPr/>
            <p:nvPr/>
          </p:nvSpPr>
          <p:spPr>
            <a:xfrm>
              <a:off x="7028594" y="1710715"/>
              <a:ext cx="34745" cy="14479"/>
            </a:xfrm>
            <a:custGeom>
              <a:avLst/>
              <a:gdLst/>
              <a:ahLst/>
              <a:cxnLst/>
              <a:rect l="l" t="t" r="r" b="b"/>
              <a:pathLst>
                <a:path w="1183" h="493" extrusionOk="0">
                  <a:moveTo>
                    <a:pt x="62" y="0"/>
                  </a:moveTo>
                  <a:cubicBezTo>
                    <a:pt x="39" y="0"/>
                    <a:pt x="17" y="14"/>
                    <a:pt x="9" y="37"/>
                  </a:cubicBezTo>
                  <a:cubicBezTo>
                    <a:pt x="0" y="65"/>
                    <a:pt x="15" y="95"/>
                    <a:pt x="43" y="107"/>
                  </a:cubicBezTo>
                  <a:lnTo>
                    <a:pt x="1104" y="488"/>
                  </a:lnTo>
                  <a:cubicBezTo>
                    <a:pt x="1108" y="491"/>
                    <a:pt x="1115" y="493"/>
                    <a:pt x="1121" y="493"/>
                  </a:cubicBezTo>
                  <a:cubicBezTo>
                    <a:pt x="1144" y="493"/>
                    <a:pt x="1165" y="480"/>
                    <a:pt x="1172" y="456"/>
                  </a:cubicBezTo>
                  <a:cubicBezTo>
                    <a:pt x="1182" y="426"/>
                    <a:pt x="1168" y="396"/>
                    <a:pt x="1140" y="386"/>
                  </a:cubicBezTo>
                  <a:lnTo>
                    <a:pt x="79" y="3"/>
                  </a:lnTo>
                  <a:cubicBezTo>
                    <a:pt x="73" y="1"/>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8"/>
            <p:cNvSpPr/>
            <p:nvPr/>
          </p:nvSpPr>
          <p:spPr>
            <a:xfrm>
              <a:off x="6476144" y="3664554"/>
              <a:ext cx="79886" cy="87493"/>
            </a:xfrm>
            <a:custGeom>
              <a:avLst/>
              <a:gdLst/>
              <a:ahLst/>
              <a:cxnLst/>
              <a:rect l="l" t="t" r="r" b="b"/>
              <a:pathLst>
                <a:path w="2720" h="2979" extrusionOk="0">
                  <a:moveTo>
                    <a:pt x="2657" y="0"/>
                  </a:moveTo>
                  <a:cubicBezTo>
                    <a:pt x="2641" y="0"/>
                    <a:pt x="2624" y="8"/>
                    <a:pt x="2614" y="21"/>
                  </a:cubicBezTo>
                  <a:cubicBezTo>
                    <a:pt x="1829" y="1038"/>
                    <a:pt x="956" y="1999"/>
                    <a:pt x="23" y="2882"/>
                  </a:cubicBezTo>
                  <a:cubicBezTo>
                    <a:pt x="2" y="2904"/>
                    <a:pt x="0" y="2939"/>
                    <a:pt x="22" y="2960"/>
                  </a:cubicBezTo>
                  <a:cubicBezTo>
                    <a:pt x="33" y="2973"/>
                    <a:pt x="47" y="2979"/>
                    <a:pt x="62" y="2979"/>
                  </a:cubicBezTo>
                  <a:cubicBezTo>
                    <a:pt x="73" y="2979"/>
                    <a:pt x="87" y="2973"/>
                    <a:pt x="99" y="2960"/>
                  </a:cubicBezTo>
                  <a:cubicBezTo>
                    <a:pt x="1037" y="2075"/>
                    <a:pt x="1912" y="1108"/>
                    <a:pt x="2701" y="88"/>
                  </a:cubicBezTo>
                  <a:cubicBezTo>
                    <a:pt x="2719" y="64"/>
                    <a:pt x="2713" y="28"/>
                    <a:pt x="2691" y="11"/>
                  </a:cubicBezTo>
                  <a:cubicBezTo>
                    <a:pt x="2681" y="4"/>
                    <a:pt x="2669" y="0"/>
                    <a:pt x="26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8"/>
            <p:cNvSpPr/>
            <p:nvPr/>
          </p:nvSpPr>
          <p:spPr>
            <a:xfrm>
              <a:off x="6516293" y="3710283"/>
              <a:ext cx="30809" cy="35508"/>
            </a:xfrm>
            <a:custGeom>
              <a:avLst/>
              <a:gdLst/>
              <a:ahLst/>
              <a:cxnLst/>
              <a:rect l="l" t="t" r="r" b="b"/>
              <a:pathLst>
                <a:path w="1049" h="1209" extrusionOk="0">
                  <a:moveTo>
                    <a:pt x="989" y="1"/>
                  </a:moveTo>
                  <a:cubicBezTo>
                    <a:pt x="973" y="1"/>
                    <a:pt x="958" y="8"/>
                    <a:pt x="946" y="21"/>
                  </a:cubicBezTo>
                  <a:lnTo>
                    <a:pt x="21" y="1119"/>
                  </a:lnTo>
                  <a:cubicBezTo>
                    <a:pt x="1" y="1141"/>
                    <a:pt x="5" y="1176"/>
                    <a:pt x="28" y="1196"/>
                  </a:cubicBezTo>
                  <a:cubicBezTo>
                    <a:pt x="38" y="1204"/>
                    <a:pt x="50" y="1208"/>
                    <a:pt x="63" y="1208"/>
                  </a:cubicBezTo>
                  <a:cubicBezTo>
                    <a:pt x="79" y="1208"/>
                    <a:pt x="93" y="1201"/>
                    <a:pt x="105" y="1188"/>
                  </a:cubicBezTo>
                  <a:lnTo>
                    <a:pt x="1030" y="90"/>
                  </a:lnTo>
                  <a:cubicBezTo>
                    <a:pt x="1049" y="66"/>
                    <a:pt x="1046" y="33"/>
                    <a:pt x="1023" y="14"/>
                  </a:cubicBezTo>
                  <a:cubicBezTo>
                    <a:pt x="1013" y="5"/>
                    <a:pt x="1001" y="1"/>
                    <a:pt x="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6828"/>
        <p:cNvGrpSpPr/>
        <p:nvPr/>
      </p:nvGrpSpPr>
      <p:grpSpPr>
        <a:xfrm>
          <a:off x="0" y="0"/>
          <a:ext cx="0" cy="0"/>
          <a:chOff x="0" y="0"/>
          <a:chExt cx="0" cy="0"/>
        </a:xfrm>
      </p:grpSpPr>
      <p:sp>
        <p:nvSpPr>
          <p:cNvPr id="6829" name="Google Shape;6829;p7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pic>
        <p:nvPicPr>
          <p:cNvPr id="2" name="Imagen 1"/>
          <p:cNvPicPr>
            <a:picLocks noChangeAspect="1"/>
          </p:cNvPicPr>
          <p:nvPr/>
        </p:nvPicPr>
        <p:blipFill>
          <a:blip r:embed="rId3"/>
          <a:stretch>
            <a:fillRect/>
          </a:stretch>
        </p:blipFill>
        <p:spPr>
          <a:xfrm>
            <a:off x="546690" y="1350686"/>
            <a:ext cx="2872371" cy="1978059"/>
          </a:xfrm>
          <a:prstGeom prst="rect">
            <a:avLst/>
          </a:prstGeom>
        </p:spPr>
      </p:pic>
      <p:pic>
        <p:nvPicPr>
          <p:cNvPr id="3" name="Imagen 2"/>
          <p:cNvPicPr>
            <a:picLocks noChangeAspect="1"/>
          </p:cNvPicPr>
          <p:nvPr/>
        </p:nvPicPr>
        <p:blipFill>
          <a:blip r:embed="rId4"/>
          <a:stretch>
            <a:fillRect/>
          </a:stretch>
        </p:blipFill>
        <p:spPr>
          <a:xfrm>
            <a:off x="5623200" y="1237059"/>
            <a:ext cx="3213104" cy="3652993"/>
          </a:xfrm>
          <a:prstGeom prst="rect">
            <a:avLst/>
          </a:prstGeom>
        </p:spPr>
      </p:pic>
      <p:pic>
        <p:nvPicPr>
          <p:cNvPr id="4" name="Imagen 3"/>
          <p:cNvPicPr>
            <a:picLocks noChangeAspect="1"/>
          </p:cNvPicPr>
          <p:nvPr/>
        </p:nvPicPr>
        <p:blipFill>
          <a:blip r:embed="rId5"/>
          <a:stretch>
            <a:fillRect/>
          </a:stretch>
        </p:blipFill>
        <p:spPr>
          <a:xfrm>
            <a:off x="3637714" y="2143897"/>
            <a:ext cx="1868571" cy="1314920"/>
          </a:xfrm>
          <a:prstGeom prst="rect">
            <a:avLst/>
          </a:prstGeom>
        </p:spPr>
      </p:pic>
      <p:pic>
        <p:nvPicPr>
          <p:cNvPr id="5" name="Imagen 4"/>
          <p:cNvPicPr>
            <a:picLocks noChangeAspect="1"/>
          </p:cNvPicPr>
          <p:nvPr/>
        </p:nvPicPr>
        <p:blipFill>
          <a:blip r:embed="rId6"/>
          <a:stretch>
            <a:fillRect/>
          </a:stretch>
        </p:blipFill>
        <p:spPr>
          <a:xfrm>
            <a:off x="533477" y="3458817"/>
            <a:ext cx="2885584" cy="1305141"/>
          </a:xfrm>
          <a:prstGeom prst="rect">
            <a:avLst/>
          </a:prstGeom>
        </p:spPr>
      </p:pic>
      <p:pic>
        <p:nvPicPr>
          <p:cNvPr id="6" name="Imagen 5"/>
          <p:cNvPicPr>
            <a:picLocks noChangeAspect="1"/>
          </p:cNvPicPr>
          <p:nvPr/>
        </p:nvPicPr>
        <p:blipFill>
          <a:blip r:embed="rId7"/>
          <a:stretch>
            <a:fillRect/>
          </a:stretch>
        </p:blipFill>
        <p:spPr>
          <a:xfrm>
            <a:off x="3820572" y="3556706"/>
            <a:ext cx="1401117" cy="1207252"/>
          </a:xfrm>
          <a:prstGeom prst="rect">
            <a:avLst/>
          </a:prstGeom>
        </p:spPr>
      </p:pic>
    </p:spTree>
    <p:extLst>
      <p:ext uri="{BB962C8B-B14F-4D97-AF65-F5344CB8AC3E}">
        <p14:creationId xmlns:p14="http://schemas.microsoft.com/office/powerpoint/2010/main" val="41420542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828"/>
        <p:cNvGrpSpPr/>
        <p:nvPr/>
      </p:nvGrpSpPr>
      <p:grpSpPr>
        <a:xfrm>
          <a:off x="0" y="0"/>
          <a:ext cx="0" cy="0"/>
          <a:chOff x="0" y="0"/>
          <a:chExt cx="0" cy="0"/>
        </a:xfrm>
      </p:grpSpPr>
      <p:sp>
        <p:nvSpPr>
          <p:cNvPr id="6829" name="Google Shape;6829;p7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pic>
        <p:nvPicPr>
          <p:cNvPr id="2" name="Imagen 1"/>
          <p:cNvPicPr>
            <a:picLocks noChangeAspect="1"/>
          </p:cNvPicPr>
          <p:nvPr/>
        </p:nvPicPr>
        <p:blipFill>
          <a:blip r:embed="rId3"/>
          <a:stretch>
            <a:fillRect/>
          </a:stretch>
        </p:blipFill>
        <p:spPr>
          <a:xfrm>
            <a:off x="489023" y="3149247"/>
            <a:ext cx="2357078" cy="1621536"/>
          </a:xfrm>
          <a:prstGeom prst="rect">
            <a:avLst/>
          </a:prstGeom>
        </p:spPr>
      </p:pic>
      <p:pic>
        <p:nvPicPr>
          <p:cNvPr id="3" name="Imagen 2"/>
          <p:cNvPicPr>
            <a:picLocks noChangeAspect="1"/>
          </p:cNvPicPr>
          <p:nvPr/>
        </p:nvPicPr>
        <p:blipFill>
          <a:blip r:embed="rId4"/>
          <a:stretch>
            <a:fillRect/>
          </a:stretch>
        </p:blipFill>
        <p:spPr>
          <a:xfrm>
            <a:off x="623796" y="1410329"/>
            <a:ext cx="2222305" cy="1432889"/>
          </a:xfrm>
          <a:prstGeom prst="rect">
            <a:avLst/>
          </a:prstGeom>
        </p:spPr>
      </p:pic>
      <p:pic>
        <p:nvPicPr>
          <p:cNvPr id="4" name="Imagen 3"/>
          <p:cNvPicPr>
            <a:picLocks noChangeAspect="1"/>
          </p:cNvPicPr>
          <p:nvPr/>
        </p:nvPicPr>
        <p:blipFill>
          <a:blip r:embed="rId5"/>
          <a:stretch>
            <a:fillRect/>
          </a:stretch>
        </p:blipFill>
        <p:spPr>
          <a:xfrm>
            <a:off x="6848261" y="1390979"/>
            <a:ext cx="1847069" cy="3516535"/>
          </a:xfrm>
          <a:prstGeom prst="rect">
            <a:avLst/>
          </a:prstGeom>
        </p:spPr>
      </p:pic>
      <p:pic>
        <p:nvPicPr>
          <p:cNvPr id="5" name="Imagen 4"/>
          <p:cNvPicPr>
            <a:picLocks noChangeAspect="1"/>
          </p:cNvPicPr>
          <p:nvPr/>
        </p:nvPicPr>
        <p:blipFill>
          <a:blip r:embed="rId6"/>
          <a:stretch>
            <a:fillRect/>
          </a:stretch>
        </p:blipFill>
        <p:spPr>
          <a:xfrm>
            <a:off x="3040523" y="1563398"/>
            <a:ext cx="1355898" cy="931324"/>
          </a:xfrm>
          <a:prstGeom prst="rect">
            <a:avLst/>
          </a:prstGeom>
        </p:spPr>
      </p:pic>
      <p:pic>
        <p:nvPicPr>
          <p:cNvPr id="6" name="Imagen 5"/>
          <p:cNvPicPr>
            <a:picLocks noChangeAspect="1"/>
          </p:cNvPicPr>
          <p:nvPr/>
        </p:nvPicPr>
        <p:blipFill>
          <a:blip r:embed="rId7"/>
          <a:stretch>
            <a:fillRect/>
          </a:stretch>
        </p:blipFill>
        <p:spPr>
          <a:xfrm>
            <a:off x="4881620" y="1271276"/>
            <a:ext cx="1747780" cy="1223446"/>
          </a:xfrm>
          <a:prstGeom prst="rect">
            <a:avLst/>
          </a:prstGeom>
        </p:spPr>
      </p:pic>
      <p:pic>
        <p:nvPicPr>
          <p:cNvPr id="7" name="Imagen 6"/>
          <p:cNvPicPr>
            <a:picLocks noChangeAspect="1"/>
          </p:cNvPicPr>
          <p:nvPr/>
        </p:nvPicPr>
        <p:blipFill>
          <a:blip r:embed="rId8"/>
          <a:stretch>
            <a:fillRect/>
          </a:stretch>
        </p:blipFill>
        <p:spPr>
          <a:xfrm>
            <a:off x="2737806" y="2475015"/>
            <a:ext cx="1406250" cy="1485000"/>
          </a:xfrm>
          <a:prstGeom prst="rect">
            <a:avLst/>
          </a:prstGeom>
        </p:spPr>
      </p:pic>
      <p:pic>
        <p:nvPicPr>
          <p:cNvPr id="8" name="Imagen 7"/>
          <p:cNvPicPr>
            <a:picLocks noChangeAspect="1"/>
          </p:cNvPicPr>
          <p:nvPr/>
        </p:nvPicPr>
        <p:blipFill>
          <a:blip r:embed="rId9"/>
          <a:stretch>
            <a:fillRect/>
          </a:stretch>
        </p:blipFill>
        <p:spPr>
          <a:xfrm>
            <a:off x="3241664" y="4088187"/>
            <a:ext cx="798179" cy="806625"/>
          </a:xfrm>
          <a:prstGeom prst="rect">
            <a:avLst/>
          </a:prstGeom>
        </p:spPr>
      </p:pic>
      <p:pic>
        <p:nvPicPr>
          <p:cNvPr id="9" name="Imagen 8"/>
          <p:cNvPicPr>
            <a:picLocks noChangeAspect="1"/>
          </p:cNvPicPr>
          <p:nvPr/>
        </p:nvPicPr>
        <p:blipFill>
          <a:blip r:embed="rId10"/>
          <a:stretch>
            <a:fillRect/>
          </a:stretch>
        </p:blipFill>
        <p:spPr>
          <a:xfrm>
            <a:off x="5889048" y="3533910"/>
            <a:ext cx="855000" cy="1237500"/>
          </a:xfrm>
          <a:prstGeom prst="rect">
            <a:avLst/>
          </a:prstGeom>
        </p:spPr>
      </p:pic>
      <p:pic>
        <p:nvPicPr>
          <p:cNvPr id="10" name="Imagen 9"/>
          <p:cNvPicPr>
            <a:picLocks noChangeAspect="1"/>
          </p:cNvPicPr>
          <p:nvPr/>
        </p:nvPicPr>
        <p:blipFill>
          <a:blip r:embed="rId11"/>
          <a:stretch>
            <a:fillRect/>
          </a:stretch>
        </p:blipFill>
        <p:spPr>
          <a:xfrm>
            <a:off x="4328019" y="3455815"/>
            <a:ext cx="1260000" cy="1046250"/>
          </a:xfrm>
          <a:prstGeom prst="rect">
            <a:avLst/>
          </a:prstGeom>
        </p:spPr>
      </p:pic>
    </p:spTree>
    <p:extLst>
      <p:ext uri="{BB962C8B-B14F-4D97-AF65-F5344CB8AC3E}">
        <p14:creationId xmlns:p14="http://schemas.microsoft.com/office/powerpoint/2010/main" val="414107254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7657"/>
        <p:cNvGrpSpPr/>
        <p:nvPr/>
      </p:nvGrpSpPr>
      <p:grpSpPr>
        <a:xfrm>
          <a:off x="0" y="0"/>
          <a:ext cx="0" cy="0"/>
          <a:chOff x="0" y="0"/>
          <a:chExt cx="0" cy="0"/>
        </a:xfrm>
      </p:grpSpPr>
      <p:sp>
        <p:nvSpPr>
          <p:cNvPr id="7658" name="Google Shape;7658;p79"/>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AGAINST BREAST CANCER ICON PACK</a:t>
            </a:r>
            <a:endParaRPr/>
          </a:p>
        </p:txBody>
      </p:sp>
      <p:grpSp>
        <p:nvGrpSpPr>
          <p:cNvPr id="7659" name="Google Shape;7659;p79"/>
          <p:cNvGrpSpPr/>
          <p:nvPr/>
        </p:nvGrpSpPr>
        <p:grpSpPr>
          <a:xfrm>
            <a:off x="8177851" y="4346505"/>
            <a:ext cx="219732" cy="256844"/>
            <a:chOff x="7226851" y="4346505"/>
            <a:chExt cx="219732" cy="256844"/>
          </a:xfrm>
        </p:grpSpPr>
        <p:sp>
          <p:nvSpPr>
            <p:cNvPr id="7660" name="Google Shape;7660;p79"/>
            <p:cNvSpPr/>
            <p:nvPr/>
          </p:nvSpPr>
          <p:spPr>
            <a:xfrm>
              <a:off x="7291747" y="4356737"/>
              <a:ext cx="85389" cy="163456"/>
            </a:xfrm>
            <a:custGeom>
              <a:avLst/>
              <a:gdLst/>
              <a:ahLst/>
              <a:cxnLst/>
              <a:rect l="l" t="t" r="r" b="b"/>
              <a:pathLst>
                <a:path w="3021" h="5783" extrusionOk="0">
                  <a:moveTo>
                    <a:pt x="777" y="0"/>
                  </a:moveTo>
                  <a:cubicBezTo>
                    <a:pt x="209" y="264"/>
                    <a:pt x="0" y="1020"/>
                    <a:pt x="308" y="1687"/>
                  </a:cubicBezTo>
                  <a:lnTo>
                    <a:pt x="2204" y="5783"/>
                  </a:lnTo>
                  <a:lnTo>
                    <a:pt x="3020" y="4846"/>
                  </a:lnTo>
                  <a:lnTo>
                    <a:pt x="7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9"/>
            <p:cNvSpPr/>
            <p:nvPr/>
          </p:nvSpPr>
          <p:spPr>
            <a:xfrm>
              <a:off x="7313851" y="4351197"/>
              <a:ext cx="45818" cy="26626"/>
            </a:xfrm>
            <a:custGeom>
              <a:avLst/>
              <a:gdLst/>
              <a:ahLst/>
              <a:cxnLst/>
              <a:rect l="l" t="t" r="r" b="b"/>
              <a:pathLst>
                <a:path w="1621" h="942" extrusionOk="0">
                  <a:moveTo>
                    <a:pt x="797" y="1"/>
                  </a:moveTo>
                  <a:cubicBezTo>
                    <a:pt x="565" y="1"/>
                    <a:pt x="295" y="41"/>
                    <a:pt x="0" y="159"/>
                  </a:cubicBezTo>
                  <a:lnTo>
                    <a:pt x="343" y="942"/>
                  </a:lnTo>
                  <a:cubicBezTo>
                    <a:pt x="343" y="942"/>
                    <a:pt x="555" y="890"/>
                    <a:pt x="832" y="890"/>
                  </a:cubicBezTo>
                  <a:cubicBezTo>
                    <a:pt x="971" y="890"/>
                    <a:pt x="1125" y="903"/>
                    <a:pt x="1278" y="942"/>
                  </a:cubicBezTo>
                  <a:lnTo>
                    <a:pt x="1620" y="189"/>
                  </a:lnTo>
                  <a:cubicBezTo>
                    <a:pt x="1620" y="189"/>
                    <a:pt x="1298" y="1"/>
                    <a:pt x="7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9"/>
            <p:cNvSpPr/>
            <p:nvPr/>
          </p:nvSpPr>
          <p:spPr>
            <a:xfrm>
              <a:off x="7296383" y="4356737"/>
              <a:ext cx="85389" cy="163456"/>
            </a:xfrm>
            <a:custGeom>
              <a:avLst/>
              <a:gdLst/>
              <a:ahLst/>
              <a:cxnLst/>
              <a:rect l="l" t="t" r="r" b="b"/>
              <a:pathLst>
                <a:path w="3021" h="5783" extrusionOk="0">
                  <a:moveTo>
                    <a:pt x="2244" y="0"/>
                  </a:moveTo>
                  <a:lnTo>
                    <a:pt x="1" y="4846"/>
                  </a:lnTo>
                  <a:lnTo>
                    <a:pt x="817" y="5783"/>
                  </a:lnTo>
                  <a:lnTo>
                    <a:pt x="2713" y="1687"/>
                  </a:lnTo>
                  <a:cubicBezTo>
                    <a:pt x="3021" y="1020"/>
                    <a:pt x="2812" y="264"/>
                    <a:pt x="2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9"/>
            <p:cNvSpPr/>
            <p:nvPr/>
          </p:nvSpPr>
          <p:spPr>
            <a:xfrm>
              <a:off x="7231854" y="4446648"/>
              <a:ext cx="76400" cy="151698"/>
            </a:xfrm>
            <a:custGeom>
              <a:avLst/>
              <a:gdLst/>
              <a:ahLst/>
              <a:cxnLst/>
              <a:rect l="l" t="t" r="r" b="b"/>
              <a:pathLst>
                <a:path w="2703" h="5367" extrusionOk="0">
                  <a:moveTo>
                    <a:pt x="577" y="0"/>
                  </a:moveTo>
                  <a:cubicBezTo>
                    <a:pt x="404" y="0"/>
                    <a:pt x="255" y="128"/>
                    <a:pt x="234" y="303"/>
                  </a:cubicBezTo>
                  <a:lnTo>
                    <a:pt x="1" y="2199"/>
                  </a:lnTo>
                  <a:cubicBezTo>
                    <a:pt x="1" y="2711"/>
                    <a:pt x="184" y="3208"/>
                    <a:pt x="515" y="3600"/>
                  </a:cubicBezTo>
                  <a:lnTo>
                    <a:pt x="1378" y="4625"/>
                  </a:lnTo>
                  <a:lnTo>
                    <a:pt x="1378" y="5366"/>
                  </a:lnTo>
                  <a:lnTo>
                    <a:pt x="2703" y="5366"/>
                  </a:lnTo>
                  <a:lnTo>
                    <a:pt x="2703" y="3867"/>
                  </a:lnTo>
                  <a:cubicBezTo>
                    <a:pt x="2703" y="3425"/>
                    <a:pt x="2531" y="2999"/>
                    <a:pt x="2221" y="2683"/>
                  </a:cubicBezTo>
                  <a:lnTo>
                    <a:pt x="1340" y="1744"/>
                  </a:lnTo>
                  <a:cubicBezTo>
                    <a:pt x="1276" y="1676"/>
                    <a:pt x="1188" y="1641"/>
                    <a:pt x="1099" y="1641"/>
                  </a:cubicBezTo>
                  <a:cubicBezTo>
                    <a:pt x="1040" y="1641"/>
                    <a:pt x="981" y="1656"/>
                    <a:pt x="928" y="1688"/>
                  </a:cubicBezTo>
                  <a:cubicBezTo>
                    <a:pt x="926" y="1689"/>
                    <a:pt x="925" y="1689"/>
                    <a:pt x="923" y="1690"/>
                  </a:cubicBezTo>
                  <a:lnTo>
                    <a:pt x="923" y="1690"/>
                  </a:lnTo>
                  <a:lnTo>
                    <a:pt x="894" y="1585"/>
                  </a:lnTo>
                  <a:lnTo>
                    <a:pt x="921" y="350"/>
                  </a:lnTo>
                  <a:cubicBezTo>
                    <a:pt x="922" y="168"/>
                    <a:pt x="785" y="15"/>
                    <a:pt x="601" y="1"/>
                  </a:cubicBezTo>
                  <a:cubicBezTo>
                    <a:pt x="593" y="0"/>
                    <a:pt x="585" y="0"/>
                    <a:pt x="57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9"/>
            <p:cNvSpPr/>
            <p:nvPr/>
          </p:nvSpPr>
          <p:spPr>
            <a:xfrm>
              <a:off x="7365010" y="4446648"/>
              <a:ext cx="77361" cy="151698"/>
            </a:xfrm>
            <a:custGeom>
              <a:avLst/>
              <a:gdLst/>
              <a:ahLst/>
              <a:cxnLst/>
              <a:rect l="l" t="t" r="r" b="b"/>
              <a:pathLst>
                <a:path w="2737" h="5367" extrusionOk="0">
                  <a:moveTo>
                    <a:pt x="2162" y="0"/>
                  </a:moveTo>
                  <a:cubicBezTo>
                    <a:pt x="2154" y="0"/>
                    <a:pt x="2146" y="0"/>
                    <a:pt x="2137" y="1"/>
                  </a:cubicBezTo>
                  <a:cubicBezTo>
                    <a:pt x="1954" y="15"/>
                    <a:pt x="1815" y="168"/>
                    <a:pt x="1818" y="350"/>
                  </a:cubicBezTo>
                  <a:lnTo>
                    <a:pt x="1844" y="1585"/>
                  </a:lnTo>
                  <a:lnTo>
                    <a:pt x="1814" y="1690"/>
                  </a:lnTo>
                  <a:lnTo>
                    <a:pt x="1814" y="1690"/>
                  </a:lnTo>
                  <a:cubicBezTo>
                    <a:pt x="1813" y="1689"/>
                    <a:pt x="1812" y="1688"/>
                    <a:pt x="1811" y="1688"/>
                  </a:cubicBezTo>
                  <a:cubicBezTo>
                    <a:pt x="1758" y="1656"/>
                    <a:pt x="1699" y="1641"/>
                    <a:pt x="1640" y="1641"/>
                  </a:cubicBezTo>
                  <a:cubicBezTo>
                    <a:pt x="1551" y="1641"/>
                    <a:pt x="1463" y="1676"/>
                    <a:pt x="1399" y="1744"/>
                  </a:cubicBezTo>
                  <a:lnTo>
                    <a:pt x="518" y="2683"/>
                  </a:lnTo>
                  <a:cubicBezTo>
                    <a:pt x="208" y="2999"/>
                    <a:pt x="1" y="3425"/>
                    <a:pt x="1" y="3867"/>
                  </a:cubicBezTo>
                  <a:lnTo>
                    <a:pt x="1" y="5366"/>
                  </a:lnTo>
                  <a:lnTo>
                    <a:pt x="1359" y="5366"/>
                  </a:lnTo>
                  <a:lnTo>
                    <a:pt x="1359" y="4625"/>
                  </a:lnTo>
                  <a:lnTo>
                    <a:pt x="2224" y="3600"/>
                  </a:lnTo>
                  <a:cubicBezTo>
                    <a:pt x="2555" y="3208"/>
                    <a:pt x="2737" y="2711"/>
                    <a:pt x="2737" y="2199"/>
                  </a:cubicBezTo>
                  <a:lnTo>
                    <a:pt x="2505" y="303"/>
                  </a:lnTo>
                  <a:cubicBezTo>
                    <a:pt x="2482" y="128"/>
                    <a:pt x="2335" y="0"/>
                    <a:pt x="2162"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9"/>
            <p:cNvSpPr/>
            <p:nvPr/>
          </p:nvSpPr>
          <p:spPr>
            <a:xfrm>
              <a:off x="7360007" y="4559793"/>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9"/>
            <p:cNvSpPr/>
            <p:nvPr/>
          </p:nvSpPr>
          <p:spPr>
            <a:xfrm>
              <a:off x="7285953" y="4346505"/>
              <a:ext cx="101443" cy="178635"/>
            </a:xfrm>
            <a:custGeom>
              <a:avLst/>
              <a:gdLst/>
              <a:ahLst/>
              <a:cxnLst/>
              <a:rect l="l" t="t" r="r" b="b"/>
              <a:pathLst>
                <a:path w="3589" h="6320" extrusionOk="0">
                  <a:moveTo>
                    <a:pt x="1794" y="372"/>
                  </a:moveTo>
                  <a:cubicBezTo>
                    <a:pt x="1967" y="372"/>
                    <a:pt x="2162" y="396"/>
                    <a:pt x="2370" y="462"/>
                  </a:cubicBezTo>
                  <a:lnTo>
                    <a:pt x="2230" y="767"/>
                  </a:lnTo>
                  <a:cubicBezTo>
                    <a:pt x="2086" y="743"/>
                    <a:pt x="1941" y="730"/>
                    <a:pt x="1795" y="730"/>
                  </a:cubicBezTo>
                  <a:cubicBezTo>
                    <a:pt x="1652" y="730"/>
                    <a:pt x="1508" y="742"/>
                    <a:pt x="1365" y="765"/>
                  </a:cubicBezTo>
                  <a:lnTo>
                    <a:pt x="1223" y="460"/>
                  </a:lnTo>
                  <a:cubicBezTo>
                    <a:pt x="1352" y="419"/>
                    <a:pt x="1551" y="372"/>
                    <a:pt x="1794" y="372"/>
                  </a:cubicBezTo>
                  <a:close/>
                  <a:moveTo>
                    <a:pt x="1792" y="1089"/>
                  </a:moveTo>
                  <a:cubicBezTo>
                    <a:pt x="1886" y="1089"/>
                    <a:pt x="1979" y="1095"/>
                    <a:pt x="2072" y="1106"/>
                  </a:cubicBezTo>
                  <a:lnTo>
                    <a:pt x="1797" y="1698"/>
                  </a:lnTo>
                  <a:lnTo>
                    <a:pt x="1521" y="1105"/>
                  </a:lnTo>
                  <a:cubicBezTo>
                    <a:pt x="1611" y="1094"/>
                    <a:pt x="1702" y="1089"/>
                    <a:pt x="1792" y="1089"/>
                  </a:cubicBezTo>
                  <a:close/>
                  <a:moveTo>
                    <a:pt x="904" y="616"/>
                  </a:moveTo>
                  <a:lnTo>
                    <a:pt x="1601" y="2123"/>
                  </a:lnTo>
                  <a:lnTo>
                    <a:pt x="1173" y="3047"/>
                  </a:lnTo>
                  <a:lnTo>
                    <a:pt x="675" y="1972"/>
                  </a:lnTo>
                  <a:cubicBezTo>
                    <a:pt x="439" y="1463"/>
                    <a:pt x="546" y="895"/>
                    <a:pt x="904" y="616"/>
                  </a:cubicBezTo>
                  <a:close/>
                  <a:moveTo>
                    <a:pt x="2691" y="618"/>
                  </a:moveTo>
                  <a:cubicBezTo>
                    <a:pt x="3049" y="896"/>
                    <a:pt x="3155" y="1463"/>
                    <a:pt x="2920" y="1974"/>
                  </a:cubicBezTo>
                  <a:lnTo>
                    <a:pt x="1139" y="5818"/>
                  </a:lnTo>
                  <a:lnTo>
                    <a:pt x="581" y="5177"/>
                  </a:lnTo>
                  <a:lnTo>
                    <a:pt x="1334" y="3551"/>
                  </a:lnTo>
                  <a:lnTo>
                    <a:pt x="2691" y="618"/>
                  </a:lnTo>
                  <a:close/>
                  <a:moveTo>
                    <a:pt x="2421" y="3897"/>
                  </a:moveTo>
                  <a:lnTo>
                    <a:pt x="3012" y="5175"/>
                  </a:lnTo>
                  <a:lnTo>
                    <a:pt x="2456" y="5818"/>
                  </a:lnTo>
                  <a:lnTo>
                    <a:pt x="1994" y="4822"/>
                  </a:lnTo>
                  <a:lnTo>
                    <a:pt x="2421" y="3897"/>
                  </a:lnTo>
                  <a:close/>
                  <a:moveTo>
                    <a:pt x="1795" y="0"/>
                  </a:moveTo>
                  <a:cubicBezTo>
                    <a:pt x="1529" y="0"/>
                    <a:pt x="1222" y="51"/>
                    <a:pt x="898" y="203"/>
                  </a:cubicBezTo>
                  <a:cubicBezTo>
                    <a:pt x="898" y="203"/>
                    <a:pt x="897" y="203"/>
                    <a:pt x="897" y="205"/>
                  </a:cubicBezTo>
                  <a:cubicBezTo>
                    <a:pt x="248" y="513"/>
                    <a:pt x="1" y="1372"/>
                    <a:pt x="349" y="2123"/>
                  </a:cubicBezTo>
                  <a:lnTo>
                    <a:pt x="973" y="3473"/>
                  </a:lnTo>
                  <a:lnTo>
                    <a:pt x="205" y="5131"/>
                  </a:lnTo>
                  <a:cubicBezTo>
                    <a:pt x="174" y="5195"/>
                    <a:pt x="185" y="5269"/>
                    <a:pt x="231" y="5323"/>
                  </a:cubicBezTo>
                  <a:lnTo>
                    <a:pt x="1047" y="6260"/>
                  </a:lnTo>
                  <a:cubicBezTo>
                    <a:pt x="1083" y="6300"/>
                    <a:pt x="1132" y="6319"/>
                    <a:pt x="1181" y="6319"/>
                  </a:cubicBezTo>
                  <a:cubicBezTo>
                    <a:pt x="1247" y="6319"/>
                    <a:pt x="1314" y="6284"/>
                    <a:pt x="1344" y="6217"/>
                  </a:cubicBezTo>
                  <a:lnTo>
                    <a:pt x="1793" y="5248"/>
                  </a:lnTo>
                  <a:lnTo>
                    <a:pt x="2243" y="6217"/>
                  </a:lnTo>
                  <a:cubicBezTo>
                    <a:pt x="2273" y="6284"/>
                    <a:pt x="2339" y="6319"/>
                    <a:pt x="2406" y="6319"/>
                  </a:cubicBezTo>
                  <a:cubicBezTo>
                    <a:pt x="2454" y="6319"/>
                    <a:pt x="2503" y="6300"/>
                    <a:pt x="2538" y="6260"/>
                  </a:cubicBezTo>
                  <a:lnTo>
                    <a:pt x="3354" y="5323"/>
                  </a:lnTo>
                  <a:cubicBezTo>
                    <a:pt x="3407" y="5272"/>
                    <a:pt x="3417" y="5195"/>
                    <a:pt x="3387" y="5131"/>
                  </a:cubicBezTo>
                  <a:lnTo>
                    <a:pt x="2619" y="3473"/>
                  </a:lnTo>
                  <a:lnTo>
                    <a:pt x="3244" y="2123"/>
                  </a:lnTo>
                  <a:cubicBezTo>
                    <a:pt x="3589" y="1374"/>
                    <a:pt x="3347" y="520"/>
                    <a:pt x="2704" y="207"/>
                  </a:cubicBezTo>
                  <a:cubicBezTo>
                    <a:pt x="2704" y="207"/>
                    <a:pt x="2333" y="0"/>
                    <a:pt x="1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9"/>
            <p:cNvSpPr/>
            <p:nvPr/>
          </p:nvSpPr>
          <p:spPr>
            <a:xfrm>
              <a:off x="7226851" y="4441589"/>
              <a:ext cx="86463" cy="161761"/>
            </a:xfrm>
            <a:custGeom>
              <a:avLst/>
              <a:gdLst/>
              <a:ahLst/>
              <a:cxnLst/>
              <a:rect l="l" t="t" r="r" b="b"/>
              <a:pathLst>
                <a:path w="3059" h="5723" extrusionOk="0">
                  <a:moveTo>
                    <a:pt x="756" y="360"/>
                  </a:moveTo>
                  <a:cubicBezTo>
                    <a:pt x="760" y="360"/>
                    <a:pt x="763" y="360"/>
                    <a:pt x="767" y="360"/>
                  </a:cubicBezTo>
                  <a:cubicBezTo>
                    <a:pt x="855" y="366"/>
                    <a:pt x="922" y="440"/>
                    <a:pt x="920" y="526"/>
                  </a:cubicBezTo>
                  <a:cubicBezTo>
                    <a:pt x="920" y="526"/>
                    <a:pt x="895" y="1791"/>
                    <a:pt x="899" y="1806"/>
                  </a:cubicBezTo>
                  <a:cubicBezTo>
                    <a:pt x="753" y="1963"/>
                    <a:pt x="720" y="2203"/>
                    <a:pt x="831" y="2400"/>
                  </a:cubicBezTo>
                  <a:lnTo>
                    <a:pt x="1304" y="3235"/>
                  </a:lnTo>
                  <a:cubicBezTo>
                    <a:pt x="1336" y="3293"/>
                    <a:pt x="1397" y="3325"/>
                    <a:pt x="1459" y="3325"/>
                  </a:cubicBezTo>
                  <a:cubicBezTo>
                    <a:pt x="1489" y="3325"/>
                    <a:pt x="1519" y="3318"/>
                    <a:pt x="1547" y="3302"/>
                  </a:cubicBezTo>
                  <a:cubicBezTo>
                    <a:pt x="1632" y="3254"/>
                    <a:pt x="1662" y="3144"/>
                    <a:pt x="1615" y="3059"/>
                  </a:cubicBezTo>
                  <a:lnTo>
                    <a:pt x="1142" y="2224"/>
                  </a:lnTo>
                  <a:cubicBezTo>
                    <a:pt x="1101" y="2152"/>
                    <a:pt x="1125" y="2061"/>
                    <a:pt x="1197" y="2019"/>
                  </a:cubicBezTo>
                  <a:cubicBezTo>
                    <a:pt x="1220" y="2004"/>
                    <a:pt x="1247" y="1997"/>
                    <a:pt x="1274" y="1997"/>
                  </a:cubicBezTo>
                  <a:cubicBezTo>
                    <a:pt x="1316" y="1997"/>
                    <a:pt x="1358" y="2014"/>
                    <a:pt x="1388" y="2045"/>
                  </a:cubicBezTo>
                  <a:lnTo>
                    <a:pt x="2269" y="2984"/>
                  </a:lnTo>
                  <a:lnTo>
                    <a:pt x="2271" y="2987"/>
                  </a:lnTo>
                  <a:cubicBezTo>
                    <a:pt x="2547" y="3271"/>
                    <a:pt x="2702" y="3646"/>
                    <a:pt x="2702" y="4043"/>
                  </a:cubicBezTo>
                  <a:lnTo>
                    <a:pt x="2702" y="5366"/>
                  </a:lnTo>
                  <a:lnTo>
                    <a:pt x="1737" y="5366"/>
                  </a:lnTo>
                  <a:lnTo>
                    <a:pt x="1737" y="4804"/>
                  </a:lnTo>
                  <a:cubicBezTo>
                    <a:pt x="1737" y="4762"/>
                    <a:pt x="1723" y="4720"/>
                    <a:pt x="1694" y="4688"/>
                  </a:cubicBezTo>
                  <a:lnTo>
                    <a:pt x="830" y="3664"/>
                  </a:lnTo>
                  <a:cubicBezTo>
                    <a:pt x="529" y="3308"/>
                    <a:pt x="361" y="2855"/>
                    <a:pt x="360" y="2388"/>
                  </a:cubicBezTo>
                  <a:lnTo>
                    <a:pt x="590" y="505"/>
                  </a:lnTo>
                  <a:cubicBezTo>
                    <a:pt x="601" y="422"/>
                    <a:pt x="673" y="360"/>
                    <a:pt x="756" y="360"/>
                  </a:cubicBezTo>
                  <a:close/>
                  <a:moveTo>
                    <a:pt x="753" y="1"/>
                  </a:moveTo>
                  <a:cubicBezTo>
                    <a:pt x="491" y="1"/>
                    <a:pt x="267" y="198"/>
                    <a:pt x="235" y="461"/>
                  </a:cubicBezTo>
                  <a:lnTo>
                    <a:pt x="3" y="2356"/>
                  </a:lnTo>
                  <a:cubicBezTo>
                    <a:pt x="3" y="2364"/>
                    <a:pt x="0" y="2371"/>
                    <a:pt x="0" y="2378"/>
                  </a:cubicBezTo>
                  <a:cubicBezTo>
                    <a:pt x="0" y="2931"/>
                    <a:pt x="198" y="3471"/>
                    <a:pt x="554" y="3895"/>
                  </a:cubicBezTo>
                  <a:lnTo>
                    <a:pt x="1378" y="4869"/>
                  </a:lnTo>
                  <a:lnTo>
                    <a:pt x="1378" y="5545"/>
                  </a:lnTo>
                  <a:cubicBezTo>
                    <a:pt x="1378" y="5593"/>
                    <a:pt x="1397" y="5638"/>
                    <a:pt x="1430" y="5672"/>
                  </a:cubicBezTo>
                  <a:cubicBezTo>
                    <a:pt x="1461" y="5706"/>
                    <a:pt x="1508" y="5723"/>
                    <a:pt x="1555" y="5723"/>
                  </a:cubicBezTo>
                  <a:lnTo>
                    <a:pt x="2880" y="5723"/>
                  </a:lnTo>
                  <a:cubicBezTo>
                    <a:pt x="2979" y="5723"/>
                    <a:pt x="3059" y="5643"/>
                    <a:pt x="3059" y="5544"/>
                  </a:cubicBezTo>
                  <a:lnTo>
                    <a:pt x="3059" y="4045"/>
                  </a:lnTo>
                  <a:cubicBezTo>
                    <a:pt x="3059" y="3552"/>
                    <a:pt x="2871" y="3089"/>
                    <a:pt x="2528" y="2738"/>
                  </a:cubicBezTo>
                  <a:lnTo>
                    <a:pt x="1647" y="1801"/>
                  </a:lnTo>
                  <a:cubicBezTo>
                    <a:pt x="1550" y="1696"/>
                    <a:pt x="1412" y="1640"/>
                    <a:pt x="1274" y="1640"/>
                  </a:cubicBezTo>
                  <a:cubicBezTo>
                    <a:pt x="1268" y="1640"/>
                    <a:pt x="1261" y="1641"/>
                    <a:pt x="1254" y="1641"/>
                  </a:cubicBezTo>
                  <a:lnTo>
                    <a:pt x="1277" y="533"/>
                  </a:lnTo>
                  <a:cubicBezTo>
                    <a:pt x="1282" y="257"/>
                    <a:pt x="1070" y="24"/>
                    <a:pt x="793" y="2"/>
                  </a:cubicBezTo>
                  <a:cubicBezTo>
                    <a:pt x="779" y="1"/>
                    <a:pt x="76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9"/>
            <p:cNvSpPr/>
            <p:nvPr/>
          </p:nvSpPr>
          <p:spPr>
            <a:xfrm>
              <a:off x="7360036" y="4441589"/>
              <a:ext cx="86547" cy="161761"/>
            </a:xfrm>
            <a:custGeom>
              <a:avLst/>
              <a:gdLst/>
              <a:ahLst/>
              <a:cxnLst/>
              <a:rect l="l" t="t" r="r" b="b"/>
              <a:pathLst>
                <a:path w="3062" h="5723" extrusionOk="0">
                  <a:moveTo>
                    <a:pt x="2311" y="1"/>
                  </a:moveTo>
                  <a:cubicBezTo>
                    <a:pt x="2298" y="1"/>
                    <a:pt x="2284" y="1"/>
                    <a:pt x="2271" y="2"/>
                  </a:cubicBezTo>
                  <a:cubicBezTo>
                    <a:pt x="1994" y="24"/>
                    <a:pt x="1781" y="257"/>
                    <a:pt x="1787" y="533"/>
                  </a:cubicBezTo>
                  <a:lnTo>
                    <a:pt x="1809" y="1639"/>
                  </a:lnTo>
                  <a:cubicBezTo>
                    <a:pt x="1803" y="1639"/>
                    <a:pt x="1796" y="1639"/>
                    <a:pt x="1789" y="1639"/>
                  </a:cubicBezTo>
                  <a:cubicBezTo>
                    <a:pt x="1651" y="1639"/>
                    <a:pt x="1515" y="1694"/>
                    <a:pt x="1415" y="1798"/>
                  </a:cubicBezTo>
                  <a:lnTo>
                    <a:pt x="533" y="2735"/>
                  </a:lnTo>
                  <a:cubicBezTo>
                    <a:pt x="273" y="3002"/>
                    <a:pt x="138" y="3330"/>
                    <a:pt x="82" y="3501"/>
                  </a:cubicBezTo>
                  <a:cubicBezTo>
                    <a:pt x="52" y="3592"/>
                    <a:pt x="100" y="3691"/>
                    <a:pt x="188" y="3725"/>
                  </a:cubicBezTo>
                  <a:cubicBezTo>
                    <a:pt x="208" y="3733"/>
                    <a:pt x="229" y="3736"/>
                    <a:pt x="250" y="3736"/>
                  </a:cubicBezTo>
                  <a:cubicBezTo>
                    <a:pt x="325" y="3736"/>
                    <a:pt x="396" y="3688"/>
                    <a:pt x="421" y="3614"/>
                  </a:cubicBezTo>
                  <a:cubicBezTo>
                    <a:pt x="461" y="3499"/>
                    <a:pt x="571" y="3210"/>
                    <a:pt x="790" y="2984"/>
                  </a:cubicBezTo>
                  <a:lnTo>
                    <a:pt x="791" y="2983"/>
                  </a:lnTo>
                  <a:lnTo>
                    <a:pt x="1675" y="2044"/>
                  </a:lnTo>
                  <a:cubicBezTo>
                    <a:pt x="1705" y="2013"/>
                    <a:pt x="1746" y="1996"/>
                    <a:pt x="1788" y="1996"/>
                  </a:cubicBezTo>
                  <a:cubicBezTo>
                    <a:pt x="1815" y="1996"/>
                    <a:pt x="1841" y="2003"/>
                    <a:pt x="1865" y="2017"/>
                  </a:cubicBezTo>
                  <a:cubicBezTo>
                    <a:pt x="1936" y="2060"/>
                    <a:pt x="1960" y="2151"/>
                    <a:pt x="1919" y="2223"/>
                  </a:cubicBezTo>
                  <a:lnTo>
                    <a:pt x="1447" y="3058"/>
                  </a:lnTo>
                  <a:cubicBezTo>
                    <a:pt x="1399" y="3143"/>
                    <a:pt x="1429" y="3252"/>
                    <a:pt x="1514" y="3301"/>
                  </a:cubicBezTo>
                  <a:cubicBezTo>
                    <a:pt x="1541" y="3316"/>
                    <a:pt x="1571" y="3323"/>
                    <a:pt x="1601" y="3323"/>
                  </a:cubicBezTo>
                  <a:cubicBezTo>
                    <a:pt x="1664" y="3323"/>
                    <a:pt x="1726" y="3290"/>
                    <a:pt x="1758" y="3232"/>
                  </a:cubicBezTo>
                  <a:lnTo>
                    <a:pt x="2230" y="2399"/>
                  </a:lnTo>
                  <a:cubicBezTo>
                    <a:pt x="2342" y="2200"/>
                    <a:pt x="2309" y="1962"/>
                    <a:pt x="2163" y="1804"/>
                  </a:cubicBezTo>
                  <a:cubicBezTo>
                    <a:pt x="2166" y="1790"/>
                    <a:pt x="2142" y="526"/>
                    <a:pt x="2142" y="526"/>
                  </a:cubicBezTo>
                  <a:cubicBezTo>
                    <a:pt x="2139" y="440"/>
                    <a:pt x="2207" y="364"/>
                    <a:pt x="2294" y="357"/>
                  </a:cubicBezTo>
                  <a:cubicBezTo>
                    <a:pt x="2298" y="357"/>
                    <a:pt x="2303" y="357"/>
                    <a:pt x="2307" y="357"/>
                  </a:cubicBezTo>
                  <a:cubicBezTo>
                    <a:pt x="2391" y="357"/>
                    <a:pt x="2459" y="419"/>
                    <a:pt x="2471" y="504"/>
                  </a:cubicBezTo>
                  <a:lnTo>
                    <a:pt x="2702" y="2386"/>
                  </a:lnTo>
                  <a:cubicBezTo>
                    <a:pt x="2700" y="2853"/>
                    <a:pt x="2534" y="3306"/>
                    <a:pt x="2231" y="3663"/>
                  </a:cubicBezTo>
                  <a:lnTo>
                    <a:pt x="1368" y="4686"/>
                  </a:lnTo>
                  <a:cubicBezTo>
                    <a:pt x="1341" y="4719"/>
                    <a:pt x="1325" y="4759"/>
                    <a:pt x="1325" y="4801"/>
                  </a:cubicBezTo>
                  <a:lnTo>
                    <a:pt x="1325" y="5365"/>
                  </a:lnTo>
                  <a:lnTo>
                    <a:pt x="360" y="5365"/>
                  </a:lnTo>
                  <a:lnTo>
                    <a:pt x="360" y="5148"/>
                  </a:lnTo>
                  <a:cubicBezTo>
                    <a:pt x="360" y="5048"/>
                    <a:pt x="279" y="4969"/>
                    <a:pt x="180" y="4969"/>
                  </a:cubicBezTo>
                  <a:cubicBezTo>
                    <a:pt x="80" y="4969"/>
                    <a:pt x="1" y="5048"/>
                    <a:pt x="1" y="5148"/>
                  </a:cubicBezTo>
                  <a:lnTo>
                    <a:pt x="1" y="5544"/>
                  </a:lnTo>
                  <a:cubicBezTo>
                    <a:pt x="1" y="5643"/>
                    <a:pt x="80" y="5723"/>
                    <a:pt x="180" y="5723"/>
                  </a:cubicBezTo>
                  <a:lnTo>
                    <a:pt x="1504" y="5723"/>
                  </a:lnTo>
                  <a:cubicBezTo>
                    <a:pt x="1552" y="5723"/>
                    <a:pt x="1596" y="5703"/>
                    <a:pt x="1631" y="5672"/>
                  </a:cubicBezTo>
                  <a:cubicBezTo>
                    <a:pt x="1663" y="5639"/>
                    <a:pt x="1682" y="5593"/>
                    <a:pt x="1682" y="5545"/>
                  </a:cubicBezTo>
                  <a:lnTo>
                    <a:pt x="1682" y="4869"/>
                  </a:lnTo>
                  <a:lnTo>
                    <a:pt x="2505" y="3895"/>
                  </a:lnTo>
                  <a:cubicBezTo>
                    <a:pt x="2866" y="3471"/>
                    <a:pt x="3062" y="2933"/>
                    <a:pt x="3062" y="2378"/>
                  </a:cubicBezTo>
                  <a:cubicBezTo>
                    <a:pt x="3062" y="2371"/>
                    <a:pt x="3062" y="2364"/>
                    <a:pt x="3060" y="2356"/>
                  </a:cubicBezTo>
                  <a:lnTo>
                    <a:pt x="2827" y="461"/>
                  </a:lnTo>
                  <a:cubicBezTo>
                    <a:pt x="2796" y="198"/>
                    <a:pt x="2572" y="1"/>
                    <a:pt x="2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79"/>
          <p:cNvGrpSpPr/>
          <p:nvPr/>
        </p:nvGrpSpPr>
        <p:grpSpPr>
          <a:xfrm>
            <a:off x="8226495" y="3609863"/>
            <a:ext cx="122501" cy="256901"/>
            <a:chOff x="7275495" y="3609863"/>
            <a:chExt cx="122501" cy="256901"/>
          </a:xfrm>
        </p:grpSpPr>
        <p:sp>
          <p:nvSpPr>
            <p:cNvPr id="7670" name="Google Shape;7670;p79"/>
            <p:cNvSpPr/>
            <p:nvPr/>
          </p:nvSpPr>
          <p:spPr>
            <a:xfrm>
              <a:off x="7280385" y="3773602"/>
              <a:ext cx="55173" cy="55173"/>
            </a:xfrm>
            <a:custGeom>
              <a:avLst/>
              <a:gdLst/>
              <a:ahLst/>
              <a:cxnLst/>
              <a:rect l="l" t="t" r="r" b="b"/>
              <a:pathLst>
                <a:path w="1952" h="1952" extrusionOk="0">
                  <a:moveTo>
                    <a:pt x="1420" y="531"/>
                  </a:moveTo>
                  <a:cubicBezTo>
                    <a:pt x="1951" y="1061"/>
                    <a:pt x="1936" y="1934"/>
                    <a:pt x="1936" y="1934"/>
                  </a:cubicBezTo>
                  <a:cubicBezTo>
                    <a:pt x="1936" y="1934"/>
                    <a:pt x="1060" y="1951"/>
                    <a:pt x="531" y="1420"/>
                  </a:cubicBezTo>
                  <a:cubicBezTo>
                    <a:pt x="0" y="889"/>
                    <a:pt x="16" y="16"/>
                    <a:pt x="16" y="16"/>
                  </a:cubicBezTo>
                  <a:cubicBezTo>
                    <a:pt x="16" y="16"/>
                    <a:pt x="892" y="0"/>
                    <a:pt x="1420" y="5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9"/>
            <p:cNvSpPr/>
            <p:nvPr/>
          </p:nvSpPr>
          <p:spPr>
            <a:xfrm>
              <a:off x="7337961" y="3773602"/>
              <a:ext cx="55173" cy="55173"/>
            </a:xfrm>
            <a:custGeom>
              <a:avLst/>
              <a:gdLst/>
              <a:ahLst/>
              <a:cxnLst/>
              <a:rect l="l" t="t" r="r" b="b"/>
              <a:pathLst>
                <a:path w="1952" h="1952" extrusionOk="0">
                  <a:moveTo>
                    <a:pt x="532" y="531"/>
                  </a:moveTo>
                  <a:cubicBezTo>
                    <a:pt x="1" y="1061"/>
                    <a:pt x="16" y="1934"/>
                    <a:pt x="16" y="1934"/>
                  </a:cubicBezTo>
                  <a:cubicBezTo>
                    <a:pt x="16" y="1934"/>
                    <a:pt x="892" y="1951"/>
                    <a:pt x="1421" y="1420"/>
                  </a:cubicBezTo>
                  <a:cubicBezTo>
                    <a:pt x="1952" y="889"/>
                    <a:pt x="1936" y="16"/>
                    <a:pt x="1936" y="16"/>
                  </a:cubicBezTo>
                  <a:cubicBezTo>
                    <a:pt x="1936" y="16"/>
                    <a:pt x="1060" y="0"/>
                    <a:pt x="532" y="5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9"/>
            <p:cNvSpPr/>
            <p:nvPr/>
          </p:nvSpPr>
          <p:spPr>
            <a:xfrm>
              <a:off x="7299351" y="3613763"/>
              <a:ext cx="74874" cy="126118"/>
            </a:xfrm>
            <a:custGeom>
              <a:avLst/>
              <a:gdLst/>
              <a:ahLst/>
              <a:cxnLst/>
              <a:rect l="l" t="t" r="r" b="b"/>
              <a:pathLst>
                <a:path w="2649" h="4462" extrusionOk="0">
                  <a:moveTo>
                    <a:pt x="2331" y="709"/>
                  </a:moveTo>
                  <a:lnTo>
                    <a:pt x="2331" y="32"/>
                  </a:lnTo>
                  <a:cubicBezTo>
                    <a:pt x="2331" y="32"/>
                    <a:pt x="1794" y="76"/>
                    <a:pt x="1402" y="388"/>
                  </a:cubicBezTo>
                  <a:cubicBezTo>
                    <a:pt x="1276" y="294"/>
                    <a:pt x="827" y="0"/>
                    <a:pt x="237" y="96"/>
                  </a:cubicBezTo>
                  <a:lnTo>
                    <a:pt x="237" y="686"/>
                  </a:lnTo>
                  <a:cubicBezTo>
                    <a:pt x="93" y="715"/>
                    <a:pt x="1" y="756"/>
                    <a:pt x="1" y="756"/>
                  </a:cubicBezTo>
                  <a:lnTo>
                    <a:pt x="1" y="3137"/>
                  </a:lnTo>
                  <a:cubicBezTo>
                    <a:pt x="1" y="3868"/>
                    <a:pt x="593" y="4461"/>
                    <a:pt x="1324" y="4461"/>
                  </a:cubicBezTo>
                  <a:cubicBezTo>
                    <a:pt x="2055" y="4461"/>
                    <a:pt x="2649" y="3868"/>
                    <a:pt x="2649" y="3137"/>
                  </a:cubicBezTo>
                  <a:lnTo>
                    <a:pt x="2649" y="756"/>
                  </a:lnTo>
                  <a:cubicBezTo>
                    <a:pt x="2646" y="756"/>
                    <a:pt x="2532" y="709"/>
                    <a:pt x="2331" y="70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9"/>
            <p:cNvSpPr/>
            <p:nvPr/>
          </p:nvSpPr>
          <p:spPr>
            <a:xfrm>
              <a:off x="7349154" y="3671311"/>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9"/>
            <p:cNvSpPr/>
            <p:nvPr/>
          </p:nvSpPr>
          <p:spPr>
            <a:xfrm>
              <a:off x="7332506" y="3693697"/>
              <a:ext cx="27926" cy="31544"/>
            </a:xfrm>
            <a:custGeom>
              <a:avLst/>
              <a:gdLst/>
              <a:ahLst/>
              <a:cxnLst/>
              <a:rect l="l" t="t" r="r" b="b"/>
              <a:pathLst>
                <a:path w="988" h="1116" extrusionOk="0">
                  <a:moveTo>
                    <a:pt x="775" y="0"/>
                  </a:moveTo>
                  <a:cubicBezTo>
                    <a:pt x="770" y="0"/>
                    <a:pt x="766" y="0"/>
                    <a:pt x="762" y="1"/>
                  </a:cubicBezTo>
                  <a:cubicBezTo>
                    <a:pt x="664" y="6"/>
                    <a:pt x="590" y="93"/>
                    <a:pt x="597" y="190"/>
                  </a:cubicBezTo>
                  <a:cubicBezTo>
                    <a:pt x="625" y="591"/>
                    <a:pt x="377" y="721"/>
                    <a:pt x="163" y="760"/>
                  </a:cubicBezTo>
                  <a:cubicBezTo>
                    <a:pt x="65" y="777"/>
                    <a:pt x="1" y="870"/>
                    <a:pt x="18" y="968"/>
                  </a:cubicBezTo>
                  <a:cubicBezTo>
                    <a:pt x="35" y="1054"/>
                    <a:pt x="109" y="1115"/>
                    <a:pt x="194" y="1115"/>
                  </a:cubicBezTo>
                  <a:cubicBezTo>
                    <a:pt x="202" y="1115"/>
                    <a:pt x="214" y="1112"/>
                    <a:pt x="224" y="1111"/>
                  </a:cubicBezTo>
                  <a:cubicBezTo>
                    <a:pt x="709" y="1024"/>
                    <a:pt x="987" y="662"/>
                    <a:pt x="952" y="165"/>
                  </a:cubicBezTo>
                  <a:cubicBezTo>
                    <a:pt x="945" y="72"/>
                    <a:pt x="867" y="0"/>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9"/>
            <p:cNvSpPr/>
            <p:nvPr/>
          </p:nvSpPr>
          <p:spPr>
            <a:xfrm>
              <a:off x="7275495" y="3609863"/>
              <a:ext cx="122501" cy="256901"/>
            </a:xfrm>
            <a:custGeom>
              <a:avLst/>
              <a:gdLst/>
              <a:ahLst/>
              <a:cxnLst/>
              <a:rect l="l" t="t" r="r" b="b"/>
              <a:pathLst>
                <a:path w="4334" h="9089" extrusionOk="0">
                  <a:moveTo>
                    <a:pt x="1398" y="359"/>
                  </a:moveTo>
                  <a:cubicBezTo>
                    <a:pt x="1676" y="359"/>
                    <a:pt x="1883" y="427"/>
                    <a:pt x="2013" y="492"/>
                  </a:cubicBezTo>
                  <a:cubicBezTo>
                    <a:pt x="1877" y="634"/>
                    <a:pt x="1806" y="762"/>
                    <a:pt x="1786" y="799"/>
                  </a:cubicBezTo>
                  <a:cubicBezTo>
                    <a:pt x="1597" y="733"/>
                    <a:pt x="1407" y="705"/>
                    <a:pt x="1244" y="692"/>
                  </a:cubicBezTo>
                  <a:lnTo>
                    <a:pt x="1242" y="366"/>
                  </a:lnTo>
                  <a:cubicBezTo>
                    <a:pt x="1297" y="361"/>
                    <a:pt x="1348" y="359"/>
                    <a:pt x="1398" y="359"/>
                  </a:cubicBezTo>
                  <a:close/>
                  <a:moveTo>
                    <a:pt x="3010" y="376"/>
                  </a:moveTo>
                  <a:lnTo>
                    <a:pt x="3007" y="810"/>
                  </a:lnTo>
                  <a:cubicBezTo>
                    <a:pt x="2800" y="870"/>
                    <a:pt x="2542" y="958"/>
                    <a:pt x="2273" y="1081"/>
                  </a:cubicBezTo>
                  <a:cubicBezTo>
                    <a:pt x="2265" y="1068"/>
                    <a:pt x="2154" y="980"/>
                    <a:pt x="2110" y="952"/>
                  </a:cubicBezTo>
                  <a:cubicBezTo>
                    <a:pt x="2158" y="865"/>
                    <a:pt x="2421" y="448"/>
                    <a:pt x="3010" y="376"/>
                  </a:cubicBezTo>
                  <a:close/>
                  <a:moveTo>
                    <a:pt x="1058" y="1042"/>
                  </a:moveTo>
                  <a:cubicBezTo>
                    <a:pt x="1279" y="1042"/>
                    <a:pt x="1645" y="1076"/>
                    <a:pt x="1927" y="1257"/>
                  </a:cubicBezTo>
                  <a:cubicBezTo>
                    <a:pt x="1532" y="1480"/>
                    <a:pt x="1228" y="1746"/>
                    <a:pt x="1015" y="2044"/>
                  </a:cubicBezTo>
                  <a:lnTo>
                    <a:pt x="1015" y="1043"/>
                  </a:lnTo>
                  <a:cubicBezTo>
                    <a:pt x="1029" y="1043"/>
                    <a:pt x="1043" y="1042"/>
                    <a:pt x="1058" y="1042"/>
                  </a:cubicBezTo>
                  <a:close/>
                  <a:moveTo>
                    <a:pt x="3322" y="1095"/>
                  </a:moveTo>
                  <a:lnTo>
                    <a:pt x="3322" y="3272"/>
                  </a:lnTo>
                  <a:cubicBezTo>
                    <a:pt x="3322" y="3907"/>
                    <a:pt x="2804" y="4425"/>
                    <a:pt x="2168" y="4425"/>
                  </a:cubicBezTo>
                  <a:cubicBezTo>
                    <a:pt x="1534" y="4425"/>
                    <a:pt x="1015" y="3908"/>
                    <a:pt x="1015" y="3273"/>
                  </a:cubicBezTo>
                  <a:lnTo>
                    <a:pt x="1015" y="3052"/>
                  </a:lnTo>
                  <a:cubicBezTo>
                    <a:pt x="1058" y="2416"/>
                    <a:pt x="1470" y="1892"/>
                    <a:pt x="2241" y="1493"/>
                  </a:cubicBezTo>
                  <a:cubicBezTo>
                    <a:pt x="2657" y="1279"/>
                    <a:pt x="3078" y="1156"/>
                    <a:pt x="3322" y="1095"/>
                  </a:cubicBezTo>
                  <a:close/>
                  <a:moveTo>
                    <a:pt x="379" y="5999"/>
                  </a:moveTo>
                  <a:cubicBezTo>
                    <a:pt x="646" y="6026"/>
                    <a:pt x="1139" y="6121"/>
                    <a:pt x="1467" y="6449"/>
                  </a:cubicBezTo>
                  <a:cubicBezTo>
                    <a:pt x="1798" y="6780"/>
                    <a:pt x="1891" y="7273"/>
                    <a:pt x="1918" y="7538"/>
                  </a:cubicBezTo>
                  <a:cubicBezTo>
                    <a:pt x="1654" y="7511"/>
                    <a:pt x="1162" y="7418"/>
                    <a:pt x="831" y="7087"/>
                  </a:cubicBezTo>
                  <a:cubicBezTo>
                    <a:pt x="500" y="6757"/>
                    <a:pt x="406" y="6265"/>
                    <a:pt x="379" y="5999"/>
                  </a:cubicBezTo>
                  <a:close/>
                  <a:moveTo>
                    <a:pt x="3956" y="5999"/>
                  </a:moveTo>
                  <a:lnTo>
                    <a:pt x="3956" y="5999"/>
                  </a:lnTo>
                  <a:cubicBezTo>
                    <a:pt x="3929" y="6265"/>
                    <a:pt x="3834" y="6759"/>
                    <a:pt x="3504" y="7087"/>
                  </a:cubicBezTo>
                  <a:cubicBezTo>
                    <a:pt x="3175" y="7415"/>
                    <a:pt x="2684" y="7511"/>
                    <a:pt x="2417" y="7538"/>
                  </a:cubicBezTo>
                  <a:cubicBezTo>
                    <a:pt x="2444" y="7271"/>
                    <a:pt x="2539" y="6779"/>
                    <a:pt x="2868" y="6449"/>
                  </a:cubicBezTo>
                  <a:cubicBezTo>
                    <a:pt x="3198" y="6120"/>
                    <a:pt x="3689" y="6026"/>
                    <a:pt x="3956" y="5999"/>
                  </a:cubicBezTo>
                  <a:close/>
                  <a:moveTo>
                    <a:pt x="1390" y="0"/>
                  </a:moveTo>
                  <a:cubicBezTo>
                    <a:pt x="1279" y="0"/>
                    <a:pt x="1159" y="9"/>
                    <a:pt x="1031" y="31"/>
                  </a:cubicBezTo>
                  <a:cubicBezTo>
                    <a:pt x="944" y="45"/>
                    <a:pt x="880" y="121"/>
                    <a:pt x="882" y="208"/>
                  </a:cubicBezTo>
                  <a:lnTo>
                    <a:pt x="885" y="689"/>
                  </a:lnTo>
                  <a:cubicBezTo>
                    <a:pt x="845" y="692"/>
                    <a:pt x="818" y="694"/>
                    <a:pt x="812" y="696"/>
                  </a:cubicBezTo>
                  <a:cubicBezTo>
                    <a:pt x="724" y="706"/>
                    <a:pt x="656" y="783"/>
                    <a:pt x="656" y="874"/>
                  </a:cubicBezTo>
                  <a:lnTo>
                    <a:pt x="656" y="3271"/>
                  </a:lnTo>
                  <a:cubicBezTo>
                    <a:pt x="656" y="4043"/>
                    <a:pt x="1240" y="4682"/>
                    <a:pt x="1989" y="4771"/>
                  </a:cubicBezTo>
                  <a:lnTo>
                    <a:pt x="1989" y="5518"/>
                  </a:lnTo>
                  <a:lnTo>
                    <a:pt x="1768" y="5339"/>
                  </a:lnTo>
                  <a:cubicBezTo>
                    <a:pt x="1735" y="5312"/>
                    <a:pt x="1695" y="5299"/>
                    <a:pt x="1655" y="5299"/>
                  </a:cubicBezTo>
                  <a:cubicBezTo>
                    <a:pt x="1603" y="5299"/>
                    <a:pt x="1551" y="5322"/>
                    <a:pt x="1515" y="5365"/>
                  </a:cubicBezTo>
                  <a:cubicBezTo>
                    <a:pt x="1453" y="5441"/>
                    <a:pt x="1465" y="5555"/>
                    <a:pt x="1542" y="5617"/>
                  </a:cubicBezTo>
                  <a:lnTo>
                    <a:pt x="1989" y="5978"/>
                  </a:lnTo>
                  <a:lnTo>
                    <a:pt x="1989" y="6554"/>
                  </a:lnTo>
                  <a:cubicBezTo>
                    <a:pt x="1918" y="6428"/>
                    <a:pt x="1829" y="6306"/>
                    <a:pt x="1720" y="6198"/>
                  </a:cubicBezTo>
                  <a:cubicBezTo>
                    <a:pt x="1181" y="5658"/>
                    <a:pt x="343" y="5631"/>
                    <a:pt x="205" y="5631"/>
                  </a:cubicBezTo>
                  <a:cubicBezTo>
                    <a:pt x="195" y="5631"/>
                    <a:pt x="189" y="5631"/>
                    <a:pt x="186" y="5632"/>
                  </a:cubicBezTo>
                  <a:cubicBezTo>
                    <a:pt x="90" y="5633"/>
                    <a:pt x="12" y="5711"/>
                    <a:pt x="10" y="5808"/>
                  </a:cubicBezTo>
                  <a:cubicBezTo>
                    <a:pt x="10" y="5846"/>
                    <a:pt x="0" y="6763"/>
                    <a:pt x="577" y="7341"/>
                  </a:cubicBezTo>
                  <a:cubicBezTo>
                    <a:pt x="1037" y="7800"/>
                    <a:pt x="1712" y="7888"/>
                    <a:pt x="1988" y="7903"/>
                  </a:cubicBezTo>
                  <a:lnTo>
                    <a:pt x="1988" y="8910"/>
                  </a:lnTo>
                  <a:cubicBezTo>
                    <a:pt x="1988" y="9009"/>
                    <a:pt x="2067" y="9089"/>
                    <a:pt x="2167" y="9089"/>
                  </a:cubicBezTo>
                  <a:cubicBezTo>
                    <a:pt x="2266" y="9089"/>
                    <a:pt x="2346" y="9009"/>
                    <a:pt x="2346" y="8910"/>
                  </a:cubicBezTo>
                  <a:lnTo>
                    <a:pt x="2346" y="7903"/>
                  </a:lnTo>
                  <a:cubicBezTo>
                    <a:pt x="2623" y="7888"/>
                    <a:pt x="3297" y="7798"/>
                    <a:pt x="3757" y="7341"/>
                  </a:cubicBezTo>
                  <a:cubicBezTo>
                    <a:pt x="4333" y="6762"/>
                    <a:pt x="4325" y="5845"/>
                    <a:pt x="4323" y="5806"/>
                  </a:cubicBezTo>
                  <a:cubicBezTo>
                    <a:pt x="4321" y="5710"/>
                    <a:pt x="4242" y="5632"/>
                    <a:pt x="4147" y="5630"/>
                  </a:cubicBezTo>
                  <a:cubicBezTo>
                    <a:pt x="4146" y="5630"/>
                    <a:pt x="4143" y="5630"/>
                    <a:pt x="4139" y="5630"/>
                  </a:cubicBezTo>
                  <a:cubicBezTo>
                    <a:pt x="4039" y="5630"/>
                    <a:pt x="3169" y="5641"/>
                    <a:pt x="2614" y="6197"/>
                  </a:cubicBezTo>
                  <a:cubicBezTo>
                    <a:pt x="2506" y="6305"/>
                    <a:pt x="2417" y="6427"/>
                    <a:pt x="2346" y="6552"/>
                  </a:cubicBezTo>
                  <a:lnTo>
                    <a:pt x="2346" y="5977"/>
                  </a:lnTo>
                  <a:lnTo>
                    <a:pt x="2776" y="5619"/>
                  </a:lnTo>
                  <a:cubicBezTo>
                    <a:pt x="2851" y="5555"/>
                    <a:pt x="2862" y="5444"/>
                    <a:pt x="2799" y="5368"/>
                  </a:cubicBezTo>
                  <a:cubicBezTo>
                    <a:pt x="2763" y="5325"/>
                    <a:pt x="2712" y="5303"/>
                    <a:pt x="2661" y="5303"/>
                  </a:cubicBezTo>
                  <a:cubicBezTo>
                    <a:pt x="2621" y="5303"/>
                    <a:pt x="2580" y="5317"/>
                    <a:pt x="2546" y="5345"/>
                  </a:cubicBezTo>
                  <a:lnTo>
                    <a:pt x="2346" y="5511"/>
                  </a:lnTo>
                  <a:lnTo>
                    <a:pt x="2346" y="4771"/>
                  </a:lnTo>
                  <a:cubicBezTo>
                    <a:pt x="3095" y="4682"/>
                    <a:pt x="3679" y="4043"/>
                    <a:pt x="3679" y="3272"/>
                  </a:cubicBezTo>
                  <a:lnTo>
                    <a:pt x="3679" y="874"/>
                  </a:lnTo>
                  <a:cubicBezTo>
                    <a:pt x="3679" y="820"/>
                    <a:pt x="3656" y="770"/>
                    <a:pt x="3615" y="736"/>
                  </a:cubicBezTo>
                  <a:cubicBezTo>
                    <a:pt x="3582" y="710"/>
                    <a:pt x="3541" y="695"/>
                    <a:pt x="3499" y="695"/>
                  </a:cubicBezTo>
                  <a:cubicBezTo>
                    <a:pt x="3489" y="695"/>
                    <a:pt x="3479" y="696"/>
                    <a:pt x="3469" y="698"/>
                  </a:cubicBezTo>
                  <a:cubicBezTo>
                    <a:pt x="3464" y="699"/>
                    <a:pt x="3425" y="705"/>
                    <a:pt x="3365" y="719"/>
                  </a:cubicBezTo>
                  <a:lnTo>
                    <a:pt x="3365" y="185"/>
                  </a:lnTo>
                  <a:cubicBezTo>
                    <a:pt x="3365" y="86"/>
                    <a:pt x="3284" y="5"/>
                    <a:pt x="3185" y="5"/>
                  </a:cubicBezTo>
                  <a:cubicBezTo>
                    <a:pt x="2810" y="5"/>
                    <a:pt x="2523" y="112"/>
                    <a:pt x="2309" y="249"/>
                  </a:cubicBezTo>
                  <a:cubicBezTo>
                    <a:pt x="2156" y="152"/>
                    <a:pt x="1845" y="0"/>
                    <a:pt x="1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79"/>
          <p:cNvGrpSpPr/>
          <p:nvPr/>
        </p:nvGrpSpPr>
        <p:grpSpPr>
          <a:xfrm>
            <a:off x="8159309" y="2873842"/>
            <a:ext cx="256901" cy="255657"/>
            <a:chOff x="7208309" y="2873842"/>
            <a:chExt cx="256901" cy="255657"/>
          </a:xfrm>
        </p:grpSpPr>
        <p:sp>
          <p:nvSpPr>
            <p:cNvPr id="7677" name="Google Shape;7677;p79"/>
            <p:cNvSpPr/>
            <p:nvPr/>
          </p:nvSpPr>
          <p:spPr>
            <a:xfrm>
              <a:off x="7276202" y="2878958"/>
              <a:ext cx="179709" cy="121200"/>
            </a:xfrm>
            <a:custGeom>
              <a:avLst/>
              <a:gdLst/>
              <a:ahLst/>
              <a:cxnLst/>
              <a:rect l="l" t="t" r="r" b="b"/>
              <a:pathLst>
                <a:path w="6358" h="4288" extrusionOk="0">
                  <a:moveTo>
                    <a:pt x="1" y="0"/>
                  </a:moveTo>
                  <a:lnTo>
                    <a:pt x="1" y="4288"/>
                  </a:lnTo>
                  <a:lnTo>
                    <a:pt x="6354" y="4288"/>
                  </a:lnTo>
                  <a:lnTo>
                    <a:pt x="63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9"/>
            <p:cNvSpPr/>
            <p:nvPr/>
          </p:nvSpPr>
          <p:spPr>
            <a:xfrm>
              <a:off x="7213369" y="2932435"/>
              <a:ext cx="42398" cy="191326"/>
            </a:xfrm>
            <a:custGeom>
              <a:avLst/>
              <a:gdLst/>
              <a:ahLst/>
              <a:cxnLst/>
              <a:rect l="l" t="t" r="r" b="b"/>
              <a:pathLst>
                <a:path w="1500" h="6769" extrusionOk="0">
                  <a:moveTo>
                    <a:pt x="0" y="1"/>
                  </a:moveTo>
                  <a:lnTo>
                    <a:pt x="0" y="6769"/>
                  </a:lnTo>
                  <a:lnTo>
                    <a:pt x="15" y="6769"/>
                  </a:lnTo>
                  <a:cubicBezTo>
                    <a:pt x="835" y="6769"/>
                    <a:pt x="1500" y="6106"/>
                    <a:pt x="1500" y="5285"/>
                  </a:cubicBezTo>
                  <a:lnTo>
                    <a:pt x="1500" y="1486"/>
                  </a:lnTo>
                  <a:cubicBezTo>
                    <a:pt x="1500" y="665"/>
                    <a:pt x="835" y="1"/>
                    <a:pt x="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9"/>
            <p:cNvSpPr/>
            <p:nvPr/>
          </p:nvSpPr>
          <p:spPr>
            <a:xfrm>
              <a:off x="7281742" y="3055275"/>
              <a:ext cx="54495" cy="44461"/>
            </a:xfrm>
            <a:custGeom>
              <a:avLst/>
              <a:gdLst/>
              <a:ahLst/>
              <a:cxnLst/>
              <a:rect l="l" t="t" r="r" b="b"/>
              <a:pathLst>
                <a:path w="1928" h="1573" extrusionOk="0">
                  <a:moveTo>
                    <a:pt x="965" y="0"/>
                  </a:moveTo>
                  <a:cubicBezTo>
                    <a:pt x="432" y="0"/>
                    <a:pt x="1" y="432"/>
                    <a:pt x="1" y="965"/>
                  </a:cubicBezTo>
                  <a:cubicBezTo>
                    <a:pt x="1" y="1195"/>
                    <a:pt x="82" y="1407"/>
                    <a:pt x="216" y="1572"/>
                  </a:cubicBezTo>
                  <a:lnTo>
                    <a:pt x="1712" y="1572"/>
                  </a:lnTo>
                  <a:cubicBezTo>
                    <a:pt x="1846" y="1407"/>
                    <a:pt x="1927" y="1195"/>
                    <a:pt x="1927" y="965"/>
                  </a:cubicBezTo>
                  <a:cubicBezTo>
                    <a:pt x="1927" y="432"/>
                    <a:pt x="1497" y="0"/>
                    <a:pt x="965"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9"/>
            <p:cNvSpPr/>
            <p:nvPr/>
          </p:nvSpPr>
          <p:spPr>
            <a:xfrm>
              <a:off x="7336208" y="3061578"/>
              <a:ext cx="123914" cy="38158"/>
            </a:xfrm>
            <a:custGeom>
              <a:avLst/>
              <a:gdLst/>
              <a:ahLst/>
              <a:cxnLst/>
              <a:rect l="l" t="t" r="r" b="b"/>
              <a:pathLst>
                <a:path w="4384" h="1350" extrusionOk="0">
                  <a:moveTo>
                    <a:pt x="1349" y="0"/>
                  </a:moveTo>
                  <a:cubicBezTo>
                    <a:pt x="604" y="0"/>
                    <a:pt x="0" y="604"/>
                    <a:pt x="0" y="1349"/>
                  </a:cubicBezTo>
                  <a:lnTo>
                    <a:pt x="4383" y="1349"/>
                  </a:lnTo>
                  <a:lnTo>
                    <a:pt x="43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9"/>
            <p:cNvSpPr/>
            <p:nvPr/>
          </p:nvSpPr>
          <p:spPr>
            <a:xfrm>
              <a:off x="7273884" y="3099990"/>
              <a:ext cx="186238" cy="24421"/>
            </a:xfrm>
            <a:custGeom>
              <a:avLst/>
              <a:gdLst/>
              <a:ahLst/>
              <a:cxnLst/>
              <a:rect l="l" t="t" r="r" b="b"/>
              <a:pathLst>
                <a:path w="6589" h="864" extrusionOk="0">
                  <a:moveTo>
                    <a:pt x="0" y="0"/>
                  </a:moveTo>
                  <a:lnTo>
                    <a:pt x="0" y="863"/>
                  </a:lnTo>
                  <a:lnTo>
                    <a:pt x="6588" y="863"/>
                  </a:lnTo>
                  <a:lnTo>
                    <a:pt x="65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9"/>
            <p:cNvSpPr/>
            <p:nvPr/>
          </p:nvSpPr>
          <p:spPr>
            <a:xfrm>
              <a:off x="7450738" y="2873842"/>
              <a:ext cx="10175" cy="10147"/>
            </a:xfrm>
            <a:custGeom>
              <a:avLst/>
              <a:gdLst/>
              <a:ahLst/>
              <a:cxnLst/>
              <a:rect l="l" t="t" r="r" b="b"/>
              <a:pathLst>
                <a:path w="360" h="359" extrusionOk="0">
                  <a:moveTo>
                    <a:pt x="179" y="1"/>
                  </a:moveTo>
                  <a:cubicBezTo>
                    <a:pt x="81" y="1"/>
                    <a:pt x="0" y="80"/>
                    <a:pt x="0" y="180"/>
                  </a:cubicBezTo>
                  <a:cubicBezTo>
                    <a:pt x="0" y="278"/>
                    <a:pt x="81" y="358"/>
                    <a:pt x="179" y="358"/>
                  </a:cubicBezTo>
                  <a:cubicBezTo>
                    <a:pt x="279" y="358"/>
                    <a:pt x="360" y="278"/>
                    <a:pt x="360" y="180"/>
                  </a:cubicBezTo>
                  <a:cubicBezTo>
                    <a:pt x="360" y="80"/>
                    <a:pt x="279"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9"/>
            <p:cNvSpPr/>
            <p:nvPr/>
          </p:nvSpPr>
          <p:spPr>
            <a:xfrm>
              <a:off x="7314529" y="2893204"/>
              <a:ext cx="116169" cy="91748"/>
            </a:xfrm>
            <a:custGeom>
              <a:avLst/>
              <a:gdLst/>
              <a:ahLst/>
              <a:cxnLst/>
              <a:rect l="l" t="t" r="r" b="b"/>
              <a:pathLst>
                <a:path w="4110" h="3246" extrusionOk="0">
                  <a:moveTo>
                    <a:pt x="2397" y="361"/>
                  </a:moveTo>
                  <a:cubicBezTo>
                    <a:pt x="2377" y="576"/>
                    <a:pt x="2445" y="737"/>
                    <a:pt x="2514" y="842"/>
                  </a:cubicBezTo>
                  <a:cubicBezTo>
                    <a:pt x="2612" y="990"/>
                    <a:pt x="2738" y="1059"/>
                    <a:pt x="2758" y="1071"/>
                  </a:cubicBezTo>
                  <a:cubicBezTo>
                    <a:pt x="2787" y="1085"/>
                    <a:pt x="2814" y="1091"/>
                    <a:pt x="2844" y="1091"/>
                  </a:cubicBezTo>
                  <a:cubicBezTo>
                    <a:pt x="2877" y="1091"/>
                    <a:pt x="2912" y="1084"/>
                    <a:pt x="2957" y="1076"/>
                  </a:cubicBezTo>
                  <a:cubicBezTo>
                    <a:pt x="3035" y="1059"/>
                    <a:pt x="3150" y="1036"/>
                    <a:pt x="3255" y="1036"/>
                  </a:cubicBezTo>
                  <a:cubicBezTo>
                    <a:pt x="3435" y="1036"/>
                    <a:pt x="3553" y="1096"/>
                    <a:pt x="3634" y="1230"/>
                  </a:cubicBezTo>
                  <a:cubicBezTo>
                    <a:pt x="3689" y="1319"/>
                    <a:pt x="3719" y="1431"/>
                    <a:pt x="3728" y="1562"/>
                  </a:cubicBezTo>
                  <a:cubicBezTo>
                    <a:pt x="3749" y="1928"/>
                    <a:pt x="3567" y="2301"/>
                    <a:pt x="3255" y="2543"/>
                  </a:cubicBezTo>
                  <a:cubicBezTo>
                    <a:pt x="3013" y="2728"/>
                    <a:pt x="2644" y="2858"/>
                    <a:pt x="2309" y="2858"/>
                  </a:cubicBezTo>
                  <a:cubicBezTo>
                    <a:pt x="2144" y="2858"/>
                    <a:pt x="1988" y="2826"/>
                    <a:pt x="1859" y="2754"/>
                  </a:cubicBezTo>
                  <a:cubicBezTo>
                    <a:pt x="1730" y="2682"/>
                    <a:pt x="1640" y="2558"/>
                    <a:pt x="1571" y="2448"/>
                  </a:cubicBezTo>
                  <a:cubicBezTo>
                    <a:pt x="1567" y="2436"/>
                    <a:pt x="1447" y="2135"/>
                    <a:pt x="1216" y="2135"/>
                  </a:cubicBezTo>
                  <a:cubicBezTo>
                    <a:pt x="1214" y="2135"/>
                    <a:pt x="1211" y="2135"/>
                    <a:pt x="1209" y="2135"/>
                  </a:cubicBezTo>
                  <a:cubicBezTo>
                    <a:pt x="1096" y="2135"/>
                    <a:pt x="997" y="2171"/>
                    <a:pt x="923" y="2250"/>
                  </a:cubicBezTo>
                  <a:cubicBezTo>
                    <a:pt x="784" y="2407"/>
                    <a:pt x="772" y="2690"/>
                    <a:pt x="782" y="2891"/>
                  </a:cubicBezTo>
                  <a:lnTo>
                    <a:pt x="431" y="2891"/>
                  </a:lnTo>
                  <a:cubicBezTo>
                    <a:pt x="394" y="2469"/>
                    <a:pt x="493" y="2081"/>
                    <a:pt x="699" y="1877"/>
                  </a:cubicBezTo>
                  <a:cubicBezTo>
                    <a:pt x="788" y="1789"/>
                    <a:pt x="887" y="1746"/>
                    <a:pt x="996" y="1746"/>
                  </a:cubicBezTo>
                  <a:cubicBezTo>
                    <a:pt x="1020" y="1746"/>
                    <a:pt x="1044" y="1748"/>
                    <a:pt x="1068" y="1752"/>
                  </a:cubicBezTo>
                  <a:cubicBezTo>
                    <a:pt x="1147" y="1765"/>
                    <a:pt x="1223" y="1771"/>
                    <a:pt x="1294" y="1771"/>
                  </a:cubicBezTo>
                  <a:cubicBezTo>
                    <a:pt x="1672" y="1771"/>
                    <a:pt x="1937" y="1601"/>
                    <a:pt x="2066" y="1420"/>
                  </a:cubicBezTo>
                  <a:cubicBezTo>
                    <a:pt x="2193" y="1244"/>
                    <a:pt x="2214" y="1036"/>
                    <a:pt x="2123" y="865"/>
                  </a:cubicBezTo>
                  <a:cubicBezTo>
                    <a:pt x="2003" y="635"/>
                    <a:pt x="1977" y="463"/>
                    <a:pt x="1984" y="361"/>
                  </a:cubicBezTo>
                  <a:close/>
                  <a:moveTo>
                    <a:pt x="1848" y="0"/>
                  </a:moveTo>
                  <a:cubicBezTo>
                    <a:pt x="1787" y="0"/>
                    <a:pt x="1727" y="33"/>
                    <a:pt x="1696" y="85"/>
                  </a:cubicBezTo>
                  <a:cubicBezTo>
                    <a:pt x="1675" y="121"/>
                    <a:pt x="1497" y="442"/>
                    <a:pt x="1809" y="1029"/>
                  </a:cubicBezTo>
                  <a:cubicBezTo>
                    <a:pt x="1845" y="1098"/>
                    <a:pt x="1805" y="1170"/>
                    <a:pt x="1780" y="1207"/>
                  </a:cubicBezTo>
                  <a:cubicBezTo>
                    <a:pt x="1706" y="1308"/>
                    <a:pt x="1540" y="1410"/>
                    <a:pt x="1294" y="1410"/>
                  </a:cubicBezTo>
                  <a:cubicBezTo>
                    <a:pt x="1242" y="1410"/>
                    <a:pt x="1188" y="1405"/>
                    <a:pt x="1129" y="1396"/>
                  </a:cubicBezTo>
                  <a:cubicBezTo>
                    <a:pt x="1085" y="1388"/>
                    <a:pt x="1042" y="1384"/>
                    <a:pt x="998" y="1384"/>
                  </a:cubicBezTo>
                  <a:cubicBezTo>
                    <a:pt x="796" y="1384"/>
                    <a:pt x="605" y="1466"/>
                    <a:pt x="448" y="1620"/>
                  </a:cubicBezTo>
                  <a:cubicBezTo>
                    <a:pt x="136" y="1931"/>
                    <a:pt x="1" y="2496"/>
                    <a:pt x="99" y="3095"/>
                  </a:cubicBezTo>
                  <a:cubicBezTo>
                    <a:pt x="113" y="3182"/>
                    <a:pt x="187" y="3246"/>
                    <a:pt x="276" y="3246"/>
                  </a:cubicBezTo>
                  <a:lnTo>
                    <a:pt x="985" y="3246"/>
                  </a:lnTo>
                  <a:cubicBezTo>
                    <a:pt x="1092" y="3246"/>
                    <a:pt x="1178" y="3145"/>
                    <a:pt x="1162" y="3038"/>
                  </a:cubicBezTo>
                  <a:cubicBezTo>
                    <a:pt x="1122" y="2803"/>
                    <a:pt x="1144" y="2557"/>
                    <a:pt x="1186" y="2496"/>
                  </a:cubicBezTo>
                  <a:cubicBezTo>
                    <a:pt x="1200" y="2520"/>
                    <a:pt x="1254" y="2618"/>
                    <a:pt x="1264" y="2634"/>
                  </a:cubicBezTo>
                  <a:cubicBezTo>
                    <a:pt x="1354" y="2776"/>
                    <a:pt x="1481" y="2953"/>
                    <a:pt x="1683" y="3065"/>
                  </a:cubicBezTo>
                  <a:cubicBezTo>
                    <a:pt x="1886" y="3177"/>
                    <a:pt x="2107" y="3213"/>
                    <a:pt x="2305" y="3213"/>
                  </a:cubicBezTo>
                  <a:cubicBezTo>
                    <a:pt x="2420" y="3213"/>
                    <a:pt x="2528" y="3201"/>
                    <a:pt x="2620" y="3185"/>
                  </a:cubicBezTo>
                  <a:cubicBezTo>
                    <a:pt x="2932" y="3129"/>
                    <a:pt x="3242" y="2997"/>
                    <a:pt x="3469" y="2824"/>
                  </a:cubicBezTo>
                  <a:cubicBezTo>
                    <a:pt x="3875" y="2513"/>
                    <a:pt x="4109" y="2019"/>
                    <a:pt x="4082" y="1539"/>
                  </a:cubicBezTo>
                  <a:cubicBezTo>
                    <a:pt x="4073" y="1349"/>
                    <a:pt x="4023" y="1180"/>
                    <a:pt x="3938" y="1041"/>
                  </a:cubicBezTo>
                  <a:cubicBezTo>
                    <a:pt x="3790" y="798"/>
                    <a:pt x="3559" y="676"/>
                    <a:pt x="3252" y="676"/>
                  </a:cubicBezTo>
                  <a:cubicBezTo>
                    <a:pt x="3114" y="676"/>
                    <a:pt x="2969" y="704"/>
                    <a:pt x="2884" y="723"/>
                  </a:cubicBezTo>
                  <a:lnTo>
                    <a:pt x="2881" y="723"/>
                  </a:lnTo>
                  <a:cubicBezTo>
                    <a:pt x="2809" y="664"/>
                    <a:pt x="2693" y="518"/>
                    <a:pt x="2788" y="236"/>
                  </a:cubicBezTo>
                  <a:cubicBezTo>
                    <a:pt x="2825" y="122"/>
                    <a:pt x="2738" y="0"/>
                    <a:pt x="2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9"/>
            <p:cNvSpPr/>
            <p:nvPr/>
          </p:nvSpPr>
          <p:spPr>
            <a:xfrm>
              <a:off x="7271114" y="2873899"/>
              <a:ext cx="189799" cy="131319"/>
            </a:xfrm>
            <a:custGeom>
              <a:avLst/>
              <a:gdLst/>
              <a:ahLst/>
              <a:cxnLst/>
              <a:rect l="l" t="t" r="r" b="b"/>
              <a:pathLst>
                <a:path w="6715" h="4646" extrusionOk="0">
                  <a:moveTo>
                    <a:pt x="179" y="0"/>
                  </a:moveTo>
                  <a:cubicBezTo>
                    <a:pt x="80" y="0"/>
                    <a:pt x="0" y="80"/>
                    <a:pt x="0" y="179"/>
                  </a:cubicBezTo>
                  <a:lnTo>
                    <a:pt x="0" y="4467"/>
                  </a:lnTo>
                  <a:cubicBezTo>
                    <a:pt x="2" y="4566"/>
                    <a:pt x="81" y="4646"/>
                    <a:pt x="181" y="4646"/>
                  </a:cubicBezTo>
                  <a:lnTo>
                    <a:pt x="6534" y="4646"/>
                  </a:lnTo>
                  <a:cubicBezTo>
                    <a:pt x="6634" y="4646"/>
                    <a:pt x="6715" y="4566"/>
                    <a:pt x="6715" y="4467"/>
                  </a:cubicBezTo>
                  <a:lnTo>
                    <a:pt x="6715" y="987"/>
                  </a:lnTo>
                  <a:cubicBezTo>
                    <a:pt x="6715" y="887"/>
                    <a:pt x="6634" y="807"/>
                    <a:pt x="6534" y="807"/>
                  </a:cubicBezTo>
                  <a:cubicBezTo>
                    <a:pt x="6435" y="807"/>
                    <a:pt x="6355" y="887"/>
                    <a:pt x="6355" y="987"/>
                  </a:cubicBezTo>
                  <a:lnTo>
                    <a:pt x="6355" y="4288"/>
                  </a:lnTo>
                  <a:lnTo>
                    <a:pt x="358" y="4288"/>
                  </a:lnTo>
                  <a:lnTo>
                    <a:pt x="358" y="358"/>
                  </a:lnTo>
                  <a:lnTo>
                    <a:pt x="5728" y="358"/>
                  </a:lnTo>
                  <a:cubicBezTo>
                    <a:pt x="5827" y="358"/>
                    <a:pt x="5907" y="278"/>
                    <a:pt x="5907" y="179"/>
                  </a:cubicBezTo>
                  <a:cubicBezTo>
                    <a:pt x="5907" y="80"/>
                    <a:pt x="5827" y="0"/>
                    <a:pt x="5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9"/>
            <p:cNvSpPr/>
            <p:nvPr/>
          </p:nvSpPr>
          <p:spPr>
            <a:xfrm>
              <a:off x="7291267" y="2894956"/>
              <a:ext cx="10175" cy="31092"/>
            </a:xfrm>
            <a:custGeom>
              <a:avLst/>
              <a:gdLst/>
              <a:ahLst/>
              <a:cxnLst/>
              <a:rect l="l" t="t" r="r" b="b"/>
              <a:pathLst>
                <a:path w="360" h="1100" extrusionOk="0">
                  <a:moveTo>
                    <a:pt x="180" y="0"/>
                  </a:moveTo>
                  <a:cubicBezTo>
                    <a:pt x="81" y="0"/>
                    <a:pt x="0" y="80"/>
                    <a:pt x="0" y="179"/>
                  </a:cubicBezTo>
                  <a:lnTo>
                    <a:pt x="0" y="919"/>
                  </a:lnTo>
                  <a:cubicBezTo>
                    <a:pt x="0" y="1018"/>
                    <a:pt x="81" y="1099"/>
                    <a:pt x="180" y="1099"/>
                  </a:cubicBezTo>
                  <a:cubicBezTo>
                    <a:pt x="280" y="1099"/>
                    <a:pt x="359" y="1018"/>
                    <a:pt x="359" y="919"/>
                  </a:cubicBezTo>
                  <a:lnTo>
                    <a:pt x="359" y="179"/>
                  </a:lnTo>
                  <a:cubicBezTo>
                    <a:pt x="359" y="80"/>
                    <a:pt x="280"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9"/>
            <p:cNvSpPr/>
            <p:nvPr/>
          </p:nvSpPr>
          <p:spPr>
            <a:xfrm>
              <a:off x="7291408" y="2938060"/>
              <a:ext cx="10062" cy="10062"/>
            </a:xfrm>
            <a:custGeom>
              <a:avLst/>
              <a:gdLst/>
              <a:ahLst/>
              <a:cxnLst/>
              <a:rect l="l" t="t" r="r" b="b"/>
              <a:pathLst>
                <a:path w="356" h="356" extrusionOk="0">
                  <a:moveTo>
                    <a:pt x="178" y="0"/>
                  </a:moveTo>
                  <a:cubicBezTo>
                    <a:pt x="80" y="0"/>
                    <a:pt x="1" y="78"/>
                    <a:pt x="1" y="178"/>
                  </a:cubicBezTo>
                  <a:cubicBezTo>
                    <a:pt x="1" y="276"/>
                    <a:pt x="80" y="355"/>
                    <a:pt x="178" y="355"/>
                  </a:cubicBezTo>
                  <a:cubicBezTo>
                    <a:pt x="276" y="355"/>
                    <a:pt x="356" y="276"/>
                    <a:pt x="356" y="178"/>
                  </a:cubicBezTo>
                  <a:cubicBezTo>
                    <a:pt x="356"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9"/>
            <p:cNvSpPr/>
            <p:nvPr/>
          </p:nvSpPr>
          <p:spPr>
            <a:xfrm>
              <a:off x="7208309" y="2927348"/>
              <a:ext cx="52488" cy="201473"/>
            </a:xfrm>
            <a:custGeom>
              <a:avLst/>
              <a:gdLst/>
              <a:ahLst/>
              <a:cxnLst/>
              <a:rect l="l" t="t" r="r" b="b"/>
              <a:pathLst>
                <a:path w="1857" h="7128" extrusionOk="0">
                  <a:moveTo>
                    <a:pt x="360" y="369"/>
                  </a:moveTo>
                  <a:cubicBezTo>
                    <a:pt x="1003" y="457"/>
                    <a:pt x="1500" y="1011"/>
                    <a:pt x="1500" y="1676"/>
                  </a:cubicBezTo>
                  <a:lnTo>
                    <a:pt x="1500" y="5451"/>
                  </a:lnTo>
                  <a:cubicBezTo>
                    <a:pt x="1500" y="6118"/>
                    <a:pt x="1003" y="6670"/>
                    <a:pt x="360" y="6757"/>
                  </a:cubicBezTo>
                  <a:lnTo>
                    <a:pt x="360" y="369"/>
                  </a:lnTo>
                  <a:close/>
                  <a:moveTo>
                    <a:pt x="179" y="0"/>
                  </a:moveTo>
                  <a:cubicBezTo>
                    <a:pt x="80" y="0"/>
                    <a:pt x="0" y="81"/>
                    <a:pt x="0" y="181"/>
                  </a:cubicBezTo>
                  <a:lnTo>
                    <a:pt x="0" y="6949"/>
                  </a:lnTo>
                  <a:cubicBezTo>
                    <a:pt x="0" y="7048"/>
                    <a:pt x="80" y="7128"/>
                    <a:pt x="179" y="7128"/>
                  </a:cubicBezTo>
                  <a:cubicBezTo>
                    <a:pt x="1104" y="7128"/>
                    <a:pt x="1856" y="6375"/>
                    <a:pt x="1856" y="5451"/>
                  </a:cubicBezTo>
                  <a:lnTo>
                    <a:pt x="1856" y="1678"/>
                  </a:lnTo>
                  <a:cubicBezTo>
                    <a:pt x="1856" y="753"/>
                    <a:pt x="1104"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9"/>
            <p:cNvSpPr/>
            <p:nvPr/>
          </p:nvSpPr>
          <p:spPr>
            <a:xfrm>
              <a:off x="7268853" y="3050187"/>
              <a:ext cx="196357" cy="79312"/>
            </a:xfrm>
            <a:custGeom>
              <a:avLst/>
              <a:gdLst/>
              <a:ahLst/>
              <a:cxnLst/>
              <a:rect l="l" t="t" r="r" b="b"/>
              <a:pathLst>
                <a:path w="6947" h="2806" extrusionOk="0">
                  <a:moveTo>
                    <a:pt x="1421" y="359"/>
                  </a:moveTo>
                  <a:cubicBezTo>
                    <a:pt x="1854" y="359"/>
                    <a:pt x="2204" y="711"/>
                    <a:pt x="2204" y="1145"/>
                  </a:cubicBezTo>
                  <a:cubicBezTo>
                    <a:pt x="2204" y="1301"/>
                    <a:pt x="2156" y="1454"/>
                    <a:pt x="2070" y="1582"/>
                  </a:cubicBezTo>
                  <a:lnTo>
                    <a:pt x="769" y="1582"/>
                  </a:lnTo>
                  <a:cubicBezTo>
                    <a:pt x="684" y="1453"/>
                    <a:pt x="636" y="1301"/>
                    <a:pt x="636" y="1145"/>
                  </a:cubicBezTo>
                  <a:cubicBezTo>
                    <a:pt x="636" y="711"/>
                    <a:pt x="986" y="359"/>
                    <a:pt x="1421" y="359"/>
                  </a:cubicBezTo>
                  <a:close/>
                  <a:moveTo>
                    <a:pt x="6586" y="584"/>
                  </a:moveTo>
                  <a:lnTo>
                    <a:pt x="6586" y="1582"/>
                  </a:lnTo>
                  <a:lnTo>
                    <a:pt x="2575" y="1582"/>
                  </a:lnTo>
                  <a:cubicBezTo>
                    <a:pt x="2657" y="1018"/>
                    <a:pt x="3146" y="584"/>
                    <a:pt x="3732" y="584"/>
                  </a:cubicBezTo>
                  <a:close/>
                  <a:moveTo>
                    <a:pt x="6589" y="1941"/>
                  </a:moveTo>
                  <a:lnTo>
                    <a:pt x="6589" y="2446"/>
                  </a:lnTo>
                  <a:lnTo>
                    <a:pt x="359" y="2446"/>
                  </a:lnTo>
                  <a:lnTo>
                    <a:pt x="359" y="1941"/>
                  </a:lnTo>
                  <a:close/>
                  <a:moveTo>
                    <a:pt x="1421" y="0"/>
                  </a:moveTo>
                  <a:cubicBezTo>
                    <a:pt x="790" y="0"/>
                    <a:pt x="278" y="514"/>
                    <a:pt x="278" y="1143"/>
                  </a:cubicBezTo>
                  <a:cubicBezTo>
                    <a:pt x="278" y="1295"/>
                    <a:pt x="308" y="1444"/>
                    <a:pt x="366" y="1582"/>
                  </a:cubicBezTo>
                  <a:lnTo>
                    <a:pt x="180" y="1582"/>
                  </a:lnTo>
                  <a:cubicBezTo>
                    <a:pt x="80" y="1582"/>
                    <a:pt x="1" y="1661"/>
                    <a:pt x="1" y="1761"/>
                  </a:cubicBezTo>
                  <a:lnTo>
                    <a:pt x="1" y="2625"/>
                  </a:lnTo>
                  <a:cubicBezTo>
                    <a:pt x="1" y="2725"/>
                    <a:pt x="80" y="2806"/>
                    <a:pt x="180" y="2806"/>
                  </a:cubicBezTo>
                  <a:lnTo>
                    <a:pt x="6768" y="2806"/>
                  </a:lnTo>
                  <a:cubicBezTo>
                    <a:pt x="6867" y="2806"/>
                    <a:pt x="6946" y="2725"/>
                    <a:pt x="6946" y="2625"/>
                  </a:cubicBezTo>
                  <a:lnTo>
                    <a:pt x="6945" y="403"/>
                  </a:lnTo>
                  <a:cubicBezTo>
                    <a:pt x="6945" y="304"/>
                    <a:pt x="6866" y="225"/>
                    <a:pt x="6766" y="225"/>
                  </a:cubicBezTo>
                  <a:lnTo>
                    <a:pt x="3732" y="225"/>
                  </a:lnTo>
                  <a:cubicBezTo>
                    <a:pt x="3238" y="225"/>
                    <a:pt x="2796" y="460"/>
                    <a:pt x="2518" y="826"/>
                  </a:cubicBezTo>
                  <a:cubicBezTo>
                    <a:pt x="2380" y="351"/>
                    <a:pt x="1940" y="0"/>
                    <a:pt x="1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79"/>
          <p:cNvGrpSpPr/>
          <p:nvPr/>
        </p:nvGrpSpPr>
        <p:grpSpPr>
          <a:xfrm>
            <a:off x="8159337" y="2171259"/>
            <a:ext cx="256872" cy="187538"/>
            <a:chOff x="7208337" y="2171259"/>
            <a:chExt cx="256872" cy="187538"/>
          </a:xfrm>
        </p:grpSpPr>
        <p:sp>
          <p:nvSpPr>
            <p:cNvPr id="7690" name="Google Shape;7690;p79"/>
            <p:cNvSpPr/>
            <p:nvPr/>
          </p:nvSpPr>
          <p:spPr>
            <a:xfrm>
              <a:off x="7373688" y="2320866"/>
              <a:ext cx="86463" cy="32844"/>
            </a:xfrm>
            <a:custGeom>
              <a:avLst/>
              <a:gdLst/>
              <a:ahLst/>
              <a:cxnLst/>
              <a:rect l="l" t="t" r="r" b="b"/>
              <a:pathLst>
                <a:path w="3059" h="1162" extrusionOk="0">
                  <a:moveTo>
                    <a:pt x="0" y="0"/>
                  </a:moveTo>
                  <a:lnTo>
                    <a:pt x="0" y="1162"/>
                  </a:lnTo>
                  <a:lnTo>
                    <a:pt x="3059" y="1162"/>
                  </a:lnTo>
                  <a:lnTo>
                    <a:pt x="30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9"/>
            <p:cNvSpPr/>
            <p:nvPr/>
          </p:nvSpPr>
          <p:spPr>
            <a:xfrm>
              <a:off x="7270096" y="2320300"/>
              <a:ext cx="103337" cy="32703"/>
            </a:xfrm>
            <a:custGeom>
              <a:avLst/>
              <a:gdLst/>
              <a:ahLst/>
              <a:cxnLst/>
              <a:rect l="l" t="t" r="r" b="b"/>
              <a:pathLst>
                <a:path w="3656" h="1157" extrusionOk="0">
                  <a:moveTo>
                    <a:pt x="1" y="0"/>
                  </a:moveTo>
                  <a:lnTo>
                    <a:pt x="1" y="1156"/>
                  </a:lnTo>
                  <a:lnTo>
                    <a:pt x="3655" y="1156"/>
                  </a:lnTo>
                  <a:lnTo>
                    <a:pt x="36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9"/>
            <p:cNvSpPr/>
            <p:nvPr/>
          </p:nvSpPr>
          <p:spPr>
            <a:xfrm>
              <a:off x="7264500" y="2315750"/>
              <a:ext cx="200710" cy="43048"/>
            </a:xfrm>
            <a:custGeom>
              <a:avLst/>
              <a:gdLst/>
              <a:ahLst/>
              <a:cxnLst/>
              <a:rect l="l" t="t" r="r" b="b"/>
              <a:pathLst>
                <a:path w="7101" h="1523" extrusionOk="0">
                  <a:moveTo>
                    <a:pt x="3684" y="360"/>
                  </a:moveTo>
                  <a:lnTo>
                    <a:pt x="3684" y="1164"/>
                  </a:lnTo>
                  <a:lnTo>
                    <a:pt x="358" y="1164"/>
                  </a:lnTo>
                  <a:lnTo>
                    <a:pt x="358" y="360"/>
                  </a:lnTo>
                  <a:close/>
                  <a:moveTo>
                    <a:pt x="179" y="1"/>
                  </a:moveTo>
                  <a:cubicBezTo>
                    <a:pt x="80" y="1"/>
                    <a:pt x="0" y="82"/>
                    <a:pt x="0" y="181"/>
                  </a:cubicBezTo>
                  <a:lnTo>
                    <a:pt x="0" y="1343"/>
                  </a:lnTo>
                  <a:cubicBezTo>
                    <a:pt x="0" y="1442"/>
                    <a:pt x="80" y="1523"/>
                    <a:pt x="179" y="1523"/>
                  </a:cubicBezTo>
                  <a:lnTo>
                    <a:pt x="4572" y="1523"/>
                  </a:lnTo>
                  <a:cubicBezTo>
                    <a:pt x="4671" y="1523"/>
                    <a:pt x="4751" y="1442"/>
                    <a:pt x="4751" y="1343"/>
                  </a:cubicBezTo>
                  <a:cubicBezTo>
                    <a:pt x="4751" y="1243"/>
                    <a:pt x="4671" y="1164"/>
                    <a:pt x="4572" y="1164"/>
                  </a:cubicBezTo>
                  <a:lnTo>
                    <a:pt x="4042" y="1164"/>
                  </a:lnTo>
                  <a:lnTo>
                    <a:pt x="4042" y="360"/>
                  </a:lnTo>
                  <a:lnTo>
                    <a:pt x="6743" y="360"/>
                  </a:lnTo>
                  <a:lnTo>
                    <a:pt x="6743" y="1164"/>
                  </a:lnTo>
                  <a:lnTo>
                    <a:pt x="6199" y="1164"/>
                  </a:lnTo>
                  <a:cubicBezTo>
                    <a:pt x="6100" y="1164"/>
                    <a:pt x="6020" y="1243"/>
                    <a:pt x="6020" y="1343"/>
                  </a:cubicBezTo>
                  <a:cubicBezTo>
                    <a:pt x="6020" y="1442"/>
                    <a:pt x="6100" y="1523"/>
                    <a:pt x="6199" y="1523"/>
                  </a:cubicBezTo>
                  <a:lnTo>
                    <a:pt x="6922" y="1523"/>
                  </a:lnTo>
                  <a:cubicBezTo>
                    <a:pt x="7021" y="1523"/>
                    <a:pt x="7100" y="1442"/>
                    <a:pt x="7100" y="1343"/>
                  </a:cubicBezTo>
                  <a:lnTo>
                    <a:pt x="7100" y="181"/>
                  </a:lnTo>
                  <a:cubicBezTo>
                    <a:pt x="7099" y="82"/>
                    <a:pt x="7020"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9"/>
            <p:cNvSpPr/>
            <p:nvPr/>
          </p:nvSpPr>
          <p:spPr>
            <a:xfrm>
              <a:off x="7244262" y="2315750"/>
              <a:ext cx="10175" cy="43048"/>
            </a:xfrm>
            <a:custGeom>
              <a:avLst/>
              <a:gdLst/>
              <a:ahLst/>
              <a:cxnLst/>
              <a:rect l="l" t="t" r="r" b="b"/>
              <a:pathLst>
                <a:path w="360" h="1523" extrusionOk="0">
                  <a:moveTo>
                    <a:pt x="179" y="1"/>
                  </a:moveTo>
                  <a:cubicBezTo>
                    <a:pt x="80" y="1"/>
                    <a:pt x="1" y="82"/>
                    <a:pt x="1" y="181"/>
                  </a:cubicBezTo>
                  <a:lnTo>
                    <a:pt x="1" y="1343"/>
                  </a:lnTo>
                  <a:cubicBezTo>
                    <a:pt x="1" y="1442"/>
                    <a:pt x="80" y="1523"/>
                    <a:pt x="179" y="1523"/>
                  </a:cubicBezTo>
                  <a:cubicBezTo>
                    <a:pt x="279" y="1523"/>
                    <a:pt x="360" y="1442"/>
                    <a:pt x="360" y="1343"/>
                  </a:cubicBezTo>
                  <a:lnTo>
                    <a:pt x="360" y="181"/>
                  </a:lnTo>
                  <a:cubicBezTo>
                    <a:pt x="360" y="82"/>
                    <a:pt x="279"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9"/>
            <p:cNvSpPr/>
            <p:nvPr/>
          </p:nvSpPr>
          <p:spPr>
            <a:xfrm>
              <a:off x="7224053" y="2321855"/>
              <a:ext cx="10175" cy="30865"/>
            </a:xfrm>
            <a:custGeom>
              <a:avLst/>
              <a:gdLst/>
              <a:ahLst/>
              <a:cxnLst/>
              <a:rect l="l" t="t" r="r" b="b"/>
              <a:pathLst>
                <a:path w="360" h="1092" extrusionOk="0">
                  <a:moveTo>
                    <a:pt x="180" y="1"/>
                  </a:moveTo>
                  <a:cubicBezTo>
                    <a:pt x="81" y="1"/>
                    <a:pt x="0" y="80"/>
                    <a:pt x="0" y="180"/>
                  </a:cubicBezTo>
                  <a:lnTo>
                    <a:pt x="0" y="912"/>
                  </a:lnTo>
                  <a:cubicBezTo>
                    <a:pt x="0" y="1012"/>
                    <a:pt x="81" y="1091"/>
                    <a:pt x="180" y="1091"/>
                  </a:cubicBezTo>
                  <a:cubicBezTo>
                    <a:pt x="280" y="1091"/>
                    <a:pt x="359" y="1012"/>
                    <a:pt x="359" y="912"/>
                  </a:cubicBezTo>
                  <a:lnTo>
                    <a:pt x="359" y="180"/>
                  </a:lnTo>
                  <a:cubicBezTo>
                    <a:pt x="359" y="80"/>
                    <a:pt x="280"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9"/>
            <p:cNvSpPr/>
            <p:nvPr/>
          </p:nvSpPr>
          <p:spPr>
            <a:xfrm>
              <a:off x="7208337" y="2171259"/>
              <a:ext cx="46185" cy="134457"/>
            </a:xfrm>
            <a:custGeom>
              <a:avLst/>
              <a:gdLst/>
              <a:ahLst/>
              <a:cxnLst/>
              <a:rect l="l" t="t" r="r" b="b"/>
              <a:pathLst>
                <a:path w="1634" h="4757" extrusionOk="0">
                  <a:moveTo>
                    <a:pt x="1455" y="0"/>
                  </a:moveTo>
                  <a:cubicBezTo>
                    <a:pt x="1355" y="0"/>
                    <a:pt x="1276" y="80"/>
                    <a:pt x="1276" y="179"/>
                  </a:cubicBezTo>
                  <a:lnTo>
                    <a:pt x="1276" y="430"/>
                  </a:lnTo>
                  <a:cubicBezTo>
                    <a:pt x="1276" y="595"/>
                    <a:pt x="1142" y="729"/>
                    <a:pt x="978" y="729"/>
                  </a:cubicBezTo>
                  <a:lnTo>
                    <a:pt x="655" y="729"/>
                  </a:lnTo>
                  <a:cubicBezTo>
                    <a:pt x="293" y="729"/>
                    <a:pt x="1" y="1023"/>
                    <a:pt x="1" y="1383"/>
                  </a:cubicBezTo>
                  <a:cubicBezTo>
                    <a:pt x="1" y="1744"/>
                    <a:pt x="296" y="2038"/>
                    <a:pt x="655" y="2038"/>
                  </a:cubicBezTo>
                  <a:lnTo>
                    <a:pt x="978" y="2038"/>
                  </a:lnTo>
                  <a:cubicBezTo>
                    <a:pt x="1142" y="2038"/>
                    <a:pt x="1276" y="2171"/>
                    <a:pt x="1276" y="2336"/>
                  </a:cubicBezTo>
                  <a:lnTo>
                    <a:pt x="1276" y="2468"/>
                  </a:lnTo>
                  <a:cubicBezTo>
                    <a:pt x="1276" y="2633"/>
                    <a:pt x="1142" y="2766"/>
                    <a:pt x="978" y="2766"/>
                  </a:cubicBezTo>
                  <a:lnTo>
                    <a:pt x="655" y="2766"/>
                  </a:lnTo>
                  <a:cubicBezTo>
                    <a:pt x="293" y="2766"/>
                    <a:pt x="1" y="3060"/>
                    <a:pt x="1" y="3421"/>
                  </a:cubicBezTo>
                  <a:lnTo>
                    <a:pt x="1" y="3480"/>
                  </a:lnTo>
                  <a:cubicBezTo>
                    <a:pt x="1" y="3842"/>
                    <a:pt x="296" y="4136"/>
                    <a:pt x="655" y="4136"/>
                  </a:cubicBezTo>
                  <a:lnTo>
                    <a:pt x="978" y="4136"/>
                  </a:lnTo>
                  <a:cubicBezTo>
                    <a:pt x="1142" y="4136"/>
                    <a:pt x="1276" y="4268"/>
                    <a:pt x="1276" y="4434"/>
                  </a:cubicBezTo>
                  <a:lnTo>
                    <a:pt x="1276" y="4578"/>
                  </a:lnTo>
                  <a:cubicBezTo>
                    <a:pt x="1276" y="4677"/>
                    <a:pt x="1355" y="4757"/>
                    <a:pt x="1455" y="4757"/>
                  </a:cubicBezTo>
                  <a:cubicBezTo>
                    <a:pt x="1554" y="4757"/>
                    <a:pt x="1634" y="4677"/>
                    <a:pt x="1634" y="4578"/>
                  </a:cubicBezTo>
                  <a:lnTo>
                    <a:pt x="1634" y="4434"/>
                  </a:lnTo>
                  <a:cubicBezTo>
                    <a:pt x="1634" y="4072"/>
                    <a:pt x="1340" y="3778"/>
                    <a:pt x="979" y="3778"/>
                  </a:cubicBezTo>
                  <a:lnTo>
                    <a:pt x="658" y="3778"/>
                  </a:lnTo>
                  <a:cubicBezTo>
                    <a:pt x="492" y="3778"/>
                    <a:pt x="360" y="3646"/>
                    <a:pt x="360" y="3480"/>
                  </a:cubicBezTo>
                  <a:lnTo>
                    <a:pt x="360" y="3421"/>
                  </a:lnTo>
                  <a:cubicBezTo>
                    <a:pt x="360" y="3256"/>
                    <a:pt x="492" y="3122"/>
                    <a:pt x="658" y="3122"/>
                  </a:cubicBezTo>
                  <a:lnTo>
                    <a:pt x="979" y="3122"/>
                  </a:lnTo>
                  <a:cubicBezTo>
                    <a:pt x="1341" y="3122"/>
                    <a:pt x="1634" y="2827"/>
                    <a:pt x="1634" y="2468"/>
                  </a:cubicBezTo>
                  <a:lnTo>
                    <a:pt x="1634" y="2336"/>
                  </a:lnTo>
                  <a:cubicBezTo>
                    <a:pt x="1634" y="1974"/>
                    <a:pt x="1340" y="1681"/>
                    <a:pt x="979" y="1681"/>
                  </a:cubicBezTo>
                  <a:lnTo>
                    <a:pt x="658" y="1681"/>
                  </a:lnTo>
                  <a:cubicBezTo>
                    <a:pt x="492" y="1681"/>
                    <a:pt x="360" y="1548"/>
                    <a:pt x="360" y="1383"/>
                  </a:cubicBezTo>
                  <a:cubicBezTo>
                    <a:pt x="360" y="1218"/>
                    <a:pt x="492" y="1085"/>
                    <a:pt x="658" y="1085"/>
                  </a:cubicBezTo>
                  <a:lnTo>
                    <a:pt x="979" y="1085"/>
                  </a:lnTo>
                  <a:cubicBezTo>
                    <a:pt x="1341" y="1085"/>
                    <a:pt x="1634" y="790"/>
                    <a:pt x="1634" y="430"/>
                  </a:cubicBezTo>
                  <a:lnTo>
                    <a:pt x="1634" y="179"/>
                  </a:lnTo>
                  <a:cubicBezTo>
                    <a:pt x="1632" y="83"/>
                    <a:pt x="1553" y="0"/>
                    <a:pt x="1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9"/>
            <p:cNvSpPr/>
            <p:nvPr/>
          </p:nvSpPr>
          <p:spPr>
            <a:xfrm>
              <a:off x="7411563" y="2348678"/>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7" name="Google Shape;7697;p79"/>
          <p:cNvGrpSpPr/>
          <p:nvPr/>
        </p:nvGrpSpPr>
        <p:grpSpPr>
          <a:xfrm>
            <a:off x="8192464" y="1399794"/>
            <a:ext cx="190591" cy="256985"/>
            <a:chOff x="7241464" y="1399794"/>
            <a:chExt cx="190591" cy="256985"/>
          </a:xfrm>
        </p:grpSpPr>
        <p:sp>
          <p:nvSpPr>
            <p:cNvPr id="7698" name="Google Shape;7698;p79"/>
            <p:cNvSpPr/>
            <p:nvPr/>
          </p:nvSpPr>
          <p:spPr>
            <a:xfrm>
              <a:off x="7247004" y="1581142"/>
              <a:ext cx="179511" cy="72274"/>
            </a:xfrm>
            <a:custGeom>
              <a:avLst/>
              <a:gdLst/>
              <a:ahLst/>
              <a:cxnLst/>
              <a:rect l="l" t="t" r="r" b="b"/>
              <a:pathLst>
                <a:path w="6351" h="2557" extrusionOk="0">
                  <a:moveTo>
                    <a:pt x="1872" y="0"/>
                  </a:moveTo>
                  <a:cubicBezTo>
                    <a:pt x="1846" y="0"/>
                    <a:pt x="1820" y="2"/>
                    <a:pt x="1793" y="6"/>
                  </a:cubicBezTo>
                  <a:lnTo>
                    <a:pt x="941" y="141"/>
                  </a:lnTo>
                  <a:cubicBezTo>
                    <a:pt x="669" y="185"/>
                    <a:pt x="443" y="434"/>
                    <a:pt x="374" y="769"/>
                  </a:cubicBezTo>
                  <a:lnTo>
                    <a:pt x="0" y="2556"/>
                  </a:lnTo>
                  <a:lnTo>
                    <a:pt x="6351" y="2556"/>
                  </a:lnTo>
                  <a:lnTo>
                    <a:pt x="5980" y="769"/>
                  </a:lnTo>
                  <a:cubicBezTo>
                    <a:pt x="5911" y="432"/>
                    <a:pt x="5686" y="184"/>
                    <a:pt x="5412" y="141"/>
                  </a:cubicBezTo>
                  <a:lnTo>
                    <a:pt x="4560" y="6"/>
                  </a:lnTo>
                  <a:cubicBezTo>
                    <a:pt x="4534" y="2"/>
                    <a:pt x="4508" y="0"/>
                    <a:pt x="4482" y="0"/>
                  </a:cubicBezTo>
                  <a:cubicBezTo>
                    <a:pt x="4284" y="0"/>
                    <a:pt x="4097" y="118"/>
                    <a:pt x="3968" y="314"/>
                  </a:cubicBezTo>
                  <a:cubicBezTo>
                    <a:pt x="3807" y="561"/>
                    <a:pt x="3492" y="685"/>
                    <a:pt x="3177" y="685"/>
                  </a:cubicBezTo>
                  <a:cubicBezTo>
                    <a:pt x="2862" y="685"/>
                    <a:pt x="2547" y="561"/>
                    <a:pt x="2387" y="314"/>
                  </a:cubicBezTo>
                  <a:cubicBezTo>
                    <a:pt x="2258" y="117"/>
                    <a:pt x="2071" y="0"/>
                    <a:pt x="18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9"/>
            <p:cNvSpPr/>
            <p:nvPr/>
          </p:nvSpPr>
          <p:spPr>
            <a:xfrm>
              <a:off x="7307265" y="1550051"/>
              <a:ext cx="59385" cy="50255"/>
            </a:xfrm>
            <a:custGeom>
              <a:avLst/>
              <a:gdLst/>
              <a:ahLst/>
              <a:cxnLst/>
              <a:rect l="l" t="t" r="r" b="b"/>
              <a:pathLst>
                <a:path w="2101" h="1778" extrusionOk="0">
                  <a:moveTo>
                    <a:pt x="2100" y="0"/>
                  </a:moveTo>
                  <a:cubicBezTo>
                    <a:pt x="2100" y="0"/>
                    <a:pt x="1599" y="227"/>
                    <a:pt x="1100" y="227"/>
                  </a:cubicBezTo>
                  <a:cubicBezTo>
                    <a:pt x="598" y="227"/>
                    <a:pt x="50" y="36"/>
                    <a:pt x="50" y="36"/>
                  </a:cubicBezTo>
                  <a:lnTo>
                    <a:pt x="50" y="1098"/>
                  </a:lnTo>
                  <a:lnTo>
                    <a:pt x="1" y="1112"/>
                  </a:lnTo>
                  <a:cubicBezTo>
                    <a:pt x="1" y="1112"/>
                    <a:pt x="478" y="1778"/>
                    <a:pt x="1027" y="1778"/>
                  </a:cubicBezTo>
                  <a:cubicBezTo>
                    <a:pt x="1575" y="1778"/>
                    <a:pt x="2100" y="1122"/>
                    <a:pt x="2100" y="1122"/>
                  </a:cubicBezTo>
                  <a:lnTo>
                    <a:pt x="2100"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9"/>
            <p:cNvSpPr/>
            <p:nvPr/>
          </p:nvSpPr>
          <p:spPr>
            <a:xfrm>
              <a:off x="7259073" y="1443294"/>
              <a:ext cx="158086" cy="112834"/>
            </a:xfrm>
            <a:custGeom>
              <a:avLst/>
              <a:gdLst/>
              <a:ahLst/>
              <a:cxnLst/>
              <a:rect l="l" t="t" r="r" b="b"/>
              <a:pathLst>
                <a:path w="5593" h="3992" extrusionOk="0">
                  <a:moveTo>
                    <a:pt x="2755" y="1"/>
                  </a:moveTo>
                  <a:cubicBezTo>
                    <a:pt x="1755" y="1"/>
                    <a:pt x="1054" y="439"/>
                    <a:pt x="811" y="610"/>
                  </a:cubicBezTo>
                  <a:cubicBezTo>
                    <a:pt x="740" y="745"/>
                    <a:pt x="668" y="879"/>
                    <a:pt x="597" y="1014"/>
                  </a:cubicBezTo>
                  <a:cubicBezTo>
                    <a:pt x="597" y="1014"/>
                    <a:pt x="0" y="1027"/>
                    <a:pt x="0" y="1598"/>
                  </a:cubicBezTo>
                  <a:cubicBezTo>
                    <a:pt x="0" y="2170"/>
                    <a:pt x="489" y="2217"/>
                    <a:pt x="489" y="2217"/>
                  </a:cubicBezTo>
                  <a:lnTo>
                    <a:pt x="703" y="2778"/>
                  </a:lnTo>
                  <a:cubicBezTo>
                    <a:pt x="703" y="2778"/>
                    <a:pt x="1406" y="3992"/>
                    <a:pt x="2748" y="3992"/>
                  </a:cubicBezTo>
                  <a:cubicBezTo>
                    <a:pt x="4062" y="3992"/>
                    <a:pt x="4734" y="2790"/>
                    <a:pt x="4734" y="2790"/>
                  </a:cubicBezTo>
                  <a:lnTo>
                    <a:pt x="4984" y="2230"/>
                  </a:lnTo>
                  <a:cubicBezTo>
                    <a:pt x="4984" y="2230"/>
                    <a:pt x="5593" y="2181"/>
                    <a:pt x="5593" y="1611"/>
                  </a:cubicBezTo>
                  <a:cubicBezTo>
                    <a:pt x="5593" y="1153"/>
                    <a:pt x="5168" y="1106"/>
                    <a:pt x="4996" y="1106"/>
                  </a:cubicBezTo>
                  <a:cubicBezTo>
                    <a:pt x="4953" y="1106"/>
                    <a:pt x="4926" y="1109"/>
                    <a:pt x="4926" y="1109"/>
                  </a:cubicBezTo>
                  <a:lnTo>
                    <a:pt x="4699" y="610"/>
                  </a:lnTo>
                  <a:cubicBezTo>
                    <a:pt x="4454" y="441"/>
                    <a:pt x="3754" y="1"/>
                    <a:pt x="2755" y="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9"/>
            <p:cNvSpPr/>
            <p:nvPr/>
          </p:nvSpPr>
          <p:spPr>
            <a:xfrm>
              <a:off x="7280978" y="1404769"/>
              <a:ext cx="110234" cy="55004"/>
            </a:xfrm>
            <a:custGeom>
              <a:avLst/>
              <a:gdLst/>
              <a:ahLst/>
              <a:cxnLst/>
              <a:rect l="l" t="t" r="r" b="b"/>
              <a:pathLst>
                <a:path w="3900" h="1946" extrusionOk="0">
                  <a:moveTo>
                    <a:pt x="2052" y="1"/>
                  </a:moveTo>
                  <a:cubicBezTo>
                    <a:pt x="1206" y="1"/>
                    <a:pt x="1" y="561"/>
                    <a:pt x="1" y="561"/>
                  </a:cubicBezTo>
                  <a:lnTo>
                    <a:pt x="12" y="1862"/>
                  </a:lnTo>
                  <a:cubicBezTo>
                    <a:pt x="12" y="1862"/>
                    <a:pt x="871" y="1362"/>
                    <a:pt x="2028" y="1362"/>
                  </a:cubicBezTo>
                  <a:cubicBezTo>
                    <a:pt x="3185" y="1362"/>
                    <a:pt x="3899" y="1946"/>
                    <a:pt x="3899" y="1946"/>
                  </a:cubicBezTo>
                  <a:lnTo>
                    <a:pt x="3899" y="526"/>
                  </a:lnTo>
                  <a:cubicBezTo>
                    <a:pt x="3899" y="526"/>
                    <a:pt x="2898" y="1"/>
                    <a:pt x="20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9"/>
            <p:cNvSpPr/>
            <p:nvPr/>
          </p:nvSpPr>
          <p:spPr>
            <a:xfrm>
              <a:off x="7241464" y="1399794"/>
              <a:ext cx="190591" cy="256985"/>
            </a:xfrm>
            <a:custGeom>
              <a:avLst/>
              <a:gdLst/>
              <a:ahLst/>
              <a:cxnLst/>
              <a:rect l="l" t="t" r="r" b="b"/>
              <a:pathLst>
                <a:path w="6743" h="9092" extrusionOk="0">
                  <a:moveTo>
                    <a:pt x="3373" y="362"/>
                  </a:moveTo>
                  <a:cubicBezTo>
                    <a:pt x="4189" y="362"/>
                    <a:pt x="4822" y="657"/>
                    <a:pt x="5168" y="867"/>
                  </a:cubicBezTo>
                  <a:lnTo>
                    <a:pt x="5168" y="1815"/>
                  </a:lnTo>
                  <a:cubicBezTo>
                    <a:pt x="4765" y="1602"/>
                    <a:pt x="4146" y="1364"/>
                    <a:pt x="3376" y="1364"/>
                  </a:cubicBezTo>
                  <a:cubicBezTo>
                    <a:pt x="2776" y="1364"/>
                    <a:pt x="2009" y="1588"/>
                    <a:pt x="1585" y="1814"/>
                  </a:cubicBezTo>
                  <a:lnTo>
                    <a:pt x="1585" y="867"/>
                  </a:lnTo>
                  <a:cubicBezTo>
                    <a:pt x="1972" y="631"/>
                    <a:pt x="2570" y="373"/>
                    <a:pt x="3338" y="363"/>
                  </a:cubicBezTo>
                  <a:cubicBezTo>
                    <a:pt x="3350" y="362"/>
                    <a:pt x="3361" y="362"/>
                    <a:pt x="3373" y="362"/>
                  </a:cubicBezTo>
                  <a:close/>
                  <a:moveTo>
                    <a:pt x="3377" y="1723"/>
                  </a:moveTo>
                  <a:cubicBezTo>
                    <a:pt x="4225" y="1723"/>
                    <a:pt x="4875" y="2041"/>
                    <a:pt x="5211" y="2252"/>
                  </a:cubicBezTo>
                  <a:cubicBezTo>
                    <a:pt x="5278" y="2384"/>
                    <a:pt x="5387" y="2704"/>
                    <a:pt x="5398" y="2719"/>
                  </a:cubicBezTo>
                  <a:cubicBezTo>
                    <a:pt x="5424" y="2755"/>
                    <a:pt x="5461" y="2782"/>
                    <a:pt x="5503" y="2790"/>
                  </a:cubicBezTo>
                  <a:cubicBezTo>
                    <a:pt x="5516" y="2794"/>
                    <a:pt x="5529" y="2795"/>
                    <a:pt x="5542" y="2795"/>
                  </a:cubicBezTo>
                  <a:cubicBezTo>
                    <a:pt x="5583" y="2795"/>
                    <a:pt x="5623" y="2783"/>
                    <a:pt x="5665" y="2783"/>
                  </a:cubicBezTo>
                  <a:cubicBezTo>
                    <a:pt x="5878" y="2783"/>
                    <a:pt x="6051" y="2958"/>
                    <a:pt x="6051" y="3171"/>
                  </a:cubicBezTo>
                  <a:cubicBezTo>
                    <a:pt x="6051" y="3384"/>
                    <a:pt x="5878" y="3557"/>
                    <a:pt x="5665" y="3557"/>
                  </a:cubicBezTo>
                  <a:cubicBezTo>
                    <a:pt x="5641" y="3557"/>
                    <a:pt x="5617" y="3555"/>
                    <a:pt x="5595" y="3555"/>
                  </a:cubicBezTo>
                  <a:cubicBezTo>
                    <a:pt x="5562" y="3555"/>
                    <a:pt x="5531" y="3559"/>
                    <a:pt x="5499" y="3578"/>
                  </a:cubicBezTo>
                  <a:cubicBezTo>
                    <a:pt x="5456" y="3604"/>
                    <a:pt x="5425" y="3647"/>
                    <a:pt x="5417" y="3695"/>
                  </a:cubicBezTo>
                  <a:cubicBezTo>
                    <a:pt x="5322" y="4156"/>
                    <a:pt x="5066" y="4576"/>
                    <a:pt x="4698" y="4876"/>
                  </a:cubicBezTo>
                  <a:cubicBezTo>
                    <a:pt x="4328" y="5181"/>
                    <a:pt x="3856" y="5350"/>
                    <a:pt x="3374" y="5350"/>
                  </a:cubicBezTo>
                  <a:cubicBezTo>
                    <a:pt x="2892" y="5350"/>
                    <a:pt x="2424" y="5183"/>
                    <a:pt x="2052" y="4877"/>
                  </a:cubicBezTo>
                  <a:cubicBezTo>
                    <a:pt x="1684" y="4579"/>
                    <a:pt x="1429" y="4160"/>
                    <a:pt x="1332" y="3702"/>
                  </a:cubicBezTo>
                  <a:cubicBezTo>
                    <a:pt x="1314" y="3618"/>
                    <a:pt x="1240" y="3560"/>
                    <a:pt x="1154" y="3557"/>
                  </a:cubicBezTo>
                  <a:cubicBezTo>
                    <a:pt x="942" y="3557"/>
                    <a:pt x="767" y="3384"/>
                    <a:pt x="767" y="3171"/>
                  </a:cubicBezTo>
                  <a:cubicBezTo>
                    <a:pt x="767" y="2958"/>
                    <a:pt x="942" y="2783"/>
                    <a:pt x="1154" y="2783"/>
                  </a:cubicBezTo>
                  <a:cubicBezTo>
                    <a:pt x="1250" y="2783"/>
                    <a:pt x="1342" y="2762"/>
                    <a:pt x="1375" y="2657"/>
                  </a:cubicBezTo>
                  <a:cubicBezTo>
                    <a:pt x="1414" y="2518"/>
                    <a:pt x="1471" y="2383"/>
                    <a:pt x="1541" y="2252"/>
                  </a:cubicBezTo>
                  <a:cubicBezTo>
                    <a:pt x="1925" y="2010"/>
                    <a:pt x="2540" y="1731"/>
                    <a:pt x="3338" y="1723"/>
                  </a:cubicBezTo>
                  <a:cubicBezTo>
                    <a:pt x="3351" y="1723"/>
                    <a:pt x="3364" y="1723"/>
                    <a:pt x="3377" y="1723"/>
                  </a:cubicBezTo>
                  <a:close/>
                  <a:moveTo>
                    <a:pt x="4218" y="5556"/>
                  </a:moveTo>
                  <a:lnTo>
                    <a:pt x="4218" y="6397"/>
                  </a:lnTo>
                  <a:cubicBezTo>
                    <a:pt x="4145" y="6455"/>
                    <a:pt x="4075" y="6530"/>
                    <a:pt x="4015" y="6617"/>
                  </a:cubicBezTo>
                  <a:cubicBezTo>
                    <a:pt x="3899" y="6787"/>
                    <a:pt x="3653" y="6894"/>
                    <a:pt x="3372" y="6894"/>
                  </a:cubicBezTo>
                  <a:cubicBezTo>
                    <a:pt x="3091" y="6894"/>
                    <a:pt x="2845" y="6787"/>
                    <a:pt x="2730" y="6617"/>
                  </a:cubicBezTo>
                  <a:cubicBezTo>
                    <a:pt x="2678" y="6543"/>
                    <a:pt x="2620" y="6478"/>
                    <a:pt x="2556" y="6422"/>
                  </a:cubicBezTo>
                  <a:cubicBezTo>
                    <a:pt x="2557" y="6414"/>
                    <a:pt x="2557" y="5569"/>
                    <a:pt x="2557" y="5569"/>
                  </a:cubicBezTo>
                  <a:cubicBezTo>
                    <a:pt x="2817" y="5658"/>
                    <a:pt x="3092" y="5708"/>
                    <a:pt x="3371" y="5708"/>
                  </a:cubicBezTo>
                  <a:cubicBezTo>
                    <a:pt x="3662" y="5708"/>
                    <a:pt x="3949" y="5656"/>
                    <a:pt x="4218" y="5556"/>
                  </a:cubicBezTo>
                  <a:close/>
                  <a:moveTo>
                    <a:pt x="3382" y="0"/>
                  </a:moveTo>
                  <a:cubicBezTo>
                    <a:pt x="3366" y="0"/>
                    <a:pt x="3350" y="0"/>
                    <a:pt x="3334" y="1"/>
                  </a:cubicBezTo>
                  <a:cubicBezTo>
                    <a:pt x="2424" y="12"/>
                    <a:pt x="1731" y="340"/>
                    <a:pt x="1308" y="612"/>
                  </a:cubicBezTo>
                  <a:cubicBezTo>
                    <a:pt x="1257" y="647"/>
                    <a:pt x="1227" y="702"/>
                    <a:pt x="1227" y="764"/>
                  </a:cubicBezTo>
                  <a:lnTo>
                    <a:pt x="1227" y="2078"/>
                  </a:lnTo>
                  <a:cubicBezTo>
                    <a:pt x="1166" y="2188"/>
                    <a:pt x="1113" y="2306"/>
                    <a:pt x="1071" y="2427"/>
                  </a:cubicBezTo>
                  <a:cubicBezTo>
                    <a:pt x="697" y="2468"/>
                    <a:pt x="409" y="2783"/>
                    <a:pt x="409" y="3167"/>
                  </a:cubicBezTo>
                  <a:cubicBezTo>
                    <a:pt x="409" y="3529"/>
                    <a:pt x="669" y="3833"/>
                    <a:pt x="1013" y="3898"/>
                  </a:cubicBezTo>
                  <a:cubicBezTo>
                    <a:pt x="1143" y="4386"/>
                    <a:pt x="1429" y="4828"/>
                    <a:pt x="1823" y="5153"/>
                  </a:cubicBezTo>
                  <a:cubicBezTo>
                    <a:pt x="1942" y="5251"/>
                    <a:pt x="2067" y="5333"/>
                    <a:pt x="2201" y="5407"/>
                  </a:cubicBezTo>
                  <a:lnTo>
                    <a:pt x="2201" y="6246"/>
                  </a:lnTo>
                  <a:cubicBezTo>
                    <a:pt x="2157" y="6238"/>
                    <a:pt x="2114" y="6234"/>
                    <a:pt x="2070" y="6234"/>
                  </a:cubicBezTo>
                  <a:cubicBezTo>
                    <a:pt x="2034" y="6234"/>
                    <a:pt x="1999" y="6237"/>
                    <a:pt x="1964" y="6242"/>
                  </a:cubicBezTo>
                  <a:lnTo>
                    <a:pt x="1112" y="6373"/>
                  </a:lnTo>
                  <a:cubicBezTo>
                    <a:pt x="761" y="6425"/>
                    <a:pt x="482" y="6716"/>
                    <a:pt x="395" y="7114"/>
                  </a:cubicBezTo>
                  <a:lnTo>
                    <a:pt x="20" y="8840"/>
                  </a:lnTo>
                  <a:cubicBezTo>
                    <a:pt x="0" y="8932"/>
                    <a:pt x="58" y="9027"/>
                    <a:pt x="149" y="9052"/>
                  </a:cubicBezTo>
                  <a:cubicBezTo>
                    <a:pt x="164" y="9056"/>
                    <a:pt x="179" y="9057"/>
                    <a:pt x="194" y="9057"/>
                  </a:cubicBezTo>
                  <a:cubicBezTo>
                    <a:pt x="276" y="9057"/>
                    <a:pt x="351" y="9000"/>
                    <a:pt x="369" y="8917"/>
                  </a:cubicBezTo>
                  <a:lnTo>
                    <a:pt x="744" y="7190"/>
                  </a:lnTo>
                  <a:cubicBezTo>
                    <a:pt x="797" y="6943"/>
                    <a:pt x="966" y="6757"/>
                    <a:pt x="1164" y="6727"/>
                  </a:cubicBezTo>
                  <a:lnTo>
                    <a:pt x="2016" y="6597"/>
                  </a:lnTo>
                  <a:cubicBezTo>
                    <a:pt x="2033" y="6594"/>
                    <a:pt x="2050" y="6593"/>
                    <a:pt x="2067" y="6593"/>
                  </a:cubicBezTo>
                  <a:cubicBezTo>
                    <a:pt x="2203" y="6593"/>
                    <a:pt x="2338" y="6674"/>
                    <a:pt x="2434" y="6817"/>
                  </a:cubicBezTo>
                  <a:cubicBezTo>
                    <a:pt x="2590" y="7048"/>
                    <a:pt x="2867" y="7199"/>
                    <a:pt x="3193" y="7240"/>
                  </a:cubicBezTo>
                  <a:lnTo>
                    <a:pt x="3193" y="8911"/>
                  </a:lnTo>
                  <a:cubicBezTo>
                    <a:pt x="3193" y="9010"/>
                    <a:pt x="3273" y="9091"/>
                    <a:pt x="3372" y="9091"/>
                  </a:cubicBezTo>
                  <a:cubicBezTo>
                    <a:pt x="3472" y="9091"/>
                    <a:pt x="3551" y="9010"/>
                    <a:pt x="3551" y="8911"/>
                  </a:cubicBezTo>
                  <a:lnTo>
                    <a:pt x="3551" y="7240"/>
                  </a:lnTo>
                  <a:cubicBezTo>
                    <a:pt x="3878" y="7199"/>
                    <a:pt x="4154" y="7048"/>
                    <a:pt x="4311" y="6817"/>
                  </a:cubicBezTo>
                  <a:cubicBezTo>
                    <a:pt x="4408" y="6674"/>
                    <a:pt x="4542" y="6593"/>
                    <a:pt x="4678" y="6593"/>
                  </a:cubicBezTo>
                  <a:cubicBezTo>
                    <a:pt x="4695" y="6593"/>
                    <a:pt x="4711" y="6594"/>
                    <a:pt x="4728" y="6597"/>
                  </a:cubicBezTo>
                  <a:lnTo>
                    <a:pt x="5580" y="6727"/>
                  </a:lnTo>
                  <a:cubicBezTo>
                    <a:pt x="5779" y="6757"/>
                    <a:pt x="5948" y="6943"/>
                    <a:pt x="6000" y="7190"/>
                  </a:cubicBezTo>
                  <a:lnTo>
                    <a:pt x="6372" y="8904"/>
                  </a:lnTo>
                  <a:cubicBezTo>
                    <a:pt x="6391" y="8988"/>
                    <a:pt x="6464" y="9046"/>
                    <a:pt x="6547" y="9046"/>
                  </a:cubicBezTo>
                  <a:cubicBezTo>
                    <a:pt x="6559" y="9046"/>
                    <a:pt x="6572" y="9044"/>
                    <a:pt x="6585" y="9042"/>
                  </a:cubicBezTo>
                  <a:cubicBezTo>
                    <a:pt x="6682" y="9022"/>
                    <a:pt x="6743" y="8928"/>
                    <a:pt x="6721" y="8830"/>
                  </a:cubicBezTo>
                  <a:lnTo>
                    <a:pt x="6351" y="7116"/>
                  </a:lnTo>
                  <a:cubicBezTo>
                    <a:pt x="6266" y="6719"/>
                    <a:pt x="5983" y="6428"/>
                    <a:pt x="5634" y="6374"/>
                  </a:cubicBezTo>
                  <a:lnTo>
                    <a:pt x="4782" y="6245"/>
                  </a:lnTo>
                  <a:cubicBezTo>
                    <a:pt x="4745" y="6239"/>
                    <a:pt x="4708" y="6236"/>
                    <a:pt x="4671" y="6236"/>
                  </a:cubicBezTo>
                  <a:cubicBezTo>
                    <a:pt x="4640" y="6236"/>
                    <a:pt x="4609" y="6238"/>
                    <a:pt x="4578" y="6242"/>
                  </a:cubicBezTo>
                  <a:lnTo>
                    <a:pt x="4578" y="5407"/>
                  </a:lnTo>
                  <a:cubicBezTo>
                    <a:pt x="4578" y="5401"/>
                    <a:pt x="4813" y="5244"/>
                    <a:pt x="4921" y="5153"/>
                  </a:cubicBezTo>
                  <a:cubicBezTo>
                    <a:pt x="5312" y="4832"/>
                    <a:pt x="5596" y="4395"/>
                    <a:pt x="5728" y="3911"/>
                  </a:cubicBezTo>
                  <a:cubicBezTo>
                    <a:pt x="6107" y="3877"/>
                    <a:pt x="6408" y="3557"/>
                    <a:pt x="6408" y="3168"/>
                  </a:cubicBezTo>
                  <a:cubicBezTo>
                    <a:pt x="6408" y="2761"/>
                    <a:pt x="6077" y="2428"/>
                    <a:pt x="5671" y="2423"/>
                  </a:cubicBezTo>
                  <a:cubicBezTo>
                    <a:pt x="5630" y="2306"/>
                    <a:pt x="5581" y="2191"/>
                    <a:pt x="5525" y="2081"/>
                  </a:cubicBezTo>
                  <a:lnTo>
                    <a:pt x="5525" y="764"/>
                  </a:lnTo>
                  <a:cubicBezTo>
                    <a:pt x="5525" y="703"/>
                    <a:pt x="5495" y="647"/>
                    <a:pt x="5444" y="612"/>
                  </a:cubicBezTo>
                  <a:cubicBezTo>
                    <a:pt x="5089" y="382"/>
                    <a:pt x="4355" y="0"/>
                    <a:pt x="3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9"/>
            <p:cNvSpPr/>
            <p:nvPr/>
          </p:nvSpPr>
          <p:spPr>
            <a:xfrm>
              <a:off x="7352122" y="1614608"/>
              <a:ext cx="10062" cy="10062"/>
            </a:xfrm>
            <a:custGeom>
              <a:avLst/>
              <a:gdLst/>
              <a:ahLst/>
              <a:cxnLst/>
              <a:rect l="l" t="t" r="r" b="b"/>
              <a:pathLst>
                <a:path w="356" h="356" extrusionOk="0">
                  <a:moveTo>
                    <a:pt x="178" y="1"/>
                  </a:moveTo>
                  <a:cubicBezTo>
                    <a:pt x="79" y="1"/>
                    <a:pt x="1" y="80"/>
                    <a:pt x="1" y="178"/>
                  </a:cubicBezTo>
                  <a:cubicBezTo>
                    <a:pt x="1" y="276"/>
                    <a:pt x="79"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9"/>
            <p:cNvSpPr/>
            <p:nvPr/>
          </p:nvSpPr>
          <p:spPr>
            <a:xfrm>
              <a:off x="7352122" y="1634846"/>
              <a:ext cx="10062" cy="10062"/>
            </a:xfrm>
            <a:custGeom>
              <a:avLst/>
              <a:gdLst/>
              <a:ahLst/>
              <a:cxnLst/>
              <a:rect l="l" t="t" r="r" b="b"/>
              <a:pathLst>
                <a:path w="356" h="356" extrusionOk="0">
                  <a:moveTo>
                    <a:pt x="178" y="0"/>
                  </a:moveTo>
                  <a:cubicBezTo>
                    <a:pt x="79" y="0"/>
                    <a:pt x="1" y="78"/>
                    <a:pt x="1" y="178"/>
                  </a:cubicBezTo>
                  <a:cubicBezTo>
                    <a:pt x="1" y="276"/>
                    <a:pt x="79" y="355"/>
                    <a:pt x="178" y="355"/>
                  </a:cubicBezTo>
                  <a:cubicBezTo>
                    <a:pt x="276" y="355"/>
                    <a:pt x="356" y="276"/>
                    <a:pt x="356" y="178"/>
                  </a:cubicBezTo>
                  <a:cubicBezTo>
                    <a:pt x="356"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9"/>
            <p:cNvSpPr/>
            <p:nvPr/>
          </p:nvSpPr>
          <p:spPr>
            <a:xfrm>
              <a:off x="7291323" y="1474809"/>
              <a:ext cx="41860" cy="17185"/>
            </a:xfrm>
            <a:custGeom>
              <a:avLst/>
              <a:gdLst/>
              <a:ahLst/>
              <a:cxnLst/>
              <a:rect l="l" t="t" r="r" b="b"/>
              <a:pathLst>
                <a:path w="1481" h="608" extrusionOk="0">
                  <a:moveTo>
                    <a:pt x="746" y="0"/>
                  </a:moveTo>
                  <a:cubicBezTo>
                    <a:pt x="743" y="0"/>
                    <a:pt x="740" y="0"/>
                    <a:pt x="736" y="0"/>
                  </a:cubicBezTo>
                  <a:cubicBezTo>
                    <a:pt x="349" y="7"/>
                    <a:pt x="76" y="293"/>
                    <a:pt x="65" y="305"/>
                  </a:cubicBezTo>
                  <a:cubicBezTo>
                    <a:pt x="2" y="374"/>
                    <a:pt x="1" y="481"/>
                    <a:pt x="62" y="548"/>
                  </a:cubicBezTo>
                  <a:cubicBezTo>
                    <a:pt x="97" y="587"/>
                    <a:pt x="145" y="606"/>
                    <a:pt x="194" y="606"/>
                  </a:cubicBezTo>
                  <a:cubicBezTo>
                    <a:pt x="241" y="606"/>
                    <a:pt x="289" y="587"/>
                    <a:pt x="325" y="550"/>
                  </a:cubicBezTo>
                  <a:cubicBezTo>
                    <a:pt x="328" y="548"/>
                    <a:pt x="509" y="361"/>
                    <a:pt x="746" y="356"/>
                  </a:cubicBezTo>
                  <a:cubicBezTo>
                    <a:pt x="884" y="356"/>
                    <a:pt x="1025" y="423"/>
                    <a:pt x="1158" y="555"/>
                  </a:cubicBezTo>
                  <a:cubicBezTo>
                    <a:pt x="1192" y="590"/>
                    <a:pt x="1238" y="607"/>
                    <a:pt x="1283" y="607"/>
                  </a:cubicBezTo>
                  <a:cubicBezTo>
                    <a:pt x="1329" y="607"/>
                    <a:pt x="1375" y="590"/>
                    <a:pt x="1411" y="555"/>
                  </a:cubicBezTo>
                  <a:cubicBezTo>
                    <a:pt x="1480" y="487"/>
                    <a:pt x="1480" y="374"/>
                    <a:pt x="1411" y="303"/>
                  </a:cubicBezTo>
                  <a:cubicBezTo>
                    <a:pt x="1208" y="101"/>
                    <a:pt x="987" y="0"/>
                    <a:pt x="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9"/>
            <p:cNvSpPr/>
            <p:nvPr/>
          </p:nvSpPr>
          <p:spPr>
            <a:xfrm>
              <a:off x="7340533" y="1474753"/>
              <a:ext cx="42963" cy="17213"/>
            </a:xfrm>
            <a:custGeom>
              <a:avLst/>
              <a:gdLst/>
              <a:ahLst/>
              <a:cxnLst/>
              <a:rect l="l" t="t" r="r" b="b"/>
              <a:pathLst>
                <a:path w="1520" h="609" extrusionOk="0">
                  <a:moveTo>
                    <a:pt x="791" y="1"/>
                  </a:moveTo>
                  <a:cubicBezTo>
                    <a:pt x="786" y="1"/>
                    <a:pt x="781" y="1"/>
                    <a:pt x="776" y="1"/>
                  </a:cubicBezTo>
                  <a:cubicBezTo>
                    <a:pt x="387" y="8"/>
                    <a:pt x="116" y="293"/>
                    <a:pt x="103" y="306"/>
                  </a:cubicBezTo>
                  <a:cubicBezTo>
                    <a:pt x="1" y="420"/>
                    <a:pt x="80" y="608"/>
                    <a:pt x="235" y="608"/>
                  </a:cubicBezTo>
                  <a:cubicBezTo>
                    <a:pt x="283" y="608"/>
                    <a:pt x="329" y="590"/>
                    <a:pt x="364" y="553"/>
                  </a:cubicBezTo>
                  <a:cubicBezTo>
                    <a:pt x="366" y="550"/>
                    <a:pt x="549" y="363"/>
                    <a:pt x="784" y="358"/>
                  </a:cubicBezTo>
                  <a:cubicBezTo>
                    <a:pt x="786" y="358"/>
                    <a:pt x="787" y="358"/>
                    <a:pt x="789" y="358"/>
                  </a:cubicBezTo>
                  <a:cubicBezTo>
                    <a:pt x="928" y="358"/>
                    <a:pt x="1065" y="424"/>
                    <a:pt x="1196" y="556"/>
                  </a:cubicBezTo>
                  <a:cubicBezTo>
                    <a:pt x="1231" y="591"/>
                    <a:pt x="1277" y="608"/>
                    <a:pt x="1323" y="608"/>
                  </a:cubicBezTo>
                  <a:cubicBezTo>
                    <a:pt x="1369" y="608"/>
                    <a:pt x="1415" y="591"/>
                    <a:pt x="1450" y="556"/>
                  </a:cubicBezTo>
                  <a:cubicBezTo>
                    <a:pt x="1520" y="486"/>
                    <a:pt x="1520" y="373"/>
                    <a:pt x="1450" y="302"/>
                  </a:cubicBezTo>
                  <a:cubicBezTo>
                    <a:pt x="1249" y="101"/>
                    <a:pt x="1028"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9"/>
            <p:cNvSpPr/>
            <p:nvPr/>
          </p:nvSpPr>
          <p:spPr>
            <a:xfrm>
              <a:off x="7319306" y="1502990"/>
              <a:ext cx="34568" cy="13511"/>
            </a:xfrm>
            <a:custGeom>
              <a:avLst/>
              <a:gdLst/>
              <a:ahLst/>
              <a:cxnLst/>
              <a:rect l="l" t="t" r="r" b="b"/>
              <a:pathLst>
                <a:path w="1223" h="478" extrusionOk="0">
                  <a:moveTo>
                    <a:pt x="617" y="0"/>
                  </a:moveTo>
                  <a:cubicBezTo>
                    <a:pt x="316" y="0"/>
                    <a:pt x="112" y="144"/>
                    <a:pt x="99" y="153"/>
                  </a:cubicBezTo>
                  <a:cubicBezTo>
                    <a:pt x="19" y="211"/>
                    <a:pt x="1" y="324"/>
                    <a:pt x="57" y="403"/>
                  </a:cubicBezTo>
                  <a:cubicBezTo>
                    <a:pt x="92" y="452"/>
                    <a:pt x="147" y="478"/>
                    <a:pt x="203" y="478"/>
                  </a:cubicBezTo>
                  <a:cubicBezTo>
                    <a:pt x="239" y="478"/>
                    <a:pt x="276" y="467"/>
                    <a:pt x="307" y="444"/>
                  </a:cubicBezTo>
                  <a:cubicBezTo>
                    <a:pt x="310" y="443"/>
                    <a:pt x="430" y="359"/>
                    <a:pt x="615" y="359"/>
                  </a:cubicBezTo>
                  <a:cubicBezTo>
                    <a:pt x="708" y="359"/>
                    <a:pt x="817" y="380"/>
                    <a:pt x="935" y="444"/>
                  </a:cubicBezTo>
                  <a:cubicBezTo>
                    <a:pt x="962" y="459"/>
                    <a:pt x="991" y="466"/>
                    <a:pt x="1019" y="466"/>
                  </a:cubicBezTo>
                  <a:cubicBezTo>
                    <a:pt x="1083" y="466"/>
                    <a:pt x="1144" y="432"/>
                    <a:pt x="1178" y="372"/>
                  </a:cubicBezTo>
                  <a:cubicBezTo>
                    <a:pt x="1223" y="285"/>
                    <a:pt x="1192" y="176"/>
                    <a:pt x="1105" y="129"/>
                  </a:cubicBezTo>
                  <a:cubicBezTo>
                    <a:pt x="927" y="33"/>
                    <a:pt x="761" y="0"/>
                    <a:pt x="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9"/>
            <p:cNvSpPr/>
            <p:nvPr/>
          </p:nvSpPr>
          <p:spPr>
            <a:xfrm>
              <a:off x="7264330" y="1622720"/>
              <a:ext cx="14189" cy="24421"/>
            </a:xfrm>
            <a:custGeom>
              <a:avLst/>
              <a:gdLst/>
              <a:ahLst/>
              <a:cxnLst/>
              <a:rect l="l" t="t" r="r" b="b"/>
              <a:pathLst>
                <a:path w="502" h="864" extrusionOk="0">
                  <a:moveTo>
                    <a:pt x="305" y="0"/>
                  </a:moveTo>
                  <a:cubicBezTo>
                    <a:pt x="223" y="0"/>
                    <a:pt x="148" y="58"/>
                    <a:pt x="130" y="141"/>
                  </a:cubicBezTo>
                  <a:lnTo>
                    <a:pt x="20" y="646"/>
                  </a:lnTo>
                  <a:cubicBezTo>
                    <a:pt x="0" y="739"/>
                    <a:pt x="59" y="832"/>
                    <a:pt x="150" y="858"/>
                  </a:cubicBezTo>
                  <a:cubicBezTo>
                    <a:pt x="164" y="862"/>
                    <a:pt x="179" y="864"/>
                    <a:pt x="194" y="864"/>
                  </a:cubicBezTo>
                  <a:cubicBezTo>
                    <a:pt x="276" y="864"/>
                    <a:pt x="352" y="806"/>
                    <a:pt x="370" y="723"/>
                  </a:cubicBezTo>
                  <a:lnTo>
                    <a:pt x="479" y="218"/>
                  </a:lnTo>
                  <a:cubicBezTo>
                    <a:pt x="502" y="121"/>
                    <a:pt x="439" y="26"/>
                    <a:pt x="343" y="5"/>
                  </a:cubicBezTo>
                  <a:cubicBezTo>
                    <a:pt x="330" y="2"/>
                    <a:pt x="317" y="0"/>
                    <a:pt x="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9"/>
            <p:cNvSpPr/>
            <p:nvPr/>
          </p:nvSpPr>
          <p:spPr>
            <a:xfrm>
              <a:off x="7272386" y="1601295"/>
              <a:ext cx="10062" cy="10062"/>
            </a:xfrm>
            <a:custGeom>
              <a:avLst/>
              <a:gdLst/>
              <a:ahLst/>
              <a:cxnLst/>
              <a:rect l="l" t="t" r="r" b="b"/>
              <a:pathLst>
                <a:path w="356" h="356" extrusionOk="0">
                  <a:moveTo>
                    <a:pt x="178" y="0"/>
                  </a:moveTo>
                  <a:cubicBezTo>
                    <a:pt x="80" y="0"/>
                    <a:pt x="1" y="80"/>
                    <a:pt x="1" y="178"/>
                  </a:cubicBezTo>
                  <a:cubicBezTo>
                    <a:pt x="1" y="277"/>
                    <a:pt x="80" y="355"/>
                    <a:pt x="178" y="355"/>
                  </a:cubicBezTo>
                  <a:cubicBezTo>
                    <a:pt x="276" y="355"/>
                    <a:pt x="356" y="277"/>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9"/>
            <p:cNvSpPr/>
            <p:nvPr/>
          </p:nvSpPr>
          <p:spPr>
            <a:xfrm>
              <a:off x="7325157" y="1411524"/>
              <a:ext cx="23630" cy="23573"/>
            </a:xfrm>
            <a:custGeom>
              <a:avLst/>
              <a:gdLst/>
              <a:ahLst/>
              <a:cxnLst/>
              <a:rect l="l" t="t" r="r" b="b"/>
              <a:pathLst>
                <a:path w="836" h="834" extrusionOk="0">
                  <a:moveTo>
                    <a:pt x="418" y="0"/>
                  </a:moveTo>
                  <a:cubicBezTo>
                    <a:pt x="319" y="0"/>
                    <a:pt x="239" y="80"/>
                    <a:pt x="239" y="179"/>
                  </a:cubicBezTo>
                  <a:lnTo>
                    <a:pt x="239" y="237"/>
                  </a:lnTo>
                  <a:lnTo>
                    <a:pt x="181" y="237"/>
                  </a:lnTo>
                  <a:cubicBezTo>
                    <a:pt x="82" y="237"/>
                    <a:pt x="1" y="317"/>
                    <a:pt x="1" y="416"/>
                  </a:cubicBezTo>
                  <a:cubicBezTo>
                    <a:pt x="1" y="516"/>
                    <a:pt x="82" y="596"/>
                    <a:pt x="181" y="596"/>
                  </a:cubicBezTo>
                  <a:lnTo>
                    <a:pt x="239" y="596"/>
                  </a:lnTo>
                  <a:lnTo>
                    <a:pt x="239" y="655"/>
                  </a:lnTo>
                  <a:cubicBezTo>
                    <a:pt x="239" y="754"/>
                    <a:pt x="319" y="834"/>
                    <a:pt x="418" y="834"/>
                  </a:cubicBezTo>
                  <a:cubicBezTo>
                    <a:pt x="518" y="834"/>
                    <a:pt x="597" y="754"/>
                    <a:pt x="597" y="655"/>
                  </a:cubicBezTo>
                  <a:lnTo>
                    <a:pt x="597" y="596"/>
                  </a:lnTo>
                  <a:lnTo>
                    <a:pt x="657" y="596"/>
                  </a:lnTo>
                  <a:cubicBezTo>
                    <a:pt x="756" y="596"/>
                    <a:pt x="836" y="516"/>
                    <a:pt x="836" y="416"/>
                  </a:cubicBezTo>
                  <a:cubicBezTo>
                    <a:pt x="836" y="317"/>
                    <a:pt x="756" y="237"/>
                    <a:pt x="657" y="237"/>
                  </a:cubicBezTo>
                  <a:lnTo>
                    <a:pt x="597" y="237"/>
                  </a:lnTo>
                  <a:lnTo>
                    <a:pt x="597" y="179"/>
                  </a:lnTo>
                  <a:cubicBezTo>
                    <a:pt x="597" y="80"/>
                    <a:pt x="518" y="0"/>
                    <a:pt x="4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9"/>
            <p:cNvSpPr/>
            <p:nvPr/>
          </p:nvSpPr>
          <p:spPr>
            <a:xfrm>
              <a:off x="7305032" y="1520627"/>
              <a:ext cx="63455" cy="19503"/>
            </a:xfrm>
            <a:custGeom>
              <a:avLst/>
              <a:gdLst/>
              <a:ahLst/>
              <a:cxnLst/>
              <a:rect l="l" t="t" r="r" b="b"/>
              <a:pathLst>
                <a:path w="2245" h="690" extrusionOk="0">
                  <a:moveTo>
                    <a:pt x="203" y="0"/>
                  </a:moveTo>
                  <a:cubicBezTo>
                    <a:pt x="151" y="0"/>
                    <a:pt x="100" y="23"/>
                    <a:pt x="64" y="66"/>
                  </a:cubicBezTo>
                  <a:cubicBezTo>
                    <a:pt x="0" y="141"/>
                    <a:pt x="10" y="253"/>
                    <a:pt x="87" y="317"/>
                  </a:cubicBezTo>
                  <a:cubicBezTo>
                    <a:pt x="253" y="456"/>
                    <a:pt x="608" y="688"/>
                    <a:pt x="1115" y="689"/>
                  </a:cubicBezTo>
                  <a:lnTo>
                    <a:pt x="1123" y="689"/>
                  </a:lnTo>
                  <a:cubicBezTo>
                    <a:pt x="1650" y="689"/>
                    <a:pt x="2023" y="429"/>
                    <a:pt x="2158" y="317"/>
                  </a:cubicBezTo>
                  <a:cubicBezTo>
                    <a:pt x="2235" y="253"/>
                    <a:pt x="2245" y="141"/>
                    <a:pt x="2181" y="66"/>
                  </a:cubicBezTo>
                  <a:cubicBezTo>
                    <a:pt x="2145" y="23"/>
                    <a:pt x="2094" y="0"/>
                    <a:pt x="2042" y="0"/>
                  </a:cubicBezTo>
                  <a:cubicBezTo>
                    <a:pt x="2002" y="0"/>
                    <a:pt x="1963" y="14"/>
                    <a:pt x="1930" y="42"/>
                  </a:cubicBezTo>
                  <a:cubicBezTo>
                    <a:pt x="1824" y="131"/>
                    <a:pt x="1531" y="333"/>
                    <a:pt x="1120" y="333"/>
                  </a:cubicBezTo>
                  <a:cubicBezTo>
                    <a:pt x="1119" y="333"/>
                    <a:pt x="1118" y="333"/>
                    <a:pt x="1116" y="333"/>
                  </a:cubicBezTo>
                  <a:cubicBezTo>
                    <a:pt x="709" y="331"/>
                    <a:pt x="420" y="130"/>
                    <a:pt x="315" y="42"/>
                  </a:cubicBezTo>
                  <a:cubicBezTo>
                    <a:pt x="282" y="14"/>
                    <a:pt x="242"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79"/>
          <p:cNvGrpSpPr/>
          <p:nvPr/>
        </p:nvGrpSpPr>
        <p:grpSpPr>
          <a:xfrm>
            <a:off x="7403274" y="4346590"/>
            <a:ext cx="143077" cy="256901"/>
            <a:chOff x="6650810" y="4346590"/>
            <a:chExt cx="143077" cy="256901"/>
          </a:xfrm>
        </p:grpSpPr>
        <p:sp>
          <p:nvSpPr>
            <p:cNvPr id="7713" name="Google Shape;7713;p79"/>
            <p:cNvSpPr/>
            <p:nvPr/>
          </p:nvSpPr>
          <p:spPr>
            <a:xfrm>
              <a:off x="6687894" y="4453884"/>
              <a:ext cx="104326" cy="143021"/>
            </a:xfrm>
            <a:custGeom>
              <a:avLst/>
              <a:gdLst/>
              <a:ahLst/>
              <a:cxnLst/>
              <a:rect l="l" t="t" r="r" b="b"/>
              <a:pathLst>
                <a:path w="3691" h="5060" extrusionOk="0">
                  <a:moveTo>
                    <a:pt x="3272" y="0"/>
                  </a:moveTo>
                  <a:lnTo>
                    <a:pt x="1" y="4062"/>
                  </a:lnTo>
                  <a:lnTo>
                    <a:pt x="448" y="5059"/>
                  </a:lnTo>
                  <a:lnTo>
                    <a:pt x="3214" y="1625"/>
                  </a:lnTo>
                  <a:cubicBezTo>
                    <a:pt x="3664" y="1065"/>
                    <a:pt x="3691" y="338"/>
                    <a:pt x="32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9"/>
            <p:cNvSpPr/>
            <p:nvPr/>
          </p:nvSpPr>
          <p:spPr>
            <a:xfrm>
              <a:off x="6652676" y="4455410"/>
              <a:ext cx="104270" cy="142964"/>
            </a:xfrm>
            <a:custGeom>
              <a:avLst/>
              <a:gdLst/>
              <a:ahLst/>
              <a:cxnLst/>
              <a:rect l="l" t="t" r="r" b="b"/>
              <a:pathLst>
                <a:path w="3689" h="5058" extrusionOk="0">
                  <a:moveTo>
                    <a:pt x="419" y="0"/>
                  </a:moveTo>
                  <a:cubicBezTo>
                    <a:pt x="0" y="337"/>
                    <a:pt x="26" y="1065"/>
                    <a:pt x="477" y="1625"/>
                  </a:cubicBezTo>
                  <a:lnTo>
                    <a:pt x="3242" y="5058"/>
                  </a:lnTo>
                  <a:lnTo>
                    <a:pt x="3689" y="406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9"/>
            <p:cNvSpPr/>
            <p:nvPr/>
          </p:nvSpPr>
          <p:spPr>
            <a:xfrm>
              <a:off x="6664434" y="4431328"/>
              <a:ext cx="117271" cy="53873"/>
            </a:xfrm>
            <a:custGeom>
              <a:avLst/>
              <a:gdLst/>
              <a:ahLst/>
              <a:cxnLst/>
              <a:rect l="l" t="t" r="r" b="b"/>
              <a:pathLst>
                <a:path w="4149" h="1906" extrusionOk="0">
                  <a:moveTo>
                    <a:pt x="2107" y="1"/>
                  </a:moveTo>
                  <a:cubicBezTo>
                    <a:pt x="597" y="1"/>
                    <a:pt x="0" y="851"/>
                    <a:pt x="0" y="851"/>
                  </a:cubicBezTo>
                  <a:lnTo>
                    <a:pt x="852" y="1906"/>
                  </a:lnTo>
                  <a:cubicBezTo>
                    <a:pt x="852" y="1906"/>
                    <a:pt x="1310" y="1536"/>
                    <a:pt x="2114" y="1536"/>
                  </a:cubicBezTo>
                  <a:cubicBezTo>
                    <a:pt x="2459" y="1536"/>
                    <a:pt x="2868" y="1604"/>
                    <a:pt x="3332" y="1799"/>
                  </a:cubicBezTo>
                  <a:lnTo>
                    <a:pt x="4149" y="797"/>
                  </a:lnTo>
                  <a:cubicBezTo>
                    <a:pt x="4149" y="797"/>
                    <a:pt x="3619" y="1"/>
                    <a:pt x="2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9"/>
            <p:cNvSpPr/>
            <p:nvPr/>
          </p:nvSpPr>
          <p:spPr>
            <a:xfrm>
              <a:off x="6666384" y="4351367"/>
              <a:ext cx="113314" cy="173886"/>
            </a:xfrm>
            <a:custGeom>
              <a:avLst/>
              <a:gdLst/>
              <a:ahLst/>
              <a:cxnLst/>
              <a:rect l="l" t="t" r="r" b="b"/>
              <a:pathLst>
                <a:path w="4009" h="6152" extrusionOk="0">
                  <a:moveTo>
                    <a:pt x="2597" y="0"/>
                  </a:moveTo>
                  <a:cubicBezTo>
                    <a:pt x="2334" y="0"/>
                    <a:pt x="2118" y="297"/>
                    <a:pt x="2118" y="297"/>
                  </a:cubicBezTo>
                  <a:cubicBezTo>
                    <a:pt x="2029" y="213"/>
                    <a:pt x="1937" y="182"/>
                    <a:pt x="1851" y="182"/>
                  </a:cubicBezTo>
                  <a:cubicBezTo>
                    <a:pt x="1590" y="182"/>
                    <a:pt x="1369" y="464"/>
                    <a:pt x="1369" y="464"/>
                  </a:cubicBezTo>
                  <a:cubicBezTo>
                    <a:pt x="1265" y="390"/>
                    <a:pt x="1169" y="362"/>
                    <a:pt x="1082" y="362"/>
                  </a:cubicBezTo>
                  <a:cubicBezTo>
                    <a:pt x="805" y="362"/>
                    <a:pt x="631" y="653"/>
                    <a:pt x="631" y="653"/>
                  </a:cubicBezTo>
                  <a:cubicBezTo>
                    <a:pt x="529" y="580"/>
                    <a:pt x="441" y="551"/>
                    <a:pt x="366" y="551"/>
                  </a:cubicBezTo>
                  <a:cubicBezTo>
                    <a:pt x="102" y="551"/>
                    <a:pt x="1" y="904"/>
                    <a:pt x="1" y="904"/>
                  </a:cubicBezTo>
                  <a:lnTo>
                    <a:pt x="547" y="3034"/>
                  </a:lnTo>
                  <a:lnTo>
                    <a:pt x="1094" y="3830"/>
                  </a:lnTo>
                  <a:lnTo>
                    <a:pt x="1046" y="5044"/>
                  </a:lnTo>
                  <a:lnTo>
                    <a:pt x="1974" y="6152"/>
                  </a:lnTo>
                  <a:lnTo>
                    <a:pt x="3093" y="4770"/>
                  </a:lnTo>
                  <a:lnTo>
                    <a:pt x="3058" y="4116"/>
                  </a:lnTo>
                  <a:cubicBezTo>
                    <a:pt x="3058" y="3676"/>
                    <a:pt x="3391" y="3307"/>
                    <a:pt x="3699" y="3021"/>
                  </a:cubicBezTo>
                  <a:cubicBezTo>
                    <a:pt x="4009" y="2737"/>
                    <a:pt x="3961" y="2320"/>
                    <a:pt x="3961" y="2320"/>
                  </a:cubicBezTo>
                  <a:cubicBezTo>
                    <a:pt x="3961" y="2320"/>
                    <a:pt x="3864" y="1582"/>
                    <a:pt x="3699" y="1261"/>
                  </a:cubicBezTo>
                  <a:cubicBezTo>
                    <a:pt x="3633" y="1131"/>
                    <a:pt x="3531" y="1093"/>
                    <a:pt x="3433" y="1093"/>
                  </a:cubicBezTo>
                  <a:cubicBezTo>
                    <a:pt x="3289" y="1093"/>
                    <a:pt x="3153" y="1177"/>
                    <a:pt x="3153" y="1177"/>
                  </a:cubicBezTo>
                  <a:lnTo>
                    <a:pt x="2867" y="118"/>
                  </a:lnTo>
                  <a:cubicBezTo>
                    <a:pt x="2776" y="32"/>
                    <a:pt x="2684" y="0"/>
                    <a:pt x="259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9"/>
            <p:cNvSpPr/>
            <p:nvPr/>
          </p:nvSpPr>
          <p:spPr>
            <a:xfrm>
              <a:off x="6717968" y="4424290"/>
              <a:ext cx="29424" cy="34625"/>
            </a:xfrm>
            <a:custGeom>
              <a:avLst/>
              <a:gdLst/>
              <a:ahLst/>
              <a:cxnLst/>
              <a:rect l="l" t="t" r="r" b="b"/>
              <a:pathLst>
                <a:path w="1041" h="1225" extrusionOk="0">
                  <a:moveTo>
                    <a:pt x="838" y="1"/>
                  </a:moveTo>
                  <a:cubicBezTo>
                    <a:pt x="818" y="1"/>
                    <a:pt x="798" y="4"/>
                    <a:pt x="778" y="11"/>
                  </a:cubicBezTo>
                  <a:cubicBezTo>
                    <a:pt x="205" y="221"/>
                    <a:pt x="30" y="976"/>
                    <a:pt x="22" y="1009"/>
                  </a:cubicBezTo>
                  <a:cubicBezTo>
                    <a:pt x="0" y="1104"/>
                    <a:pt x="61" y="1201"/>
                    <a:pt x="156" y="1222"/>
                  </a:cubicBezTo>
                  <a:cubicBezTo>
                    <a:pt x="169" y="1225"/>
                    <a:pt x="183" y="1225"/>
                    <a:pt x="196" y="1225"/>
                  </a:cubicBezTo>
                  <a:cubicBezTo>
                    <a:pt x="277" y="1225"/>
                    <a:pt x="352" y="1168"/>
                    <a:pt x="369" y="1086"/>
                  </a:cubicBezTo>
                  <a:cubicBezTo>
                    <a:pt x="369" y="1083"/>
                    <a:pt x="405" y="931"/>
                    <a:pt x="491" y="761"/>
                  </a:cubicBezTo>
                  <a:cubicBezTo>
                    <a:pt x="568" y="612"/>
                    <a:pt x="702" y="418"/>
                    <a:pt x="899" y="345"/>
                  </a:cubicBezTo>
                  <a:cubicBezTo>
                    <a:pt x="993" y="313"/>
                    <a:pt x="1041" y="210"/>
                    <a:pt x="1007" y="118"/>
                  </a:cubicBezTo>
                  <a:cubicBezTo>
                    <a:pt x="980" y="45"/>
                    <a:pt x="911" y="1"/>
                    <a:pt x="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9"/>
            <p:cNvSpPr/>
            <p:nvPr/>
          </p:nvSpPr>
          <p:spPr>
            <a:xfrm>
              <a:off x="6650810" y="4346590"/>
              <a:ext cx="143077" cy="256901"/>
            </a:xfrm>
            <a:custGeom>
              <a:avLst/>
              <a:gdLst/>
              <a:ahLst/>
              <a:cxnLst/>
              <a:rect l="l" t="t" r="r" b="b"/>
              <a:pathLst>
                <a:path w="5062" h="9089" extrusionOk="0">
                  <a:moveTo>
                    <a:pt x="3115" y="355"/>
                  </a:moveTo>
                  <a:cubicBezTo>
                    <a:pt x="3202" y="355"/>
                    <a:pt x="3283" y="415"/>
                    <a:pt x="3306" y="500"/>
                  </a:cubicBezTo>
                  <a:lnTo>
                    <a:pt x="3478" y="1177"/>
                  </a:lnTo>
                  <a:lnTo>
                    <a:pt x="3107" y="1272"/>
                  </a:lnTo>
                  <a:lnTo>
                    <a:pt x="2936" y="593"/>
                  </a:lnTo>
                  <a:cubicBezTo>
                    <a:pt x="2907" y="494"/>
                    <a:pt x="2971" y="386"/>
                    <a:pt x="3072" y="361"/>
                  </a:cubicBezTo>
                  <a:cubicBezTo>
                    <a:pt x="3086" y="357"/>
                    <a:pt x="3101" y="355"/>
                    <a:pt x="3115" y="355"/>
                  </a:cubicBezTo>
                  <a:close/>
                  <a:moveTo>
                    <a:pt x="2371" y="546"/>
                  </a:moveTo>
                  <a:cubicBezTo>
                    <a:pt x="2457" y="546"/>
                    <a:pt x="2538" y="603"/>
                    <a:pt x="2561" y="690"/>
                  </a:cubicBezTo>
                  <a:lnTo>
                    <a:pt x="2735" y="1374"/>
                  </a:lnTo>
                  <a:cubicBezTo>
                    <a:pt x="2629" y="1418"/>
                    <a:pt x="2538" y="1496"/>
                    <a:pt x="2477" y="1600"/>
                  </a:cubicBezTo>
                  <a:cubicBezTo>
                    <a:pt x="2460" y="1630"/>
                    <a:pt x="2446" y="1660"/>
                    <a:pt x="2433" y="1692"/>
                  </a:cubicBezTo>
                  <a:lnTo>
                    <a:pt x="2432" y="1692"/>
                  </a:lnTo>
                  <a:cubicBezTo>
                    <a:pt x="2420" y="1651"/>
                    <a:pt x="2182" y="725"/>
                    <a:pt x="2182" y="725"/>
                  </a:cubicBezTo>
                  <a:cubicBezTo>
                    <a:pt x="2175" y="635"/>
                    <a:pt x="2247" y="571"/>
                    <a:pt x="2327" y="551"/>
                  </a:cubicBezTo>
                  <a:cubicBezTo>
                    <a:pt x="2341" y="547"/>
                    <a:pt x="2356" y="546"/>
                    <a:pt x="2371" y="546"/>
                  </a:cubicBezTo>
                  <a:close/>
                  <a:moveTo>
                    <a:pt x="1671" y="724"/>
                  </a:moveTo>
                  <a:cubicBezTo>
                    <a:pt x="1800" y="724"/>
                    <a:pt x="1839" y="855"/>
                    <a:pt x="1844" y="872"/>
                  </a:cubicBezTo>
                  <a:lnTo>
                    <a:pt x="2088" y="1836"/>
                  </a:lnTo>
                  <a:cubicBezTo>
                    <a:pt x="2094" y="1856"/>
                    <a:pt x="2138" y="2008"/>
                    <a:pt x="1963" y="2067"/>
                  </a:cubicBezTo>
                  <a:cubicBezTo>
                    <a:pt x="1946" y="2073"/>
                    <a:pt x="1928" y="2075"/>
                    <a:pt x="1911" y="2075"/>
                  </a:cubicBezTo>
                  <a:cubicBezTo>
                    <a:pt x="1827" y="2075"/>
                    <a:pt x="1750" y="2014"/>
                    <a:pt x="1729" y="1928"/>
                  </a:cubicBezTo>
                  <a:lnTo>
                    <a:pt x="1483" y="964"/>
                  </a:lnTo>
                  <a:cubicBezTo>
                    <a:pt x="1458" y="862"/>
                    <a:pt x="1519" y="757"/>
                    <a:pt x="1622" y="730"/>
                  </a:cubicBezTo>
                  <a:cubicBezTo>
                    <a:pt x="1640" y="726"/>
                    <a:pt x="1656" y="724"/>
                    <a:pt x="1671" y="724"/>
                  </a:cubicBezTo>
                  <a:close/>
                  <a:moveTo>
                    <a:pt x="937" y="912"/>
                  </a:moveTo>
                  <a:cubicBezTo>
                    <a:pt x="1020" y="912"/>
                    <a:pt x="1102" y="962"/>
                    <a:pt x="1125" y="1055"/>
                  </a:cubicBezTo>
                  <a:lnTo>
                    <a:pt x="1370" y="2019"/>
                  </a:lnTo>
                  <a:cubicBezTo>
                    <a:pt x="1397" y="2121"/>
                    <a:pt x="1334" y="2226"/>
                    <a:pt x="1232" y="2253"/>
                  </a:cubicBezTo>
                  <a:cubicBezTo>
                    <a:pt x="1217" y="2257"/>
                    <a:pt x="1201" y="2259"/>
                    <a:pt x="1186" y="2259"/>
                  </a:cubicBezTo>
                  <a:cubicBezTo>
                    <a:pt x="1110" y="2259"/>
                    <a:pt x="1037" y="2213"/>
                    <a:pt x="1008" y="2142"/>
                  </a:cubicBezTo>
                  <a:lnTo>
                    <a:pt x="898" y="1724"/>
                  </a:lnTo>
                  <a:lnTo>
                    <a:pt x="752" y="1150"/>
                  </a:lnTo>
                  <a:cubicBezTo>
                    <a:pt x="738" y="1099"/>
                    <a:pt x="748" y="1048"/>
                    <a:pt x="773" y="1004"/>
                  </a:cubicBezTo>
                  <a:cubicBezTo>
                    <a:pt x="810" y="942"/>
                    <a:pt x="874" y="912"/>
                    <a:pt x="937" y="912"/>
                  </a:cubicBezTo>
                  <a:close/>
                  <a:moveTo>
                    <a:pt x="4094" y="3623"/>
                  </a:moveTo>
                  <a:cubicBezTo>
                    <a:pt x="4201" y="3689"/>
                    <a:pt x="4290" y="3767"/>
                    <a:pt x="4358" y="3838"/>
                  </a:cubicBezTo>
                  <a:lnTo>
                    <a:pt x="3773" y="4566"/>
                  </a:lnTo>
                  <a:lnTo>
                    <a:pt x="3772" y="4566"/>
                  </a:lnTo>
                  <a:lnTo>
                    <a:pt x="3772" y="4194"/>
                  </a:lnTo>
                  <a:cubicBezTo>
                    <a:pt x="3779" y="4058"/>
                    <a:pt x="3829" y="3937"/>
                    <a:pt x="3924" y="3823"/>
                  </a:cubicBezTo>
                  <a:lnTo>
                    <a:pt x="4094" y="3623"/>
                  </a:lnTo>
                  <a:close/>
                  <a:moveTo>
                    <a:pt x="1118" y="3541"/>
                  </a:moveTo>
                  <a:lnTo>
                    <a:pt x="1341" y="3849"/>
                  </a:lnTo>
                  <a:cubicBezTo>
                    <a:pt x="1426" y="3965"/>
                    <a:pt x="1465" y="4069"/>
                    <a:pt x="1466" y="4193"/>
                  </a:cubicBezTo>
                  <a:lnTo>
                    <a:pt x="1466" y="4783"/>
                  </a:lnTo>
                  <a:lnTo>
                    <a:pt x="1465" y="4783"/>
                  </a:lnTo>
                  <a:lnTo>
                    <a:pt x="705" y="3839"/>
                  </a:lnTo>
                  <a:cubicBezTo>
                    <a:pt x="805" y="3737"/>
                    <a:pt x="942" y="3623"/>
                    <a:pt x="1118" y="3541"/>
                  </a:cubicBezTo>
                  <a:close/>
                  <a:moveTo>
                    <a:pt x="3908" y="1446"/>
                  </a:moveTo>
                  <a:cubicBezTo>
                    <a:pt x="3942" y="1446"/>
                    <a:pt x="3975" y="1455"/>
                    <a:pt x="4006" y="1474"/>
                  </a:cubicBezTo>
                  <a:cubicBezTo>
                    <a:pt x="4050" y="1501"/>
                    <a:pt x="4081" y="1542"/>
                    <a:pt x="4094" y="1592"/>
                  </a:cubicBezTo>
                  <a:lnTo>
                    <a:pt x="4293" y="2415"/>
                  </a:lnTo>
                  <a:cubicBezTo>
                    <a:pt x="4343" y="2617"/>
                    <a:pt x="4293" y="2834"/>
                    <a:pt x="4158" y="2991"/>
                  </a:cubicBezTo>
                  <a:lnTo>
                    <a:pt x="3647" y="3595"/>
                  </a:lnTo>
                  <a:cubicBezTo>
                    <a:pt x="3499" y="3768"/>
                    <a:pt x="3420" y="3967"/>
                    <a:pt x="3411" y="4184"/>
                  </a:cubicBezTo>
                  <a:lnTo>
                    <a:pt x="3411" y="4191"/>
                  </a:lnTo>
                  <a:lnTo>
                    <a:pt x="3411" y="5010"/>
                  </a:lnTo>
                  <a:lnTo>
                    <a:pt x="2527" y="6108"/>
                  </a:lnTo>
                  <a:lnTo>
                    <a:pt x="1823" y="5228"/>
                  </a:lnTo>
                  <a:lnTo>
                    <a:pt x="1823" y="4191"/>
                  </a:lnTo>
                  <a:lnTo>
                    <a:pt x="1823" y="4190"/>
                  </a:lnTo>
                  <a:cubicBezTo>
                    <a:pt x="1820" y="3991"/>
                    <a:pt x="1759" y="3815"/>
                    <a:pt x="1629" y="3639"/>
                  </a:cubicBezTo>
                  <a:lnTo>
                    <a:pt x="1340" y="3241"/>
                  </a:lnTo>
                  <a:cubicBezTo>
                    <a:pt x="1292" y="3176"/>
                    <a:pt x="1256" y="3101"/>
                    <a:pt x="1235" y="3021"/>
                  </a:cubicBezTo>
                  <a:lnTo>
                    <a:pt x="1128" y="2615"/>
                  </a:lnTo>
                  <a:lnTo>
                    <a:pt x="1128" y="2615"/>
                  </a:lnTo>
                  <a:cubicBezTo>
                    <a:pt x="1147" y="2617"/>
                    <a:pt x="1165" y="2618"/>
                    <a:pt x="1183" y="2618"/>
                  </a:cubicBezTo>
                  <a:cubicBezTo>
                    <a:pt x="1229" y="2618"/>
                    <a:pt x="1274" y="2612"/>
                    <a:pt x="1317" y="2601"/>
                  </a:cubicBezTo>
                  <a:cubicBezTo>
                    <a:pt x="1459" y="2566"/>
                    <a:pt x="1573" y="2476"/>
                    <a:pt x="1645" y="2362"/>
                  </a:cubicBezTo>
                  <a:cubicBezTo>
                    <a:pt x="1725" y="2408"/>
                    <a:pt x="1817" y="2432"/>
                    <a:pt x="1912" y="2432"/>
                  </a:cubicBezTo>
                  <a:cubicBezTo>
                    <a:pt x="1956" y="2432"/>
                    <a:pt x="2001" y="2426"/>
                    <a:pt x="2047" y="2415"/>
                  </a:cubicBezTo>
                  <a:cubicBezTo>
                    <a:pt x="2179" y="2381"/>
                    <a:pt x="2288" y="2301"/>
                    <a:pt x="2361" y="2196"/>
                  </a:cubicBezTo>
                  <a:cubicBezTo>
                    <a:pt x="2413" y="2225"/>
                    <a:pt x="2474" y="2242"/>
                    <a:pt x="2537" y="2249"/>
                  </a:cubicBezTo>
                  <a:cubicBezTo>
                    <a:pt x="2639" y="2362"/>
                    <a:pt x="2788" y="2432"/>
                    <a:pt x="2944" y="2432"/>
                  </a:cubicBezTo>
                  <a:cubicBezTo>
                    <a:pt x="2988" y="2432"/>
                    <a:pt x="3035" y="2426"/>
                    <a:pt x="3080" y="2415"/>
                  </a:cubicBezTo>
                  <a:lnTo>
                    <a:pt x="3734" y="2242"/>
                  </a:lnTo>
                  <a:cubicBezTo>
                    <a:pt x="3830" y="2218"/>
                    <a:pt x="3893" y="2121"/>
                    <a:pt x="3867" y="2026"/>
                  </a:cubicBezTo>
                  <a:cubicBezTo>
                    <a:pt x="3847" y="1944"/>
                    <a:pt x="3775" y="1891"/>
                    <a:pt x="3695" y="1891"/>
                  </a:cubicBezTo>
                  <a:cubicBezTo>
                    <a:pt x="3680" y="1891"/>
                    <a:pt x="3664" y="1893"/>
                    <a:pt x="3648" y="1897"/>
                  </a:cubicBezTo>
                  <a:lnTo>
                    <a:pt x="2992" y="2070"/>
                  </a:lnTo>
                  <a:cubicBezTo>
                    <a:pt x="2976" y="2074"/>
                    <a:pt x="2960" y="2076"/>
                    <a:pt x="2944" y="2076"/>
                  </a:cubicBezTo>
                  <a:cubicBezTo>
                    <a:pt x="2858" y="2076"/>
                    <a:pt x="2781" y="2018"/>
                    <a:pt x="2758" y="1932"/>
                  </a:cubicBezTo>
                  <a:cubicBezTo>
                    <a:pt x="2731" y="1829"/>
                    <a:pt x="2794" y="1724"/>
                    <a:pt x="2896" y="1698"/>
                  </a:cubicBezTo>
                  <a:lnTo>
                    <a:pt x="3860" y="1452"/>
                  </a:lnTo>
                  <a:cubicBezTo>
                    <a:pt x="3876" y="1448"/>
                    <a:pt x="3892" y="1446"/>
                    <a:pt x="3908" y="1446"/>
                  </a:cubicBezTo>
                  <a:close/>
                  <a:moveTo>
                    <a:pt x="1906" y="7451"/>
                  </a:moveTo>
                  <a:lnTo>
                    <a:pt x="2300" y="7941"/>
                  </a:lnTo>
                  <a:lnTo>
                    <a:pt x="1796" y="8567"/>
                  </a:lnTo>
                  <a:lnTo>
                    <a:pt x="1514" y="7939"/>
                  </a:lnTo>
                  <a:lnTo>
                    <a:pt x="1906" y="7451"/>
                  </a:lnTo>
                  <a:close/>
                  <a:moveTo>
                    <a:pt x="474" y="4122"/>
                  </a:moveTo>
                  <a:lnTo>
                    <a:pt x="2390" y="6501"/>
                  </a:lnTo>
                  <a:lnTo>
                    <a:pt x="3543" y="7935"/>
                  </a:lnTo>
                  <a:lnTo>
                    <a:pt x="3265" y="8567"/>
                  </a:lnTo>
                  <a:lnTo>
                    <a:pt x="2669" y="7827"/>
                  </a:lnTo>
                  <a:cubicBezTo>
                    <a:pt x="2669" y="7827"/>
                    <a:pt x="2669" y="7826"/>
                    <a:pt x="2667" y="7826"/>
                  </a:cubicBezTo>
                  <a:lnTo>
                    <a:pt x="2044" y="7052"/>
                  </a:lnTo>
                  <a:lnTo>
                    <a:pt x="2043" y="7049"/>
                  </a:lnTo>
                  <a:lnTo>
                    <a:pt x="681" y="5358"/>
                  </a:lnTo>
                  <a:cubicBezTo>
                    <a:pt x="347" y="4945"/>
                    <a:pt x="274" y="4433"/>
                    <a:pt x="474" y="4122"/>
                  </a:cubicBezTo>
                  <a:close/>
                  <a:moveTo>
                    <a:pt x="3121" y="0"/>
                  </a:moveTo>
                  <a:cubicBezTo>
                    <a:pt x="3076" y="0"/>
                    <a:pt x="3030" y="6"/>
                    <a:pt x="2985" y="17"/>
                  </a:cubicBezTo>
                  <a:cubicBezTo>
                    <a:pt x="2843" y="54"/>
                    <a:pt x="2724" y="145"/>
                    <a:pt x="2652" y="264"/>
                  </a:cubicBezTo>
                  <a:cubicBezTo>
                    <a:pt x="2566" y="215"/>
                    <a:pt x="2472" y="192"/>
                    <a:pt x="2379" y="192"/>
                  </a:cubicBezTo>
                  <a:cubicBezTo>
                    <a:pt x="2201" y="192"/>
                    <a:pt x="2027" y="276"/>
                    <a:pt x="1922" y="430"/>
                  </a:cubicBezTo>
                  <a:cubicBezTo>
                    <a:pt x="1843" y="390"/>
                    <a:pt x="1759" y="370"/>
                    <a:pt x="1675" y="370"/>
                  </a:cubicBezTo>
                  <a:cubicBezTo>
                    <a:pt x="1491" y="370"/>
                    <a:pt x="1311" y="462"/>
                    <a:pt x="1206" y="626"/>
                  </a:cubicBezTo>
                  <a:cubicBezTo>
                    <a:pt x="1123" y="579"/>
                    <a:pt x="1032" y="557"/>
                    <a:pt x="942" y="557"/>
                  </a:cubicBezTo>
                  <a:cubicBezTo>
                    <a:pt x="753" y="557"/>
                    <a:pt x="569" y="654"/>
                    <a:pt x="468" y="825"/>
                  </a:cubicBezTo>
                  <a:cubicBezTo>
                    <a:pt x="394" y="950"/>
                    <a:pt x="373" y="1097"/>
                    <a:pt x="408" y="1239"/>
                  </a:cubicBezTo>
                  <a:lnTo>
                    <a:pt x="893" y="3112"/>
                  </a:lnTo>
                  <a:cubicBezTo>
                    <a:pt x="904" y="3155"/>
                    <a:pt x="917" y="3196"/>
                    <a:pt x="934" y="3236"/>
                  </a:cubicBezTo>
                  <a:cubicBezTo>
                    <a:pt x="508" y="3447"/>
                    <a:pt x="268" y="3802"/>
                    <a:pt x="227" y="3865"/>
                  </a:cubicBezTo>
                  <a:cubicBezTo>
                    <a:pt x="78" y="4056"/>
                    <a:pt x="1" y="4305"/>
                    <a:pt x="12" y="4589"/>
                  </a:cubicBezTo>
                  <a:cubicBezTo>
                    <a:pt x="25" y="4932"/>
                    <a:pt x="166" y="5287"/>
                    <a:pt x="407" y="5590"/>
                  </a:cubicBezTo>
                  <a:lnTo>
                    <a:pt x="1679" y="7171"/>
                  </a:lnTo>
                  <a:lnTo>
                    <a:pt x="1169" y="7804"/>
                  </a:lnTo>
                  <a:cubicBezTo>
                    <a:pt x="1127" y="7857"/>
                    <a:pt x="1118" y="7928"/>
                    <a:pt x="1147" y="7990"/>
                  </a:cubicBezTo>
                  <a:lnTo>
                    <a:pt x="1594" y="8984"/>
                  </a:lnTo>
                  <a:cubicBezTo>
                    <a:pt x="1624" y="9052"/>
                    <a:pt x="1691" y="9088"/>
                    <a:pt x="1758" y="9088"/>
                  </a:cubicBezTo>
                  <a:cubicBezTo>
                    <a:pt x="1809" y="9088"/>
                    <a:pt x="1860" y="9068"/>
                    <a:pt x="1895" y="9024"/>
                  </a:cubicBezTo>
                  <a:lnTo>
                    <a:pt x="2534" y="8230"/>
                  </a:lnTo>
                  <a:lnTo>
                    <a:pt x="3173" y="9024"/>
                  </a:lnTo>
                  <a:cubicBezTo>
                    <a:pt x="3208" y="9068"/>
                    <a:pt x="3259" y="9088"/>
                    <a:pt x="3310" y="9088"/>
                  </a:cubicBezTo>
                  <a:cubicBezTo>
                    <a:pt x="3377" y="9088"/>
                    <a:pt x="3444" y="9052"/>
                    <a:pt x="3475" y="8984"/>
                  </a:cubicBezTo>
                  <a:lnTo>
                    <a:pt x="3922" y="7989"/>
                  </a:lnTo>
                  <a:cubicBezTo>
                    <a:pt x="3949" y="7927"/>
                    <a:pt x="3939" y="7856"/>
                    <a:pt x="3900" y="7804"/>
                  </a:cubicBezTo>
                  <a:lnTo>
                    <a:pt x="3389" y="7171"/>
                  </a:lnTo>
                  <a:lnTo>
                    <a:pt x="3617" y="6887"/>
                  </a:lnTo>
                  <a:cubicBezTo>
                    <a:pt x="3674" y="6818"/>
                    <a:pt x="3674" y="6714"/>
                    <a:pt x="3613" y="6649"/>
                  </a:cubicBezTo>
                  <a:cubicBezTo>
                    <a:pt x="3577" y="6610"/>
                    <a:pt x="3530" y="6592"/>
                    <a:pt x="3482" y="6592"/>
                  </a:cubicBezTo>
                  <a:cubicBezTo>
                    <a:pt x="3430" y="6592"/>
                    <a:pt x="3379" y="6614"/>
                    <a:pt x="3343" y="6657"/>
                  </a:cubicBezTo>
                  <a:lnTo>
                    <a:pt x="3159" y="6887"/>
                  </a:lnTo>
                  <a:lnTo>
                    <a:pt x="2765" y="6397"/>
                  </a:lnTo>
                  <a:lnTo>
                    <a:pt x="4590" y="4130"/>
                  </a:lnTo>
                  <a:lnTo>
                    <a:pt x="4590" y="4130"/>
                  </a:lnTo>
                  <a:cubicBezTo>
                    <a:pt x="4790" y="4441"/>
                    <a:pt x="4716" y="4954"/>
                    <a:pt x="4382" y="5368"/>
                  </a:cubicBezTo>
                  <a:cubicBezTo>
                    <a:pt x="4354" y="5404"/>
                    <a:pt x="4318" y="5439"/>
                    <a:pt x="4304" y="5483"/>
                  </a:cubicBezTo>
                  <a:cubicBezTo>
                    <a:pt x="4279" y="5554"/>
                    <a:pt x="4301" y="5634"/>
                    <a:pt x="4361" y="5680"/>
                  </a:cubicBezTo>
                  <a:cubicBezTo>
                    <a:pt x="4394" y="5706"/>
                    <a:pt x="4433" y="5719"/>
                    <a:pt x="4473" y="5719"/>
                  </a:cubicBezTo>
                  <a:cubicBezTo>
                    <a:pt x="4503" y="5719"/>
                    <a:pt x="4533" y="5711"/>
                    <a:pt x="4560" y="5696"/>
                  </a:cubicBezTo>
                  <a:cubicBezTo>
                    <a:pt x="4602" y="5673"/>
                    <a:pt x="4631" y="5628"/>
                    <a:pt x="4661" y="5591"/>
                  </a:cubicBezTo>
                  <a:cubicBezTo>
                    <a:pt x="4902" y="5291"/>
                    <a:pt x="5043" y="4937"/>
                    <a:pt x="5054" y="4590"/>
                  </a:cubicBezTo>
                  <a:cubicBezTo>
                    <a:pt x="5061" y="4312"/>
                    <a:pt x="4990" y="4066"/>
                    <a:pt x="4851" y="3879"/>
                  </a:cubicBezTo>
                  <a:cubicBezTo>
                    <a:pt x="4848" y="3877"/>
                    <a:pt x="4848" y="3873"/>
                    <a:pt x="4847" y="3872"/>
                  </a:cubicBezTo>
                  <a:cubicBezTo>
                    <a:pt x="4838" y="3858"/>
                    <a:pt x="4662" y="3574"/>
                    <a:pt x="4328" y="3348"/>
                  </a:cubicBezTo>
                  <a:lnTo>
                    <a:pt x="4436" y="3220"/>
                  </a:lnTo>
                  <a:cubicBezTo>
                    <a:pt x="4646" y="2973"/>
                    <a:pt x="4725" y="2639"/>
                    <a:pt x="4646" y="2327"/>
                  </a:cubicBezTo>
                  <a:lnTo>
                    <a:pt x="4448" y="1502"/>
                  </a:lnTo>
                  <a:lnTo>
                    <a:pt x="4448" y="1501"/>
                  </a:lnTo>
                  <a:cubicBezTo>
                    <a:pt x="4412" y="1359"/>
                    <a:pt x="4321" y="1239"/>
                    <a:pt x="4195" y="1166"/>
                  </a:cubicBezTo>
                  <a:cubicBezTo>
                    <a:pt x="4109" y="1113"/>
                    <a:pt x="4013" y="1088"/>
                    <a:pt x="3915" y="1088"/>
                  </a:cubicBezTo>
                  <a:cubicBezTo>
                    <a:pt x="3885" y="1088"/>
                    <a:pt x="3855" y="1090"/>
                    <a:pt x="3826" y="1095"/>
                  </a:cubicBezTo>
                  <a:lnTo>
                    <a:pt x="3653" y="413"/>
                  </a:lnTo>
                  <a:cubicBezTo>
                    <a:pt x="3617" y="271"/>
                    <a:pt x="3526" y="152"/>
                    <a:pt x="3400" y="77"/>
                  </a:cubicBezTo>
                  <a:cubicBezTo>
                    <a:pt x="3313" y="26"/>
                    <a:pt x="3218" y="0"/>
                    <a:pt x="3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9"/>
            <p:cNvSpPr/>
            <p:nvPr/>
          </p:nvSpPr>
          <p:spPr>
            <a:xfrm>
              <a:off x="6757850" y="4514964"/>
              <a:ext cx="10062" cy="10062"/>
            </a:xfrm>
            <a:custGeom>
              <a:avLst/>
              <a:gdLst/>
              <a:ahLst/>
              <a:cxnLst/>
              <a:rect l="l" t="t" r="r" b="b"/>
              <a:pathLst>
                <a:path w="356" h="356" extrusionOk="0">
                  <a:moveTo>
                    <a:pt x="178" y="0"/>
                  </a:moveTo>
                  <a:cubicBezTo>
                    <a:pt x="80" y="0"/>
                    <a:pt x="0" y="78"/>
                    <a:pt x="0" y="178"/>
                  </a:cubicBezTo>
                  <a:cubicBezTo>
                    <a:pt x="0" y="276"/>
                    <a:pt x="80" y="355"/>
                    <a:pt x="178" y="355"/>
                  </a:cubicBezTo>
                  <a:cubicBezTo>
                    <a:pt x="276" y="355"/>
                    <a:pt x="355" y="276"/>
                    <a:pt x="355" y="178"/>
                  </a:cubicBezTo>
                  <a:cubicBezTo>
                    <a:pt x="355"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79"/>
          <p:cNvGrpSpPr/>
          <p:nvPr/>
        </p:nvGrpSpPr>
        <p:grpSpPr>
          <a:xfrm>
            <a:off x="7401748" y="3609863"/>
            <a:ext cx="145989" cy="256957"/>
            <a:chOff x="6649284" y="3609863"/>
            <a:chExt cx="145989" cy="256957"/>
          </a:xfrm>
        </p:grpSpPr>
        <p:sp>
          <p:nvSpPr>
            <p:cNvPr id="7721" name="Google Shape;7721;p79"/>
            <p:cNvSpPr/>
            <p:nvPr/>
          </p:nvSpPr>
          <p:spPr>
            <a:xfrm>
              <a:off x="6654146" y="3648444"/>
              <a:ext cx="136605" cy="126542"/>
            </a:xfrm>
            <a:custGeom>
              <a:avLst/>
              <a:gdLst/>
              <a:ahLst/>
              <a:cxnLst/>
              <a:rect l="l" t="t" r="r" b="b"/>
              <a:pathLst>
                <a:path w="4833" h="4477" extrusionOk="0">
                  <a:moveTo>
                    <a:pt x="1" y="121"/>
                  </a:moveTo>
                  <a:lnTo>
                    <a:pt x="1" y="3470"/>
                  </a:lnTo>
                  <a:cubicBezTo>
                    <a:pt x="1" y="3470"/>
                    <a:pt x="838" y="3359"/>
                    <a:pt x="1421" y="3919"/>
                  </a:cubicBezTo>
                  <a:cubicBezTo>
                    <a:pt x="2003" y="4477"/>
                    <a:pt x="3119" y="4186"/>
                    <a:pt x="3593" y="3834"/>
                  </a:cubicBezTo>
                  <a:cubicBezTo>
                    <a:pt x="4067" y="3483"/>
                    <a:pt x="4794" y="3445"/>
                    <a:pt x="4794" y="3445"/>
                  </a:cubicBezTo>
                  <a:lnTo>
                    <a:pt x="4832" y="121"/>
                  </a:lnTo>
                  <a:cubicBezTo>
                    <a:pt x="4832" y="121"/>
                    <a:pt x="4165" y="73"/>
                    <a:pt x="3303" y="667"/>
                  </a:cubicBezTo>
                  <a:cubicBezTo>
                    <a:pt x="2443" y="1262"/>
                    <a:pt x="1631" y="693"/>
                    <a:pt x="1301" y="523"/>
                  </a:cubicBezTo>
                  <a:cubicBezTo>
                    <a:pt x="972" y="352"/>
                    <a:pt x="546" y="0"/>
                    <a:pt x="1" y="12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9"/>
            <p:cNvSpPr/>
            <p:nvPr/>
          </p:nvSpPr>
          <p:spPr>
            <a:xfrm>
              <a:off x="6649538" y="3609863"/>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9"/>
            <p:cNvSpPr/>
            <p:nvPr/>
          </p:nvSpPr>
          <p:spPr>
            <a:xfrm>
              <a:off x="6669720" y="3679988"/>
              <a:ext cx="10345" cy="49775"/>
            </a:xfrm>
            <a:custGeom>
              <a:avLst/>
              <a:gdLst/>
              <a:ahLst/>
              <a:cxnLst/>
              <a:rect l="l" t="t" r="r" b="b"/>
              <a:pathLst>
                <a:path w="366" h="1761" extrusionOk="0">
                  <a:moveTo>
                    <a:pt x="182" y="0"/>
                  </a:moveTo>
                  <a:cubicBezTo>
                    <a:pt x="82" y="0"/>
                    <a:pt x="1" y="82"/>
                    <a:pt x="1" y="183"/>
                  </a:cubicBezTo>
                  <a:lnTo>
                    <a:pt x="1" y="1579"/>
                  </a:lnTo>
                  <a:cubicBezTo>
                    <a:pt x="1" y="1680"/>
                    <a:pt x="82" y="1761"/>
                    <a:pt x="182" y="1761"/>
                  </a:cubicBezTo>
                  <a:cubicBezTo>
                    <a:pt x="283" y="1761"/>
                    <a:pt x="366" y="1680"/>
                    <a:pt x="366" y="1579"/>
                  </a:cubicBezTo>
                  <a:lnTo>
                    <a:pt x="366" y="183"/>
                  </a:lnTo>
                  <a:cubicBezTo>
                    <a:pt x="366" y="81"/>
                    <a:pt x="285" y="0"/>
                    <a:pt x="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9"/>
            <p:cNvSpPr/>
            <p:nvPr/>
          </p:nvSpPr>
          <p:spPr>
            <a:xfrm>
              <a:off x="6649284" y="3632955"/>
              <a:ext cx="145989" cy="233865"/>
            </a:xfrm>
            <a:custGeom>
              <a:avLst/>
              <a:gdLst/>
              <a:ahLst/>
              <a:cxnLst/>
              <a:rect l="l" t="t" r="r" b="b"/>
              <a:pathLst>
                <a:path w="5165" h="8274" extrusionOk="0">
                  <a:moveTo>
                    <a:pt x="369" y="873"/>
                  </a:moveTo>
                  <a:cubicBezTo>
                    <a:pt x="839" y="893"/>
                    <a:pt x="1087" y="1045"/>
                    <a:pt x="1348" y="1208"/>
                  </a:cubicBezTo>
                  <a:cubicBezTo>
                    <a:pt x="1644" y="1392"/>
                    <a:pt x="1980" y="1599"/>
                    <a:pt x="2619" y="1599"/>
                  </a:cubicBezTo>
                  <a:cubicBezTo>
                    <a:pt x="3258" y="1599"/>
                    <a:pt x="3593" y="1392"/>
                    <a:pt x="3890" y="1208"/>
                  </a:cubicBezTo>
                  <a:cubicBezTo>
                    <a:pt x="4138" y="1054"/>
                    <a:pt x="4374" y="909"/>
                    <a:pt x="4801" y="879"/>
                  </a:cubicBezTo>
                  <a:lnTo>
                    <a:pt x="4801" y="3801"/>
                  </a:lnTo>
                  <a:cubicBezTo>
                    <a:pt x="4269" y="3832"/>
                    <a:pt x="3968" y="4018"/>
                    <a:pt x="3698" y="4184"/>
                  </a:cubicBezTo>
                  <a:cubicBezTo>
                    <a:pt x="3418" y="4359"/>
                    <a:pt x="3154" y="4522"/>
                    <a:pt x="2619" y="4522"/>
                  </a:cubicBezTo>
                  <a:cubicBezTo>
                    <a:pt x="2082" y="4522"/>
                    <a:pt x="1820" y="4359"/>
                    <a:pt x="1540" y="4184"/>
                  </a:cubicBezTo>
                  <a:cubicBezTo>
                    <a:pt x="1259" y="4011"/>
                    <a:pt x="944" y="3815"/>
                    <a:pt x="369" y="3797"/>
                  </a:cubicBezTo>
                  <a:lnTo>
                    <a:pt x="369" y="873"/>
                  </a:lnTo>
                  <a:close/>
                  <a:moveTo>
                    <a:pt x="184" y="0"/>
                  </a:moveTo>
                  <a:cubicBezTo>
                    <a:pt x="82" y="0"/>
                    <a:pt x="1" y="81"/>
                    <a:pt x="1" y="183"/>
                  </a:cubicBezTo>
                  <a:lnTo>
                    <a:pt x="1" y="8091"/>
                  </a:lnTo>
                  <a:cubicBezTo>
                    <a:pt x="1" y="8192"/>
                    <a:pt x="82" y="8273"/>
                    <a:pt x="184" y="8273"/>
                  </a:cubicBezTo>
                  <a:cubicBezTo>
                    <a:pt x="285" y="8273"/>
                    <a:pt x="366" y="8192"/>
                    <a:pt x="366" y="8091"/>
                  </a:cubicBezTo>
                  <a:lnTo>
                    <a:pt x="366" y="4161"/>
                  </a:lnTo>
                  <a:cubicBezTo>
                    <a:pt x="837" y="4181"/>
                    <a:pt x="1086" y="4333"/>
                    <a:pt x="1346" y="4497"/>
                  </a:cubicBezTo>
                  <a:cubicBezTo>
                    <a:pt x="1642" y="4680"/>
                    <a:pt x="1977" y="4890"/>
                    <a:pt x="2616" y="4890"/>
                  </a:cubicBezTo>
                  <a:cubicBezTo>
                    <a:pt x="3255" y="4890"/>
                    <a:pt x="3592" y="4681"/>
                    <a:pt x="3887" y="4497"/>
                  </a:cubicBezTo>
                  <a:cubicBezTo>
                    <a:pt x="4167" y="4323"/>
                    <a:pt x="4431" y="4160"/>
                    <a:pt x="4966" y="4160"/>
                  </a:cubicBezTo>
                  <a:cubicBezTo>
                    <a:pt x="5018" y="4160"/>
                    <a:pt x="5062" y="4139"/>
                    <a:pt x="5097" y="4106"/>
                  </a:cubicBezTo>
                  <a:cubicBezTo>
                    <a:pt x="5136" y="4073"/>
                    <a:pt x="5163" y="4021"/>
                    <a:pt x="5163" y="3964"/>
                  </a:cubicBezTo>
                  <a:lnTo>
                    <a:pt x="5163" y="696"/>
                  </a:lnTo>
                  <a:cubicBezTo>
                    <a:pt x="5165" y="611"/>
                    <a:pt x="5108" y="540"/>
                    <a:pt x="5033" y="518"/>
                  </a:cubicBezTo>
                  <a:cubicBezTo>
                    <a:pt x="5013" y="511"/>
                    <a:pt x="4990" y="506"/>
                    <a:pt x="4966" y="506"/>
                  </a:cubicBezTo>
                  <a:cubicBezTo>
                    <a:pt x="4327" y="506"/>
                    <a:pt x="3992" y="713"/>
                    <a:pt x="3695" y="897"/>
                  </a:cubicBezTo>
                  <a:cubicBezTo>
                    <a:pt x="3417" y="1072"/>
                    <a:pt x="3153" y="1235"/>
                    <a:pt x="2616" y="1235"/>
                  </a:cubicBezTo>
                  <a:cubicBezTo>
                    <a:pt x="2081" y="1235"/>
                    <a:pt x="1818" y="1072"/>
                    <a:pt x="1537" y="897"/>
                  </a:cubicBezTo>
                  <a:cubicBezTo>
                    <a:pt x="1257" y="724"/>
                    <a:pt x="941" y="528"/>
                    <a:pt x="366" y="510"/>
                  </a:cubicBezTo>
                  <a:lnTo>
                    <a:pt x="366" y="183"/>
                  </a:lnTo>
                  <a:cubicBezTo>
                    <a:pt x="366" y="81"/>
                    <a:pt x="285" y="0"/>
                    <a:pt x="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79"/>
          <p:cNvGrpSpPr/>
          <p:nvPr/>
        </p:nvGrpSpPr>
        <p:grpSpPr>
          <a:xfrm>
            <a:off x="7344426" y="2901711"/>
            <a:ext cx="258823" cy="199947"/>
            <a:chOff x="6591963" y="2901711"/>
            <a:chExt cx="258823" cy="199947"/>
          </a:xfrm>
        </p:grpSpPr>
        <p:sp>
          <p:nvSpPr>
            <p:cNvPr id="7726" name="Google Shape;7726;p79"/>
            <p:cNvSpPr/>
            <p:nvPr/>
          </p:nvSpPr>
          <p:spPr>
            <a:xfrm>
              <a:off x="6630318" y="2916268"/>
              <a:ext cx="43641" cy="77729"/>
            </a:xfrm>
            <a:custGeom>
              <a:avLst/>
              <a:gdLst/>
              <a:ahLst/>
              <a:cxnLst/>
              <a:rect l="l" t="t" r="r" b="b"/>
              <a:pathLst>
                <a:path w="1544" h="2750" extrusionOk="0">
                  <a:moveTo>
                    <a:pt x="0" y="0"/>
                  </a:moveTo>
                  <a:lnTo>
                    <a:pt x="0" y="2749"/>
                  </a:lnTo>
                  <a:lnTo>
                    <a:pt x="1544" y="2749"/>
                  </a:lnTo>
                  <a:lnTo>
                    <a:pt x="1544" y="0"/>
                  </a:lnTo>
                  <a:close/>
                </a:path>
              </a:pathLst>
            </a:custGeom>
            <a:solidFill>
              <a:srgbClr val="DFE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9"/>
            <p:cNvSpPr/>
            <p:nvPr/>
          </p:nvSpPr>
          <p:spPr>
            <a:xfrm>
              <a:off x="6591963" y="2987241"/>
              <a:ext cx="116593" cy="110290"/>
            </a:xfrm>
            <a:custGeom>
              <a:avLst/>
              <a:gdLst/>
              <a:ahLst/>
              <a:cxnLst/>
              <a:rect l="l" t="t" r="r" b="b"/>
              <a:pathLst>
                <a:path w="4125" h="3902" extrusionOk="0">
                  <a:moveTo>
                    <a:pt x="1376" y="1"/>
                  </a:moveTo>
                  <a:lnTo>
                    <a:pt x="324" y="2882"/>
                  </a:lnTo>
                  <a:cubicBezTo>
                    <a:pt x="0" y="3681"/>
                    <a:pt x="778" y="3897"/>
                    <a:pt x="778" y="3897"/>
                  </a:cubicBezTo>
                  <a:cubicBezTo>
                    <a:pt x="778" y="3897"/>
                    <a:pt x="1586" y="3902"/>
                    <a:pt x="2351" y="3902"/>
                  </a:cubicBezTo>
                  <a:cubicBezTo>
                    <a:pt x="2733" y="3902"/>
                    <a:pt x="3105" y="3901"/>
                    <a:pt x="3359" y="3897"/>
                  </a:cubicBezTo>
                  <a:cubicBezTo>
                    <a:pt x="4125" y="3884"/>
                    <a:pt x="3933" y="3000"/>
                    <a:pt x="3933" y="3000"/>
                  </a:cubicBezTo>
                  <a:lnTo>
                    <a:pt x="2869" y="11"/>
                  </a:lnTo>
                  <a:lnTo>
                    <a:pt x="13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9"/>
            <p:cNvSpPr/>
            <p:nvPr/>
          </p:nvSpPr>
          <p:spPr>
            <a:xfrm>
              <a:off x="6745215" y="2907110"/>
              <a:ext cx="20662" cy="118741"/>
            </a:xfrm>
            <a:custGeom>
              <a:avLst/>
              <a:gdLst/>
              <a:ahLst/>
              <a:cxnLst/>
              <a:rect l="l" t="t" r="r" b="b"/>
              <a:pathLst>
                <a:path w="731" h="4201" extrusionOk="0">
                  <a:moveTo>
                    <a:pt x="0" y="1"/>
                  </a:moveTo>
                  <a:lnTo>
                    <a:pt x="0" y="3898"/>
                  </a:lnTo>
                  <a:cubicBezTo>
                    <a:pt x="131" y="4125"/>
                    <a:pt x="258" y="4200"/>
                    <a:pt x="368" y="4200"/>
                  </a:cubicBezTo>
                  <a:cubicBezTo>
                    <a:pt x="580" y="4200"/>
                    <a:pt x="730" y="3922"/>
                    <a:pt x="730" y="3922"/>
                  </a:cubicBezTo>
                  <a:lnTo>
                    <a:pt x="730" y="1"/>
                  </a:lnTo>
                  <a:close/>
                </a:path>
              </a:pathLst>
            </a:custGeom>
            <a:solidFill>
              <a:srgbClr val="DFE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9"/>
            <p:cNvSpPr/>
            <p:nvPr/>
          </p:nvSpPr>
          <p:spPr>
            <a:xfrm>
              <a:off x="6807766" y="2907110"/>
              <a:ext cx="20633" cy="118741"/>
            </a:xfrm>
            <a:custGeom>
              <a:avLst/>
              <a:gdLst/>
              <a:ahLst/>
              <a:cxnLst/>
              <a:rect l="l" t="t" r="r" b="b"/>
              <a:pathLst>
                <a:path w="730" h="4201" extrusionOk="0">
                  <a:moveTo>
                    <a:pt x="1" y="1"/>
                  </a:moveTo>
                  <a:lnTo>
                    <a:pt x="1" y="3898"/>
                  </a:lnTo>
                  <a:cubicBezTo>
                    <a:pt x="132" y="4125"/>
                    <a:pt x="258" y="4200"/>
                    <a:pt x="368" y="4200"/>
                  </a:cubicBezTo>
                  <a:cubicBezTo>
                    <a:pt x="579" y="4200"/>
                    <a:pt x="729" y="3922"/>
                    <a:pt x="729" y="3922"/>
                  </a:cubicBezTo>
                  <a:lnTo>
                    <a:pt x="729" y="1"/>
                  </a:lnTo>
                  <a:close/>
                </a:path>
              </a:pathLst>
            </a:custGeom>
            <a:solidFill>
              <a:srgbClr val="DFE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9"/>
            <p:cNvSpPr/>
            <p:nvPr/>
          </p:nvSpPr>
          <p:spPr>
            <a:xfrm>
              <a:off x="6724582" y="3054060"/>
              <a:ext cx="121624" cy="43613"/>
            </a:xfrm>
            <a:custGeom>
              <a:avLst/>
              <a:gdLst/>
              <a:ahLst/>
              <a:cxnLst/>
              <a:rect l="l" t="t" r="r" b="b"/>
              <a:pathLst>
                <a:path w="4303" h="1543" extrusionOk="0">
                  <a:moveTo>
                    <a:pt x="0" y="1"/>
                  </a:moveTo>
                  <a:lnTo>
                    <a:pt x="0" y="1543"/>
                  </a:lnTo>
                  <a:lnTo>
                    <a:pt x="4302" y="1543"/>
                  </a:lnTo>
                  <a:lnTo>
                    <a:pt x="43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9"/>
            <p:cNvSpPr/>
            <p:nvPr/>
          </p:nvSpPr>
          <p:spPr>
            <a:xfrm>
              <a:off x="6724582" y="2934838"/>
              <a:ext cx="121624" cy="19927"/>
            </a:xfrm>
            <a:custGeom>
              <a:avLst/>
              <a:gdLst/>
              <a:ahLst/>
              <a:cxnLst/>
              <a:rect l="l" t="t" r="r" b="b"/>
              <a:pathLst>
                <a:path w="4303" h="705" extrusionOk="0">
                  <a:moveTo>
                    <a:pt x="0" y="1"/>
                  </a:moveTo>
                  <a:lnTo>
                    <a:pt x="0" y="705"/>
                  </a:lnTo>
                  <a:lnTo>
                    <a:pt x="4302" y="705"/>
                  </a:lnTo>
                  <a:lnTo>
                    <a:pt x="43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9"/>
            <p:cNvSpPr/>
            <p:nvPr/>
          </p:nvSpPr>
          <p:spPr>
            <a:xfrm>
              <a:off x="6746657" y="2980627"/>
              <a:ext cx="18514" cy="45422"/>
            </a:xfrm>
            <a:custGeom>
              <a:avLst/>
              <a:gdLst/>
              <a:ahLst/>
              <a:cxnLst/>
              <a:rect l="l" t="t" r="r" b="b"/>
              <a:pathLst>
                <a:path w="655" h="1607" extrusionOk="0">
                  <a:moveTo>
                    <a:pt x="0" y="1"/>
                  </a:moveTo>
                  <a:lnTo>
                    <a:pt x="0" y="1399"/>
                  </a:lnTo>
                  <a:cubicBezTo>
                    <a:pt x="108" y="1555"/>
                    <a:pt x="217" y="1607"/>
                    <a:pt x="314" y="1607"/>
                  </a:cubicBezTo>
                  <a:cubicBezTo>
                    <a:pt x="508" y="1607"/>
                    <a:pt x="655" y="1399"/>
                    <a:pt x="655" y="1399"/>
                  </a:cubicBezTo>
                  <a:lnTo>
                    <a:pt x="655" y="1"/>
                  </a:lnTo>
                  <a:close/>
                </a:path>
              </a:pathLst>
            </a:custGeom>
            <a:solidFill>
              <a:srgbClr val="B6E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9"/>
            <p:cNvSpPr/>
            <p:nvPr/>
          </p:nvSpPr>
          <p:spPr>
            <a:xfrm>
              <a:off x="6746657" y="2980627"/>
              <a:ext cx="18514" cy="45422"/>
            </a:xfrm>
            <a:custGeom>
              <a:avLst/>
              <a:gdLst/>
              <a:ahLst/>
              <a:cxnLst/>
              <a:rect l="l" t="t" r="r" b="b"/>
              <a:pathLst>
                <a:path w="655" h="1607" extrusionOk="0">
                  <a:moveTo>
                    <a:pt x="0" y="1"/>
                  </a:moveTo>
                  <a:lnTo>
                    <a:pt x="0" y="1399"/>
                  </a:lnTo>
                  <a:cubicBezTo>
                    <a:pt x="108" y="1555"/>
                    <a:pt x="217" y="1607"/>
                    <a:pt x="314" y="1607"/>
                  </a:cubicBezTo>
                  <a:cubicBezTo>
                    <a:pt x="508" y="1607"/>
                    <a:pt x="655" y="1399"/>
                    <a:pt x="655" y="1399"/>
                  </a:cubicBezTo>
                  <a:lnTo>
                    <a:pt x="65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9"/>
            <p:cNvSpPr/>
            <p:nvPr/>
          </p:nvSpPr>
          <p:spPr>
            <a:xfrm>
              <a:off x="6809462" y="2980627"/>
              <a:ext cx="18514" cy="45422"/>
            </a:xfrm>
            <a:custGeom>
              <a:avLst/>
              <a:gdLst/>
              <a:ahLst/>
              <a:cxnLst/>
              <a:rect l="l" t="t" r="r" b="b"/>
              <a:pathLst>
                <a:path w="655" h="1607" extrusionOk="0">
                  <a:moveTo>
                    <a:pt x="0" y="1"/>
                  </a:moveTo>
                  <a:lnTo>
                    <a:pt x="0" y="1399"/>
                  </a:lnTo>
                  <a:cubicBezTo>
                    <a:pt x="108" y="1555"/>
                    <a:pt x="217" y="1607"/>
                    <a:pt x="314" y="1607"/>
                  </a:cubicBezTo>
                  <a:cubicBezTo>
                    <a:pt x="508" y="1607"/>
                    <a:pt x="655" y="1399"/>
                    <a:pt x="655" y="1399"/>
                  </a:cubicBezTo>
                  <a:lnTo>
                    <a:pt x="6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9"/>
            <p:cNvSpPr/>
            <p:nvPr/>
          </p:nvSpPr>
          <p:spPr>
            <a:xfrm>
              <a:off x="6592754" y="2911124"/>
              <a:ext cx="117978" cy="190534"/>
            </a:xfrm>
            <a:custGeom>
              <a:avLst/>
              <a:gdLst/>
              <a:ahLst/>
              <a:cxnLst/>
              <a:rect l="l" t="t" r="r" b="b"/>
              <a:pathLst>
                <a:path w="4174" h="6741" extrusionOk="0">
                  <a:moveTo>
                    <a:pt x="2824" y="1"/>
                  </a:moveTo>
                  <a:cubicBezTo>
                    <a:pt x="2725" y="1"/>
                    <a:pt x="2646" y="82"/>
                    <a:pt x="2646" y="181"/>
                  </a:cubicBezTo>
                  <a:lnTo>
                    <a:pt x="2646" y="2725"/>
                  </a:lnTo>
                  <a:cubicBezTo>
                    <a:pt x="2646" y="2747"/>
                    <a:pt x="2648" y="2766"/>
                    <a:pt x="2656" y="2786"/>
                  </a:cubicBezTo>
                  <a:lnTo>
                    <a:pt x="2961" y="3634"/>
                  </a:lnTo>
                  <a:lnTo>
                    <a:pt x="2393" y="3634"/>
                  </a:lnTo>
                  <a:cubicBezTo>
                    <a:pt x="2293" y="3634"/>
                    <a:pt x="2214" y="3713"/>
                    <a:pt x="2214" y="3814"/>
                  </a:cubicBezTo>
                  <a:cubicBezTo>
                    <a:pt x="2214" y="3914"/>
                    <a:pt x="2293" y="3993"/>
                    <a:pt x="2393" y="3993"/>
                  </a:cubicBezTo>
                  <a:lnTo>
                    <a:pt x="3089" y="3993"/>
                  </a:lnTo>
                  <a:lnTo>
                    <a:pt x="3245" y="4425"/>
                  </a:lnTo>
                  <a:lnTo>
                    <a:pt x="2393" y="4425"/>
                  </a:lnTo>
                  <a:cubicBezTo>
                    <a:pt x="2293" y="4425"/>
                    <a:pt x="2214" y="4504"/>
                    <a:pt x="2214" y="4604"/>
                  </a:cubicBezTo>
                  <a:cubicBezTo>
                    <a:pt x="2214" y="4703"/>
                    <a:pt x="2293" y="4782"/>
                    <a:pt x="2393" y="4782"/>
                  </a:cubicBezTo>
                  <a:lnTo>
                    <a:pt x="3374" y="4782"/>
                  </a:lnTo>
                  <a:lnTo>
                    <a:pt x="3750" y="5826"/>
                  </a:lnTo>
                  <a:cubicBezTo>
                    <a:pt x="3797" y="5954"/>
                    <a:pt x="3779" y="6093"/>
                    <a:pt x="3700" y="6204"/>
                  </a:cubicBezTo>
                  <a:cubicBezTo>
                    <a:pt x="3622" y="6316"/>
                    <a:pt x="3499" y="6380"/>
                    <a:pt x="3363" y="6380"/>
                  </a:cubicBezTo>
                  <a:lnTo>
                    <a:pt x="814" y="6380"/>
                  </a:lnTo>
                  <a:cubicBezTo>
                    <a:pt x="676" y="6380"/>
                    <a:pt x="554" y="6316"/>
                    <a:pt x="475" y="6204"/>
                  </a:cubicBezTo>
                  <a:cubicBezTo>
                    <a:pt x="395" y="6093"/>
                    <a:pt x="377" y="5954"/>
                    <a:pt x="424" y="5827"/>
                  </a:cubicBezTo>
                  <a:lnTo>
                    <a:pt x="729" y="4997"/>
                  </a:lnTo>
                  <a:cubicBezTo>
                    <a:pt x="762" y="4905"/>
                    <a:pt x="715" y="4802"/>
                    <a:pt x="622" y="4767"/>
                  </a:cubicBezTo>
                  <a:cubicBezTo>
                    <a:pt x="602" y="4759"/>
                    <a:pt x="582" y="4756"/>
                    <a:pt x="561" y="4756"/>
                  </a:cubicBezTo>
                  <a:cubicBezTo>
                    <a:pt x="488" y="4756"/>
                    <a:pt x="419" y="4801"/>
                    <a:pt x="391" y="4873"/>
                  </a:cubicBezTo>
                  <a:lnTo>
                    <a:pt x="86" y="5705"/>
                  </a:lnTo>
                  <a:cubicBezTo>
                    <a:pt x="1" y="5941"/>
                    <a:pt x="36" y="6206"/>
                    <a:pt x="179" y="6412"/>
                  </a:cubicBezTo>
                  <a:cubicBezTo>
                    <a:pt x="323" y="6618"/>
                    <a:pt x="560" y="6740"/>
                    <a:pt x="811" y="6740"/>
                  </a:cubicBezTo>
                  <a:lnTo>
                    <a:pt x="3363" y="6740"/>
                  </a:lnTo>
                  <a:cubicBezTo>
                    <a:pt x="3614" y="6740"/>
                    <a:pt x="3850" y="6618"/>
                    <a:pt x="3994" y="6412"/>
                  </a:cubicBezTo>
                  <a:cubicBezTo>
                    <a:pt x="4138" y="6206"/>
                    <a:pt x="4173" y="5944"/>
                    <a:pt x="4088" y="5705"/>
                  </a:cubicBezTo>
                  <a:lnTo>
                    <a:pt x="3003" y="2694"/>
                  </a:lnTo>
                  <a:lnTo>
                    <a:pt x="3003" y="360"/>
                  </a:lnTo>
                  <a:lnTo>
                    <a:pt x="3204" y="360"/>
                  </a:lnTo>
                  <a:cubicBezTo>
                    <a:pt x="3303" y="360"/>
                    <a:pt x="3384" y="280"/>
                    <a:pt x="3384" y="181"/>
                  </a:cubicBezTo>
                  <a:cubicBezTo>
                    <a:pt x="3384" y="82"/>
                    <a:pt x="3303" y="1"/>
                    <a:pt x="3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9"/>
            <p:cNvSpPr/>
            <p:nvPr/>
          </p:nvSpPr>
          <p:spPr>
            <a:xfrm>
              <a:off x="6614546" y="2911124"/>
              <a:ext cx="21538" cy="101669"/>
            </a:xfrm>
            <a:custGeom>
              <a:avLst/>
              <a:gdLst/>
              <a:ahLst/>
              <a:cxnLst/>
              <a:rect l="l" t="t" r="r" b="b"/>
              <a:pathLst>
                <a:path w="762" h="3597" extrusionOk="0">
                  <a:moveTo>
                    <a:pt x="179" y="1"/>
                  </a:moveTo>
                  <a:cubicBezTo>
                    <a:pt x="80" y="1"/>
                    <a:pt x="0" y="82"/>
                    <a:pt x="0" y="181"/>
                  </a:cubicBezTo>
                  <a:cubicBezTo>
                    <a:pt x="0" y="280"/>
                    <a:pt x="80" y="358"/>
                    <a:pt x="179" y="358"/>
                  </a:cubicBezTo>
                  <a:lnTo>
                    <a:pt x="402" y="358"/>
                  </a:lnTo>
                  <a:lnTo>
                    <a:pt x="402" y="2694"/>
                  </a:lnTo>
                  <a:lnTo>
                    <a:pt x="168" y="3360"/>
                  </a:lnTo>
                  <a:cubicBezTo>
                    <a:pt x="137" y="3454"/>
                    <a:pt x="185" y="3559"/>
                    <a:pt x="279" y="3588"/>
                  </a:cubicBezTo>
                  <a:cubicBezTo>
                    <a:pt x="297" y="3594"/>
                    <a:pt x="316" y="3597"/>
                    <a:pt x="333" y="3597"/>
                  </a:cubicBezTo>
                  <a:cubicBezTo>
                    <a:pt x="416" y="3597"/>
                    <a:pt x="485" y="3540"/>
                    <a:pt x="507" y="3478"/>
                  </a:cubicBezTo>
                  <a:lnTo>
                    <a:pt x="750" y="2785"/>
                  </a:lnTo>
                  <a:cubicBezTo>
                    <a:pt x="757" y="2765"/>
                    <a:pt x="761" y="2745"/>
                    <a:pt x="761" y="2725"/>
                  </a:cubicBezTo>
                  <a:lnTo>
                    <a:pt x="761" y="181"/>
                  </a:lnTo>
                  <a:cubicBezTo>
                    <a:pt x="761" y="82"/>
                    <a:pt x="682" y="1"/>
                    <a:pt x="5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9"/>
            <p:cNvSpPr/>
            <p:nvPr/>
          </p:nvSpPr>
          <p:spPr>
            <a:xfrm>
              <a:off x="6680602" y="3074015"/>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9"/>
            <p:cNvSpPr/>
            <p:nvPr/>
          </p:nvSpPr>
          <p:spPr>
            <a:xfrm>
              <a:off x="6611211" y="3024014"/>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9"/>
            <p:cNvSpPr/>
            <p:nvPr/>
          </p:nvSpPr>
          <p:spPr>
            <a:xfrm>
              <a:off x="6719805" y="2901711"/>
              <a:ext cx="130980" cy="199890"/>
            </a:xfrm>
            <a:custGeom>
              <a:avLst/>
              <a:gdLst/>
              <a:ahLst/>
              <a:cxnLst/>
              <a:rect l="l" t="t" r="r" b="b"/>
              <a:pathLst>
                <a:path w="4634" h="7072" extrusionOk="0">
                  <a:moveTo>
                    <a:pt x="4274" y="1346"/>
                  </a:moveTo>
                  <a:lnTo>
                    <a:pt x="4274" y="1704"/>
                  </a:lnTo>
                  <a:lnTo>
                    <a:pt x="360" y="1704"/>
                  </a:lnTo>
                  <a:lnTo>
                    <a:pt x="360" y="1346"/>
                  </a:lnTo>
                  <a:close/>
                  <a:moveTo>
                    <a:pt x="1435" y="2063"/>
                  </a:moveTo>
                  <a:lnTo>
                    <a:pt x="1435" y="2639"/>
                  </a:lnTo>
                  <a:lnTo>
                    <a:pt x="1099" y="2639"/>
                  </a:lnTo>
                  <a:lnTo>
                    <a:pt x="1099" y="2063"/>
                  </a:lnTo>
                  <a:close/>
                  <a:moveTo>
                    <a:pt x="3659" y="2063"/>
                  </a:moveTo>
                  <a:lnTo>
                    <a:pt x="3659" y="2639"/>
                  </a:lnTo>
                  <a:lnTo>
                    <a:pt x="3323" y="2639"/>
                  </a:lnTo>
                  <a:lnTo>
                    <a:pt x="3323" y="2063"/>
                  </a:lnTo>
                  <a:close/>
                  <a:moveTo>
                    <a:pt x="1435" y="2999"/>
                  </a:moveTo>
                  <a:lnTo>
                    <a:pt x="1435" y="4093"/>
                  </a:lnTo>
                  <a:cubicBezTo>
                    <a:pt x="1435" y="4122"/>
                    <a:pt x="1396" y="4197"/>
                    <a:pt x="1267" y="4197"/>
                  </a:cubicBezTo>
                  <a:cubicBezTo>
                    <a:pt x="1170" y="4197"/>
                    <a:pt x="1099" y="4141"/>
                    <a:pt x="1099" y="4093"/>
                  </a:cubicBezTo>
                  <a:lnTo>
                    <a:pt x="1099" y="2999"/>
                  </a:lnTo>
                  <a:close/>
                  <a:moveTo>
                    <a:pt x="3659" y="2999"/>
                  </a:moveTo>
                  <a:lnTo>
                    <a:pt x="3659" y="4093"/>
                  </a:lnTo>
                  <a:cubicBezTo>
                    <a:pt x="3659" y="4122"/>
                    <a:pt x="3625" y="4197"/>
                    <a:pt x="3490" y="4197"/>
                  </a:cubicBezTo>
                  <a:cubicBezTo>
                    <a:pt x="3394" y="4197"/>
                    <a:pt x="3323" y="4141"/>
                    <a:pt x="3323" y="4093"/>
                  </a:cubicBezTo>
                  <a:lnTo>
                    <a:pt x="3323" y="2999"/>
                  </a:lnTo>
                  <a:close/>
                  <a:moveTo>
                    <a:pt x="4274" y="2063"/>
                  </a:moveTo>
                  <a:lnTo>
                    <a:pt x="4274" y="5249"/>
                  </a:lnTo>
                  <a:lnTo>
                    <a:pt x="360" y="5249"/>
                  </a:lnTo>
                  <a:lnTo>
                    <a:pt x="360" y="2063"/>
                  </a:lnTo>
                  <a:lnTo>
                    <a:pt x="742" y="2063"/>
                  </a:lnTo>
                  <a:lnTo>
                    <a:pt x="742" y="4093"/>
                  </a:lnTo>
                  <a:cubicBezTo>
                    <a:pt x="742" y="4349"/>
                    <a:pt x="977" y="4555"/>
                    <a:pt x="1267" y="4555"/>
                  </a:cubicBezTo>
                  <a:cubicBezTo>
                    <a:pt x="1647" y="4555"/>
                    <a:pt x="1794" y="4221"/>
                    <a:pt x="1794" y="4093"/>
                  </a:cubicBezTo>
                  <a:lnTo>
                    <a:pt x="1794" y="2063"/>
                  </a:lnTo>
                  <a:lnTo>
                    <a:pt x="2965" y="2063"/>
                  </a:lnTo>
                  <a:lnTo>
                    <a:pt x="2965" y="4093"/>
                  </a:lnTo>
                  <a:cubicBezTo>
                    <a:pt x="2965" y="4349"/>
                    <a:pt x="3201" y="4555"/>
                    <a:pt x="3490" y="4555"/>
                  </a:cubicBezTo>
                  <a:cubicBezTo>
                    <a:pt x="3806" y="4555"/>
                    <a:pt x="4017" y="4309"/>
                    <a:pt x="4017" y="4093"/>
                  </a:cubicBezTo>
                  <a:lnTo>
                    <a:pt x="4017" y="2063"/>
                  </a:lnTo>
                  <a:close/>
                  <a:moveTo>
                    <a:pt x="4274" y="5607"/>
                  </a:moveTo>
                  <a:lnTo>
                    <a:pt x="4274" y="6713"/>
                  </a:lnTo>
                  <a:lnTo>
                    <a:pt x="360" y="6713"/>
                  </a:lnTo>
                  <a:lnTo>
                    <a:pt x="360" y="5607"/>
                  </a:lnTo>
                  <a:close/>
                  <a:moveTo>
                    <a:pt x="559" y="0"/>
                  </a:moveTo>
                  <a:cubicBezTo>
                    <a:pt x="459" y="0"/>
                    <a:pt x="378" y="81"/>
                    <a:pt x="378" y="180"/>
                  </a:cubicBezTo>
                  <a:cubicBezTo>
                    <a:pt x="378" y="280"/>
                    <a:pt x="459" y="359"/>
                    <a:pt x="559" y="359"/>
                  </a:cubicBezTo>
                  <a:lnTo>
                    <a:pt x="740" y="359"/>
                  </a:lnTo>
                  <a:lnTo>
                    <a:pt x="740" y="988"/>
                  </a:lnTo>
                  <a:lnTo>
                    <a:pt x="179" y="988"/>
                  </a:lnTo>
                  <a:cubicBezTo>
                    <a:pt x="80" y="988"/>
                    <a:pt x="1" y="1068"/>
                    <a:pt x="1" y="1167"/>
                  </a:cubicBezTo>
                  <a:lnTo>
                    <a:pt x="1" y="6892"/>
                  </a:lnTo>
                  <a:cubicBezTo>
                    <a:pt x="1" y="6991"/>
                    <a:pt x="80" y="7072"/>
                    <a:pt x="179" y="7072"/>
                  </a:cubicBezTo>
                  <a:lnTo>
                    <a:pt x="4453" y="7072"/>
                  </a:lnTo>
                  <a:cubicBezTo>
                    <a:pt x="4552" y="7072"/>
                    <a:pt x="4633" y="6991"/>
                    <a:pt x="4633" y="6892"/>
                  </a:cubicBezTo>
                  <a:lnTo>
                    <a:pt x="4633" y="1167"/>
                  </a:lnTo>
                  <a:cubicBezTo>
                    <a:pt x="4633" y="1068"/>
                    <a:pt x="4554" y="988"/>
                    <a:pt x="4454" y="988"/>
                  </a:cubicBezTo>
                  <a:lnTo>
                    <a:pt x="4017" y="988"/>
                  </a:lnTo>
                  <a:lnTo>
                    <a:pt x="4017" y="359"/>
                  </a:lnTo>
                  <a:lnTo>
                    <a:pt x="4190" y="359"/>
                  </a:lnTo>
                  <a:cubicBezTo>
                    <a:pt x="4291" y="359"/>
                    <a:pt x="4371" y="280"/>
                    <a:pt x="4371" y="180"/>
                  </a:cubicBezTo>
                  <a:cubicBezTo>
                    <a:pt x="4371" y="81"/>
                    <a:pt x="4291" y="0"/>
                    <a:pt x="4190" y="0"/>
                  </a:cubicBezTo>
                  <a:lnTo>
                    <a:pt x="3838" y="0"/>
                  </a:lnTo>
                  <a:cubicBezTo>
                    <a:pt x="3739" y="0"/>
                    <a:pt x="3658" y="81"/>
                    <a:pt x="3658" y="180"/>
                  </a:cubicBezTo>
                  <a:lnTo>
                    <a:pt x="3658" y="988"/>
                  </a:lnTo>
                  <a:lnTo>
                    <a:pt x="3323" y="988"/>
                  </a:lnTo>
                  <a:lnTo>
                    <a:pt x="3323" y="180"/>
                  </a:lnTo>
                  <a:cubicBezTo>
                    <a:pt x="3323" y="81"/>
                    <a:pt x="3243" y="0"/>
                    <a:pt x="3144" y="0"/>
                  </a:cubicBezTo>
                  <a:lnTo>
                    <a:pt x="2782" y="0"/>
                  </a:lnTo>
                  <a:cubicBezTo>
                    <a:pt x="2682" y="0"/>
                    <a:pt x="2603" y="81"/>
                    <a:pt x="2603" y="180"/>
                  </a:cubicBezTo>
                  <a:cubicBezTo>
                    <a:pt x="2603" y="280"/>
                    <a:pt x="2682" y="359"/>
                    <a:pt x="2782" y="359"/>
                  </a:cubicBezTo>
                  <a:lnTo>
                    <a:pt x="2965" y="359"/>
                  </a:lnTo>
                  <a:lnTo>
                    <a:pt x="2965" y="988"/>
                  </a:lnTo>
                  <a:lnTo>
                    <a:pt x="1794" y="988"/>
                  </a:lnTo>
                  <a:lnTo>
                    <a:pt x="1794" y="359"/>
                  </a:lnTo>
                  <a:lnTo>
                    <a:pt x="1967" y="359"/>
                  </a:lnTo>
                  <a:cubicBezTo>
                    <a:pt x="2066" y="359"/>
                    <a:pt x="2146" y="280"/>
                    <a:pt x="2146" y="180"/>
                  </a:cubicBezTo>
                  <a:cubicBezTo>
                    <a:pt x="2146" y="81"/>
                    <a:pt x="2066" y="0"/>
                    <a:pt x="1967" y="0"/>
                  </a:cubicBezTo>
                  <a:lnTo>
                    <a:pt x="1613" y="0"/>
                  </a:lnTo>
                  <a:cubicBezTo>
                    <a:pt x="1514" y="0"/>
                    <a:pt x="1435" y="81"/>
                    <a:pt x="1435" y="180"/>
                  </a:cubicBezTo>
                  <a:lnTo>
                    <a:pt x="1435" y="988"/>
                  </a:lnTo>
                  <a:lnTo>
                    <a:pt x="1099" y="988"/>
                  </a:lnTo>
                  <a:lnTo>
                    <a:pt x="1099" y="180"/>
                  </a:lnTo>
                  <a:cubicBezTo>
                    <a:pt x="1099" y="81"/>
                    <a:pt x="1020" y="0"/>
                    <a:pt x="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9"/>
            <p:cNvSpPr/>
            <p:nvPr/>
          </p:nvSpPr>
          <p:spPr>
            <a:xfrm>
              <a:off x="6740269" y="3070482"/>
              <a:ext cx="67242" cy="10147"/>
            </a:xfrm>
            <a:custGeom>
              <a:avLst/>
              <a:gdLst/>
              <a:ahLst/>
              <a:cxnLst/>
              <a:rect l="l" t="t" r="r" b="b"/>
              <a:pathLst>
                <a:path w="2379" h="359" extrusionOk="0">
                  <a:moveTo>
                    <a:pt x="181" y="1"/>
                  </a:moveTo>
                  <a:cubicBezTo>
                    <a:pt x="82" y="1"/>
                    <a:pt x="1" y="80"/>
                    <a:pt x="1" y="179"/>
                  </a:cubicBezTo>
                  <a:cubicBezTo>
                    <a:pt x="1" y="279"/>
                    <a:pt x="82" y="358"/>
                    <a:pt x="181" y="358"/>
                  </a:cubicBezTo>
                  <a:lnTo>
                    <a:pt x="2200" y="358"/>
                  </a:lnTo>
                  <a:cubicBezTo>
                    <a:pt x="2299" y="358"/>
                    <a:pt x="2379" y="279"/>
                    <a:pt x="2379" y="179"/>
                  </a:cubicBezTo>
                  <a:cubicBezTo>
                    <a:pt x="2379" y="82"/>
                    <a:pt x="2299" y="1"/>
                    <a:pt x="2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9"/>
            <p:cNvSpPr/>
            <p:nvPr/>
          </p:nvSpPr>
          <p:spPr>
            <a:xfrm>
              <a:off x="6820626" y="3069832"/>
              <a:ext cx="10034" cy="10062"/>
            </a:xfrm>
            <a:custGeom>
              <a:avLst/>
              <a:gdLst/>
              <a:ahLst/>
              <a:cxnLst/>
              <a:rect l="l" t="t" r="r" b="b"/>
              <a:pathLst>
                <a:path w="355" h="356" extrusionOk="0">
                  <a:moveTo>
                    <a:pt x="177" y="1"/>
                  </a:moveTo>
                  <a:cubicBezTo>
                    <a:pt x="78" y="1"/>
                    <a:pt x="0" y="80"/>
                    <a:pt x="0" y="178"/>
                  </a:cubicBezTo>
                  <a:cubicBezTo>
                    <a:pt x="0" y="278"/>
                    <a:pt x="78" y="356"/>
                    <a:pt x="177" y="356"/>
                  </a:cubicBezTo>
                  <a:cubicBezTo>
                    <a:pt x="275" y="356"/>
                    <a:pt x="355" y="278"/>
                    <a:pt x="355" y="178"/>
                  </a:cubicBezTo>
                  <a:cubicBezTo>
                    <a:pt x="355" y="80"/>
                    <a:pt x="275"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2" name="Google Shape;7742;p79"/>
          <p:cNvGrpSpPr/>
          <p:nvPr/>
        </p:nvGrpSpPr>
        <p:grpSpPr>
          <a:xfrm>
            <a:off x="7351888" y="2136550"/>
            <a:ext cx="245482" cy="256816"/>
            <a:chOff x="6599425" y="2136550"/>
            <a:chExt cx="245482" cy="256816"/>
          </a:xfrm>
        </p:grpSpPr>
        <p:sp>
          <p:nvSpPr>
            <p:cNvPr id="7743" name="Google Shape;7743;p79"/>
            <p:cNvSpPr/>
            <p:nvPr/>
          </p:nvSpPr>
          <p:spPr>
            <a:xfrm>
              <a:off x="6604964" y="2161423"/>
              <a:ext cx="220891" cy="226911"/>
            </a:xfrm>
            <a:custGeom>
              <a:avLst/>
              <a:gdLst/>
              <a:ahLst/>
              <a:cxnLst/>
              <a:rect l="l" t="t" r="r" b="b"/>
              <a:pathLst>
                <a:path w="7815" h="8028" extrusionOk="0">
                  <a:moveTo>
                    <a:pt x="3359" y="0"/>
                  </a:moveTo>
                  <a:cubicBezTo>
                    <a:pt x="3000" y="0"/>
                    <a:pt x="2710" y="292"/>
                    <a:pt x="2710" y="651"/>
                  </a:cubicBezTo>
                  <a:lnTo>
                    <a:pt x="2710" y="5227"/>
                  </a:lnTo>
                  <a:cubicBezTo>
                    <a:pt x="2710" y="5227"/>
                    <a:pt x="2442" y="5028"/>
                    <a:pt x="1702" y="4500"/>
                  </a:cubicBezTo>
                  <a:cubicBezTo>
                    <a:pt x="1351" y="4249"/>
                    <a:pt x="1051" y="4163"/>
                    <a:pt x="806" y="4163"/>
                  </a:cubicBezTo>
                  <a:cubicBezTo>
                    <a:pt x="277" y="4163"/>
                    <a:pt x="0" y="4562"/>
                    <a:pt x="0" y="4562"/>
                  </a:cubicBezTo>
                  <a:lnTo>
                    <a:pt x="2834" y="8028"/>
                  </a:lnTo>
                  <a:lnTo>
                    <a:pt x="6126" y="8028"/>
                  </a:lnTo>
                  <a:lnTo>
                    <a:pt x="6298" y="7653"/>
                  </a:lnTo>
                  <a:lnTo>
                    <a:pt x="6298" y="7653"/>
                  </a:lnTo>
                  <a:cubicBezTo>
                    <a:pt x="6298" y="7653"/>
                    <a:pt x="6281" y="7701"/>
                    <a:pt x="6286" y="7701"/>
                  </a:cubicBezTo>
                  <a:cubicBezTo>
                    <a:pt x="6296" y="7701"/>
                    <a:pt x="6404" y="7490"/>
                    <a:pt x="6973" y="6181"/>
                  </a:cubicBezTo>
                  <a:cubicBezTo>
                    <a:pt x="7815" y="4247"/>
                    <a:pt x="5459" y="3585"/>
                    <a:pt x="5459" y="3585"/>
                  </a:cubicBezTo>
                  <a:lnTo>
                    <a:pt x="5459" y="2266"/>
                  </a:lnTo>
                  <a:lnTo>
                    <a:pt x="4054" y="2266"/>
                  </a:lnTo>
                  <a:lnTo>
                    <a:pt x="4054" y="639"/>
                  </a:lnTo>
                  <a:cubicBezTo>
                    <a:pt x="4049" y="462"/>
                    <a:pt x="3967" y="303"/>
                    <a:pt x="3836" y="186"/>
                  </a:cubicBezTo>
                  <a:cubicBezTo>
                    <a:pt x="3709" y="71"/>
                    <a:pt x="3537" y="0"/>
                    <a:pt x="3359"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9"/>
            <p:cNvSpPr/>
            <p:nvPr/>
          </p:nvSpPr>
          <p:spPr>
            <a:xfrm>
              <a:off x="6648097" y="2201983"/>
              <a:ext cx="33494" cy="23601"/>
            </a:xfrm>
            <a:custGeom>
              <a:avLst/>
              <a:gdLst/>
              <a:ahLst/>
              <a:cxnLst/>
              <a:rect l="l" t="t" r="r" b="b"/>
              <a:pathLst>
                <a:path w="1185" h="835" extrusionOk="0">
                  <a:moveTo>
                    <a:pt x="0" y="1"/>
                  </a:moveTo>
                  <a:lnTo>
                    <a:pt x="0" y="834"/>
                  </a:lnTo>
                  <a:lnTo>
                    <a:pt x="1184" y="834"/>
                  </a:lnTo>
                  <a:lnTo>
                    <a:pt x="11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9"/>
            <p:cNvSpPr/>
            <p:nvPr/>
          </p:nvSpPr>
          <p:spPr>
            <a:xfrm>
              <a:off x="6719805" y="2140959"/>
              <a:ext cx="39769" cy="60826"/>
            </a:xfrm>
            <a:custGeom>
              <a:avLst/>
              <a:gdLst/>
              <a:ahLst/>
              <a:cxnLst/>
              <a:rect l="l" t="t" r="r" b="b"/>
              <a:pathLst>
                <a:path w="1407" h="2152" extrusionOk="0">
                  <a:moveTo>
                    <a:pt x="735" y="0"/>
                  </a:moveTo>
                  <a:cubicBezTo>
                    <a:pt x="62" y="0"/>
                    <a:pt x="1" y="794"/>
                    <a:pt x="1" y="794"/>
                  </a:cubicBezTo>
                  <a:lnTo>
                    <a:pt x="1" y="2151"/>
                  </a:lnTo>
                  <a:lnTo>
                    <a:pt x="1371" y="2151"/>
                  </a:lnTo>
                  <a:lnTo>
                    <a:pt x="1371" y="2150"/>
                  </a:lnTo>
                  <a:lnTo>
                    <a:pt x="1371" y="852"/>
                  </a:lnTo>
                  <a:cubicBezTo>
                    <a:pt x="1371" y="852"/>
                    <a:pt x="1406" y="0"/>
                    <a:pt x="735"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9"/>
            <p:cNvSpPr/>
            <p:nvPr/>
          </p:nvSpPr>
          <p:spPr>
            <a:xfrm>
              <a:off x="6720540" y="2201898"/>
              <a:ext cx="78096" cy="23997"/>
            </a:xfrm>
            <a:custGeom>
              <a:avLst/>
              <a:gdLst/>
              <a:ahLst/>
              <a:cxnLst/>
              <a:rect l="l" t="t" r="r" b="b"/>
              <a:pathLst>
                <a:path w="2763" h="849" extrusionOk="0">
                  <a:moveTo>
                    <a:pt x="0" y="1"/>
                  </a:moveTo>
                  <a:lnTo>
                    <a:pt x="0" y="849"/>
                  </a:lnTo>
                  <a:lnTo>
                    <a:pt x="2763" y="849"/>
                  </a:lnTo>
                  <a:lnTo>
                    <a:pt x="2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9"/>
            <p:cNvSpPr/>
            <p:nvPr/>
          </p:nvSpPr>
          <p:spPr>
            <a:xfrm>
              <a:off x="6599425" y="2136550"/>
              <a:ext cx="213683" cy="256816"/>
            </a:xfrm>
            <a:custGeom>
              <a:avLst/>
              <a:gdLst/>
              <a:ahLst/>
              <a:cxnLst/>
              <a:rect l="l" t="t" r="r" b="b"/>
              <a:pathLst>
                <a:path w="7560" h="9086" extrusionOk="0">
                  <a:moveTo>
                    <a:pt x="4945" y="362"/>
                  </a:moveTo>
                  <a:cubicBezTo>
                    <a:pt x="5083" y="362"/>
                    <a:pt x="5214" y="416"/>
                    <a:pt x="5310" y="513"/>
                  </a:cubicBezTo>
                  <a:cubicBezTo>
                    <a:pt x="5408" y="611"/>
                    <a:pt x="5462" y="740"/>
                    <a:pt x="5462" y="879"/>
                  </a:cubicBezTo>
                  <a:lnTo>
                    <a:pt x="5462" y="2137"/>
                  </a:lnTo>
                  <a:lnTo>
                    <a:pt x="4428" y="2137"/>
                  </a:lnTo>
                  <a:lnTo>
                    <a:pt x="4428" y="879"/>
                  </a:lnTo>
                  <a:cubicBezTo>
                    <a:pt x="4428" y="595"/>
                    <a:pt x="4660" y="362"/>
                    <a:pt x="4945" y="362"/>
                  </a:cubicBezTo>
                  <a:close/>
                  <a:moveTo>
                    <a:pt x="2725" y="2498"/>
                  </a:moveTo>
                  <a:lnTo>
                    <a:pt x="2725" y="2969"/>
                  </a:lnTo>
                  <a:lnTo>
                    <a:pt x="1901" y="2969"/>
                  </a:lnTo>
                  <a:lnTo>
                    <a:pt x="1901" y="2498"/>
                  </a:lnTo>
                  <a:close/>
                  <a:moveTo>
                    <a:pt x="6879" y="2498"/>
                  </a:moveTo>
                  <a:lnTo>
                    <a:pt x="6879" y="2969"/>
                  </a:lnTo>
                  <a:lnTo>
                    <a:pt x="4430" y="2969"/>
                  </a:lnTo>
                  <a:lnTo>
                    <a:pt x="4430" y="2498"/>
                  </a:lnTo>
                  <a:close/>
                  <a:moveTo>
                    <a:pt x="4945" y="0"/>
                  </a:moveTo>
                  <a:cubicBezTo>
                    <a:pt x="4465" y="0"/>
                    <a:pt x="4075" y="388"/>
                    <a:pt x="4068" y="866"/>
                  </a:cubicBezTo>
                  <a:cubicBezTo>
                    <a:pt x="3917" y="760"/>
                    <a:pt x="3734" y="702"/>
                    <a:pt x="3555" y="702"/>
                  </a:cubicBezTo>
                  <a:cubicBezTo>
                    <a:pt x="3098" y="702"/>
                    <a:pt x="2725" y="1074"/>
                    <a:pt x="2725" y="1532"/>
                  </a:cubicBezTo>
                  <a:lnTo>
                    <a:pt x="2725" y="2137"/>
                  </a:lnTo>
                  <a:lnTo>
                    <a:pt x="1721" y="2137"/>
                  </a:lnTo>
                  <a:cubicBezTo>
                    <a:pt x="1622" y="2137"/>
                    <a:pt x="1539" y="2216"/>
                    <a:pt x="1539" y="2316"/>
                  </a:cubicBezTo>
                  <a:lnTo>
                    <a:pt x="1539" y="3149"/>
                  </a:lnTo>
                  <a:cubicBezTo>
                    <a:pt x="1539" y="3249"/>
                    <a:pt x="1619" y="3328"/>
                    <a:pt x="1721" y="3328"/>
                  </a:cubicBezTo>
                  <a:lnTo>
                    <a:pt x="2725" y="3328"/>
                  </a:lnTo>
                  <a:lnTo>
                    <a:pt x="2725" y="5752"/>
                  </a:lnTo>
                  <a:cubicBezTo>
                    <a:pt x="2563" y="5635"/>
                    <a:pt x="2327" y="5466"/>
                    <a:pt x="2001" y="5232"/>
                  </a:cubicBezTo>
                  <a:cubicBezTo>
                    <a:pt x="1655" y="4986"/>
                    <a:pt x="1320" y="4861"/>
                    <a:pt x="1000" y="4861"/>
                  </a:cubicBezTo>
                  <a:cubicBezTo>
                    <a:pt x="931" y="4861"/>
                    <a:pt x="863" y="4867"/>
                    <a:pt x="795" y="4879"/>
                  </a:cubicBezTo>
                  <a:cubicBezTo>
                    <a:pt x="311" y="4962"/>
                    <a:pt x="57" y="5323"/>
                    <a:pt x="47" y="5337"/>
                  </a:cubicBezTo>
                  <a:cubicBezTo>
                    <a:pt x="0" y="5402"/>
                    <a:pt x="4" y="5490"/>
                    <a:pt x="56" y="5553"/>
                  </a:cubicBezTo>
                  <a:lnTo>
                    <a:pt x="2889" y="9019"/>
                  </a:lnTo>
                  <a:cubicBezTo>
                    <a:pt x="2924" y="9063"/>
                    <a:pt x="2975" y="9085"/>
                    <a:pt x="3030" y="9085"/>
                  </a:cubicBezTo>
                  <a:lnTo>
                    <a:pt x="6322" y="9085"/>
                  </a:lnTo>
                  <a:cubicBezTo>
                    <a:pt x="6393" y="9085"/>
                    <a:pt x="6457" y="9044"/>
                    <a:pt x="6486" y="8980"/>
                  </a:cubicBezTo>
                  <a:lnTo>
                    <a:pt x="6658" y="8605"/>
                  </a:lnTo>
                  <a:cubicBezTo>
                    <a:pt x="6699" y="8517"/>
                    <a:pt x="6658" y="8407"/>
                    <a:pt x="6570" y="8365"/>
                  </a:cubicBezTo>
                  <a:cubicBezTo>
                    <a:pt x="6546" y="8355"/>
                    <a:pt x="6521" y="8350"/>
                    <a:pt x="6496" y="8350"/>
                  </a:cubicBezTo>
                  <a:cubicBezTo>
                    <a:pt x="6427" y="8350"/>
                    <a:pt x="6360" y="8389"/>
                    <a:pt x="6330" y="8455"/>
                  </a:cubicBezTo>
                  <a:lnTo>
                    <a:pt x="6205" y="8725"/>
                  </a:lnTo>
                  <a:lnTo>
                    <a:pt x="3115" y="8725"/>
                  </a:lnTo>
                  <a:lnTo>
                    <a:pt x="433" y="5445"/>
                  </a:lnTo>
                  <a:cubicBezTo>
                    <a:pt x="496" y="5388"/>
                    <a:pt x="589" y="5319"/>
                    <a:pt x="713" y="5273"/>
                  </a:cubicBezTo>
                  <a:cubicBezTo>
                    <a:pt x="806" y="5238"/>
                    <a:pt x="903" y="5221"/>
                    <a:pt x="1004" y="5221"/>
                  </a:cubicBezTo>
                  <a:cubicBezTo>
                    <a:pt x="1246" y="5221"/>
                    <a:pt x="1510" y="5322"/>
                    <a:pt x="1793" y="5523"/>
                  </a:cubicBezTo>
                  <a:cubicBezTo>
                    <a:pt x="2523" y="6044"/>
                    <a:pt x="2796" y="6247"/>
                    <a:pt x="2800" y="6249"/>
                  </a:cubicBezTo>
                  <a:cubicBezTo>
                    <a:pt x="2831" y="6272"/>
                    <a:pt x="2868" y="6284"/>
                    <a:pt x="2906" y="6284"/>
                  </a:cubicBezTo>
                  <a:cubicBezTo>
                    <a:pt x="2934" y="6284"/>
                    <a:pt x="2962" y="6278"/>
                    <a:pt x="2987" y="6264"/>
                  </a:cubicBezTo>
                  <a:cubicBezTo>
                    <a:pt x="3048" y="6234"/>
                    <a:pt x="3087" y="6172"/>
                    <a:pt x="3087" y="6104"/>
                  </a:cubicBezTo>
                  <a:lnTo>
                    <a:pt x="3087" y="1526"/>
                  </a:lnTo>
                  <a:cubicBezTo>
                    <a:pt x="3087" y="1267"/>
                    <a:pt x="3298" y="1056"/>
                    <a:pt x="3557" y="1056"/>
                  </a:cubicBezTo>
                  <a:cubicBezTo>
                    <a:pt x="3685" y="1056"/>
                    <a:pt x="3815" y="1108"/>
                    <a:pt x="3915" y="1196"/>
                  </a:cubicBezTo>
                  <a:cubicBezTo>
                    <a:pt x="4011" y="1285"/>
                    <a:pt x="4068" y="1399"/>
                    <a:pt x="4071" y="1518"/>
                  </a:cubicBezTo>
                  <a:lnTo>
                    <a:pt x="4071" y="4323"/>
                  </a:lnTo>
                  <a:cubicBezTo>
                    <a:pt x="4071" y="4423"/>
                    <a:pt x="4150" y="4504"/>
                    <a:pt x="4251" y="4504"/>
                  </a:cubicBezTo>
                  <a:cubicBezTo>
                    <a:pt x="4350" y="4504"/>
                    <a:pt x="4433" y="4424"/>
                    <a:pt x="4433" y="4323"/>
                  </a:cubicBezTo>
                  <a:lnTo>
                    <a:pt x="4433" y="3324"/>
                  </a:lnTo>
                  <a:lnTo>
                    <a:pt x="5465" y="3324"/>
                  </a:lnTo>
                  <a:lnTo>
                    <a:pt x="5465" y="4478"/>
                  </a:lnTo>
                  <a:cubicBezTo>
                    <a:pt x="5465" y="4546"/>
                    <a:pt x="5506" y="4610"/>
                    <a:pt x="5569" y="4641"/>
                  </a:cubicBezTo>
                  <a:lnTo>
                    <a:pt x="6264" y="4969"/>
                  </a:lnTo>
                  <a:cubicBezTo>
                    <a:pt x="6631" y="5143"/>
                    <a:pt x="6910" y="5448"/>
                    <a:pt x="7049" y="5830"/>
                  </a:cubicBezTo>
                  <a:cubicBezTo>
                    <a:pt x="7189" y="6212"/>
                    <a:pt x="7173" y="6625"/>
                    <a:pt x="7004" y="6994"/>
                  </a:cubicBezTo>
                  <a:cubicBezTo>
                    <a:pt x="6964" y="7081"/>
                    <a:pt x="7000" y="7186"/>
                    <a:pt x="7085" y="7230"/>
                  </a:cubicBezTo>
                  <a:cubicBezTo>
                    <a:pt x="7111" y="7243"/>
                    <a:pt x="7138" y="7249"/>
                    <a:pt x="7165" y="7249"/>
                  </a:cubicBezTo>
                  <a:cubicBezTo>
                    <a:pt x="7234" y="7249"/>
                    <a:pt x="7300" y="7210"/>
                    <a:pt x="7331" y="7144"/>
                  </a:cubicBezTo>
                  <a:cubicBezTo>
                    <a:pt x="7539" y="6689"/>
                    <a:pt x="7559" y="6178"/>
                    <a:pt x="7389" y="5708"/>
                  </a:cubicBezTo>
                  <a:cubicBezTo>
                    <a:pt x="7213" y="5241"/>
                    <a:pt x="6868" y="4863"/>
                    <a:pt x="6415" y="4649"/>
                  </a:cubicBezTo>
                  <a:lnTo>
                    <a:pt x="5821" y="4367"/>
                  </a:lnTo>
                  <a:lnTo>
                    <a:pt x="5821" y="3328"/>
                  </a:lnTo>
                  <a:lnTo>
                    <a:pt x="7059" y="3328"/>
                  </a:lnTo>
                  <a:cubicBezTo>
                    <a:pt x="7159" y="3328"/>
                    <a:pt x="7240" y="3249"/>
                    <a:pt x="7240" y="3146"/>
                  </a:cubicBezTo>
                  <a:lnTo>
                    <a:pt x="7240" y="2314"/>
                  </a:lnTo>
                  <a:cubicBezTo>
                    <a:pt x="7240" y="2215"/>
                    <a:pt x="7160" y="2136"/>
                    <a:pt x="7059" y="2136"/>
                  </a:cubicBezTo>
                  <a:lnTo>
                    <a:pt x="5821" y="2136"/>
                  </a:lnTo>
                  <a:lnTo>
                    <a:pt x="5821" y="878"/>
                  </a:lnTo>
                  <a:cubicBezTo>
                    <a:pt x="5821" y="643"/>
                    <a:pt x="5732" y="423"/>
                    <a:pt x="5564" y="257"/>
                  </a:cubicBezTo>
                  <a:cubicBezTo>
                    <a:pt x="5400" y="92"/>
                    <a:pt x="5180" y="0"/>
                    <a:pt x="49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9"/>
            <p:cNvSpPr/>
            <p:nvPr/>
          </p:nvSpPr>
          <p:spPr>
            <a:xfrm>
              <a:off x="6814267" y="2196924"/>
              <a:ext cx="10260" cy="33748"/>
            </a:xfrm>
            <a:custGeom>
              <a:avLst/>
              <a:gdLst/>
              <a:ahLst/>
              <a:cxnLst/>
              <a:rect l="l" t="t" r="r" b="b"/>
              <a:pathLst>
                <a:path w="363" h="1194" extrusionOk="0">
                  <a:moveTo>
                    <a:pt x="182" y="1"/>
                  </a:moveTo>
                  <a:cubicBezTo>
                    <a:pt x="83" y="1"/>
                    <a:pt x="1" y="80"/>
                    <a:pt x="1" y="180"/>
                  </a:cubicBezTo>
                  <a:lnTo>
                    <a:pt x="1" y="1013"/>
                  </a:lnTo>
                  <a:cubicBezTo>
                    <a:pt x="1" y="1113"/>
                    <a:pt x="80" y="1194"/>
                    <a:pt x="182" y="1194"/>
                  </a:cubicBezTo>
                  <a:cubicBezTo>
                    <a:pt x="282" y="1194"/>
                    <a:pt x="361" y="1114"/>
                    <a:pt x="361" y="1013"/>
                  </a:cubicBezTo>
                  <a:lnTo>
                    <a:pt x="361" y="180"/>
                  </a:lnTo>
                  <a:cubicBezTo>
                    <a:pt x="363" y="80"/>
                    <a:pt x="282"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9"/>
            <p:cNvSpPr/>
            <p:nvPr/>
          </p:nvSpPr>
          <p:spPr>
            <a:xfrm>
              <a:off x="6834702" y="2200118"/>
              <a:ext cx="10204" cy="27332"/>
            </a:xfrm>
            <a:custGeom>
              <a:avLst/>
              <a:gdLst/>
              <a:ahLst/>
              <a:cxnLst/>
              <a:rect l="l" t="t" r="r" b="b"/>
              <a:pathLst>
                <a:path w="361" h="967" extrusionOk="0">
                  <a:moveTo>
                    <a:pt x="179" y="0"/>
                  </a:moveTo>
                  <a:cubicBezTo>
                    <a:pt x="80" y="0"/>
                    <a:pt x="0" y="80"/>
                    <a:pt x="0" y="179"/>
                  </a:cubicBezTo>
                  <a:lnTo>
                    <a:pt x="0" y="788"/>
                  </a:lnTo>
                  <a:cubicBezTo>
                    <a:pt x="0" y="887"/>
                    <a:pt x="80" y="967"/>
                    <a:pt x="179" y="967"/>
                  </a:cubicBezTo>
                  <a:cubicBezTo>
                    <a:pt x="279" y="967"/>
                    <a:pt x="361" y="887"/>
                    <a:pt x="361" y="788"/>
                  </a:cubicBezTo>
                  <a:lnTo>
                    <a:pt x="361" y="179"/>
                  </a:lnTo>
                  <a:cubicBezTo>
                    <a:pt x="361" y="80"/>
                    <a:pt x="279"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9"/>
            <p:cNvSpPr/>
            <p:nvPr/>
          </p:nvSpPr>
          <p:spPr>
            <a:xfrm>
              <a:off x="6787132" y="2351731"/>
              <a:ext cx="10062" cy="10034"/>
            </a:xfrm>
            <a:custGeom>
              <a:avLst/>
              <a:gdLst/>
              <a:ahLst/>
              <a:cxnLst/>
              <a:rect l="l" t="t" r="r" b="b"/>
              <a:pathLst>
                <a:path w="356" h="355" extrusionOk="0">
                  <a:moveTo>
                    <a:pt x="178" y="0"/>
                  </a:moveTo>
                  <a:cubicBezTo>
                    <a:pt x="80" y="0"/>
                    <a:pt x="1" y="80"/>
                    <a:pt x="1" y="177"/>
                  </a:cubicBezTo>
                  <a:cubicBezTo>
                    <a:pt x="1" y="277"/>
                    <a:pt x="80" y="355"/>
                    <a:pt x="178" y="355"/>
                  </a:cubicBezTo>
                  <a:cubicBezTo>
                    <a:pt x="276" y="355"/>
                    <a:pt x="356" y="277"/>
                    <a:pt x="356" y="177"/>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1" name="Google Shape;7751;p79"/>
          <p:cNvGrpSpPr/>
          <p:nvPr/>
        </p:nvGrpSpPr>
        <p:grpSpPr>
          <a:xfrm>
            <a:off x="7339028" y="1424809"/>
            <a:ext cx="264221" cy="207126"/>
            <a:chOff x="6586564" y="1424809"/>
            <a:chExt cx="264221" cy="207126"/>
          </a:xfrm>
        </p:grpSpPr>
        <p:sp>
          <p:nvSpPr>
            <p:cNvPr id="7752" name="Google Shape;7752;p79"/>
            <p:cNvSpPr/>
            <p:nvPr/>
          </p:nvSpPr>
          <p:spPr>
            <a:xfrm>
              <a:off x="6598407" y="1502679"/>
              <a:ext cx="247347" cy="124253"/>
            </a:xfrm>
            <a:custGeom>
              <a:avLst/>
              <a:gdLst/>
              <a:ahLst/>
              <a:cxnLst/>
              <a:rect l="l" t="t" r="r" b="b"/>
              <a:pathLst>
                <a:path w="8751" h="4396" extrusionOk="0">
                  <a:moveTo>
                    <a:pt x="6309" y="1"/>
                  </a:moveTo>
                  <a:cubicBezTo>
                    <a:pt x="5588" y="1"/>
                    <a:pt x="4898" y="281"/>
                    <a:pt x="4384" y="783"/>
                  </a:cubicBezTo>
                  <a:lnTo>
                    <a:pt x="2857" y="2220"/>
                  </a:lnTo>
                  <a:cubicBezTo>
                    <a:pt x="2673" y="2393"/>
                    <a:pt x="2633" y="2671"/>
                    <a:pt x="2765" y="2890"/>
                  </a:cubicBezTo>
                  <a:cubicBezTo>
                    <a:pt x="2773" y="2903"/>
                    <a:pt x="2781" y="2915"/>
                    <a:pt x="2789" y="2926"/>
                  </a:cubicBezTo>
                  <a:lnTo>
                    <a:pt x="2789" y="2926"/>
                  </a:lnTo>
                  <a:lnTo>
                    <a:pt x="2730" y="2944"/>
                  </a:lnTo>
                  <a:lnTo>
                    <a:pt x="593" y="2901"/>
                  </a:lnTo>
                  <a:cubicBezTo>
                    <a:pt x="589" y="2901"/>
                    <a:pt x="585" y="2901"/>
                    <a:pt x="582" y="2901"/>
                  </a:cubicBezTo>
                  <a:cubicBezTo>
                    <a:pt x="290" y="2901"/>
                    <a:pt x="46" y="3127"/>
                    <a:pt x="25" y="3420"/>
                  </a:cubicBezTo>
                  <a:cubicBezTo>
                    <a:pt x="1" y="3718"/>
                    <a:pt x="218" y="3980"/>
                    <a:pt x="515" y="4017"/>
                  </a:cubicBezTo>
                  <a:lnTo>
                    <a:pt x="3597" y="4395"/>
                  </a:lnTo>
                  <a:cubicBezTo>
                    <a:pt x="4430" y="4395"/>
                    <a:pt x="5240" y="4098"/>
                    <a:pt x="5877" y="3562"/>
                  </a:cubicBezTo>
                  <a:lnTo>
                    <a:pt x="7183" y="2456"/>
                  </a:lnTo>
                  <a:lnTo>
                    <a:pt x="7544" y="2153"/>
                  </a:lnTo>
                  <a:lnTo>
                    <a:pt x="8751" y="2153"/>
                  </a:lnTo>
                  <a:lnTo>
                    <a:pt x="8751" y="1"/>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9"/>
            <p:cNvSpPr/>
            <p:nvPr/>
          </p:nvSpPr>
          <p:spPr>
            <a:xfrm>
              <a:off x="6586564" y="1429868"/>
              <a:ext cx="151331" cy="108594"/>
            </a:xfrm>
            <a:custGeom>
              <a:avLst/>
              <a:gdLst/>
              <a:ahLst/>
              <a:cxnLst/>
              <a:rect l="l" t="t" r="r" b="b"/>
              <a:pathLst>
                <a:path w="5354" h="3842" extrusionOk="0">
                  <a:moveTo>
                    <a:pt x="3804" y="1"/>
                  </a:moveTo>
                  <a:cubicBezTo>
                    <a:pt x="3458" y="1"/>
                    <a:pt x="3065" y="156"/>
                    <a:pt x="2690" y="531"/>
                  </a:cubicBezTo>
                  <a:cubicBezTo>
                    <a:pt x="2320" y="161"/>
                    <a:pt x="1930" y="8"/>
                    <a:pt x="1584" y="8"/>
                  </a:cubicBezTo>
                  <a:cubicBezTo>
                    <a:pt x="628" y="8"/>
                    <a:pt x="0" y="1178"/>
                    <a:pt x="1022" y="2199"/>
                  </a:cubicBezTo>
                  <a:lnTo>
                    <a:pt x="2666" y="3842"/>
                  </a:lnTo>
                  <a:lnTo>
                    <a:pt x="4334" y="2174"/>
                  </a:lnTo>
                  <a:cubicBezTo>
                    <a:pt x="5354" y="1154"/>
                    <a:pt x="4749" y="1"/>
                    <a:pt x="38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9"/>
            <p:cNvSpPr/>
            <p:nvPr/>
          </p:nvSpPr>
          <p:spPr>
            <a:xfrm>
              <a:off x="6778907" y="1581990"/>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9"/>
            <p:cNvSpPr/>
            <p:nvPr/>
          </p:nvSpPr>
          <p:spPr>
            <a:xfrm>
              <a:off x="6593121" y="1497591"/>
              <a:ext cx="257664" cy="134344"/>
            </a:xfrm>
            <a:custGeom>
              <a:avLst/>
              <a:gdLst/>
              <a:ahLst/>
              <a:cxnLst/>
              <a:rect l="l" t="t" r="r" b="b"/>
              <a:pathLst>
                <a:path w="9116" h="4753" extrusionOk="0">
                  <a:moveTo>
                    <a:pt x="6494" y="1"/>
                  </a:moveTo>
                  <a:cubicBezTo>
                    <a:pt x="5723" y="1"/>
                    <a:pt x="4996" y="296"/>
                    <a:pt x="4444" y="833"/>
                  </a:cubicBezTo>
                  <a:lnTo>
                    <a:pt x="2918" y="2268"/>
                  </a:lnTo>
                  <a:cubicBezTo>
                    <a:pt x="2733" y="2443"/>
                    <a:pt x="2658" y="2700"/>
                    <a:pt x="2708" y="2939"/>
                  </a:cubicBezTo>
                  <a:lnTo>
                    <a:pt x="780" y="2900"/>
                  </a:lnTo>
                  <a:cubicBezTo>
                    <a:pt x="775" y="2900"/>
                    <a:pt x="771" y="2900"/>
                    <a:pt x="766" y="2900"/>
                  </a:cubicBezTo>
                  <a:cubicBezTo>
                    <a:pt x="382" y="2900"/>
                    <a:pt x="58" y="3197"/>
                    <a:pt x="29" y="3585"/>
                  </a:cubicBezTo>
                  <a:cubicBezTo>
                    <a:pt x="0" y="3979"/>
                    <a:pt x="284" y="4325"/>
                    <a:pt x="676" y="4373"/>
                  </a:cubicBezTo>
                  <a:lnTo>
                    <a:pt x="3758" y="4751"/>
                  </a:lnTo>
                  <a:cubicBezTo>
                    <a:pt x="3766" y="4753"/>
                    <a:pt x="3773" y="4753"/>
                    <a:pt x="3780" y="4753"/>
                  </a:cubicBezTo>
                  <a:cubicBezTo>
                    <a:pt x="4656" y="4753"/>
                    <a:pt x="5508" y="4442"/>
                    <a:pt x="6176" y="3877"/>
                  </a:cubicBezTo>
                  <a:cubicBezTo>
                    <a:pt x="6210" y="3848"/>
                    <a:pt x="6250" y="3820"/>
                    <a:pt x="6279" y="3784"/>
                  </a:cubicBezTo>
                  <a:cubicBezTo>
                    <a:pt x="6328" y="3718"/>
                    <a:pt x="6325" y="3624"/>
                    <a:pt x="6271" y="3561"/>
                  </a:cubicBezTo>
                  <a:cubicBezTo>
                    <a:pt x="6237" y="3521"/>
                    <a:pt x="6185" y="3499"/>
                    <a:pt x="6134" y="3499"/>
                  </a:cubicBezTo>
                  <a:cubicBezTo>
                    <a:pt x="6109" y="3499"/>
                    <a:pt x="6084" y="3504"/>
                    <a:pt x="6061" y="3514"/>
                  </a:cubicBezTo>
                  <a:cubicBezTo>
                    <a:pt x="6019" y="3533"/>
                    <a:pt x="5983" y="3573"/>
                    <a:pt x="5948" y="3603"/>
                  </a:cubicBezTo>
                  <a:cubicBezTo>
                    <a:pt x="5346" y="4111"/>
                    <a:pt x="4580" y="4392"/>
                    <a:pt x="3793" y="4395"/>
                  </a:cubicBezTo>
                  <a:lnTo>
                    <a:pt x="720" y="4019"/>
                  </a:lnTo>
                  <a:cubicBezTo>
                    <a:pt x="519" y="3993"/>
                    <a:pt x="372" y="3814"/>
                    <a:pt x="386" y="3611"/>
                  </a:cubicBezTo>
                  <a:cubicBezTo>
                    <a:pt x="401" y="3412"/>
                    <a:pt x="568" y="3259"/>
                    <a:pt x="767" y="3259"/>
                  </a:cubicBezTo>
                  <a:lnTo>
                    <a:pt x="774" y="3259"/>
                  </a:lnTo>
                  <a:lnTo>
                    <a:pt x="2905" y="3302"/>
                  </a:lnTo>
                  <a:cubicBezTo>
                    <a:pt x="3040" y="3438"/>
                    <a:pt x="3223" y="3510"/>
                    <a:pt x="3409" y="3510"/>
                  </a:cubicBezTo>
                  <a:cubicBezTo>
                    <a:pt x="3530" y="3510"/>
                    <a:pt x="3652" y="3480"/>
                    <a:pt x="3764" y="3417"/>
                  </a:cubicBezTo>
                  <a:lnTo>
                    <a:pt x="5121" y="2648"/>
                  </a:lnTo>
                  <a:cubicBezTo>
                    <a:pt x="5294" y="2552"/>
                    <a:pt x="5192" y="2312"/>
                    <a:pt x="5034" y="2312"/>
                  </a:cubicBezTo>
                  <a:cubicBezTo>
                    <a:pt x="5006" y="2312"/>
                    <a:pt x="4977" y="2319"/>
                    <a:pt x="4947" y="2336"/>
                  </a:cubicBezTo>
                  <a:lnTo>
                    <a:pt x="3588" y="3104"/>
                  </a:lnTo>
                  <a:cubicBezTo>
                    <a:pt x="3531" y="3137"/>
                    <a:pt x="3470" y="3152"/>
                    <a:pt x="3409" y="3152"/>
                  </a:cubicBezTo>
                  <a:cubicBezTo>
                    <a:pt x="3287" y="3152"/>
                    <a:pt x="3170" y="3089"/>
                    <a:pt x="3103" y="2976"/>
                  </a:cubicBezTo>
                  <a:cubicBezTo>
                    <a:pt x="3016" y="2833"/>
                    <a:pt x="3041" y="2644"/>
                    <a:pt x="3165" y="2529"/>
                  </a:cubicBezTo>
                  <a:lnTo>
                    <a:pt x="4691" y="1094"/>
                  </a:lnTo>
                  <a:lnTo>
                    <a:pt x="4693" y="1091"/>
                  </a:lnTo>
                  <a:cubicBezTo>
                    <a:pt x="5177" y="620"/>
                    <a:pt x="5816" y="358"/>
                    <a:pt x="6492" y="358"/>
                  </a:cubicBezTo>
                  <a:lnTo>
                    <a:pt x="8755" y="358"/>
                  </a:lnTo>
                  <a:lnTo>
                    <a:pt x="8755" y="2154"/>
                  </a:lnTo>
                  <a:lnTo>
                    <a:pt x="7727" y="2154"/>
                  </a:lnTo>
                  <a:cubicBezTo>
                    <a:pt x="7684" y="2154"/>
                    <a:pt x="7644" y="2169"/>
                    <a:pt x="7612" y="2197"/>
                  </a:cubicBezTo>
                  <a:lnTo>
                    <a:pt x="7251" y="2499"/>
                  </a:lnTo>
                  <a:cubicBezTo>
                    <a:pt x="7176" y="2563"/>
                    <a:pt x="7166" y="2674"/>
                    <a:pt x="7230" y="2751"/>
                  </a:cubicBezTo>
                  <a:cubicBezTo>
                    <a:pt x="7265" y="2793"/>
                    <a:pt x="7315" y="2815"/>
                    <a:pt x="7366" y="2815"/>
                  </a:cubicBezTo>
                  <a:cubicBezTo>
                    <a:pt x="7407" y="2815"/>
                    <a:pt x="7448" y="2801"/>
                    <a:pt x="7483" y="2772"/>
                  </a:cubicBezTo>
                  <a:lnTo>
                    <a:pt x="7793" y="2511"/>
                  </a:lnTo>
                  <a:lnTo>
                    <a:pt x="8934" y="2511"/>
                  </a:lnTo>
                  <a:cubicBezTo>
                    <a:pt x="8982" y="2511"/>
                    <a:pt x="9026" y="2492"/>
                    <a:pt x="9060" y="2458"/>
                  </a:cubicBezTo>
                  <a:cubicBezTo>
                    <a:pt x="9094" y="2424"/>
                    <a:pt x="9114" y="2379"/>
                    <a:pt x="9114" y="2332"/>
                  </a:cubicBezTo>
                  <a:lnTo>
                    <a:pt x="9114" y="179"/>
                  </a:lnTo>
                  <a:cubicBezTo>
                    <a:pt x="9115" y="80"/>
                    <a:pt x="9036" y="1"/>
                    <a:pt x="8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9"/>
            <p:cNvSpPr/>
            <p:nvPr/>
          </p:nvSpPr>
          <p:spPr>
            <a:xfrm>
              <a:off x="6595072" y="1424809"/>
              <a:ext cx="134598" cy="118713"/>
            </a:xfrm>
            <a:custGeom>
              <a:avLst/>
              <a:gdLst/>
              <a:ahLst/>
              <a:cxnLst/>
              <a:rect l="l" t="t" r="r" b="b"/>
              <a:pathLst>
                <a:path w="4762" h="4200" extrusionOk="0">
                  <a:moveTo>
                    <a:pt x="3501" y="361"/>
                  </a:moveTo>
                  <a:cubicBezTo>
                    <a:pt x="3755" y="361"/>
                    <a:pt x="3975" y="459"/>
                    <a:pt x="4130" y="613"/>
                  </a:cubicBezTo>
                  <a:cubicBezTo>
                    <a:pt x="4608" y="1092"/>
                    <a:pt x="4348" y="1785"/>
                    <a:pt x="3907" y="2229"/>
                  </a:cubicBezTo>
                  <a:lnTo>
                    <a:pt x="2366" y="3770"/>
                  </a:lnTo>
                  <a:lnTo>
                    <a:pt x="848" y="2252"/>
                  </a:lnTo>
                  <a:cubicBezTo>
                    <a:pt x="217" y="1620"/>
                    <a:pt x="296" y="967"/>
                    <a:pt x="637" y="626"/>
                  </a:cubicBezTo>
                  <a:cubicBezTo>
                    <a:pt x="807" y="456"/>
                    <a:pt x="1034" y="365"/>
                    <a:pt x="1282" y="365"/>
                  </a:cubicBezTo>
                  <a:cubicBezTo>
                    <a:pt x="1300" y="365"/>
                    <a:pt x="1317" y="365"/>
                    <a:pt x="1335" y="366"/>
                  </a:cubicBezTo>
                  <a:cubicBezTo>
                    <a:pt x="1651" y="383"/>
                    <a:pt x="1970" y="547"/>
                    <a:pt x="2261" y="838"/>
                  </a:cubicBezTo>
                  <a:cubicBezTo>
                    <a:pt x="2296" y="873"/>
                    <a:pt x="2342" y="890"/>
                    <a:pt x="2388" y="890"/>
                  </a:cubicBezTo>
                  <a:cubicBezTo>
                    <a:pt x="2434" y="890"/>
                    <a:pt x="2480" y="873"/>
                    <a:pt x="2515" y="838"/>
                  </a:cubicBezTo>
                  <a:cubicBezTo>
                    <a:pt x="2856" y="497"/>
                    <a:pt x="3202" y="361"/>
                    <a:pt x="3501" y="361"/>
                  </a:cubicBezTo>
                  <a:close/>
                  <a:moveTo>
                    <a:pt x="3504" y="0"/>
                  </a:moveTo>
                  <a:cubicBezTo>
                    <a:pt x="3476" y="0"/>
                    <a:pt x="3448" y="1"/>
                    <a:pt x="3420" y="3"/>
                  </a:cubicBezTo>
                  <a:cubicBezTo>
                    <a:pt x="3065" y="24"/>
                    <a:pt x="2713" y="185"/>
                    <a:pt x="2389" y="464"/>
                  </a:cubicBezTo>
                  <a:cubicBezTo>
                    <a:pt x="2068" y="185"/>
                    <a:pt x="1713" y="28"/>
                    <a:pt x="1357" y="9"/>
                  </a:cubicBezTo>
                  <a:cubicBezTo>
                    <a:pt x="1332" y="7"/>
                    <a:pt x="1307" y="7"/>
                    <a:pt x="1283" y="7"/>
                  </a:cubicBezTo>
                  <a:cubicBezTo>
                    <a:pt x="939" y="7"/>
                    <a:pt x="624" y="136"/>
                    <a:pt x="386" y="372"/>
                  </a:cubicBezTo>
                  <a:cubicBezTo>
                    <a:pt x="130" y="628"/>
                    <a:pt x="1" y="973"/>
                    <a:pt x="22" y="1343"/>
                  </a:cubicBezTo>
                  <a:cubicBezTo>
                    <a:pt x="41" y="1748"/>
                    <a:pt x="239" y="2150"/>
                    <a:pt x="593" y="2505"/>
                  </a:cubicBezTo>
                  <a:lnTo>
                    <a:pt x="2237" y="4147"/>
                  </a:lnTo>
                  <a:cubicBezTo>
                    <a:pt x="2280" y="4182"/>
                    <a:pt x="2321" y="4199"/>
                    <a:pt x="2363" y="4199"/>
                  </a:cubicBezTo>
                  <a:cubicBezTo>
                    <a:pt x="2405" y="4199"/>
                    <a:pt x="2447" y="4182"/>
                    <a:pt x="2490" y="4147"/>
                  </a:cubicBezTo>
                  <a:lnTo>
                    <a:pt x="4158" y="2479"/>
                  </a:lnTo>
                  <a:cubicBezTo>
                    <a:pt x="4513" y="2124"/>
                    <a:pt x="4715" y="1725"/>
                    <a:pt x="4739" y="1322"/>
                  </a:cubicBezTo>
                  <a:cubicBezTo>
                    <a:pt x="4761" y="953"/>
                    <a:pt x="4636" y="611"/>
                    <a:pt x="4384" y="358"/>
                  </a:cubicBezTo>
                  <a:cubicBezTo>
                    <a:pt x="4152" y="126"/>
                    <a:pt x="3841" y="0"/>
                    <a:pt x="35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7" name="Google Shape;7757;p79"/>
          <p:cNvGrpSpPr/>
          <p:nvPr/>
        </p:nvGrpSpPr>
        <p:grpSpPr>
          <a:xfrm>
            <a:off x="6480419" y="4361344"/>
            <a:ext cx="302549" cy="227194"/>
            <a:chOff x="5956481" y="4361344"/>
            <a:chExt cx="302549" cy="227194"/>
          </a:xfrm>
        </p:grpSpPr>
        <p:sp>
          <p:nvSpPr>
            <p:cNvPr id="7758" name="Google Shape;7758;p79"/>
            <p:cNvSpPr/>
            <p:nvPr/>
          </p:nvSpPr>
          <p:spPr>
            <a:xfrm>
              <a:off x="5956481" y="4366347"/>
              <a:ext cx="302549" cy="217132"/>
            </a:xfrm>
            <a:custGeom>
              <a:avLst/>
              <a:gdLst/>
              <a:ahLst/>
              <a:cxnLst/>
              <a:rect l="l" t="t" r="r" b="b"/>
              <a:pathLst>
                <a:path w="10704" h="7682" extrusionOk="0">
                  <a:moveTo>
                    <a:pt x="7603" y="0"/>
                  </a:moveTo>
                  <a:cubicBezTo>
                    <a:pt x="6910" y="0"/>
                    <a:pt x="6125" y="311"/>
                    <a:pt x="5376" y="1060"/>
                  </a:cubicBezTo>
                  <a:cubicBezTo>
                    <a:pt x="4636" y="320"/>
                    <a:pt x="3857" y="13"/>
                    <a:pt x="3164" y="13"/>
                  </a:cubicBezTo>
                  <a:cubicBezTo>
                    <a:pt x="1253" y="13"/>
                    <a:pt x="0" y="2353"/>
                    <a:pt x="2043" y="4395"/>
                  </a:cubicBezTo>
                  <a:lnTo>
                    <a:pt x="5329" y="7682"/>
                  </a:lnTo>
                  <a:lnTo>
                    <a:pt x="6607" y="6404"/>
                  </a:lnTo>
                  <a:lnTo>
                    <a:pt x="7739" y="5277"/>
                  </a:lnTo>
                  <a:lnTo>
                    <a:pt x="8663" y="4347"/>
                  </a:lnTo>
                  <a:cubicBezTo>
                    <a:pt x="10704" y="2308"/>
                    <a:pt x="9493" y="0"/>
                    <a:pt x="76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9"/>
            <p:cNvSpPr/>
            <p:nvPr/>
          </p:nvSpPr>
          <p:spPr>
            <a:xfrm>
              <a:off x="6153940" y="4526270"/>
              <a:ext cx="10062" cy="10147"/>
            </a:xfrm>
            <a:custGeom>
              <a:avLst/>
              <a:gdLst/>
              <a:ahLst/>
              <a:cxnLst/>
              <a:rect l="l" t="t" r="r" b="b"/>
              <a:pathLst>
                <a:path w="356" h="359" extrusionOk="0">
                  <a:moveTo>
                    <a:pt x="178" y="1"/>
                  </a:moveTo>
                  <a:cubicBezTo>
                    <a:pt x="80" y="1"/>
                    <a:pt x="0" y="82"/>
                    <a:pt x="0" y="180"/>
                  </a:cubicBezTo>
                  <a:cubicBezTo>
                    <a:pt x="0" y="279"/>
                    <a:pt x="80" y="359"/>
                    <a:pt x="178" y="359"/>
                  </a:cubicBezTo>
                  <a:cubicBezTo>
                    <a:pt x="276" y="359"/>
                    <a:pt x="355" y="279"/>
                    <a:pt x="355" y="180"/>
                  </a:cubicBezTo>
                  <a:cubicBezTo>
                    <a:pt x="355" y="82"/>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9"/>
            <p:cNvSpPr/>
            <p:nvPr/>
          </p:nvSpPr>
          <p:spPr>
            <a:xfrm>
              <a:off x="5978358" y="4361344"/>
              <a:ext cx="263119" cy="227194"/>
            </a:xfrm>
            <a:custGeom>
              <a:avLst/>
              <a:gdLst/>
              <a:ahLst/>
              <a:cxnLst/>
              <a:rect l="l" t="t" r="r" b="b"/>
              <a:pathLst>
                <a:path w="9309" h="8038" extrusionOk="0">
                  <a:moveTo>
                    <a:pt x="6829" y="1"/>
                  </a:moveTo>
                  <a:cubicBezTo>
                    <a:pt x="6078" y="1"/>
                    <a:pt x="5298" y="345"/>
                    <a:pt x="4602" y="991"/>
                  </a:cubicBezTo>
                  <a:cubicBezTo>
                    <a:pt x="4162" y="583"/>
                    <a:pt x="3694" y="297"/>
                    <a:pt x="3205" y="142"/>
                  </a:cubicBezTo>
                  <a:cubicBezTo>
                    <a:pt x="2934" y="56"/>
                    <a:pt x="2659" y="13"/>
                    <a:pt x="2389" y="13"/>
                  </a:cubicBezTo>
                  <a:cubicBezTo>
                    <a:pt x="2174" y="13"/>
                    <a:pt x="1963" y="40"/>
                    <a:pt x="1761" y="94"/>
                  </a:cubicBezTo>
                  <a:cubicBezTo>
                    <a:pt x="1367" y="199"/>
                    <a:pt x="1007" y="407"/>
                    <a:pt x="721" y="693"/>
                  </a:cubicBezTo>
                  <a:cubicBezTo>
                    <a:pt x="435" y="980"/>
                    <a:pt x="228" y="1339"/>
                    <a:pt x="123" y="1733"/>
                  </a:cubicBezTo>
                  <a:cubicBezTo>
                    <a:pt x="1" y="2190"/>
                    <a:pt x="16" y="2691"/>
                    <a:pt x="171" y="3178"/>
                  </a:cubicBezTo>
                  <a:cubicBezTo>
                    <a:pt x="340" y="3713"/>
                    <a:pt x="667" y="4224"/>
                    <a:pt x="1142" y="4700"/>
                  </a:cubicBezTo>
                  <a:lnTo>
                    <a:pt x="4429" y="7987"/>
                  </a:lnTo>
                  <a:cubicBezTo>
                    <a:pt x="4463" y="8018"/>
                    <a:pt x="4507" y="8038"/>
                    <a:pt x="4555" y="8038"/>
                  </a:cubicBezTo>
                  <a:cubicBezTo>
                    <a:pt x="4602" y="8038"/>
                    <a:pt x="4648" y="8021"/>
                    <a:pt x="4680" y="7985"/>
                  </a:cubicBezTo>
                  <a:lnTo>
                    <a:pt x="5958" y="6707"/>
                  </a:lnTo>
                  <a:cubicBezTo>
                    <a:pt x="6028" y="6638"/>
                    <a:pt x="6028" y="6524"/>
                    <a:pt x="5958" y="6455"/>
                  </a:cubicBezTo>
                  <a:cubicBezTo>
                    <a:pt x="5924" y="6421"/>
                    <a:pt x="5879" y="6404"/>
                    <a:pt x="5833" y="6404"/>
                  </a:cubicBezTo>
                  <a:cubicBezTo>
                    <a:pt x="5787" y="6404"/>
                    <a:pt x="5742" y="6421"/>
                    <a:pt x="5707" y="6455"/>
                  </a:cubicBezTo>
                  <a:lnTo>
                    <a:pt x="4555" y="7608"/>
                  </a:lnTo>
                  <a:lnTo>
                    <a:pt x="1395" y="4450"/>
                  </a:lnTo>
                  <a:cubicBezTo>
                    <a:pt x="49" y="3103"/>
                    <a:pt x="235" y="1690"/>
                    <a:pt x="976" y="949"/>
                  </a:cubicBezTo>
                  <a:cubicBezTo>
                    <a:pt x="1349" y="575"/>
                    <a:pt x="1846" y="372"/>
                    <a:pt x="2387" y="372"/>
                  </a:cubicBezTo>
                  <a:cubicBezTo>
                    <a:pt x="2427" y="372"/>
                    <a:pt x="2467" y="373"/>
                    <a:pt x="2508" y="375"/>
                  </a:cubicBezTo>
                  <a:cubicBezTo>
                    <a:pt x="3184" y="411"/>
                    <a:pt x="3865" y="754"/>
                    <a:pt x="4479" y="1368"/>
                  </a:cubicBezTo>
                  <a:cubicBezTo>
                    <a:pt x="4513" y="1402"/>
                    <a:pt x="4558" y="1419"/>
                    <a:pt x="4604" y="1419"/>
                  </a:cubicBezTo>
                  <a:cubicBezTo>
                    <a:pt x="4649" y="1419"/>
                    <a:pt x="4695" y="1402"/>
                    <a:pt x="4730" y="1368"/>
                  </a:cubicBezTo>
                  <a:cubicBezTo>
                    <a:pt x="5388" y="711"/>
                    <a:pt x="6131" y="359"/>
                    <a:pt x="6835" y="359"/>
                  </a:cubicBezTo>
                  <a:cubicBezTo>
                    <a:pt x="7013" y="359"/>
                    <a:pt x="7189" y="382"/>
                    <a:pt x="7361" y="428"/>
                  </a:cubicBezTo>
                  <a:cubicBezTo>
                    <a:pt x="8024" y="605"/>
                    <a:pt x="8526" y="1108"/>
                    <a:pt x="8704" y="1772"/>
                  </a:cubicBezTo>
                  <a:cubicBezTo>
                    <a:pt x="8931" y="2620"/>
                    <a:pt x="8589" y="3578"/>
                    <a:pt x="7765" y="4402"/>
                  </a:cubicBezTo>
                  <a:lnTo>
                    <a:pt x="6840" y="5332"/>
                  </a:lnTo>
                  <a:cubicBezTo>
                    <a:pt x="6769" y="5401"/>
                    <a:pt x="6772" y="5515"/>
                    <a:pt x="6840" y="5584"/>
                  </a:cubicBezTo>
                  <a:cubicBezTo>
                    <a:pt x="6874" y="5620"/>
                    <a:pt x="6919" y="5637"/>
                    <a:pt x="6965" y="5637"/>
                  </a:cubicBezTo>
                  <a:cubicBezTo>
                    <a:pt x="7011" y="5637"/>
                    <a:pt x="7057" y="5619"/>
                    <a:pt x="7093" y="5584"/>
                  </a:cubicBezTo>
                  <a:lnTo>
                    <a:pt x="8017" y="4654"/>
                  </a:lnTo>
                  <a:cubicBezTo>
                    <a:pt x="8933" y="3739"/>
                    <a:pt x="9309" y="2654"/>
                    <a:pt x="9049" y="1680"/>
                  </a:cubicBezTo>
                  <a:cubicBezTo>
                    <a:pt x="8837" y="889"/>
                    <a:pt x="8238" y="293"/>
                    <a:pt x="7452" y="83"/>
                  </a:cubicBezTo>
                  <a:cubicBezTo>
                    <a:pt x="7248" y="28"/>
                    <a:pt x="7040" y="1"/>
                    <a:pt x="6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1" name="Google Shape;7761;p79"/>
          <p:cNvGrpSpPr/>
          <p:nvPr/>
        </p:nvGrpSpPr>
        <p:grpSpPr>
          <a:xfrm>
            <a:off x="6502381" y="3635753"/>
            <a:ext cx="262243" cy="205091"/>
            <a:chOff x="5978443" y="3635753"/>
            <a:chExt cx="262243" cy="205091"/>
          </a:xfrm>
        </p:grpSpPr>
        <p:sp>
          <p:nvSpPr>
            <p:cNvPr id="7762" name="Google Shape;7762;p79"/>
            <p:cNvSpPr/>
            <p:nvPr/>
          </p:nvSpPr>
          <p:spPr>
            <a:xfrm>
              <a:off x="5998963" y="3700311"/>
              <a:ext cx="75778" cy="114841"/>
            </a:xfrm>
            <a:custGeom>
              <a:avLst/>
              <a:gdLst/>
              <a:ahLst/>
              <a:cxnLst/>
              <a:rect l="l" t="t" r="r" b="b"/>
              <a:pathLst>
                <a:path w="2681" h="4063" extrusionOk="0">
                  <a:moveTo>
                    <a:pt x="0" y="1"/>
                  </a:moveTo>
                  <a:lnTo>
                    <a:pt x="2681" y="1"/>
                  </a:lnTo>
                  <a:lnTo>
                    <a:pt x="2681" y="4063"/>
                  </a:lnTo>
                  <a:lnTo>
                    <a:pt x="0" y="406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9"/>
            <p:cNvSpPr/>
            <p:nvPr/>
          </p:nvSpPr>
          <p:spPr>
            <a:xfrm>
              <a:off x="6074713" y="3700311"/>
              <a:ext cx="91635" cy="96949"/>
            </a:xfrm>
            <a:custGeom>
              <a:avLst/>
              <a:gdLst/>
              <a:ahLst/>
              <a:cxnLst/>
              <a:rect l="l" t="t" r="r" b="b"/>
              <a:pathLst>
                <a:path w="3242" h="3430" extrusionOk="0">
                  <a:moveTo>
                    <a:pt x="3242" y="3430"/>
                  </a:moveTo>
                  <a:lnTo>
                    <a:pt x="1" y="3430"/>
                  </a:lnTo>
                  <a:lnTo>
                    <a:pt x="1" y="1"/>
                  </a:lnTo>
                  <a:lnTo>
                    <a:pt x="324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9"/>
            <p:cNvSpPr/>
            <p:nvPr/>
          </p:nvSpPr>
          <p:spPr>
            <a:xfrm>
              <a:off x="6020529" y="3739062"/>
              <a:ext cx="32533" cy="37338"/>
            </a:xfrm>
            <a:custGeom>
              <a:avLst/>
              <a:gdLst/>
              <a:ahLst/>
              <a:cxnLst/>
              <a:rect l="l" t="t" r="r" b="b"/>
              <a:pathLst>
                <a:path w="1151" h="1321" extrusionOk="0">
                  <a:moveTo>
                    <a:pt x="1" y="0"/>
                  </a:moveTo>
                  <a:lnTo>
                    <a:pt x="1151" y="0"/>
                  </a:lnTo>
                  <a:lnTo>
                    <a:pt x="1151" y="1320"/>
                  </a:lnTo>
                  <a:lnTo>
                    <a:pt x="1" y="132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9"/>
            <p:cNvSpPr/>
            <p:nvPr/>
          </p:nvSpPr>
          <p:spPr>
            <a:xfrm>
              <a:off x="6095375" y="3756219"/>
              <a:ext cx="32533" cy="37366"/>
            </a:xfrm>
            <a:custGeom>
              <a:avLst/>
              <a:gdLst/>
              <a:ahLst/>
              <a:cxnLst/>
              <a:rect l="l" t="t" r="r" b="b"/>
              <a:pathLst>
                <a:path w="1151" h="1322" extrusionOk="0">
                  <a:moveTo>
                    <a:pt x="1" y="1321"/>
                  </a:moveTo>
                  <a:lnTo>
                    <a:pt x="1" y="576"/>
                  </a:lnTo>
                  <a:cubicBezTo>
                    <a:pt x="1" y="259"/>
                    <a:pt x="259" y="1"/>
                    <a:pt x="576" y="1"/>
                  </a:cubicBezTo>
                  <a:cubicBezTo>
                    <a:pt x="894" y="1"/>
                    <a:pt x="1151" y="259"/>
                    <a:pt x="1151" y="576"/>
                  </a:cubicBezTo>
                  <a:lnTo>
                    <a:pt x="1151" y="13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9"/>
            <p:cNvSpPr/>
            <p:nvPr/>
          </p:nvSpPr>
          <p:spPr>
            <a:xfrm>
              <a:off x="5984576" y="3640813"/>
              <a:ext cx="196187" cy="59470"/>
            </a:xfrm>
            <a:custGeom>
              <a:avLst/>
              <a:gdLst/>
              <a:ahLst/>
              <a:cxnLst/>
              <a:rect l="l" t="t" r="r" b="b"/>
              <a:pathLst>
                <a:path w="6941" h="2104" extrusionOk="0">
                  <a:moveTo>
                    <a:pt x="6225" y="617"/>
                  </a:moveTo>
                  <a:lnTo>
                    <a:pt x="2369" y="617"/>
                  </a:lnTo>
                  <a:lnTo>
                    <a:pt x="2369" y="617"/>
                  </a:lnTo>
                  <a:lnTo>
                    <a:pt x="2369" y="0"/>
                  </a:lnTo>
                  <a:lnTo>
                    <a:pt x="1653" y="0"/>
                  </a:lnTo>
                  <a:lnTo>
                    <a:pt x="1653" y="617"/>
                  </a:lnTo>
                  <a:lnTo>
                    <a:pt x="1653" y="617"/>
                  </a:lnTo>
                  <a:lnTo>
                    <a:pt x="715" y="617"/>
                  </a:lnTo>
                  <a:lnTo>
                    <a:pt x="1" y="2103"/>
                  </a:lnTo>
                  <a:lnTo>
                    <a:pt x="6941" y="2103"/>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9"/>
            <p:cNvSpPr/>
            <p:nvPr/>
          </p:nvSpPr>
          <p:spPr>
            <a:xfrm>
              <a:off x="6094866" y="3716167"/>
              <a:ext cx="36744" cy="20492"/>
            </a:xfrm>
            <a:custGeom>
              <a:avLst/>
              <a:gdLst/>
              <a:ahLst/>
              <a:cxnLst/>
              <a:rect l="l" t="t" r="r" b="b"/>
              <a:pathLst>
                <a:path w="1300" h="725" extrusionOk="0">
                  <a:moveTo>
                    <a:pt x="0" y="725"/>
                  </a:moveTo>
                  <a:cubicBezTo>
                    <a:pt x="0" y="324"/>
                    <a:pt x="291" y="1"/>
                    <a:pt x="649" y="1"/>
                  </a:cubicBezTo>
                  <a:cubicBezTo>
                    <a:pt x="1008" y="1"/>
                    <a:pt x="1299" y="324"/>
                    <a:pt x="1299" y="7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9"/>
            <p:cNvSpPr/>
            <p:nvPr/>
          </p:nvSpPr>
          <p:spPr>
            <a:xfrm>
              <a:off x="6138733" y="3762663"/>
              <a:ext cx="101952" cy="73178"/>
            </a:xfrm>
            <a:custGeom>
              <a:avLst/>
              <a:gdLst/>
              <a:ahLst/>
              <a:cxnLst/>
              <a:rect l="l" t="t" r="r" b="b"/>
              <a:pathLst>
                <a:path w="3607" h="2589" extrusionOk="0">
                  <a:moveTo>
                    <a:pt x="2563" y="0"/>
                  </a:moveTo>
                  <a:cubicBezTo>
                    <a:pt x="2330" y="0"/>
                    <a:pt x="2065" y="105"/>
                    <a:pt x="1813" y="358"/>
                  </a:cubicBezTo>
                  <a:cubicBezTo>
                    <a:pt x="1564" y="108"/>
                    <a:pt x="1301" y="5"/>
                    <a:pt x="1068" y="5"/>
                  </a:cubicBezTo>
                  <a:cubicBezTo>
                    <a:pt x="424" y="5"/>
                    <a:pt x="1" y="793"/>
                    <a:pt x="689" y="1481"/>
                  </a:cubicBezTo>
                  <a:lnTo>
                    <a:pt x="1796" y="2588"/>
                  </a:lnTo>
                  <a:lnTo>
                    <a:pt x="2919" y="1465"/>
                  </a:lnTo>
                  <a:cubicBezTo>
                    <a:pt x="3607" y="777"/>
                    <a:pt x="3199" y="0"/>
                    <a:pt x="25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9"/>
            <p:cNvSpPr/>
            <p:nvPr/>
          </p:nvSpPr>
          <p:spPr>
            <a:xfrm>
              <a:off x="6015498" y="3734031"/>
              <a:ext cx="42680" cy="47457"/>
            </a:xfrm>
            <a:custGeom>
              <a:avLst/>
              <a:gdLst/>
              <a:ahLst/>
              <a:cxnLst/>
              <a:rect l="l" t="t" r="r" b="b"/>
              <a:pathLst>
                <a:path w="1510" h="1679" extrusionOk="0">
                  <a:moveTo>
                    <a:pt x="1151" y="357"/>
                  </a:moveTo>
                  <a:lnTo>
                    <a:pt x="1151" y="1321"/>
                  </a:lnTo>
                  <a:lnTo>
                    <a:pt x="358" y="1321"/>
                  </a:lnTo>
                  <a:lnTo>
                    <a:pt x="358" y="357"/>
                  </a:lnTo>
                  <a:close/>
                  <a:moveTo>
                    <a:pt x="179" y="1"/>
                  </a:moveTo>
                  <a:cubicBezTo>
                    <a:pt x="80" y="1"/>
                    <a:pt x="0" y="80"/>
                    <a:pt x="0" y="179"/>
                  </a:cubicBezTo>
                  <a:lnTo>
                    <a:pt x="0" y="1500"/>
                  </a:lnTo>
                  <a:cubicBezTo>
                    <a:pt x="0" y="1599"/>
                    <a:pt x="80" y="1679"/>
                    <a:pt x="179" y="1679"/>
                  </a:cubicBezTo>
                  <a:lnTo>
                    <a:pt x="1329" y="1679"/>
                  </a:lnTo>
                  <a:cubicBezTo>
                    <a:pt x="1428" y="1679"/>
                    <a:pt x="1509" y="1599"/>
                    <a:pt x="1509" y="1500"/>
                  </a:cubicBezTo>
                  <a:lnTo>
                    <a:pt x="1509" y="179"/>
                  </a:lnTo>
                  <a:cubicBezTo>
                    <a:pt x="1509" y="80"/>
                    <a:pt x="1428" y="1"/>
                    <a:pt x="1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9"/>
            <p:cNvSpPr/>
            <p:nvPr/>
          </p:nvSpPr>
          <p:spPr>
            <a:xfrm>
              <a:off x="6099925" y="3673318"/>
              <a:ext cx="49549" cy="10175"/>
            </a:xfrm>
            <a:custGeom>
              <a:avLst/>
              <a:gdLst/>
              <a:ahLst/>
              <a:cxnLst/>
              <a:rect l="l" t="t" r="r" b="b"/>
              <a:pathLst>
                <a:path w="1753" h="360" extrusionOk="0">
                  <a:moveTo>
                    <a:pt x="179" y="0"/>
                  </a:moveTo>
                  <a:cubicBezTo>
                    <a:pt x="80" y="0"/>
                    <a:pt x="0" y="80"/>
                    <a:pt x="0" y="179"/>
                  </a:cubicBezTo>
                  <a:cubicBezTo>
                    <a:pt x="0" y="279"/>
                    <a:pt x="80" y="360"/>
                    <a:pt x="179" y="360"/>
                  </a:cubicBezTo>
                  <a:lnTo>
                    <a:pt x="1572" y="360"/>
                  </a:lnTo>
                  <a:cubicBezTo>
                    <a:pt x="1671" y="360"/>
                    <a:pt x="1752" y="279"/>
                    <a:pt x="1752" y="179"/>
                  </a:cubicBezTo>
                  <a:cubicBezTo>
                    <a:pt x="1752" y="80"/>
                    <a:pt x="1671" y="0"/>
                    <a:pt x="1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9"/>
            <p:cNvSpPr/>
            <p:nvPr/>
          </p:nvSpPr>
          <p:spPr>
            <a:xfrm>
              <a:off x="6077257" y="3673431"/>
              <a:ext cx="10034" cy="10062"/>
            </a:xfrm>
            <a:custGeom>
              <a:avLst/>
              <a:gdLst/>
              <a:ahLst/>
              <a:cxnLst/>
              <a:rect l="l" t="t" r="r" b="b"/>
              <a:pathLst>
                <a:path w="355" h="356" extrusionOk="0">
                  <a:moveTo>
                    <a:pt x="178" y="1"/>
                  </a:moveTo>
                  <a:cubicBezTo>
                    <a:pt x="80" y="1"/>
                    <a:pt x="0" y="79"/>
                    <a:pt x="0" y="178"/>
                  </a:cubicBezTo>
                  <a:cubicBezTo>
                    <a:pt x="0" y="276"/>
                    <a:pt x="80" y="356"/>
                    <a:pt x="178" y="356"/>
                  </a:cubicBezTo>
                  <a:cubicBezTo>
                    <a:pt x="275" y="356"/>
                    <a:pt x="355" y="276"/>
                    <a:pt x="355" y="178"/>
                  </a:cubicBezTo>
                  <a:cubicBezTo>
                    <a:pt x="355" y="79"/>
                    <a:pt x="275"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9"/>
            <p:cNvSpPr/>
            <p:nvPr/>
          </p:nvSpPr>
          <p:spPr>
            <a:xfrm>
              <a:off x="6089778" y="3711164"/>
              <a:ext cx="46892" cy="30611"/>
            </a:xfrm>
            <a:custGeom>
              <a:avLst/>
              <a:gdLst/>
              <a:ahLst/>
              <a:cxnLst/>
              <a:rect l="l" t="t" r="r" b="b"/>
              <a:pathLst>
                <a:path w="1659" h="1083" extrusionOk="0">
                  <a:moveTo>
                    <a:pt x="829" y="357"/>
                  </a:moveTo>
                  <a:cubicBezTo>
                    <a:pt x="1035" y="357"/>
                    <a:pt x="1211" y="511"/>
                    <a:pt x="1275" y="724"/>
                  </a:cubicBezTo>
                  <a:lnTo>
                    <a:pt x="383" y="724"/>
                  </a:lnTo>
                  <a:cubicBezTo>
                    <a:pt x="447" y="511"/>
                    <a:pt x="623" y="357"/>
                    <a:pt x="829" y="357"/>
                  </a:cubicBezTo>
                  <a:close/>
                  <a:moveTo>
                    <a:pt x="829" y="0"/>
                  </a:moveTo>
                  <a:cubicBezTo>
                    <a:pt x="373" y="0"/>
                    <a:pt x="0" y="405"/>
                    <a:pt x="0" y="903"/>
                  </a:cubicBezTo>
                  <a:cubicBezTo>
                    <a:pt x="0" y="1003"/>
                    <a:pt x="81" y="1082"/>
                    <a:pt x="180" y="1082"/>
                  </a:cubicBezTo>
                  <a:lnTo>
                    <a:pt x="1479" y="1082"/>
                  </a:lnTo>
                  <a:cubicBezTo>
                    <a:pt x="1579" y="1082"/>
                    <a:pt x="1658" y="1003"/>
                    <a:pt x="1658" y="903"/>
                  </a:cubicBezTo>
                  <a:cubicBezTo>
                    <a:pt x="1657" y="405"/>
                    <a:pt x="1285" y="0"/>
                    <a:pt x="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9"/>
            <p:cNvSpPr/>
            <p:nvPr/>
          </p:nvSpPr>
          <p:spPr>
            <a:xfrm>
              <a:off x="5978443" y="3635753"/>
              <a:ext cx="258342" cy="205091"/>
            </a:xfrm>
            <a:custGeom>
              <a:avLst/>
              <a:gdLst/>
              <a:ahLst/>
              <a:cxnLst/>
              <a:rect l="l" t="t" r="r" b="b"/>
              <a:pathLst>
                <a:path w="9140" h="7256" extrusionOk="0">
                  <a:moveTo>
                    <a:pt x="2406" y="357"/>
                  </a:moveTo>
                  <a:lnTo>
                    <a:pt x="2406" y="1359"/>
                  </a:lnTo>
                  <a:cubicBezTo>
                    <a:pt x="2406" y="1459"/>
                    <a:pt x="2487" y="1540"/>
                    <a:pt x="2586" y="1540"/>
                  </a:cubicBezTo>
                  <a:cubicBezTo>
                    <a:pt x="2685" y="1540"/>
                    <a:pt x="2765" y="1459"/>
                    <a:pt x="2765" y="1359"/>
                  </a:cubicBezTo>
                  <a:lnTo>
                    <a:pt x="2765" y="973"/>
                  </a:lnTo>
                  <a:lnTo>
                    <a:pt x="6330" y="973"/>
                  </a:lnTo>
                  <a:lnTo>
                    <a:pt x="6874" y="2103"/>
                  </a:lnTo>
                  <a:lnTo>
                    <a:pt x="503" y="2103"/>
                  </a:lnTo>
                  <a:lnTo>
                    <a:pt x="1043" y="974"/>
                  </a:lnTo>
                  <a:lnTo>
                    <a:pt x="1692" y="974"/>
                  </a:lnTo>
                  <a:lnTo>
                    <a:pt x="1692" y="1362"/>
                  </a:lnTo>
                  <a:cubicBezTo>
                    <a:pt x="1692" y="1461"/>
                    <a:pt x="1771" y="1541"/>
                    <a:pt x="1870" y="1541"/>
                  </a:cubicBezTo>
                  <a:cubicBezTo>
                    <a:pt x="1970" y="1541"/>
                    <a:pt x="2049" y="1461"/>
                    <a:pt x="2049" y="1362"/>
                  </a:cubicBezTo>
                  <a:lnTo>
                    <a:pt x="2049" y="357"/>
                  </a:lnTo>
                  <a:close/>
                  <a:moveTo>
                    <a:pt x="4713" y="4443"/>
                  </a:moveTo>
                  <a:cubicBezTo>
                    <a:pt x="4931" y="4443"/>
                    <a:pt x="5109" y="4620"/>
                    <a:pt x="5109" y="4838"/>
                  </a:cubicBezTo>
                  <a:lnTo>
                    <a:pt x="5109" y="5533"/>
                  </a:lnTo>
                  <a:lnTo>
                    <a:pt x="4318" y="5533"/>
                  </a:lnTo>
                  <a:lnTo>
                    <a:pt x="4318" y="4838"/>
                  </a:lnTo>
                  <a:cubicBezTo>
                    <a:pt x="4318" y="4620"/>
                    <a:pt x="4496" y="4443"/>
                    <a:pt x="4713" y="4443"/>
                  </a:cubicBezTo>
                  <a:close/>
                  <a:moveTo>
                    <a:pt x="6469" y="2462"/>
                  </a:moveTo>
                  <a:lnTo>
                    <a:pt x="6469" y="4355"/>
                  </a:lnTo>
                  <a:cubicBezTo>
                    <a:pt x="6327" y="4398"/>
                    <a:pt x="6199" y="4474"/>
                    <a:pt x="6093" y="4581"/>
                  </a:cubicBezTo>
                  <a:cubicBezTo>
                    <a:pt x="5910" y="4764"/>
                    <a:pt x="5816" y="5012"/>
                    <a:pt x="5830" y="5278"/>
                  </a:cubicBezTo>
                  <a:cubicBezTo>
                    <a:pt x="5834" y="5363"/>
                    <a:pt x="5851" y="5448"/>
                    <a:pt x="5876" y="5533"/>
                  </a:cubicBezTo>
                  <a:lnTo>
                    <a:pt x="5468" y="5533"/>
                  </a:lnTo>
                  <a:lnTo>
                    <a:pt x="5468" y="4838"/>
                  </a:lnTo>
                  <a:cubicBezTo>
                    <a:pt x="5468" y="4423"/>
                    <a:pt x="5129" y="4084"/>
                    <a:pt x="4713" y="4084"/>
                  </a:cubicBezTo>
                  <a:cubicBezTo>
                    <a:pt x="4298" y="4084"/>
                    <a:pt x="3959" y="4423"/>
                    <a:pt x="3959" y="4838"/>
                  </a:cubicBezTo>
                  <a:lnTo>
                    <a:pt x="3959" y="5533"/>
                  </a:lnTo>
                  <a:lnTo>
                    <a:pt x="3584" y="5533"/>
                  </a:lnTo>
                  <a:lnTo>
                    <a:pt x="3584" y="2462"/>
                  </a:lnTo>
                  <a:close/>
                  <a:moveTo>
                    <a:pt x="3228" y="2462"/>
                  </a:moveTo>
                  <a:lnTo>
                    <a:pt x="3228" y="5711"/>
                  </a:lnTo>
                  <a:lnTo>
                    <a:pt x="3228" y="6168"/>
                  </a:lnTo>
                  <a:lnTo>
                    <a:pt x="904" y="6168"/>
                  </a:lnTo>
                  <a:lnTo>
                    <a:pt x="904" y="2462"/>
                  </a:lnTo>
                  <a:close/>
                  <a:moveTo>
                    <a:pt x="8229" y="4669"/>
                  </a:moveTo>
                  <a:cubicBezTo>
                    <a:pt x="8385" y="4669"/>
                    <a:pt x="8518" y="4729"/>
                    <a:pt x="8610" y="4822"/>
                  </a:cubicBezTo>
                  <a:cubicBezTo>
                    <a:pt x="8722" y="4933"/>
                    <a:pt x="8778" y="5082"/>
                    <a:pt x="8766" y="5242"/>
                  </a:cubicBezTo>
                  <a:cubicBezTo>
                    <a:pt x="8755" y="5440"/>
                    <a:pt x="8650" y="5643"/>
                    <a:pt x="8464" y="5829"/>
                  </a:cubicBezTo>
                  <a:lnTo>
                    <a:pt x="7466" y="6825"/>
                  </a:lnTo>
                  <a:lnTo>
                    <a:pt x="6485" y="5844"/>
                  </a:lnTo>
                  <a:cubicBezTo>
                    <a:pt x="6208" y="5567"/>
                    <a:pt x="6045" y="5132"/>
                    <a:pt x="6343" y="4833"/>
                  </a:cubicBezTo>
                  <a:cubicBezTo>
                    <a:pt x="6445" y="4730"/>
                    <a:pt x="6584" y="4673"/>
                    <a:pt x="6735" y="4673"/>
                  </a:cubicBezTo>
                  <a:cubicBezTo>
                    <a:pt x="6984" y="4673"/>
                    <a:pt x="7168" y="4788"/>
                    <a:pt x="7354" y="4973"/>
                  </a:cubicBezTo>
                  <a:cubicBezTo>
                    <a:pt x="7388" y="5007"/>
                    <a:pt x="7434" y="5025"/>
                    <a:pt x="7480" y="5025"/>
                  </a:cubicBezTo>
                  <a:cubicBezTo>
                    <a:pt x="7526" y="5025"/>
                    <a:pt x="7572" y="5007"/>
                    <a:pt x="7606" y="4973"/>
                  </a:cubicBezTo>
                  <a:cubicBezTo>
                    <a:pt x="7823" y="4755"/>
                    <a:pt x="8042" y="4669"/>
                    <a:pt x="8229" y="4669"/>
                  </a:cubicBezTo>
                  <a:close/>
                  <a:moveTo>
                    <a:pt x="1872" y="1"/>
                  </a:moveTo>
                  <a:cubicBezTo>
                    <a:pt x="1772" y="1"/>
                    <a:pt x="1693" y="80"/>
                    <a:pt x="1693" y="179"/>
                  </a:cubicBezTo>
                  <a:lnTo>
                    <a:pt x="1693" y="618"/>
                  </a:lnTo>
                  <a:lnTo>
                    <a:pt x="933" y="618"/>
                  </a:lnTo>
                  <a:cubicBezTo>
                    <a:pt x="864" y="618"/>
                    <a:pt x="801" y="656"/>
                    <a:pt x="772" y="719"/>
                  </a:cubicBezTo>
                  <a:lnTo>
                    <a:pt x="59" y="2207"/>
                  </a:lnTo>
                  <a:cubicBezTo>
                    <a:pt x="1" y="2323"/>
                    <a:pt x="90" y="2462"/>
                    <a:pt x="219" y="2462"/>
                  </a:cubicBezTo>
                  <a:lnTo>
                    <a:pt x="550" y="2462"/>
                  </a:lnTo>
                  <a:lnTo>
                    <a:pt x="550" y="6347"/>
                  </a:lnTo>
                  <a:cubicBezTo>
                    <a:pt x="550" y="6446"/>
                    <a:pt x="630" y="6526"/>
                    <a:pt x="729" y="6526"/>
                  </a:cubicBezTo>
                  <a:lnTo>
                    <a:pt x="3411" y="6526"/>
                  </a:lnTo>
                  <a:cubicBezTo>
                    <a:pt x="3510" y="6526"/>
                    <a:pt x="3590" y="6446"/>
                    <a:pt x="3590" y="6347"/>
                  </a:cubicBezTo>
                  <a:lnTo>
                    <a:pt x="3590" y="5890"/>
                  </a:lnTo>
                  <a:lnTo>
                    <a:pt x="6062" y="5890"/>
                  </a:lnTo>
                  <a:cubicBezTo>
                    <a:pt x="6114" y="5961"/>
                    <a:pt x="6171" y="6030"/>
                    <a:pt x="6238" y="6097"/>
                  </a:cubicBezTo>
                  <a:lnTo>
                    <a:pt x="7345" y="7203"/>
                  </a:lnTo>
                  <a:cubicBezTo>
                    <a:pt x="7380" y="7238"/>
                    <a:pt x="7426" y="7255"/>
                    <a:pt x="7472" y="7255"/>
                  </a:cubicBezTo>
                  <a:cubicBezTo>
                    <a:pt x="7518" y="7255"/>
                    <a:pt x="7564" y="7238"/>
                    <a:pt x="7598" y="7203"/>
                  </a:cubicBezTo>
                  <a:lnTo>
                    <a:pt x="8721" y="6080"/>
                  </a:lnTo>
                  <a:cubicBezTo>
                    <a:pt x="8969" y="5832"/>
                    <a:pt x="9111" y="5550"/>
                    <a:pt x="9128" y="5264"/>
                  </a:cubicBezTo>
                  <a:cubicBezTo>
                    <a:pt x="9140" y="5000"/>
                    <a:pt x="9049" y="4753"/>
                    <a:pt x="8868" y="4571"/>
                  </a:cubicBezTo>
                  <a:cubicBezTo>
                    <a:pt x="8702" y="4404"/>
                    <a:pt x="8481" y="4313"/>
                    <a:pt x="8241" y="4313"/>
                  </a:cubicBezTo>
                  <a:cubicBezTo>
                    <a:pt x="8219" y="4313"/>
                    <a:pt x="8197" y="4314"/>
                    <a:pt x="8174" y="4315"/>
                  </a:cubicBezTo>
                  <a:cubicBezTo>
                    <a:pt x="7936" y="4329"/>
                    <a:pt x="7700" y="4430"/>
                    <a:pt x="7484" y="4608"/>
                  </a:cubicBezTo>
                  <a:cubicBezTo>
                    <a:pt x="7278" y="4439"/>
                    <a:pt x="7054" y="4341"/>
                    <a:pt x="6827" y="4322"/>
                  </a:cubicBezTo>
                  <a:lnTo>
                    <a:pt x="6827" y="2464"/>
                  </a:lnTo>
                  <a:lnTo>
                    <a:pt x="7158" y="2464"/>
                  </a:lnTo>
                  <a:cubicBezTo>
                    <a:pt x="7287" y="2464"/>
                    <a:pt x="7373" y="2325"/>
                    <a:pt x="7318" y="2208"/>
                  </a:cubicBezTo>
                  <a:lnTo>
                    <a:pt x="6605" y="720"/>
                  </a:lnTo>
                  <a:cubicBezTo>
                    <a:pt x="6576" y="659"/>
                    <a:pt x="6513" y="620"/>
                    <a:pt x="6444" y="620"/>
                  </a:cubicBezTo>
                  <a:lnTo>
                    <a:pt x="2766" y="620"/>
                  </a:lnTo>
                  <a:lnTo>
                    <a:pt x="2766" y="179"/>
                  </a:lnTo>
                  <a:cubicBezTo>
                    <a:pt x="2766" y="80"/>
                    <a:pt x="2687" y="1"/>
                    <a:pt x="25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79"/>
          <p:cNvGrpSpPr/>
          <p:nvPr/>
        </p:nvGrpSpPr>
        <p:grpSpPr>
          <a:xfrm>
            <a:off x="6503455" y="2873164"/>
            <a:ext cx="256872" cy="256872"/>
            <a:chOff x="5979517" y="2873164"/>
            <a:chExt cx="256872" cy="256872"/>
          </a:xfrm>
        </p:grpSpPr>
        <p:sp>
          <p:nvSpPr>
            <p:cNvPr id="7775" name="Google Shape;7775;p79"/>
            <p:cNvSpPr/>
            <p:nvPr/>
          </p:nvSpPr>
          <p:spPr>
            <a:xfrm>
              <a:off x="5984661" y="2878393"/>
              <a:ext cx="246556" cy="246527"/>
            </a:xfrm>
            <a:custGeom>
              <a:avLst/>
              <a:gdLst/>
              <a:ahLst/>
              <a:cxnLst/>
              <a:rect l="l" t="t" r="r" b="b"/>
              <a:pathLst>
                <a:path w="8723" h="8722" extrusionOk="0">
                  <a:moveTo>
                    <a:pt x="4362" y="0"/>
                  </a:moveTo>
                  <a:cubicBezTo>
                    <a:pt x="1953" y="0"/>
                    <a:pt x="1" y="1952"/>
                    <a:pt x="1" y="4362"/>
                  </a:cubicBezTo>
                  <a:cubicBezTo>
                    <a:pt x="1" y="6770"/>
                    <a:pt x="1953" y="8722"/>
                    <a:pt x="4362" y="8722"/>
                  </a:cubicBezTo>
                  <a:cubicBezTo>
                    <a:pt x="6770" y="8722"/>
                    <a:pt x="8722" y="6770"/>
                    <a:pt x="8722" y="4362"/>
                  </a:cubicBezTo>
                  <a:cubicBezTo>
                    <a:pt x="8722" y="3507"/>
                    <a:pt x="8474" y="2786"/>
                    <a:pt x="8088" y="2090"/>
                  </a:cubicBezTo>
                  <a:cubicBezTo>
                    <a:pt x="7711" y="1416"/>
                    <a:pt x="7016" y="902"/>
                    <a:pt x="7016" y="902"/>
                  </a:cubicBezTo>
                  <a:cubicBezTo>
                    <a:pt x="6283" y="348"/>
                    <a:pt x="5349" y="0"/>
                    <a:pt x="43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9"/>
            <p:cNvSpPr/>
            <p:nvPr/>
          </p:nvSpPr>
          <p:spPr>
            <a:xfrm>
              <a:off x="6013322" y="2907025"/>
              <a:ext cx="189234" cy="189262"/>
            </a:xfrm>
            <a:custGeom>
              <a:avLst/>
              <a:gdLst/>
              <a:ahLst/>
              <a:cxnLst/>
              <a:rect l="l" t="t" r="r" b="b"/>
              <a:pathLst>
                <a:path w="6695" h="6696" extrusionOk="0">
                  <a:moveTo>
                    <a:pt x="3348" y="1"/>
                  </a:moveTo>
                  <a:cubicBezTo>
                    <a:pt x="1500" y="1"/>
                    <a:pt x="0" y="1499"/>
                    <a:pt x="0" y="3347"/>
                  </a:cubicBezTo>
                  <a:cubicBezTo>
                    <a:pt x="0" y="5197"/>
                    <a:pt x="1500" y="6695"/>
                    <a:pt x="3348" y="6695"/>
                  </a:cubicBezTo>
                  <a:cubicBezTo>
                    <a:pt x="5197" y="6695"/>
                    <a:pt x="6695" y="5197"/>
                    <a:pt x="6695" y="3347"/>
                  </a:cubicBezTo>
                  <a:cubicBezTo>
                    <a:pt x="6695" y="1499"/>
                    <a:pt x="5197" y="1"/>
                    <a:pt x="3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9"/>
            <p:cNvSpPr/>
            <p:nvPr/>
          </p:nvSpPr>
          <p:spPr>
            <a:xfrm>
              <a:off x="6035877" y="2984810"/>
              <a:ext cx="26230" cy="37819"/>
            </a:xfrm>
            <a:custGeom>
              <a:avLst/>
              <a:gdLst/>
              <a:ahLst/>
              <a:cxnLst/>
              <a:rect l="l" t="t" r="r" b="b"/>
              <a:pathLst>
                <a:path w="928" h="1338" extrusionOk="0">
                  <a:moveTo>
                    <a:pt x="405" y="0"/>
                  </a:moveTo>
                  <a:cubicBezTo>
                    <a:pt x="181" y="0"/>
                    <a:pt x="0" y="181"/>
                    <a:pt x="0" y="405"/>
                  </a:cubicBezTo>
                  <a:cubicBezTo>
                    <a:pt x="0" y="541"/>
                    <a:pt x="67" y="662"/>
                    <a:pt x="171" y="734"/>
                  </a:cubicBezTo>
                  <a:cubicBezTo>
                    <a:pt x="137" y="793"/>
                    <a:pt x="117" y="861"/>
                    <a:pt x="117" y="933"/>
                  </a:cubicBezTo>
                  <a:cubicBezTo>
                    <a:pt x="117" y="1157"/>
                    <a:pt x="298" y="1338"/>
                    <a:pt x="521" y="1338"/>
                  </a:cubicBezTo>
                  <a:cubicBezTo>
                    <a:pt x="746" y="1338"/>
                    <a:pt x="926" y="1157"/>
                    <a:pt x="926" y="933"/>
                  </a:cubicBezTo>
                  <a:cubicBezTo>
                    <a:pt x="927" y="798"/>
                    <a:pt x="861" y="678"/>
                    <a:pt x="756" y="604"/>
                  </a:cubicBezTo>
                  <a:cubicBezTo>
                    <a:pt x="790" y="544"/>
                    <a:pt x="810" y="477"/>
                    <a:pt x="810" y="405"/>
                  </a:cubicBezTo>
                  <a:cubicBezTo>
                    <a:pt x="810" y="181"/>
                    <a:pt x="628"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9"/>
            <p:cNvSpPr/>
            <p:nvPr/>
          </p:nvSpPr>
          <p:spPr>
            <a:xfrm>
              <a:off x="6090118" y="2925737"/>
              <a:ext cx="28406" cy="28435"/>
            </a:xfrm>
            <a:custGeom>
              <a:avLst/>
              <a:gdLst/>
              <a:ahLst/>
              <a:cxnLst/>
              <a:rect l="l" t="t" r="r" b="b"/>
              <a:pathLst>
                <a:path w="1005" h="1006" extrusionOk="0">
                  <a:moveTo>
                    <a:pt x="503" y="0"/>
                  </a:moveTo>
                  <a:cubicBezTo>
                    <a:pt x="225" y="0"/>
                    <a:pt x="1" y="226"/>
                    <a:pt x="1" y="503"/>
                  </a:cubicBezTo>
                  <a:cubicBezTo>
                    <a:pt x="1" y="780"/>
                    <a:pt x="225" y="1006"/>
                    <a:pt x="503" y="1006"/>
                  </a:cubicBezTo>
                  <a:cubicBezTo>
                    <a:pt x="780" y="1006"/>
                    <a:pt x="1005" y="780"/>
                    <a:pt x="1005" y="503"/>
                  </a:cubicBezTo>
                  <a:cubicBezTo>
                    <a:pt x="1005" y="226"/>
                    <a:pt x="780"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9"/>
            <p:cNvSpPr/>
            <p:nvPr/>
          </p:nvSpPr>
          <p:spPr>
            <a:xfrm>
              <a:off x="6095544" y="2982040"/>
              <a:ext cx="44970" cy="37197"/>
            </a:xfrm>
            <a:custGeom>
              <a:avLst/>
              <a:gdLst/>
              <a:ahLst/>
              <a:cxnLst/>
              <a:rect l="l" t="t" r="r" b="b"/>
              <a:pathLst>
                <a:path w="1591" h="1316" extrusionOk="0">
                  <a:moveTo>
                    <a:pt x="503" y="0"/>
                  </a:moveTo>
                  <a:cubicBezTo>
                    <a:pt x="226" y="0"/>
                    <a:pt x="0" y="225"/>
                    <a:pt x="0" y="503"/>
                  </a:cubicBezTo>
                  <a:cubicBezTo>
                    <a:pt x="0" y="780"/>
                    <a:pt x="226" y="1004"/>
                    <a:pt x="503" y="1004"/>
                  </a:cubicBezTo>
                  <a:cubicBezTo>
                    <a:pt x="541" y="1004"/>
                    <a:pt x="581" y="1000"/>
                    <a:pt x="618" y="990"/>
                  </a:cubicBezTo>
                  <a:cubicBezTo>
                    <a:pt x="690" y="1180"/>
                    <a:pt x="874" y="1315"/>
                    <a:pt x="1088" y="1315"/>
                  </a:cubicBezTo>
                  <a:cubicBezTo>
                    <a:pt x="1365" y="1315"/>
                    <a:pt x="1591" y="1089"/>
                    <a:pt x="1591" y="813"/>
                  </a:cubicBezTo>
                  <a:cubicBezTo>
                    <a:pt x="1591" y="536"/>
                    <a:pt x="1365" y="311"/>
                    <a:pt x="1088" y="311"/>
                  </a:cubicBezTo>
                  <a:cubicBezTo>
                    <a:pt x="1050" y="311"/>
                    <a:pt x="1010" y="316"/>
                    <a:pt x="973" y="326"/>
                  </a:cubicBezTo>
                  <a:cubicBezTo>
                    <a:pt x="901" y="135"/>
                    <a:pt x="717"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9"/>
            <p:cNvSpPr/>
            <p:nvPr/>
          </p:nvSpPr>
          <p:spPr>
            <a:xfrm>
              <a:off x="5979517" y="2873164"/>
              <a:ext cx="256872" cy="256872"/>
            </a:xfrm>
            <a:custGeom>
              <a:avLst/>
              <a:gdLst/>
              <a:ahLst/>
              <a:cxnLst/>
              <a:rect l="l" t="t" r="r" b="b"/>
              <a:pathLst>
                <a:path w="9088" h="9088" extrusionOk="0">
                  <a:moveTo>
                    <a:pt x="4544" y="1"/>
                  </a:moveTo>
                  <a:cubicBezTo>
                    <a:pt x="3330" y="1"/>
                    <a:pt x="2189" y="473"/>
                    <a:pt x="1331" y="1332"/>
                  </a:cubicBezTo>
                  <a:cubicBezTo>
                    <a:pt x="472" y="2191"/>
                    <a:pt x="1" y="3330"/>
                    <a:pt x="1" y="4544"/>
                  </a:cubicBezTo>
                  <a:cubicBezTo>
                    <a:pt x="1" y="5758"/>
                    <a:pt x="472" y="6899"/>
                    <a:pt x="1331" y="7757"/>
                  </a:cubicBezTo>
                  <a:cubicBezTo>
                    <a:pt x="2190" y="8616"/>
                    <a:pt x="3330" y="9087"/>
                    <a:pt x="4544" y="9087"/>
                  </a:cubicBezTo>
                  <a:cubicBezTo>
                    <a:pt x="5758" y="9087"/>
                    <a:pt x="6898" y="8616"/>
                    <a:pt x="7756" y="7757"/>
                  </a:cubicBezTo>
                  <a:cubicBezTo>
                    <a:pt x="8615" y="6898"/>
                    <a:pt x="9087" y="5758"/>
                    <a:pt x="9087" y="4544"/>
                  </a:cubicBezTo>
                  <a:cubicBezTo>
                    <a:pt x="9087" y="3661"/>
                    <a:pt x="8870" y="2886"/>
                    <a:pt x="8423" y="2177"/>
                  </a:cubicBezTo>
                  <a:cubicBezTo>
                    <a:pt x="8389" y="2122"/>
                    <a:pt x="8330" y="2092"/>
                    <a:pt x="8269" y="2092"/>
                  </a:cubicBezTo>
                  <a:cubicBezTo>
                    <a:pt x="8236" y="2092"/>
                    <a:pt x="8202" y="2101"/>
                    <a:pt x="8172" y="2120"/>
                  </a:cubicBezTo>
                  <a:cubicBezTo>
                    <a:pt x="8087" y="2173"/>
                    <a:pt x="8061" y="2286"/>
                    <a:pt x="8115" y="2372"/>
                  </a:cubicBezTo>
                  <a:cubicBezTo>
                    <a:pt x="8524" y="3020"/>
                    <a:pt x="8723" y="3732"/>
                    <a:pt x="8723" y="4547"/>
                  </a:cubicBezTo>
                  <a:cubicBezTo>
                    <a:pt x="8723" y="5663"/>
                    <a:pt x="8288" y="6712"/>
                    <a:pt x="7499" y="7501"/>
                  </a:cubicBezTo>
                  <a:cubicBezTo>
                    <a:pt x="6709" y="8291"/>
                    <a:pt x="5660" y="8725"/>
                    <a:pt x="4544" y="8725"/>
                  </a:cubicBezTo>
                  <a:cubicBezTo>
                    <a:pt x="3427" y="8725"/>
                    <a:pt x="2379" y="8291"/>
                    <a:pt x="1588" y="7501"/>
                  </a:cubicBezTo>
                  <a:cubicBezTo>
                    <a:pt x="799" y="6712"/>
                    <a:pt x="364" y="5663"/>
                    <a:pt x="364" y="4547"/>
                  </a:cubicBezTo>
                  <a:cubicBezTo>
                    <a:pt x="364" y="3429"/>
                    <a:pt x="799" y="2382"/>
                    <a:pt x="1588" y="1591"/>
                  </a:cubicBezTo>
                  <a:cubicBezTo>
                    <a:pt x="2379" y="801"/>
                    <a:pt x="3427" y="367"/>
                    <a:pt x="4544" y="367"/>
                  </a:cubicBezTo>
                  <a:cubicBezTo>
                    <a:pt x="5447" y="367"/>
                    <a:pt x="6350" y="674"/>
                    <a:pt x="7087" y="1232"/>
                  </a:cubicBezTo>
                  <a:cubicBezTo>
                    <a:pt x="7120" y="1256"/>
                    <a:pt x="7158" y="1268"/>
                    <a:pt x="7196" y="1268"/>
                  </a:cubicBezTo>
                  <a:cubicBezTo>
                    <a:pt x="7252" y="1268"/>
                    <a:pt x="7306" y="1243"/>
                    <a:pt x="7343" y="1196"/>
                  </a:cubicBezTo>
                  <a:cubicBezTo>
                    <a:pt x="7402" y="1115"/>
                    <a:pt x="7387" y="1000"/>
                    <a:pt x="7307" y="940"/>
                  </a:cubicBezTo>
                  <a:cubicBezTo>
                    <a:pt x="6506" y="334"/>
                    <a:pt x="5525" y="1"/>
                    <a:pt x="4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9"/>
            <p:cNvSpPr/>
            <p:nvPr/>
          </p:nvSpPr>
          <p:spPr>
            <a:xfrm>
              <a:off x="6008177" y="2901853"/>
              <a:ext cx="199551" cy="199607"/>
            </a:xfrm>
            <a:custGeom>
              <a:avLst/>
              <a:gdLst/>
              <a:ahLst/>
              <a:cxnLst/>
              <a:rect l="l" t="t" r="r" b="b"/>
              <a:pathLst>
                <a:path w="7060" h="7062" extrusionOk="0">
                  <a:moveTo>
                    <a:pt x="3530" y="367"/>
                  </a:moveTo>
                  <a:cubicBezTo>
                    <a:pt x="5275" y="367"/>
                    <a:pt x="6695" y="1787"/>
                    <a:pt x="6695" y="3532"/>
                  </a:cubicBezTo>
                  <a:cubicBezTo>
                    <a:pt x="6695" y="5275"/>
                    <a:pt x="5275" y="6695"/>
                    <a:pt x="3530" y="6695"/>
                  </a:cubicBezTo>
                  <a:cubicBezTo>
                    <a:pt x="1785" y="6695"/>
                    <a:pt x="366" y="5275"/>
                    <a:pt x="366" y="3532"/>
                  </a:cubicBezTo>
                  <a:cubicBezTo>
                    <a:pt x="366" y="1787"/>
                    <a:pt x="1785" y="367"/>
                    <a:pt x="3530" y="367"/>
                  </a:cubicBezTo>
                  <a:close/>
                  <a:moveTo>
                    <a:pt x="3530" y="1"/>
                  </a:moveTo>
                  <a:cubicBezTo>
                    <a:pt x="1584" y="1"/>
                    <a:pt x="1" y="1584"/>
                    <a:pt x="1" y="3530"/>
                  </a:cubicBezTo>
                  <a:cubicBezTo>
                    <a:pt x="1" y="5478"/>
                    <a:pt x="1584" y="7061"/>
                    <a:pt x="3530" y="7061"/>
                  </a:cubicBezTo>
                  <a:cubicBezTo>
                    <a:pt x="5477" y="7061"/>
                    <a:pt x="7060" y="5478"/>
                    <a:pt x="7060" y="3530"/>
                  </a:cubicBezTo>
                  <a:cubicBezTo>
                    <a:pt x="7060" y="1584"/>
                    <a:pt x="5477" y="1"/>
                    <a:pt x="3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9"/>
            <p:cNvSpPr/>
            <p:nvPr/>
          </p:nvSpPr>
          <p:spPr>
            <a:xfrm>
              <a:off x="6102017" y="3048718"/>
              <a:ext cx="13454" cy="22527"/>
            </a:xfrm>
            <a:custGeom>
              <a:avLst/>
              <a:gdLst/>
              <a:ahLst/>
              <a:cxnLst/>
              <a:rect l="l" t="t" r="r" b="b"/>
              <a:pathLst>
                <a:path w="476" h="797" extrusionOk="0">
                  <a:moveTo>
                    <a:pt x="200" y="1"/>
                  </a:moveTo>
                  <a:cubicBezTo>
                    <a:pt x="189" y="1"/>
                    <a:pt x="178" y="2"/>
                    <a:pt x="166" y="4"/>
                  </a:cubicBezTo>
                  <a:cubicBezTo>
                    <a:pt x="67" y="21"/>
                    <a:pt x="0" y="117"/>
                    <a:pt x="19" y="217"/>
                  </a:cubicBezTo>
                  <a:lnTo>
                    <a:pt x="98" y="647"/>
                  </a:lnTo>
                  <a:cubicBezTo>
                    <a:pt x="112" y="728"/>
                    <a:pt x="190" y="797"/>
                    <a:pt x="283" y="797"/>
                  </a:cubicBezTo>
                  <a:cubicBezTo>
                    <a:pt x="292" y="797"/>
                    <a:pt x="301" y="796"/>
                    <a:pt x="311" y="795"/>
                  </a:cubicBezTo>
                  <a:cubicBezTo>
                    <a:pt x="410" y="781"/>
                    <a:pt x="476" y="681"/>
                    <a:pt x="459" y="582"/>
                  </a:cubicBezTo>
                  <a:lnTo>
                    <a:pt x="379" y="150"/>
                  </a:lnTo>
                  <a:cubicBezTo>
                    <a:pt x="363" y="62"/>
                    <a:pt x="286"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9"/>
            <p:cNvSpPr/>
            <p:nvPr/>
          </p:nvSpPr>
          <p:spPr>
            <a:xfrm>
              <a:off x="6149050" y="2959033"/>
              <a:ext cx="28378" cy="10402"/>
            </a:xfrm>
            <a:custGeom>
              <a:avLst/>
              <a:gdLst/>
              <a:ahLst/>
              <a:cxnLst/>
              <a:rect l="l" t="t" r="r" b="b"/>
              <a:pathLst>
                <a:path w="1004" h="368" extrusionOk="0">
                  <a:moveTo>
                    <a:pt x="182" y="1"/>
                  </a:moveTo>
                  <a:cubicBezTo>
                    <a:pt x="81" y="1"/>
                    <a:pt x="0" y="83"/>
                    <a:pt x="0" y="184"/>
                  </a:cubicBezTo>
                  <a:cubicBezTo>
                    <a:pt x="0" y="285"/>
                    <a:pt x="81" y="367"/>
                    <a:pt x="182" y="367"/>
                  </a:cubicBezTo>
                  <a:lnTo>
                    <a:pt x="821" y="367"/>
                  </a:lnTo>
                  <a:cubicBezTo>
                    <a:pt x="923" y="367"/>
                    <a:pt x="1004" y="285"/>
                    <a:pt x="1004" y="184"/>
                  </a:cubicBezTo>
                  <a:cubicBezTo>
                    <a:pt x="1004" y="83"/>
                    <a:pt x="921"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9"/>
            <p:cNvSpPr/>
            <p:nvPr/>
          </p:nvSpPr>
          <p:spPr>
            <a:xfrm>
              <a:off x="6051960" y="2947670"/>
              <a:ext cx="22471" cy="21340"/>
            </a:xfrm>
            <a:custGeom>
              <a:avLst/>
              <a:gdLst/>
              <a:ahLst/>
              <a:cxnLst/>
              <a:rect l="l" t="t" r="r" b="b"/>
              <a:pathLst>
                <a:path w="795" h="755" extrusionOk="0">
                  <a:moveTo>
                    <a:pt x="201" y="0"/>
                  </a:moveTo>
                  <a:cubicBezTo>
                    <a:pt x="155" y="0"/>
                    <a:pt x="108" y="18"/>
                    <a:pt x="72" y="54"/>
                  </a:cubicBezTo>
                  <a:cubicBezTo>
                    <a:pt x="1" y="125"/>
                    <a:pt x="1" y="240"/>
                    <a:pt x="72" y="312"/>
                  </a:cubicBezTo>
                  <a:lnTo>
                    <a:pt x="463" y="705"/>
                  </a:lnTo>
                  <a:cubicBezTo>
                    <a:pt x="500" y="742"/>
                    <a:pt x="543" y="755"/>
                    <a:pt x="584" y="755"/>
                  </a:cubicBezTo>
                  <a:cubicBezTo>
                    <a:pt x="645" y="755"/>
                    <a:pt x="700" y="726"/>
                    <a:pt x="723" y="705"/>
                  </a:cubicBezTo>
                  <a:cubicBezTo>
                    <a:pt x="794" y="634"/>
                    <a:pt x="794" y="518"/>
                    <a:pt x="723" y="445"/>
                  </a:cubicBezTo>
                  <a:lnTo>
                    <a:pt x="330" y="54"/>
                  </a:lnTo>
                  <a:cubicBezTo>
                    <a:pt x="294" y="18"/>
                    <a:pt x="248"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9"/>
            <p:cNvSpPr/>
            <p:nvPr/>
          </p:nvSpPr>
          <p:spPr>
            <a:xfrm>
              <a:off x="6055804" y="3042415"/>
              <a:ext cx="21708" cy="20718"/>
            </a:xfrm>
            <a:custGeom>
              <a:avLst/>
              <a:gdLst/>
              <a:ahLst/>
              <a:cxnLst/>
              <a:rect l="l" t="t" r="r" b="b"/>
              <a:pathLst>
                <a:path w="768" h="733" extrusionOk="0">
                  <a:moveTo>
                    <a:pt x="567" y="0"/>
                  </a:moveTo>
                  <a:cubicBezTo>
                    <a:pt x="520" y="0"/>
                    <a:pt x="474" y="18"/>
                    <a:pt x="438" y="54"/>
                  </a:cubicBezTo>
                  <a:lnTo>
                    <a:pt x="72" y="420"/>
                  </a:lnTo>
                  <a:cubicBezTo>
                    <a:pt x="1" y="491"/>
                    <a:pt x="1" y="606"/>
                    <a:pt x="72" y="678"/>
                  </a:cubicBezTo>
                  <a:cubicBezTo>
                    <a:pt x="107" y="714"/>
                    <a:pt x="154" y="732"/>
                    <a:pt x="201" y="732"/>
                  </a:cubicBezTo>
                  <a:cubicBezTo>
                    <a:pt x="249" y="732"/>
                    <a:pt x="295" y="714"/>
                    <a:pt x="330" y="678"/>
                  </a:cubicBezTo>
                  <a:lnTo>
                    <a:pt x="697" y="314"/>
                  </a:lnTo>
                  <a:cubicBezTo>
                    <a:pt x="768" y="243"/>
                    <a:pt x="768" y="128"/>
                    <a:pt x="697" y="54"/>
                  </a:cubicBezTo>
                  <a:cubicBezTo>
                    <a:pt x="660" y="18"/>
                    <a:pt x="614"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9"/>
            <p:cNvSpPr/>
            <p:nvPr/>
          </p:nvSpPr>
          <p:spPr>
            <a:xfrm>
              <a:off x="6136670" y="3034048"/>
              <a:ext cx="33975" cy="15800"/>
            </a:xfrm>
            <a:custGeom>
              <a:avLst/>
              <a:gdLst/>
              <a:ahLst/>
              <a:cxnLst/>
              <a:rect l="l" t="t" r="r" b="b"/>
              <a:pathLst>
                <a:path w="1202" h="559" extrusionOk="0">
                  <a:moveTo>
                    <a:pt x="201" y="1"/>
                  </a:moveTo>
                  <a:cubicBezTo>
                    <a:pt x="119" y="1"/>
                    <a:pt x="44" y="58"/>
                    <a:pt x="23" y="141"/>
                  </a:cubicBezTo>
                  <a:cubicBezTo>
                    <a:pt x="1" y="239"/>
                    <a:pt x="62" y="338"/>
                    <a:pt x="158" y="361"/>
                  </a:cubicBezTo>
                  <a:cubicBezTo>
                    <a:pt x="158" y="361"/>
                    <a:pt x="987" y="558"/>
                    <a:pt x="1002" y="558"/>
                  </a:cubicBezTo>
                  <a:cubicBezTo>
                    <a:pt x="1085" y="558"/>
                    <a:pt x="1159" y="502"/>
                    <a:pt x="1179" y="418"/>
                  </a:cubicBezTo>
                  <a:cubicBezTo>
                    <a:pt x="1202" y="320"/>
                    <a:pt x="1142" y="220"/>
                    <a:pt x="1043" y="198"/>
                  </a:cubicBezTo>
                  <a:lnTo>
                    <a:pt x="244" y="6"/>
                  </a:lnTo>
                  <a:cubicBezTo>
                    <a:pt x="229" y="3"/>
                    <a:pt x="215"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9"/>
            <p:cNvSpPr/>
            <p:nvPr/>
          </p:nvSpPr>
          <p:spPr>
            <a:xfrm>
              <a:off x="6030704" y="2979638"/>
              <a:ext cx="36575" cy="48164"/>
            </a:xfrm>
            <a:custGeom>
              <a:avLst/>
              <a:gdLst/>
              <a:ahLst/>
              <a:cxnLst/>
              <a:rect l="l" t="t" r="r" b="b"/>
              <a:pathLst>
                <a:path w="1294" h="1704" extrusionOk="0">
                  <a:moveTo>
                    <a:pt x="588" y="365"/>
                  </a:moveTo>
                  <a:cubicBezTo>
                    <a:pt x="710" y="365"/>
                    <a:pt x="809" y="464"/>
                    <a:pt x="809" y="588"/>
                  </a:cubicBezTo>
                  <a:cubicBezTo>
                    <a:pt x="809" y="626"/>
                    <a:pt x="801" y="663"/>
                    <a:pt x="781" y="697"/>
                  </a:cubicBezTo>
                  <a:cubicBezTo>
                    <a:pt x="734" y="780"/>
                    <a:pt x="758" y="882"/>
                    <a:pt x="834" y="937"/>
                  </a:cubicBezTo>
                  <a:cubicBezTo>
                    <a:pt x="893" y="980"/>
                    <a:pt x="929" y="1047"/>
                    <a:pt x="929" y="1118"/>
                  </a:cubicBezTo>
                  <a:cubicBezTo>
                    <a:pt x="929" y="1241"/>
                    <a:pt x="829" y="1339"/>
                    <a:pt x="706" y="1339"/>
                  </a:cubicBezTo>
                  <a:cubicBezTo>
                    <a:pt x="584" y="1339"/>
                    <a:pt x="484" y="1240"/>
                    <a:pt x="484" y="1118"/>
                  </a:cubicBezTo>
                  <a:cubicBezTo>
                    <a:pt x="484" y="1079"/>
                    <a:pt x="493" y="1041"/>
                    <a:pt x="513" y="1008"/>
                  </a:cubicBezTo>
                  <a:cubicBezTo>
                    <a:pt x="560" y="926"/>
                    <a:pt x="535" y="824"/>
                    <a:pt x="460" y="768"/>
                  </a:cubicBezTo>
                  <a:cubicBezTo>
                    <a:pt x="400" y="726"/>
                    <a:pt x="365" y="659"/>
                    <a:pt x="365" y="588"/>
                  </a:cubicBezTo>
                  <a:cubicBezTo>
                    <a:pt x="365" y="464"/>
                    <a:pt x="464" y="365"/>
                    <a:pt x="588" y="365"/>
                  </a:cubicBezTo>
                  <a:close/>
                  <a:moveTo>
                    <a:pt x="588" y="0"/>
                  </a:moveTo>
                  <a:cubicBezTo>
                    <a:pt x="263" y="0"/>
                    <a:pt x="0" y="264"/>
                    <a:pt x="0" y="588"/>
                  </a:cubicBezTo>
                  <a:cubicBezTo>
                    <a:pt x="0" y="727"/>
                    <a:pt x="50" y="861"/>
                    <a:pt x="138" y="966"/>
                  </a:cubicBezTo>
                  <a:cubicBezTo>
                    <a:pt x="126" y="1015"/>
                    <a:pt x="119" y="1065"/>
                    <a:pt x="119" y="1116"/>
                  </a:cubicBezTo>
                  <a:cubicBezTo>
                    <a:pt x="119" y="1441"/>
                    <a:pt x="383" y="1704"/>
                    <a:pt x="706" y="1704"/>
                  </a:cubicBezTo>
                  <a:cubicBezTo>
                    <a:pt x="1029" y="1704"/>
                    <a:pt x="1294" y="1441"/>
                    <a:pt x="1294" y="1116"/>
                  </a:cubicBezTo>
                  <a:cubicBezTo>
                    <a:pt x="1294" y="976"/>
                    <a:pt x="1244" y="844"/>
                    <a:pt x="1156" y="739"/>
                  </a:cubicBezTo>
                  <a:cubicBezTo>
                    <a:pt x="1167" y="689"/>
                    <a:pt x="1174" y="639"/>
                    <a:pt x="1174" y="588"/>
                  </a:cubicBezTo>
                  <a:cubicBezTo>
                    <a:pt x="1174" y="263"/>
                    <a:pt x="910"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9"/>
            <p:cNvSpPr/>
            <p:nvPr/>
          </p:nvSpPr>
          <p:spPr>
            <a:xfrm>
              <a:off x="6084945" y="2920564"/>
              <a:ext cx="38751" cy="38751"/>
            </a:xfrm>
            <a:custGeom>
              <a:avLst/>
              <a:gdLst/>
              <a:ahLst/>
              <a:cxnLst/>
              <a:rect l="l" t="t" r="r" b="b"/>
              <a:pathLst>
                <a:path w="1371" h="1371" extrusionOk="0">
                  <a:moveTo>
                    <a:pt x="686" y="367"/>
                  </a:moveTo>
                  <a:cubicBezTo>
                    <a:pt x="862" y="367"/>
                    <a:pt x="1006" y="510"/>
                    <a:pt x="1006" y="686"/>
                  </a:cubicBezTo>
                  <a:cubicBezTo>
                    <a:pt x="1006" y="862"/>
                    <a:pt x="862" y="1006"/>
                    <a:pt x="686" y="1006"/>
                  </a:cubicBezTo>
                  <a:cubicBezTo>
                    <a:pt x="510" y="1006"/>
                    <a:pt x="367" y="862"/>
                    <a:pt x="367" y="686"/>
                  </a:cubicBezTo>
                  <a:cubicBezTo>
                    <a:pt x="367" y="510"/>
                    <a:pt x="510" y="367"/>
                    <a:pt x="686" y="367"/>
                  </a:cubicBezTo>
                  <a:close/>
                  <a:moveTo>
                    <a:pt x="686" y="0"/>
                  </a:moveTo>
                  <a:cubicBezTo>
                    <a:pt x="309" y="0"/>
                    <a:pt x="1" y="308"/>
                    <a:pt x="1" y="686"/>
                  </a:cubicBezTo>
                  <a:cubicBezTo>
                    <a:pt x="1" y="1064"/>
                    <a:pt x="309" y="1370"/>
                    <a:pt x="686" y="1370"/>
                  </a:cubicBezTo>
                  <a:cubicBezTo>
                    <a:pt x="1064" y="1370"/>
                    <a:pt x="1371" y="1064"/>
                    <a:pt x="1371" y="686"/>
                  </a:cubicBezTo>
                  <a:cubicBezTo>
                    <a:pt x="1371" y="308"/>
                    <a:pt x="1064" y="0"/>
                    <a:pt x="6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9"/>
            <p:cNvSpPr/>
            <p:nvPr/>
          </p:nvSpPr>
          <p:spPr>
            <a:xfrm>
              <a:off x="6090372" y="2976868"/>
              <a:ext cx="55315" cy="47542"/>
            </a:xfrm>
            <a:custGeom>
              <a:avLst/>
              <a:gdLst/>
              <a:ahLst/>
              <a:cxnLst/>
              <a:rect l="l" t="t" r="r" b="b"/>
              <a:pathLst>
                <a:path w="1957" h="1682" extrusionOk="0">
                  <a:moveTo>
                    <a:pt x="686" y="367"/>
                  </a:moveTo>
                  <a:cubicBezTo>
                    <a:pt x="817" y="367"/>
                    <a:pt x="937" y="449"/>
                    <a:pt x="984" y="572"/>
                  </a:cubicBezTo>
                  <a:cubicBezTo>
                    <a:pt x="1011" y="645"/>
                    <a:pt x="1082" y="690"/>
                    <a:pt x="1158" y="690"/>
                  </a:cubicBezTo>
                  <a:cubicBezTo>
                    <a:pt x="1171" y="690"/>
                    <a:pt x="1184" y="689"/>
                    <a:pt x="1197" y="686"/>
                  </a:cubicBezTo>
                  <a:cubicBezTo>
                    <a:pt x="1221" y="680"/>
                    <a:pt x="1247" y="676"/>
                    <a:pt x="1270" y="676"/>
                  </a:cubicBezTo>
                  <a:cubicBezTo>
                    <a:pt x="1446" y="676"/>
                    <a:pt x="1589" y="821"/>
                    <a:pt x="1589" y="996"/>
                  </a:cubicBezTo>
                  <a:cubicBezTo>
                    <a:pt x="1589" y="1172"/>
                    <a:pt x="1446" y="1315"/>
                    <a:pt x="1270" y="1315"/>
                  </a:cubicBezTo>
                  <a:cubicBezTo>
                    <a:pt x="1139" y="1315"/>
                    <a:pt x="1017" y="1233"/>
                    <a:pt x="971" y="1109"/>
                  </a:cubicBezTo>
                  <a:cubicBezTo>
                    <a:pt x="944" y="1037"/>
                    <a:pt x="876" y="993"/>
                    <a:pt x="801" y="993"/>
                  </a:cubicBezTo>
                  <a:cubicBezTo>
                    <a:pt x="787" y="993"/>
                    <a:pt x="710" y="1007"/>
                    <a:pt x="686" y="1007"/>
                  </a:cubicBezTo>
                  <a:cubicBezTo>
                    <a:pt x="510" y="1005"/>
                    <a:pt x="367" y="861"/>
                    <a:pt x="367" y="686"/>
                  </a:cubicBezTo>
                  <a:cubicBezTo>
                    <a:pt x="367" y="510"/>
                    <a:pt x="510" y="367"/>
                    <a:pt x="686" y="367"/>
                  </a:cubicBezTo>
                  <a:close/>
                  <a:moveTo>
                    <a:pt x="688" y="0"/>
                  </a:moveTo>
                  <a:cubicBezTo>
                    <a:pt x="310" y="0"/>
                    <a:pt x="3" y="307"/>
                    <a:pt x="3" y="686"/>
                  </a:cubicBezTo>
                  <a:cubicBezTo>
                    <a:pt x="0" y="1291"/>
                    <a:pt x="695" y="1370"/>
                    <a:pt x="699" y="1370"/>
                  </a:cubicBezTo>
                  <a:cubicBezTo>
                    <a:pt x="822" y="1561"/>
                    <a:pt x="1040" y="1681"/>
                    <a:pt x="1271" y="1681"/>
                  </a:cubicBezTo>
                  <a:cubicBezTo>
                    <a:pt x="1649" y="1681"/>
                    <a:pt x="1957" y="1375"/>
                    <a:pt x="1957" y="996"/>
                  </a:cubicBezTo>
                  <a:cubicBezTo>
                    <a:pt x="1957" y="618"/>
                    <a:pt x="1649" y="311"/>
                    <a:pt x="1271" y="311"/>
                  </a:cubicBezTo>
                  <a:cubicBezTo>
                    <a:pt x="1268" y="311"/>
                    <a:pt x="1265" y="311"/>
                    <a:pt x="1261" y="311"/>
                  </a:cubicBezTo>
                  <a:cubicBezTo>
                    <a:pt x="1136" y="121"/>
                    <a:pt x="920"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9"/>
            <p:cNvSpPr/>
            <p:nvPr/>
          </p:nvSpPr>
          <p:spPr>
            <a:xfrm>
              <a:off x="6171351" y="3009005"/>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9"/>
            <p:cNvSpPr/>
            <p:nvPr/>
          </p:nvSpPr>
          <p:spPr>
            <a:xfrm>
              <a:off x="6077653" y="3016750"/>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9"/>
            <p:cNvSpPr/>
            <p:nvPr/>
          </p:nvSpPr>
          <p:spPr>
            <a:xfrm>
              <a:off x="6124799" y="3065620"/>
              <a:ext cx="10062" cy="10062"/>
            </a:xfrm>
            <a:custGeom>
              <a:avLst/>
              <a:gdLst/>
              <a:ahLst/>
              <a:cxnLst/>
              <a:rect l="l" t="t" r="r" b="b"/>
              <a:pathLst>
                <a:path w="356" h="356" extrusionOk="0">
                  <a:moveTo>
                    <a:pt x="178" y="1"/>
                  </a:moveTo>
                  <a:cubicBezTo>
                    <a:pt x="80" y="1"/>
                    <a:pt x="0" y="80"/>
                    <a:pt x="0" y="178"/>
                  </a:cubicBezTo>
                  <a:cubicBezTo>
                    <a:pt x="0" y="278"/>
                    <a:pt x="80" y="356"/>
                    <a:pt x="178" y="356"/>
                  </a:cubicBezTo>
                  <a:cubicBezTo>
                    <a:pt x="276" y="356"/>
                    <a:pt x="355" y="278"/>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9"/>
            <p:cNvSpPr/>
            <p:nvPr/>
          </p:nvSpPr>
          <p:spPr>
            <a:xfrm>
              <a:off x="6136105" y="2935516"/>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9"/>
            <p:cNvSpPr/>
            <p:nvPr/>
          </p:nvSpPr>
          <p:spPr>
            <a:xfrm>
              <a:off x="6194670" y="2914487"/>
              <a:ext cx="10062" cy="10062"/>
            </a:xfrm>
            <a:custGeom>
              <a:avLst/>
              <a:gdLst/>
              <a:ahLst/>
              <a:cxnLst/>
              <a:rect l="l" t="t" r="r" b="b"/>
              <a:pathLst>
                <a:path w="356"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79"/>
          <p:cNvGrpSpPr/>
          <p:nvPr/>
        </p:nvGrpSpPr>
        <p:grpSpPr>
          <a:xfrm>
            <a:off x="6503427" y="2153989"/>
            <a:ext cx="256901" cy="221993"/>
            <a:chOff x="5979488" y="2153989"/>
            <a:chExt cx="256901" cy="221993"/>
          </a:xfrm>
        </p:grpSpPr>
        <p:sp>
          <p:nvSpPr>
            <p:cNvPr id="7796" name="Google Shape;7796;p79"/>
            <p:cNvSpPr/>
            <p:nvPr/>
          </p:nvSpPr>
          <p:spPr>
            <a:xfrm>
              <a:off x="5984576" y="2159048"/>
              <a:ext cx="246725" cy="212044"/>
            </a:xfrm>
            <a:custGeom>
              <a:avLst/>
              <a:gdLst/>
              <a:ahLst/>
              <a:cxnLst/>
              <a:rect l="l" t="t" r="r" b="b"/>
              <a:pathLst>
                <a:path w="8729" h="7502" extrusionOk="0">
                  <a:moveTo>
                    <a:pt x="4436" y="1"/>
                  </a:moveTo>
                  <a:cubicBezTo>
                    <a:pt x="3840" y="1"/>
                    <a:pt x="3357" y="512"/>
                    <a:pt x="3357" y="1142"/>
                  </a:cubicBezTo>
                  <a:lnTo>
                    <a:pt x="3357" y="1169"/>
                  </a:lnTo>
                  <a:cubicBezTo>
                    <a:pt x="3236" y="1115"/>
                    <a:pt x="3103" y="1085"/>
                    <a:pt x="2965" y="1085"/>
                  </a:cubicBezTo>
                  <a:cubicBezTo>
                    <a:pt x="2775" y="1085"/>
                    <a:pt x="2598" y="1141"/>
                    <a:pt x="2444" y="1236"/>
                  </a:cubicBezTo>
                  <a:cubicBezTo>
                    <a:pt x="2302" y="990"/>
                    <a:pt x="2082" y="777"/>
                    <a:pt x="1805" y="725"/>
                  </a:cubicBezTo>
                  <a:cubicBezTo>
                    <a:pt x="1680" y="702"/>
                    <a:pt x="1566" y="691"/>
                    <a:pt x="1463" y="691"/>
                  </a:cubicBezTo>
                  <a:cubicBezTo>
                    <a:pt x="599" y="691"/>
                    <a:pt x="498" y="1419"/>
                    <a:pt x="498" y="1419"/>
                  </a:cubicBezTo>
                  <a:cubicBezTo>
                    <a:pt x="461" y="1555"/>
                    <a:pt x="449" y="1669"/>
                    <a:pt x="441" y="1825"/>
                  </a:cubicBezTo>
                  <a:cubicBezTo>
                    <a:pt x="428" y="2051"/>
                    <a:pt x="503" y="2262"/>
                    <a:pt x="611" y="2440"/>
                  </a:cubicBezTo>
                  <a:cubicBezTo>
                    <a:pt x="265" y="2498"/>
                    <a:pt x="1" y="2816"/>
                    <a:pt x="1" y="3198"/>
                  </a:cubicBezTo>
                  <a:cubicBezTo>
                    <a:pt x="1" y="3577"/>
                    <a:pt x="262" y="3891"/>
                    <a:pt x="604" y="3953"/>
                  </a:cubicBezTo>
                  <a:cubicBezTo>
                    <a:pt x="569" y="4050"/>
                    <a:pt x="549" y="4154"/>
                    <a:pt x="549" y="4264"/>
                  </a:cubicBezTo>
                  <a:cubicBezTo>
                    <a:pt x="549" y="4648"/>
                    <a:pt x="785" y="4973"/>
                    <a:pt x="1110" y="5089"/>
                  </a:cubicBezTo>
                  <a:cubicBezTo>
                    <a:pt x="1044" y="5233"/>
                    <a:pt x="1007" y="5393"/>
                    <a:pt x="1007" y="5561"/>
                  </a:cubicBezTo>
                  <a:cubicBezTo>
                    <a:pt x="1007" y="6160"/>
                    <a:pt x="1467" y="6645"/>
                    <a:pt x="2032" y="6645"/>
                  </a:cubicBezTo>
                  <a:cubicBezTo>
                    <a:pt x="2274" y="6645"/>
                    <a:pt x="2497" y="6557"/>
                    <a:pt x="2671" y="6410"/>
                  </a:cubicBezTo>
                  <a:cubicBezTo>
                    <a:pt x="2795" y="6810"/>
                    <a:pt x="3151" y="7101"/>
                    <a:pt x="3572" y="7101"/>
                  </a:cubicBezTo>
                  <a:cubicBezTo>
                    <a:pt x="3797" y="7101"/>
                    <a:pt x="4005" y="7019"/>
                    <a:pt x="4166" y="6879"/>
                  </a:cubicBezTo>
                  <a:cubicBezTo>
                    <a:pt x="4276" y="7240"/>
                    <a:pt x="4598" y="7501"/>
                    <a:pt x="4976" y="7501"/>
                  </a:cubicBezTo>
                  <a:cubicBezTo>
                    <a:pt x="5446" y="7501"/>
                    <a:pt x="5826" y="7098"/>
                    <a:pt x="5826" y="6603"/>
                  </a:cubicBezTo>
                  <a:cubicBezTo>
                    <a:pt x="5826" y="6516"/>
                    <a:pt x="5813" y="6432"/>
                    <a:pt x="5792" y="6354"/>
                  </a:cubicBezTo>
                  <a:lnTo>
                    <a:pt x="5792" y="6354"/>
                  </a:lnTo>
                  <a:cubicBezTo>
                    <a:pt x="5943" y="6500"/>
                    <a:pt x="6146" y="6588"/>
                    <a:pt x="6366" y="6588"/>
                  </a:cubicBezTo>
                  <a:cubicBezTo>
                    <a:pt x="6836" y="6588"/>
                    <a:pt x="7215" y="6185"/>
                    <a:pt x="7215" y="5691"/>
                  </a:cubicBezTo>
                  <a:cubicBezTo>
                    <a:pt x="7215" y="5614"/>
                    <a:pt x="7206" y="5542"/>
                    <a:pt x="7191" y="5471"/>
                  </a:cubicBezTo>
                  <a:lnTo>
                    <a:pt x="7191" y="5471"/>
                  </a:lnTo>
                  <a:cubicBezTo>
                    <a:pt x="7229" y="5474"/>
                    <a:pt x="7270" y="5475"/>
                    <a:pt x="7311" y="5475"/>
                  </a:cubicBezTo>
                  <a:cubicBezTo>
                    <a:pt x="8094" y="5475"/>
                    <a:pt x="8728" y="4805"/>
                    <a:pt x="8728" y="3980"/>
                  </a:cubicBezTo>
                  <a:cubicBezTo>
                    <a:pt x="8728" y="3256"/>
                    <a:pt x="8241" y="2650"/>
                    <a:pt x="7592" y="2512"/>
                  </a:cubicBezTo>
                  <a:cubicBezTo>
                    <a:pt x="7662" y="2386"/>
                    <a:pt x="7703" y="2238"/>
                    <a:pt x="7703" y="2082"/>
                  </a:cubicBezTo>
                  <a:cubicBezTo>
                    <a:pt x="7703" y="1611"/>
                    <a:pt x="7341" y="1227"/>
                    <a:pt x="6894" y="1227"/>
                  </a:cubicBezTo>
                  <a:cubicBezTo>
                    <a:pt x="6722" y="1227"/>
                    <a:pt x="6562" y="1284"/>
                    <a:pt x="6431" y="1382"/>
                  </a:cubicBezTo>
                  <a:cubicBezTo>
                    <a:pt x="6434" y="1355"/>
                    <a:pt x="6434" y="1327"/>
                    <a:pt x="6434" y="1298"/>
                  </a:cubicBezTo>
                  <a:cubicBezTo>
                    <a:pt x="6434" y="881"/>
                    <a:pt x="6114" y="543"/>
                    <a:pt x="5720" y="543"/>
                  </a:cubicBezTo>
                  <a:cubicBezTo>
                    <a:pt x="5603" y="543"/>
                    <a:pt x="5495" y="571"/>
                    <a:pt x="5397" y="623"/>
                  </a:cubicBezTo>
                  <a:cubicBezTo>
                    <a:pt x="5218" y="253"/>
                    <a:pt x="4856" y="1"/>
                    <a:pt x="44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9"/>
            <p:cNvSpPr/>
            <p:nvPr/>
          </p:nvSpPr>
          <p:spPr>
            <a:xfrm>
              <a:off x="5979488" y="2153989"/>
              <a:ext cx="256901" cy="221993"/>
            </a:xfrm>
            <a:custGeom>
              <a:avLst/>
              <a:gdLst/>
              <a:ahLst/>
              <a:cxnLst/>
              <a:rect l="l" t="t" r="r" b="b"/>
              <a:pathLst>
                <a:path w="9089" h="7854" extrusionOk="0">
                  <a:moveTo>
                    <a:pt x="4618" y="1"/>
                  </a:moveTo>
                  <a:cubicBezTo>
                    <a:pt x="3993" y="1"/>
                    <a:pt x="3473" y="481"/>
                    <a:pt x="3375" y="1107"/>
                  </a:cubicBezTo>
                  <a:cubicBezTo>
                    <a:pt x="3300" y="1091"/>
                    <a:pt x="3225" y="1084"/>
                    <a:pt x="3147" y="1084"/>
                  </a:cubicBezTo>
                  <a:cubicBezTo>
                    <a:pt x="2986" y="1084"/>
                    <a:pt x="2830" y="1117"/>
                    <a:pt x="2687" y="1181"/>
                  </a:cubicBezTo>
                  <a:cubicBezTo>
                    <a:pt x="2522" y="965"/>
                    <a:pt x="2296" y="807"/>
                    <a:pt x="2039" y="732"/>
                  </a:cubicBezTo>
                  <a:cubicBezTo>
                    <a:pt x="2023" y="727"/>
                    <a:pt x="2006" y="725"/>
                    <a:pt x="1990" y="725"/>
                  </a:cubicBezTo>
                  <a:cubicBezTo>
                    <a:pt x="1913" y="725"/>
                    <a:pt x="1841" y="776"/>
                    <a:pt x="1818" y="854"/>
                  </a:cubicBezTo>
                  <a:cubicBezTo>
                    <a:pt x="1791" y="949"/>
                    <a:pt x="1843" y="1049"/>
                    <a:pt x="1940" y="1077"/>
                  </a:cubicBezTo>
                  <a:cubicBezTo>
                    <a:pt x="2161" y="1141"/>
                    <a:pt x="2352" y="1293"/>
                    <a:pt x="2472" y="1504"/>
                  </a:cubicBezTo>
                  <a:cubicBezTo>
                    <a:pt x="2505" y="1561"/>
                    <a:pt x="2567" y="1593"/>
                    <a:pt x="2629" y="1593"/>
                  </a:cubicBezTo>
                  <a:cubicBezTo>
                    <a:pt x="2661" y="1593"/>
                    <a:pt x="2694" y="1585"/>
                    <a:pt x="2722" y="1567"/>
                  </a:cubicBezTo>
                  <a:cubicBezTo>
                    <a:pt x="2850" y="1484"/>
                    <a:pt x="2998" y="1442"/>
                    <a:pt x="3147" y="1442"/>
                  </a:cubicBezTo>
                  <a:cubicBezTo>
                    <a:pt x="3256" y="1442"/>
                    <a:pt x="3365" y="1465"/>
                    <a:pt x="3466" y="1510"/>
                  </a:cubicBezTo>
                  <a:cubicBezTo>
                    <a:pt x="3489" y="1520"/>
                    <a:pt x="3514" y="1525"/>
                    <a:pt x="3538" y="1525"/>
                  </a:cubicBezTo>
                  <a:cubicBezTo>
                    <a:pt x="3583" y="1525"/>
                    <a:pt x="3628" y="1508"/>
                    <a:pt x="3661" y="1476"/>
                  </a:cubicBezTo>
                  <a:cubicBezTo>
                    <a:pt x="3708" y="1433"/>
                    <a:pt x="3716" y="1379"/>
                    <a:pt x="3716" y="1320"/>
                  </a:cubicBezTo>
                  <a:cubicBezTo>
                    <a:pt x="3716" y="789"/>
                    <a:pt x="4121" y="357"/>
                    <a:pt x="4618" y="357"/>
                  </a:cubicBezTo>
                  <a:cubicBezTo>
                    <a:pt x="4957" y="357"/>
                    <a:pt x="5262" y="556"/>
                    <a:pt x="5418" y="880"/>
                  </a:cubicBezTo>
                  <a:cubicBezTo>
                    <a:pt x="5449" y="943"/>
                    <a:pt x="5514" y="980"/>
                    <a:pt x="5580" y="980"/>
                  </a:cubicBezTo>
                  <a:cubicBezTo>
                    <a:pt x="5608" y="980"/>
                    <a:pt x="5636" y="973"/>
                    <a:pt x="5663" y="959"/>
                  </a:cubicBezTo>
                  <a:cubicBezTo>
                    <a:pt x="5738" y="921"/>
                    <a:pt x="5817" y="901"/>
                    <a:pt x="5898" y="901"/>
                  </a:cubicBezTo>
                  <a:cubicBezTo>
                    <a:pt x="6195" y="901"/>
                    <a:pt x="6435" y="1159"/>
                    <a:pt x="6435" y="1477"/>
                  </a:cubicBezTo>
                  <a:cubicBezTo>
                    <a:pt x="6435" y="1561"/>
                    <a:pt x="6422" y="1634"/>
                    <a:pt x="6492" y="1696"/>
                  </a:cubicBezTo>
                  <a:cubicBezTo>
                    <a:pt x="6525" y="1724"/>
                    <a:pt x="6567" y="1739"/>
                    <a:pt x="6610" y="1739"/>
                  </a:cubicBezTo>
                  <a:cubicBezTo>
                    <a:pt x="6647" y="1739"/>
                    <a:pt x="6684" y="1728"/>
                    <a:pt x="6716" y="1705"/>
                  </a:cubicBezTo>
                  <a:cubicBezTo>
                    <a:pt x="6820" y="1626"/>
                    <a:pt x="6945" y="1585"/>
                    <a:pt x="7072" y="1585"/>
                  </a:cubicBezTo>
                  <a:cubicBezTo>
                    <a:pt x="7420" y="1585"/>
                    <a:pt x="7704" y="1889"/>
                    <a:pt x="7704" y="2262"/>
                  </a:cubicBezTo>
                  <a:cubicBezTo>
                    <a:pt x="7704" y="2383"/>
                    <a:pt x="7674" y="2501"/>
                    <a:pt x="7618" y="2605"/>
                  </a:cubicBezTo>
                  <a:cubicBezTo>
                    <a:pt x="7561" y="2707"/>
                    <a:pt x="7620" y="2840"/>
                    <a:pt x="7735" y="2866"/>
                  </a:cubicBezTo>
                  <a:cubicBezTo>
                    <a:pt x="8310" y="2988"/>
                    <a:pt x="8729" y="3530"/>
                    <a:pt x="8729" y="4158"/>
                  </a:cubicBezTo>
                  <a:cubicBezTo>
                    <a:pt x="8729" y="4885"/>
                    <a:pt x="8174" y="5475"/>
                    <a:pt x="7491" y="5475"/>
                  </a:cubicBezTo>
                  <a:cubicBezTo>
                    <a:pt x="7460" y="5475"/>
                    <a:pt x="7428" y="5473"/>
                    <a:pt x="7398" y="5473"/>
                  </a:cubicBezTo>
                  <a:cubicBezTo>
                    <a:pt x="7327" y="5473"/>
                    <a:pt x="7261" y="5484"/>
                    <a:pt x="7217" y="5558"/>
                  </a:cubicBezTo>
                  <a:cubicBezTo>
                    <a:pt x="7163" y="5650"/>
                    <a:pt x="7217" y="5769"/>
                    <a:pt x="7217" y="5869"/>
                  </a:cubicBezTo>
                  <a:cubicBezTo>
                    <a:pt x="7217" y="6263"/>
                    <a:pt x="6916" y="6587"/>
                    <a:pt x="6547" y="6587"/>
                  </a:cubicBezTo>
                  <a:cubicBezTo>
                    <a:pt x="6380" y="6587"/>
                    <a:pt x="6221" y="6522"/>
                    <a:pt x="6098" y="6403"/>
                  </a:cubicBezTo>
                  <a:cubicBezTo>
                    <a:pt x="6063" y="6369"/>
                    <a:pt x="6018" y="6353"/>
                    <a:pt x="5973" y="6353"/>
                  </a:cubicBezTo>
                  <a:cubicBezTo>
                    <a:pt x="5915" y="6353"/>
                    <a:pt x="5857" y="6381"/>
                    <a:pt x="5823" y="6434"/>
                  </a:cubicBezTo>
                  <a:cubicBezTo>
                    <a:pt x="5795" y="6479"/>
                    <a:pt x="5789" y="6529"/>
                    <a:pt x="5800" y="6579"/>
                  </a:cubicBezTo>
                  <a:cubicBezTo>
                    <a:pt x="5814" y="6645"/>
                    <a:pt x="5826" y="6711"/>
                    <a:pt x="5826" y="6780"/>
                  </a:cubicBezTo>
                  <a:cubicBezTo>
                    <a:pt x="5826" y="7176"/>
                    <a:pt x="5525" y="7499"/>
                    <a:pt x="5156" y="7499"/>
                  </a:cubicBezTo>
                  <a:cubicBezTo>
                    <a:pt x="4865" y="7499"/>
                    <a:pt x="4608" y="7300"/>
                    <a:pt x="4517" y="7005"/>
                  </a:cubicBezTo>
                  <a:cubicBezTo>
                    <a:pt x="4493" y="6926"/>
                    <a:pt x="4418" y="6878"/>
                    <a:pt x="4343" y="6878"/>
                  </a:cubicBezTo>
                  <a:cubicBezTo>
                    <a:pt x="4303" y="6878"/>
                    <a:pt x="4262" y="6892"/>
                    <a:pt x="4229" y="6921"/>
                  </a:cubicBezTo>
                  <a:cubicBezTo>
                    <a:pt x="4092" y="7037"/>
                    <a:pt x="3928" y="7100"/>
                    <a:pt x="3750" y="7100"/>
                  </a:cubicBezTo>
                  <a:cubicBezTo>
                    <a:pt x="3416" y="7100"/>
                    <a:pt x="3124" y="6872"/>
                    <a:pt x="3020" y="6533"/>
                  </a:cubicBezTo>
                  <a:cubicBezTo>
                    <a:pt x="2996" y="6454"/>
                    <a:pt x="2922" y="6407"/>
                    <a:pt x="2847" y="6407"/>
                  </a:cubicBezTo>
                  <a:cubicBezTo>
                    <a:pt x="2807" y="6407"/>
                    <a:pt x="2768" y="6420"/>
                    <a:pt x="2735" y="6448"/>
                  </a:cubicBezTo>
                  <a:cubicBezTo>
                    <a:pt x="2584" y="6576"/>
                    <a:pt x="2403" y="6642"/>
                    <a:pt x="2211" y="6642"/>
                  </a:cubicBezTo>
                  <a:cubicBezTo>
                    <a:pt x="1744" y="6642"/>
                    <a:pt x="1365" y="6235"/>
                    <a:pt x="1365" y="5737"/>
                  </a:cubicBezTo>
                  <a:cubicBezTo>
                    <a:pt x="1365" y="5596"/>
                    <a:pt x="1393" y="5464"/>
                    <a:pt x="1451" y="5339"/>
                  </a:cubicBezTo>
                  <a:cubicBezTo>
                    <a:pt x="1494" y="5245"/>
                    <a:pt x="1446" y="5130"/>
                    <a:pt x="1349" y="5096"/>
                  </a:cubicBezTo>
                  <a:cubicBezTo>
                    <a:pt x="1084" y="5003"/>
                    <a:pt x="906" y="4740"/>
                    <a:pt x="906" y="4439"/>
                  </a:cubicBezTo>
                  <a:cubicBezTo>
                    <a:pt x="906" y="4354"/>
                    <a:pt x="921" y="4269"/>
                    <a:pt x="952" y="4189"/>
                  </a:cubicBezTo>
                  <a:cubicBezTo>
                    <a:pt x="989" y="4087"/>
                    <a:pt x="923" y="3970"/>
                    <a:pt x="814" y="3953"/>
                  </a:cubicBezTo>
                  <a:cubicBezTo>
                    <a:pt x="550" y="3905"/>
                    <a:pt x="358" y="3662"/>
                    <a:pt x="358" y="3373"/>
                  </a:cubicBezTo>
                  <a:cubicBezTo>
                    <a:pt x="358" y="3082"/>
                    <a:pt x="551" y="2837"/>
                    <a:pt x="820" y="2792"/>
                  </a:cubicBezTo>
                  <a:cubicBezTo>
                    <a:pt x="942" y="2771"/>
                    <a:pt x="1009" y="2629"/>
                    <a:pt x="942" y="2522"/>
                  </a:cubicBezTo>
                  <a:cubicBezTo>
                    <a:pt x="848" y="2366"/>
                    <a:pt x="798" y="2187"/>
                    <a:pt x="798" y="2001"/>
                  </a:cubicBezTo>
                  <a:cubicBezTo>
                    <a:pt x="798" y="1881"/>
                    <a:pt x="820" y="1761"/>
                    <a:pt x="861" y="1652"/>
                  </a:cubicBezTo>
                  <a:cubicBezTo>
                    <a:pt x="895" y="1560"/>
                    <a:pt x="847" y="1456"/>
                    <a:pt x="754" y="1422"/>
                  </a:cubicBezTo>
                  <a:cubicBezTo>
                    <a:pt x="735" y="1415"/>
                    <a:pt x="714" y="1412"/>
                    <a:pt x="694" y="1412"/>
                  </a:cubicBezTo>
                  <a:cubicBezTo>
                    <a:pt x="621" y="1412"/>
                    <a:pt x="551" y="1456"/>
                    <a:pt x="526" y="1528"/>
                  </a:cubicBezTo>
                  <a:cubicBezTo>
                    <a:pt x="470" y="1680"/>
                    <a:pt x="442" y="1839"/>
                    <a:pt x="442" y="2003"/>
                  </a:cubicBezTo>
                  <a:cubicBezTo>
                    <a:pt x="442" y="2179"/>
                    <a:pt x="476" y="2349"/>
                    <a:pt x="537" y="2508"/>
                  </a:cubicBezTo>
                  <a:cubicBezTo>
                    <a:pt x="216" y="2656"/>
                    <a:pt x="0" y="2989"/>
                    <a:pt x="0" y="3373"/>
                  </a:cubicBezTo>
                  <a:cubicBezTo>
                    <a:pt x="0" y="3765"/>
                    <a:pt x="229" y="4108"/>
                    <a:pt x="564" y="4250"/>
                  </a:cubicBezTo>
                  <a:cubicBezTo>
                    <a:pt x="554" y="4311"/>
                    <a:pt x="549" y="4375"/>
                    <a:pt x="549" y="4439"/>
                  </a:cubicBezTo>
                  <a:cubicBezTo>
                    <a:pt x="549" y="4825"/>
                    <a:pt x="749" y="5173"/>
                    <a:pt x="1062" y="5355"/>
                  </a:cubicBezTo>
                  <a:cubicBezTo>
                    <a:pt x="1026" y="5478"/>
                    <a:pt x="1009" y="5606"/>
                    <a:pt x="1009" y="5737"/>
                  </a:cubicBezTo>
                  <a:cubicBezTo>
                    <a:pt x="1009" y="6432"/>
                    <a:pt x="1549" y="6999"/>
                    <a:pt x="2212" y="6999"/>
                  </a:cubicBezTo>
                  <a:cubicBezTo>
                    <a:pt x="2408" y="6999"/>
                    <a:pt x="2600" y="6949"/>
                    <a:pt x="2772" y="6855"/>
                  </a:cubicBezTo>
                  <a:cubicBezTo>
                    <a:pt x="2968" y="7222"/>
                    <a:pt x="3338" y="7455"/>
                    <a:pt x="3752" y="7455"/>
                  </a:cubicBezTo>
                  <a:cubicBezTo>
                    <a:pt x="3933" y="7455"/>
                    <a:pt x="4111" y="7409"/>
                    <a:pt x="4268" y="7324"/>
                  </a:cubicBezTo>
                  <a:cubicBezTo>
                    <a:pt x="4449" y="7648"/>
                    <a:pt x="4785" y="7854"/>
                    <a:pt x="5156" y="7854"/>
                  </a:cubicBezTo>
                  <a:cubicBezTo>
                    <a:pt x="5694" y="7854"/>
                    <a:pt x="6135" y="7421"/>
                    <a:pt x="6181" y="6872"/>
                  </a:cubicBezTo>
                  <a:cubicBezTo>
                    <a:pt x="6297" y="6919"/>
                    <a:pt x="6421" y="6942"/>
                    <a:pt x="6547" y="6942"/>
                  </a:cubicBezTo>
                  <a:cubicBezTo>
                    <a:pt x="6837" y="6942"/>
                    <a:pt x="7095" y="6814"/>
                    <a:pt x="7285" y="6616"/>
                  </a:cubicBezTo>
                  <a:cubicBezTo>
                    <a:pt x="7593" y="6290"/>
                    <a:pt x="7576" y="5840"/>
                    <a:pt x="7576" y="5828"/>
                  </a:cubicBezTo>
                  <a:cubicBezTo>
                    <a:pt x="8417" y="5784"/>
                    <a:pt x="9088" y="5050"/>
                    <a:pt x="9088" y="4155"/>
                  </a:cubicBezTo>
                  <a:cubicBezTo>
                    <a:pt x="9088" y="3437"/>
                    <a:pt x="8648" y="2803"/>
                    <a:pt x="8017" y="2572"/>
                  </a:cubicBezTo>
                  <a:cubicBezTo>
                    <a:pt x="8046" y="2471"/>
                    <a:pt x="8062" y="2366"/>
                    <a:pt x="8062" y="2260"/>
                  </a:cubicBezTo>
                  <a:cubicBezTo>
                    <a:pt x="8062" y="1690"/>
                    <a:pt x="7619" y="1226"/>
                    <a:pt x="7074" y="1226"/>
                  </a:cubicBezTo>
                  <a:cubicBezTo>
                    <a:pt x="6972" y="1226"/>
                    <a:pt x="6869" y="1242"/>
                    <a:pt x="6773" y="1276"/>
                  </a:cubicBezTo>
                  <a:cubicBezTo>
                    <a:pt x="6683" y="857"/>
                    <a:pt x="6326" y="542"/>
                    <a:pt x="5900" y="542"/>
                  </a:cubicBezTo>
                  <a:cubicBezTo>
                    <a:pt x="5816" y="542"/>
                    <a:pt x="5736" y="555"/>
                    <a:pt x="5658" y="577"/>
                  </a:cubicBezTo>
                  <a:cubicBezTo>
                    <a:pt x="5425" y="219"/>
                    <a:pt x="5041" y="1"/>
                    <a:pt x="4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9"/>
            <p:cNvSpPr/>
            <p:nvPr/>
          </p:nvSpPr>
          <p:spPr>
            <a:xfrm>
              <a:off x="6063266" y="2291385"/>
              <a:ext cx="37762" cy="31657"/>
            </a:xfrm>
            <a:custGeom>
              <a:avLst/>
              <a:gdLst/>
              <a:ahLst/>
              <a:cxnLst/>
              <a:rect l="l" t="t" r="r" b="b"/>
              <a:pathLst>
                <a:path w="1336" h="1120" extrusionOk="0">
                  <a:moveTo>
                    <a:pt x="1018" y="1"/>
                  </a:moveTo>
                  <a:cubicBezTo>
                    <a:pt x="714" y="1"/>
                    <a:pt x="451" y="144"/>
                    <a:pt x="252" y="420"/>
                  </a:cubicBezTo>
                  <a:cubicBezTo>
                    <a:pt x="88" y="647"/>
                    <a:pt x="27" y="887"/>
                    <a:pt x="25" y="897"/>
                  </a:cubicBezTo>
                  <a:cubicBezTo>
                    <a:pt x="1" y="991"/>
                    <a:pt x="61" y="1090"/>
                    <a:pt x="154" y="1114"/>
                  </a:cubicBezTo>
                  <a:cubicBezTo>
                    <a:pt x="168" y="1118"/>
                    <a:pt x="182" y="1119"/>
                    <a:pt x="196" y="1119"/>
                  </a:cubicBezTo>
                  <a:cubicBezTo>
                    <a:pt x="275" y="1119"/>
                    <a:pt x="351" y="1065"/>
                    <a:pt x="370" y="984"/>
                  </a:cubicBezTo>
                  <a:cubicBezTo>
                    <a:pt x="370" y="982"/>
                    <a:pt x="418" y="798"/>
                    <a:pt x="540" y="629"/>
                  </a:cubicBezTo>
                  <a:cubicBezTo>
                    <a:pt x="672" y="448"/>
                    <a:pt x="830" y="358"/>
                    <a:pt x="1020" y="358"/>
                  </a:cubicBezTo>
                  <a:cubicBezTo>
                    <a:pt x="1052" y="358"/>
                    <a:pt x="1086" y="361"/>
                    <a:pt x="1120" y="366"/>
                  </a:cubicBezTo>
                  <a:cubicBezTo>
                    <a:pt x="1129" y="367"/>
                    <a:pt x="1137" y="368"/>
                    <a:pt x="1146" y="368"/>
                  </a:cubicBezTo>
                  <a:cubicBezTo>
                    <a:pt x="1233" y="368"/>
                    <a:pt x="1308" y="305"/>
                    <a:pt x="1321" y="215"/>
                  </a:cubicBezTo>
                  <a:cubicBezTo>
                    <a:pt x="1336" y="118"/>
                    <a:pt x="1269" y="27"/>
                    <a:pt x="1171" y="12"/>
                  </a:cubicBezTo>
                  <a:cubicBezTo>
                    <a:pt x="1119" y="5"/>
                    <a:pt x="1068" y="1"/>
                    <a:pt x="1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9"/>
            <p:cNvSpPr/>
            <p:nvPr/>
          </p:nvSpPr>
          <p:spPr>
            <a:xfrm>
              <a:off x="6153968" y="2258767"/>
              <a:ext cx="24619" cy="43076"/>
            </a:xfrm>
            <a:custGeom>
              <a:avLst/>
              <a:gdLst/>
              <a:ahLst/>
              <a:cxnLst/>
              <a:rect l="l" t="t" r="r" b="b"/>
              <a:pathLst>
                <a:path w="871" h="1524" extrusionOk="0">
                  <a:moveTo>
                    <a:pt x="346" y="0"/>
                  </a:moveTo>
                  <a:cubicBezTo>
                    <a:pt x="286" y="0"/>
                    <a:pt x="228" y="30"/>
                    <a:pt x="195" y="86"/>
                  </a:cubicBezTo>
                  <a:cubicBezTo>
                    <a:pt x="1" y="405"/>
                    <a:pt x="6" y="753"/>
                    <a:pt x="211" y="1093"/>
                  </a:cubicBezTo>
                  <a:cubicBezTo>
                    <a:pt x="356" y="1333"/>
                    <a:pt x="553" y="1482"/>
                    <a:pt x="561" y="1489"/>
                  </a:cubicBezTo>
                  <a:cubicBezTo>
                    <a:pt x="593" y="1513"/>
                    <a:pt x="630" y="1524"/>
                    <a:pt x="667" y="1524"/>
                  </a:cubicBezTo>
                  <a:cubicBezTo>
                    <a:pt x="729" y="1524"/>
                    <a:pt x="790" y="1492"/>
                    <a:pt x="824" y="1435"/>
                  </a:cubicBezTo>
                  <a:cubicBezTo>
                    <a:pt x="871" y="1360"/>
                    <a:pt x="850" y="1256"/>
                    <a:pt x="779" y="1203"/>
                  </a:cubicBezTo>
                  <a:cubicBezTo>
                    <a:pt x="777" y="1201"/>
                    <a:pt x="625" y="1086"/>
                    <a:pt x="519" y="908"/>
                  </a:cubicBezTo>
                  <a:cubicBezTo>
                    <a:pt x="384" y="685"/>
                    <a:pt x="380" y="476"/>
                    <a:pt x="503" y="273"/>
                  </a:cubicBezTo>
                  <a:cubicBezTo>
                    <a:pt x="552" y="188"/>
                    <a:pt x="525" y="77"/>
                    <a:pt x="439" y="26"/>
                  </a:cubicBezTo>
                  <a:cubicBezTo>
                    <a:pt x="410" y="9"/>
                    <a:pt x="377"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9"/>
            <p:cNvSpPr/>
            <p:nvPr/>
          </p:nvSpPr>
          <p:spPr>
            <a:xfrm>
              <a:off x="6040569" y="2212922"/>
              <a:ext cx="23743" cy="39486"/>
            </a:xfrm>
            <a:custGeom>
              <a:avLst/>
              <a:gdLst/>
              <a:ahLst/>
              <a:cxnLst/>
              <a:rect l="l" t="t" r="r" b="b"/>
              <a:pathLst>
                <a:path w="840" h="1397" extrusionOk="0">
                  <a:moveTo>
                    <a:pt x="597" y="1"/>
                  </a:moveTo>
                  <a:cubicBezTo>
                    <a:pt x="575" y="1"/>
                    <a:pt x="553" y="5"/>
                    <a:pt x="531" y="14"/>
                  </a:cubicBezTo>
                  <a:cubicBezTo>
                    <a:pt x="439" y="50"/>
                    <a:pt x="392" y="153"/>
                    <a:pt x="429" y="244"/>
                  </a:cubicBezTo>
                  <a:cubicBezTo>
                    <a:pt x="429" y="246"/>
                    <a:pt x="476" y="373"/>
                    <a:pt x="463" y="535"/>
                  </a:cubicBezTo>
                  <a:cubicBezTo>
                    <a:pt x="445" y="755"/>
                    <a:pt x="326" y="933"/>
                    <a:pt x="108" y="1065"/>
                  </a:cubicBezTo>
                  <a:cubicBezTo>
                    <a:pt x="30" y="1112"/>
                    <a:pt x="0" y="1215"/>
                    <a:pt x="43" y="1299"/>
                  </a:cubicBezTo>
                  <a:cubicBezTo>
                    <a:pt x="74" y="1361"/>
                    <a:pt x="138" y="1396"/>
                    <a:pt x="203" y="1396"/>
                  </a:cubicBezTo>
                  <a:cubicBezTo>
                    <a:pt x="235" y="1396"/>
                    <a:pt x="267" y="1388"/>
                    <a:pt x="296" y="1370"/>
                  </a:cubicBezTo>
                  <a:cubicBezTo>
                    <a:pt x="690" y="1126"/>
                    <a:pt x="800" y="798"/>
                    <a:pt x="818" y="565"/>
                  </a:cubicBezTo>
                  <a:cubicBezTo>
                    <a:pt x="839" y="321"/>
                    <a:pt x="771" y="133"/>
                    <a:pt x="761" y="115"/>
                  </a:cubicBezTo>
                  <a:cubicBezTo>
                    <a:pt x="734" y="45"/>
                    <a:pt x="668"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9"/>
            <p:cNvSpPr/>
            <p:nvPr/>
          </p:nvSpPr>
          <p:spPr>
            <a:xfrm>
              <a:off x="6124827" y="2198082"/>
              <a:ext cx="22471" cy="40786"/>
            </a:xfrm>
            <a:custGeom>
              <a:avLst/>
              <a:gdLst/>
              <a:ahLst/>
              <a:cxnLst/>
              <a:rect l="l" t="t" r="r" b="b"/>
              <a:pathLst>
                <a:path w="795" h="1443" extrusionOk="0">
                  <a:moveTo>
                    <a:pt x="366" y="1"/>
                  </a:moveTo>
                  <a:cubicBezTo>
                    <a:pt x="300" y="1"/>
                    <a:pt x="236" y="38"/>
                    <a:pt x="204" y="102"/>
                  </a:cubicBezTo>
                  <a:cubicBezTo>
                    <a:pt x="1" y="521"/>
                    <a:pt x="88" y="854"/>
                    <a:pt x="198" y="1060"/>
                  </a:cubicBezTo>
                  <a:cubicBezTo>
                    <a:pt x="313" y="1277"/>
                    <a:pt x="471" y="1395"/>
                    <a:pt x="489" y="1410"/>
                  </a:cubicBezTo>
                  <a:cubicBezTo>
                    <a:pt x="520" y="1432"/>
                    <a:pt x="557" y="1443"/>
                    <a:pt x="592" y="1443"/>
                  </a:cubicBezTo>
                  <a:cubicBezTo>
                    <a:pt x="655" y="1443"/>
                    <a:pt x="717" y="1410"/>
                    <a:pt x="751" y="1353"/>
                  </a:cubicBezTo>
                  <a:cubicBezTo>
                    <a:pt x="795" y="1275"/>
                    <a:pt x="772" y="1174"/>
                    <a:pt x="698" y="1121"/>
                  </a:cubicBezTo>
                  <a:cubicBezTo>
                    <a:pt x="697" y="1121"/>
                    <a:pt x="589" y="1038"/>
                    <a:pt x="513" y="894"/>
                  </a:cubicBezTo>
                  <a:cubicBezTo>
                    <a:pt x="411" y="698"/>
                    <a:pt x="414" y="485"/>
                    <a:pt x="525" y="258"/>
                  </a:cubicBezTo>
                  <a:cubicBezTo>
                    <a:pt x="569" y="167"/>
                    <a:pt x="532" y="61"/>
                    <a:pt x="442" y="18"/>
                  </a:cubicBezTo>
                  <a:cubicBezTo>
                    <a:pt x="418" y="6"/>
                    <a:pt x="392" y="1"/>
                    <a:pt x="3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9"/>
            <p:cNvSpPr/>
            <p:nvPr/>
          </p:nvSpPr>
          <p:spPr>
            <a:xfrm>
              <a:off x="6048511" y="2269282"/>
              <a:ext cx="10062" cy="10062"/>
            </a:xfrm>
            <a:custGeom>
              <a:avLst/>
              <a:gdLst/>
              <a:ahLst/>
              <a:cxnLst/>
              <a:rect l="l" t="t" r="r" b="b"/>
              <a:pathLst>
                <a:path w="356" h="356" extrusionOk="0">
                  <a:moveTo>
                    <a:pt x="178" y="1"/>
                  </a:moveTo>
                  <a:cubicBezTo>
                    <a:pt x="79" y="1"/>
                    <a:pt x="1" y="79"/>
                    <a:pt x="1" y="178"/>
                  </a:cubicBezTo>
                  <a:cubicBezTo>
                    <a:pt x="1" y="276"/>
                    <a:pt x="79" y="356"/>
                    <a:pt x="178" y="356"/>
                  </a:cubicBezTo>
                  <a:cubicBezTo>
                    <a:pt x="276" y="356"/>
                    <a:pt x="355" y="276"/>
                    <a:pt x="355" y="178"/>
                  </a:cubicBezTo>
                  <a:cubicBezTo>
                    <a:pt x="355"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9"/>
            <p:cNvSpPr/>
            <p:nvPr/>
          </p:nvSpPr>
          <p:spPr>
            <a:xfrm>
              <a:off x="6129886" y="2298112"/>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9"/>
            <p:cNvSpPr/>
            <p:nvPr/>
          </p:nvSpPr>
          <p:spPr>
            <a:xfrm>
              <a:off x="6093142" y="2218575"/>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9"/>
            <p:cNvSpPr/>
            <p:nvPr/>
          </p:nvSpPr>
          <p:spPr>
            <a:xfrm>
              <a:off x="6014480" y="2245059"/>
              <a:ext cx="10175" cy="10147"/>
            </a:xfrm>
            <a:custGeom>
              <a:avLst/>
              <a:gdLst/>
              <a:ahLst/>
              <a:cxnLst/>
              <a:rect l="l" t="t" r="r" b="b"/>
              <a:pathLst>
                <a:path w="360" h="359" extrusionOk="0">
                  <a:moveTo>
                    <a:pt x="179" y="0"/>
                  </a:moveTo>
                  <a:cubicBezTo>
                    <a:pt x="81" y="0"/>
                    <a:pt x="1" y="80"/>
                    <a:pt x="1" y="179"/>
                  </a:cubicBezTo>
                  <a:cubicBezTo>
                    <a:pt x="1" y="279"/>
                    <a:pt x="81" y="358"/>
                    <a:pt x="179" y="358"/>
                  </a:cubicBezTo>
                  <a:cubicBezTo>
                    <a:pt x="279" y="358"/>
                    <a:pt x="360" y="279"/>
                    <a:pt x="360" y="179"/>
                  </a:cubicBezTo>
                  <a:cubicBezTo>
                    <a:pt x="360" y="80"/>
                    <a:pt x="279"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9"/>
            <p:cNvSpPr/>
            <p:nvPr/>
          </p:nvSpPr>
          <p:spPr>
            <a:xfrm>
              <a:off x="6008545" y="2176884"/>
              <a:ext cx="10062" cy="10034"/>
            </a:xfrm>
            <a:custGeom>
              <a:avLst/>
              <a:gdLst/>
              <a:ahLst/>
              <a:cxnLst/>
              <a:rect l="l" t="t" r="r" b="b"/>
              <a:pathLst>
                <a:path w="356" h="355" extrusionOk="0">
                  <a:moveTo>
                    <a:pt x="178" y="0"/>
                  </a:moveTo>
                  <a:cubicBezTo>
                    <a:pt x="80" y="0"/>
                    <a:pt x="0" y="80"/>
                    <a:pt x="0" y="178"/>
                  </a:cubicBezTo>
                  <a:cubicBezTo>
                    <a:pt x="0" y="275"/>
                    <a:pt x="80" y="355"/>
                    <a:pt x="178" y="355"/>
                  </a:cubicBezTo>
                  <a:cubicBezTo>
                    <a:pt x="277" y="355"/>
                    <a:pt x="355" y="275"/>
                    <a:pt x="355" y="178"/>
                  </a:cubicBezTo>
                  <a:cubicBezTo>
                    <a:pt x="355" y="80"/>
                    <a:pt x="277"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9"/>
            <p:cNvSpPr/>
            <p:nvPr/>
          </p:nvSpPr>
          <p:spPr>
            <a:xfrm>
              <a:off x="6195461" y="2266201"/>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9"/>
            <p:cNvSpPr/>
            <p:nvPr/>
          </p:nvSpPr>
          <p:spPr>
            <a:xfrm>
              <a:off x="6098003" y="2258146"/>
              <a:ext cx="10769" cy="10062"/>
            </a:xfrm>
            <a:custGeom>
              <a:avLst/>
              <a:gdLst/>
              <a:ahLst/>
              <a:cxnLst/>
              <a:rect l="l" t="t" r="r" b="b"/>
              <a:pathLst>
                <a:path w="381" h="356" extrusionOk="0">
                  <a:moveTo>
                    <a:pt x="190" y="1"/>
                  </a:moveTo>
                  <a:cubicBezTo>
                    <a:pt x="105" y="1"/>
                    <a:pt x="30" y="62"/>
                    <a:pt x="16" y="149"/>
                  </a:cubicBezTo>
                  <a:cubicBezTo>
                    <a:pt x="0" y="246"/>
                    <a:pt x="65" y="338"/>
                    <a:pt x="162" y="354"/>
                  </a:cubicBezTo>
                  <a:cubicBezTo>
                    <a:pt x="172" y="355"/>
                    <a:pt x="181" y="356"/>
                    <a:pt x="191" y="356"/>
                  </a:cubicBezTo>
                  <a:cubicBezTo>
                    <a:pt x="276" y="356"/>
                    <a:pt x="351" y="294"/>
                    <a:pt x="365" y="206"/>
                  </a:cubicBezTo>
                  <a:cubicBezTo>
                    <a:pt x="381" y="109"/>
                    <a:pt x="315" y="19"/>
                    <a:pt x="219" y="3"/>
                  </a:cubicBezTo>
                  <a:cubicBezTo>
                    <a:pt x="209" y="1"/>
                    <a:pt x="200"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9"/>
            <p:cNvSpPr/>
            <p:nvPr/>
          </p:nvSpPr>
          <p:spPr>
            <a:xfrm>
              <a:off x="6116460" y="2324597"/>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9"/>
            <p:cNvSpPr/>
            <p:nvPr/>
          </p:nvSpPr>
          <p:spPr>
            <a:xfrm>
              <a:off x="6173047" y="2218433"/>
              <a:ext cx="10034" cy="10062"/>
            </a:xfrm>
            <a:custGeom>
              <a:avLst/>
              <a:gdLst/>
              <a:ahLst/>
              <a:cxnLst/>
              <a:rect l="l" t="t" r="r" b="b"/>
              <a:pathLst>
                <a:path w="355"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9"/>
            <p:cNvSpPr/>
            <p:nvPr/>
          </p:nvSpPr>
          <p:spPr>
            <a:xfrm>
              <a:off x="6121831" y="2250655"/>
              <a:ext cx="17694" cy="24308"/>
            </a:xfrm>
            <a:custGeom>
              <a:avLst/>
              <a:gdLst/>
              <a:ahLst/>
              <a:cxnLst/>
              <a:rect l="l" t="t" r="r" b="b"/>
              <a:pathLst>
                <a:path w="626" h="860" extrusionOk="0">
                  <a:moveTo>
                    <a:pt x="204" y="0"/>
                  </a:moveTo>
                  <a:cubicBezTo>
                    <a:pt x="180" y="0"/>
                    <a:pt x="156" y="5"/>
                    <a:pt x="132" y="15"/>
                  </a:cubicBezTo>
                  <a:cubicBezTo>
                    <a:pt x="42" y="56"/>
                    <a:pt x="0" y="160"/>
                    <a:pt x="40" y="251"/>
                  </a:cubicBezTo>
                  <a:lnTo>
                    <a:pt x="260" y="754"/>
                  </a:lnTo>
                  <a:cubicBezTo>
                    <a:pt x="288" y="820"/>
                    <a:pt x="356" y="860"/>
                    <a:pt x="425" y="860"/>
                  </a:cubicBezTo>
                  <a:cubicBezTo>
                    <a:pt x="453" y="860"/>
                    <a:pt x="482" y="853"/>
                    <a:pt x="509" y="839"/>
                  </a:cubicBezTo>
                  <a:cubicBezTo>
                    <a:pt x="590" y="796"/>
                    <a:pt x="625" y="692"/>
                    <a:pt x="588" y="610"/>
                  </a:cubicBezTo>
                  <a:lnTo>
                    <a:pt x="368" y="108"/>
                  </a:lnTo>
                  <a:cubicBezTo>
                    <a:pt x="339" y="40"/>
                    <a:pt x="273"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9"/>
            <p:cNvSpPr/>
            <p:nvPr/>
          </p:nvSpPr>
          <p:spPr>
            <a:xfrm>
              <a:off x="6032740" y="2291018"/>
              <a:ext cx="26060" cy="11645"/>
            </a:xfrm>
            <a:custGeom>
              <a:avLst/>
              <a:gdLst/>
              <a:ahLst/>
              <a:cxnLst/>
              <a:rect l="l" t="t" r="r" b="b"/>
              <a:pathLst>
                <a:path w="922" h="412" extrusionOk="0">
                  <a:moveTo>
                    <a:pt x="733" y="1"/>
                  </a:moveTo>
                  <a:cubicBezTo>
                    <a:pt x="728" y="1"/>
                    <a:pt x="723" y="1"/>
                    <a:pt x="718" y="1"/>
                  </a:cubicBezTo>
                  <a:lnTo>
                    <a:pt x="171" y="52"/>
                  </a:lnTo>
                  <a:cubicBezTo>
                    <a:pt x="73" y="65"/>
                    <a:pt x="1" y="152"/>
                    <a:pt x="12" y="250"/>
                  </a:cubicBezTo>
                  <a:cubicBezTo>
                    <a:pt x="20" y="342"/>
                    <a:pt x="98" y="412"/>
                    <a:pt x="189" y="412"/>
                  </a:cubicBezTo>
                  <a:cubicBezTo>
                    <a:pt x="194" y="412"/>
                    <a:pt x="752" y="358"/>
                    <a:pt x="752" y="358"/>
                  </a:cubicBezTo>
                  <a:cubicBezTo>
                    <a:pt x="850" y="349"/>
                    <a:pt x="922" y="263"/>
                    <a:pt x="913" y="163"/>
                  </a:cubicBezTo>
                  <a:cubicBezTo>
                    <a:pt x="904" y="70"/>
                    <a:pt x="826" y="1"/>
                    <a:pt x="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9"/>
            <p:cNvSpPr/>
            <p:nvPr/>
          </p:nvSpPr>
          <p:spPr>
            <a:xfrm>
              <a:off x="6102158" y="2177788"/>
              <a:ext cx="14670" cy="25241"/>
            </a:xfrm>
            <a:custGeom>
              <a:avLst/>
              <a:gdLst/>
              <a:ahLst/>
              <a:cxnLst/>
              <a:rect l="l" t="t" r="r" b="b"/>
              <a:pathLst>
                <a:path w="519" h="893" extrusionOk="0">
                  <a:moveTo>
                    <a:pt x="198" y="0"/>
                  </a:moveTo>
                  <a:cubicBezTo>
                    <a:pt x="184" y="0"/>
                    <a:pt x="171" y="2"/>
                    <a:pt x="157" y="5"/>
                  </a:cubicBezTo>
                  <a:cubicBezTo>
                    <a:pt x="62" y="29"/>
                    <a:pt x="1" y="124"/>
                    <a:pt x="23" y="221"/>
                  </a:cubicBezTo>
                  <a:lnTo>
                    <a:pt x="148" y="755"/>
                  </a:lnTo>
                  <a:cubicBezTo>
                    <a:pt x="167" y="836"/>
                    <a:pt x="243" y="892"/>
                    <a:pt x="324" y="892"/>
                  </a:cubicBezTo>
                  <a:cubicBezTo>
                    <a:pt x="337" y="892"/>
                    <a:pt x="350" y="891"/>
                    <a:pt x="363" y="888"/>
                  </a:cubicBezTo>
                  <a:cubicBezTo>
                    <a:pt x="459" y="864"/>
                    <a:pt x="519" y="769"/>
                    <a:pt x="496" y="672"/>
                  </a:cubicBezTo>
                  <a:lnTo>
                    <a:pt x="371" y="138"/>
                  </a:lnTo>
                  <a:cubicBezTo>
                    <a:pt x="352" y="57"/>
                    <a:pt x="279"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79"/>
          <p:cNvGrpSpPr/>
          <p:nvPr/>
        </p:nvGrpSpPr>
        <p:grpSpPr>
          <a:xfrm>
            <a:off x="6496106" y="1411044"/>
            <a:ext cx="264306" cy="234656"/>
            <a:chOff x="5972168" y="1411044"/>
            <a:chExt cx="264306" cy="234656"/>
          </a:xfrm>
        </p:grpSpPr>
        <p:sp>
          <p:nvSpPr>
            <p:cNvPr id="7815" name="Google Shape;7815;p79"/>
            <p:cNvSpPr/>
            <p:nvPr/>
          </p:nvSpPr>
          <p:spPr>
            <a:xfrm>
              <a:off x="5984011" y="1416131"/>
              <a:ext cx="247347" cy="124225"/>
            </a:xfrm>
            <a:custGeom>
              <a:avLst/>
              <a:gdLst/>
              <a:ahLst/>
              <a:cxnLst/>
              <a:rect l="l" t="t" r="r" b="b"/>
              <a:pathLst>
                <a:path w="8751" h="4395" extrusionOk="0">
                  <a:moveTo>
                    <a:pt x="3597" y="0"/>
                  </a:moveTo>
                  <a:lnTo>
                    <a:pt x="515" y="378"/>
                  </a:lnTo>
                  <a:cubicBezTo>
                    <a:pt x="218" y="415"/>
                    <a:pt x="1" y="678"/>
                    <a:pt x="25" y="976"/>
                  </a:cubicBezTo>
                  <a:cubicBezTo>
                    <a:pt x="46" y="1269"/>
                    <a:pt x="290" y="1494"/>
                    <a:pt x="582" y="1494"/>
                  </a:cubicBezTo>
                  <a:cubicBezTo>
                    <a:pt x="586" y="1494"/>
                    <a:pt x="589" y="1494"/>
                    <a:pt x="593" y="1494"/>
                  </a:cubicBezTo>
                  <a:lnTo>
                    <a:pt x="2730" y="1451"/>
                  </a:lnTo>
                  <a:lnTo>
                    <a:pt x="2789" y="1469"/>
                  </a:lnTo>
                  <a:lnTo>
                    <a:pt x="2789" y="1469"/>
                  </a:lnTo>
                  <a:cubicBezTo>
                    <a:pt x="2781" y="1481"/>
                    <a:pt x="2773" y="1493"/>
                    <a:pt x="2765" y="1505"/>
                  </a:cubicBezTo>
                  <a:cubicBezTo>
                    <a:pt x="2633" y="1723"/>
                    <a:pt x="2673" y="2002"/>
                    <a:pt x="2858" y="2175"/>
                  </a:cubicBezTo>
                  <a:lnTo>
                    <a:pt x="4384" y="3611"/>
                  </a:lnTo>
                  <a:cubicBezTo>
                    <a:pt x="4898" y="4113"/>
                    <a:pt x="5588" y="4395"/>
                    <a:pt x="6309" y="4395"/>
                  </a:cubicBezTo>
                  <a:lnTo>
                    <a:pt x="8751" y="4395"/>
                  </a:lnTo>
                  <a:lnTo>
                    <a:pt x="8751" y="2241"/>
                  </a:lnTo>
                  <a:lnTo>
                    <a:pt x="7544" y="2241"/>
                  </a:lnTo>
                  <a:lnTo>
                    <a:pt x="7184" y="1940"/>
                  </a:lnTo>
                  <a:lnTo>
                    <a:pt x="5877" y="834"/>
                  </a:lnTo>
                  <a:cubicBezTo>
                    <a:pt x="5240" y="296"/>
                    <a:pt x="4431" y="0"/>
                    <a:pt x="359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9"/>
            <p:cNvSpPr/>
            <p:nvPr/>
          </p:nvSpPr>
          <p:spPr>
            <a:xfrm>
              <a:off x="5972168" y="1532668"/>
              <a:ext cx="151359" cy="108622"/>
            </a:xfrm>
            <a:custGeom>
              <a:avLst/>
              <a:gdLst/>
              <a:ahLst/>
              <a:cxnLst/>
              <a:rect l="l" t="t" r="r" b="b"/>
              <a:pathLst>
                <a:path w="5355" h="3843" extrusionOk="0">
                  <a:moveTo>
                    <a:pt x="3804" y="0"/>
                  </a:moveTo>
                  <a:cubicBezTo>
                    <a:pt x="3458" y="0"/>
                    <a:pt x="3065" y="156"/>
                    <a:pt x="2690" y="530"/>
                  </a:cubicBezTo>
                  <a:cubicBezTo>
                    <a:pt x="2320" y="160"/>
                    <a:pt x="1931" y="7"/>
                    <a:pt x="1584" y="7"/>
                  </a:cubicBezTo>
                  <a:cubicBezTo>
                    <a:pt x="628" y="7"/>
                    <a:pt x="0" y="1177"/>
                    <a:pt x="1022" y="2198"/>
                  </a:cubicBezTo>
                  <a:lnTo>
                    <a:pt x="2666" y="3842"/>
                  </a:lnTo>
                  <a:lnTo>
                    <a:pt x="4334" y="2174"/>
                  </a:lnTo>
                  <a:cubicBezTo>
                    <a:pt x="5354" y="1153"/>
                    <a:pt x="4749" y="0"/>
                    <a:pt x="38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9"/>
            <p:cNvSpPr/>
            <p:nvPr/>
          </p:nvSpPr>
          <p:spPr>
            <a:xfrm>
              <a:off x="6164539" y="1450925"/>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9"/>
            <p:cNvSpPr/>
            <p:nvPr/>
          </p:nvSpPr>
          <p:spPr>
            <a:xfrm>
              <a:off x="5978838" y="1411044"/>
              <a:ext cx="257635" cy="134372"/>
            </a:xfrm>
            <a:custGeom>
              <a:avLst/>
              <a:gdLst/>
              <a:ahLst/>
              <a:cxnLst/>
              <a:rect l="l" t="t" r="r" b="b"/>
              <a:pathLst>
                <a:path w="9115" h="4754" extrusionOk="0">
                  <a:moveTo>
                    <a:pt x="3782" y="0"/>
                  </a:moveTo>
                  <a:cubicBezTo>
                    <a:pt x="3775" y="0"/>
                    <a:pt x="3767" y="0"/>
                    <a:pt x="3760" y="2"/>
                  </a:cubicBezTo>
                  <a:lnTo>
                    <a:pt x="678" y="381"/>
                  </a:lnTo>
                  <a:cubicBezTo>
                    <a:pt x="285" y="427"/>
                    <a:pt x="1" y="774"/>
                    <a:pt x="29" y="1169"/>
                  </a:cubicBezTo>
                  <a:cubicBezTo>
                    <a:pt x="58" y="1555"/>
                    <a:pt x="381" y="1853"/>
                    <a:pt x="766" y="1853"/>
                  </a:cubicBezTo>
                  <a:lnTo>
                    <a:pt x="780" y="1853"/>
                  </a:lnTo>
                  <a:lnTo>
                    <a:pt x="2710" y="1815"/>
                  </a:lnTo>
                  <a:lnTo>
                    <a:pt x="2710" y="1815"/>
                  </a:lnTo>
                  <a:cubicBezTo>
                    <a:pt x="2660" y="2053"/>
                    <a:pt x="2734" y="2311"/>
                    <a:pt x="2918" y="2485"/>
                  </a:cubicBezTo>
                  <a:lnTo>
                    <a:pt x="4445" y="3920"/>
                  </a:lnTo>
                  <a:cubicBezTo>
                    <a:pt x="4997" y="4458"/>
                    <a:pt x="5725" y="4753"/>
                    <a:pt x="6493" y="4753"/>
                  </a:cubicBezTo>
                  <a:lnTo>
                    <a:pt x="8935" y="4753"/>
                  </a:lnTo>
                  <a:cubicBezTo>
                    <a:pt x="9035" y="4753"/>
                    <a:pt x="9114" y="4673"/>
                    <a:pt x="9114" y="4575"/>
                  </a:cubicBezTo>
                  <a:lnTo>
                    <a:pt x="9114" y="2421"/>
                  </a:lnTo>
                  <a:cubicBezTo>
                    <a:pt x="9111" y="2374"/>
                    <a:pt x="9093" y="2329"/>
                    <a:pt x="9060" y="2294"/>
                  </a:cubicBezTo>
                  <a:cubicBezTo>
                    <a:pt x="9026" y="2262"/>
                    <a:pt x="8979" y="2242"/>
                    <a:pt x="8934" y="2242"/>
                  </a:cubicBezTo>
                  <a:lnTo>
                    <a:pt x="7793" y="2242"/>
                  </a:lnTo>
                  <a:lnTo>
                    <a:pt x="7482" y="1981"/>
                  </a:lnTo>
                  <a:cubicBezTo>
                    <a:pt x="7448" y="1952"/>
                    <a:pt x="7408" y="1939"/>
                    <a:pt x="7368" y="1939"/>
                  </a:cubicBezTo>
                  <a:cubicBezTo>
                    <a:pt x="7317" y="1939"/>
                    <a:pt x="7266" y="1961"/>
                    <a:pt x="7230" y="2002"/>
                  </a:cubicBezTo>
                  <a:cubicBezTo>
                    <a:pt x="7166" y="2079"/>
                    <a:pt x="7176" y="2191"/>
                    <a:pt x="7252" y="2255"/>
                  </a:cubicBezTo>
                  <a:lnTo>
                    <a:pt x="7612" y="2556"/>
                  </a:lnTo>
                  <a:cubicBezTo>
                    <a:pt x="7643" y="2583"/>
                    <a:pt x="7685" y="2598"/>
                    <a:pt x="7727" y="2598"/>
                  </a:cubicBezTo>
                  <a:lnTo>
                    <a:pt x="8754" y="2598"/>
                  </a:lnTo>
                  <a:lnTo>
                    <a:pt x="8754" y="4394"/>
                  </a:lnTo>
                  <a:lnTo>
                    <a:pt x="6492" y="4394"/>
                  </a:lnTo>
                  <a:cubicBezTo>
                    <a:pt x="5815" y="4394"/>
                    <a:pt x="5176" y="4133"/>
                    <a:pt x="4692" y="3662"/>
                  </a:cubicBezTo>
                  <a:lnTo>
                    <a:pt x="4690" y="3660"/>
                  </a:lnTo>
                  <a:lnTo>
                    <a:pt x="3164" y="2223"/>
                  </a:lnTo>
                  <a:cubicBezTo>
                    <a:pt x="3042" y="2108"/>
                    <a:pt x="3015" y="1921"/>
                    <a:pt x="3102" y="1776"/>
                  </a:cubicBezTo>
                  <a:cubicBezTo>
                    <a:pt x="3170" y="1664"/>
                    <a:pt x="3288" y="1601"/>
                    <a:pt x="3411" y="1601"/>
                  </a:cubicBezTo>
                  <a:cubicBezTo>
                    <a:pt x="3471" y="1601"/>
                    <a:pt x="3532" y="1617"/>
                    <a:pt x="3589" y="1648"/>
                  </a:cubicBezTo>
                  <a:lnTo>
                    <a:pt x="4946" y="2418"/>
                  </a:lnTo>
                  <a:cubicBezTo>
                    <a:pt x="4974" y="2433"/>
                    <a:pt x="5003" y="2440"/>
                    <a:pt x="5033" y="2440"/>
                  </a:cubicBezTo>
                  <a:cubicBezTo>
                    <a:pt x="5096" y="2440"/>
                    <a:pt x="5156" y="2408"/>
                    <a:pt x="5190" y="2350"/>
                  </a:cubicBezTo>
                  <a:cubicBezTo>
                    <a:pt x="5238" y="2263"/>
                    <a:pt x="5209" y="2155"/>
                    <a:pt x="5123" y="2106"/>
                  </a:cubicBezTo>
                  <a:lnTo>
                    <a:pt x="3766" y="1336"/>
                  </a:lnTo>
                  <a:cubicBezTo>
                    <a:pt x="3653" y="1272"/>
                    <a:pt x="3531" y="1242"/>
                    <a:pt x="3411" y="1242"/>
                  </a:cubicBezTo>
                  <a:cubicBezTo>
                    <a:pt x="3223" y="1242"/>
                    <a:pt x="3041" y="1316"/>
                    <a:pt x="2904" y="1453"/>
                  </a:cubicBezTo>
                  <a:lnTo>
                    <a:pt x="773" y="1495"/>
                  </a:lnTo>
                  <a:lnTo>
                    <a:pt x="766" y="1495"/>
                  </a:lnTo>
                  <a:cubicBezTo>
                    <a:pt x="567" y="1495"/>
                    <a:pt x="401" y="1340"/>
                    <a:pt x="387" y="1142"/>
                  </a:cubicBezTo>
                  <a:cubicBezTo>
                    <a:pt x="373" y="939"/>
                    <a:pt x="518" y="760"/>
                    <a:pt x="721" y="736"/>
                  </a:cubicBezTo>
                  <a:lnTo>
                    <a:pt x="3792" y="359"/>
                  </a:lnTo>
                  <a:cubicBezTo>
                    <a:pt x="4580" y="361"/>
                    <a:pt x="5345" y="643"/>
                    <a:pt x="5947" y="1150"/>
                  </a:cubicBezTo>
                  <a:lnTo>
                    <a:pt x="6021" y="1213"/>
                  </a:lnTo>
                  <a:cubicBezTo>
                    <a:pt x="6055" y="1241"/>
                    <a:pt x="6096" y="1255"/>
                    <a:pt x="6137" y="1255"/>
                  </a:cubicBezTo>
                  <a:cubicBezTo>
                    <a:pt x="6188" y="1255"/>
                    <a:pt x="6238" y="1234"/>
                    <a:pt x="6273" y="1191"/>
                  </a:cubicBezTo>
                  <a:cubicBezTo>
                    <a:pt x="6337" y="1115"/>
                    <a:pt x="6329" y="1002"/>
                    <a:pt x="6252" y="939"/>
                  </a:cubicBezTo>
                  <a:lnTo>
                    <a:pt x="6177" y="878"/>
                  </a:lnTo>
                  <a:cubicBezTo>
                    <a:pt x="5508" y="312"/>
                    <a:pt x="4658" y="0"/>
                    <a:pt x="3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9"/>
            <p:cNvSpPr/>
            <p:nvPr/>
          </p:nvSpPr>
          <p:spPr>
            <a:xfrm>
              <a:off x="5980619" y="1526930"/>
              <a:ext cx="134654" cy="118770"/>
            </a:xfrm>
            <a:custGeom>
              <a:avLst/>
              <a:gdLst/>
              <a:ahLst/>
              <a:cxnLst/>
              <a:rect l="l" t="t" r="r" b="b"/>
              <a:pathLst>
                <a:path w="4764" h="4202" extrusionOk="0">
                  <a:moveTo>
                    <a:pt x="3503" y="361"/>
                  </a:moveTo>
                  <a:cubicBezTo>
                    <a:pt x="3757" y="361"/>
                    <a:pt x="3978" y="460"/>
                    <a:pt x="4132" y="614"/>
                  </a:cubicBezTo>
                  <a:cubicBezTo>
                    <a:pt x="4309" y="791"/>
                    <a:pt x="4399" y="1037"/>
                    <a:pt x="4383" y="1301"/>
                  </a:cubicBezTo>
                  <a:cubicBezTo>
                    <a:pt x="4363" y="1615"/>
                    <a:pt x="4199" y="1934"/>
                    <a:pt x="3907" y="2227"/>
                  </a:cubicBezTo>
                  <a:lnTo>
                    <a:pt x="2367" y="3767"/>
                  </a:lnTo>
                  <a:lnTo>
                    <a:pt x="849" y="2251"/>
                  </a:lnTo>
                  <a:cubicBezTo>
                    <a:pt x="219" y="1620"/>
                    <a:pt x="298" y="967"/>
                    <a:pt x="639" y="627"/>
                  </a:cubicBezTo>
                  <a:cubicBezTo>
                    <a:pt x="810" y="456"/>
                    <a:pt x="1037" y="365"/>
                    <a:pt x="1284" y="365"/>
                  </a:cubicBezTo>
                  <a:cubicBezTo>
                    <a:pt x="1302" y="365"/>
                    <a:pt x="1319" y="365"/>
                    <a:pt x="1338" y="368"/>
                  </a:cubicBezTo>
                  <a:cubicBezTo>
                    <a:pt x="1653" y="384"/>
                    <a:pt x="1972" y="547"/>
                    <a:pt x="2263" y="838"/>
                  </a:cubicBezTo>
                  <a:cubicBezTo>
                    <a:pt x="2298" y="873"/>
                    <a:pt x="2344" y="890"/>
                    <a:pt x="2390" y="890"/>
                  </a:cubicBezTo>
                  <a:cubicBezTo>
                    <a:pt x="2436" y="890"/>
                    <a:pt x="2482" y="873"/>
                    <a:pt x="2518" y="838"/>
                  </a:cubicBezTo>
                  <a:cubicBezTo>
                    <a:pt x="2859" y="497"/>
                    <a:pt x="3204" y="361"/>
                    <a:pt x="3503" y="361"/>
                  </a:cubicBezTo>
                  <a:close/>
                  <a:moveTo>
                    <a:pt x="3505" y="1"/>
                  </a:moveTo>
                  <a:cubicBezTo>
                    <a:pt x="3477" y="1"/>
                    <a:pt x="3449" y="1"/>
                    <a:pt x="3420" y="3"/>
                  </a:cubicBezTo>
                  <a:cubicBezTo>
                    <a:pt x="3066" y="25"/>
                    <a:pt x="2712" y="185"/>
                    <a:pt x="2390" y="465"/>
                  </a:cubicBezTo>
                  <a:cubicBezTo>
                    <a:pt x="2069" y="185"/>
                    <a:pt x="1714" y="29"/>
                    <a:pt x="1356" y="9"/>
                  </a:cubicBezTo>
                  <a:cubicBezTo>
                    <a:pt x="1332" y="8"/>
                    <a:pt x="1307" y="7"/>
                    <a:pt x="1283" y="7"/>
                  </a:cubicBezTo>
                  <a:cubicBezTo>
                    <a:pt x="940" y="7"/>
                    <a:pt x="625" y="136"/>
                    <a:pt x="385" y="372"/>
                  </a:cubicBezTo>
                  <a:cubicBezTo>
                    <a:pt x="131" y="628"/>
                    <a:pt x="0" y="973"/>
                    <a:pt x="22" y="1344"/>
                  </a:cubicBezTo>
                  <a:cubicBezTo>
                    <a:pt x="43" y="1748"/>
                    <a:pt x="242" y="2150"/>
                    <a:pt x="597" y="2505"/>
                  </a:cubicBezTo>
                  <a:lnTo>
                    <a:pt x="2241" y="4148"/>
                  </a:lnTo>
                  <a:cubicBezTo>
                    <a:pt x="2276" y="4183"/>
                    <a:pt x="2322" y="4202"/>
                    <a:pt x="2367" y="4202"/>
                  </a:cubicBezTo>
                  <a:cubicBezTo>
                    <a:pt x="2411" y="4202"/>
                    <a:pt x="2459" y="4183"/>
                    <a:pt x="2492" y="4148"/>
                  </a:cubicBezTo>
                  <a:lnTo>
                    <a:pt x="4160" y="2479"/>
                  </a:lnTo>
                  <a:cubicBezTo>
                    <a:pt x="4515" y="2124"/>
                    <a:pt x="4715" y="1725"/>
                    <a:pt x="4741" y="1322"/>
                  </a:cubicBezTo>
                  <a:cubicBezTo>
                    <a:pt x="4764" y="953"/>
                    <a:pt x="4639" y="611"/>
                    <a:pt x="4386" y="358"/>
                  </a:cubicBezTo>
                  <a:cubicBezTo>
                    <a:pt x="4151" y="126"/>
                    <a:pt x="3842" y="1"/>
                    <a:pt x="3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79"/>
          <p:cNvGrpSpPr/>
          <p:nvPr/>
        </p:nvGrpSpPr>
        <p:grpSpPr>
          <a:xfrm>
            <a:off x="5667345" y="4404533"/>
            <a:ext cx="256844" cy="140816"/>
            <a:chOff x="5365149" y="4404533"/>
            <a:chExt cx="256844" cy="140816"/>
          </a:xfrm>
        </p:grpSpPr>
        <p:sp>
          <p:nvSpPr>
            <p:cNvPr id="7821" name="Google Shape;7821;p79"/>
            <p:cNvSpPr/>
            <p:nvPr/>
          </p:nvSpPr>
          <p:spPr>
            <a:xfrm>
              <a:off x="5435726" y="4410582"/>
              <a:ext cx="69080" cy="129765"/>
            </a:xfrm>
            <a:custGeom>
              <a:avLst/>
              <a:gdLst/>
              <a:ahLst/>
              <a:cxnLst/>
              <a:rect l="l" t="t" r="r" b="b"/>
              <a:pathLst>
                <a:path w="2444" h="4591" extrusionOk="0">
                  <a:moveTo>
                    <a:pt x="1174" y="1"/>
                  </a:moveTo>
                  <a:cubicBezTo>
                    <a:pt x="988" y="1"/>
                    <a:pt x="786" y="40"/>
                    <a:pt x="598" y="160"/>
                  </a:cubicBezTo>
                  <a:lnTo>
                    <a:pt x="597" y="155"/>
                  </a:lnTo>
                  <a:cubicBezTo>
                    <a:pt x="161" y="358"/>
                    <a:pt x="1" y="939"/>
                    <a:pt x="236" y="1449"/>
                  </a:cubicBezTo>
                  <a:lnTo>
                    <a:pt x="742" y="2542"/>
                  </a:lnTo>
                  <a:lnTo>
                    <a:pt x="125" y="3872"/>
                  </a:lnTo>
                  <a:lnTo>
                    <a:pt x="753" y="4591"/>
                  </a:lnTo>
                  <a:lnTo>
                    <a:pt x="1207" y="3607"/>
                  </a:lnTo>
                  <a:lnTo>
                    <a:pt x="1659" y="4591"/>
                  </a:lnTo>
                  <a:lnTo>
                    <a:pt x="2318" y="3832"/>
                  </a:lnTo>
                  <a:lnTo>
                    <a:pt x="1713" y="2518"/>
                  </a:lnTo>
                  <a:lnTo>
                    <a:pt x="2208" y="1447"/>
                  </a:lnTo>
                  <a:cubicBezTo>
                    <a:pt x="2444" y="940"/>
                    <a:pt x="2286" y="365"/>
                    <a:pt x="1856" y="160"/>
                  </a:cubicBezTo>
                  <a:cubicBezTo>
                    <a:pt x="1856" y="160"/>
                    <a:pt x="1547" y="1"/>
                    <a:pt x="1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9"/>
            <p:cNvSpPr/>
            <p:nvPr/>
          </p:nvSpPr>
          <p:spPr>
            <a:xfrm>
              <a:off x="5430017" y="4406257"/>
              <a:ext cx="80470" cy="139092"/>
            </a:xfrm>
            <a:custGeom>
              <a:avLst/>
              <a:gdLst/>
              <a:ahLst/>
              <a:cxnLst/>
              <a:rect l="l" t="t" r="r" b="b"/>
              <a:pathLst>
                <a:path w="2847" h="4921" extrusionOk="0">
                  <a:moveTo>
                    <a:pt x="1419" y="357"/>
                  </a:moveTo>
                  <a:cubicBezTo>
                    <a:pt x="1536" y="357"/>
                    <a:pt x="1667" y="371"/>
                    <a:pt x="1807" y="411"/>
                  </a:cubicBezTo>
                  <a:lnTo>
                    <a:pt x="1425" y="1235"/>
                  </a:lnTo>
                  <a:lnTo>
                    <a:pt x="1042" y="408"/>
                  </a:lnTo>
                  <a:cubicBezTo>
                    <a:pt x="1135" y="382"/>
                    <a:pt x="1265" y="357"/>
                    <a:pt x="1419" y="357"/>
                  </a:cubicBezTo>
                  <a:close/>
                  <a:moveTo>
                    <a:pt x="724" y="570"/>
                  </a:moveTo>
                  <a:lnTo>
                    <a:pt x="1228" y="1660"/>
                  </a:lnTo>
                  <a:lnTo>
                    <a:pt x="945" y="2269"/>
                  </a:lnTo>
                  <a:lnTo>
                    <a:pt x="600" y="1526"/>
                  </a:lnTo>
                  <a:cubicBezTo>
                    <a:pt x="435" y="1173"/>
                    <a:pt x="495" y="782"/>
                    <a:pt x="724" y="570"/>
                  </a:cubicBezTo>
                  <a:close/>
                  <a:moveTo>
                    <a:pt x="2123" y="570"/>
                  </a:moveTo>
                  <a:cubicBezTo>
                    <a:pt x="2351" y="781"/>
                    <a:pt x="2412" y="1171"/>
                    <a:pt x="2248" y="1526"/>
                  </a:cubicBezTo>
                  <a:lnTo>
                    <a:pt x="908" y="4419"/>
                  </a:lnTo>
                  <a:lnTo>
                    <a:pt x="539" y="3995"/>
                  </a:lnTo>
                  <a:lnTo>
                    <a:pt x="2123" y="570"/>
                  </a:lnTo>
                  <a:close/>
                  <a:moveTo>
                    <a:pt x="1903" y="3118"/>
                  </a:moveTo>
                  <a:lnTo>
                    <a:pt x="2308" y="3993"/>
                  </a:lnTo>
                  <a:lnTo>
                    <a:pt x="1939" y="4419"/>
                  </a:lnTo>
                  <a:lnTo>
                    <a:pt x="1619" y="3730"/>
                  </a:lnTo>
                  <a:lnTo>
                    <a:pt x="1903" y="3118"/>
                  </a:lnTo>
                  <a:close/>
                  <a:moveTo>
                    <a:pt x="1422" y="1"/>
                  </a:moveTo>
                  <a:cubicBezTo>
                    <a:pt x="1015" y="1"/>
                    <a:pt x="735" y="141"/>
                    <a:pt x="718" y="149"/>
                  </a:cubicBezTo>
                  <a:cubicBezTo>
                    <a:pt x="718" y="149"/>
                    <a:pt x="716" y="149"/>
                    <a:pt x="716" y="151"/>
                  </a:cubicBezTo>
                  <a:cubicBezTo>
                    <a:pt x="198" y="398"/>
                    <a:pt x="1" y="1081"/>
                    <a:pt x="276" y="1677"/>
                  </a:cubicBezTo>
                  <a:lnTo>
                    <a:pt x="749" y="2696"/>
                  </a:lnTo>
                  <a:lnTo>
                    <a:pt x="168" y="3950"/>
                  </a:lnTo>
                  <a:cubicBezTo>
                    <a:pt x="139" y="4014"/>
                    <a:pt x="149" y="4089"/>
                    <a:pt x="195" y="4142"/>
                  </a:cubicBezTo>
                  <a:lnTo>
                    <a:pt x="822" y="4860"/>
                  </a:lnTo>
                  <a:cubicBezTo>
                    <a:pt x="857" y="4901"/>
                    <a:pt x="906" y="4921"/>
                    <a:pt x="955" y="4921"/>
                  </a:cubicBezTo>
                  <a:cubicBezTo>
                    <a:pt x="1022" y="4921"/>
                    <a:pt x="1087" y="4885"/>
                    <a:pt x="1118" y="4819"/>
                  </a:cubicBezTo>
                  <a:lnTo>
                    <a:pt x="1425" y="4154"/>
                  </a:lnTo>
                  <a:lnTo>
                    <a:pt x="1732" y="4819"/>
                  </a:lnTo>
                  <a:cubicBezTo>
                    <a:pt x="1762" y="4885"/>
                    <a:pt x="1828" y="4921"/>
                    <a:pt x="1894" y="4921"/>
                  </a:cubicBezTo>
                  <a:cubicBezTo>
                    <a:pt x="1943" y="4921"/>
                    <a:pt x="1993" y="4901"/>
                    <a:pt x="2028" y="4860"/>
                  </a:cubicBezTo>
                  <a:lnTo>
                    <a:pt x="2654" y="4142"/>
                  </a:lnTo>
                  <a:cubicBezTo>
                    <a:pt x="2701" y="4089"/>
                    <a:pt x="2711" y="4014"/>
                    <a:pt x="2681" y="3950"/>
                  </a:cubicBezTo>
                  <a:lnTo>
                    <a:pt x="2099" y="2696"/>
                  </a:lnTo>
                  <a:lnTo>
                    <a:pt x="2571" y="1677"/>
                  </a:lnTo>
                  <a:cubicBezTo>
                    <a:pt x="2846" y="1082"/>
                    <a:pt x="2653" y="405"/>
                    <a:pt x="2141" y="155"/>
                  </a:cubicBezTo>
                  <a:cubicBezTo>
                    <a:pt x="2133" y="151"/>
                    <a:pt x="2126" y="145"/>
                    <a:pt x="2119" y="144"/>
                  </a:cubicBezTo>
                  <a:cubicBezTo>
                    <a:pt x="1866" y="37"/>
                    <a:pt x="1628" y="1"/>
                    <a:pt x="1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9"/>
            <p:cNvSpPr/>
            <p:nvPr/>
          </p:nvSpPr>
          <p:spPr>
            <a:xfrm>
              <a:off x="5365149" y="4404533"/>
              <a:ext cx="55286" cy="75411"/>
            </a:xfrm>
            <a:custGeom>
              <a:avLst/>
              <a:gdLst/>
              <a:ahLst/>
              <a:cxnLst/>
              <a:rect l="l" t="t" r="r" b="b"/>
              <a:pathLst>
                <a:path w="1956" h="2668" extrusionOk="0">
                  <a:moveTo>
                    <a:pt x="179" y="0"/>
                  </a:moveTo>
                  <a:cubicBezTo>
                    <a:pt x="80" y="0"/>
                    <a:pt x="0" y="81"/>
                    <a:pt x="2" y="178"/>
                  </a:cubicBezTo>
                  <a:lnTo>
                    <a:pt x="2" y="1707"/>
                  </a:lnTo>
                  <a:cubicBezTo>
                    <a:pt x="2" y="1803"/>
                    <a:pt x="81" y="1884"/>
                    <a:pt x="179" y="1884"/>
                  </a:cubicBezTo>
                  <a:cubicBezTo>
                    <a:pt x="277" y="1884"/>
                    <a:pt x="356" y="1803"/>
                    <a:pt x="356" y="1707"/>
                  </a:cubicBezTo>
                  <a:lnTo>
                    <a:pt x="356" y="1472"/>
                  </a:lnTo>
                  <a:lnTo>
                    <a:pt x="1600" y="1472"/>
                  </a:lnTo>
                  <a:lnTo>
                    <a:pt x="1600" y="2490"/>
                  </a:lnTo>
                  <a:cubicBezTo>
                    <a:pt x="1600" y="2588"/>
                    <a:pt x="1681" y="2668"/>
                    <a:pt x="1778" y="2668"/>
                  </a:cubicBezTo>
                  <a:cubicBezTo>
                    <a:pt x="1876" y="2668"/>
                    <a:pt x="1955" y="2588"/>
                    <a:pt x="1955" y="2490"/>
                  </a:cubicBezTo>
                  <a:lnTo>
                    <a:pt x="1955" y="178"/>
                  </a:lnTo>
                  <a:cubicBezTo>
                    <a:pt x="1955" y="81"/>
                    <a:pt x="1876" y="0"/>
                    <a:pt x="1778" y="0"/>
                  </a:cubicBezTo>
                  <a:cubicBezTo>
                    <a:pt x="1681" y="0"/>
                    <a:pt x="1600" y="81"/>
                    <a:pt x="1600" y="178"/>
                  </a:cubicBezTo>
                  <a:lnTo>
                    <a:pt x="1600" y="1117"/>
                  </a:lnTo>
                  <a:lnTo>
                    <a:pt x="356" y="1117"/>
                  </a:lnTo>
                  <a:lnTo>
                    <a:pt x="356" y="178"/>
                  </a:lnTo>
                  <a:cubicBezTo>
                    <a:pt x="356" y="81"/>
                    <a:pt x="277"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9"/>
            <p:cNvSpPr/>
            <p:nvPr/>
          </p:nvSpPr>
          <p:spPr>
            <a:xfrm>
              <a:off x="5584655" y="4404816"/>
              <a:ext cx="37338" cy="74733"/>
            </a:xfrm>
            <a:custGeom>
              <a:avLst/>
              <a:gdLst/>
              <a:ahLst/>
              <a:cxnLst/>
              <a:rect l="l" t="t" r="r" b="b"/>
              <a:pathLst>
                <a:path w="1321" h="2644" extrusionOk="0">
                  <a:moveTo>
                    <a:pt x="178" y="0"/>
                  </a:moveTo>
                  <a:cubicBezTo>
                    <a:pt x="80" y="0"/>
                    <a:pt x="0" y="80"/>
                    <a:pt x="0" y="178"/>
                  </a:cubicBezTo>
                  <a:lnTo>
                    <a:pt x="0" y="2466"/>
                  </a:lnTo>
                  <a:cubicBezTo>
                    <a:pt x="0" y="2564"/>
                    <a:pt x="80" y="2644"/>
                    <a:pt x="178" y="2644"/>
                  </a:cubicBezTo>
                  <a:lnTo>
                    <a:pt x="1143" y="2644"/>
                  </a:lnTo>
                  <a:cubicBezTo>
                    <a:pt x="1241" y="2644"/>
                    <a:pt x="1321" y="2564"/>
                    <a:pt x="1321" y="2466"/>
                  </a:cubicBezTo>
                  <a:cubicBezTo>
                    <a:pt x="1321" y="2368"/>
                    <a:pt x="1241" y="2289"/>
                    <a:pt x="1143" y="2289"/>
                  </a:cubicBezTo>
                  <a:lnTo>
                    <a:pt x="355" y="2289"/>
                  </a:lnTo>
                  <a:lnTo>
                    <a:pt x="355" y="1499"/>
                  </a:lnTo>
                  <a:lnTo>
                    <a:pt x="1072" y="1499"/>
                  </a:lnTo>
                  <a:cubicBezTo>
                    <a:pt x="1170" y="1499"/>
                    <a:pt x="1250" y="1420"/>
                    <a:pt x="1250" y="1322"/>
                  </a:cubicBezTo>
                  <a:cubicBezTo>
                    <a:pt x="1250" y="1224"/>
                    <a:pt x="1170" y="1144"/>
                    <a:pt x="1072" y="1144"/>
                  </a:cubicBezTo>
                  <a:lnTo>
                    <a:pt x="355" y="1144"/>
                  </a:lnTo>
                  <a:lnTo>
                    <a:pt x="355" y="355"/>
                  </a:lnTo>
                  <a:lnTo>
                    <a:pt x="1143" y="355"/>
                  </a:lnTo>
                  <a:cubicBezTo>
                    <a:pt x="1241" y="355"/>
                    <a:pt x="1321" y="274"/>
                    <a:pt x="1321" y="178"/>
                  </a:cubicBezTo>
                  <a:cubicBezTo>
                    <a:pt x="1321" y="80"/>
                    <a:pt x="1241"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9"/>
            <p:cNvSpPr/>
            <p:nvPr/>
          </p:nvSpPr>
          <p:spPr>
            <a:xfrm>
              <a:off x="5521680" y="4404816"/>
              <a:ext cx="47061" cy="75383"/>
            </a:xfrm>
            <a:custGeom>
              <a:avLst/>
              <a:gdLst/>
              <a:ahLst/>
              <a:cxnLst/>
              <a:rect l="l" t="t" r="r" b="b"/>
              <a:pathLst>
                <a:path w="1665" h="2667" extrusionOk="0">
                  <a:moveTo>
                    <a:pt x="820" y="358"/>
                  </a:moveTo>
                  <a:cubicBezTo>
                    <a:pt x="1085" y="358"/>
                    <a:pt x="1308" y="575"/>
                    <a:pt x="1308" y="832"/>
                  </a:cubicBezTo>
                  <a:cubicBezTo>
                    <a:pt x="1308" y="1089"/>
                    <a:pt x="1085" y="1306"/>
                    <a:pt x="823" y="1306"/>
                  </a:cubicBezTo>
                  <a:cubicBezTo>
                    <a:pt x="716" y="1306"/>
                    <a:pt x="510" y="1308"/>
                    <a:pt x="358" y="1308"/>
                  </a:cubicBezTo>
                  <a:cubicBezTo>
                    <a:pt x="358" y="1153"/>
                    <a:pt x="357" y="939"/>
                    <a:pt x="357" y="832"/>
                  </a:cubicBezTo>
                  <a:cubicBezTo>
                    <a:pt x="357" y="741"/>
                    <a:pt x="357" y="518"/>
                    <a:pt x="356" y="358"/>
                  </a:cubicBezTo>
                  <a:close/>
                  <a:moveTo>
                    <a:pt x="178" y="0"/>
                  </a:moveTo>
                  <a:cubicBezTo>
                    <a:pt x="133" y="0"/>
                    <a:pt x="86" y="19"/>
                    <a:pt x="52" y="51"/>
                  </a:cubicBezTo>
                  <a:cubicBezTo>
                    <a:pt x="19" y="81"/>
                    <a:pt x="1" y="132"/>
                    <a:pt x="1" y="178"/>
                  </a:cubicBezTo>
                  <a:lnTo>
                    <a:pt x="1" y="2489"/>
                  </a:lnTo>
                  <a:cubicBezTo>
                    <a:pt x="1" y="2587"/>
                    <a:pt x="80" y="2666"/>
                    <a:pt x="178" y="2666"/>
                  </a:cubicBezTo>
                  <a:cubicBezTo>
                    <a:pt x="276" y="2666"/>
                    <a:pt x="356" y="2587"/>
                    <a:pt x="356" y="2489"/>
                  </a:cubicBezTo>
                  <a:lnTo>
                    <a:pt x="356" y="1663"/>
                  </a:lnTo>
                  <a:cubicBezTo>
                    <a:pt x="506" y="1663"/>
                    <a:pt x="715" y="1661"/>
                    <a:pt x="823" y="1661"/>
                  </a:cubicBezTo>
                  <a:cubicBezTo>
                    <a:pt x="1287" y="1661"/>
                    <a:pt x="1665" y="1288"/>
                    <a:pt x="1665" y="829"/>
                  </a:cubicBezTo>
                  <a:cubicBezTo>
                    <a:pt x="1665" y="372"/>
                    <a:pt x="1287"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9"/>
            <p:cNvSpPr/>
            <p:nvPr/>
          </p:nvSpPr>
          <p:spPr>
            <a:xfrm>
              <a:off x="5365177" y="4470051"/>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79"/>
          <p:cNvGrpSpPr/>
          <p:nvPr/>
        </p:nvGrpSpPr>
        <p:grpSpPr>
          <a:xfrm>
            <a:off x="5667345" y="3628489"/>
            <a:ext cx="257014" cy="219591"/>
            <a:chOff x="5365149" y="3628489"/>
            <a:chExt cx="257014" cy="219591"/>
          </a:xfrm>
        </p:grpSpPr>
        <p:sp>
          <p:nvSpPr>
            <p:cNvPr id="7828" name="Google Shape;7828;p79"/>
            <p:cNvSpPr/>
            <p:nvPr/>
          </p:nvSpPr>
          <p:spPr>
            <a:xfrm>
              <a:off x="5370067" y="3692510"/>
              <a:ext cx="192739" cy="150596"/>
            </a:xfrm>
            <a:custGeom>
              <a:avLst/>
              <a:gdLst/>
              <a:ahLst/>
              <a:cxnLst/>
              <a:rect l="l" t="t" r="r" b="b"/>
              <a:pathLst>
                <a:path w="6819" h="5328" extrusionOk="0">
                  <a:moveTo>
                    <a:pt x="3411" y="0"/>
                  </a:moveTo>
                  <a:cubicBezTo>
                    <a:pt x="1340" y="0"/>
                    <a:pt x="642" y="870"/>
                    <a:pt x="642" y="870"/>
                  </a:cubicBezTo>
                  <a:cubicBezTo>
                    <a:pt x="290" y="870"/>
                    <a:pt x="1" y="1157"/>
                    <a:pt x="1" y="1509"/>
                  </a:cubicBezTo>
                  <a:cubicBezTo>
                    <a:pt x="1" y="1863"/>
                    <a:pt x="303" y="2160"/>
                    <a:pt x="657" y="2160"/>
                  </a:cubicBezTo>
                  <a:cubicBezTo>
                    <a:pt x="657" y="3909"/>
                    <a:pt x="1892" y="5327"/>
                    <a:pt x="3418" y="5327"/>
                  </a:cubicBezTo>
                  <a:cubicBezTo>
                    <a:pt x="4944" y="5327"/>
                    <a:pt x="6180" y="3909"/>
                    <a:pt x="6180" y="2160"/>
                  </a:cubicBezTo>
                  <a:cubicBezTo>
                    <a:pt x="6532" y="2160"/>
                    <a:pt x="6819" y="1874"/>
                    <a:pt x="6819" y="1521"/>
                  </a:cubicBezTo>
                  <a:cubicBezTo>
                    <a:pt x="6819" y="1167"/>
                    <a:pt x="6516" y="870"/>
                    <a:pt x="6164" y="870"/>
                  </a:cubicBezTo>
                  <a:cubicBezTo>
                    <a:pt x="6164" y="870"/>
                    <a:pt x="5483" y="0"/>
                    <a:pt x="3411"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9"/>
            <p:cNvSpPr/>
            <p:nvPr/>
          </p:nvSpPr>
          <p:spPr>
            <a:xfrm>
              <a:off x="5386291" y="3633549"/>
              <a:ext cx="158934" cy="83693"/>
            </a:xfrm>
            <a:custGeom>
              <a:avLst/>
              <a:gdLst/>
              <a:ahLst/>
              <a:cxnLst/>
              <a:rect l="l" t="t" r="r" b="b"/>
              <a:pathLst>
                <a:path w="5623" h="2961" extrusionOk="0">
                  <a:moveTo>
                    <a:pt x="2837" y="0"/>
                  </a:moveTo>
                  <a:cubicBezTo>
                    <a:pt x="50" y="0"/>
                    <a:pt x="0" y="2961"/>
                    <a:pt x="0" y="2961"/>
                  </a:cubicBezTo>
                  <a:cubicBezTo>
                    <a:pt x="0" y="2961"/>
                    <a:pt x="1183" y="2072"/>
                    <a:pt x="2775" y="2072"/>
                  </a:cubicBezTo>
                  <a:cubicBezTo>
                    <a:pt x="4366" y="2073"/>
                    <a:pt x="5547" y="2910"/>
                    <a:pt x="5547" y="2910"/>
                  </a:cubicBezTo>
                  <a:cubicBezTo>
                    <a:pt x="5547" y="2910"/>
                    <a:pt x="5623" y="0"/>
                    <a:pt x="28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9"/>
            <p:cNvSpPr/>
            <p:nvPr/>
          </p:nvSpPr>
          <p:spPr>
            <a:xfrm>
              <a:off x="5549747" y="3755512"/>
              <a:ext cx="67242" cy="62748"/>
            </a:xfrm>
            <a:custGeom>
              <a:avLst/>
              <a:gdLst/>
              <a:ahLst/>
              <a:cxnLst/>
              <a:rect l="l" t="t" r="r" b="b"/>
              <a:pathLst>
                <a:path w="2379" h="2220" extrusionOk="0">
                  <a:moveTo>
                    <a:pt x="719" y="1661"/>
                  </a:moveTo>
                  <a:cubicBezTo>
                    <a:pt x="1376" y="2219"/>
                    <a:pt x="2378" y="2124"/>
                    <a:pt x="2378" y="2124"/>
                  </a:cubicBezTo>
                  <a:cubicBezTo>
                    <a:pt x="2378" y="2124"/>
                    <a:pt x="2316" y="1119"/>
                    <a:pt x="1660" y="558"/>
                  </a:cubicBezTo>
                  <a:cubicBezTo>
                    <a:pt x="1002" y="0"/>
                    <a:pt x="0" y="95"/>
                    <a:pt x="0" y="95"/>
                  </a:cubicBezTo>
                  <a:cubicBezTo>
                    <a:pt x="0" y="95"/>
                    <a:pt x="63" y="1100"/>
                    <a:pt x="719" y="166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9"/>
            <p:cNvSpPr/>
            <p:nvPr/>
          </p:nvSpPr>
          <p:spPr>
            <a:xfrm>
              <a:off x="5534173" y="3778774"/>
              <a:ext cx="36886" cy="62748"/>
            </a:xfrm>
            <a:custGeom>
              <a:avLst/>
              <a:gdLst/>
              <a:ahLst/>
              <a:cxnLst/>
              <a:rect l="l" t="t" r="r" b="b"/>
              <a:pathLst>
                <a:path w="1305" h="2220" extrusionOk="0">
                  <a:moveTo>
                    <a:pt x="138" y="1224"/>
                  </a:moveTo>
                  <a:cubicBezTo>
                    <a:pt x="274" y="1839"/>
                    <a:pt x="900" y="2220"/>
                    <a:pt x="900" y="2220"/>
                  </a:cubicBezTo>
                  <a:cubicBezTo>
                    <a:pt x="900" y="2220"/>
                    <a:pt x="1305" y="1608"/>
                    <a:pt x="1169" y="996"/>
                  </a:cubicBezTo>
                  <a:cubicBezTo>
                    <a:pt x="1032" y="381"/>
                    <a:pt x="405" y="1"/>
                    <a:pt x="405" y="1"/>
                  </a:cubicBezTo>
                  <a:cubicBezTo>
                    <a:pt x="405" y="1"/>
                    <a:pt x="0" y="613"/>
                    <a:pt x="138" y="122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9"/>
            <p:cNvSpPr/>
            <p:nvPr/>
          </p:nvSpPr>
          <p:spPr>
            <a:xfrm>
              <a:off x="5407150" y="3724082"/>
              <a:ext cx="50396" cy="18429"/>
            </a:xfrm>
            <a:custGeom>
              <a:avLst/>
              <a:gdLst/>
              <a:ahLst/>
              <a:cxnLst/>
              <a:rect l="l" t="t" r="r" b="b"/>
              <a:pathLst>
                <a:path w="1783" h="652" extrusionOk="0">
                  <a:moveTo>
                    <a:pt x="890" y="1"/>
                  </a:moveTo>
                  <a:cubicBezTo>
                    <a:pt x="768" y="1"/>
                    <a:pt x="657" y="22"/>
                    <a:pt x="563" y="50"/>
                  </a:cubicBezTo>
                  <a:cubicBezTo>
                    <a:pt x="270" y="141"/>
                    <a:pt x="80" y="323"/>
                    <a:pt x="73" y="331"/>
                  </a:cubicBezTo>
                  <a:cubicBezTo>
                    <a:pt x="2" y="399"/>
                    <a:pt x="1" y="513"/>
                    <a:pt x="70" y="583"/>
                  </a:cubicBezTo>
                  <a:cubicBezTo>
                    <a:pt x="106" y="619"/>
                    <a:pt x="151" y="637"/>
                    <a:pt x="197" y="637"/>
                  </a:cubicBezTo>
                  <a:cubicBezTo>
                    <a:pt x="242" y="637"/>
                    <a:pt x="287" y="620"/>
                    <a:pt x="321" y="585"/>
                  </a:cubicBezTo>
                  <a:cubicBezTo>
                    <a:pt x="324" y="584"/>
                    <a:pt x="466" y="449"/>
                    <a:pt x="679" y="387"/>
                  </a:cubicBezTo>
                  <a:cubicBezTo>
                    <a:pt x="748" y="368"/>
                    <a:pt x="816" y="358"/>
                    <a:pt x="883" y="358"/>
                  </a:cubicBezTo>
                  <a:cubicBezTo>
                    <a:pt x="1083" y="358"/>
                    <a:pt x="1278" y="441"/>
                    <a:pt x="1467" y="608"/>
                  </a:cubicBezTo>
                  <a:cubicBezTo>
                    <a:pt x="1501" y="637"/>
                    <a:pt x="1543" y="651"/>
                    <a:pt x="1584" y="651"/>
                  </a:cubicBezTo>
                  <a:cubicBezTo>
                    <a:pt x="1640" y="651"/>
                    <a:pt x="1696" y="625"/>
                    <a:pt x="1731" y="575"/>
                  </a:cubicBezTo>
                  <a:cubicBezTo>
                    <a:pt x="1782" y="503"/>
                    <a:pt x="1771" y="399"/>
                    <a:pt x="1703" y="340"/>
                  </a:cubicBezTo>
                  <a:cubicBezTo>
                    <a:pt x="1411" y="80"/>
                    <a:pt x="1129" y="1"/>
                    <a:pt x="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9"/>
            <p:cNvSpPr/>
            <p:nvPr/>
          </p:nvSpPr>
          <p:spPr>
            <a:xfrm>
              <a:off x="5475410" y="3724251"/>
              <a:ext cx="50368" cy="18231"/>
            </a:xfrm>
            <a:custGeom>
              <a:avLst/>
              <a:gdLst/>
              <a:ahLst/>
              <a:cxnLst/>
              <a:rect l="l" t="t" r="r" b="b"/>
              <a:pathLst>
                <a:path w="1782" h="645" extrusionOk="0">
                  <a:moveTo>
                    <a:pt x="899" y="1"/>
                  </a:moveTo>
                  <a:cubicBezTo>
                    <a:pt x="778" y="1"/>
                    <a:pt x="667" y="21"/>
                    <a:pt x="573" y="50"/>
                  </a:cubicBezTo>
                  <a:cubicBezTo>
                    <a:pt x="279" y="138"/>
                    <a:pt x="84" y="318"/>
                    <a:pt x="76" y="325"/>
                  </a:cubicBezTo>
                  <a:cubicBezTo>
                    <a:pt x="5" y="392"/>
                    <a:pt x="1" y="506"/>
                    <a:pt x="69" y="577"/>
                  </a:cubicBezTo>
                  <a:cubicBezTo>
                    <a:pt x="104" y="613"/>
                    <a:pt x="152" y="632"/>
                    <a:pt x="200" y="632"/>
                  </a:cubicBezTo>
                  <a:cubicBezTo>
                    <a:pt x="244" y="632"/>
                    <a:pt x="287" y="616"/>
                    <a:pt x="322" y="584"/>
                  </a:cubicBezTo>
                  <a:cubicBezTo>
                    <a:pt x="323" y="582"/>
                    <a:pt x="465" y="453"/>
                    <a:pt x="676" y="391"/>
                  </a:cubicBezTo>
                  <a:cubicBezTo>
                    <a:pt x="752" y="368"/>
                    <a:pt x="826" y="356"/>
                    <a:pt x="899" y="356"/>
                  </a:cubicBezTo>
                  <a:cubicBezTo>
                    <a:pt x="1096" y="356"/>
                    <a:pt x="1286" y="438"/>
                    <a:pt x="1466" y="599"/>
                  </a:cubicBezTo>
                  <a:cubicBezTo>
                    <a:pt x="1500" y="630"/>
                    <a:pt x="1542" y="645"/>
                    <a:pt x="1585" y="645"/>
                  </a:cubicBezTo>
                  <a:cubicBezTo>
                    <a:pt x="1641" y="645"/>
                    <a:pt x="1696" y="619"/>
                    <a:pt x="1730" y="571"/>
                  </a:cubicBezTo>
                  <a:cubicBezTo>
                    <a:pt x="1781" y="498"/>
                    <a:pt x="1771" y="396"/>
                    <a:pt x="1703" y="337"/>
                  </a:cubicBezTo>
                  <a:cubicBezTo>
                    <a:pt x="1419" y="80"/>
                    <a:pt x="1138" y="1"/>
                    <a:pt x="8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9"/>
            <p:cNvSpPr/>
            <p:nvPr/>
          </p:nvSpPr>
          <p:spPr>
            <a:xfrm>
              <a:off x="5444799" y="3762296"/>
              <a:ext cx="39147" cy="16026"/>
            </a:xfrm>
            <a:custGeom>
              <a:avLst/>
              <a:gdLst/>
              <a:ahLst/>
              <a:cxnLst/>
              <a:rect l="l" t="t" r="r" b="b"/>
              <a:pathLst>
                <a:path w="1385" h="567" extrusionOk="0">
                  <a:moveTo>
                    <a:pt x="199" y="0"/>
                  </a:moveTo>
                  <a:cubicBezTo>
                    <a:pt x="151" y="0"/>
                    <a:pt x="102" y="19"/>
                    <a:pt x="67" y="58"/>
                  </a:cubicBezTo>
                  <a:cubicBezTo>
                    <a:pt x="0" y="131"/>
                    <a:pt x="6" y="241"/>
                    <a:pt x="77" y="310"/>
                  </a:cubicBezTo>
                  <a:cubicBezTo>
                    <a:pt x="202" y="427"/>
                    <a:pt x="443" y="567"/>
                    <a:pt x="724" y="567"/>
                  </a:cubicBezTo>
                  <a:cubicBezTo>
                    <a:pt x="906" y="567"/>
                    <a:pt x="1106" y="507"/>
                    <a:pt x="1301" y="342"/>
                  </a:cubicBezTo>
                  <a:cubicBezTo>
                    <a:pt x="1376" y="277"/>
                    <a:pt x="1385" y="166"/>
                    <a:pt x="1322" y="90"/>
                  </a:cubicBezTo>
                  <a:cubicBezTo>
                    <a:pt x="1287" y="48"/>
                    <a:pt x="1236" y="27"/>
                    <a:pt x="1185" y="27"/>
                  </a:cubicBezTo>
                  <a:cubicBezTo>
                    <a:pt x="1145" y="27"/>
                    <a:pt x="1104" y="41"/>
                    <a:pt x="1071" y="68"/>
                  </a:cubicBezTo>
                  <a:cubicBezTo>
                    <a:pt x="961" y="162"/>
                    <a:pt x="847" y="208"/>
                    <a:pt x="726" y="208"/>
                  </a:cubicBezTo>
                  <a:cubicBezTo>
                    <a:pt x="675" y="208"/>
                    <a:pt x="623" y="200"/>
                    <a:pt x="570" y="183"/>
                  </a:cubicBezTo>
                  <a:cubicBezTo>
                    <a:pt x="423" y="139"/>
                    <a:pt x="323" y="48"/>
                    <a:pt x="320" y="46"/>
                  </a:cubicBezTo>
                  <a:cubicBezTo>
                    <a:pt x="286" y="15"/>
                    <a:pt x="242"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9"/>
            <p:cNvSpPr/>
            <p:nvPr/>
          </p:nvSpPr>
          <p:spPr>
            <a:xfrm>
              <a:off x="5423374" y="3793698"/>
              <a:ext cx="83382" cy="24930"/>
            </a:xfrm>
            <a:custGeom>
              <a:avLst/>
              <a:gdLst/>
              <a:ahLst/>
              <a:cxnLst/>
              <a:rect l="l" t="t" r="r" b="b"/>
              <a:pathLst>
                <a:path w="2950" h="882" extrusionOk="0">
                  <a:moveTo>
                    <a:pt x="200" y="0"/>
                  </a:moveTo>
                  <a:cubicBezTo>
                    <a:pt x="151" y="0"/>
                    <a:pt x="102" y="21"/>
                    <a:pt x="66" y="62"/>
                  </a:cubicBezTo>
                  <a:cubicBezTo>
                    <a:pt x="0" y="136"/>
                    <a:pt x="7" y="248"/>
                    <a:pt x="81" y="313"/>
                  </a:cubicBezTo>
                  <a:cubicBezTo>
                    <a:pt x="95" y="326"/>
                    <a:pt x="449" y="637"/>
                    <a:pt x="966" y="793"/>
                  </a:cubicBezTo>
                  <a:cubicBezTo>
                    <a:pt x="1135" y="844"/>
                    <a:pt x="1331" y="881"/>
                    <a:pt x="1548" y="881"/>
                  </a:cubicBezTo>
                  <a:cubicBezTo>
                    <a:pt x="1954" y="881"/>
                    <a:pt x="2422" y="745"/>
                    <a:pt x="2877" y="306"/>
                  </a:cubicBezTo>
                  <a:cubicBezTo>
                    <a:pt x="2948" y="236"/>
                    <a:pt x="2949" y="126"/>
                    <a:pt x="2881" y="55"/>
                  </a:cubicBezTo>
                  <a:cubicBezTo>
                    <a:pt x="2846" y="19"/>
                    <a:pt x="2800" y="1"/>
                    <a:pt x="2753" y="1"/>
                  </a:cubicBezTo>
                  <a:cubicBezTo>
                    <a:pt x="2708" y="1"/>
                    <a:pt x="2663" y="18"/>
                    <a:pt x="2628" y="50"/>
                  </a:cubicBezTo>
                  <a:cubicBezTo>
                    <a:pt x="2303" y="367"/>
                    <a:pt x="1941" y="525"/>
                    <a:pt x="1549" y="525"/>
                  </a:cubicBezTo>
                  <a:cubicBezTo>
                    <a:pt x="1397" y="525"/>
                    <a:pt x="1241" y="501"/>
                    <a:pt x="1081" y="454"/>
                  </a:cubicBezTo>
                  <a:cubicBezTo>
                    <a:pt x="635" y="320"/>
                    <a:pt x="321" y="48"/>
                    <a:pt x="318" y="45"/>
                  </a:cubicBezTo>
                  <a:cubicBezTo>
                    <a:pt x="284" y="15"/>
                    <a:pt x="242"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9"/>
            <p:cNvSpPr/>
            <p:nvPr/>
          </p:nvSpPr>
          <p:spPr>
            <a:xfrm>
              <a:off x="5365149" y="3628489"/>
              <a:ext cx="257014" cy="219591"/>
            </a:xfrm>
            <a:custGeom>
              <a:avLst/>
              <a:gdLst/>
              <a:ahLst/>
              <a:cxnLst/>
              <a:rect l="l" t="t" r="r" b="b"/>
              <a:pathLst>
                <a:path w="9093" h="7769" extrusionOk="0">
                  <a:moveTo>
                    <a:pt x="3585" y="358"/>
                  </a:moveTo>
                  <a:cubicBezTo>
                    <a:pt x="4663" y="358"/>
                    <a:pt x="5428" y="789"/>
                    <a:pt x="5861" y="1636"/>
                  </a:cubicBezTo>
                  <a:cubicBezTo>
                    <a:pt x="6087" y="2076"/>
                    <a:pt x="6163" y="2523"/>
                    <a:pt x="6188" y="2766"/>
                  </a:cubicBezTo>
                  <a:cubicBezTo>
                    <a:pt x="5804" y="2488"/>
                    <a:pt x="5008" y="2088"/>
                    <a:pt x="3585" y="2088"/>
                  </a:cubicBezTo>
                  <a:cubicBezTo>
                    <a:pt x="2415" y="2088"/>
                    <a:pt x="1663" y="2359"/>
                    <a:pt x="1217" y="2609"/>
                  </a:cubicBezTo>
                  <a:cubicBezTo>
                    <a:pt x="1302" y="2489"/>
                    <a:pt x="1413" y="2357"/>
                    <a:pt x="1551" y="2222"/>
                  </a:cubicBezTo>
                  <a:cubicBezTo>
                    <a:pt x="2077" y="1706"/>
                    <a:pt x="2729" y="1443"/>
                    <a:pt x="3481" y="1443"/>
                  </a:cubicBezTo>
                  <a:cubicBezTo>
                    <a:pt x="3579" y="1443"/>
                    <a:pt x="3659" y="1364"/>
                    <a:pt x="3659" y="1266"/>
                  </a:cubicBezTo>
                  <a:cubicBezTo>
                    <a:pt x="3659" y="1168"/>
                    <a:pt x="3579" y="1088"/>
                    <a:pt x="3481" y="1088"/>
                  </a:cubicBezTo>
                  <a:cubicBezTo>
                    <a:pt x="2422" y="1088"/>
                    <a:pt x="1711" y="1567"/>
                    <a:pt x="1301" y="1968"/>
                  </a:cubicBezTo>
                  <a:cubicBezTo>
                    <a:pt x="1179" y="2089"/>
                    <a:pt x="1073" y="2210"/>
                    <a:pt x="988" y="2319"/>
                  </a:cubicBezTo>
                  <a:cubicBezTo>
                    <a:pt x="1046" y="2117"/>
                    <a:pt x="1130" y="1889"/>
                    <a:pt x="1252" y="1662"/>
                  </a:cubicBezTo>
                  <a:cubicBezTo>
                    <a:pt x="1721" y="796"/>
                    <a:pt x="2506" y="358"/>
                    <a:pt x="3585" y="358"/>
                  </a:cubicBezTo>
                  <a:close/>
                  <a:moveTo>
                    <a:pt x="6731" y="4760"/>
                  </a:moveTo>
                  <a:cubicBezTo>
                    <a:pt x="7032" y="4764"/>
                    <a:pt x="7641" y="4818"/>
                    <a:pt x="8073" y="5186"/>
                  </a:cubicBezTo>
                  <a:cubicBezTo>
                    <a:pt x="8503" y="5552"/>
                    <a:pt x="8655" y="6145"/>
                    <a:pt x="8706" y="6443"/>
                  </a:cubicBezTo>
                  <a:cubicBezTo>
                    <a:pt x="8405" y="6442"/>
                    <a:pt x="7796" y="6387"/>
                    <a:pt x="7365" y="6018"/>
                  </a:cubicBezTo>
                  <a:cubicBezTo>
                    <a:pt x="6936" y="5653"/>
                    <a:pt x="6782" y="5058"/>
                    <a:pt x="6731" y="4760"/>
                  </a:cubicBezTo>
                  <a:close/>
                  <a:moveTo>
                    <a:pt x="6444" y="5580"/>
                  </a:moveTo>
                  <a:cubicBezTo>
                    <a:pt x="6619" y="5722"/>
                    <a:pt x="6895" y="5995"/>
                    <a:pt x="6973" y="6351"/>
                  </a:cubicBezTo>
                  <a:cubicBezTo>
                    <a:pt x="7051" y="6705"/>
                    <a:pt x="6917" y="7071"/>
                    <a:pt x="6821" y="7274"/>
                  </a:cubicBezTo>
                  <a:cubicBezTo>
                    <a:pt x="6645" y="7132"/>
                    <a:pt x="6369" y="6859"/>
                    <a:pt x="6291" y="6503"/>
                  </a:cubicBezTo>
                  <a:cubicBezTo>
                    <a:pt x="6213" y="6148"/>
                    <a:pt x="6347" y="5783"/>
                    <a:pt x="6444" y="5580"/>
                  </a:cubicBezTo>
                  <a:close/>
                  <a:moveTo>
                    <a:pt x="3586" y="2444"/>
                  </a:moveTo>
                  <a:cubicBezTo>
                    <a:pt x="4149" y="2444"/>
                    <a:pt x="4961" y="2514"/>
                    <a:pt x="5635" y="2849"/>
                  </a:cubicBezTo>
                  <a:cubicBezTo>
                    <a:pt x="6034" y="3046"/>
                    <a:pt x="6199" y="3246"/>
                    <a:pt x="6199" y="3248"/>
                  </a:cubicBezTo>
                  <a:cubicBezTo>
                    <a:pt x="6233" y="3290"/>
                    <a:pt x="6284" y="3317"/>
                    <a:pt x="6339" y="3317"/>
                  </a:cubicBezTo>
                  <a:cubicBezTo>
                    <a:pt x="6592" y="3317"/>
                    <a:pt x="6815" y="3537"/>
                    <a:pt x="6815" y="3788"/>
                  </a:cubicBezTo>
                  <a:cubicBezTo>
                    <a:pt x="6815" y="4043"/>
                    <a:pt x="6609" y="4249"/>
                    <a:pt x="6355" y="4249"/>
                  </a:cubicBezTo>
                  <a:cubicBezTo>
                    <a:pt x="6257" y="4249"/>
                    <a:pt x="6178" y="4328"/>
                    <a:pt x="6178" y="4426"/>
                  </a:cubicBezTo>
                  <a:lnTo>
                    <a:pt x="6178" y="4434"/>
                  </a:lnTo>
                  <a:cubicBezTo>
                    <a:pt x="6172" y="6077"/>
                    <a:pt x="5015" y="7413"/>
                    <a:pt x="3594" y="7413"/>
                  </a:cubicBezTo>
                  <a:cubicBezTo>
                    <a:pt x="2170" y="7413"/>
                    <a:pt x="1011" y="6072"/>
                    <a:pt x="1011" y="4425"/>
                  </a:cubicBezTo>
                  <a:cubicBezTo>
                    <a:pt x="1011" y="4327"/>
                    <a:pt x="931" y="4247"/>
                    <a:pt x="834" y="4247"/>
                  </a:cubicBezTo>
                  <a:cubicBezTo>
                    <a:pt x="581" y="4247"/>
                    <a:pt x="358" y="4027"/>
                    <a:pt x="358" y="3774"/>
                  </a:cubicBezTo>
                  <a:cubicBezTo>
                    <a:pt x="358" y="3522"/>
                    <a:pt x="564" y="3316"/>
                    <a:pt x="818" y="3316"/>
                  </a:cubicBezTo>
                  <a:cubicBezTo>
                    <a:pt x="873" y="3316"/>
                    <a:pt x="923" y="3290"/>
                    <a:pt x="956" y="3248"/>
                  </a:cubicBezTo>
                  <a:cubicBezTo>
                    <a:pt x="963" y="3239"/>
                    <a:pt x="1622" y="2444"/>
                    <a:pt x="3586" y="2444"/>
                  </a:cubicBezTo>
                  <a:close/>
                  <a:moveTo>
                    <a:pt x="3585" y="1"/>
                  </a:moveTo>
                  <a:cubicBezTo>
                    <a:pt x="2059" y="1"/>
                    <a:pt x="1301" y="817"/>
                    <a:pt x="933" y="1501"/>
                  </a:cubicBezTo>
                  <a:cubicBezTo>
                    <a:pt x="541" y="2232"/>
                    <a:pt x="507" y="3006"/>
                    <a:pt x="508" y="3018"/>
                  </a:cubicBezTo>
                  <a:cubicBezTo>
                    <a:pt x="210" y="3138"/>
                    <a:pt x="0" y="3432"/>
                    <a:pt x="0" y="3773"/>
                  </a:cubicBezTo>
                  <a:cubicBezTo>
                    <a:pt x="0" y="4162"/>
                    <a:pt x="287" y="4498"/>
                    <a:pt x="657" y="4582"/>
                  </a:cubicBezTo>
                  <a:cubicBezTo>
                    <a:pt x="692" y="5411"/>
                    <a:pt x="990" y="6187"/>
                    <a:pt x="1508" y="6780"/>
                  </a:cubicBezTo>
                  <a:cubicBezTo>
                    <a:pt x="2063" y="7416"/>
                    <a:pt x="2806" y="7768"/>
                    <a:pt x="3595" y="7768"/>
                  </a:cubicBezTo>
                  <a:cubicBezTo>
                    <a:pt x="4384" y="7768"/>
                    <a:pt x="5126" y="7416"/>
                    <a:pt x="5682" y="6780"/>
                  </a:cubicBezTo>
                  <a:cubicBezTo>
                    <a:pt x="5769" y="6681"/>
                    <a:pt x="5851" y="6574"/>
                    <a:pt x="5925" y="6463"/>
                  </a:cubicBezTo>
                  <a:cubicBezTo>
                    <a:pt x="5931" y="6503"/>
                    <a:pt x="5938" y="6540"/>
                    <a:pt x="5945" y="6578"/>
                  </a:cubicBezTo>
                  <a:cubicBezTo>
                    <a:pt x="6097" y="7258"/>
                    <a:pt x="6760" y="7670"/>
                    <a:pt x="6788" y="7689"/>
                  </a:cubicBezTo>
                  <a:cubicBezTo>
                    <a:pt x="6817" y="7706"/>
                    <a:pt x="6849" y="7714"/>
                    <a:pt x="6880" y="7714"/>
                  </a:cubicBezTo>
                  <a:cubicBezTo>
                    <a:pt x="6939" y="7714"/>
                    <a:pt x="6996" y="7686"/>
                    <a:pt x="7029" y="7635"/>
                  </a:cubicBezTo>
                  <a:cubicBezTo>
                    <a:pt x="7045" y="7611"/>
                    <a:pt x="7404" y="7058"/>
                    <a:pt x="7349" y="6443"/>
                  </a:cubicBezTo>
                  <a:lnTo>
                    <a:pt x="7349" y="6443"/>
                  </a:lnTo>
                  <a:cubicBezTo>
                    <a:pt x="7811" y="6755"/>
                    <a:pt x="8461" y="6797"/>
                    <a:pt x="8762" y="6797"/>
                  </a:cubicBezTo>
                  <a:cubicBezTo>
                    <a:pt x="8862" y="6797"/>
                    <a:pt x="8924" y="6792"/>
                    <a:pt x="8926" y="6791"/>
                  </a:cubicBezTo>
                  <a:cubicBezTo>
                    <a:pt x="9021" y="6784"/>
                    <a:pt x="9092" y="6702"/>
                    <a:pt x="9087" y="6605"/>
                  </a:cubicBezTo>
                  <a:cubicBezTo>
                    <a:pt x="9082" y="6561"/>
                    <a:pt x="9011" y="5518"/>
                    <a:pt x="8306" y="4916"/>
                  </a:cubicBezTo>
                  <a:cubicBezTo>
                    <a:pt x="7851" y="4530"/>
                    <a:pt x="7258" y="4430"/>
                    <a:pt x="6882" y="4409"/>
                  </a:cubicBezTo>
                  <a:cubicBezTo>
                    <a:pt x="7059" y="4260"/>
                    <a:pt x="7171" y="4036"/>
                    <a:pt x="7171" y="3786"/>
                  </a:cubicBezTo>
                  <a:cubicBezTo>
                    <a:pt x="7171" y="3411"/>
                    <a:pt x="6904" y="3086"/>
                    <a:pt x="6555" y="2986"/>
                  </a:cubicBezTo>
                  <a:cubicBezTo>
                    <a:pt x="6557" y="2975"/>
                    <a:pt x="6552" y="2205"/>
                    <a:pt x="6186" y="1484"/>
                  </a:cubicBezTo>
                  <a:cubicBezTo>
                    <a:pt x="5844" y="807"/>
                    <a:pt x="5114" y="1"/>
                    <a:pt x="3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9"/>
            <p:cNvSpPr/>
            <p:nvPr/>
          </p:nvSpPr>
          <p:spPr>
            <a:xfrm>
              <a:off x="5481007" y="3658902"/>
              <a:ext cx="10034" cy="10062"/>
            </a:xfrm>
            <a:custGeom>
              <a:avLst/>
              <a:gdLst/>
              <a:ahLst/>
              <a:cxnLst/>
              <a:rect l="l" t="t" r="r" b="b"/>
              <a:pathLst>
                <a:path w="355" h="356" extrusionOk="0">
                  <a:moveTo>
                    <a:pt x="177" y="1"/>
                  </a:moveTo>
                  <a:cubicBezTo>
                    <a:pt x="80" y="1"/>
                    <a:pt x="0" y="80"/>
                    <a:pt x="0" y="178"/>
                  </a:cubicBezTo>
                  <a:cubicBezTo>
                    <a:pt x="0" y="276"/>
                    <a:pt x="80" y="356"/>
                    <a:pt x="177" y="356"/>
                  </a:cubicBezTo>
                  <a:cubicBezTo>
                    <a:pt x="275" y="356"/>
                    <a:pt x="355" y="276"/>
                    <a:pt x="355" y="178"/>
                  </a:cubicBezTo>
                  <a:cubicBezTo>
                    <a:pt x="355" y="80"/>
                    <a:pt x="275"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8" name="Google Shape;7838;p79"/>
          <p:cNvGrpSpPr/>
          <p:nvPr/>
        </p:nvGrpSpPr>
        <p:grpSpPr>
          <a:xfrm>
            <a:off x="5733994" y="2873135"/>
            <a:ext cx="123744" cy="257014"/>
            <a:chOff x="5431797" y="2873135"/>
            <a:chExt cx="123744" cy="257014"/>
          </a:xfrm>
        </p:grpSpPr>
        <p:sp>
          <p:nvSpPr>
            <p:cNvPr id="7839" name="Google Shape;7839;p79"/>
            <p:cNvSpPr/>
            <p:nvPr/>
          </p:nvSpPr>
          <p:spPr>
            <a:xfrm>
              <a:off x="5436998" y="2941678"/>
              <a:ext cx="113201" cy="125299"/>
            </a:xfrm>
            <a:custGeom>
              <a:avLst/>
              <a:gdLst/>
              <a:ahLst/>
              <a:cxnLst/>
              <a:rect l="l" t="t" r="r" b="b"/>
              <a:pathLst>
                <a:path w="4005" h="4433" extrusionOk="0">
                  <a:moveTo>
                    <a:pt x="2001" y="0"/>
                  </a:moveTo>
                  <a:cubicBezTo>
                    <a:pt x="2001" y="0"/>
                    <a:pt x="851" y="569"/>
                    <a:pt x="293" y="1379"/>
                  </a:cubicBezTo>
                  <a:cubicBezTo>
                    <a:pt x="293" y="1379"/>
                    <a:pt x="1" y="1634"/>
                    <a:pt x="1" y="2111"/>
                  </a:cubicBezTo>
                  <a:cubicBezTo>
                    <a:pt x="1" y="2588"/>
                    <a:pt x="194" y="2894"/>
                    <a:pt x="194" y="2894"/>
                  </a:cubicBezTo>
                  <a:cubicBezTo>
                    <a:pt x="697" y="3787"/>
                    <a:pt x="2001" y="4433"/>
                    <a:pt x="2001" y="4433"/>
                  </a:cubicBezTo>
                  <a:cubicBezTo>
                    <a:pt x="2001" y="4433"/>
                    <a:pt x="4005" y="3440"/>
                    <a:pt x="4005" y="2216"/>
                  </a:cubicBezTo>
                  <a:cubicBezTo>
                    <a:pt x="4005" y="991"/>
                    <a:pt x="2001" y="0"/>
                    <a:pt x="20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9"/>
            <p:cNvSpPr/>
            <p:nvPr/>
          </p:nvSpPr>
          <p:spPr>
            <a:xfrm>
              <a:off x="5436970" y="2878336"/>
              <a:ext cx="113286" cy="63398"/>
            </a:xfrm>
            <a:custGeom>
              <a:avLst/>
              <a:gdLst/>
              <a:ahLst/>
              <a:cxnLst/>
              <a:rect l="l" t="t" r="r" b="b"/>
              <a:pathLst>
                <a:path w="4008" h="2243" extrusionOk="0">
                  <a:moveTo>
                    <a:pt x="1" y="1"/>
                  </a:moveTo>
                  <a:cubicBezTo>
                    <a:pt x="1" y="1237"/>
                    <a:pt x="2004" y="2243"/>
                    <a:pt x="2004" y="2243"/>
                  </a:cubicBezTo>
                  <a:cubicBezTo>
                    <a:pt x="2004" y="2243"/>
                    <a:pt x="4007" y="1240"/>
                    <a:pt x="40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9"/>
            <p:cNvSpPr/>
            <p:nvPr/>
          </p:nvSpPr>
          <p:spPr>
            <a:xfrm>
              <a:off x="5436942" y="3066949"/>
              <a:ext cx="113258" cy="58028"/>
            </a:xfrm>
            <a:custGeom>
              <a:avLst/>
              <a:gdLst/>
              <a:ahLst/>
              <a:cxnLst/>
              <a:rect l="l" t="t" r="r" b="b"/>
              <a:pathLst>
                <a:path w="4007" h="2053" extrusionOk="0">
                  <a:moveTo>
                    <a:pt x="2003" y="1"/>
                  </a:moveTo>
                  <a:cubicBezTo>
                    <a:pt x="2003" y="1"/>
                    <a:pt x="0" y="921"/>
                    <a:pt x="0" y="2052"/>
                  </a:cubicBezTo>
                  <a:lnTo>
                    <a:pt x="4007" y="2052"/>
                  </a:lnTo>
                  <a:cubicBezTo>
                    <a:pt x="4007" y="921"/>
                    <a:pt x="2003" y="1"/>
                    <a:pt x="2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9"/>
            <p:cNvSpPr/>
            <p:nvPr/>
          </p:nvSpPr>
          <p:spPr>
            <a:xfrm>
              <a:off x="5431797" y="2873135"/>
              <a:ext cx="123744" cy="257014"/>
            </a:xfrm>
            <a:custGeom>
              <a:avLst/>
              <a:gdLst/>
              <a:ahLst/>
              <a:cxnLst/>
              <a:rect l="l" t="t" r="r" b="b"/>
              <a:pathLst>
                <a:path w="4378" h="9093" extrusionOk="0">
                  <a:moveTo>
                    <a:pt x="182" y="0"/>
                  </a:moveTo>
                  <a:cubicBezTo>
                    <a:pt x="83" y="0"/>
                    <a:pt x="0" y="80"/>
                    <a:pt x="0" y="182"/>
                  </a:cubicBezTo>
                  <a:cubicBezTo>
                    <a:pt x="0" y="1223"/>
                    <a:pt x="1233" y="2077"/>
                    <a:pt x="1811" y="2421"/>
                  </a:cubicBezTo>
                  <a:cubicBezTo>
                    <a:pt x="1420" y="2652"/>
                    <a:pt x="732" y="3109"/>
                    <a:pt x="327" y="3699"/>
                  </a:cubicBezTo>
                  <a:cubicBezTo>
                    <a:pt x="270" y="3781"/>
                    <a:pt x="291" y="3892"/>
                    <a:pt x="374" y="3949"/>
                  </a:cubicBezTo>
                  <a:cubicBezTo>
                    <a:pt x="405" y="3970"/>
                    <a:pt x="440" y="3980"/>
                    <a:pt x="475" y="3980"/>
                  </a:cubicBezTo>
                  <a:cubicBezTo>
                    <a:pt x="532" y="3980"/>
                    <a:pt x="588" y="3953"/>
                    <a:pt x="624" y="3903"/>
                  </a:cubicBezTo>
                  <a:cubicBezTo>
                    <a:pt x="1064" y="3263"/>
                    <a:pt x="1918" y="2767"/>
                    <a:pt x="2184" y="2625"/>
                  </a:cubicBezTo>
                  <a:cubicBezTo>
                    <a:pt x="2342" y="2710"/>
                    <a:pt x="2706" y="2919"/>
                    <a:pt x="3073" y="3210"/>
                  </a:cubicBezTo>
                  <a:cubicBezTo>
                    <a:pt x="3225" y="3334"/>
                    <a:pt x="3388" y="3479"/>
                    <a:pt x="3536" y="3642"/>
                  </a:cubicBezTo>
                  <a:lnTo>
                    <a:pt x="1453" y="3642"/>
                  </a:lnTo>
                  <a:cubicBezTo>
                    <a:pt x="1353" y="3642"/>
                    <a:pt x="1271" y="3721"/>
                    <a:pt x="1271" y="3824"/>
                  </a:cubicBezTo>
                  <a:cubicBezTo>
                    <a:pt x="1271" y="3923"/>
                    <a:pt x="1351" y="4004"/>
                    <a:pt x="1453" y="4004"/>
                  </a:cubicBezTo>
                  <a:lnTo>
                    <a:pt x="3810" y="4004"/>
                  </a:lnTo>
                  <a:cubicBezTo>
                    <a:pt x="3878" y="4119"/>
                    <a:pt x="3935" y="4240"/>
                    <a:pt x="3969" y="4365"/>
                  </a:cubicBezTo>
                  <a:lnTo>
                    <a:pt x="1014" y="4365"/>
                  </a:lnTo>
                  <a:cubicBezTo>
                    <a:pt x="915" y="4365"/>
                    <a:pt x="832" y="4444"/>
                    <a:pt x="832" y="4545"/>
                  </a:cubicBezTo>
                  <a:cubicBezTo>
                    <a:pt x="832" y="4644"/>
                    <a:pt x="913" y="4727"/>
                    <a:pt x="1014" y="4727"/>
                  </a:cubicBezTo>
                  <a:lnTo>
                    <a:pt x="4004" y="4727"/>
                  </a:lnTo>
                  <a:cubicBezTo>
                    <a:pt x="3994" y="4849"/>
                    <a:pt x="3959" y="4969"/>
                    <a:pt x="3909" y="5087"/>
                  </a:cubicBezTo>
                  <a:lnTo>
                    <a:pt x="1454" y="5087"/>
                  </a:lnTo>
                  <a:cubicBezTo>
                    <a:pt x="1355" y="5087"/>
                    <a:pt x="1272" y="5167"/>
                    <a:pt x="1272" y="5267"/>
                  </a:cubicBezTo>
                  <a:cubicBezTo>
                    <a:pt x="1272" y="5367"/>
                    <a:pt x="1353" y="5449"/>
                    <a:pt x="1454" y="5449"/>
                  </a:cubicBezTo>
                  <a:lnTo>
                    <a:pt x="3693" y="5449"/>
                  </a:lnTo>
                  <a:cubicBezTo>
                    <a:pt x="3516" y="5686"/>
                    <a:pt x="3287" y="5898"/>
                    <a:pt x="3080" y="6064"/>
                  </a:cubicBezTo>
                  <a:cubicBezTo>
                    <a:pt x="2714" y="6358"/>
                    <a:pt x="2344" y="6568"/>
                    <a:pt x="2187" y="6656"/>
                  </a:cubicBezTo>
                  <a:cubicBezTo>
                    <a:pt x="1903" y="6501"/>
                    <a:pt x="937" y="5942"/>
                    <a:pt x="537" y="5232"/>
                  </a:cubicBezTo>
                  <a:cubicBezTo>
                    <a:pt x="503" y="5173"/>
                    <a:pt x="441" y="5140"/>
                    <a:pt x="378" y="5140"/>
                  </a:cubicBezTo>
                  <a:cubicBezTo>
                    <a:pt x="348" y="5140"/>
                    <a:pt x="319" y="5148"/>
                    <a:pt x="291" y="5162"/>
                  </a:cubicBezTo>
                  <a:cubicBezTo>
                    <a:pt x="205" y="5212"/>
                    <a:pt x="175" y="5323"/>
                    <a:pt x="222" y="5408"/>
                  </a:cubicBezTo>
                  <a:cubicBezTo>
                    <a:pt x="598" y="6074"/>
                    <a:pt x="1372" y="6596"/>
                    <a:pt x="1803" y="6852"/>
                  </a:cubicBezTo>
                  <a:cubicBezTo>
                    <a:pt x="1609" y="6958"/>
                    <a:pt x="1343" y="7117"/>
                    <a:pt x="1078" y="7313"/>
                  </a:cubicBezTo>
                  <a:cubicBezTo>
                    <a:pt x="364" y="7843"/>
                    <a:pt x="5" y="8378"/>
                    <a:pt x="5" y="8909"/>
                  </a:cubicBezTo>
                  <a:cubicBezTo>
                    <a:pt x="5" y="9009"/>
                    <a:pt x="84" y="9091"/>
                    <a:pt x="185" y="9091"/>
                  </a:cubicBezTo>
                  <a:cubicBezTo>
                    <a:pt x="284" y="9091"/>
                    <a:pt x="367" y="9010"/>
                    <a:pt x="367" y="8909"/>
                  </a:cubicBezTo>
                  <a:cubicBezTo>
                    <a:pt x="367" y="8400"/>
                    <a:pt x="868" y="7921"/>
                    <a:pt x="1291" y="7607"/>
                  </a:cubicBezTo>
                  <a:cubicBezTo>
                    <a:pt x="1660" y="7332"/>
                    <a:pt x="2035" y="7135"/>
                    <a:pt x="2191" y="7056"/>
                  </a:cubicBezTo>
                  <a:cubicBezTo>
                    <a:pt x="2448" y="7183"/>
                    <a:pt x="2844" y="7410"/>
                    <a:pt x="3201" y="7694"/>
                  </a:cubicBezTo>
                  <a:lnTo>
                    <a:pt x="1781" y="7694"/>
                  </a:lnTo>
                  <a:cubicBezTo>
                    <a:pt x="1681" y="7694"/>
                    <a:pt x="1599" y="7773"/>
                    <a:pt x="1599" y="7874"/>
                  </a:cubicBezTo>
                  <a:cubicBezTo>
                    <a:pt x="1599" y="7974"/>
                    <a:pt x="1680" y="8056"/>
                    <a:pt x="1781" y="8056"/>
                  </a:cubicBezTo>
                  <a:lnTo>
                    <a:pt x="3564" y="8056"/>
                  </a:lnTo>
                  <a:cubicBezTo>
                    <a:pt x="3573" y="8056"/>
                    <a:pt x="3795" y="8292"/>
                    <a:pt x="3866" y="8417"/>
                  </a:cubicBezTo>
                  <a:lnTo>
                    <a:pt x="1782" y="8417"/>
                  </a:lnTo>
                  <a:cubicBezTo>
                    <a:pt x="1683" y="8417"/>
                    <a:pt x="1602" y="8496"/>
                    <a:pt x="1602" y="8597"/>
                  </a:cubicBezTo>
                  <a:cubicBezTo>
                    <a:pt x="1602" y="8696"/>
                    <a:pt x="1681" y="8779"/>
                    <a:pt x="1782" y="8779"/>
                  </a:cubicBezTo>
                  <a:lnTo>
                    <a:pt x="4003" y="8779"/>
                  </a:lnTo>
                  <a:cubicBezTo>
                    <a:pt x="4010" y="8823"/>
                    <a:pt x="4015" y="8867"/>
                    <a:pt x="4015" y="8911"/>
                  </a:cubicBezTo>
                  <a:cubicBezTo>
                    <a:pt x="4015" y="9010"/>
                    <a:pt x="4095" y="9092"/>
                    <a:pt x="4196" y="9092"/>
                  </a:cubicBezTo>
                  <a:cubicBezTo>
                    <a:pt x="4295" y="9092"/>
                    <a:pt x="4378" y="9013"/>
                    <a:pt x="4378" y="8911"/>
                  </a:cubicBezTo>
                  <a:cubicBezTo>
                    <a:pt x="4378" y="8381"/>
                    <a:pt x="4015" y="7844"/>
                    <a:pt x="3303" y="7316"/>
                  </a:cubicBezTo>
                  <a:cubicBezTo>
                    <a:pt x="3037" y="7119"/>
                    <a:pt x="2773" y="6961"/>
                    <a:pt x="2577" y="6855"/>
                  </a:cubicBezTo>
                  <a:cubicBezTo>
                    <a:pt x="2773" y="6738"/>
                    <a:pt x="3039" y="6567"/>
                    <a:pt x="3308" y="6352"/>
                  </a:cubicBezTo>
                  <a:cubicBezTo>
                    <a:pt x="4010" y="5781"/>
                    <a:pt x="4370" y="5208"/>
                    <a:pt x="4370" y="4641"/>
                  </a:cubicBezTo>
                  <a:cubicBezTo>
                    <a:pt x="4370" y="4076"/>
                    <a:pt x="4010" y="3501"/>
                    <a:pt x="3301" y="2932"/>
                  </a:cubicBezTo>
                  <a:cubicBezTo>
                    <a:pt x="3029" y="2712"/>
                    <a:pt x="2755" y="2539"/>
                    <a:pt x="2560" y="2422"/>
                  </a:cubicBezTo>
                  <a:cubicBezTo>
                    <a:pt x="3138" y="2079"/>
                    <a:pt x="4372" y="1225"/>
                    <a:pt x="4372" y="183"/>
                  </a:cubicBezTo>
                  <a:cubicBezTo>
                    <a:pt x="4372" y="84"/>
                    <a:pt x="4292" y="2"/>
                    <a:pt x="4190" y="2"/>
                  </a:cubicBezTo>
                  <a:cubicBezTo>
                    <a:pt x="4091" y="2"/>
                    <a:pt x="4010" y="82"/>
                    <a:pt x="4010" y="183"/>
                  </a:cubicBezTo>
                  <a:cubicBezTo>
                    <a:pt x="4010" y="750"/>
                    <a:pt x="3503" y="1279"/>
                    <a:pt x="3080" y="1624"/>
                  </a:cubicBezTo>
                  <a:cubicBezTo>
                    <a:pt x="2715" y="1921"/>
                    <a:pt x="2344" y="2134"/>
                    <a:pt x="2187" y="2221"/>
                  </a:cubicBezTo>
                  <a:cubicBezTo>
                    <a:pt x="2029" y="2134"/>
                    <a:pt x="1663" y="1923"/>
                    <a:pt x="1299" y="1627"/>
                  </a:cubicBezTo>
                  <a:cubicBezTo>
                    <a:pt x="1241" y="1580"/>
                    <a:pt x="1183" y="1531"/>
                    <a:pt x="1122" y="1477"/>
                  </a:cubicBezTo>
                  <a:lnTo>
                    <a:pt x="2655" y="1477"/>
                  </a:lnTo>
                  <a:cubicBezTo>
                    <a:pt x="2755" y="1477"/>
                    <a:pt x="2837" y="1397"/>
                    <a:pt x="2837" y="1296"/>
                  </a:cubicBezTo>
                  <a:cubicBezTo>
                    <a:pt x="2837" y="1197"/>
                    <a:pt x="2756" y="1115"/>
                    <a:pt x="2655" y="1115"/>
                  </a:cubicBezTo>
                  <a:lnTo>
                    <a:pt x="771" y="1115"/>
                  </a:lnTo>
                  <a:cubicBezTo>
                    <a:pt x="676" y="1001"/>
                    <a:pt x="591" y="880"/>
                    <a:pt x="523" y="754"/>
                  </a:cubicBezTo>
                  <a:lnTo>
                    <a:pt x="2654" y="754"/>
                  </a:lnTo>
                  <a:cubicBezTo>
                    <a:pt x="2753" y="754"/>
                    <a:pt x="2834" y="675"/>
                    <a:pt x="2834" y="574"/>
                  </a:cubicBezTo>
                  <a:cubicBezTo>
                    <a:pt x="2834" y="473"/>
                    <a:pt x="2755" y="392"/>
                    <a:pt x="2654" y="392"/>
                  </a:cubicBezTo>
                  <a:lnTo>
                    <a:pt x="385" y="392"/>
                  </a:lnTo>
                  <a:cubicBezTo>
                    <a:pt x="371" y="324"/>
                    <a:pt x="362" y="253"/>
                    <a:pt x="362" y="182"/>
                  </a:cubicBezTo>
                  <a:cubicBezTo>
                    <a:pt x="362" y="82"/>
                    <a:pt x="283" y="0"/>
                    <a:pt x="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9"/>
            <p:cNvSpPr/>
            <p:nvPr/>
          </p:nvSpPr>
          <p:spPr>
            <a:xfrm>
              <a:off x="5431826" y="2996597"/>
              <a:ext cx="10062" cy="10062"/>
            </a:xfrm>
            <a:custGeom>
              <a:avLst/>
              <a:gdLst/>
              <a:ahLst/>
              <a:cxnLst/>
              <a:rect l="l" t="t" r="r" b="b"/>
              <a:pathLst>
                <a:path w="356" h="356" extrusionOk="0">
                  <a:moveTo>
                    <a:pt x="178" y="1"/>
                  </a:moveTo>
                  <a:cubicBezTo>
                    <a:pt x="80" y="1"/>
                    <a:pt x="1" y="80"/>
                    <a:pt x="1" y="178"/>
                  </a:cubicBezTo>
                  <a:cubicBezTo>
                    <a:pt x="1" y="278"/>
                    <a:pt x="80" y="356"/>
                    <a:pt x="178" y="356"/>
                  </a:cubicBezTo>
                  <a:cubicBezTo>
                    <a:pt x="276" y="356"/>
                    <a:pt x="356" y="278"/>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79"/>
          <p:cNvGrpSpPr/>
          <p:nvPr/>
        </p:nvGrpSpPr>
        <p:grpSpPr>
          <a:xfrm>
            <a:off x="5679697" y="2136606"/>
            <a:ext cx="233328" cy="256985"/>
            <a:chOff x="5377500" y="2136606"/>
            <a:chExt cx="233328" cy="256985"/>
          </a:xfrm>
        </p:grpSpPr>
        <p:sp>
          <p:nvSpPr>
            <p:cNvPr id="7845" name="Google Shape;7845;p79"/>
            <p:cNvSpPr/>
            <p:nvPr/>
          </p:nvSpPr>
          <p:spPr>
            <a:xfrm>
              <a:off x="5398332" y="2170496"/>
              <a:ext cx="189432" cy="192852"/>
            </a:xfrm>
            <a:custGeom>
              <a:avLst/>
              <a:gdLst/>
              <a:ahLst/>
              <a:cxnLst/>
              <a:rect l="l" t="t" r="r" b="b"/>
              <a:pathLst>
                <a:path w="6702" h="6823" extrusionOk="0">
                  <a:moveTo>
                    <a:pt x="3351" y="0"/>
                  </a:moveTo>
                  <a:cubicBezTo>
                    <a:pt x="3002" y="0"/>
                    <a:pt x="2722" y="402"/>
                    <a:pt x="2405" y="504"/>
                  </a:cubicBezTo>
                  <a:cubicBezTo>
                    <a:pt x="2297" y="540"/>
                    <a:pt x="2174" y="546"/>
                    <a:pt x="2047" y="546"/>
                  </a:cubicBezTo>
                  <a:cubicBezTo>
                    <a:pt x="1975" y="546"/>
                    <a:pt x="1902" y="544"/>
                    <a:pt x="1831" y="544"/>
                  </a:cubicBezTo>
                  <a:cubicBezTo>
                    <a:pt x="1649" y="544"/>
                    <a:pt x="1475" y="557"/>
                    <a:pt x="1345" y="652"/>
                  </a:cubicBezTo>
                  <a:cubicBezTo>
                    <a:pt x="1069" y="852"/>
                    <a:pt x="1076" y="1341"/>
                    <a:pt x="876" y="1616"/>
                  </a:cubicBezTo>
                  <a:cubicBezTo>
                    <a:pt x="679" y="1887"/>
                    <a:pt x="209" y="2031"/>
                    <a:pt x="104" y="2357"/>
                  </a:cubicBezTo>
                  <a:cubicBezTo>
                    <a:pt x="0" y="2671"/>
                    <a:pt x="291" y="3064"/>
                    <a:pt x="291" y="3412"/>
                  </a:cubicBezTo>
                  <a:cubicBezTo>
                    <a:pt x="291" y="3760"/>
                    <a:pt x="0" y="4152"/>
                    <a:pt x="104" y="4466"/>
                  </a:cubicBezTo>
                  <a:cubicBezTo>
                    <a:pt x="210" y="4792"/>
                    <a:pt x="679" y="4937"/>
                    <a:pt x="876" y="5208"/>
                  </a:cubicBezTo>
                  <a:cubicBezTo>
                    <a:pt x="1076" y="5483"/>
                    <a:pt x="1069" y="5973"/>
                    <a:pt x="1345" y="6172"/>
                  </a:cubicBezTo>
                  <a:cubicBezTo>
                    <a:pt x="1476" y="6267"/>
                    <a:pt x="1651" y="6280"/>
                    <a:pt x="1835" y="6280"/>
                  </a:cubicBezTo>
                  <a:cubicBezTo>
                    <a:pt x="1906" y="6280"/>
                    <a:pt x="1978" y="6278"/>
                    <a:pt x="2049" y="6278"/>
                  </a:cubicBezTo>
                  <a:cubicBezTo>
                    <a:pt x="2175" y="6278"/>
                    <a:pt x="2297" y="6284"/>
                    <a:pt x="2405" y="6318"/>
                  </a:cubicBezTo>
                  <a:cubicBezTo>
                    <a:pt x="2719" y="6422"/>
                    <a:pt x="3002" y="6822"/>
                    <a:pt x="3351" y="6822"/>
                  </a:cubicBezTo>
                  <a:cubicBezTo>
                    <a:pt x="3702" y="6822"/>
                    <a:pt x="3981" y="6422"/>
                    <a:pt x="4298" y="6318"/>
                  </a:cubicBezTo>
                  <a:cubicBezTo>
                    <a:pt x="4406" y="6283"/>
                    <a:pt x="4529" y="6277"/>
                    <a:pt x="4655" y="6277"/>
                  </a:cubicBezTo>
                  <a:cubicBezTo>
                    <a:pt x="4728" y="6277"/>
                    <a:pt x="4803" y="6279"/>
                    <a:pt x="4876" y="6279"/>
                  </a:cubicBezTo>
                  <a:cubicBezTo>
                    <a:pt x="5057" y="6279"/>
                    <a:pt x="5229" y="6265"/>
                    <a:pt x="5359" y="6172"/>
                  </a:cubicBezTo>
                  <a:cubicBezTo>
                    <a:pt x="5634" y="5970"/>
                    <a:pt x="5627" y="5483"/>
                    <a:pt x="5827" y="5208"/>
                  </a:cubicBezTo>
                  <a:cubicBezTo>
                    <a:pt x="6024" y="4937"/>
                    <a:pt x="6494" y="4792"/>
                    <a:pt x="6599" y="4466"/>
                  </a:cubicBezTo>
                  <a:cubicBezTo>
                    <a:pt x="6702" y="4150"/>
                    <a:pt x="6411" y="3760"/>
                    <a:pt x="6411" y="3412"/>
                  </a:cubicBezTo>
                  <a:cubicBezTo>
                    <a:pt x="6411" y="3063"/>
                    <a:pt x="6702" y="2672"/>
                    <a:pt x="6599" y="2357"/>
                  </a:cubicBezTo>
                  <a:cubicBezTo>
                    <a:pt x="6493" y="2031"/>
                    <a:pt x="6024" y="1887"/>
                    <a:pt x="5827" y="1616"/>
                  </a:cubicBezTo>
                  <a:cubicBezTo>
                    <a:pt x="5627" y="1341"/>
                    <a:pt x="5634" y="851"/>
                    <a:pt x="5359" y="652"/>
                  </a:cubicBezTo>
                  <a:cubicBezTo>
                    <a:pt x="5228" y="557"/>
                    <a:pt x="5052" y="544"/>
                    <a:pt x="4869" y="544"/>
                  </a:cubicBezTo>
                  <a:cubicBezTo>
                    <a:pt x="4798" y="544"/>
                    <a:pt x="4727" y="545"/>
                    <a:pt x="4656" y="545"/>
                  </a:cubicBezTo>
                  <a:cubicBezTo>
                    <a:pt x="4530" y="545"/>
                    <a:pt x="4406" y="539"/>
                    <a:pt x="4298" y="504"/>
                  </a:cubicBezTo>
                  <a:cubicBezTo>
                    <a:pt x="3983" y="402"/>
                    <a:pt x="3702" y="0"/>
                    <a:pt x="33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9"/>
            <p:cNvSpPr/>
            <p:nvPr/>
          </p:nvSpPr>
          <p:spPr>
            <a:xfrm>
              <a:off x="5432758" y="2205403"/>
              <a:ext cx="120776" cy="123038"/>
            </a:xfrm>
            <a:custGeom>
              <a:avLst/>
              <a:gdLst/>
              <a:ahLst/>
              <a:cxnLst/>
              <a:rect l="l" t="t" r="r" b="b"/>
              <a:pathLst>
                <a:path w="4273" h="4353" extrusionOk="0">
                  <a:moveTo>
                    <a:pt x="2136" y="1"/>
                  </a:moveTo>
                  <a:cubicBezTo>
                    <a:pt x="1910" y="1"/>
                    <a:pt x="1720" y="211"/>
                    <a:pt x="1518" y="276"/>
                  </a:cubicBezTo>
                  <a:cubicBezTo>
                    <a:pt x="1307" y="346"/>
                    <a:pt x="1031" y="289"/>
                    <a:pt x="855" y="417"/>
                  </a:cubicBezTo>
                  <a:cubicBezTo>
                    <a:pt x="678" y="546"/>
                    <a:pt x="646" y="824"/>
                    <a:pt x="519" y="1001"/>
                  </a:cubicBezTo>
                  <a:cubicBezTo>
                    <a:pt x="391" y="1178"/>
                    <a:pt x="134" y="1293"/>
                    <a:pt x="66" y="1504"/>
                  </a:cubicBezTo>
                  <a:cubicBezTo>
                    <a:pt x="0" y="1707"/>
                    <a:pt x="137" y="1951"/>
                    <a:pt x="137" y="2177"/>
                  </a:cubicBezTo>
                  <a:cubicBezTo>
                    <a:pt x="137" y="2403"/>
                    <a:pt x="0" y="2646"/>
                    <a:pt x="66" y="2850"/>
                  </a:cubicBezTo>
                  <a:cubicBezTo>
                    <a:pt x="135" y="3060"/>
                    <a:pt x="391" y="3177"/>
                    <a:pt x="519" y="3351"/>
                  </a:cubicBezTo>
                  <a:cubicBezTo>
                    <a:pt x="648" y="3529"/>
                    <a:pt x="681" y="3808"/>
                    <a:pt x="855" y="3938"/>
                  </a:cubicBezTo>
                  <a:cubicBezTo>
                    <a:pt x="1031" y="4065"/>
                    <a:pt x="1307" y="4010"/>
                    <a:pt x="1518" y="4078"/>
                  </a:cubicBezTo>
                  <a:cubicBezTo>
                    <a:pt x="1720" y="4143"/>
                    <a:pt x="1910" y="4352"/>
                    <a:pt x="2136" y="4352"/>
                  </a:cubicBezTo>
                  <a:cubicBezTo>
                    <a:pt x="2360" y="4352"/>
                    <a:pt x="2550" y="4143"/>
                    <a:pt x="2753" y="4078"/>
                  </a:cubicBezTo>
                  <a:cubicBezTo>
                    <a:pt x="2964" y="4009"/>
                    <a:pt x="3239" y="4065"/>
                    <a:pt x="3415" y="3938"/>
                  </a:cubicBezTo>
                  <a:cubicBezTo>
                    <a:pt x="3592" y="3808"/>
                    <a:pt x="3624" y="3529"/>
                    <a:pt x="3751" y="3351"/>
                  </a:cubicBezTo>
                  <a:cubicBezTo>
                    <a:pt x="3879" y="3177"/>
                    <a:pt x="4138" y="3060"/>
                    <a:pt x="4204" y="2850"/>
                  </a:cubicBezTo>
                  <a:cubicBezTo>
                    <a:pt x="4273" y="2646"/>
                    <a:pt x="4133" y="2400"/>
                    <a:pt x="4133" y="2177"/>
                  </a:cubicBezTo>
                  <a:cubicBezTo>
                    <a:pt x="4133" y="1951"/>
                    <a:pt x="4270" y="1709"/>
                    <a:pt x="4204" y="1504"/>
                  </a:cubicBezTo>
                  <a:cubicBezTo>
                    <a:pt x="4135" y="1293"/>
                    <a:pt x="3879" y="1178"/>
                    <a:pt x="3751" y="1001"/>
                  </a:cubicBezTo>
                  <a:cubicBezTo>
                    <a:pt x="3622" y="824"/>
                    <a:pt x="3591" y="546"/>
                    <a:pt x="3415" y="417"/>
                  </a:cubicBezTo>
                  <a:cubicBezTo>
                    <a:pt x="3239" y="289"/>
                    <a:pt x="2964" y="344"/>
                    <a:pt x="2753" y="276"/>
                  </a:cubicBezTo>
                  <a:cubicBezTo>
                    <a:pt x="2550" y="211"/>
                    <a:pt x="2360" y="1"/>
                    <a:pt x="2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9"/>
            <p:cNvSpPr/>
            <p:nvPr/>
          </p:nvSpPr>
          <p:spPr>
            <a:xfrm>
              <a:off x="5428236" y="2200400"/>
              <a:ext cx="129765" cy="133043"/>
            </a:xfrm>
            <a:custGeom>
              <a:avLst/>
              <a:gdLst/>
              <a:ahLst/>
              <a:cxnLst/>
              <a:rect l="l" t="t" r="r" b="b"/>
              <a:pathLst>
                <a:path w="4591" h="4707" extrusionOk="0">
                  <a:moveTo>
                    <a:pt x="2294" y="355"/>
                  </a:moveTo>
                  <a:cubicBezTo>
                    <a:pt x="2380" y="355"/>
                    <a:pt x="2478" y="416"/>
                    <a:pt x="2581" y="480"/>
                  </a:cubicBezTo>
                  <a:cubicBezTo>
                    <a:pt x="2668" y="532"/>
                    <a:pt x="2756" y="589"/>
                    <a:pt x="2858" y="622"/>
                  </a:cubicBezTo>
                  <a:cubicBezTo>
                    <a:pt x="2962" y="656"/>
                    <a:pt x="3071" y="665"/>
                    <a:pt x="3175" y="672"/>
                  </a:cubicBezTo>
                  <a:cubicBezTo>
                    <a:pt x="3294" y="680"/>
                    <a:pt x="3406" y="689"/>
                    <a:pt x="3470" y="735"/>
                  </a:cubicBezTo>
                  <a:cubicBezTo>
                    <a:pt x="3535" y="784"/>
                    <a:pt x="3578" y="887"/>
                    <a:pt x="3622" y="998"/>
                  </a:cubicBezTo>
                  <a:cubicBezTo>
                    <a:pt x="3662" y="1093"/>
                    <a:pt x="3703" y="1193"/>
                    <a:pt x="3768" y="1282"/>
                  </a:cubicBezTo>
                  <a:cubicBezTo>
                    <a:pt x="3832" y="1369"/>
                    <a:pt x="3914" y="1438"/>
                    <a:pt x="3992" y="1505"/>
                  </a:cubicBezTo>
                  <a:cubicBezTo>
                    <a:pt x="4085" y="1583"/>
                    <a:pt x="4171" y="1657"/>
                    <a:pt x="4195" y="1735"/>
                  </a:cubicBezTo>
                  <a:cubicBezTo>
                    <a:pt x="4220" y="1807"/>
                    <a:pt x="4194" y="1915"/>
                    <a:pt x="4166" y="2029"/>
                  </a:cubicBezTo>
                  <a:cubicBezTo>
                    <a:pt x="4141" y="2133"/>
                    <a:pt x="4115" y="2239"/>
                    <a:pt x="4115" y="2353"/>
                  </a:cubicBezTo>
                  <a:cubicBezTo>
                    <a:pt x="4115" y="2465"/>
                    <a:pt x="4141" y="2573"/>
                    <a:pt x="4166" y="2675"/>
                  </a:cubicBezTo>
                  <a:cubicBezTo>
                    <a:pt x="4194" y="2788"/>
                    <a:pt x="4220" y="2896"/>
                    <a:pt x="4195" y="2970"/>
                  </a:cubicBezTo>
                  <a:cubicBezTo>
                    <a:pt x="4171" y="3048"/>
                    <a:pt x="4085" y="3121"/>
                    <a:pt x="3992" y="3199"/>
                  </a:cubicBezTo>
                  <a:cubicBezTo>
                    <a:pt x="3914" y="3264"/>
                    <a:pt x="3832" y="3334"/>
                    <a:pt x="3768" y="3422"/>
                  </a:cubicBezTo>
                  <a:cubicBezTo>
                    <a:pt x="3704" y="3511"/>
                    <a:pt x="3663" y="3611"/>
                    <a:pt x="3622" y="3706"/>
                  </a:cubicBezTo>
                  <a:cubicBezTo>
                    <a:pt x="3576" y="3816"/>
                    <a:pt x="3534" y="3920"/>
                    <a:pt x="3470" y="3968"/>
                  </a:cubicBezTo>
                  <a:cubicBezTo>
                    <a:pt x="3406" y="4015"/>
                    <a:pt x="3294" y="4024"/>
                    <a:pt x="3175" y="4032"/>
                  </a:cubicBezTo>
                  <a:cubicBezTo>
                    <a:pt x="3071" y="4042"/>
                    <a:pt x="2965" y="4049"/>
                    <a:pt x="2858" y="4082"/>
                  </a:cubicBezTo>
                  <a:cubicBezTo>
                    <a:pt x="2756" y="4116"/>
                    <a:pt x="2668" y="4171"/>
                    <a:pt x="2581" y="4224"/>
                  </a:cubicBezTo>
                  <a:cubicBezTo>
                    <a:pt x="2478" y="4288"/>
                    <a:pt x="2380" y="4349"/>
                    <a:pt x="2294" y="4349"/>
                  </a:cubicBezTo>
                  <a:cubicBezTo>
                    <a:pt x="2209" y="4349"/>
                    <a:pt x="2113" y="4288"/>
                    <a:pt x="2009" y="4224"/>
                  </a:cubicBezTo>
                  <a:cubicBezTo>
                    <a:pt x="1922" y="4171"/>
                    <a:pt x="1833" y="4115"/>
                    <a:pt x="1732" y="4082"/>
                  </a:cubicBezTo>
                  <a:cubicBezTo>
                    <a:pt x="1627" y="4049"/>
                    <a:pt x="1519" y="4039"/>
                    <a:pt x="1414" y="4032"/>
                  </a:cubicBezTo>
                  <a:cubicBezTo>
                    <a:pt x="1296" y="4024"/>
                    <a:pt x="1184" y="4015"/>
                    <a:pt x="1120" y="3968"/>
                  </a:cubicBezTo>
                  <a:cubicBezTo>
                    <a:pt x="1055" y="3921"/>
                    <a:pt x="1012" y="3816"/>
                    <a:pt x="967" y="3706"/>
                  </a:cubicBezTo>
                  <a:cubicBezTo>
                    <a:pt x="929" y="3611"/>
                    <a:pt x="887" y="3511"/>
                    <a:pt x="822" y="3422"/>
                  </a:cubicBezTo>
                  <a:cubicBezTo>
                    <a:pt x="758" y="3335"/>
                    <a:pt x="676" y="3266"/>
                    <a:pt x="598" y="3199"/>
                  </a:cubicBezTo>
                  <a:cubicBezTo>
                    <a:pt x="505" y="3121"/>
                    <a:pt x="419" y="3048"/>
                    <a:pt x="395" y="2970"/>
                  </a:cubicBezTo>
                  <a:cubicBezTo>
                    <a:pt x="371" y="2896"/>
                    <a:pt x="396" y="2788"/>
                    <a:pt x="425" y="2675"/>
                  </a:cubicBezTo>
                  <a:cubicBezTo>
                    <a:pt x="449" y="2571"/>
                    <a:pt x="476" y="2465"/>
                    <a:pt x="476" y="2353"/>
                  </a:cubicBezTo>
                  <a:cubicBezTo>
                    <a:pt x="476" y="2239"/>
                    <a:pt x="449" y="2133"/>
                    <a:pt x="425" y="2029"/>
                  </a:cubicBezTo>
                  <a:cubicBezTo>
                    <a:pt x="396" y="1915"/>
                    <a:pt x="371" y="1807"/>
                    <a:pt x="395" y="1735"/>
                  </a:cubicBezTo>
                  <a:cubicBezTo>
                    <a:pt x="419" y="1657"/>
                    <a:pt x="505" y="1583"/>
                    <a:pt x="598" y="1505"/>
                  </a:cubicBezTo>
                  <a:cubicBezTo>
                    <a:pt x="676" y="1440"/>
                    <a:pt x="758" y="1370"/>
                    <a:pt x="822" y="1282"/>
                  </a:cubicBezTo>
                  <a:cubicBezTo>
                    <a:pt x="886" y="1193"/>
                    <a:pt x="927" y="1093"/>
                    <a:pt x="967" y="998"/>
                  </a:cubicBezTo>
                  <a:cubicBezTo>
                    <a:pt x="1014" y="887"/>
                    <a:pt x="1056" y="784"/>
                    <a:pt x="1120" y="735"/>
                  </a:cubicBezTo>
                  <a:cubicBezTo>
                    <a:pt x="1184" y="689"/>
                    <a:pt x="1296" y="680"/>
                    <a:pt x="1414" y="672"/>
                  </a:cubicBezTo>
                  <a:cubicBezTo>
                    <a:pt x="1519" y="663"/>
                    <a:pt x="1626" y="656"/>
                    <a:pt x="1732" y="622"/>
                  </a:cubicBezTo>
                  <a:cubicBezTo>
                    <a:pt x="1833" y="588"/>
                    <a:pt x="1922" y="532"/>
                    <a:pt x="2009" y="480"/>
                  </a:cubicBezTo>
                  <a:cubicBezTo>
                    <a:pt x="2113" y="416"/>
                    <a:pt x="2209" y="355"/>
                    <a:pt x="2294" y="355"/>
                  </a:cubicBezTo>
                  <a:close/>
                  <a:moveTo>
                    <a:pt x="2296" y="0"/>
                  </a:moveTo>
                  <a:cubicBezTo>
                    <a:pt x="2108" y="0"/>
                    <a:pt x="1956" y="95"/>
                    <a:pt x="1822" y="178"/>
                  </a:cubicBezTo>
                  <a:cubicBezTo>
                    <a:pt x="1751" y="222"/>
                    <a:pt x="1682" y="264"/>
                    <a:pt x="1623" y="284"/>
                  </a:cubicBezTo>
                  <a:cubicBezTo>
                    <a:pt x="1559" y="305"/>
                    <a:pt x="1475" y="311"/>
                    <a:pt x="1389" y="318"/>
                  </a:cubicBezTo>
                  <a:cubicBezTo>
                    <a:pt x="1232" y="331"/>
                    <a:pt x="1056" y="344"/>
                    <a:pt x="910" y="450"/>
                  </a:cubicBezTo>
                  <a:cubicBezTo>
                    <a:pt x="764" y="557"/>
                    <a:pt x="696" y="721"/>
                    <a:pt x="637" y="865"/>
                  </a:cubicBezTo>
                  <a:cubicBezTo>
                    <a:pt x="603" y="944"/>
                    <a:pt x="574" y="1021"/>
                    <a:pt x="534" y="1075"/>
                  </a:cubicBezTo>
                  <a:cubicBezTo>
                    <a:pt x="496" y="1127"/>
                    <a:pt x="434" y="1178"/>
                    <a:pt x="369" y="1234"/>
                  </a:cubicBezTo>
                  <a:cubicBezTo>
                    <a:pt x="248" y="1335"/>
                    <a:pt x="112" y="1451"/>
                    <a:pt x="55" y="1626"/>
                  </a:cubicBezTo>
                  <a:cubicBezTo>
                    <a:pt x="0" y="1795"/>
                    <a:pt x="41" y="1965"/>
                    <a:pt x="78" y="2114"/>
                  </a:cubicBezTo>
                  <a:cubicBezTo>
                    <a:pt x="99" y="2201"/>
                    <a:pt x="119" y="2283"/>
                    <a:pt x="119" y="2354"/>
                  </a:cubicBezTo>
                  <a:cubicBezTo>
                    <a:pt x="119" y="2425"/>
                    <a:pt x="99" y="2506"/>
                    <a:pt x="78" y="2594"/>
                  </a:cubicBezTo>
                  <a:cubicBezTo>
                    <a:pt x="43" y="2744"/>
                    <a:pt x="0" y="2915"/>
                    <a:pt x="55" y="3081"/>
                  </a:cubicBezTo>
                  <a:cubicBezTo>
                    <a:pt x="112" y="3257"/>
                    <a:pt x="248" y="3371"/>
                    <a:pt x="369" y="3474"/>
                  </a:cubicBezTo>
                  <a:cubicBezTo>
                    <a:pt x="436" y="3528"/>
                    <a:pt x="497" y="3582"/>
                    <a:pt x="534" y="3633"/>
                  </a:cubicBezTo>
                  <a:cubicBezTo>
                    <a:pt x="574" y="3687"/>
                    <a:pt x="605" y="3762"/>
                    <a:pt x="637" y="3843"/>
                  </a:cubicBezTo>
                  <a:cubicBezTo>
                    <a:pt x="696" y="3988"/>
                    <a:pt x="764" y="4151"/>
                    <a:pt x="910" y="4258"/>
                  </a:cubicBezTo>
                  <a:cubicBezTo>
                    <a:pt x="1056" y="4364"/>
                    <a:pt x="1232" y="4377"/>
                    <a:pt x="1389" y="4390"/>
                  </a:cubicBezTo>
                  <a:cubicBezTo>
                    <a:pt x="1475" y="4397"/>
                    <a:pt x="1559" y="4401"/>
                    <a:pt x="1623" y="4423"/>
                  </a:cubicBezTo>
                  <a:cubicBezTo>
                    <a:pt x="1682" y="4443"/>
                    <a:pt x="1751" y="4485"/>
                    <a:pt x="1822" y="4529"/>
                  </a:cubicBezTo>
                  <a:cubicBezTo>
                    <a:pt x="1956" y="4613"/>
                    <a:pt x="2108" y="4707"/>
                    <a:pt x="2296" y="4707"/>
                  </a:cubicBezTo>
                  <a:cubicBezTo>
                    <a:pt x="2482" y="4707"/>
                    <a:pt x="2634" y="4613"/>
                    <a:pt x="2769" y="4529"/>
                  </a:cubicBezTo>
                  <a:cubicBezTo>
                    <a:pt x="2840" y="4485"/>
                    <a:pt x="2908" y="4443"/>
                    <a:pt x="2967" y="4423"/>
                  </a:cubicBezTo>
                  <a:cubicBezTo>
                    <a:pt x="3031" y="4401"/>
                    <a:pt x="3115" y="4397"/>
                    <a:pt x="3202" y="4390"/>
                  </a:cubicBezTo>
                  <a:cubicBezTo>
                    <a:pt x="3358" y="4377"/>
                    <a:pt x="3534" y="4364"/>
                    <a:pt x="3680" y="4258"/>
                  </a:cubicBezTo>
                  <a:cubicBezTo>
                    <a:pt x="3826" y="4151"/>
                    <a:pt x="3894" y="3987"/>
                    <a:pt x="3953" y="3843"/>
                  </a:cubicBezTo>
                  <a:cubicBezTo>
                    <a:pt x="3987" y="3762"/>
                    <a:pt x="4017" y="3687"/>
                    <a:pt x="4056" y="3633"/>
                  </a:cubicBezTo>
                  <a:cubicBezTo>
                    <a:pt x="4095" y="3581"/>
                    <a:pt x="4156" y="3528"/>
                    <a:pt x="4221" y="3474"/>
                  </a:cubicBezTo>
                  <a:cubicBezTo>
                    <a:pt x="4342" y="3372"/>
                    <a:pt x="4478" y="3257"/>
                    <a:pt x="4535" y="3081"/>
                  </a:cubicBezTo>
                  <a:cubicBezTo>
                    <a:pt x="4590" y="2913"/>
                    <a:pt x="4549" y="2743"/>
                    <a:pt x="4512" y="2594"/>
                  </a:cubicBezTo>
                  <a:cubicBezTo>
                    <a:pt x="4491" y="2506"/>
                    <a:pt x="4471" y="2425"/>
                    <a:pt x="4471" y="2354"/>
                  </a:cubicBezTo>
                  <a:cubicBezTo>
                    <a:pt x="4471" y="2283"/>
                    <a:pt x="4491" y="2201"/>
                    <a:pt x="4512" y="2114"/>
                  </a:cubicBezTo>
                  <a:cubicBezTo>
                    <a:pt x="4549" y="1964"/>
                    <a:pt x="4590" y="1793"/>
                    <a:pt x="4535" y="1626"/>
                  </a:cubicBezTo>
                  <a:cubicBezTo>
                    <a:pt x="4478" y="1452"/>
                    <a:pt x="4342" y="1337"/>
                    <a:pt x="4221" y="1234"/>
                  </a:cubicBezTo>
                  <a:cubicBezTo>
                    <a:pt x="4154" y="1178"/>
                    <a:pt x="4093" y="1126"/>
                    <a:pt x="4056" y="1075"/>
                  </a:cubicBezTo>
                  <a:cubicBezTo>
                    <a:pt x="4017" y="1021"/>
                    <a:pt x="3985" y="944"/>
                    <a:pt x="3953" y="865"/>
                  </a:cubicBezTo>
                  <a:cubicBezTo>
                    <a:pt x="3894" y="720"/>
                    <a:pt x="3826" y="557"/>
                    <a:pt x="3680" y="450"/>
                  </a:cubicBezTo>
                  <a:cubicBezTo>
                    <a:pt x="3534" y="344"/>
                    <a:pt x="3358" y="331"/>
                    <a:pt x="3202" y="318"/>
                  </a:cubicBezTo>
                  <a:cubicBezTo>
                    <a:pt x="3115" y="311"/>
                    <a:pt x="3031" y="305"/>
                    <a:pt x="2967" y="284"/>
                  </a:cubicBezTo>
                  <a:cubicBezTo>
                    <a:pt x="2908" y="264"/>
                    <a:pt x="2840" y="222"/>
                    <a:pt x="2769" y="178"/>
                  </a:cubicBezTo>
                  <a:cubicBezTo>
                    <a:pt x="2634" y="95"/>
                    <a:pt x="2482" y="0"/>
                    <a:pt x="2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9"/>
            <p:cNvSpPr/>
            <p:nvPr/>
          </p:nvSpPr>
          <p:spPr>
            <a:xfrm>
              <a:off x="5377500" y="2136606"/>
              <a:ext cx="233328" cy="256985"/>
            </a:xfrm>
            <a:custGeom>
              <a:avLst/>
              <a:gdLst/>
              <a:ahLst/>
              <a:cxnLst/>
              <a:rect l="l" t="t" r="r" b="b"/>
              <a:pathLst>
                <a:path w="8255" h="9092" extrusionOk="0">
                  <a:moveTo>
                    <a:pt x="4096" y="1375"/>
                  </a:moveTo>
                  <a:cubicBezTo>
                    <a:pt x="4128" y="1375"/>
                    <a:pt x="4161" y="1380"/>
                    <a:pt x="4194" y="1391"/>
                  </a:cubicBezTo>
                  <a:cubicBezTo>
                    <a:pt x="4359" y="1446"/>
                    <a:pt x="4497" y="1576"/>
                    <a:pt x="4635" y="1676"/>
                  </a:cubicBezTo>
                  <a:cubicBezTo>
                    <a:pt x="4777" y="1781"/>
                    <a:pt x="4927" y="1868"/>
                    <a:pt x="5103" y="1901"/>
                  </a:cubicBezTo>
                  <a:cubicBezTo>
                    <a:pt x="5195" y="1917"/>
                    <a:pt x="5287" y="1920"/>
                    <a:pt x="5381" y="1920"/>
                  </a:cubicBezTo>
                  <a:cubicBezTo>
                    <a:pt x="5461" y="1920"/>
                    <a:pt x="5542" y="1918"/>
                    <a:pt x="5623" y="1918"/>
                  </a:cubicBezTo>
                  <a:cubicBezTo>
                    <a:pt x="5632" y="1918"/>
                    <a:pt x="5640" y="1918"/>
                    <a:pt x="5648" y="1918"/>
                  </a:cubicBezTo>
                  <a:cubicBezTo>
                    <a:pt x="5789" y="1921"/>
                    <a:pt x="5952" y="1928"/>
                    <a:pt x="6047" y="2044"/>
                  </a:cubicBezTo>
                  <a:cubicBezTo>
                    <a:pt x="6147" y="2166"/>
                    <a:pt x="6185" y="2339"/>
                    <a:pt x="6229" y="2486"/>
                  </a:cubicBezTo>
                  <a:cubicBezTo>
                    <a:pt x="6279" y="2647"/>
                    <a:pt x="6334" y="2811"/>
                    <a:pt x="6441" y="2944"/>
                  </a:cubicBezTo>
                  <a:cubicBezTo>
                    <a:pt x="6544" y="3078"/>
                    <a:pt x="6686" y="3173"/>
                    <a:pt x="6825" y="3269"/>
                  </a:cubicBezTo>
                  <a:cubicBezTo>
                    <a:pt x="6947" y="3355"/>
                    <a:pt x="7109" y="3452"/>
                    <a:pt x="7165" y="3597"/>
                  </a:cubicBezTo>
                  <a:cubicBezTo>
                    <a:pt x="7221" y="3746"/>
                    <a:pt x="7140" y="3930"/>
                    <a:pt x="7094" y="4069"/>
                  </a:cubicBezTo>
                  <a:cubicBezTo>
                    <a:pt x="7033" y="4243"/>
                    <a:pt x="6969" y="4422"/>
                    <a:pt x="6969" y="4608"/>
                  </a:cubicBezTo>
                  <a:cubicBezTo>
                    <a:pt x="6969" y="4796"/>
                    <a:pt x="7033" y="4974"/>
                    <a:pt x="7094" y="5148"/>
                  </a:cubicBezTo>
                  <a:cubicBezTo>
                    <a:pt x="7139" y="5287"/>
                    <a:pt x="7216" y="5463"/>
                    <a:pt x="7167" y="5611"/>
                  </a:cubicBezTo>
                  <a:cubicBezTo>
                    <a:pt x="7119" y="5760"/>
                    <a:pt x="6960" y="5856"/>
                    <a:pt x="6839" y="5940"/>
                  </a:cubicBezTo>
                  <a:cubicBezTo>
                    <a:pt x="6700" y="6036"/>
                    <a:pt x="6558" y="6132"/>
                    <a:pt x="6450" y="6261"/>
                  </a:cubicBezTo>
                  <a:cubicBezTo>
                    <a:pt x="6343" y="6393"/>
                    <a:pt x="6284" y="6556"/>
                    <a:pt x="6233" y="6715"/>
                  </a:cubicBezTo>
                  <a:cubicBezTo>
                    <a:pt x="6188" y="6864"/>
                    <a:pt x="6152" y="7035"/>
                    <a:pt x="6054" y="7162"/>
                  </a:cubicBezTo>
                  <a:cubicBezTo>
                    <a:pt x="5962" y="7283"/>
                    <a:pt x="5806" y="7296"/>
                    <a:pt x="5664" y="7299"/>
                  </a:cubicBezTo>
                  <a:cubicBezTo>
                    <a:pt x="5643" y="7299"/>
                    <a:pt x="5623" y="7299"/>
                    <a:pt x="5602" y="7299"/>
                  </a:cubicBezTo>
                  <a:cubicBezTo>
                    <a:pt x="5525" y="7299"/>
                    <a:pt x="5448" y="7297"/>
                    <a:pt x="5371" y="7297"/>
                  </a:cubicBezTo>
                  <a:cubicBezTo>
                    <a:pt x="5287" y="7297"/>
                    <a:pt x="5204" y="7300"/>
                    <a:pt x="5122" y="7313"/>
                  </a:cubicBezTo>
                  <a:cubicBezTo>
                    <a:pt x="4944" y="7341"/>
                    <a:pt x="4792" y="7425"/>
                    <a:pt x="4649" y="7529"/>
                  </a:cubicBezTo>
                  <a:cubicBezTo>
                    <a:pt x="4508" y="7629"/>
                    <a:pt x="4373" y="7759"/>
                    <a:pt x="4209" y="7820"/>
                  </a:cubicBezTo>
                  <a:cubicBezTo>
                    <a:pt x="4170" y="7834"/>
                    <a:pt x="4132" y="7840"/>
                    <a:pt x="4096" y="7840"/>
                  </a:cubicBezTo>
                  <a:cubicBezTo>
                    <a:pt x="3983" y="7840"/>
                    <a:pt x="3879" y="7781"/>
                    <a:pt x="3781" y="7715"/>
                  </a:cubicBezTo>
                  <a:cubicBezTo>
                    <a:pt x="3632" y="7611"/>
                    <a:pt x="3497" y="7489"/>
                    <a:pt x="3335" y="7405"/>
                  </a:cubicBezTo>
                  <a:cubicBezTo>
                    <a:pt x="3169" y="7319"/>
                    <a:pt x="2988" y="7297"/>
                    <a:pt x="2803" y="7297"/>
                  </a:cubicBezTo>
                  <a:cubicBezTo>
                    <a:pt x="2719" y="7297"/>
                    <a:pt x="2631" y="7303"/>
                    <a:pt x="2544" y="7303"/>
                  </a:cubicBezTo>
                  <a:cubicBezTo>
                    <a:pt x="2458" y="7303"/>
                    <a:pt x="2371" y="7297"/>
                    <a:pt x="2289" y="7273"/>
                  </a:cubicBezTo>
                  <a:cubicBezTo>
                    <a:pt x="2143" y="7231"/>
                    <a:pt x="2078" y="7103"/>
                    <a:pt x="2028" y="6969"/>
                  </a:cubicBezTo>
                  <a:cubicBezTo>
                    <a:pt x="1970" y="6812"/>
                    <a:pt x="1934" y="6647"/>
                    <a:pt x="1866" y="6492"/>
                  </a:cubicBezTo>
                  <a:cubicBezTo>
                    <a:pt x="1799" y="6333"/>
                    <a:pt x="1696" y="6208"/>
                    <a:pt x="1561" y="6099"/>
                  </a:cubicBezTo>
                  <a:cubicBezTo>
                    <a:pt x="1426" y="5991"/>
                    <a:pt x="1275" y="5906"/>
                    <a:pt x="1146" y="5791"/>
                  </a:cubicBezTo>
                  <a:cubicBezTo>
                    <a:pt x="1092" y="5743"/>
                    <a:pt x="1041" y="5687"/>
                    <a:pt x="1016" y="5620"/>
                  </a:cubicBezTo>
                  <a:cubicBezTo>
                    <a:pt x="991" y="5552"/>
                    <a:pt x="997" y="5477"/>
                    <a:pt x="1011" y="5408"/>
                  </a:cubicBezTo>
                  <a:cubicBezTo>
                    <a:pt x="1047" y="5229"/>
                    <a:pt x="1126" y="5060"/>
                    <a:pt x="1170" y="4882"/>
                  </a:cubicBezTo>
                  <a:cubicBezTo>
                    <a:pt x="1219" y="4698"/>
                    <a:pt x="1219" y="4519"/>
                    <a:pt x="1170" y="4334"/>
                  </a:cubicBezTo>
                  <a:cubicBezTo>
                    <a:pt x="1125" y="4157"/>
                    <a:pt x="1044" y="3988"/>
                    <a:pt x="1011" y="3809"/>
                  </a:cubicBezTo>
                  <a:cubicBezTo>
                    <a:pt x="997" y="3739"/>
                    <a:pt x="990" y="3663"/>
                    <a:pt x="1016" y="3596"/>
                  </a:cubicBezTo>
                  <a:cubicBezTo>
                    <a:pt x="1041" y="3528"/>
                    <a:pt x="1092" y="3472"/>
                    <a:pt x="1146" y="3426"/>
                  </a:cubicBezTo>
                  <a:cubicBezTo>
                    <a:pt x="1274" y="3311"/>
                    <a:pt x="1426" y="3224"/>
                    <a:pt x="1561" y="3116"/>
                  </a:cubicBezTo>
                  <a:cubicBezTo>
                    <a:pt x="1696" y="3010"/>
                    <a:pt x="1799" y="2882"/>
                    <a:pt x="1866" y="2724"/>
                  </a:cubicBezTo>
                  <a:cubicBezTo>
                    <a:pt x="1934" y="2569"/>
                    <a:pt x="1970" y="2405"/>
                    <a:pt x="2028" y="2247"/>
                  </a:cubicBezTo>
                  <a:cubicBezTo>
                    <a:pt x="2078" y="2114"/>
                    <a:pt x="2143" y="1986"/>
                    <a:pt x="2289" y="1943"/>
                  </a:cubicBezTo>
                  <a:cubicBezTo>
                    <a:pt x="2375" y="1919"/>
                    <a:pt x="2465" y="1913"/>
                    <a:pt x="2556" y="1913"/>
                  </a:cubicBezTo>
                  <a:cubicBezTo>
                    <a:pt x="2636" y="1913"/>
                    <a:pt x="2716" y="1918"/>
                    <a:pt x="2795" y="1918"/>
                  </a:cubicBezTo>
                  <a:cubicBezTo>
                    <a:pt x="2975" y="1918"/>
                    <a:pt x="3157" y="1901"/>
                    <a:pt x="3320" y="1820"/>
                  </a:cubicBezTo>
                  <a:cubicBezTo>
                    <a:pt x="3482" y="1737"/>
                    <a:pt x="3618" y="1615"/>
                    <a:pt x="3766" y="1512"/>
                  </a:cubicBezTo>
                  <a:cubicBezTo>
                    <a:pt x="3866" y="1442"/>
                    <a:pt x="3976" y="1375"/>
                    <a:pt x="4096" y="1375"/>
                  </a:cubicBezTo>
                  <a:close/>
                  <a:moveTo>
                    <a:pt x="4123" y="1"/>
                  </a:moveTo>
                  <a:cubicBezTo>
                    <a:pt x="4057" y="1"/>
                    <a:pt x="3992" y="35"/>
                    <a:pt x="3962" y="110"/>
                  </a:cubicBezTo>
                  <a:cubicBezTo>
                    <a:pt x="3947" y="147"/>
                    <a:pt x="3954" y="184"/>
                    <a:pt x="3945" y="220"/>
                  </a:cubicBezTo>
                  <a:cubicBezTo>
                    <a:pt x="3937" y="252"/>
                    <a:pt x="3918" y="281"/>
                    <a:pt x="3908" y="311"/>
                  </a:cubicBezTo>
                  <a:cubicBezTo>
                    <a:pt x="3876" y="394"/>
                    <a:pt x="3869" y="485"/>
                    <a:pt x="3882" y="572"/>
                  </a:cubicBezTo>
                  <a:cubicBezTo>
                    <a:pt x="3893" y="646"/>
                    <a:pt x="3943" y="714"/>
                    <a:pt x="3947" y="788"/>
                  </a:cubicBezTo>
                  <a:cubicBezTo>
                    <a:pt x="3952" y="834"/>
                    <a:pt x="3936" y="869"/>
                    <a:pt x="3918" y="911"/>
                  </a:cubicBezTo>
                  <a:cubicBezTo>
                    <a:pt x="3898" y="957"/>
                    <a:pt x="3886" y="1005"/>
                    <a:pt x="3881" y="1054"/>
                  </a:cubicBezTo>
                  <a:cubicBezTo>
                    <a:pt x="3724" y="1106"/>
                    <a:pt x="3588" y="1204"/>
                    <a:pt x="3456" y="1302"/>
                  </a:cubicBezTo>
                  <a:cubicBezTo>
                    <a:pt x="3333" y="1395"/>
                    <a:pt x="3205" y="1509"/>
                    <a:pt x="3049" y="1544"/>
                  </a:cubicBezTo>
                  <a:cubicBezTo>
                    <a:pt x="2973" y="1562"/>
                    <a:pt x="2895" y="1566"/>
                    <a:pt x="2817" y="1566"/>
                  </a:cubicBezTo>
                  <a:cubicBezTo>
                    <a:pt x="2736" y="1566"/>
                    <a:pt x="2654" y="1561"/>
                    <a:pt x="2574" y="1561"/>
                  </a:cubicBezTo>
                  <a:cubicBezTo>
                    <a:pt x="2424" y="1561"/>
                    <a:pt x="2269" y="1568"/>
                    <a:pt x="2129" y="1624"/>
                  </a:cubicBezTo>
                  <a:cubicBezTo>
                    <a:pt x="1963" y="1688"/>
                    <a:pt x="1842" y="1815"/>
                    <a:pt x="1761" y="1973"/>
                  </a:cubicBezTo>
                  <a:cubicBezTo>
                    <a:pt x="1717" y="1895"/>
                    <a:pt x="1652" y="1827"/>
                    <a:pt x="1575" y="1779"/>
                  </a:cubicBezTo>
                  <a:cubicBezTo>
                    <a:pt x="1520" y="1743"/>
                    <a:pt x="1449" y="1732"/>
                    <a:pt x="1402" y="1688"/>
                  </a:cubicBezTo>
                  <a:cubicBezTo>
                    <a:pt x="1349" y="1639"/>
                    <a:pt x="1339" y="1567"/>
                    <a:pt x="1304" y="1509"/>
                  </a:cubicBezTo>
                  <a:cubicBezTo>
                    <a:pt x="1261" y="1438"/>
                    <a:pt x="1199" y="1363"/>
                    <a:pt x="1111" y="1355"/>
                  </a:cubicBezTo>
                  <a:cubicBezTo>
                    <a:pt x="1106" y="1355"/>
                    <a:pt x="1101" y="1355"/>
                    <a:pt x="1096" y="1355"/>
                  </a:cubicBezTo>
                  <a:cubicBezTo>
                    <a:pt x="1019" y="1355"/>
                    <a:pt x="949" y="1407"/>
                    <a:pt x="928" y="1480"/>
                  </a:cubicBezTo>
                  <a:cubicBezTo>
                    <a:pt x="915" y="1517"/>
                    <a:pt x="916" y="1559"/>
                    <a:pt x="929" y="1595"/>
                  </a:cubicBezTo>
                  <a:cubicBezTo>
                    <a:pt x="943" y="1637"/>
                    <a:pt x="979" y="1661"/>
                    <a:pt x="1000" y="1696"/>
                  </a:cubicBezTo>
                  <a:cubicBezTo>
                    <a:pt x="1037" y="1759"/>
                    <a:pt x="1051" y="1824"/>
                    <a:pt x="1098" y="1884"/>
                  </a:cubicBezTo>
                  <a:cubicBezTo>
                    <a:pt x="1150" y="1952"/>
                    <a:pt x="1220" y="2009"/>
                    <a:pt x="1300" y="2044"/>
                  </a:cubicBezTo>
                  <a:cubicBezTo>
                    <a:pt x="1375" y="2078"/>
                    <a:pt x="1433" y="2101"/>
                    <a:pt x="1467" y="2185"/>
                  </a:cubicBezTo>
                  <a:cubicBezTo>
                    <a:pt x="1498" y="2264"/>
                    <a:pt x="1541" y="2345"/>
                    <a:pt x="1610" y="2399"/>
                  </a:cubicBezTo>
                  <a:cubicBezTo>
                    <a:pt x="1566" y="2544"/>
                    <a:pt x="1517" y="2687"/>
                    <a:pt x="1403" y="2792"/>
                  </a:cubicBezTo>
                  <a:cubicBezTo>
                    <a:pt x="1291" y="2896"/>
                    <a:pt x="1156" y="2974"/>
                    <a:pt x="1034" y="3065"/>
                  </a:cubicBezTo>
                  <a:cubicBezTo>
                    <a:pt x="923" y="3149"/>
                    <a:pt x="817" y="3241"/>
                    <a:pt x="743" y="3360"/>
                  </a:cubicBezTo>
                  <a:cubicBezTo>
                    <a:pt x="654" y="3502"/>
                    <a:pt x="631" y="3665"/>
                    <a:pt x="654" y="3830"/>
                  </a:cubicBezTo>
                  <a:cubicBezTo>
                    <a:pt x="682" y="4028"/>
                    <a:pt x="767" y="4209"/>
                    <a:pt x="821" y="4401"/>
                  </a:cubicBezTo>
                  <a:cubicBezTo>
                    <a:pt x="772" y="4379"/>
                    <a:pt x="718" y="4368"/>
                    <a:pt x="664" y="4368"/>
                  </a:cubicBezTo>
                  <a:cubicBezTo>
                    <a:pt x="639" y="4368"/>
                    <a:pt x="614" y="4370"/>
                    <a:pt x="590" y="4375"/>
                  </a:cubicBezTo>
                  <a:cubicBezTo>
                    <a:pt x="531" y="4385"/>
                    <a:pt x="480" y="4415"/>
                    <a:pt x="429" y="4438"/>
                  </a:cubicBezTo>
                  <a:cubicBezTo>
                    <a:pt x="374" y="4415"/>
                    <a:pt x="320" y="4384"/>
                    <a:pt x="259" y="4373"/>
                  </a:cubicBezTo>
                  <a:cubicBezTo>
                    <a:pt x="241" y="4370"/>
                    <a:pt x="224" y="4368"/>
                    <a:pt x="207" y="4368"/>
                  </a:cubicBezTo>
                  <a:cubicBezTo>
                    <a:pt x="148" y="4368"/>
                    <a:pt x="92" y="4386"/>
                    <a:pt x="53" y="4435"/>
                  </a:cubicBezTo>
                  <a:cubicBezTo>
                    <a:pt x="6" y="4492"/>
                    <a:pt x="0" y="4574"/>
                    <a:pt x="39" y="4638"/>
                  </a:cubicBezTo>
                  <a:cubicBezTo>
                    <a:pt x="56" y="4668"/>
                    <a:pt x="83" y="4692"/>
                    <a:pt x="114" y="4709"/>
                  </a:cubicBezTo>
                  <a:cubicBezTo>
                    <a:pt x="142" y="4723"/>
                    <a:pt x="175" y="4718"/>
                    <a:pt x="202" y="4726"/>
                  </a:cubicBezTo>
                  <a:cubicBezTo>
                    <a:pt x="230" y="4739"/>
                    <a:pt x="256" y="4759"/>
                    <a:pt x="284" y="4770"/>
                  </a:cubicBezTo>
                  <a:cubicBezTo>
                    <a:pt x="330" y="4789"/>
                    <a:pt x="379" y="4797"/>
                    <a:pt x="426" y="4797"/>
                  </a:cubicBezTo>
                  <a:cubicBezTo>
                    <a:pt x="517" y="4797"/>
                    <a:pt x="585" y="4762"/>
                    <a:pt x="663" y="4726"/>
                  </a:cubicBezTo>
                  <a:cubicBezTo>
                    <a:pt x="717" y="4749"/>
                    <a:pt x="770" y="4781"/>
                    <a:pt x="830" y="4791"/>
                  </a:cubicBezTo>
                  <a:cubicBezTo>
                    <a:pt x="746" y="5122"/>
                    <a:pt x="540" y="5470"/>
                    <a:pt x="709" y="5809"/>
                  </a:cubicBezTo>
                  <a:cubicBezTo>
                    <a:pt x="844" y="6080"/>
                    <a:pt x="1133" y="6211"/>
                    <a:pt x="1356" y="6396"/>
                  </a:cubicBezTo>
                  <a:cubicBezTo>
                    <a:pt x="1423" y="6450"/>
                    <a:pt x="1477" y="6509"/>
                    <a:pt x="1517" y="6586"/>
                  </a:cubicBezTo>
                  <a:cubicBezTo>
                    <a:pt x="1561" y="6671"/>
                    <a:pt x="1589" y="6765"/>
                    <a:pt x="1616" y="6856"/>
                  </a:cubicBezTo>
                  <a:cubicBezTo>
                    <a:pt x="1566" y="6904"/>
                    <a:pt x="1503" y="6918"/>
                    <a:pt x="1444" y="6951"/>
                  </a:cubicBezTo>
                  <a:cubicBezTo>
                    <a:pt x="1366" y="6998"/>
                    <a:pt x="1295" y="7067"/>
                    <a:pt x="1247" y="7144"/>
                  </a:cubicBezTo>
                  <a:cubicBezTo>
                    <a:pt x="1210" y="7202"/>
                    <a:pt x="1197" y="7275"/>
                    <a:pt x="1148" y="7324"/>
                  </a:cubicBezTo>
                  <a:cubicBezTo>
                    <a:pt x="1098" y="7374"/>
                    <a:pt x="1025" y="7388"/>
                    <a:pt x="966" y="7424"/>
                  </a:cubicBezTo>
                  <a:cubicBezTo>
                    <a:pt x="892" y="7469"/>
                    <a:pt x="813" y="7537"/>
                    <a:pt x="813" y="7632"/>
                  </a:cubicBezTo>
                  <a:cubicBezTo>
                    <a:pt x="813" y="7719"/>
                    <a:pt x="876" y="7794"/>
                    <a:pt x="959" y="7808"/>
                  </a:cubicBezTo>
                  <a:cubicBezTo>
                    <a:pt x="969" y="7810"/>
                    <a:pt x="978" y="7811"/>
                    <a:pt x="988" y="7811"/>
                  </a:cubicBezTo>
                  <a:cubicBezTo>
                    <a:pt x="1072" y="7811"/>
                    <a:pt x="1120" y="7740"/>
                    <a:pt x="1197" y="7708"/>
                  </a:cubicBezTo>
                  <a:cubicBezTo>
                    <a:pt x="1268" y="7679"/>
                    <a:pt x="1331" y="7642"/>
                    <a:pt x="1385" y="7591"/>
                  </a:cubicBezTo>
                  <a:cubicBezTo>
                    <a:pt x="1456" y="7524"/>
                    <a:pt x="1497" y="7451"/>
                    <a:pt x="1534" y="7364"/>
                  </a:cubicBezTo>
                  <a:cubicBezTo>
                    <a:pt x="1575" y="7269"/>
                    <a:pt x="1657" y="7253"/>
                    <a:pt x="1738" y="7206"/>
                  </a:cubicBezTo>
                  <a:cubicBezTo>
                    <a:pt x="1804" y="7351"/>
                    <a:pt x="1900" y="7480"/>
                    <a:pt x="2041" y="7558"/>
                  </a:cubicBezTo>
                  <a:cubicBezTo>
                    <a:pt x="2178" y="7635"/>
                    <a:pt x="2339" y="7656"/>
                    <a:pt x="2495" y="7659"/>
                  </a:cubicBezTo>
                  <a:cubicBezTo>
                    <a:pt x="2516" y="7660"/>
                    <a:pt x="2538" y="7660"/>
                    <a:pt x="2559" y="7660"/>
                  </a:cubicBezTo>
                  <a:cubicBezTo>
                    <a:pt x="2634" y="7660"/>
                    <a:pt x="2709" y="7657"/>
                    <a:pt x="2783" y="7657"/>
                  </a:cubicBezTo>
                  <a:cubicBezTo>
                    <a:pt x="2851" y="7657"/>
                    <a:pt x="2919" y="7660"/>
                    <a:pt x="2986" y="7668"/>
                  </a:cubicBezTo>
                  <a:cubicBezTo>
                    <a:pt x="3152" y="7692"/>
                    <a:pt x="3284" y="7793"/>
                    <a:pt x="3415" y="7892"/>
                  </a:cubicBezTo>
                  <a:cubicBezTo>
                    <a:pt x="3564" y="8006"/>
                    <a:pt x="3719" y="8125"/>
                    <a:pt x="3903" y="8178"/>
                  </a:cubicBezTo>
                  <a:cubicBezTo>
                    <a:pt x="3876" y="8254"/>
                    <a:pt x="3872" y="8339"/>
                    <a:pt x="3884" y="8420"/>
                  </a:cubicBezTo>
                  <a:cubicBezTo>
                    <a:pt x="3895" y="8481"/>
                    <a:pt x="3926" y="8530"/>
                    <a:pt x="3945" y="8588"/>
                  </a:cubicBezTo>
                  <a:cubicBezTo>
                    <a:pt x="3962" y="8647"/>
                    <a:pt x="3926" y="8694"/>
                    <a:pt x="3908" y="8750"/>
                  </a:cubicBezTo>
                  <a:cubicBezTo>
                    <a:pt x="3882" y="8815"/>
                    <a:pt x="3865" y="8900"/>
                    <a:pt x="3888" y="8970"/>
                  </a:cubicBezTo>
                  <a:cubicBezTo>
                    <a:pt x="3912" y="9049"/>
                    <a:pt x="3985" y="9091"/>
                    <a:pt x="4059" y="9091"/>
                  </a:cubicBezTo>
                  <a:cubicBezTo>
                    <a:pt x="4120" y="9091"/>
                    <a:pt x="4181" y="9062"/>
                    <a:pt x="4214" y="9000"/>
                  </a:cubicBezTo>
                  <a:cubicBezTo>
                    <a:pt x="4231" y="8967"/>
                    <a:pt x="4231" y="8937"/>
                    <a:pt x="4236" y="8902"/>
                  </a:cubicBezTo>
                  <a:cubicBezTo>
                    <a:pt x="4238" y="8872"/>
                    <a:pt x="4253" y="8849"/>
                    <a:pt x="4265" y="8822"/>
                  </a:cubicBezTo>
                  <a:cubicBezTo>
                    <a:pt x="4295" y="8754"/>
                    <a:pt x="4308" y="8682"/>
                    <a:pt x="4307" y="8609"/>
                  </a:cubicBezTo>
                  <a:cubicBezTo>
                    <a:pt x="4302" y="8527"/>
                    <a:pt x="4278" y="8463"/>
                    <a:pt x="4246" y="8390"/>
                  </a:cubicBezTo>
                  <a:cubicBezTo>
                    <a:pt x="4213" y="8312"/>
                    <a:pt x="4270" y="8250"/>
                    <a:pt x="4291" y="8176"/>
                  </a:cubicBezTo>
                  <a:cubicBezTo>
                    <a:pt x="4450" y="8126"/>
                    <a:pt x="4589" y="8028"/>
                    <a:pt x="4721" y="7929"/>
                  </a:cubicBezTo>
                  <a:cubicBezTo>
                    <a:pt x="4848" y="7834"/>
                    <a:pt x="4980" y="7716"/>
                    <a:pt x="5137" y="7681"/>
                  </a:cubicBezTo>
                  <a:cubicBezTo>
                    <a:pt x="5214" y="7663"/>
                    <a:pt x="5293" y="7658"/>
                    <a:pt x="5372" y="7658"/>
                  </a:cubicBezTo>
                  <a:cubicBezTo>
                    <a:pt x="5457" y="7658"/>
                    <a:pt x="5543" y="7664"/>
                    <a:pt x="5627" y="7664"/>
                  </a:cubicBezTo>
                  <a:cubicBezTo>
                    <a:pt x="5779" y="7664"/>
                    <a:pt x="5938" y="7652"/>
                    <a:pt x="6080" y="7593"/>
                  </a:cubicBezTo>
                  <a:cubicBezTo>
                    <a:pt x="6247" y="7522"/>
                    <a:pt x="6365" y="7381"/>
                    <a:pt x="6442" y="7219"/>
                  </a:cubicBezTo>
                  <a:cubicBezTo>
                    <a:pt x="6489" y="7292"/>
                    <a:pt x="6558" y="7358"/>
                    <a:pt x="6636" y="7398"/>
                  </a:cubicBezTo>
                  <a:cubicBezTo>
                    <a:pt x="6693" y="7429"/>
                    <a:pt x="6757" y="7439"/>
                    <a:pt x="6800" y="7493"/>
                  </a:cubicBezTo>
                  <a:cubicBezTo>
                    <a:pt x="6839" y="7540"/>
                    <a:pt x="6849" y="7608"/>
                    <a:pt x="6883" y="7659"/>
                  </a:cubicBezTo>
                  <a:cubicBezTo>
                    <a:pt x="6929" y="7731"/>
                    <a:pt x="6993" y="7801"/>
                    <a:pt x="7083" y="7801"/>
                  </a:cubicBezTo>
                  <a:cubicBezTo>
                    <a:pt x="7088" y="7801"/>
                    <a:pt x="7093" y="7800"/>
                    <a:pt x="7098" y="7800"/>
                  </a:cubicBezTo>
                  <a:cubicBezTo>
                    <a:pt x="7182" y="7793"/>
                    <a:pt x="7251" y="7725"/>
                    <a:pt x="7260" y="7642"/>
                  </a:cubicBezTo>
                  <a:cubicBezTo>
                    <a:pt x="7263" y="7608"/>
                    <a:pt x="7258" y="7573"/>
                    <a:pt x="7241" y="7543"/>
                  </a:cubicBezTo>
                  <a:cubicBezTo>
                    <a:pt x="7224" y="7507"/>
                    <a:pt x="7190" y="7483"/>
                    <a:pt x="7173" y="7446"/>
                  </a:cubicBezTo>
                  <a:cubicBezTo>
                    <a:pt x="7142" y="7384"/>
                    <a:pt x="7123" y="7324"/>
                    <a:pt x="7078" y="7270"/>
                  </a:cubicBezTo>
                  <a:cubicBezTo>
                    <a:pt x="7025" y="7205"/>
                    <a:pt x="6960" y="7150"/>
                    <a:pt x="6882" y="7117"/>
                  </a:cubicBezTo>
                  <a:cubicBezTo>
                    <a:pt x="6808" y="7084"/>
                    <a:pt x="6750" y="7063"/>
                    <a:pt x="6720" y="6982"/>
                  </a:cubicBezTo>
                  <a:cubicBezTo>
                    <a:pt x="6690" y="6905"/>
                    <a:pt x="6651" y="6840"/>
                    <a:pt x="6592" y="6780"/>
                  </a:cubicBezTo>
                  <a:cubicBezTo>
                    <a:pt x="6641" y="6631"/>
                    <a:pt x="6700" y="6506"/>
                    <a:pt x="6821" y="6403"/>
                  </a:cubicBezTo>
                  <a:cubicBezTo>
                    <a:pt x="6940" y="6302"/>
                    <a:pt x="7077" y="6224"/>
                    <a:pt x="7199" y="6126"/>
                  </a:cubicBezTo>
                  <a:cubicBezTo>
                    <a:pt x="7308" y="6041"/>
                    <a:pt x="7409" y="5941"/>
                    <a:pt x="7473" y="5815"/>
                  </a:cubicBezTo>
                  <a:cubicBezTo>
                    <a:pt x="7552" y="5659"/>
                    <a:pt x="7554" y="5484"/>
                    <a:pt x="7515" y="5315"/>
                  </a:cubicBezTo>
                  <a:cubicBezTo>
                    <a:pt x="7471" y="5118"/>
                    <a:pt x="7380" y="4933"/>
                    <a:pt x="7341" y="4735"/>
                  </a:cubicBezTo>
                  <a:lnTo>
                    <a:pt x="7341" y="4735"/>
                  </a:lnTo>
                  <a:cubicBezTo>
                    <a:pt x="7408" y="4775"/>
                    <a:pt x="7477" y="4797"/>
                    <a:pt x="7554" y="4797"/>
                  </a:cubicBezTo>
                  <a:cubicBezTo>
                    <a:pt x="7556" y="4797"/>
                    <a:pt x="7558" y="4797"/>
                    <a:pt x="7561" y="4797"/>
                  </a:cubicBezTo>
                  <a:cubicBezTo>
                    <a:pt x="7649" y="4796"/>
                    <a:pt x="7714" y="4760"/>
                    <a:pt x="7788" y="4726"/>
                  </a:cubicBezTo>
                  <a:cubicBezTo>
                    <a:pt x="7843" y="4750"/>
                    <a:pt x="7897" y="4781"/>
                    <a:pt x="7958" y="4791"/>
                  </a:cubicBezTo>
                  <a:cubicBezTo>
                    <a:pt x="7977" y="4795"/>
                    <a:pt x="7995" y="4797"/>
                    <a:pt x="8014" y="4797"/>
                  </a:cubicBezTo>
                  <a:cubicBezTo>
                    <a:pt x="8066" y="4797"/>
                    <a:pt x="8117" y="4781"/>
                    <a:pt x="8156" y="4740"/>
                  </a:cubicBezTo>
                  <a:cubicBezTo>
                    <a:pt x="8255" y="4625"/>
                    <a:pt x="8170" y="4436"/>
                    <a:pt x="8018" y="4436"/>
                  </a:cubicBezTo>
                  <a:cubicBezTo>
                    <a:pt x="7989" y="4425"/>
                    <a:pt x="7960" y="4405"/>
                    <a:pt x="7928" y="4392"/>
                  </a:cubicBezTo>
                  <a:cubicBezTo>
                    <a:pt x="7884" y="4375"/>
                    <a:pt x="7835" y="4365"/>
                    <a:pt x="7786" y="4365"/>
                  </a:cubicBezTo>
                  <a:cubicBezTo>
                    <a:pt x="7697" y="4365"/>
                    <a:pt x="7629" y="4401"/>
                    <a:pt x="7552" y="4436"/>
                  </a:cubicBezTo>
                  <a:cubicBezTo>
                    <a:pt x="7493" y="4412"/>
                    <a:pt x="7439" y="4378"/>
                    <a:pt x="7372" y="4370"/>
                  </a:cubicBezTo>
                  <a:cubicBezTo>
                    <a:pt x="7468" y="4043"/>
                    <a:pt x="7644" y="3690"/>
                    <a:pt x="7446" y="3363"/>
                  </a:cubicBezTo>
                  <a:cubicBezTo>
                    <a:pt x="7287" y="3102"/>
                    <a:pt x="6991" y="2987"/>
                    <a:pt x="6777" y="2782"/>
                  </a:cubicBezTo>
                  <a:cubicBezTo>
                    <a:pt x="6648" y="2660"/>
                    <a:pt x="6602" y="2484"/>
                    <a:pt x="6551" y="2318"/>
                  </a:cubicBezTo>
                  <a:cubicBezTo>
                    <a:pt x="6581" y="2295"/>
                    <a:pt x="6602" y="2274"/>
                    <a:pt x="6638" y="2260"/>
                  </a:cubicBezTo>
                  <a:cubicBezTo>
                    <a:pt x="6669" y="2249"/>
                    <a:pt x="6697" y="2236"/>
                    <a:pt x="6723" y="2222"/>
                  </a:cubicBezTo>
                  <a:cubicBezTo>
                    <a:pt x="6804" y="2178"/>
                    <a:pt x="6875" y="2107"/>
                    <a:pt x="6920" y="2028"/>
                  </a:cubicBezTo>
                  <a:cubicBezTo>
                    <a:pt x="6954" y="1972"/>
                    <a:pt x="6963" y="1901"/>
                    <a:pt x="7014" y="1857"/>
                  </a:cubicBezTo>
                  <a:cubicBezTo>
                    <a:pt x="7062" y="1815"/>
                    <a:pt x="7135" y="1803"/>
                    <a:pt x="7189" y="1767"/>
                  </a:cubicBezTo>
                  <a:cubicBezTo>
                    <a:pt x="7261" y="1720"/>
                    <a:pt x="7331" y="1654"/>
                    <a:pt x="7324" y="1559"/>
                  </a:cubicBezTo>
                  <a:cubicBezTo>
                    <a:pt x="7317" y="1472"/>
                    <a:pt x="7246" y="1401"/>
                    <a:pt x="7160" y="1395"/>
                  </a:cubicBezTo>
                  <a:cubicBezTo>
                    <a:pt x="7156" y="1395"/>
                    <a:pt x="7152" y="1395"/>
                    <a:pt x="7148" y="1395"/>
                  </a:cubicBezTo>
                  <a:cubicBezTo>
                    <a:pt x="7066" y="1395"/>
                    <a:pt x="7029" y="1459"/>
                    <a:pt x="6957" y="1488"/>
                  </a:cubicBezTo>
                  <a:cubicBezTo>
                    <a:pt x="6886" y="1516"/>
                    <a:pt x="6822" y="1547"/>
                    <a:pt x="6766" y="1601"/>
                  </a:cubicBezTo>
                  <a:cubicBezTo>
                    <a:pt x="6697" y="1666"/>
                    <a:pt x="6659" y="1739"/>
                    <a:pt x="6622" y="1827"/>
                  </a:cubicBezTo>
                  <a:cubicBezTo>
                    <a:pt x="6585" y="1916"/>
                    <a:pt x="6496" y="1923"/>
                    <a:pt x="6421" y="1970"/>
                  </a:cubicBezTo>
                  <a:cubicBezTo>
                    <a:pt x="6350" y="1831"/>
                    <a:pt x="6246" y="1715"/>
                    <a:pt x="6105" y="1647"/>
                  </a:cubicBezTo>
                  <a:cubicBezTo>
                    <a:pt x="5963" y="1580"/>
                    <a:pt x="5803" y="1566"/>
                    <a:pt x="5648" y="1564"/>
                  </a:cubicBezTo>
                  <a:cubicBezTo>
                    <a:pt x="5636" y="1564"/>
                    <a:pt x="5623" y="1564"/>
                    <a:pt x="5611" y="1564"/>
                  </a:cubicBezTo>
                  <a:cubicBezTo>
                    <a:pt x="5536" y="1564"/>
                    <a:pt x="5459" y="1567"/>
                    <a:pt x="5384" y="1567"/>
                  </a:cubicBezTo>
                  <a:cubicBezTo>
                    <a:pt x="5308" y="1567"/>
                    <a:pt x="5232" y="1564"/>
                    <a:pt x="5158" y="1550"/>
                  </a:cubicBezTo>
                  <a:cubicBezTo>
                    <a:pt x="4995" y="1519"/>
                    <a:pt x="4863" y="1404"/>
                    <a:pt x="4734" y="1306"/>
                  </a:cubicBezTo>
                  <a:cubicBezTo>
                    <a:pt x="4586" y="1196"/>
                    <a:pt x="4433" y="1084"/>
                    <a:pt x="4251" y="1039"/>
                  </a:cubicBezTo>
                  <a:cubicBezTo>
                    <a:pt x="4315" y="897"/>
                    <a:pt x="4326" y="736"/>
                    <a:pt x="4264" y="592"/>
                  </a:cubicBezTo>
                  <a:cubicBezTo>
                    <a:pt x="4234" y="518"/>
                    <a:pt x="4229" y="467"/>
                    <a:pt x="4260" y="394"/>
                  </a:cubicBezTo>
                  <a:cubicBezTo>
                    <a:pt x="4292" y="323"/>
                    <a:pt x="4309" y="247"/>
                    <a:pt x="4307" y="169"/>
                  </a:cubicBezTo>
                  <a:cubicBezTo>
                    <a:pt x="4300" y="62"/>
                    <a:pt x="4211" y="1"/>
                    <a:pt x="4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9"/>
            <p:cNvSpPr/>
            <p:nvPr/>
          </p:nvSpPr>
          <p:spPr>
            <a:xfrm>
              <a:off x="5489430" y="2268321"/>
              <a:ext cx="39430" cy="39373"/>
            </a:xfrm>
            <a:custGeom>
              <a:avLst/>
              <a:gdLst/>
              <a:ahLst/>
              <a:cxnLst/>
              <a:rect l="l" t="t" r="r" b="b"/>
              <a:pathLst>
                <a:path w="1395" h="1393" extrusionOk="0">
                  <a:moveTo>
                    <a:pt x="1214" y="1"/>
                  </a:moveTo>
                  <a:cubicBezTo>
                    <a:pt x="1118" y="1"/>
                    <a:pt x="1037" y="80"/>
                    <a:pt x="1037" y="178"/>
                  </a:cubicBezTo>
                  <a:cubicBezTo>
                    <a:pt x="1037" y="652"/>
                    <a:pt x="652" y="1037"/>
                    <a:pt x="178" y="1037"/>
                  </a:cubicBezTo>
                  <a:cubicBezTo>
                    <a:pt x="81" y="1037"/>
                    <a:pt x="0" y="1117"/>
                    <a:pt x="0" y="1215"/>
                  </a:cubicBezTo>
                  <a:cubicBezTo>
                    <a:pt x="0" y="1313"/>
                    <a:pt x="81" y="1392"/>
                    <a:pt x="178" y="1392"/>
                  </a:cubicBezTo>
                  <a:cubicBezTo>
                    <a:pt x="849" y="1392"/>
                    <a:pt x="1394" y="847"/>
                    <a:pt x="1394" y="177"/>
                  </a:cubicBezTo>
                  <a:cubicBezTo>
                    <a:pt x="1392" y="80"/>
                    <a:pt x="1312" y="1"/>
                    <a:pt x="1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9"/>
            <p:cNvSpPr/>
            <p:nvPr/>
          </p:nvSpPr>
          <p:spPr>
            <a:xfrm>
              <a:off x="5518543" y="2245285"/>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8" y="356"/>
                    <a:pt x="356" y="276"/>
                    <a:pt x="356" y="178"/>
                  </a:cubicBezTo>
                  <a:cubicBezTo>
                    <a:pt x="356" y="80"/>
                    <a:pt x="278"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79"/>
          <p:cNvGrpSpPr/>
          <p:nvPr/>
        </p:nvGrpSpPr>
        <p:grpSpPr>
          <a:xfrm>
            <a:off x="5719862" y="1399964"/>
            <a:ext cx="151811" cy="256816"/>
            <a:chOff x="5417665" y="1399964"/>
            <a:chExt cx="151811" cy="256816"/>
          </a:xfrm>
        </p:grpSpPr>
        <p:sp>
          <p:nvSpPr>
            <p:cNvPr id="7852" name="Google Shape;7852;p79"/>
            <p:cNvSpPr/>
            <p:nvPr/>
          </p:nvSpPr>
          <p:spPr>
            <a:xfrm>
              <a:off x="5422753" y="1442616"/>
              <a:ext cx="141692" cy="209133"/>
            </a:xfrm>
            <a:custGeom>
              <a:avLst/>
              <a:gdLst/>
              <a:ahLst/>
              <a:cxnLst/>
              <a:rect l="l" t="t" r="r" b="b"/>
              <a:pathLst>
                <a:path w="5013" h="7399" extrusionOk="0">
                  <a:moveTo>
                    <a:pt x="1256" y="0"/>
                  </a:moveTo>
                  <a:lnTo>
                    <a:pt x="1257" y="898"/>
                  </a:lnTo>
                  <a:lnTo>
                    <a:pt x="1" y="3145"/>
                  </a:lnTo>
                  <a:lnTo>
                    <a:pt x="1" y="6852"/>
                  </a:lnTo>
                  <a:cubicBezTo>
                    <a:pt x="1" y="7153"/>
                    <a:pt x="242" y="7399"/>
                    <a:pt x="540" y="7399"/>
                  </a:cubicBezTo>
                  <a:lnTo>
                    <a:pt x="4473" y="7399"/>
                  </a:lnTo>
                  <a:cubicBezTo>
                    <a:pt x="4771" y="7399"/>
                    <a:pt x="5013" y="7153"/>
                    <a:pt x="5013" y="6852"/>
                  </a:cubicBezTo>
                  <a:lnTo>
                    <a:pt x="5013" y="3145"/>
                  </a:lnTo>
                  <a:lnTo>
                    <a:pt x="3758" y="874"/>
                  </a:lnTo>
                  <a:lnTo>
                    <a:pt x="37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9"/>
            <p:cNvSpPr/>
            <p:nvPr/>
          </p:nvSpPr>
          <p:spPr>
            <a:xfrm>
              <a:off x="5446326" y="1405023"/>
              <a:ext cx="94462" cy="37903"/>
            </a:xfrm>
            <a:custGeom>
              <a:avLst/>
              <a:gdLst/>
              <a:ahLst/>
              <a:cxnLst/>
              <a:rect l="l" t="t" r="r" b="b"/>
              <a:pathLst>
                <a:path w="3342" h="1341" extrusionOk="0">
                  <a:moveTo>
                    <a:pt x="181" y="0"/>
                  </a:moveTo>
                  <a:cubicBezTo>
                    <a:pt x="81" y="0"/>
                    <a:pt x="0" y="81"/>
                    <a:pt x="0" y="180"/>
                  </a:cubicBezTo>
                  <a:lnTo>
                    <a:pt x="0" y="1162"/>
                  </a:lnTo>
                  <a:cubicBezTo>
                    <a:pt x="0" y="1261"/>
                    <a:pt x="81" y="1340"/>
                    <a:pt x="181" y="1340"/>
                  </a:cubicBezTo>
                  <a:lnTo>
                    <a:pt x="3162" y="1340"/>
                  </a:lnTo>
                  <a:cubicBezTo>
                    <a:pt x="3262" y="1340"/>
                    <a:pt x="3341" y="1261"/>
                    <a:pt x="3341" y="1162"/>
                  </a:cubicBezTo>
                  <a:lnTo>
                    <a:pt x="3341" y="180"/>
                  </a:lnTo>
                  <a:cubicBezTo>
                    <a:pt x="3341" y="81"/>
                    <a:pt x="3262" y="0"/>
                    <a:pt x="3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9"/>
            <p:cNvSpPr/>
            <p:nvPr/>
          </p:nvSpPr>
          <p:spPr>
            <a:xfrm>
              <a:off x="5466620" y="1560311"/>
              <a:ext cx="53958" cy="54014"/>
            </a:xfrm>
            <a:custGeom>
              <a:avLst/>
              <a:gdLst/>
              <a:ahLst/>
              <a:cxnLst/>
              <a:rect l="l" t="t" r="r" b="b"/>
              <a:pathLst>
                <a:path w="1909" h="1911" extrusionOk="0">
                  <a:moveTo>
                    <a:pt x="573" y="1"/>
                  </a:moveTo>
                  <a:lnTo>
                    <a:pt x="573" y="574"/>
                  </a:lnTo>
                  <a:lnTo>
                    <a:pt x="1" y="574"/>
                  </a:lnTo>
                  <a:lnTo>
                    <a:pt x="1" y="1338"/>
                  </a:lnTo>
                  <a:lnTo>
                    <a:pt x="573" y="1338"/>
                  </a:lnTo>
                  <a:lnTo>
                    <a:pt x="573" y="1910"/>
                  </a:lnTo>
                  <a:lnTo>
                    <a:pt x="1337" y="1910"/>
                  </a:lnTo>
                  <a:lnTo>
                    <a:pt x="1337" y="1338"/>
                  </a:lnTo>
                  <a:lnTo>
                    <a:pt x="1909" y="1338"/>
                  </a:lnTo>
                  <a:lnTo>
                    <a:pt x="1909" y="574"/>
                  </a:lnTo>
                  <a:lnTo>
                    <a:pt x="1337" y="574"/>
                  </a:lnTo>
                  <a:lnTo>
                    <a:pt x="13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9"/>
            <p:cNvSpPr/>
            <p:nvPr/>
          </p:nvSpPr>
          <p:spPr>
            <a:xfrm>
              <a:off x="5448248" y="1527043"/>
              <a:ext cx="10062" cy="10062"/>
            </a:xfrm>
            <a:custGeom>
              <a:avLst/>
              <a:gdLst/>
              <a:ahLst/>
              <a:cxnLst/>
              <a:rect l="l" t="t" r="r" b="b"/>
              <a:pathLst>
                <a:path w="356" h="356" extrusionOk="0">
                  <a:moveTo>
                    <a:pt x="178" y="1"/>
                  </a:moveTo>
                  <a:cubicBezTo>
                    <a:pt x="80" y="1"/>
                    <a:pt x="0" y="80"/>
                    <a:pt x="0" y="178"/>
                  </a:cubicBezTo>
                  <a:cubicBezTo>
                    <a:pt x="0" y="278"/>
                    <a:pt x="80" y="356"/>
                    <a:pt x="178" y="356"/>
                  </a:cubicBezTo>
                  <a:cubicBezTo>
                    <a:pt x="276" y="356"/>
                    <a:pt x="355" y="278"/>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9"/>
            <p:cNvSpPr/>
            <p:nvPr/>
          </p:nvSpPr>
          <p:spPr>
            <a:xfrm>
              <a:off x="5417665" y="1399964"/>
              <a:ext cx="151811" cy="256816"/>
            </a:xfrm>
            <a:custGeom>
              <a:avLst/>
              <a:gdLst/>
              <a:ahLst/>
              <a:cxnLst/>
              <a:rect l="l" t="t" r="r" b="b"/>
              <a:pathLst>
                <a:path w="5371" h="9086" extrusionOk="0">
                  <a:moveTo>
                    <a:pt x="4176" y="359"/>
                  </a:moveTo>
                  <a:lnTo>
                    <a:pt x="4176" y="1341"/>
                  </a:lnTo>
                  <a:lnTo>
                    <a:pt x="3661" y="1341"/>
                  </a:lnTo>
                  <a:lnTo>
                    <a:pt x="3661" y="892"/>
                  </a:lnTo>
                  <a:cubicBezTo>
                    <a:pt x="3661" y="792"/>
                    <a:pt x="3581" y="712"/>
                    <a:pt x="3482" y="712"/>
                  </a:cubicBezTo>
                  <a:cubicBezTo>
                    <a:pt x="3383" y="712"/>
                    <a:pt x="3303" y="792"/>
                    <a:pt x="3303" y="892"/>
                  </a:cubicBezTo>
                  <a:lnTo>
                    <a:pt x="3303" y="1341"/>
                  </a:lnTo>
                  <a:lnTo>
                    <a:pt x="2944" y="1341"/>
                  </a:lnTo>
                  <a:lnTo>
                    <a:pt x="2944" y="892"/>
                  </a:lnTo>
                  <a:cubicBezTo>
                    <a:pt x="2944" y="792"/>
                    <a:pt x="2864" y="712"/>
                    <a:pt x="2765" y="712"/>
                  </a:cubicBezTo>
                  <a:cubicBezTo>
                    <a:pt x="2666" y="712"/>
                    <a:pt x="2586" y="792"/>
                    <a:pt x="2586" y="892"/>
                  </a:cubicBezTo>
                  <a:lnTo>
                    <a:pt x="2586" y="1341"/>
                  </a:lnTo>
                  <a:lnTo>
                    <a:pt x="2227" y="1341"/>
                  </a:lnTo>
                  <a:lnTo>
                    <a:pt x="2227" y="892"/>
                  </a:lnTo>
                  <a:cubicBezTo>
                    <a:pt x="2227" y="792"/>
                    <a:pt x="2147" y="712"/>
                    <a:pt x="2048" y="712"/>
                  </a:cubicBezTo>
                  <a:cubicBezTo>
                    <a:pt x="1949" y="712"/>
                    <a:pt x="1869" y="792"/>
                    <a:pt x="1869" y="892"/>
                  </a:cubicBezTo>
                  <a:lnTo>
                    <a:pt x="1869" y="1341"/>
                  </a:lnTo>
                  <a:lnTo>
                    <a:pt x="1197" y="1341"/>
                  </a:lnTo>
                  <a:lnTo>
                    <a:pt x="1195" y="359"/>
                  </a:lnTo>
                  <a:close/>
                  <a:moveTo>
                    <a:pt x="3753" y="1701"/>
                  </a:moveTo>
                  <a:lnTo>
                    <a:pt x="3753" y="2407"/>
                  </a:lnTo>
                  <a:cubicBezTo>
                    <a:pt x="3753" y="2437"/>
                    <a:pt x="3760" y="2468"/>
                    <a:pt x="3776" y="2493"/>
                  </a:cubicBezTo>
                  <a:lnTo>
                    <a:pt x="4883" y="4474"/>
                  </a:lnTo>
                  <a:lnTo>
                    <a:pt x="2069" y="4474"/>
                  </a:lnTo>
                  <a:cubicBezTo>
                    <a:pt x="1970" y="4474"/>
                    <a:pt x="1890" y="4555"/>
                    <a:pt x="1890" y="4654"/>
                  </a:cubicBezTo>
                  <a:cubicBezTo>
                    <a:pt x="1890" y="4754"/>
                    <a:pt x="1970" y="4833"/>
                    <a:pt x="2069" y="4833"/>
                  </a:cubicBezTo>
                  <a:lnTo>
                    <a:pt x="5011" y="4833"/>
                  </a:lnTo>
                  <a:lnTo>
                    <a:pt x="5011" y="8361"/>
                  </a:lnTo>
                  <a:lnTo>
                    <a:pt x="5010" y="8361"/>
                  </a:lnTo>
                  <a:cubicBezTo>
                    <a:pt x="5010" y="8563"/>
                    <a:pt x="4848" y="8726"/>
                    <a:pt x="4652" y="8726"/>
                  </a:cubicBezTo>
                  <a:lnTo>
                    <a:pt x="719" y="8726"/>
                  </a:lnTo>
                  <a:cubicBezTo>
                    <a:pt x="520" y="8726"/>
                    <a:pt x="360" y="8561"/>
                    <a:pt x="360" y="8361"/>
                  </a:cubicBezTo>
                  <a:lnTo>
                    <a:pt x="360" y="4700"/>
                  </a:lnTo>
                  <a:lnTo>
                    <a:pt x="1542" y="2586"/>
                  </a:lnTo>
                  <a:lnTo>
                    <a:pt x="2694" y="2586"/>
                  </a:lnTo>
                  <a:cubicBezTo>
                    <a:pt x="2793" y="2586"/>
                    <a:pt x="2873" y="2506"/>
                    <a:pt x="2873" y="2407"/>
                  </a:cubicBezTo>
                  <a:cubicBezTo>
                    <a:pt x="2873" y="2307"/>
                    <a:pt x="2793" y="2228"/>
                    <a:pt x="2694" y="2228"/>
                  </a:cubicBezTo>
                  <a:lnTo>
                    <a:pt x="1616" y="2228"/>
                  </a:lnTo>
                  <a:lnTo>
                    <a:pt x="1616" y="1701"/>
                  </a:lnTo>
                  <a:close/>
                  <a:moveTo>
                    <a:pt x="1195" y="0"/>
                  </a:moveTo>
                  <a:cubicBezTo>
                    <a:pt x="996" y="0"/>
                    <a:pt x="835" y="162"/>
                    <a:pt x="835" y="359"/>
                  </a:cubicBezTo>
                  <a:lnTo>
                    <a:pt x="835" y="1341"/>
                  </a:lnTo>
                  <a:cubicBezTo>
                    <a:pt x="835" y="1539"/>
                    <a:pt x="997" y="1698"/>
                    <a:pt x="1195" y="1698"/>
                  </a:cubicBezTo>
                  <a:lnTo>
                    <a:pt x="1257" y="1698"/>
                  </a:lnTo>
                  <a:lnTo>
                    <a:pt x="1257" y="2358"/>
                  </a:lnTo>
                  <a:lnTo>
                    <a:pt x="23" y="4565"/>
                  </a:lnTo>
                  <a:cubicBezTo>
                    <a:pt x="9" y="4592"/>
                    <a:pt x="1" y="4622"/>
                    <a:pt x="1" y="4651"/>
                  </a:cubicBezTo>
                  <a:lnTo>
                    <a:pt x="1" y="8360"/>
                  </a:lnTo>
                  <a:cubicBezTo>
                    <a:pt x="1" y="8759"/>
                    <a:pt x="323" y="9085"/>
                    <a:pt x="719" y="9085"/>
                  </a:cubicBezTo>
                  <a:lnTo>
                    <a:pt x="4652" y="9085"/>
                  </a:lnTo>
                  <a:cubicBezTo>
                    <a:pt x="5048" y="9085"/>
                    <a:pt x="5370" y="8760"/>
                    <a:pt x="5370" y="8360"/>
                  </a:cubicBezTo>
                  <a:lnTo>
                    <a:pt x="5370" y="4654"/>
                  </a:lnTo>
                  <a:cubicBezTo>
                    <a:pt x="5370" y="4649"/>
                    <a:pt x="5370" y="4643"/>
                    <a:pt x="5369" y="4637"/>
                  </a:cubicBezTo>
                  <a:cubicBezTo>
                    <a:pt x="5367" y="4613"/>
                    <a:pt x="5357" y="4588"/>
                    <a:pt x="5347" y="4565"/>
                  </a:cubicBezTo>
                  <a:lnTo>
                    <a:pt x="4114" y="2358"/>
                  </a:lnTo>
                  <a:lnTo>
                    <a:pt x="4114" y="1698"/>
                  </a:lnTo>
                  <a:lnTo>
                    <a:pt x="4176" y="1698"/>
                  </a:lnTo>
                  <a:cubicBezTo>
                    <a:pt x="4375" y="1698"/>
                    <a:pt x="4534" y="1538"/>
                    <a:pt x="4534" y="1341"/>
                  </a:cubicBezTo>
                  <a:lnTo>
                    <a:pt x="4534" y="359"/>
                  </a:lnTo>
                  <a:cubicBezTo>
                    <a:pt x="4534" y="161"/>
                    <a:pt x="4374" y="0"/>
                    <a:pt x="4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9"/>
            <p:cNvSpPr/>
            <p:nvPr/>
          </p:nvSpPr>
          <p:spPr>
            <a:xfrm>
              <a:off x="5461504" y="1555252"/>
              <a:ext cx="64133" cy="64133"/>
            </a:xfrm>
            <a:custGeom>
              <a:avLst/>
              <a:gdLst/>
              <a:ahLst/>
              <a:cxnLst/>
              <a:rect l="l" t="t" r="r" b="b"/>
              <a:pathLst>
                <a:path w="2269" h="2269" extrusionOk="0">
                  <a:moveTo>
                    <a:pt x="1335" y="360"/>
                  </a:moveTo>
                  <a:lnTo>
                    <a:pt x="1335" y="753"/>
                  </a:lnTo>
                  <a:cubicBezTo>
                    <a:pt x="1335" y="853"/>
                    <a:pt x="1414" y="932"/>
                    <a:pt x="1513" y="932"/>
                  </a:cubicBezTo>
                  <a:lnTo>
                    <a:pt x="1908" y="932"/>
                  </a:lnTo>
                  <a:lnTo>
                    <a:pt x="1908" y="1335"/>
                  </a:lnTo>
                  <a:lnTo>
                    <a:pt x="1513" y="1335"/>
                  </a:lnTo>
                  <a:cubicBezTo>
                    <a:pt x="1414" y="1335"/>
                    <a:pt x="1335" y="1415"/>
                    <a:pt x="1335" y="1514"/>
                  </a:cubicBezTo>
                  <a:lnTo>
                    <a:pt x="1335" y="1909"/>
                  </a:lnTo>
                  <a:lnTo>
                    <a:pt x="931" y="1909"/>
                  </a:lnTo>
                  <a:lnTo>
                    <a:pt x="931" y="1514"/>
                  </a:lnTo>
                  <a:cubicBezTo>
                    <a:pt x="931" y="1415"/>
                    <a:pt x="852" y="1335"/>
                    <a:pt x="752" y="1335"/>
                  </a:cubicBezTo>
                  <a:lnTo>
                    <a:pt x="359" y="1335"/>
                  </a:lnTo>
                  <a:lnTo>
                    <a:pt x="359" y="932"/>
                  </a:lnTo>
                  <a:lnTo>
                    <a:pt x="752" y="932"/>
                  </a:lnTo>
                  <a:cubicBezTo>
                    <a:pt x="852" y="932"/>
                    <a:pt x="931" y="853"/>
                    <a:pt x="931" y="753"/>
                  </a:cubicBezTo>
                  <a:lnTo>
                    <a:pt x="931" y="360"/>
                  </a:lnTo>
                  <a:close/>
                  <a:moveTo>
                    <a:pt x="752" y="1"/>
                  </a:moveTo>
                  <a:cubicBezTo>
                    <a:pt x="653" y="1"/>
                    <a:pt x="574" y="80"/>
                    <a:pt x="574" y="180"/>
                  </a:cubicBezTo>
                  <a:lnTo>
                    <a:pt x="574" y="574"/>
                  </a:lnTo>
                  <a:lnTo>
                    <a:pt x="179" y="574"/>
                  </a:lnTo>
                  <a:cubicBezTo>
                    <a:pt x="80" y="574"/>
                    <a:pt x="0" y="654"/>
                    <a:pt x="0" y="753"/>
                  </a:cubicBezTo>
                  <a:lnTo>
                    <a:pt x="0" y="1517"/>
                  </a:lnTo>
                  <a:cubicBezTo>
                    <a:pt x="0" y="1616"/>
                    <a:pt x="80" y="1696"/>
                    <a:pt x="179" y="1696"/>
                  </a:cubicBezTo>
                  <a:lnTo>
                    <a:pt x="574" y="1696"/>
                  </a:lnTo>
                  <a:lnTo>
                    <a:pt x="574" y="2089"/>
                  </a:lnTo>
                  <a:cubicBezTo>
                    <a:pt x="574" y="2189"/>
                    <a:pt x="653" y="2268"/>
                    <a:pt x="752" y="2268"/>
                  </a:cubicBezTo>
                  <a:lnTo>
                    <a:pt x="1516" y="2268"/>
                  </a:lnTo>
                  <a:cubicBezTo>
                    <a:pt x="1616" y="2268"/>
                    <a:pt x="1695" y="2189"/>
                    <a:pt x="1695" y="2089"/>
                  </a:cubicBezTo>
                  <a:lnTo>
                    <a:pt x="1695" y="1696"/>
                  </a:lnTo>
                  <a:lnTo>
                    <a:pt x="2088" y="1696"/>
                  </a:lnTo>
                  <a:cubicBezTo>
                    <a:pt x="2188" y="1696"/>
                    <a:pt x="2269" y="1616"/>
                    <a:pt x="2269" y="1517"/>
                  </a:cubicBezTo>
                  <a:lnTo>
                    <a:pt x="2269" y="753"/>
                  </a:lnTo>
                  <a:cubicBezTo>
                    <a:pt x="2269" y="654"/>
                    <a:pt x="2188" y="574"/>
                    <a:pt x="2088" y="574"/>
                  </a:cubicBezTo>
                  <a:lnTo>
                    <a:pt x="1695" y="574"/>
                  </a:lnTo>
                  <a:lnTo>
                    <a:pt x="1695" y="180"/>
                  </a:lnTo>
                  <a:cubicBezTo>
                    <a:pt x="1695" y="80"/>
                    <a:pt x="1616" y="1"/>
                    <a:pt x="15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79"/>
          <p:cNvGrpSpPr/>
          <p:nvPr/>
        </p:nvGrpSpPr>
        <p:grpSpPr>
          <a:xfrm>
            <a:off x="4849269" y="4346505"/>
            <a:ext cx="262017" cy="256788"/>
            <a:chOff x="4750837" y="4346505"/>
            <a:chExt cx="262017" cy="256788"/>
          </a:xfrm>
        </p:grpSpPr>
        <p:sp>
          <p:nvSpPr>
            <p:cNvPr id="7859" name="Google Shape;7859;p79"/>
            <p:cNvSpPr/>
            <p:nvPr/>
          </p:nvSpPr>
          <p:spPr>
            <a:xfrm>
              <a:off x="4756773" y="4352243"/>
              <a:ext cx="245708" cy="245708"/>
            </a:xfrm>
            <a:custGeom>
              <a:avLst/>
              <a:gdLst/>
              <a:ahLst/>
              <a:cxnLst/>
              <a:rect l="l" t="t" r="r" b="b"/>
              <a:pathLst>
                <a:path w="8693" h="8693" extrusionOk="0">
                  <a:moveTo>
                    <a:pt x="4346" y="0"/>
                  </a:moveTo>
                  <a:cubicBezTo>
                    <a:pt x="1945" y="0"/>
                    <a:pt x="0" y="1945"/>
                    <a:pt x="0" y="4346"/>
                  </a:cubicBezTo>
                  <a:cubicBezTo>
                    <a:pt x="0" y="6746"/>
                    <a:pt x="1945" y="8692"/>
                    <a:pt x="4346" y="8692"/>
                  </a:cubicBezTo>
                  <a:cubicBezTo>
                    <a:pt x="6747" y="8692"/>
                    <a:pt x="8692" y="6746"/>
                    <a:pt x="8692" y="4346"/>
                  </a:cubicBezTo>
                  <a:cubicBezTo>
                    <a:pt x="8692" y="1945"/>
                    <a:pt x="6747" y="0"/>
                    <a:pt x="43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9"/>
            <p:cNvSpPr/>
            <p:nvPr/>
          </p:nvSpPr>
          <p:spPr>
            <a:xfrm>
              <a:off x="4936538" y="4467253"/>
              <a:ext cx="69701" cy="130754"/>
            </a:xfrm>
            <a:custGeom>
              <a:avLst/>
              <a:gdLst/>
              <a:ahLst/>
              <a:cxnLst/>
              <a:rect l="l" t="t" r="r" b="b"/>
              <a:pathLst>
                <a:path w="2466" h="4626" extrusionOk="0">
                  <a:moveTo>
                    <a:pt x="1186" y="0"/>
                  </a:moveTo>
                  <a:cubicBezTo>
                    <a:pt x="998" y="0"/>
                    <a:pt x="794" y="40"/>
                    <a:pt x="604" y="159"/>
                  </a:cubicBezTo>
                  <a:lnTo>
                    <a:pt x="603" y="156"/>
                  </a:lnTo>
                  <a:cubicBezTo>
                    <a:pt x="164" y="361"/>
                    <a:pt x="1" y="944"/>
                    <a:pt x="241" y="1461"/>
                  </a:cubicBezTo>
                  <a:lnTo>
                    <a:pt x="752" y="2563"/>
                  </a:lnTo>
                  <a:lnTo>
                    <a:pt x="130" y="3903"/>
                  </a:lnTo>
                  <a:lnTo>
                    <a:pt x="762" y="4626"/>
                  </a:lnTo>
                  <a:lnTo>
                    <a:pt x="1220" y="3636"/>
                  </a:lnTo>
                  <a:lnTo>
                    <a:pt x="1676" y="4626"/>
                  </a:lnTo>
                  <a:lnTo>
                    <a:pt x="2338" y="3863"/>
                  </a:lnTo>
                  <a:lnTo>
                    <a:pt x="1729" y="2537"/>
                  </a:lnTo>
                  <a:lnTo>
                    <a:pt x="2229" y="1458"/>
                  </a:lnTo>
                  <a:cubicBezTo>
                    <a:pt x="2466" y="946"/>
                    <a:pt x="2307" y="368"/>
                    <a:pt x="1874" y="159"/>
                  </a:cubicBezTo>
                  <a:cubicBezTo>
                    <a:pt x="1874" y="159"/>
                    <a:pt x="1562" y="0"/>
                    <a:pt x="11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9"/>
            <p:cNvSpPr/>
            <p:nvPr/>
          </p:nvSpPr>
          <p:spPr>
            <a:xfrm>
              <a:off x="4821443" y="4512138"/>
              <a:ext cx="135078" cy="86689"/>
            </a:xfrm>
            <a:custGeom>
              <a:avLst/>
              <a:gdLst/>
              <a:ahLst/>
              <a:cxnLst/>
              <a:rect l="l" t="t" r="r" b="b"/>
              <a:pathLst>
                <a:path w="4779" h="3067" extrusionOk="0">
                  <a:moveTo>
                    <a:pt x="2283" y="1"/>
                  </a:moveTo>
                  <a:lnTo>
                    <a:pt x="792" y="450"/>
                  </a:lnTo>
                  <a:lnTo>
                    <a:pt x="198" y="1492"/>
                  </a:lnTo>
                  <a:lnTo>
                    <a:pt x="1" y="2425"/>
                  </a:lnTo>
                  <a:cubicBezTo>
                    <a:pt x="690" y="2905"/>
                    <a:pt x="1389" y="3066"/>
                    <a:pt x="2016" y="3066"/>
                  </a:cubicBezTo>
                  <a:cubicBezTo>
                    <a:pt x="3285" y="3066"/>
                    <a:pt x="4257" y="2407"/>
                    <a:pt x="4257" y="2407"/>
                  </a:cubicBezTo>
                  <a:lnTo>
                    <a:pt x="4204" y="2246"/>
                  </a:lnTo>
                  <a:lnTo>
                    <a:pt x="4779" y="1006"/>
                  </a:lnTo>
                  <a:lnTo>
                    <a:pt x="4527" y="431"/>
                  </a:lnTo>
                  <a:lnTo>
                    <a:pt x="3934" y="701"/>
                  </a:lnTo>
                  <a:lnTo>
                    <a:pt x="228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9"/>
            <p:cNvSpPr/>
            <p:nvPr/>
          </p:nvSpPr>
          <p:spPr>
            <a:xfrm>
              <a:off x="4866130" y="4350773"/>
              <a:ext cx="42143" cy="53788"/>
            </a:xfrm>
            <a:custGeom>
              <a:avLst/>
              <a:gdLst/>
              <a:ahLst/>
              <a:cxnLst/>
              <a:rect l="l" t="t" r="r" b="b"/>
              <a:pathLst>
                <a:path w="1491" h="1903" extrusionOk="0">
                  <a:moveTo>
                    <a:pt x="749" y="0"/>
                  </a:moveTo>
                  <a:cubicBezTo>
                    <a:pt x="645" y="0"/>
                    <a:pt x="532" y="10"/>
                    <a:pt x="413" y="34"/>
                  </a:cubicBezTo>
                  <a:lnTo>
                    <a:pt x="0" y="1022"/>
                  </a:lnTo>
                  <a:lnTo>
                    <a:pt x="71" y="1902"/>
                  </a:lnTo>
                  <a:lnTo>
                    <a:pt x="844" y="1902"/>
                  </a:lnTo>
                  <a:lnTo>
                    <a:pt x="1490" y="180"/>
                  </a:lnTo>
                  <a:cubicBezTo>
                    <a:pt x="1491" y="178"/>
                    <a:pt x="1195" y="0"/>
                    <a:pt x="7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9"/>
            <p:cNvSpPr/>
            <p:nvPr/>
          </p:nvSpPr>
          <p:spPr>
            <a:xfrm>
              <a:off x="4867685" y="4369965"/>
              <a:ext cx="145169" cy="116254"/>
            </a:xfrm>
            <a:custGeom>
              <a:avLst/>
              <a:gdLst/>
              <a:ahLst/>
              <a:cxnLst/>
              <a:rect l="l" t="t" r="r" b="b"/>
              <a:pathLst>
                <a:path w="5136" h="4113" extrusionOk="0">
                  <a:moveTo>
                    <a:pt x="2694" y="1"/>
                  </a:moveTo>
                  <a:lnTo>
                    <a:pt x="1922" y="665"/>
                  </a:lnTo>
                  <a:lnTo>
                    <a:pt x="1743" y="1527"/>
                  </a:lnTo>
                  <a:lnTo>
                    <a:pt x="1347" y="2264"/>
                  </a:lnTo>
                  <a:lnTo>
                    <a:pt x="144" y="2372"/>
                  </a:lnTo>
                  <a:lnTo>
                    <a:pt x="1" y="3647"/>
                  </a:lnTo>
                  <a:lnTo>
                    <a:pt x="664" y="4112"/>
                  </a:lnTo>
                  <a:lnTo>
                    <a:pt x="1562" y="3699"/>
                  </a:lnTo>
                  <a:lnTo>
                    <a:pt x="2011" y="3143"/>
                  </a:lnTo>
                  <a:lnTo>
                    <a:pt x="2979" y="3591"/>
                  </a:lnTo>
                  <a:cubicBezTo>
                    <a:pt x="2979" y="3591"/>
                    <a:pt x="3289" y="3497"/>
                    <a:pt x="3660" y="3497"/>
                  </a:cubicBezTo>
                  <a:cubicBezTo>
                    <a:pt x="4047" y="3497"/>
                    <a:pt x="4502" y="3600"/>
                    <a:pt x="4740" y="4023"/>
                  </a:cubicBezTo>
                  <a:cubicBezTo>
                    <a:pt x="4740" y="4023"/>
                    <a:pt x="4740" y="4023"/>
                    <a:pt x="4740" y="4023"/>
                  </a:cubicBezTo>
                  <a:cubicBezTo>
                    <a:pt x="4740" y="4023"/>
                    <a:pt x="5135" y="1510"/>
                    <a:pt x="26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9"/>
            <p:cNvSpPr/>
            <p:nvPr/>
          </p:nvSpPr>
          <p:spPr>
            <a:xfrm>
              <a:off x="4755896" y="4397410"/>
              <a:ext cx="60968" cy="149748"/>
            </a:xfrm>
            <a:custGeom>
              <a:avLst/>
              <a:gdLst/>
              <a:ahLst/>
              <a:cxnLst/>
              <a:rect l="l" t="t" r="r" b="b"/>
              <a:pathLst>
                <a:path w="2157" h="5298" extrusionOk="0">
                  <a:moveTo>
                    <a:pt x="900" y="1"/>
                  </a:moveTo>
                  <a:cubicBezTo>
                    <a:pt x="900" y="1"/>
                    <a:pt x="3" y="1181"/>
                    <a:pt x="0" y="2407"/>
                  </a:cubicBezTo>
                  <a:cubicBezTo>
                    <a:pt x="0" y="4544"/>
                    <a:pt x="828" y="5298"/>
                    <a:pt x="828" y="5298"/>
                  </a:cubicBezTo>
                  <a:lnTo>
                    <a:pt x="1474" y="4741"/>
                  </a:lnTo>
                  <a:lnTo>
                    <a:pt x="1042" y="3843"/>
                  </a:lnTo>
                  <a:lnTo>
                    <a:pt x="1295" y="3180"/>
                  </a:lnTo>
                  <a:lnTo>
                    <a:pt x="2157" y="2694"/>
                  </a:lnTo>
                  <a:lnTo>
                    <a:pt x="1779" y="2084"/>
                  </a:lnTo>
                  <a:lnTo>
                    <a:pt x="1169" y="1706"/>
                  </a:lnTo>
                  <a:lnTo>
                    <a:pt x="1403" y="790"/>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9"/>
            <p:cNvSpPr/>
            <p:nvPr/>
          </p:nvSpPr>
          <p:spPr>
            <a:xfrm>
              <a:off x="4750837" y="4346505"/>
              <a:ext cx="257042" cy="256788"/>
            </a:xfrm>
            <a:custGeom>
              <a:avLst/>
              <a:gdLst/>
              <a:ahLst/>
              <a:cxnLst/>
              <a:rect l="l" t="t" r="r" b="b"/>
              <a:pathLst>
                <a:path w="9094" h="9085" extrusionOk="0">
                  <a:moveTo>
                    <a:pt x="4660" y="361"/>
                  </a:moveTo>
                  <a:cubicBezTo>
                    <a:pt x="4897" y="368"/>
                    <a:pt x="5133" y="395"/>
                    <a:pt x="5364" y="439"/>
                  </a:cubicBezTo>
                  <a:lnTo>
                    <a:pt x="4844" y="1901"/>
                  </a:lnTo>
                  <a:lnTo>
                    <a:pt x="4343" y="1911"/>
                  </a:lnTo>
                  <a:lnTo>
                    <a:pt x="4277" y="1278"/>
                  </a:lnTo>
                  <a:lnTo>
                    <a:pt x="4660" y="361"/>
                  </a:lnTo>
                  <a:close/>
                  <a:moveTo>
                    <a:pt x="6842" y="1052"/>
                  </a:moveTo>
                  <a:cubicBezTo>
                    <a:pt x="7074" y="1207"/>
                    <a:pt x="7291" y="1384"/>
                    <a:pt x="7494" y="1585"/>
                  </a:cubicBezTo>
                  <a:cubicBezTo>
                    <a:pt x="8255" y="2346"/>
                    <a:pt x="8686" y="3351"/>
                    <a:pt x="8716" y="4424"/>
                  </a:cubicBezTo>
                  <a:cubicBezTo>
                    <a:pt x="8659" y="4365"/>
                    <a:pt x="8536" y="4295"/>
                    <a:pt x="8486" y="4274"/>
                  </a:cubicBezTo>
                  <a:cubicBezTo>
                    <a:pt x="8233" y="4164"/>
                    <a:pt x="7994" y="4127"/>
                    <a:pt x="7787" y="4127"/>
                  </a:cubicBezTo>
                  <a:cubicBezTo>
                    <a:pt x="7484" y="4127"/>
                    <a:pt x="7249" y="4206"/>
                    <a:pt x="7140" y="4251"/>
                  </a:cubicBezTo>
                  <a:cubicBezTo>
                    <a:pt x="7133" y="4245"/>
                    <a:pt x="6247" y="3811"/>
                    <a:pt x="6247" y="3811"/>
                  </a:cubicBezTo>
                  <a:cubicBezTo>
                    <a:pt x="6221" y="3797"/>
                    <a:pt x="6194" y="3790"/>
                    <a:pt x="6166" y="3790"/>
                  </a:cubicBezTo>
                  <a:cubicBezTo>
                    <a:pt x="6115" y="3790"/>
                    <a:pt x="6066" y="3813"/>
                    <a:pt x="6031" y="3855"/>
                  </a:cubicBezTo>
                  <a:lnTo>
                    <a:pt x="5576" y="4401"/>
                  </a:lnTo>
                  <a:lnTo>
                    <a:pt x="4859" y="4765"/>
                  </a:lnTo>
                  <a:lnTo>
                    <a:pt x="4284" y="4400"/>
                  </a:lnTo>
                  <a:lnTo>
                    <a:pt x="4426" y="3383"/>
                  </a:lnTo>
                  <a:lnTo>
                    <a:pt x="5490" y="3298"/>
                  </a:lnTo>
                  <a:cubicBezTo>
                    <a:pt x="5549" y="3293"/>
                    <a:pt x="5601" y="3259"/>
                    <a:pt x="5632" y="3207"/>
                  </a:cubicBezTo>
                  <a:lnTo>
                    <a:pt x="6034" y="2498"/>
                  </a:lnTo>
                  <a:cubicBezTo>
                    <a:pt x="6044" y="2482"/>
                    <a:pt x="6051" y="2463"/>
                    <a:pt x="6054" y="2446"/>
                  </a:cubicBezTo>
                  <a:lnTo>
                    <a:pt x="6229" y="1614"/>
                  </a:lnTo>
                  <a:lnTo>
                    <a:pt x="6842" y="1052"/>
                  </a:lnTo>
                  <a:close/>
                  <a:moveTo>
                    <a:pt x="7782" y="4489"/>
                  </a:moveTo>
                  <a:cubicBezTo>
                    <a:pt x="7899" y="4489"/>
                    <a:pt x="8031" y="4503"/>
                    <a:pt x="8171" y="4542"/>
                  </a:cubicBezTo>
                  <a:lnTo>
                    <a:pt x="7786" y="5374"/>
                  </a:lnTo>
                  <a:lnTo>
                    <a:pt x="7400" y="4541"/>
                  </a:lnTo>
                  <a:cubicBezTo>
                    <a:pt x="7495" y="4514"/>
                    <a:pt x="7626" y="4489"/>
                    <a:pt x="7782" y="4489"/>
                  </a:cubicBezTo>
                  <a:close/>
                  <a:moveTo>
                    <a:pt x="7078" y="4702"/>
                  </a:moveTo>
                  <a:lnTo>
                    <a:pt x="7586" y="5801"/>
                  </a:lnTo>
                  <a:lnTo>
                    <a:pt x="7302" y="6418"/>
                  </a:lnTo>
                  <a:lnTo>
                    <a:pt x="6954" y="5666"/>
                  </a:lnTo>
                  <a:cubicBezTo>
                    <a:pt x="6790" y="5310"/>
                    <a:pt x="6849" y="4915"/>
                    <a:pt x="7078" y="4702"/>
                  </a:cubicBezTo>
                  <a:close/>
                  <a:moveTo>
                    <a:pt x="1091" y="2182"/>
                  </a:moveTo>
                  <a:lnTo>
                    <a:pt x="1427" y="2699"/>
                  </a:lnTo>
                  <a:lnTo>
                    <a:pt x="1145" y="3501"/>
                  </a:lnTo>
                  <a:cubicBezTo>
                    <a:pt x="1115" y="3586"/>
                    <a:pt x="1154" y="3683"/>
                    <a:pt x="1235" y="3721"/>
                  </a:cubicBezTo>
                  <a:lnTo>
                    <a:pt x="1870" y="4034"/>
                  </a:lnTo>
                  <a:lnTo>
                    <a:pt x="2109" y="4440"/>
                  </a:lnTo>
                  <a:lnTo>
                    <a:pt x="1335" y="4877"/>
                  </a:lnTo>
                  <a:cubicBezTo>
                    <a:pt x="1299" y="4897"/>
                    <a:pt x="1271" y="4931"/>
                    <a:pt x="1257" y="4968"/>
                  </a:cubicBezTo>
                  <a:lnTo>
                    <a:pt x="1018" y="5578"/>
                  </a:lnTo>
                  <a:cubicBezTo>
                    <a:pt x="998" y="5628"/>
                    <a:pt x="1001" y="5681"/>
                    <a:pt x="1027" y="5729"/>
                  </a:cubicBezTo>
                  <a:lnTo>
                    <a:pt x="1448" y="6523"/>
                  </a:lnTo>
                  <a:lnTo>
                    <a:pt x="1061" y="6846"/>
                  </a:lnTo>
                  <a:cubicBezTo>
                    <a:pt x="608" y="6168"/>
                    <a:pt x="364" y="5370"/>
                    <a:pt x="364" y="4536"/>
                  </a:cubicBezTo>
                  <a:cubicBezTo>
                    <a:pt x="362" y="3869"/>
                    <a:pt x="516" y="3230"/>
                    <a:pt x="819" y="2638"/>
                  </a:cubicBezTo>
                  <a:cubicBezTo>
                    <a:pt x="899" y="2482"/>
                    <a:pt x="991" y="2329"/>
                    <a:pt x="1091" y="2182"/>
                  </a:cubicBezTo>
                  <a:close/>
                  <a:moveTo>
                    <a:pt x="8490" y="4702"/>
                  </a:moveTo>
                  <a:cubicBezTo>
                    <a:pt x="8720" y="4915"/>
                    <a:pt x="8780" y="5310"/>
                    <a:pt x="8615" y="5666"/>
                  </a:cubicBezTo>
                  <a:lnTo>
                    <a:pt x="7267" y="8583"/>
                  </a:lnTo>
                  <a:lnTo>
                    <a:pt x="6893" y="8155"/>
                  </a:lnTo>
                  <a:lnTo>
                    <a:pt x="8490" y="4702"/>
                  </a:lnTo>
                  <a:close/>
                  <a:moveTo>
                    <a:pt x="8269" y="7272"/>
                  </a:moveTo>
                  <a:lnTo>
                    <a:pt x="8678" y="8155"/>
                  </a:lnTo>
                  <a:lnTo>
                    <a:pt x="8304" y="8583"/>
                  </a:lnTo>
                  <a:lnTo>
                    <a:pt x="7984" y="7888"/>
                  </a:lnTo>
                  <a:lnTo>
                    <a:pt x="8269" y="7272"/>
                  </a:lnTo>
                  <a:close/>
                  <a:moveTo>
                    <a:pt x="4789" y="5996"/>
                  </a:moveTo>
                  <a:lnTo>
                    <a:pt x="6314" y="6728"/>
                  </a:lnTo>
                  <a:cubicBezTo>
                    <a:pt x="6338" y="6740"/>
                    <a:pt x="6365" y="6745"/>
                    <a:pt x="6392" y="6745"/>
                  </a:cubicBezTo>
                  <a:cubicBezTo>
                    <a:pt x="6419" y="6745"/>
                    <a:pt x="6445" y="6740"/>
                    <a:pt x="6469" y="6728"/>
                  </a:cubicBezTo>
                  <a:lnTo>
                    <a:pt x="6943" y="6496"/>
                  </a:lnTo>
                  <a:lnTo>
                    <a:pt x="7105" y="6843"/>
                  </a:lnTo>
                  <a:lnTo>
                    <a:pt x="6520" y="8108"/>
                  </a:lnTo>
                  <a:cubicBezTo>
                    <a:pt x="6501" y="8145"/>
                    <a:pt x="6498" y="8187"/>
                    <a:pt x="6508" y="8223"/>
                  </a:cubicBezTo>
                  <a:cubicBezTo>
                    <a:pt x="5906" y="8546"/>
                    <a:pt x="5229" y="8716"/>
                    <a:pt x="4542" y="8716"/>
                  </a:cubicBezTo>
                  <a:cubicBezTo>
                    <a:pt x="4539" y="8716"/>
                    <a:pt x="4536" y="8716"/>
                    <a:pt x="4533" y="8716"/>
                  </a:cubicBezTo>
                  <a:cubicBezTo>
                    <a:pt x="3882" y="8716"/>
                    <a:pt x="3256" y="8567"/>
                    <a:pt x="2689" y="8286"/>
                  </a:cubicBezTo>
                  <a:lnTo>
                    <a:pt x="2826" y="7389"/>
                  </a:lnTo>
                  <a:lnTo>
                    <a:pt x="3429" y="6500"/>
                  </a:lnTo>
                  <a:lnTo>
                    <a:pt x="4789" y="5996"/>
                  </a:lnTo>
                  <a:close/>
                  <a:moveTo>
                    <a:pt x="4541" y="0"/>
                  </a:moveTo>
                  <a:cubicBezTo>
                    <a:pt x="4109" y="0"/>
                    <a:pt x="3721" y="51"/>
                    <a:pt x="3328" y="163"/>
                  </a:cubicBezTo>
                  <a:cubicBezTo>
                    <a:pt x="3233" y="190"/>
                    <a:pt x="3178" y="290"/>
                    <a:pt x="3203" y="385"/>
                  </a:cubicBezTo>
                  <a:cubicBezTo>
                    <a:pt x="3226" y="465"/>
                    <a:pt x="3298" y="517"/>
                    <a:pt x="3377" y="517"/>
                  </a:cubicBezTo>
                  <a:cubicBezTo>
                    <a:pt x="3393" y="517"/>
                    <a:pt x="3410" y="514"/>
                    <a:pt x="3426" y="510"/>
                  </a:cubicBezTo>
                  <a:cubicBezTo>
                    <a:pt x="3703" y="432"/>
                    <a:pt x="3976" y="385"/>
                    <a:pt x="4267" y="368"/>
                  </a:cubicBezTo>
                  <a:lnTo>
                    <a:pt x="4267" y="368"/>
                  </a:lnTo>
                  <a:lnTo>
                    <a:pt x="3926" y="1183"/>
                  </a:lnTo>
                  <a:cubicBezTo>
                    <a:pt x="3913" y="1211"/>
                    <a:pt x="3910" y="1241"/>
                    <a:pt x="3913" y="1271"/>
                  </a:cubicBezTo>
                  <a:lnTo>
                    <a:pt x="4004" y="2116"/>
                  </a:lnTo>
                  <a:cubicBezTo>
                    <a:pt x="4012" y="2208"/>
                    <a:pt x="4091" y="2276"/>
                    <a:pt x="4183" y="2276"/>
                  </a:cubicBezTo>
                  <a:lnTo>
                    <a:pt x="4187" y="2276"/>
                  </a:lnTo>
                  <a:lnTo>
                    <a:pt x="4976" y="2258"/>
                  </a:lnTo>
                  <a:cubicBezTo>
                    <a:pt x="5052" y="2256"/>
                    <a:pt x="5117" y="2208"/>
                    <a:pt x="5141" y="2138"/>
                  </a:cubicBezTo>
                  <a:lnTo>
                    <a:pt x="5713" y="527"/>
                  </a:lnTo>
                  <a:cubicBezTo>
                    <a:pt x="5996" y="609"/>
                    <a:pt x="6267" y="721"/>
                    <a:pt x="6524" y="859"/>
                  </a:cubicBezTo>
                  <a:lnTo>
                    <a:pt x="5946" y="1390"/>
                  </a:lnTo>
                  <a:cubicBezTo>
                    <a:pt x="5918" y="1414"/>
                    <a:pt x="5899" y="1448"/>
                    <a:pt x="5891" y="1485"/>
                  </a:cubicBezTo>
                  <a:lnTo>
                    <a:pt x="5709" y="2344"/>
                  </a:lnTo>
                  <a:lnTo>
                    <a:pt x="5367" y="2946"/>
                  </a:lnTo>
                  <a:lnTo>
                    <a:pt x="4252" y="3034"/>
                  </a:lnTo>
                  <a:cubicBezTo>
                    <a:pt x="4169" y="3041"/>
                    <a:pt x="4100" y="3105"/>
                    <a:pt x="4089" y="3189"/>
                  </a:cubicBezTo>
                  <a:lnTo>
                    <a:pt x="3912" y="4464"/>
                  </a:lnTo>
                  <a:cubicBezTo>
                    <a:pt x="3903" y="4532"/>
                    <a:pt x="3933" y="4602"/>
                    <a:pt x="3994" y="4639"/>
                  </a:cubicBezTo>
                  <a:lnTo>
                    <a:pt x="4752" y="5124"/>
                  </a:lnTo>
                  <a:cubicBezTo>
                    <a:pt x="4781" y="5142"/>
                    <a:pt x="4815" y="5152"/>
                    <a:pt x="4850" y="5152"/>
                  </a:cubicBezTo>
                  <a:cubicBezTo>
                    <a:pt x="4877" y="5152"/>
                    <a:pt x="4905" y="5145"/>
                    <a:pt x="4930" y="5133"/>
                  </a:cubicBezTo>
                  <a:lnTo>
                    <a:pt x="5770" y="4705"/>
                  </a:lnTo>
                  <a:cubicBezTo>
                    <a:pt x="5791" y="4694"/>
                    <a:pt x="5811" y="4678"/>
                    <a:pt x="5827" y="4660"/>
                  </a:cubicBezTo>
                  <a:lnTo>
                    <a:pt x="6216" y="4194"/>
                  </a:lnTo>
                  <a:lnTo>
                    <a:pt x="6797" y="4478"/>
                  </a:lnTo>
                  <a:cubicBezTo>
                    <a:pt x="6487" y="4800"/>
                    <a:pt x="6406" y="5337"/>
                    <a:pt x="6628" y="5817"/>
                  </a:cubicBezTo>
                  <a:lnTo>
                    <a:pt x="6791" y="6170"/>
                  </a:lnTo>
                  <a:lnTo>
                    <a:pt x="6388" y="6368"/>
                  </a:lnTo>
                  <a:lnTo>
                    <a:pt x="4874" y="5639"/>
                  </a:lnTo>
                  <a:cubicBezTo>
                    <a:pt x="4850" y="5628"/>
                    <a:pt x="4823" y="5622"/>
                    <a:pt x="4797" y="5622"/>
                  </a:cubicBezTo>
                  <a:cubicBezTo>
                    <a:pt x="4776" y="5622"/>
                    <a:pt x="4754" y="5625"/>
                    <a:pt x="4734" y="5632"/>
                  </a:cubicBezTo>
                  <a:lnTo>
                    <a:pt x="3249" y="6183"/>
                  </a:lnTo>
                  <a:cubicBezTo>
                    <a:pt x="3213" y="6196"/>
                    <a:pt x="3183" y="6220"/>
                    <a:pt x="3162" y="6250"/>
                  </a:cubicBezTo>
                  <a:lnTo>
                    <a:pt x="2503" y="7220"/>
                  </a:lnTo>
                  <a:cubicBezTo>
                    <a:pt x="2489" y="7241"/>
                    <a:pt x="2478" y="7268"/>
                    <a:pt x="2475" y="7294"/>
                  </a:cubicBezTo>
                  <a:lnTo>
                    <a:pt x="2353" y="8100"/>
                  </a:lnTo>
                  <a:cubicBezTo>
                    <a:pt x="2077" y="7930"/>
                    <a:pt x="1817" y="7727"/>
                    <a:pt x="1583" y="7491"/>
                  </a:cubicBezTo>
                  <a:cubicBezTo>
                    <a:pt x="1470" y="7377"/>
                    <a:pt x="1366" y="7261"/>
                    <a:pt x="1268" y="7139"/>
                  </a:cubicBezTo>
                  <a:lnTo>
                    <a:pt x="1786" y="6706"/>
                  </a:lnTo>
                  <a:cubicBezTo>
                    <a:pt x="1852" y="6650"/>
                    <a:pt x="1870" y="6558"/>
                    <a:pt x="1829" y="6483"/>
                  </a:cubicBezTo>
                  <a:lnTo>
                    <a:pt x="1376" y="5635"/>
                  </a:lnTo>
                  <a:lnTo>
                    <a:pt x="1562" y="5161"/>
                  </a:lnTo>
                  <a:lnTo>
                    <a:pt x="2441" y="4666"/>
                  </a:lnTo>
                  <a:cubicBezTo>
                    <a:pt x="2483" y="4643"/>
                    <a:pt x="2513" y="4602"/>
                    <a:pt x="2526" y="4556"/>
                  </a:cubicBezTo>
                  <a:cubicBezTo>
                    <a:pt x="2539" y="4509"/>
                    <a:pt x="2532" y="4460"/>
                    <a:pt x="2509" y="4417"/>
                  </a:cubicBezTo>
                  <a:lnTo>
                    <a:pt x="2150" y="3807"/>
                  </a:lnTo>
                  <a:cubicBezTo>
                    <a:pt x="2133" y="3777"/>
                    <a:pt x="2106" y="3753"/>
                    <a:pt x="2073" y="3736"/>
                  </a:cubicBezTo>
                  <a:lnTo>
                    <a:pt x="1534" y="3471"/>
                  </a:lnTo>
                  <a:lnTo>
                    <a:pt x="1793" y="2737"/>
                  </a:lnTo>
                  <a:cubicBezTo>
                    <a:pt x="1810" y="2684"/>
                    <a:pt x="1803" y="2627"/>
                    <a:pt x="1773" y="2578"/>
                  </a:cubicBezTo>
                  <a:lnTo>
                    <a:pt x="1318" y="1879"/>
                  </a:lnTo>
                  <a:cubicBezTo>
                    <a:pt x="1529" y="1623"/>
                    <a:pt x="1771" y="1392"/>
                    <a:pt x="2036" y="1191"/>
                  </a:cubicBezTo>
                  <a:cubicBezTo>
                    <a:pt x="2116" y="1130"/>
                    <a:pt x="2133" y="1020"/>
                    <a:pt x="2072" y="939"/>
                  </a:cubicBezTo>
                  <a:cubicBezTo>
                    <a:pt x="2036" y="892"/>
                    <a:pt x="1983" y="867"/>
                    <a:pt x="1928" y="867"/>
                  </a:cubicBezTo>
                  <a:cubicBezTo>
                    <a:pt x="1891" y="867"/>
                    <a:pt x="1853" y="879"/>
                    <a:pt x="1820" y="903"/>
                  </a:cubicBezTo>
                  <a:cubicBezTo>
                    <a:pt x="1268" y="1318"/>
                    <a:pt x="809" y="1860"/>
                    <a:pt x="496" y="2472"/>
                  </a:cubicBezTo>
                  <a:cubicBezTo>
                    <a:pt x="168" y="3115"/>
                    <a:pt x="0" y="3811"/>
                    <a:pt x="0" y="4536"/>
                  </a:cubicBezTo>
                  <a:cubicBezTo>
                    <a:pt x="0" y="5749"/>
                    <a:pt x="473" y="6887"/>
                    <a:pt x="1331" y="7745"/>
                  </a:cubicBezTo>
                  <a:cubicBezTo>
                    <a:pt x="2187" y="8603"/>
                    <a:pt x="3327" y="9074"/>
                    <a:pt x="4539" y="9074"/>
                  </a:cubicBezTo>
                  <a:cubicBezTo>
                    <a:pt x="5306" y="9074"/>
                    <a:pt x="6061" y="8881"/>
                    <a:pt x="6728" y="8512"/>
                  </a:cubicBezTo>
                  <a:lnTo>
                    <a:pt x="7176" y="9024"/>
                  </a:lnTo>
                  <a:cubicBezTo>
                    <a:pt x="7211" y="9065"/>
                    <a:pt x="7261" y="9085"/>
                    <a:pt x="7310" y="9085"/>
                  </a:cubicBezTo>
                  <a:cubicBezTo>
                    <a:pt x="7377" y="9085"/>
                    <a:pt x="7444" y="9049"/>
                    <a:pt x="7474" y="8982"/>
                  </a:cubicBezTo>
                  <a:lnTo>
                    <a:pt x="7782" y="8313"/>
                  </a:lnTo>
                  <a:lnTo>
                    <a:pt x="8091" y="8982"/>
                  </a:lnTo>
                  <a:cubicBezTo>
                    <a:pt x="8122" y="9049"/>
                    <a:pt x="8188" y="9085"/>
                    <a:pt x="8255" y="9085"/>
                  </a:cubicBezTo>
                  <a:cubicBezTo>
                    <a:pt x="8305" y="9085"/>
                    <a:pt x="8354" y="9065"/>
                    <a:pt x="8390" y="9024"/>
                  </a:cubicBezTo>
                  <a:lnTo>
                    <a:pt x="9021" y="8300"/>
                  </a:lnTo>
                  <a:cubicBezTo>
                    <a:pt x="9067" y="8248"/>
                    <a:pt x="9078" y="8171"/>
                    <a:pt x="9050" y="8107"/>
                  </a:cubicBezTo>
                  <a:lnTo>
                    <a:pt x="8466" y="6845"/>
                  </a:lnTo>
                  <a:lnTo>
                    <a:pt x="8942" y="5818"/>
                  </a:lnTo>
                  <a:cubicBezTo>
                    <a:pt x="9064" y="5553"/>
                    <a:pt x="9094" y="5273"/>
                    <a:pt x="9046" y="5020"/>
                  </a:cubicBezTo>
                  <a:lnTo>
                    <a:pt x="9046" y="5019"/>
                  </a:lnTo>
                  <a:cubicBezTo>
                    <a:pt x="9067" y="4881"/>
                    <a:pt x="9078" y="4668"/>
                    <a:pt x="9078" y="4538"/>
                  </a:cubicBezTo>
                  <a:cubicBezTo>
                    <a:pt x="9078" y="3327"/>
                    <a:pt x="8605" y="2187"/>
                    <a:pt x="7749" y="1329"/>
                  </a:cubicBezTo>
                  <a:cubicBezTo>
                    <a:pt x="6892" y="473"/>
                    <a:pt x="5752" y="0"/>
                    <a:pt x="4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9"/>
            <p:cNvSpPr/>
            <p:nvPr/>
          </p:nvSpPr>
          <p:spPr>
            <a:xfrm>
              <a:off x="4819804" y="4358829"/>
              <a:ext cx="10062" cy="10034"/>
            </a:xfrm>
            <a:custGeom>
              <a:avLst/>
              <a:gdLst/>
              <a:ahLst/>
              <a:cxnLst/>
              <a:rect l="l" t="t" r="r" b="b"/>
              <a:pathLst>
                <a:path w="356" h="355" extrusionOk="0">
                  <a:moveTo>
                    <a:pt x="178" y="0"/>
                  </a:moveTo>
                  <a:cubicBezTo>
                    <a:pt x="80" y="0"/>
                    <a:pt x="1" y="80"/>
                    <a:pt x="1" y="177"/>
                  </a:cubicBezTo>
                  <a:cubicBezTo>
                    <a:pt x="1" y="277"/>
                    <a:pt x="80" y="355"/>
                    <a:pt x="178" y="355"/>
                  </a:cubicBezTo>
                  <a:cubicBezTo>
                    <a:pt x="276" y="355"/>
                    <a:pt x="356" y="277"/>
                    <a:pt x="356" y="177"/>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79"/>
          <p:cNvGrpSpPr/>
          <p:nvPr/>
        </p:nvGrpSpPr>
        <p:grpSpPr>
          <a:xfrm>
            <a:off x="4848618" y="3618173"/>
            <a:ext cx="257890" cy="239885"/>
            <a:chOff x="4750187" y="3618173"/>
            <a:chExt cx="257890" cy="239885"/>
          </a:xfrm>
        </p:grpSpPr>
        <p:sp>
          <p:nvSpPr>
            <p:cNvPr id="7868" name="Google Shape;7868;p79"/>
            <p:cNvSpPr/>
            <p:nvPr/>
          </p:nvSpPr>
          <p:spPr>
            <a:xfrm>
              <a:off x="4932383" y="3783071"/>
              <a:ext cx="69447" cy="69447"/>
            </a:xfrm>
            <a:custGeom>
              <a:avLst/>
              <a:gdLst/>
              <a:ahLst/>
              <a:cxnLst/>
              <a:rect l="l" t="t" r="r" b="b"/>
              <a:pathLst>
                <a:path w="2457" h="2457" extrusionOk="0">
                  <a:moveTo>
                    <a:pt x="1890" y="1"/>
                  </a:moveTo>
                  <a:lnTo>
                    <a:pt x="0" y="1890"/>
                  </a:lnTo>
                  <a:lnTo>
                    <a:pt x="567" y="2457"/>
                  </a:lnTo>
                  <a:lnTo>
                    <a:pt x="2456" y="567"/>
                  </a:lnTo>
                  <a:lnTo>
                    <a:pt x="189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9"/>
            <p:cNvSpPr/>
            <p:nvPr/>
          </p:nvSpPr>
          <p:spPr>
            <a:xfrm>
              <a:off x="4755812" y="3781064"/>
              <a:ext cx="67723" cy="67779"/>
            </a:xfrm>
            <a:custGeom>
              <a:avLst/>
              <a:gdLst/>
              <a:ahLst/>
              <a:cxnLst/>
              <a:rect l="l" t="t" r="r" b="b"/>
              <a:pathLst>
                <a:path w="2396" h="2398" extrusionOk="0">
                  <a:moveTo>
                    <a:pt x="567" y="1"/>
                  </a:moveTo>
                  <a:lnTo>
                    <a:pt x="0" y="567"/>
                  </a:lnTo>
                  <a:lnTo>
                    <a:pt x="1830" y="2397"/>
                  </a:lnTo>
                  <a:lnTo>
                    <a:pt x="2395" y="1831"/>
                  </a:lnTo>
                  <a:lnTo>
                    <a:pt x="56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9"/>
            <p:cNvSpPr/>
            <p:nvPr/>
          </p:nvSpPr>
          <p:spPr>
            <a:xfrm>
              <a:off x="4771781" y="3619586"/>
              <a:ext cx="213033" cy="216001"/>
            </a:xfrm>
            <a:custGeom>
              <a:avLst/>
              <a:gdLst/>
              <a:ahLst/>
              <a:cxnLst/>
              <a:rect l="l" t="t" r="r" b="b"/>
              <a:pathLst>
                <a:path w="7537" h="7642" extrusionOk="0">
                  <a:moveTo>
                    <a:pt x="216" y="5512"/>
                  </a:moveTo>
                  <a:lnTo>
                    <a:pt x="1067" y="4661"/>
                  </a:lnTo>
                  <a:cubicBezTo>
                    <a:pt x="1067" y="4661"/>
                    <a:pt x="181" y="3930"/>
                    <a:pt x="683" y="3506"/>
                  </a:cubicBezTo>
                  <a:cubicBezTo>
                    <a:pt x="910" y="3314"/>
                    <a:pt x="1306" y="3392"/>
                    <a:pt x="1306" y="3392"/>
                  </a:cubicBezTo>
                  <a:cubicBezTo>
                    <a:pt x="1306" y="3392"/>
                    <a:pt x="827" y="2807"/>
                    <a:pt x="1115" y="2495"/>
                  </a:cubicBezTo>
                  <a:cubicBezTo>
                    <a:pt x="1402" y="2184"/>
                    <a:pt x="1629" y="2242"/>
                    <a:pt x="1629" y="2242"/>
                  </a:cubicBezTo>
                  <a:cubicBezTo>
                    <a:pt x="1629" y="2242"/>
                    <a:pt x="1485" y="1704"/>
                    <a:pt x="1761" y="1561"/>
                  </a:cubicBezTo>
                  <a:cubicBezTo>
                    <a:pt x="2035" y="1417"/>
                    <a:pt x="2239" y="1395"/>
                    <a:pt x="2239" y="1395"/>
                  </a:cubicBezTo>
                  <a:cubicBezTo>
                    <a:pt x="2239" y="1395"/>
                    <a:pt x="2120" y="831"/>
                    <a:pt x="2466" y="652"/>
                  </a:cubicBezTo>
                  <a:cubicBezTo>
                    <a:pt x="2814" y="473"/>
                    <a:pt x="3401" y="987"/>
                    <a:pt x="3401" y="987"/>
                  </a:cubicBezTo>
                  <a:cubicBezTo>
                    <a:pt x="3401" y="987"/>
                    <a:pt x="3375" y="871"/>
                    <a:pt x="3386" y="722"/>
                  </a:cubicBezTo>
                  <a:cubicBezTo>
                    <a:pt x="3419" y="216"/>
                    <a:pt x="4048" y="0"/>
                    <a:pt x="4390" y="374"/>
                  </a:cubicBezTo>
                  <a:lnTo>
                    <a:pt x="4715" y="724"/>
                  </a:lnTo>
                  <a:cubicBezTo>
                    <a:pt x="4715" y="724"/>
                    <a:pt x="5218" y="564"/>
                    <a:pt x="5349" y="1084"/>
                  </a:cubicBezTo>
                  <a:cubicBezTo>
                    <a:pt x="5442" y="1458"/>
                    <a:pt x="5144" y="1730"/>
                    <a:pt x="5144" y="1730"/>
                  </a:cubicBezTo>
                  <a:cubicBezTo>
                    <a:pt x="5144" y="1730"/>
                    <a:pt x="5726" y="1403"/>
                    <a:pt x="5995" y="1970"/>
                  </a:cubicBezTo>
                  <a:cubicBezTo>
                    <a:pt x="6102" y="2197"/>
                    <a:pt x="5767" y="2579"/>
                    <a:pt x="5767" y="2579"/>
                  </a:cubicBezTo>
                  <a:cubicBezTo>
                    <a:pt x="5767" y="2579"/>
                    <a:pt x="6294" y="2351"/>
                    <a:pt x="6486" y="2735"/>
                  </a:cubicBezTo>
                  <a:cubicBezTo>
                    <a:pt x="6678" y="3120"/>
                    <a:pt x="6561" y="3502"/>
                    <a:pt x="6273" y="3693"/>
                  </a:cubicBezTo>
                  <a:cubicBezTo>
                    <a:pt x="6273" y="3693"/>
                    <a:pt x="6940" y="3436"/>
                    <a:pt x="6940" y="4052"/>
                  </a:cubicBezTo>
                  <a:cubicBezTo>
                    <a:pt x="6940" y="4292"/>
                    <a:pt x="6825" y="4519"/>
                    <a:pt x="6635" y="4667"/>
                  </a:cubicBezTo>
                  <a:lnTo>
                    <a:pt x="6533" y="4747"/>
                  </a:lnTo>
                  <a:lnTo>
                    <a:pt x="7536" y="5750"/>
                  </a:lnTo>
                  <a:lnTo>
                    <a:pt x="5647" y="7642"/>
                  </a:lnTo>
                  <a:lnTo>
                    <a:pt x="4636" y="6629"/>
                  </a:lnTo>
                  <a:cubicBezTo>
                    <a:pt x="4636" y="6629"/>
                    <a:pt x="3851" y="6733"/>
                    <a:pt x="3384" y="6685"/>
                  </a:cubicBezTo>
                  <a:cubicBezTo>
                    <a:pt x="2918" y="6636"/>
                    <a:pt x="2630" y="6733"/>
                    <a:pt x="1864" y="7474"/>
                  </a:cubicBezTo>
                  <a:lnTo>
                    <a:pt x="0" y="5714"/>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9"/>
            <p:cNvSpPr/>
            <p:nvPr/>
          </p:nvSpPr>
          <p:spPr>
            <a:xfrm>
              <a:off x="4750187" y="3618173"/>
              <a:ext cx="257890" cy="239885"/>
            </a:xfrm>
            <a:custGeom>
              <a:avLst/>
              <a:gdLst/>
              <a:ahLst/>
              <a:cxnLst/>
              <a:rect l="l" t="t" r="r" b="b"/>
              <a:pathLst>
                <a:path w="9124" h="8487" extrusionOk="0">
                  <a:moveTo>
                    <a:pt x="4679" y="367"/>
                  </a:moveTo>
                  <a:cubicBezTo>
                    <a:pt x="4769" y="367"/>
                    <a:pt x="4853" y="402"/>
                    <a:pt x="4917" y="465"/>
                  </a:cubicBezTo>
                  <a:lnTo>
                    <a:pt x="5232" y="780"/>
                  </a:lnTo>
                  <a:cubicBezTo>
                    <a:pt x="5205" y="800"/>
                    <a:pt x="4751" y="1250"/>
                    <a:pt x="4751" y="1250"/>
                  </a:cubicBezTo>
                  <a:lnTo>
                    <a:pt x="4440" y="941"/>
                  </a:lnTo>
                  <a:cubicBezTo>
                    <a:pt x="4376" y="877"/>
                    <a:pt x="4344" y="793"/>
                    <a:pt x="4344" y="702"/>
                  </a:cubicBezTo>
                  <a:cubicBezTo>
                    <a:pt x="4344" y="611"/>
                    <a:pt x="4378" y="526"/>
                    <a:pt x="4442" y="465"/>
                  </a:cubicBezTo>
                  <a:cubicBezTo>
                    <a:pt x="4505" y="401"/>
                    <a:pt x="4588" y="367"/>
                    <a:pt x="4679" y="367"/>
                  </a:cubicBezTo>
                  <a:close/>
                  <a:moveTo>
                    <a:pt x="3463" y="801"/>
                  </a:moveTo>
                  <a:cubicBezTo>
                    <a:pt x="3554" y="801"/>
                    <a:pt x="3637" y="837"/>
                    <a:pt x="3700" y="899"/>
                  </a:cubicBezTo>
                  <a:lnTo>
                    <a:pt x="4727" y="1924"/>
                  </a:lnTo>
                  <a:cubicBezTo>
                    <a:pt x="4791" y="1988"/>
                    <a:pt x="4823" y="2072"/>
                    <a:pt x="4823" y="2163"/>
                  </a:cubicBezTo>
                  <a:cubicBezTo>
                    <a:pt x="4823" y="2252"/>
                    <a:pt x="4788" y="2336"/>
                    <a:pt x="4727" y="2400"/>
                  </a:cubicBezTo>
                  <a:cubicBezTo>
                    <a:pt x="4663" y="2464"/>
                    <a:pt x="4579" y="2498"/>
                    <a:pt x="4488" y="2498"/>
                  </a:cubicBezTo>
                  <a:cubicBezTo>
                    <a:pt x="4398" y="2498"/>
                    <a:pt x="4315" y="2463"/>
                    <a:pt x="4251" y="2400"/>
                  </a:cubicBezTo>
                  <a:lnTo>
                    <a:pt x="3225" y="1375"/>
                  </a:lnTo>
                  <a:cubicBezTo>
                    <a:pt x="3161" y="1311"/>
                    <a:pt x="3128" y="1227"/>
                    <a:pt x="3128" y="1136"/>
                  </a:cubicBezTo>
                  <a:cubicBezTo>
                    <a:pt x="3128" y="1048"/>
                    <a:pt x="3161" y="963"/>
                    <a:pt x="3225" y="899"/>
                  </a:cubicBezTo>
                  <a:cubicBezTo>
                    <a:pt x="3289" y="835"/>
                    <a:pt x="3372" y="801"/>
                    <a:pt x="3463" y="801"/>
                  </a:cubicBezTo>
                  <a:close/>
                  <a:moveTo>
                    <a:pt x="2851" y="1658"/>
                  </a:moveTo>
                  <a:cubicBezTo>
                    <a:pt x="2937" y="1658"/>
                    <a:pt x="3023" y="1689"/>
                    <a:pt x="3088" y="1754"/>
                  </a:cubicBezTo>
                  <a:lnTo>
                    <a:pt x="3991" y="2658"/>
                  </a:lnTo>
                  <a:cubicBezTo>
                    <a:pt x="4055" y="2722"/>
                    <a:pt x="4089" y="2805"/>
                    <a:pt x="4089" y="2896"/>
                  </a:cubicBezTo>
                  <a:cubicBezTo>
                    <a:pt x="4089" y="2986"/>
                    <a:pt x="4054" y="3069"/>
                    <a:pt x="3991" y="3133"/>
                  </a:cubicBezTo>
                  <a:cubicBezTo>
                    <a:pt x="3926" y="3198"/>
                    <a:pt x="3840" y="3232"/>
                    <a:pt x="3754" y="3232"/>
                  </a:cubicBezTo>
                  <a:cubicBezTo>
                    <a:pt x="3687" y="3232"/>
                    <a:pt x="3621" y="3212"/>
                    <a:pt x="3564" y="3172"/>
                  </a:cubicBezTo>
                  <a:cubicBezTo>
                    <a:pt x="3551" y="3157"/>
                    <a:pt x="2613" y="2230"/>
                    <a:pt x="2613" y="2230"/>
                  </a:cubicBezTo>
                  <a:cubicBezTo>
                    <a:pt x="2484" y="2099"/>
                    <a:pt x="2484" y="1886"/>
                    <a:pt x="2613" y="1754"/>
                  </a:cubicBezTo>
                  <a:cubicBezTo>
                    <a:pt x="2678" y="1689"/>
                    <a:pt x="2763" y="1658"/>
                    <a:pt x="2851" y="1658"/>
                  </a:cubicBezTo>
                  <a:close/>
                  <a:moveTo>
                    <a:pt x="2278" y="2528"/>
                  </a:moveTo>
                  <a:cubicBezTo>
                    <a:pt x="2339" y="2528"/>
                    <a:pt x="2401" y="2546"/>
                    <a:pt x="2455" y="2580"/>
                  </a:cubicBezTo>
                  <a:cubicBezTo>
                    <a:pt x="2455" y="2580"/>
                    <a:pt x="3294" y="3418"/>
                    <a:pt x="3309" y="3429"/>
                  </a:cubicBezTo>
                  <a:cubicBezTo>
                    <a:pt x="3345" y="3485"/>
                    <a:pt x="3367" y="3550"/>
                    <a:pt x="3367" y="3620"/>
                  </a:cubicBezTo>
                  <a:cubicBezTo>
                    <a:pt x="3367" y="3711"/>
                    <a:pt x="3331" y="3794"/>
                    <a:pt x="3269" y="3857"/>
                  </a:cubicBezTo>
                  <a:cubicBezTo>
                    <a:pt x="3205" y="3921"/>
                    <a:pt x="3123" y="3955"/>
                    <a:pt x="3032" y="3955"/>
                  </a:cubicBezTo>
                  <a:cubicBezTo>
                    <a:pt x="2941" y="3955"/>
                    <a:pt x="2858" y="3919"/>
                    <a:pt x="2795" y="3857"/>
                  </a:cubicBezTo>
                  <a:lnTo>
                    <a:pt x="2038" y="3101"/>
                  </a:lnTo>
                  <a:cubicBezTo>
                    <a:pt x="1909" y="2971"/>
                    <a:pt x="1909" y="2758"/>
                    <a:pt x="2039" y="2626"/>
                  </a:cubicBezTo>
                  <a:cubicBezTo>
                    <a:pt x="2106" y="2561"/>
                    <a:pt x="2191" y="2528"/>
                    <a:pt x="2278" y="2528"/>
                  </a:cubicBezTo>
                  <a:close/>
                  <a:moveTo>
                    <a:pt x="1873" y="3591"/>
                  </a:moveTo>
                  <a:cubicBezTo>
                    <a:pt x="1964" y="3591"/>
                    <a:pt x="2046" y="3627"/>
                    <a:pt x="2110" y="3689"/>
                  </a:cubicBezTo>
                  <a:lnTo>
                    <a:pt x="2536" y="4115"/>
                  </a:lnTo>
                  <a:cubicBezTo>
                    <a:pt x="2600" y="4179"/>
                    <a:pt x="2634" y="4263"/>
                    <a:pt x="2634" y="4352"/>
                  </a:cubicBezTo>
                  <a:cubicBezTo>
                    <a:pt x="2634" y="4443"/>
                    <a:pt x="2599" y="4527"/>
                    <a:pt x="2536" y="4591"/>
                  </a:cubicBezTo>
                  <a:cubicBezTo>
                    <a:pt x="2472" y="4655"/>
                    <a:pt x="2390" y="4687"/>
                    <a:pt x="2299" y="4687"/>
                  </a:cubicBezTo>
                  <a:cubicBezTo>
                    <a:pt x="2208" y="4687"/>
                    <a:pt x="2124" y="4652"/>
                    <a:pt x="2061" y="4591"/>
                  </a:cubicBezTo>
                  <a:lnTo>
                    <a:pt x="1635" y="4165"/>
                  </a:lnTo>
                  <a:cubicBezTo>
                    <a:pt x="1571" y="4101"/>
                    <a:pt x="1538" y="4017"/>
                    <a:pt x="1538" y="3926"/>
                  </a:cubicBezTo>
                  <a:cubicBezTo>
                    <a:pt x="1538" y="3837"/>
                    <a:pt x="1571" y="3753"/>
                    <a:pt x="1635" y="3689"/>
                  </a:cubicBezTo>
                  <a:cubicBezTo>
                    <a:pt x="1699" y="3625"/>
                    <a:pt x="1782" y="3591"/>
                    <a:pt x="1873" y="3591"/>
                  </a:cubicBezTo>
                  <a:close/>
                  <a:moveTo>
                    <a:pt x="5645" y="1000"/>
                  </a:moveTo>
                  <a:cubicBezTo>
                    <a:pt x="5736" y="1000"/>
                    <a:pt x="5820" y="1036"/>
                    <a:pt x="5884" y="1098"/>
                  </a:cubicBezTo>
                  <a:cubicBezTo>
                    <a:pt x="5945" y="1161"/>
                    <a:pt x="5983" y="1250"/>
                    <a:pt x="5983" y="1347"/>
                  </a:cubicBezTo>
                  <a:cubicBezTo>
                    <a:pt x="5983" y="1440"/>
                    <a:pt x="5931" y="1552"/>
                    <a:pt x="5866" y="1616"/>
                  </a:cubicBezTo>
                  <a:cubicBezTo>
                    <a:pt x="5830" y="1640"/>
                    <a:pt x="5796" y="1669"/>
                    <a:pt x="5765" y="1700"/>
                  </a:cubicBezTo>
                  <a:cubicBezTo>
                    <a:pt x="5695" y="1768"/>
                    <a:pt x="5695" y="1885"/>
                    <a:pt x="5765" y="1953"/>
                  </a:cubicBezTo>
                  <a:cubicBezTo>
                    <a:pt x="5800" y="1988"/>
                    <a:pt x="5846" y="2006"/>
                    <a:pt x="5892" y="2006"/>
                  </a:cubicBezTo>
                  <a:cubicBezTo>
                    <a:pt x="5938" y="2006"/>
                    <a:pt x="5984" y="1988"/>
                    <a:pt x="6019" y="1953"/>
                  </a:cubicBezTo>
                  <a:cubicBezTo>
                    <a:pt x="6083" y="1889"/>
                    <a:pt x="6165" y="1856"/>
                    <a:pt x="6256" y="1856"/>
                  </a:cubicBezTo>
                  <a:cubicBezTo>
                    <a:pt x="6347" y="1856"/>
                    <a:pt x="6431" y="1892"/>
                    <a:pt x="6495" y="1953"/>
                  </a:cubicBezTo>
                  <a:cubicBezTo>
                    <a:pt x="6558" y="2017"/>
                    <a:pt x="6595" y="2108"/>
                    <a:pt x="6597" y="2200"/>
                  </a:cubicBezTo>
                  <a:cubicBezTo>
                    <a:pt x="6598" y="2294"/>
                    <a:pt x="6575" y="2370"/>
                    <a:pt x="6489" y="2457"/>
                  </a:cubicBezTo>
                  <a:cubicBezTo>
                    <a:pt x="6435" y="2488"/>
                    <a:pt x="6385" y="2525"/>
                    <a:pt x="6340" y="2570"/>
                  </a:cubicBezTo>
                  <a:cubicBezTo>
                    <a:pt x="6269" y="2640"/>
                    <a:pt x="6269" y="2755"/>
                    <a:pt x="6340" y="2825"/>
                  </a:cubicBezTo>
                  <a:cubicBezTo>
                    <a:pt x="6375" y="2860"/>
                    <a:pt x="6421" y="2878"/>
                    <a:pt x="6467" y="2878"/>
                  </a:cubicBezTo>
                  <a:cubicBezTo>
                    <a:pt x="6513" y="2878"/>
                    <a:pt x="6559" y="2860"/>
                    <a:pt x="6594" y="2825"/>
                  </a:cubicBezTo>
                  <a:cubicBezTo>
                    <a:pt x="6659" y="2759"/>
                    <a:pt x="6745" y="2727"/>
                    <a:pt x="6831" y="2727"/>
                  </a:cubicBezTo>
                  <a:cubicBezTo>
                    <a:pt x="6917" y="2727"/>
                    <a:pt x="7004" y="2759"/>
                    <a:pt x="7070" y="2825"/>
                  </a:cubicBezTo>
                  <a:cubicBezTo>
                    <a:pt x="7121" y="2876"/>
                    <a:pt x="7358" y="3151"/>
                    <a:pt x="6993" y="3519"/>
                  </a:cubicBezTo>
                  <a:cubicBezTo>
                    <a:pt x="6901" y="3586"/>
                    <a:pt x="6875" y="3597"/>
                    <a:pt x="6773" y="3675"/>
                  </a:cubicBezTo>
                  <a:cubicBezTo>
                    <a:pt x="6695" y="3735"/>
                    <a:pt x="6703" y="3860"/>
                    <a:pt x="6773" y="3929"/>
                  </a:cubicBezTo>
                  <a:cubicBezTo>
                    <a:pt x="6808" y="3965"/>
                    <a:pt x="6854" y="3982"/>
                    <a:pt x="6900" y="3982"/>
                  </a:cubicBezTo>
                  <a:cubicBezTo>
                    <a:pt x="6946" y="3982"/>
                    <a:pt x="6992" y="3965"/>
                    <a:pt x="7027" y="3929"/>
                  </a:cubicBezTo>
                  <a:cubicBezTo>
                    <a:pt x="7096" y="3859"/>
                    <a:pt x="7192" y="3808"/>
                    <a:pt x="7287" y="3808"/>
                  </a:cubicBezTo>
                  <a:cubicBezTo>
                    <a:pt x="7351" y="3808"/>
                    <a:pt x="7416" y="3832"/>
                    <a:pt x="7471" y="3888"/>
                  </a:cubicBezTo>
                  <a:cubicBezTo>
                    <a:pt x="7535" y="3952"/>
                    <a:pt x="7569" y="4036"/>
                    <a:pt x="7569" y="4125"/>
                  </a:cubicBezTo>
                  <a:cubicBezTo>
                    <a:pt x="7569" y="4216"/>
                    <a:pt x="7534" y="4300"/>
                    <a:pt x="7471" y="4364"/>
                  </a:cubicBezTo>
                  <a:lnTo>
                    <a:pt x="5390" y="6445"/>
                  </a:lnTo>
                  <a:cubicBezTo>
                    <a:pt x="5299" y="6538"/>
                    <a:pt x="5169" y="6593"/>
                    <a:pt x="5036" y="6593"/>
                  </a:cubicBezTo>
                  <a:cubicBezTo>
                    <a:pt x="5030" y="6593"/>
                    <a:pt x="5023" y="6593"/>
                    <a:pt x="5017" y="6593"/>
                  </a:cubicBezTo>
                  <a:lnTo>
                    <a:pt x="3784" y="6549"/>
                  </a:lnTo>
                  <a:cubicBezTo>
                    <a:pt x="3772" y="6548"/>
                    <a:pt x="3761" y="6548"/>
                    <a:pt x="3749" y="6548"/>
                  </a:cubicBezTo>
                  <a:cubicBezTo>
                    <a:pt x="3521" y="6548"/>
                    <a:pt x="3302" y="6639"/>
                    <a:pt x="3140" y="6801"/>
                  </a:cubicBezTo>
                  <a:lnTo>
                    <a:pt x="2596" y="7345"/>
                  </a:lnTo>
                  <a:lnTo>
                    <a:pt x="1017" y="5768"/>
                  </a:lnTo>
                  <a:lnTo>
                    <a:pt x="1879" y="4906"/>
                  </a:lnTo>
                  <a:cubicBezTo>
                    <a:pt x="2002" y="5001"/>
                    <a:pt x="2151" y="5048"/>
                    <a:pt x="2299" y="5048"/>
                  </a:cubicBezTo>
                  <a:cubicBezTo>
                    <a:pt x="2477" y="5048"/>
                    <a:pt x="2655" y="4981"/>
                    <a:pt x="2790" y="4846"/>
                  </a:cubicBezTo>
                  <a:cubicBezTo>
                    <a:pt x="2922" y="4714"/>
                    <a:pt x="2993" y="4561"/>
                    <a:pt x="2993" y="4314"/>
                  </a:cubicBezTo>
                  <a:cubicBezTo>
                    <a:pt x="3252" y="4314"/>
                    <a:pt x="3388" y="4249"/>
                    <a:pt x="3523" y="4111"/>
                  </a:cubicBezTo>
                  <a:cubicBezTo>
                    <a:pt x="3665" y="3969"/>
                    <a:pt x="3733" y="3777"/>
                    <a:pt x="3726" y="3591"/>
                  </a:cubicBezTo>
                  <a:cubicBezTo>
                    <a:pt x="3960" y="3591"/>
                    <a:pt x="4111" y="3525"/>
                    <a:pt x="4246" y="3390"/>
                  </a:cubicBezTo>
                  <a:cubicBezTo>
                    <a:pt x="4378" y="3258"/>
                    <a:pt x="4449" y="3084"/>
                    <a:pt x="4449" y="2857"/>
                  </a:cubicBezTo>
                  <a:cubicBezTo>
                    <a:pt x="4693" y="2857"/>
                    <a:pt x="4843" y="2791"/>
                    <a:pt x="4978" y="2654"/>
                  </a:cubicBezTo>
                  <a:cubicBezTo>
                    <a:pt x="5485" y="2149"/>
                    <a:pt x="4906" y="1601"/>
                    <a:pt x="4906" y="1601"/>
                  </a:cubicBezTo>
                  <a:lnTo>
                    <a:pt x="5408" y="1098"/>
                  </a:lnTo>
                  <a:cubicBezTo>
                    <a:pt x="5472" y="1034"/>
                    <a:pt x="5555" y="1000"/>
                    <a:pt x="5645" y="1000"/>
                  </a:cubicBezTo>
                  <a:close/>
                  <a:moveTo>
                    <a:pt x="7324" y="5020"/>
                  </a:moveTo>
                  <a:lnTo>
                    <a:pt x="7325" y="5022"/>
                  </a:lnTo>
                  <a:lnTo>
                    <a:pt x="8092" y="5789"/>
                  </a:lnTo>
                  <a:lnTo>
                    <a:pt x="6398" y="7481"/>
                  </a:lnTo>
                  <a:lnTo>
                    <a:pt x="5630" y="6713"/>
                  </a:lnTo>
                  <a:lnTo>
                    <a:pt x="7324" y="5020"/>
                  </a:lnTo>
                  <a:close/>
                  <a:moveTo>
                    <a:pt x="764" y="6019"/>
                  </a:moveTo>
                  <a:lnTo>
                    <a:pt x="2342" y="7596"/>
                  </a:lnTo>
                  <a:lnTo>
                    <a:pt x="2028" y="7907"/>
                  </a:lnTo>
                  <a:lnTo>
                    <a:pt x="453" y="6330"/>
                  </a:lnTo>
                  <a:lnTo>
                    <a:pt x="764" y="6019"/>
                  </a:lnTo>
                  <a:close/>
                  <a:moveTo>
                    <a:pt x="4677" y="1"/>
                  </a:moveTo>
                  <a:cubicBezTo>
                    <a:pt x="4491" y="1"/>
                    <a:pt x="4317" y="74"/>
                    <a:pt x="4185" y="205"/>
                  </a:cubicBezTo>
                  <a:cubicBezTo>
                    <a:pt x="4060" y="331"/>
                    <a:pt x="3989" y="495"/>
                    <a:pt x="3983" y="672"/>
                  </a:cubicBezTo>
                  <a:cubicBezTo>
                    <a:pt x="3983" y="672"/>
                    <a:pt x="3756" y="418"/>
                    <a:pt x="3447" y="418"/>
                  </a:cubicBezTo>
                  <a:cubicBezTo>
                    <a:pt x="3301" y="418"/>
                    <a:pt x="3137" y="475"/>
                    <a:pt x="2969" y="642"/>
                  </a:cubicBezTo>
                  <a:cubicBezTo>
                    <a:pt x="2792" y="820"/>
                    <a:pt x="2732" y="1070"/>
                    <a:pt x="2785" y="1297"/>
                  </a:cubicBezTo>
                  <a:cubicBezTo>
                    <a:pt x="2628" y="1311"/>
                    <a:pt x="2477" y="1378"/>
                    <a:pt x="2357" y="1497"/>
                  </a:cubicBezTo>
                  <a:cubicBezTo>
                    <a:pt x="2174" y="1680"/>
                    <a:pt x="2116" y="1939"/>
                    <a:pt x="2178" y="2171"/>
                  </a:cubicBezTo>
                  <a:cubicBezTo>
                    <a:pt x="2032" y="2191"/>
                    <a:pt x="1894" y="2257"/>
                    <a:pt x="1782" y="2369"/>
                  </a:cubicBezTo>
                  <a:cubicBezTo>
                    <a:pt x="1542" y="2609"/>
                    <a:pt x="1517" y="2979"/>
                    <a:pt x="1699" y="3251"/>
                  </a:cubicBezTo>
                  <a:cubicBezTo>
                    <a:pt x="1582" y="3280"/>
                    <a:pt x="1470" y="3341"/>
                    <a:pt x="1379" y="3432"/>
                  </a:cubicBezTo>
                  <a:cubicBezTo>
                    <a:pt x="1248" y="3563"/>
                    <a:pt x="1175" y="3738"/>
                    <a:pt x="1175" y="3923"/>
                  </a:cubicBezTo>
                  <a:cubicBezTo>
                    <a:pt x="1175" y="4109"/>
                    <a:pt x="1248" y="4284"/>
                    <a:pt x="1379" y="4415"/>
                  </a:cubicBezTo>
                  <a:lnTo>
                    <a:pt x="1618" y="4653"/>
                  </a:lnTo>
                  <a:lnTo>
                    <a:pt x="71" y="6198"/>
                  </a:lnTo>
                  <a:cubicBezTo>
                    <a:pt x="2" y="6268"/>
                    <a:pt x="0" y="6381"/>
                    <a:pt x="71" y="6452"/>
                  </a:cubicBezTo>
                  <a:lnTo>
                    <a:pt x="1897" y="8284"/>
                  </a:lnTo>
                  <a:cubicBezTo>
                    <a:pt x="1932" y="8318"/>
                    <a:pt x="1978" y="8336"/>
                    <a:pt x="2024" y="8336"/>
                  </a:cubicBezTo>
                  <a:cubicBezTo>
                    <a:pt x="2070" y="8336"/>
                    <a:pt x="2117" y="8318"/>
                    <a:pt x="2151" y="8284"/>
                  </a:cubicBezTo>
                  <a:lnTo>
                    <a:pt x="3392" y="7048"/>
                  </a:lnTo>
                  <a:cubicBezTo>
                    <a:pt x="3489" y="6952"/>
                    <a:pt x="3621" y="6899"/>
                    <a:pt x="3759" y="6899"/>
                  </a:cubicBezTo>
                  <a:cubicBezTo>
                    <a:pt x="3763" y="6899"/>
                    <a:pt x="3766" y="6899"/>
                    <a:pt x="3770" y="6899"/>
                  </a:cubicBezTo>
                  <a:lnTo>
                    <a:pt x="5001" y="6943"/>
                  </a:lnTo>
                  <a:cubicBezTo>
                    <a:pt x="5012" y="6944"/>
                    <a:pt x="5024" y="6944"/>
                    <a:pt x="5035" y="6944"/>
                  </a:cubicBezTo>
                  <a:cubicBezTo>
                    <a:pt x="5130" y="6944"/>
                    <a:pt x="5225" y="6928"/>
                    <a:pt x="5313" y="6898"/>
                  </a:cubicBezTo>
                  <a:lnTo>
                    <a:pt x="6851" y="8434"/>
                  </a:lnTo>
                  <a:cubicBezTo>
                    <a:pt x="6886" y="8469"/>
                    <a:pt x="6932" y="8486"/>
                    <a:pt x="6978" y="8486"/>
                  </a:cubicBezTo>
                  <a:cubicBezTo>
                    <a:pt x="7024" y="8486"/>
                    <a:pt x="7070" y="8469"/>
                    <a:pt x="7105" y="8434"/>
                  </a:cubicBezTo>
                  <a:lnTo>
                    <a:pt x="7524" y="8015"/>
                  </a:lnTo>
                  <a:cubicBezTo>
                    <a:pt x="7592" y="7947"/>
                    <a:pt x="7592" y="7831"/>
                    <a:pt x="7524" y="7763"/>
                  </a:cubicBezTo>
                  <a:cubicBezTo>
                    <a:pt x="7489" y="7728"/>
                    <a:pt x="7443" y="7710"/>
                    <a:pt x="7397" y="7710"/>
                  </a:cubicBezTo>
                  <a:cubicBezTo>
                    <a:pt x="7351" y="7710"/>
                    <a:pt x="7304" y="7728"/>
                    <a:pt x="7270" y="7763"/>
                  </a:cubicBezTo>
                  <a:lnTo>
                    <a:pt x="6979" y="8054"/>
                  </a:lnTo>
                  <a:lnTo>
                    <a:pt x="6652" y="7727"/>
                  </a:lnTo>
                  <a:lnTo>
                    <a:pt x="8344" y="6033"/>
                  </a:lnTo>
                  <a:lnTo>
                    <a:pt x="8674" y="6358"/>
                  </a:lnTo>
                  <a:lnTo>
                    <a:pt x="8415" y="6615"/>
                  </a:lnTo>
                  <a:cubicBezTo>
                    <a:pt x="8350" y="6681"/>
                    <a:pt x="8347" y="6787"/>
                    <a:pt x="8406" y="6858"/>
                  </a:cubicBezTo>
                  <a:cubicBezTo>
                    <a:pt x="8441" y="6899"/>
                    <a:pt x="8492" y="6920"/>
                    <a:pt x="8543" y="6920"/>
                  </a:cubicBezTo>
                  <a:cubicBezTo>
                    <a:pt x="8589" y="6920"/>
                    <a:pt x="8635" y="6904"/>
                    <a:pt x="8670" y="6870"/>
                  </a:cubicBezTo>
                  <a:lnTo>
                    <a:pt x="9054" y="6485"/>
                  </a:lnTo>
                  <a:cubicBezTo>
                    <a:pt x="9124" y="6424"/>
                    <a:pt x="9124" y="6307"/>
                    <a:pt x="9056" y="6238"/>
                  </a:cubicBezTo>
                  <a:lnTo>
                    <a:pt x="7581" y="4768"/>
                  </a:lnTo>
                  <a:lnTo>
                    <a:pt x="7579" y="4767"/>
                  </a:lnTo>
                  <a:lnTo>
                    <a:pt x="7730" y="4615"/>
                  </a:lnTo>
                  <a:cubicBezTo>
                    <a:pt x="7860" y="4484"/>
                    <a:pt x="7934" y="4310"/>
                    <a:pt x="7934" y="4124"/>
                  </a:cubicBezTo>
                  <a:cubicBezTo>
                    <a:pt x="7934" y="3938"/>
                    <a:pt x="7860" y="3763"/>
                    <a:pt x="7730" y="3632"/>
                  </a:cubicBezTo>
                  <a:cubicBezTo>
                    <a:pt x="7653" y="3556"/>
                    <a:pt x="7562" y="3503"/>
                    <a:pt x="7467" y="3475"/>
                  </a:cubicBezTo>
                  <a:cubicBezTo>
                    <a:pt x="7538" y="3330"/>
                    <a:pt x="7555" y="3202"/>
                    <a:pt x="7554" y="3106"/>
                  </a:cubicBezTo>
                  <a:cubicBezTo>
                    <a:pt x="7552" y="2904"/>
                    <a:pt x="7470" y="2715"/>
                    <a:pt x="7325" y="2569"/>
                  </a:cubicBezTo>
                  <a:cubicBezTo>
                    <a:pt x="7217" y="2461"/>
                    <a:pt x="7079" y="2396"/>
                    <a:pt x="6937" y="2375"/>
                  </a:cubicBezTo>
                  <a:cubicBezTo>
                    <a:pt x="6952" y="2318"/>
                    <a:pt x="6959" y="2257"/>
                    <a:pt x="6957" y="2194"/>
                  </a:cubicBezTo>
                  <a:cubicBezTo>
                    <a:pt x="6956" y="2007"/>
                    <a:pt x="6881" y="1829"/>
                    <a:pt x="6750" y="1697"/>
                  </a:cubicBezTo>
                  <a:cubicBezTo>
                    <a:pt x="6635" y="1582"/>
                    <a:pt x="6487" y="1513"/>
                    <a:pt x="6327" y="1497"/>
                  </a:cubicBezTo>
                  <a:cubicBezTo>
                    <a:pt x="6338" y="1447"/>
                    <a:pt x="6344" y="1395"/>
                    <a:pt x="6344" y="1341"/>
                  </a:cubicBezTo>
                  <a:cubicBezTo>
                    <a:pt x="6341" y="1152"/>
                    <a:pt x="6267" y="970"/>
                    <a:pt x="6138" y="841"/>
                  </a:cubicBezTo>
                  <a:cubicBezTo>
                    <a:pt x="6006" y="709"/>
                    <a:pt x="5856" y="638"/>
                    <a:pt x="5601" y="638"/>
                  </a:cubicBezTo>
                  <a:lnTo>
                    <a:pt x="5168" y="205"/>
                  </a:lnTo>
                  <a:cubicBezTo>
                    <a:pt x="5038" y="74"/>
                    <a:pt x="4863" y="1"/>
                    <a:pt x="46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9"/>
            <p:cNvSpPr/>
            <p:nvPr/>
          </p:nvSpPr>
          <p:spPr>
            <a:xfrm>
              <a:off x="4970286" y="3820041"/>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79"/>
          <p:cNvGrpSpPr/>
          <p:nvPr/>
        </p:nvGrpSpPr>
        <p:grpSpPr>
          <a:xfrm>
            <a:off x="4849127" y="2876697"/>
            <a:ext cx="258088" cy="249919"/>
            <a:chOff x="4750696" y="2876697"/>
            <a:chExt cx="258088" cy="249919"/>
          </a:xfrm>
        </p:grpSpPr>
        <p:sp>
          <p:nvSpPr>
            <p:cNvPr id="7874" name="Google Shape;7874;p79"/>
            <p:cNvSpPr/>
            <p:nvPr/>
          </p:nvSpPr>
          <p:spPr>
            <a:xfrm>
              <a:off x="4755812" y="2883989"/>
              <a:ext cx="110940" cy="168092"/>
            </a:xfrm>
            <a:custGeom>
              <a:avLst/>
              <a:gdLst/>
              <a:ahLst/>
              <a:cxnLst/>
              <a:rect l="l" t="t" r="r" b="b"/>
              <a:pathLst>
                <a:path w="3925" h="5947" extrusionOk="0">
                  <a:moveTo>
                    <a:pt x="533" y="1"/>
                  </a:moveTo>
                  <a:cubicBezTo>
                    <a:pt x="237" y="1"/>
                    <a:pt x="0" y="239"/>
                    <a:pt x="0" y="533"/>
                  </a:cubicBezTo>
                  <a:lnTo>
                    <a:pt x="0" y="5414"/>
                  </a:lnTo>
                  <a:cubicBezTo>
                    <a:pt x="0" y="5708"/>
                    <a:pt x="237" y="5947"/>
                    <a:pt x="533" y="5947"/>
                  </a:cubicBezTo>
                  <a:lnTo>
                    <a:pt x="3392" y="5947"/>
                  </a:lnTo>
                  <a:cubicBezTo>
                    <a:pt x="3686" y="5947"/>
                    <a:pt x="3924" y="5708"/>
                    <a:pt x="3924" y="5414"/>
                  </a:cubicBezTo>
                  <a:lnTo>
                    <a:pt x="3924" y="533"/>
                  </a:lnTo>
                  <a:cubicBezTo>
                    <a:pt x="3924" y="239"/>
                    <a:pt x="3686" y="1"/>
                    <a:pt x="33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9"/>
            <p:cNvSpPr/>
            <p:nvPr/>
          </p:nvSpPr>
          <p:spPr>
            <a:xfrm>
              <a:off x="4783907" y="2938823"/>
              <a:ext cx="53958" cy="53958"/>
            </a:xfrm>
            <a:custGeom>
              <a:avLst/>
              <a:gdLst/>
              <a:ahLst/>
              <a:cxnLst/>
              <a:rect l="l" t="t" r="r" b="b"/>
              <a:pathLst>
                <a:path w="1909" h="1909" extrusionOk="0">
                  <a:moveTo>
                    <a:pt x="574" y="0"/>
                  </a:moveTo>
                  <a:lnTo>
                    <a:pt x="574" y="574"/>
                  </a:lnTo>
                  <a:lnTo>
                    <a:pt x="0" y="574"/>
                  </a:lnTo>
                  <a:lnTo>
                    <a:pt x="0" y="1335"/>
                  </a:lnTo>
                  <a:lnTo>
                    <a:pt x="574" y="1335"/>
                  </a:lnTo>
                  <a:lnTo>
                    <a:pt x="574" y="1908"/>
                  </a:lnTo>
                  <a:lnTo>
                    <a:pt x="1335" y="1908"/>
                  </a:lnTo>
                  <a:lnTo>
                    <a:pt x="1335" y="1335"/>
                  </a:lnTo>
                  <a:lnTo>
                    <a:pt x="1908" y="1335"/>
                  </a:lnTo>
                  <a:lnTo>
                    <a:pt x="1908" y="574"/>
                  </a:lnTo>
                  <a:lnTo>
                    <a:pt x="1335" y="574"/>
                  </a:lnTo>
                  <a:lnTo>
                    <a:pt x="133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9"/>
            <p:cNvSpPr/>
            <p:nvPr/>
          </p:nvSpPr>
          <p:spPr>
            <a:xfrm>
              <a:off x="4904486" y="2880145"/>
              <a:ext cx="100963" cy="209415"/>
            </a:xfrm>
            <a:custGeom>
              <a:avLst/>
              <a:gdLst/>
              <a:ahLst/>
              <a:cxnLst/>
              <a:rect l="l" t="t" r="r" b="b"/>
              <a:pathLst>
                <a:path w="3572" h="7409" extrusionOk="0">
                  <a:moveTo>
                    <a:pt x="1778" y="0"/>
                  </a:moveTo>
                  <a:cubicBezTo>
                    <a:pt x="1773" y="0"/>
                    <a:pt x="1768" y="0"/>
                    <a:pt x="1762" y="1"/>
                  </a:cubicBezTo>
                  <a:cubicBezTo>
                    <a:pt x="1349" y="19"/>
                    <a:pt x="1395" y="580"/>
                    <a:pt x="1395" y="580"/>
                  </a:cubicBezTo>
                  <a:cubicBezTo>
                    <a:pt x="1395" y="580"/>
                    <a:pt x="1207" y="426"/>
                    <a:pt x="1024" y="426"/>
                  </a:cubicBezTo>
                  <a:cubicBezTo>
                    <a:pt x="881" y="426"/>
                    <a:pt x="742" y="520"/>
                    <a:pt x="698" y="854"/>
                  </a:cubicBezTo>
                  <a:cubicBezTo>
                    <a:pt x="698" y="854"/>
                    <a:pt x="523" y="769"/>
                    <a:pt x="350" y="769"/>
                  </a:cubicBezTo>
                  <a:cubicBezTo>
                    <a:pt x="188" y="769"/>
                    <a:pt x="28" y="844"/>
                    <a:pt x="19" y="1138"/>
                  </a:cubicBezTo>
                  <a:cubicBezTo>
                    <a:pt x="0" y="1744"/>
                    <a:pt x="19" y="3615"/>
                    <a:pt x="19" y="3615"/>
                  </a:cubicBezTo>
                  <a:cubicBezTo>
                    <a:pt x="19" y="3615"/>
                    <a:pt x="47" y="4919"/>
                    <a:pt x="661" y="5130"/>
                  </a:cubicBezTo>
                  <a:lnTo>
                    <a:pt x="661" y="7405"/>
                  </a:lnTo>
                  <a:lnTo>
                    <a:pt x="2690" y="7409"/>
                  </a:lnTo>
                  <a:lnTo>
                    <a:pt x="2690" y="5224"/>
                  </a:lnTo>
                  <a:cubicBezTo>
                    <a:pt x="2690" y="5224"/>
                    <a:pt x="3409" y="4665"/>
                    <a:pt x="3424" y="3471"/>
                  </a:cubicBezTo>
                  <a:cubicBezTo>
                    <a:pt x="3437" y="2336"/>
                    <a:pt x="3571" y="1986"/>
                    <a:pt x="2922" y="1986"/>
                  </a:cubicBezTo>
                  <a:cubicBezTo>
                    <a:pt x="2892" y="1986"/>
                    <a:pt x="2861" y="1987"/>
                    <a:pt x="2827" y="1988"/>
                  </a:cubicBezTo>
                  <a:cubicBezTo>
                    <a:pt x="2827" y="1988"/>
                    <a:pt x="2905" y="639"/>
                    <a:pt x="2523" y="561"/>
                  </a:cubicBezTo>
                  <a:cubicBezTo>
                    <a:pt x="2475" y="552"/>
                    <a:pt x="2431" y="547"/>
                    <a:pt x="2391" y="547"/>
                  </a:cubicBezTo>
                  <a:cubicBezTo>
                    <a:pt x="2204" y="547"/>
                    <a:pt x="2102" y="634"/>
                    <a:pt x="2102" y="634"/>
                  </a:cubicBezTo>
                  <a:cubicBezTo>
                    <a:pt x="2102" y="634"/>
                    <a:pt x="2172" y="0"/>
                    <a:pt x="1778"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9"/>
            <p:cNvSpPr/>
            <p:nvPr/>
          </p:nvSpPr>
          <p:spPr>
            <a:xfrm>
              <a:off x="4841200" y="3025823"/>
              <a:ext cx="10062" cy="10062"/>
            </a:xfrm>
            <a:custGeom>
              <a:avLst/>
              <a:gdLst/>
              <a:ahLst/>
              <a:cxnLst/>
              <a:rect l="l" t="t" r="r" b="b"/>
              <a:pathLst>
                <a:path w="356" h="356" extrusionOk="0">
                  <a:moveTo>
                    <a:pt x="178" y="0"/>
                  </a:moveTo>
                  <a:cubicBezTo>
                    <a:pt x="79" y="0"/>
                    <a:pt x="1" y="80"/>
                    <a:pt x="1" y="178"/>
                  </a:cubicBezTo>
                  <a:cubicBezTo>
                    <a:pt x="1" y="276"/>
                    <a:pt x="79"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9"/>
            <p:cNvSpPr/>
            <p:nvPr/>
          </p:nvSpPr>
          <p:spPr>
            <a:xfrm>
              <a:off x="4793772" y="2900044"/>
              <a:ext cx="57095" cy="10204"/>
            </a:xfrm>
            <a:custGeom>
              <a:avLst/>
              <a:gdLst/>
              <a:ahLst/>
              <a:cxnLst/>
              <a:rect l="l" t="t" r="r" b="b"/>
              <a:pathLst>
                <a:path w="2020" h="361" extrusionOk="0">
                  <a:moveTo>
                    <a:pt x="181" y="1"/>
                  </a:moveTo>
                  <a:cubicBezTo>
                    <a:pt x="81" y="1"/>
                    <a:pt x="0" y="80"/>
                    <a:pt x="0" y="180"/>
                  </a:cubicBezTo>
                  <a:cubicBezTo>
                    <a:pt x="0" y="281"/>
                    <a:pt x="81" y="360"/>
                    <a:pt x="181" y="360"/>
                  </a:cubicBezTo>
                  <a:lnTo>
                    <a:pt x="1839" y="360"/>
                  </a:lnTo>
                  <a:cubicBezTo>
                    <a:pt x="1938" y="360"/>
                    <a:pt x="2019" y="281"/>
                    <a:pt x="2019" y="180"/>
                  </a:cubicBezTo>
                  <a:cubicBezTo>
                    <a:pt x="2019" y="80"/>
                    <a:pt x="1938" y="1"/>
                    <a:pt x="18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9"/>
            <p:cNvSpPr/>
            <p:nvPr/>
          </p:nvSpPr>
          <p:spPr>
            <a:xfrm>
              <a:off x="4771046" y="2899931"/>
              <a:ext cx="10062" cy="10062"/>
            </a:xfrm>
            <a:custGeom>
              <a:avLst/>
              <a:gdLst/>
              <a:ahLst/>
              <a:cxnLst/>
              <a:rect l="l" t="t" r="r" b="b"/>
              <a:pathLst>
                <a:path w="356" h="356" extrusionOk="0">
                  <a:moveTo>
                    <a:pt x="178" y="1"/>
                  </a:moveTo>
                  <a:cubicBezTo>
                    <a:pt x="80" y="1"/>
                    <a:pt x="1" y="79"/>
                    <a:pt x="1" y="178"/>
                  </a:cubicBezTo>
                  <a:cubicBezTo>
                    <a:pt x="1" y="276"/>
                    <a:pt x="80" y="355"/>
                    <a:pt x="178" y="355"/>
                  </a:cubicBezTo>
                  <a:cubicBezTo>
                    <a:pt x="276" y="355"/>
                    <a:pt x="356" y="276"/>
                    <a:pt x="356" y="178"/>
                  </a:cubicBezTo>
                  <a:cubicBezTo>
                    <a:pt x="356"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9"/>
            <p:cNvSpPr/>
            <p:nvPr/>
          </p:nvSpPr>
          <p:spPr>
            <a:xfrm>
              <a:off x="4899257" y="2876697"/>
              <a:ext cx="109527" cy="218206"/>
            </a:xfrm>
            <a:custGeom>
              <a:avLst/>
              <a:gdLst/>
              <a:ahLst/>
              <a:cxnLst/>
              <a:rect l="l" t="t" r="r" b="b"/>
              <a:pathLst>
                <a:path w="3875" h="7720" extrusionOk="0">
                  <a:moveTo>
                    <a:pt x="1889" y="0"/>
                  </a:moveTo>
                  <a:cubicBezTo>
                    <a:pt x="1656" y="0"/>
                    <a:pt x="1380" y="219"/>
                    <a:pt x="1380" y="463"/>
                  </a:cubicBezTo>
                  <a:cubicBezTo>
                    <a:pt x="1324" y="443"/>
                    <a:pt x="1266" y="434"/>
                    <a:pt x="1203" y="434"/>
                  </a:cubicBezTo>
                  <a:cubicBezTo>
                    <a:pt x="1066" y="434"/>
                    <a:pt x="937" y="486"/>
                    <a:pt x="840" y="581"/>
                  </a:cubicBezTo>
                  <a:cubicBezTo>
                    <a:pt x="778" y="641"/>
                    <a:pt x="732" y="716"/>
                    <a:pt x="709" y="797"/>
                  </a:cubicBezTo>
                  <a:cubicBezTo>
                    <a:pt x="650" y="774"/>
                    <a:pt x="586" y="761"/>
                    <a:pt x="519" y="761"/>
                  </a:cubicBezTo>
                  <a:cubicBezTo>
                    <a:pt x="383" y="761"/>
                    <a:pt x="252" y="813"/>
                    <a:pt x="156" y="908"/>
                  </a:cubicBezTo>
                  <a:cubicBezTo>
                    <a:pt x="56" y="1003"/>
                    <a:pt x="1" y="1131"/>
                    <a:pt x="1" y="1267"/>
                  </a:cubicBezTo>
                  <a:lnTo>
                    <a:pt x="1" y="4027"/>
                  </a:lnTo>
                  <a:cubicBezTo>
                    <a:pt x="1" y="4571"/>
                    <a:pt x="241" y="5075"/>
                    <a:pt x="661" y="5424"/>
                  </a:cubicBezTo>
                  <a:lnTo>
                    <a:pt x="661" y="7541"/>
                  </a:lnTo>
                  <a:cubicBezTo>
                    <a:pt x="661" y="7640"/>
                    <a:pt x="741" y="7720"/>
                    <a:pt x="840" y="7720"/>
                  </a:cubicBezTo>
                  <a:cubicBezTo>
                    <a:pt x="939" y="7720"/>
                    <a:pt x="1019" y="7640"/>
                    <a:pt x="1019" y="7541"/>
                  </a:cubicBezTo>
                  <a:lnTo>
                    <a:pt x="1019" y="5337"/>
                  </a:lnTo>
                  <a:cubicBezTo>
                    <a:pt x="1019" y="5281"/>
                    <a:pt x="993" y="5227"/>
                    <a:pt x="948" y="5193"/>
                  </a:cubicBezTo>
                  <a:cubicBezTo>
                    <a:pt x="575" y="4909"/>
                    <a:pt x="359" y="4486"/>
                    <a:pt x="359" y="4026"/>
                  </a:cubicBezTo>
                  <a:lnTo>
                    <a:pt x="359" y="1266"/>
                  </a:lnTo>
                  <a:cubicBezTo>
                    <a:pt x="359" y="1227"/>
                    <a:pt x="376" y="1192"/>
                    <a:pt x="404" y="1163"/>
                  </a:cubicBezTo>
                  <a:cubicBezTo>
                    <a:pt x="434" y="1132"/>
                    <a:pt x="475" y="1116"/>
                    <a:pt x="519" y="1116"/>
                  </a:cubicBezTo>
                  <a:cubicBezTo>
                    <a:pt x="606" y="1116"/>
                    <a:pt x="678" y="1182"/>
                    <a:pt x="678" y="1264"/>
                  </a:cubicBezTo>
                  <a:lnTo>
                    <a:pt x="678" y="2868"/>
                  </a:lnTo>
                  <a:cubicBezTo>
                    <a:pt x="678" y="2905"/>
                    <a:pt x="690" y="3062"/>
                    <a:pt x="867" y="3062"/>
                  </a:cubicBezTo>
                  <a:cubicBezTo>
                    <a:pt x="966" y="3062"/>
                    <a:pt x="1046" y="2982"/>
                    <a:pt x="1046" y="2883"/>
                  </a:cubicBezTo>
                  <a:lnTo>
                    <a:pt x="1046" y="938"/>
                  </a:lnTo>
                  <a:cubicBezTo>
                    <a:pt x="1046" y="898"/>
                    <a:pt x="1062" y="861"/>
                    <a:pt x="1090" y="832"/>
                  </a:cubicBezTo>
                  <a:cubicBezTo>
                    <a:pt x="1121" y="803"/>
                    <a:pt x="1161" y="786"/>
                    <a:pt x="1203" y="786"/>
                  </a:cubicBezTo>
                  <a:cubicBezTo>
                    <a:pt x="1292" y="786"/>
                    <a:pt x="1364" y="854"/>
                    <a:pt x="1364" y="938"/>
                  </a:cubicBezTo>
                  <a:lnTo>
                    <a:pt x="1364" y="2883"/>
                  </a:lnTo>
                  <a:cubicBezTo>
                    <a:pt x="1364" y="2982"/>
                    <a:pt x="1438" y="3062"/>
                    <a:pt x="1551" y="3062"/>
                  </a:cubicBezTo>
                  <a:cubicBezTo>
                    <a:pt x="1651" y="3062"/>
                    <a:pt x="1732" y="2982"/>
                    <a:pt x="1732" y="2883"/>
                  </a:cubicBezTo>
                  <a:lnTo>
                    <a:pt x="1732" y="557"/>
                  </a:lnTo>
                  <a:cubicBezTo>
                    <a:pt x="1732" y="536"/>
                    <a:pt x="1733" y="516"/>
                    <a:pt x="1739" y="495"/>
                  </a:cubicBezTo>
                  <a:cubicBezTo>
                    <a:pt x="1760" y="412"/>
                    <a:pt x="1821" y="353"/>
                    <a:pt x="1889" y="353"/>
                  </a:cubicBezTo>
                  <a:cubicBezTo>
                    <a:pt x="1940" y="353"/>
                    <a:pt x="1977" y="385"/>
                    <a:pt x="1994" y="405"/>
                  </a:cubicBezTo>
                  <a:cubicBezTo>
                    <a:pt x="2020" y="435"/>
                    <a:pt x="2047" y="513"/>
                    <a:pt x="2047" y="556"/>
                  </a:cubicBezTo>
                  <a:lnTo>
                    <a:pt x="2047" y="2880"/>
                  </a:lnTo>
                  <a:cubicBezTo>
                    <a:pt x="2047" y="2979"/>
                    <a:pt x="2115" y="3060"/>
                    <a:pt x="2236" y="3060"/>
                  </a:cubicBezTo>
                  <a:cubicBezTo>
                    <a:pt x="2335" y="3060"/>
                    <a:pt x="2415" y="2979"/>
                    <a:pt x="2415" y="2880"/>
                  </a:cubicBezTo>
                  <a:lnTo>
                    <a:pt x="2415" y="935"/>
                  </a:lnTo>
                  <a:cubicBezTo>
                    <a:pt x="2415" y="896"/>
                    <a:pt x="2430" y="859"/>
                    <a:pt x="2459" y="831"/>
                  </a:cubicBezTo>
                  <a:cubicBezTo>
                    <a:pt x="2490" y="800"/>
                    <a:pt x="2530" y="784"/>
                    <a:pt x="2572" y="784"/>
                  </a:cubicBezTo>
                  <a:cubicBezTo>
                    <a:pt x="2659" y="784"/>
                    <a:pt x="2733" y="852"/>
                    <a:pt x="2733" y="935"/>
                  </a:cubicBezTo>
                  <a:lnTo>
                    <a:pt x="2733" y="3622"/>
                  </a:lnTo>
                  <a:cubicBezTo>
                    <a:pt x="2733" y="3722"/>
                    <a:pt x="2812" y="3801"/>
                    <a:pt x="2911" y="3801"/>
                  </a:cubicBezTo>
                  <a:cubicBezTo>
                    <a:pt x="3011" y="3801"/>
                    <a:pt x="3090" y="3722"/>
                    <a:pt x="3090" y="3622"/>
                  </a:cubicBezTo>
                  <a:lnTo>
                    <a:pt x="3090" y="2303"/>
                  </a:lnTo>
                  <a:cubicBezTo>
                    <a:pt x="3113" y="2297"/>
                    <a:pt x="3142" y="2293"/>
                    <a:pt x="3175" y="2293"/>
                  </a:cubicBezTo>
                  <a:cubicBezTo>
                    <a:pt x="3197" y="2293"/>
                    <a:pt x="3221" y="2295"/>
                    <a:pt x="3247" y="2301"/>
                  </a:cubicBezTo>
                  <a:cubicBezTo>
                    <a:pt x="3496" y="2401"/>
                    <a:pt x="3468" y="2603"/>
                    <a:pt x="3468" y="2606"/>
                  </a:cubicBezTo>
                  <a:lnTo>
                    <a:pt x="3325" y="4203"/>
                  </a:lnTo>
                  <a:cubicBezTo>
                    <a:pt x="3232" y="4831"/>
                    <a:pt x="2829" y="5190"/>
                    <a:pt x="2708" y="5285"/>
                  </a:cubicBezTo>
                  <a:cubicBezTo>
                    <a:pt x="2666" y="5319"/>
                    <a:pt x="2640" y="5370"/>
                    <a:pt x="2640" y="5427"/>
                  </a:cubicBezTo>
                  <a:lnTo>
                    <a:pt x="2640" y="7537"/>
                  </a:lnTo>
                  <a:cubicBezTo>
                    <a:pt x="2640" y="7636"/>
                    <a:pt x="2720" y="7717"/>
                    <a:pt x="2819" y="7717"/>
                  </a:cubicBezTo>
                  <a:cubicBezTo>
                    <a:pt x="2919" y="7717"/>
                    <a:pt x="2998" y="7636"/>
                    <a:pt x="2998" y="7537"/>
                  </a:cubicBezTo>
                  <a:lnTo>
                    <a:pt x="2998" y="5511"/>
                  </a:lnTo>
                  <a:cubicBezTo>
                    <a:pt x="3191" y="5340"/>
                    <a:pt x="3582" y="4920"/>
                    <a:pt x="3680" y="4250"/>
                  </a:cubicBezTo>
                  <a:cubicBezTo>
                    <a:pt x="3680" y="4247"/>
                    <a:pt x="3680" y="4243"/>
                    <a:pt x="3681" y="4241"/>
                  </a:cubicBezTo>
                  <a:lnTo>
                    <a:pt x="3826" y="2643"/>
                  </a:lnTo>
                  <a:cubicBezTo>
                    <a:pt x="3874" y="2266"/>
                    <a:pt x="3611" y="2048"/>
                    <a:pt x="3352" y="1963"/>
                  </a:cubicBezTo>
                  <a:cubicBezTo>
                    <a:pt x="3316" y="1951"/>
                    <a:pt x="3237" y="1941"/>
                    <a:pt x="3166" y="1941"/>
                  </a:cubicBezTo>
                  <a:cubicBezTo>
                    <a:pt x="3140" y="1941"/>
                    <a:pt x="3115" y="1943"/>
                    <a:pt x="3093" y="1946"/>
                  </a:cubicBezTo>
                  <a:lnTo>
                    <a:pt x="3093" y="943"/>
                  </a:lnTo>
                  <a:cubicBezTo>
                    <a:pt x="3093" y="662"/>
                    <a:pt x="2860" y="434"/>
                    <a:pt x="2574" y="434"/>
                  </a:cubicBezTo>
                  <a:cubicBezTo>
                    <a:pt x="2514" y="434"/>
                    <a:pt x="2454" y="443"/>
                    <a:pt x="2399" y="463"/>
                  </a:cubicBezTo>
                  <a:cubicBezTo>
                    <a:pt x="2386" y="392"/>
                    <a:pt x="2363" y="323"/>
                    <a:pt x="2328" y="263"/>
                  </a:cubicBezTo>
                  <a:cubicBezTo>
                    <a:pt x="2308" y="231"/>
                    <a:pt x="2168" y="0"/>
                    <a:pt x="18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9"/>
            <p:cNvSpPr/>
            <p:nvPr/>
          </p:nvSpPr>
          <p:spPr>
            <a:xfrm>
              <a:off x="4750696" y="2878986"/>
              <a:ext cx="212835" cy="247630"/>
            </a:xfrm>
            <a:custGeom>
              <a:avLst/>
              <a:gdLst/>
              <a:ahLst/>
              <a:cxnLst/>
              <a:rect l="l" t="t" r="r" b="b"/>
              <a:pathLst>
                <a:path w="7530" h="8761" extrusionOk="0">
                  <a:moveTo>
                    <a:pt x="3567" y="360"/>
                  </a:moveTo>
                  <a:cubicBezTo>
                    <a:pt x="3765" y="360"/>
                    <a:pt x="3927" y="521"/>
                    <a:pt x="3927" y="717"/>
                  </a:cubicBezTo>
                  <a:lnTo>
                    <a:pt x="3927" y="5586"/>
                  </a:lnTo>
                  <a:cubicBezTo>
                    <a:pt x="3927" y="5783"/>
                    <a:pt x="3765" y="5945"/>
                    <a:pt x="3567" y="5945"/>
                  </a:cubicBezTo>
                  <a:lnTo>
                    <a:pt x="719" y="5945"/>
                  </a:lnTo>
                  <a:cubicBezTo>
                    <a:pt x="522" y="5945"/>
                    <a:pt x="360" y="5783"/>
                    <a:pt x="360" y="5586"/>
                  </a:cubicBezTo>
                  <a:lnTo>
                    <a:pt x="360" y="717"/>
                  </a:lnTo>
                  <a:cubicBezTo>
                    <a:pt x="360" y="520"/>
                    <a:pt x="522" y="360"/>
                    <a:pt x="719" y="360"/>
                  </a:cubicBezTo>
                  <a:close/>
                  <a:moveTo>
                    <a:pt x="718" y="0"/>
                  </a:moveTo>
                  <a:cubicBezTo>
                    <a:pt x="322" y="0"/>
                    <a:pt x="1" y="323"/>
                    <a:pt x="1" y="717"/>
                  </a:cubicBezTo>
                  <a:lnTo>
                    <a:pt x="1" y="5586"/>
                  </a:lnTo>
                  <a:cubicBezTo>
                    <a:pt x="1" y="5982"/>
                    <a:pt x="322" y="6303"/>
                    <a:pt x="718" y="6303"/>
                  </a:cubicBezTo>
                  <a:lnTo>
                    <a:pt x="1976" y="6303"/>
                  </a:lnTo>
                  <a:lnTo>
                    <a:pt x="1976" y="8031"/>
                  </a:lnTo>
                  <a:cubicBezTo>
                    <a:pt x="1976" y="8434"/>
                    <a:pt x="2302" y="8760"/>
                    <a:pt x="2706" y="8760"/>
                  </a:cubicBezTo>
                  <a:lnTo>
                    <a:pt x="6535" y="8760"/>
                  </a:lnTo>
                  <a:cubicBezTo>
                    <a:pt x="6938" y="8760"/>
                    <a:pt x="7264" y="8434"/>
                    <a:pt x="7264" y="8031"/>
                  </a:cubicBezTo>
                  <a:lnTo>
                    <a:pt x="7264" y="6645"/>
                  </a:lnTo>
                  <a:lnTo>
                    <a:pt x="7348" y="6645"/>
                  </a:lnTo>
                  <a:cubicBezTo>
                    <a:pt x="7448" y="6645"/>
                    <a:pt x="7527" y="6565"/>
                    <a:pt x="7527" y="6466"/>
                  </a:cubicBezTo>
                  <a:cubicBezTo>
                    <a:pt x="7530" y="6367"/>
                    <a:pt x="7449" y="6287"/>
                    <a:pt x="7350" y="6287"/>
                  </a:cubicBezTo>
                  <a:lnTo>
                    <a:pt x="7266" y="6287"/>
                  </a:lnTo>
                  <a:lnTo>
                    <a:pt x="7266" y="5971"/>
                  </a:lnTo>
                  <a:cubicBezTo>
                    <a:pt x="7266" y="5871"/>
                    <a:pt x="7186" y="5792"/>
                    <a:pt x="7087" y="5792"/>
                  </a:cubicBezTo>
                  <a:cubicBezTo>
                    <a:pt x="6988" y="5792"/>
                    <a:pt x="6907" y="5871"/>
                    <a:pt x="6907" y="5971"/>
                  </a:cubicBezTo>
                  <a:lnTo>
                    <a:pt x="6907" y="6287"/>
                  </a:lnTo>
                  <a:lnTo>
                    <a:pt x="6829" y="6287"/>
                  </a:lnTo>
                  <a:cubicBezTo>
                    <a:pt x="6729" y="6287"/>
                    <a:pt x="6650" y="6367"/>
                    <a:pt x="6650" y="6466"/>
                  </a:cubicBezTo>
                  <a:cubicBezTo>
                    <a:pt x="6650" y="6565"/>
                    <a:pt x="6729" y="6645"/>
                    <a:pt x="6829" y="6645"/>
                  </a:cubicBezTo>
                  <a:lnTo>
                    <a:pt x="6907" y="6645"/>
                  </a:lnTo>
                  <a:lnTo>
                    <a:pt x="6907" y="8032"/>
                  </a:lnTo>
                  <a:cubicBezTo>
                    <a:pt x="6907" y="8235"/>
                    <a:pt x="6741" y="8403"/>
                    <a:pt x="6536" y="8403"/>
                  </a:cubicBezTo>
                  <a:lnTo>
                    <a:pt x="2707" y="8403"/>
                  </a:lnTo>
                  <a:cubicBezTo>
                    <a:pt x="2503" y="8403"/>
                    <a:pt x="2336" y="8235"/>
                    <a:pt x="2336" y="8032"/>
                  </a:cubicBezTo>
                  <a:lnTo>
                    <a:pt x="2336" y="6303"/>
                  </a:lnTo>
                  <a:lnTo>
                    <a:pt x="3566" y="6303"/>
                  </a:lnTo>
                  <a:cubicBezTo>
                    <a:pt x="3961" y="6303"/>
                    <a:pt x="4283" y="5982"/>
                    <a:pt x="4283" y="5586"/>
                  </a:cubicBezTo>
                  <a:lnTo>
                    <a:pt x="4283" y="717"/>
                  </a:lnTo>
                  <a:cubicBezTo>
                    <a:pt x="4283" y="323"/>
                    <a:pt x="3961" y="0"/>
                    <a:pt x="3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9"/>
            <p:cNvSpPr/>
            <p:nvPr/>
          </p:nvSpPr>
          <p:spPr>
            <a:xfrm>
              <a:off x="4778848" y="2933764"/>
              <a:ext cx="64077" cy="64105"/>
            </a:xfrm>
            <a:custGeom>
              <a:avLst/>
              <a:gdLst/>
              <a:ahLst/>
              <a:cxnLst/>
              <a:rect l="l" t="t" r="r" b="b"/>
              <a:pathLst>
                <a:path w="2267" h="2268" extrusionOk="0">
                  <a:moveTo>
                    <a:pt x="1335" y="360"/>
                  </a:moveTo>
                  <a:lnTo>
                    <a:pt x="1335" y="753"/>
                  </a:lnTo>
                  <a:cubicBezTo>
                    <a:pt x="1335" y="852"/>
                    <a:pt x="1414" y="933"/>
                    <a:pt x="1514" y="933"/>
                  </a:cubicBezTo>
                  <a:lnTo>
                    <a:pt x="1908" y="933"/>
                  </a:lnTo>
                  <a:lnTo>
                    <a:pt x="1908" y="1335"/>
                  </a:lnTo>
                  <a:lnTo>
                    <a:pt x="1514" y="1335"/>
                  </a:lnTo>
                  <a:cubicBezTo>
                    <a:pt x="1414" y="1335"/>
                    <a:pt x="1335" y="1416"/>
                    <a:pt x="1335" y="1515"/>
                  </a:cubicBezTo>
                  <a:lnTo>
                    <a:pt x="1335" y="1909"/>
                  </a:lnTo>
                  <a:lnTo>
                    <a:pt x="932" y="1909"/>
                  </a:lnTo>
                  <a:lnTo>
                    <a:pt x="932" y="1515"/>
                  </a:lnTo>
                  <a:cubicBezTo>
                    <a:pt x="932" y="1416"/>
                    <a:pt x="852" y="1335"/>
                    <a:pt x="753" y="1335"/>
                  </a:cubicBezTo>
                  <a:lnTo>
                    <a:pt x="358" y="1335"/>
                  </a:lnTo>
                  <a:lnTo>
                    <a:pt x="358" y="933"/>
                  </a:lnTo>
                  <a:lnTo>
                    <a:pt x="753" y="933"/>
                  </a:lnTo>
                  <a:cubicBezTo>
                    <a:pt x="852" y="933"/>
                    <a:pt x="932" y="852"/>
                    <a:pt x="932" y="753"/>
                  </a:cubicBezTo>
                  <a:lnTo>
                    <a:pt x="932" y="360"/>
                  </a:lnTo>
                  <a:close/>
                  <a:moveTo>
                    <a:pt x="753" y="0"/>
                  </a:moveTo>
                  <a:cubicBezTo>
                    <a:pt x="653" y="0"/>
                    <a:pt x="572" y="81"/>
                    <a:pt x="572" y="181"/>
                  </a:cubicBezTo>
                  <a:lnTo>
                    <a:pt x="572" y="574"/>
                  </a:lnTo>
                  <a:lnTo>
                    <a:pt x="179" y="574"/>
                  </a:lnTo>
                  <a:cubicBezTo>
                    <a:pt x="80" y="574"/>
                    <a:pt x="0" y="654"/>
                    <a:pt x="0" y="753"/>
                  </a:cubicBezTo>
                  <a:lnTo>
                    <a:pt x="0" y="1515"/>
                  </a:lnTo>
                  <a:cubicBezTo>
                    <a:pt x="0" y="1615"/>
                    <a:pt x="80" y="1694"/>
                    <a:pt x="179" y="1694"/>
                  </a:cubicBezTo>
                  <a:lnTo>
                    <a:pt x="572" y="1694"/>
                  </a:lnTo>
                  <a:lnTo>
                    <a:pt x="572" y="2087"/>
                  </a:lnTo>
                  <a:cubicBezTo>
                    <a:pt x="572" y="2187"/>
                    <a:pt x="653" y="2268"/>
                    <a:pt x="753" y="2268"/>
                  </a:cubicBezTo>
                  <a:lnTo>
                    <a:pt x="1514" y="2268"/>
                  </a:lnTo>
                  <a:cubicBezTo>
                    <a:pt x="1613" y="2268"/>
                    <a:pt x="1693" y="2187"/>
                    <a:pt x="1693" y="2087"/>
                  </a:cubicBezTo>
                  <a:lnTo>
                    <a:pt x="1693" y="1694"/>
                  </a:lnTo>
                  <a:lnTo>
                    <a:pt x="2087" y="1694"/>
                  </a:lnTo>
                  <a:cubicBezTo>
                    <a:pt x="2187" y="1694"/>
                    <a:pt x="2266" y="1613"/>
                    <a:pt x="2266" y="1515"/>
                  </a:cubicBezTo>
                  <a:lnTo>
                    <a:pt x="2266" y="753"/>
                  </a:lnTo>
                  <a:cubicBezTo>
                    <a:pt x="2266" y="654"/>
                    <a:pt x="2187" y="574"/>
                    <a:pt x="2087" y="574"/>
                  </a:cubicBezTo>
                  <a:lnTo>
                    <a:pt x="1693" y="574"/>
                  </a:lnTo>
                  <a:lnTo>
                    <a:pt x="1693" y="181"/>
                  </a:lnTo>
                  <a:cubicBezTo>
                    <a:pt x="1693" y="81"/>
                    <a:pt x="161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9"/>
            <p:cNvSpPr/>
            <p:nvPr/>
          </p:nvSpPr>
          <p:spPr>
            <a:xfrm>
              <a:off x="4771414" y="3025569"/>
              <a:ext cx="57067" cy="10147"/>
            </a:xfrm>
            <a:custGeom>
              <a:avLst/>
              <a:gdLst/>
              <a:ahLst/>
              <a:cxnLst/>
              <a:rect l="l" t="t" r="r" b="b"/>
              <a:pathLst>
                <a:path w="2019" h="359" extrusionOk="0">
                  <a:moveTo>
                    <a:pt x="179" y="1"/>
                  </a:moveTo>
                  <a:cubicBezTo>
                    <a:pt x="80" y="1"/>
                    <a:pt x="1" y="80"/>
                    <a:pt x="1" y="180"/>
                  </a:cubicBezTo>
                  <a:cubicBezTo>
                    <a:pt x="1" y="279"/>
                    <a:pt x="80" y="359"/>
                    <a:pt x="179" y="359"/>
                  </a:cubicBezTo>
                  <a:lnTo>
                    <a:pt x="1839" y="359"/>
                  </a:lnTo>
                  <a:cubicBezTo>
                    <a:pt x="1939" y="359"/>
                    <a:pt x="2018" y="279"/>
                    <a:pt x="2018" y="180"/>
                  </a:cubicBezTo>
                  <a:cubicBezTo>
                    <a:pt x="2018" y="80"/>
                    <a:pt x="1939" y="1"/>
                    <a:pt x="18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4" name="Google Shape;7884;p79"/>
          <p:cNvGrpSpPr/>
          <p:nvPr/>
        </p:nvGrpSpPr>
        <p:grpSpPr>
          <a:xfrm>
            <a:off x="4847686" y="2158455"/>
            <a:ext cx="259925" cy="213118"/>
            <a:chOff x="4749254" y="2158455"/>
            <a:chExt cx="259925" cy="213118"/>
          </a:xfrm>
        </p:grpSpPr>
        <p:sp>
          <p:nvSpPr>
            <p:cNvPr id="7885" name="Google Shape;7885;p79"/>
            <p:cNvSpPr/>
            <p:nvPr/>
          </p:nvSpPr>
          <p:spPr>
            <a:xfrm>
              <a:off x="4752674" y="2207240"/>
              <a:ext cx="97034" cy="159302"/>
            </a:xfrm>
            <a:custGeom>
              <a:avLst/>
              <a:gdLst/>
              <a:ahLst/>
              <a:cxnLst/>
              <a:rect l="l" t="t" r="r" b="b"/>
              <a:pathLst>
                <a:path w="3433" h="5636" extrusionOk="0">
                  <a:moveTo>
                    <a:pt x="2881" y="0"/>
                  </a:moveTo>
                  <a:cubicBezTo>
                    <a:pt x="2728" y="0"/>
                    <a:pt x="2573" y="76"/>
                    <a:pt x="2458" y="246"/>
                  </a:cubicBezTo>
                  <a:cubicBezTo>
                    <a:pt x="1643" y="1455"/>
                    <a:pt x="583" y="3505"/>
                    <a:pt x="152" y="4736"/>
                  </a:cubicBezTo>
                  <a:cubicBezTo>
                    <a:pt x="1" y="5171"/>
                    <a:pt x="276" y="5635"/>
                    <a:pt x="654" y="5635"/>
                  </a:cubicBezTo>
                  <a:cubicBezTo>
                    <a:pt x="679" y="5635"/>
                    <a:pt x="704" y="5633"/>
                    <a:pt x="730" y="5629"/>
                  </a:cubicBezTo>
                  <a:lnTo>
                    <a:pt x="2112" y="5406"/>
                  </a:lnTo>
                  <a:cubicBezTo>
                    <a:pt x="2867" y="5284"/>
                    <a:pt x="3432" y="4517"/>
                    <a:pt x="3432" y="3610"/>
                  </a:cubicBezTo>
                  <a:lnTo>
                    <a:pt x="3432" y="651"/>
                  </a:lnTo>
                  <a:cubicBezTo>
                    <a:pt x="3432" y="255"/>
                    <a:pt x="3160" y="0"/>
                    <a:pt x="28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9"/>
            <p:cNvSpPr/>
            <p:nvPr/>
          </p:nvSpPr>
          <p:spPr>
            <a:xfrm>
              <a:off x="4849708" y="2162977"/>
              <a:ext cx="58424" cy="105344"/>
            </a:xfrm>
            <a:custGeom>
              <a:avLst/>
              <a:gdLst/>
              <a:ahLst/>
              <a:cxnLst/>
              <a:rect l="l" t="t" r="r" b="b"/>
              <a:pathLst>
                <a:path w="2067" h="3727" extrusionOk="0">
                  <a:moveTo>
                    <a:pt x="638" y="1"/>
                  </a:moveTo>
                  <a:lnTo>
                    <a:pt x="638" y="2640"/>
                  </a:lnTo>
                  <a:lnTo>
                    <a:pt x="1" y="2927"/>
                  </a:lnTo>
                  <a:lnTo>
                    <a:pt x="1" y="3726"/>
                  </a:lnTo>
                  <a:lnTo>
                    <a:pt x="1043" y="3276"/>
                  </a:lnTo>
                  <a:lnTo>
                    <a:pt x="2066" y="3691"/>
                  </a:lnTo>
                  <a:lnTo>
                    <a:pt x="2066" y="2891"/>
                  </a:lnTo>
                  <a:lnTo>
                    <a:pt x="1429" y="2613"/>
                  </a:lnTo>
                  <a:lnTo>
                    <a:pt x="14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9"/>
            <p:cNvSpPr/>
            <p:nvPr/>
          </p:nvSpPr>
          <p:spPr>
            <a:xfrm>
              <a:off x="4910308" y="2206901"/>
              <a:ext cx="95847" cy="157436"/>
            </a:xfrm>
            <a:custGeom>
              <a:avLst/>
              <a:gdLst/>
              <a:ahLst/>
              <a:cxnLst/>
              <a:rect l="l" t="t" r="r" b="b"/>
              <a:pathLst>
                <a:path w="3391" h="5570" extrusionOk="0">
                  <a:moveTo>
                    <a:pt x="546" y="0"/>
                  </a:moveTo>
                  <a:cubicBezTo>
                    <a:pt x="269" y="0"/>
                    <a:pt x="0" y="251"/>
                    <a:pt x="0" y="643"/>
                  </a:cubicBezTo>
                  <a:lnTo>
                    <a:pt x="0" y="3568"/>
                  </a:lnTo>
                  <a:cubicBezTo>
                    <a:pt x="0" y="4465"/>
                    <a:pt x="557" y="5222"/>
                    <a:pt x="1305" y="5343"/>
                  </a:cubicBezTo>
                  <a:lnTo>
                    <a:pt x="2670" y="5563"/>
                  </a:lnTo>
                  <a:cubicBezTo>
                    <a:pt x="2696" y="5567"/>
                    <a:pt x="2721" y="5569"/>
                    <a:pt x="2746" y="5569"/>
                  </a:cubicBezTo>
                  <a:cubicBezTo>
                    <a:pt x="3121" y="5569"/>
                    <a:pt x="3391" y="5111"/>
                    <a:pt x="3240" y="4681"/>
                  </a:cubicBezTo>
                  <a:cubicBezTo>
                    <a:pt x="3003" y="4001"/>
                    <a:pt x="2613" y="3149"/>
                    <a:pt x="2139" y="2252"/>
                  </a:cubicBezTo>
                  <a:cubicBezTo>
                    <a:pt x="2137" y="2252"/>
                    <a:pt x="1088" y="430"/>
                    <a:pt x="963" y="243"/>
                  </a:cubicBezTo>
                  <a:cubicBezTo>
                    <a:pt x="850" y="75"/>
                    <a:pt x="697" y="0"/>
                    <a:pt x="5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9"/>
            <p:cNvSpPr/>
            <p:nvPr/>
          </p:nvSpPr>
          <p:spPr>
            <a:xfrm>
              <a:off x="4749254" y="2158455"/>
              <a:ext cx="259925" cy="213118"/>
            </a:xfrm>
            <a:custGeom>
              <a:avLst/>
              <a:gdLst/>
              <a:ahLst/>
              <a:cxnLst/>
              <a:rect l="l" t="t" r="r" b="b"/>
              <a:pathLst>
                <a:path w="9196" h="7540" extrusionOk="0">
                  <a:moveTo>
                    <a:pt x="3001" y="1907"/>
                  </a:moveTo>
                  <a:cubicBezTo>
                    <a:pt x="3326" y="1907"/>
                    <a:pt x="3371" y="2193"/>
                    <a:pt x="3371" y="2377"/>
                  </a:cubicBezTo>
                  <a:lnTo>
                    <a:pt x="3371" y="4358"/>
                  </a:lnTo>
                  <a:cubicBezTo>
                    <a:pt x="3371" y="4359"/>
                    <a:pt x="3370" y="4359"/>
                    <a:pt x="3370" y="4361"/>
                  </a:cubicBezTo>
                  <a:cubicBezTo>
                    <a:pt x="3020" y="4942"/>
                    <a:pt x="2263" y="5067"/>
                    <a:pt x="1677" y="5067"/>
                  </a:cubicBezTo>
                  <a:cubicBezTo>
                    <a:pt x="1435" y="5067"/>
                    <a:pt x="1222" y="5045"/>
                    <a:pt x="1078" y="5026"/>
                  </a:cubicBezTo>
                  <a:cubicBezTo>
                    <a:pt x="1568" y="4001"/>
                    <a:pt x="2197" y="2864"/>
                    <a:pt x="2730" y="2072"/>
                  </a:cubicBezTo>
                  <a:cubicBezTo>
                    <a:pt x="2802" y="1964"/>
                    <a:pt x="2899" y="1907"/>
                    <a:pt x="3001" y="1907"/>
                  </a:cubicBezTo>
                  <a:close/>
                  <a:moveTo>
                    <a:pt x="3371" y="4910"/>
                  </a:moveTo>
                  <a:lnTo>
                    <a:pt x="3371" y="5334"/>
                  </a:lnTo>
                  <a:cubicBezTo>
                    <a:pt x="3374" y="5952"/>
                    <a:pt x="3086" y="6500"/>
                    <a:pt x="2656" y="6777"/>
                  </a:cubicBezTo>
                  <a:cubicBezTo>
                    <a:pt x="2590" y="6786"/>
                    <a:pt x="2526" y="6790"/>
                    <a:pt x="2462" y="6790"/>
                  </a:cubicBezTo>
                  <a:cubicBezTo>
                    <a:pt x="1599" y="6790"/>
                    <a:pt x="925" y="6028"/>
                    <a:pt x="735" y="5786"/>
                  </a:cubicBezTo>
                  <a:cubicBezTo>
                    <a:pt x="793" y="5650"/>
                    <a:pt x="856" y="5509"/>
                    <a:pt x="921" y="5366"/>
                  </a:cubicBezTo>
                  <a:cubicBezTo>
                    <a:pt x="1064" y="5388"/>
                    <a:pt x="1342" y="5427"/>
                    <a:pt x="1675" y="5427"/>
                  </a:cubicBezTo>
                  <a:cubicBezTo>
                    <a:pt x="1763" y="5427"/>
                    <a:pt x="1852" y="5424"/>
                    <a:pt x="1944" y="5417"/>
                  </a:cubicBezTo>
                  <a:cubicBezTo>
                    <a:pt x="2551" y="5378"/>
                    <a:pt x="3035" y="5204"/>
                    <a:pt x="3371" y="4910"/>
                  </a:cubicBezTo>
                  <a:close/>
                  <a:moveTo>
                    <a:pt x="8197" y="5195"/>
                  </a:moveTo>
                  <a:cubicBezTo>
                    <a:pt x="8258" y="5325"/>
                    <a:pt x="8316" y="5452"/>
                    <a:pt x="8370" y="5577"/>
                  </a:cubicBezTo>
                  <a:cubicBezTo>
                    <a:pt x="8270" y="6083"/>
                    <a:pt x="8003" y="6465"/>
                    <a:pt x="7571" y="6712"/>
                  </a:cubicBezTo>
                  <a:cubicBezTo>
                    <a:pt x="7242" y="6899"/>
                    <a:pt x="6936" y="6935"/>
                    <a:pt x="6929" y="6936"/>
                  </a:cubicBezTo>
                  <a:cubicBezTo>
                    <a:pt x="6925" y="6936"/>
                    <a:pt x="6919" y="6939"/>
                    <a:pt x="6915" y="6939"/>
                  </a:cubicBezTo>
                  <a:cubicBezTo>
                    <a:pt x="6459" y="6834"/>
                    <a:pt x="6090" y="6452"/>
                    <a:pt x="5920" y="5952"/>
                  </a:cubicBezTo>
                  <a:lnTo>
                    <a:pt x="5920" y="5952"/>
                  </a:lnTo>
                  <a:cubicBezTo>
                    <a:pt x="5927" y="5952"/>
                    <a:pt x="5940" y="5953"/>
                    <a:pt x="5958" y="5953"/>
                  </a:cubicBezTo>
                  <a:cubicBezTo>
                    <a:pt x="6097" y="5953"/>
                    <a:pt x="6528" y="5942"/>
                    <a:pt x="6728" y="5912"/>
                  </a:cubicBezTo>
                  <a:cubicBezTo>
                    <a:pt x="7354" y="5817"/>
                    <a:pt x="7856" y="5572"/>
                    <a:pt x="8197" y="5195"/>
                  </a:cubicBezTo>
                  <a:close/>
                  <a:moveTo>
                    <a:pt x="580" y="6161"/>
                  </a:moveTo>
                  <a:cubicBezTo>
                    <a:pt x="688" y="6283"/>
                    <a:pt x="841" y="6438"/>
                    <a:pt x="1027" y="6588"/>
                  </a:cubicBezTo>
                  <a:cubicBezTo>
                    <a:pt x="1270" y="6784"/>
                    <a:pt x="1523" y="6927"/>
                    <a:pt x="1777" y="7021"/>
                  </a:cubicBezTo>
                  <a:lnTo>
                    <a:pt x="826" y="7176"/>
                  </a:lnTo>
                  <a:cubicBezTo>
                    <a:pt x="809" y="7178"/>
                    <a:pt x="794" y="7180"/>
                    <a:pt x="779" y="7180"/>
                  </a:cubicBezTo>
                  <a:cubicBezTo>
                    <a:pt x="657" y="7180"/>
                    <a:pt x="573" y="7104"/>
                    <a:pt x="532" y="7054"/>
                  </a:cubicBezTo>
                  <a:cubicBezTo>
                    <a:pt x="415" y="6913"/>
                    <a:pt x="381" y="6705"/>
                    <a:pt x="445" y="6520"/>
                  </a:cubicBezTo>
                  <a:cubicBezTo>
                    <a:pt x="485" y="6408"/>
                    <a:pt x="530" y="6287"/>
                    <a:pt x="580" y="6161"/>
                  </a:cubicBezTo>
                  <a:close/>
                  <a:moveTo>
                    <a:pt x="8588" y="6094"/>
                  </a:moveTo>
                  <a:cubicBezTo>
                    <a:pt x="8649" y="6243"/>
                    <a:pt x="8701" y="6387"/>
                    <a:pt x="8749" y="6523"/>
                  </a:cubicBezTo>
                  <a:cubicBezTo>
                    <a:pt x="8813" y="6706"/>
                    <a:pt x="8778" y="6915"/>
                    <a:pt x="8663" y="7055"/>
                  </a:cubicBezTo>
                  <a:cubicBezTo>
                    <a:pt x="8621" y="7104"/>
                    <a:pt x="8537" y="7181"/>
                    <a:pt x="8417" y="7181"/>
                  </a:cubicBezTo>
                  <a:cubicBezTo>
                    <a:pt x="8402" y="7181"/>
                    <a:pt x="8386" y="7180"/>
                    <a:pt x="8369" y="7177"/>
                  </a:cubicBezTo>
                  <a:lnTo>
                    <a:pt x="7676" y="7067"/>
                  </a:lnTo>
                  <a:cubicBezTo>
                    <a:pt x="7986" y="6910"/>
                    <a:pt x="8376" y="6585"/>
                    <a:pt x="8588" y="6094"/>
                  </a:cubicBezTo>
                  <a:close/>
                  <a:moveTo>
                    <a:pt x="4210" y="0"/>
                  </a:moveTo>
                  <a:cubicBezTo>
                    <a:pt x="4111" y="0"/>
                    <a:pt x="4032" y="81"/>
                    <a:pt x="4032" y="181"/>
                  </a:cubicBezTo>
                  <a:lnTo>
                    <a:pt x="4032" y="2687"/>
                  </a:lnTo>
                  <a:lnTo>
                    <a:pt x="3733" y="2824"/>
                  </a:lnTo>
                  <a:lnTo>
                    <a:pt x="3733" y="2377"/>
                  </a:lnTo>
                  <a:cubicBezTo>
                    <a:pt x="3733" y="1995"/>
                    <a:pt x="3518" y="1674"/>
                    <a:pt x="3194" y="1576"/>
                  </a:cubicBezTo>
                  <a:cubicBezTo>
                    <a:pt x="3130" y="1557"/>
                    <a:pt x="3066" y="1548"/>
                    <a:pt x="3002" y="1548"/>
                  </a:cubicBezTo>
                  <a:cubicBezTo>
                    <a:pt x="2782" y="1548"/>
                    <a:pt x="2573" y="1662"/>
                    <a:pt x="2433" y="1873"/>
                  </a:cubicBezTo>
                  <a:cubicBezTo>
                    <a:pt x="1597" y="3115"/>
                    <a:pt x="532" y="5190"/>
                    <a:pt x="107" y="6404"/>
                  </a:cubicBezTo>
                  <a:cubicBezTo>
                    <a:pt x="1" y="6709"/>
                    <a:pt x="59" y="7048"/>
                    <a:pt x="256" y="7287"/>
                  </a:cubicBezTo>
                  <a:cubicBezTo>
                    <a:pt x="395" y="7451"/>
                    <a:pt x="580" y="7539"/>
                    <a:pt x="777" y="7539"/>
                  </a:cubicBezTo>
                  <a:cubicBezTo>
                    <a:pt x="813" y="7539"/>
                    <a:pt x="2263" y="7309"/>
                    <a:pt x="2263" y="7309"/>
                  </a:cubicBezTo>
                  <a:cubicBezTo>
                    <a:pt x="2674" y="7241"/>
                    <a:pt x="3050" y="7003"/>
                    <a:pt x="3322" y="6635"/>
                  </a:cubicBezTo>
                  <a:cubicBezTo>
                    <a:pt x="3586" y="6274"/>
                    <a:pt x="3733" y="5813"/>
                    <a:pt x="3733" y="5336"/>
                  </a:cubicBezTo>
                  <a:lnTo>
                    <a:pt x="3733" y="3997"/>
                  </a:lnTo>
                  <a:lnTo>
                    <a:pt x="4602" y="3632"/>
                  </a:lnTo>
                  <a:lnTo>
                    <a:pt x="5460" y="3950"/>
                  </a:lnTo>
                  <a:lnTo>
                    <a:pt x="5460" y="5334"/>
                  </a:lnTo>
                  <a:cubicBezTo>
                    <a:pt x="5460" y="5812"/>
                    <a:pt x="5606" y="6272"/>
                    <a:pt x="5873" y="6634"/>
                  </a:cubicBezTo>
                  <a:cubicBezTo>
                    <a:pt x="6144" y="7003"/>
                    <a:pt x="6520" y="7241"/>
                    <a:pt x="6932" y="7308"/>
                  </a:cubicBezTo>
                  <a:cubicBezTo>
                    <a:pt x="6932" y="7308"/>
                    <a:pt x="8382" y="7538"/>
                    <a:pt x="8417" y="7538"/>
                  </a:cubicBezTo>
                  <a:cubicBezTo>
                    <a:pt x="8615" y="7538"/>
                    <a:pt x="8799" y="7450"/>
                    <a:pt x="8937" y="7284"/>
                  </a:cubicBezTo>
                  <a:cubicBezTo>
                    <a:pt x="9136" y="7047"/>
                    <a:pt x="9195" y="6709"/>
                    <a:pt x="9086" y="6402"/>
                  </a:cubicBezTo>
                  <a:cubicBezTo>
                    <a:pt x="8847" y="5719"/>
                    <a:pt x="8458" y="4862"/>
                    <a:pt x="7961" y="3922"/>
                  </a:cubicBezTo>
                  <a:cubicBezTo>
                    <a:pt x="7929" y="3861"/>
                    <a:pt x="7867" y="3826"/>
                    <a:pt x="7802" y="3826"/>
                  </a:cubicBezTo>
                  <a:cubicBezTo>
                    <a:pt x="7774" y="3826"/>
                    <a:pt x="7746" y="3832"/>
                    <a:pt x="7719" y="3847"/>
                  </a:cubicBezTo>
                  <a:cubicBezTo>
                    <a:pt x="7631" y="3893"/>
                    <a:pt x="7598" y="4001"/>
                    <a:pt x="7643" y="4089"/>
                  </a:cubicBezTo>
                  <a:cubicBezTo>
                    <a:pt x="7780" y="4348"/>
                    <a:pt x="7908" y="4598"/>
                    <a:pt x="8025" y="4840"/>
                  </a:cubicBezTo>
                  <a:cubicBezTo>
                    <a:pt x="7540" y="5500"/>
                    <a:pt x="6625" y="5599"/>
                    <a:pt x="6123" y="5599"/>
                  </a:cubicBezTo>
                  <a:cubicBezTo>
                    <a:pt x="5996" y="5599"/>
                    <a:pt x="5895" y="5592"/>
                    <a:pt x="5835" y="5587"/>
                  </a:cubicBezTo>
                  <a:cubicBezTo>
                    <a:pt x="5825" y="5506"/>
                    <a:pt x="5819" y="2377"/>
                    <a:pt x="5819" y="2377"/>
                  </a:cubicBezTo>
                  <a:cubicBezTo>
                    <a:pt x="5819" y="2193"/>
                    <a:pt x="5908" y="1980"/>
                    <a:pt x="6103" y="1918"/>
                  </a:cubicBezTo>
                  <a:cubicBezTo>
                    <a:pt x="6132" y="1910"/>
                    <a:pt x="6160" y="1906"/>
                    <a:pt x="6188" y="1906"/>
                  </a:cubicBezTo>
                  <a:cubicBezTo>
                    <a:pt x="6292" y="1906"/>
                    <a:pt x="6389" y="1963"/>
                    <a:pt x="6462" y="2072"/>
                  </a:cubicBezTo>
                  <a:cubicBezTo>
                    <a:pt x="6586" y="2256"/>
                    <a:pt x="6719" y="2464"/>
                    <a:pt x="6855" y="2691"/>
                  </a:cubicBezTo>
                  <a:cubicBezTo>
                    <a:pt x="6889" y="2747"/>
                    <a:pt x="6949" y="2778"/>
                    <a:pt x="7010" y="2778"/>
                  </a:cubicBezTo>
                  <a:cubicBezTo>
                    <a:pt x="7041" y="2778"/>
                    <a:pt x="7073" y="2769"/>
                    <a:pt x="7103" y="2752"/>
                  </a:cubicBezTo>
                  <a:cubicBezTo>
                    <a:pt x="7188" y="2699"/>
                    <a:pt x="7215" y="2590"/>
                    <a:pt x="7162" y="2505"/>
                  </a:cubicBezTo>
                  <a:cubicBezTo>
                    <a:pt x="7023" y="2273"/>
                    <a:pt x="6885" y="2060"/>
                    <a:pt x="6760" y="1872"/>
                  </a:cubicBezTo>
                  <a:cubicBezTo>
                    <a:pt x="6619" y="1662"/>
                    <a:pt x="6410" y="1546"/>
                    <a:pt x="6189" y="1546"/>
                  </a:cubicBezTo>
                  <a:cubicBezTo>
                    <a:pt x="6126" y="1546"/>
                    <a:pt x="6062" y="1556"/>
                    <a:pt x="5998" y="1575"/>
                  </a:cubicBezTo>
                  <a:cubicBezTo>
                    <a:pt x="5676" y="1673"/>
                    <a:pt x="5458" y="1995"/>
                    <a:pt x="5458" y="2376"/>
                  </a:cubicBezTo>
                  <a:lnTo>
                    <a:pt x="5458" y="2833"/>
                  </a:lnTo>
                  <a:lnTo>
                    <a:pt x="5146" y="2687"/>
                  </a:lnTo>
                  <a:lnTo>
                    <a:pt x="5146" y="181"/>
                  </a:lnTo>
                  <a:cubicBezTo>
                    <a:pt x="5146" y="81"/>
                    <a:pt x="5067" y="0"/>
                    <a:pt x="4967" y="0"/>
                  </a:cubicBezTo>
                  <a:cubicBezTo>
                    <a:pt x="4868" y="0"/>
                    <a:pt x="4788" y="81"/>
                    <a:pt x="4788" y="181"/>
                  </a:cubicBezTo>
                  <a:lnTo>
                    <a:pt x="4788" y="2800"/>
                  </a:lnTo>
                  <a:cubicBezTo>
                    <a:pt x="4788" y="2868"/>
                    <a:pt x="4827" y="2932"/>
                    <a:pt x="4891" y="2961"/>
                  </a:cubicBezTo>
                  <a:lnTo>
                    <a:pt x="5458" y="3230"/>
                  </a:lnTo>
                  <a:lnTo>
                    <a:pt x="5458" y="3567"/>
                  </a:lnTo>
                  <a:lnTo>
                    <a:pt x="4656" y="3270"/>
                  </a:lnTo>
                  <a:cubicBezTo>
                    <a:pt x="4636" y="3263"/>
                    <a:pt x="4615" y="3259"/>
                    <a:pt x="4594" y="3259"/>
                  </a:cubicBezTo>
                  <a:cubicBezTo>
                    <a:pt x="4570" y="3259"/>
                    <a:pt x="4547" y="3264"/>
                    <a:pt x="4526" y="3273"/>
                  </a:cubicBezTo>
                  <a:lnTo>
                    <a:pt x="3732" y="3607"/>
                  </a:lnTo>
                  <a:lnTo>
                    <a:pt x="3732" y="3219"/>
                  </a:lnTo>
                  <a:lnTo>
                    <a:pt x="4286" y="2963"/>
                  </a:lnTo>
                  <a:cubicBezTo>
                    <a:pt x="4350" y="2932"/>
                    <a:pt x="4391" y="2871"/>
                    <a:pt x="4391" y="2800"/>
                  </a:cubicBezTo>
                  <a:lnTo>
                    <a:pt x="4391" y="181"/>
                  </a:lnTo>
                  <a:cubicBezTo>
                    <a:pt x="4391" y="81"/>
                    <a:pt x="4310" y="0"/>
                    <a:pt x="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9"/>
            <p:cNvSpPr/>
            <p:nvPr/>
          </p:nvSpPr>
          <p:spPr>
            <a:xfrm>
              <a:off x="4954006" y="2246444"/>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79"/>
          <p:cNvGrpSpPr/>
          <p:nvPr/>
        </p:nvGrpSpPr>
        <p:grpSpPr>
          <a:xfrm>
            <a:off x="4840563" y="1413163"/>
            <a:ext cx="265465" cy="230501"/>
            <a:chOff x="4742131" y="1413163"/>
            <a:chExt cx="265465" cy="230501"/>
          </a:xfrm>
        </p:grpSpPr>
        <p:sp>
          <p:nvSpPr>
            <p:cNvPr id="7891" name="Google Shape;7891;p79"/>
            <p:cNvSpPr/>
            <p:nvPr/>
          </p:nvSpPr>
          <p:spPr>
            <a:xfrm>
              <a:off x="4778226" y="1510141"/>
              <a:ext cx="216369" cy="114332"/>
            </a:xfrm>
            <a:custGeom>
              <a:avLst/>
              <a:gdLst/>
              <a:ahLst/>
              <a:cxnLst/>
              <a:rect l="l" t="t" r="r" b="b"/>
              <a:pathLst>
                <a:path w="7655" h="4045" extrusionOk="0">
                  <a:moveTo>
                    <a:pt x="1" y="1"/>
                  </a:moveTo>
                  <a:cubicBezTo>
                    <a:pt x="1" y="1"/>
                    <a:pt x="194" y="4044"/>
                    <a:pt x="3864" y="4044"/>
                  </a:cubicBezTo>
                  <a:cubicBezTo>
                    <a:pt x="7534" y="4044"/>
                    <a:pt x="7655" y="1"/>
                    <a:pt x="76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9"/>
            <p:cNvSpPr/>
            <p:nvPr/>
          </p:nvSpPr>
          <p:spPr>
            <a:xfrm>
              <a:off x="4747417" y="1491571"/>
              <a:ext cx="134541" cy="146950"/>
            </a:xfrm>
            <a:custGeom>
              <a:avLst/>
              <a:gdLst/>
              <a:ahLst/>
              <a:cxnLst/>
              <a:rect l="l" t="t" r="r" b="b"/>
              <a:pathLst>
                <a:path w="4760" h="5199" extrusionOk="0">
                  <a:moveTo>
                    <a:pt x="4331" y="682"/>
                  </a:moveTo>
                  <a:cubicBezTo>
                    <a:pt x="4170" y="266"/>
                    <a:pt x="4007" y="1"/>
                    <a:pt x="4007" y="1"/>
                  </a:cubicBezTo>
                  <a:cubicBezTo>
                    <a:pt x="4007" y="1"/>
                    <a:pt x="3584" y="242"/>
                    <a:pt x="3134" y="682"/>
                  </a:cubicBezTo>
                  <a:cubicBezTo>
                    <a:pt x="2772" y="1034"/>
                    <a:pt x="2391" y="1517"/>
                    <a:pt x="2194" y="2106"/>
                  </a:cubicBezTo>
                  <a:cubicBezTo>
                    <a:pt x="1504" y="1329"/>
                    <a:pt x="475" y="1030"/>
                    <a:pt x="475" y="1030"/>
                  </a:cubicBezTo>
                  <a:cubicBezTo>
                    <a:pt x="475" y="1030"/>
                    <a:pt x="0" y="2472"/>
                    <a:pt x="610" y="3624"/>
                  </a:cubicBezTo>
                  <a:cubicBezTo>
                    <a:pt x="1219" y="4775"/>
                    <a:pt x="2677" y="5198"/>
                    <a:pt x="2677" y="5198"/>
                  </a:cubicBezTo>
                  <a:cubicBezTo>
                    <a:pt x="2677" y="5198"/>
                    <a:pt x="2680" y="5194"/>
                    <a:pt x="2681" y="5190"/>
                  </a:cubicBezTo>
                  <a:lnTo>
                    <a:pt x="2681" y="5190"/>
                  </a:lnTo>
                  <a:cubicBezTo>
                    <a:pt x="2684" y="5194"/>
                    <a:pt x="2684" y="5197"/>
                    <a:pt x="2684" y="5197"/>
                  </a:cubicBezTo>
                  <a:cubicBezTo>
                    <a:pt x="2684" y="5197"/>
                    <a:pt x="3128" y="4943"/>
                    <a:pt x="3591" y="4481"/>
                  </a:cubicBezTo>
                  <a:cubicBezTo>
                    <a:pt x="3980" y="4094"/>
                    <a:pt x="4383" y="3560"/>
                    <a:pt x="4549" y="2905"/>
                  </a:cubicBezTo>
                  <a:cubicBezTo>
                    <a:pt x="4760" y="2081"/>
                    <a:pt x="4548" y="1244"/>
                    <a:pt x="4331" y="68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9"/>
            <p:cNvSpPr/>
            <p:nvPr/>
          </p:nvSpPr>
          <p:spPr>
            <a:xfrm>
              <a:off x="4918901" y="1554375"/>
              <a:ext cx="83636" cy="83608"/>
            </a:xfrm>
            <a:custGeom>
              <a:avLst/>
              <a:gdLst/>
              <a:ahLst/>
              <a:cxnLst/>
              <a:rect l="l" t="t" r="r" b="b"/>
              <a:pathLst>
                <a:path w="2959" h="2958" extrusionOk="0">
                  <a:moveTo>
                    <a:pt x="889" y="1"/>
                  </a:moveTo>
                  <a:lnTo>
                    <a:pt x="889" y="889"/>
                  </a:lnTo>
                  <a:lnTo>
                    <a:pt x="0" y="889"/>
                  </a:lnTo>
                  <a:lnTo>
                    <a:pt x="0" y="2069"/>
                  </a:lnTo>
                  <a:lnTo>
                    <a:pt x="889" y="2069"/>
                  </a:lnTo>
                  <a:lnTo>
                    <a:pt x="889" y="2958"/>
                  </a:lnTo>
                  <a:lnTo>
                    <a:pt x="2069" y="2958"/>
                  </a:lnTo>
                  <a:lnTo>
                    <a:pt x="2069" y="2069"/>
                  </a:lnTo>
                  <a:lnTo>
                    <a:pt x="2959" y="2069"/>
                  </a:lnTo>
                  <a:lnTo>
                    <a:pt x="2959" y="889"/>
                  </a:lnTo>
                  <a:lnTo>
                    <a:pt x="2069" y="889"/>
                  </a:lnTo>
                  <a:lnTo>
                    <a:pt x="206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9"/>
            <p:cNvSpPr/>
            <p:nvPr/>
          </p:nvSpPr>
          <p:spPr>
            <a:xfrm>
              <a:off x="4952253" y="1418251"/>
              <a:ext cx="47457" cy="47513"/>
            </a:xfrm>
            <a:custGeom>
              <a:avLst/>
              <a:gdLst/>
              <a:ahLst/>
              <a:cxnLst/>
              <a:rect l="l" t="t" r="r" b="b"/>
              <a:pathLst>
                <a:path w="1679" h="1681" extrusionOk="0">
                  <a:moveTo>
                    <a:pt x="839" y="1"/>
                  </a:moveTo>
                  <a:cubicBezTo>
                    <a:pt x="376" y="1"/>
                    <a:pt x="0" y="377"/>
                    <a:pt x="0" y="840"/>
                  </a:cubicBezTo>
                  <a:cubicBezTo>
                    <a:pt x="0" y="1304"/>
                    <a:pt x="376" y="1680"/>
                    <a:pt x="839" y="1680"/>
                  </a:cubicBezTo>
                  <a:cubicBezTo>
                    <a:pt x="1303" y="1680"/>
                    <a:pt x="1678" y="1304"/>
                    <a:pt x="1678" y="840"/>
                  </a:cubicBezTo>
                  <a:cubicBezTo>
                    <a:pt x="1678" y="377"/>
                    <a:pt x="1303" y="1"/>
                    <a:pt x="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9"/>
            <p:cNvSpPr/>
            <p:nvPr/>
          </p:nvSpPr>
          <p:spPr>
            <a:xfrm>
              <a:off x="4894282" y="1450049"/>
              <a:ext cx="77079" cy="61052"/>
            </a:xfrm>
            <a:custGeom>
              <a:avLst/>
              <a:gdLst/>
              <a:ahLst/>
              <a:cxnLst/>
              <a:rect l="l" t="t" r="r" b="b"/>
              <a:pathLst>
                <a:path w="2727" h="2160" extrusionOk="0">
                  <a:moveTo>
                    <a:pt x="2052" y="0"/>
                  </a:moveTo>
                  <a:lnTo>
                    <a:pt x="1" y="2160"/>
                  </a:lnTo>
                  <a:lnTo>
                    <a:pt x="1323" y="2140"/>
                  </a:lnTo>
                  <a:lnTo>
                    <a:pt x="2727" y="557"/>
                  </a:lnTo>
                  <a:lnTo>
                    <a:pt x="2727" y="557"/>
                  </a:lnTo>
                  <a:cubicBezTo>
                    <a:pt x="2721" y="557"/>
                    <a:pt x="2714" y="557"/>
                    <a:pt x="2708" y="557"/>
                  </a:cubicBezTo>
                  <a:cubicBezTo>
                    <a:pt x="2323" y="557"/>
                    <a:pt x="2052" y="0"/>
                    <a:pt x="2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9"/>
            <p:cNvSpPr/>
            <p:nvPr/>
          </p:nvSpPr>
          <p:spPr>
            <a:xfrm>
              <a:off x="4742131" y="1413163"/>
              <a:ext cx="265465" cy="230501"/>
            </a:xfrm>
            <a:custGeom>
              <a:avLst/>
              <a:gdLst/>
              <a:ahLst/>
              <a:cxnLst/>
              <a:rect l="l" t="t" r="r" b="b"/>
              <a:pathLst>
                <a:path w="9392" h="8155" extrusionOk="0">
                  <a:moveTo>
                    <a:pt x="8273" y="361"/>
                  </a:moveTo>
                  <a:cubicBezTo>
                    <a:pt x="8638" y="361"/>
                    <a:pt x="8933" y="656"/>
                    <a:pt x="8933" y="1021"/>
                  </a:cubicBezTo>
                  <a:cubicBezTo>
                    <a:pt x="8933" y="1385"/>
                    <a:pt x="8638" y="1681"/>
                    <a:pt x="8273" y="1681"/>
                  </a:cubicBezTo>
                  <a:cubicBezTo>
                    <a:pt x="7910" y="1681"/>
                    <a:pt x="7613" y="1385"/>
                    <a:pt x="7613" y="1021"/>
                  </a:cubicBezTo>
                  <a:cubicBezTo>
                    <a:pt x="7613" y="656"/>
                    <a:pt x="7910" y="361"/>
                    <a:pt x="8273" y="361"/>
                  </a:cubicBezTo>
                  <a:close/>
                  <a:moveTo>
                    <a:pt x="7428" y="1590"/>
                  </a:moveTo>
                  <a:cubicBezTo>
                    <a:pt x="7528" y="1738"/>
                    <a:pt x="7667" y="1857"/>
                    <a:pt x="7829" y="1935"/>
                  </a:cubicBezTo>
                  <a:lnTo>
                    <a:pt x="6616" y="3274"/>
                  </a:lnTo>
                  <a:lnTo>
                    <a:pt x="5858" y="3274"/>
                  </a:lnTo>
                  <a:lnTo>
                    <a:pt x="7428" y="1590"/>
                  </a:lnTo>
                  <a:close/>
                  <a:moveTo>
                    <a:pt x="2904" y="3635"/>
                  </a:moveTo>
                  <a:cubicBezTo>
                    <a:pt x="2651" y="3929"/>
                    <a:pt x="2455" y="4236"/>
                    <a:pt x="2314" y="4552"/>
                  </a:cubicBezTo>
                  <a:cubicBezTo>
                    <a:pt x="2039" y="4294"/>
                    <a:pt x="1735" y="4095"/>
                    <a:pt x="1465" y="3950"/>
                  </a:cubicBezTo>
                  <a:cubicBezTo>
                    <a:pt x="1453" y="3845"/>
                    <a:pt x="1444" y="3741"/>
                    <a:pt x="1440" y="3635"/>
                  </a:cubicBezTo>
                  <a:close/>
                  <a:moveTo>
                    <a:pt x="8762" y="3636"/>
                  </a:moveTo>
                  <a:cubicBezTo>
                    <a:pt x="8742" y="4084"/>
                    <a:pt x="8649" y="4518"/>
                    <a:pt x="8490" y="4928"/>
                  </a:cubicBezTo>
                  <a:cubicBezTo>
                    <a:pt x="8463" y="4863"/>
                    <a:pt x="8399" y="4819"/>
                    <a:pt x="8323" y="4819"/>
                  </a:cubicBezTo>
                  <a:lnTo>
                    <a:pt x="7143" y="4819"/>
                  </a:lnTo>
                  <a:cubicBezTo>
                    <a:pt x="7044" y="4819"/>
                    <a:pt x="6964" y="4899"/>
                    <a:pt x="6964" y="4998"/>
                  </a:cubicBezTo>
                  <a:lnTo>
                    <a:pt x="6964" y="5706"/>
                  </a:lnTo>
                  <a:lnTo>
                    <a:pt x="6256" y="5706"/>
                  </a:lnTo>
                  <a:cubicBezTo>
                    <a:pt x="6156" y="5706"/>
                    <a:pt x="6077" y="5786"/>
                    <a:pt x="6077" y="5885"/>
                  </a:cubicBezTo>
                  <a:lnTo>
                    <a:pt x="6077" y="7065"/>
                  </a:lnTo>
                  <a:cubicBezTo>
                    <a:pt x="6077" y="7105"/>
                    <a:pt x="6090" y="7142"/>
                    <a:pt x="6112" y="7172"/>
                  </a:cubicBezTo>
                  <a:cubicBezTo>
                    <a:pt x="5787" y="7270"/>
                    <a:pt x="5451" y="7319"/>
                    <a:pt x="5104" y="7319"/>
                  </a:cubicBezTo>
                  <a:cubicBezTo>
                    <a:pt x="5099" y="7319"/>
                    <a:pt x="5095" y="7319"/>
                    <a:pt x="5090" y="7319"/>
                  </a:cubicBezTo>
                  <a:cubicBezTo>
                    <a:pt x="4750" y="7319"/>
                    <a:pt x="4420" y="7270"/>
                    <a:pt x="4102" y="7176"/>
                  </a:cubicBezTo>
                  <a:cubicBezTo>
                    <a:pt x="4509" y="6717"/>
                    <a:pt x="4780" y="6229"/>
                    <a:pt x="4911" y="5723"/>
                  </a:cubicBezTo>
                  <a:cubicBezTo>
                    <a:pt x="5104" y="4965"/>
                    <a:pt x="4962" y="4204"/>
                    <a:pt x="4773" y="3636"/>
                  </a:cubicBezTo>
                  <a:close/>
                  <a:moveTo>
                    <a:pt x="4127" y="3027"/>
                  </a:moveTo>
                  <a:cubicBezTo>
                    <a:pt x="4186" y="3141"/>
                    <a:pt x="4268" y="3311"/>
                    <a:pt x="4350" y="3519"/>
                  </a:cubicBezTo>
                  <a:cubicBezTo>
                    <a:pt x="4556" y="4054"/>
                    <a:pt x="4759" y="4852"/>
                    <a:pt x="4563" y="5633"/>
                  </a:cubicBezTo>
                  <a:cubicBezTo>
                    <a:pt x="4430" y="6152"/>
                    <a:pt x="4125" y="6655"/>
                    <a:pt x="3652" y="7125"/>
                  </a:cubicBezTo>
                  <a:cubicBezTo>
                    <a:pt x="3473" y="7305"/>
                    <a:pt x="3295" y="7451"/>
                    <a:pt x="3148" y="7563"/>
                  </a:cubicBezTo>
                  <a:cubicBezTo>
                    <a:pt x="3183" y="7372"/>
                    <a:pt x="3214" y="7135"/>
                    <a:pt x="3222" y="6869"/>
                  </a:cubicBezTo>
                  <a:cubicBezTo>
                    <a:pt x="3222" y="6868"/>
                    <a:pt x="3223" y="6868"/>
                    <a:pt x="3223" y="6866"/>
                  </a:cubicBezTo>
                  <a:lnTo>
                    <a:pt x="3677" y="5471"/>
                  </a:lnTo>
                  <a:cubicBezTo>
                    <a:pt x="3707" y="5377"/>
                    <a:pt x="3656" y="5276"/>
                    <a:pt x="3562" y="5244"/>
                  </a:cubicBezTo>
                  <a:cubicBezTo>
                    <a:pt x="3544" y="5238"/>
                    <a:pt x="3525" y="5235"/>
                    <a:pt x="3507" y="5235"/>
                  </a:cubicBezTo>
                  <a:cubicBezTo>
                    <a:pt x="3431" y="5235"/>
                    <a:pt x="3360" y="5283"/>
                    <a:pt x="3335" y="5360"/>
                  </a:cubicBezTo>
                  <a:lnTo>
                    <a:pt x="3138" y="5966"/>
                  </a:lnTo>
                  <a:cubicBezTo>
                    <a:pt x="3087" y="5739"/>
                    <a:pt x="3006" y="5512"/>
                    <a:pt x="2891" y="5292"/>
                  </a:cubicBezTo>
                  <a:cubicBezTo>
                    <a:pt x="2801" y="5129"/>
                    <a:pt x="2699" y="4978"/>
                    <a:pt x="2585" y="4842"/>
                  </a:cubicBezTo>
                  <a:cubicBezTo>
                    <a:pt x="2749" y="4403"/>
                    <a:pt x="3038" y="3981"/>
                    <a:pt x="3444" y="3584"/>
                  </a:cubicBezTo>
                  <a:cubicBezTo>
                    <a:pt x="3711" y="3323"/>
                    <a:pt x="3970" y="3132"/>
                    <a:pt x="4127" y="3027"/>
                  </a:cubicBezTo>
                  <a:close/>
                  <a:moveTo>
                    <a:pt x="8144" y="5178"/>
                  </a:moveTo>
                  <a:lnTo>
                    <a:pt x="8144" y="5887"/>
                  </a:lnTo>
                  <a:cubicBezTo>
                    <a:pt x="8144" y="5986"/>
                    <a:pt x="8223" y="6066"/>
                    <a:pt x="8323" y="6066"/>
                  </a:cubicBezTo>
                  <a:lnTo>
                    <a:pt x="9031" y="6066"/>
                  </a:lnTo>
                  <a:lnTo>
                    <a:pt x="9031" y="6886"/>
                  </a:lnTo>
                  <a:lnTo>
                    <a:pt x="8323" y="6886"/>
                  </a:lnTo>
                  <a:cubicBezTo>
                    <a:pt x="8223" y="6886"/>
                    <a:pt x="8144" y="6966"/>
                    <a:pt x="8144" y="7065"/>
                  </a:cubicBezTo>
                  <a:lnTo>
                    <a:pt x="8144" y="7774"/>
                  </a:lnTo>
                  <a:lnTo>
                    <a:pt x="7322" y="7774"/>
                  </a:lnTo>
                  <a:lnTo>
                    <a:pt x="7322" y="7065"/>
                  </a:lnTo>
                  <a:cubicBezTo>
                    <a:pt x="7322" y="6966"/>
                    <a:pt x="7242" y="6886"/>
                    <a:pt x="7143" y="6886"/>
                  </a:cubicBezTo>
                  <a:lnTo>
                    <a:pt x="6435" y="6886"/>
                  </a:lnTo>
                  <a:lnTo>
                    <a:pt x="6435" y="6066"/>
                  </a:lnTo>
                  <a:lnTo>
                    <a:pt x="7143" y="6066"/>
                  </a:lnTo>
                  <a:cubicBezTo>
                    <a:pt x="7242" y="6066"/>
                    <a:pt x="7322" y="5986"/>
                    <a:pt x="7322" y="5887"/>
                  </a:cubicBezTo>
                  <a:lnTo>
                    <a:pt x="7322" y="5178"/>
                  </a:lnTo>
                  <a:close/>
                  <a:moveTo>
                    <a:pt x="8272" y="0"/>
                  </a:moveTo>
                  <a:cubicBezTo>
                    <a:pt x="7709" y="0"/>
                    <a:pt x="7251" y="458"/>
                    <a:pt x="7251" y="1021"/>
                  </a:cubicBezTo>
                  <a:cubicBezTo>
                    <a:pt x="7251" y="1092"/>
                    <a:pt x="7258" y="1160"/>
                    <a:pt x="7272" y="1228"/>
                  </a:cubicBezTo>
                  <a:lnTo>
                    <a:pt x="5368" y="3274"/>
                  </a:lnTo>
                  <a:cubicBezTo>
                    <a:pt x="5368" y="3276"/>
                    <a:pt x="5367" y="3276"/>
                    <a:pt x="5367" y="3277"/>
                  </a:cubicBezTo>
                  <a:lnTo>
                    <a:pt x="4638" y="3277"/>
                  </a:lnTo>
                  <a:cubicBezTo>
                    <a:pt x="4489" y="2918"/>
                    <a:pt x="4352" y="2692"/>
                    <a:pt x="4345" y="2681"/>
                  </a:cubicBezTo>
                  <a:cubicBezTo>
                    <a:pt x="4310" y="2627"/>
                    <a:pt x="4252" y="2596"/>
                    <a:pt x="4191" y="2596"/>
                  </a:cubicBezTo>
                  <a:cubicBezTo>
                    <a:pt x="4161" y="2596"/>
                    <a:pt x="4130" y="2604"/>
                    <a:pt x="4102" y="2620"/>
                  </a:cubicBezTo>
                  <a:cubicBezTo>
                    <a:pt x="4083" y="2630"/>
                    <a:pt x="3686" y="2858"/>
                    <a:pt x="3246" y="3277"/>
                  </a:cubicBezTo>
                  <a:lnTo>
                    <a:pt x="1254" y="3277"/>
                  </a:lnTo>
                  <a:cubicBezTo>
                    <a:pt x="1154" y="3277"/>
                    <a:pt x="1075" y="3358"/>
                    <a:pt x="1075" y="3457"/>
                  </a:cubicBezTo>
                  <a:cubicBezTo>
                    <a:pt x="1075" y="3561"/>
                    <a:pt x="1079" y="3666"/>
                    <a:pt x="1086" y="3771"/>
                  </a:cubicBezTo>
                  <a:cubicBezTo>
                    <a:pt x="875" y="3680"/>
                    <a:pt x="728" y="3638"/>
                    <a:pt x="711" y="3632"/>
                  </a:cubicBezTo>
                  <a:cubicBezTo>
                    <a:pt x="695" y="3628"/>
                    <a:pt x="679" y="3626"/>
                    <a:pt x="663" y="3626"/>
                  </a:cubicBezTo>
                  <a:cubicBezTo>
                    <a:pt x="587" y="3626"/>
                    <a:pt x="515" y="3674"/>
                    <a:pt x="490" y="3750"/>
                  </a:cubicBezTo>
                  <a:cubicBezTo>
                    <a:pt x="470" y="3812"/>
                    <a:pt x="0" y="5279"/>
                    <a:pt x="636" y="6484"/>
                  </a:cubicBezTo>
                  <a:cubicBezTo>
                    <a:pt x="693" y="6591"/>
                    <a:pt x="777" y="6776"/>
                    <a:pt x="911" y="6776"/>
                  </a:cubicBezTo>
                  <a:cubicBezTo>
                    <a:pt x="938" y="6776"/>
                    <a:pt x="967" y="6769"/>
                    <a:pt x="998" y="6751"/>
                  </a:cubicBezTo>
                  <a:cubicBezTo>
                    <a:pt x="1066" y="6713"/>
                    <a:pt x="1103" y="6634"/>
                    <a:pt x="1088" y="6557"/>
                  </a:cubicBezTo>
                  <a:cubicBezTo>
                    <a:pt x="1079" y="6514"/>
                    <a:pt x="980" y="6361"/>
                    <a:pt x="956" y="6315"/>
                  </a:cubicBezTo>
                  <a:cubicBezTo>
                    <a:pt x="513" y="5475"/>
                    <a:pt x="689" y="4446"/>
                    <a:pt x="785" y="4040"/>
                  </a:cubicBezTo>
                  <a:lnTo>
                    <a:pt x="785" y="4040"/>
                  </a:lnTo>
                  <a:cubicBezTo>
                    <a:pt x="1176" y="4189"/>
                    <a:pt x="2127" y="4623"/>
                    <a:pt x="2571" y="5462"/>
                  </a:cubicBezTo>
                  <a:cubicBezTo>
                    <a:pt x="2939" y="6158"/>
                    <a:pt x="2882" y="6983"/>
                    <a:pt x="2794" y="7478"/>
                  </a:cubicBezTo>
                  <a:lnTo>
                    <a:pt x="1854" y="5755"/>
                  </a:lnTo>
                  <a:cubicBezTo>
                    <a:pt x="1821" y="5695"/>
                    <a:pt x="1760" y="5662"/>
                    <a:pt x="1696" y="5662"/>
                  </a:cubicBezTo>
                  <a:cubicBezTo>
                    <a:pt x="1667" y="5662"/>
                    <a:pt x="1637" y="5669"/>
                    <a:pt x="1609" y="5684"/>
                  </a:cubicBezTo>
                  <a:cubicBezTo>
                    <a:pt x="1522" y="5732"/>
                    <a:pt x="1491" y="5840"/>
                    <a:pt x="1538" y="5929"/>
                  </a:cubicBezTo>
                  <a:lnTo>
                    <a:pt x="2473" y="7640"/>
                  </a:lnTo>
                  <a:cubicBezTo>
                    <a:pt x="2387" y="7598"/>
                    <a:pt x="2287" y="7546"/>
                    <a:pt x="2177" y="7480"/>
                  </a:cubicBezTo>
                  <a:cubicBezTo>
                    <a:pt x="2148" y="7462"/>
                    <a:pt x="2116" y="7454"/>
                    <a:pt x="2085" y="7454"/>
                  </a:cubicBezTo>
                  <a:cubicBezTo>
                    <a:pt x="2024" y="7454"/>
                    <a:pt x="1965" y="7486"/>
                    <a:pt x="1931" y="7542"/>
                  </a:cubicBezTo>
                  <a:cubicBezTo>
                    <a:pt x="1878" y="7627"/>
                    <a:pt x="1908" y="7738"/>
                    <a:pt x="1992" y="7789"/>
                  </a:cubicBezTo>
                  <a:cubicBezTo>
                    <a:pt x="2495" y="8089"/>
                    <a:pt x="2821" y="8150"/>
                    <a:pt x="2834" y="8151"/>
                  </a:cubicBezTo>
                  <a:cubicBezTo>
                    <a:pt x="2844" y="8153"/>
                    <a:pt x="2854" y="8154"/>
                    <a:pt x="2864" y="8154"/>
                  </a:cubicBezTo>
                  <a:cubicBezTo>
                    <a:pt x="2881" y="8154"/>
                    <a:pt x="2898" y="8151"/>
                    <a:pt x="2913" y="8147"/>
                  </a:cubicBezTo>
                  <a:cubicBezTo>
                    <a:pt x="2929" y="8144"/>
                    <a:pt x="3381" y="7889"/>
                    <a:pt x="3822" y="7466"/>
                  </a:cubicBezTo>
                  <a:cubicBezTo>
                    <a:pt x="4232" y="7610"/>
                    <a:pt x="4661" y="7684"/>
                    <a:pt x="5100" y="7684"/>
                  </a:cubicBezTo>
                  <a:cubicBezTo>
                    <a:pt x="5723" y="7684"/>
                    <a:pt x="6321" y="7539"/>
                    <a:pt x="6877" y="7251"/>
                  </a:cubicBezTo>
                  <a:lnTo>
                    <a:pt x="6961" y="7251"/>
                  </a:lnTo>
                  <a:lnTo>
                    <a:pt x="6961" y="7960"/>
                  </a:lnTo>
                  <a:cubicBezTo>
                    <a:pt x="6961" y="8059"/>
                    <a:pt x="7042" y="8138"/>
                    <a:pt x="7142" y="8138"/>
                  </a:cubicBezTo>
                  <a:lnTo>
                    <a:pt x="8321" y="8138"/>
                  </a:lnTo>
                  <a:cubicBezTo>
                    <a:pt x="8421" y="8138"/>
                    <a:pt x="8500" y="8059"/>
                    <a:pt x="8500" y="7960"/>
                  </a:cubicBezTo>
                  <a:lnTo>
                    <a:pt x="8500" y="7251"/>
                  </a:lnTo>
                  <a:lnTo>
                    <a:pt x="9209" y="7251"/>
                  </a:lnTo>
                  <a:cubicBezTo>
                    <a:pt x="9308" y="7251"/>
                    <a:pt x="9388" y="7172"/>
                    <a:pt x="9388" y="7072"/>
                  </a:cubicBezTo>
                  <a:lnTo>
                    <a:pt x="9388" y="5892"/>
                  </a:lnTo>
                  <a:cubicBezTo>
                    <a:pt x="9392" y="5786"/>
                    <a:pt x="9312" y="5706"/>
                    <a:pt x="9213" y="5706"/>
                  </a:cubicBezTo>
                  <a:lnTo>
                    <a:pt x="8507" y="5706"/>
                  </a:lnTo>
                  <a:cubicBezTo>
                    <a:pt x="8912" y="5033"/>
                    <a:pt x="9125" y="4255"/>
                    <a:pt x="9125" y="3455"/>
                  </a:cubicBezTo>
                  <a:cubicBezTo>
                    <a:pt x="9125" y="3355"/>
                    <a:pt x="9045" y="3276"/>
                    <a:pt x="8946" y="3276"/>
                  </a:cubicBezTo>
                  <a:lnTo>
                    <a:pt x="7100" y="3276"/>
                  </a:lnTo>
                  <a:lnTo>
                    <a:pt x="8221" y="2039"/>
                  </a:lnTo>
                  <a:cubicBezTo>
                    <a:pt x="8242" y="2040"/>
                    <a:pt x="8263" y="2041"/>
                    <a:pt x="8285" y="2041"/>
                  </a:cubicBezTo>
                  <a:cubicBezTo>
                    <a:pt x="8901" y="2041"/>
                    <a:pt x="9312" y="1547"/>
                    <a:pt x="9293" y="1021"/>
                  </a:cubicBezTo>
                  <a:cubicBezTo>
                    <a:pt x="9273" y="458"/>
                    <a:pt x="8834" y="0"/>
                    <a:pt x="8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9"/>
            <p:cNvSpPr/>
            <p:nvPr/>
          </p:nvSpPr>
          <p:spPr>
            <a:xfrm>
              <a:off x="4777717" y="1611329"/>
              <a:ext cx="10062" cy="10062"/>
            </a:xfrm>
            <a:custGeom>
              <a:avLst/>
              <a:gdLst/>
              <a:ahLst/>
              <a:cxnLst/>
              <a:rect l="l" t="t" r="r" b="b"/>
              <a:pathLst>
                <a:path w="356" h="356" extrusionOk="0">
                  <a:moveTo>
                    <a:pt x="178" y="0"/>
                  </a:moveTo>
                  <a:cubicBezTo>
                    <a:pt x="80" y="0"/>
                    <a:pt x="0" y="80"/>
                    <a:pt x="0" y="178"/>
                  </a:cubicBezTo>
                  <a:cubicBezTo>
                    <a:pt x="0" y="277"/>
                    <a:pt x="80" y="355"/>
                    <a:pt x="178" y="355"/>
                  </a:cubicBezTo>
                  <a:cubicBezTo>
                    <a:pt x="276" y="355"/>
                    <a:pt x="355" y="277"/>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79"/>
          <p:cNvGrpSpPr/>
          <p:nvPr/>
        </p:nvGrpSpPr>
        <p:grpSpPr>
          <a:xfrm>
            <a:off x="4078762" y="4346505"/>
            <a:ext cx="142936" cy="256844"/>
            <a:chOff x="4193169" y="4346505"/>
            <a:chExt cx="142936" cy="256844"/>
          </a:xfrm>
        </p:grpSpPr>
        <p:sp>
          <p:nvSpPr>
            <p:cNvPr id="7899" name="Google Shape;7899;p79"/>
            <p:cNvSpPr/>
            <p:nvPr/>
          </p:nvSpPr>
          <p:spPr>
            <a:xfrm>
              <a:off x="4198115" y="4350095"/>
              <a:ext cx="108170" cy="247714"/>
            </a:xfrm>
            <a:custGeom>
              <a:avLst/>
              <a:gdLst/>
              <a:ahLst/>
              <a:cxnLst/>
              <a:rect l="l" t="t" r="r" b="b"/>
              <a:pathLst>
                <a:path w="3827" h="8764" extrusionOk="0">
                  <a:moveTo>
                    <a:pt x="997" y="5721"/>
                  </a:moveTo>
                  <a:lnTo>
                    <a:pt x="1020" y="8764"/>
                  </a:lnTo>
                  <a:lnTo>
                    <a:pt x="3100" y="8764"/>
                  </a:lnTo>
                  <a:lnTo>
                    <a:pt x="3100" y="5697"/>
                  </a:lnTo>
                  <a:cubicBezTo>
                    <a:pt x="3100" y="5697"/>
                    <a:pt x="3827" y="5210"/>
                    <a:pt x="3827" y="4020"/>
                  </a:cubicBezTo>
                  <a:cubicBezTo>
                    <a:pt x="3827" y="2832"/>
                    <a:pt x="3814" y="1273"/>
                    <a:pt x="3814" y="1273"/>
                  </a:cubicBezTo>
                  <a:cubicBezTo>
                    <a:pt x="3814" y="1273"/>
                    <a:pt x="3743" y="762"/>
                    <a:pt x="3135" y="929"/>
                  </a:cubicBezTo>
                  <a:cubicBezTo>
                    <a:pt x="3135" y="929"/>
                    <a:pt x="3040" y="299"/>
                    <a:pt x="2365" y="596"/>
                  </a:cubicBezTo>
                  <a:cubicBezTo>
                    <a:pt x="2365" y="596"/>
                    <a:pt x="2376" y="1"/>
                    <a:pt x="1984" y="24"/>
                  </a:cubicBezTo>
                  <a:cubicBezTo>
                    <a:pt x="1592" y="48"/>
                    <a:pt x="1640" y="844"/>
                    <a:pt x="1640" y="844"/>
                  </a:cubicBezTo>
                  <a:cubicBezTo>
                    <a:pt x="1640" y="844"/>
                    <a:pt x="1557" y="522"/>
                    <a:pt x="1247" y="522"/>
                  </a:cubicBezTo>
                  <a:cubicBezTo>
                    <a:pt x="939" y="522"/>
                    <a:pt x="914" y="880"/>
                    <a:pt x="914" y="1201"/>
                  </a:cubicBezTo>
                  <a:cubicBezTo>
                    <a:pt x="914" y="1521"/>
                    <a:pt x="867" y="2785"/>
                    <a:pt x="867" y="2785"/>
                  </a:cubicBezTo>
                  <a:cubicBezTo>
                    <a:pt x="867" y="2785"/>
                    <a:pt x="817" y="2251"/>
                    <a:pt x="303" y="2322"/>
                  </a:cubicBezTo>
                  <a:cubicBezTo>
                    <a:pt x="303" y="2322"/>
                    <a:pt x="1" y="2322"/>
                    <a:pt x="53" y="3080"/>
                  </a:cubicBezTo>
                  <a:cubicBezTo>
                    <a:pt x="108" y="3840"/>
                    <a:pt x="101" y="5311"/>
                    <a:pt x="997" y="572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9"/>
            <p:cNvSpPr/>
            <p:nvPr/>
          </p:nvSpPr>
          <p:spPr>
            <a:xfrm>
              <a:off x="4289213" y="4513466"/>
              <a:ext cx="41436" cy="34596"/>
            </a:xfrm>
            <a:custGeom>
              <a:avLst/>
              <a:gdLst/>
              <a:ahLst/>
              <a:cxnLst/>
              <a:rect l="l" t="t" r="r" b="b"/>
              <a:pathLst>
                <a:path w="1466" h="1224" extrusionOk="0">
                  <a:moveTo>
                    <a:pt x="960" y="952"/>
                  </a:moveTo>
                  <a:cubicBezTo>
                    <a:pt x="556" y="1223"/>
                    <a:pt x="0" y="1103"/>
                    <a:pt x="0" y="1103"/>
                  </a:cubicBezTo>
                  <a:cubicBezTo>
                    <a:pt x="0" y="1103"/>
                    <a:pt x="101" y="545"/>
                    <a:pt x="506" y="272"/>
                  </a:cubicBezTo>
                  <a:cubicBezTo>
                    <a:pt x="911" y="1"/>
                    <a:pt x="1466" y="122"/>
                    <a:pt x="1466" y="122"/>
                  </a:cubicBezTo>
                  <a:cubicBezTo>
                    <a:pt x="1466" y="122"/>
                    <a:pt x="1365" y="681"/>
                    <a:pt x="960" y="95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9"/>
            <p:cNvSpPr/>
            <p:nvPr/>
          </p:nvSpPr>
          <p:spPr>
            <a:xfrm>
              <a:off x="4289213" y="4545971"/>
              <a:ext cx="41436" cy="34625"/>
            </a:xfrm>
            <a:custGeom>
              <a:avLst/>
              <a:gdLst/>
              <a:ahLst/>
              <a:cxnLst/>
              <a:rect l="l" t="t" r="r" b="b"/>
              <a:pathLst>
                <a:path w="1466" h="1225" extrusionOk="0">
                  <a:moveTo>
                    <a:pt x="506" y="952"/>
                  </a:moveTo>
                  <a:cubicBezTo>
                    <a:pt x="911" y="1225"/>
                    <a:pt x="1466" y="1104"/>
                    <a:pt x="1466" y="1104"/>
                  </a:cubicBezTo>
                  <a:cubicBezTo>
                    <a:pt x="1466" y="1104"/>
                    <a:pt x="1365" y="545"/>
                    <a:pt x="960" y="273"/>
                  </a:cubicBezTo>
                  <a:cubicBezTo>
                    <a:pt x="556" y="1"/>
                    <a:pt x="0" y="122"/>
                    <a:pt x="0" y="122"/>
                  </a:cubicBezTo>
                  <a:cubicBezTo>
                    <a:pt x="0" y="122"/>
                    <a:pt x="101" y="682"/>
                    <a:pt x="506" y="95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9"/>
            <p:cNvSpPr/>
            <p:nvPr/>
          </p:nvSpPr>
          <p:spPr>
            <a:xfrm>
              <a:off x="4226917" y="4521861"/>
              <a:ext cx="58706" cy="51640"/>
            </a:xfrm>
            <a:custGeom>
              <a:avLst/>
              <a:gdLst/>
              <a:ahLst/>
              <a:cxnLst/>
              <a:rect l="l" t="t" r="r" b="b"/>
              <a:pathLst>
                <a:path w="2077" h="1827" extrusionOk="0">
                  <a:moveTo>
                    <a:pt x="14" y="1"/>
                  </a:moveTo>
                  <a:lnTo>
                    <a:pt x="2077" y="233"/>
                  </a:lnTo>
                  <a:lnTo>
                    <a:pt x="2077" y="1589"/>
                  </a:lnTo>
                  <a:lnTo>
                    <a:pt x="1" y="182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9"/>
            <p:cNvSpPr/>
            <p:nvPr/>
          </p:nvSpPr>
          <p:spPr>
            <a:xfrm>
              <a:off x="4251932" y="4593174"/>
              <a:ext cx="10062" cy="10062"/>
            </a:xfrm>
            <a:custGeom>
              <a:avLst/>
              <a:gdLst/>
              <a:ahLst/>
              <a:cxnLst/>
              <a:rect l="l" t="t" r="r" b="b"/>
              <a:pathLst>
                <a:path w="356" h="356" extrusionOk="0">
                  <a:moveTo>
                    <a:pt x="178" y="0"/>
                  </a:moveTo>
                  <a:cubicBezTo>
                    <a:pt x="80" y="0"/>
                    <a:pt x="1" y="80"/>
                    <a:pt x="1" y="178"/>
                  </a:cubicBezTo>
                  <a:cubicBezTo>
                    <a:pt x="1" y="277"/>
                    <a:pt x="80" y="355"/>
                    <a:pt x="178" y="355"/>
                  </a:cubicBezTo>
                  <a:cubicBezTo>
                    <a:pt x="276" y="355"/>
                    <a:pt x="355" y="277"/>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9"/>
            <p:cNvSpPr/>
            <p:nvPr/>
          </p:nvSpPr>
          <p:spPr>
            <a:xfrm>
              <a:off x="4193169" y="4346505"/>
              <a:ext cx="142936" cy="256844"/>
            </a:xfrm>
            <a:custGeom>
              <a:avLst/>
              <a:gdLst/>
              <a:ahLst/>
              <a:cxnLst/>
              <a:rect l="l" t="t" r="r" b="b"/>
              <a:pathLst>
                <a:path w="5057" h="9087" extrusionOk="0">
                  <a:moveTo>
                    <a:pt x="2172" y="359"/>
                  </a:moveTo>
                  <a:cubicBezTo>
                    <a:pt x="2270" y="359"/>
                    <a:pt x="2351" y="467"/>
                    <a:pt x="2351" y="595"/>
                  </a:cubicBezTo>
                  <a:lnTo>
                    <a:pt x="2351" y="3118"/>
                  </a:lnTo>
                  <a:cubicBezTo>
                    <a:pt x="2351" y="3215"/>
                    <a:pt x="2430" y="3296"/>
                    <a:pt x="2526" y="3296"/>
                  </a:cubicBezTo>
                  <a:cubicBezTo>
                    <a:pt x="2529" y="3296"/>
                    <a:pt x="2531" y="3296"/>
                    <a:pt x="2534" y="3295"/>
                  </a:cubicBezTo>
                  <a:cubicBezTo>
                    <a:pt x="2536" y="3295"/>
                    <a:pt x="2537" y="3296"/>
                    <a:pt x="2539" y="3296"/>
                  </a:cubicBezTo>
                  <a:cubicBezTo>
                    <a:pt x="2636" y="3296"/>
                    <a:pt x="2717" y="3216"/>
                    <a:pt x="2717" y="3118"/>
                  </a:cubicBezTo>
                  <a:lnTo>
                    <a:pt x="2717" y="1008"/>
                  </a:lnTo>
                  <a:cubicBezTo>
                    <a:pt x="2717" y="909"/>
                    <a:pt x="2796" y="829"/>
                    <a:pt x="2896" y="829"/>
                  </a:cubicBezTo>
                  <a:cubicBezTo>
                    <a:pt x="2995" y="829"/>
                    <a:pt x="3075" y="909"/>
                    <a:pt x="3075" y="1008"/>
                  </a:cubicBezTo>
                  <a:lnTo>
                    <a:pt x="3075" y="3118"/>
                  </a:lnTo>
                  <a:cubicBezTo>
                    <a:pt x="3075" y="3236"/>
                    <a:pt x="3165" y="3297"/>
                    <a:pt x="3256" y="3297"/>
                  </a:cubicBezTo>
                  <a:cubicBezTo>
                    <a:pt x="3348" y="3297"/>
                    <a:pt x="3441" y="3233"/>
                    <a:pt x="3441" y="3102"/>
                  </a:cubicBezTo>
                  <a:lnTo>
                    <a:pt x="3441" y="1362"/>
                  </a:lnTo>
                  <a:cubicBezTo>
                    <a:pt x="3441" y="1248"/>
                    <a:pt x="3531" y="1191"/>
                    <a:pt x="3620" y="1191"/>
                  </a:cubicBezTo>
                  <a:cubicBezTo>
                    <a:pt x="3710" y="1191"/>
                    <a:pt x="3799" y="1248"/>
                    <a:pt x="3799" y="1362"/>
                  </a:cubicBezTo>
                  <a:lnTo>
                    <a:pt x="3799" y="4357"/>
                  </a:lnTo>
                  <a:cubicBezTo>
                    <a:pt x="3799" y="4861"/>
                    <a:pt x="3570" y="5329"/>
                    <a:pt x="3168" y="5638"/>
                  </a:cubicBezTo>
                  <a:cubicBezTo>
                    <a:pt x="3124" y="5672"/>
                    <a:pt x="3100" y="5723"/>
                    <a:pt x="3100" y="5779"/>
                  </a:cubicBezTo>
                  <a:lnTo>
                    <a:pt x="3100" y="6241"/>
                  </a:lnTo>
                  <a:lnTo>
                    <a:pt x="1361" y="6077"/>
                  </a:lnTo>
                  <a:lnTo>
                    <a:pt x="1361" y="5882"/>
                  </a:lnTo>
                  <a:cubicBezTo>
                    <a:pt x="1361" y="5784"/>
                    <a:pt x="1276" y="5728"/>
                    <a:pt x="1276" y="5728"/>
                  </a:cubicBezTo>
                  <a:cubicBezTo>
                    <a:pt x="1120" y="5598"/>
                    <a:pt x="630" y="5208"/>
                    <a:pt x="535" y="4556"/>
                  </a:cubicBezTo>
                  <a:lnTo>
                    <a:pt x="383" y="2823"/>
                  </a:lnTo>
                  <a:cubicBezTo>
                    <a:pt x="372" y="2712"/>
                    <a:pt x="451" y="2611"/>
                    <a:pt x="560" y="2590"/>
                  </a:cubicBezTo>
                  <a:cubicBezTo>
                    <a:pt x="574" y="2587"/>
                    <a:pt x="588" y="2586"/>
                    <a:pt x="601" y="2586"/>
                  </a:cubicBezTo>
                  <a:cubicBezTo>
                    <a:pt x="697" y="2586"/>
                    <a:pt x="789" y="2649"/>
                    <a:pt x="816" y="2745"/>
                  </a:cubicBezTo>
                  <a:lnTo>
                    <a:pt x="1079" y="3677"/>
                  </a:lnTo>
                  <a:cubicBezTo>
                    <a:pt x="1098" y="3747"/>
                    <a:pt x="1157" y="3798"/>
                    <a:pt x="1229" y="3807"/>
                  </a:cubicBezTo>
                  <a:cubicBezTo>
                    <a:pt x="1230" y="3807"/>
                    <a:pt x="1428" y="3834"/>
                    <a:pt x="1617" y="3967"/>
                  </a:cubicBezTo>
                  <a:cubicBezTo>
                    <a:pt x="1859" y="4137"/>
                    <a:pt x="1982" y="4406"/>
                    <a:pt x="1982" y="4763"/>
                  </a:cubicBezTo>
                  <a:cubicBezTo>
                    <a:pt x="1982" y="4861"/>
                    <a:pt x="2061" y="4941"/>
                    <a:pt x="2159" y="4941"/>
                  </a:cubicBezTo>
                  <a:cubicBezTo>
                    <a:pt x="2257" y="4941"/>
                    <a:pt x="2336" y="4861"/>
                    <a:pt x="2336" y="4763"/>
                  </a:cubicBezTo>
                  <a:cubicBezTo>
                    <a:pt x="2336" y="4154"/>
                    <a:pt x="2047" y="3831"/>
                    <a:pt x="1804" y="3665"/>
                  </a:cubicBezTo>
                  <a:cubicBezTo>
                    <a:pt x="1649" y="3561"/>
                    <a:pt x="1496" y="3506"/>
                    <a:pt x="1391" y="3479"/>
                  </a:cubicBezTo>
                  <a:lnTo>
                    <a:pt x="1269" y="3044"/>
                  </a:lnTo>
                  <a:lnTo>
                    <a:pt x="1269" y="1008"/>
                  </a:lnTo>
                  <a:cubicBezTo>
                    <a:pt x="1269" y="909"/>
                    <a:pt x="1348" y="829"/>
                    <a:pt x="1448" y="829"/>
                  </a:cubicBezTo>
                  <a:cubicBezTo>
                    <a:pt x="1547" y="829"/>
                    <a:pt x="1627" y="909"/>
                    <a:pt x="1627" y="1008"/>
                  </a:cubicBezTo>
                  <a:lnTo>
                    <a:pt x="1627" y="3118"/>
                  </a:lnTo>
                  <a:cubicBezTo>
                    <a:pt x="1627" y="3215"/>
                    <a:pt x="1706" y="3296"/>
                    <a:pt x="1802" y="3296"/>
                  </a:cubicBezTo>
                  <a:cubicBezTo>
                    <a:pt x="1805" y="3296"/>
                    <a:pt x="1807" y="3296"/>
                    <a:pt x="1810" y="3295"/>
                  </a:cubicBezTo>
                  <a:cubicBezTo>
                    <a:pt x="1811" y="3295"/>
                    <a:pt x="1813" y="3296"/>
                    <a:pt x="1815" y="3296"/>
                  </a:cubicBezTo>
                  <a:cubicBezTo>
                    <a:pt x="1912" y="3296"/>
                    <a:pt x="1993" y="3216"/>
                    <a:pt x="1993" y="3118"/>
                  </a:cubicBezTo>
                  <a:lnTo>
                    <a:pt x="1993" y="595"/>
                  </a:lnTo>
                  <a:cubicBezTo>
                    <a:pt x="1993" y="467"/>
                    <a:pt x="2074" y="359"/>
                    <a:pt x="2172" y="359"/>
                  </a:cubicBezTo>
                  <a:close/>
                  <a:moveTo>
                    <a:pt x="4570" y="6182"/>
                  </a:moveTo>
                  <a:cubicBezTo>
                    <a:pt x="4593" y="6182"/>
                    <a:pt x="4615" y="6182"/>
                    <a:pt x="4635" y="6183"/>
                  </a:cubicBezTo>
                  <a:cubicBezTo>
                    <a:pt x="4577" y="6347"/>
                    <a:pt x="4460" y="6578"/>
                    <a:pt x="4260" y="6713"/>
                  </a:cubicBezTo>
                  <a:cubicBezTo>
                    <a:pt x="4083" y="6832"/>
                    <a:pt x="3861" y="6859"/>
                    <a:pt x="3693" y="6859"/>
                  </a:cubicBezTo>
                  <a:cubicBezTo>
                    <a:pt x="3671" y="6859"/>
                    <a:pt x="3649" y="6858"/>
                    <a:pt x="3628" y="6858"/>
                  </a:cubicBezTo>
                  <a:cubicBezTo>
                    <a:pt x="3687" y="6694"/>
                    <a:pt x="3800" y="6464"/>
                    <a:pt x="4003" y="6329"/>
                  </a:cubicBezTo>
                  <a:cubicBezTo>
                    <a:pt x="4181" y="6209"/>
                    <a:pt x="4403" y="6182"/>
                    <a:pt x="4570" y="6182"/>
                  </a:cubicBezTo>
                  <a:close/>
                  <a:moveTo>
                    <a:pt x="1365" y="6436"/>
                  </a:moveTo>
                  <a:lnTo>
                    <a:pt x="3105" y="6601"/>
                  </a:lnTo>
                  <a:lnTo>
                    <a:pt x="3105" y="6943"/>
                  </a:lnTo>
                  <a:lnTo>
                    <a:pt x="1365" y="7007"/>
                  </a:lnTo>
                  <a:lnTo>
                    <a:pt x="1365" y="6436"/>
                  </a:lnTo>
                  <a:close/>
                  <a:moveTo>
                    <a:pt x="3105" y="7303"/>
                  </a:moveTo>
                  <a:lnTo>
                    <a:pt x="3105" y="7666"/>
                  </a:lnTo>
                  <a:lnTo>
                    <a:pt x="1365" y="7829"/>
                  </a:lnTo>
                  <a:lnTo>
                    <a:pt x="1365" y="7367"/>
                  </a:lnTo>
                  <a:lnTo>
                    <a:pt x="3105" y="7303"/>
                  </a:lnTo>
                  <a:close/>
                  <a:moveTo>
                    <a:pt x="3691" y="7332"/>
                  </a:moveTo>
                  <a:cubicBezTo>
                    <a:pt x="3859" y="7332"/>
                    <a:pt x="4082" y="7360"/>
                    <a:pt x="4260" y="7480"/>
                  </a:cubicBezTo>
                  <a:cubicBezTo>
                    <a:pt x="4463" y="7616"/>
                    <a:pt x="4577" y="7846"/>
                    <a:pt x="4635" y="8008"/>
                  </a:cubicBezTo>
                  <a:cubicBezTo>
                    <a:pt x="4612" y="8009"/>
                    <a:pt x="4588" y="8009"/>
                    <a:pt x="4563" y="8009"/>
                  </a:cubicBezTo>
                  <a:cubicBezTo>
                    <a:pt x="4395" y="8009"/>
                    <a:pt x="4179" y="7980"/>
                    <a:pt x="4003" y="7861"/>
                  </a:cubicBezTo>
                  <a:cubicBezTo>
                    <a:pt x="3800" y="7725"/>
                    <a:pt x="3687" y="7495"/>
                    <a:pt x="3628" y="7333"/>
                  </a:cubicBezTo>
                  <a:cubicBezTo>
                    <a:pt x="3648" y="7332"/>
                    <a:pt x="3669" y="7332"/>
                    <a:pt x="3691" y="7332"/>
                  </a:cubicBezTo>
                  <a:close/>
                  <a:moveTo>
                    <a:pt x="2173" y="0"/>
                  </a:moveTo>
                  <a:cubicBezTo>
                    <a:pt x="1903" y="0"/>
                    <a:pt x="1682" y="220"/>
                    <a:pt x="1642" y="508"/>
                  </a:cubicBezTo>
                  <a:cubicBezTo>
                    <a:pt x="1583" y="484"/>
                    <a:pt x="1517" y="470"/>
                    <a:pt x="1448" y="470"/>
                  </a:cubicBezTo>
                  <a:cubicBezTo>
                    <a:pt x="1151" y="470"/>
                    <a:pt x="911" y="711"/>
                    <a:pt x="911" y="1007"/>
                  </a:cubicBezTo>
                  <a:lnTo>
                    <a:pt x="911" y="2320"/>
                  </a:lnTo>
                  <a:cubicBezTo>
                    <a:pt x="822" y="2263"/>
                    <a:pt x="715" y="2229"/>
                    <a:pt x="602" y="2229"/>
                  </a:cubicBezTo>
                  <a:cubicBezTo>
                    <a:pt x="540" y="2229"/>
                    <a:pt x="481" y="2238"/>
                    <a:pt x="421" y="2258"/>
                  </a:cubicBezTo>
                  <a:cubicBezTo>
                    <a:pt x="164" y="2341"/>
                    <a:pt x="1" y="2586"/>
                    <a:pt x="27" y="2854"/>
                  </a:cubicBezTo>
                  <a:lnTo>
                    <a:pt x="178" y="4593"/>
                  </a:lnTo>
                  <a:cubicBezTo>
                    <a:pt x="178" y="4597"/>
                    <a:pt x="178" y="4600"/>
                    <a:pt x="180" y="4602"/>
                  </a:cubicBezTo>
                  <a:cubicBezTo>
                    <a:pt x="283" y="5336"/>
                    <a:pt x="783" y="5784"/>
                    <a:pt x="1009" y="5967"/>
                  </a:cubicBezTo>
                  <a:lnTo>
                    <a:pt x="1009" y="8909"/>
                  </a:lnTo>
                  <a:cubicBezTo>
                    <a:pt x="1009" y="9007"/>
                    <a:pt x="1089" y="9087"/>
                    <a:pt x="1186" y="9087"/>
                  </a:cubicBezTo>
                  <a:lnTo>
                    <a:pt x="1458" y="9087"/>
                  </a:lnTo>
                  <a:cubicBezTo>
                    <a:pt x="1557" y="9087"/>
                    <a:pt x="1635" y="9007"/>
                    <a:pt x="1635" y="8909"/>
                  </a:cubicBezTo>
                  <a:cubicBezTo>
                    <a:pt x="1635" y="8811"/>
                    <a:pt x="1556" y="8732"/>
                    <a:pt x="1458" y="8732"/>
                  </a:cubicBezTo>
                  <a:lnTo>
                    <a:pt x="1364" y="8732"/>
                  </a:lnTo>
                  <a:lnTo>
                    <a:pt x="1364" y="8187"/>
                  </a:lnTo>
                  <a:lnTo>
                    <a:pt x="3103" y="8022"/>
                  </a:lnTo>
                  <a:lnTo>
                    <a:pt x="3103" y="8732"/>
                  </a:lnTo>
                  <a:lnTo>
                    <a:pt x="3045" y="8732"/>
                  </a:lnTo>
                  <a:cubicBezTo>
                    <a:pt x="2946" y="8732"/>
                    <a:pt x="2867" y="8811"/>
                    <a:pt x="2867" y="8909"/>
                  </a:cubicBezTo>
                  <a:cubicBezTo>
                    <a:pt x="2867" y="9007"/>
                    <a:pt x="2947" y="9087"/>
                    <a:pt x="3045" y="9087"/>
                  </a:cubicBezTo>
                  <a:lnTo>
                    <a:pt x="3281" y="9087"/>
                  </a:lnTo>
                  <a:cubicBezTo>
                    <a:pt x="3379" y="9087"/>
                    <a:pt x="3458" y="9007"/>
                    <a:pt x="3458" y="8909"/>
                  </a:cubicBezTo>
                  <a:lnTo>
                    <a:pt x="3458" y="7802"/>
                  </a:lnTo>
                  <a:cubicBezTo>
                    <a:pt x="3542" y="7931"/>
                    <a:pt x="3654" y="8062"/>
                    <a:pt x="3800" y="8158"/>
                  </a:cubicBezTo>
                  <a:cubicBezTo>
                    <a:pt x="4053" y="8327"/>
                    <a:pt x="4347" y="8367"/>
                    <a:pt x="4567" y="8367"/>
                  </a:cubicBezTo>
                  <a:cubicBezTo>
                    <a:pt x="4752" y="8367"/>
                    <a:pt x="4885" y="8338"/>
                    <a:pt x="4898" y="8336"/>
                  </a:cubicBezTo>
                  <a:cubicBezTo>
                    <a:pt x="4991" y="8317"/>
                    <a:pt x="5053" y="8225"/>
                    <a:pt x="5035" y="8130"/>
                  </a:cubicBezTo>
                  <a:cubicBezTo>
                    <a:pt x="5034" y="8106"/>
                    <a:pt x="4920" y="7494"/>
                    <a:pt x="4458" y="7183"/>
                  </a:cubicBezTo>
                  <a:cubicBezTo>
                    <a:pt x="4407" y="7149"/>
                    <a:pt x="4353" y="7120"/>
                    <a:pt x="4300" y="7096"/>
                  </a:cubicBezTo>
                  <a:cubicBezTo>
                    <a:pt x="4353" y="7071"/>
                    <a:pt x="4407" y="7042"/>
                    <a:pt x="4458" y="7008"/>
                  </a:cubicBezTo>
                  <a:cubicBezTo>
                    <a:pt x="4919" y="6699"/>
                    <a:pt x="5034" y="6088"/>
                    <a:pt x="5040" y="6061"/>
                  </a:cubicBezTo>
                  <a:cubicBezTo>
                    <a:pt x="5057" y="5967"/>
                    <a:pt x="4996" y="5875"/>
                    <a:pt x="4901" y="5855"/>
                  </a:cubicBezTo>
                  <a:cubicBezTo>
                    <a:pt x="4890" y="5853"/>
                    <a:pt x="4757" y="5825"/>
                    <a:pt x="4571" y="5825"/>
                  </a:cubicBezTo>
                  <a:cubicBezTo>
                    <a:pt x="4351" y="5825"/>
                    <a:pt x="4056" y="5864"/>
                    <a:pt x="3805" y="6033"/>
                  </a:cubicBezTo>
                  <a:cubicBezTo>
                    <a:pt x="3658" y="6131"/>
                    <a:pt x="3548" y="6260"/>
                    <a:pt x="3462" y="6389"/>
                  </a:cubicBezTo>
                  <a:lnTo>
                    <a:pt x="3462" y="5864"/>
                  </a:lnTo>
                  <a:cubicBezTo>
                    <a:pt x="3907" y="5486"/>
                    <a:pt x="4161" y="4941"/>
                    <a:pt x="4161" y="4357"/>
                  </a:cubicBezTo>
                  <a:lnTo>
                    <a:pt x="4161" y="1362"/>
                  </a:lnTo>
                  <a:cubicBezTo>
                    <a:pt x="4161" y="1220"/>
                    <a:pt x="4104" y="1085"/>
                    <a:pt x="4003" y="984"/>
                  </a:cubicBezTo>
                  <a:cubicBezTo>
                    <a:pt x="3902" y="882"/>
                    <a:pt x="3766" y="828"/>
                    <a:pt x="3624" y="828"/>
                  </a:cubicBezTo>
                  <a:cubicBezTo>
                    <a:pt x="3552" y="828"/>
                    <a:pt x="3481" y="842"/>
                    <a:pt x="3417" y="868"/>
                  </a:cubicBezTo>
                  <a:cubicBezTo>
                    <a:pt x="3357" y="639"/>
                    <a:pt x="3147" y="470"/>
                    <a:pt x="2899" y="470"/>
                  </a:cubicBezTo>
                  <a:cubicBezTo>
                    <a:pt x="2831" y="470"/>
                    <a:pt x="2764" y="483"/>
                    <a:pt x="2704" y="508"/>
                  </a:cubicBezTo>
                  <a:cubicBezTo>
                    <a:pt x="2666" y="222"/>
                    <a:pt x="2443" y="0"/>
                    <a:pt x="2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5" name="Google Shape;7905;p79"/>
          <p:cNvGrpSpPr/>
          <p:nvPr/>
        </p:nvGrpSpPr>
        <p:grpSpPr>
          <a:xfrm>
            <a:off x="4056715" y="3610032"/>
            <a:ext cx="195198" cy="256985"/>
            <a:chOff x="4171122" y="3610032"/>
            <a:chExt cx="195198" cy="256985"/>
          </a:xfrm>
        </p:grpSpPr>
        <p:sp>
          <p:nvSpPr>
            <p:cNvPr id="7906" name="Google Shape;7906;p79"/>
            <p:cNvSpPr/>
            <p:nvPr/>
          </p:nvSpPr>
          <p:spPr>
            <a:xfrm>
              <a:off x="4176125" y="3841410"/>
              <a:ext cx="169731" cy="20294"/>
            </a:xfrm>
            <a:custGeom>
              <a:avLst/>
              <a:gdLst/>
              <a:ahLst/>
              <a:cxnLst/>
              <a:rect l="l" t="t" r="r" b="b"/>
              <a:pathLst>
                <a:path w="6005" h="718" extrusionOk="0">
                  <a:moveTo>
                    <a:pt x="1" y="1"/>
                  </a:moveTo>
                  <a:lnTo>
                    <a:pt x="1" y="718"/>
                  </a:lnTo>
                  <a:lnTo>
                    <a:pt x="6005" y="718"/>
                  </a:lnTo>
                  <a:lnTo>
                    <a:pt x="600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9"/>
            <p:cNvSpPr/>
            <p:nvPr/>
          </p:nvSpPr>
          <p:spPr>
            <a:xfrm>
              <a:off x="4176125" y="3759808"/>
              <a:ext cx="93133" cy="20040"/>
            </a:xfrm>
            <a:custGeom>
              <a:avLst/>
              <a:gdLst/>
              <a:ahLst/>
              <a:cxnLst/>
              <a:rect l="l" t="t" r="r" b="b"/>
              <a:pathLst>
                <a:path w="3295" h="709" extrusionOk="0">
                  <a:moveTo>
                    <a:pt x="1" y="0"/>
                  </a:moveTo>
                  <a:lnTo>
                    <a:pt x="1" y="709"/>
                  </a:lnTo>
                  <a:lnTo>
                    <a:pt x="3294" y="709"/>
                  </a:lnTo>
                  <a:lnTo>
                    <a:pt x="32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9"/>
            <p:cNvSpPr/>
            <p:nvPr/>
          </p:nvSpPr>
          <p:spPr>
            <a:xfrm>
              <a:off x="4195995" y="3657631"/>
              <a:ext cx="39260" cy="72811"/>
            </a:xfrm>
            <a:custGeom>
              <a:avLst/>
              <a:gdLst/>
              <a:ahLst/>
              <a:cxnLst/>
              <a:rect l="l" t="t" r="r" b="b"/>
              <a:pathLst>
                <a:path w="1389" h="2576" extrusionOk="0">
                  <a:moveTo>
                    <a:pt x="533" y="0"/>
                  </a:moveTo>
                  <a:cubicBezTo>
                    <a:pt x="240" y="0"/>
                    <a:pt x="0" y="237"/>
                    <a:pt x="0" y="533"/>
                  </a:cubicBezTo>
                  <a:lnTo>
                    <a:pt x="0" y="2043"/>
                  </a:lnTo>
                  <a:cubicBezTo>
                    <a:pt x="0" y="2337"/>
                    <a:pt x="239" y="2576"/>
                    <a:pt x="533" y="2576"/>
                  </a:cubicBezTo>
                  <a:lnTo>
                    <a:pt x="856" y="2576"/>
                  </a:lnTo>
                  <a:cubicBezTo>
                    <a:pt x="1150" y="2576"/>
                    <a:pt x="1389" y="2337"/>
                    <a:pt x="1389" y="2043"/>
                  </a:cubicBezTo>
                  <a:lnTo>
                    <a:pt x="138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9"/>
            <p:cNvSpPr/>
            <p:nvPr/>
          </p:nvSpPr>
          <p:spPr>
            <a:xfrm>
              <a:off x="4208177" y="3614922"/>
              <a:ext cx="20351" cy="42737"/>
            </a:xfrm>
            <a:custGeom>
              <a:avLst/>
              <a:gdLst/>
              <a:ahLst/>
              <a:cxnLst/>
              <a:rect l="l" t="t" r="r" b="b"/>
              <a:pathLst>
                <a:path w="720" h="1512" extrusionOk="0">
                  <a:moveTo>
                    <a:pt x="357" y="1"/>
                  </a:moveTo>
                  <a:cubicBezTo>
                    <a:pt x="160" y="1"/>
                    <a:pt x="1" y="161"/>
                    <a:pt x="1" y="357"/>
                  </a:cubicBezTo>
                  <a:lnTo>
                    <a:pt x="1" y="1511"/>
                  </a:lnTo>
                  <a:lnTo>
                    <a:pt x="719" y="1511"/>
                  </a:lnTo>
                  <a:lnTo>
                    <a:pt x="719" y="357"/>
                  </a:lnTo>
                  <a:cubicBezTo>
                    <a:pt x="719" y="161"/>
                    <a:pt x="560" y="1"/>
                    <a:pt x="3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9"/>
            <p:cNvSpPr/>
            <p:nvPr/>
          </p:nvSpPr>
          <p:spPr>
            <a:xfrm>
              <a:off x="4235227" y="3659270"/>
              <a:ext cx="20012" cy="40786"/>
            </a:xfrm>
            <a:custGeom>
              <a:avLst/>
              <a:gdLst/>
              <a:ahLst/>
              <a:cxnLst/>
              <a:rect l="l" t="t" r="r" b="b"/>
              <a:pathLst>
                <a:path w="708" h="1443" extrusionOk="0">
                  <a:moveTo>
                    <a:pt x="1" y="1"/>
                  </a:moveTo>
                  <a:lnTo>
                    <a:pt x="1" y="1429"/>
                  </a:lnTo>
                  <a:lnTo>
                    <a:pt x="1" y="1443"/>
                  </a:lnTo>
                  <a:lnTo>
                    <a:pt x="708" y="1443"/>
                  </a:lnTo>
                  <a:lnTo>
                    <a:pt x="7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9"/>
            <p:cNvSpPr/>
            <p:nvPr/>
          </p:nvSpPr>
          <p:spPr>
            <a:xfrm>
              <a:off x="4255776" y="3657291"/>
              <a:ext cx="110544" cy="184570"/>
            </a:xfrm>
            <a:custGeom>
              <a:avLst/>
              <a:gdLst/>
              <a:ahLst/>
              <a:cxnLst/>
              <a:rect l="l" t="t" r="r" b="b"/>
              <a:pathLst>
                <a:path w="3911" h="6530" extrusionOk="0">
                  <a:moveTo>
                    <a:pt x="64" y="1"/>
                  </a:moveTo>
                  <a:cubicBezTo>
                    <a:pt x="38" y="1"/>
                    <a:pt x="25" y="1"/>
                    <a:pt x="25" y="1"/>
                  </a:cubicBezTo>
                  <a:lnTo>
                    <a:pt x="25" y="813"/>
                  </a:lnTo>
                  <a:cubicBezTo>
                    <a:pt x="109" y="801"/>
                    <a:pt x="204" y="795"/>
                    <a:pt x="307" y="795"/>
                  </a:cubicBezTo>
                  <a:cubicBezTo>
                    <a:pt x="1199" y="795"/>
                    <a:pt x="2675" y="1274"/>
                    <a:pt x="2661" y="2706"/>
                  </a:cubicBezTo>
                  <a:cubicBezTo>
                    <a:pt x="2643" y="4476"/>
                    <a:pt x="1" y="4516"/>
                    <a:pt x="1" y="4516"/>
                  </a:cubicBezTo>
                  <a:lnTo>
                    <a:pt x="1" y="6529"/>
                  </a:lnTo>
                  <a:lnTo>
                    <a:pt x="2217" y="6495"/>
                  </a:lnTo>
                  <a:lnTo>
                    <a:pt x="1074" y="5221"/>
                  </a:lnTo>
                  <a:cubicBezTo>
                    <a:pt x="1455" y="5186"/>
                    <a:pt x="3911" y="4345"/>
                    <a:pt x="3421" y="2135"/>
                  </a:cubicBezTo>
                  <a:cubicBezTo>
                    <a:pt x="2963" y="71"/>
                    <a:pt x="40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9"/>
            <p:cNvSpPr/>
            <p:nvPr/>
          </p:nvSpPr>
          <p:spPr>
            <a:xfrm>
              <a:off x="4171122" y="3610032"/>
              <a:ext cx="186690" cy="256985"/>
            </a:xfrm>
            <a:custGeom>
              <a:avLst/>
              <a:gdLst/>
              <a:ahLst/>
              <a:cxnLst/>
              <a:rect l="l" t="t" r="r" b="b"/>
              <a:pathLst>
                <a:path w="6605" h="9092" extrusionOk="0">
                  <a:moveTo>
                    <a:pt x="1673" y="351"/>
                  </a:moveTo>
                  <a:cubicBezTo>
                    <a:pt x="1772" y="351"/>
                    <a:pt x="1853" y="433"/>
                    <a:pt x="1853" y="533"/>
                  </a:cubicBezTo>
                  <a:lnTo>
                    <a:pt x="1853" y="1505"/>
                  </a:lnTo>
                  <a:lnTo>
                    <a:pt x="1492" y="1505"/>
                  </a:lnTo>
                  <a:lnTo>
                    <a:pt x="1492" y="533"/>
                  </a:lnTo>
                  <a:lnTo>
                    <a:pt x="1491" y="533"/>
                  </a:lnTo>
                  <a:cubicBezTo>
                    <a:pt x="1491" y="433"/>
                    <a:pt x="1573" y="351"/>
                    <a:pt x="1673" y="351"/>
                  </a:cubicBezTo>
                  <a:close/>
                  <a:moveTo>
                    <a:pt x="2448" y="1862"/>
                  </a:moveTo>
                  <a:cubicBezTo>
                    <a:pt x="2448" y="1862"/>
                    <a:pt x="2730" y="1862"/>
                    <a:pt x="2798" y="1863"/>
                  </a:cubicBezTo>
                  <a:lnTo>
                    <a:pt x="2798" y="3006"/>
                  </a:lnTo>
                  <a:lnTo>
                    <a:pt x="2448" y="3006"/>
                  </a:lnTo>
                  <a:lnTo>
                    <a:pt x="2448" y="1862"/>
                  </a:lnTo>
                  <a:close/>
                  <a:moveTo>
                    <a:pt x="2090" y="1863"/>
                  </a:moveTo>
                  <a:lnTo>
                    <a:pt x="2090" y="3723"/>
                  </a:lnTo>
                  <a:lnTo>
                    <a:pt x="2091" y="3723"/>
                  </a:lnTo>
                  <a:cubicBezTo>
                    <a:pt x="2091" y="3920"/>
                    <a:pt x="1931" y="4079"/>
                    <a:pt x="1734" y="4079"/>
                  </a:cubicBezTo>
                  <a:lnTo>
                    <a:pt x="1418" y="4079"/>
                  </a:lnTo>
                  <a:cubicBezTo>
                    <a:pt x="1221" y="4079"/>
                    <a:pt x="1061" y="3920"/>
                    <a:pt x="1061" y="3723"/>
                  </a:cubicBezTo>
                  <a:lnTo>
                    <a:pt x="1061" y="2220"/>
                  </a:lnTo>
                  <a:cubicBezTo>
                    <a:pt x="1061" y="2024"/>
                    <a:pt x="1221" y="1863"/>
                    <a:pt x="1418" y="1863"/>
                  </a:cubicBezTo>
                  <a:close/>
                  <a:moveTo>
                    <a:pt x="3294" y="5478"/>
                  </a:moveTo>
                  <a:lnTo>
                    <a:pt x="3294" y="5830"/>
                  </a:lnTo>
                  <a:lnTo>
                    <a:pt x="356" y="5830"/>
                  </a:lnTo>
                  <a:lnTo>
                    <a:pt x="356" y="5478"/>
                  </a:lnTo>
                  <a:close/>
                  <a:moveTo>
                    <a:pt x="6004" y="8366"/>
                  </a:moveTo>
                  <a:lnTo>
                    <a:pt x="6004" y="8725"/>
                  </a:lnTo>
                  <a:lnTo>
                    <a:pt x="356" y="8725"/>
                  </a:lnTo>
                  <a:lnTo>
                    <a:pt x="356" y="8366"/>
                  </a:lnTo>
                  <a:close/>
                  <a:moveTo>
                    <a:pt x="1671" y="0"/>
                  </a:moveTo>
                  <a:cubicBezTo>
                    <a:pt x="1376" y="0"/>
                    <a:pt x="1134" y="242"/>
                    <a:pt x="1134" y="537"/>
                  </a:cubicBezTo>
                  <a:lnTo>
                    <a:pt x="1134" y="1569"/>
                  </a:lnTo>
                  <a:cubicBezTo>
                    <a:pt x="880" y="1679"/>
                    <a:pt x="703" y="1931"/>
                    <a:pt x="703" y="2225"/>
                  </a:cubicBezTo>
                  <a:lnTo>
                    <a:pt x="703" y="3729"/>
                  </a:lnTo>
                  <a:cubicBezTo>
                    <a:pt x="703" y="4122"/>
                    <a:pt x="1024" y="4444"/>
                    <a:pt x="1418" y="4444"/>
                  </a:cubicBezTo>
                  <a:lnTo>
                    <a:pt x="1734" y="4444"/>
                  </a:lnTo>
                  <a:cubicBezTo>
                    <a:pt x="2128" y="4444"/>
                    <a:pt x="2449" y="4122"/>
                    <a:pt x="2449" y="3729"/>
                  </a:cubicBezTo>
                  <a:lnTo>
                    <a:pt x="2449" y="3370"/>
                  </a:lnTo>
                  <a:lnTo>
                    <a:pt x="2977" y="3370"/>
                  </a:lnTo>
                  <a:cubicBezTo>
                    <a:pt x="3077" y="3370"/>
                    <a:pt x="3158" y="3290"/>
                    <a:pt x="3158" y="3191"/>
                  </a:cubicBezTo>
                  <a:lnTo>
                    <a:pt x="3158" y="2651"/>
                  </a:lnTo>
                  <a:cubicBezTo>
                    <a:pt x="4599" y="2691"/>
                    <a:pt x="5141" y="3353"/>
                    <a:pt x="5311" y="3645"/>
                  </a:cubicBezTo>
                  <a:cubicBezTo>
                    <a:pt x="5557" y="4064"/>
                    <a:pt x="5557" y="4547"/>
                    <a:pt x="5313" y="4971"/>
                  </a:cubicBezTo>
                  <a:cubicBezTo>
                    <a:pt x="5143" y="5268"/>
                    <a:pt x="4863" y="5516"/>
                    <a:pt x="4499" y="5694"/>
                  </a:cubicBezTo>
                  <a:cubicBezTo>
                    <a:pt x="4248" y="5816"/>
                    <a:pt x="3964" y="5901"/>
                    <a:pt x="3653" y="5951"/>
                  </a:cubicBezTo>
                  <a:lnTo>
                    <a:pt x="3653" y="5308"/>
                  </a:lnTo>
                  <a:cubicBezTo>
                    <a:pt x="3653" y="5208"/>
                    <a:pt x="3572" y="5129"/>
                    <a:pt x="3473" y="5129"/>
                  </a:cubicBezTo>
                  <a:lnTo>
                    <a:pt x="179" y="5129"/>
                  </a:lnTo>
                  <a:cubicBezTo>
                    <a:pt x="80" y="5129"/>
                    <a:pt x="0" y="5208"/>
                    <a:pt x="0" y="5308"/>
                  </a:cubicBezTo>
                  <a:lnTo>
                    <a:pt x="0" y="6016"/>
                  </a:lnTo>
                  <a:cubicBezTo>
                    <a:pt x="0" y="6115"/>
                    <a:pt x="80" y="6195"/>
                    <a:pt x="179" y="6195"/>
                  </a:cubicBezTo>
                  <a:lnTo>
                    <a:pt x="2806" y="6195"/>
                  </a:lnTo>
                  <a:lnTo>
                    <a:pt x="2806" y="8016"/>
                  </a:lnTo>
                  <a:lnTo>
                    <a:pt x="179" y="8016"/>
                  </a:lnTo>
                  <a:cubicBezTo>
                    <a:pt x="80" y="8016"/>
                    <a:pt x="0" y="8096"/>
                    <a:pt x="0" y="8195"/>
                  </a:cubicBezTo>
                  <a:lnTo>
                    <a:pt x="0" y="8912"/>
                  </a:lnTo>
                  <a:cubicBezTo>
                    <a:pt x="0" y="9012"/>
                    <a:pt x="80" y="9091"/>
                    <a:pt x="179" y="9091"/>
                  </a:cubicBezTo>
                  <a:lnTo>
                    <a:pt x="6183" y="9091"/>
                  </a:lnTo>
                  <a:cubicBezTo>
                    <a:pt x="6283" y="9091"/>
                    <a:pt x="6362" y="9012"/>
                    <a:pt x="6362" y="8912"/>
                  </a:cubicBezTo>
                  <a:lnTo>
                    <a:pt x="6362" y="8195"/>
                  </a:lnTo>
                  <a:cubicBezTo>
                    <a:pt x="6362" y="8096"/>
                    <a:pt x="6283" y="8016"/>
                    <a:pt x="6183" y="8016"/>
                  </a:cubicBezTo>
                  <a:lnTo>
                    <a:pt x="5299" y="8016"/>
                  </a:lnTo>
                  <a:cubicBezTo>
                    <a:pt x="5294" y="8008"/>
                    <a:pt x="4308" y="6996"/>
                    <a:pt x="4308" y="6996"/>
                  </a:cubicBezTo>
                  <a:cubicBezTo>
                    <a:pt x="4718" y="6896"/>
                    <a:pt x="5106" y="6723"/>
                    <a:pt x="5449" y="6489"/>
                  </a:cubicBezTo>
                  <a:cubicBezTo>
                    <a:pt x="5878" y="6194"/>
                    <a:pt x="6203" y="5823"/>
                    <a:pt x="6383" y="5417"/>
                  </a:cubicBezTo>
                  <a:cubicBezTo>
                    <a:pt x="6425" y="5319"/>
                    <a:pt x="6383" y="5212"/>
                    <a:pt x="6294" y="5173"/>
                  </a:cubicBezTo>
                  <a:cubicBezTo>
                    <a:pt x="6270" y="5162"/>
                    <a:pt x="6245" y="5157"/>
                    <a:pt x="6221" y="5157"/>
                  </a:cubicBezTo>
                  <a:cubicBezTo>
                    <a:pt x="6152" y="5157"/>
                    <a:pt x="6087" y="5197"/>
                    <a:pt x="6057" y="5264"/>
                  </a:cubicBezTo>
                  <a:cubicBezTo>
                    <a:pt x="5735" y="5985"/>
                    <a:pt x="4877" y="6561"/>
                    <a:pt x="3923" y="6699"/>
                  </a:cubicBezTo>
                  <a:cubicBezTo>
                    <a:pt x="3781" y="6720"/>
                    <a:pt x="3720" y="6898"/>
                    <a:pt x="3819" y="7001"/>
                  </a:cubicBezTo>
                  <a:lnTo>
                    <a:pt x="4802" y="8009"/>
                  </a:lnTo>
                  <a:lnTo>
                    <a:pt x="3160" y="8009"/>
                  </a:lnTo>
                  <a:lnTo>
                    <a:pt x="3160" y="6348"/>
                  </a:lnTo>
                  <a:cubicBezTo>
                    <a:pt x="4783" y="6293"/>
                    <a:pt x="5418" y="5495"/>
                    <a:pt x="5621" y="5143"/>
                  </a:cubicBezTo>
                  <a:cubicBezTo>
                    <a:pt x="5926" y="4612"/>
                    <a:pt x="5925" y="3984"/>
                    <a:pt x="5618" y="3459"/>
                  </a:cubicBezTo>
                  <a:cubicBezTo>
                    <a:pt x="5199" y="2742"/>
                    <a:pt x="4308" y="2319"/>
                    <a:pt x="3155" y="2289"/>
                  </a:cubicBezTo>
                  <a:lnTo>
                    <a:pt x="3155" y="1870"/>
                  </a:lnTo>
                  <a:cubicBezTo>
                    <a:pt x="3342" y="1875"/>
                    <a:pt x="3517" y="1879"/>
                    <a:pt x="3579" y="1886"/>
                  </a:cubicBezTo>
                  <a:cubicBezTo>
                    <a:pt x="4315" y="1963"/>
                    <a:pt x="4922" y="2187"/>
                    <a:pt x="5390" y="2550"/>
                  </a:cubicBezTo>
                  <a:cubicBezTo>
                    <a:pt x="5800" y="2870"/>
                    <a:pt x="6092" y="3299"/>
                    <a:pt x="6236" y="3793"/>
                  </a:cubicBezTo>
                  <a:cubicBezTo>
                    <a:pt x="6259" y="3870"/>
                    <a:pt x="6333" y="3921"/>
                    <a:pt x="6411" y="3921"/>
                  </a:cubicBezTo>
                  <a:cubicBezTo>
                    <a:pt x="6428" y="3921"/>
                    <a:pt x="6446" y="3919"/>
                    <a:pt x="6463" y="3913"/>
                  </a:cubicBezTo>
                  <a:cubicBezTo>
                    <a:pt x="6554" y="3884"/>
                    <a:pt x="6605" y="3786"/>
                    <a:pt x="6579" y="3695"/>
                  </a:cubicBezTo>
                  <a:cubicBezTo>
                    <a:pt x="6227" y="2481"/>
                    <a:pt x="5148" y="1693"/>
                    <a:pt x="3616" y="1534"/>
                  </a:cubicBezTo>
                  <a:cubicBezTo>
                    <a:pt x="3444" y="1515"/>
                    <a:pt x="2209" y="1510"/>
                    <a:pt x="2209" y="1510"/>
                  </a:cubicBezTo>
                  <a:lnTo>
                    <a:pt x="2209" y="537"/>
                  </a:lnTo>
                  <a:cubicBezTo>
                    <a:pt x="2209" y="242"/>
                    <a:pt x="1968" y="0"/>
                    <a:pt x="1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9"/>
            <p:cNvSpPr/>
            <p:nvPr/>
          </p:nvSpPr>
          <p:spPr>
            <a:xfrm>
              <a:off x="4348400" y="3733550"/>
              <a:ext cx="10062" cy="10062"/>
            </a:xfrm>
            <a:custGeom>
              <a:avLst/>
              <a:gdLst/>
              <a:ahLst/>
              <a:cxnLst/>
              <a:rect l="l" t="t" r="r" b="b"/>
              <a:pathLst>
                <a:path w="356" h="356" extrusionOk="0">
                  <a:moveTo>
                    <a:pt x="178" y="1"/>
                  </a:moveTo>
                  <a:cubicBezTo>
                    <a:pt x="79" y="1"/>
                    <a:pt x="1" y="80"/>
                    <a:pt x="1" y="178"/>
                  </a:cubicBezTo>
                  <a:cubicBezTo>
                    <a:pt x="1" y="276"/>
                    <a:pt x="79" y="355"/>
                    <a:pt x="178" y="355"/>
                  </a:cubicBezTo>
                  <a:cubicBezTo>
                    <a:pt x="276" y="355"/>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4" name="Google Shape;7914;p79"/>
          <p:cNvGrpSpPr/>
          <p:nvPr/>
        </p:nvGrpSpPr>
        <p:grpSpPr>
          <a:xfrm>
            <a:off x="4021949" y="2915109"/>
            <a:ext cx="256872" cy="173067"/>
            <a:chOff x="4136356" y="2915109"/>
            <a:chExt cx="256872" cy="173067"/>
          </a:xfrm>
        </p:grpSpPr>
        <p:sp>
          <p:nvSpPr>
            <p:cNvPr id="7915" name="Google Shape;7915;p79"/>
            <p:cNvSpPr/>
            <p:nvPr/>
          </p:nvSpPr>
          <p:spPr>
            <a:xfrm>
              <a:off x="4141585" y="2920225"/>
              <a:ext cx="246443" cy="162919"/>
            </a:xfrm>
            <a:custGeom>
              <a:avLst/>
              <a:gdLst/>
              <a:ahLst/>
              <a:cxnLst/>
              <a:rect l="l" t="t" r="r" b="b"/>
              <a:pathLst>
                <a:path w="8719" h="5764" extrusionOk="0">
                  <a:moveTo>
                    <a:pt x="0" y="1"/>
                  </a:moveTo>
                  <a:lnTo>
                    <a:pt x="0" y="5764"/>
                  </a:lnTo>
                  <a:lnTo>
                    <a:pt x="8719" y="5764"/>
                  </a:lnTo>
                  <a:lnTo>
                    <a:pt x="87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9"/>
            <p:cNvSpPr/>
            <p:nvPr/>
          </p:nvSpPr>
          <p:spPr>
            <a:xfrm>
              <a:off x="4142744" y="2939728"/>
              <a:ext cx="244662" cy="107577"/>
            </a:xfrm>
            <a:custGeom>
              <a:avLst/>
              <a:gdLst/>
              <a:ahLst/>
              <a:cxnLst/>
              <a:rect l="l" t="t" r="r" b="b"/>
              <a:pathLst>
                <a:path w="8656" h="3806" extrusionOk="0">
                  <a:moveTo>
                    <a:pt x="0" y="1"/>
                  </a:moveTo>
                  <a:lnTo>
                    <a:pt x="0" y="3806"/>
                  </a:lnTo>
                  <a:lnTo>
                    <a:pt x="8655" y="3806"/>
                  </a:lnTo>
                  <a:lnTo>
                    <a:pt x="8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9"/>
            <p:cNvSpPr/>
            <p:nvPr/>
          </p:nvSpPr>
          <p:spPr>
            <a:xfrm>
              <a:off x="4136356" y="2915109"/>
              <a:ext cx="256872" cy="173067"/>
            </a:xfrm>
            <a:custGeom>
              <a:avLst/>
              <a:gdLst/>
              <a:ahLst/>
              <a:cxnLst/>
              <a:rect l="l" t="t" r="r" b="b"/>
              <a:pathLst>
                <a:path w="9088" h="6123" extrusionOk="0">
                  <a:moveTo>
                    <a:pt x="8728" y="361"/>
                  </a:moveTo>
                  <a:lnTo>
                    <a:pt x="8728" y="737"/>
                  </a:lnTo>
                  <a:lnTo>
                    <a:pt x="361" y="737"/>
                  </a:lnTo>
                  <a:lnTo>
                    <a:pt x="361" y="361"/>
                  </a:lnTo>
                  <a:close/>
                  <a:moveTo>
                    <a:pt x="8725" y="1096"/>
                  </a:moveTo>
                  <a:lnTo>
                    <a:pt x="8725" y="4528"/>
                  </a:lnTo>
                  <a:lnTo>
                    <a:pt x="357" y="4528"/>
                  </a:lnTo>
                  <a:lnTo>
                    <a:pt x="357" y="2953"/>
                  </a:lnTo>
                  <a:lnTo>
                    <a:pt x="1078" y="2953"/>
                  </a:lnTo>
                  <a:lnTo>
                    <a:pt x="1557" y="3930"/>
                  </a:lnTo>
                  <a:cubicBezTo>
                    <a:pt x="1588" y="3996"/>
                    <a:pt x="1653" y="4028"/>
                    <a:pt x="1717" y="4028"/>
                  </a:cubicBezTo>
                  <a:cubicBezTo>
                    <a:pt x="1785" y="4028"/>
                    <a:pt x="1853" y="3992"/>
                    <a:pt x="1883" y="3922"/>
                  </a:cubicBezTo>
                  <a:lnTo>
                    <a:pt x="2643" y="2117"/>
                  </a:lnTo>
                  <a:lnTo>
                    <a:pt x="3280" y="3456"/>
                  </a:lnTo>
                  <a:cubicBezTo>
                    <a:pt x="3311" y="3522"/>
                    <a:pt x="3376" y="3556"/>
                    <a:pt x="3442" y="3556"/>
                  </a:cubicBezTo>
                  <a:cubicBezTo>
                    <a:pt x="3502" y="3556"/>
                    <a:pt x="3563" y="3527"/>
                    <a:pt x="3597" y="3469"/>
                  </a:cubicBezTo>
                  <a:lnTo>
                    <a:pt x="3922" y="2901"/>
                  </a:lnTo>
                  <a:lnTo>
                    <a:pt x="4523" y="2901"/>
                  </a:lnTo>
                  <a:lnTo>
                    <a:pt x="4977" y="4079"/>
                  </a:lnTo>
                  <a:cubicBezTo>
                    <a:pt x="5006" y="4154"/>
                    <a:pt x="5075" y="4191"/>
                    <a:pt x="5144" y="4191"/>
                  </a:cubicBezTo>
                  <a:cubicBezTo>
                    <a:pt x="5214" y="4191"/>
                    <a:pt x="5284" y="4153"/>
                    <a:pt x="5312" y="4076"/>
                  </a:cubicBezTo>
                  <a:lnTo>
                    <a:pt x="5908" y="2465"/>
                  </a:lnTo>
                  <a:lnTo>
                    <a:pt x="6399" y="3946"/>
                  </a:lnTo>
                  <a:cubicBezTo>
                    <a:pt x="6427" y="4026"/>
                    <a:pt x="6499" y="4066"/>
                    <a:pt x="6571" y="4066"/>
                  </a:cubicBezTo>
                  <a:cubicBezTo>
                    <a:pt x="6643" y="4066"/>
                    <a:pt x="6713" y="4027"/>
                    <a:pt x="6740" y="3947"/>
                  </a:cubicBezTo>
                  <a:lnTo>
                    <a:pt x="7094" y="2919"/>
                  </a:lnTo>
                  <a:lnTo>
                    <a:pt x="7378" y="2919"/>
                  </a:lnTo>
                  <a:cubicBezTo>
                    <a:pt x="7477" y="2919"/>
                    <a:pt x="7557" y="2840"/>
                    <a:pt x="7557" y="2740"/>
                  </a:cubicBezTo>
                  <a:cubicBezTo>
                    <a:pt x="7557" y="2641"/>
                    <a:pt x="7477" y="2561"/>
                    <a:pt x="7378" y="2561"/>
                  </a:cubicBezTo>
                  <a:lnTo>
                    <a:pt x="6965" y="2561"/>
                  </a:lnTo>
                  <a:cubicBezTo>
                    <a:pt x="6888" y="2561"/>
                    <a:pt x="6818" y="2610"/>
                    <a:pt x="6794" y="2682"/>
                  </a:cubicBezTo>
                  <a:lnTo>
                    <a:pt x="6571" y="3328"/>
                  </a:lnTo>
                  <a:lnTo>
                    <a:pt x="6087" y="1867"/>
                  </a:lnTo>
                  <a:cubicBezTo>
                    <a:pt x="6063" y="1795"/>
                    <a:pt x="5996" y="1745"/>
                    <a:pt x="5921" y="1745"/>
                  </a:cubicBezTo>
                  <a:cubicBezTo>
                    <a:pt x="5920" y="1745"/>
                    <a:pt x="5919" y="1745"/>
                    <a:pt x="5918" y="1745"/>
                  </a:cubicBezTo>
                  <a:cubicBezTo>
                    <a:pt x="5842" y="1745"/>
                    <a:pt x="5774" y="1792"/>
                    <a:pt x="5748" y="1862"/>
                  </a:cubicBezTo>
                  <a:lnTo>
                    <a:pt x="5140" y="3507"/>
                  </a:lnTo>
                  <a:lnTo>
                    <a:pt x="4814" y="2659"/>
                  </a:lnTo>
                  <a:cubicBezTo>
                    <a:pt x="4787" y="2590"/>
                    <a:pt x="4718" y="2543"/>
                    <a:pt x="4646" y="2543"/>
                  </a:cubicBezTo>
                  <a:lnTo>
                    <a:pt x="3820" y="2543"/>
                  </a:lnTo>
                  <a:cubicBezTo>
                    <a:pt x="3756" y="2543"/>
                    <a:pt x="3695" y="2577"/>
                    <a:pt x="3664" y="2634"/>
                  </a:cubicBezTo>
                  <a:lnTo>
                    <a:pt x="3458" y="2995"/>
                  </a:lnTo>
                  <a:lnTo>
                    <a:pt x="2795" y="1605"/>
                  </a:lnTo>
                  <a:cubicBezTo>
                    <a:pt x="2765" y="1541"/>
                    <a:pt x="2700" y="1502"/>
                    <a:pt x="2629" y="1502"/>
                  </a:cubicBezTo>
                  <a:cubicBezTo>
                    <a:pt x="2558" y="1504"/>
                    <a:pt x="2495" y="1546"/>
                    <a:pt x="2467" y="1612"/>
                  </a:cubicBezTo>
                  <a:lnTo>
                    <a:pt x="1704" y="3420"/>
                  </a:lnTo>
                  <a:lnTo>
                    <a:pt x="1349" y="2696"/>
                  </a:lnTo>
                  <a:cubicBezTo>
                    <a:pt x="1318" y="2634"/>
                    <a:pt x="1257" y="2596"/>
                    <a:pt x="1187" y="2596"/>
                  </a:cubicBezTo>
                  <a:lnTo>
                    <a:pt x="357" y="2596"/>
                  </a:lnTo>
                  <a:lnTo>
                    <a:pt x="357" y="1096"/>
                  </a:lnTo>
                  <a:close/>
                  <a:moveTo>
                    <a:pt x="8726" y="4887"/>
                  </a:moveTo>
                  <a:lnTo>
                    <a:pt x="8726" y="5763"/>
                  </a:lnTo>
                  <a:lnTo>
                    <a:pt x="358" y="5763"/>
                  </a:lnTo>
                  <a:lnTo>
                    <a:pt x="358" y="4887"/>
                  </a:lnTo>
                  <a:close/>
                  <a:moveTo>
                    <a:pt x="179" y="0"/>
                  </a:moveTo>
                  <a:cubicBezTo>
                    <a:pt x="80" y="0"/>
                    <a:pt x="1" y="81"/>
                    <a:pt x="1" y="181"/>
                  </a:cubicBezTo>
                  <a:lnTo>
                    <a:pt x="1" y="5942"/>
                  </a:lnTo>
                  <a:cubicBezTo>
                    <a:pt x="1" y="6041"/>
                    <a:pt x="80" y="6122"/>
                    <a:pt x="179" y="6122"/>
                  </a:cubicBezTo>
                  <a:lnTo>
                    <a:pt x="8908" y="6122"/>
                  </a:lnTo>
                  <a:cubicBezTo>
                    <a:pt x="9008" y="6122"/>
                    <a:pt x="9087" y="6041"/>
                    <a:pt x="9087" y="5942"/>
                  </a:cubicBezTo>
                  <a:lnTo>
                    <a:pt x="9087" y="181"/>
                  </a:lnTo>
                  <a:cubicBezTo>
                    <a:pt x="9087" y="83"/>
                    <a:pt x="9008" y="0"/>
                    <a:pt x="8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9"/>
            <p:cNvSpPr/>
            <p:nvPr/>
          </p:nvSpPr>
          <p:spPr>
            <a:xfrm>
              <a:off x="4200037" y="3060052"/>
              <a:ext cx="10062" cy="10062"/>
            </a:xfrm>
            <a:custGeom>
              <a:avLst/>
              <a:gdLst/>
              <a:ahLst/>
              <a:cxnLst/>
              <a:rect l="l" t="t" r="r" b="b"/>
              <a:pathLst>
                <a:path w="356" h="356" extrusionOk="0">
                  <a:moveTo>
                    <a:pt x="178" y="0"/>
                  </a:moveTo>
                  <a:cubicBezTo>
                    <a:pt x="80" y="0"/>
                    <a:pt x="1" y="79"/>
                    <a:pt x="1" y="178"/>
                  </a:cubicBezTo>
                  <a:cubicBezTo>
                    <a:pt x="1" y="276"/>
                    <a:pt x="80" y="355"/>
                    <a:pt x="178" y="355"/>
                  </a:cubicBezTo>
                  <a:cubicBezTo>
                    <a:pt x="276" y="355"/>
                    <a:pt x="356" y="276"/>
                    <a:pt x="356" y="178"/>
                  </a:cubicBezTo>
                  <a:cubicBezTo>
                    <a:pt x="356" y="79"/>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9"/>
            <p:cNvSpPr/>
            <p:nvPr/>
          </p:nvSpPr>
          <p:spPr>
            <a:xfrm>
              <a:off x="4179743" y="3060052"/>
              <a:ext cx="10062" cy="10062"/>
            </a:xfrm>
            <a:custGeom>
              <a:avLst/>
              <a:gdLst/>
              <a:ahLst/>
              <a:cxnLst/>
              <a:rect l="l" t="t" r="r" b="b"/>
              <a:pathLst>
                <a:path w="356" h="356" extrusionOk="0">
                  <a:moveTo>
                    <a:pt x="178" y="0"/>
                  </a:moveTo>
                  <a:cubicBezTo>
                    <a:pt x="80" y="0"/>
                    <a:pt x="0" y="79"/>
                    <a:pt x="0" y="178"/>
                  </a:cubicBezTo>
                  <a:cubicBezTo>
                    <a:pt x="0" y="276"/>
                    <a:pt x="80" y="355"/>
                    <a:pt x="178" y="355"/>
                  </a:cubicBezTo>
                  <a:cubicBezTo>
                    <a:pt x="276" y="355"/>
                    <a:pt x="355" y="276"/>
                    <a:pt x="355" y="178"/>
                  </a:cubicBezTo>
                  <a:cubicBezTo>
                    <a:pt x="355" y="79"/>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9"/>
            <p:cNvSpPr/>
            <p:nvPr/>
          </p:nvSpPr>
          <p:spPr>
            <a:xfrm>
              <a:off x="4220303" y="3060052"/>
              <a:ext cx="10062" cy="10062"/>
            </a:xfrm>
            <a:custGeom>
              <a:avLst/>
              <a:gdLst/>
              <a:ahLst/>
              <a:cxnLst/>
              <a:rect l="l" t="t" r="r" b="b"/>
              <a:pathLst>
                <a:path w="356" h="356" extrusionOk="0">
                  <a:moveTo>
                    <a:pt x="178" y="0"/>
                  </a:moveTo>
                  <a:cubicBezTo>
                    <a:pt x="80" y="0"/>
                    <a:pt x="1" y="79"/>
                    <a:pt x="1" y="178"/>
                  </a:cubicBezTo>
                  <a:cubicBezTo>
                    <a:pt x="1" y="276"/>
                    <a:pt x="80" y="355"/>
                    <a:pt x="178" y="355"/>
                  </a:cubicBezTo>
                  <a:cubicBezTo>
                    <a:pt x="276" y="355"/>
                    <a:pt x="356" y="276"/>
                    <a:pt x="356" y="178"/>
                  </a:cubicBezTo>
                  <a:cubicBezTo>
                    <a:pt x="356" y="79"/>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9"/>
            <p:cNvSpPr/>
            <p:nvPr/>
          </p:nvSpPr>
          <p:spPr>
            <a:xfrm>
              <a:off x="4362561" y="2987496"/>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79"/>
          <p:cNvGrpSpPr/>
          <p:nvPr/>
        </p:nvGrpSpPr>
        <p:grpSpPr>
          <a:xfrm>
            <a:off x="4059033" y="2136550"/>
            <a:ext cx="179737" cy="256816"/>
            <a:chOff x="4173440" y="2136550"/>
            <a:chExt cx="179737" cy="256816"/>
          </a:xfrm>
        </p:grpSpPr>
        <p:sp>
          <p:nvSpPr>
            <p:cNvPr id="7923" name="Google Shape;7923;p79"/>
            <p:cNvSpPr/>
            <p:nvPr/>
          </p:nvSpPr>
          <p:spPr>
            <a:xfrm>
              <a:off x="4179262" y="2141637"/>
              <a:ext cx="171060" cy="246725"/>
            </a:xfrm>
            <a:custGeom>
              <a:avLst/>
              <a:gdLst/>
              <a:ahLst/>
              <a:cxnLst/>
              <a:rect l="l" t="t" r="r" b="b"/>
              <a:pathLst>
                <a:path w="6052" h="8729" extrusionOk="0">
                  <a:moveTo>
                    <a:pt x="3105" y="0"/>
                  </a:moveTo>
                  <a:cubicBezTo>
                    <a:pt x="2702" y="0"/>
                    <a:pt x="2325" y="256"/>
                    <a:pt x="2194" y="659"/>
                  </a:cubicBezTo>
                  <a:cubicBezTo>
                    <a:pt x="2031" y="1162"/>
                    <a:pt x="2303" y="1703"/>
                    <a:pt x="2806" y="1869"/>
                  </a:cubicBezTo>
                  <a:cubicBezTo>
                    <a:pt x="2827" y="1876"/>
                    <a:pt x="2850" y="1883"/>
                    <a:pt x="2872" y="1887"/>
                  </a:cubicBezTo>
                  <a:lnTo>
                    <a:pt x="1437" y="6272"/>
                  </a:lnTo>
                  <a:cubicBezTo>
                    <a:pt x="1416" y="6263"/>
                    <a:pt x="1395" y="6253"/>
                    <a:pt x="1372" y="6246"/>
                  </a:cubicBezTo>
                  <a:cubicBezTo>
                    <a:pt x="1273" y="6214"/>
                    <a:pt x="1173" y="6199"/>
                    <a:pt x="1075" y="6199"/>
                  </a:cubicBezTo>
                  <a:cubicBezTo>
                    <a:pt x="672" y="6199"/>
                    <a:pt x="296" y="6455"/>
                    <a:pt x="164" y="6859"/>
                  </a:cubicBezTo>
                  <a:cubicBezTo>
                    <a:pt x="0" y="7361"/>
                    <a:pt x="273" y="7903"/>
                    <a:pt x="775" y="8068"/>
                  </a:cubicBezTo>
                  <a:cubicBezTo>
                    <a:pt x="874" y="8100"/>
                    <a:pt x="974" y="8115"/>
                    <a:pt x="1072" y="8115"/>
                  </a:cubicBezTo>
                  <a:cubicBezTo>
                    <a:pt x="1476" y="8115"/>
                    <a:pt x="1851" y="7859"/>
                    <a:pt x="1984" y="7456"/>
                  </a:cubicBezTo>
                  <a:cubicBezTo>
                    <a:pt x="2038" y="7290"/>
                    <a:pt x="2045" y="7119"/>
                    <a:pt x="2011" y="6960"/>
                  </a:cubicBezTo>
                  <a:lnTo>
                    <a:pt x="2011" y="6960"/>
                  </a:lnTo>
                  <a:lnTo>
                    <a:pt x="2307" y="7058"/>
                  </a:lnTo>
                  <a:cubicBezTo>
                    <a:pt x="2184" y="7166"/>
                    <a:pt x="2090" y="7308"/>
                    <a:pt x="2035" y="7473"/>
                  </a:cubicBezTo>
                  <a:cubicBezTo>
                    <a:pt x="1872" y="7975"/>
                    <a:pt x="2146" y="8516"/>
                    <a:pt x="2648" y="8681"/>
                  </a:cubicBezTo>
                  <a:cubicBezTo>
                    <a:pt x="2747" y="8713"/>
                    <a:pt x="2847" y="8728"/>
                    <a:pt x="2945" y="8728"/>
                  </a:cubicBezTo>
                  <a:cubicBezTo>
                    <a:pt x="3348" y="8728"/>
                    <a:pt x="3725" y="8473"/>
                    <a:pt x="3856" y="8069"/>
                  </a:cubicBezTo>
                  <a:cubicBezTo>
                    <a:pt x="4020" y="7566"/>
                    <a:pt x="3746" y="7026"/>
                    <a:pt x="3244" y="6861"/>
                  </a:cubicBezTo>
                  <a:cubicBezTo>
                    <a:pt x="3223" y="6854"/>
                    <a:pt x="3199" y="6847"/>
                    <a:pt x="3176" y="6841"/>
                  </a:cubicBezTo>
                  <a:lnTo>
                    <a:pt x="4615" y="2458"/>
                  </a:lnTo>
                  <a:cubicBezTo>
                    <a:pt x="4636" y="2467"/>
                    <a:pt x="4657" y="2475"/>
                    <a:pt x="4680" y="2482"/>
                  </a:cubicBezTo>
                  <a:cubicBezTo>
                    <a:pt x="4779" y="2514"/>
                    <a:pt x="4879" y="2530"/>
                    <a:pt x="4977" y="2530"/>
                  </a:cubicBezTo>
                  <a:cubicBezTo>
                    <a:pt x="5380" y="2530"/>
                    <a:pt x="5756" y="2274"/>
                    <a:pt x="5888" y="1870"/>
                  </a:cubicBezTo>
                  <a:cubicBezTo>
                    <a:pt x="6051" y="1368"/>
                    <a:pt x="5779" y="827"/>
                    <a:pt x="5276" y="662"/>
                  </a:cubicBezTo>
                  <a:cubicBezTo>
                    <a:pt x="5177" y="630"/>
                    <a:pt x="5077" y="615"/>
                    <a:pt x="4979" y="615"/>
                  </a:cubicBezTo>
                  <a:cubicBezTo>
                    <a:pt x="4576" y="615"/>
                    <a:pt x="4200" y="870"/>
                    <a:pt x="4068" y="1274"/>
                  </a:cubicBezTo>
                  <a:cubicBezTo>
                    <a:pt x="4014" y="1432"/>
                    <a:pt x="4007" y="1595"/>
                    <a:pt x="4035" y="1748"/>
                  </a:cubicBezTo>
                  <a:lnTo>
                    <a:pt x="3758" y="1657"/>
                  </a:lnTo>
                  <a:cubicBezTo>
                    <a:pt x="3872" y="1551"/>
                    <a:pt x="3963" y="1415"/>
                    <a:pt x="4014" y="1256"/>
                  </a:cubicBezTo>
                  <a:cubicBezTo>
                    <a:pt x="4177" y="754"/>
                    <a:pt x="3905" y="212"/>
                    <a:pt x="3402" y="47"/>
                  </a:cubicBezTo>
                  <a:cubicBezTo>
                    <a:pt x="3304" y="15"/>
                    <a:pt x="3204" y="0"/>
                    <a:pt x="31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9"/>
            <p:cNvSpPr/>
            <p:nvPr/>
          </p:nvSpPr>
          <p:spPr>
            <a:xfrm>
              <a:off x="4260185" y="2234827"/>
              <a:ext cx="62013" cy="74902"/>
            </a:xfrm>
            <a:custGeom>
              <a:avLst/>
              <a:gdLst/>
              <a:ahLst/>
              <a:cxnLst/>
              <a:rect l="l" t="t" r="r" b="b"/>
              <a:pathLst>
                <a:path w="2194" h="2650" extrusionOk="0">
                  <a:moveTo>
                    <a:pt x="1190" y="1"/>
                  </a:moveTo>
                  <a:cubicBezTo>
                    <a:pt x="938" y="1"/>
                    <a:pt x="701" y="163"/>
                    <a:pt x="617" y="416"/>
                  </a:cubicBezTo>
                  <a:cubicBezTo>
                    <a:pt x="556" y="599"/>
                    <a:pt x="590" y="790"/>
                    <a:pt x="688" y="939"/>
                  </a:cubicBezTo>
                  <a:cubicBezTo>
                    <a:pt x="654" y="932"/>
                    <a:pt x="620" y="929"/>
                    <a:pt x="586" y="929"/>
                  </a:cubicBezTo>
                  <a:cubicBezTo>
                    <a:pt x="365" y="929"/>
                    <a:pt x="159" y="1068"/>
                    <a:pt x="86" y="1291"/>
                  </a:cubicBezTo>
                  <a:cubicBezTo>
                    <a:pt x="14" y="1512"/>
                    <a:pt x="98" y="1747"/>
                    <a:pt x="275" y="1876"/>
                  </a:cubicBezTo>
                  <a:cubicBezTo>
                    <a:pt x="183" y="1924"/>
                    <a:pt x="107" y="2005"/>
                    <a:pt x="72" y="2111"/>
                  </a:cubicBezTo>
                  <a:cubicBezTo>
                    <a:pt x="1" y="2327"/>
                    <a:pt x="119" y="2559"/>
                    <a:pt x="335" y="2628"/>
                  </a:cubicBezTo>
                  <a:cubicBezTo>
                    <a:pt x="377" y="2642"/>
                    <a:pt x="420" y="2649"/>
                    <a:pt x="463" y="2649"/>
                  </a:cubicBezTo>
                  <a:cubicBezTo>
                    <a:pt x="635" y="2649"/>
                    <a:pt x="796" y="2540"/>
                    <a:pt x="851" y="2366"/>
                  </a:cubicBezTo>
                  <a:cubicBezTo>
                    <a:pt x="864" y="2330"/>
                    <a:pt x="868" y="2293"/>
                    <a:pt x="871" y="2258"/>
                  </a:cubicBezTo>
                  <a:cubicBezTo>
                    <a:pt x="910" y="2285"/>
                    <a:pt x="952" y="2307"/>
                    <a:pt x="1001" y="2323"/>
                  </a:cubicBezTo>
                  <a:cubicBezTo>
                    <a:pt x="1049" y="2339"/>
                    <a:pt x="1099" y="2346"/>
                    <a:pt x="1148" y="2346"/>
                  </a:cubicBezTo>
                  <a:cubicBezTo>
                    <a:pt x="1349" y="2346"/>
                    <a:pt x="1536" y="2219"/>
                    <a:pt x="1602" y="2018"/>
                  </a:cubicBezTo>
                  <a:cubicBezTo>
                    <a:pt x="1624" y="1952"/>
                    <a:pt x="1631" y="1884"/>
                    <a:pt x="1624" y="1820"/>
                  </a:cubicBezTo>
                  <a:lnTo>
                    <a:pt x="1624" y="1820"/>
                  </a:lnTo>
                  <a:cubicBezTo>
                    <a:pt x="1639" y="1822"/>
                    <a:pt x="1654" y="1823"/>
                    <a:pt x="1670" y="1823"/>
                  </a:cubicBezTo>
                  <a:cubicBezTo>
                    <a:pt x="1866" y="1823"/>
                    <a:pt x="2048" y="1697"/>
                    <a:pt x="2111" y="1501"/>
                  </a:cubicBezTo>
                  <a:cubicBezTo>
                    <a:pt x="2193" y="1255"/>
                    <a:pt x="2058" y="988"/>
                    <a:pt x="1811" y="909"/>
                  </a:cubicBezTo>
                  <a:cubicBezTo>
                    <a:pt x="1783" y="900"/>
                    <a:pt x="1753" y="892"/>
                    <a:pt x="1723" y="889"/>
                  </a:cubicBezTo>
                  <a:cubicBezTo>
                    <a:pt x="1739" y="859"/>
                    <a:pt x="1753" y="827"/>
                    <a:pt x="1763" y="794"/>
                  </a:cubicBezTo>
                  <a:cubicBezTo>
                    <a:pt x="1867" y="477"/>
                    <a:pt x="1695" y="137"/>
                    <a:pt x="1378" y="31"/>
                  </a:cubicBezTo>
                  <a:cubicBezTo>
                    <a:pt x="1316" y="11"/>
                    <a:pt x="1253" y="1"/>
                    <a:pt x="11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9"/>
            <p:cNvSpPr/>
            <p:nvPr/>
          </p:nvSpPr>
          <p:spPr>
            <a:xfrm>
              <a:off x="4173440" y="2136550"/>
              <a:ext cx="179737" cy="256816"/>
            </a:xfrm>
            <a:custGeom>
              <a:avLst/>
              <a:gdLst/>
              <a:ahLst/>
              <a:cxnLst/>
              <a:rect l="l" t="t" r="r" b="b"/>
              <a:pathLst>
                <a:path w="6359" h="9086" extrusionOk="0">
                  <a:moveTo>
                    <a:pt x="4260" y="3651"/>
                  </a:moveTo>
                  <a:cubicBezTo>
                    <a:pt x="4303" y="3651"/>
                    <a:pt x="4347" y="3657"/>
                    <a:pt x="4390" y="3672"/>
                  </a:cubicBezTo>
                  <a:cubicBezTo>
                    <a:pt x="4497" y="3707"/>
                    <a:pt x="4583" y="3782"/>
                    <a:pt x="4635" y="3883"/>
                  </a:cubicBezTo>
                  <a:cubicBezTo>
                    <a:pt x="4687" y="3984"/>
                    <a:pt x="4696" y="4098"/>
                    <a:pt x="4660" y="4206"/>
                  </a:cubicBezTo>
                  <a:cubicBezTo>
                    <a:pt x="4633" y="4289"/>
                    <a:pt x="4585" y="4353"/>
                    <a:pt x="4630" y="4443"/>
                  </a:cubicBezTo>
                  <a:cubicBezTo>
                    <a:pt x="4674" y="4531"/>
                    <a:pt x="4747" y="4531"/>
                    <a:pt x="4823" y="4556"/>
                  </a:cubicBezTo>
                  <a:cubicBezTo>
                    <a:pt x="4896" y="4580"/>
                    <a:pt x="4957" y="4630"/>
                    <a:pt x="4992" y="4700"/>
                  </a:cubicBezTo>
                  <a:cubicBezTo>
                    <a:pt x="5028" y="4769"/>
                    <a:pt x="5034" y="4847"/>
                    <a:pt x="5008" y="4920"/>
                  </a:cubicBezTo>
                  <a:cubicBezTo>
                    <a:pt x="4968" y="5039"/>
                    <a:pt x="4859" y="5120"/>
                    <a:pt x="4735" y="5120"/>
                  </a:cubicBezTo>
                  <a:cubicBezTo>
                    <a:pt x="4727" y="5120"/>
                    <a:pt x="4717" y="5119"/>
                    <a:pt x="4708" y="5118"/>
                  </a:cubicBezTo>
                  <a:cubicBezTo>
                    <a:pt x="4703" y="5118"/>
                    <a:pt x="4698" y="5118"/>
                    <a:pt x="4692" y="5118"/>
                  </a:cubicBezTo>
                  <a:cubicBezTo>
                    <a:pt x="4626" y="5118"/>
                    <a:pt x="4562" y="5157"/>
                    <a:pt x="4531" y="5216"/>
                  </a:cubicBezTo>
                  <a:cubicBezTo>
                    <a:pt x="4495" y="5286"/>
                    <a:pt x="4524" y="5366"/>
                    <a:pt x="4498" y="5438"/>
                  </a:cubicBezTo>
                  <a:cubicBezTo>
                    <a:pt x="4474" y="5513"/>
                    <a:pt x="4423" y="5574"/>
                    <a:pt x="4352" y="5610"/>
                  </a:cubicBezTo>
                  <a:cubicBezTo>
                    <a:pt x="4309" y="5631"/>
                    <a:pt x="4262" y="5642"/>
                    <a:pt x="4216" y="5642"/>
                  </a:cubicBezTo>
                  <a:cubicBezTo>
                    <a:pt x="4185" y="5642"/>
                    <a:pt x="4155" y="5638"/>
                    <a:pt x="4126" y="5628"/>
                  </a:cubicBezTo>
                  <a:cubicBezTo>
                    <a:pt x="4078" y="5611"/>
                    <a:pt x="4043" y="5576"/>
                    <a:pt x="3994" y="5563"/>
                  </a:cubicBezTo>
                  <a:cubicBezTo>
                    <a:pt x="3977" y="5557"/>
                    <a:pt x="3959" y="5555"/>
                    <a:pt x="3942" y="5555"/>
                  </a:cubicBezTo>
                  <a:cubicBezTo>
                    <a:pt x="3873" y="5555"/>
                    <a:pt x="3806" y="5595"/>
                    <a:pt x="3777" y="5658"/>
                  </a:cubicBezTo>
                  <a:cubicBezTo>
                    <a:pt x="3757" y="5699"/>
                    <a:pt x="3763" y="5743"/>
                    <a:pt x="3750" y="5786"/>
                  </a:cubicBezTo>
                  <a:cubicBezTo>
                    <a:pt x="3718" y="5882"/>
                    <a:pt x="3630" y="5943"/>
                    <a:pt x="3534" y="5943"/>
                  </a:cubicBezTo>
                  <a:cubicBezTo>
                    <a:pt x="3510" y="5943"/>
                    <a:pt x="3485" y="5939"/>
                    <a:pt x="3460" y="5931"/>
                  </a:cubicBezTo>
                  <a:cubicBezTo>
                    <a:pt x="3402" y="5912"/>
                    <a:pt x="3355" y="5871"/>
                    <a:pt x="3327" y="5817"/>
                  </a:cubicBezTo>
                  <a:cubicBezTo>
                    <a:pt x="3299" y="5763"/>
                    <a:pt x="3296" y="5701"/>
                    <a:pt x="3313" y="5642"/>
                  </a:cubicBezTo>
                  <a:cubicBezTo>
                    <a:pt x="3333" y="5586"/>
                    <a:pt x="3372" y="5537"/>
                    <a:pt x="3426" y="5509"/>
                  </a:cubicBezTo>
                  <a:cubicBezTo>
                    <a:pt x="3544" y="5448"/>
                    <a:pt x="3558" y="5280"/>
                    <a:pt x="3452" y="5202"/>
                  </a:cubicBezTo>
                  <a:cubicBezTo>
                    <a:pt x="3331" y="5113"/>
                    <a:pt x="3282" y="4958"/>
                    <a:pt x="3327" y="4816"/>
                  </a:cubicBezTo>
                  <a:cubicBezTo>
                    <a:pt x="3375" y="4673"/>
                    <a:pt x="3509" y="4579"/>
                    <a:pt x="3654" y="4579"/>
                  </a:cubicBezTo>
                  <a:cubicBezTo>
                    <a:pt x="3692" y="4579"/>
                    <a:pt x="3728" y="4585"/>
                    <a:pt x="3763" y="4585"/>
                  </a:cubicBezTo>
                  <a:cubicBezTo>
                    <a:pt x="3806" y="4585"/>
                    <a:pt x="3846" y="4576"/>
                    <a:pt x="3885" y="4536"/>
                  </a:cubicBezTo>
                  <a:cubicBezTo>
                    <a:pt x="3945" y="4475"/>
                    <a:pt x="3956" y="4379"/>
                    <a:pt x="3908" y="4308"/>
                  </a:cubicBezTo>
                  <a:cubicBezTo>
                    <a:pt x="3835" y="4198"/>
                    <a:pt x="3817" y="4066"/>
                    <a:pt x="3858" y="3941"/>
                  </a:cubicBezTo>
                  <a:cubicBezTo>
                    <a:pt x="3916" y="3764"/>
                    <a:pt x="4082" y="3651"/>
                    <a:pt x="4260" y="3651"/>
                  </a:cubicBezTo>
                  <a:close/>
                  <a:moveTo>
                    <a:pt x="3314" y="1"/>
                  </a:moveTo>
                  <a:cubicBezTo>
                    <a:pt x="2835" y="1"/>
                    <a:pt x="2387" y="306"/>
                    <a:pt x="2231" y="785"/>
                  </a:cubicBezTo>
                  <a:cubicBezTo>
                    <a:pt x="2046" y="1346"/>
                    <a:pt x="2325" y="1950"/>
                    <a:pt x="2856" y="2181"/>
                  </a:cubicBezTo>
                  <a:lnTo>
                    <a:pt x="2550" y="3114"/>
                  </a:lnTo>
                  <a:cubicBezTo>
                    <a:pt x="2518" y="3207"/>
                    <a:pt x="2572" y="3310"/>
                    <a:pt x="2665" y="3341"/>
                  </a:cubicBezTo>
                  <a:cubicBezTo>
                    <a:pt x="2684" y="3347"/>
                    <a:pt x="2702" y="3350"/>
                    <a:pt x="2721" y="3350"/>
                  </a:cubicBezTo>
                  <a:cubicBezTo>
                    <a:pt x="2797" y="3350"/>
                    <a:pt x="2869" y="3301"/>
                    <a:pt x="2893" y="3224"/>
                  </a:cubicBezTo>
                  <a:lnTo>
                    <a:pt x="3253" y="2123"/>
                  </a:lnTo>
                  <a:cubicBezTo>
                    <a:pt x="3269" y="2074"/>
                    <a:pt x="3263" y="2023"/>
                    <a:pt x="3239" y="1979"/>
                  </a:cubicBezTo>
                  <a:cubicBezTo>
                    <a:pt x="3213" y="1935"/>
                    <a:pt x="3168" y="1914"/>
                    <a:pt x="3124" y="1893"/>
                  </a:cubicBezTo>
                  <a:cubicBezTo>
                    <a:pt x="2634" y="1641"/>
                    <a:pt x="2438" y="1304"/>
                    <a:pt x="2573" y="896"/>
                  </a:cubicBezTo>
                  <a:cubicBezTo>
                    <a:pt x="2680" y="569"/>
                    <a:pt x="2986" y="361"/>
                    <a:pt x="3314" y="361"/>
                  </a:cubicBezTo>
                  <a:cubicBezTo>
                    <a:pt x="3393" y="361"/>
                    <a:pt x="3473" y="373"/>
                    <a:pt x="3553" y="399"/>
                  </a:cubicBezTo>
                  <a:cubicBezTo>
                    <a:pt x="3750" y="463"/>
                    <a:pt x="3909" y="602"/>
                    <a:pt x="4004" y="787"/>
                  </a:cubicBezTo>
                  <a:cubicBezTo>
                    <a:pt x="4098" y="971"/>
                    <a:pt x="4114" y="1183"/>
                    <a:pt x="4048" y="1379"/>
                  </a:cubicBezTo>
                  <a:cubicBezTo>
                    <a:pt x="4007" y="1504"/>
                    <a:pt x="3936" y="1616"/>
                    <a:pt x="3841" y="1704"/>
                  </a:cubicBezTo>
                  <a:cubicBezTo>
                    <a:pt x="3750" y="1788"/>
                    <a:pt x="3771" y="1940"/>
                    <a:pt x="3881" y="1996"/>
                  </a:cubicBezTo>
                  <a:cubicBezTo>
                    <a:pt x="3930" y="2022"/>
                    <a:pt x="4140" y="2087"/>
                    <a:pt x="4192" y="2101"/>
                  </a:cubicBezTo>
                  <a:cubicBezTo>
                    <a:pt x="4207" y="2105"/>
                    <a:pt x="4222" y="2107"/>
                    <a:pt x="4237" y="2107"/>
                  </a:cubicBezTo>
                  <a:cubicBezTo>
                    <a:pt x="4346" y="2107"/>
                    <a:pt x="4439" y="2009"/>
                    <a:pt x="4417" y="1894"/>
                  </a:cubicBezTo>
                  <a:cubicBezTo>
                    <a:pt x="4392" y="1766"/>
                    <a:pt x="4402" y="1633"/>
                    <a:pt x="4441" y="1509"/>
                  </a:cubicBezTo>
                  <a:cubicBezTo>
                    <a:pt x="4505" y="1312"/>
                    <a:pt x="4645" y="1152"/>
                    <a:pt x="4829" y="1058"/>
                  </a:cubicBezTo>
                  <a:cubicBezTo>
                    <a:pt x="4939" y="1002"/>
                    <a:pt x="5058" y="974"/>
                    <a:pt x="5177" y="974"/>
                  </a:cubicBezTo>
                  <a:cubicBezTo>
                    <a:pt x="5259" y="974"/>
                    <a:pt x="5342" y="987"/>
                    <a:pt x="5421" y="1014"/>
                  </a:cubicBezTo>
                  <a:cubicBezTo>
                    <a:pt x="5618" y="1078"/>
                    <a:pt x="5779" y="1216"/>
                    <a:pt x="5873" y="1400"/>
                  </a:cubicBezTo>
                  <a:cubicBezTo>
                    <a:pt x="5966" y="1585"/>
                    <a:pt x="5982" y="1796"/>
                    <a:pt x="5917" y="1994"/>
                  </a:cubicBezTo>
                  <a:cubicBezTo>
                    <a:pt x="5853" y="2191"/>
                    <a:pt x="5715" y="2350"/>
                    <a:pt x="5529" y="2444"/>
                  </a:cubicBezTo>
                  <a:cubicBezTo>
                    <a:pt x="5427" y="2497"/>
                    <a:pt x="5285" y="2525"/>
                    <a:pt x="5153" y="2525"/>
                  </a:cubicBezTo>
                  <a:cubicBezTo>
                    <a:pt x="5048" y="2525"/>
                    <a:pt x="4950" y="2507"/>
                    <a:pt x="4884" y="2469"/>
                  </a:cubicBezTo>
                  <a:cubicBezTo>
                    <a:pt x="4864" y="2458"/>
                    <a:pt x="4841" y="2453"/>
                    <a:pt x="4818" y="2453"/>
                  </a:cubicBezTo>
                  <a:cubicBezTo>
                    <a:pt x="4791" y="2453"/>
                    <a:pt x="4763" y="2460"/>
                    <a:pt x="4738" y="2471"/>
                  </a:cubicBezTo>
                  <a:cubicBezTo>
                    <a:pt x="4693" y="2492"/>
                    <a:pt x="4659" y="2532"/>
                    <a:pt x="4643" y="2578"/>
                  </a:cubicBezTo>
                  <a:lnTo>
                    <a:pt x="4403" y="3308"/>
                  </a:lnTo>
                  <a:cubicBezTo>
                    <a:pt x="4354" y="3299"/>
                    <a:pt x="4306" y="3295"/>
                    <a:pt x="4257" y="3295"/>
                  </a:cubicBezTo>
                  <a:cubicBezTo>
                    <a:pt x="3927" y="3295"/>
                    <a:pt x="3621" y="3504"/>
                    <a:pt x="3512" y="3834"/>
                  </a:cubicBezTo>
                  <a:cubicBezTo>
                    <a:pt x="3468" y="3967"/>
                    <a:pt x="3460" y="4108"/>
                    <a:pt x="3489" y="4240"/>
                  </a:cubicBezTo>
                  <a:cubicBezTo>
                    <a:pt x="3256" y="4295"/>
                    <a:pt x="3060" y="4467"/>
                    <a:pt x="2979" y="4707"/>
                  </a:cubicBezTo>
                  <a:cubicBezTo>
                    <a:pt x="2908" y="4924"/>
                    <a:pt x="2948" y="5155"/>
                    <a:pt x="3074" y="5336"/>
                  </a:cubicBezTo>
                  <a:cubicBezTo>
                    <a:pt x="3026" y="5392"/>
                    <a:pt x="2989" y="5458"/>
                    <a:pt x="2965" y="5530"/>
                  </a:cubicBezTo>
                  <a:cubicBezTo>
                    <a:pt x="2915" y="5679"/>
                    <a:pt x="2928" y="5841"/>
                    <a:pt x="2999" y="5982"/>
                  </a:cubicBezTo>
                  <a:cubicBezTo>
                    <a:pt x="3070" y="6121"/>
                    <a:pt x="3192" y="6226"/>
                    <a:pt x="3341" y="6276"/>
                  </a:cubicBezTo>
                  <a:cubicBezTo>
                    <a:pt x="3368" y="6284"/>
                    <a:pt x="3395" y="6290"/>
                    <a:pt x="3422" y="6295"/>
                  </a:cubicBezTo>
                  <a:lnTo>
                    <a:pt x="3203" y="6963"/>
                  </a:lnTo>
                  <a:cubicBezTo>
                    <a:pt x="3169" y="7068"/>
                    <a:pt x="3233" y="7160"/>
                    <a:pt x="3331" y="7193"/>
                  </a:cubicBezTo>
                  <a:cubicBezTo>
                    <a:pt x="3869" y="7390"/>
                    <a:pt x="4016" y="7782"/>
                    <a:pt x="3884" y="8189"/>
                  </a:cubicBezTo>
                  <a:cubicBezTo>
                    <a:pt x="3776" y="8516"/>
                    <a:pt x="3470" y="8724"/>
                    <a:pt x="3143" y="8724"/>
                  </a:cubicBezTo>
                  <a:cubicBezTo>
                    <a:pt x="3064" y="8724"/>
                    <a:pt x="2983" y="8712"/>
                    <a:pt x="2904" y="8686"/>
                  </a:cubicBezTo>
                  <a:cubicBezTo>
                    <a:pt x="2707" y="8622"/>
                    <a:pt x="2546" y="8483"/>
                    <a:pt x="2452" y="8299"/>
                  </a:cubicBezTo>
                  <a:cubicBezTo>
                    <a:pt x="2359" y="8114"/>
                    <a:pt x="2343" y="7903"/>
                    <a:pt x="2408" y="7707"/>
                  </a:cubicBezTo>
                  <a:cubicBezTo>
                    <a:pt x="2451" y="7576"/>
                    <a:pt x="2528" y="7460"/>
                    <a:pt x="2628" y="7369"/>
                  </a:cubicBezTo>
                  <a:cubicBezTo>
                    <a:pt x="2722" y="7285"/>
                    <a:pt x="2701" y="7129"/>
                    <a:pt x="2589" y="7072"/>
                  </a:cubicBezTo>
                  <a:cubicBezTo>
                    <a:pt x="2539" y="7048"/>
                    <a:pt x="2322" y="6980"/>
                    <a:pt x="2268" y="6964"/>
                  </a:cubicBezTo>
                  <a:cubicBezTo>
                    <a:pt x="2250" y="6959"/>
                    <a:pt x="2233" y="6957"/>
                    <a:pt x="2216" y="6957"/>
                  </a:cubicBezTo>
                  <a:cubicBezTo>
                    <a:pt x="2106" y="6957"/>
                    <a:pt x="2009" y="7054"/>
                    <a:pt x="2035" y="7174"/>
                  </a:cubicBezTo>
                  <a:cubicBezTo>
                    <a:pt x="2063" y="7306"/>
                    <a:pt x="2056" y="7445"/>
                    <a:pt x="2014" y="7575"/>
                  </a:cubicBezTo>
                  <a:cubicBezTo>
                    <a:pt x="1907" y="7901"/>
                    <a:pt x="1602" y="8110"/>
                    <a:pt x="1275" y="8110"/>
                  </a:cubicBezTo>
                  <a:cubicBezTo>
                    <a:pt x="1195" y="8110"/>
                    <a:pt x="1114" y="8098"/>
                    <a:pt x="1034" y="8072"/>
                  </a:cubicBezTo>
                  <a:cubicBezTo>
                    <a:pt x="628" y="7938"/>
                    <a:pt x="405" y="7498"/>
                    <a:pt x="537" y="7092"/>
                  </a:cubicBezTo>
                  <a:cubicBezTo>
                    <a:pt x="601" y="6895"/>
                    <a:pt x="747" y="6748"/>
                    <a:pt x="925" y="6642"/>
                  </a:cubicBezTo>
                  <a:cubicBezTo>
                    <a:pt x="1032" y="6578"/>
                    <a:pt x="1148" y="6558"/>
                    <a:pt x="1253" y="6558"/>
                  </a:cubicBezTo>
                  <a:cubicBezTo>
                    <a:pt x="1424" y="6558"/>
                    <a:pt x="1562" y="6612"/>
                    <a:pt x="1572" y="6616"/>
                  </a:cubicBezTo>
                  <a:cubicBezTo>
                    <a:pt x="1594" y="6625"/>
                    <a:pt x="1617" y="6630"/>
                    <a:pt x="1639" y="6630"/>
                  </a:cubicBezTo>
                  <a:cubicBezTo>
                    <a:pt x="1715" y="6630"/>
                    <a:pt x="1787" y="6581"/>
                    <a:pt x="1812" y="6504"/>
                  </a:cubicBezTo>
                  <a:lnTo>
                    <a:pt x="2383" y="4762"/>
                  </a:lnTo>
                  <a:cubicBezTo>
                    <a:pt x="2415" y="4668"/>
                    <a:pt x="2362" y="4565"/>
                    <a:pt x="2268" y="4535"/>
                  </a:cubicBezTo>
                  <a:cubicBezTo>
                    <a:pt x="2249" y="4528"/>
                    <a:pt x="2230" y="4525"/>
                    <a:pt x="2211" y="4525"/>
                  </a:cubicBezTo>
                  <a:cubicBezTo>
                    <a:pt x="2136" y="4525"/>
                    <a:pt x="2065" y="4575"/>
                    <a:pt x="2041" y="4650"/>
                  </a:cubicBezTo>
                  <a:lnTo>
                    <a:pt x="1527" y="6223"/>
                  </a:lnTo>
                  <a:cubicBezTo>
                    <a:pt x="1443" y="6204"/>
                    <a:pt x="1359" y="6194"/>
                    <a:pt x="1276" y="6194"/>
                  </a:cubicBezTo>
                  <a:cubicBezTo>
                    <a:pt x="1100" y="6194"/>
                    <a:pt x="925" y="6236"/>
                    <a:pt x="763" y="6318"/>
                  </a:cubicBezTo>
                  <a:cubicBezTo>
                    <a:pt x="492" y="6454"/>
                    <a:pt x="291" y="6692"/>
                    <a:pt x="195" y="6978"/>
                  </a:cubicBezTo>
                  <a:cubicBezTo>
                    <a:pt x="0" y="7575"/>
                    <a:pt x="327" y="8219"/>
                    <a:pt x="923" y="8414"/>
                  </a:cubicBezTo>
                  <a:cubicBezTo>
                    <a:pt x="1040" y="8454"/>
                    <a:pt x="1159" y="8471"/>
                    <a:pt x="1275" y="8471"/>
                  </a:cubicBezTo>
                  <a:cubicBezTo>
                    <a:pt x="1556" y="8471"/>
                    <a:pt x="1828" y="8367"/>
                    <a:pt x="2034" y="8182"/>
                  </a:cubicBezTo>
                  <a:cubicBezTo>
                    <a:pt x="2053" y="8277"/>
                    <a:pt x="2086" y="8370"/>
                    <a:pt x="2133" y="8461"/>
                  </a:cubicBezTo>
                  <a:cubicBezTo>
                    <a:pt x="2269" y="8732"/>
                    <a:pt x="2506" y="8932"/>
                    <a:pt x="2793" y="9029"/>
                  </a:cubicBezTo>
                  <a:cubicBezTo>
                    <a:pt x="2911" y="9067"/>
                    <a:pt x="3029" y="9085"/>
                    <a:pt x="3147" y="9085"/>
                  </a:cubicBezTo>
                  <a:cubicBezTo>
                    <a:pt x="3625" y="9085"/>
                    <a:pt x="4071" y="8780"/>
                    <a:pt x="4229" y="8300"/>
                  </a:cubicBezTo>
                  <a:cubicBezTo>
                    <a:pt x="4413" y="7739"/>
                    <a:pt x="4135" y="7136"/>
                    <a:pt x="3604" y="6905"/>
                  </a:cubicBezTo>
                  <a:lnTo>
                    <a:pt x="3822" y="6237"/>
                  </a:lnTo>
                  <a:cubicBezTo>
                    <a:pt x="3824" y="6232"/>
                    <a:pt x="3825" y="6227"/>
                    <a:pt x="3825" y="6223"/>
                  </a:cubicBezTo>
                  <a:cubicBezTo>
                    <a:pt x="3920" y="6168"/>
                    <a:pt x="4000" y="6085"/>
                    <a:pt x="4054" y="5983"/>
                  </a:cubicBezTo>
                  <a:cubicBezTo>
                    <a:pt x="4107" y="5996"/>
                    <a:pt x="4161" y="6003"/>
                    <a:pt x="4215" y="6003"/>
                  </a:cubicBezTo>
                  <a:cubicBezTo>
                    <a:pt x="4316" y="6003"/>
                    <a:pt x="4417" y="5979"/>
                    <a:pt x="4511" y="5932"/>
                  </a:cubicBezTo>
                  <a:cubicBezTo>
                    <a:pt x="4667" y="5851"/>
                    <a:pt x="4784" y="5716"/>
                    <a:pt x="4839" y="5550"/>
                  </a:cubicBezTo>
                  <a:cubicBezTo>
                    <a:pt x="4849" y="5523"/>
                    <a:pt x="4855" y="5495"/>
                    <a:pt x="4860" y="5466"/>
                  </a:cubicBezTo>
                  <a:cubicBezTo>
                    <a:pt x="5086" y="5421"/>
                    <a:pt x="5275" y="5259"/>
                    <a:pt x="5349" y="5032"/>
                  </a:cubicBezTo>
                  <a:cubicBezTo>
                    <a:pt x="5403" y="4867"/>
                    <a:pt x="5390" y="4691"/>
                    <a:pt x="5312" y="4535"/>
                  </a:cubicBezTo>
                  <a:cubicBezTo>
                    <a:pt x="5248" y="4409"/>
                    <a:pt x="5146" y="4309"/>
                    <a:pt x="5022" y="4247"/>
                  </a:cubicBezTo>
                  <a:cubicBezTo>
                    <a:pt x="5061" y="4072"/>
                    <a:pt x="5038" y="3889"/>
                    <a:pt x="4957" y="3726"/>
                  </a:cubicBezTo>
                  <a:cubicBezTo>
                    <a:pt x="4903" y="3619"/>
                    <a:pt x="4826" y="3528"/>
                    <a:pt x="4734" y="3457"/>
                  </a:cubicBezTo>
                  <a:lnTo>
                    <a:pt x="4930" y="2861"/>
                  </a:lnTo>
                  <a:cubicBezTo>
                    <a:pt x="5013" y="2880"/>
                    <a:pt x="5096" y="2889"/>
                    <a:pt x="5180" y="2889"/>
                  </a:cubicBezTo>
                  <a:cubicBezTo>
                    <a:pt x="5356" y="2889"/>
                    <a:pt x="5531" y="2848"/>
                    <a:pt x="5692" y="2766"/>
                  </a:cubicBezTo>
                  <a:cubicBezTo>
                    <a:pt x="5965" y="2628"/>
                    <a:pt x="6165" y="2393"/>
                    <a:pt x="6260" y="2106"/>
                  </a:cubicBezTo>
                  <a:cubicBezTo>
                    <a:pt x="6358" y="1817"/>
                    <a:pt x="6335" y="1511"/>
                    <a:pt x="6198" y="1240"/>
                  </a:cubicBezTo>
                  <a:cubicBezTo>
                    <a:pt x="6060" y="967"/>
                    <a:pt x="5824" y="767"/>
                    <a:pt x="5538" y="672"/>
                  </a:cubicBezTo>
                  <a:cubicBezTo>
                    <a:pt x="5421" y="633"/>
                    <a:pt x="5300" y="614"/>
                    <a:pt x="5181" y="614"/>
                  </a:cubicBezTo>
                  <a:cubicBezTo>
                    <a:pt x="5005" y="614"/>
                    <a:pt x="4830" y="656"/>
                    <a:pt x="4669" y="737"/>
                  </a:cubicBezTo>
                  <a:cubicBezTo>
                    <a:pt x="4581" y="782"/>
                    <a:pt x="4498" y="838"/>
                    <a:pt x="4426" y="902"/>
                  </a:cubicBezTo>
                  <a:cubicBezTo>
                    <a:pt x="4345" y="518"/>
                    <a:pt x="4065" y="186"/>
                    <a:pt x="3666" y="57"/>
                  </a:cubicBezTo>
                  <a:cubicBezTo>
                    <a:pt x="3549" y="19"/>
                    <a:pt x="3431" y="1"/>
                    <a:pt x="3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9"/>
            <p:cNvSpPr/>
            <p:nvPr/>
          </p:nvSpPr>
          <p:spPr>
            <a:xfrm>
              <a:off x="4237290" y="2243080"/>
              <a:ext cx="11249" cy="10062"/>
            </a:xfrm>
            <a:custGeom>
              <a:avLst/>
              <a:gdLst/>
              <a:ahLst/>
              <a:cxnLst/>
              <a:rect l="l" t="t" r="r" b="b"/>
              <a:pathLst>
                <a:path w="398" h="356" extrusionOk="0">
                  <a:moveTo>
                    <a:pt x="200" y="1"/>
                  </a:moveTo>
                  <a:cubicBezTo>
                    <a:pt x="125" y="1"/>
                    <a:pt x="54" y="47"/>
                    <a:pt x="30" y="123"/>
                  </a:cubicBezTo>
                  <a:cubicBezTo>
                    <a:pt x="0" y="215"/>
                    <a:pt x="50" y="317"/>
                    <a:pt x="144" y="347"/>
                  </a:cubicBezTo>
                  <a:cubicBezTo>
                    <a:pt x="162" y="353"/>
                    <a:pt x="180" y="356"/>
                    <a:pt x="198" y="356"/>
                  </a:cubicBezTo>
                  <a:cubicBezTo>
                    <a:pt x="272" y="356"/>
                    <a:pt x="343" y="308"/>
                    <a:pt x="368" y="234"/>
                  </a:cubicBezTo>
                  <a:cubicBezTo>
                    <a:pt x="398" y="141"/>
                    <a:pt x="348" y="40"/>
                    <a:pt x="254" y="9"/>
                  </a:cubicBezTo>
                  <a:cubicBezTo>
                    <a:pt x="236" y="3"/>
                    <a:pt x="21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7" name="Google Shape;7927;p79"/>
          <p:cNvGrpSpPr/>
          <p:nvPr/>
        </p:nvGrpSpPr>
        <p:grpSpPr>
          <a:xfrm>
            <a:off x="4021949" y="1413813"/>
            <a:ext cx="262554" cy="229088"/>
            <a:chOff x="4136356" y="1413813"/>
            <a:chExt cx="262554" cy="229088"/>
          </a:xfrm>
        </p:grpSpPr>
        <p:sp>
          <p:nvSpPr>
            <p:cNvPr id="7928" name="Google Shape;7928;p79"/>
            <p:cNvSpPr/>
            <p:nvPr/>
          </p:nvSpPr>
          <p:spPr>
            <a:xfrm>
              <a:off x="4212247" y="1515285"/>
              <a:ext cx="107690" cy="118063"/>
            </a:xfrm>
            <a:custGeom>
              <a:avLst/>
              <a:gdLst/>
              <a:ahLst/>
              <a:cxnLst/>
              <a:rect l="l" t="t" r="r" b="b"/>
              <a:pathLst>
                <a:path w="3810" h="4177" extrusionOk="0">
                  <a:moveTo>
                    <a:pt x="2714" y="1"/>
                  </a:moveTo>
                  <a:lnTo>
                    <a:pt x="0" y="1051"/>
                  </a:lnTo>
                  <a:lnTo>
                    <a:pt x="899" y="3373"/>
                  </a:lnTo>
                  <a:cubicBezTo>
                    <a:pt x="899" y="3373"/>
                    <a:pt x="1381" y="4176"/>
                    <a:pt x="2196" y="4176"/>
                  </a:cubicBezTo>
                  <a:cubicBezTo>
                    <a:pt x="2351" y="4176"/>
                    <a:pt x="2517" y="4147"/>
                    <a:pt x="2695" y="4078"/>
                  </a:cubicBezTo>
                  <a:cubicBezTo>
                    <a:pt x="3810" y="3648"/>
                    <a:pt x="3719" y="2595"/>
                    <a:pt x="3561" y="2186"/>
                  </a:cubicBezTo>
                  <a:cubicBezTo>
                    <a:pt x="3402" y="1775"/>
                    <a:pt x="2714" y="1"/>
                    <a:pt x="2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9"/>
            <p:cNvSpPr/>
            <p:nvPr/>
          </p:nvSpPr>
          <p:spPr>
            <a:xfrm>
              <a:off x="4313182" y="1482667"/>
              <a:ext cx="79199" cy="68684"/>
            </a:xfrm>
            <a:custGeom>
              <a:avLst/>
              <a:gdLst/>
              <a:ahLst/>
              <a:cxnLst/>
              <a:rect l="l" t="t" r="r" b="b"/>
              <a:pathLst>
                <a:path w="2802" h="2430" extrusionOk="0">
                  <a:moveTo>
                    <a:pt x="1736" y="0"/>
                  </a:moveTo>
                  <a:cubicBezTo>
                    <a:pt x="1684" y="104"/>
                    <a:pt x="1514" y="415"/>
                    <a:pt x="1136" y="605"/>
                  </a:cubicBezTo>
                  <a:cubicBezTo>
                    <a:pt x="913" y="718"/>
                    <a:pt x="699" y="748"/>
                    <a:pt x="532" y="748"/>
                  </a:cubicBezTo>
                  <a:cubicBezTo>
                    <a:pt x="394" y="748"/>
                    <a:pt x="289" y="727"/>
                    <a:pt x="240" y="716"/>
                  </a:cubicBezTo>
                  <a:lnTo>
                    <a:pt x="240" y="716"/>
                  </a:lnTo>
                  <a:cubicBezTo>
                    <a:pt x="0" y="1291"/>
                    <a:pt x="226" y="1965"/>
                    <a:pt x="782" y="2273"/>
                  </a:cubicBezTo>
                  <a:cubicBezTo>
                    <a:pt x="973" y="2379"/>
                    <a:pt x="1180" y="2429"/>
                    <a:pt x="1384" y="2429"/>
                  </a:cubicBezTo>
                  <a:cubicBezTo>
                    <a:pt x="1820" y="2429"/>
                    <a:pt x="2243" y="2200"/>
                    <a:pt x="2469" y="1792"/>
                  </a:cubicBezTo>
                  <a:cubicBezTo>
                    <a:pt x="2801" y="1193"/>
                    <a:pt x="2584" y="438"/>
                    <a:pt x="1986" y="105"/>
                  </a:cubicBezTo>
                  <a:cubicBezTo>
                    <a:pt x="1904" y="61"/>
                    <a:pt x="1736" y="0"/>
                    <a:pt x="17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9"/>
            <p:cNvSpPr/>
            <p:nvPr/>
          </p:nvSpPr>
          <p:spPr>
            <a:xfrm>
              <a:off x="4294272" y="1432610"/>
              <a:ext cx="70125" cy="70154"/>
            </a:xfrm>
            <a:custGeom>
              <a:avLst/>
              <a:gdLst/>
              <a:ahLst/>
              <a:cxnLst/>
              <a:rect l="l" t="t" r="r" b="b"/>
              <a:pathLst>
                <a:path w="2481" h="2482" extrusionOk="0">
                  <a:moveTo>
                    <a:pt x="1241" y="1"/>
                  </a:moveTo>
                  <a:cubicBezTo>
                    <a:pt x="556" y="1"/>
                    <a:pt x="0" y="556"/>
                    <a:pt x="0" y="1242"/>
                  </a:cubicBezTo>
                  <a:cubicBezTo>
                    <a:pt x="0" y="1926"/>
                    <a:pt x="556" y="2481"/>
                    <a:pt x="1241" y="2481"/>
                  </a:cubicBezTo>
                  <a:cubicBezTo>
                    <a:pt x="1926" y="2481"/>
                    <a:pt x="2481" y="1926"/>
                    <a:pt x="2481" y="1242"/>
                  </a:cubicBezTo>
                  <a:cubicBezTo>
                    <a:pt x="2481" y="556"/>
                    <a:pt x="1926" y="1"/>
                    <a:pt x="12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9"/>
            <p:cNvSpPr/>
            <p:nvPr/>
          </p:nvSpPr>
          <p:spPr>
            <a:xfrm>
              <a:off x="4141641" y="1524556"/>
              <a:ext cx="82308" cy="112749"/>
            </a:xfrm>
            <a:custGeom>
              <a:avLst/>
              <a:gdLst/>
              <a:ahLst/>
              <a:cxnLst/>
              <a:rect l="l" t="t" r="r" b="b"/>
              <a:pathLst>
                <a:path w="2912" h="3989" extrusionOk="0">
                  <a:moveTo>
                    <a:pt x="2912" y="1"/>
                  </a:moveTo>
                  <a:lnTo>
                    <a:pt x="1" y="2"/>
                  </a:lnTo>
                  <a:lnTo>
                    <a:pt x="1" y="2617"/>
                  </a:lnTo>
                  <a:cubicBezTo>
                    <a:pt x="1" y="2617"/>
                    <a:pt x="227" y="3989"/>
                    <a:pt x="1421" y="3989"/>
                  </a:cubicBezTo>
                  <a:cubicBezTo>
                    <a:pt x="2616" y="3989"/>
                    <a:pt x="2912" y="2924"/>
                    <a:pt x="2912" y="2463"/>
                  </a:cubicBezTo>
                  <a:lnTo>
                    <a:pt x="29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9"/>
            <p:cNvSpPr/>
            <p:nvPr/>
          </p:nvSpPr>
          <p:spPr>
            <a:xfrm>
              <a:off x="4208234" y="1426335"/>
              <a:ext cx="77277" cy="110318"/>
            </a:xfrm>
            <a:custGeom>
              <a:avLst/>
              <a:gdLst/>
              <a:ahLst/>
              <a:cxnLst/>
              <a:rect l="l" t="t" r="r" b="b"/>
              <a:pathLst>
                <a:path w="2734" h="3903" extrusionOk="0">
                  <a:moveTo>
                    <a:pt x="574" y="0"/>
                  </a:moveTo>
                  <a:cubicBezTo>
                    <a:pt x="402" y="0"/>
                    <a:pt x="212" y="32"/>
                    <a:pt x="0" y="105"/>
                  </a:cubicBezTo>
                  <a:cubicBezTo>
                    <a:pt x="0" y="105"/>
                    <a:pt x="520" y="413"/>
                    <a:pt x="546" y="992"/>
                  </a:cubicBezTo>
                  <a:cubicBezTo>
                    <a:pt x="567" y="1572"/>
                    <a:pt x="591" y="3903"/>
                    <a:pt x="591" y="3903"/>
                  </a:cubicBezTo>
                  <a:lnTo>
                    <a:pt x="2733" y="3051"/>
                  </a:lnTo>
                  <a:lnTo>
                    <a:pt x="1904" y="981"/>
                  </a:lnTo>
                  <a:cubicBezTo>
                    <a:pt x="1904" y="981"/>
                    <a:pt x="1538" y="0"/>
                    <a:pt x="5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9"/>
            <p:cNvSpPr/>
            <p:nvPr/>
          </p:nvSpPr>
          <p:spPr>
            <a:xfrm>
              <a:off x="4141641" y="1418788"/>
              <a:ext cx="82308" cy="104100"/>
            </a:xfrm>
            <a:custGeom>
              <a:avLst/>
              <a:gdLst/>
              <a:ahLst/>
              <a:cxnLst/>
              <a:rect l="l" t="t" r="r" b="b"/>
              <a:pathLst>
                <a:path w="2912" h="3683" extrusionOk="0">
                  <a:moveTo>
                    <a:pt x="1492" y="0"/>
                  </a:moveTo>
                  <a:cubicBezTo>
                    <a:pt x="298" y="0"/>
                    <a:pt x="1" y="983"/>
                    <a:pt x="1" y="1409"/>
                  </a:cubicBezTo>
                  <a:lnTo>
                    <a:pt x="1" y="3683"/>
                  </a:lnTo>
                  <a:lnTo>
                    <a:pt x="2912" y="3683"/>
                  </a:lnTo>
                  <a:lnTo>
                    <a:pt x="2912" y="1267"/>
                  </a:lnTo>
                  <a:cubicBezTo>
                    <a:pt x="2912" y="1267"/>
                    <a:pt x="2687" y="0"/>
                    <a:pt x="1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9"/>
            <p:cNvSpPr/>
            <p:nvPr/>
          </p:nvSpPr>
          <p:spPr>
            <a:xfrm>
              <a:off x="4136384" y="1558502"/>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9"/>
            <p:cNvSpPr/>
            <p:nvPr/>
          </p:nvSpPr>
          <p:spPr>
            <a:xfrm>
              <a:off x="4136356" y="1413813"/>
              <a:ext cx="190337" cy="229088"/>
            </a:xfrm>
            <a:custGeom>
              <a:avLst/>
              <a:gdLst/>
              <a:ahLst/>
              <a:cxnLst/>
              <a:rect l="l" t="t" r="r" b="b"/>
              <a:pathLst>
                <a:path w="6734" h="8105" extrusionOk="0">
                  <a:moveTo>
                    <a:pt x="1628" y="356"/>
                  </a:moveTo>
                  <a:cubicBezTo>
                    <a:pt x="2329" y="356"/>
                    <a:pt x="2898" y="927"/>
                    <a:pt x="2898" y="1627"/>
                  </a:cubicBezTo>
                  <a:lnTo>
                    <a:pt x="2898" y="3762"/>
                  </a:lnTo>
                  <a:lnTo>
                    <a:pt x="357" y="3762"/>
                  </a:lnTo>
                  <a:lnTo>
                    <a:pt x="357" y="1627"/>
                  </a:lnTo>
                  <a:cubicBezTo>
                    <a:pt x="357" y="927"/>
                    <a:pt x="926" y="356"/>
                    <a:pt x="1628" y="356"/>
                  </a:cubicBezTo>
                  <a:close/>
                  <a:moveTo>
                    <a:pt x="3092" y="625"/>
                  </a:moveTo>
                  <a:cubicBezTo>
                    <a:pt x="3616" y="625"/>
                    <a:pt x="4077" y="938"/>
                    <a:pt x="4270" y="1424"/>
                  </a:cubicBezTo>
                  <a:lnTo>
                    <a:pt x="5062" y="3406"/>
                  </a:lnTo>
                  <a:lnTo>
                    <a:pt x="3255" y="4127"/>
                  </a:lnTo>
                  <a:lnTo>
                    <a:pt x="3255" y="1629"/>
                  </a:lnTo>
                  <a:cubicBezTo>
                    <a:pt x="3255" y="1257"/>
                    <a:pt x="3130" y="912"/>
                    <a:pt x="2917" y="638"/>
                  </a:cubicBezTo>
                  <a:cubicBezTo>
                    <a:pt x="2972" y="630"/>
                    <a:pt x="3029" y="625"/>
                    <a:pt x="3089" y="625"/>
                  </a:cubicBezTo>
                  <a:cubicBezTo>
                    <a:pt x="3090" y="625"/>
                    <a:pt x="3091" y="625"/>
                    <a:pt x="3092" y="625"/>
                  </a:cubicBezTo>
                  <a:close/>
                  <a:moveTo>
                    <a:pt x="5196" y="3738"/>
                  </a:moveTo>
                  <a:lnTo>
                    <a:pt x="6070" y="5928"/>
                  </a:lnTo>
                  <a:cubicBezTo>
                    <a:pt x="6328" y="6578"/>
                    <a:pt x="6012" y="7319"/>
                    <a:pt x="5360" y="7579"/>
                  </a:cubicBezTo>
                  <a:cubicBezTo>
                    <a:pt x="5206" y="7640"/>
                    <a:pt x="5048" y="7669"/>
                    <a:pt x="4892" y="7669"/>
                  </a:cubicBezTo>
                  <a:cubicBezTo>
                    <a:pt x="4386" y="7669"/>
                    <a:pt x="3907" y="7366"/>
                    <a:pt x="3708" y="6870"/>
                  </a:cubicBezTo>
                  <a:lnTo>
                    <a:pt x="3258" y="5744"/>
                  </a:lnTo>
                  <a:cubicBezTo>
                    <a:pt x="3258" y="5743"/>
                    <a:pt x="3255" y="5742"/>
                    <a:pt x="3255" y="5739"/>
                  </a:cubicBezTo>
                  <a:lnTo>
                    <a:pt x="3255" y="4514"/>
                  </a:lnTo>
                  <a:lnTo>
                    <a:pt x="5196" y="3738"/>
                  </a:lnTo>
                  <a:close/>
                  <a:moveTo>
                    <a:pt x="1628" y="0"/>
                  </a:moveTo>
                  <a:cubicBezTo>
                    <a:pt x="730" y="0"/>
                    <a:pt x="1" y="731"/>
                    <a:pt x="1" y="1627"/>
                  </a:cubicBezTo>
                  <a:lnTo>
                    <a:pt x="1" y="4494"/>
                  </a:lnTo>
                  <a:cubicBezTo>
                    <a:pt x="1" y="4592"/>
                    <a:pt x="81" y="4673"/>
                    <a:pt x="179" y="4673"/>
                  </a:cubicBezTo>
                  <a:cubicBezTo>
                    <a:pt x="277" y="4673"/>
                    <a:pt x="358" y="4592"/>
                    <a:pt x="358" y="4494"/>
                  </a:cubicBezTo>
                  <a:lnTo>
                    <a:pt x="358" y="4119"/>
                  </a:lnTo>
                  <a:lnTo>
                    <a:pt x="2900" y="4119"/>
                  </a:lnTo>
                  <a:lnTo>
                    <a:pt x="2900" y="6476"/>
                  </a:lnTo>
                  <a:cubicBezTo>
                    <a:pt x="2900" y="7177"/>
                    <a:pt x="2330" y="7746"/>
                    <a:pt x="1629" y="7746"/>
                  </a:cubicBezTo>
                  <a:cubicBezTo>
                    <a:pt x="929" y="7746"/>
                    <a:pt x="358" y="7177"/>
                    <a:pt x="358" y="6476"/>
                  </a:cubicBezTo>
                  <a:lnTo>
                    <a:pt x="358" y="6107"/>
                  </a:lnTo>
                  <a:cubicBezTo>
                    <a:pt x="358" y="6010"/>
                    <a:pt x="277" y="5928"/>
                    <a:pt x="179" y="5928"/>
                  </a:cubicBezTo>
                  <a:cubicBezTo>
                    <a:pt x="81" y="5928"/>
                    <a:pt x="1" y="6010"/>
                    <a:pt x="1" y="6107"/>
                  </a:cubicBezTo>
                  <a:lnTo>
                    <a:pt x="1" y="6476"/>
                  </a:lnTo>
                  <a:cubicBezTo>
                    <a:pt x="1" y="7374"/>
                    <a:pt x="732" y="8104"/>
                    <a:pt x="1628" y="8104"/>
                  </a:cubicBezTo>
                  <a:cubicBezTo>
                    <a:pt x="2460" y="8104"/>
                    <a:pt x="3148" y="7475"/>
                    <a:pt x="3245" y="6669"/>
                  </a:cubicBezTo>
                  <a:lnTo>
                    <a:pt x="3378" y="7001"/>
                  </a:lnTo>
                  <a:cubicBezTo>
                    <a:pt x="3631" y="7637"/>
                    <a:pt x="4246" y="8025"/>
                    <a:pt x="4892" y="8025"/>
                  </a:cubicBezTo>
                  <a:cubicBezTo>
                    <a:pt x="5092" y="8025"/>
                    <a:pt x="5296" y="7988"/>
                    <a:pt x="5492" y="7910"/>
                  </a:cubicBezTo>
                  <a:cubicBezTo>
                    <a:pt x="6327" y="7576"/>
                    <a:pt x="6733" y="6626"/>
                    <a:pt x="6401" y="5794"/>
                  </a:cubicBezTo>
                  <a:lnTo>
                    <a:pt x="4602" y="1291"/>
                  </a:lnTo>
                  <a:cubicBezTo>
                    <a:pt x="4354" y="667"/>
                    <a:pt x="3759" y="267"/>
                    <a:pt x="3090" y="267"/>
                  </a:cubicBezTo>
                  <a:cubicBezTo>
                    <a:pt x="2931" y="267"/>
                    <a:pt x="2772" y="290"/>
                    <a:pt x="2619" y="338"/>
                  </a:cubicBezTo>
                  <a:cubicBezTo>
                    <a:pt x="2343" y="126"/>
                    <a:pt x="2001" y="0"/>
                    <a:pt x="1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9"/>
            <p:cNvSpPr/>
            <p:nvPr/>
          </p:nvSpPr>
          <p:spPr>
            <a:xfrm>
              <a:off x="4289411" y="1427042"/>
              <a:ext cx="109499" cy="129623"/>
            </a:xfrm>
            <a:custGeom>
              <a:avLst/>
              <a:gdLst/>
              <a:ahLst/>
              <a:cxnLst/>
              <a:rect l="l" t="t" r="r" b="b"/>
              <a:pathLst>
                <a:path w="3874" h="4586" extrusionOk="0">
                  <a:moveTo>
                    <a:pt x="1427" y="360"/>
                  </a:moveTo>
                  <a:cubicBezTo>
                    <a:pt x="1956" y="360"/>
                    <a:pt x="2396" y="745"/>
                    <a:pt x="2481" y="1250"/>
                  </a:cubicBezTo>
                  <a:lnTo>
                    <a:pt x="373" y="1250"/>
                  </a:lnTo>
                  <a:cubicBezTo>
                    <a:pt x="458" y="746"/>
                    <a:pt x="898" y="360"/>
                    <a:pt x="1427" y="360"/>
                  </a:cubicBezTo>
                  <a:close/>
                  <a:moveTo>
                    <a:pt x="2481" y="1606"/>
                  </a:moveTo>
                  <a:cubicBezTo>
                    <a:pt x="2396" y="2110"/>
                    <a:pt x="1956" y="2498"/>
                    <a:pt x="1427" y="2498"/>
                  </a:cubicBezTo>
                  <a:cubicBezTo>
                    <a:pt x="898" y="2498"/>
                    <a:pt x="458" y="2113"/>
                    <a:pt x="373" y="1606"/>
                  </a:cubicBezTo>
                  <a:close/>
                  <a:moveTo>
                    <a:pt x="2648" y="2170"/>
                  </a:moveTo>
                  <a:cubicBezTo>
                    <a:pt x="2687" y="2184"/>
                    <a:pt x="2727" y="2203"/>
                    <a:pt x="2765" y="2224"/>
                  </a:cubicBezTo>
                  <a:cubicBezTo>
                    <a:pt x="3226" y="2482"/>
                    <a:pt x="3425" y="3032"/>
                    <a:pt x="3255" y="3515"/>
                  </a:cubicBezTo>
                  <a:lnTo>
                    <a:pt x="1922" y="2768"/>
                  </a:lnTo>
                  <a:cubicBezTo>
                    <a:pt x="2225" y="2656"/>
                    <a:pt x="2481" y="2443"/>
                    <a:pt x="2648" y="2170"/>
                  </a:cubicBezTo>
                  <a:close/>
                  <a:moveTo>
                    <a:pt x="1224" y="2840"/>
                  </a:moveTo>
                  <a:lnTo>
                    <a:pt x="1224" y="2840"/>
                  </a:lnTo>
                  <a:cubicBezTo>
                    <a:pt x="1266" y="2846"/>
                    <a:pt x="1307" y="2851"/>
                    <a:pt x="1347" y="2853"/>
                  </a:cubicBezTo>
                  <a:cubicBezTo>
                    <a:pt x="1352" y="2856"/>
                    <a:pt x="3079" y="3827"/>
                    <a:pt x="3079" y="3827"/>
                  </a:cubicBezTo>
                  <a:cubicBezTo>
                    <a:pt x="2874" y="4085"/>
                    <a:pt x="2563" y="4228"/>
                    <a:pt x="2244" y="4228"/>
                  </a:cubicBezTo>
                  <a:cubicBezTo>
                    <a:pt x="2069" y="4228"/>
                    <a:pt x="1891" y="4185"/>
                    <a:pt x="1727" y="4094"/>
                  </a:cubicBezTo>
                  <a:cubicBezTo>
                    <a:pt x="1280" y="3845"/>
                    <a:pt x="1074" y="3320"/>
                    <a:pt x="1224" y="2840"/>
                  </a:cubicBezTo>
                  <a:close/>
                  <a:moveTo>
                    <a:pt x="1427" y="1"/>
                  </a:moveTo>
                  <a:cubicBezTo>
                    <a:pt x="641" y="1"/>
                    <a:pt x="1" y="641"/>
                    <a:pt x="1" y="1427"/>
                  </a:cubicBezTo>
                  <a:cubicBezTo>
                    <a:pt x="1" y="2021"/>
                    <a:pt x="364" y="2529"/>
                    <a:pt x="881" y="2744"/>
                  </a:cubicBezTo>
                  <a:cubicBezTo>
                    <a:pt x="686" y="3380"/>
                    <a:pt x="960" y="4075"/>
                    <a:pt x="1552" y="4405"/>
                  </a:cubicBezTo>
                  <a:cubicBezTo>
                    <a:pt x="1771" y="4525"/>
                    <a:pt x="2010" y="4585"/>
                    <a:pt x="2244" y="4585"/>
                  </a:cubicBezTo>
                  <a:cubicBezTo>
                    <a:pt x="2745" y="4585"/>
                    <a:pt x="3233" y="4320"/>
                    <a:pt x="3493" y="3850"/>
                  </a:cubicBezTo>
                  <a:cubicBezTo>
                    <a:pt x="3874" y="3164"/>
                    <a:pt x="3625" y="2294"/>
                    <a:pt x="2940" y="1912"/>
                  </a:cubicBezTo>
                  <a:cubicBezTo>
                    <a:pt x="2893" y="1886"/>
                    <a:pt x="2843" y="1862"/>
                    <a:pt x="2793" y="1841"/>
                  </a:cubicBezTo>
                  <a:cubicBezTo>
                    <a:pt x="2833" y="1710"/>
                    <a:pt x="2854" y="1571"/>
                    <a:pt x="2854" y="1427"/>
                  </a:cubicBezTo>
                  <a:cubicBezTo>
                    <a:pt x="2854" y="641"/>
                    <a:pt x="2213" y="1"/>
                    <a:pt x="1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79"/>
          <p:cNvGrpSpPr/>
          <p:nvPr/>
        </p:nvGrpSpPr>
        <p:grpSpPr>
          <a:xfrm>
            <a:off x="3208932" y="4359055"/>
            <a:ext cx="256957" cy="231830"/>
            <a:chOff x="3522242" y="4359055"/>
            <a:chExt cx="256957" cy="231830"/>
          </a:xfrm>
        </p:grpSpPr>
        <p:sp>
          <p:nvSpPr>
            <p:cNvPr id="7938" name="Google Shape;7938;p79"/>
            <p:cNvSpPr/>
            <p:nvPr/>
          </p:nvSpPr>
          <p:spPr>
            <a:xfrm>
              <a:off x="3527952" y="4377794"/>
              <a:ext cx="245623" cy="46496"/>
            </a:xfrm>
            <a:custGeom>
              <a:avLst/>
              <a:gdLst/>
              <a:ahLst/>
              <a:cxnLst/>
              <a:rect l="l" t="t" r="r" b="b"/>
              <a:pathLst>
                <a:path w="8690" h="1645" extrusionOk="0">
                  <a:moveTo>
                    <a:pt x="480" y="1"/>
                  </a:moveTo>
                  <a:cubicBezTo>
                    <a:pt x="215" y="1"/>
                    <a:pt x="0" y="215"/>
                    <a:pt x="0" y="482"/>
                  </a:cubicBezTo>
                  <a:lnTo>
                    <a:pt x="0" y="1645"/>
                  </a:lnTo>
                  <a:lnTo>
                    <a:pt x="8689" y="1645"/>
                  </a:lnTo>
                  <a:lnTo>
                    <a:pt x="8689" y="482"/>
                  </a:lnTo>
                  <a:cubicBezTo>
                    <a:pt x="8689" y="218"/>
                    <a:pt x="8472" y="1"/>
                    <a:pt x="82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9"/>
            <p:cNvSpPr/>
            <p:nvPr/>
          </p:nvSpPr>
          <p:spPr>
            <a:xfrm>
              <a:off x="3525464" y="4424743"/>
              <a:ext cx="248110" cy="161111"/>
            </a:xfrm>
            <a:custGeom>
              <a:avLst/>
              <a:gdLst/>
              <a:ahLst/>
              <a:cxnLst/>
              <a:rect l="l" t="t" r="r" b="b"/>
              <a:pathLst>
                <a:path w="8778" h="5700" extrusionOk="0">
                  <a:moveTo>
                    <a:pt x="0" y="1"/>
                  </a:moveTo>
                  <a:lnTo>
                    <a:pt x="0" y="4888"/>
                  </a:lnTo>
                  <a:cubicBezTo>
                    <a:pt x="0" y="5336"/>
                    <a:pt x="365" y="5700"/>
                    <a:pt x="812" y="5700"/>
                  </a:cubicBezTo>
                  <a:lnTo>
                    <a:pt x="7965" y="5700"/>
                  </a:lnTo>
                  <a:cubicBezTo>
                    <a:pt x="8412" y="5700"/>
                    <a:pt x="8777" y="5338"/>
                    <a:pt x="8777" y="4888"/>
                  </a:cubicBezTo>
                  <a:lnTo>
                    <a:pt x="87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9"/>
            <p:cNvSpPr/>
            <p:nvPr/>
          </p:nvSpPr>
          <p:spPr>
            <a:xfrm>
              <a:off x="3645365" y="4580822"/>
              <a:ext cx="10062" cy="10062"/>
            </a:xfrm>
            <a:custGeom>
              <a:avLst/>
              <a:gdLst/>
              <a:ahLst/>
              <a:cxnLst/>
              <a:rect l="l" t="t" r="r" b="b"/>
              <a:pathLst>
                <a:path w="356" h="356" extrusionOk="0">
                  <a:moveTo>
                    <a:pt x="178" y="0"/>
                  </a:moveTo>
                  <a:cubicBezTo>
                    <a:pt x="80" y="0"/>
                    <a:pt x="1" y="80"/>
                    <a:pt x="1" y="178"/>
                  </a:cubicBezTo>
                  <a:cubicBezTo>
                    <a:pt x="1" y="276"/>
                    <a:pt x="80" y="355"/>
                    <a:pt x="178" y="355"/>
                  </a:cubicBezTo>
                  <a:cubicBezTo>
                    <a:pt x="276" y="355"/>
                    <a:pt x="356" y="276"/>
                    <a:pt x="356" y="178"/>
                  </a:cubicBezTo>
                  <a:cubicBezTo>
                    <a:pt x="356"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9"/>
            <p:cNvSpPr/>
            <p:nvPr/>
          </p:nvSpPr>
          <p:spPr>
            <a:xfrm>
              <a:off x="3615658" y="4466207"/>
              <a:ext cx="33748" cy="68232"/>
            </a:xfrm>
            <a:custGeom>
              <a:avLst/>
              <a:gdLst/>
              <a:ahLst/>
              <a:cxnLst/>
              <a:rect l="l" t="t" r="r" b="b"/>
              <a:pathLst>
                <a:path w="1194" h="2414" extrusionOk="0">
                  <a:moveTo>
                    <a:pt x="181" y="0"/>
                  </a:moveTo>
                  <a:cubicBezTo>
                    <a:pt x="82" y="0"/>
                    <a:pt x="1" y="81"/>
                    <a:pt x="1" y="181"/>
                  </a:cubicBezTo>
                  <a:lnTo>
                    <a:pt x="1" y="2232"/>
                  </a:lnTo>
                  <a:cubicBezTo>
                    <a:pt x="1" y="2332"/>
                    <a:pt x="82" y="2414"/>
                    <a:pt x="181" y="2414"/>
                  </a:cubicBezTo>
                  <a:cubicBezTo>
                    <a:pt x="281" y="2414"/>
                    <a:pt x="363" y="2332"/>
                    <a:pt x="363" y="2232"/>
                  </a:cubicBezTo>
                  <a:lnTo>
                    <a:pt x="363" y="1368"/>
                  </a:lnTo>
                  <a:lnTo>
                    <a:pt x="947" y="1368"/>
                  </a:lnTo>
                  <a:cubicBezTo>
                    <a:pt x="1046" y="1368"/>
                    <a:pt x="1127" y="1287"/>
                    <a:pt x="1127" y="1187"/>
                  </a:cubicBezTo>
                  <a:cubicBezTo>
                    <a:pt x="1127" y="1088"/>
                    <a:pt x="1046" y="1006"/>
                    <a:pt x="947" y="1006"/>
                  </a:cubicBezTo>
                  <a:lnTo>
                    <a:pt x="363" y="1006"/>
                  </a:lnTo>
                  <a:lnTo>
                    <a:pt x="363" y="362"/>
                  </a:lnTo>
                  <a:lnTo>
                    <a:pt x="1012" y="362"/>
                  </a:lnTo>
                  <a:cubicBezTo>
                    <a:pt x="1111" y="362"/>
                    <a:pt x="1194" y="280"/>
                    <a:pt x="1194" y="181"/>
                  </a:cubicBezTo>
                  <a:cubicBezTo>
                    <a:pt x="1194" y="81"/>
                    <a:pt x="1111"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9"/>
            <p:cNvSpPr/>
            <p:nvPr/>
          </p:nvSpPr>
          <p:spPr>
            <a:xfrm>
              <a:off x="3659978" y="4466207"/>
              <a:ext cx="34625" cy="68119"/>
            </a:xfrm>
            <a:custGeom>
              <a:avLst/>
              <a:gdLst/>
              <a:ahLst/>
              <a:cxnLst/>
              <a:rect l="l" t="t" r="r" b="b"/>
              <a:pathLst>
                <a:path w="1225" h="2410" extrusionOk="0">
                  <a:moveTo>
                    <a:pt x="181" y="0"/>
                  </a:moveTo>
                  <a:cubicBezTo>
                    <a:pt x="81" y="0"/>
                    <a:pt x="0" y="81"/>
                    <a:pt x="0" y="181"/>
                  </a:cubicBezTo>
                  <a:lnTo>
                    <a:pt x="0" y="2229"/>
                  </a:lnTo>
                  <a:cubicBezTo>
                    <a:pt x="0" y="2329"/>
                    <a:pt x="81" y="2410"/>
                    <a:pt x="181" y="2410"/>
                  </a:cubicBezTo>
                  <a:lnTo>
                    <a:pt x="1044" y="2410"/>
                  </a:lnTo>
                  <a:cubicBezTo>
                    <a:pt x="1143" y="2410"/>
                    <a:pt x="1224" y="2330"/>
                    <a:pt x="1224" y="2229"/>
                  </a:cubicBezTo>
                  <a:cubicBezTo>
                    <a:pt x="1224" y="2130"/>
                    <a:pt x="1143" y="2048"/>
                    <a:pt x="1044" y="2048"/>
                  </a:cubicBezTo>
                  <a:lnTo>
                    <a:pt x="362" y="2048"/>
                  </a:lnTo>
                  <a:lnTo>
                    <a:pt x="362" y="1386"/>
                  </a:lnTo>
                  <a:lnTo>
                    <a:pt x="980" y="1386"/>
                  </a:lnTo>
                  <a:cubicBezTo>
                    <a:pt x="1079" y="1386"/>
                    <a:pt x="1160" y="1304"/>
                    <a:pt x="1160" y="1204"/>
                  </a:cubicBezTo>
                  <a:cubicBezTo>
                    <a:pt x="1160" y="1105"/>
                    <a:pt x="1079" y="1024"/>
                    <a:pt x="980" y="1024"/>
                  </a:cubicBezTo>
                  <a:lnTo>
                    <a:pt x="362" y="1024"/>
                  </a:lnTo>
                  <a:lnTo>
                    <a:pt x="362" y="362"/>
                  </a:lnTo>
                  <a:lnTo>
                    <a:pt x="1044" y="362"/>
                  </a:lnTo>
                  <a:cubicBezTo>
                    <a:pt x="1143" y="362"/>
                    <a:pt x="1224" y="280"/>
                    <a:pt x="1224" y="181"/>
                  </a:cubicBezTo>
                  <a:cubicBezTo>
                    <a:pt x="1224" y="81"/>
                    <a:pt x="1142" y="0"/>
                    <a:pt x="10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9"/>
            <p:cNvSpPr/>
            <p:nvPr/>
          </p:nvSpPr>
          <p:spPr>
            <a:xfrm>
              <a:off x="3704184" y="4465925"/>
              <a:ext cx="45959" cy="68656"/>
            </a:xfrm>
            <a:custGeom>
              <a:avLst/>
              <a:gdLst/>
              <a:ahLst/>
              <a:cxnLst/>
              <a:rect l="l" t="t" r="r" b="b"/>
              <a:pathLst>
                <a:path w="1626" h="2429" extrusionOk="0">
                  <a:moveTo>
                    <a:pt x="782" y="362"/>
                  </a:moveTo>
                  <a:cubicBezTo>
                    <a:pt x="944" y="362"/>
                    <a:pt x="1077" y="494"/>
                    <a:pt x="1077" y="658"/>
                  </a:cubicBezTo>
                  <a:cubicBezTo>
                    <a:pt x="1077" y="821"/>
                    <a:pt x="945" y="952"/>
                    <a:pt x="782" y="952"/>
                  </a:cubicBezTo>
                  <a:lnTo>
                    <a:pt x="363" y="952"/>
                  </a:lnTo>
                  <a:lnTo>
                    <a:pt x="363" y="362"/>
                  </a:lnTo>
                  <a:close/>
                  <a:moveTo>
                    <a:pt x="887" y="1317"/>
                  </a:moveTo>
                  <a:cubicBezTo>
                    <a:pt x="1093" y="1317"/>
                    <a:pt x="1262" y="1484"/>
                    <a:pt x="1262" y="1690"/>
                  </a:cubicBezTo>
                  <a:cubicBezTo>
                    <a:pt x="1262" y="1896"/>
                    <a:pt x="1093" y="2065"/>
                    <a:pt x="887" y="2065"/>
                  </a:cubicBezTo>
                  <a:cubicBezTo>
                    <a:pt x="790" y="2065"/>
                    <a:pt x="539" y="2066"/>
                    <a:pt x="363" y="2066"/>
                  </a:cubicBezTo>
                  <a:lnTo>
                    <a:pt x="363" y="1317"/>
                  </a:lnTo>
                  <a:close/>
                  <a:moveTo>
                    <a:pt x="183" y="0"/>
                  </a:moveTo>
                  <a:cubicBezTo>
                    <a:pt x="83" y="0"/>
                    <a:pt x="1" y="83"/>
                    <a:pt x="1" y="182"/>
                  </a:cubicBezTo>
                  <a:lnTo>
                    <a:pt x="1" y="1133"/>
                  </a:lnTo>
                  <a:lnTo>
                    <a:pt x="1" y="1135"/>
                  </a:lnTo>
                  <a:lnTo>
                    <a:pt x="1" y="2248"/>
                  </a:lnTo>
                  <a:cubicBezTo>
                    <a:pt x="1" y="2296"/>
                    <a:pt x="21" y="2342"/>
                    <a:pt x="55" y="2376"/>
                  </a:cubicBezTo>
                  <a:cubicBezTo>
                    <a:pt x="88" y="2410"/>
                    <a:pt x="134" y="2428"/>
                    <a:pt x="183" y="2428"/>
                  </a:cubicBezTo>
                  <a:cubicBezTo>
                    <a:pt x="187" y="2428"/>
                    <a:pt x="736" y="2427"/>
                    <a:pt x="887" y="2427"/>
                  </a:cubicBezTo>
                  <a:cubicBezTo>
                    <a:pt x="1293" y="2427"/>
                    <a:pt x="1625" y="2096"/>
                    <a:pt x="1625" y="1689"/>
                  </a:cubicBezTo>
                  <a:cubicBezTo>
                    <a:pt x="1625" y="1432"/>
                    <a:pt x="1492" y="1204"/>
                    <a:pt x="1292" y="1071"/>
                  </a:cubicBezTo>
                  <a:cubicBezTo>
                    <a:pt x="1384" y="957"/>
                    <a:pt x="1441" y="814"/>
                    <a:pt x="1441" y="655"/>
                  </a:cubicBezTo>
                  <a:cubicBezTo>
                    <a:pt x="1439" y="296"/>
                    <a:pt x="1144" y="0"/>
                    <a:pt x="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9"/>
            <p:cNvSpPr/>
            <p:nvPr/>
          </p:nvSpPr>
          <p:spPr>
            <a:xfrm>
              <a:off x="3554153" y="4466151"/>
              <a:ext cx="46948" cy="68288"/>
            </a:xfrm>
            <a:custGeom>
              <a:avLst/>
              <a:gdLst/>
              <a:ahLst/>
              <a:cxnLst/>
              <a:rect l="l" t="t" r="r" b="b"/>
              <a:pathLst>
                <a:path w="1661" h="2416" extrusionOk="0">
                  <a:moveTo>
                    <a:pt x="1037" y="499"/>
                  </a:moveTo>
                  <a:lnTo>
                    <a:pt x="1037" y="499"/>
                  </a:lnTo>
                  <a:cubicBezTo>
                    <a:pt x="1040" y="702"/>
                    <a:pt x="1037" y="1069"/>
                    <a:pt x="1035" y="1446"/>
                  </a:cubicBezTo>
                  <a:lnTo>
                    <a:pt x="496" y="1446"/>
                  </a:lnTo>
                  <a:cubicBezTo>
                    <a:pt x="693" y="1093"/>
                    <a:pt x="915" y="702"/>
                    <a:pt x="1037" y="499"/>
                  </a:cubicBezTo>
                  <a:close/>
                  <a:moveTo>
                    <a:pt x="1101" y="0"/>
                  </a:moveTo>
                  <a:cubicBezTo>
                    <a:pt x="1031" y="0"/>
                    <a:pt x="935" y="26"/>
                    <a:pt x="845" y="139"/>
                  </a:cubicBezTo>
                  <a:cubicBezTo>
                    <a:pt x="729" y="282"/>
                    <a:pt x="147" y="1333"/>
                    <a:pt x="32" y="1543"/>
                  </a:cubicBezTo>
                  <a:cubicBezTo>
                    <a:pt x="0" y="1600"/>
                    <a:pt x="0" y="1666"/>
                    <a:pt x="33" y="1722"/>
                  </a:cubicBezTo>
                  <a:cubicBezTo>
                    <a:pt x="64" y="1777"/>
                    <a:pt x="125" y="1810"/>
                    <a:pt x="189" y="1810"/>
                  </a:cubicBezTo>
                  <a:lnTo>
                    <a:pt x="1034" y="1810"/>
                  </a:lnTo>
                  <a:cubicBezTo>
                    <a:pt x="1033" y="1962"/>
                    <a:pt x="1033" y="2105"/>
                    <a:pt x="1030" y="2234"/>
                  </a:cubicBezTo>
                  <a:cubicBezTo>
                    <a:pt x="1028" y="2334"/>
                    <a:pt x="1111" y="2416"/>
                    <a:pt x="1210" y="2416"/>
                  </a:cubicBezTo>
                  <a:cubicBezTo>
                    <a:pt x="1311" y="2416"/>
                    <a:pt x="1392" y="2335"/>
                    <a:pt x="1392" y="2236"/>
                  </a:cubicBezTo>
                  <a:cubicBezTo>
                    <a:pt x="1392" y="2158"/>
                    <a:pt x="1395" y="2001"/>
                    <a:pt x="1396" y="1810"/>
                  </a:cubicBezTo>
                  <a:lnTo>
                    <a:pt x="1480" y="1810"/>
                  </a:lnTo>
                  <a:cubicBezTo>
                    <a:pt x="1579" y="1810"/>
                    <a:pt x="1660" y="1729"/>
                    <a:pt x="1660" y="1629"/>
                  </a:cubicBezTo>
                  <a:cubicBezTo>
                    <a:pt x="1660" y="1530"/>
                    <a:pt x="1579" y="1448"/>
                    <a:pt x="1480" y="1448"/>
                  </a:cubicBezTo>
                  <a:lnTo>
                    <a:pt x="1399" y="1448"/>
                  </a:lnTo>
                  <a:cubicBezTo>
                    <a:pt x="1403" y="942"/>
                    <a:pt x="1405" y="383"/>
                    <a:pt x="1397" y="309"/>
                  </a:cubicBezTo>
                  <a:cubicBezTo>
                    <a:pt x="1385" y="166"/>
                    <a:pt x="1302" y="49"/>
                    <a:pt x="1183" y="12"/>
                  </a:cubicBezTo>
                  <a:cubicBezTo>
                    <a:pt x="1164" y="7"/>
                    <a:pt x="1136"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9"/>
            <p:cNvSpPr/>
            <p:nvPr/>
          </p:nvSpPr>
          <p:spPr>
            <a:xfrm>
              <a:off x="3522242" y="4359055"/>
              <a:ext cx="256957" cy="231830"/>
            </a:xfrm>
            <a:custGeom>
              <a:avLst/>
              <a:gdLst/>
              <a:ahLst/>
              <a:cxnLst/>
              <a:rect l="l" t="t" r="r" b="b"/>
              <a:pathLst>
                <a:path w="9091" h="8202" extrusionOk="0">
                  <a:moveTo>
                    <a:pt x="8339" y="803"/>
                  </a:moveTo>
                  <a:cubicBezTo>
                    <a:pt x="8539" y="803"/>
                    <a:pt x="8701" y="966"/>
                    <a:pt x="8701" y="1165"/>
                  </a:cubicBezTo>
                  <a:lnTo>
                    <a:pt x="8701" y="2125"/>
                  </a:lnTo>
                  <a:lnTo>
                    <a:pt x="353" y="2126"/>
                  </a:lnTo>
                  <a:lnTo>
                    <a:pt x="353" y="1166"/>
                  </a:lnTo>
                  <a:cubicBezTo>
                    <a:pt x="353" y="966"/>
                    <a:pt x="516" y="804"/>
                    <a:pt x="715" y="804"/>
                  </a:cubicBezTo>
                  <a:lnTo>
                    <a:pt x="725" y="804"/>
                  </a:lnTo>
                  <a:lnTo>
                    <a:pt x="725" y="1063"/>
                  </a:lnTo>
                  <a:cubicBezTo>
                    <a:pt x="725" y="1162"/>
                    <a:pt x="807" y="1244"/>
                    <a:pt x="907" y="1244"/>
                  </a:cubicBezTo>
                  <a:cubicBezTo>
                    <a:pt x="1006" y="1244"/>
                    <a:pt x="1087" y="1162"/>
                    <a:pt x="1087" y="1063"/>
                  </a:cubicBezTo>
                  <a:lnTo>
                    <a:pt x="1087" y="803"/>
                  </a:lnTo>
                  <a:lnTo>
                    <a:pt x="1631" y="803"/>
                  </a:lnTo>
                  <a:lnTo>
                    <a:pt x="1631" y="1061"/>
                  </a:lnTo>
                  <a:cubicBezTo>
                    <a:pt x="1631" y="1160"/>
                    <a:pt x="1712" y="1243"/>
                    <a:pt x="1811" y="1243"/>
                  </a:cubicBezTo>
                  <a:cubicBezTo>
                    <a:pt x="1910" y="1243"/>
                    <a:pt x="1993" y="1160"/>
                    <a:pt x="1993" y="1061"/>
                  </a:cubicBezTo>
                  <a:lnTo>
                    <a:pt x="1993" y="803"/>
                  </a:lnTo>
                  <a:lnTo>
                    <a:pt x="2535" y="803"/>
                  </a:lnTo>
                  <a:lnTo>
                    <a:pt x="2535" y="1061"/>
                  </a:lnTo>
                  <a:cubicBezTo>
                    <a:pt x="2535" y="1160"/>
                    <a:pt x="2617" y="1243"/>
                    <a:pt x="2717" y="1243"/>
                  </a:cubicBezTo>
                  <a:cubicBezTo>
                    <a:pt x="2816" y="1243"/>
                    <a:pt x="2897" y="1160"/>
                    <a:pt x="2897" y="1061"/>
                  </a:cubicBezTo>
                  <a:lnTo>
                    <a:pt x="2897" y="803"/>
                  </a:lnTo>
                  <a:lnTo>
                    <a:pt x="3441" y="803"/>
                  </a:lnTo>
                  <a:lnTo>
                    <a:pt x="3441" y="1061"/>
                  </a:lnTo>
                  <a:cubicBezTo>
                    <a:pt x="3441" y="1160"/>
                    <a:pt x="3522" y="1243"/>
                    <a:pt x="3621" y="1243"/>
                  </a:cubicBezTo>
                  <a:cubicBezTo>
                    <a:pt x="3721" y="1243"/>
                    <a:pt x="3803" y="1160"/>
                    <a:pt x="3803" y="1061"/>
                  </a:cubicBezTo>
                  <a:lnTo>
                    <a:pt x="3803" y="803"/>
                  </a:lnTo>
                  <a:lnTo>
                    <a:pt x="4345" y="803"/>
                  </a:lnTo>
                  <a:lnTo>
                    <a:pt x="4345" y="1061"/>
                  </a:lnTo>
                  <a:cubicBezTo>
                    <a:pt x="4345" y="1160"/>
                    <a:pt x="4428" y="1243"/>
                    <a:pt x="4527" y="1243"/>
                  </a:cubicBezTo>
                  <a:cubicBezTo>
                    <a:pt x="4626" y="1243"/>
                    <a:pt x="4707" y="1160"/>
                    <a:pt x="4707" y="1061"/>
                  </a:cubicBezTo>
                  <a:lnTo>
                    <a:pt x="4707" y="803"/>
                  </a:lnTo>
                  <a:lnTo>
                    <a:pt x="5251" y="803"/>
                  </a:lnTo>
                  <a:lnTo>
                    <a:pt x="5251" y="1061"/>
                  </a:lnTo>
                  <a:cubicBezTo>
                    <a:pt x="5251" y="1160"/>
                    <a:pt x="5332" y="1243"/>
                    <a:pt x="5431" y="1243"/>
                  </a:cubicBezTo>
                  <a:cubicBezTo>
                    <a:pt x="5531" y="1243"/>
                    <a:pt x="5613" y="1160"/>
                    <a:pt x="5613" y="1061"/>
                  </a:cubicBezTo>
                  <a:lnTo>
                    <a:pt x="5613" y="803"/>
                  </a:lnTo>
                  <a:lnTo>
                    <a:pt x="6155" y="803"/>
                  </a:lnTo>
                  <a:lnTo>
                    <a:pt x="6155" y="1061"/>
                  </a:lnTo>
                  <a:cubicBezTo>
                    <a:pt x="6155" y="1160"/>
                    <a:pt x="6238" y="1243"/>
                    <a:pt x="6337" y="1243"/>
                  </a:cubicBezTo>
                  <a:cubicBezTo>
                    <a:pt x="6437" y="1243"/>
                    <a:pt x="6517" y="1160"/>
                    <a:pt x="6517" y="1061"/>
                  </a:cubicBezTo>
                  <a:lnTo>
                    <a:pt x="6517" y="803"/>
                  </a:lnTo>
                  <a:lnTo>
                    <a:pt x="7061" y="803"/>
                  </a:lnTo>
                  <a:lnTo>
                    <a:pt x="7061" y="1061"/>
                  </a:lnTo>
                  <a:cubicBezTo>
                    <a:pt x="7061" y="1160"/>
                    <a:pt x="7142" y="1243"/>
                    <a:pt x="7242" y="1243"/>
                  </a:cubicBezTo>
                  <a:cubicBezTo>
                    <a:pt x="7341" y="1243"/>
                    <a:pt x="7423" y="1160"/>
                    <a:pt x="7423" y="1061"/>
                  </a:cubicBezTo>
                  <a:lnTo>
                    <a:pt x="7423" y="803"/>
                  </a:lnTo>
                  <a:lnTo>
                    <a:pt x="7966" y="803"/>
                  </a:lnTo>
                  <a:lnTo>
                    <a:pt x="7966" y="1061"/>
                  </a:lnTo>
                  <a:cubicBezTo>
                    <a:pt x="7966" y="1160"/>
                    <a:pt x="8048" y="1243"/>
                    <a:pt x="8147" y="1243"/>
                  </a:cubicBezTo>
                  <a:cubicBezTo>
                    <a:pt x="8247" y="1243"/>
                    <a:pt x="8328" y="1160"/>
                    <a:pt x="8328" y="1061"/>
                  </a:cubicBezTo>
                  <a:lnTo>
                    <a:pt x="8328" y="803"/>
                  </a:lnTo>
                  <a:close/>
                  <a:moveTo>
                    <a:pt x="919" y="1"/>
                  </a:moveTo>
                  <a:cubicBezTo>
                    <a:pt x="820" y="1"/>
                    <a:pt x="738" y="81"/>
                    <a:pt x="738" y="181"/>
                  </a:cubicBezTo>
                  <a:lnTo>
                    <a:pt x="738" y="441"/>
                  </a:lnTo>
                  <a:lnTo>
                    <a:pt x="728" y="441"/>
                  </a:lnTo>
                  <a:cubicBezTo>
                    <a:pt x="327" y="441"/>
                    <a:pt x="1" y="764"/>
                    <a:pt x="1" y="1166"/>
                  </a:cubicBezTo>
                  <a:lnTo>
                    <a:pt x="1" y="7476"/>
                  </a:lnTo>
                  <a:cubicBezTo>
                    <a:pt x="1" y="7875"/>
                    <a:pt x="326" y="8201"/>
                    <a:pt x="728" y="8201"/>
                  </a:cubicBezTo>
                  <a:lnTo>
                    <a:pt x="3725" y="8201"/>
                  </a:lnTo>
                  <a:cubicBezTo>
                    <a:pt x="3824" y="8201"/>
                    <a:pt x="3905" y="8119"/>
                    <a:pt x="3905" y="8019"/>
                  </a:cubicBezTo>
                  <a:cubicBezTo>
                    <a:pt x="3905" y="7920"/>
                    <a:pt x="3824" y="7839"/>
                    <a:pt x="3725" y="7839"/>
                  </a:cubicBezTo>
                  <a:lnTo>
                    <a:pt x="728" y="7839"/>
                  </a:lnTo>
                  <a:cubicBezTo>
                    <a:pt x="526" y="7839"/>
                    <a:pt x="366" y="7676"/>
                    <a:pt x="366" y="7477"/>
                  </a:cubicBezTo>
                  <a:lnTo>
                    <a:pt x="366" y="2488"/>
                  </a:lnTo>
                  <a:lnTo>
                    <a:pt x="8725" y="2488"/>
                  </a:lnTo>
                  <a:lnTo>
                    <a:pt x="8725" y="7473"/>
                  </a:lnTo>
                  <a:cubicBezTo>
                    <a:pt x="8725" y="7673"/>
                    <a:pt x="8562" y="7835"/>
                    <a:pt x="8363" y="7835"/>
                  </a:cubicBezTo>
                  <a:lnTo>
                    <a:pt x="5358" y="7835"/>
                  </a:lnTo>
                  <a:cubicBezTo>
                    <a:pt x="5258" y="7835"/>
                    <a:pt x="5176" y="7917"/>
                    <a:pt x="5176" y="8017"/>
                  </a:cubicBezTo>
                  <a:cubicBezTo>
                    <a:pt x="5176" y="8116"/>
                    <a:pt x="5258" y="8197"/>
                    <a:pt x="5358" y="8197"/>
                  </a:cubicBezTo>
                  <a:lnTo>
                    <a:pt x="8363" y="8197"/>
                  </a:lnTo>
                  <a:cubicBezTo>
                    <a:pt x="8764" y="8197"/>
                    <a:pt x="9090" y="7873"/>
                    <a:pt x="9090" y="7471"/>
                  </a:cubicBezTo>
                  <a:lnTo>
                    <a:pt x="9090" y="1162"/>
                  </a:lnTo>
                  <a:cubicBezTo>
                    <a:pt x="9077" y="767"/>
                    <a:pt x="8752" y="441"/>
                    <a:pt x="8352" y="441"/>
                  </a:cubicBezTo>
                  <a:lnTo>
                    <a:pt x="8340" y="441"/>
                  </a:lnTo>
                  <a:lnTo>
                    <a:pt x="8340" y="181"/>
                  </a:lnTo>
                  <a:cubicBezTo>
                    <a:pt x="8340" y="81"/>
                    <a:pt x="8260" y="1"/>
                    <a:pt x="8160" y="1"/>
                  </a:cubicBezTo>
                  <a:cubicBezTo>
                    <a:pt x="8061" y="1"/>
                    <a:pt x="7978" y="81"/>
                    <a:pt x="7978" y="181"/>
                  </a:cubicBezTo>
                  <a:lnTo>
                    <a:pt x="7978" y="441"/>
                  </a:lnTo>
                  <a:lnTo>
                    <a:pt x="7436" y="441"/>
                  </a:lnTo>
                  <a:lnTo>
                    <a:pt x="7436" y="181"/>
                  </a:lnTo>
                  <a:cubicBezTo>
                    <a:pt x="7436" y="81"/>
                    <a:pt x="7354" y="1"/>
                    <a:pt x="7254" y="1"/>
                  </a:cubicBezTo>
                  <a:cubicBezTo>
                    <a:pt x="7155" y="1"/>
                    <a:pt x="7074" y="81"/>
                    <a:pt x="7074" y="181"/>
                  </a:cubicBezTo>
                  <a:lnTo>
                    <a:pt x="7074" y="441"/>
                  </a:lnTo>
                  <a:lnTo>
                    <a:pt x="6530" y="441"/>
                  </a:lnTo>
                  <a:lnTo>
                    <a:pt x="6530" y="181"/>
                  </a:lnTo>
                  <a:cubicBezTo>
                    <a:pt x="6530" y="81"/>
                    <a:pt x="6449" y="1"/>
                    <a:pt x="6350" y="1"/>
                  </a:cubicBezTo>
                  <a:cubicBezTo>
                    <a:pt x="6251" y="1"/>
                    <a:pt x="6168" y="81"/>
                    <a:pt x="6168" y="181"/>
                  </a:cubicBezTo>
                  <a:lnTo>
                    <a:pt x="6168" y="441"/>
                  </a:lnTo>
                  <a:lnTo>
                    <a:pt x="5626" y="441"/>
                  </a:lnTo>
                  <a:lnTo>
                    <a:pt x="5626" y="181"/>
                  </a:lnTo>
                  <a:cubicBezTo>
                    <a:pt x="5626" y="81"/>
                    <a:pt x="5544" y="1"/>
                    <a:pt x="5444" y="1"/>
                  </a:cubicBezTo>
                  <a:cubicBezTo>
                    <a:pt x="5345" y="1"/>
                    <a:pt x="5264" y="81"/>
                    <a:pt x="5264" y="181"/>
                  </a:cubicBezTo>
                  <a:lnTo>
                    <a:pt x="5264" y="441"/>
                  </a:lnTo>
                  <a:lnTo>
                    <a:pt x="4720" y="441"/>
                  </a:lnTo>
                  <a:lnTo>
                    <a:pt x="4720" y="181"/>
                  </a:lnTo>
                  <a:cubicBezTo>
                    <a:pt x="4720" y="81"/>
                    <a:pt x="4639" y="1"/>
                    <a:pt x="4540" y="1"/>
                  </a:cubicBezTo>
                  <a:cubicBezTo>
                    <a:pt x="4440" y="1"/>
                    <a:pt x="4358" y="81"/>
                    <a:pt x="4358" y="181"/>
                  </a:cubicBezTo>
                  <a:lnTo>
                    <a:pt x="4358" y="441"/>
                  </a:lnTo>
                  <a:lnTo>
                    <a:pt x="3816" y="441"/>
                  </a:lnTo>
                  <a:lnTo>
                    <a:pt x="3816" y="181"/>
                  </a:lnTo>
                  <a:cubicBezTo>
                    <a:pt x="3816" y="81"/>
                    <a:pt x="3733" y="1"/>
                    <a:pt x="3634" y="1"/>
                  </a:cubicBezTo>
                  <a:cubicBezTo>
                    <a:pt x="3535" y="1"/>
                    <a:pt x="3454" y="81"/>
                    <a:pt x="3454" y="181"/>
                  </a:cubicBezTo>
                  <a:lnTo>
                    <a:pt x="3454" y="441"/>
                  </a:lnTo>
                  <a:lnTo>
                    <a:pt x="2910" y="441"/>
                  </a:lnTo>
                  <a:lnTo>
                    <a:pt x="2910" y="181"/>
                  </a:lnTo>
                  <a:cubicBezTo>
                    <a:pt x="2910" y="81"/>
                    <a:pt x="2829" y="1"/>
                    <a:pt x="2730" y="1"/>
                  </a:cubicBezTo>
                  <a:cubicBezTo>
                    <a:pt x="2630" y="1"/>
                    <a:pt x="2548" y="81"/>
                    <a:pt x="2548" y="181"/>
                  </a:cubicBezTo>
                  <a:lnTo>
                    <a:pt x="2548" y="441"/>
                  </a:lnTo>
                  <a:lnTo>
                    <a:pt x="2005" y="441"/>
                  </a:lnTo>
                  <a:lnTo>
                    <a:pt x="2005" y="181"/>
                  </a:lnTo>
                  <a:cubicBezTo>
                    <a:pt x="2005" y="81"/>
                    <a:pt x="1923" y="1"/>
                    <a:pt x="1824" y="1"/>
                  </a:cubicBezTo>
                  <a:cubicBezTo>
                    <a:pt x="1724" y="1"/>
                    <a:pt x="1643" y="81"/>
                    <a:pt x="1643" y="181"/>
                  </a:cubicBezTo>
                  <a:lnTo>
                    <a:pt x="1643" y="441"/>
                  </a:lnTo>
                  <a:lnTo>
                    <a:pt x="1100" y="441"/>
                  </a:lnTo>
                  <a:lnTo>
                    <a:pt x="1100" y="181"/>
                  </a:lnTo>
                  <a:cubicBezTo>
                    <a:pt x="1100" y="81"/>
                    <a:pt x="1019"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6" name="Google Shape;7946;p79"/>
          <p:cNvGrpSpPr/>
          <p:nvPr/>
        </p:nvGrpSpPr>
        <p:grpSpPr>
          <a:xfrm>
            <a:off x="3290816" y="3609863"/>
            <a:ext cx="92483" cy="256901"/>
            <a:chOff x="3604126" y="3609863"/>
            <a:chExt cx="92483" cy="256901"/>
          </a:xfrm>
        </p:grpSpPr>
        <p:sp>
          <p:nvSpPr>
            <p:cNvPr id="7947" name="Google Shape;7947;p79"/>
            <p:cNvSpPr/>
            <p:nvPr/>
          </p:nvSpPr>
          <p:spPr>
            <a:xfrm>
              <a:off x="3624307" y="3658874"/>
              <a:ext cx="52177" cy="123462"/>
            </a:xfrm>
            <a:custGeom>
              <a:avLst/>
              <a:gdLst/>
              <a:ahLst/>
              <a:cxnLst/>
              <a:rect l="l" t="t" r="r" b="b"/>
              <a:pathLst>
                <a:path w="1846" h="4368" extrusionOk="0">
                  <a:moveTo>
                    <a:pt x="9" y="0"/>
                  </a:moveTo>
                  <a:lnTo>
                    <a:pt x="0" y="4368"/>
                  </a:lnTo>
                  <a:lnTo>
                    <a:pt x="1846" y="4368"/>
                  </a:lnTo>
                  <a:lnTo>
                    <a:pt x="18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9"/>
            <p:cNvSpPr/>
            <p:nvPr/>
          </p:nvSpPr>
          <p:spPr>
            <a:xfrm>
              <a:off x="3639994" y="3785445"/>
              <a:ext cx="20803" cy="18090"/>
            </a:xfrm>
            <a:custGeom>
              <a:avLst/>
              <a:gdLst/>
              <a:ahLst/>
              <a:cxnLst/>
              <a:rect l="l" t="t" r="r" b="b"/>
              <a:pathLst>
                <a:path w="736" h="640" extrusionOk="0">
                  <a:moveTo>
                    <a:pt x="0" y="0"/>
                  </a:moveTo>
                  <a:lnTo>
                    <a:pt x="0" y="639"/>
                  </a:lnTo>
                  <a:lnTo>
                    <a:pt x="736" y="639"/>
                  </a:lnTo>
                  <a:lnTo>
                    <a:pt x="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9"/>
            <p:cNvSpPr/>
            <p:nvPr/>
          </p:nvSpPr>
          <p:spPr>
            <a:xfrm>
              <a:off x="3638581" y="3615290"/>
              <a:ext cx="23319" cy="44009"/>
            </a:xfrm>
            <a:custGeom>
              <a:avLst/>
              <a:gdLst/>
              <a:ahLst/>
              <a:cxnLst/>
              <a:rect l="l" t="t" r="r" b="b"/>
              <a:pathLst>
                <a:path w="825" h="1557" extrusionOk="0">
                  <a:moveTo>
                    <a:pt x="1" y="0"/>
                  </a:moveTo>
                  <a:lnTo>
                    <a:pt x="1" y="1557"/>
                  </a:lnTo>
                  <a:lnTo>
                    <a:pt x="824" y="1557"/>
                  </a:lnTo>
                  <a:lnTo>
                    <a:pt x="82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9"/>
            <p:cNvSpPr/>
            <p:nvPr/>
          </p:nvSpPr>
          <p:spPr>
            <a:xfrm>
              <a:off x="3604126" y="3609863"/>
              <a:ext cx="92483" cy="256901"/>
            </a:xfrm>
            <a:custGeom>
              <a:avLst/>
              <a:gdLst/>
              <a:ahLst/>
              <a:cxnLst/>
              <a:rect l="l" t="t" r="r" b="b"/>
              <a:pathLst>
                <a:path w="3272" h="9089" extrusionOk="0">
                  <a:moveTo>
                    <a:pt x="1846" y="363"/>
                  </a:moveTo>
                  <a:lnTo>
                    <a:pt x="1846" y="1555"/>
                  </a:lnTo>
                  <a:lnTo>
                    <a:pt x="1425" y="1555"/>
                  </a:lnTo>
                  <a:lnTo>
                    <a:pt x="1425" y="363"/>
                  </a:lnTo>
                  <a:close/>
                  <a:moveTo>
                    <a:pt x="1823" y="6283"/>
                  </a:moveTo>
                  <a:lnTo>
                    <a:pt x="1823" y="6668"/>
                  </a:lnTo>
                  <a:lnTo>
                    <a:pt x="1451" y="6668"/>
                  </a:lnTo>
                  <a:lnTo>
                    <a:pt x="1451" y="6283"/>
                  </a:lnTo>
                  <a:close/>
                  <a:moveTo>
                    <a:pt x="677" y="1"/>
                  </a:moveTo>
                  <a:cubicBezTo>
                    <a:pt x="576" y="1"/>
                    <a:pt x="496" y="82"/>
                    <a:pt x="496" y="181"/>
                  </a:cubicBezTo>
                  <a:cubicBezTo>
                    <a:pt x="496" y="280"/>
                    <a:pt x="578" y="363"/>
                    <a:pt x="677" y="363"/>
                  </a:cubicBezTo>
                  <a:lnTo>
                    <a:pt x="1063" y="363"/>
                  </a:lnTo>
                  <a:lnTo>
                    <a:pt x="1063" y="1555"/>
                  </a:lnTo>
                  <a:lnTo>
                    <a:pt x="182" y="1555"/>
                  </a:lnTo>
                  <a:cubicBezTo>
                    <a:pt x="82" y="1555"/>
                    <a:pt x="0" y="1636"/>
                    <a:pt x="0" y="1736"/>
                  </a:cubicBezTo>
                  <a:cubicBezTo>
                    <a:pt x="0" y="1835"/>
                    <a:pt x="82" y="1917"/>
                    <a:pt x="182" y="1917"/>
                  </a:cubicBezTo>
                  <a:lnTo>
                    <a:pt x="531" y="1917"/>
                  </a:lnTo>
                  <a:lnTo>
                    <a:pt x="531" y="2926"/>
                  </a:lnTo>
                  <a:cubicBezTo>
                    <a:pt x="531" y="3025"/>
                    <a:pt x="613" y="3106"/>
                    <a:pt x="713" y="3106"/>
                  </a:cubicBezTo>
                  <a:cubicBezTo>
                    <a:pt x="811" y="3106"/>
                    <a:pt x="893" y="3025"/>
                    <a:pt x="893" y="2926"/>
                  </a:cubicBezTo>
                  <a:lnTo>
                    <a:pt x="893" y="1917"/>
                  </a:lnTo>
                  <a:lnTo>
                    <a:pt x="2377" y="1917"/>
                  </a:lnTo>
                  <a:lnTo>
                    <a:pt x="2377" y="2598"/>
                  </a:lnTo>
                  <a:lnTo>
                    <a:pt x="1756" y="2598"/>
                  </a:lnTo>
                  <a:cubicBezTo>
                    <a:pt x="1657" y="2598"/>
                    <a:pt x="1575" y="2678"/>
                    <a:pt x="1575" y="2778"/>
                  </a:cubicBezTo>
                  <a:cubicBezTo>
                    <a:pt x="1575" y="2877"/>
                    <a:pt x="1657" y="2958"/>
                    <a:pt x="1756" y="2958"/>
                  </a:cubicBezTo>
                  <a:lnTo>
                    <a:pt x="2377" y="2958"/>
                  </a:lnTo>
                  <a:lnTo>
                    <a:pt x="2377" y="3326"/>
                  </a:lnTo>
                  <a:lnTo>
                    <a:pt x="1454" y="3326"/>
                  </a:lnTo>
                  <a:cubicBezTo>
                    <a:pt x="1355" y="3326"/>
                    <a:pt x="1274" y="3408"/>
                    <a:pt x="1274" y="3508"/>
                  </a:cubicBezTo>
                  <a:cubicBezTo>
                    <a:pt x="1274" y="3607"/>
                    <a:pt x="1355" y="3688"/>
                    <a:pt x="1454" y="3688"/>
                  </a:cubicBezTo>
                  <a:lnTo>
                    <a:pt x="2377" y="3688"/>
                  </a:lnTo>
                  <a:lnTo>
                    <a:pt x="2377" y="4044"/>
                  </a:lnTo>
                  <a:lnTo>
                    <a:pt x="1756" y="4044"/>
                  </a:lnTo>
                  <a:cubicBezTo>
                    <a:pt x="1657" y="4044"/>
                    <a:pt x="1575" y="4127"/>
                    <a:pt x="1575" y="4226"/>
                  </a:cubicBezTo>
                  <a:cubicBezTo>
                    <a:pt x="1575" y="4325"/>
                    <a:pt x="1657" y="4406"/>
                    <a:pt x="1756" y="4406"/>
                  </a:cubicBezTo>
                  <a:lnTo>
                    <a:pt x="2377" y="4406"/>
                  </a:lnTo>
                  <a:lnTo>
                    <a:pt x="2377" y="4764"/>
                  </a:lnTo>
                  <a:lnTo>
                    <a:pt x="1454" y="4764"/>
                  </a:lnTo>
                  <a:cubicBezTo>
                    <a:pt x="1355" y="4764"/>
                    <a:pt x="1274" y="4845"/>
                    <a:pt x="1274" y="4944"/>
                  </a:cubicBezTo>
                  <a:cubicBezTo>
                    <a:pt x="1274" y="5044"/>
                    <a:pt x="1355" y="5126"/>
                    <a:pt x="1454" y="5126"/>
                  </a:cubicBezTo>
                  <a:lnTo>
                    <a:pt x="2377" y="5126"/>
                  </a:lnTo>
                  <a:lnTo>
                    <a:pt x="2377" y="5923"/>
                  </a:lnTo>
                  <a:lnTo>
                    <a:pt x="893" y="5923"/>
                  </a:lnTo>
                  <a:lnTo>
                    <a:pt x="893" y="4506"/>
                  </a:lnTo>
                  <a:cubicBezTo>
                    <a:pt x="893" y="4406"/>
                    <a:pt x="811" y="4325"/>
                    <a:pt x="713" y="4325"/>
                  </a:cubicBezTo>
                  <a:cubicBezTo>
                    <a:pt x="613" y="4325"/>
                    <a:pt x="531" y="4406"/>
                    <a:pt x="531" y="4506"/>
                  </a:cubicBezTo>
                  <a:lnTo>
                    <a:pt x="531" y="6103"/>
                  </a:lnTo>
                  <a:cubicBezTo>
                    <a:pt x="531" y="6202"/>
                    <a:pt x="613" y="6285"/>
                    <a:pt x="713" y="6285"/>
                  </a:cubicBezTo>
                  <a:lnTo>
                    <a:pt x="1086" y="6285"/>
                  </a:lnTo>
                  <a:lnTo>
                    <a:pt x="1086" y="6851"/>
                  </a:lnTo>
                  <a:cubicBezTo>
                    <a:pt x="1086" y="6951"/>
                    <a:pt x="1169" y="7031"/>
                    <a:pt x="1268" y="7031"/>
                  </a:cubicBezTo>
                  <a:lnTo>
                    <a:pt x="1454" y="7031"/>
                  </a:lnTo>
                  <a:lnTo>
                    <a:pt x="1454" y="8907"/>
                  </a:lnTo>
                  <a:cubicBezTo>
                    <a:pt x="1454" y="9006"/>
                    <a:pt x="1536" y="9089"/>
                    <a:pt x="1636" y="9089"/>
                  </a:cubicBezTo>
                  <a:cubicBezTo>
                    <a:pt x="1735" y="9089"/>
                    <a:pt x="1816" y="9006"/>
                    <a:pt x="1816" y="8907"/>
                  </a:cubicBezTo>
                  <a:lnTo>
                    <a:pt x="1816" y="7031"/>
                  </a:lnTo>
                  <a:lnTo>
                    <a:pt x="2002" y="7031"/>
                  </a:lnTo>
                  <a:cubicBezTo>
                    <a:pt x="2101" y="7031"/>
                    <a:pt x="2184" y="6951"/>
                    <a:pt x="2184" y="6851"/>
                  </a:cubicBezTo>
                  <a:lnTo>
                    <a:pt x="2184" y="6285"/>
                  </a:lnTo>
                  <a:lnTo>
                    <a:pt x="2558" y="6285"/>
                  </a:lnTo>
                  <a:cubicBezTo>
                    <a:pt x="2658" y="6285"/>
                    <a:pt x="2739" y="6202"/>
                    <a:pt x="2739" y="6103"/>
                  </a:cubicBezTo>
                  <a:lnTo>
                    <a:pt x="2739" y="1917"/>
                  </a:lnTo>
                  <a:lnTo>
                    <a:pt x="3088" y="1917"/>
                  </a:lnTo>
                  <a:cubicBezTo>
                    <a:pt x="3187" y="1917"/>
                    <a:pt x="3270" y="1835"/>
                    <a:pt x="3270" y="1736"/>
                  </a:cubicBezTo>
                  <a:cubicBezTo>
                    <a:pt x="3271" y="1635"/>
                    <a:pt x="3190" y="1555"/>
                    <a:pt x="3091" y="1555"/>
                  </a:cubicBezTo>
                  <a:lnTo>
                    <a:pt x="2208" y="1555"/>
                  </a:lnTo>
                  <a:lnTo>
                    <a:pt x="2208" y="363"/>
                  </a:lnTo>
                  <a:lnTo>
                    <a:pt x="2595" y="363"/>
                  </a:lnTo>
                  <a:cubicBezTo>
                    <a:pt x="2695" y="363"/>
                    <a:pt x="2776" y="280"/>
                    <a:pt x="2776" y="181"/>
                  </a:cubicBezTo>
                  <a:cubicBezTo>
                    <a:pt x="2776" y="82"/>
                    <a:pt x="2695" y="1"/>
                    <a:pt x="2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9"/>
            <p:cNvSpPr/>
            <p:nvPr/>
          </p:nvSpPr>
          <p:spPr>
            <a:xfrm>
              <a:off x="3619078" y="3710062"/>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79"/>
          <p:cNvGrpSpPr/>
          <p:nvPr/>
        </p:nvGrpSpPr>
        <p:grpSpPr>
          <a:xfrm>
            <a:off x="3208649" y="2873249"/>
            <a:ext cx="256872" cy="256844"/>
            <a:chOff x="3521960" y="2873249"/>
            <a:chExt cx="256872" cy="256844"/>
          </a:xfrm>
        </p:grpSpPr>
        <p:sp>
          <p:nvSpPr>
            <p:cNvPr id="7953" name="Google Shape;7953;p79"/>
            <p:cNvSpPr/>
            <p:nvPr/>
          </p:nvSpPr>
          <p:spPr>
            <a:xfrm>
              <a:off x="3527076" y="2878336"/>
              <a:ext cx="246612" cy="246640"/>
            </a:xfrm>
            <a:custGeom>
              <a:avLst/>
              <a:gdLst/>
              <a:ahLst/>
              <a:cxnLst/>
              <a:rect l="l" t="t" r="r" b="b"/>
              <a:pathLst>
                <a:path w="8725" h="8726" extrusionOk="0">
                  <a:moveTo>
                    <a:pt x="4363" y="1"/>
                  </a:moveTo>
                  <a:cubicBezTo>
                    <a:pt x="1954" y="1"/>
                    <a:pt x="0" y="1954"/>
                    <a:pt x="0" y="4362"/>
                  </a:cubicBezTo>
                  <a:cubicBezTo>
                    <a:pt x="0" y="6772"/>
                    <a:pt x="1954" y="8725"/>
                    <a:pt x="4363" y="8725"/>
                  </a:cubicBezTo>
                  <a:cubicBezTo>
                    <a:pt x="6772" y="8725"/>
                    <a:pt x="8725" y="6772"/>
                    <a:pt x="8725" y="4362"/>
                  </a:cubicBezTo>
                  <a:cubicBezTo>
                    <a:pt x="8725" y="1954"/>
                    <a:pt x="6772" y="1"/>
                    <a:pt x="43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9"/>
            <p:cNvSpPr/>
            <p:nvPr/>
          </p:nvSpPr>
          <p:spPr>
            <a:xfrm>
              <a:off x="3565149" y="2916437"/>
              <a:ext cx="170551" cy="170523"/>
            </a:xfrm>
            <a:custGeom>
              <a:avLst/>
              <a:gdLst/>
              <a:ahLst/>
              <a:cxnLst/>
              <a:rect l="l" t="t" r="r" b="b"/>
              <a:pathLst>
                <a:path w="6034" h="6033" extrusionOk="0">
                  <a:moveTo>
                    <a:pt x="1812" y="0"/>
                  </a:moveTo>
                  <a:lnTo>
                    <a:pt x="1812" y="1812"/>
                  </a:lnTo>
                  <a:lnTo>
                    <a:pt x="0" y="1812"/>
                  </a:lnTo>
                  <a:lnTo>
                    <a:pt x="0" y="4220"/>
                  </a:lnTo>
                  <a:lnTo>
                    <a:pt x="1812" y="4220"/>
                  </a:lnTo>
                  <a:lnTo>
                    <a:pt x="1812" y="6033"/>
                  </a:lnTo>
                  <a:lnTo>
                    <a:pt x="4221" y="6033"/>
                  </a:lnTo>
                  <a:lnTo>
                    <a:pt x="4221" y="4220"/>
                  </a:lnTo>
                  <a:lnTo>
                    <a:pt x="6033" y="4220"/>
                  </a:lnTo>
                  <a:lnTo>
                    <a:pt x="6033" y="1812"/>
                  </a:lnTo>
                  <a:lnTo>
                    <a:pt x="4221" y="1812"/>
                  </a:lnTo>
                  <a:lnTo>
                    <a:pt x="42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9"/>
            <p:cNvSpPr/>
            <p:nvPr/>
          </p:nvSpPr>
          <p:spPr>
            <a:xfrm>
              <a:off x="3521960" y="2873249"/>
              <a:ext cx="256872" cy="256844"/>
            </a:xfrm>
            <a:custGeom>
              <a:avLst/>
              <a:gdLst/>
              <a:ahLst/>
              <a:cxnLst/>
              <a:rect l="l" t="t" r="r" b="b"/>
              <a:pathLst>
                <a:path w="9088" h="9087" extrusionOk="0">
                  <a:moveTo>
                    <a:pt x="4544" y="364"/>
                  </a:moveTo>
                  <a:cubicBezTo>
                    <a:pt x="5660" y="364"/>
                    <a:pt x="6711" y="798"/>
                    <a:pt x="7499" y="1588"/>
                  </a:cubicBezTo>
                  <a:cubicBezTo>
                    <a:pt x="8288" y="2379"/>
                    <a:pt x="8724" y="3426"/>
                    <a:pt x="8724" y="4544"/>
                  </a:cubicBezTo>
                  <a:cubicBezTo>
                    <a:pt x="8724" y="5660"/>
                    <a:pt x="8288" y="6710"/>
                    <a:pt x="7499" y="7498"/>
                  </a:cubicBezTo>
                  <a:cubicBezTo>
                    <a:pt x="6709" y="8288"/>
                    <a:pt x="5660" y="8722"/>
                    <a:pt x="4544" y="8722"/>
                  </a:cubicBezTo>
                  <a:cubicBezTo>
                    <a:pt x="3428" y="8722"/>
                    <a:pt x="2377" y="8288"/>
                    <a:pt x="1589" y="7498"/>
                  </a:cubicBezTo>
                  <a:cubicBezTo>
                    <a:pt x="799" y="6709"/>
                    <a:pt x="364" y="5660"/>
                    <a:pt x="364" y="4544"/>
                  </a:cubicBezTo>
                  <a:cubicBezTo>
                    <a:pt x="364" y="3426"/>
                    <a:pt x="799" y="2376"/>
                    <a:pt x="1589" y="1588"/>
                  </a:cubicBezTo>
                  <a:cubicBezTo>
                    <a:pt x="2379" y="798"/>
                    <a:pt x="3428" y="364"/>
                    <a:pt x="4544" y="364"/>
                  </a:cubicBezTo>
                  <a:close/>
                  <a:moveTo>
                    <a:pt x="4544" y="0"/>
                  </a:moveTo>
                  <a:cubicBezTo>
                    <a:pt x="3330" y="0"/>
                    <a:pt x="2189" y="472"/>
                    <a:pt x="1331" y="1331"/>
                  </a:cubicBezTo>
                  <a:cubicBezTo>
                    <a:pt x="472" y="2190"/>
                    <a:pt x="1" y="3330"/>
                    <a:pt x="1" y="4544"/>
                  </a:cubicBezTo>
                  <a:cubicBezTo>
                    <a:pt x="1" y="5758"/>
                    <a:pt x="472" y="6898"/>
                    <a:pt x="1331" y="7755"/>
                  </a:cubicBezTo>
                  <a:cubicBezTo>
                    <a:pt x="2190" y="8614"/>
                    <a:pt x="3330" y="9087"/>
                    <a:pt x="4544" y="9087"/>
                  </a:cubicBezTo>
                  <a:cubicBezTo>
                    <a:pt x="5758" y="9087"/>
                    <a:pt x="6899" y="8614"/>
                    <a:pt x="7756" y="7755"/>
                  </a:cubicBezTo>
                  <a:cubicBezTo>
                    <a:pt x="8615" y="6896"/>
                    <a:pt x="9087" y="5758"/>
                    <a:pt x="9087" y="4544"/>
                  </a:cubicBezTo>
                  <a:cubicBezTo>
                    <a:pt x="9087" y="3330"/>
                    <a:pt x="8615" y="2188"/>
                    <a:pt x="7756" y="1331"/>
                  </a:cubicBezTo>
                  <a:cubicBezTo>
                    <a:pt x="6897" y="472"/>
                    <a:pt x="5758"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9"/>
            <p:cNvSpPr/>
            <p:nvPr/>
          </p:nvSpPr>
          <p:spPr>
            <a:xfrm>
              <a:off x="3560061" y="2911293"/>
              <a:ext cx="180726" cy="180755"/>
            </a:xfrm>
            <a:custGeom>
              <a:avLst/>
              <a:gdLst/>
              <a:ahLst/>
              <a:cxnLst/>
              <a:rect l="l" t="t" r="r" b="b"/>
              <a:pathLst>
                <a:path w="6394" h="6395" extrusionOk="0">
                  <a:moveTo>
                    <a:pt x="1992" y="0"/>
                  </a:moveTo>
                  <a:cubicBezTo>
                    <a:pt x="1891" y="0"/>
                    <a:pt x="1812" y="83"/>
                    <a:pt x="1812" y="182"/>
                  </a:cubicBezTo>
                  <a:lnTo>
                    <a:pt x="1812" y="1813"/>
                  </a:lnTo>
                  <a:lnTo>
                    <a:pt x="180" y="1813"/>
                  </a:lnTo>
                  <a:cubicBezTo>
                    <a:pt x="80" y="1813"/>
                    <a:pt x="0" y="1894"/>
                    <a:pt x="0" y="1994"/>
                  </a:cubicBezTo>
                  <a:lnTo>
                    <a:pt x="0" y="4402"/>
                  </a:lnTo>
                  <a:cubicBezTo>
                    <a:pt x="0" y="4502"/>
                    <a:pt x="81" y="4583"/>
                    <a:pt x="180" y="4583"/>
                  </a:cubicBezTo>
                  <a:lnTo>
                    <a:pt x="1812" y="4583"/>
                  </a:lnTo>
                  <a:lnTo>
                    <a:pt x="1812" y="6213"/>
                  </a:lnTo>
                  <a:cubicBezTo>
                    <a:pt x="1812" y="6315"/>
                    <a:pt x="1893" y="6395"/>
                    <a:pt x="1992" y="6395"/>
                  </a:cubicBezTo>
                  <a:lnTo>
                    <a:pt x="4401" y="6395"/>
                  </a:lnTo>
                  <a:cubicBezTo>
                    <a:pt x="4502" y="6395"/>
                    <a:pt x="4582" y="6313"/>
                    <a:pt x="4582" y="6213"/>
                  </a:cubicBezTo>
                  <a:lnTo>
                    <a:pt x="4582" y="4583"/>
                  </a:lnTo>
                  <a:lnTo>
                    <a:pt x="6213" y="4583"/>
                  </a:lnTo>
                  <a:cubicBezTo>
                    <a:pt x="6314" y="4583"/>
                    <a:pt x="6393" y="4501"/>
                    <a:pt x="6393" y="4402"/>
                  </a:cubicBezTo>
                  <a:lnTo>
                    <a:pt x="6393" y="3997"/>
                  </a:lnTo>
                  <a:cubicBezTo>
                    <a:pt x="6393" y="3896"/>
                    <a:pt x="6312" y="3817"/>
                    <a:pt x="6213" y="3817"/>
                  </a:cubicBezTo>
                  <a:cubicBezTo>
                    <a:pt x="6112" y="3817"/>
                    <a:pt x="6031" y="3898"/>
                    <a:pt x="6031" y="3997"/>
                  </a:cubicBezTo>
                  <a:lnTo>
                    <a:pt x="6031" y="4221"/>
                  </a:lnTo>
                  <a:lnTo>
                    <a:pt x="4401" y="4221"/>
                  </a:lnTo>
                  <a:cubicBezTo>
                    <a:pt x="4299" y="4221"/>
                    <a:pt x="4220" y="4302"/>
                    <a:pt x="4220" y="4402"/>
                  </a:cubicBezTo>
                  <a:lnTo>
                    <a:pt x="4220" y="6033"/>
                  </a:lnTo>
                  <a:lnTo>
                    <a:pt x="2175" y="6033"/>
                  </a:lnTo>
                  <a:lnTo>
                    <a:pt x="2175" y="4402"/>
                  </a:lnTo>
                  <a:cubicBezTo>
                    <a:pt x="2175" y="4301"/>
                    <a:pt x="2094" y="4221"/>
                    <a:pt x="1995" y="4221"/>
                  </a:cubicBezTo>
                  <a:lnTo>
                    <a:pt x="364" y="4221"/>
                  </a:lnTo>
                  <a:lnTo>
                    <a:pt x="364" y="2177"/>
                  </a:lnTo>
                  <a:lnTo>
                    <a:pt x="1995" y="2177"/>
                  </a:lnTo>
                  <a:cubicBezTo>
                    <a:pt x="2096" y="2177"/>
                    <a:pt x="2175" y="2095"/>
                    <a:pt x="2175" y="1995"/>
                  </a:cubicBezTo>
                  <a:lnTo>
                    <a:pt x="2175" y="365"/>
                  </a:lnTo>
                  <a:lnTo>
                    <a:pt x="4220" y="365"/>
                  </a:lnTo>
                  <a:lnTo>
                    <a:pt x="4220" y="1995"/>
                  </a:lnTo>
                  <a:cubicBezTo>
                    <a:pt x="4220" y="2097"/>
                    <a:pt x="4302" y="2177"/>
                    <a:pt x="4401" y="2177"/>
                  </a:cubicBezTo>
                  <a:lnTo>
                    <a:pt x="6031" y="2177"/>
                  </a:lnTo>
                  <a:lnTo>
                    <a:pt x="6031" y="2357"/>
                  </a:lnTo>
                  <a:cubicBezTo>
                    <a:pt x="6031" y="2459"/>
                    <a:pt x="6114" y="2539"/>
                    <a:pt x="6213" y="2539"/>
                  </a:cubicBezTo>
                  <a:cubicBezTo>
                    <a:pt x="6314" y="2539"/>
                    <a:pt x="6393" y="2457"/>
                    <a:pt x="6393" y="2357"/>
                  </a:cubicBezTo>
                  <a:lnTo>
                    <a:pt x="6393" y="1994"/>
                  </a:lnTo>
                  <a:cubicBezTo>
                    <a:pt x="6393" y="1893"/>
                    <a:pt x="6312" y="1813"/>
                    <a:pt x="6213" y="1813"/>
                  </a:cubicBezTo>
                  <a:lnTo>
                    <a:pt x="4582" y="1813"/>
                  </a:lnTo>
                  <a:lnTo>
                    <a:pt x="4582" y="182"/>
                  </a:lnTo>
                  <a:cubicBezTo>
                    <a:pt x="4582" y="81"/>
                    <a:pt x="4501" y="0"/>
                    <a:pt x="4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9"/>
            <p:cNvSpPr/>
            <p:nvPr/>
          </p:nvSpPr>
          <p:spPr>
            <a:xfrm>
              <a:off x="3730442" y="2996597"/>
              <a:ext cx="10062" cy="10062"/>
            </a:xfrm>
            <a:custGeom>
              <a:avLst/>
              <a:gdLst/>
              <a:ahLst/>
              <a:cxnLst/>
              <a:rect l="l" t="t" r="r" b="b"/>
              <a:pathLst>
                <a:path w="356" h="356" extrusionOk="0">
                  <a:moveTo>
                    <a:pt x="178" y="1"/>
                  </a:moveTo>
                  <a:cubicBezTo>
                    <a:pt x="80" y="1"/>
                    <a:pt x="0" y="80"/>
                    <a:pt x="0" y="178"/>
                  </a:cubicBezTo>
                  <a:cubicBezTo>
                    <a:pt x="0" y="278"/>
                    <a:pt x="80" y="356"/>
                    <a:pt x="178" y="356"/>
                  </a:cubicBezTo>
                  <a:cubicBezTo>
                    <a:pt x="276" y="356"/>
                    <a:pt x="355" y="278"/>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8" name="Google Shape;7958;p79"/>
          <p:cNvGrpSpPr/>
          <p:nvPr/>
        </p:nvGrpSpPr>
        <p:grpSpPr>
          <a:xfrm>
            <a:off x="3209752" y="2136578"/>
            <a:ext cx="254724" cy="256872"/>
            <a:chOff x="3523062" y="2136578"/>
            <a:chExt cx="254724" cy="256872"/>
          </a:xfrm>
        </p:grpSpPr>
        <p:sp>
          <p:nvSpPr>
            <p:cNvPr id="7959" name="Google Shape;7959;p79"/>
            <p:cNvSpPr/>
            <p:nvPr/>
          </p:nvSpPr>
          <p:spPr>
            <a:xfrm>
              <a:off x="3528150" y="2143164"/>
              <a:ext cx="243051" cy="246753"/>
            </a:xfrm>
            <a:custGeom>
              <a:avLst/>
              <a:gdLst/>
              <a:ahLst/>
              <a:cxnLst/>
              <a:rect l="l" t="t" r="r" b="b"/>
              <a:pathLst>
                <a:path w="8599" h="8730" extrusionOk="0">
                  <a:moveTo>
                    <a:pt x="0" y="0"/>
                  </a:moveTo>
                  <a:lnTo>
                    <a:pt x="0" y="8729"/>
                  </a:lnTo>
                  <a:lnTo>
                    <a:pt x="5498" y="8729"/>
                  </a:lnTo>
                  <a:lnTo>
                    <a:pt x="5498" y="6581"/>
                  </a:lnTo>
                  <a:cubicBezTo>
                    <a:pt x="5677" y="6614"/>
                    <a:pt x="5871" y="6631"/>
                    <a:pt x="6084" y="6631"/>
                  </a:cubicBezTo>
                  <a:cubicBezTo>
                    <a:pt x="8492" y="6631"/>
                    <a:pt x="8599" y="3698"/>
                    <a:pt x="8599" y="3698"/>
                  </a:cubicBezTo>
                  <a:lnTo>
                    <a:pt x="5156"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9"/>
            <p:cNvSpPr/>
            <p:nvPr/>
          </p:nvSpPr>
          <p:spPr>
            <a:xfrm>
              <a:off x="3730471" y="2227676"/>
              <a:ext cx="41041" cy="55739"/>
            </a:xfrm>
            <a:custGeom>
              <a:avLst/>
              <a:gdLst/>
              <a:ahLst/>
              <a:cxnLst/>
              <a:rect l="l" t="t" r="r" b="b"/>
              <a:pathLst>
                <a:path w="1452" h="1972" extrusionOk="0">
                  <a:moveTo>
                    <a:pt x="704" y="0"/>
                  </a:moveTo>
                  <a:lnTo>
                    <a:pt x="704" y="0"/>
                  </a:lnTo>
                  <a:cubicBezTo>
                    <a:pt x="704" y="1"/>
                    <a:pt x="1" y="1312"/>
                    <a:pt x="1167" y="1971"/>
                  </a:cubicBezTo>
                  <a:lnTo>
                    <a:pt x="1452" y="787"/>
                  </a:lnTo>
                  <a:lnTo>
                    <a:pt x="70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9"/>
            <p:cNvSpPr/>
            <p:nvPr/>
          </p:nvSpPr>
          <p:spPr>
            <a:xfrm>
              <a:off x="3523062" y="2136578"/>
              <a:ext cx="10175" cy="256872"/>
            </a:xfrm>
            <a:custGeom>
              <a:avLst/>
              <a:gdLst/>
              <a:ahLst/>
              <a:cxnLst/>
              <a:rect l="l" t="t" r="r" b="b"/>
              <a:pathLst>
                <a:path w="360" h="9088" extrusionOk="0">
                  <a:moveTo>
                    <a:pt x="180" y="1"/>
                  </a:moveTo>
                  <a:cubicBezTo>
                    <a:pt x="81" y="1"/>
                    <a:pt x="0" y="82"/>
                    <a:pt x="0" y="181"/>
                  </a:cubicBezTo>
                  <a:lnTo>
                    <a:pt x="0" y="8908"/>
                  </a:lnTo>
                  <a:cubicBezTo>
                    <a:pt x="0" y="9008"/>
                    <a:pt x="81" y="9087"/>
                    <a:pt x="180" y="9087"/>
                  </a:cubicBezTo>
                  <a:cubicBezTo>
                    <a:pt x="280" y="9087"/>
                    <a:pt x="359" y="9008"/>
                    <a:pt x="359" y="8908"/>
                  </a:cubicBezTo>
                  <a:lnTo>
                    <a:pt x="359" y="181"/>
                  </a:lnTo>
                  <a:cubicBezTo>
                    <a:pt x="359" y="82"/>
                    <a:pt x="280"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9"/>
            <p:cNvSpPr/>
            <p:nvPr/>
          </p:nvSpPr>
          <p:spPr>
            <a:xfrm>
              <a:off x="3629367" y="2136606"/>
              <a:ext cx="148420" cy="256844"/>
            </a:xfrm>
            <a:custGeom>
              <a:avLst/>
              <a:gdLst/>
              <a:ahLst/>
              <a:cxnLst/>
              <a:rect l="l" t="t" r="r" b="b"/>
              <a:pathLst>
                <a:path w="5251" h="9087" extrusionOk="0">
                  <a:moveTo>
                    <a:pt x="4420" y="3485"/>
                  </a:moveTo>
                  <a:lnTo>
                    <a:pt x="4884" y="3993"/>
                  </a:lnTo>
                  <a:cubicBezTo>
                    <a:pt x="4871" y="4141"/>
                    <a:pt x="4830" y="4499"/>
                    <a:pt x="4705" y="4908"/>
                  </a:cubicBezTo>
                  <a:cubicBezTo>
                    <a:pt x="4417" y="4669"/>
                    <a:pt x="4288" y="4348"/>
                    <a:pt x="4318" y="3947"/>
                  </a:cubicBezTo>
                  <a:cubicBezTo>
                    <a:pt x="4332" y="3766"/>
                    <a:pt x="4379" y="3602"/>
                    <a:pt x="4420" y="3485"/>
                  </a:cubicBezTo>
                  <a:close/>
                  <a:moveTo>
                    <a:pt x="1625" y="1"/>
                  </a:moveTo>
                  <a:cubicBezTo>
                    <a:pt x="1581" y="1"/>
                    <a:pt x="1538" y="16"/>
                    <a:pt x="1504" y="48"/>
                  </a:cubicBezTo>
                  <a:cubicBezTo>
                    <a:pt x="1431" y="116"/>
                    <a:pt x="1426" y="230"/>
                    <a:pt x="1492" y="302"/>
                  </a:cubicBezTo>
                  <a:lnTo>
                    <a:pt x="4147" y="3193"/>
                  </a:lnTo>
                  <a:cubicBezTo>
                    <a:pt x="4098" y="3305"/>
                    <a:pt x="3988" y="3577"/>
                    <a:pt x="3960" y="3907"/>
                  </a:cubicBezTo>
                  <a:cubicBezTo>
                    <a:pt x="3912" y="4475"/>
                    <a:pt x="4125" y="4940"/>
                    <a:pt x="4576" y="5258"/>
                  </a:cubicBezTo>
                  <a:cubicBezTo>
                    <a:pt x="4566" y="5280"/>
                    <a:pt x="4044" y="6682"/>
                    <a:pt x="2553" y="6682"/>
                  </a:cubicBezTo>
                  <a:cubicBezTo>
                    <a:pt x="1840" y="6682"/>
                    <a:pt x="1258" y="6479"/>
                    <a:pt x="819" y="6079"/>
                  </a:cubicBezTo>
                  <a:cubicBezTo>
                    <a:pt x="494" y="5778"/>
                    <a:pt x="373" y="5471"/>
                    <a:pt x="371" y="5470"/>
                  </a:cubicBezTo>
                  <a:cubicBezTo>
                    <a:pt x="343" y="5398"/>
                    <a:pt x="275" y="5354"/>
                    <a:pt x="203" y="5354"/>
                  </a:cubicBezTo>
                  <a:cubicBezTo>
                    <a:pt x="182" y="5354"/>
                    <a:pt x="161" y="5357"/>
                    <a:pt x="141" y="5365"/>
                  </a:cubicBezTo>
                  <a:cubicBezTo>
                    <a:pt x="48" y="5400"/>
                    <a:pt x="0" y="5504"/>
                    <a:pt x="36" y="5596"/>
                  </a:cubicBezTo>
                  <a:cubicBezTo>
                    <a:pt x="41" y="5612"/>
                    <a:pt x="179" y="5973"/>
                    <a:pt x="562" y="6329"/>
                  </a:cubicBezTo>
                  <a:cubicBezTo>
                    <a:pt x="814" y="6563"/>
                    <a:pt x="1208" y="6829"/>
                    <a:pt x="1788" y="6959"/>
                  </a:cubicBezTo>
                  <a:lnTo>
                    <a:pt x="1788" y="8907"/>
                  </a:lnTo>
                  <a:cubicBezTo>
                    <a:pt x="1788" y="9007"/>
                    <a:pt x="1867" y="9086"/>
                    <a:pt x="1966" y="9086"/>
                  </a:cubicBezTo>
                  <a:cubicBezTo>
                    <a:pt x="2066" y="9086"/>
                    <a:pt x="2145" y="9007"/>
                    <a:pt x="2145" y="8907"/>
                  </a:cubicBezTo>
                  <a:lnTo>
                    <a:pt x="2145" y="7019"/>
                  </a:lnTo>
                  <a:cubicBezTo>
                    <a:pt x="2273" y="7033"/>
                    <a:pt x="2408" y="7042"/>
                    <a:pt x="2553" y="7042"/>
                  </a:cubicBezTo>
                  <a:cubicBezTo>
                    <a:pt x="3613" y="7042"/>
                    <a:pt x="4416" y="6498"/>
                    <a:pt x="4876" y="5470"/>
                  </a:cubicBezTo>
                  <a:cubicBezTo>
                    <a:pt x="5212" y="4713"/>
                    <a:pt x="5245" y="3968"/>
                    <a:pt x="5245" y="3937"/>
                  </a:cubicBezTo>
                  <a:cubicBezTo>
                    <a:pt x="5250" y="3887"/>
                    <a:pt x="5232" y="3840"/>
                    <a:pt x="5201" y="3807"/>
                  </a:cubicBezTo>
                  <a:lnTo>
                    <a:pt x="1758" y="59"/>
                  </a:lnTo>
                  <a:cubicBezTo>
                    <a:pt x="1722" y="20"/>
                    <a:pt x="1673"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9"/>
            <p:cNvSpPr/>
            <p:nvPr/>
          </p:nvSpPr>
          <p:spPr>
            <a:xfrm>
              <a:off x="3621481" y="2266879"/>
              <a:ext cx="10062" cy="10062"/>
            </a:xfrm>
            <a:custGeom>
              <a:avLst/>
              <a:gdLst/>
              <a:ahLst/>
              <a:cxnLst/>
              <a:rect l="l" t="t" r="r" b="b"/>
              <a:pathLst>
                <a:path w="356" h="356" extrusionOk="0">
                  <a:moveTo>
                    <a:pt x="178" y="1"/>
                  </a:moveTo>
                  <a:cubicBezTo>
                    <a:pt x="80" y="1"/>
                    <a:pt x="1" y="79"/>
                    <a:pt x="1" y="178"/>
                  </a:cubicBezTo>
                  <a:cubicBezTo>
                    <a:pt x="1" y="276"/>
                    <a:pt x="80" y="356"/>
                    <a:pt x="178" y="356"/>
                  </a:cubicBezTo>
                  <a:cubicBezTo>
                    <a:pt x="276" y="356"/>
                    <a:pt x="356" y="276"/>
                    <a:pt x="356" y="178"/>
                  </a:cubicBezTo>
                  <a:cubicBezTo>
                    <a:pt x="356"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4" name="Google Shape;7964;p79"/>
          <p:cNvGrpSpPr/>
          <p:nvPr/>
        </p:nvGrpSpPr>
        <p:grpSpPr>
          <a:xfrm>
            <a:off x="3208225" y="1399964"/>
            <a:ext cx="257240" cy="256929"/>
            <a:chOff x="3521536" y="1399964"/>
            <a:chExt cx="257240" cy="256929"/>
          </a:xfrm>
        </p:grpSpPr>
        <p:sp>
          <p:nvSpPr>
            <p:cNvPr id="7965" name="Google Shape;7965;p79"/>
            <p:cNvSpPr/>
            <p:nvPr/>
          </p:nvSpPr>
          <p:spPr>
            <a:xfrm>
              <a:off x="3637733" y="1406097"/>
              <a:ext cx="134965" cy="191128"/>
            </a:xfrm>
            <a:custGeom>
              <a:avLst/>
              <a:gdLst/>
              <a:ahLst/>
              <a:cxnLst/>
              <a:rect l="l" t="t" r="r" b="b"/>
              <a:pathLst>
                <a:path w="4775" h="6762" extrusionOk="0">
                  <a:moveTo>
                    <a:pt x="1" y="0"/>
                  </a:moveTo>
                  <a:lnTo>
                    <a:pt x="31" y="1662"/>
                  </a:lnTo>
                  <a:lnTo>
                    <a:pt x="620" y="1564"/>
                  </a:lnTo>
                  <a:lnTo>
                    <a:pt x="1777" y="6761"/>
                  </a:lnTo>
                  <a:lnTo>
                    <a:pt x="4774" y="6761"/>
                  </a:lnTo>
                  <a:lnTo>
                    <a:pt x="47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9"/>
            <p:cNvSpPr/>
            <p:nvPr/>
          </p:nvSpPr>
          <p:spPr>
            <a:xfrm>
              <a:off x="3703591" y="1527976"/>
              <a:ext cx="49153" cy="48983"/>
            </a:xfrm>
            <a:custGeom>
              <a:avLst/>
              <a:gdLst/>
              <a:ahLst/>
              <a:cxnLst/>
              <a:rect l="l" t="t" r="r" b="b"/>
              <a:pathLst>
                <a:path w="1739" h="1733" extrusionOk="0">
                  <a:moveTo>
                    <a:pt x="523" y="0"/>
                  </a:moveTo>
                  <a:lnTo>
                    <a:pt x="523" y="520"/>
                  </a:lnTo>
                  <a:lnTo>
                    <a:pt x="1" y="520"/>
                  </a:lnTo>
                  <a:lnTo>
                    <a:pt x="1" y="1213"/>
                  </a:lnTo>
                  <a:lnTo>
                    <a:pt x="523" y="1213"/>
                  </a:lnTo>
                  <a:lnTo>
                    <a:pt x="523" y="1732"/>
                  </a:lnTo>
                  <a:lnTo>
                    <a:pt x="1216" y="1732"/>
                  </a:lnTo>
                  <a:lnTo>
                    <a:pt x="1216" y="1213"/>
                  </a:lnTo>
                  <a:lnTo>
                    <a:pt x="1738" y="1213"/>
                  </a:lnTo>
                  <a:lnTo>
                    <a:pt x="1738" y="520"/>
                  </a:lnTo>
                  <a:lnTo>
                    <a:pt x="1216" y="520"/>
                  </a:lnTo>
                  <a:lnTo>
                    <a:pt x="12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9"/>
            <p:cNvSpPr/>
            <p:nvPr/>
          </p:nvSpPr>
          <p:spPr>
            <a:xfrm>
              <a:off x="3528037" y="1449569"/>
              <a:ext cx="165802" cy="201134"/>
            </a:xfrm>
            <a:custGeom>
              <a:avLst/>
              <a:gdLst/>
              <a:ahLst/>
              <a:cxnLst/>
              <a:rect l="l" t="t" r="r" b="b"/>
              <a:pathLst>
                <a:path w="5866" h="7116" extrusionOk="0">
                  <a:moveTo>
                    <a:pt x="4505" y="0"/>
                  </a:moveTo>
                  <a:lnTo>
                    <a:pt x="0" y="931"/>
                  </a:lnTo>
                  <a:lnTo>
                    <a:pt x="1362" y="7116"/>
                  </a:lnTo>
                  <a:lnTo>
                    <a:pt x="5865" y="6183"/>
                  </a:lnTo>
                  <a:lnTo>
                    <a:pt x="450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9"/>
            <p:cNvSpPr/>
            <p:nvPr/>
          </p:nvSpPr>
          <p:spPr>
            <a:xfrm>
              <a:off x="3548868" y="1476534"/>
              <a:ext cx="96129" cy="28548"/>
            </a:xfrm>
            <a:custGeom>
              <a:avLst/>
              <a:gdLst/>
              <a:ahLst/>
              <a:cxnLst/>
              <a:rect l="l" t="t" r="r" b="b"/>
              <a:pathLst>
                <a:path w="3401" h="1010" extrusionOk="0">
                  <a:moveTo>
                    <a:pt x="3205" y="0"/>
                  </a:moveTo>
                  <a:cubicBezTo>
                    <a:pt x="3192" y="0"/>
                    <a:pt x="3179" y="2"/>
                    <a:pt x="3166" y="4"/>
                  </a:cubicBezTo>
                  <a:lnTo>
                    <a:pt x="155" y="656"/>
                  </a:lnTo>
                  <a:cubicBezTo>
                    <a:pt x="62" y="676"/>
                    <a:pt x="0" y="768"/>
                    <a:pt x="16" y="862"/>
                  </a:cubicBezTo>
                  <a:cubicBezTo>
                    <a:pt x="32" y="949"/>
                    <a:pt x="107" y="1009"/>
                    <a:pt x="192" y="1009"/>
                  </a:cubicBezTo>
                  <a:cubicBezTo>
                    <a:pt x="205" y="1009"/>
                    <a:pt x="217" y="1008"/>
                    <a:pt x="230" y="1005"/>
                  </a:cubicBezTo>
                  <a:lnTo>
                    <a:pt x="3243" y="355"/>
                  </a:lnTo>
                  <a:cubicBezTo>
                    <a:pt x="3338" y="334"/>
                    <a:pt x="3400" y="239"/>
                    <a:pt x="3379" y="142"/>
                  </a:cubicBezTo>
                  <a:cubicBezTo>
                    <a:pt x="3361" y="58"/>
                    <a:pt x="3288" y="0"/>
                    <a:pt x="3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9"/>
            <p:cNvSpPr/>
            <p:nvPr/>
          </p:nvSpPr>
          <p:spPr>
            <a:xfrm>
              <a:off x="3552118" y="1496545"/>
              <a:ext cx="97486" cy="28519"/>
            </a:xfrm>
            <a:custGeom>
              <a:avLst/>
              <a:gdLst/>
              <a:ahLst/>
              <a:cxnLst/>
              <a:rect l="l" t="t" r="r" b="b"/>
              <a:pathLst>
                <a:path w="3449" h="1009" extrusionOk="0">
                  <a:moveTo>
                    <a:pt x="3253" y="1"/>
                  </a:moveTo>
                  <a:cubicBezTo>
                    <a:pt x="3240" y="1"/>
                    <a:pt x="3227" y="2"/>
                    <a:pt x="3214" y="5"/>
                  </a:cubicBezTo>
                  <a:lnTo>
                    <a:pt x="203" y="657"/>
                  </a:lnTo>
                  <a:cubicBezTo>
                    <a:pt x="0" y="699"/>
                    <a:pt x="34" y="1009"/>
                    <a:pt x="241" y="1009"/>
                  </a:cubicBezTo>
                  <a:cubicBezTo>
                    <a:pt x="254" y="1009"/>
                    <a:pt x="267" y="1007"/>
                    <a:pt x="278" y="1006"/>
                  </a:cubicBezTo>
                  <a:lnTo>
                    <a:pt x="3291" y="354"/>
                  </a:lnTo>
                  <a:cubicBezTo>
                    <a:pt x="3386" y="333"/>
                    <a:pt x="3449" y="239"/>
                    <a:pt x="3427" y="141"/>
                  </a:cubicBezTo>
                  <a:cubicBezTo>
                    <a:pt x="3409" y="59"/>
                    <a:pt x="3336" y="1"/>
                    <a:pt x="3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9"/>
            <p:cNvSpPr/>
            <p:nvPr/>
          </p:nvSpPr>
          <p:spPr>
            <a:xfrm>
              <a:off x="3556726" y="1516585"/>
              <a:ext cx="97486" cy="28519"/>
            </a:xfrm>
            <a:custGeom>
              <a:avLst/>
              <a:gdLst/>
              <a:ahLst/>
              <a:cxnLst/>
              <a:rect l="l" t="t" r="r" b="b"/>
              <a:pathLst>
                <a:path w="3449" h="1009" extrusionOk="0">
                  <a:moveTo>
                    <a:pt x="3254" y="0"/>
                  </a:moveTo>
                  <a:cubicBezTo>
                    <a:pt x="3241" y="0"/>
                    <a:pt x="3228" y="1"/>
                    <a:pt x="3215" y="4"/>
                  </a:cubicBezTo>
                  <a:lnTo>
                    <a:pt x="203" y="655"/>
                  </a:lnTo>
                  <a:cubicBezTo>
                    <a:pt x="0" y="699"/>
                    <a:pt x="33" y="1008"/>
                    <a:pt x="242" y="1008"/>
                  </a:cubicBezTo>
                  <a:cubicBezTo>
                    <a:pt x="254" y="1008"/>
                    <a:pt x="3291" y="354"/>
                    <a:pt x="3291" y="354"/>
                  </a:cubicBezTo>
                  <a:cubicBezTo>
                    <a:pt x="3386" y="332"/>
                    <a:pt x="3449" y="239"/>
                    <a:pt x="3428" y="141"/>
                  </a:cubicBezTo>
                  <a:cubicBezTo>
                    <a:pt x="3409" y="57"/>
                    <a:pt x="3337"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9"/>
            <p:cNvSpPr/>
            <p:nvPr/>
          </p:nvSpPr>
          <p:spPr>
            <a:xfrm>
              <a:off x="3561333" y="1536597"/>
              <a:ext cx="97458" cy="28519"/>
            </a:xfrm>
            <a:custGeom>
              <a:avLst/>
              <a:gdLst/>
              <a:ahLst/>
              <a:cxnLst/>
              <a:rect l="l" t="t" r="r" b="b"/>
              <a:pathLst>
                <a:path w="3448" h="1009" extrusionOk="0">
                  <a:moveTo>
                    <a:pt x="3254" y="0"/>
                  </a:moveTo>
                  <a:cubicBezTo>
                    <a:pt x="3240" y="0"/>
                    <a:pt x="3227" y="2"/>
                    <a:pt x="3214" y="5"/>
                  </a:cubicBezTo>
                  <a:lnTo>
                    <a:pt x="201" y="655"/>
                  </a:lnTo>
                  <a:cubicBezTo>
                    <a:pt x="1" y="698"/>
                    <a:pt x="33" y="1009"/>
                    <a:pt x="241" y="1009"/>
                  </a:cubicBezTo>
                  <a:cubicBezTo>
                    <a:pt x="253" y="1009"/>
                    <a:pt x="3289" y="354"/>
                    <a:pt x="3289" y="354"/>
                  </a:cubicBezTo>
                  <a:cubicBezTo>
                    <a:pt x="3385" y="333"/>
                    <a:pt x="3448" y="239"/>
                    <a:pt x="3426" y="141"/>
                  </a:cubicBezTo>
                  <a:cubicBezTo>
                    <a:pt x="3408" y="58"/>
                    <a:pt x="3335"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9"/>
            <p:cNvSpPr/>
            <p:nvPr/>
          </p:nvSpPr>
          <p:spPr>
            <a:xfrm>
              <a:off x="3565912" y="1556580"/>
              <a:ext cx="97514" cy="28576"/>
            </a:xfrm>
            <a:custGeom>
              <a:avLst/>
              <a:gdLst/>
              <a:ahLst/>
              <a:cxnLst/>
              <a:rect l="l" t="t" r="r" b="b"/>
              <a:pathLst>
                <a:path w="3450" h="1011" extrusionOk="0">
                  <a:moveTo>
                    <a:pt x="3253" y="1"/>
                  </a:moveTo>
                  <a:cubicBezTo>
                    <a:pt x="3240" y="1"/>
                    <a:pt x="3228" y="2"/>
                    <a:pt x="3215" y="5"/>
                  </a:cubicBezTo>
                  <a:lnTo>
                    <a:pt x="202" y="657"/>
                  </a:lnTo>
                  <a:cubicBezTo>
                    <a:pt x="0" y="699"/>
                    <a:pt x="34" y="1010"/>
                    <a:pt x="242" y="1010"/>
                  </a:cubicBezTo>
                  <a:cubicBezTo>
                    <a:pt x="255" y="1010"/>
                    <a:pt x="3290" y="356"/>
                    <a:pt x="3290" y="356"/>
                  </a:cubicBezTo>
                  <a:cubicBezTo>
                    <a:pt x="3387" y="334"/>
                    <a:pt x="3449" y="239"/>
                    <a:pt x="3428" y="143"/>
                  </a:cubicBezTo>
                  <a:cubicBezTo>
                    <a:pt x="3409" y="59"/>
                    <a:pt x="3335" y="1"/>
                    <a:pt x="3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9"/>
            <p:cNvSpPr/>
            <p:nvPr/>
          </p:nvSpPr>
          <p:spPr>
            <a:xfrm>
              <a:off x="3570519" y="1576620"/>
              <a:ext cx="97514" cy="28548"/>
            </a:xfrm>
            <a:custGeom>
              <a:avLst/>
              <a:gdLst/>
              <a:ahLst/>
              <a:cxnLst/>
              <a:rect l="l" t="t" r="r" b="b"/>
              <a:pathLst>
                <a:path w="3450" h="1010" extrusionOk="0">
                  <a:moveTo>
                    <a:pt x="3253" y="0"/>
                  </a:moveTo>
                  <a:cubicBezTo>
                    <a:pt x="3241" y="0"/>
                    <a:pt x="3228" y="2"/>
                    <a:pt x="3215" y="4"/>
                  </a:cubicBezTo>
                  <a:lnTo>
                    <a:pt x="202" y="656"/>
                  </a:lnTo>
                  <a:cubicBezTo>
                    <a:pt x="1" y="699"/>
                    <a:pt x="32" y="1010"/>
                    <a:pt x="242" y="1010"/>
                  </a:cubicBezTo>
                  <a:cubicBezTo>
                    <a:pt x="255" y="1010"/>
                    <a:pt x="3290" y="354"/>
                    <a:pt x="3290" y="354"/>
                  </a:cubicBezTo>
                  <a:cubicBezTo>
                    <a:pt x="3387" y="332"/>
                    <a:pt x="3449" y="239"/>
                    <a:pt x="3428" y="141"/>
                  </a:cubicBezTo>
                  <a:cubicBezTo>
                    <a:pt x="3410" y="58"/>
                    <a:pt x="3336" y="0"/>
                    <a:pt x="3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9"/>
            <p:cNvSpPr/>
            <p:nvPr/>
          </p:nvSpPr>
          <p:spPr>
            <a:xfrm>
              <a:off x="3575126" y="1596632"/>
              <a:ext cx="97429" cy="28519"/>
            </a:xfrm>
            <a:custGeom>
              <a:avLst/>
              <a:gdLst/>
              <a:ahLst/>
              <a:cxnLst/>
              <a:rect l="l" t="t" r="r" b="b"/>
              <a:pathLst>
                <a:path w="3447" h="1009" extrusionOk="0">
                  <a:moveTo>
                    <a:pt x="3252" y="1"/>
                  </a:moveTo>
                  <a:cubicBezTo>
                    <a:pt x="3239" y="1"/>
                    <a:pt x="3226" y="2"/>
                    <a:pt x="3212" y="5"/>
                  </a:cubicBezTo>
                  <a:lnTo>
                    <a:pt x="201" y="655"/>
                  </a:lnTo>
                  <a:cubicBezTo>
                    <a:pt x="1" y="698"/>
                    <a:pt x="32" y="1009"/>
                    <a:pt x="241" y="1009"/>
                  </a:cubicBezTo>
                  <a:cubicBezTo>
                    <a:pt x="252" y="1009"/>
                    <a:pt x="3289" y="354"/>
                    <a:pt x="3289" y="354"/>
                  </a:cubicBezTo>
                  <a:cubicBezTo>
                    <a:pt x="3386" y="333"/>
                    <a:pt x="3447" y="239"/>
                    <a:pt x="3425" y="141"/>
                  </a:cubicBezTo>
                  <a:cubicBezTo>
                    <a:pt x="3407" y="58"/>
                    <a:pt x="3334" y="1"/>
                    <a:pt x="3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9"/>
            <p:cNvSpPr/>
            <p:nvPr/>
          </p:nvSpPr>
          <p:spPr>
            <a:xfrm>
              <a:off x="3521536" y="1399964"/>
              <a:ext cx="257240" cy="256929"/>
            </a:xfrm>
            <a:custGeom>
              <a:avLst/>
              <a:gdLst/>
              <a:ahLst/>
              <a:cxnLst/>
              <a:rect l="l" t="t" r="r" b="b"/>
              <a:pathLst>
                <a:path w="9101" h="9090" extrusionOk="0">
                  <a:moveTo>
                    <a:pt x="8706" y="357"/>
                  </a:moveTo>
                  <a:cubicBezTo>
                    <a:pt x="8705" y="359"/>
                    <a:pt x="8103" y="1417"/>
                    <a:pt x="8103" y="1417"/>
                  </a:cubicBezTo>
                  <a:lnTo>
                    <a:pt x="4928" y="1417"/>
                  </a:lnTo>
                  <a:cubicBezTo>
                    <a:pt x="4927" y="1417"/>
                    <a:pt x="4323" y="359"/>
                    <a:pt x="4323" y="357"/>
                  </a:cubicBezTo>
                  <a:close/>
                  <a:moveTo>
                    <a:pt x="4285" y="1015"/>
                  </a:moveTo>
                  <a:lnTo>
                    <a:pt x="4604" y="1575"/>
                  </a:lnTo>
                  <a:lnTo>
                    <a:pt x="4285" y="1640"/>
                  </a:lnTo>
                  <a:lnTo>
                    <a:pt x="4285" y="1015"/>
                  </a:lnTo>
                  <a:close/>
                  <a:moveTo>
                    <a:pt x="8743" y="1015"/>
                  </a:moveTo>
                  <a:lnTo>
                    <a:pt x="8743" y="6819"/>
                  </a:lnTo>
                  <a:lnTo>
                    <a:pt x="6038" y="6819"/>
                  </a:lnTo>
                  <a:lnTo>
                    <a:pt x="4930" y="1775"/>
                  </a:lnTo>
                  <a:lnTo>
                    <a:pt x="8206" y="1775"/>
                  </a:lnTo>
                  <a:cubicBezTo>
                    <a:pt x="8270" y="1775"/>
                    <a:pt x="8330" y="1741"/>
                    <a:pt x="8363" y="1684"/>
                  </a:cubicBezTo>
                  <a:lnTo>
                    <a:pt x="8743" y="1015"/>
                  </a:lnTo>
                  <a:close/>
                  <a:moveTo>
                    <a:pt x="4106" y="0"/>
                  </a:moveTo>
                  <a:cubicBezTo>
                    <a:pt x="4007" y="0"/>
                    <a:pt x="3927" y="80"/>
                    <a:pt x="3927" y="179"/>
                  </a:cubicBezTo>
                  <a:lnTo>
                    <a:pt x="3927" y="1717"/>
                  </a:lnTo>
                  <a:lnTo>
                    <a:pt x="156" y="2498"/>
                  </a:lnTo>
                  <a:cubicBezTo>
                    <a:pt x="46" y="2520"/>
                    <a:pt x="0" y="2627"/>
                    <a:pt x="20" y="2730"/>
                  </a:cubicBezTo>
                  <a:cubicBezTo>
                    <a:pt x="27" y="2763"/>
                    <a:pt x="1330" y="8719"/>
                    <a:pt x="1389" y="8949"/>
                  </a:cubicBezTo>
                  <a:cubicBezTo>
                    <a:pt x="1411" y="9031"/>
                    <a:pt x="1480" y="9089"/>
                    <a:pt x="1562" y="9089"/>
                  </a:cubicBezTo>
                  <a:cubicBezTo>
                    <a:pt x="1575" y="9089"/>
                    <a:pt x="1587" y="9088"/>
                    <a:pt x="1600" y="9085"/>
                  </a:cubicBezTo>
                  <a:lnTo>
                    <a:pt x="3206" y="8753"/>
                  </a:lnTo>
                  <a:cubicBezTo>
                    <a:pt x="3304" y="8733"/>
                    <a:pt x="3366" y="8638"/>
                    <a:pt x="3345" y="8542"/>
                  </a:cubicBezTo>
                  <a:cubicBezTo>
                    <a:pt x="3328" y="8458"/>
                    <a:pt x="3254" y="8400"/>
                    <a:pt x="3172" y="8400"/>
                  </a:cubicBezTo>
                  <a:cubicBezTo>
                    <a:pt x="3159" y="8400"/>
                    <a:pt x="3146" y="8401"/>
                    <a:pt x="3134" y="8404"/>
                  </a:cubicBezTo>
                  <a:lnTo>
                    <a:pt x="1700" y="8699"/>
                  </a:lnTo>
                  <a:lnTo>
                    <a:pt x="405" y="2813"/>
                  </a:lnTo>
                  <a:lnTo>
                    <a:pt x="4596" y="1945"/>
                  </a:lnTo>
                  <a:lnTo>
                    <a:pt x="5892" y="7832"/>
                  </a:lnTo>
                  <a:lnTo>
                    <a:pt x="4697" y="8079"/>
                  </a:lnTo>
                  <a:cubicBezTo>
                    <a:pt x="4599" y="8099"/>
                    <a:pt x="4538" y="8194"/>
                    <a:pt x="4559" y="8290"/>
                  </a:cubicBezTo>
                  <a:cubicBezTo>
                    <a:pt x="4576" y="8374"/>
                    <a:pt x="4650" y="8432"/>
                    <a:pt x="4732" y="8432"/>
                  </a:cubicBezTo>
                  <a:cubicBezTo>
                    <a:pt x="4744" y="8432"/>
                    <a:pt x="4757" y="8431"/>
                    <a:pt x="4769" y="8428"/>
                  </a:cubicBezTo>
                  <a:lnTo>
                    <a:pt x="6142" y="8144"/>
                  </a:lnTo>
                  <a:cubicBezTo>
                    <a:pt x="6237" y="8126"/>
                    <a:pt x="6301" y="8028"/>
                    <a:pt x="6280" y="7931"/>
                  </a:cubicBezTo>
                  <a:lnTo>
                    <a:pt x="6115" y="7180"/>
                  </a:lnTo>
                  <a:lnTo>
                    <a:pt x="8919" y="7180"/>
                  </a:lnTo>
                  <a:cubicBezTo>
                    <a:pt x="9019" y="7180"/>
                    <a:pt x="9098" y="7101"/>
                    <a:pt x="9098" y="7001"/>
                  </a:cubicBezTo>
                  <a:lnTo>
                    <a:pt x="9098" y="181"/>
                  </a:lnTo>
                  <a:cubicBezTo>
                    <a:pt x="9101" y="80"/>
                    <a:pt x="9020" y="0"/>
                    <a:pt x="8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9"/>
            <p:cNvSpPr/>
            <p:nvPr/>
          </p:nvSpPr>
          <p:spPr>
            <a:xfrm>
              <a:off x="3698927" y="1522888"/>
              <a:ext cx="59724" cy="59526"/>
            </a:xfrm>
            <a:custGeom>
              <a:avLst/>
              <a:gdLst/>
              <a:ahLst/>
              <a:cxnLst/>
              <a:rect l="l" t="t" r="r" b="b"/>
              <a:pathLst>
                <a:path w="2113" h="2106" extrusionOk="0">
                  <a:moveTo>
                    <a:pt x="1228" y="358"/>
                  </a:moveTo>
                  <a:lnTo>
                    <a:pt x="1228" y="704"/>
                  </a:lnTo>
                  <a:cubicBezTo>
                    <a:pt x="1228" y="804"/>
                    <a:pt x="1307" y="883"/>
                    <a:pt x="1407" y="883"/>
                  </a:cubicBezTo>
                  <a:lnTo>
                    <a:pt x="1754" y="883"/>
                  </a:lnTo>
                  <a:lnTo>
                    <a:pt x="1754" y="1224"/>
                  </a:lnTo>
                  <a:lnTo>
                    <a:pt x="1407" y="1224"/>
                  </a:lnTo>
                  <a:cubicBezTo>
                    <a:pt x="1307" y="1224"/>
                    <a:pt x="1228" y="1303"/>
                    <a:pt x="1228" y="1403"/>
                  </a:cubicBezTo>
                  <a:lnTo>
                    <a:pt x="1228" y="1749"/>
                  </a:lnTo>
                  <a:lnTo>
                    <a:pt x="887" y="1749"/>
                  </a:lnTo>
                  <a:lnTo>
                    <a:pt x="887" y="1403"/>
                  </a:lnTo>
                  <a:cubicBezTo>
                    <a:pt x="887" y="1303"/>
                    <a:pt x="806" y="1224"/>
                    <a:pt x="707" y="1224"/>
                  </a:cubicBezTo>
                  <a:lnTo>
                    <a:pt x="359" y="1224"/>
                  </a:lnTo>
                  <a:lnTo>
                    <a:pt x="359" y="883"/>
                  </a:lnTo>
                  <a:lnTo>
                    <a:pt x="707" y="883"/>
                  </a:lnTo>
                  <a:cubicBezTo>
                    <a:pt x="806" y="883"/>
                    <a:pt x="887" y="804"/>
                    <a:pt x="887" y="704"/>
                  </a:cubicBezTo>
                  <a:lnTo>
                    <a:pt x="887" y="358"/>
                  </a:lnTo>
                  <a:close/>
                  <a:moveTo>
                    <a:pt x="707" y="0"/>
                  </a:moveTo>
                  <a:cubicBezTo>
                    <a:pt x="607" y="0"/>
                    <a:pt x="528" y="80"/>
                    <a:pt x="528" y="179"/>
                  </a:cubicBezTo>
                  <a:lnTo>
                    <a:pt x="528" y="525"/>
                  </a:lnTo>
                  <a:lnTo>
                    <a:pt x="180" y="525"/>
                  </a:lnTo>
                  <a:cubicBezTo>
                    <a:pt x="80" y="525"/>
                    <a:pt x="1" y="605"/>
                    <a:pt x="1" y="704"/>
                  </a:cubicBezTo>
                  <a:lnTo>
                    <a:pt x="1" y="1401"/>
                  </a:lnTo>
                  <a:cubicBezTo>
                    <a:pt x="1" y="1501"/>
                    <a:pt x="80" y="1580"/>
                    <a:pt x="180" y="1580"/>
                  </a:cubicBezTo>
                  <a:lnTo>
                    <a:pt x="528" y="1580"/>
                  </a:lnTo>
                  <a:lnTo>
                    <a:pt x="528" y="1927"/>
                  </a:lnTo>
                  <a:cubicBezTo>
                    <a:pt x="528" y="2026"/>
                    <a:pt x="607" y="2106"/>
                    <a:pt x="707" y="2106"/>
                  </a:cubicBezTo>
                  <a:lnTo>
                    <a:pt x="1407" y="2106"/>
                  </a:lnTo>
                  <a:cubicBezTo>
                    <a:pt x="1506" y="2106"/>
                    <a:pt x="1585" y="2026"/>
                    <a:pt x="1585" y="1927"/>
                  </a:cubicBezTo>
                  <a:lnTo>
                    <a:pt x="1585" y="1580"/>
                  </a:lnTo>
                  <a:lnTo>
                    <a:pt x="1933" y="1580"/>
                  </a:lnTo>
                  <a:cubicBezTo>
                    <a:pt x="2033" y="1580"/>
                    <a:pt x="2112" y="1501"/>
                    <a:pt x="2112" y="1401"/>
                  </a:cubicBezTo>
                  <a:lnTo>
                    <a:pt x="2112" y="704"/>
                  </a:lnTo>
                  <a:cubicBezTo>
                    <a:pt x="2112" y="606"/>
                    <a:pt x="2031" y="525"/>
                    <a:pt x="1933" y="525"/>
                  </a:cubicBezTo>
                  <a:lnTo>
                    <a:pt x="1585" y="525"/>
                  </a:lnTo>
                  <a:lnTo>
                    <a:pt x="1585" y="179"/>
                  </a:lnTo>
                  <a:cubicBezTo>
                    <a:pt x="1585" y="80"/>
                    <a:pt x="1506" y="0"/>
                    <a:pt x="1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9"/>
            <p:cNvSpPr/>
            <p:nvPr/>
          </p:nvSpPr>
          <p:spPr>
            <a:xfrm>
              <a:off x="3628179" y="1632839"/>
              <a:ext cx="10062" cy="10062"/>
            </a:xfrm>
            <a:custGeom>
              <a:avLst/>
              <a:gdLst/>
              <a:ahLst/>
              <a:cxnLst/>
              <a:rect l="l" t="t" r="r" b="b"/>
              <a:pathLst>
                <a:path w="356" h="356" extrusionOk="0">
                  <a:moveTo>
                    <a:pt x="178" y="0"/>
                  </a:moveTo>
                  <a:cubicBezTo>
                    <a:pt x="80" y="0"/>
                    <a:pt x="1" y="78"/>
                    <a:pt x="1" y="178"/>
                  </a:cubicBezTo>
                  <a:cubicBezTo>
                    <a:pt x="1" y="276"/>
                    <a:pt x="80" y="355"/>
                    <a:pt x="178" y="355"/>
                  </a:cubicBezTo>
                  <a:cubicBezTo>
                    <a:pt x="276" y="355"/>
                    <a:pt x="356" y="276"/>
                    <a:pt x="356" y="178"/>
                  </a:cubicBezTo>
                  <a:cubicBezTo>
                    <a:pt x="356"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79"/>
          <p:cNvGrpSpPr/>
          <p:nvPr/>
        </p:nvGrpSpPr>
        <p:grpSpPr>
          <a:xfrm>
            <a:off x="2372511" y="4346449"/>
            <a:ext cx="256279" cy="256957"/>
            <a:chOff x="2907846" y="4346449"/>
            <a:chExt cx="256279" cy="256957"/>
          </a:xfrm>
        </p:grpSpPr>
        <p:sp>
          <p:nvSpPr>
            <p:cNvPr id="7979" name="Google Shape;7979;p79"/>
            <p:cNvSpPr/>
            <p:nvPr/>
          </p:nvSpPr>
          <p:spPr>
            <a:xfrm>
              <a:off x="3018164" y="4558182"/>
              <a:ext cx="35670" cy="40165"/>
            </a:xfrm>
            <a:custGeom>
              <a:avLst/>
              <a:gdLst/>
              <a:ahLst/>
              <a:cxnLst/>
              <a:rect l="l" t="t" r="r" b="b"/>
              <a:pathLst>
                <a:path w="1262" h="1421" extrusionOk="0">
                  <a:moveTo>
                    <a:pt x="627" y="0"/>
                  </a:moveTo>
                  <a:cubicBezTo>
                    <a:pt x="282" y="0"/>
                    <a:pt x="1" y="280"/>
                    <a:pt x="1" y="627"/>
                  </a:cubicBezTo>
                  <a:lnTo>
                    <a:pt x="1" y="1420"/>
                  </a:lnTo>
                  <a:lnTo>
                    <a:pt x="1262" y="1420"/>
                  </a:lnTo>
                  <a:lnTo>
                    <a:pt x="1262" y="627"/>
                  </a:lnTo>
                  <a:cubicBezTo>
                    <a:pt x="1262" y="280"/>
                    <a:pt x="981" y="0"/>
                    <a:pt x="6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9"/>
            <p:cNvSpPr/>
            <p:nvPr/>
          </p:nvSpPr>
          <p:spPr>
            <a:xfrm>
              <a:off x="3020228" y="4525423"/>
              <a:ext cx="31515" cy="31544"/>
            </a:xfrm>
            <a:custGeom>
              <a:avLst/>
              <a:gdLst/>
              <a:ahLst/>
              <a:cxnLst/>
              <a:rect l="l" t="t" r="r" b="b"/>
              <a:pathLst>
                <a:path w="1115" h="1116" extrusionOk="0">
                  <a:moveTo>
                    <a:pt x="558" y="1"/>
                  </a:moveTo>
                  <a:cubicBezTo>
                    <a:pt x="250" y="1"/>
                    <a:pt x="0" y="249"/>
                    <a:pt x="0" y="557"/>
                  </a:cubicBezTo>
                  <a:cubicBezTo>
                    <a:pt x="0" y="866"/>
                    <a:pt x="250" y="1115"/>
                    <a:pt x="558" y="1115"/>
                  </a:cubicBezTo>
                  <a:cubicBezTo>
                    <a:pt x="866" y="1115"/>
                    <a:pt x="1115" y="866"/>
                    <a:pt x="1115" y="557"/>
                  </a:cubicBezTo>
                  <a:cubicBezTo>
                    <a:pt x="1115" y="249"/>
                    <a:pt x="866" y="1"/>
                    <a:pt x="558" y="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9"/>
            <p:cNvSpPr/>
            <p:nvPr/>
          </p:nvSpPr>
          <p:spPr>
            <a:xfrm>
              <a:off x="3018164" y="4384267"/>
              <a:ext cx="35670" cy="40136"/>
            </a:xfrm>
            <a:custGeom>
              <a:avLst/>
              <a:gdLst/>
              <a:ahLst/>
              <a:cxnLst/>
              <a:rect l="l" t="t" r="r" b="b"/>
              <a:pathLst>
                <a:path w="1262" h="1420" extrusionOk="0">
                  <a:moveTo>
                    <a:pt x="627" y="0"/>
                  </a:moveTo>
                  <a:cubicBezTo>
                    <a:pt x="282" y="0"/>
                    <a:pt x="1" y="281"/>
                    <a:pt x="1" y="628"/>
                  </a:cubicBezTo>
                  <a:lnTo>
                    <a:pt x="1" y="1420"/>
                  </a:lnTo>
                  <a:lnTo>
                    <a:pt x="1262" y="1420"/>
                  </a:lnTo>
                  <a:lnTo>
                    <a:pt x="1262" y="628"/>
                  </a:lnTo>
                  <a:cubicBezTo>
                    <a:pt x="1262" y="281"/>
                    <a:pt x="981" y="0"/>
                    <a:pt x="6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9"/>
            <p:cNvSpPr/>
            <p:nvPr/>
          </p:nvSpPr>
          <p:spPr>
            <a:xfrm>
              <a:off x="3018927" y="4351649"/>
              <a:ext cx="33975" cy="31544"/>
            </a:xfrm>
            <a:custGeom>
              <a:avLst/>
              <a:gdLst/>
              <a:ahLst/>
              <a:cxnLst/>
              <a:rect l="l" t="t" r="r" b="b"/>
              <a:pathLst>
                <a:path w="1202" h="1116" extrusionOk="0">
                  <a:moveTo>
                    <a:pt x="602" y="1"/>
                  </a:moveTo>
                  <a:cubicBezTo>
                    <a:pt x="334" y="1"/>
                    <a:pt x="98" y="193"/>
                    <a:pt x="52" y="466"/>
                  </a:cubicBezTo>
                  <a:cubicBezTo>
                    <a:pt x="1" y="768"/>
                    <a:pt x="205" y="1056"/>
                    <a:pt x="509" y="1107"/>
                  </a:cubicBezTo>
                  <a:cubicBezTo>
                    <a:pt x="541" y="1113"/>
                    <a:pt x="572" y="1115"/>
                    <a:pt x="602" y="1115"/>
                  </a:cubicBezTo>
                  <a:cubicBezTo>
                    <a:pt x="870" y="1115"/>
                    <a:pt x="1105" y="923"/>
                    <a:pt x="1151" y="650"/>
                  </a:cubicBezTo>
                  <a:cubicBezTo>
                    <a:pt x="1202" y="348"/>
                    <a:pt x="998" y="60"/>
                    <a:pt x="695" y="8"/>
                  </a:cubicBezTo>
                  <a:cubicBezTo>
                    <a:pt x="664" y="3"/>
                    <a:pt x="633" y="1"/>
                    <a:pt x="602" y="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9"/>
            <p:cNvSpPr/>
            <p:nvPr/>
          </p:nvSpPr>
          <p:spPr>
            <a:xfrm>
              <a:off x="3123367" y="4471549"/>
              <a:ext cx="35642" cy="40136"/>
            </a:xfrm>
            <a:custGeom>
              <a:avLst/>
              <a:gdLst/>
              <a:ahLst/>
              <a:cxnLst/>
              <a:rect l="l" t="t" r="r" b="b"/>
              <a:pathLst>
                <a:path w="1261" h="1420" extrusionOk="0">
                  <a:moveTo>
                    <a:pt x="628" y="0"/>
                  </a:moveTo>
                  <a:cubicBezTo>
                    <a:pt x="281" y="0"/>
                    <a:pt x="0" y="281"/>
                    <a:pt x="0" y="628"/>
                  </a:cubicBezTo>
                  <a:lnTo>
                    <a:pt x="0" y="1420"/>
                  </a:lnTo>
                  <a:lnTo>
                    <a:pt x="1261" y="1420"/>
                  </a:lnTo>
                  <a:lnTo>
                    <a:pt x="1261" y="628"/>
                  </a:lnTo>
                  <a:cubicBezTo>
                    <a:pt x="1261" y="281"/>
                    <a:pt x="980" y="0"/>
                    <a:pt x="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9"/>
            <p:cNvSpPr/>
            <p:nvPr/>
          </p:nvSpPr>
          <p:spPr>
            <a:xfrm>
              <a:off x="3125402" y="4438847"/>
              <a:ext cx="31544" cy="31515"/>
            </a:xfrm>
            <a:custGeom>
              <a:avLst/>
              <a:gdLst/>
              <a:ahLst/>
              <a:cxnLst/>
              <a:rect l="l" t="t" r="r" b="b"/>
              <a:pathLst>
                <a:path w="1116" h="1115" extrusionOk="0">
                  <a:moveTo>
                    <a:pt x="558" y="0"/>
                  </a:moveTo>
                  <a:cubicBezTo>
                    <a:pt x="250" y="0"/>
                    <a:pt x="1" y="250"/>
                    <a:pt x="1" y="558"/>
                  </a:cubicBezTo>
                  <a:cubicBezTo>
                    <a:pt x="1" y="866"/>
                    <a:pt x="250" y="1115"/>
                    <a:pt x="558" y="1115"/>
                  </a:cubicBezTo>
                  <a:cubicBezTo>
                    <a:pt x="867" y="1115"/>
                    <a:pt x="1115" y="866"/>
                    <a:pt x="1115" y="558"/>
                  </a:cubicBezTo>
                  <a:cubicBezTo>
                    <a:pt x="1115" y="250"/>
                    <a:pt x="867" y="0"/>
                    <a:pt x="558"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9"/>
            <p:cNvSpPr/>
            <p:nvPr/>
          </p:nvSpPr>
          <p:spPr>
            <a:xfrm>
              <a:off x="2912990" y="4471549"/>
              <a:ext cx="35614" cy="40136"/>
            </a:xfrm>
            <a:custGeom>
              <a:avLst/>
              <a:gdLst/>
              <a:ahLst/>
              <a:cxnLst/>
              <a:rect l="l" t="t" r="r" b="b"/>
              <a:pathLst>
                <a:path w="1260" h="1420" extrusionOk="0">
                  <a:moveTo>
                    <a:pt x="627" y="0"/>
                  </a:moveTo>
                  <a:cubicBezTo>
                    <a:pt x="280" y="0"/>
                    <a:pt x="1" y="281"/>
                    <a:pt x="1" y="628"/>
                  </a:cubicBezTo>
                  <a:lnTo>
                    <a:pt x="1" y="1420"/>
                  </a:lnTo>
                  <a:lnTo>
                    <a:pt x="1260" y="1420"/>
                  </a:lnTo>
                  <a:lnTo>
                    <a:pt x="1260" y="628"/>
                  </a:lnTo>
                  <a:cubicBezTo>
                    <a:pt x="1260" y="281"/>
                    <a:pt x="980" y="0"/>
                    <a:pt x="6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9"/>
            <p:cNvSpPr/>
            <p:nvPr/>
          </p:nvSpPr>
          <p:spPr>
            <a:xfrm>
              <a:off x="2915054" y="4438847"/>
              <a:ext cx="31515" cy="31515"/>
            </a:xfrm>
            <a:custGeom>
              <a:avLst/>
              <a:gdLst/>
              <a:ahLst/>
              <a:cxnLst/>
              <a:rect l="l" t="t" r="r" b="b"/>
              <a:pathLst>
                <a:path w="1115" h="1115" extrusionOk="0">
                  <a:moveTo>
                    <a:pt x="558" y="0"/>
                  </a:moveTo>
                  <a:cubicBezTo>
                    <a:pt x="250" y="0"/>
                    <a:pt x="0" y="250"/>
                    <a:pt x="0" y="558"/>
                  </a:cubicBezTo>
                  <a:cubicBezTo>
                    <a:pt x="0" y="866"/>
                    <a:pt x="250" y="1115"/>
                    <a:pt x="558" y="1115"/>
                  </a:cubicBezTo>
                  <a:cubicBezTo>
                    <a:pt x="865" y="1115"/>
                    <a:pt x="1115" y="866"/>
                    <a:pt x="1115" y="558"/>
                  </a:cubicBezTo>
                  <a:cubicBezTo>
                    <a:pt x="1115" y="250"/>
                    <a:pt x="865" y="0"/>
                    <a:pt x="558"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9"/>
            <p:cNvSpPr/>
            <p:nvPr/>
          </p:nvSpPr>
          <p:spPr>
            <a:xfrm>
              <a:off x="3005021" y="4453121"/>
              <a:ext cx="61759" cy="44291"/>
            </a:xfrm>
            <a:custGeom>
              <a:avLst/>
              <a:gdLst/>
              <a:ahLst/>
              <a:cxnLst/>
              <a:rect l="l" t="t" r="r" b="b"/>
              <a:pathLst>
                <a:path w="2185" h="1567" extrusionOk="0">
                  <a:moveTo>
                    <a:pt x="1552" y="0"/>
                  </a:moveTo>
                  <a:cubicBezTo>
                    <a:pt x="1410" y="0"/>
                    <a:pt x="1250" y="64"/>
                    <a:pt x="1098" y="216"/>
                  </a:cubicBezTo>
                  <a:cubicBezTo>
                    <a:pt x="947" y="65"/>
                    <a:pt x="787" y="2"/>
                    <a:pt x="646" y="2"/>
                  </a:cubicBezTo>
                  <a:cubicBezTo>
                    <a:pt x="256" y="2"/>
                    <a:pt x="1" y="480"/>
                    <a:pt x="418" y="896"/>
                  </a:cubicBezTo>
                  <a:lnTo>
                    <a:pt x="1089" y="1566"/>
                  </a:lnTo>
                  <a:lnTo>
                    <a:pt x="1769" y="886"/>
                  </a:lnTo>
                  <a:cubicBezTo>
                    <a:pt x="2185" y="470"/>
                    <a:pt x="1937" y="0"/>
                    <a:pt x="15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9"/>
            <p:cNvSpPr/>
            <p:nvPr/>
          </p:nvSpPr>
          <p:spPr>
            <a:xfrm>
              <a:off x="2907846" y="4346449"/>
              <a:ext cx="256279" cy="256957"/>
            </a:xfrm>
            <a:custGeom>
              <a:avLst/>
              <a:gdLst/>
              <a:ahLst/>
              <a:cxnLst/>
              <a:rect l="l" t="t" r="r" b="b"/>
              <a:pathLst>
                <a:path w="9067" h="9091" extrusionOk="0">
                  <a:moveTo>
                    <a:pt x="4534" y="361"/>
                  </a:moveTo>
                  <a:cubicBezTo>
                    <a:pt x="4742" y="361"/>
                    <a:pt x="4912" y="532"/>
                    <a:pt x="4912" y="739"/>
                  </a:cubicBezTo>
                  <a:cubicBezTo>
                    <a:pt x="4912" y="946"/>
                    <a:pt x="4742" y="1117"/>
                    <a:pt x="4534" y="1117"/>
                  </a:cubicBezTo>
                  <a:cubicBezTo>
                    <a:pt x="4327" y="1117"/>
                    <a:pt x="4157" y="946"/>
                    <a:pt x="4157" y="739"/>
                  </a:cubicBezTo>
                  <a:cubicBezTo>
                    <a:pt x="4157" y="529"/>
                    <a:pt x="4324" y="361"/>
                    <a:pt x="4534" y="361"/>
                  </a:cubicBezTo>
                  <a:close/>
                  <a:moveTo>
                    <a:pt x="4534" y="1516"/>
                  </a:moveTo>
                  <a:cubicBezTo>
                    <a:pt x="4784" y="1516"/>
                    <a:pt x="4987" y="1719"/>
                    <a:pt x="4987" y="1969"/>
                  </a:cubicBezTo>
                  <a:lnTo>
                    <a:pt x="4984" y="2579"/>
                  </a:lnTo>
                  <a:lnTo>
                    <a:pt x="4081" y="2579"/>
                  </a:lnTo>
                  <a:lnTo>
                    <a:pt x="4081" y="1969"/>
                  </a:lnTo>
                  <a:cubicBezTo>
                    <a:pt x="4081" y="1720"/>
                    <a:pt x="4284" y="1516"/>
                    <a:pt x="4534" y="1516"/>
                  </a:cubicBezTo>
                  <a:close/>
                  <a:moveTo>
                    <a:pt x="813" y="3449"/>
                  </a:moveTo>
                  <a:cubicBezTo>
                    <a:pt x="1020" y="3449"/>
                    <a:pt x="1191" y="3620"/>
                    <a:pt x="1191" y="3827"/>
                  </a:cubicBezTo>
                  <a:cubicBezTo>
                    <a:pt x="1191" y="4034"/>
                    <a:pt x="1020" y="4205"/>
                    <a:pt x="813" y="4205"/>
                  </a:cubicBezTo>
                  <a:cubicBezTo>
                    <a:pt x="604" y="4205"/>
                    <a:pt x="434" y="4034"/>
                    <a:pt x="434" y="3827"/>
                  </a:cubicBezTo>
                  <a:cubicBezTo>
                    <a:pt x="434" y="3620"/>
                    <a:pt x="604" y="3449"/>
                    <a:pt x="813" y="3449"/>
                  </a:cubicBezTo>
                  <a:close/>
                  <a:moveTo>
                    <a:pt x="8255" y="3449"/>
                  </a:moveTo>
                  <a:cubicBezTo>
                    <a:pt x="8463" y="3449"/>
                    <a:pt x="8633" y="3620"/>
                    <a:pt x="8633" y="3827"/>
                  </a:cubicBezTo>
                  <a:cubicBezTo>
                    <a:pt x="8633" y="4034"/>
                    <a:pt x="8463" y="4205"/>
                    <a:pt x="8255" y="4205"/>
                  </a:cubicBezTo>
                  <a:cubicBezTo>
                    <a:pt x="8048" y="4205"/>
                    <a:pt x="7878" y="4034"/>
                    <a:pt x="7878" y="3827"/>
                  </a:cubicBezTo>
                  <a:cubicBezTo>
                    <a:pt x="7878" y="3617"/>
                    <a:pt x="8048" y="3449"/>
                    <a:pt x="8255" y="3449"/>
                  </a:cubicBezTo>
                  <a:close/>
                  <a:moveTo>
                    <a:pt x="813" y="4606"/>
                  </a:moveTo>
                  <a:cubicBezTo>
                    <a:pt x="1061" y="4606"/>
                    <a:pt x="1265" y="4808"/>
                    <a:pt x="1265" y="5058"/>
                  </a:cubicBezTo>
                  <a:lnTo>
                    <a:pt x="1263" y="5668"/>
                  </a:lnTo>
                  <a:lnTo>
                    <a:pt x="360" y="5668"/>
                  </a:lnTo>
                  <a:lnTo>
                    <a:pt x="360" y="5058"/>
                  </a:lnTo>
                  <a:cubicBezTo>
                    <a:pt x="360" y="4809"/>
                    <a:pt x="562" y="4606"/>
                    <a:pt x="813" y="4606"/>
                  </a:cubicBezTo>
                  <a:close/>
                  <a:moveTo>
                    <a:pt x="8257" y="4606"/>
                  </a:moveTo>
                  <a:cubicBezTo>
                    <a:pt x="8508" y="4606"/>
                    <a:pt x="8710" y="4808"/>
                    <a:pt x="8710" y="5058"/>
                  </a:cubicBezTo>
                  <a:lnTo>
                    <a:pt x="8708" y="5668"/>
                  </a:lnTo>
                  <a:lnTo>
                    <a:pt x="7805" y="5668"/>
                  </a:lnTo>
                  <a:lnTo>
                    <a:pt x="7805" y="5058"/>
                  </a:lnTo>
                  <a:cubicBezTo>
                    <a:pt x="7805" y="4809"/>
                    <a:pt x="8007" y="4606"/>
                    <a:pt x="8257" y="4606"/>
                  </a:cubicBezTo>
                  <a:close/>
                  <a:moveTo>
                    <a:pt x="4534" y="6512"/>
                  </a:moveTo>
                  <a:cubicBezTo>
                    <a:pt x="4742" y="6512"/>
                    <a:pt x="4912" y="6682"/>
                    <a:pt x="4912" y="6889"/>
                  </a:cubicBezTo>
                  <a:cubicBezTo>
                    <a:pt x="4912" y="7097"/>
                    <a:pt x="4742" y="7267"/>
                    <a:pt x="4534" y="7267"/>
                  </a:cubicBezTo>
                  <a:cubicBezTo>
                    <a:pt x="4327" y="7267"/>
                    <a:pt x="4157" y="7097"/>
                    <a:pt x="4157" y="6889"/>
                  </a:cubicBezTo>
                  <a:cubicBezTo>
                    <a:pt x="4157" y="6682"/>
                    <a:pt x="4324" y="6512"/>
                    <a:pt x="4534" y="6512"/>
                  </a:cubicBezTo>
                  <a:close/>
                  <a:moveTo>
                    <a:pt x="4534" y="7669"/>
                  </a:moveTo>
                  <a:cubicBezTo>
                    <a:pt x="4784" y="7669"/>
                    <a:pt x="4987" y="7872"/>
                    <a:pt x="4987" y="8122"/>
                  </a:cubicBezTo>
                  <a:lnTo>
                    <a:pt x="4984" y="8732"/>
                  </a:lnTo>
                  <a:lnTo>
                    <a:pt x="4081" y="8732"/>
                  </a:lnTo>
                  <a:lnTo>
                    <a:pt x="4081" y="8122"/>
                  </a:lnTo>
                  <a:cubicBezTo>
                    <a:pt x="4081" y="7873"/>
                    <a:pt x="4284" y="7669"/>
                    <a:pt x="4534" y="7669"/>
                  </a:cubicBezTo>
                  <a:close/>
                  <a:moveTo>
                    <a:pt x="4534" y="1"/>
                  </a:moveTo>
                  <a:cubicBezTo>
                    <a:pt x="4178" y="1"/>
                    <a:pt x="3880" y="256"/>
                    <a:pt x="3813" y="593"/>
                  </a:cubicBezTo>
                  <a:cubicBezTo>
                    <a:pt x="2439" y="841"/>
                    <a:pt x="1291" y="1788"/>
                    <a:pt x="782" y="3090"/>
                  </a:cubicBezTo>
                  <a:cubicBezTo>
                    <a:pt x="390" y="3106"/>
                    <a:pt x="76" y="3429"/>
                    <a:pt x="76" y="3826"/>
                  </a:cubicBezTo>
                  <a:cubicBezTo>
                    <a:pt x="76" y="4054"/>
                    <a:pt x="180" y="4260"/>
                    <a:pt x="346" y="4395"/>
                  </a:cubicBezTo>
                  <a:cubicBezTo>
                    <a:pt x="137" y="4543"/>
                    <a:pt x="1" y="4784"/>
                    <a:pt x="1" y="5057"/>
                  </a:cubicBezTo>
                  <a:lnTo>
                    <a:pt x="1" y="5846"/>
                  </a:lnTo>
                  <a:cubicBezTo>
                    <a:pt x="1" y="5945"/>
                    <a:pt x="80" y="6026"/>
                    <a:pt x="180" y="6026"/>
                  </a:cubicBezTo>
                  <a:lnTo>
                    <a:pt x="780" y="6026"/>
                  </a:lnTo>
                  <a:cubicBezTo>
                    <a:pt x="1022" y="6654"/>
                    <a:pt x="1419" y="7212"/>
                    <a:pt x="1936" y="7645"/>
                  </a:cubicBezTo>
                  <a:cubicBezTo>
                    <a:pt x="2447" y="8074"/>
                    <a:pt x="3063" y="8370"/>
                    <a:pt x="3724" y="8504"/>
                  </a:cubicBezTo>
                  <a:lnTo>
                    <a:pt x="3724" y="8911"/>
                  </a:lnTo>
                  <a:cubicBezTo>
                    <a:pt x="3724" y="9011"/>
                    <a:pt x="3803" y="9090"/>
                    <a:pt x="3902" y="9090"/>
                  </a:cubicBezTo>
                  <a:lnTo>
                    <a:pt x="5162" y="9090"/>
                  </a:lnTo>
                  <a:cubicBezTo>
                    <a:pt x="5261" y="9090"/>
                    <a:pt x="5342" y="9011"/>
                    <a:pt x="5342" y="8911"/>
                  </a:cubicBezTo>
                  <a:lnTo>
                    <a:pt x="5342" y="8504"/>
                  </a:lnTo>
                  <a:cubicBezTo>
                    <a:pt x="5778" y="8414"/>
                    <a:pt x="6194" y="8255"/>
                    <a:pt x="6579" y="8028"/>
                  </a:cubicBezTo>
                  <a:cubicBezTo>
                    <a:pt x="6664" y="7978"/>
                    <a:pt x="6692" y="7868"/>
                    <a:pt x="6641" y="7783"/>
                  </a:cubicBezTo>
                  <a:cubicBezTo>
                    <a:pt x="6608" y="7726"/>
                    <a:pt x="6549" y="7695"/>
                    <a:pt x="6487" y="7695"/>
                  </a:cubicBezTo>
                  <a:cubicBezTo>
                    <a:pt x="6456" y="7695"/>
                    <a:pt x="6424" y="7703"/>
                    <a:pt x="6396" y="7720"/>
                  </a:cubicBezTo>
                  <a:cubicBezTo>
                    <a:pt x="6066" y="7916"/>
                    <a:pt x="5713" y="8057"/>
                    <a:pt x="5339" y="8139"/>
                  </a:cubicBezTo>
                  <a:lnTo>
                    <a:pt x="5339" y="8122"/>
                  </a:lnTo>
                  <a:cubicBezTo>
                    <a:pt x="5339" y="7848"/>
                    <a:pt x="5203" y="7606"/>
                    <a:pt x="4996" y="7460"/>
                  </a:cubicBezTo>
                  <a:cubicBezTo>
                    <a:pt x="5160" y="7325"/>
                    <a:pt x="5265" y="7121"/>
                    <a:pt x="5265" y="6889"/>
                  </a:cubicBezTo>
                  <a:cubicBezTo>
                    <a:pt x="5265" y="6485"/>
                    <a:pt x="4935" y="6155"/>
                    <a:pt x="4530" y="6155"/>
                  </a:cubicBezTo>
                  <a:cubicBezTo>
                    <a:pt x="4125" y="6155"/>
                    <a:pt x="3796" y="6485"/>
                    <a:pt x="3796" y="6889"/>
                  </a:cubicBezTo>
                  <a:cubicBezTo>
                    <a:pt x="3796" y="7119"/>
                    <a:pt x="3901" y="7325"/>
                    <a:pt x="4066" y="7460"/>
                  </a:cubicBezTo>
                  <a:cubicBezTo>
                    <a:pt x="3858" y="7606"/>
                    <a:pt x="3721" y="7848"/>
                    <a:pt x="3721" y="8122"/>
                  </a:cubicBezTo>
                  <a:lnTo>
                    <a:pt x="3721" y="8139"/>
                  </a:lnTo>
                  <a:cubicBezTo>
                    <a:pt x="3146" y="8010"/>
                    <a:pt x="2612" y="7747"/>
                    <a:pt x="2163" y="7372"/>
                  </a:cubicBezTo>
                  <a:cubicBezTo>
                    <a:pt x="1729" y="7009"/>
                    <a:pt x="1385" y="6546"/>
                    <a:pt x="1164" y="6028"/>
                  </a:cubicBezTo>
                  <a:lnTo>
                    <a:pt x="1439" y="6028"/>
                  </a:lnTo>
                  <a:cubicBezTo>
                    <a:pt x="1539" y="6028"/>
                    <a:pt x="1618" y="5948"/>
                    <a:pt x="1618" y="5849"/>
                  </a:cubicBezTo>
                  <a:lnTo>
                    <a:pt x="1618" y="5058"/>
                  </a:lnTo>
                  <a:cubicBezTo>
                    <a:pt x="1618" y="4785"/>
                    <a:pt x="1482" y="4544"/>
                    <a:pt x="1274" y="4396"/>
                  </a:cubicBezTo>
                  <a:cubicBezTo>
                    <a:pt x="1439" y="4261"/>
                    <a:pt x="1544" y="4057"/>
                    <a:pt x="1544" y="3827"/>
                  </a:cubicBezTo>
                  <a:cubicBezTo>
                    <a:pt x="1544" y="3537"/>
                    <a:pt x="1377" y="3287"/>
                    <a:pt x="1134" y="3168"/>
                  </a:cubicBezTo>
                  <a:cubicBezTo>
                    <a:pt x="1602" y="2024"/>
                    <a:pt x="2616" y="1192"/>
                    <a:pt x="3830" y="958"/>
                  </a:cubicBezTo>
                  <a:cubicBezTo>
                    <a:pt x="3873" y="1097"/>
                    <a:pt x="3958" y="1217"/>
                    <a:pt x="4067" y="1308"/>
                  </a:cubicBezTo>
                  <a:cubicBezTo>
                    <a:pt x="3860" y="1456"/>
                    <a:pt x="3724" y="1697"/>
                    <a:pt x="3724" y="1970"/>
                  </a:cubicBezTo>
                  <a:lnTo>
                    <a:pt x="3724" y="2761"/>
                  </a:lnTo>
                  <a:cubicBezTo>
                    <a:pt x="3724" y="2860"/>
                    <a:pt x="3803" y="2940"/>
                    <a:pt x="3902" y="2940"/>
                  </a:cubicBezTo>
                  <a:lnTo>
                    <a:pt x="5162" y="2940"/>
                  </a:lnTo>
                  <a:cubicBezTo>
                    <a:pt x="5261" y="2940"/>
                    <a:pt x="5342" y="2860"/>
                    <a:pt x="5342" y="2761"/>
                  </a:cubicBezTo>
                  <a:lnTo>
                    <a:pt x="5342" y="1970"/>
                  </a:lnTo>
                  <a:cubicBezTo>
                    <a:pt x="5342" y="1697"/>
                    <a:pt x="5204" y="1456"/>
                    <a:pt x="4997" y="1308"/>
                  </a:cubicBezTo>
                  <a:cubicBezTo>
                    <a:pt x="5108" y="1217"/>
                    <a:pt x="5190" y="1095"/>
                    <a:pt x="5236" y="958"/>
                  </a:cubicBezTo>
                  <a:cubicBezTo>
                    <a:pt x="6445" y="1192"/>
                    <a:pt x="7462" y="2025"/>
                    <a:pt x="7930" y="3168"/>
                  </a:cubicBezTo>
                  <a:cubicBezTo>
                    <a:pt x="7688" y="3289"/>
                    <a:pt x="7521" y="3539"/>
                    <a:pt x="7521" y="3827"/>
                  </a:cubicBezTo>
                  <a:cubicBezTo>
                    <a:pt x="7521" y="4056"/>
                    <a:pt x="7625" y="4261"/>
                    <a:pt x="7791" y="4396"/>
                  </a:cubicBezTo>
                  <a:cubicBezTo>
                    <a:pt x="7583" y="4544"/>
                    <a:pt x="7446" y="4785"/>
                    <a:pt x="7446" y="5058"/>
                  </a:cubicBezTo>
                  <a:lnTo>
                    <a:pt x="7446" y="5849"/>
                  </a:lnTo>
                  <a:cubicBezTo>
                    <a:pt x="7446" y="5948"/>
                    <a:pt x="7526" y="6028"/>
                    <a:pt x="7625" y="6028"/>
                  </a:cubicBezTo>
                  <a:lnTo>
                    <a:pt x="7899" y="6028"/>
                  </a:lnTo>
                  <a:cubicBezTo>
                    <a:pt x="7795" y="6262"/>
                    <a:pt x="7671" y="6485"/>
                    <a:pt x="7521" y="6694"/>
                  </a:cubicBezTo>
                  <a:cubicBezTo>
                    <a:pt x="7468" y="6767"/>
                    <a:pt x="7480" y="6874"/>
                    <a:pt x="7551" y="6935"/>
                  </a:cubicBezTo>
                  <a:cubicBezTo>
                    <a:pt x="7584" y="6962"/>
                    <a:pt x="7625" y="6976"/>
                    <a:pt x="7666" y="6976"/>
                  </a:cubicBezTo>
                  <a:cubicBezTo>
                    <a:pt x="7722" y="6976"/>
                    <a:pt x="7777" y="6951"/>
                    <a:pt x="7813" y="6902"/>
                  </a:cubicBezTo>
                  <a:cubicBezTo>
                    <a:pt x="8006" y="6631"/>
                    <a:pt x="8165" y="6339"/>
                    <a:pt x="8285" y="6029"/>
                  </a:cubicBezTo>
                  <a:lnTo>
                    <a:pt x="8887" y="6029"/>
                  </a:lnTo>
                  <a:cubicBezTo>
                    <a:pt x="8987" y="6029"/>
                    <a:pt x="9066" y="5950"/>
                    <a:pt x="9066" y="5850"/>
                  </a:cubicBezTo>
                  <a:lnTo>
                    <a:pt x="9066" y="5061"/>
                  </a:lnTo>
                  <a:cubicBezTo>
                    <a:pt x="9065" y="4784"/>
                    <a:pt x="8928" y="4543"/>
                    <a:pt x="8721" y="4395"/>
                  </a:cubicBezTo>
                  <a:cubicBezTo>
                    <a:pt x="8886" y="4260"/>
                    <a:pt x="8991" y="4056"/>
                    <a:pt x="8991" y="3826"/>
                  </a:cubicBezTo>
                  <a:cubicBezTo>
                    <a:pt x="8991" y="3429"/>
                    <a:pt x="8676" y="3106"/>
                    <a:pt x="8285" y="3090"/>
                  </a:cubicBezTo>
                  <a:cubicBezTo>
                    <a:pt x="7778" y="1790"/>
                    <a:pt x="6627" y="841"/>
                    <a:pt x="5254" y="593"/>
                  </a:cubicBezTo>
                  <a:cubicBezTo>
                    <a:pt x="5189" y="256"/>
                    <a:pt x="4891" y="1"/>
                    <a:pt x="4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9"/>
            <p:cNvSpPr/>
            <p:nvPr/>
          </p:nvSpPr>
          <p:spPr>
            <a:xfrm>
              <a:off x="3003099" y="4448061"/>
              <a:ext cx="64416" cy="54410"/>
            </a:xfrm>
            <a:custGeom>
              <a:avLst/>
              <a:gdLst/>
              <a:ahLst/>
              <a:cxnLst/>
              <a:rect l="l" t="t" r="r" b="b"/>
              <a:pathLst>
                <a:path w="2279" h="1925" extrusionOk="0">
                  <a:moveTo>
                    <a:pt x="1619" y="359"/>
                  </a:moveTo>
                  <a:cubicBezTo>
                    <a:pt x="1644" y="359"/>
                    <a:pt x="1668" y="362"/>
                    <a:pt x="1691" y="368"/>
                  </a:cubicBezTo>
                  <a:cubicBezTo>
                    <a:pt x="1776" y="391"/>
                    <a:pt x="1841" y="455"/>
                    <a:pt x="1866" y="543"/>
                  </a:cubicBezTo>
                  <a:cubicBezTo>
                    <a:pt x="1898" y="664"/>
                    <a:pt x="1841" y="808"/>
                    <a:pt x="1711" y="940"/>
                  </a:cubicBezTo>
                  <a:lnTo>
                    <a:pt x="1157" y="1494"/>
                  </a:lnTo>
                  <a:lnTo>
                    <a:pt x="613" y="950"/>
                  </a:lnTo>
                  <a:cubicBezTo>
                    <a:pt x="514" y="851"/>
                    <a:pt x="457" y="745"/>
                    <a:pt x="453" y="642"/>
                  </a:cubicBezTo>
                  <a:cubicBezTo>
                    <a:pt x="449" y="561"/>
                    <a:pt x="476" y="490"/>
                    <a:pt x="527" y="438"/>
                  </a:cubicBezTo>
                  <a:cubicBezTo>
                    <a:pt x="575" y="391"/>
                    <a:pt x="639" y="361"/>
                    <a:pt x="716" y="361"/>
                  </a:cubicBezTo>
                  <a:cubicBezTo>
                    <a:pt x="811" y="361"/>
                    <a:pt x="924" y="408"/>
                    <a:pt x="1039" y="523"/>
                  </a:cubicBezTo>
                  <a:cubicBezTo>
                    <a:pt x="1074" y="558"/>
                    <a:pt x="1120" y="575"/>
                    <a:pt x="1166" y="575"/>
                  </a:cubicBezTo>
                  <a:cubicBezTo>
                    <a:pt x="1212" y="575"/>
                    <a:pt x="1258" y="558"/>
                    <a:pt x="1292" y="523"/>
                  </a:cubicBezTo>
                  <a:cubicBezTo>
                    <a:pt x="1398" y="416"/>
                    <a:pt x="1514" y="359"/>
                    <a:pt x="1619" y="359"/>
                  </a:cubicBezTo>
                  <a:close/>
                  <a:moveTo>
                    <a:pt x="1623" y="1"/>
                  </a:moveTo>
                  <a:cubicBezTo>
                    <a:pt x="1469" y="1"/>
                    <a:pt x="1312" y="56"/>
                    <a:pt x="1167" y="161"/>
                  </a:cubicBezTo>
                  <a:cubicBezTo>
                    <a:pt x="1017" y="51"/>
                    <a:pt x="861" y="3"/>
                    <a:pt x="717" y="3"/>
                  </a:cubicBezTo>
                  <a:cubicBezTo>
                    <a:pt x="545" y="3"/>
                    <a:pt x="388" y="72"/>
                    <a:pt x="277" y="184"/>
                  </a:cubicBezTo>
                  <a:cubicBezTo>
                    <a:pt x="44" y="417"/>
                    <a:pt x="0" y="838"/>
                    <a:pt x="362" y="1200"/>
                  </a:cubicBezTo>
                  <a:lnTo>
                    <a:pt x="1032" y="1872"/>
                  </a:lnTo>
                  <a:cubicBezTo>
                    <a:pt x="1067" y="1907"/>
                    <a:pt x="1113" y="1924"/>
                    <a:pt x="1159" y="1924"/>
                  </a:cubicBezTo>
                  <a:cubicBezTo>
                    <a:pt x="1205" y="1924"/>
                    <a:pt x="1251" y="1907"/>
                    <a:pt x="1285" y="1872"/>
                  </a:cubicBezTo>
                  <a:lnTo>
                    <a:pt x="1965" y="1192"/>
                  </a:lnTo>
                  <a:cubicBezTo>
                    <a:pt x="2188" y="969"/>
                    <a:pt x="2279" y="696"/>
                    <a:pt x="2211" y="448"/>
                  </a:cubicBezTo>
                  <a:cubicBezTo>
                    <a:pt x="2154" y="239"/>
                    <a:pt x="1995" y="79"/>
                    <a:pt x="1785" y="22"/>
                  </a:cubicBezTo>
                  <a:cubicBezTo>
                    <a:pt x="1732" y="8"/>
                    <a:pt x="1678" y="1"/>
                    <a:pt x="1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9"/>
            <p:cNvSpPr/>
            <p:nvPr/>
          </p:nvSpPr>
          <p:spPr>
            <a:xfrm>
              <a:off x="3104627" y="4550465"/>
              <a:ext cx="10062" cy="10062"/>
            </a:xfrm>
            <a:custGeom>
              <a:avLst/>
              <a:gdLst/>
              <a:ahLst/>
              <a:cxnLst/>
              <a:rect l="l" t="t" r="r" b="b"/>
              <a:pathLst>
                <a:path w="356" h="356" extrusionOk="0">
                  <a:moveTo>
                    <a:pt x="178" y="1"/>
                  </a:moveTo>
                  <a:cubicBezTo>
                    <a:pt x="80" y="1"/>
                    <a:pt x="0" y="79"/>
                    <a:pt x="0" y="178"/>
                  </a:cubicBezTo>
                  <a:cubicBezTo>
                    <a:pt x="0" y="276"/>
                    <a:pt x="80" y="356"/>
                    <a:pt x="178" y="356"/>
                  </a:cubicBezTo>
                  <a:cubicBezTo>
                    <a:pt x="276" y="356"/>
                    <a:pt x="355" y="276"/>
                    <a:pt x="355" y="178"/>
                  </a:cubicBezTo>
                  <a:cubicBezTo>
                    <a:pt x="355"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1" name="Google Shape;7991;p79"/>
          <p:cNvGrpSpPr/>
          <p:nvPr/>
        </p:nvGrpSpPr>
        <p:grpSpPr>
          <a:xfrm>
            <a:off x="2379464" y="3609947"/>
            <a:ext cx="239433" cy="256985"/>
            <a:chOff x="2914799" y="3609947"/>
            <a:chExt cx="239433" cy="256985"/>
          </a:xfrm>
        </p:grpSpPr>
        <p:sp>
          <p:nvSpPr>
            <p:cNvPr id="7992" name="Google Shape;7992;p79"/>
            <p:cNvSpPr/>
            <p:nvPr/>
          </p:nvSpPr>
          <p:spPr>
            <a:xfrm>
              <a:off x="2915280" y="3698389"/>
              <a:ext cx="147798" cy="124196"/>
            </a:xfrm>
            <a:custGeom>
              <a:avLst/>
              <a:gdLst/>
              <a:ahLst/>
              <a:cxnLst/>
              <a:rect l="l" t="t" r="r" b="b"/>
              <a:pathLst>
                <a:path w="5229" h="4394" extrusionOk="0">
                  <a:moveTo>
                    <a:pt x="647" y="1"/>
                  </a:moveTo>
                  <a:cubicBezTo>
                    <a:pt x="446" y="1"/>
                    <a:pt x="283" y="164"/>
                    <a:pt x="283" y="364"/>
                  </a:cubicBezTo>
                  <a:cubicBezTo>
                    <a:pt x="283" y="364"/>
                    <a:pt x="1" y="3229"/>
                    <a:pt x="2254" y="3229"/>
                  </a:cubicBezTo>
                  <a:lnTo>
                    <a:pt x="2254" y="4029"/>
                  </a:lnTo>
                  <a:cubicBezTo>
                    <a:pt x="2254" y="4230"/>
                    <a:pt x="2417" y="4394"/>
                    <a:pt x="2617" y="4394"/>
                  </a:cubicBezTo>
                  <a:cubicBezTo>
                    <a:pt x="2817" y="4394"/>
                    <a:pt x="2981" y="4230"/>
                    <a:pt x="2981" y="4029"/>
                  </a:cubicBezTo>
                  <a:lnTo>
                    <a:pt x="2982" y="3228"/>
                  </a:lnTo>
                  <a:cubicBezTo>
                    <a:pt x="5228" y="3228"/>
                    <a:pt x="4953" y="367"/>
                    <a:pt x="4953" y="367"/>
                  </a:cubicBezTo>
                  <a:cubicBezTo>
                    <a:pt x="4953" y="165"/>
                    <a:pt x="4789" y="2"/>
                    <a:pt x="4589" y="2"/>
                  </a:cubicBezTo>
                  <a:cubicBezTo>
                    <a:pt x="4444" y="2"/>
                    <a:pt x="4321" y="86"/>
                    <a:pt x="4263" y="207"/>
                  </a:cubicBezTo>
                  <a:cubicBezTo>
                    <a:pt x="4232" y="269"/>
                    <a:pt x="4223" y="340"/>
                    <a:pt x="4230" y="408"/>
                  </a:cubicBezTo>
                  <a:cubicBezTo>
                    <a:pt x="4267" y="712"/>
                    <a:pt x="4413" y="2561"/>
                    <a:pt x="2617" y="2561"/>
                  </a:cubicBezTo>
                  <a:cubicBezTo>
                    <a:pt x="860" y="2561"/>
                    <a:pt x="979" y="674"/>
                    <a:pt x="1006" y="398"/>
                  </a:cubicBezTo>
                  <a:cubicBezTo>
                    <a:pt x="1009" y="360"/>
                    <a:pt x="1009" y="320"/>
                    <a:pt x="1000" y="282"/>
                  </a:cubicBezTo>
                  <a:cubicBezTo>
                    <a:pt x="963" y="121"/>
                    <a:pt x="820" y="1"/>
                    <a:pt x="6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9"/>
            <p:cNvSpPr/>
            <p:nvPr/>
          </p:nvSpPr>
          <p:spPr>
            <a:xfrm>
              <a:off x="3126561" y="3794744"/>
              <a:ext cx="22499" cy="22499"/>
            </a:xfrm>
            <a:custGeom>
              <a:avLst/>
              <a:gdLst/>
              <a:ahLst/>
              <a:cxnLst/>
              <a:rect l="l" t="t" r="r" b="b"/>
              <a:pathLst>
                <a:path w="796" h="796" extrusionOk="0">
                  <a:moveTo>
                    <a:pt x="398" y="1"/>
                  </a:moveTo>
                  <a:cubicBezTo>
                    <a:pt x="180" y="1"/>
                    <a:pt x="1" y="180"/>
                    <a:pt x="1" y="398"/>
                  </a:cubicBezTo>
                  <a:cubicBezTo>
                    <a:pt x="1" y="618"/>
                    <a:pt x="180" y="796"/>
                    <a:pt x="398" y="796"/>
                  </a:cubicBezTo>
                  <a:cubicBezTo>
                    <a:pt x="618" y="796"/>
                    <a:pt x="796" y="618"/>
                    <a:pt x="796" y="398"/>
                  </a:cubicBezTo>
                  <a:cubicBezTo>
                    <a:pt x="796" y="180"/>
                    <a:pt x="618" y="1"/>
                    <a:pt x="3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9"/>
            <p:cNvSpPr/>
            <p:nvPr/>
          </p:nvSpPr>
          <p:spPr>
            <a:xfrm>
              <a:off x="2914799" y="3609947"/>
              <a:ext cx="149070" cy="256985"/>
            </a:xfrm>
            <a:custGeom>
              <a:avLst/>
              <a:gdLst/>
              <a:ahLst/>
              <a:cxnLst/>
              <a:rect l="l" t="t" r="r" b="b"/>
              <a:pathLst>
                <a:path w="5274" h="9092" extrusionOk="0">
                  <a:moveTo>
                    <a:pt x="4606" y="3314"/>
                  </a:moveTo>
                  <a:cubicBezTo>
                    <a:pt x="4706" y="3314"/>
                    <a:pt x="4785" y="3394"/>
                    <a:pt x="4785" y="3493"/>
                  </a:cubicBezTo>
                  <a:cubicBezTo>
                    <a:pt x="4785" y="3499"/>
                    <a:pt x="4909" y="4923"/>
                    <a:pt x="4219" y="5683"/>
                  </a:cubicBezTo>
                  <a:cubicBezTo>
                    <a:pt x="3925" y="6006"/>
                    <a:pt x="3513" y="6172"/>
                    <a:pt x="2999" y="6172"/>
                  </a:cubicBezTo>
                  <a:cubicBezTo>
                    <a:pt x="2898" y="6172"/>
                    <a:pt x="2817" y="6253"/>
                    <a:pt x="2815" y="6354"/>
                  </a:cubicBezTo>
                  <a:lnTo>
                    <a:pt x="2813" y="7156"/>
                  </a:lnTo>
                  <a:cubicBezTo>
                    <a:pt x="2813" y="7256"/>
                    <a:pt x="2734" y="7337"/>
                    <a:pt x="2634" y="7337"/>
                  </a:cubicBezTo>
                  <a:cubicBezTo>
                    <a:pt x="2535" y="7337"/>
                    <a:pt x="2455" y="7256"/>
                    <a:pt x="2455" y="7156"/>
                  </a:cubicBezTo>
                  <a:lnTo>
                    <a:pt x="2455" y="6357"/>
                  </a:lnTo>
                  <a:cubicBezTo>
                    <a:pt x="2455" y="6258"/>
                    <a:pt x="2372" y="6175"/>
                    <a:pt x="2271" y="6175"/>
                  </a:cubicBezTo>
                  <a:cubicBezTo>
                    <a:pt x="1754" y="6175"/>
                    <a:pt x="1342" y="6011"/>
                    <a:pt x="1045" y="5684"/>
                  </a:cubicBezTo>
                  <a:cubicBezTo>
                    <a:pt x="355" y="4923"/>
                    <a:pt x="483" y="3499"/>
                    <a:pt x="483" y="3493"/>
                  </a:cubicBezTo>
                  <a:cubicBezTo>
                    <a:pt x="483" y="3394"/>
                    <a:pt x="563" y="3314"/>
                    <a:pt x="662" y="3314"/>
                  </a:cubicBezTo>
                  <a:cubicBezTo>
                    <a:pt x="861" y="3314"/>
                    <a:pt x="841" y="3486"/>
                    <a:pt x="840" y="3510"/>
                  </a:cubicBezTo>
                  <a:cubicBezTo>
                    <a:pt x="820" y="3706"/>
                    <a:pt x="754" y="4721"/>
                    <a:pt x="1329" y="5356"/>
                  </a:cubicBezTo>
                  <a:cubicBezTo>
                    <a:pt x="1640" y="5698"/>
                    <a:pt x="2081" y="5871"/>
                    <a:pt x="2634" y="5871"/>
                  </a:cubicBezTo>
                  <a:cubicBezTo>
                    <a:pt x="3212" y="5871"/>
                    <a:pt x="3665" y="5692"/>
                    <a:pt x="3979" y="5339"/>
                  </a:cubicBezTo>
                  <a:cubicBezTo>
                    <a:pt x="4219" y="5069"/>
                    <a:pt x="4368" y="4707"/>
                    <a:pt x="4425" y="4264"/>
                  </a:cubicBezTo>
                  <a:cubicBezTo>
                    <a:pt x="4469" y="3922"/>
                    <a:pt x="4443" y="3625"/>
                    <a:pt x="4430" y="3515"/>
                  </a:cubicBezTo>
                  <a:cubicBezTo>
                    <a:pt x="4425" y="3478"/>
                    <a:pt x="4426" y="3314"/>
                    <a:pt x="4606" y="3314"/>
                  </a:cubicBezTo>
                  <a:close/>
                  <a:moveTo>
                    <a:pt x="4027" y="1"/>
                  </a:moveTo>
                  <a:cubicBezTo>
                    <a:pt x="3926" y="1"/>
                    <a:pt x="3842" y="83"/>
                    <a:pt x="3842" y="185"/>
                  </a:cubicBezTo>
                  <a:cubicBezTo>
                    <a:pt x="3842" y="287"/>
                    <a:pt x="3925" y="370"/>
                    <a:pt x="4027" y="370"/>
                  </a:cubicBezTo>
                  <a:cubicBezTo>
                    <a:pt x="4230" y="370"/>
                    <a:pt x="4395" y="536"/>
                    <a:pt x="4395" y="737"/>
                  </a:cubicBezTo>
                  <a:lnTo>
                    <a:pt x="4395" y="2995"/>
                  </a:lnTo>
                  <a:cubicBezTo>
                    <a:pt x="4275" y="3045"/>
                    <a:pt x="4176" y="3137"/>
                    <a:pt x="4116" y="3258"/>
                  </a:cubicBezTo>
                  <a:cubicBezTo>
                    <a:pt x="4071" y="3348"/>
                    <a:pt x="4054" y="3455"/>
                    <a:pt x="4068" y="3563"/>
                  </a:cubicBezTo>
                  <a:cubicBezTo>
                    <a:pt x="4088" y="3729"/>
                    <a:pt x="4163" y="4586"/>
                    <a:pt x="3708" y="5102"/>
                  </a:cubicBezTo>
                  <a:cubicBezTo>
                    <a:pt x="3466" y="5373"/>
                    <a:pt x="3108" y="5509"/>
                    <a:pt x="2637" y="5509"/>
                  </a:cubicBezTo>
                  <a:cubicBezTo>
                    <a:pt x="2193" y="5509"/>
                    <a:pt x="1845" y="5376"/>
                    <a:pt x="1606" y="5113"/>
                  </a:cubicBezTo>
                  <a:cubicBezTo>
                    <a:pt x="1409" y="4897"/>
                    <a:pt x="1284" y="4594"/>
                    <a:pt x="1229" y="4212"/>
                  </a:cubicBezTo>
                  <a:cubicBezTo>
                    <a:pt x="1182" y="3896"/>
                    <a:pt x="1203" y="3625"/>
                    <a:pt x="1210" y="3550"/>
                  </a:cubicBezTo>
                  <a:cubicBezTo>
                    <a:pt x="1216" y="3488"/>
                    <a:pt x="1214" y="3428"/>
                    <a:pt x="1200" y="3374"/>
                  </a:cubicBezTo>
                  <a:cubicBezTo>
                    <a:pt x="1158" y="3189"/>
                    <a:pt x="1024" y="3046"/>
                    <a:pt x="855" y="2986"/>
                  </a:cubicBezTo>
                  <a:lnTo>
                    <a:pt x="855" y="739"/>
                  </a:lnTo>
                  <a:cubicBezTo>
                    <a:pt x="855" y="537"/>
                    <a:pt x="1021" y="371"/>
                    <a:pt x="1223" y="371"/>
                  </a:cubicBezTo>
                  <a:cubicBezTo>
                    <a:pt x="1324" y="371"/>
                    <a:pt x="1408" y="290"/>
                    <a:pt x="1408" y="187"/>
                  </a:cubicBezTo>
                  <a:cubicBezTo>
                    <a:pt x="1408" y="86"/>
                    <a:pt x="1325" y="3"/>
                    <a:pt x="1223" y="3"/>
                  </a:cubicBezTo>
                  <a:cubicBezTo>
                    <a:pt x="818" y="3"/>
                    <a:pt x="489" y="333"/>
                    <a:pt x="489" y="737"/>
                  </a:cubicBezTo>
                  <a:lnTo>
                    <a:pt x="489" y="2982"/>
                  </a:lnTo>
                  <a:cubicBezTo>
                    <a:pt x="277" y="3056"/>
                    <a:pt x="124" y="3256"/>
                    <a:pt x="121" y="3490"/>
                  </a:cubicBezTo>
                  <a:cubicBezTo>
                    <a:pt x="108" y="3628"/>
                    <a:pt x="1" y="5076"/>
                    <a:pt x="777" y="5935"/>
                  </a:cubicBezTo>
                  <a:cubicBezTo>
                    <a:pt x="1109" y="6302"/>
                    <a:pt x="1550" y="6506"/>
                    <a:pt x="2090" y="6543"/>
                  </a:cubicBezTo>
                  <a:lnTo>
                    <a:pt x="2090" y="7166"/>
                  </a:lnTo>
                  <a:cubicBezTo>
                    <a:pt x="2090" y="7400"/>
                    <a:pt x="2240" y="7602"/>
                    <a:pt x="2448" y="7679"/>
                  </a:cubicBezTo>
                  <a:lnTo>
                    <a:pt x="2448" y="8356"/>
                  </a:lnTo>
                  <a:cubicBezTo>
                    <a:pt x="2448" y="8761"/>
                    <a:pt x="2778" y="9091"/>
                    <a:pt x="3182" y="9091"/>
                  </a:cubicBezTo>
                  <a:lnTo>
                    <a:pt x="3656" y="9091"/>
                  </a:lnTo>
                  <a:cubicBezTo>
                    <a:pt x="3757" y="9091"/>
                    <a:pt x="3841" y="9009"/>
                    <a:pt x="3841" y="8907"/>
                  </a:cubicBezTo>
                  <a:cubicBezTo>
                    <a:pt x="3837" y="8800"/>
                    <a:pt x="3756" y="8717"/>
                    <a:pt x="3655" y="8717"/>
                  </a:cubicBezTo>
                  <a:lnTo>
                    <a:pt x="3181" y="8717"/>
                  </a:lnTo>
                  <a:cubicBezTo>
                    <a:pt x="2978" y="8717"/>
                    <a:pt x="2813" y="8552"/>
                    <a:pt x="2813" y="8349"/>
                  </a:cubicBezTo>
                  <a:lnTo>
                    <a:pt x="2813" y="7677"/>
                  </a:lnTo>
                  <a:cubicBezTo>
                    <a:pt x="3027" y="7602"/>
                    <a:pt x="3182" y="7398"/>
                    <a:pt x="3182" y="7161"/>
                  </a:cubicBezTo>
                  <a:lnTo>
                    <a:pt x="3184" y="6536"/>
                  </a:lnTo>
                  <a:cubicBezTo>
                    <a:pt x="3722" y="6499"/>
                    <a:pt x="4162" y="6296"/>
                    <a:pt x="4494" y="5932"/>
                  </a:cubicBezTo>
                  <a:cubicBezTo>
                    <a:pt x="5274" y="5075"/>
                    <a:pt x="5167" y="3625"/>
                    <a:pt x="5154" y="3489"/>
                  </a:cubicBezTo>
                  <a:cubicBezTo>
                    <a:pt x="5150" y="3243"/>
                    <a:pt x="4985" y="3038"/>
                    <a:pt x="4762" y="2972"/>
                  </a:cubicBezTo>
                  <a:lnTo>
                    <a:pt x="4762" y="736"/>
                  </a:lnTo>
                  <a:cubicBezTo>
                    <a:pt x="4762" y="331"/>
                    <a:pt x="4432" y="1"/>
                    <a:pt x="4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9"/>
            <p:cNvSpPr/>
            <p:nvPr/>
          </p:nvSpPr>
          <p:spPr>
            <a:xfrm>
              <a:off x="3059714" y="3740334"/>
              <a:ext cx="94518" cy="126429"/>
            </a:xfrm>
            <a:custGeom>
              <a:avLst/>
              <a:gdLst/>
              <a:ahLst/>
              <a:cxnLst/>
              <a:rect l="l" t="t" r="r" b="b"/>
              <a:pathLst>
                <a:path w="3344" h="4473" extrusionOk="0">
                  <a:moveTo>
                    <a:pt x="2762" y="2093"/>
                  </a:moveTo>
                  <a:cubicBezTo>
                    <a:pt x="2881" y="2093"/>
                    <a:pt x="2976" y="2188"/>
                    <a:pt x="2976" y="2308"/>
                  </a:cubicBezTo>
                  <a:cubicBezTo>
                    <a:pt x="2976" y="2427"/>
                    <a:pt x="2880" y="2522"/>
                    <a:pt x="2762" y="2522"/>
                  </a:cubicBezTo>
                  <a:cubicBezTo>
                    <a:pt x="2643" y="2522"/>
                    <a:pt x="2547" y="2427"/>
                    <a:pt x="2547" y="2308"/>
                  </a:cubicBezTo>
                  <a:cubicBezTo>
                    <a:pt x="2547" y="2188"/>
                    <a:pt x="2643" y="2093"/>
                    <a:pt x="2762" y="2093"/>
                  </a:cubicBezTo>
                  <a:close/>
                  <a:moveTo>
                    <a:pt x="1765" y="0"/>
                  </a:moveTo>
                  <a:cubicBezTo>
                    <a:pt x="1360" y="0"/>
                    <a:pt x="1030" y="331"/>
                    <a:pt x="1030" y="734"/>
                  </a:cubicBezTo>
                  <a:lnTo>
                    <a:pt x="1030" y="3736"/>
                  </a:lnTo>
                  <a:cubicBezTo>
                    <a:pt x="1030" y="3939"/>
                    <a:pt x="865" y="4104"/>
                    <a:pt x="662" y="4104"/>
                  </a:cubicBezTo>
                  <a:lnTo>
                    <a:pt x="185" y="4104"/>
                  </a:lnTo>
                  <a:cubicBezTo>
                    <a:pt x="84" y="4104"/>
                    <a:pt x="0" y="4186"/>
                    <a:pt x="0" y="4288"/>
                  </a:cubicBezTo>
                  <a:cubicBezTo>
                    <a:pt x="0" y="4389"/>
                    <a:pt x="83" y="4473"/>
                    <a:pt x="185" y="4473"/>
                  </a:cubicBezTo>
                  <a:lnTo>
                    <a:pt x="662" y="4473"/>
                  </a:lnTo>
                  <a:cubicBezTo>
                    <a:pt x="1067" y="4473"/>
                    <a:pt x="1397" y="4142"/>
                    <a:pt x="1397" y="3737"/>
                  </a:cubicBezTo>
                  <a:lnTo>
                    <a:pt x="1397" y="737"/>
                  </a:lnTo>
                  <a:cubicBezTo>
                    <a:pt x="1397" y="534"/>
                    <a:pt x="1562" y="370"/>
                    <a:pt x="1765" y="370"/>
                  </a:cubicBezTo>
                  <a:lnTo>
                    <a:pt x="2217" y="370"/>
                  </a:lnTo>
                  <a:cubicBezTo>
                    <a:pt x="2420" y="370"/>
                    <a:pt x="2584" y="534"/>
                    <a:pt x="2584" y="737"/>
                  </a:cubicBezTo>
                  <a:lnTo>
                    <a:pt x="2584" y="1754"/>
                  </a:lnTo>
                  <a:cubicBezTo>
                    <a:pt x="2350" y="1828"/>
                    <a:pt x="2180" y="2048"/>
                    <a:pt x="2180" y="2309"/>
                  </a:cubicBezTo>
                  <a:cubicBezTo>
                    <a:pt x="2180" y="2631"/>
                    <a:pt x="2441" y="2891"/>
                    <a:pt x="2762" y="2891"/>
                  </a:cubicBezTo>
                  <a:cubicBezTo>
                    <a:pt x="3083" y="2891"/>
                    <a:pt x="3344" y="2631"/>
                    <a:pt x="3344" y="2309"/>
                  </a:cubicBezTo>
                  <a:cubicBezTo>
                    <a:pt x="3344" y="2053"/>
                    <a:pt x="3179" y="1838"/>
                    <a:pt x="2952" y="1758"/>
                  </a:cubicBezTo>
                  <a:lnTo>
                    <a:pt x="2952" y="734"/>
                  </a:lnTo>
                  <a:cubicBezTo>
                    <a:pt x="2952" y="330"/>
                    <a:pt x="2621" y="0"/>
                    <a:pt x="2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9"/>
            <p:cNvSpPr/>
            <p:nvPr/>
          </p:nvSpPr>
          <p:spPr>
            <a:xfrm>
              <a:off x="3035378" y="3856503"/>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79"/>
          <p:cNvGrpSpPr/>
          <p:nvPr/>
        </p:nvGrpSpPr>
        <p:grpSpPr>
          <a:xfrm>
            <a:off x="2372229" y="2873249"/>
            <a:ext cx="256872" cy="256844"/>
            <a:chOff x="2907563" y="2873249"/>
            <a:chExt cx="256872" cy="256844"/>
          </a:xfrm>
        </p:grpSpPr>
        <p:sp>
          <p:nvSpPr>
            <p:cNvPr id="7998" name="Google Shape;7998;p79"/>
            <p:cNvSpPr/>
            <p:nvPr/>
          </p:nvSpPr>
          <p:spPr>
            <a:xfrm>
              <a:off x="2912679" y="2878336"/>
              <a:ext cx="246612" cy="246640"/>
            </a:xfrm>
            <a:custGeom>
              <a:avLst/>
              <a:gdLst/>
              <a:ahLst/>
              <a:cxnLst/>
              <a:rect l="l" t="t" r="r" b="b"/>
              <a:pathLst>
                <a:path w="8725" h="8726" extrusionOk="0">
                  <a:moveTo>
                    <a:pt x="4363" y="1"/>
                  </a:moveTo>
                  <a:cubicBezTo>
                    <a:pt x="1954" y="1"/>
                    <a:pt x="0" y="1954"/>
                    <a:pt x="0" y="4362"/>
                  </a:cubicBezTo>
                  <a:cubicBezTo>
                    <a:pt x="0" y="6772"/>
                    <a:pt x="1954" y="8725"/>
                    <a:pt x="4363" y="8725"/>
                  </a:cubicBezTo>
                  <a:cubicBezTo>
                    <a:pt x="6773" y="8725"/>
                    <a:pt x="8725" y="6772"/>
                    <a:pt x="8725" y="4362"/>
                  </a:cubicBezTo>
                  <a:cubicBezTo>
                    <a:pt x="8725" y="1954"/>
                    <a:pt x="6773" y="1"/>
                    <a:pt x="4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9"/>
            <p:cNvSpPr/>
            <p:nvPr/>
          </p:nvSpPr>
          <p:spPr>
            <a:xfrm>
              <a:off x="2947106" y="2907958"/>
              <a:ext cx="177759" cy="187425"/>
            </a:xfrm>
            <a:custGeom>
              <a:avLst/>
              <a:gdLst/>
              <a:ahLst/>
              <a:cxnLst/>
              <a:rect l="l" t="t" r="r" b="b"/>
              <a:pathLst>
                <a:path w="6289" h="6631" extrusionOk="0">
                  <a:moveTo>
                    <a:pt x="2413" y="1"/>
                  </a:moveTo>
                  <a:lnTo>
                    <a:pt x="2413" y="1920"/>
                  </a:lnTo>
                  <a:lnTo>
                    <a:pt x="832" y="828"/>
                  </a:lnTo>
                  <a:lnTo>
                    <a:pt x="0" y="2032"/>
                  </a:lnTo>
                  <a:lnTo>
                    <a:pt x="1856" y="3316"/>
                  </a:lnTo>
                  <a:lnTo>
                    <a:pt x="0" y="4598"/>
                  </a:lnTo>
                  <a:lnTo>
                    <a:pt x="832" y="5802"/>
                  </a:lnTo>
                  <a:lnTo>
                    <a:pt x="2413" y="4710"/>
                  </a:lnTo>
                  <a:lnTo>
                    <a:pt x="2413" y="6631"/>
                  </a:lnTo>
                  <a:lnTo>
                    <a:pt x="3876" y="6631"/>
                  </a:lnTo>
                  <a:lnTo>
                    <a:pt x="3876" y="4710"/>
                  </a:lnTo>
                  <a:lnTo>
                    <a:pt x="5455" y="5802"/>
                  </a:lnTo>
                  <a:lnTo>
                    <a:pt x="6289" y="4598"/>
                  </a:lnTo>
                  <a:lnTo>
                    <a:pt x="4432" y="3316"/>
                  </a:lnTo>
                  <a:lnTo>
                    <a:pt x="6289" y="2032"/>
                  </a:lnTo>
                  <a:lnTo>
                    <a:pt x="5455" y="828"/>
                  </a:lnTo>
                  <a:lnTo>
                    <a:pt x="3876" y="1920"/>
                  </a:lnTo>
                  <a:lnTo>
                    <a:pt x="38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9"/>
            <p:cNvSpPr/>
            <p:nvPr/>
          </p:nvSpPr>
          <p:spPr>
            <a:xfrm>
              <a:off x="2941283" y="2902870"/>
              <a:ext cx="189376" cy="197657"/>
            </a:xfrm>
            <a:custGeom>
              <a:avLst/>
              <a:gdLst/>
              <a:ahLst/>
              <a:cxnLst/>
              <a:rect l="l" t="t" r="r" b="b"/>
              <a:pathLst>
                <a:path w="6700" h="6993" extrusionOk="0">
                  <a:moveTo>
                    <a:pt x="2619" y="0"/>
                  </a:moveTo>
                  <a:cubicBezTo>
                    <a:pt x="2519" y="0"/>
                    <a:pt x="2437" y="80"/>
                    <a:pt x="2437" y="182"/>
                  </a:cubicBezTo>
                  <a:lnTo>
                    <a:pt x="2437" y="1755"/>
                  </a:lnTo>
                  <a:lnTo>
                    <a:pt x="1142" y="861"/>
                  </a:lnTo>
                  <a:cubicBezTo>
                    <a:pt x="1111" y="840"/>
                    <a:pt x="1076" y="829"/>
                    <a:pt x="1040" y="829"/>
                  </a:cubicBezTo>
                  <a:cubicBezTo>
                    <a:pt x="982" y="829"/>
                    <a:pt x="925" y="856"/>
                    <a:pt x="889" y="907"/>
                  </a:cubicBezTo>
                  <a:lnTo>
                    <a:pt x="57" y="2111"/>
                  </a:lnTo>
                  <a:cubicBezTo>
                    <a:pt x="1" y="2192"/>
                    <a:pt x="20" y="2306"/>
                    <a:pt x="103" y="2363"/>
                  </a:cubicBezTo>
                  <a:lnTo>
                    <a:pt x="1745" y="3497"/>
                  </a:lnTo>
                  <a:lnTo>
                    <a:pt x="103" y="4630"/>
                  </a:lnTo>
                  <a:cubicBezTo>
                    <a:pt x="20" y="4687"/>
                    <a:pt x="1" y="4799"/>
                    <a:pt x="57" y="4883"/>
                  </a:cubicBezTo>
                  <a:lnTo>
                    <a:pt x="889" y="6085"/>
                  </a:lnTo>
                  <a:cubicBezTo>
                    <a:pt x="924" y="6136"/>
                    <a:pt x="981" y="6164"/>
                    <a:pt x="1039" y="6164"/>
                  </a:cubicBezTo>
                  <a:cubicBezTo>
                    <a:pt x="1075" y="6164"/>
                    <a:pt x="1111" y="6154"/>
                    <a:pt x="1142" y="6132"/>
                  </a:cubicBezTo>
                  <a:lnTo>
                    <a:pt x="2437" y="5238"/>
                  </a:lnTo>
                  <a:lnTo>
                    <a:pt x="2437" y="6812"/>
                  </a:lnTo>
                  <a:cubicBezTo>
                    <a:pt x="2437" y="6912"/>
                    <a:pt x="2516" y="6993"/>
                    <a:pt x="2619" y="6993"/>
                  </a:cubicBezTo>
                  <a:lnTo>
                    <a:pt x="4082" y="6993"/>
                  </a:lnTo>
                  <a:cubicBezTo>
                    <a:pt x="4183" y="6993"/>
                    <a:pt x="4266" y="6912"/>
                    <a:pt x="4261" y="6814"/>
                  </a:cubicBezTo>
                  <a:lnTo>
                    <a:pt x="4261" y="5239"/>
                  </a:lnTo>
                  <a:lnTo>
                    <a:pt x="5556" y="6134"/>
                  </a:lnTo>
                  <a:cubicBezTo>
                    <a:pt x="5588" y="6156"/>
                    <a:pt x="5623" y="6166"/>
                    <a:pt x="5657" y="6166"/>
                  </a:cubicBezTo>
                  <a:cubicBezTo>
                    <a:pt x="5717" y="6166"/>
                    <a:pt x="5776" y="6134"/>
                    <a:pt x="5815" y="6083"/>
                  </a:cubicBezTo>
                  <a:cubicBezTo>
                    <a:pt x="5834" y="6054"/>
                    <a:pt x="6625" y="4910"/>
                    <a:pt x="6639" y="4888"/>
                  </a:cubicBezTo>
                  <a:cubicBezTo>
                    <a:pt x="6692" y="4803"/>
                    <a:pt x="6681" y="4691"/>
                    <a:pt x="6595" y="4633"/>
                  </a:cubicBezTo>
                  <a:lnTo>
                    <a:pt x="6385" y="4487"/>
                  </a:lnTo>
                  <a:cubicBezTo>
                    <a:pt x="6354" y="4465"/>
                    <a:pt x="6319" y="4454"/>
                    <a:pt x="6283" y="4454"/>
                  </a:cubicBezTo>
                  <a:cubicBezTo>
                    <a:pt x="6226" y="4454"/>
                    <a:pt x="6169" y="4482"/>
                    <a:pt x="6134" y="4534"/>
                  </a:cubicBezTo>
                  <a:cubicBezTo>
                    <a:pt x="6077" y="4614"/>
                    <a:pt x="6097" y="4728"/>
                    <a:pt x="6179" y="4785"/>
                  </a:cubicBezTo>
                  <a:lnTo>
                    <a:pt x="6241" y="4826"/>
                  </a:lnTo>
                  <a:lnTo>
                    <a:pt x="5616" y="5730"/>
                  </a:lnTo>
                  <a:lnTo>
                    <a:pt x="4185" y="4742"/>
                  </a:lnTo>
                  <a:cubicBezTo>
                    <a:pt x="4153" y="4721"/>
                    <a:pt x="4118" y="4711"/>
                    <a:pt x="4084" y="4711"/>
                  </a:cubicBezTo>
                  <a:cubicBezTo>
                    <a:pt x="3989" y="4711"/>
                    <a:pt x="3899" y="4786"/>
                    <a:pt x="3899" y="4891"/>
                  </a:cubicBezTo>
                  <a:lnTo>
                    <a:pt x="3899" y="6631"/>
                  </a:lnTo>
                  <a:lnTo>
                    <a:pt x="2799" y="6631"/>
                  </a:lnTo>
                  <a:lnTo>
                    <a:pt x="2799" y="4891"/>
                  </a:lnTo>
                  <a:cubicBezTo>
                    <a:pt x="2799" y="4786"/>
                    <a:pt x="2708" y="4711"/>
                    <a:pt x="2614" y="4711"/>
                  </a:cubicBezTo>
                  <a:cubicBezTo>
                    <a:pt x="2579" y="4711"/>
                    <a:pt x="2545" y="4721"/>
                    <a:pt x="2514" y="4742"/>
                  </a:cubicBezTo>
                  <a:lnTo>
                    <a:pt x="1082" y="5730"/>
                  </a:lnTo>
                  <a:lnTo>
                    <a:pt x="458" y="4826"/>
                  </a:lnTo>
                  <a:lnTo>
                    <a:pt x="2166" y="3646"/>
                  </a:lnTo>
                  <a:cubicBezTo>
                    <a:pt x="2268" y="3575"/>
                    <a:pt x="2268" y="3419"/>
                    <a:pt x="2166" y="3348"/>
                  </a:cubicBezTo>
                  <a:lnTo>
                    <a:pt x="458" y="2167"/>
                  </a:lnTo>
                  <a:lnTo>
                    <a:pt x="1082" y="1262"/>
                  </a:lnTo>
                  <a:lnTo>
                    <a:pt x="2514" y="2251"/>
                  </a:lnTo>
                  <a:cubicBezTo>
                    <a:pt x="2545" y="2272"/>
                    <a:pt x="2580" y="2282"/>
                    <a:pt x="2614" y="2282"/>
                  </a:cubicBezTo>
                  <a:cubicBezTo>
                    <a:pt x="2709" y="2282"/>
                    <a:pt x="2799" y="2207"/>
                    <a:pt x="2799" y="2101"/>
                  </a:cubicBezTo>
                  <a:lnTo>
                    <a:pt x="2799" y="362"/>
                  </a:lnTo>
                  <a:lnTo>
                    <a:pt x="3899" y="362"/>
                  </a:lnTo>
                  <a:lnTo>
                    <a:pt x="3899" y="2101"/>
                  </a:lnTo>
                  <a:cubicBezTo>
                    <a:pt x="3899" y="2207"/>
                    <a:pt x="3989" y="2282"/>
                    <a:pt x="4084" y="2282"/>
                  </a:cubicBezTo>
                  <a:cubicBezTo>
                    <a:pt x="4118" y="2282"/>
                    <a:pt x="4153" y="2272"/>
                    <a:pt x="4185" y="2251"/>
                  </a:cubicBezTo>
                  <a:lnTo>
                    <a:pt x="5616" y="1262"/>
                  </a:lnTo>
                  <a:lnTo>
                    <a:pt x="6241" y="2167"/>
                  </a:lnTo>
                  <a:lnTo>
                    <a:pt x="4533" y="3348"/>
                  </a:lnTo>
                  <a:cubicBezTo>
                    <a:pt x="4430" y="3419"/>
                    <a:pt x="4430" y="3575"/>
                    <a:pt x="4533" y="3646"/>
                  </a:cubicBezTo>
                  <a:lnTo>
                    <a:pt x="4835" y="3855"/>
                  </a:lnTo>
                  <a:cubicBezTo>
                    <a:pt x="4866" y="3877"/>
                    <a:pt x="4902" y="3887"/>
                    <a:pt x="4938" y="3887"/>
                  </a:cubicBezTo>
                  <a:cubicBezTo>
                    <a:pt x="4995" y="3887"/>
                    <a:pt x="5051" y="3860"/>
                    <a:pt x="5086" y="3809"/>
                  </a:cubicBezTo>
                  <a:cubicBezTo>
                    <a:pt x="5143" y="3727"/>
                    <a:pt x="5123" y="3614"/>
                    <a:pt x="5041" y="3557"/>
                  </a:cubicBezTo>
                  <a:lnTo>
                    <a:pt x="4956" y="3497"/>
                  </a:lnTo>
                  <a:lnTo>
                    <a:pt x="6597" y="2363"/>
                  </a:lnTo>
                  <a:cubicBezTo>
                    <a:pt x="6681" y="2306"/>
                    <a:pt x="6699" y="2194"/>
                    <a:pt x="6642" y="2111"/>
                  </a:cubicBezTo>
                  <a:lnTo>
                    <a:pt x="5810" y="907"/>
                  </a:lnTo>
                  <a:cubicBezTo>
                    <a:pt x="5777" y="856"/>
                    <a:pt x="5719" y="829"/>
                    <a:pt x="5661" y="829"/>
                  </a:cubicBezTo>
                  <a:cubicBezTo>
                    <a:pt x="5626" y="829"/>
                    <a:pt x="5590" y="840"/>
                    <a:pt x="5559" y="861"/>
                  </a:cubicBezTo>
                  <a:lnTo>
                    <a:pt x="4263" y="1755"/>
                  </a:lnTo>
                  <a:lnTo>
                    <a:pt x="4263" y="182"/>
                  </a:lnTo>
                  <a:cubicBezTo>
                    <a:pt x="4263" y="83"/>
                    <a:pt x="4183" y="0"/>
                    <a:pt x="40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9"/>
            <p:cNvSpPr/>
            <p:nvPr/>
          </p:nvSpPr>
          <p:spPr>
            <a:xfrm>
              <a:off x="2907563" y="2873249"/>
              <a:ext cx="256872" cy="256844"/>
            </a:xfrm>
            <a:custGeom>
              <a:avLst/>
              <a:gdLst/>
              <a:ahLst/>
              <a:cxnLst/>
              <a:rect l="l" t="t" r="r" b="b"/>
              <a:pathLst>
                <a:path w="9088" h="9087" extrusionOk="0">
                  <a:moveTo>
                    <a:pt x="4544" y="364"/>
                  </a:moveTo>
                  <a:cubicBezTo>
                    <a:pt x="5660" y="364"/>
                    <a:pt x="6709" y="798"/>
                    <a:pt x="7499" y="1588"/>
                  </a:cubicBezTo>
                  <a:cubicBezTo>
                    <a:pt x="8288" y="2376"/>
                    <a:pt x="8724" y="3426"/>
                    <a:pt x="8724" y="4544"/>
                  </a:cubicBezTo>
                  <a:cubicBezTo>
                    <a:pt x="8724" y="5660"/>
                    <a:pt x="8287" y="6709"/>
                    <a:pt x="7499" y="7498"/>
                  </a:cubicBezTo>
                  <a:cubicBezTo>
                    <a:pt x="6711" y="8288"/>
                    <a:pt x="5660" y="8722"/>
                    <a:pt x="4544" y="8722"/>
                  </a:cubicBezTo>
                  <a:cubicBezTo>
                    <a:pt x="3428" y="8722"/>
                    <a:pt x="2379" y="8288"/>
                    <a:pt x="1590" y="7498"/>
                  </a:cubicBezTo>
                  <a:cubicBezTo>
                    <a:pt x="799" y="6710"/>
                    <a:pt x="364" y="5660"/>
                    <a:pt x="364" y="4544"/>
                  </a:cubicBezTo>
                  <a:cubicBezTo>
                    <a:pt x="364" y="3426"/>
                    <a:pt x="799" y="2379"/>
                    <a:pt x="1590" y="1588"/>
                  </a:cubicBezTo>
                  <a:cubicBezTo>
                    <a:pt x="2378" y="798"/>
                    <a:pt x="3428" y="364"/>
                    <a:pt x="4544" y="364"/>
                  </a:cubicBezTo>
                  <a:close/>
                  <a:moveTo>
                    <a:pt x="4544" y="0"/>
                  </a:moveTo>
                  <a:cubicBezTo>
                    <a:pt x="3330" y="0"/>
                    <a:pt x="2190" y="472"/>
                    <a:pt x="1331" y="1331"/>
                  </a:cubicBezTo>
                  <a:cubicBezTo>
                    <a:pt x="472" y="2188"/>
                    <a:pt x="1" y="3330"/>
                    <a:pt x="1" y="4544"/>
                  </a:cubicBezTo>
                  <a:cubicBezTo>
                    <a:pt x="1" y="5758"/>
                    <a:pt x="472" y="6896"/>
                    <a:pt x="1331" y="7755"/>
                  </a:cubicBezTo>
                  <a:cubicBezTo>
                    <a:pt x="2189" y="8614"/>
                    <a:pt x="3330" y="9087"/>
                    <a:pt x="4544" y="9087"/>
                  </a:cubicBezTo>
                  <a:cubicBezTo>
                    <a:pt x="5758" y="9087"/>
                    <a:pt x="6897" y="8614"/>
                    <a:pt x="7756" y="7755"/>
                  </a:cubicBezTo>
                  <a:cubicBezTo>
                    <a:pt x="8615" y="6898"/>
                    <a:pt x="9088" y="5758"/>
                    <a:pt x="9088" y="4544"/>
                  </a:cubicBezTo>
                  <a:cubicBezTo>
                    <a:pt x="9088" y="3330"/>
                    <a:pt x="8615" y="2190"/>
                    <a:pt x="7756" y="1331"/>
                  </a:cubicBezTo>
                  <a:cubicBezTo>
                    <a:pt x="6900" y="472"/>
                    <a:pt x="5758"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9"/>
            <p:cNvSpPr/>
            <p:nvPr/>
          </p:nvSpPr>
          <p:spPr>
            <a:xfrm>
              <a:off x="3094649" y="3015619"/>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3" name="Google Shape;8003;p79"/>
          <p:cNvGrpSpPr/>
          <p:nvPr/>
        </p:nvGrpSpPr>
        <p:grpSpPr>
          <a:xfrm>
            <a:off x="2349560" y="2151389"/>
            <a:ext cx="302605" cy="227364"/>
            <a:chOff x="2884895" y="2151389"/>
            <a:chExt cx="302605" cy="227364"/>
          </a:xfrm>
        </p:grpSpPr>
        <p:sp>
          <p:nvSpPr>
            <p:cNvPr id="8004" name="Google Shape;8004;p79"/>
            <p:cNvSpPr/>
            <p:nvPr/>
          </p:nvSpPr>
          <p:spPr>
            <a:xfrm>
              <a:off x="2884895" y="2156448"/>
              <a:ext cx="302605" cy="217132"/>
            </a:xfrm>
            <a:custGeom>
              <a:avLst/>
              <a:gdLst/>
              <a:ahLst/>
              <a:cxnLst/>
              <a:rect l="l" t="t" r="r" b="b"/>
              <a:pathLst>
                <a:path w="10706" h="7682" extrusionOk="0">
                  <a:moveTo>
                    <a:pt x="3100" y="1"/>
                  </a:moveTo>
                  <a:cubicBezTo>
                    <a:pt x="1211" y="1"/>
                    <a:pt x="0" y="2307"/>
                    <a:pt x="2041" y="4348"/>
                  </a:cubicBezTo>
                  <a:lnTo>
                    <a:pt x="5376" y="7681"/>
                  </a:lnTo>
                  <a:lnTo>
                    <a:pt x="8663" y="4395"/>
                  </a:lnTo>
                  <a:cubicBezTo>
                    <a:pt x="10705" y="2352"/>
                    <a:pt x="9452" y="13"/>
                    <a:pt x="7541" y="13"/>
                  </a:cubicBezTo>
                  <a:cubicBezTo>
                    <a:pt x="6848" y="13"/>
                    <a:pt x="6068" y="321"/>
                    <a:pt x="5328" y="1061"/>
                  </a:cubicBezTo>
                  <a:cubicBezTo>
                    <a:pt x="4579" y="312"/>
                    <a:pt x="3793" y="1"/>
                    <a:pt x="31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9"/>
            <p:cNvSpPr/>
            <p:nvPr/>
          </p:nvSpPr>
          <p:spPr>
            <a:xfrm>
              <a:off x="3016610" y="2202068"/>
              <a:ext cx="115010" cy="110657"/>
            </a:xfrm>
            <a:custGeom>
              <a:avLst/>
              <a:gdLst/>
              <a:ahLst/>
              <a:cxnLst/>
              <a:rect l="l" t="t" r="r" b="b"/>
              <a:pathLst>
                <a:path w="4069" h="3915" extrusionOk="0">
                  <a:moveTo>
                    <a:pt x="3126" y="1"/>
                  </a:moveTo>
                  <a:cubicBezTo>
                    <a:pt x="2908" y="1"/>
                    <a:pt x="2689" y="85"/>
                    <a:pt x="2523" y="252"/>
                  </a:cubicBezTo>
                  <a:lnTo>
                    <a:pt x="331" y="2454"/>
                  </a:lnTo>
                  <a:cubicBezTo>
                    <a:pt x="1" y="2788"/>
                    <a:pt x="1" y="3326"/>
                    <a:pt x="334" y="3658"/>
                  </a:cubicBezTo>
                  <a:lnTo>
                    <a:pt x="344" y="3667"/>
                  </a:lnTo>
                  <a:cubicBezTo>
                    <a:pt x="511" y="3832"/>
                    <a:pt x="728" y="3914"/>
                    <a:pt x="945" y="3914"/>
                  </a:cubicBezTo>
                  <a:cubicBezTo>
                    <a:pt x="1162" y="3914"/>
                    <a:pt x="1380" y="3831"/>
                    <a:pt x="1547" y="3664"/>
                  </a:cubicBezTo>
                  <a:lnTo>
                    <a:pt x="3739" y="1460"/>
                  </a:lnTo>
                  <a:cubicBezTo>
                    <a:pt x="4068" y="1127"/>
                    <a:pt x="4068" y="590"/>
                    <a:pt x="3735" y="258"/>
                  </a:cubicBezTo>
                  <a:lnTo>
                    <a:pt x="3726" y="249"/>
                  </a:lnTo>
                  <a:cubicBezTo>
                    <a:pt x="3560" y="84"/>
                    <a:pt x="3343" y="1"/>
                    <a:pt x="3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9"/>
            <p:cNvSpPr/>
            <p:nvPr/>
          </p:nvSpPr>
          <p:spPr>
            <a:xfrm>
              <a:off x="2979978" y="2316456"/>
              <a:ext cx="10062" cy="10034"/>
            </a:xfrm>
            <a:custGeom>
              <a:avLst/>
              <a:gdLst/>
              <a:ahLst/>
              <a:cxnLst/>
              <a:rect l="l" t="t" r="r" b="b"/>
              <a:pathLst>
                <a:path w="356" h="355" extrusionOk="0">
                  <a:moveTo>
                    <a:pt x="178" y="0"/>
                  </a:moveTo>
                  <a:cubicBezTo>
                    <a:pt x="78" y="0"/>
                    <a:pt x="0" y="78"/>
                    <a:pt x="0" y="178"/>
                  </a:cubicBezTo>
                  <a:cubicBezTo>
                    <a:pt x="0" y="275"/>
                    <a:pt x="78" y="355"/>
                    <a:pt x="178" y="355"/>
                  </a:cubicBezTo>
                  <a:cubicBezTo>
                    <a:pt x="276" y="355"/>
                    <a:pt x="355" y="275"/>
                    <a:pt x="355" y="178"/>
                  </a:cubicBezTo>
                  <a:cubicBezTo>
                    <a:pt x="355"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9"/>
            <p:cNvSpPr/>
            <p:nvPr/>
          </p:nvSpPr>
          <p:spPr>
            <a:xfrm>
              <a:off x="2902447" y="2151389"/>
              <a:ext cx="262865" cy="227364"/>
            </a:xfrm>
            <a:custGeom>
              <a:avLst/>
              <a:gdLst/>
              <a:ahLst/>
              <a:cxnLst/>
              <a:rect l="l" t="t" r="r" b="b"/>
              <a:pathLst>
                <a:path w="9300" h="8044" extrusionOk="0">
                  <a:moveTo>
                    <a:pt x="2481" y="1"/>
                  </a:moveTo>
                  <a:cubicBezTo>
                    <a:pt x="2271" y="1"/>
                    <a:pt x="2062" y="28"/>
                    <a:pt x="1859" y="83"/>
                  </a:cubicBezTo>
                  <a:cubicBezTo>
                    <a:pt x="1071" y="293"/>
                    <a:pt x="473" y="889"/>
                    <a:pt x="261" y="1680"/>
                  </a:cubicBezTo>
                  <a:cubicBezTo>
                    <a:pt x="0" y="2654"/>
                    <a:pt x="376" y="3739"/>
                    <a:pt x="1292" y="4655"/>
                  </a:cubicBezTo>
                  <a:lnTo>
                    <a:pt x="2218" y="5584"/>
                  </a:lnTo>
                  <a:cubicBezTo>
                    <a:pt x="2252" y="5619"/>
                    <a:pt x="2298" y="5637"/>
                    <a:pt x="2344" y="5637"/>
                  </a:cubicBezTo>
                  <a:cubicBezTo>
                    <a:pt x="2390" y="5637"/>
                    <a:pt x="2435" y="5620"/>
                    <a:pt x="2469" y="5584"/>
                  </a:cubicBezTo>
                  <a:cubicBezTo>
                    <a:pt x="2539" y="5515"/>
                    <a:pt x="2540" y="5401"/>
                    <a:pt x="2469" y="5332"/>
                  </a:cubicBezTo>
                  <a:lnTo>
                    <a:pt x="1545" y="4402"/>
                  </a:lnTo>
                  <a:cubicBezTo>
                    <a:pt x="721" y="3578"/>
                    <a:pt x="379" y="2620"/>
                    <a:pt x="606" y="1774"/>
                  </a:cubicBezTo>
                  <a:cubicBezTo>
                    <a:pt x="784" y="1109"/>
                    <a:pt x="1285" y="608"/>
                    <a:pt x="1950" y="431"/>
                  </a:cubicBezTo>
                  <a:cubicBezTo>
                    <a:pt x="2121" y="385"/>
                    <a:pt x="2297" y="362"/>
                    <a:pt x="2476" y="362"/>
                  </a:cubicBezTo>
                  <a:cubicBezTo>
                    <a:pt x="3179" y="362"/>
                    <a:pt x="3921" y="713"/>
                    <a:pt x="4578" y="1369"/>
                  </a:cubicBezTo>
                  <a:cubicBezTo>
                    <a:pt x="4612" y="1404"/>
                    <a:pt x="4659" y="1421"/>
                    <a:pt x="4704" y="1421"/>
                  </a:cubicBezTo>
                  <a:cubicBezTo>
                    <a:pt x="4750" y="1421"/>
                    <a:pt x="4796" y="1404"/>
                    <a:pt x="4830" y="1369"/>
                  </a:cubicBezTo>
                  <a:cubicBezTo>
                    <a:pt x="5541" y="657"/>
                    <a:pt x="6271" y="373"/>
                    <a:pt x="6911" y="373"/>
                  </a:cubicBezTo>
                  <a:cubicBezTo>
                    <a:pt x="7482" y="373"/>
                    <a:pt x="7981" y="599"/>
                    <a:pt x="8331" y="950"/>
                  </a:cubicBezTo>
                  <a:cubicBezTo>
                    <a:pt x="8732" y="1351"/>
                    <a:pt x="8935" y="1894"/>
                    <a:pt x="8905" y="2482"/>
                  </a:cubicBezTo>
                  <a:cubicBezTo>
                    <a:pt x="8870" y="3158"/>
                    <a:pt x="8525" y="3838"/>
                    <a:pt x="7913" y="4451"/>
                  </a:cubicBezTo>
                  <a:lnTo>
                    <a:pt x="4752" y="7612"/>
                  </a:lnTo>
                  <a:lnTo>
                    <a:pt x="3599" y="6460"/>
                  </a:lnTo>
                  <a:cubicBezTo>
                    <a:pt x="3565" y="6426"/>
                    <a:pt x="3520" y="6408"/>
                    <a:pt x="3474" y="6408"/>
                  </a:cubicBezTo>
                  <a:cubicBezTo>
                    <a:pt x="3429" y="6408"/>
                    <a:pt x="3383" y="6426"/>
                    <a:pt x="3348" y="6460"/>
                  </a:cubicBezTo>
                  <a:cubicBezTo>
                    <a:pt x="3279" y="6530"/>
                    <a:pt x="3279" y="6644"/>
                    <a:pt x="3348" y="6713"/>
                  </a:cubicBezTo>
                  <a:lnTo>
                    <a:pt x="4626" y="7991"/>
                  </a:lnTo>
                  <a:cubicBezTo>
                    <a:pt x="4660" y="8024"/>
                    <a:pt x="4705" y="8042"/>
                    <a:pt x="4752" y="8044"/>
                  </a:cubicBezTo>
                  <a:cubicBezTo>
                    <a:pt x="4799" y="8044"/>
                    <a:pt x="4845" y="8024"/>
                    <a:pt x="4877" y="7992"/>
                  </a:cubicBezTo>
                  <a:lnTo>
                    <a:pt x="8164" y="4706"/>
                  </a:lnTo>
                  <a:cubicBezTo>
                    <a:pt x="8841" y="4030"/>
                    <a:pt x="9220" y="3267"/>
                    <a:pt x="9261" y="2504"/>
                  </a:cubicBezTo>
                  <a:cubicBezTo>
                    <a:pt x="9300" y="1808"/>
                    <a:pt x="9061" y="1166"/>
                    <a:pt x="8587" y="693"/>
                  </a:cubicBezTo>
                  <a:cubicBezTo>
                    <a:pt x="8145" y="251"/>
                    <a:pt x="7558" y="12"/>
                    <a:pt x="6922" y="12"/>
                  </a:cubicBezTo>
                  <a:cubicBezTo>
                    <a:pt x="6876" y="12"/>
                    <a:pt x="6830" y="14"/>
                    <a:pt x="6784" y="16"/>
                  </a:cubicBezTo>
                  <a:cubicBezTo>
                    <a:pt x="6067" y="56"/>
                    <a:pt x="5351" y="391"/>
                    <a:pt x="4707" y="992"/>
                  </a:cubicBezTo>
                  <a:cubicBezTo>
                    <a:pt x="4013" y="345"/>
                    <a:pt x="3233" y="1"/>
                    <a:pt x="2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9"/>
            <p:cNvSpPr/>
            <p:nvPr/>
          </p:nvSpPr>
          <p:spPr>
            <a:xfrm>
              <a:off x="3011155" y="2197121"/>
              <a:ext cx="126005" cy="120550"/>
            </a:xfrm>
            <a:custGeom>
              <a:avLst/>
              <a:gdLst/>
              <a:ahLst/>
              <a:cxnLst/>
              <a:rect l="l" t="t" r="r" b="b"/>
              <a:pathLst>
                <a:path w="4458" h="4265" extrusionOk="0">
                  <a:moveTo>
                    <a:pt x="3321" y="357"/>
                  </a:moveTo>
                  <a:cubicBezTo>
                    <a:pt x="3494" y="357"/>
                    <a:pt x="3668" y="424"/>
                    <a:pt x="3798" y="555"/>
                  </a:cubicBezTo>
                  <a:cubicBezTo>
                    <a:pt x="3926" y="683"/>
                    <a:pt x="3997" y="853"/>
                    <a:pt x="3999" y="1035"/>
                  </a:cubicBezTo>
                  <a:cubicBezTo>
                    <a:pt x="3999" y="1215"/>
                    <a:pt x="3930" y="1385"/>
                    <a:pt x="3803" y="1513"/>
                  </a:cubicBezTo>
                  <a:lnTo>
                    <a:pt x="3470" y="1847"/>
                  </a:lnTo>
                  <a:lnTo>
                    <a:pt x="2508" y="890"/>
                  </a:lnTo>
                  <a:lnTo>
                    <a:pt x="2840" y="556"/>
                  </a:lnTo>
                  <a:cubicBezTo>
                    <a:pt x="2973" y="424"/>
                    <a:pt x="3147" y="357"/>
                    <a:pt x="3321" y="357"/>
                  </a:cubicBezTo>
                  <a:close/>
                  <a:moveTo>
                    <a:pt x="2255" y="1144"/>
                  </a:moveTo>
                  <a:lnTo>
                    <a:pt x="3216" y="2101"/>
                  </a:lnTo>
                  <a:lnTo>
                    <a:pt x="2315" y="3008"/>
                  </a:lnTo>
                  <a:lnTo>
                    <a:pt x="1353" y="2051"/>
                  </a:lnTo>
                  <a:lnTo>
                    <a:pt x="2255" y="1144"/>
                  </a:lnTo>
                  <a:close/>
                  <a:moveTo>
                    <a:pt x="1099" y="2307"/>
                  </a:moveTo>
                  <a:lnTo>
                    <a:pt x="2061" y="3264"/>
                  </a:lnTo>
                  <a:lnTo>
                    <a:pt x="1618" y="3708"/>
                  </a:lnTo>
                  <a:cubicBezTo>
                    <a:pt x="1485" y="3841"/>
                    <a:pt x="1311" y="3908"/>
                    <a:pt x="1136" y="3908"/>
                  </a:cubicBezTo>
                  <a:cubicBezTo>
                    <a:pt x="963" y="3908"/>
                    <a:pt x="791" y="3842"/>
                    <a:pt x="659" y="3711"/>
                  </a:cubicBezTo>
                  <a:cubicBezTo>
                    <a:pt x="530" y="3583"/>
                    <a:pt x="459" y="3413"/>
                    <a:pt x="459" y="3231"/>
                  </a:cubicBezTo>
                  <a:cubicBezTo>
                    <a:pt x="459" y="3051"/>
                    <a:pt x="527" y="2880"/>
                    <a:pt x="655" y="2753"/>
                  </a:cubicBezTo>
                  <a:lnTo>
                    <a:pt x="1099" y="2307"/>
                  </a:lnTo>
                  <a:close/>
                  <a:moveTo>
                    <a:pt x="3321" y="0"/>
                  </a:moveTo>
                  <a:cubicBezTo>
                    <a:pt x="3054" y="0"/>
                    <a:pt x="2788" y="102"/>
                    <a:pt x="2586" y="305"/>
                  </a:cubicBezTo>
                  <a:lnTo>
                    <a:pt x="404" y="2498"/>
                  </a:lnTo>
                  <a:cubicBezTo>
                    <a:pt x="0" y="2903"/>
                    <a:pt x="2" y="3559"/>
                    <a:pt x="406" y="3962"/>
                  </a:cubicBezTo>
                  <a:cubicBezTo>
                    <a:pt x="610" y="4162"/>
                    <a:pt x="874" y="4265"/>
                    <a:pt x="1138" y="4265"/>
                  </a:cubicBezTo>
                  <a:cubicBezTo>
                    <a:pt x="1403" y="4265"/>
                    <a:pt x="1669" y="4162"/>
                    <a:pt x="1872" y="3959"/>
                  </a:cubicBezTo>
                  <a:lnTo>
                    <a:pt x="4054" y="1766"/>
                  </a:lnTo>
                  <a:cubicBezTo>
                    <a:pt x="4457" y="1361"/>
                    <a:pt x="4456" y="704"/>
                    <a:pt x="4051" y="301"/>
                  </a:cubicBezTo>
                  <a:cubicBezTo>
                    <a:pt x="3849" y="100"/>
                    <a:pt x="3585" y="0"/>
                    <a:pt x="3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9"/>
            <p:cNvSpPr/>
            <p:nvPr/>
          </p:nvSpPr>
          <p:spPr>
            <a:xfrm>
              <a:off x="3057057" y="2249242"/>
              <a:ext cx="11023" cy="10034"/>
            </a:xfrm>
            <a:custGeom>
              <a:avLst/>
              <a:gdLst/>
              <a:ahLst/>
              <a:cxnLst/>
              <a:rect l="l" t="t" r="r" b="b"/>
              <a:pathLst>
                <a:path w="390" h="355" extrusionOk="0">
                  <a:moveTo>
                    <a:pt x="195" y="0"/>
                  </a:moveTo>
                  <a:cubicBezTo>
                    <a:pt x="149" y="0"/>
                    <a:pt x="104" y="18"/>
                    <a:pt x="70" y="52"/>
                  </a:cubicBezTo>
                  <a:cubicBezTo>
                    <a:pt x="1" y="122"/>
                    <a:pt x="1" y="234"/>
                    <a:pt x="70" y="302"/>
                  </a:cubicBezTo>
                  <a:cubicBezTo>
                    <a:pt x="104" y="337"/>
                    <a:pt x="149" y="355"/>
                    <a:pt x="195" y="355"/>
                  </a:cubicBezTo>
                  <a:cubicBezTo>
                    <a:pt x="240" y="355"/>
                    <a:pt x="285" y="337"/>
                    <a:pt x="320" y="302"/>
                  </a:cubicBezTo>
                  <a:cubicBezTo>
                    <a:pt x="390" y="234"/>
                    <a:pt x="390" y="122"/>
                    <a:pt x="320" y="52"/>
                  </a:cubicBezTo>
                  <a:cubicBezTo>
                    <a:pt x="285" y="18"/>
                    <a:pt x="240"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9"/>
            <p:cNvSpPr/>
            <p:nvPr/>
          </p:nvSpPr>
          <p:spPr>
            <a:xfrm>
              <a:off x="3071274" y="2263403"/>
              <a:ext cx="10967" cy="10034"/>
            </a:xfrm>
            <a:custGeom>
              <a:avLst/>
              <a:gdLst/>
              <a:ahLst/>
              <a:cxnLst/>
              <a:rect l="l" t="t" r="r" b="b"/>
              <a:pathLst>
                <a:path w="388" h="355" extrusionOk="0">
                  <a:moveTo>
                    <a:pt x="195" y="0"/>
                  </a:moveTo>
                  <a:cubicBezTo>
                    <a:pt x="149" y="0"/>
                    <a:pt x="103" y="18"/>
                    <a:pt x="68" y="53"/>
                  </a:cubicBezTo>
                  <a:cubicBezTo>
                    <a:pt x="0" y="121"/>
                    <a:pt x="0" y="233"/>
                    <a:pt x="68" y="303"/>
                  </a:cubicBezTo>
                  <a:cubicBezTo>
                    <a:pt x="103" y="337"/>
                    <a:pt x="149" y="355"/>
                    <a:pt x="194" y="355"/>
                  </a:cubicBezTo>
                  <a:cubicBezTo>
                    <a:pt x="239" y="355"/>
                    <a:pt x="285" y="337"/>
                    <a:pt x="320" y="303"/>
                  </a:cubicBezTo>
                  <a:cubicBezTo>
                    <a:pt x="388" y="233"/>
                    <a:pt x="388" y="121"/>
                    <a:pt x="320" y="53"/>
                  </a:cubicBezTo>
                  <a:cubicBezTo>
                    <a:pt x="286" y="18"/>
                    <a:pt x="240"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9"/>
            <p:cNvSpPr/>
            <p:nvPr/>
          </p:nvSpPr>
          <p:spPr>
            <a:xfrm>
              <a:off x="3069126" y="2237597"/>
              <a:ext cx="10062" cy="10062"/>
            </a:xfrm>
            <a:custGeom>
              <a:avLst/>
              <a:gdLst/>
              <a:ahLst/>
              <a:cxnLst/>
              <a:rect l="l" t="t" r="r" b="b"/>
              <a:pathLst>
                <a:path w="356" h="356" extrusionOk="0">
                  <a:moveTo>
                    <a:pt x="178" y="0"/>
                  </a:moveTo>
                  <a:cubicBezTo>
                    <a:pt x="81" y="0"/>
                    <a:pt x="1" y="78"/>
                    <a:pt x="1" y="178"/>
                  </a:cubicBezTo>
                  <a:cubicBezTo>
                    <a:pt x="1" y="276"/>
                    <a:pt x="81" y="355"/>
                    <a:pt x="178" y="355"/>
                  </a:cubicBezTo>
                  <a:cubicBezTo>
                    <a:pt x="276" y="355"/>
                    <a:pt x="356" y="276"/>
                    <a:pt x="356" y="178"/>
                  </a:cubicBezTo>
                  <a:cubicBezTo>
                    <a:pt x="356"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9"/>
            <p:cNvSpPr/>
            <p:nvPr/>
          </p:nvSpPr>
          <p:spPr>
            <a:xfrm>
              <a:off x="3083400" y="2251701"/>
              <a:ext cx="10034" cy="10062"/>
            </a:xfrm>
            <a:custGeom>
              <a:avLst/>
              <a:gdLst/>
              <a:ahLst/>
              <a:cxnLst/>
              <a:rect l="l" t="t" r="r" b="b"/>
              <a:pathLst>
                <a:path w="355" h="356" extrusionOk="0">
                  <a:moveTo>
                    <a:pt x="177" y="1"/>
                  </a:moveTo>
                  <a:cubicBezTo>
                    <a:pt x="80" y="1"/>
                    <a:pt x="0" y="80"/>
                    <a:pt x="0" y="178"/>
                  </a:cubicBezTo>
                  <a:cubicBezTo>
                    <a:pt x="0" y="276"/>
                    <a:pt x="80" y="356"/>
                    <a:pt x="177" y="356"/>
                  </a:cubicBezTo>
                  <a:cubicBezTo>
                    <a:pt x="275" y="356"/>
                    <a:pt x="355" y="276"/>
                    <a:pt x="355" y="178"/>
                  </a:cubicBezTo>
                  <a:cubicBezTo>
                    <a:pt x="355" y="80"/>
                    <a:pt x="275"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3" name="Google Shape;8013;p79"/>
          <p:cNvGrpSpPr/>
          <p:nvPr/>
        </p:nvGrpSpPr>
        <p:grpSpPr>
          <a:xfrm>
            <a:off x="2372229" y="1403355"/>
            <a:ext cx="256872" cy="249976"/>
            <a:chOff x="2907563" y="1403355"/>
            <a:chExt cx="256872" cy="249976"/>
          </a:xfrm>
        </p:grpSpPr>
        <p:sp>
          <p:nvSpPr>
            <p:cNvPr id="8014" name="Google Shape;8014;p79"/>
            <p:cNvSpPr/>
            <p:nvPr/>
          </p:nvSpPr>
          <p:spPr>
            <a:xfrm>
              <a:off x="2912679" y="1408500"/>
              <a:ext cx="246612" cy="239800"/>
            </a:xfrm>
            <a:custGeom>
              <a:avLst/>
              <a:gdLst/>
              <a:ahLst/>
              <a:cxnLst/>
              <a:rect l="l" t="t" r="r" b="b"/>
              <a:pathLst>
                <a:path w="8725" h="8484" extrusionOk="0">
                  <a:moveTo>
                    <a:pt x="2239" y="7721"/>
                  </a:moveTo>
                  <a:cubicBezTo>
                    <a:pt x="2867" y="8054"/>
                    <a:pt x="3591" y="8242"/>
                    <a:pt x="4363" y="8242"/>
                  </a:cubicBezTo>
                  <a:cubicBezTo>
                    <a:pt x="6773" y="8242"/>
                    <a:pt x="8725" y="6397"/>
                    <a:pt x="8725" y="4121"/>
                  </a:cubicBezTo>
                  <a:cubicBezTo>
                    <a:pt x="8725" y="1844"/>
                    <a:pt x="6771" y="1"/>
                    <a:pt x="4363" y="1"/>
                  </a:cubicBezTo>
                  <a:cubicBezTo>
                    <a:pt x="1955" y="1"/>
                    <a:pt x="0" y="1846"/>
                    <a:pt x="0" y="4121"/>
                  </a:cubicBezTo>
                  <a:cubicBezTo>
                    <a:pt x="0" y="4984"/>
                    <a:pt x="281" y="5786"/>
                    <a:pt x="761" y="6448"/>
                  </a:cubicBezTo>
                  <a:lnTo>
                    <a:pt x="37" y="848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9"/>
            <p:cNvSpPr/>
            <p:nvPr/>
          </p:nvSpPr>
          <p:spPr>
            <a:xfrm>
              <a:off x="2977039" y="1478653"/>
              <a:ext cx="117922" cy="109527"/>
            </a:xfrm>
            <a:custGeom>
              <a:avLst/>
              <a:gdLst/>
              <a:ahLst/>
              <a:cxnLst/>
              <a:rect l="l" t="t" r="r" b="b"/>
              <a:pathLst>
                <a:path w="4172" h="3875" extrusionOk="0">
                  <a:moveTo>
                    <a:pt x="825" y="131"/>
                  </a:moveTo>
                  <a:cubicBezTo>
                    <a:pt x="1114" y="20"/>
                    <a:pt x="1386" y="0"/>
                    <a:pt x="1598" y="0"/>
                  </a:cubicBezTo>
                  <a:cubicBezTo>
                    <a:pt x="1777" y="0"/>
                    <a:pt x="1926" y="96"/>
                    <a:pt x="2086" y="96"/>
                  </a:cubicBezTo>
                  <a:cubicBezTo>
                    <a:pt x="2245" y="96"/>
                    <a:pt x="2394" y="0"/>
                    <a:pt x="2575" y="0"/>
                  </a:cubicBezTo>
                  <a:cubicBezTo>
                    <a:pt x="3093" y="0"/>
                    <a:pt x="4172" y="142"/>
                    <a:pt x="4172" y="1470"/>
                  </a:cubicBezTo>
                  <a:cubicBezTo>
                    <a:pt x="4172" y="2797"/>
                    <a:pt x="3604" y="3875"/>
                    <a:pt x="2904" y="3875"/>
                  </a:cubicBezTo>
                  <a:cubicBezTo>
                    <a:pt x="2592" y="3875"/>
                    <a:pt x="2498" y="3534"/>
                    <a:pt x="2086" y="3534"/>
                  </a:cubicBezTo>
                  <a:cubicBezTo>
                    <a:pt x="1675" y="3534"/>
                    <a:pt x="1581" y="3875"/>
                    <a:pt x="1268" y="3875"/>
                  </a:cubicBezTo>
                  <a:cubicBezTo>
                    <a:pt x="569" y="3875"/>
                    <a:pt x="1" y="2797"/>
                    <a:pt x="1" y="1470"/>
                  </a:cubicBezTo>
                  <a:cubicBezTo>
                    <a:pt x="1" y="1183"/>
                    <a:pt x="50" y="952"/>
                    <a:pt x="135" y="764"/>
                  </a:cubicBezTo>
                  <a:cubicBezTo>
                    <a:pt x="135" y="764"/>
                    <a:pt x="378" y="301"/>
                    <a:pt x="825" y="13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9"/>
            <p:cNvSpPr/>
            <p:nvPr/>
          </p:nvSpPr>
          <p:spPr>
            <a:xfrm>
              <a:off x="3037808" y="1443463"/>
              <a:ext cx="35727" cy="36094"/>
            </a:xfrm>
            <a:custGeom>
              <a:avLst/>
              <a:gdLst/>
              <a:ahLst/>
              <a:cxnLst/>
              <a:rect l="l" t="t" r="r" b="b"/>
              <a:pathLst>
                <a:path w="1264" h="1277" extrusionOk="0">
                  <a:moveTo>
                    <a:pt x="910" y="937"/>
                  </a:moveTo>
                  <a:cubicBezTo>
                    <a:pt x="561" y="1277"/>
                    <a:pt x="0" y="1253"/>
                    <a:pt x="0" y="1253"/>
                  </a:cubicBezTo>
                  <a:cubicBezTo>
                    <a:pt x="0" y="1253"/>
                    <a:pt x="3" y="678"/>
                    <a:pt x="354" y="340"/>
                  </a:cubicBezTo>
                  <a:cubicBezTo>
                    <a:pt x="703" y="0"/>
                    <a:pt x="1264" y="23"/>
                    <a:pt x="1264" y="23"/>
                  </a:cubicBezTo>
                  <a:cubicBezTo>
                    <a:pt x="1264" y="23"/>
                    <a:pt x="1259" y="598"/>
                    <a:pt x="910" y="9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9"/>
            <p:cNvSpPr/>
            <p:nvPr/>
          </p:nvSpPr>
          <p:spPr>
            <a:xfrm>
              <a:off x="2971951" y="1438969"/>
              <a:ext cx="128069" cy="154270"/>
            </a:xfrm>
            <a:custGeom>
              <a:avLst/>
              <a:gdLst/>
              <a:ahLst/>
              <a:cxnLst/>
              <a:rect l="l" t="t" r="r" b="b"/>
              <a:pathLst>
                <a:path w="4531" h="5458" extrusionOk="0">
                  <a:moveTo>
                    <a:pt x="3391" y="374"/>
                  </a:moveTo>
                  <a:lnTo>
                    <a:pt x="3391" y="374"/>
                  </a:lnTo>
                  <a:cubicBezTo>
                    <a:pt x="3361" y="545"/>
                    <a:pt x="3288" y="797"/>
                    <a:pt x="3114" y="964"/>
                  </a:cubicBezTo>
                  <a:cubicBezTo>
                    <a:pt x="2942" y="1132"/>
                    <a:pt x="2701" y="1194"/>
                    <a:pt x="2532" y="1217"/>
                  </a:cubicBezTo>
                  <a:cubicBezTo>
                    <a:pt x="2563" y="1045"/>
                    <a:pt x="2635" y="797"/>
                    <a:pt x="2809" y="626"/>
                  </a:cubicBezTo>
                  <a:cubicBezTo>
                    <a:pt x="2982" y="459"/>
                    <a:pt x="3223" y="396"/>
                    <a:pt x="3391" y="374"/>
                  </a:cubicBezTo>
                  <a:close/>
                  <a:moveTo>
                    <a:pt x="2755" y="1586"/>
                  </a:moveTo>
                  <a:cubicBezTo>
                    <a:pt x="3005" y="1586"/>
                    <a:pt x="3365" y="1623"/>
                    <a:pt x="3653" y="1798"/>
                  </a:cubicBezTo>
                  <a:cubicBezTo>
                    <a:pt x="3997" y="2004"/>
                    <a:pt x="4170" y="2367"/>
                    <a:pt x="4170" y="2874"/>
                  </a:cubicBezTo>
                  <a:cubicBezTo>
                    <a:pt x="4170" y="3487"/>
                    <a:pt x="4047" y="4062"/>
                    <a:pt x="3819" y="4490"/>
                  </a:cubicBezTo>
                  <a:cubicBezTo>
                    <a:pt x="3615" y="4876"/>
                    <a:pt x="3347" y="5096"/>
                    <a:pt x="3083" y="5096"/>
                  </a:cubicBezTo>
                  <a:cubicBezTo>
                    <a:pt x="3000" y="5096"/>
                    <a:pt x="2943" y="5055"/>
                    <a:pt x="2843" y="4979"/>
                  </a:cubicBezTo>
                  <a:cubicBezTo>
                    <a:pt x="2716" y="4884"/>
                    <a:pt x="2545" y="4754"/>
                    <a:pt x="2265" y="4754"/>
                  </a:cubicBezTo>
                  <a:cubicBezTo>
                    <a:pt x="1984" y="4754"/>
                    <a:pt x="1812" y="4883"/>
                    <a:pt x="1686" y="4979"/>
                  </a:cubicBezTo>
                  <a:cubicBezTo>
                    <a:pt x="1585" y="5056"/>
                    <a:pt x="1528" y="5096"/>
                    <a:pt x="1446" y="5096"/>
                  </a:cubicBezTo>
                  <a:cubicBezTo>
                    <a:pt x="1182" y="5096"/>
                    <a:pt x="913" y="4874"/>
                    <a:pt x="709" y="4490"/>
                  </a:cubicBezTo>
                  <a:cubicBezTo>
                    <a:pt x="484" y="4059"/>
                    <a:pt x="359" y="3487"/>
                    <a:pt x="359" y="2874"/>
                  </a:cubicBezTo>
                  <a:cubicBezTo>
                    <a:pt x="359" y="2630"/>
                    <a:pt x="401" y="2418"/>
                    <a:pt x="479" y="2242"/>
                  </a:cubicBezTo>
                  <a:lnTo>
                    <a:pt x="484" y="2232"/>
                  </a:lnTo>
                  <a:cubicBezTo>
                    <a:pt x="486" y="2228"/>
                    <a:pt x="638" y="1833"/>
                    <a:pt x="1058" y="1707"/>
                  </a:cubicBezTo>
                  <a:cubicBezTo>
                    <a:pt x="1325" y="1627"/>
                    <a:pt x="1573" y="1586"/>
                    <a:pt x="1778" y="1586"/>
                  </a:cubicBezTo>
                  <a:cubicBezTo>
                    <a:pt x="1945" y="1586"/>
                    <a:pt x="2097" y="1680"/>
                    <a:pt x="2266" y="1680"/>
                  </a:cubicBezTo>
                  <a:cubicBezTo>
                    <a:pt x="2435" y="1680"/>
                    <a:pt x="2587" y="1586"/>
                    <a:pt x="2755" y="1586"/>
                  </a:cubicBezTo>
                  <a:close/>
                  <a:moveTo>
                    <a:pt x="3561" y="1"/>
                  </a:moveTo>
                  <a:cubicBezTo>
                    <a:pt x="3412" y="1"/>
                    <a:pt x="2904" y="30"/>
                    <a:pt x="2559" y="367"/>
                  </a:cubicBezTo>
                  <a:cubicBezTo>
                    <a:pt x="2502" y="422"/>
                    <a:pt x="2452" y="483"/>
                    <a:pt x="2410" y="545"/>
                  </a:cubicBezTo>
                  <a:cubicBezTo>
                    <a:pt x="2383" y="452"/>
                    <a:pt x="2346" y="358"/>
                    <a:pt x="2296" y="270"/>
                  </a:cubicBezTo>
                  <a:cubicBezTo>
                    <a:pt x="2263" y="212"/>
                    <a:pt x="2202" y="180"/>
                    <a:pt x="2139" y="180"/>
                  </a:cubicBezTo>
                  <a:cubicBezTo>
                    <a:pt x="2109" y="180"/>
                    <a:pt x="2078" y="187"/>
                    <a:pt x="2049" y="203"/>
                  </a:cubicBezTo>
                  <a:cubicBezTo>
                    <a:pt x="1964" y="252"/>
                    <a:pt x="1933" y="362"/>
                    <a:pt x="1982" y="450"/>
                  </a:cubicBezTo>
                  <a:cubicBezTo>
                    <a:pt x="2131" y="714"/>
                    <a:pt x="2126" y="1082"/>
                    <a:pt x="2109" y="1287"/>
                  </a:cubicBezTo>
                  <a:cubicBezTo>
                    <a:pt x="2102" y="1284"/>
                    <a:pt x="1896" y="1224"/>
                    <a:pt x="1778" y="1224"/>
                  </a:cubicBezTo>
                  <a:cubicBezTo>
                    <a:pt x="1541" y="1224"/>
                    <a:pt x="1254" y="1271"/>
                    <a:pt x="954" y="1360"/>
                  </a:cubicBezTo>
                  <a:cubicBezTo>
                    <a:pt x="394" y="1528"/>
                    <a:pt x="175" y="2032"/>
                    <a:pt x="149" y="2099"/>
                  </a:cubicBezTo>
                  <a:cubicBezTo>
                    <a:pt x="50" y="2319"/>
                    <a:pt x="0" y="2580"/>
                    <a:pt x="0" y="2874"/>
                  </a:cubicBezTo>
                  <a:cubicBezTo>
                    <a:pt x="0" y="4323"/>
                    <a:pt x="635" y="5458"/>
                    <a:pt x="1448" y="5458"/>
                  </a:cubicBezTo>
                  <a:cubicBezTo>
                    <a:pt x="1654" y="5458"/>
                    <a:pt x="1792" y="5353"/>
                    <a:pt x="1904" y="5268"/>
                  </a:cubicBezTo>
                  <a:cubicBezTo>
                    <a:pt x="2016" y="5182"/>
                    <a:pt x="2106" y="5116"/>
                    <a:pt x="2265" y="5116"/>
                  </a:cubicBezTo>
                  <a:cubicBezTo>
                    <a:pt x="2422" y="5116"/>
                    <a:pt x="2513" y="5184"/>
                    <a:pt x="2624" y="5268"/>
                  </a:cubicBezTo>
                  <a:cubicBezTo>
                    <a:pt x="2736" y="5353"/>
                    <a:pt x="2877" y="5458"/>
                    <a:pt x="3081" y="5458"/>
                  </a:cubicBezTo>
                  <a:cubicBezTo>
                    <a:pt x="3893" y="5458"/>
                    <a:pt x="4529" y="4322"/>
                    <a:pt x="4529" y="2874"/>
                  </a:cubicBezTo>
                  <a:cubicBezTo>
                    <a:pt x="4531" y="2011"/>
                    <a:pt x="4092" y="1451"/>
                    <a:pt x="3306" y="1279"/>
                  </a:cubicBezTo>
                  <a:cubicBezTo>
                    <a:pt x="3696" y="922"/>
                    <a:pt x="3773" y="294"/>
                    <a:pt x="3774" y="182"/>
                  </a:cubicBezTo>
                  <a:cubicBezTo>
                    <a:pt x="3777" y="84"/>
                    <a:pt x="3699" y="5"/>
                    <a:pt x="3602" y="2"/>
                  </a:cubicBezTo>
                  <a:cubicBezTo>
                    <a:pt x="3599" y="1"/>
                    <a:pt x="3584" y="1"/>
                    <a:pt x="3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9"/>
            <p:cNvSpPr/>
            <p:nvPr/>
          </p:nvSpPr>
          <p:spPr>
            <a:xfrm>
              <a:off x="3066328" y="1509830"/>
              <a:ext cx="13906" cy="36716"/>
            </a:xfrm>
            <a:custGeom>
              <a:avLst/>
              <a:gdLst/>
              <a:ahLst/>
              <a:cxnLst/>
              <a:rect l="l" t="t" r="r" b="b"/>
              <a:pathLst>
                <a:path w="492" h="1299" extrusionOk="0">
                  <a:moveTo>
                    <a:pt x="256" y="1"/>
                  </a:moveTo>
                  <a:cubicBezTo>
                    <a:pt x="249" y="1"/>
                    <a:pt x="242" y="1"/>
                    <a:pt x="235" y="2"/>
                  </a:cubicBezTo>
                  <a:cubicBezTo>
                    <a:pt x="135" y="15"/>
                    <a:pt x="64" y="103"/>
                    <a:pt x="77" y="202"/>
                  </a:cubicBezTo>
                  <a:cubicBezTo>
                    <a:pt x="77" y="206"/>
                    <a:pt x="126" y="627"/>
                    <a:pt x="22" y="1077"/>
                  </a:cubicBezTo>
                  <a:cubicBezTo>
                    <a:pt x="1" y="1173"/>
                    <a:pt x="63" y="1271"/>
                    <a:pt x="158" y="1294"/>
                  </a:cubicBezTo>
                  <a:cubicBezTo>
                    <a:pt x="171" y="1297"/>
                    <a:pt x="184" y="1298"/>
                    <a:pt x="196" y="1298"/>
                  </a:cubicBezTo>
                  <a:cubicBezTo>
                    <a:pt x="279" y="1298"/>
                    <a:pt x="354" y="1240"/>
                    <a:pt x="375" y="1158"/>
                  </a:cubicBezTo>
                  <a:cubicBezTo>
                    <a:pt x="492" y="642"/>
                    <a:pt x="439" y="179"/>
                    <a:pt x="436" y="160"/>
                  </a:cubicBezTo>
                  <a:cubicBezTo>
                    <a:pt x="425" y="69"/>
                    <a:pt x="345"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9"/>
            <p:cNvSpPr/>
            <p:nvPr/>
          </p:nvSpPr>
          <p:spPr>
            <a:xfrm>
              <a:off x="3057311" y="1556863"/>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9"/>
            <p:cNvSpPr/>
            <p:nvPr/>
          </p:nvSpPr>
          <p:spPr>
            <a:xfrm>
              <a:off x="2907563" y="1403355"/>
              <a:ext cx="256872" cy="249976"/>
            </a:xfrm>
            <a:custGeom>
              <a:avLst/>
              <a:gdLst/>
              <a:ahLst/>
              <a:cxnLst/>
              <a:rect l="l" t="t" r="r" b="b"/>
              <a:pathLst>
                <a:path w="9088" h="8844" extrusionOk="0">
                  <a:moveTo>
                    <a:pt x="4544" y="362"/>
                  </a:moveTo>
                  <a:cubicBezTo>
                    <a:pt x="5662" y="362"/>
                    <a:pt x="6715" y="773"/>
                    <a:pt x="7504" y="1519"/>
                  </a:cubicBezTo>
                  <a:cubicBezTo>
                    <a:pt x="8292" y="2263"/>
                    <a:pt x="8726" y="3251"/>
                    <a:pt x="8726" y="4301"/>
                  </a:cubicBezTo>
                  <a:cubicBezTo>
                    <a:pt x="8726" y="5353"/>
                    <a:pt x="8292" y="6342"/>
                    <a:pt x="7504" y="7086"/>
                  </a:cubicBezTo>
                  <a:cubicBezTo>
                    <a:pt x="6715" y="7832"/>
                    <a:pt x="5662" y="8243"/>
                    <a:pt x="4544" y="8243"/>
                  </a:cubicBezTo>
                  <a:cubicBezTo>
                    <a:pt x="3829" y="8243"/>
                    <a:pt x="3124" y="8071"/>
                    <a:pt x="2503" y="7743"/>
                  </a:cubicBezTo>
                  <a:cubicBezTo>
                    <a:pt x="2477" y="7729"/>
                    <a:pt x="2448" y="7722"/>
                    <a:pt x="2419" y="7722"/>
                  </a:cubicBezTo>
                  <a:cubicBezTo>
                    <a:pt x="2399" y="7722"/>
                    <a:pt x="2379" y="7725"/>
                    <a:pt x="2359" y="7732"/>
                  </a:cubicBezTo>
                  <a:lnTo>
                    <a:pt x="514" y="8370"/>
                  </a:lnTo>
                  <a:lnTo>
                    <a:pt x="1111" y="6688"/>
                  </a:lnTo>
                  <a:cubicBezTo>
                    <a:pt x="1131" y="6631"/>
                    <a:pt x="1123" y="6569"/>
                    <a:pt x="1089" y="6522"/>
                  </a:cubicBezTo>
                  <a:cubicBezTo>
                    <a:pt x="613" y="5866"/>
                    <a:pt x="363" y="5098"/>
                    <a:pt x="363" y="4301"/>
                  </a:cubicBezTo>
                  <a:cubicBezTo>
                    <a:pt x="363" y="3251"/>
                    <a:pt x="796" y="2263"/>
                    <a:pt x="1584" y="1519"/>
                  </a:cubicBezTo>
                  <a:cubicBezTo>
                    <a:pt x="2373" y="772"/>
                    <a:pt x="3425" y="362"/>
                    <a:pt x="4544" y="362"/>
                  </a:cubicBezTo>
                  <a:close/>
                  <a:moveTo>
                    <a:pt x="4544" y="1"/>
                  </a:moveTo>
                  <a:cubicBezTo>
                    <a:pt x="3332" y="1"/>
                    <a:pt x="2193" y="447"/>
                    <a:pt x="1336" y="1257"/>
                  </a:cubicBezTo>
                  <a:cubicBezTo>
                    <a:pt x="474" y="2071"/>
                    <a:pt x="1" y="3151"/>
                    <a:pt x="1" y="4303"/>
                  </a:cubicBezTo>
                  <a:cubicBezTo>
                    <a:pt x="1" y="5146"/>
                    <a:pt x="257" y="5957"/>
                    <a:pt x="741" y="6657"/>
                  </a:cubicBezTo>
                  <a:lnTo>
                    <a:pt x="48" y="8603"/>
                  </a:lnTo>
                  <a:cubicBezTo>
                    <a:pt x="5" y="8723"/>
                    <a:pt x="102" y="8844"/>
                    <a:pt x="219" y="8844"/>
                  </a:cubicBezTo>
                  <a:cubicBezTo>
                    <a:pt x="238" y="8844"/>
                    <a:pt x="258" y="8840"/>
                    <a:pt x="278" y="8833"/>
                  </a:cubicBezTo>
                  <a:lnTo>
                    <a:pt x="2405" y="8096"/>
                  </a:lnTo>
                  <a:cubicBezTo>
                    <a:pt x="3061" y="8427"/>
                    <a:pt x="3796" y="8603"/>
                    <a:pt x="4544" y="8603"/>
                  </a:cubicBezTo>
                  <a:cubicBezTo>
                    <a:pt x="5755" y="8603"/>
                    <a:pt x="6895" y="8158"/>
                    <a:pt x="7753" y="7347"/>
                  </a:cubicBezTo>
                  <a:cubicBezTo>
                    <a:pt x="8613" y="6533"/>
                    <a:pt x="9088" y="5453"/>
                    <a:pt x="9088" y="4301"/>
                  </a:cubicBezTo>
                  <a:cubicBezTo>
                    <a:pt x="9088" y="3151"/>
                    <a:pt x="8613" y="2070"/>
                    <a:pt x="7753" y="1257"/>
                  </a:cubicBezTo>
                  <a:cubicBezTo>
                    <a:pt x="6895" y="447"/>
                    <a:pt x="5757" y="1"/>
                    <a:pt x="4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79"/>
          <p:cNvGrpSpPr/>
          <p:nvPr/>
        </p:nvGrpSpPr>
        <p:grpSpPr>
          <a:xfrm>
            <a:off x="1557911" y="4346477"/>
            <a:ext cx="211479" cy="256872"/>
            <a:chOff x="2317701" y="4346477"/>
            <a:chExt cx="211479" cy="256872"/>
          </a:xfrm>
        </p:grpSpPr>
        <p:sp>
          <p:nvSpPr>
            <p:cNvPr id="8022" name="Google Shape;8022;p79"/>
            <p:cNvSpPr/>
            <p:nvPr/>
          </p:nvSpPr>
          <p:spPr>
            <a:xfrm>
              <a:off x="2323608" y="4352610"/>
              <a:ext cx="144265" cy="190676"/>
            </a:xfrm>
            <a:custGeom>
              <a:avLst/>
              <a:gdLst/>
              <a:ahLst/>
              <a:cxnLst/>
              <a:rect l="l" t="t" r="r" b="b"/>
              <a:pathLst>
                <a:path w="5104" h="6746" extrusionOk="0">
                  <a:moveTo>
                    <a:pt x="2887" y="0"/>
                  </a:moveTo>
                  <a:cubicBezTo>
                    <a:pt x="2829" y="0"/>
                    <a:pt x="2793" y="3"/>
                    <a:pt x="2793" y="3"/>
                  </a:cubicBezTo>
                  <a:cubicBezTo>
                    <a:pt x="913" y="3"/>
                    <a:pt x="233" y="3951"/>
                    <a:pt x="43" y="5469"/>
                  </a:cubicBezTo>
                  <a:cubicBezTo>
                    <a:pt x="0" y="5808"/>
                    <a:pt x="246" y="6048"/>
                    <a:pt x="550" y="6206"/>
                  </a:cubicBezTo>
                  <a:cubicBezTo>
                    <a:pt x="1119" y="6500"/>
                    <a:pt x="2202" y="6746"/>
                    <a:pt x="3189" y="6746"/>
                  </a:cubicBezTo>
                  <a:cubicBezTo>
                    <a:pt x="3206" y="6746"/>
                    <a:pt x="3222" y="6745"/>
                    <a:pt x="3239" y="6745"/>
                  </a:cubicBezTo>
                  <a:cubicBezTo>
                    <a:pt x="3270" y="6745"/>
                    <a:pt x="3300" y="6742"/>
                    <a:pt x="3333" y="6742"/>
                  </a:cubicBezTo>
                  <a:cubicBezTo>
                    <a:pt x="4094" y="6723"/>
                    <a:pt x="4779" y="6549"/>
                    <a:pt x="5103" y="6131"/>
                  </a:cubicBezTo>
                  <a:cubicBezTo>
                    <a:pt x="5102" y="6129"/>
                    <a:pt x="4617" y="5411"/>
                    <a:pt x="4860" y="4606"/>
                  </a:cubicBezTo>
                  <a:cubicBezTo>
                    <a:pt x="4578" y="4413"/>
                    <a:pt x="4188" y="4344"/>
                    <a:pt x="3777" y="4344"/>
                  </a:cubicBezTo>
                  <a:cubicBezTo>
                    <a:pt x="2775" y="4344"/>
                    <a:pt x="1647" y="4752"/>
                    <a:pt x="1647" y="4752"/>
                  </a:cubicBezTo>
                  <a:cubicBezTo>
                    <a:pt x="1646" y="4746"/>
                    <a:pt x="1646" y="4741"/>
                    <a:pt x="1646" y="4736"/>
                  </a:cubicBezTo>
                  <a:cubicBezTo>
                    <a:pt x="1539" y="3992"/>
                    <a:pt x="1707" y="2565"/>
                    <a:pt x="1860" y="2188"/>
                  </a:cubicBezTo>
                  <a:cubicBezTo>
                    <a:pt x="2000" y="1850"/>
                    <a:pt x="1998" y="1556"/>
                    <a:pt x="2447" y="1556"/>
                  </a:cubicBezTo>
                  <a:cubicBezTo>
                    <a:pt x="2505" y="1556"/>
                    <a:pt x="2571" y="1561"/>
                    <a:pt x="2645" y="1572"/>
                  </a:cubicBezTo>
                  <a:cubicBezTo>
                    <a:pt x="2645" y="1572"/>
                    <a:pt x="2700" y="1584"/>
                    <a:pt x="2779" y="1584"/>
                  </a:cubicBezTo>
                  <a:cubicBezTo>
                    <a:pt x="2956" y="1584"/>
                    <a:pt x="3252" y="1521"/>
                    <a:pt x="3291" y="1109"/>
                  </a:cubicBezTo>
                  <a:lnTo>
                    <a:pt x="3291" y="1109"/>
                  </a:lnTo>
                  <a:lnTo>
                    <a:pt x="3266" y="1458"/>
                  </a:lnTo>
                  <a:lnTo>
                    <a:pt x="3264" y="1482"/>
                  </a:lnTo>
                  <a:cubicBezTo>
                    <a:pt x="3337" y="1505"/>
                    <a:pt x="3403" y="1515"/>
                    <a:pt x="3465" y="1515"/>
                  </a:cubicBezTo>
                  <a:cubicBezTo>
                    <a:pt x="3883" y="1515"/>
                    <a:pt x="4056" y="1034"/>
                    <a:pt x="3959" y="625"/>
                  </a:cubicBezTo>
                  <a:cubicBezTo>
                    <a:pt x="3937" y="535"/>
                    <a:pt x="3902" y="446"/>
                    <a:pt x="3854" y="369"/>
                  </a:cubicBezTo>
                  <a:cubicBezTo>
                    <a:pt x="3644" y="36"/>
                    <a:pt x="3106" y="0"/>
                    <a:pt x="2887"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9"/>
            <p:cNvSpPr/>
            <p:nvPr/>
          </p:nvSpPr>
          <p:spPr>
            <a:xfrm>
              <a:off x="2449925" y="4471097"/>
              <a:ext cx="72924" cy="127588"/>
            </a:xfrm>
            <a:custGeom>
              <a:avLst/>
              <a:gdLst/>
              <a:ahLst/>
              <a:cxnLst/>
              <a:rect l="l" t="t" r="r" b="b"/>
              <a:pathLst>
                <a:path w="2580" h="4514" extrusionOk="0">
                  <a:moveTo>
                    <a:pt x="1338" y="0"/>
                  </a:moveTo>
                  <a:cubicBezTo>
                    <a:pt x="1153" y="0"/>
                    <a:pt x="947" y="28"/>
                    <a:pt x="746" y="113"/>
                  </a:cubicBezTo>
                  <a:cubicBezTo>
                    <a:pt x="746" y="113"/>
                    <a:pt x="1" y="377"/>
                    <a:pt x="388" y="1393"/>
                  </a:cubicBezTo>
                  <a:lnTo>
                    <a:pt x="890" y="2479"/>
                  </a:lnTo>
                  <a:lnTo>
                    <a:pt x="279" y="3800"/>
                  </a:lnTo>
                  <a:lnTo>
                    <a:pt x="901" y="4514"/>
                  </a:lnTo>
                  <a:lnTo>
                    <a:pt x="1354" y="3537"/>
                  </a:lnTo>
                  <a:lnTo>
                    <a:pt x="1803" y="4514"/>
                  </a:lnTo>
                  <a:lnTo>
                    <a:pt x="2454" y="3760"/>
                  </a:lnTo>
                  <a:lnTo>
                    <a:pt x="1854" y="2455"/>
                  </a:lnTo>
                  <a:lnTo>
                    <a:pt x="2345" y="1392"/>
                  </a:lnTo>
                  <a:cubicBezTo>
                    <a:pt x="2579" y="888"/>
                    <a:pt x="2422" y="317"/>
                    <a:pt x="1996" y="113"/>
                  </a:cubicBezTo>
                  <a:cubicBezTo>
                    <a:pt x="1996" y="113"/>
                    <a:pt x="1708" y="0"/>
                    <a:pt x="13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9"/>
            <p:cNvSpPr/>
            <p:nvPr/>
          </p:nvSpPr>
          <p:spPr>
            <a:xfrm>
              <a:off x="2376690" y="4507983"/>
              <a:ext cx="43528" cy="16224"/>
            </a:xfrm>
            <a:custGeom>
              <a:avLst/>
              <a:gdLst/>
              <a:ahLst/>
              <a:cxnLst/>
              <a:rect l="l" t="t" r="r" b="b"/>
              <a:pathLst>
                <a:path w="1540" h="574" extrusionOk="0">
                  <a:moveTo>
                    <a:pt x="205" y="1"/>
                  </a:moveTo>
                  <a:cubicBezTo>
                    <a:pt x="144" y="1"/>
                    <a:pt x="85" y="32"/>
                    <a:pt x="52" y="88"/>
                  </a:cubicBezTo>
                  <a:cubicBezTo>
                    <a:pt x="1" y="174"/>
                    <a:pt x="29" y="284"/>
                    <a:pt x="114" y="334"/>
                  </a:cubicBezTo>
                  <a:cubicBezTo>
                    <a:pt x="384" y="496"/>
                    <a:pt x="657" y="574"/>
                    <a:pt x="951" y="574"/>
                  </a:cubicBezTo>
                  <a:cubicBezTo>
                    <a:pt x="1088" y="574"/>
                    <a:pt x="1235" y="555"/>
                    <a:pt x="1384" y="520"/>
                  </a:cubicBezTo>
                  <a:cubicBezTo>
                    <a:pt x="1479" y="497"/>
                    <a:pt x="1540" y="401"/>
                    <a:pt x="1516" y="306"/>
                  </a:cubicBezTo>
                  <a:cubicBezTo>
                    <a:pt x="1499" y="223"/>
                    <a:pt x="1425" y="167"/>
                    <a:pt x="1343" y="167"/>
                  </a:cubicBezTo>
                  <a:cubicBezTo>
                    <a:pt x="1329" y="167"/>
                    <a:pt x="1315" y="169"/>
                    <a:pt x="1301" y="172"/>
                  </a:cubicBezTo>
                  <a:cubicBezTo>
                    <a:pt x="1178" y="201"/>
                    <a:pt x="1061" y="216"/>
                    <a:pt x="950" y="216"/>
                  </a:cubicBezTo>
                  <a:cubicBezTo>
                    <a:pt x="721" y="216"/>
                    <a:pt x="511" y="154"/>
                    <a:pt x="297" y="27"/>
                  </a:cubicBezTo>
                  <a:cubicBezTo>
                    <a:pt x="268" y="9"/>
                    <a:pt x="23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9"/>
            <p:cNvSpPr/>
            <p:nvPr/>
          </p:nvSpPr>
          <p:spPr>
            <a:xfrm>
              <a:off x="2317701" y="4346477"/>
              <a:ext cx="211479" cy="256872"/>
            </a:xfrm>
            <a:custGeom>
              <a:avLst/>
              <a:gdLst/>
              <a:ahLst/>
              <a:cxnLst/>
              <a:rect l="l" t="t" r="r" b="b"/>
              <a:pathLst>
                <a:path w="7482" h="9088" extrusionOk="0">
                  <a:moveTo>
                    <a:pt x="6026" y="4556"/>
                  </a:moveTo>
                  <a:cubicBezTo>
                    <a:pt x="6142" y="4556"/>
                    <a:pt x="6271" y="4570"/>
                    <a:pt x="6410" y="4608"/>
                  </a:cubicBezTo>
                  <a:lnTo>
                    <a:pt x="6033" y="5422"/>
                  </a:lnTo>
                  <a:lnTo>
                    <a:pt x="5654" y="4605"/>
                  </a:lnTo>
                  <a:cubicBezTo>
                    <a:pt x="5747" y="4580"/>
                    <a:pt x="5875" y="4556"/>
                    <a:pt x="6026" y="4556"/>
                  </a:cubicBezTo>
                  <a:close/>
                  <a:moveTo>
                    <a:pt x="5338" y="4772"/>
                  </a:moveTo>
                  <a:lnTo>
                    <a:pt x="5836" y="5849"/>
                  </a:lnTo>
                  <a:lnTo>
                    <a:pt x="5558" y="6450"/>
                  </a:lnTo>
                  <a:lnTo>
                    <a:pt x="5217" y="5716"/>
                  </a:lnTo>
                  <a:cubicBezTo>
                    <a:pt x="5085" y="5433"/>
                    <a:pt x="5102" y="5125"/>
                    <a:pt x="5228" y="4907"/>
                  </a:cubicBezTo>
                  <a:lnTo>
                    <a:pt x="5228" y="4907"/>
                  </a:lnTo>
                  <a:cubicBezTo>
                    <a:pt x="5228" y="4907"/>
                    <a:pt x="5228" y="4907"/>
                    <a:pt x="5228" y="4907"/>
                  </a:cubicBezTo>
                  <a:cubicBezTo>
                    <a:pt x="5228" y="4907"/>
                    <a:pt x="5228" y="4907"/>
                    <a:pt x="5228" y="4906"/>
                  </a:cubicBezTo>
                  <a:lnTo>
                    <a:pt x="5228" y="4906"/>
                  </a:lnTo>
                  <a:cubicBezTo>
                    <a:pt x="5228" y="4907"/>
                    <a:pt x="5228" y="4907"/>
                    <a:pt x="5228" y="4907"/>
                  </a:cubicBezTo>
                  <a:lnTo>
                    <a:pt x="5228" y="4907"/>
                  </a:lnTo>
                  <a:cubicBezTo>
                    <a:pt x="5228" y="4907"/>
                    <a:pt x="5229" y="4906"/>
                    <a:pt x="5229" y="4906"/>
                  </a:cubicBezTo>
                  <a:lnTo>
                    <a:pt x="5229" y="4906"/>
                  </a:lnTo>
                  <a:cubicBezTo>
                    <a:pt x="5229" y="4906"/>
                    <a:pt x="5229" y="4906"/>
                    <a:pt x="5228" y="4906"/>
                  </a:cubicBezTo>
                  <a:cubicBezTo>
                    <a:pt x="5260" y="4857"/>
                    <a:pt x="5296" y="4808"/>
                    <a:pt x="5338" y="4772"/>
                  </a:cubicBezTo>
                  <a:close/>
                  <a:moveTo>
                    <a:pt x="3094" y="360"/>
                  </a:moveTo>
                  <a:cubicBezTo>
                    <a:pt x="3329" y="360"/>
                    <a:pt x="3756" y="411"/>
                    <a:pt x="3905" y="649"/>
                  </a:cubicBezTo>
                  <a:cubicBezTo>
                    <a:pt x="4047" y="874"/>
                    <a:pt x="4046" y="1222"/>
                    <a:pt x="3902" y="1408"/>
                  </a:cubicBezTo>
                  <a:cubicBezTo>
                    <a:pt x="3841" y="1488"/>
                    <a:pt x="3763" y="1527"/>
                    <a:pt x="3665" y="1527"/>
                  </a:cubicBezTo>
                  <a:cubicBezTo>
                    <a:pt x="3652" y="1527"/>
                    <a:pt x="3639" y="1526"/>
                    <a:pt x="3625" y="1525"/>
                  </a:cubicBezTo>
                  <a:cubicBezTo>
                    <a:pt x="3647" y="1464"/>
                    <a:pt x="3662" y="1394"/>
                    <a:pt x="3669" y="1314"/>
                  </a:cubicBezTo>
                  <a:cubicBezTo>
                    <a:pt x="3678" y="1216"/>
                    <a:pt x="3607" y="1128"/>
                    <a:pt x="3508" y="1120"/>
                  </a:cubicBezTo>
                  <a:cubicBezTo>
                    <a:pt x="3501" y="1119"/>
                    <a:pt x="3495" y="1119"/>
                    <a:pt x="3489" y="1119"/>
                  </a:cubicBezTo>
                  <a:cubicBezTo>
                    <a:pt x="3399" y="1119"/>
                    <a:pt x="3321" y="1187"/>
                    <a:pt x="3312" y="1280"/>
                  </a:cubicBezTo>
                  <a:cubicBezTo>
                    <a:pt x="3300" y="1404"/>
                    <a:pt x="3262" y="1486"/>
                    <a:pt x="3195" y="1536"/>
                  </a:cubicBezTo>
                  <a:cubicBezTo>
                    <a:pt x="3133" y="1581"/>
                    <a:pt x="3030" y="1590"/>
                    <a:pt x="2955" y="1590"/>
                  </a:cubicBezTo>
                  <a:cubicBezTo>
                    <a:pt x="2904" y="1590"/>
                    <a:pt x="2867" y="1586"/>
                    <a:pt x="2864" y="1586"/>
                  </a:cubicBezTo>
                  <a:cubicBezTo>
                    <a:pt x="2785" y="1575"/>
                    <a:pt x="2713" y="1570"/>
                    <a:pt x="2648" y="1570"/>
                  </a:cubicBezTo>
                  <a:cubicBezTo>
                    <a:pt x="2146" y="1570"/>
                    <a:pt x="2042" y="1872"/>
                    <a:pt x="1949" y="2142"/>
                  </a:cubicBezTo>
                  <a:cubicBezTo>
                    <a:pt x="1930" y="2199"/>
                    <a:pt x="1910" y="2257"/>
                    <a:pt x="1885" y="2314"/>
                  </a:cubicBezTo>
                  <a:cubicBezTo>
                    <a:pt x="1717" y="2726"/>
                    <a:pt x="1541" y="4201"/>
                    <a:pt x="1660" y="4989"/>
                  </a:cubicBezTo>
                  <a:cubicBezTo>
                    <a:pt x="1673" y="5078"/>
                    <a:pt x="1753" y="5141"/>
                    <a:pt x="1839" y="5141"/>
                  </a:cubicBezTo>
                  <a:cubicBezTo>
                    <a:pt x="1858" y="5141"/>
                    <a:pt x="1878" y="5138"/>
                    <a:pt x="1897" y="5131"/>
                  </a:cubicBezTo>
                  <a:cubicBezTo>
                    <a:pt x="1903" y="5128"/>
                    <a:pt x="2460" y="4928"/>
                    <a:pt x="3126" y="4813"/>
                  </a:cubicBezTo>
                  <a:cubicBezTo>
                    <a:pt x="3439" y="4758"/>
                    <a:pt x="3724" y="4731"/>
                    <a:pt x="3976" y="4731"/>
                  </a:cubicBezTo>
                  <a:cubicBezTo>
                    <a:pt x="4332" y="4731"/>
                    <a:pt x="4623" y="4785"/>
                    <a:pt x="4842" y="4892"/>
                  </a:cubicBezTo>
                  <a:cubicBezTo>
                    <a:pt x="4731" y="5185"/>
                    <a:pt x="4738" y="5540"/>
                    <a:pt x="4892" y="5869"/>
                  </a:cubicBezTo>
                  <a:lnTo>
                    <a:pt x="5098" y="6313"/>
                  </a:lnTo>
                  <a:cubicBezTo>
                    <a:pt x="4795" y="6614"/>
                    <a:pt x="4189" y="6781"/>
                    <a:pt x="3393" y="6781"/>
                  </a:cubicBezTo>
                  <a:cubicBezTo>
                    <a:pt x="3309" y="6781"/>
                    <a:pt x="3222" y="6779"/>
                    <a:pt x="3133" y="6775"/>
                  </a:cubicBezTo>
                  <a:cubicBezTo>
                    <a:pt x="2291" y="6742"/>
                    <a:pt x="1337" y="6529"/>
                    <a:pt x="814" y="6260"/>
                  </a:cubicBezTo>
                  <a:cubicBezTo>
                    <a:pt x="512" y="6103"/>
                    <a:pt x="374" y="5916"/>
                    <a:pt x="402" y="5700"/>
                  </a:cubicBezTo>
                  <a:cubicBezTo>
                    <a:pt x="492" y="4982"/>
                    <a:pt x="709" y="3599"/>
                    <a:pt x="1138" y="2420"/>
                  </a:cubicBezTo>
                  <a:cubicBezTo>
                    <a:pt x="1369" y="1784"/>
                    <a:pt x="1633" y="1287"/>
                    <a:pt x="1924" y="944"/>
                  </a:cubicBezTo>
                  <a:cubicBezTo>
                    <a:pt x="2252" y="553"/>
                    <a:pt x="2600" y="363"/>
                    <a:pt x="2989" y="363"/>
                  </a:cubicBezTo>
                  <a:lnTo>
                    <a:pt x="3002" y="363"/>
                  </a:lnTo>
                  <a:cubicBezTo>
                    <a:pt x="3027" y="361"/>
                    <a:pt x="3058" y="360"/>
                    <a:pt x="3094" y="360"/>
                  </a:cubicBezTo>
                  <a:close/>
                  <a:moveTo>
                    <a:pt x="6729" y="4772"/>
                  </a:moveTo>
                  <a:cubicBezTo>
                    <a:pt x="6952" y="4982"/>
                    <a:pt x="7012" y="5368"/>
                    <a:pt x="6850" y="5716"/>
                  </a:cubicBezTo>
                  <a:lnTo>
                    <a:pt x="5521" y="8585"/>
                  </a:lnTo>
                  <a:lnTo>
                    <a:pt x="5156" y="8169"/>
                  </a:lnTo>
                  <a:lnTo>
                    <a:pt x="6729" y="4772"/>
                  </a:lnTo>
                  <a:close/>
                  <a:moveTo>
                    <a:pt x="6509" y="7304"/>
                  </a:moveTo>
                  <a:lnTo>
                    <a:pt x="6908" y="8169"/>
                  </a:lnTo>
                  <a:lnTo>
                    <a:pt x="6544" y="8585"/>
                  </a:lnTo>
                  <a:lnTo>
                    <a:pt x="6231" y="7906"/>
                  </a:lnTo>
                  <a:lnTo>
                    <a:pt x="6509" y="7304"/>
                  </a:lnTo>
                  <a:close/>
                  <a:moveTo>
                    <a:pt x="3078" y="0"/>
                  </a:moveTo>
                  <a:cubicBezTo>
                    <a:pt x="3031" y="0"/>
                    <a:pt x="2998" y="2"/>
                    <a:pt x="2984" y="3"/>
                  </a:cubicBezTo>
                  <a:cubicBezTo>
                    <a:pt x="2089" y="7"/>
                    <a:pt x="1357" y="779"/>
                    <a:pt x="803" y="2295"/>
                  </a:cubicBezTo>
                  <a:cubicBezTo>
                    <a:pt x="361" y="3508"/>
                    <a:pt x="141" y="4919"/>
                    <a:pt x="46" y="5653"/>
                  </a:cubicBezTo>
                  <a:cubicBezTo>
                    <a:pt x="1" y="6022"/>
                    <a:pt x="214" y="6352"/>
                    <a:pt x="650" y="6575"/>
                  </a:cubicBezTo>
                  <a:cubicBezTo>
                    <a:pt x="1223" y="6871"/>
                    <a:pt x="2217" y="7094"/>
                    <a:pt x="3118" y="7131"/>
                  </a:cubicBezTo>
                  <a:cubicBezTo>
                    <a:pt x="3197" y="7136"/>
                    <a:pt x="3282" y="7137"/>
                    <a:pt x="3373" y="7137"/>
                  </a:cubicBezTo>
                  <a:cubicBezTo>
                    <a:pt x="3956" y="7137"/>
                    <a:pt x="4763" y="7053"/>
                    <a:pt x="5255" y="6649"/>
                  </a:cubicBezTo>
                  <a:lnTo>
                    <a:pt x="5360" y="6874"/>
                  </a:lnTo>
                  <a:lnTo>
                    <a:pt x="4784" y="8121"/>
                  </a:lnTo>
                  <a:cubicBezTo>
                    <a:pt x="4754" y="8185"/>
                    <a:pt x="4764" y="8260"/>
                    <a:pt x="4812" y="8314"/>
                  </a:cubicBezTo>
                  <a:lnTo>
                    <a:pt x="5433" y="9028"/>
                  </a:lnTo>
                  <a:cubicBezTo>
                    <a:pt x="5468" y="9068"/>
                    <a:pt x="5518" y="9087"/>
                    <a:pt x="5567" y="9087"/>
                  </a:cubicBezTo>
                  <a:cubicBezTo>
                    <a:pt x="5634" y="9087"/>
                    <a:pt x="5701" y="9052"/>
                    <a:pt x="5731" y="8985"/>
                  </a:cubicBezTo>
                  <a:lnTo>
                    <a:pt x="6035" y="8330"/>
                  </a:lnTo>
                  <a:lnTo>
                    <a:pt x="6339" y="8985"/>
                  </a:lnTo>
                  <a:cubicBezTo>
                    <a:pt x="6369" y="9052"/>
                    <a:pt x="6435" y="9087"/>
                    <a:pt x="6502" y="9087"/>
                  </a:cubicBezTo>
                  <a:cubicBezTo>
                    <a:pt x="6551" y="9087"/>
                    <a:pt x="6601" y="9068"/>
                    <a:pt x="6637" y="9028"/>
                  </a:cubicBezTo>
                  <a:lnTo>
                    <a:pt x="7257" y="8314"/>
                  </a:lnTo>
                  <a:cubicBezTo>
                    <a:pt x="7303" y="8263"/>
                    <a:pt x="7313" y="8186"/>
                    <a:pt x="7283" y="8122"/>
                  </a:cubicBezTo>
                  <a:lnTo>
                    <a:pt x="6706" y="6876"/>
                  </a:lnTo>
                  <a:lnTo>
                    <a:pt x="7175" y="5865"/>
                  </a:lnTo>
                  <a:cubicBezTo>
                    <a:pt x="7481" y="5227"/>
                    <a:pt x="7249" y="4567"/>
                    <a:pt x="6723" y="4339"/>
                  </a:cubicBezTo>
                  <a:cubicBezTo>
                    <a:pt x="6473" y="4230"/>
                    <a:pt x="6237" y="4193"/>
                    <a:pt x="6032" y="4193"/>
                  </a:cubicBezTo>
                  <a:cubicBezTo>
                    <a:pt x="5628" y="4193"/>
                    <a:pt x="5348" y="4336"/>
                    <a:pt x="5331" y="4344"/>
                  </a:cubicBezTo>
                  <a:cubicBezTo>
                    <a:pt x="5331" y="4344"/>
                    <a:pt x="5329" y="4344"/>
                    <a:pt x="5329" y="4346"/>
                  </a:cubicBezTo>
                  <a:cubicBezTo>
                    <a:pt x="5210" y="4402"/>
                    <a:pt x="5109" y="4482"/>
                    <a:pt x="5025" y="4578"/>
                  </a:cubicBezTo>
                  <a:cubicBezTo>
                    <a:pt x="4727" y="4426"/>
                    <a:pt x="4355" y="4370"/>
                    <a:pt x="3971" y="4370"/>
                  </a:cubicBezTo>
                  <a:cubicBezTo>
                    <a:pt x="3198" y="4370"/>
                    <a:pt x="2374" y="4597"/>
                    <a:pt x="1991" y="4716"/>
                  </a:cubicBezTo>
                  <a:cubicBezTo>
                    <a:pt x="1937" y="3969"/>
                    <a:pt x="2082" y="2771"/>
                    <a:pt x="2217" y="2447"/>
                  </a:cubicBezTo>
                  <a:cubicBezTo>
                    <a:pt x="2245" y="2379"/>
                    <a:pt x="2366" y="2026"/>
                    <a:pt x="2427" y="1976"/>
                  </a:cubicBezTo>
                  <a:cubicBezTo>
                    <a:pt x="2471" y="1941"/>
                    <a:pt x="2541" y="1923"/>
                    <a:pt x="2641" y="1923"/>
                  </a:cubicBezTo>
                  <a:cubicBezTo>
                    <a:pt x="2690" y="1923"/>
                    <a:pt x="2746" y="1927"/>
                    <a:pt x="2810" y="1936"/>
                  </a:cubicBezTo>
                  <a:cubicBezTo>
                    <a:pt x="2834" y="1941"/>
                    <a:pt x="2895" y="1951"/>
                    <a:pt x="2974" y="1951"/>
                  </a:cubicBezTo>
                  <a:cubicBezTo>
                    <a:pt x="3091" y="1951"/>
                    <a:pt x="3250" y="1929"/>
                    <a:pt x="3390" y="1833"/>
                  </a:cubicBezTo>
                  <a:cubicBezTo>
                    <a:pt x="3459" y="1863"/>
                    <a:pt x="3541" y="1878"/>
                    <a:pt x="3628" y="1878"/>
                  </a:cubicBezTo>
                  <a:cubicBezTo>
                    <a:pt x="3836" y="1878"/>
                    <a:pt x="4066" y="1791"/>
                    <a:pt x="4185" y="1624"/>
                  </a:cubicBezTo>
                  <a:cubicBezTo>
                    <a:pt x="4405" y="1309"/>
                    <a:pt x="4429" y="808"/>
                    <a:pt x="4209" y="455"/>
                  </a:cubicBezTo>
                  <a:cubicBezTo>
                    <a:pt x="3948" y="41"/>
                    <a:pt x="3324" y="0"/>
                    <a:pt x="30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9"/>
            <p:cNvSpPr/>
            <p:nvPr/>
          </p:nvSpPr>
          <p:spPr>
            <a:xfrm>
              <a:off x="2430281" y="4504648"/>
              <a:ext cx="10373" cy="10062"/>
            </a:xfrm>
            <a:custGeom>
              <a:avLst/>
              <a:gdLst/>
              <a:ahLst/>
              <a:cxnLst/>
              <a:rect l="l" t="t" r="r" b="b"/>
              <a:pathLst>
                <a:path w="367" h="356" extrusionOk="0">
                  <a:moveTo>
                    <a:pt x="180" y="0"/>
                  </a:moveTo>
                  <a:cubicBezTo>
                    <a:pt x="178" y="0"/>
                    <a:pt x="177" y="0"/>
                    <a:pt x="175" y="0"/>
                  </a:cubicBezTo>
                  <a:cubicBezTo>
                    <a:pt x="77" y="6"/>
                    <a:pt x="0" y="88"/>
                    <a:pt x="6" y="188"/>
                  </a:cubicBezTo>
                  <a:cubicBezTo>
                    <a:pt x="11" y="281"/>
                    <a:pt x="87" y="356"/>
                    <a:pt x="181" y="356"/>
                  </a:cubicBezTo>
                  <a:cubicBezTo>
                    <a:pt x="185" y="356"/>
                    <a:pt x="188" y="356"/>
                    <a:pt x="192" y="355"/>
                  </a:cubicBezTo>
                  <a:cubicBezTo>
                    <a:pt x="291" y="351"/>
                    <a:pt x="366" y="269"/>
                    <a:pt x="361" y="169"/>
                  </a:cubicBezTo>
                  <a:cubicBezTo>
                    <a:pt x="355" y="73"/>
                    <a:pt x="274"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79"/>
          <p:cNvGrpSpPr/>
          <p:nvPr/>
        </p:nvGrpSpPr>
        <p:grpSpPr>
          <a:xfrm>
            <a:off x="1533405" y="3614526"/>
            <a:ext cx="260095" cy="247601"/>
            <a:chOff x="2293195" y="3614526"/>
            <a:chExt cx="260095" cy="247601"/>
          </a:xfrm>
        </p:grpSpPr>
        <p:sp>
          <p:nvSpPr>
            <p:cNvPr id="8028" name="Google Shape;8028;p79"/>
            <p:cNvSpPr/>
            <p:nvPr/>
          </p:nvSpPr>
          <p:spPr>
            <a:xfrm>
              <a:off x="2461089" y="3749350"/>
              <a:ext cx="86434" cy="107718"/>
            </a:xfrm>
            <a:custGeom>
              <a:avLst/>
              <a:gdLst/>
              <a:ahLst/>
              <a:cxnLst/>
              <a:rect l="l" t="t" r="r" b="b"/>
              <a:pathLst>
                <a:path w="3058" h="3811" extrusionOk="0">
                  <a:moveTo>
                    <a:pt x="1141" y="1"/>
                  </a:moveTo>
                  <a:lnTo>
                    <a:pt x="1" y="705"/>
                  </a:lnTo>
                  <a:lnTo>
                    <a:pt x="1734" y="3516"/>
                  </a:lnTo>
                  <a:cubicBezTo>
                    <a:pt x="1852" y="3706"/>
                    <a:pt x="2055" y="3811"/>
                    <a:pt x="2264" y="3811"/>
                  </a:cubicBezTo>
                  <a:cubicBezTo>
                    <a:pt x="2375" y="3811"/>
                    <a:pt x="2487" y="3781"/>
                    <a:pt x="2589" y="3719"/>
                  </a:cubicBezTo>
                  <a:lnTo>
                    <a:pt x="2674" y="3668"/>
                  </a:lnTo>
                  <a:cubicBezTo>
                    <a:pt x="2968" y="3488"/>
                    <a:pt x="3057" y="3105"/>
                    <a:pt x="2876" y="2812"/>
                  </a:cubicBezTo>
                  <a:lnTo>
                    <a:pt x="11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9"/>
            <p:cNvSpPr/>
            <p:nvPr/>
          </p:nvSpPr>
          <p:spPr>
            <a:xfrm>
              <a:off x="2367476" y="3619671"/>
              <a:ext cx="123631" cy="123575"/>
            </a:xfrm>
            <a:custGeom>
              <a:avLst/>
              <a:gdLst/>
              <a:ahLst/>
              <a:cxnLst/>
              <a:rect l="l" t="t" r="r" b="b"/>
              <a:pathLst>
                <a:path w="4374" h="4372" extrusionOk="0">
                  <a:moveTo>
                    <a:pt x="2187" y="0"/>
                  </a:moveTo>
                  <a:cubicBezTo>
                    <a:pt x="978" y="0"/>
                    <a:pt x="0" y="978"/>
                    <a:pt x="0" y="2187"/>
                  </a:cubicBezTo>
                  <a:cubicBezTo>
                    <a:pt x="0" y="3393"/>
                    <a:pt x="978" y="4372"/>
                    <a:pt x="2187" y="4372"/>
                  </a:cubicBezTo>
                  <a:cubicBezTo>
                    <a:pt x="3395" y="4372"/>
                    <a:pt x="4373" y="3393"/>
                    <a:pt x="4373" y="2187"/>
                  </a:cubicBezTo>
                  <a:cubicBezTo>
                    <a:pt x="4373" y="978"/>
                    <a:pt x="3395" y="0"/>
                    <a:pt x="2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9"/>
            <p:cNvSpPr/>
            <p:nvPr/>
          </p:nvSpPr>
          <p:spPr>
            <a:xfrm>
              <a:off x="2389183" y="3641378"/>
              <a:ext cx="80188" cy="80160"/>
            </a:xfrm>
            <a:custGeom>
              <a:avLst/>
              <a:gdLst/>
              <a:ahLst/>
              <a:cxnLst/>
              <a:rect l="l" t="t" r="r" b="b"/>
              <a:pathLst>
                <a:path w="2837" h="2836" extrusionOk="0">
                  <a:moveTo>
                    <a:pt x="1419" y="0"/>
                  </a:moveTo>
                  <a:cubicBezTo>
                    <a:pt x="635" y="0"/>
                    <a:pt x="0" y="635"/>
                    <a:pt x="0" y="1419"/>
                  </a:cubicBezTo>
                  <a:cubicBezTo>
                    <a:pt x="0" y="2201"/>
                    <a:pt x="635" y="2836"/>
                    <a:pt x="1419" y="2836"/>
                  </a:cubicBezTo>
                  <a:cubicBezTo>
                    <a:pt x="2202" y="2836"/>
                    <a:pt x="2837" y="2201"/>
                    <a:pt x="2837" y="1419"/>
                  </a:cubicBezTo>
                  <a:cubicBezTo>
                    <a:pt x="2837" y="635"/>
                    <a:pt x="2202" y="0"/>
                    <a:pt x="1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9"/>
            <p:cNvSpPr/>
            <p:nvPr/>
          </p:nvSpPr>
          <p:spPr>
            <a:xfrm>
              <a:off x="2298368" y="3647201"/>
              <a:ext cx="141975" cy="204186"/>
            </a:xfrm>
            <a:custGeom>
              <a:avLst/>
              <a:gdLst/>
              <a:ahLst/>
              <a:cxnLst/>
              <a:rect l="l" t="t" r="r" b="b"/>
              <a:pathLst>
                <a:path w="5023" h="7224" extrusionOk="0">
                  <a:moveTo>
                    <a:pt x="0" y="0"/>
                  </a:moveTo>
                  <a:lnTo>
                    <a:pt x="0" y="7224"/>
                  </a:lnTo>
                  <a:lnTo>
                    <a:pt x="5022" y="7224"/>
                  </a:lnTo>
                  <a:lnTo>
                    <a:pt x="5022" y="3456"/>
                  </a:lnTo>
                  <a:cubicBezTo>
                    <a:pt x="4999" y="3456"/>
                    <a:pt x="4977" y="3456"/>
                    <a:pt x="4955" y="3456"/>
                  </a:cubicBezTo>
                  <a:cubicBezTo>
                    <a:pt x="3930" y="3456"/>
                    <a:pt x="3373" y="3198"/>
                    <a:pt x="2864" y="2461"/>
                  </a:cubicBezTo>
                  <a:cubicBezTo>
                    <a:pt x="2204" y="1508"/>
                    <a:pt x="2758" y="0"/>
                    <a:pt x="27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9"/>
            <p:cNvSpPr/>
            <p:nvPr/>
          </p:nvSpPr>
          <p:spPr>
            <a:xfrm>
              <a:off x="2452666" y="3727417"/>
              <a:ext cx="34455" cy="37338"/>
            </a:xfrm>
            <a:custGeom>
              <a:avLst/>
              <a:gdLst/>
              <a:ahLst/>
              <a:cxnLst/>
              <a:rect l="l" t="t" r="r" b="b"/>
              <a:pathLst>
                <a:path w="1219" h="1321" extrusionOk="0">
                  <a:moveTo>
                    <a:pt x="655" y="0"/>
                  </a:moveTo>
                  <a:lnTo>
                    <a:pt x="0" y="409"/>
                  </a:lnTo>
                  <a:lnTo>
                    <a:pt x="519" y="1321"/>
                  </a:lnTo>
                  <a:lnTo>
                    <a:pt x="1219" y="902"/>
                  </a:lnTo>
                  <a:lnTo>
                    <a:pt x="65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9"/>
            <p:cNvSpPr/>
            <p:nvPr/>
          </p:nvSpPr>
          <p:spPr>
            <a:xfrm>
              <a:off x="2362247" y="3846102"/>
              <a:ext cx="10062" cy="10062"/>
            </a:xfrm>
            <a:custGeom>
              <a:avLst/>
              <a:gdLst/>
              <a:ahLst/>
              <a:cxnLst/>
              <a:rect l="l" t="t" r="r" b="b"/>
              <a:pathLst>
                <a:path w="356" h="356" extrusionOk="0">
                  <a:moveTo>
                    <a:pt x="178" y="1"/>
                  </a:moveTo>
                  <a:cubicBezTo>
                    <a:pt x="80" y="1"/>
                    <a:pt x="1" y="80"/>
                    <a:pt x="1" y="178"/>
                  </a:cubicBezTo>
                  <a:cubicBezTo>
                    <a:pt x="1" y="276"/>
                    <a:pt x="80" y="356"/>
                    <a:pt x="178" y="356"/>
                  </a:cubicBezTo>
                  <a:cubicBezTo>
                    <a:pt x="276" y="356"/>
                    <a:pt x="356" y="276"/>
                    <a:pt x="356" y="178"/>
                  </a:cubicBezTo>
                  <a:cubicBezTo>
                    <a:pt x="356"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9"/>
            <p:cNvSpPr/>
            <p:nvPr/>
          </p:nvSpPr>
          <p:spPr>
            <a:xfrm>
              <a:off x="2293195" y="3614526"/>
              <a:ext cx="260095" cy="247601"/>
            </a:xfrm>
            <a:custGeom>
              <a:avLst/>
              <a:gdLst/>
              <a:ahLst/>
              <a:cxnLst/>
              <a:rect l="l" t="t" r="r" b="b"/>
              <a:pathLst>
                <a:path w="9202" h="8760" extrusionOk="0">
                  <a:moveTo>
                    <a:pt x="4812" y="364"/>
                  </a:moveTo>
                  <a:cubicBezTo>
                    <a:pt x="5483" y="364"/>
                    <a:pt x="6142" y="703"/>
                    <a:pt x="6520" y="1315"/>
                  </a:cubicBezTo>
                  <a:cubicBezTo>
                    <a:pt x="7100" y="2256"/>
                    <a:pt x="6808" y="3493"/>
                    <a:pt x="5865" y="4074"/>
                  </a:cubicBezTo>
                  <a:cubicBezTo>
                    <a:pt x="5539" y="4276"/>
                    <a:pt x="5176" y="4373"/>
                    <a:pt x="4817" y="4373"/>
                  </a:cubicBezTo>
                  <a:cubicBezTo>
                    <a:pt x="4145" y="4373"/>
                    <a:pt x="3486" y="4034"/>
                    <a:pt x="3108" y="3421"/>
                  </a:cubicBezTo>
                  <a:cubicBezTo>
                    <a:pt x="2527" y="2479"/>
                    <a:pt x="2820" y="1243"/>
                    <a:pt x="3763" y="662"/>
                  </a:cubicBezTo>
                  <a:cubicBezTo>
                    <a:pt x="4089" y="460"/>
                    <a:pt x="4453" y="364"/>
                    <a:pt x="4812" y="364"/>
                  </a:cubicBezTo>
                  <a:close/>
                  <a:moveTo>
                    <a:pt x="6226" y="4268"/>
                  </a:moveTo>
                  <a:lnTo>
                    <a:pt x="6591" y="4860"/>
                  </a:lnTo>
                  <a:lnTo>
                    <a:pt x="6243" y="5075"/>
                  </a:lnTo>
                  <a:lnTo>
                    <a:pt x="5879" y="4484"/>
                  </a:lnTo>
                  <a:cubicBezTo>
                    <a:pt x="5939" y="4453"/>
                    <a:pt x="6000" y="4420"/>
                    <a:pt x="6057" y="4385"/>
                  </a:cubicBezTo>
                  <a:cubicBezTo>
                    <a:pt x="6115" y="4349"/>
                    <a:pt x="6172" y="4309"/>
                    <a:pt x="6226" y="4268"/>
                  </a:cubicBezTo>
                  <a:close/>
                  <a:moveTo>
                    <a:pt x="7024" y="5024"/>
                  </a:moveTo>
                  <a:lnTo>
                    <a:pt x="8269" y="7041"/>
                  </a:lnTo>
                  <a:lnTo>
                    <a:pt x="7436" y="7554"/>
                  </a:lnTo>
                  <a:lnTo>
                    <a:pt x="6192" y="5536"/>
                  </a:lnTo>
                  <a:lnTo>
                    <a:pt x="7024" y="5024"/>
                  </a:lnTo>
                  <a:close/>
                  <a:moveTo>
                    <a:pt x="8459" y="7348"/>
                  </a:moveTo>
                  <a:lnTo>
                    <a:pt x="8655" y="7664"/>
                  </a:lnTo>
                  <a:cubicBezTo>
                    <a:pt x="8787" y="7879"/>
                    <a:pt x="8719" y="8158"/>
                    <a:pt x="8506" y="8291"/>
                  </a:cubicBezTo>
                  <a:lnTo>
                    <a:pt x="8449" y="8326"/>
                  </a:lnTo>
                  <a:cubicBezTo>
                    <a:pt x="8375" y="8371"/>
                    <a:pt x="8293" y="8393"/>
                    <a:pt x="8211" y="8393"/>
                  </a:cubicBezTo>
                  <a:cubicBezTo>
                    <a:pt x="8058" y="8393"/>
                    <a:pt x="7908" y="8317"/>
                    <a:pt x="7823" y="8177"/>
                  </a:cubicBezTo>
                  <a:lnTo>
                    <a:pt x="7627" y="7860"/>
                  </a:lnTo>
                  <a:lnTo>
                    <a:pt x="8459" y="7348"/>
                  </a:lnTo>
                  <a:close/>
                  <a:moveTo>
                    <a:pt x="4811" y="0"/>
                  </a:moveTo>
                  <a:cubicBezTo>
                    <a:pt x="4388" y="0"/>
                    <a:pt x="3959" y="114"/>
                    <a:pt x="3572" y="351"/>
                  </a:cubicBezTo>
                  <a:cubicBezTo>
                    <a:pt x="3303" y="519"/>
                    <a:pt x="3077" y="732"/>
                    <a:pt x="2901" y="973"/>
                  </a:cubicBezTo>
                  <a:lnTo>
                    <a:pt x="183" y="973"/>
                  </a:lnTo>
                  <a:cubicBezTo>
                    <a:pt x="81" y="973"/>
                    <a:pt x="0" y="1054"/>
                    <a:pt x="0" y="1156"/>
                  </a:cubicBezTo>
                  <a:lnTo>
                    <a:pt x="0" y="8380"/>
                  </a:lnTo>
                  <a:cubicBezTo>
                    <a:pt x="0" y="8482"/>
                    <a:pt x="81" y="8563"/>
                    <a:pt x="183" y="8563"/>
                  </a:cubicBezTo>
                  <a:lnTo>
                    <a:pt x="1809" y="8563"/>
                  </a:lnTo>
                  <a:cubicBezTo>
                    <a:pt x="1910" y="8563"/>
                    <a:pt x="1991" y="8482"/>
                    <a:pt x="1991" y="8380"/>
                  </a:cubicBezTo>
                  <a:cubicBezTo>
                    <a:pt x="1991" y="8279"/>
                    <a:pt x="1910" y="8198"/>
                    <a:pt x="1809" y="8198"/>
                  </a:cubicBezTo>
                  <a:lnTo>
                    <a:pt x="365" y="8198"/>
                  </a:lnTo>
                  <a:lnTo>
                    <a:pt x="365" y="1339"/>
                  </a:lnTo>
                  <a:lnTo>
                    <a:pt x="2685" y="1339"/>
                  </a:lnTo>
                  <a:cubicBezTo>
                    <a:pt x="2346" y="2044"/>
                    <a:pt x="2361" y="2898"/>
                    <a:pt x="2800" y="3612"/>
                  </a:cubicBezTo>
                  <a:cubicBezTo>
                    <a:pt x="3247" y="4338"/>
                    <a:pt x="4025" y="4737"/>
                    <a:pt x="4820" y="4737"/>
                  </a:cubicBezTo>
                  <a:cubicBezTo>
                    <a:pt x="4887" y="4737"/>
                    <a:pt x="4957" y="4734"/>
                    <a:pt x="5023" y="4728"/>
                  </a:cubicBezTo>
                  <a:lnTo>
                    <a:pt x="5023" y="8200"/>
                  </a:lnTo>
                  <a:lnTo>
                    <a:pt x="3440" y="8200"/>
                  </a:lnTo>
                  <a:cubicBezTo>
                    <a:pt x="3340" y="8200"/>
                    <a:pt x="3259" y="8282"/>
                    <a:pt x="3259" y="8383"/>
                  </a:cubicBezTo>
                  <a:cubicBezTo>
                    <a:pt x="3259" y="8484"/>
                    <a:pt x="3340" y="8566"/>
                    <a:pt x="3440" y="8566"/>
                  </a:cubicBezTo>
                  <a:lnTo>
                    <a:pt x="5205" y="8566"/>
                  </a:lnTo>
                  <a:cubicBezTo>
                    <a:pt x="5306" y="8566"/>
                    <a:pt x="5388" y="8484"/>
                    <a:pt x="5388" y="8383"/>
                  </a:cubicBezTo>
                  <a:lnTo>
                    <a:pt x="5388" y="4670"/>
                  </a:lnTo>
                  <a:cubicBezTo>
                    <a:pt x="5439" y="4657"/>
                    <a:pt x="5489" y="4643"/>
                    <a:pt x="5539" y="4628"/>
                  </a:cubicBezTo>
                  <a:lnTo>
                    <a:pt x="5935" y="5269"/>
                  </a:lnTo>
                  <a:lnTo>
                    <a:pt x="5847" y="5323"/>
                  </a:lnTo>
                  <a:cubicBezTo>
                    <a:pt x="5762" y="5376"/>
                    <a:pt x="5736" y="5488"/>
                    <a:pt x="5789" y="5573"/>
                  </a:cubicBezTo>
                  <a:lnTo>
                    <a:pt x="7514" y="8370"/>
                  </a:lnTo>
                  <a:cubicBezTo>
                    <a:pt x="7668" y="8620"/>
                    <a:pt x="7938" y="8759"/>
                    <a:pt x="8214" y="8759"/>
                  </a:cubicBezTo>
                  <a:cubicBezTo>
                    <a:pt x="8360" y="8759"/>
                    <a:pt x="8507" y="8719"/>
                    <a:pt x="8641" y="8637"/>
                  </a:cubicBezTo>
                  <a:lnTo>
                    <a:pt x="8698" y="8601"/>
                  </a:lnTo>
                  <a:cubicBezTo>
                    <a:pt x="9081" y="8363"/>
                    <a:pt x="9202" y="7859"/>
                    <a:pt x="8965" y="7474"/>
                  </a:cubicBezTo>
                  <a:lnTo>
                    <a:pt x="7240" y="4677"/>
                  </a:lnTo>
                  <a:cubicBezTo>
                    <a:pt x="7204" y="4622"/>
                    <a:pt x="7144" y="4591"/>
                    <a:pt x="7083" y="4591"/>
                  </a:cubicBezTo>
                  <a:cubicBezTo>
                    <a:pt x="7051" y="4591"/>
                    <a:pt x="7018" y="4599"/>
                    <a:pt x="6988" y="4618"/>
                  </a:cubicBezTo>
                  <a:lnTo>
                    <a:pt x="6902" y="4672"/>
                  </a:lnTo>
                  <a:lnTo>
                    <a:pt x="6506" y="4030"/>
                  </a:lnTo>
                  <a:cubicBezTo>
                    <a:pt x="7251" y="3269"/>
                    <a:pt x="7414" y="2072"/>
                    <a:pt x="6832" y="1125"/>
                  </a:cubicBezTo>
                  <a:cubicBezTo>
                    <a:pt x="6385" y="400"/>
                    <a:pt x="5607" y="0"/>
                    <a:pt x="4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9"/>
            <p:cNvSpPr/>
            <p:nvPr/>
          </p:nvSpPr>
          <p:spPr>
            <a:xfrm>
              <a:off x="2377651" y="3636262"/>
              <a:ext cx="98447" cy="90448"/>
            </a:xfrm>
            <a:custGeom>
              <a:avLst/>
              <a:gdLst/>
              <a:ahLst/>
              <a:cxnLst/>
              <a:rect l="l" t="t" r="r" b="b"/>
              <a:pathLst>
                <a:path w="3483" h="3200" extrusionOk="0">
                  <a:moveTo>
                    <a:pt x="1825" y="360"/>
                  </a:moveTo>
                  <a:cubicBezTo>
                    <a:pt x="2240" y="360"/>
                    <a:pt x="2644" y="569"/>
                    <a:pt x="2879" y="948"/>
                  </a:cubicBezTo>
                  <a:cubicBezTo>
                    <a:pt x="3053" y="1228"/>
                    <a:pt x="3106" y="1560"/>
                    <a:pt x="3029" y="1881"/>
                  </a:cubicBezTo>
                  <a:cubicBezTo>
                    <a:pt x="2954" y="2206"/>
                    <a:pt x="2757" y="2480"/>
                    <a:pt x="2477" y="2652"/>
                  </a:cubicBezTo>
                  <a:cubicBezTo>
                    <a:pt x="2290" y="2767"/>
                    <a:pt x="2065" y="2822"/>
                    <a:pt x="1837" y="2822"/>
                  </a:cubicBezTo>
                  <a:cubicBezTo>
                    <a:pt x="1356" y="2822"/>
                    <a:pt x="864" y="2575"/>
                    <a:pt x="709" y="2122"/>
                  </a:cubicBezTo>
                  <a:lnTo>
                    <a:pt x="1946" y="2122"/>
                  </a:lnTo>
                  <a:cubicBezTo>
                    <a:pt x="2047" y="2122"/>
                    <a:pt x="2129" y="2041"/>
                    <a:pt x="2129" y="1940"/>
                  </a:cubicBezTo>
                  <a:cubicBezTo>
                    <a:pt x="2129" y="1838"/>
                    <a:pt x="2047" y="1757"/>
                    <a:pt x="1946" y="1757"/>
                  </a:cubicBezTo>
                  <a:lnTo>
                    <a:pt x="603" y="1757"/>
                  </a:lnTo>
                  <a:cubicBezTo>
                    <a:pt x="586" y="1635"/>
                    <a:pt x="590" y="1512"/>
                    <a:pt x="608" y="1394"/>
                  </a:cubicBezTo>
                  <a:lnTo>
                    <a:pt x="1946" y="1394"/>
                  </a:lnTo>
                  <a:cubicBezTo>
                    <a:pt x="2047" y="1394"/>
                    <a:pt x="2129" y="1311"/>
                    <a:pt x="2129" y="1211"/>
                  </a:cubicBezTo>
                  <a:cubicBezTo>
                    <a:pt x="2129" y="1110"/>
                    <a:pt x="2047" y="1027"/>
                    <a:pt x="1946" y="1027"/>
                  </a:cubicBezTo>
                  <a:lnTo>
                    <a:pt x="729" y="1027"/>
                  </a:lnTo>
                  <a:cubicBezTo>
                    <a:pt x="830" y="834"/>
                    <a:pt x="980" y="665"/>
                    <a:pt x="1179" y="543"/>
                  </a:cubicBezTo>
                  <a:cubicBezTo>
                    <a:pt x="1381" y="418"/>
                    <a:pt x="1605" y="360"/>
                    <a:pt x="1825" y="360"/>
                  </a:cubicBezTo>
                  <a:close/>
                  <a:moveTo>
                    <a:pt x="1822" y="0"/>
                  </a:moveTo>
                  <a:cubicBezTo>
                    <a:pt x="1536" y="0"/>
                    <a:pt x="1246" y="77"/>
                    <a:pt x="985" y="238"/>
                  </a:cubicBezTo>
                  <a:cubicBezTo>
                    <a:pt x="235" y="701"/>
                    <a:pt x="1" y="1688"/>
                    <a:pt x="464" y="2440"/>
                  </a:cubicBezTo>
                  <a:cubicBezTo>
                    <a:pt x="765" y="2930"/>
                    <a:pt x="1291" y="3200"/>
                    <a:pt x="1828" y="3200"/>
                  </a:cubicBezTo>
                  <a:cubicBezTo>
                    <a:pt x="2113" y="3200"/>
                    <a:pt x="2404" y="3123"/>
                    <a:pt x="2666" y="2963"/>
                  </a:cubicBezTo>
                  <a:cubicBezTo>
                    <a:pt x="3031" y="2737"/>
                    <a:pt x="3285" y="2385"/>
                    <a:pt x="3383" y="1969"/>
                  </a:cubicBezTo>
                  <a:cubicBezTo>
                    <a:pt x="3482" y="1553"/>
                    <a:pt x="3413" y="1124"/>
                    <a:pt x="3188" y="759"/>
                  </a:cubicBezTo>
                  <a:cubicBezTo>
                    <a:pt x="2885" y="270"/>
                    <a:pt x="2360"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9"/>
            <p:cNvSpPr/>
            <p:nvPr/>
          </p:nvSpPr>
          <p:spPr>
            <a:xfrm>
              <a:off x="2313885" y="3685726"/>
              <a:ext cx="38158" cy="10345"/>
            </a:xfrm>
            <a:custGeom>
              <a:avLst/>
              <a:gdLst/>
              <a:ahLst/>
              <a:cxnLst/>
              <a:rect l="l" t="t" r="r" b="b"/>
              <a:pathLst>
                <a:path w="1350" h="366" extrusionOk="0">
                  <a:moveTo>
                    <a:pt x="184" y="0"/>
                  </a:moveTo>
                  <a:cubicBezTo>
                    <a:pt x="83" y="0"/>
                    <a:pt x="1" y="81"/>
                    <a:pt x="1" y="183"/>
                  </a:cubicBezTo>
                  <a:cubicBezTo>
                    <a:pt x="2" y="284"/>
                    <a:pt x="83" y="365"/>
                    <a:pt x="184" y="365"/>
                  </a:cubicBezTo>
                  <a:lnTo>
                    <a:pt x="1166" y="365"/>
                  </a:lnTo>
                  <a:cubicBezTo>
                    <a:pt x="1269" y="365"/>
                    <a:pt x="1350" y="284"/>
                    <a:pt x="1350" y="183"/>
                  </a:cubicBezTo>
                  <a:cubicBezTo>
                    <a:pt x="1350" y="81"/>
                    <a:pt x="1269" y="0"/>
                    <a:pt x="1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9"/>
            <p:cNvSpPr/>
            <p:nvPr/>
          </p:nvSpPr>
          <p:spPr>
            <a:xfrm>
              <a:off x="2313885" y="3706275"/>
              <a:ext cx="38158" cy="10373"/>
            </a:xfrm>
            <a:custGeom>
              <a:avLst/>
              <a:gdLst/>
              <a:ahLst/>
              <a:cxnLst/>
              <a:rect l="l" t="t" r="r" b="b"/>
              <a:pathLst>
                <a:path w="1350" h="367" extrusionOk="0">
                  <a:moveTo>
                    <a:pt x="184" y="0"/>
                  </a:moveTo>
                  <a:cubicBezTo>
                    <a:pt x="83" y="0"/>
                    <a:pt x="1" y="82"/>
                    <a:pt x="1" y="183"/>
                  </a:cubicBezTo>
                  <a:cubicBezTo>
                    <a:pt x="2" y="284"/>
                    <a:pt x="83" y="366"/>
                    <a:pt x="184" y="366"/>
                  </a:cubicBezTo>
                  <a:lnTo>
                    <a:pt x="1166" y="366"/>
                  </a:lnTo>
                  <a:cubicBezTo>
                    <a:pt x="1269" y="366"/>
                    <a:pt x="1350" y="284"/>
                    <a:pt x="1350" y="183"/>
                  </a:cubicBezTo>
                  <a:cubicBezTo>
                    <a:pt x="1350" y="82"/>
                    <a:pt x="1269" y="0"/>
                    <a:pt x="1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9"/>
            <p:cNvSpPr/>
            <p:nvPr/>
          </p:nvSpPr>
          <p:spPr>
            <a:xfrm>
              <a:off x="2313885" y="3726852"/>
              <a:ext cx="54467" cy="10345"/>
            </a:xfrm>
            <a:custGeom>
              <a:avLst/>
              <a:gdLst/>
              <a:ahLst/>
              <a:cxnLst/>
              <a:rect l="l" t="t" r="r" b="b"/>
              <a:pathLst>
                <a:path w="1927" h="366" extrusionOk="0">
                  <a:moveTo>
                    <a:pt x="184" y="0"/>
                  </a:moveTo>
                  <a:cubicBezTo>
                    <a:pt x="83" y="0"/>
                    <a:pt x="1" y="81"/>
                    <a:pt x="1" y="184"/>
                  </a:cubicBezTo>
                  <a:cubicBezTo>
                    <a:pt x="1" y="284"/>
                    <a:pt x="83" y="365"/>
                    <a:pt x="184" y="365"/>
                  </a:cubicBezTo>
                  <a:lnTo>
                    <a:pt x="1744" y="365"/>
                  </a:lnTo>
                  <a:cubicBezTo>
                    <a:pt x="1845" y="365"/>
                    <a:pt x="1926" y="284"/>
                    <a:pt x="1926" y="184"/>
                  </a:cubicBezTo>
                  <a:cubicBezTo>
                    <a:pt x="1926" y="81"/>
                    <a:pt x="1845" y="0"/>
                    <a:pt x="1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9"/>
            <p:cNvSpPr/>
            <p:nvPr/>
          </p:nvSpPr>
          <p:spPr>
            <a:xfrm>
              <a:off x="2313885" y="3747400"/>
              <a:ext cx="82732" cy="10373"/>
            </a:xfrm>
            <a:custGeom>
              <a:avLst/>
              <a:gdLst/>
              <a:ahLst/>
              <a:cxnLst/>
              <a:rect l="l" t="t" r="r" b="b"/>
              <a:pathLst>
                <a:path w="2927" h="367" extrusionOk="0">
                  <a:moveTo>
                    <a:pt x="184" y="0"/>
                  </a:moveTo>
                  <a:cubicBezTo>
                    <a:pt x="83" y="0"/>
                    <a:pt x="1" y="83"/>
                    <a:pt x="1" y="183"/>
                  </a:cubicBezTo>
                  <a:cubicBezTo>
                    <a:pt x="1" y="284"/>
                    <a:pt x="83" y="367"/>
                    <a:pt x="184" y="367"/>
                  </a:cubicBezTo>
                  <a:lnTo>
                    <a:pt x="2745" y="367"/>
                  </a:lnTo>
                  <a:cubicBezTo>
                    <a:pt x="2846" y="367"/>
                    <a:pt x="2927" y="284"/>
                    <a:pt x="2927" y="183"/>
                  </a:cubicBezTo>
                  <a:cubicBezTo>
                    <a:pt x="2927" y="83"/>
                    <a:pt x="2846" y="0"/>
                    <a:pt x="2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9"/>
            <p:cNvSpPr/>
            <p:nvPr/>
          </p:nvSpPr>
          <p:spPr>
            <a:xfrm>
              <a:off x="2313885" y="3768034"/>
              <a:ext cx="111025" cy="10373"/>
            </a:xfrm>
            <a:custGeom>
              <a:avLst/>
              <a:gdLst/>
              <a:ahLst/>
              <a:cxnLst/>
              <a:rect l="l" t="t" r="r" b="b"/>
              <a:pathLst>
                <a:path w="3928" h="367" extrusionOk="0">
                  <a:moveTo>
                    <a:pt x="184" y="0"/>
                  </a:moveTo>
                  <a:cubicBezTo>
                    <a:pt x="83" y="0"/>
                    <a:pt x="1" y="82"/>
                    <a:pt x="1" y="183"/>
                  </a:cubicBezTo>
                  <a:cubicBezTo>
                    <a:pt x="1" y="284"/>
                    <a:pt x="83" y="366"/>
                    <a:pt x="184" y="366"/>
                  </a:cubicBezTo>
                  <a:lnTo>
                    <a:pt x="3746" y="366"/>
                  </a:lnTo>
                  <a:cubicBezTo>
                    <a:pt x="3847" y="366"/>
                    <a:pt x="3928" y="284"/>
                    <a:pt x="3928" y="183"/>
                  </a:cubicBezTo>
                  <a:cubicBezTo>
                    <a:pt x="3928" y="82"/>
                    <a:pt x="3847" y="0"/>
                    <a:pt x="3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9"/>
            <p:cNvSpPr/>
            <p:nvPr/>
          </p:nvSpPr>
          <p:spPr>
            <a:xfrm>
              <a:off x="2313885" y="3788611"/>
              <a:ext cx="111025" cy="10345"/>
            </a:xfrm>
            <a:custGeom>
              <a:avLst/>
              <a:gdLst/>
              <a:ahLst/>
              <a:cxnLst/>
              <a:rect l="l" t="t" r="r" b="b"/>
              <a:pathLst>
                <a:path w="3928" h="366" extrusionOk="0">
                  <a:moveTo>
                    <a:pt x="184" y="0"/>
                  </a:moveTo>
                  <a:cubicBezTo>
                    <a:pt x="83" y="0"/>
                    <a:pt x="1" y="81"/>
                    <a:pt x="1" y="182"/>
                  </a:cubicBezTo>
                  <a:cubicBezTo>
                    <a:pt x="2" y="284"/>
                    <a:pt x="83" y="365"/>
                    <a:pt x="184" y="365"/>
                  </a:cubicBezTo>
                  <a:lnTo>
                    <a:pt x="3746" y="365"/>
                  </a:lnTo>
                  <a:cubicBezTo>
                    <a:pt x="3847" y="365"/>
                    <a:pt x="3928" y="284"/>
                    <a:pt x="3928" y="182"/>
                  </a:cubicBezTo>
                  <a:cubicBezTo>
                    <a:pt x="3928" y="81"/>
                    <a:pt x="3847" y="0"/>
                    <a:pt x="3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79"/>
          <p:cNvGrpSpPr/>
          <p:nvPr/>
        </p:nvGrpSpPr>
        <p:grpSpPr>
          <a:xfrm>
            <a:off x="1533405" y="2903662"/>
            <a:ext cx="256844" cy="195990"/>
            <a:chOff x="2293195" y="2903662"/>
            <a:chExt cx="256844" cy="195990"/>
          </a:xfrm>
        </p:grpSpPr>
        <p:sp>
          <p:nvSpPr>
            <p:cNvPr id="8043" name="Google Shape;8043;p79"/>
            <p:cNvSpPr/>
            <p:nvPr/>
          </p:nvSpPr>
          <p:spPr>
            <a:xfrm>
              <a:off x="2298255" y="2936166"/>
              <a:ext cx="246697" cy="158425"/>
            </a:xfrm>
            <a:custGeom>
              <a:avLst/>
              <a:gdLst/>
              <a:ahLst/>
              <a:cxnLst/>
              <a:rect l="l" t="t" r="r" b="b"/>
              <a:pathLst>
                <a:path w="8728" h="5605" extrusionOk="0">
                  <a:moveTo>
                    <a:pt x="2666" y="1"/>
                  </a:moveTo>
                  <a:lnTo>
                    <a:pt x="2666" y="715"/>
                  </a:lnTo>
                  <a:lnTo>
                    <a:pt x="0" y="715"/>
                  </a:lnTo>
                  <a:lnTo>
                    <a:pt x="0" y="4890"/>
                  </a:lnTo>
                  <a:lnTo>
                    <a:pt x="2666" y="4890"/>
                  </a:lnTo>
                  <a:lnTo>
                    <a:pt x="2666" y="5604"/>
                  </a:lnTo>
                  <a:lnTo>
                    <a:pt x="6068" y="5604"/>
                  </a:lnTo>
                  <a:lnTo>
                    <a:pt x="6068" y="4890"/>
                  </a:lnTo>
                  <a:lnTo>
                    <a:pt x="8727" y="4890"/>
                  </a:lnTo>
                  <a:lnTo>
                    <a:pt x="8727" y="715"/>
                  </a:lnTo>
                  <a:lnTo>
                    <a:pt x="6068" y="715"/>
                  </a:lnTo>
                  <a:lnTo>
                    <a:pt x="60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9"/>
            <p:cNvSpPr/>
            <p:nvPr/>
          </p:nvSpPr>
          <p:spPr>
            <a:xfrm>
              <a:off x="2394949" y="3044252"/>
              <a:ext cx="53760" cy="50340"/>
            </a:xfrm>
            <a:custGeom>
              <a:avLst/>
              <a:gdLst/>
              <a:ahLst/>
              <a:cxnLst/>
              <a:rect l="l" t="t" r="r" b="b"/>
              <a:pathLst>
                <a:path w="1902" h="1781" extrusionOk="0">
                  <a:moveTo>
                    <a:pt x="1" y="0"/>
                  </a:moveTo>
                  <a:lnTo>
                    <a:pt x="1" y="1780"/>
                  </a:lnTo>
                  <a:lnTo>
                    <a:pt x="1902" y="1780"/>
                  </a:lnTo>
                  <a:lnTo>
                    <a:pt x="19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9"/>
            <p:cNvSpPr/>
            <p:nvPr/>
          </p:nvSpPr>
          <p:spPr>
            <a:xfrm>
              <a:off x="2394327" y="2984895"/>
              <a:ext cx="54947" cy="37253"/>
            </a:xfrm>
            <a:custGeom>
              <a:avLst/>
              <a:gdLst/>
              <a:ahLst/>
              <a:cxnLst/>
              <a:rect l="l" t="t" r="r" b="b"/>
              <a:pathLst>
                <a:path w="1944" h="1318" extrusionOk="0">
                  <a:moveTo>
                    <a:pt x="961" y="0"/>
                  </a:moveTo>
                  <a:cubicBezTo>
                    <a:pt x="432" y="0"/>
                    <a:pt x="0" y="430"/>
                    <a:pt x="0" y="963"/>
                  </a:cubicBezTo>
                  <a:lnTo>
                    <a:pt x="0" y="1318"/>
                  </a:lnTo>
                  <a:lnTo>
                    <a:pt x="1944" y="1318"/>
                  </a:lnTo>
                  <a:lnTo>
                    <a:pt x="1944" y="963"/>
                  </a:lnTo>
                  <a:cubicBezTo>
                    <a:pt x="1944" y="432"/>
                    <a:pt x="1514" y="0"/>
                    <a:pt x="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9"/>
            <p:cNvSpPr/>
            <p:nvPr/>
          </p:nvSpPr>
          <p:spPr>
            <a:xfrm>
              <a:off x="2318266" y="2990859"/>
              <a:ext cx="34992" cy="47344"/>
            </a:xfrm>
            <a:custGeom>
              <a:avLst/>
              <a:gdLst/>
              <a:ahLst/>
              <a:cxnLst/>
              <a:rect l="l" t="t" r="r" b="b"/>
              <a:pathLst>
                <a:path w="1238" h="1675" extrusionOk="0">
                  <a:moveTo>
                    <a:pt x="1" y="1"/>
                  </a:moveTo>
                  <a:lnTo>
                    <a:pt x="1" y="1675"/>
                  </a:lnTo>
                  <a:lnTo>
                    <a:pt x="1237" y="1675"/>
                  </a:lnTo>
                  <a:lnTo>
                    <a:pt x="12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9"/>
            <p:cNvSpPr/>
            <p:nvPr/>
          </p:nvSpPr>
          <p:spPr>
            <a:xfrm>
              <a:off x="2489863" y="2990859"/>
              <a:ext cx="34992" cy="47344"/>
            </a:xfrm>
            <a:custGeom>
              <a:avLst/>
              <a:gdLst/>
              <a:ahLst/>
              <a:cxnLst/>
              <a:rect l="l" t="t" r="r" b="b"/>
              <a:pathLst>
                <a:path w="1238" h="1675" extrusionOk="0">
                  <a:moveTo>
                    <a:pt x="1" y="1"/>
                  </a:moveTo>
                  <a:lnTo>
                    <a:pt x="1" y="1675"/>
                  </a:lnTo>
                  <a:lnTo>
                    <a:pt x="1237" y="1675"/>
                  </a:lnTo>
                  <a:lnTo>
                    <a:pt x="12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9"/>
            <p:cNvSpPr/>
            <p:nvPr/>
          </p:nvSpPr>
          <p:spPr>
            <a:xfrm>
              <a:off x="2394864" y="2908721"/>
              <a:ext cx="53930" cy="53958"/>
            </a:xfrm>
            <a:custGeom>
              <a:avLst/>
              <a:gdLst/>
              <a:ahLst/>
              <a:cxnLst/>
              <a:rect l="l" t="t" r="r" b="b"/>
              <a:pathLst>
                <a:path w="1908" h="1909" extrusionOk="0">
                  <a:moveTo>
                    <a:pt x="573" y="0"/>
                  </a:moveTo>
                  <a:lnTo>
                    <a:pt x="573" y="574"/>
                  </a:lnTo>
                  <a:lnTo>
                    <a:pt x="1" y="574"/>
                  </a:lnTo>
                  <a:lnTo>
                    <a:pt x="1" y="1335"/>
                  </a:lnTo>
                  <a:lnTo>
                    <a:pt x="573" y="1335"/>
                  </a:lnTo>
                  <a:lnTo>
                    <a:pt x="573" y="1909"/>
                  </a:lnTo>
                  <a:lnTo>
                    <a:pt x="1335" y="1909"/>
                  </a:lnTo>
                  <a:lnTo>
                    <a:pt x="1335" y="1335"/>
                  </a:lnTo>
                  <a:lnTo>
                    <a:pt x="1908" y="1335"/>
                  </a:lnTo>
                  <a:lnTo>
                    <a:pt x="1908" y="574"/>
                  </a:lnTo>
                  <a:lnTo>
                    <a:pt x="1335" y="574"/>
                  </a:lnTo>
                  <a:lnTo>
                    <a:pt x="133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9"/>
            <p:cNvSpPr/>
            <p:nvPr/>
          </p:nvSpPr>
          <p:spPr>
            <a:xfrm>
              <a:off x="2464792" y="3010362"/>
              <a:ext cx="10062" cy="10062"/>
            </a:xfrm>
            <a:custGeom>
              <a:avLst/>
              <a:gdLst/>
              <a:ahLst/>
              <a:cxnLst/>
              <a:rect l="l" t="t" r="r" b="b"/>
              <a:pathLst>
                <a:path w="356"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9"/>
            <p:cNvSpPr/>
            <p:nvPr/>
          </p:nvSpPr>
          <p:spPr>
            <a:xfrm>
              <a:off x="2293195" y="2903662"/>
              <a:ext cx="256844" cy="195990"/>
            </a:xfrm>
            <a:custGeom>
              <a:avLst/>
              <a:gdLst/>
              <a:ahLst/>
              <a:cxnLst/>
              <a:rect l="l" t="t" r="r" b="b"/>
              <a:pathLst>
                <a:path w="9087" h="6934" extrusionOk="0">
                  <a:moveTo>
                    <a:pt x="4752" y="360"/>
                  </a:moveTo>
                  <a:lnTo>
                    <a:pt x="4752" y="753"/>
                  </a:lnTo>
                  <a:cubicBezTo>
                    <a:pt x="4752" y="852"/>
                    <a:pt x="4833" y="933"/>
                    <a:pt x="4932" y="933"/>
                  </a:cubicBezTo>
                  <a:lnTo>
                    <a:pt x="5326" y="933"/>
                  </a:lnTo>
                  <a:lnTo>
                    <a:pt x="5326" y="1335"/>
                  </a:lnTo>
                  <a:lnTo>
                    <a:pt x="4932" y="1335"/>
                  </a:lnTo>
                  <a:cubicBezTo>
                    <a:pt x="4833" y="1335"/>
                    <a:pt x="4752" y="1416"/>
                    <a:pt x="4752" y="1515"/>
                  </a:cubicBezTo>
                  <a:lnTo>
                    <a:pt x="4752" y="1909"/>
                  </a:lnTo>
                  <a:lnTo>
                    <a:pt x="4350" y="1909"/>
                  </a:lnTo>
                  <a:lnTo>
                    <a:pt x="4350" y="1515"/>
                  </a:lnTo>
                  <a:cubicBezTo>
                    <a:pt x="4350" y="1416"/>
                    <a:pt x="4269" y="1335"/>
                    <a:pt x="4170" y="1335"/>
                  </a:cubicBezTo>
                  <a:lnTo>
                    <a:pt x="3777" y="1335"/>
                  </a:lnTo>
                  <a:lnTo>
                    <a:pt x="3777" y="933"/>
                  </a:lnTo>
                  <a:lnTo>
                    <a:pt x="4170" y="933"/>
                  </a:lnTo>
                  <a:cubicBezTo>
                    <a:pt x="4269" y="933"/>
                    <a:pt x="4350" y="852"/>
                    <a:pt x="4350" y="753"/>
                  </a:cubicBezTo>
                  <a:lnTo>
                    <a:pt x="4350" y="360"/>
                  </a:lnTo>
                  <a:close/>
                  <a:moveTo>
                    <a:pt x="2665" y="2044"/>
                  </a:moveTo>
                  <a:lnTo>
                    <a:pt x="2665" y="5861"/>
                  </a:lnTo>
                  <a:lnTo>
                    <a:pt x="358" y="5861"/>
                  </a:lnTo>
                  <a:lnTo>
                    <a:pt x="358" y="2044"/>
                  </a:lnTo>
                  <a:close/>
                  <a:moveTo>
                    <a:pt x="5320" y="5154"/>
                  </a:moveTo>
                  <a:lnTo>
                    <a:pt x="5320" y="6574"/>
                  </a:lnTo>
                  <a:lnTo>
                    <a:pt x="3778" y="6574"/>
                  </a:lnTo>
                  <a:lnTo>
                    <a:pt x="3778" y="5154"/>
                  </a:lnTo>
                  <a:lnTo>
                    <a:pt x="4369" y="5154"/>
                  </a:lnTo>
                  <a:lnTo>
                    <a:pt x="4369" y="5907"/>
                  </a:lnTo>
                  <a:cubicBezTo>
                    <a:pt x="4372" y="6006"/>
                    <a:pt x="4453" y="6087"/>
                    <a:pt x="4551" y="6087"/>
                  </a:cubicBezTo>
                  <a:cubicBezTo>
                    <a:pt x="4650" y="6087"/>
                    <a:pt x="4729" y="6006"/>
                    <a:pt x="4729" y="5907"/>
                  </a:cubicBezTo>
                  <a:lnTo>
                    <a:pt x="4729" y="5154"/>
                  </a:lnTo>
                  <a:close/>
                  <a:moveTo>
                    <a:pt x="6068" y="1332"/>
                  </a:moveTo>
                  <a:lnTo>
                    <a:pt x="6068" y="3141"/>
                  </a:lnTo>
                  <a:cubicBezTo>
                    <a:pt x="6068" y="3241"/>
                    <a:pt x="6148" y="3320"/>
                    <a:pt x="6247" y="3320"/>
                  </a:cubicBezTo>
                  <a:cubicBezTo>
                    <a:pt x="6347" y="3320"/>
                    <a:pt x="6426" y="3241"/>
                    <a:pt x="6426" y="3141"/>
                  </a:cubicBezTo>
                  <a:lnTo>
                    <a:pt x="6426" y="2045"/>
                  </a:lnTo>
                  <a:lnTo>
                    <a:pt x="8728" y="2045"/>
                  </a:lnTo>
                  <a:lnTo>
                    <a:pt x="8728" y="5861"/>
                  </a:lnTo>
                  <a:lnTo>
                    <a:pt x="6426" y="5861"/>
                  </a:lnTo>
                  <a:lnTo>
                    <a:pt x="6426" y="4754"/>
                  </a:lnTo>
                  <a:cubicBezTo>
                    <a:pt x="6426" y="4655"/>
                    <a:pt x="6347" y="4575"/>
                    <a:pt x="6247" y="4575"/>
                  </a:cubicBezTo>
                  <a:cubicBezTo>
                    <a:pt x="6148" y="4575"/>
                    <a:pt x="6067" y="4655"/>
                    <a:pt x="6067" y="4754"/>
                  </a:cubicBezTo>
                  <a:lnTo>
                    <a:pt x="6067" y="6574"/>
                  </a:lnTo>
                  <a:lnTo>
                    <a:pt x="5681" y="6574"/>
                  </a:lnTo>
                  <a:lnTo>
                    <a:pt x="5681" y="4975"/>
                  </a:lnTo>
                  <a:cubicBezTo>
                    <a:pt x="5681" y="4876"/>
                    <a:pt x="5601" y="4797"/>
                    <a:pt x="5502" y="4797"/>
                  </a:cubicBezTo>
                  <a:lnTo>
                    <a:pt x="3601" y="4797"/>
                  </a:lnTo>
                  <a:cubicBezTo>
                    <a:pt x="3501" y="4797"/>
                    <a:pt x="3422" y="4876"/>
                    <a:pt x="3422" y="4975"/>
                  </a:cubicBezTo>
                  <a:lnTo>
                    <a:pt x="3422" y="6574"/>
                  </a:lnTo>
                  <a:lnTo>
                    <a:pt x="3024" y="6574"/>
                  </a:lnTo>
                  <a:lnTo>
                    <a:pt x="3024" y="1332"/>
                  </a:lnTo>
                  <a:lnTo>
                    <a:pt x="3418" y="1332"/>
                  </a:lnTo>
                  <a:lnTo>
                    <a:pt x="3418" y="1517"/>
                  </a:lnTo>
                  <a:cubicBezTo>
                    <a:pt x="3418" y="1616"/>
                    <a:pt x="3497" y="1696"/>
                    <a:pt x="3596" y="1696"/>
                  </a:cubicBezTo>
                  <a:lnTo>
                    <a:pt x="3991" y="1696"/>
                  </a:lnTo>
                  <a:lnTo>
                    <a:pt x="3991" y="2090"/>
                  </a:lnTo>
                  <a:cubicBezTo>
                    <a:pt x="3991" y="2190"/>
                    <a:pt x="4071" y="2269"/>
                    <a:pt x="4170" y="2269"/>
                  </a:cubicBezTo>
                  <a:lnTo>
                    <a:pt x="4931" y="2269"/>
                  </a:lnTo>
                  <a:cubicBezTo>
                    <a:pt x="5030" y="2269"/>
                    <a:pt x="5111" y="2190"/>
                    <a:pt x="5111" y="2090"/>
                  </a:cubicBezTo>
                  <a:lnTo>
                    <a:pt x="5111" y="1696"/>
                  </a:lnTo>
                  <a:lnTo>
                    <a:pt x="5505" y="1696"/>
                  </a:lnTo>
                  <a:cubicBezTo>
                    <a:pt x="5604" y="1696"/>
                    <a:pt x="5685" y="1616"/>
                    <a:pt x="5685" y="1517"/>
                  </a:cubicBezTo>
                  <a:lnTo>
                    <a:pt x="5685" y="1332"/>
                  </a:lnTo>
                  <a:close/>
                  <a:moveTo>
                    <a:pt x="4170" y="1"/>
                  </a:moveTo>
                  <a:cubicBezTo>
                    <a:pt x="4071" y="1"/>
                    <a:pt x="3991" y="80"/>
                    <a:pt x="3991" y="179"/>
                  </a:cubicBezTo>
                  <a:lnTo>
                    <a:pt x="3991" y="574"/>
                  </a:lnTo>
                  <a:lnTo>
                    <a:pt x="3596" y="574"/>
                  </a:lnTo>
                  <a:cubicBezTo>
                    <a:pt x="3497" y="574"/>
                    <a:pt x="3418" y="654"/>
                    <a:pt x="3418" y="753"/>
                  </a:cubicBezTo>
                  <a:lnTo>
                    <a:pt x="3418" y="972"/>
                  </a:lnTo>
                  <a:lnTo>
                    <a:pt x="2844" y="972"/>
                  </a:lnTo>
                  <a:cubicBezTo>
                    <a:pt x="2745" y="972"/>
                    <a:pt x="2665" y="1051"/>
                    <a:pt x="2665" y="1151"/>
                  </a:cubicBezTo>
                  <a:lnTo>
                    <a:pt x="2665" y="1684"/>
                  </a:lnTo>
                  <a:lnTo>
                    <a:pt x="179" y="1684"/>
                  </a:lnTo>
                  <a:cubicBezTo>
                    <a:pt x="80" y="1684"/>
                    <a:pt x="0" y="1765"/>
                    <a:pt x="0" y="1865"/>
                  </a:cubicBezTo>
                  <a:lnTo>
                    <a:pt x="0" y="6040"/>
                  </a:lnTo>
                  <a:cubicBezTo>
                    <a:pt x="0" y="6140"/>
                    <a:pt x="80" y="6219"/>
                    <a:pt x="179" y="6219"/>
                  </a:cubicBezTo>
                  <a:lnTo>
                    <a:pt x="2665" y="6219"/>
                  </a:lnTo>
                  <a:lnTo>
                    <a:pt x="2665" y="6754"/>
                  </a:lnTo>
                  <a:cubicBezTo>
                    <a:pt x="2665" y="6854"/>
                    <a:pt x="2746" y="6933"/>
                    <a:pt x="2845" y="6933"/>
                  </a:cubicBezTo>
                  <a:lnTo>
                    <a:pt x="6247" y="6933"/>
                  </a:lnTo>
                  <a:cubicBezTo>
                    <a:pt x="6347" y="6933"/>
                    <a:pt x="6426" y="6854"/>
                    <a:pt x="6426" y="6754"/>
                  </a:cubicBezTo>
                  <a:lnTo>
                    <a:pt x="6426" y="6219"/>
                  </a:lnTo>
                  <a:lnTo>
                    <a:pt x="8908" y="6219"/>
                  </a:lnTo>
                  <a:cubicBezTo>
                    <a:pt x="9007" y="6219"/>
                    <a:pt x="9087" y="6140"/>
                    <a:pt x="9087" y="6040"/>
                  </a:cubicBezTo>
                  <a:lnTo>
                    <a:pt x="9087" y="1865"/>
                  </a:lnTo>
                  <a:cubicBezTo>
                    <a:pt x="9087" y="1767"/>
                    <a:pt x="9006" y="1684"/>
                    <a:pt x="8908" y="1684"/>
                  </a:cubicBezTo>
                  <a:lnTo>
                    <a:pt x="6426" y="1684"/>
                  </a:lnTo>
                  <a:lnTo>
                    <a:pt x="6426" y="1151"/>
                  </a:lnTo>
                  <a:cubicBezTo>
                    <a:pt x="6426" y="1051"/>
                    <a:pt x="6347" y="972"/>
                    <a:pt x="6247" y="972"/>
                  </a:cubicBezTo>
                  <a:lnTo>
                    <a:pt x="5685" y="972"/>
                  </a:lnTo>
                  <a:lnTo>
                    <a:pt x="5685" y="753"/>
                  </a:lnTo>
                  <a:cubicBezTo>
                    <a:pt x="5685" y="654"/>
                    <a:pt x="5604" y="574"/>
                    <a:pt x="5505" y="574"/>
                  </a:cubicBezTo>
                  <a:lnTo>
                    <a:pt x="5111" y="574"/>
                  </a:lnTo>
                  <a:lnTo>
                    <a:pt x="5111" y="179"/>
                  </a:lnTo>
                  <a:cubicBezTo>
                    <a:pt x="5111" y="80"/>
                    <a:pt x="5030" y="1"/>
                    <a:pt x="4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9"/>
            <p:cNvSpPr/>
            <p:nvPr/>
          </p:nvSpPr>
          <p:spPr>
            <a:xfrm>
              <a:off x="2389268" y="2979779"/>
              <a:ext cx="65123" cy="47344"/>
            </a:xfrm>
            <a:custGeom>
              <a:avLst/>
              <a:gdLst/>
              <a:ahLst/>
              <a:cxnLst/>
              <a:rect l="l" t="t" r="r" b="b"/>
              <a:pathLst>
                <a:path w="2304" h="1675" extrusionOk="0">
                  <a:moveTo>
                    <a:pt x="1152" y="360"/>
                  </a:moveTo>
                  <a:cubicBezTo>
                    <a:pt x="1587" y="360"/>
                    <a:pt x="1945" y="718"/>
                    <a:pt x="1945" y="1154"/>
                  </a:cubicBezTo>
                  <a:lnTo>
                    <a:pt x="1945" y="1318"/>
                  </a:lnTo>
                  <a:lnTo>
                    <a:pt x="358" y="1318"/>
                  </a:lnTo>
                  <a:lnTo>
                    <a:pt x="358" y="1154"/>
                  </a:lnTo>
                  <a:cubicBezTo>
                    <a:pt x="358" y="716"/>
                    <a:pt x="714" y="360"/>
                    <a:pt x="1152" y="360"/>
                  </a:cubicBezTo>
                  <a:close/>
                  <a:moveTo>
                    <a:pt x="1152" y="1"/>
                  </a:moveTo>
                  <a:cubicBezTo>
                    <a:pt x="516" y="1"/>
                    <a:pt x="0" y="516"/>
                    <a:pt x="0" y="1152"/>
                  </a:cubicBezTo>
                  <a:lnTo>
                    <a:pt x="0" y="1496"/>
                  </a:lnTo>
                  <a:cubicBezTo>
                    <a:pt x="0" y="1595"/>
                    <a:pt x="80" y="1675"/>
                    <a:pt x="179" y="1675"/>
                  </a:cubicBezTo>
                  <a:lnTo>
                    <a:pt x="2124" y="1675"/>
                  </a:lnTo>
                  <a:cubicBezTo>
                    <a:pt x="2224" y="1675"/>
                    <a:pt x="2303" y="1595"/>
                    <a:pt x="2303" y="1496"/>
                  </a:cubicBezTo>
                  <a:lnTo>
                    <a:pt x="2303" y="1152"/>
                  </a:lnTo>
                  <a:cubicBezTo>
                    <a:pt x="2303" y="516"/>
                    <a:pt x="1786" y="1"/>
                    <a:pt x="1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9"/>
            <p:cNvSpPr/>
            <p:nvPr/>
          </p:nvSpPr>
          <p:spPr>
            <a:xfrm>
              <a:off x="2313263" y="2985800"/>
              <a:ext cx="45111" cy="57463"/>
            </a:xfrm>
            <a:custGeom>
              <a:avLst/>
              <a:gdLst/>
              <a:ahLst/>
              <a:cxnLst/>
              <a:rect l="l" t="t" r="r" b="b"/>
              <a:pathLst>
                <a:path w="1596" h="2033" extrusionOk="0">
                  <a:moveTo>
                    <a:pt x="1235" y="359"/>
                  </a:moveTo>
                  <a:lnTo>
                    <a:pt x="1237" y="1673"/>
                  </a:lnTo>
                  <a:lnTo>
                    <a:pt x="356" y="1673"/>
                  </a:lnTo>
                  <a:lnTo>
                    <a:pt x="356" y="359"/>
                  </a:lnTo>
                  <a:close/>
                  <a:moveTo>
                    <a:pt x="179" y="1"/>
                  </a:moveTo>
                  <a:cubicBezTo>
                    <a:pt x="80" y="1"/>
                    <a:pt x="0" y="80"/>
                    <a:pt x="0" y="180"/>
                  </a:cubicBezTo>
                  <a:lnTo>
                    <a:pt x="0" y="1854"/>
                  </a:lnTo>
                  <a:cubicBezTo>
                    <a:pt x="0" y="1953"/>
                    <a:pt x="80" y="2033"/>
                    <a:pt x="179" y="2033"/>
                  </a:cubicBezTo>
                  <a:lnTo>
                    <a:pt x="1416" y="2033"/>
                  </a:lnTo>
                  <a:cubicBezTo>
                    <a:pt x="1515" y="2033"/>
                    <a:pt x="1596" y="1953"/>
                    <a:pt x="1596" y="1854"/>
                  </a:cubicBezTo>
                  <a:lnTo>
                    <a:pt x="1596" y="180"/>
                  </a:lnTo>
                  <a:cubicBezTo>
                    <a:pt x="1596" y="82"/>
                    <a:pt x="1514" y="1"/>
                    <a:pt x="1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9"/>
            <p:cNvSpPr/>
            <p:nvPr/>
          </p:nvSpPr>
          <p:spPr>
            <a:xfrm>
              <a:off x="2484804" y="2985771"/>
              <a:ext cx="45139" cy="57491"/>
            </a:xfrm>
            <a:custGeom>
              <a:avLst/>
              <a:gdLst/>
              <a:ahLst/>
              <a:cxnLst/>
              <a:rect l="l" t="t" r="r" b="b"/>
              <a:pathLst>
                <a:path w="1597" h="2034" extrusionOk="0">
                  <a:moveTo>
                    <a:pt x="1237" y="360"/>
                  </a:moveTo>
                  <a:lnTo>
                    <a:pt x="1237" y="1674"/>
                  </a:lnTo>
                  <a:lnTo>
                    <a:pt x="358" y="1674"/>
                  </a:lnTo>
                  <a:lnTo>
                    <a:pt x="358" y="360"/>
                  </a:lnTo>
                  <a:close/>
                  <a:moveTo>
                    <a:pt x="180" y="0"/>
                  </a:moveTo>
                  <a:cubicBezTo>
                    <a:pt x="80" y="0"/>
                    <a:pt x="1" y="81"/>
                    <a:pt x="1" y="181"/>
                  </a:cubicBezTo>
                  <a:lnTo>
                    <a:pt x="1" y="1853"/>
                  </a:lnTo>
                  <a:cubicBezTo>
                    <a:pt x="1" y="1954"/>
                    <a:pt x="82" y="2034"/>
                    <a:pt x="180" y="2034"/>
                  </a:cubicBezTo>
                  <a:lnTo>
                    <a:pt x="1416" y="2034"/>
                  </a:lnTo>
                  <a:cubicBezTo>
                    <a:pt x="1516" y="2034"/>
                    <a:pt x="1596" y="1954"/>
                    <a:pt x="1596" y="1853"/>
                  </a:cubicBezTo>
                  <a:lnTo>
                    <a:pt x="1596" y="181"/>
                  </a:lnTo>
                  <a:cubicBezTo>
                    <a:pt x="1596" y="81"/>
                    <a:pt x="1516"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79"/>
          <p:cNvGrpSpPr/>
          <p:nvPr/>
        </p:nvGrpSpPr>
        <p:grpSpPr>
          <a:xfrm>
            <a:off x="1566589" y="2136550"/>
            <a:ext cx="190534" cy="256901"/>
            <a:chOff x="2326378" y="2136550"/>
            <a:chExt cx="190534" cy="256901"/>
          </a:xfrm>
        </p:grpSpPr>
        <p:sp>
          <p:nvSpPr>
            <p:cNvPr id="8055" name="Google Shape;8055;p79"/>
            <p:cNvSpPr/>
            <p:nvPr/>
          </p:nvSpPr>
          <p:spPr>
            <a:xfrm>
              <a:off x="2402892" y="2141666"/>
              <a:ext cx="37225" cy="34455"/>
            </a:xfrm>
            <a:custGeom>
              <a:avLst/>
              <a:gdLst/>
              <a:ahLst/>
              <a:cxnLst/>
              <a:rect l="l" t="t" r="r" b="b"/>
              <a:pathLst>
                <a:path w="1317" h="1219" extrusionOk="0">
                  <a:moveTo>
                    <a:pt x="659" y="0"/>
                  </a:moveTo>
                  <a:cubicBezTo>
                    <a:pt x="369" y="0"/>
                    <a:pt x="111" y="208"/>
                    <a:pt x="59" y="504"/>
                  </a:cubicBezTo>
                  <a:cubicBezTo>
                    <a:pt x="1" y="834"/>
                    <a:pt x="222" y="1151"/>
                    <a:pt x="553" y="1209"/>
                  </a:cubicBezTo>
                  <a:cubicBezTo>
                    <a:pt x="589" y="1215"/>
                    <a:pt x="624" y="1218"/>
                    <a:pt x="659" y="1218"/>
                  </a:cubicBezTo>
                  <a:cubicBezTo>
                    <a:pt x="949" y="1218"/>
                    <a:pt x="1207" y="1010"/>
                    <a:pt x="1259" y="715"/>
                  </a:cubicBezTo>
                  <a:cubicBezTo>
                    <a:pt x="1317" y="384"/>
                    <a:pt x="1096" y="68"/>
                    <a:pt x="765" y="9"/>
                  </a:cubicBezTo>
                  <a:cubicBezTo>
                    <a:pt x="729" y="3"/>
                    <a:pt x="694" y="0"/>
                    <a:pt x="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9"/>
            <p:cNvSpPr/>
            <p:nvPr/>
          </p:nvSpPr>
          <p:spPr>
            <a:xfrm>
              <a:off x="2331805" y="2317756"/>
              <a:ext cx="179568" cy="72274"/>
            </a:xfrm>
            <a:custGeom>
              <a:avLst/>
              <a:gdLst/>
              <a:ahLst/>
              <a:cxnLst/>
              <a:rect l="l" t="t" r="r" b="b"/>
              <a:pathLst>
                <a:path w="6353" h="2557" extrusionOk="0">
                  <a:moveTo>
                    <a:pt x="1873" y="0"/>
                  </a:moveTo>
                  <a:cubicBezTo>
                    <a:pt x="1847" y="0"/>
                    <a:pt x="1821" y="2"/>
                    <a:pt x="1795" y="7"/>
                  </a:cubicBezTo>
                  <a:lnTo>
                    <a:pt x="943" y="141"/>
                  </a:lnTo>
                  <a:cubicBezTo>
                    <a:pt x="670" y="185"/>
                    <a:pt x="444" y="434"/>
                    <a:pt x="375" y="770"/>
                  </a:cubicBezTo>
                  <a:lnTo>
                    <a:pt x="0" y="2556"/>
                  </a:lnTo>
                  <a:lnTo>
                    <a:pt x="6352" y="2556"/>
                  </a:lnTo>
                  <a:lnTo>
                    <a:pt x="5982" y="770"/>
                  </a:lnTo>
                  <a:cubicBezTo>
                    <a:pt x="5912" y="432"/>
                    <a:pt x="5686" y="184"/>
                    <a:pt x="5414" y="141"/>
                  </a:cubicBezTo>
                  <a:lnTo>
                    <a:pt x="4562" y="7"/>
                  </a:lnTo>
                  <a:cubicBezTo>
                    <a:pt x="4536" y="2"/>
                    <a:pt x="4510" y="0"/>
                    <a:pt x="4484" y="0"/>
                  </a:cubicBezTo>
                  <a:cubicBezTo>
                    <a:pt x="4285" y="0"/>
                    <a:pt x="4098" y="119"/>
                    <a:pt x="3968" y="316"/>
                  </a:cubicBezTo>
                  <a:cubicBezTo>
                    <a:pt x="3808" y="562"/>
                    <a:pt x="3493" y="686"/>
                    <a:pt x="3178" y="686"/>
                  </a:cubicBezTo>
                  <a:cubicBezTo>
                    <a:pt x="2863" y="686"/>
                    <a:pt x="2548" y="562"/>
                    <a:pt x="2387" y="316"/>
                  </a:cubicBezTo>
                  <a:cubicBezTo>
                    <a:pt x="2259" y="118"/>
                    <a:pt x="2072" y="0"/>
                    <a:pt x="18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9"/>
            <p:cNvSpPr/>
            <p:nvPr/>
          </p:nvSpPr>
          <p:spPr>
            <a:xfrm>
              <a:off x="2366091" y="2245087"/>
              <a:ext cx="111590" cy="48390"/>
            </a:xfrm>
            <a:custGeom>
              <a:avLst/>
              <a:gdLst/>
              <a:ahLst/>
              <a:cxnLst/>
              <a:rect l="l" t="t" r="r" b="b"/>
              <a:pathLst>
                <a:path w="3948" h="1712" extrusionOk="0">
                  <a:moveTo>
                    <a:pt x="1992" y="0"/>
                  </a:moveTo>
                  <a:cubicBezTo>
                    <a:pt x="1405" y="0"/>
                    <a:pt x="723" y="124"/>
                    <a:pt x="1" y="496"/>
                  </a:cubicBezTo>
                  <a:cubicBezTo>
                    <a:pt x="1" y="496"/>
                    <a:pt x="621" y="1712"/>
                    <a:pt x="1886" y="1712"/>
                  </a:cubicBezTo>
                  <a:cubicBezTo>
                    <a:pt x="3150" y="1712"/>
                    <a:pt x="3948" y="483"/>
                    <a:pt x="3948" y="483"/>
                  </a:cubicBezTo>
                  <a:cubicBezTo>
                    <a:pt x="3948" y="483"/>
                    <a:pt x="3155" y="0"/>
                    <a:pt x="19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9"/>
            <p:cNvSpPr/>
            <p:nvPr/>
          </p:nvSpPr>
          <p:spPr>
            <a:xfrm>
              <a:off x="2366826" y="2165069"/>
              <a:ext cx="109216" cy="31063"/>
            </a:xfrm>
            <a:custGeom>
              <a:avLst/>
              <a:gdLst/>
              <a:ahLst/>
              <a:cxnLst/>
              <a:rect l="l" t="t" r="r" b="b"/>
              <a:pathLst>
                <a:path w="3864" h="1099" extrusionOk="0">
                  <a:moveTo>
                    <a:pt x="2516" y="1"/>
                  </a:moveTo>
                  <a:cubicBezTo>
                    <a:pt x="2516" y="1"/>
                    <a:pt x="2386" y="388"/>
                    <a:pt x="1938" y="388"/>
                  </a:cubicBezTo>
                  <a:cubicBezTo>
                    <a:pt x="1491" y="388"/>
                    <a:pt x="1359" y="12"/>
                    <a:pt x="1359" y="12"/>
                  </a:cubicBezTo>
                  <a:cubicBezTo>
                    <a:pt x="1359" y="12"/>
                    <a:pt x="418" y="287"/>
                    <a:pt x="0" y="1098"/>
                  </a:cubicBezTo>
                  <a:lnTo>
                    <a:pt x="3864" y="1098"/>
                  </a:lnTo>
                  <a:cubicBezTo>
                    <a:pt x="3864" y="1098"/>
                    <a:pt x="3446" y="138"/>
                    <a:pt x="2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9"/>
            <p:cNvSpPr/>
            <p:nvPr/>
          </p:nvSpPr>
          <p:spPr>
            <a:xfrm>
              <a:off x="2392095" y="2286665"/>
              <a:ext cx="59385" cy="50312"/>
            </a:xfrm>
            <a:custGeom>
              <a:avLst/>
              <a:gdLst/>
              <a:ahLst/>
              <a:cxnLst/>
              <a:rect l="l" t="t" r="r" b="b"/>
              <a:pathLst>
                <a:path w="2101" h="1780" extrusionOk="0">
                  <a:moveTo>
                    <a:pt x="2101" y="1"/>
                  </a:moveTo>
                  <a:cubicBezTo>
                    <a:pt x="2101" y="1"/>
                    <a:pt x="1600" y="228"/>
                    <a:pt x="1100" y="228"/>
                  </a:cubicBezTo>
                  <a:cubicBezTo>
                    <a:pt x="599" y="228"/>
                    <a:pt x="51" y="36"/>
                    <a:pt x="51" y="36"/>
                  </a:cubicBezTo>
                  <a:lnTo>
                    <a:pt x="51" y="1098"/>
                  </a:lnTo>
                  <a:lnTo>
                    <a:pt x="1" y="1112"/>
                  </a:lnTo>
                  <a:cubicBezTo>
                    <a:pt x="1" y="1112"/>
                    <a:pt x="478" y="1780"/>
                    <a:pt x="1026" y="1780"/>
                  </a:cubicBezTo>
                  <a:cubicBezTo>
                    <a:pt x="1575" y="1780"/>
                    <a:pt x="2101" y="1122"/>
                    <a:pt x="2101" y="1122"/>
                  </a:cubicBezTo>
                  <a:lnTo>
                    <a:pt x="2101" y="1"/>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9"/>
            <p:cNvSpPr/>
            <p:nvPr/>
          </p:nvSpPr>
          <p:spPr>
            <a:xfrm>
              <a:off x="2343903" y="2197150"/>
              <a:ext cx="158058" cy="61646"/>
            </a:xfrm>
            <a:custGeom>
              <a:avLst/>
              <a:gdLst/>
              <a:ahLst/>
              <a:cxnLst/>
              <a:rect l="l" t="t" r="r" b="b"/>
              <a:pathLst>
                <a:path w="5592" h="2181" extrusionOk="0">
                  <a:moveTo>
                    <a:pt x="811" y="0"/>
                  </a:moveTo>
                  <a:lnTo>
                    <a:pt x="597" y="405"/>
                  </a:lnTo>
                  <a:cubicBezTo>
                    <a:pt x="597" y="405"/>
                    <a:pt x="1" y="417"/>
                    <a:pt x="1" y="988"/>
                  </a:cubicBezTo>
                  <a:cubicBezTo>
                    <a:pt x="1" y="1562"/>
                    <a:pt x="488" y="1609"/>
                    <a:pt x="488" y="1609"/>
                  </a:cubicBezTo>
                  <a:lnTo>
                    <a:pt x="704" y="2169"/>
                  </a:lnTo>
                  <a:cubicBezTo>
                    <a:pt x="704" y="2169"/>
                    <a:pt x="1741" y="1704"/>
                    <a:pt x="2755" y="1704"/>
                  </a:cubicBezTo>
                  <a:cubicBezTo>
                    <a:pt x="3767" y="1704"/>
                    <a:pt x="4733" y="2181"/>
                    <a:pt x="4733" y="2181"/>
                  </a:cubicBezTo>
                  <a:lnTo>
                    <a:pt x="4984" y="1620"/>
                  </a:lnTo>
                  <a:cubicBezTo>
                    <a:pt x="4984" y="1620"/>
                    <a:pt x="5592" y="1573"/>
                    <a:pt x="5592" y="1001"/>
                  </a:cubicBezTo>
                  <a:cubicBezTo>
                    <a:pt x="5592" y="544"/>
                    <a:pt x="5164" y="498"/>
                    <a:pt x="4993" y="498"/>
                  </a:cubicBezTo>
                  <a:cubicBezTo>
                    <a:pt x="4951" y="498"/>
                    <a:pt x="4925" y="501"/>
                    <a:pt x="4925" y="501"/>
                  </a:cubicBezTo>
                  <a:lnTo>
                    <a:pt x="4697"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9"/>
            <p:cNvSpPr/>
            <p:nvPr/>
          </p:nvSpPr>
          <p:spPr>
            <a:xfrm>
              <a:off x="2326378" y="2136550"/>
              <a:ext cx="190534" cy="256901"/>
            </a:xfrm>
            <a:custGeom>
              <a:avLst/>
              <a:gdLst/>
              <a:ahLst/>
              <a:cxnLst/>
              <a:rect l="l" t="t" r="r" b="b"/>
              <a:pathLst>
                <a:path w="6741" h="9089" extrusionOk="0">
                  <a:moveTo>
                    <a:pt x="3369" y="359"/>
                  </a:moveTo>
                  <a:cubicBezTo>
                    <a:pt x="3605" y="359"/>
                    <a:pt x="3798" y="552"/>
                    <a:pt x="3798" y="788"/>
                  </a:cubicBezTo>
                  <a:cubicBezTo>
                    <a:pt x="3798" y="1024"/>
                    <a:pt x="3605" y="1218"/>
                    <a:pt x="3369" y="1218"/>
                  </a:cubicBezTo>
                  <a:cubicBezTo>
                    <a:pt x="3132" y="1218"/>
                    <a:pt x="2939" y="1024"/>
                    <a:pt x="2939" y="788"/>
                  </a:cubicBezTo>
                  <a:cubicBezTo>
                    <a:pt x="2939" y="552"/>
                    <a:pt x="3131" y="359"/>
                    <a:pt x="3369" y="359"/>
                  </a:cubicBezTo>
                  <a:close/>
                  <a:moveTo>
                    <a:pt x="4018" y="1233"/>
                  </a:moveTo>
                  <a:cubicBezTo>
                    <a:pt x="4414" y="1342"/>
                    <a:pt x="4764" y="1596"/>
                    <a:pt x="5022" y="1944"/>
                  </a:cubicBezTo>
                  <a:lnTo>
                    <a:pt x="1738" y="1944"/>
                  </a:lnTo>
                  <a:cubicBezTo>
                    <a:pt x="1984" y="1639"/>
                    <a:pt x="2317" y="1396"/>
                    <a:pt x="2723" y="1237"/>
                  </a:cubicBezTo>
                  <a:cubicBezTo>
                    <a:pt x="2865" y="1441"/>
                    <a:pt x="3101" y="1576"/>
                    <a:pt x="3369" y="1576"/>
                  </a:cubicBezTo>
                  <a:cubicBezTo>
                    <a:pt x="3639" y="1576"/>
                    <a:pt x="3876" y="1440"/>
                    <a:pt x="4018" y="1233"/>
                  </a:cubicBezTo>
                  <a:close/>
                  <a:moveTo>
                    <a:pt x="5235" y="2302"/>
                  </a:moveTo>
                  <a:cubicBezTo>
                    <a:pt x="5289" y="2415"/>
                    <a:pt x="5359" y="2730"/>
                    <a:pt x="5469" y="2776"/>
                  </a:cubicBezTo>
                  <a:cubicBezTo>
                    <a:pt x="5492" y="2786"/>
                    <a:pt x="5516" y="2789"/>
                    <a:pt x="5539" y="2789"/>
                  </a:cubicBezTo>
                  <a:cubicBezTo>
                    <a:pt x="5580" y="2789"/>
                    <a:pt x="5621" y="2780"/>
                    <a:pt x="5661" y="2780"/>
                  </a:cubicBezTo>
                  <a:cubicBezTo>
                    <a:pt x="5874" y="2780"/>
                    <a:pt x="6047" y="2953"/>
                    <a:pt x="6047" y="3166"/>
                  </a:cubicBezTo>
                  <a:cubicBezTo>
                    <a:pt x="6047" y="3379"/>
                    <a:pt x="5874" y="3554"/>
                    <a:pt x="5661" y="3554"/>
                  </a:cubicBezTo>
                  <a:cubicBezTo>
                    <a:pt x="5635" y="3554"/>
                    <a:pt x="5610" y="3552"/>
                    <a:pt x="5587" y="3552"/>
                  </a:cubicBezTo>
                  <a:cubicBezTo>
                    <a:pt x="5555" y="3552"/>
                    <a:pt x="5525" y="3556"/>
                    <a:pt x="5493" y="3575"/>
                  </a:cubicBezTo>
                  <a:cubicBezTo>
                    <a:pt x="5451" y="3599"/>
                    <a:pt x="5421" y="3642"/>
                    <a:pt x="5413" y="3690"/>
                  </a:cubicBezTo>
                  <a:cubicBezTo>
                    <a:pt x="5384" y="3828"/>
                    <a:pt x="5339" y="3963"/>
                    <a:pt x="5282" y="4093"/>
                  </a:cubicBezTo>
                  <a:cubicBezTo>
                    <a:pt x="4510" y="3769"/>
                    <a:pt x="3823" y="3667"/>
                    <a:pt x="3264" y="3667"/>
                  </a:cubicBezTo>
                  <a:cubicBezTo>
                    <a:pt x="2952" y="3667"/>
                    <a:pt x="2679" y="3699"/>
                    <a:pt x="2454" y="3741"/>
                  </a:cubicBezTo>
                  <a:cubicBezTo>
                    <a:pt x="1974" y="3832"/>
                    <a:pt x="1632" y="3984"/>
                    <a:pt x="1451" y="4078"/>
                  </a:cubicBezTo>
                  <a:cubicBezTo>
                    <a:pt x="1397" y="3956"/>
                    <a:pt x="1356" y="3828"/>
                    <a:pt x="1328" y="3694"/>
                  </a:cubicBezTo>
                  <a:cubicBezTo>
                    <a:pt x="1311" y="3612"/>
                    <a:pt x="1236" y="3552"/>
                    <a:pt x="1150" y="3551"/>
                  </a:cubicBezTo>
                  <a:cubicBezTo>
                    <a:pt x="1149" y="3551"/>
                    <a:pt x="1147" y="3551"/>
                    <a:pt x="1145" y="3551"/>
                  </a:cubicBezTo>
                  <a:cubicBezTo>
                    <a:pt x="935" y="3551"/>
                    <a:pt x="764" y="3379"/>
                    <a:pt x="764" y="3166"/>
                  </a:cubicBezTo>
                  <a:cubicBezTo>
                    <a:pt x="764" y="2953"/>
                    <a:pt x="937" y="2780"/>
                    <a:pt x="1150" y="2780"/>
                  </a:cubicBezTo>
                  <a:cubicBezTo>
                    <a:pt x="1247" y="2780"/>
                    <a:pt x="1339" y="2759"/>
                    <a:pt x="1370" y="2654"/>
                  </a:cubicBezTo>
                  <a:lnTo>
                    <a:pt x="1370" y="2652"/>
                  </a:lnTo>
                  <a:cubicBezTo>
                    <a:pt x="1406" y="2529"/>
                    <a:pt x="1454" y="2412"/>
                    <a:pt x="1510" y="2302"/>
                  </a:cubicBezTo>
                  <a:close/>
                  <a:moveTo>
                    <a:pt x="3260" y="4026"/>
                  </a:moveTo>
                  <a:cubicBezTo>
                    <a:pt x="3771" y="4026"/>
                    <a:pt x="4400" y="4118"/>
                    <a:pt x="5110" y="4410"/>
                  </a:cubicBezTo>
                  <a:cubicBezTo>
                    <a:pt x="4995" y="4585"/>
                    <a:pt x="4855" y="4741"/>
                    <a:pt x="4693" y="4874"/>
                  </a:cubicBezTo>
                  <a:cubicBezTo>
                    <a:pt x="4322" y="5180"/>
                    <a:pt x="3852" y="5347"/>
                    <a:pt x="3369" y="5347"/>
                  </a:cubicBezTo>
                  <a:cubicBezTo>
                    <a:pt x="2888" y="5347"/>
                    <a:pt x="2420" y="5181"/>
                    <a:pt x="2046" y="4876"/>
                  </a:cubicBezTo>
                  <a:cubicBezTo>
                    <a:pt x="1880" y="4739"/>
                    <a:pt x="1735" y="4576"/>
                    <a:pt x="1619" y="4396"/>
                  </a:cubicBezTo>
                  <a:cubicBezTo>
                    <a:pt x="1778" y="4315"/>
                    <a:pt x="2095" y="4174"/>
                    <a:pt x="2539" y="4091"/>
                  </a:cubicBezTo>
                  <a:cubicBezTo>
                    <a:pt x="2741" y="4053"/>
                    <a:pt x="2983" y="4026"/>
                    <a:pt x="3260" y="4026"/>
                  </a:cubicBezTo>
                  <a:close/>
                  <a:moveTo>
                    <a:pt x="4216" y="5553"/>
                  </a:moveTo>
                  <a:lnTo>
                    <a:pt x="4216" y="6395"/>
                  </a:lnTo>
                  <a:cubicBezTo>
                    <a:pt x="4140" y="6452"/>
                    <a:pt x="4072" y="6525"/>
                    <a:pt x="4011" y="6615"/>
                  </a:cubicBezTo>
                  <a:cubicBezTo>
                    <a:pt x="3896" y="6785"/>
                    <a:pt x="3649" y="6892"/>
                    <a:pt x="3369" y="6892"/>
                  </a:cubicBezTo>
                  <a:cubicBezTo>
                    <a:pt x="3088" y="6892"/>
                    <a:pt x="2843" y="6785"/>
                    <a:pt x="2726" y="6615"/>
                  </a:cubicBezTo>
                  <a:cubicBezTo>
                    <a:pt x="2675" y="6540"/>
                    <a:pt x="2617" y="6474"/>
                    <a:pt x="2553" y="6419"/>
                  </a:cubicBezTo>
                  <a:cubicBezTo>
                    <a:pt x="2555" y="6410"/>
                    <a:pt x="2555" y="5566"/>
                    <a:pt x="2555" y="5566"/>
                  </a:cubicBezTo>
                  <a:cubicBezTo>
                    <a:pt x="2814" y="5657"/>
                    <a:pt x="3088" y="5706"/>
                    <a:pt x="3368" y="5706"/>
                  </a:cubicBezTo>
                  <a:cubicBezTo>
                    <a:pt x="3659" y="5706"/>
                    <a:pt x="3946" y="5652"/>
                    <a:pt x="4216" y="5553"/>
                  </a:cubicBezTo>
                  <a:close/>
                  <a:moveTo>
                    <a:pt x="3369" y="0"/>
                  </a:moveTo>
                  <a:cubicBezTo>
                    <a:pt x="2936" y="0"/>
                    <a:pt x="2583" y="354"/>
                    <a:pt x="2583" y="787"/>
                  </a:cubicBezTo>
                  <a:cubicBezTo>
                    <a:pt x="2583" y="825"/>
                    <a:pt x="2586" y="865"/>
                    <a:pt x="2591" y="902"/>
                  </a:cubicBezTo>
                  <a:cubicBezTo>
                    <a:pt x="2205" y="1052"/>
                    <a:pt x="1873" y="1272"/>
                    <a:pt x="1605" y="1555"/>
                  </a:cubicBezTo>
                  <a:cubicBezTo>
                    <a:pt x="1365" y="1806"/>
                    <a:pt x="1184" y="2100"/>
                    <a:pt x="1071" y="2422"/>
                  </a:cubicBezTo>
                  <a:cubicBezTo>
                    <a:pt x="697" y="2463"/>
                    <a:pt x="409" y="2780"/>
                    <a:pt x="409" y="3162"/>
                  </a:cubicBezTo>
                  <a:cubicBezTo>
                    <a:pt x="409" y="3525"/>
                    <a:pt x="668" y="3828"/>
                    <a:pt x="1013" y="3893"/>
                  </a:cubicBezTo>
                  <a:cubicBezTo>
                    <a:pt x="1143" y="4382"/>
                    <a:pt x="1429" y="4823"/>
                    <a:pt x="1823" y="5148"/>
                  </a:cubicBezTo>
                  <a:cubicBezTo>
                    <a:pt x="1943" y="5246"/>
                    <a:pt x="2068" y="5330"/>
                    <a:pt x="2201" y="5402"/>
                  </a:cubicBezTo>
                  <a:lnTo>
                    <a:pt x="2201" y="6242"/>
                  </a:lnTo>
                  <a:cubicBezTo>
                    <a:pt x="2159" y="6234"/>
                    <a:pt x="2116" y="6230"/>
                    <a:pt x="2074" y="6230"/>
                  </a:cubicBezTo>
                  <a:cubicBezTo>
                    <a:pt x="2037" y="6230"/>
                    <a:pt x="2001" y="6233"/>
                    <a:pt x="1964" y="6239"/>
                  </a:cubicBezTo>
                  <a:lnTo>
                    <a:pt x="1112" y="6368"/>
                  </a:lnTo>
                  <a:cubicBezTo>
                    <a:pt x="761" y="6422"/>
                    <a:pt x="482" y="6713"/>
                    <a:pt x="395" y="7110"/>
                  </a:cubicBezTo>
                  <a:lnTo>
                    <a:pt x="20" y="8837"/>
                  </a:lnTo>
                  <a:cubicBezTo>
                    <a:pt x="0" y="8929"/>
                    <a:pt x="59" y="9023"/>
                    <a:pt x="149" y="9048"/>
                  </a:cubicBezTo>
                  <a:cubicBezTo>
                    <a:pt x="164" y="9052"/>
                    <a:pt x="178" y="9054"/>
                    <a:pt x="192" y="9054"/>
                  </a:cubicBezTo>
                  <a:cubicBezTo>
                    <a:pt x="275" y="9054"/>
                    <a:pt x="351" y="8996"/>
                    <a:pt x="369" y="8914"/>
                  </a:cubicBezTo>
                  <a:lnTo>
                    <a:pt x="744" y="7186"/>
                  </a:lnTo>
                  <a:cubicBezTo>
                    <a:pt x="797" y="6940"/>
                    <a:pt x="966" y="6753"/>
                    <a:pt x="1165" y="6723"/>
                  </a:cubicBezTo>
                  <a:lnTo>
                    <a:pt x="2016" y="6594"/>
                  </a:lnTo>
                  <a:cubicBezTo>
                    <a:pt x="2033" y="6591"/>
                    <a:pt x="2050" y="6590"/>
                    <a:pt x="2067" y="6590"/>
                  </a:cubicBezTo>
                  <a:cubicBezTo>
                    <a:pt x="2204" y="6590"/>
                    <a:pt x="2338" y="6670"/>
                    <a:pt x="2434" y="6814"/>
                  </a:cubicBezTo>
                  <a:cubicBezTo>
                    <a:pt x="2590" y="7044"/>
                    <a:pt x="2867" y="7196"/>
                    <a:pt x="3193" y="7235"/>
                  </a:cubicBezTo>
                  <a:lnTo>
                    <a:pt x="3193" y="8909"/>
                  </a:lnTo>
                  <a:cubicBezTo>
                    <a:pt x="3193" y="9009"/>
                    <a:pt x="3273" y="9088"/>
                    <a:pt x="3372" y="9088"/>
                  </a:cubicBezTo>
                  <a:cubicBezTo>
                    <a:pt x="3472" y="9088"/>
                    <a:pt x="3553" y="9009"/>
                    <a:pt x="3553" y="8909"/>
                  </a:cubicBezTo>
                  <a:lnTo>
                    <a:pt x="3553" y="7238"/>
                  </a:lnTo>
                  <a:cubicBezTo>
                    <a:pt x="3878" y="7197"/>
                    <a:pt x="4156" y="7047"/>
                    <a:pt x="4312" y="6815"/>
                  </a:cubicBezTo>
                  <a:cubicBezTo>
                    <a:pt x="4408" y="6671"/>
                    <a:pt x="4542" y="6591"/>
                    <a:pt x="4678" y="6591"/>
                  </a:cubicBezTo>
                  <a:cubicBezTo>
                    <a:pt x="4694" y="6591"/>
                    <a:pt x="4711" y="6593"/>
                    <a:pt x="4728" y="6595"/>
                  </a:cubicBezTo>
                  <a:lnTo>
                    <a:pt x="5580" y="6724"/>
                  </a:lnTo>
                  <a:cubicBezTo>
                    <a:pt x="5779" y="6755"/>
                    <a:pt x="5948" y="6941"/>
                    <a:pt x="6002" y="7189"/>
                  </a:cubicBezTo>
                  <a:lnTo>
                    <a:pt x="6372" y="8902"/>
                  </a:lnTo>
                  <a:cubicBezTo>
                    <a:pt x="6391" y="8986"/>
                    <a:pt x="6463" y="9043"/>
                    <a:pt x="6546" y="9043"/>
                  </a:cubicBezTo>
                  <a:cubicBezTo>
                    <a:pt x="6559" y="9043"/>
                    <a:pt x="6572" y="9041"/>
                    <a:pt x="6585" y="9038"/>
                  </a:cubicBezTo>
                  <a:cubicBezTo>
                    <a:pt x="6679" y="9017"/>
                    <a:pt x="6740" y="8923"/>
                    <a:pt x="6720" y="8826"/>
                  </a:cubicBezTo>
                  <a:lnTo>
                    <a:pt x="6350" y="7112"/>
                  </a:lnTo>
                  <a:cubicBezTo>
                    <a:pt x="6264" y="6714"/>
                    <a:pt x="5982" y="6423"/>
                    <a:pt x="5633" y="6369"/>
                  </a:cubicBezTo>
                  <a:lnTo>
                    <a:pt x="4781" y="6240"/>
                  </a:lnTo>
                  <a:cubicBezTo>
                    <a:pt x="4745" y="6235"/>
                    <a:pt x="4709" y="6232"/>
                    <a:pt x="4674" y="6232"/>
                  </a:cubicBezTo>
                  <a:cubicBezTo>
                    <a:pt x="4641" y="6232"/>
                    <a:pt x="4608" y="6235"/>
                    <a:pt x="4576" y="6239"/>
                  </a:cubicBezTo>
                  <a:lnTo>
                    <a:pt x="4576" y="5402"/>
                  </a:lnTo>
                  <a:cubicBezTo>
                    <a:pt x="4576" y="5397"/>
                    <a:pt x="4812" y="5239"/>
                    <a:pt x="4920" y="5148"/>
                  </a:cubicBezTo>
                  <a:cubicBezTo>
                    <a:pt x="5310" y="4827"/>
                    <a:pt x="5594" y="4392"/>
                    <a:pt x="5726" y="3906"/>
                  </a:cubicBezTo>
                  <a:cubicBezTo>
                    <a:pt x="6105" y="3872"/>
                    <a:pt x="6406" y="3552"/>
                    <a:pt x="6406" y="3165"/>
                  </a:cubicBezTo>
                  <a:cubicBezTo>
                    <a:pt x="6406" y="2756"/>
                    <a:pt x="6076" y="2425"/>
                    <a:pt x="5670" y="2419"/>
                  </a:cubicBezTo>
                  <a:cubicBezTo>
                    <a:pt x="5550" y="2076"/>
                    <a:pt x="5366" y="1764"/>
                    <a:pt x="5129" y="1508"/>
                  </a:cubicBezTo>
                  <a:cubicBezTo>
                    <a:pt x="4855" y="1214"/>
                    <a:pt x="4518" y="1003"/>
                    <a:pt x="4149" y="895"/>
                  </a:cubicBezTo>
                  <a:cubicBezTo>
                    <a:pt x="4153" y="859"/>
                    <a:pt x="4156" y="824"/>
                    <a:pt x="4156" y="787"/>
                  </a:cubicBezTo>
                  <a:cubicBezTo>
                    <a:pt x="4156" y="351"/>
                    <a:pt x="3803" y="0"/>
                    <a:pt x="3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9"/>
            <p:cNvSpPr/>
            <p:nvPr/>
          </p:nvSpPr>
          <p:spPr>
            <a:xfrm>
              <a:off x="2396363" y="2351222"/>
              <a:ext cx="10062" cy="10062"/>
            </a:xfrm>
            <a:custGeom>
              <a:avLst/>
              <a:gdLst/>
              <a:ahLst/>
              <a:cxnLst/>
              <a:rect l="l" t="t" r="r" b="b"/>
              <a:pathLst>
                <a:path w="356"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9"/>
            <p:cNvSpPr/>
            <p:nvPr/>
          </p:nvSpPr>
          <p:spPr>
            <a:xfrm>
              <a:off x="2396363" y="2371460"/>
              <a:ext cx="10062" cy="10062"/>
            </a:xfrm>
            <a:custGeom>
              <a:avLst/>
              <a:gdLst/>
              <a:ahLst/>
              <a:cxnLst/>
              <a:rect l="l" t="t" r="r" b="b"/>
              <a:pathLst>
                <a:path w="356" h="356" extrusionOk="0">
                  <a:moveTo>
                    <a:pt x="178" y="1"/>
                  </a:moveTo>
                  <a:cubicBezTo>
                    <a:pt x="80" y="1"/>
                    <a:pt x="0" y="80"/>
                    <a:pt x="0" y="178"/>
                  </a:cubicBezTo>
                  <a:cubicBezTo>
                    <a:pt x="0" y="276"/>
                    <a:pt x="80" y="355"/>
                    <a:pt x="178" y="355"/>
                  </a:cubicBezTo>
                  <a:cubicBezTo>
                    <a:pt x="276" y="355"/>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9"/>
            <p:cNvSpPr/>
            <p:nvPr/>
          </p:nvSpPr>
          <p:spPr>
            <a:xfrm>
              <a:off x="2416063" y="2153565"/>
              <a:ext cx="11136" cy="10402"/>
            </a:xfrm>
            <a:custGeom>
              <a:avLst/>
              <a:gdLst/>
              <a:ahLst/>
              <a:cxnLst/>
              <a:rect l="l" t="t" r="r" b="b"/>
              <a:pathLst>
                <a:path w="394" h="368" extrusionOk="0">
                  <a:moveTo>
                    <a:pt x="198" y="1"/>
                  </a:moveTo>
                  <a:cubicBezTo>
                    <a:pt x="110" y="1"/>
                    <a:pt x="32" y="65"/>
                    <a:pt x="16" y="155"/>
                  </a:cubicBezTo>
                  <a:cubicBezTo>
                    <a:pt x="1" y="254"/>
                    <a:pt x="69" y="348"/>
                    <a:pt x="168" y="365"/>
                  </a:cubicBezTo>
                  <a:cubicBezTo>
                    <a:pt x="178" y="367"/>
                    <a:pt x="187" y="367"/>
                    <a:pt x="197" y="367"/>
                  </a:cubicBezTo>
                  <a:cubicBezTo>
                    <a:pt x="285" y="367"/>
                    <a:pt x="363" y="303"/>
                    <a:pt x="378" y="213"/>
                  </a:cubicBezTo>
                  <a:cubicBezTo>
                    <a:pt x="394" y="114"/>
                    <a:pt x="326" y="20"/>
                    <a:pt x="226" y="3"/>
                  </a:cubicBezTo>
                  <a:cubicBezTo>
                    <a:pt x="217" y="2"/>
                    <a:pt x="207"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9"/>
            <p:cNvSpPr/>
            <p:nvPr/>
          </p:nvSpPr>
          <p:spPr>
            <a:xfrm>
              <a:off x="2480677" y="2359391"/>
              <a:ext cx="14217" cy="24449"/>
            </a:xfrm>
            <a:custGeom>
              <a:avLst/>
              <a:gdLst/>
              <a:ahLst/>
              <a:cxnLst/>
              <a:rect l="l" t="t" r="r" b="b"/>
              <a:pathLst>
                <a:path w="503" h="865" extrusionOk="0">
                  <a:moveTo>
                    <a:pt x="197" y="0"/>
                  </a:moveTo>
                  <a:cubicBezTo>
                    <a:pt x="185" y="0"/>
                    <a:pt x="172" y="2"/>
                    <a:pt x="159" y="4"/>
                  </a:cubicBezTo>
                  <a:cubicBezTo>
                    <a:pt x="63" y="26"/>
                    <a:pt x="0" y="121"/>
                    <a:pt x="22" y="217"/>
                  </a:cubicBezTo>
                  <a:lnTo>
                    <a:pt x="132" y="724"/>
                  </a:lnTo>
                  <a:cubicBezTo>
                    <a:pt x="147" y="797"/>
                    <a:pt x="232" y="864"/>
                    <a:pt x="314" y="864"/>
                  </a:cubicBezTo>
                  <a:cubicBezTo>
                    <a:pt x="324" y="864"/>
                    <a:pt x="335" y="863"/>
                    <a:pt x="345" y="861"/>
                  </a:cubicBezTo>
                  <a:cubicBezTo>
                    <a:pt x="441" y="839"/>
                    <a:pt x="503" y="746"/>
                    <a:pt x="482" y="648"/>
                  </a:cubicBezTo>
                  <a:lnTo>
                    <a:pt x="372" y="142"/>
                  </a:lnTo>
                  <a:cubicBezTo>
                    <a:pt x="354" y="58"/>
                    <a:pt x="280" y="0"/>
                    <a:pt x="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9"/>
            <p:cNvSpPr/>
            <p:nvPr/>
          </p:nvSpPr>
          <p:spPr>
            <a:xfrm>
              <a:off x="2476692" y="2337966"/>
              <a:ext cx="10062" cy="10034"/>
            </a:xfrm>
            <a:custGeom>
              <a:avLst/>
              <a:gdLst/>
              <a:ahLst/>
              <a:cxnLst/>
              <a:rect l="l" t="t" r="r" b="b"/>
              <a:pathLst>
                <a:path w="356" h="355" extrusionOk="0">
                  <a:moveTo>
                    <a:pt x="178" y="0"/>
                  </a:moveTo>
                  <a:cubicBezTo>
                    <a:pt x="80" y="0"/>
                    <a:pt x="1" y="80"/>
                    <a:pt x="1" y="178"/>
                  </a:cubicBezTo>
                  <a:cubicBezTo>
                    <a:pt x="1" y="275"/>
                    <a:pt x="80" y="355"/>
                    <a:pt x="178" y="355"/>
                  </a:cubicBezTo>
                  <a:cubicBezTo>
                    <a:pt x="278" y="355"/>
                    <a:pt x="356" y="275"/>
                    <a:pt x="356" y="178"/>
                  </a:cubicBezTo>
                  <a:cubicBezTo>
                    <a:pt x="356" y="80"/>
                    <a:pt x="278"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9"/>
            <p:cNvSpPr/>
            <p:nvPr/>
          </p:nvSpPr>
          <p:spPr>
            <a:xfrm>
              <a:off x="2375022" y="2211395"/>
              <a:ext cx="42991" cy="17242"/>
            </a:xfrm>
            <a:custGeom>
              <a:avLst/>
              <a:gdLst/>
              <a:ahLst/>
              <a:cxnLst/>
              <a:rect l="l" t="t" r="r" b="b"/>
              <a:pathLst>
                <a:path w="1521" h="610" extrusionOk="0">
                  <a:moveTo>
                    <a:pt x="785" y="0"/>
                  </a:moveTo>
                  <a:cubicBezTo>
                    <a:pt x="782" y="0"/>
                    <a:pt x="779" y="0"/>
                    <a:pt x="775" y="0"/>
                  </a:cubicBezTo>
                  <a:cubicBezTo>
                    <a:pt x="386" y="7"/>
                    <a:pt x="115" y="293"/>
                    <a:pt x="102" y="305"/>
                  </a:cubicBezTo>
                  <a:cubicBezTo>
                    <a:pt x="0" y="419"/>
                    <a:pt x="80" y="609"/>
                    <a:pt x="234" y="609"/>
                  </a:cubicBezTo>
                  <a:cubicBezTo>
                    <a:pt x="281" y="609"/>
                    <a:pt x="328" y="589"/>
                    <a:pt x="364" y="552"/>
                  </a:cubicBezTo>
                  <a:cubicBezTo>
                    <a:pt x="365" y="551"/>
                    <a:pt x="548" y="362"/>
                    <a:pt x="784" y="359"/>
                  </a:cubicBezTo>
                  <a:cubicBezTo>
                    <a:pt x="787" y="359"/>
                    <a:pt x="790" y="359"/>
                    <a:pt x="792" y="359"/>
                  </a:cubicBezTo>
                  <a:cubicBezTo>
                    <a:pt x="930" y="359"/>
                    <a:pt x="1065" y="426"/>
                    <a:pt x="1196" y="555"/>
                  </a:cubicBezTo>
                  <a:cubicBezTo>
                    <a:pt x="1230" y="590"/>
                    <a:pt x="1276" y="607"/>
                    <a:pt x="1322" y="607"/>
                  </a:cubicBezTo>
                  <a:cubicBezTo>
                    <a:pt x="1368" y="607"/>
                    <a:pt x="1414" y="590"/>
                    <a:pt x="1450" y="555"/>
                  </a:cubicBezTo>
                  <a:cubicBezTo>
                    <a:pt x="1521" y="487"/>
                    <a:pt x="1518" y="372"/>
                    <a:pt x="1450" y="301"/>
                  </a:cubicBezTo>
                  <a:cubicBezTo>
                    <a:pt x="1247" y="101"/>
                    <a:pt x="1023" y="0"/>
                    <a:pt x="7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9"/>
            <p:cNvSpPr/>
            <p:nvPr/>
          </p:nvSpPr>
          <p:spPr>
            <a:xfrm>
              <a:off x="2425334" y="2211395"/>
              <a:ext cx="43048" cy="17242"/>
            </a:xfrm>
            <a:custGeom>
              <a:avLst/>
              <a:gdLst/>
              <a:ahLst/>
              <a:cxnLst/>
              <a:rect l="l" t="t" r="r" b="b"/>
              <a:pathLst>
                <a:path w="1523" h="610" extrusionOk="0">
                  <a:moveTo>
                    <a:pt x="788" y="0"/>
                  </a:moveTo>
                  <a:cubicBezTo>
                    <a:pt x="785" y="0"/>
                    <a:pt x="782" y="0"/>
                    <a:pt x="779" y="0"/>
                  </a:cubicBezTo>
                  <a:cubicBezTo>
                    <a:pt x="390" y="7"/>
                    <a:pt x="118" y="293"/>
                    <a:pt x="106" y="305"/>
                  </a:cubicBezTo>
                  <a:cubicBezTo>
                    <a:pt x="1" y="419"/>
                    <a:pt x="83" y="609"/>
                    <a:pt x="238" y="609"/>
                  </a:cubicBezTo>
                  <a:cubicBezTo>
                    <a:pt x="284" y="609"/>
                    <a:pt x="331" y="589"/>
                    <a:pt x="367" y="552"/>
                  </a:cubicBezTo>
                  <a:cubicBezTo>
                    <a:pt x="368" y="551"/>
                    <a:pt x="551" y="362"/>
                    <a:pt x="787" y="359"/>
                  </a:cubicBezTo>
                  <a:cubicBezTo>
                    <a:pt x="790" y="359"/>
                    <a:pt x="793" y="359"/>
                    <a:pt x="796" y="359"/>
                  </a:cubicBezTo>
                  <a:cubicBezTo>
                    <a:pt x="933" y="359"/>
                    <a:pt x="1068" y="426"/>
                    <a:pt x="1199" y="555"/>
                  </a:cubicBezTo>
                  <a:cubicBezTo>
                    <a:pt x="1234" y="590"/>
                    <a:pt x="1279" y="607"/>
                    <a:pt x="1325" y="607"/>
                  </a:cubicBezTo>
                  <a:cubicBezTo>
                    <a:pt x="1371" y="607"/>
                    <a:pt x="1417" y="590"/>
                    <a:pt x="1453" y="555"/>
                  </a:cubicBezTo>
                  <a:cubicBezTo>
                    <a:pt x="1523" y="487"/>
                    <a:pt x="1523" y="372"/>
                    <a:pt x="1453" y="301"/>
                  </a:cubicBezTo>
                  <a:cubicBezTo>
                    <a:pt x="1250" y="101"/>
                    <a:pt x="1026" y="0"/>
                    <a:pt x="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9" name="Google Shape;8069;p79"/>
          <p:cNvGrpSpPr/>
          <p:nvPr/>
        </p:nvGrpSpPr>
        <p:grpSpPr>
          <a:xfrm>
            <a:off x="1546690" y="1399935"/>
            <a:ext cx="230727" cy="256872"/>
            <a:chOff x="2306480" y="1399935"/>
            <a:chExt cx="230727" cy="256872"/>
          </a:xfrm>
        </p:grpSpPr>
        <p:sp>
          <p:nvSpPr>
            <p:cNvPr id="8070" name="Google Shape;8070;p79"/>
            <p:cNvSpPr/>
            <p:nvPr/>
          </p:nvSpPr>
          <p:spPr>
            <a:xfrm>
              <a:off x="2311539" y="1563533"/>
              <a:ext cx="88215" cy="88215"/>
            </a:xfrm>
            <a:custGeom>
              <a:avLst/>
              <a:gdLst/>
              <a:ahLst/>
              <a:cxnLst/>
              <a:rect l="l" t="t" r="r" b="b"/>
              <a:pathLst>
                <a:path w="3121" h="3121" extrusionOk="0">
                  <a:moveTo>
                    <a:pt x="937" y="0"/>
                  </a:moveTo>
                  <a:lnTo>
                    <a:pt x="937" y="937"/>
                  </a:lnTo>
                  <a:lnTo>
                    <a:pt x="0" y="937"/>
                  </a:lnTo>
                  <a:lnTo>
                    <a:pt x="0" y="2184"/>
                  </a:lnTo>
                  <a:lnTo>
                    <a:pt x="937" y="2184"/>
                  </a:lnTo>
                  <a:lnTo>
                    <a:pt x="937" y="3121"/>
                  </a:lnTo>
                  <a:lnTo>
                    <a:pt x="2184" y="3121"/>
                  </a:lnTo>
                  <a:lnTo>
                    <a:pt x="2184" y="2184"/>
                  </a:lnTo>
                  <a:lnTo>
                    <a:pt x="3121" y="2184"/>
                  </a:lnTo>
                  <a:lnTo>
                    <a:pt x="3121" y="937"/>
                  </a:lnTo>
                  <a:lnTo>
                    <a:pt x="2184" y="937"/>
                  </a:lnTo>
                  <a:lnTo>
                    <a:pt x="21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9"/>
            <p:cNvSpPr/>
            <p:nvPr/>
          </p:nvSpPr>
          <p:spPr>
            <a:xfrm>
              <a:off x="2316994" y="1406408"/>
              <a:ext cx="213401" cy="190845"/>
            </a:xfrm>
            <a:custGeom>
              <a:avLst/>
              <a:gdLst/>
              <a:ahLst/>
              <a:cxnLst/>
              <a:rect l="l" t="t" r="r" b="b"/>
              <a:pathLst>
                <a:path w="7550" h="6752" extrusionOk="0">
                  <a:moveTo>
                    <a:pt x="5659" y="5528"/>
                  </a:moveTo>
                  <a:cubicBezTo>
                    <a:pt x="6703" y="5528"/>
                    <a:pt x="7549" y="4651"/>
                    <a:pt x="7549" y="4651"/>
                  </a:cubicBezTo>
                  <a:cubicBezTo>
                    <a:pt x="7549" y="4651"/>
                    <a:pt x="6951" y="4032"/>
                    <a:pt x="6138" y="3834"/>
                  </a:cubicBezTo>
                  <a:cubicBezTo>
                    <a:pt x="6152" y="3820"/>
                    <a:pt x="6166" y="3807"/>
                    <a:pt x="6180" y="3793"/>
                  </a:cubicBezTo>
                  <a:cubicBezTo>
                    <a:pt x="7092" y="2883"/>
                    <a:pt x="7066" y="1378"/>
                    <a:pt x="7066" y="1378"/>
                  </a:cubicBezTo>
                  <a:cubicBezTo>
                    <a:pt x="7066" y="1378"/>
                    <a:pt x="5750" y="1355"/>
                    <a:pt x="4834" y="2099"/>
                  </a:cubicBezTo>
                  <a:cubicBezTo>
                    <a:pt x="4718" y="921"/>
                    <a:pt x="3765" y="1"/>
                    <a:pt x="3765" y="1"/>
                  </a:cubicBezTo>
                  <a:cubicBezTo>
                    <a:pt x="3765" y="1"/>
                    <a:pt x="2808" y="924"/>
                    <a:pt x="2695" y="2106"/>
                  </a:cubicBezTo>
                  <a:lnTo>
                    <a:pt x="2695" y="2106"/>
                  </a:lnTo>
                  <a:cubicBezTo>
                    <a:pt x="1779" y="1355"/>
                    <a:pt x="454" y="1378"/>
                    <a:pt x="454" y="1378"/>
                  </a:cubicBezTo>
                  <a:cubicBezTo>
                    <a:pt x="454" y="1378"/>
                    <a:pt x="429" y="2882"/>
                    <a:pt x="1340" y="3793"/>
                  </a:cubicBezTo>
                  <a:cubicBezTo>
                    <a:pt x="1356" y="3810"/>
                    <a:pt x="1373" y="3826"/>
                    <a:pt x="1389" y="3840"/>
                  </a:cubicBezTo>
                  <a:cubicBezTo>
                    <a:pt x="588" y="4041"/>
                    <a:pt x="0" y="4651"/>
                    <a:pt x="0" y="4651"/>
                  </a:cubicBezTo>
                  <a:cubicBezTo>
                    <a:pt x="0" y="4651"/>
                    <a:pt x="848" y="5528"/>
                    <a:pt x="1891" y="5528"/>
                  </a:cubicBezTo>
                  <a:cubicBezTo>
                    <a:pt x="1931" y="5528"/>
                    <a:pt x="1971" y="5525"/>
                    <a:pt x="2012" y="5524"/>
                  </a:cubicBezTo>
                  <a:lnTo>
                    <a:pt x="2012" y="6459"/>
                  </a:lnTo>
                  <a:lnTo>
                    <a:pt x="3030" y="6459"/>
                  </a:lnTo>
                  <a:cubicBezTo>
                    <a:pt x="3030" y="6459"/>
                    <a:pt x="3598" y="6106"/>
                    <a:pt x="3745" y="5402"/>
                  </a:cubicBezTo>
                  <a:cubicBezTo>
                    <a:pt x="3829" y="5666"/>
                    <a:pt x="3973" y="5957"/>
                    <a:pt x="4221" y="6188"/>
                  </a:cubicBezTo>
                  <a:cubicBezTo>
                    <a:pt x="4827" y="6752"/>
                    <a:pt x="5831" y="6735"/>
                    <a:pt x="5831" y="6735"/>
                  </a:cubicBezTo>
                  <a:cubicBezTo>
                    <a:pt x="5831" y="6735"/>
                    <a:pt x="5842" y="6068"/>
                    <a:pt x="5478" y="5521"/>
                  </a:cubicBezTo>
                  <a:lnTo>
                    <a:pt x="5471" y="5517"/>
                  </a:lnTo>
                  <a:cubicBezTo>
                    <a:pt x="5482" y="5519"/>
                    <a:pt x="5492" y="5519"/>
                    <a:pt x="5503" y="5521"/>
                  </a:cubicBezTo>
                  <a:cubicBezTo>
                    <a:pt x="5553" y="5527"/>
                    <a:pt x="5605" y="5528"/>
                    <a:pt x="5659" y="552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9"/>
            <p:cNvSpPr/>
            <p:nvPr/>
          </p:nvSpPr>
          <p:spPr>
            <a:xfrm>
              <a:off x="2444159" y="1492814"/>
              <a:ext cx="10062" cy="10062"/>
            </a:xfrm>
            <a:custGeom>
              <a:avLst/>
              <a:gdLst/>
              <a:ahLst/>
              <a:cxnLst/>
              <a:rect l="l" t="t" r="r" b="b"/>
              <a:pathLst>
                <a:path w="356" h="356" extrusionOk="0">
                  <a:moveTo>
                    <a:pt x="178" y="1"/>
                  </a:moveTo>
                  <a:cubicBezTo>
                    <a:pt x="80" y="1"/>
                    <a:pt x="0" y="80"/>
                    <a:pt x="0" y="178"/>
                  </a:cubicBezTo>
                  <a:cubicBezTo>
                    <a:pt x="0" y="276"/>
                    <a:pt x="80"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9"/>
            <p:cNvSpPr/>
            <p:nvPr/>
          </p:nvSpPr>
          <p:spPr>
            <a:xfrm>
              <a:off x="2306480" y="1399935"/>
              <a:ext cx="230727" cy="256872"/>
            </a:xfrm>
            <a:custGeom>
              <a:avLst/>
              <a:gdLst/>
              <a:ahLst/>
              <a:cxnLst/>
              <a:rect l="l" t="t" r="r" b="b"/>
              <a:pathLst>
                <a:path w="8163" h="9088" extrusionOk="0">
                  <a:moveTo>
                    <a:pt x="4137" y="443"/>
                  </a:moveTo>
                  <a:cubicBezTo>
                    <a:pt x="5131" y="1522"/>
                    <a:pt x="5035" y="2690"/>
                    <a:pt x="5067" y="2756"/>
                  </a:cubicBezTo>
                  <a:cubicBezTo>
                    <a:pt x="5097" y="2814"/>
                    <a:pt x="5158" y="2852"/>
                    <a:pt x="5223" y="2854"/>
                  </a:cubicBezTo>
                  <a:cubicBezTo>
                    <a:pt x="5225" y="2854"/>
                    <a:pt x="5226" y="2854"/>
                    <a:pt x="5227" y="2854"/>
                  </a:cubicBezTo>
                  <a:cubicBezTo>
                    <a:pt x="5290" y="2854"/>
                    <a:pt x="5346" y="2820"/>
                    <a:pt x="5380" y="2768"/>
                  </a:cubicBezTo>
                  <a:cubicBezTo>
                    <a:pt x="5418" y="2704"/>
                    <a:pt x="5408" y="2436"/>
                    <a:pt x="5404" y="2385"/>
                  </a:cubicBezTo>
                  <a:cubicBezTo>
                    <a:pt x="6063" y="1894"/>
                    <a:pt x="6919" y="1784"/>
                    <a:pt x="7289" y="1760"/>
                  </a:cubicBezTo>
                  <a:lnTo>
                    <a:pt x="7289" y="1760"/>
                  </a:lnTo>
                  <a:cubicBezTo>
                    <a:pt x="7349" y="3024"/>
                    <a:pt x="6324" y="4704"/>
                    <a:pt x="4549" y="4704"/>
                  </a:cubicBezTo>
                  <a:cubicBezTo>
                    <a:pt x="4647" y="4581"/>
                    <a:pt x="4759" y="4425"/>
                    <a:pt x="4871" y="4246"/>
                  </a:cubicBezTo>
                  <a:cubicBezTo>
                    <a:pt x="4922" y="4161"/>
                    <a:pt x="4898" y="4050"/>
                    <a:pt x="4813" y="3999"/>
                  </a:cubicBezTo>
                  <a:cubicBezTo>
                    <a:pt x="4783" y="3981"/>
                    <a:pt x="4750" y="3973"/>
                    <a:pt x="4718" y="3973"/>
                  </a:cubicBezTo>
                  <a:cubicBezTo>
                    <a:pt x="4658" y="3973"/>
                    <a:pt x="4599" y="4002"/>
                    <a:pt x="4566" y="4058"/>
                  </a:cubicBezTo>
                  <a:cubicBezTo>
                    <a:pt x="4410" y="4310"/>
                    <a:pt x="4251" y="4509"/>
                    <a:pt x="4143" y="4631"/>
                  </a:cubicBezTo>
                  <a:cubicBezTo>
                    <a:pt x="4129" y="4620"/>
                    <a:pt x="3222" y="3646"/>
                    <a:pt x="3222" y="2541"/>
                  </a:cubicBezTo>
                  <a:cubicBezTo>
                    <a:pt x="3223" y="1589"/>
                    <a:pt x="3862" y="758"/>
                    <a:pt x="4137" y="443"/>
                  </a:cubicBezTo>
                  <a:close/>
                  <a:moveTo>
                    <a:pt x="974" y="1759"/>
                  </a:moveTo>
                  <a:lnTo>
                    <a:pt x="974" y="1759"/>
                  </a:lnTo>
                  <a:cubicBezTo>
                    <a:pt x="1346" y="1783"/>
                    <a:pt x="2208" y="1891"/>
                    <a:pt x="2868" y="2391"/>
                  </a:cubicBezTo>
                  <a:cubicBezTo>
                    <a:pt x="2865" y="2440"/>
                    <a:pt x="2862" y="2490"/>
                    <a:pt x="2862" y="2540"/>
                  </a:cubicBezTo>
                  <a:cubicBezTo>
                    <a:pt x="2862" y="3477"/>
                    <a:pt x="3383" y="4280"/>
                    <a:pt x="3726" y="4706"/>
                  </a:cubicBezTo>
                  <a:cubicBezTo>
                    <a:pt x="2613" y="4706"/>
                    <a:pt x="974" y="3718"/>
                    <a:pt x="974" y="1759"/>
                  </a:cubicBezTo>
                  <a:close/>
                  <a:moveTo>
                    <a:pt x="1687" y="4262"/>
                  </a:moveTo>
                  <a:cubicBezTo>
                    <a:pt x="2320" y="4813"/>
                    <a:pt x="3156" y="4997"/>
                    <a:pt x="3667" y="5060"/>
                  </a:cubicBezTo>
                  <a:cubicBezTo>
                    <a:pt x="3369" y="5277"/>
                    <a:pt x="2915" y="5537"/>
                    <a:pt x="2398" y="5582"/>
                  </a:cubicBezTo>
                  <a:cubicBezTo>
                    <a:pt x="2347" y="5588"/>
                    <a:pt x="2293" y="5589"/>
                    <a:pt x="2241" y="5589"/>
                  </a:cubicBezTo>
                  <a:cubicBezTo>
                    <a:pt x="1507" y="5589"/>
                    <a:pt x="863" y="5114"/>
                    <a:pt x="594" y="4884"/>
                  </a:cubicBezTo>
                  <a:cubicBezTo>
                    <a:pt x="794" y="4713"/>
                    <a:pt x="1193" y="4410"/>
                    <a:pt x="1687" y="4262"/>
                  </a:cubicBezTo>
                  <a:close/>
                  <a:moveTo>
                    <a:pt x="6588" y="4255"/>
                  </a:moveTo>
                  <a:cubicBezTo>
                    <a:pt x="7089" y="4401"/>
                    <a:pt x="7498" y="4709"/>
                    <a:pt x="7701" y="4884"/>
                  </a:cubicBezTo>
                  <a:cubicBezTo>
                    <a:pt x="7431" y="5117"/>
                    <a:pt x="6788" y="5592"/>
                    <a:pt x="6054" y="5592"/>
                  </a:cubicBezTo>
                  <a:cubicBezTo>
                    <a:pt x="6004" y="5592"/>
                    <a:pt x="5956" y="5589"/>
                    <a:pt x="5908" y="5585"/>
                  </a:cubicBezTo>
                  <a:cubicBezTo>
                    <a:pt x="5387" y="5540"/>
                    <a:pt x="4927" y="5277"/>
                    <a:pt x="4626" y="5057"/>
                  </a:cubicBezTo>
                  <a:cubicBezTo>
                    <a:pt x="5144" y="4993"/>
                    <a:pt x="5962" y="4806"/>
                    <a:pt x="6588" y="4255"/>
                  </a:cubicBezTo>
                  <a:close/>
                  <a:moveTo>
                    <a:pt x="3933" y="5310"/>
                  </a:moveTo>
                  <a:lnTo>
                    <a:pt x="3933" y="5310"/>
                  </a:lnTo>
                  <a:cubicBezTo>
                    <a:pt x="3882" y="5608"/>
                    <a:pt x="3761" y="6020"/>
                    <a:pt x="3469" y="6312"/>
                  </a:cubicBezTo>
                  <a:cubicBezTo>
                    <a:pt x="3379" y="6402"/>
                    <a:pt x="3274" y="6480"/>
                    <a:pt x="3153" y="6546"/>
                  </a:cubicBezTo>
                  <a:lnTo>
                    <a:pt x="2542" y="6546"/>
                  </a:lnTo>
                  <a:lnTo>
                    <a:pt x="2542" y="5929"/>
                  </a:lnTo>
                  <a:cubicBezTo>
                    <a:pt x="3122" y="5846"/>
                    <a:pt x="3619" y="5545"/>
                    <a:pt x="3933" y="5310"/>
                  </a:cubicBezTo>
                  <a:close/>
                  <a:moveTo>
                    <a:pt x="4377" y="5323"/>
                  </a:moveTo>
                  <a:lnTo>
                    <a:pt x="4377" y="5323"/>
                  </a:lnTo>
                  <a:cubicBezTo>
                    <a:pt x="4697" y="5561"/>
                    <a:pt x="5198" y="5859"/>
                    <a:pt x="5783" y="5934"/>
                  </a:cubicBezTo>
                  <a:cubicBezTo>
                    <a:pt x="5955" y="6248"/>
                    <a:pt x="6013" y="6596"/>
                    <a:pt x="6034" y="6803"/>
                  </a:cubicBezTo>
                  <a:cubicBezTo>
                    <a:pt x="5750" y="6775"/>
                    <a:pt x="5204" y="6676"/>
                    <a:pt x="4840" y="6312"/>
                  </a:cubicBezTo>
                  <a:cubicBezTo>
                    <a:pt x="4551" y="6022"/>
                    <a:pt x="4428" y="5618"/>
                    <a:pt x="4377" y="5323"/>
                  </a:cubicBezTo>
                  <a:close/>
                  <a:moveTo>
                    <a:pt x="2184" y="5969"/>
                  </a:moveTo>
                  <a:lnTo>
                    <a:pt x="2184" y="6725"/>
                  </a:lnTo>
                  <a:cubicBezTo>
                    <a:pt x="2184" y="6825"/>
                    <a:pt x="2263" y="6904"/>
                    <a:pt x="2363" y="6904"/>
                  </a:cubicBezTo>
                  <a:lnTo>
                    <a:pt x="3121" y="6904"/>
                  </a:lnTo>
                  <a:lnTo>
                    <a:pt x="3121" y="7790"/>
                  </a:lnTo>
                  <a:lnTo>
                    <a:pt x="2363" y="7790"/>
                  </a:lnTo>
                  <a:cubicBezTo>
                    <a:pt x="2263" y="7790"/>
                    <a:pt x="2184" y="7870"/>
                    <a:pt x="2184" y="7969"/>
                  </a:cubicBezTo>
                  <a:lnTo>
                    <a:pt x="2184" y="8727"/>
                  </a:lnTo>
                  <a:lnTo>
                    <a:pt x="1298" y="8727"/>
                  </a:lnTo>
                  <a:lnTo>
                    <a:pt x="1298" y="7969"/>
                  </a:lnTo>
                  <a:cubicBezTo>
                    <a:pt x="1298" y="7870"/>
                    <a:pt x="1218" y="7790"/>
                    <a:pt x="1119" y="7790"/>
                  </a:cubicBezTo>
                  <a:lnTo>
                    <a:pt x="361" y="7790"/>
                  </a:lnTo>
                  <a:lnTo>
                    <a:pt x="361" y="6904"/>
                  </a:lnTo>
                  <a:lnTo>
                    <a:pt x="1119" y="6904"/>
                  </a:lnTo>
                  <a:cubicBezTo>
                    <a:pt x="1218" y="6904"/>
                    <a:pt x="1298" y="6825"/>
                    <a:pt x="1298" y="6725"/>
                  </a:cubicBezTo>
                  <a:lnTo>
                    <a:pt x="1298" y="5969"/>
                  </a:lnTo>
                  <a:close/>
                  <a:moveTo>
                    <a:pt x="4139" y="1"/>
                  </a:moveTo>
                  <a:cubicBezTo>
                    <a:pt x="4093" y="1"/>
                    <a:pt x="4048" y="18"/>
                    <a:pt x="4012" y="51"/>
                  </a:cubicBezTo>
                  <a:cubicBezTo>
                    <a:pt x="3973" y="91"/>
                    <a:pt x="3151" y="896"/>
                    <a:pt x="2922" y="1990"/>
                  </a:cubicBezTo>
                  <a:cubicBezTo>
                    <a:pt x="2020" y="1405"/>
                    <a:pt x="920" y="1394"/>
                    <a:pt x="795" y="1394"/>
                  </a:cubicBezTo>
                  <a:cubicBezTo>
                    <a:pt x="790" y="1394"/>
                    <a:pt x="787" y="1394"/>
                    <a:pt x="785" y="1394"/>
                  </a:cubicBezTo>
                  <a:cubicBezTo>
                    <a:pt x="689" y="1397"/>
                    <a:pt x="611" y="1475"/>
                    <a:pt x="609" y="1570"/>
                  </a:cubicBezTo>
                  <a:cubicBezTo>
                    <a:pt x="608" y="1633"/>
                    <a:pt x="595" y="3013"/>
                    <a:pt x="1406" y="3978"/>
                  </a:cubicBezTo>
                  <a:cubicBezTo>
                    <a:pt x="707" y="4241"/>
                    <a:pt x="222" y="4736"/>
                    <a:pt x="199" y="4759"/>
                  </a:cubicBezTo>
                  <a:cubicBezTo>
                    <a:pt x="132" y="4828"/>
                    <a:pt x="132" y="4939"/>
                    <a:pt x="199" y="5010"/>
                  </a:cubicBezTo>
                  <a:cubicBezTo>
                    <a:pt x="220" y="5033"/>
                    <a:pt x="545" y="5362"/>
                    <a:pt x="1041" y="5625"/>
                  </a:cubicBezTo>
                  <a:cubicBezTo>
                    <a:pt x="980" y="5653"/>
                    <a:pt x="937" y="5716"/>
                    <a:pt x="937" y="5788"/>
                  </a:cubicBezTo>
                  <a:lnTo>
                    <a:pt x="937" y="6546"/>
                  </a:lnTo>
                  <a:lnTo>
                    <a:pt x="179" y="6546"/>
                  </a:lnTo>
                  <a:cubicBezTo>
                    <a:pt x="80" y="6546"/>
                    <a:pt x="0" y="6626"/>
                    <a:pt x="0" y="6725"/>
                  </a:cubicBezTo>
                  <a:lnTo>
                    <a:pt x="0" y="7972"/>
                  </a:lnTo>
                  <a:cubicBezTo>
                    <a:pt x="0" y="8071"/>
                    <a:pt x="80" y="8151"/>
                    <a:pt x="179" y="8151"/>
                  </a:cubicBezTo>
                  <a:lnTo>
                    <a:pt x="937" y="8151"/>
                  </a:lnTo>
                  <a:lnTo>
                    <a:pt x="937" y="8909"/>
                  </a:lnTo>
                  <a:cubicBezTo>
                    <a:pt x="937" y="9008"/>
                    <a:pt x="1017" y="9088"/>
                    <a:pt x="1116" y="9088"/>
                  </a:cubicBezTo>
                  <a:lnTo>
                    <a:pt x="2363" y="9088"/>
                  </a:lnTo>
                  <a:cubicBezTo>
                    <a:pt x="2462" y="9088"/>
                    <a:pt x="2542" y="9008"/>
                    <a:pt x="2542" y="8909"/>
                  </a:cubicBezTo>
                  <a:lnTo>
                    <a:pt x="2542" y="8151"/>
                  </a:lnTo>
                  <a:lnTo>
                    <a:pt x="3300" y="8151"/>
                  </a:lnTo>
                  <a:cubicBezTo>
                    <a:pt x="3399" y="8151"/>
                    <a:pt x="3479" y="8071"/>
                    <a:pt x="3479" y="7972"/>
                  </a:cubicBezTo>
                  <a:lnTo>
                    <a:pt x="3479" y="6766"/>
                  </a:lnTo>
                  <a:cubicBezTo>
                    <a:pt x="3568" y="6707"/>
                    <a:pt x="3649" y="6639"/>
                    <a:pt x="3720" y="6566"/>
                  </a:cubicBezTo>
                  <a:cubicBezTo>
                    <a:pt x="3819" y="6467"/>
                    <a:pt x="3902" y="6359"/>
                    <a:pt x="3973" y="6247"/>
                  </a:cubicBezTo>
                  <a:lnTo>
                    <a:pt x="3973" y="7364"/>
                  </a:lnTo>
                  <a:cubicBezTo>
                    <a:pt x="3973" y="7464"/>
                    <a:pt x="4052" y="7543"/>
                    <a:pt x="4152" y="7543"/>
                  </a:cubicBezTo>
                  <a:cubicBezTo>
                    <a:pt x="4251" y="7543"/>
                    <a:pt x="4330" y="7464"/>
                    <a:pt x="4330" y="7364"/>
                  </a:cubicBezTo>
                  <a:lnTo>
                    <a:pt x="4330" y="6240"/>
                  </a:lnTo>
                  <a:cubicBezTo>
                    <a:pt x="4401" y="6355"/>
                    <a:pt x="4485" y="6464"/>
                    <a:pt x="4586" y="6566"/>
                  </a:cubicBezTo>
                  <a:cubicBezTo>
                    <a:pt x="5172" y="7151"/>
                    <a:pt x="6085" y="7173"/>
                    <a:pt x="6213" y="7173"/>
                  </a:cubicBezTo>
                  <a:cubicBezTo>
                    <a:pt x="6332" y="7173"/>
                    <a:pt x="6402" y="7093"/>
                    <a:pt x="6403" y="6996"/>
                  </a:cubicBezTo>
                  <a:cubicBezTo>
                    <a:pt x="6403" y="6972"/>
                    <a:pt x="6409" y="6463"/>
                    <a:pt x="6189" y="5949"/>
                  </a:cubicBezTo>
                  <a:cubicBezTo>
                    <a:pt x="7242" y="5881"/>
                    <a:pt x="8059" y="5049"/>
                    <a:pt x="8094" y="5012"/>
                  </a:cubicBezTo>
                  <a:cubicBezTo>
                    <a:pt x="8162" y="4941"/>
                    <a:pt x="8162" y="4828"/>
                    <a:pt x="8094" y="4759"/>
                  </a:cubicBezTo>
                  <a:cubicBezTo>
                    <a:pt x="8072" y="4735"/>
                    <a:pt x="7577" y="4231"/>
                    <a:pt x="6866" y="3970"/>
                  </a:cubicBezTo>
                  <a:cubicBezTo>
                    <a:pt x="7673" y="3004"/>
                    <a:pt x="7658" y="1631"/>
                    <a:pt x="7657" y="1570"/>
                  </a:cubicBezTo>
                  <a:cubicBezTo>
                    <a:pt x="7654" y="1475"/>
                    <a:pt x="7576" y="1397"/>
                    <a:pt x="7481" y="1394"/>
                  </a:cubicBezTo>
                  <a:cubicBezTo>
                    <a:pt x="7478" y="1394"/>
                    <a:pt x="7470" y="1394"/>
                    <a:pt x="7458" y="1394"/>
                  </a:cubicBezTo>
                  <a:cubicBezTo>
                    <a:pt x="7286" y="1394"/>
                    <a:pt x="6229" y="1421"/>
                    <a:pt x="5353" y="1986"/>
                  </a:cubicBezTo>
                  <a:cubicBezTo>
                    <a:pt x="5124" y="894"/>
                    <a:pt x="4303" y="91"/>
                    <a:pt x="4264" y="51"/>
                  </a:cubicBezTo>
                  <a:cubicBezTo>
                    <a:pt x="4229" y="18"/>
                    <a:pt x="4184" y="1"/>
                    <a:pt x="4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4" name="Google Shape;8074;p79"/>
          <p:cNvGrpSpPr/>
          <p:nvPr/>
        </p:nvGrpSpPr>
        <p:grpSpPr>
          <a:xfrm>
            <a:off x="720049" y="4350858"/>
            <a:ext cx="257296" cy="248195"/>
            <a:chOff x="1678799" y="4350858"/>
            <a:chExt cx="257296" cy="248195"/>
          </a:xfrm>
        </p:grpSpPr>
        <p:sp>
          <p:nvSpPr>
            <p:cNvPr id="8075" name="Google Shape;8075;p79"/>
            <p:cNvSpPr/>
            <p:nvPr/>
          </p:nvSpPr>
          <p:spPr>
            <a:xfrm>
              <a:off x="1757489" y="4413210"/>
              <a:ext cx="98504" cy="157747"/>
            </a:xfrm>
            <a:custGeom>
              <a:avLst/>
              <a:gdLst/>
              <a:ahLst/>
              <a:cxnLst/>
              <a:rect l="l" t="t" r="r" b="b"/>
              <a:pathLst>
                <a:path w="3485" h="5581" extrusionOk="0">
                  <a:moveTo>
                    <a:pt x="1750" y="1"/>
                  </a:moveTo>
                  <a:cubicBezTo>
                    <a:pt x="1366" y="1"/>
                    <a:pt x="1435" y="619"/>
                    <a:pt x="1435" y="619"/>
                  </a:cubicBezTo>
                  <a:cubicBezTo>
                    <a:pt x="1435" y="619"/>
                    <a:pt x="1334" y="534"/>
                    <a:pt x="1152" y="534"/>
                  </a:cubicBezTo>
                  <a:cubicBezTo>
                    <a:pt x="1113" y="534"/>
                    <a:pt x="1069" y="538"/>
                    <a:pt x="1023" y="548"/>
                  </a:cubicBezTo>
                  <a:cubicBezTo>
                    <a:pt x="652" y="623"/>
                    <a:pt x="729" y="1941"/>
                    <a:pt x="729" y="1941"/>
                  </a:cubicBezTo>
                  <a:cubicBezTo>
                    <a:pt x="698" y="1939"/>
                    <a:pt x="669" y="1939"/>
                    <a:pt x="641" y="1939"/>
                  </a:cubicBezTo>
                  <a:cubicBezTo>
                    <a:pt x="1" y="1939"/>
                    <a:pt x="132" y="2276"/>
                    <a:pt x="147" y="3387"/>
                  </a:cubicBezTo>
                  <a:cubicBezTo>
                    <a:pt x="161" y="4553"/>
                    <a:pt x="864" y="5098"/>
                    <a:pt x="864" y="5098"/>
                  </a:cubicBezTo>
                  <a:lnTo>
                    <a:pt x="861" y="5581"/>
                  </a:lnTo>
                  <a:lnTo>
                    <a:pt x="2840" y="5577"/>
                  </a:lnTo>
                  <a:lnTo>
                    <a:pt x="2840" y="5003"/>
                  </a:lnTo>
                  <a:cubicBezTo>
                    <a:pt x="3441" y="4797"/>
                    <a:pt x="3466" y="3527"/>
                    <a:pt x="3466" y="3527"/>
                  </a:cubicBezTo>
                  <a:cubicBezTo>
                    <a:pt x="3466" y="3527"/>
                    <a:pt x="3485" y="1701"/>
                    <a:pt x="3466" y="1110"/>
                  </a:cubicBezTo>
                  <a:cubicBezTo>
                    <a:pt x="3458" y="824"/>
                    <a:pt x="3302" y="750"/>
                    <a:pt x="3144" y="750"/>
                  </a:cubicBezTo>
                  <a:cubicBezTo>
                    <a:pt x="2976" y="750"/>
                    <a:pt x="2805" y="833"/>
                    <a:pt x="2805" y="833"/>
                  </a:cubicBezTo>
                  <a:cubicBezTo>
                    <a:pt x="2762" y="507"/>
                    <a:pt x="2625" y="416"/>
                    <a:pt x="2486" y="416"/>
                  </a:cubicBezTo>
                  <a:cubicBezTo>
                    <a:pt x="2308" y="416"/>
                    <a:pt x="2125" y="565"/>
                    <a:pt x="2125" y="565"/>
                  </a:cubicBezTo>
                  <a:cubicBezTo>
                    <a:pt x="2125" y="565"/>
                    <a:pt x="2169" y="18"/>
                    <a:pt x="1767" y="1"/>
                  </a:cubicBezTo>
                  <a:cubicBezTo>
                    <a:pt x="1761" y="1"/>
                    <a:pt x="1755" y="1"/>
                    <a:pt x="1750" y="1"/>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9"/>
            <p:cNvSpPr/>
            <p:nvPr/>
          </p:nvSpPr>
          <p:spPr>
            <a:xfrm>
              <a:off x="1782023" y="4570392"/>
              <a:ext cx="54184" cy="23121"/>
            </a:xfrm>
            <a:custGeom>
              <a:avLst/>
              <a:gdLst/>
              <a:ahLst/>
              <a:cxnLst/>
              <a:rect l="l" t="t" r="r" b="b"/>
              <a:pathLst>
                <a:path w="1917" h="818" extrusionOk="0">
                  <a:moveTo>
                    <a:pt x="0" y="0"/>
                  </a:moveTo>
                  <a:lnTo>
                    <a:pt x="0" y="818"/>
                  </a:lnTo>
                  <a:lnTo>
                    <a:pt x="1917" y="818"/>
                  </a:lnTo>
                  <a:lnTo>
                    <a:pt x="19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9"/>
            <p:cNvSpPr/>
            <p:nvPr/>
          </p:nvSpPr>
          <p:spPr>
            <a:xfrm>
              <a:off x="1769445" y="4367280"/>
              <a:ext cx="147345" cy="134061"/>
            </a:xfrm>
            <a:custGeom>
              <a:avLst/>
              <a:gdLst/>
              <a:ahLst/>
              <a:cxnLst/>
              <a:rect l="l" t="t" r="r" b="b"/>
              <a:pathLst>
                <a:path w="5213" h="4743" extrusionOk="0">
                  <a:moveTo>
                    <a:pt x="3838" y="1"/>
                  </a:moveTo>
                  <a:lnTo>
                    <a:pt x="3452" y="398"/>
                  </a:lnTo>
                  <a:cubicBezTo>
                    <a:pt x="3379" y="363"/>
                    <a:pt x="3300" y="348"/>
                    <a:pt x="3218" y="348"/>
                  </a:cubicBezTo>
                  <a:cubicBezTo>
                    <a:pt x="2680" y="348"/>
                    <a:pt x="2020" y="997"/>
                    <a:pt x="2020" y="997"/>
                  </a:cubicBezTo>
                  <a:cubicBezTo>
                    <a:pt x="2020" y="997"/>
                    <a:pt x="774" y="2251"/>
                    <a:pt x="387" y="2673"/>
                  </a:cubicBezTo>
                  <a:cubicBezTo>
                    <a:pt x="1" y="3093"/>
                    <a:pt x="658" y="3311"/>
                    <a:pt x="658" y="3311"/>
                  </a:cubicBezTo>
                  <a:cubicBezTo>
                    <a:pt x="224" y="3894"/>
                    <a:pt x="948" y="3957"/>
                    <a:pt x="948" y="3957"/>
                  </a:cubicBezTo>
                  <a:cubicBezTo>
                    <a:pt x="948" y="3957"/>
                    <a:pt x="547" y="4307"/>
                    <a:pt x="814" y="4591"/>
                  </a:cubicBezTo>
                  <a:cubicBezTo>
                    <a:pt x="874" y="4655"/>
                    <a:pt x="940" y="4680"/>
                    <a:pt x="1006" y="4680"/>
                  </a:cubicBezTo>
                  <a:cubicBezTo>
                    <a:pt x="1233" y="4680"/>
                    <a:pt x="1460" y="4388"/>
                    <a:pt x="1460" y="4388"/>
                  </a:cubicBezTo>
                  <a:cubicBezTo>
                    <a:pt x="1460" y="4388"/>
                    <a:pt x="1480" y="4575"/>
                    <a:pt x="1699" y="4716"/>
                  </a:cubicBezTo>
                  <a:cubicBezTo>
                    <a:pt x="1728" y="4734"/>
                    <a:pt x="1761" y="4743"/>
                    <a:pt x="1798" y="4743"/>
                  </a:cubicBezTo>
                  <a:cubicBezTo>
                    <a:pt x="2156" y="4743"/>
                    <a:pt x="2843" y="3950"/>
                    <a:pt x="2843" y="3950"/>
                  </a:cubicBezTo>
                  <a:cubicBezTo>
                    <a:pt x="3007" y="4124"/>
                    <a:pt x="3128" y="4204"/>
                    <a:pt x="3247" y="4204"/>
                  </a:cubicBezTo>
                  <a:cubicBezTo>
                    <a:pt x="3483" y="4204"/>
                    <a:pt x="3706" y="3883"/>
                    <a:pt x="4222" y="3341"/>
                  </a:cubicBezTo>
                  <a:cubicBezTo>
                    <a:pt x="5000" y="2524"/>
                    <a:pt x="4880" y="1672"/>
                    <a:pt x="4880" y="1672"/>
                  </a:cubicBezTo>
                  <a:lnTo>
                    <a:pt x="5213" y="1332"/>
                  </a:lnTo>
                  <a:lnTo>
                    <a:pt x="3838" y="1"/>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9"/>
            <p:cNvSpPr/>
            <p:nvPr/>
          </p:nvSpPr>
          <p:spPr>
            <a:xfrm>
              <a:off x="1878633" y="4353911"/>
              <a:ext cx="52008" cy="51442"/>
            </a:xfrm>
            <a:custGeom>
              <a:avLst/>
              <a:gdLst/>
              <a:ahLst/>
              <a:cxnLst/>
              <a:rect l="l" t="t" r="r" b="b"/>
              <a:pathLst>
                <a:path w="1840" h="1820" extrusionOk="0">
                  <a:moveTo>
                    <a:pt x="512" y="1"/>
                  </a:moveTo>
                  <a:lnTo>
                    <a:pt x="1" y="526"/>
                  </a:lnTo>
                  <a:lnTo>
                    <a:pt x="1328" y="1820"/>
                  </a:lnTo>
                  <a:lnTo>
                    <a:pt x="1840" y="1294"/>
                  </a:lnTo>
                  <a:lnTo>
                    <a:pt x="5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9"/>
            <p:cNvSpPr/>
            <p:nvPr/>
          </p:nvSpPr>
          <p:spPr>
            <a:xfrm>
              <a:off x="1698867" y="4367534"/>
              <a:ext cx="147769" cy="133467"/>
            </a:xfrm>
            <a:custGeom>
              <a:avLst/>
              <a:gdLst/>
              <a:ahLst/>
              <a:cxnLst/>
              <a:rect l="l" t="t" r="r" b="b"/>
              <a:pathLst>
                <a:path w="5228" h="4722" extrusionOk="0">
                  <a:moveTo>
                    <a:pt x="1362" y="0"/>
                  </a:moveTo>
                  <a:lnTo>
                    <a:pt x="0" y="1346"/>
                  </a:lnTo>
                  <a:lnTo>
                    <a:pt x="333" y="1681"/>
                  </a:lnTo>
                  <a:cubicBezTo>
                    <a:pt x="333" y="1681"/>
                    <a:pt x="220" y="2534"/>
                    <a:pt x="1007" y="3344"/>
                  </a:cubicBezTo>
                  <a:cubicBezTo>
                    <a:pt x="1526" y="3879"/>
                    <a:pt x="1752" y="4198"/>
                    <a:pt x="1988" y="4198"/>
                  </a:cubicBezTo>
                  <a:cubicBezTo>
                    <a:pt x="2107" y="4198"/>
                    <a:pt x="2229" y="4116"/>
                    <a:pt x="2393" y="3940"/>
                  </a:cubicBezTo>
                  <a:cubicBezTo>
                    <a:pt x="2393" y="3940"/>
                    <a:pt x="3085" y="4721"/>
                    <a:pt x="3443" y="4721"/>
                  </a:cubicBezTo>
                  <a:cubicBezTo>
                    <a:pt x="3481" y="4721"/>
                    <a:pt x="3515" y="4713"/>
                    <a:pt x="3544" y="4694"/>
                  </a:cubicBezTo>
                  <a:cubicBezTo>
                    <a:pt x="3763" y="4552"/>
                    <a:pt x="3778" y="4364"/>
                    <a:pt x="3778" y="4364"/>
                  </a:cubicBezTo>
                  <a:cubicBezTo>
                    <a:pt x="3778" y="4364"/>
                    <a:pt x="4006" y="4653"/>
                    <a:pt x="4232" y="4653"/>
                  </a:cubicBezTo>
                  <a:cubicBezTo>
                    <a:pt x="4299" y="4653"/>
                    <a:pt x="4365" y="4627"/>
                    <a:pt x="4426" y="4562"/>
                  </a:cubicBezTo>
                  <a:cubicBezTo>
                    <a:pt x="4691" y="4275"/>
                    <a:pt x="4288" y="3930"/>
                    <a:pt x="4288" y="3930"/>
                  </a:cubicBezTo>
                  <a:cubicBezTo>
                    <a:pt x="4288" y="3930"/>
                    <a:pt x="5009" y="3859"/>
                    <a:pt x="4572" y="3283"/>
                  </a:cubicBezTo>
                  <a:cubicBezTo>
                    <a:pt x="4572" y="3283"/>
                    <a:pt x="5228" y="3060"/>
                    <a:pt x="4837" y="2641"/>
                  </a:cubicBezTo>
                  <a:cubicBezTo>
                    <a:pt x="4447" y="2223"/>
                    <a:pt x="3189" y="981"/>
                    <a:pt x="3189" y="981"/>
                  </a:cubicBezTo>
                  <a:cubicBezTo>
                    <a:pt x="3189" y="981"/>
                    <a:pt x="2527" y="341"/>
                    <a:pt x="1992" y="341"/>
                  </a:cubicBezTo>
                  <a:cubicBezTo>
                    <a:pt x="1908" y="341"/>
                    <a:pt x="1827" y="357"/>
                    <a:pt x="1752" y="393"/>
                  </a:cubicBezTo>
                  <a:lnTo>
                    <a:pt x="1362" y="0"/>
                  </a:ln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9"/>
            <p:cNvSpPr/>
            <p:nvPr/>
          </p:nvSpPr>
          <p:spPr>
            <a:xfrm>
              <a:off x="1684848" y="4354306"/>
              <a:ext cx="51838" cy="51640"/>
            </a:xfrm>
            <a:custGeom>
              <a:avLst/>
              <a:gdLst/>
              <a:ahLst/>
              <a:cxnLst/>
              <a:rect l="l" t="t" r="r" b="b"/>
              <a:pathLst>
                <a:path w="1834" h="1827" extrusionOk="0">
                  <a:moveTo>
                    <a:pt x="1317" y="1"/>
                  </a:moveTo>
                  <a:lnTo>
                    <a:pt x="1" y="1307"/>
                  </a:lnTo>
                  <a:lnTo>
                    <a:pt x="518" y="1827"/>
                  </a:lnTo>
                  <a:lnTo>
                    <a:pt x="1834" y="521"/>
                  </a:lnTo>
                  <a:lnTo>
                    <a:pt x="13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9"/>
            <p:cNvSpPr/>
            <p:nvPr/>
          </p:nvSpPr>
          <p:spPr>
            <a:xfrm>
              <a:off x="1678799" y="4350858"/>
              <a:ext cx="257296" cy="248110"/>
            </a:xfrm>
            <a:custGeom>
              <a:avLst/>
              <a:gdLst/>
              <a:ahLst/>
              <a:cxnLst/>
              <a:rect l="l" t="t" r="r" b="b"/>
              <a:pathLst>
                <a:path w="9103" h="8778" extrusionOk="0">
                  <a:moveTo>
                    <a:pt x="7541" y="435"/>
                  </a:moveTo>
                  <a:lnTo>
                    <a:pt x="8654" y="1550"/>
                  </a:lnTo>
                  <a:lnTo>
                    <a:pt x="8407" y="1795"/>
                  </a:lnTo>
                  <a:lnTo>
                    <a:pt x="7294" y="682"/>
                  </a:lnTo>
                  <a:lnTo>
                    <a:pt x="7541" y="435"/>
                  </a:lnTo>
                  <a:close/>
                  <a:moveTo>
                    <a:pt x="1547" y="444"/>
                  </a:moveTo>
                  <a:lnTo>
                    <a:pt x="1792" y="691"/>
                  </a:lnTo>
                  <a:lnTo>
                    <a:pt x="680" y="1804"/>
                  </a:lnTo>
                  <a:lnTo>
                    <a:pt x="433" y="1557"/>
                  </a:lnTo>
                  <a:lnTo>
                    <a:pt x="1547" y="444"/>
                  </a:lnTo>
                  <a:close/>
                  <a:moveTo>
                    <a:pt x="3149" y="4025"/>
                  </a:moveTo>
                  <a:cubicBezTo>
                    <a:pt x="3149" y="4025"/>
                    <a:pt x="3146" y="4026"/>
                    <a:pt x="3148" y="4026"/>
                  </a:cubicBezTo>
                  <a:cubicBezTo>
                    <a:pt x="3149" y="4025"/>
                    <a:pt x="3150" y="4025"/>
                    <a:pt x="3149" y="4025"/>
                  </a:cubicBezTo>
                  <a:close/>
                  <a:moveTo>
                    <a:pt x="2045" y="946"/>
                  </a:moveTo>
                  <a:lnTo>
                    <a:pt x="2252" y="1154"/>
                  </a:lnTo>
                  <a:cubicBezTo>
                    <a:pt x="2285" y="1188"/>
                    <a:pt x="2331" y="1208"/>
                    <a:pt x="2378" y="1208"/>
                  </a:cubicBezTo>
                  <a:cubicBezTo>
                    <a:pt x="2385" y="1208"/>
                    <a:pt x="2393" y="1207"/>
                    <a:pt x="2400" y="1206"/>
                  </a:cubicBezTo>
                  <a:cubicBezTo>
                    <a:pt x="2436" y="1202"/>
                    <a:pt x="2494" y="1197"/>
                    <a:pt x="2568" y="1197"/>
                  </a:cubicBezTo>
                  <a:cubicBezTo>
                    <a:pt x="2800" y="1197"/>
                    <a:pt x="3192" y="1247"/>
                    <a:pt x="3567" y="1527"/>
                  </a:cubicBezTo>
                  <a:lnTo>
                    <a:pt x="4341" y="2173"/>
                  </a:lnTo>
                  <a:cubicBezTo>
                    <a:pt x="4290" y="2202"/>
                    <a:pt x="4244" y="2237"/>
                    <a:pt x="4204" y="2282"/>
                  </a:cubicBezTo>
                  <a:cubicBezTo>
                    <a:pt x="4182" y="2309"/>
                    <a:pt x="4102" y="2407"/>
                    <a:pt x="4071" y="2564"/>
                  </a:cubicBezTo>
                  <a:cubicBezTo>
                    <a:pt x="4018" y="2545"/>
                    <a:pt x="3962" y="2535"/>
                    <a:pt x="3903" y="2535"/>
                  </a:cubicBezTo>
                  <a:cubicBezTo>
                    <a:pt x="3622" y="2535"/>
                    <a:pt x="3394" y="2760"/>
                    <a:pt x="3394" y="3035"/>
                  </a:cubicBezTo>
                  <a:lnTo>
                    <a:pt x="3394" y="4009"/>
                  </a:lnTo>
                  <a:cubicBezTo>
                    <a:pt x="3370" y="4006"/>
                    <a:pt x="3345" y="4005"/>
                    <a:pt x="3320" y="4005"/>
                  </a:cubicBezTo>
                  <a:cubicBezTo>
                    <a:pt x="3262" y="4005"/>
                    <a:pt x="3203" y="4012"/>
                    <a:pt x="3148" y="4026"/>
                  </a:cubicBezTo>
                  <a:cubicBezTo>
                    <a:pt x="3131" y="4030"/>
                    <a:pt x="3108" y="4037"/>
                    <a:pt x="3090" y="4044"/>
                  </a:cubicBezTo>
                  <a:lnTo>
                    <a:pt x="2563" y="3512"/>
                  </a:lnTo>
                  <a:cubicBezTo>
                    <a:pt x="2528" y="3476"/>
                    <a:pt x="2482" y="3459"/>
                    <a:pt x="2436" y="3459"/>
                  </a:cubicBezTo>
                  <a:cubicBezTo>
                    <a:pt x="2390" y="3459"/>
                    <a:pt x="2344" y="3476"/>
                    <a:pt x="2309" y="3511"/>
                  </a:cubicBezTo>
                  <a:cubicBezTo>
                    <a:pt x="2238" y="3580"/>
                    <a:pt x="2238" y="3694"/>
                    <a:pt x="2308" y="3765"/>
                  </a:cubicBezTo>
                  <a:lnTo>
                    <a:pt x="2793" y="4255"/>
                  </a:lnTo>
                  <a:cubicBezTo>
                    <a:pt x="2640" y="4485"/>
                    <a:pt x="2677" y="4716"/>
                    <a:pt x="2677" y="4716"/>
                  </a:cubicBezTo>
                  <a:lnTo>
                    <a:pt x="1654" y="3692"/>
                  </a:lnTo>
                  <a:cubicBezTo>
                    <a:pt x="1338" y="3376"/>
                    <a:pt x="1194" y="2936"/>
                    <a:pt x="1257" y="2484"/>
                  </a:cubicBezTo>
                  <a:cubicBezTo>
                    <a:pt x="1264" y="2429"/>
                    <a:pt x="1246" y="2372"/>
                    <a:pt x="1206" y="2332"/>
                  </a:cubicBezTo>
                  <a:lnTo>
                    <a:pt x="932" y="2060"/>
                  </a:lnTo>
                  <a:lnTo>
                    <a:pt x="2045" y="946"/>
                  </a:lnTo>
                  <a:close/>
                  <a:moveTo>
                    <a:pt x="7041" y="932"/>
                  </a:moveTo>
                  <a:lnTo>
                    <a:pt x="8156" y="2047"/>
                  </a:lnTo>
                  <a:lnTo>
                    <a:pt x="7947" y="2254"/>
                  </a:lnTo>
                  <a:cubicBezTo>
                    <a:pt x="7907" y="2294"/>
                    <a:pt x="7887" y="2349"/>
                    <a:pt x="7894" y="2403"/>
                  </a:cubicBezTo>
                  <a:cubicBezTo>
                    <a:pt x="7911" y="2552"/>
                    <a:pt x="7943" y="3073"/>
                    <a:pt x="7576" y="3567"/>
                  </a:cubicBezTo>
                  <a:lnTo>
                    <a:pt x="6423" y="4798"/>
                  </a:lnTo>
                  <a:lnTo>
                    <a:pt x="6423" y="4230"/>
                  </a:lnTo>
                  <a:cubicBezTo>
                    <a:pt x="6433" y="4223"/>
                    <a:pt x="7016" y="3648"/>
                    <a:pt x="7016" y="3648"/>
                  </a:cubicBezTo>
                  <a:cubicBezTo>
                    <a:pt x="7087" y="3579"/>
                    <a:pt x="7087" y="3465"/>
                    <a:pt x="7017" y="3394"/>
                  </a:cubicBezTo>
                  <a:cubicBezTo>
                    <a:pt x="6983" y="3358"/>
                    <a:pt x="6937" y="3341"/>
                    <a:pt x="6891" y="3341"/>
                  </a:cubicBezTo>
                  <a:cubicBezTo>
                    <a:pt x="6845" y="3341"/>
                    <a:pt x="6800" y="3358"/>
                    <a:pt x="6764" y="3393"/>
                  </a:cubicBezTo>
                  <a:lnTo>
                    <a:pt x="6423" y="3731"/>
                  </a:lnTo>
                  <a:lnTo>
                    <a:pt x="6423" y="3353"/>
                  </a:lnTo>
                  <a:cubicBezTo>
                    <a:pt x="6423" y="3218"/>
                    <a:pt x="6370" y="3092"/>
                    <a:pt x="6272" y="2998"/>
                  </a:cubicBezTo>
                  <a:cubicBezTo>
                    <a:pt x="6176" y="2906"/>
                    <a:pt x="6049" y="2855"/>
                    <a:pt x="5914" y="2855"/>
                  </a:cubicBezTo>
                  <a:cubicBezTo>
                    <a:pt x="5850" y="2855"/>
                    <a:pt x="5787" y="2866"/>
                    <a:pt x="5731" y="2887"/>
                  </a:cubicBezTo>
                  <a:cubicBezTo>
                    <a:pt x="5706" y="2809"/>
                    <a:pt x="5664" y="2738"/>
                    <a:pt x="5603" y="2680"/>
                  </a:cubicBezTo>
                  <a:cubicBezTo>
                    <a:pt x="5508" y="2586"/>
                    <a:pt x="5380" y="2535"/>
                    <a:pt x="5245" y="2535"/>
                  </a:cubicBezTo>
                  <a:cubicBezTo>
                    <a:pt x="5185" y="2535"/>
                    <a:pt x="5129" y="2545"/>
                    <a:pt x="5076" y="2564"/>
                  </a:cubicBezTo>
                  <a:cubicBezTo>
                    <a:pt x="5075" y="2548"/>
                    <a:pt x="5070" y="2534"/>
                    <a:pt x="5068" y="2517"/>
                  </a:cubicBezTo>
                  <a:cubicBezTo>
                    <a:pt x="5034" y="2386"/>
                    <a:pt x="4957" y="2275"/>
                    <a:pt x="4857" y="2204"/>
                  </a:cubicBezTo>
                  <a:lnTo>
                    <a:pt x="5408" y="1655"/>
                  </a:lnTo>
                  <a:cubicBezTo>
                    <a:pt x="5675" y="1387"/>
                    <a:pt x="6031" y="1243"/>
                    <a:pt x="6409" y="1243"/>
                  </a:cubicBezTo>
                  <a:cubicBezTo>
                    <a:pt x="6478" y="1243"/>
                    <a:pt x="6547" y="1248"/>
                    <a:pt x="6617" y="1257"/>
                  </a:cubicBezTo>
                  <a:cubicBezTo>
                    <a:pt x="6624" y="1258"/>
                    <a:pt x="6632" y="1259"/>
                    <a:pt x="6640" y="1259"/>
                  </a:cubicBezTo>
                  <a:cubicBezTo>
                    <a:pt x="6688" y="1259"/>
                    <a:pt x="6734" y="1240"/>
                    <a:pt x="6767" y="1206"/>
                  </a:cubicBezTo>
                  <a:lnTo>
                    <a:pt x="7041" y="932"/>
                  </a:lnTo>
                  <a:close/>
                  <a:moveTo>
                    <a:pt x="4573" y="2470"/>
                  </a:moveTo>
                  <a:cubicBezTo>
                    <a:pt x="4576" y="2470"/>
                    <a:pt x="4578" y="2470"/>
                    <a:pt x="4581" y="2470"/>
                  </a:cubicBezTo>
                  <a:cubicBezTo>
                    <a:pt x="4674" y="2474"/>
                    <a:pt x="4727" y="2581"/>
                    <a:pt x="4727" y="2663"/>
                  </a:cubicBezTo>
                  <a:lnTo>
                    <a:pt x="4727" y="4930"/>
                  </a:lnTo>
                  <a:cubicBezTo>
                    <a:pt x="4727" y="5029"/>
                    <a:pt x="4811" y="5111"/>
                    <a:pt x="4906" y="5111"/>
                  </a:cubicBezTo>
                  <a:cubicBezTo>
                    <a:pt x="4907" y="5111"/>
                    <a:pt x="4908" y="5111"/>
                    <a:pt x="4909" y="5111"/>
                  </a:cubicBezTo>
                  <a:cubicBezTo>
                    <a:pt x="4909" y="5111"/>
                    <a:pt x="4910" y="5111"/>
                    <a:pt x="4911" y="5111"/>
                  </a:cubicBezTo>
                  <a:cubicBezTo>
                    <a:pt x="5009" y="5111"/>
                    <a:pt x="5092" y="5029"/>
                    <a:pt x="5092" y="4930"/>
                  </a:cubicBezTo>
                  <a:lnTo>
                    <a:pt x="5092" y="3034"/>
                  </a:lnTo>
                  <a:cubicBezTo>
                    <a:pt x="5092" y="2941"/>
                    <a:pt x="5168" y="2895"/>
                    <a:pt x="5243" y="2895"/>
                  </a:cubicBezTo>
                  <a:cubicBezTo>
                    <a:pt x="5319" y="2895"/>
                    <a:pt x="5394" y="2941"/>
                    <a:pt x="5394" y="3034"/>
                  </a:cubicBezTo>
                  <a:lnTo>
                    <a:pt x="5394" y="4930"/>
                  </a:lnTo>
                  <a:cubicBezTo>
                    <a:pt x="5394" y="5040"/>
                    <a:pt x="5486" y="5107"/>
                    <a:pt x="5577" y="5107"/>
                  </a:cubicBezTo>
                  <a:cubicBezTo>
                    <a:pt x="5637" y="5107"/>
                    <a:pt x="5696" y="5079"/>
                    <a:pt x="5731" y="5016"/>
                  </a:cubicBezTo>
                  <a:cubicBezTo>
                    <a:pt x="5750" y="4987"/>
                    <a:pt x="5760" y="4954"/>
                    <a:pt x="5760" y="4916"/>
                  </a:cubicBezTo>
                  <a:lnTo>
                    <a:pt x="5760" y="3352"/>
                  </a:lnTo>
                  <a:cubicBezTo>
                    <a:pt x="5760" y="3260"/>
                    <a:pt x="5837" y="3214"/>
                    <a:pt x="5913" y="3214"/>
                  </a:cubicBezTo>
                  <a:cubicBezTo>
                    <a:pt x="5988" y="3214"/>
                    <a:pt x="6063" y="3260"/>
                    <a:pt x="6063" y="3352"/>
                  </a:cubicBezTo>
                  <a:lnTo>
                    <a:pt x="6064" y="6048"/>
                  </a:lnTo>
                  <a:cubicBezTo>
                    <a:pt x="6064" y="6495"/>
                    <a:pt x="5856" y="6908"/>
                    <a:pt x="5491" y="7184"/>
                  </a:cubicBezTo>
                  <a:cubicBezTo>
                    <a:pt x="5447" y="7216"/>
                    <a:pt x="5420" y="7270"/>
                    <a:pt x="5420" y="7326"/>
                  </a:cubicBezTo>
                  <a:lnTo>
                    <a:pt x="5420" y="7710"/>
                  </a:lnTo>
                  <a:lnTo>
                    <a:pt x="3847" y="7710"/>
                  </a:lnTo>
                  <a:lnTo>
                    <a:pt x="3847" y="7415"/>
                  </a:lnTo>
                  <a:cubicBezTo>
                    <a:pt x="3847" y="7361"/>
                    <a:pt x="3821" y="7308"/>
                    <a:pt x="3777" y="7276"/>
                  </a:cubicBezTo>
                  <a:cubicBezTo>
                    <a:pt x="3659" y="7184"/>
                    <a:pt x="3267" y="6833"/>
                    <a:pt x="3176" y="6222"/>
                  </a:cubicBezTo>
                  <a:lnTo>
                    <a:pt x="3037" y="4665"/>
                  </a:lnTo>
                  <a:lnTo>
                    <a:pt x="3037" y="4658"/>
                  </a:lnTo>
                  <a:cubicBezTo>
                    <a:pt x="3019" y="4517"/>
                    <a:pt x="3090" y="4422"/>
                    <a:pt x="3250" y="4370"/>
                  </a:cubicBezTo>
                  <a:cubicBezTo>
                    <a:pt x="3274" y="4364"/>
                    <a:pt x="3296" y="4362"/>
                    <a:pt x="3317" y="4362"/>
                  </a:cubicBezTo>
                  <a:cubicBezTo>
                    <a:pt x="3348" y="4362"/>
                    <a:pt x="3375" y="4366"/>
                    <a:pt x="3397" y="4372"/>
                  </a:cubicBezTo>
                  <a:lnTo>
                    <a:pt x="3397" y="5654"/>
                  </a:lnTo>
                  <a:cubicBezTo>
                    <a:pt x="3397" y="5754"/>
                    <a:pt x="3477" y="5835"/>
                    <a:pt x="3577" y="5835"/>
                  </a:cubicBezTo>
                  <a:cubicBezTo>
                    <a:pt x="3676" y="5835"/>
                    <a:pt x="3756" y="5754"/>
                    <a:pt x="3756" y="5654"/>
                  </a:cubicBezTo>
                  <a:lnTo>
                    <a:pt x="3756" y="3034"/>
                  </a:lnTo>
                  <a:cubicBezTo>
                    <a:pt x="3756" y="2941"/>
                    <a:pt x="3831" y="2895"/>
                    <a:pt x="3907" y="2895"/>
                  </a:cubicBezTo>
                  <a:cubicBezTo>
                    <a:pt x="3982" y="2895"/>
                    <a:pt x="4057" y="2941"/>
                    <a:pt x="4057" y="3034"/>
                  </a:cubicBezTo>
                  <a:lnTo>
                    <a:pt x="4057" y="4930"/>
                  </a:lnTo>
                  <a:cubicBezTo>
                    <a:pt x="4057" y="5029"/>
                    <a:pt x="4140" y="5111"/>
                    <a:pt x="4237" y="5111"/>
                  </a:cubicBezTo>
                  <a:cubicBezTo>
                    <a:pt x="4238" y="5111"/>
                    <a:pt x="4239" y="5111"/>
                    <a:pt x="4240" y="5111"/>
                  </a:cubicBezTo>
                  <a:cubicBezTo>
                    <a:pt x="4241" y="5111"/>
                    <a:pt x="4242" y="5111"/>
                    <a:pt x="4242" y="5111"/>
                  </a:cubicBezTo>
                  <a:cubicBezTo>
                    <a:pt x="4341" y="5111"/>
                    <a:pt x="4423" y="5029"/>
                    <a:pt x="4423" y="4930"/>
                  </a:cubicBezTo>
                  <a:lnTo>
                    <a:pt x="4423" y="2663"/>
                  </a:lnTo>
                  <a:cubicBezTo>
                    <a:pt x="4423" y="2578"/>
                    <a:pt x="4477" y="2470"/>
                    <a:pt x="4573" y="2470"/>
                  </a:cubicBezTo>
                  <a:close/>
                  <a:moveTo>
                    <a:pt x="7541" y="1"/>
                  </a:moveTo>
                  <a:cubicBezTo>
                    <a:pt x="7495" y="1"/>
                    <a:pt x="7449" y="21"/>
                    <a:pt x="7414" y="53"/>
                  </a:cubicBezTo>
                  <a:lnTo>
                    <a:pt x="6575" y="894"/>
                  </a:lnTo>
                  <a:cubicBezTo>
                    <a:pt x="6519" y="889"/>
                    <a:pt x="6463" y="886"/>
                    <a:pt x="6408" y="886"/>
                  </a:cubicBezTo>
                  <a:cubicBezTo>
                    <a:pt x="5936" y="886"/>
                    <a:pt x="5490" y="1068"/>
                    <a:pt x="5154" y="1402"/>
                  </a:cubicBezTo>
                  <a:lnTo>
                    <a:pt x="4622" y="1935"/>
                  </a:lnTo>
                  <a:lnTo>
                    <a:pt x="3797" y="1246"/>
                  </a:lnTo>
                  <a:cubicBezTo>
                    <a:pt x="3794" y="1245"/>
                    <a:pt x="3791" y="1243"/>
                    <a:pt x="3790" y="1242"/>
                  </a:cubicBezTo>
                  <a:cubicBezTo>
                    <a:pt x="3330" y="899"/>
                    <a:pt x="2848" y="838"/>
                    <a:pt x="2564" y="838"/>
                  </a:cubicBezTo>
                  <a:cubicBezTo>
                    <a:pt x="2521" y="838"/>
                    <a:pt x="2483" y="839"/>
                    <a:pt x="2450" y="841"/>
                  </a:cubicBezTo>
                  <a:lnTo>
                    <a:pt x="1674" y="66"/>
                  </a:lnTo>
                  <a:cubicBezTo>
                    <a:pt x="1640" y="31"/>
                    <a:pt x="1594" y="14"/>
                    <a:pt x="1548" y="14"/>
                  </a:cubicBezTo>
                  <a:cubicBezTo>
                    <a:pt x="1502" y="14"/>
                    <a:pt x="1456" y="31"/>
                    <a:pt x="1420" y="66"/>
                  </a:cubicBezTo>
                  <a:lnTo>
                    <a:pt x="53" y="1433"/>
                  </a:lnTo>
                  <a:cubicBezTo>
                    <a:pt x="20" y="1466"/>
                    <a:pt x="0" y="1513"/>
                    <a:pt x="0" y="1558"/>
                  </a:cubicBezTo>
                  <a:cubicBezTo>
                    <a:pt x="0" y="1607"/>
                    <a:pt x="20" y="1651"/>
                    <a:pt x="53" y="1685"/>
                  </a:cubicBezTo>
                  <a:lnTo>
                    <a:pt x="893" y="2524"/>
                  </a:lnTo>
                  <a:cubicBezTo>
                    <a:pt x="845" y="3056"/>
                    <a:pt x="1028" y="3572"/>
                    <a:pt x="1402" y="3946"/>
                  </a:cubicBezTo>
                  <a:cubicBezTo>
                    <a:pt x="1402" y="3946"/>
                    <a:pt x="2729" y="5274"/>
                    <a:pt x="2733" y="5275"/>
                  </a:cubicBezTo>
                  <a:lnTo>
                    <a:pt x="2821" y="6262"/>
                  </a:lnTo>
                  <a:cubicBezTo>
                    <a:pt x="2821" y="6265"/>
                    <a:pt x="2821" y="6269"/>
                    <a:pt x="2824" y="6271"/>
                  </a:cubicBezTo>
                  <a:cubicBezTo>
                    <a:pt x="2918" y="6924"/>
                    <a:pt x="3297" y="7334"/>
                    <a:pt x="3489" y="7503"/>
                  </a:cubicBezTo>
                  <a:lnTo>
                    <a:pt x="3489" y="8599"/>
                  </a:lnTo>
                  <a:cubicBezTo>
                    <a:pt x="3489" y="8698"/>
                    <a:pt x="3570" y="8778"/>
                    <a:pt x="3669" y="8778"/>
                  </a:cubicBezTo>
                  <a:lnTo>
                    <a:pt x="3827" y="8778"/>
                  </a:lnTo>
                  <a:cubicBezTo>
                    <a:pt x="3926" y="8778"/>
                    <a:pt x="4006" y="8698"/>
                    <a:pt x="4006" y="8599"/>
                  </a:cubicBezTo>
                  <a:cubicBezTo>
                    <a:pt x="4006" y="8507"/>
                    <a:pt x="3936" y="8433"/>
                    <a:pt x="3848" y="8422"/>
                  </a:cubicBezTo>
                  <a:lnTo>
                    <a:pt x="3848" y="8071"/>
                  </a:lnTo>
                  <a:lnTo>
                    <a:pt x="5421" y="8071"/>
                  </a:lnTo>
                  <a:lnTo>
                    <a:pt x="5421" y="8420"/>
                  </a:lnTo>
                  <a:lnTo>
                    <a:pt x="5411" y="8420"/>
                  </a:lnTo>
                  <a:cubicBezTo>
                    <a:pt x="5312" y="8420"/>
                    <a:pt x="5232" y="8500"/>
                    <a:pt x="5232" y="8599"/>
                  </a:cubicBezTo>
                  <a:cubicBezTo>
                    <a:pt x="5232" y="8698"/>
                    <a:pt x="5312" y="8778"/>
                    <a:pt x="5411" y="8778"/>
                  </a:cubicBezTo>
                  <a:lnTo>
                    <a:pt x="5601" y="8778"/>
                  </a:lnTo>
                  <a:cubicBezTo>
                    <a:pt x="5701" y="8778"/>
                    <a:pt x="5780" y="8698"/>
                    <a:pt x="5780" y="8599"/>
                  </a:cubicBezTo>
                  <a:lnTo>
                    <a:pt x="5780" y="7414"/>
                  </a:lnTo>
                  <a:cubicBezTo>
                    <a:pt x="6192" y="7071"/>
                    <a:pt x="6425" y="6577"/>
                    <a:pt x="6425" y="6049"/>
                  </a:cubicBezTo>
                  <a:lnTo>
                    <a:pt x="6425" y="5314"/>
                  </a:lnTo>
                  <a:cubicBezTo>
                    <a:pt x="6436" y="5307"/>
                    <a:pt x="7846" y="3806"/>
                    <a:pt x="7846" y="3806"/>
                  </a:cubicBezTo>
                  <a:cubicBezTo>
                    <a:pt x="7852" y="3800"/>
                    <a:pt x="7855" y="3795"/>
                    <a:pt x="7859" y="3790"/>
                  </a:cubicBezTo>
                  <a:cubicBezTo>
                    <a:pt x="8252" y="3261"/>
                    <a:pt x="8273" y="2701"/>
                    <a:pt x="8259" y="2450"/>
                  </a:cubicBezTo>
                  <a:lnTo>
                    <a:pt x="9034" y="1675"/>
                  </a:lnTo>
                  <a:cubicBezTo>
                    <a:pt x="9103" y="1604"/>
                    <a:pt x="9103" y="1490"/>
                    <a:pt x="9033" y="1421"/>
                  </a:cubicBezTo>
                  <a:lnTo>
                    <a:pt x="7667" y="53"/>
                  </a:lnTo>
                  <a:cubicBezTo>
                    <a:pt x="7633" y="21"/>
                    <a:pt x="7588" y="1"/>
                    <a:pt x="7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9"/>
            <p:cNvSpPr/>
            <p:nvPr/>
          </p:nvSpPr>
          <p:spPr>
            <a:xfrm>
              <a:off x="1804069" y="4588991"/>
              <a:ext cx="10062" cy="10062"/>
            </a:xfrm>
            <a:custGeom>
              <a:avLst/>
              <a:gdLst/>
              <a:ahLst/>
              <a:cxnLst/>
              <a:rect l="l" t="t" r="r" b="b"/>
              <a:pathLst>
                <a:path w="356" h="356" extrusionOk="0">
                  <a:moveTo>
                    <a:pt x="178" y="1"/>
                  </a:moveTo>
                  <a:cubicBezTo>
                    <a:pt x="80" y="1"/>
                    <a:pt x="1" y="79"/>
                    <a:pt x="1" y="178"/>
                  </a:cubicBezTo>
                  <a:cubicBezTo>
                    <a:pt x="1" y="276"/>
                    <a:pt x="80" y="356"/>
                    <a:pt x="178" y="356"/>
                  </a:cubicBezTo>
                  <a:cubicBezTo>
                    <a:pt x="276" y="356"/>
                    <a:pt x="356" y="276"/>
                    <a:pt x="356" y="178"/>
                  </a:cubicBezTo>
                  <a:cubicBezTo>
                    <a:pt x="356" y="79"/>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3" name="Google Shape;8083;p79"/>
          <p:cNvGrpSpPr/>
          <p:nvPr/>
        </p:nvGrpSpPr>
        <p:grpSpPr>
          <a:xfrm>
            <a:off x="720077" y="3609863"/>
            <a:ext cx="256816" cy="256872"/>
            <a:chOff x="1678827" y="3609863"/>
            <a:chExt cx="256816" cy="256872"/>
          </a:xfrm>
        </p:grpSpPr>
        <p:sp>
          <p:nvSpPr>
            <p:cNvPr id="8084" name="Google Shape;8084;p79"/>
            <p:cNvSpPr/>
            <p:nvPr/>
          </p:nvSpPr>
          <p:spPr>
            <a:xfrm>
              <a:off x="1683887" y="3614979"/>
              <a:ext cx="47598" cy="246612"/>
            </a:xfrm>
            <a:custGeom>
              <a:avLst/>
              <a:gdLst/>
              <a:ahLst/>
              <a:cxnLst/>
              <a:rect l="l" t="t" r="r" b="b"/>
              <a:pathLst>
                <a:path w="1684" h="8725" extrusionOk="0">
                  <a:moveTo>
                    <a:pt x="1" y="0"/>
                  </a:moveTo>
                  <a:lnTo>
                    <a:pt x="1" y="8725"/>
                  </a:lnTo>
                  <a:lnTo>
                    <a:pt x="1683" y="8725"/>
                  </a:lnTo>
                  <a:lnTo>
                    <a:pt x="16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9"/>
            <p:cNvSpPr/>
            <p:nvPr/>
          </p:nvSpPr>
          <p:spPr>
            <a:xfrm>
              <a:off x="1731457" y="3632899"/>
              <a:ext cx="162269" cy="42284"/>
            </a:xfrm>
            <a:custGeom>
              <a:avLst/>
              <a:gdLst/>
              <a:ahLst/>
              <a:cxnLst/>
              <a:rect l="l" t="t" r="r" b="b"/>
              <a:pathLst>
                <a:path w="5741" h="1496" extrusionOk="0">
                  <a:moveTo>
                    <a:pt x="0" y="1"/>
                  </a:moveTo>
                  <a:lnTo>
                    <a:pt x="0" y="1496"/>
                  </a:lnTo>
                  <a:lnTo>
                    <a:pt x="5005" y="1496"/>
                  </a:lnTo>
                  <a:cubicBezTo>
                    <a:pt x="5007" y="1496"/>
                    <a:pt x="5008" y="1496"/>
                    <a:pt x="5010" y="1496"/>
                  </a:cubicBezTo>
                  <a:cubicBezTo>
                    <a:pt x="5415" y="1496"/>
                    <a:pt x="5740" y="1167"/>
                    <a:pt x="5740" y="763"/>
                  </a:cubicBezTo>
                  <a:lnTo>
                    <a:pt x="5740" y="735"/>
                  </a:lnTo>
                  <a:cubicBezTo>
                    <a:pt x="5740" y="330"/>
                    <a:pt x="5412" y="1"/>
                    <a:pt x="50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9"/>
            <p:cNvSpPr/>
            <p:nvPr/>
          </p:nvSpPr>
          <p:spPr>
            <a:xfrm>
              <a:off x="1731513" y="3759328"/>
              <a:ext cx="198873" cy="33720"/>
            </a:xfrm>
            <a:custGeom>
              <a:avLst/>
              <a:gdLst/>
              <a:ahLst/>
              <a:cxnLst/>
              <a:rect l="l" t="t" r="r" b="b"/>
              <a:pathLst>
                <a:path w="7036" h="1193" extrusionOk="0">
                  <a:moveTo>
                    <a:pt x="1" y="0"/>
                  </a:moveTo>
                  <a:lnTo>
                    <a:pt x="1" y="1193"/>
                  </a:lnTo>
                  <a:lnTo>
                    <a:pt x="7036" y="1193"/>
                  </a:lnTo>
                  <a:lnTo>
                    <a:pt x="703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9"/>
            <p:cNvSpPr/>
            <p:nvPr/>
          </p:nvSpPr>
          <p:spPr>
            <a:xfrm>
              <a:off x="1837959" y="3792935"/>
              <a:ext cx="65462" cy="26880"/>
            </a:xfrm>
            <a:custGeom>
              <a:avLst/>
              <a:gdLst/>
              <a:ahLst/>
              <a:cxnLst/>
              <a:rect l="l" t="t" r="r" b="b"/>
              <a:pathLst>
                <a:path w="2316" h="951" extrusionOk="0">
                  <a:moveTo>
                    <a:pt x="0" y="1"/>
                  </a:moveTo>
                  <a:lnTo>
                    <a:pt x="0" y="951"/>
                  </a:lnTo>
                  <a:lnTo>
                    <a:pt x="2316" y="951"/>
                  </a:lnTo>
                  <a:lnTo>
                    <a:pt x="23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9"/>
            <p:cNvSpPr/>
            <p:nvPr/>
          </p:nvSpPr>
          <p:spPr>
            <a:xfrm>
              <a:off x="1810910" y="3819787"/>
              <a:ext cx="119561" cy="40589"/>
            </a:xfrm>
            <a:custGeom>
              <a:avLst/>
              <a:gdLst/>
              <a:ahLst/>
              <a:cxnLst/>
              <a:rect l="l" t="t" r="r" b="b"/>
              <a:pathLst>
                <a:path w="4230" h="1436" extrusionOk="0">
                  <a:moveTo>
                    <a:pt x="0" y="1"/>
                  </a:moveTo>
                  <a:lnTo>
                    <a:pt x="0" y="1436"/>
                  </a:lnTo>
                  <a:lnTo>
                    <a:pt x="4230" y="1436"/>
                  </a:lnTo>
                  <a:lnTo>
                    <a:pt x="42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9"/>
            <p:cNvSpPr/>
            <p:nvPr/>
          </p:nvSpPr>
          <p:spPr>
            <a:xfrm>
              <a:off x="1813680" y="3675240"/>
              <a:ext cx="59922" cy="20294"/>
            </a:xfrm>
            <a:custGeom>
              <a:avLst/>
              <a:gdLst/>
              <a:ahLst/>
              <a:cxnLst/>
              <a:rect l="l" t="t" r="r" b="b"/>
              <a:pathLst>
                <a:path w="2120" h="718" extrusionOk="0">
                  <a:moveTo>
                    <a:pt x="352" y="1"/>
                  </a:moveTo>
                  <a:cubicBezTo>
                    <a:pt x="158" y="1"/>
                    <a:pt x="0" y="158"/>
                    <a:pt x="0" y="351"/>
                  </a:cubicBezTo>
                  <a:lnTo>
                    <a:pt x="0" y="365"/>
                  </a:lnTo>
                  <a:cubicBezTo>
                    <a:pt x="0" y="559"/>
                    <a:pt x="158" y="718"/>
                    <a:pt x="352" y="718"/>
                  </a:cubicBezTo>
                  <a:lnTo>
                    <a:pt x="1768" y="718"/>
                  </a:lnTo>
                  <a:cubicBezTo>
                    <a:pt x="1961" y="718"/>
                    <a:pt x="2120" y="559"/>
                    <a:pt x="2120" y="365"/>
                  </a:cubicBezTo>
                  <a:lnTo>
                    <a:pt x="2120" y="351"/>
                  </a:lnTo>
                  <a:cubicBezTo>
                    <a:pt x="2120" y="158"/>
                    <a:pt x="1964" y="1"/>
                    <a:pt x="1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9"/>
            <p:cNvSpPr/>
            <p:nvPr/>
          </p:nvSpPr>
          <p:spPr>
            <a:xfrm>
              <a:off x="1678827" y="3609863"/>
              <a:ext cx="256816" cy="256872"/>
            </a:xfrm>
            <a:custGeom>
              <a:avLst/>
              <a:gdLst/>
              <a:ahLst/>
              <a:cxnLst/>
              <a:rect l="l" t="t" r="r" b="b"/>
              <a:pathLst>
                <a:path w="9086" h="9088" extrusionOk="0">
                  <a:moveTo>
                    <a:pt x="6856" y="997"/>
                  </a:moveTo>
                  <a:cubicBezTo>
                    <a:pt x="7168" y="997"/>
                    <a:pt x="7423" y="1252"/>
                    <a:pt x="7423" y="1565"/>
                  </a:cubicBezTo>
                  <a:cubicBezTo>
                    <a:pt x="7423" y="1881"/>
                    <a:pt x="7169" y="2133"/>
                    <a:pt x="6856" y="2133"/>
                  </a:cubicBezTo>
                  <a:lnTo>
                    <a:pt x="2045" y="2133"/>
                  </a:lnTo>
                  <a:lnTo>
                    <a:pt x="2045" y="1000"/>
                  </a:lnTo>
                  <a:lnTo>
                    <a:pt x="6856" y="1000"/>
                  </a:lnTo>
                  <a:lnTo>
                    <a:pt x="6856" y="997"/>
                  </a:lnTo>
                  <a:close/>
                  <a:moveTo>
                    <a:pt x="6532" y="2494"/>
                  </a:moveTo>
                  <a:cubicBezTo>
                    <a:pt x="6630" y="2494"/>
                    <a:pt x="6709" y="2573"/>
                    <a:pt x="6709" y="2671"/>
                  </a:cubicBezTo>
                  <a:cubicBezTo>
                    <a:pt x="6709" y="2769"/>
                    <a:pt x="6631" y="2849"/>
                    <a:pt x="6532" y="2849"/>
                  </a:cubicBezTo>
                  <a:lnTo>
                    <a:pt x="5130" y="2849"/>
                  </a:lnTo>
                  <a:cubicBezTo>
                    <a:pt x="5033" y="2849"/>
                    <a:pt x="4953" y="2769"/>
                    <a:pt x="4953" y="2671"/>
                  </a:cubicBezTo>
                  <a:cubicBezTo>
                    <a:pt x="4953" y="2573"/>
                    <a:pt x="5033" y="2494"/>
                    <a:pt x="5130" y="2494"/>
                  </a:cubicBezTo>
                  <a:close/>
                  <a:moveTo>
                    <a:pt x="8718" y="5467"/>
                  </a:moveTo>
                  <a:lnTo>
                    <a:pt x="8718" y="6299"/>
                  </a:lnTo>
                  <a:lnTo>
                    <a:pt x="2045" y="6299"/>
                  </a:lnTo>
                  <a:lnTo>
                    <a:pt x="2045" y="5467"/>
                  </a:lnTo>
                  <a:close/>
                  <a:moveTo>
                    <a:pt x="7766" y="6661"/>
                  </a:moveTo>
                  <a:lnTo>
                    <a:pt x="7766" y="7249"/>
                  </a:lnTo>
                  <a:lnTo>
                    <a:pt x="5812" y="7249"/>
                  </a:lnTo>
                  <a:lnTo>
                    <a:pt x="5812" y="6661"/>
                  </a:lnTo>
                  <a:close/>
                  <a:moveTo>
                    <a:pt x="8723" y="7609"/>
                  </a:moveTo>
                  <a:lnTo>
                    <a:pt x="8723" y="8683"/>
                  </a:lnTo>
                  <a:lnTo>
                    <a:pt x="4855" y="8683"/>
                  </a:lnTo>
                  <a:lnTo>
                    <a:pt x="4855" y="7609"/>
                  </a:lnTo>
                  <a:close/>
                  <a:moveTo>
                    <a:pt x="183" y="1"/>
                  </a:moveTo>
                  <a:cubicBezTo>
                    <a:pt x="83" y="1"/>
                    <a:pt x="1" y="82"/>
                    <a:pt x="1" y="181"/>
                  </a:cubicBezTo>
                  <a:lnTo>
                    <a:pt x="1" y="3806"/>
                  </a:lnTo>
                  <a:cubicBezTo>
                    <a:pt x="1" y="3905"/>
                    <a:pt x="83" y="3986"/>
                    <a:pt x="183" y="3986"/>
                  </a:cubicBezTo>
                  <a:cubicBezTo>
                    <a:pt x="282" y="3986"/>
                    <a:pt x="363" y="3905"/>
                    <a:pt x="363" y="3806"/>
                  </a:cubicBezTo>
                  <a:lnTo>
                    <a:pt x="363" y="363"/>
                  </a:lnTo>
                  <a:lnTo>
                    <a:pt x="1685" y="363"/>
                  </a:lnTo>
                  <a:lnTo>
                    <a:pt x="1685" y="8725"/>
                  </a:lnTo>
                  <a:lnTo>
                    <a:pt x="363" y="8725"/>
                  </a:lnTo>
                  <a:lnTo>
                    <a:pt x="363" y="5419"/>
                  </a:lnTo>
                  <a:cubicBezTo>
                    <a:pt x="363" y="5319"/>
                    <a:pt x="282" y="5238"/>
                    <a:pt x="183" y="5238"/>
                  </a:cubicBezTo>
                  <a:cubicBezTo>
                    <a:pt x="83" y="5238"/>
                    <a:pt x="1" y="5319"/>
                    <a:pt x="1" y="5419"/>
                  </a:cubicBezTo>
                  <a:lnTo>
                    <a:pt x="1" y="8906"/>
                  </a:lnTo>
                  <a:cubicBezTo>
                    <a:pt x="1" y="9005"/>
                    <a:pt x="83" y="9087"/>
                    <a:pt x="183" y="9087"/>
                  </a:cubicBezTo>
                  <a:lnTo>
                    <a:pt x="1865" y="9087"/>
                  </a:lnTo>
                  <a:cubicBezTo>
                    <a:pt x="1964" y="9087"/>
                    <a:pt x="2045" y="9005"/>
                    <a:pt x="2045" y="8906"/>
                  </a:cubicBezTo>
                  <a:lnTo>
                    <a:pt x="2045" y="6660"/>
                  </a:lnTo>
                  <a:lnTo>
                    <a:pt x="5451" y="6660"/>
                  </a:lnTo>
                  <a:lnTo>
                    <a:pt x="5451" y="7247"/>
                  </a:lnTo>
                  <a:lnTo>
                    <a:pt x="4676" y="7247"/>
                  </a:lnTo>
                  <a:cubicBezTo>
                    <a:pt x="4577" y="7247"/>
                    <a:pt x="4494" y="7328"/>
                    <a:pt x="4494" y="7428"/>
                  </a:cubicBezTo>
                  <a:lnTo>
                    <a:pt x="4494" y="8863"/>
                  </a:lnTo>
                  <a:cubicBezTo>
                    <a:pt x="4494" y="8962"/>
                    <a:pt x="4577" y="9045"/>
                    <a:pt x="4676" y="9045"/>
                  </a:cubicBezTo>
                  <a:lnTo>
                    <a:pt x="8904" y="9045"/>
                  </a:lnTo>
                  <a:cubicBezTo>
                    <a:pt x="9004" y="9045"/>
                    <a:pt x="9086" y="8962"/>
                    <a:pt x="9086" y="8863"/>
                  </a:cubicBezTo>
                  <a:lnTo>
                    <a:pt x="9086" y="7428"/>
                  </a:lnTo>
                  <a:cubicBezTo>
                    <a:pt x="9085" y="7328"/>
                    <a:pt x="9002" y="7247"/>
                    <a:pt x="8903" y="7247"/>
                  </a:cubicBezTo>
                  <a:lnTo>
                    <a:pt x="8128" y="7247"/>
                  </a:lnTo>
                  <a:lnTo>
                    <a:pt x="8128" y="6660"/>
                  </a:lnTo>
                  <a:lnTo>
                    <a:pt x="8900" y="6660"/>
                  </a:lnTo>
                  <a:cubicBezTo>
                    <a:pt x="8999" y="6660"/>
                    <a:pt x="9080" y="6577"/>
                    <a:pt x="9080" y="6478"/>
                  </a:cubicBezTo>
                  <a:lnTo>
                    <a:pt x="9080" y="5285"/>
                  </a:lnTo>
                  <a:cubicBezTo>
                    <a:pt x="9080" y="5186"/>
                    <a:pt x="8999" y="5105"/>
                    <a:pt x="8900" y="5105"/>
                  </a:cubicBezTo>
                  <a:lnTo>
                    <a:pt x="2045" y="5105"/>
                  </a:lnTo>
                  <a:lnTo>
                    <a:pt x="2045" y="2492"/>
                  </a:lnTo>
                  <a:lnTo>
                    <a:pt x="4621" y="2492"/>
                  </a:lnTo>
                  <a:cubicBezTo>
                    <a:pt x="4601" y="2548"/>
                    <a:pt x="4591" y="2607"/>
                    <a:pt x="4591" y="2670"/>
                  </a:cubicBezTo>
                  <a:cubicBezTo>
                    <a:pt x="4591" y="2968"/>
                    <a:pt x="4832" y="3209"/>
                    <a:pt x="5130" y="3209"/>
                  </a:cubicBezTo>
                  <a:lnTo>
                    <a:pt x="6532" y="3209"/>
                  </a:lnTo>
                  <a:cubicBezTo>
                    <a:pt x="6830" y="3209"/>
                    <a:pt x="7071" y="2968"/>
                    <a:pt x="7071" y="2670"/>
                  </a:cubicBezTo>
                  <a:cubicBezTo>
                    <a:pt x="7071" y="2600"/>
                    <a:pt x="7059" y="2535"/>
                    <a:pt x="7034" y="2474"/>
                  </a:cubicBezTo>
                  <a:cubicBezTo>
                    <a:pt x="7460" y="2389"/>
                    <a:pt x="7783" y="2013"/>
                    <a:pt x="7783" y="1564"/>
                  </a:cubicBezTo>
                  <a:cubicBezTo>
                    <a:pt x="7783" y="1051"/>
                    <a:pt x="7367" y="635"/>
                    <a:pt x="6856" y="635"/>
                  </a:cubicBezTo>
                  <a:lnTo>
                    <a:pt x="2045" y="635"/>
                  </a:lnTo>
                  <a:lnTo>
                    <a:pt x="2045" y="181"/>
                  </a:lnTo>
                  <a:cubicBezTo>
                    <a:pt x="2045" y="82"/>
                    <a:pt x="1964" y="1"/>
                    <a:pt x="1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9"/>
            <p:cNvSpPr/>
            <p:nvPr/>
          </p:nvSpPr>
          <p:spPr>
            <a:xfrm>
              <a:off x="1678997" y="3734992"/>
              <a:ext cx="10062" cy="10062"/>
            </a:xfrm>
            <a:custGeom>
              <a:avLst/>
              <a:gdLst/>
              <a:ahLst/>
              <a:cxnLst/>
              <a:rect l="l" t="t" r="r" b="b"/>
              <a:pathLst>
                <a:path w="356" h="356" extrusionOk="0">
                  <a:moveTo>
                    <a:pt x="178" y="1"/>
                  </a:moveTo>
                  <a:cubicBezTo>
                    <a:pt x="80" y="1"/>
                    <a:pt x="0" y="80"/>
                    <a:pt x="0" y="178"/>
                  </a:cubicBezTo>
                  <a:cubicBezTo>
                    <a:pt x="0" y="277"/>
                    <a:pt x="80" y="356"/>
                    <a:pt x="178" y="356"/>
                  </a:cubicBezTo>
                  <a:cubicBezTo>
                    <a:pt x="276" y="356"/>
                    <a:pt x="355" y="277"/>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9"/>
            <p:cNvSpPr/>
            <p:nvPr/>
          </p:nvSpPr>
          <p:spPr>
            <a:xfrm>
              <a:off x="1817806" y="3710458"/>
              <a:ext cx="54523" cy="13963"/>
            </a:xfrm>
            <a:custGeom>
              <a:avLst/>
              <a:gdLst/>
              <a:ahLst/>
              <a:cxnLst/>
              <a:rect l="l" t="t" r="r" b="b"/>
              <a:pathLst>
                <a:path w="1929" h="494" extrusionOk="0">
                  <a:moveTo>
                    <a:pt x="204" y="0"/>
                  </a:moveTo>
                  <a:cubicBezTo>
                    <a:pt x="130" y="0"/>
                    <a:pt x="60" y="47"/>
                    <a:pt x="33" y="120"/>
                  </a:cubicBezTo>
                  <a:cubicBezTo>
                    <a:pt x="1" y="214"/>
                    <a:pt x="50" y="318"/>
                    <a:pt x="144" y="352"/>
                  </a:cubicBezTo>
                  <a:cubicBezTo>
                    <a:pt x="407" y="446"/>
                    <a:pt x="683" y="494"/>
                    <a:pt x="963" y="494"/>
                  </a:cubicBezTo>
                  <a:lnTo>
                    <a:pt x="990" y="494"/>
                  </a:lnTo>
                  <a:cubicBezTo>
                    <a:pt x="1261" y="490"/>
                    <a:pt x="1530" y="441"/>
                    <a:pt x="1785" y="352"/>
                  </a:cubicBezTo>
                  <a:cubicBezTo>
                    <a:pt x="1879" y="318"/>
                    <a:pt x="1929" y="214"/>
                    <a:pt x="1896" y="120"/>
                  </a:cubicBezTo>
                  <a:cubicBezTo>
                    <a:pt x="1869" y="47"/>
                    <a:pt x="1799" y="0"/>
                    <a:pt x="1725" y="0"/>
                  </a:cubicBezTo>
                  <a:cubicBezTo>
                    <a:pt x="1705" y="0"/>
                    <a:pt x="1685" y="4"/>
                    <a:pt x="1664" y="11"/>
                  </a:cubicBezTo>
                  <a:cubicBezTo>
                    <a:pt x="1446" y="89"/>
                    <a:pt x="1217" y="129"/>
                    <a:pt x="987" y="132"/>
                  </a:cubicBezTo>
                  <a:cubicBezTo>
                    <a:pt x="980" y="132"/>
                    <a:pt x="972" y="132"/>
                    <a:pt x="964" y="132"/>
                  </a:cubicBezTo>
                  <a:cubicBezTo>
                    <a:pt x="725" y="132"/>
                    <a:pt x="490" y="89"/>
                    <a:pt x="265" y="11"/>
                  </a:cubicBezTo>
                  <a:cubicBezTo>
                    <a:pt x="245" y="4"/>
                    <a:pt x="22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9"/>
            <p:cNvSpPr/>
            <p:nvPr/>
          </p:nvSpPr>
          <p:spPr>
            <a:xfrm>
              <a:off x="1810175" y="3729678"/>
              <a:ext cx="69730" cy="15009"/>
            </a:xfrm>
            <a:custGeom>
              <a:avLst/>
              <a:gdLst/>
              <a:ahLst/>
              <a:cxnLst/>
              <a:rect l="l" t="t" r="r" b="b"/>
              <a:pathLst>
                <a:path w="2467" h="531" extrusionOk="0">
                  <a:moveTo>
                    <a:pt x="203" y="0"/>
                  </a:moveTo>
                  <a:cubicBezTo>
                    <a:pt x="128" y="0"/>
                    <a:pt x="58" y="47"/>
                    <a:pt x="32" y="123"/>
                  </a:cubicBezTo>
                  <a:cubicBezTo>
                    <a:pt x="1" y="218"/>
                    <a:pt x="52" y="321"/>
                    <a:pt x="146" y="353"/>
                  </a:cubicBezTo>
                  <a:cubicBezTo>
                    <a:pt x="498" y="471"/>
                    <a:pt x="863" y="531"/>
                    <a:pt x="1233" y="531"/>
                  </a:cubicBezTo>
                  <a:lnTo>
                    <a:pt x="1266" y="531"/>
                  </a:lnTo>
                  <a:cubicBezTo>
                    <a:pt x="1626" y="527"/>
                    <a:pt x="1981" y="467"/>
                    <a:pt x="2322" y="353"/>
                  </a:cubicBezTo>
                  <a:cubicBezTo>
                    <a:pt x="2416" y="321"/>
                    <a:pt x="2467" y="218"/>
                    <a:pt x="2436" y="123"/>
                  </a:cubicBezTo>
                  <a:cubicBezTo>
                    <a:pt x="2410" y="48"/>
                    <a:pt x="2339" y="1"/>
                    <a:pt x="2263" y="1"/>
                  </a:cubicBezTo>
                  <a:cubicBezTo>
                    <a:pt x="2244" y="1"/>
                    <a:pt x="2225" y="4"/>
                    <a:pt x="2206" y="10"/>
                  </a:cubicBezTo>
                  <a:cubicBezTo>
                    <a:pt x="1900" y="113"/>
                    <a:pt x="1584" y="166"/>
                    <a:pt x="1262" y="170"/>
                  </a:cubicBezTo>
                  <a:cubicBezTo>
                    <a:pt x="1253" y="170"/>
                    <a:pt x="1244" y="170"/>
                    <a:pt x="1235" y="170"/>
                  </a:cubicBezTo>
                  <a:cubicBezTo>
                    <a:pt x="904" y="170"/>
                    <a:pt x="576" y="118"/>
                    <a:pt x="261" y="10"/>
                  </a:cubicBezTo>
                  <a:cubicBezTo>
                    <a:pt x="242" y="3"/>
                    <a:pt x="222"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4" name="Google Shape;8094;p79"/>
          <p:cNvGrpSpPr/>
          <p:nvPr/>
        </p:nvGrpSpPr>
        <p:grpSpPr>
          <a:xfrm>
            <a:off x="748512" y="2873192"/>
            <a:ext cx="199947" cy="256901"/>
            <a:chOff x="1707262" y="2873192"/>
            <a:chExt cx="199947" cy="256901"/>
          </a:xfrm>
        </p:grpSpPr>
        <p:sp>
          <p:nvSpPr>
            <p:cNvPr id="8095" name="Google Shape;8095;p79"/>
            <p:cNvSpPr/>
            <p:nvPr/>
          </p:nvSpPr>
          <p:spPr>
            <a:xfrm>
              <a:off x="1712293" y="2920875"/>
              <a:ext cx="109442" cy="140647"/>
            </a:xfrm>
            <a:custGeom>
              <a:avLst/>
              <a:gdLst/>
              <a:ahLst/>
              <a:cxnLst/>
              <a:rect l="l" t="t" r="r" b="b"/>
              <a:pathLst>
                <a:path w="3872" h="4976" extrusionOk="0">
                  <a:moveTo>
                    <a:pt x="1" y="1"/>
                  </a:moveTo>
                  <a:lnTo>
                    <a:pt x="1" y="3472"/>
                  </a:lnTo>
                  <a:cubicBezTo>
                    <a:pt x="1" y="4303"/>
                    <a:pt x="674" y="4976"/>
                    <a:pt x="1504" y="4976"/>
                  </a:cubicBezTo>
                  <a:lnTo>
                    <a:pt x="2368" y="4976"/>
                  </a:lnTo>
                  <a:cubicBezTo>
                    <a:pt x="3198" y="4976"/>
                    <a:pt x="3871" y="4303"/>
                    <a:pt x="3871" y="3472"/>
                  </a:cubicBezTo>
                  <a:lnTo>
                    <a:pt x="3871" y="1"/>
                  </a:lnTo>
                  <a:close/>
                </a:path>
              </a:pathLst>
            </a:custGeom>
            <a:solidFill>
              <a:srgbClr val="DFE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9"/>
            <p:cNvSpPr/>
            <p:nvPr/>
          </p:nvSpPr>
          <p:spPr>
            <a:xfrm>
              <a:off x="1712293" y="2947218"/>
              <a:ext cx="109442" cy="114304"/>
            </a:xfrm>
            <a:custGeom>
              <a:avLst/>
              <a:gdLst/>
              <a:ahLst/>
              <a:cxnLst/>
              <a:rect l="l" t="t" r="r" b="b"/>
              <a:pathLst>
                <a:path w="3872" h="4044" extrusionOk="0">
                  <a:moveTo>
                    <a:pt x="1" y="0"/>
                  </a:moveTo>
                  <a:lnTo>
                    <a:pt x="1" y="2540"/>
                  </a:lnTo>
                  <a:cubicBezTo>
                    <a:pt x="1" y="3371"/>
                    <a:pt x="674" y="4044"/>
                    <a:pt x="1504" y="4044"/>
                  </a:cubicBezTo>
                  <a:lnTo>
                    <a:pt x="2368" y="4044"/>
                  </a:lnTo>
                  <a:cubicBezTo>
                    <a:pt x="3198" y="4044"/>
                    <a:pt x="3871" y="3371"/>
                    <a:pt x="3871" y="2540"/>
                  </a:cubicBezTo>
                  <a:lnTo>
                    <a:pt x="38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9"/>
            <p:cNvSpPr/>
            <p:nvPr/>
          </p:nvSpPr>
          <p:spPr>
            <a:xfrm>
              <a:off x="1764188" y="2984217"/>
              <a:ext cx="29452" cy="50086"/>
            </a:xfrm>
            <a:custGeom>
              <a:avLst/>
              <a:gdLst/>
              <a:ahLst/>
              <a:cxnLst/>
              <a:rect l="l" t="t" r="r" b="b"/>
              <a:pathLst>
                <a:path w="1042" h="1772" extrusionOk="0">
                  <a:moveTo>
                    <a:pt x="522" y="0"/>
                  </a:moveTo>
                  <a:cubicBezTo>
                    <a:pt x="522" y="0"/>
                    <a:pt x="1" y="647"/>
                    <a:pt x="1" y="1137"/>
                  </a:cubicBezTo>
                  <a:cubicBezTo>
                    <a:pt x="1" y="1627"/>
                    <a:pt x="289" y="1772"/>
                    <a:pt x="522" y="1772"/>
                  </a:cubicBezTo>
                  <a:cubicBezTo>
                    <a:pt x="755" y="1772"/>
                    <a:pt x="1041" y="1627"/>
                    <a:pt x="1041" y="1137"/>
                  </a:cubicBezTo>
                  <a:cubicBezTo>
                    <a:pt x="1041" y="647"/>
                    <a:pt x="522" y="0"/>
                    <a:pt x="5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9"/>
            <p:cNvSpPr/>
            <p:nvPr/>
          </p:nvSpPr>
          <p:spPr>
            <a:xfrm>
              <a:off x="1707262" y="2873192"/>
              <a:ext cx="199947" cy="256901"/>
            </a:xfrm>
            <a:custGeom>
              <a:avLst/>
              <a:gdLst/>
              <a:ahLst/>
              <a:cxnLst/>
              <a:rect l="l" t="t" r="r" b="b"/>
              <a:pathLst>
                <a:path w="7074" h="9089" extrusionOk="0">
                  <a:moveTo>
                    <a:pt x="3870" y="1913"/>
                  </a:moveTo>
                  <a:lnTo>
                    <a:pt x="3870" y="5145"/>
                  </a:lnTo>
                  <a:cubicBezTo>
                    <a:pt x="3870" y="5883"/>
                    <a:pt x="3268" y="6485"/>
                    <a:pt x="2530" y="6485"/>
                  </a:cubicBezTo>
                  <a:lnTo>
                    <a:pt x="1697" y="6485"/>
                  </a:lnTo>
                  <a:cubicBezTo>
                    <a:pt x="1053" y="6485"/>
                    <a:pt x="515" y="6031"/>
                    <a:pt x="386" y="5427"/>
                  </a:cubicBezTo>
                  <a:lnTo>
                    <a:pt x="1031" y="5427"/>
                  </a:lnTo>
                  <a:cubicBezTo>
                    <a:pt x="1130" y="5427"/>
                    <a:pt x="1210" y="5348"/>
                    <a:pt x="1210" y="5247"/>
                  </a:cubicBezTo>
                  <a:cubicBezTo>
                    <a:pt x="1210" y="5148"/>
                    <a:pt x="1130" y="5068"/>
                    <a:pt x="1031" y="5068"/>
                  </a:cubicBezTo>
                  <a:lnTo>
                    <a:pt x="356" y="5068"/>
                  </a:lnTo>
                  <a:lnTo>
                    <a:pt x="356" y="4710"/>
                  </a:lnTo>
                  <a:lnTo>
                    <a:pt x="1031" y="4710"/>
                  </a:lnTo>
                  <a:cubicBezTo>
                    <a:pt x="1130" y="4710"/>
                    <a:pt x="1210" y="4629"/>
                    <a:pt x="1210" y="4530"/>
                  </a:cubicBezTo>
                  <a:cubicBezTo>
                    <a:pt x="1210" y="4431"/>
                    <a:pt x="1130" y="4351"/>
                    <a:pt x="1031" y="4351"/>
                  </a:cubicBezTo>
                  <a:lnTo>
                    <a:pt x="356" y="4351"/>
                  </a:lnTo>
                  <a:lnTo>
                    <a:pt x="356" y="3993"/>
                  </a:lnTo>
                  <a:lnTo>
                    <a:pt x="1031" y="3993"/>
                  </a:lnTo>
                  <a:cubicBezTo>
                    <a:pt x="1130" y="3993"/>
                    <a:pt x="1210" y="3912"/>
                    <a:pt x="1210" y="3813"/>
                  </a:cubicBezTo>
                  <a:cubicBezTo>
                    <a:pt x="1210" y="3714"/>
                    <a:pt x="1130" y="3634"/>
                    <a:pt x="1031" y="3634"/>
                  </a:cubicBezTo>
                  <a:lnTo>
                    <a:pt x="356" y="3634"/>
                  </a:lnTo>
                  <a:lnTo>
                    <a:pt x="356" y="2809"/>
                  </a:lnTo>
                  <a:lnTo>
                    <a:pt x="2399" y="2809"/>
                  </a:lnTo>
                  <a:cubicBezTo>
                    <a:pt x="2499" y="2809"/>
                    <a:pt x="2578" y="2730"/>
                    <a:pt x="2578" y="2630"/>
                  </a:cubicBezTo>
                  <a:cubicBezTo>
                    <a:pt x="2578" y="2531"/>
                    <a:pt x="2499" y="2450"/>
                    <a:pt x="2399" y="2450"/>
                  </a:cubicBezTo>
                  <a:lnTo>
                    <a:pt x="358" y="2450"/>
                  </a:lnTo>
                  <a:lnTo>
                    <a:pt x="358" y="1913"/>
                  </a:lnTo>
                  <a:close/>
                  <a:moveTo>
                    <a:pt x="1002" y="1"/>
                  </a:moveTo>
                  <a:cubicBezTo>
                    <a:pt x="903" y="1"/>
                    <a:pt x="823" y="82"/>
                    <a:pt x="823" y="181"/>
                  </a:cubicBezTo>
                  <a:cubicBezTo>
                    <a:pt x="823" y="526"/>
                    <a:pt x="968" y="820"/>
                    <a:pt x="1245" y="1023"/>
                  </a:cubicBezTo>
                  <a:cubicBezTo>
                    <a:pt x="1435" y="1164"/>
                    <a:pt x="1675" y="1253"/>
                    <a:pt x="1935" y="1282"/>
                  </a:cubicBezTo>
                  <a:lnTo>
                    <a:pt x="1935" y="1554"/>
                  </a:lnTo>
                  <a:lnTo>
                    <a:pt x="179" y="1554"/>
                  </a:lnTo>
                  <a:cubicBezTo>
                    <a:pt x="80" y="1554"/>
                    <a:pt x="0" y="1634"/>
                    <a:pt x="0" y="1733"/>
                  </a:cubicBezTo>
                  <a:lnTo>
                    <a:pt x="0" y="5145"/>
                  </a:lnTo>
                  <a:cubicBezTo>
                    <a:pt x="0" y="6082"/>
                    <a:pt x="761" y="6843"/>
                    <a:pt x="1698" y="6843"/>
                  </a:cubicBezTo>
                  <a:lnTo>
                    <a:pt x="1935" y="6843"/>
                  </a:lnTo>
                  <a:lnTo>
                    <a:pt x="1935" y="7213"/>
                  </a:lnTo>
                  <a:lnTo>
                    <a:pt x="1548" y="7213"/>
                  </a:lnTo>
                  <a:cubicBezTo>
                    <a:pt x="1448" y="7213"/>
                    <a:pt x="1367" y="7294"/>
                    <a:pt x="1367" y="7394"/>
                  </a:cubicBezTo>
                  <a:cubicBezTo>
                    <a:pt x="1367" y="7493"/>
                    <a:pt x="1448" y="7573"/>
                    <a:pt x="1548" y="7573"/>
                  </a:cubicBezTo>
                  <a:lnTo>
                    <a:pt x="1935" y="7573"/>
                  </a:lnTo>
                  <a:lnTo>
                    <a:pt x="1935" y="7898"/>
                  </a:lnTo>
                  <a:cubicBezTo>
                    <a:pt x="1935" y="8396"/>
                    <a:pt x="2343" y="8802"/>
                    <a:pt x="2841" y="8802"/>
                  </a:cubicBezTo>
                  <a:lnTo>
                    <a:pt x="3234" y="8802"/>
                  </a:lnTo>
                  <a:cubicBezTo>
                    <a:pt x="3734" y="8802"/>
                    <a:pt x="4140" y="8396"/>
                    <a:pt x="4140" y="7898"/>
                  </a:cubicBezTo>
                  <a:cubicBezTo>
                    <a:pt x="4140" y="7595"/>
                    <a:pt x="4384" y="7351"/>
                    <a:pt x="4687" y="7351"/>
                  </a:cubicBezTo>
                  <a:lnTo>
                    <a:pt x="4884" y="7351"/>
                  </a:lnTo>
                  <a:cubicBezTo>
                    <a:pt x="5185" y="7351"/>
                    <a:pt x="5431" y="7595"/>
                    <a:pt x="5431" y="7898"/>
                  </a:cubicBezTo>
                  <a:lnTo>
                    <a:pt x="5431" y="8068"/>
                  </a:lnTo>
                  <a:cubicBezTo>
                    <a:pt x="5431" y="8168"/>
                    <a:pt x="5510" y="8247"/>
                    <a:pt x="5610" y="8247"/>
                  </a:cubicBezTo>
                  <a:cubicBezTo>
                    <a:pt x="5709" y="8247"/>
                    <a:pt x="5788" y="8168"/>
                    <a:pt x="5788" y="8068"/>
                  </a:cubicBezTo>
                  <a:lnTo>
                    <a:pt x="5788" y="7898"/>
                  </a:lnTo>
                  <a:cubicBezTo>
                    <a:pt x="5788" y="7399"/>
                    <a:pt x="5382" y="6992"/>
                    <a:pt x="4884" y="6992"/>
                  </a:cubicBezTo>
                  <a:lnTo>
                    <a:pt x="4687" y="6992"/>
                  </a:lnTo>
                  <a:cubicBezTo>
                    <a:pt x="4188" y="6992"/>
                    <a:pt x="3781" y="7399"/>
                    <a:pt x="3781" y="7898"/>
                  </a:cubicBezTo>
                  <a:cubicBezTo>
                    <a:pt x="3781" y="8199"/>
                    <a:pt x="3537" y="8444"/>
                    <a:pt x="3234" y="8444"/>
                  </a:cubicBezTo>
                  <a:lnTo>
                    <a:pt x="2841" y="8444"/>
                  </a:lnTo>
                  <a:cubicBezTo>
                    <a:pt x="2539" y="8444"/>
                    <a:pt x="2294" y="8199"/>
                    <a:pt x="2294" y="7898"/>
                  </a:cubicBezTo>
                  <a:lnTo>
                    <a:pt x="2294" y="7573"/>
                  </a:lnTo>
                  <a:lnTo>
                    <a:pt x="2683" y="7573"/>
                  </a:lnTo>
                  <a:cubicBezTo>
                    <a:pt x="2783" y="7573"/>
                    <a:pt x="2862" y="7493"/>
                    <a:pt x="2862" y="7394"/>
                  </a:cubicBezTo>
                  <a:cubicBezTo>
                    <a:pt x="2862" y="7294"/>
                    <a:pt x="2783" y="7213"/>
                    <a:pt x="2683" y="7213"/>
                  </a:cubicBezTo>
                  <a:lnTo>
                    <a:pt x="2294" y="7213"/>
                  </a:lnTo>
                  <a:lnTo>
                    <a:pt x="2294" y="6843"/>
                  </a:lnTo>
                  <a:lnTo>
                    <a:pt x="2531" y="6843"/>
                  </a:lnTo>
                  <a:cubicBezTo>
                    <a:pt x="3469" y="6843"/>
                    <a:pt x="4231" y="6082"/>
                    <a:pt x="4231" y="5145"/>
                  </a:cubicBezTo>
                  <a:lnTo>
                    <a:pt x="4231" y="1733"/>
                  </a:lnTo>
                  <a:cubicBezTo>
                    <a:pt x="4231" y="1634"/>
                    <a:pt x="4150" y="1554"/>
                    <a:pt x="4051" y="1554"/>
                  </a:cubicBezTo>
                  <a:lnTo>
                    <a:pt x="2294" y="1554"/>
                  </a:lnTo>
                  <a:lnTo>
                    <a:pt x="2294" y="1283"/>
                  </a:lnTo>
                  <a:cubicBezTo>
                    <a:pt x="2558" y="1256"/>
                    <a:pt x="2804" y="1165"/>
                    <a:pt x="2996" y="1023"/>
                  </a:cubicBezTo>
                  <a:cubicBezTo>
                    <a:pt x="3223" y="856"/>
                    <a:pt x="3361" y="629"/>
                    <a:pt x="3403" y="360"/>
                  </a:cubicBezTo>
                  <a:lnTo>
                    <a:pt x="6716" y="360"/>
                  </a:lnTo>
                  <a:lnTo>
                    <a:pt x="6716" y="8909"/>
                  </a:lnTo>
                  <a:cubicBezTo>
                    <a:pt x="6716" y="9008"/>
                    <a:pt x="6795" y="9089"/>
                    <a:pt x="6894" y="9089"/>
                  </a:cubicBezTo>
                  <a:cubicBezTo>
                    <a:pt x="6994" y="9089"/>
                    <a:pt x="7073" y="9008"/>
                    <a:pt x="7073" y="8909"/>
                  </a:cubicBezTo>
                  <a:lnTo>
                    <a:pt x="7073" y="181"/>
                  </a:lnTo>
                  <a:cubicBezTo>
                    <a:pt x="7072" y="82"/>
                    <a:pt x="6992" y="2"/>
                    <a:pt x="6893" y="2"/>
                  </a:cubicBezTo>
                  <a:lnTo>
                    <a:pt x="3237" y="2"/>
                  </a:lnTo>
                  <a:cubicBezTo>
                    <a:pt x="3138" y="2"/>
                    <a:pt x="3057" y="82"/>
                    <a:pt x="3057" y="181"/>
                  </a:cubicBezTo>
                  <a:cubicBezTo>
                    <a:pt x="3057" y="631"/>
                    <a:pt x="2688" y="870"/>
                    <a:pt x="2293" y="921"/>
                  </a:cubicBezTo>
                  <a:lnTo>
                    <a:pt x="2293" y="593"/>
                  </a:lnTo>
                  <a:cubicBezTo>
                    <a:pt x="2293" y="494"/>
                    <a:pt x="2212" y="414"/>
                    <a:pt x="2113" y="414"/>
                  </a:cubicBezTo>
                  <a:cubicBezTo>
                    <a:pt x="2013" y="414"/>
                    <a:pt x="1934" y="494"/>
                    <a:pt x="1934" y="593"/>
                  </a:cubicBezTo>
                  <a:lnTo>
                    <a:pt x="1934" y="920"/>
                  </a:lnTo>
                  <a:cubicBezTo>
                    <a:pt x="1543" y="863"/>
                    <a:pt x="1181" y="627"/>
                    <a:pt x="1181" y="181"/>
                  </a:cubicBezTo>
                  <a:cubicBezTo>
                    <a:pt x="1181" y="82"/>
                    <a:pt x="1102" y="1"/>
                    <a:pt x="1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9"/>
            <p:cNvSpPr/>
            <p:nvPr/>
          </p:nvSpPr>
          <p:spPr>
            <a:xfrm>
              <a:off x="1759128" y="2977801"/>
              <a:ext cx="39571" cy="60233"/>
            </a:xfrm>
            <a:custGeom>
              <a:avLst/>
              <a:gdLst/>
              <a:ahLst/>
              <a:cxnLst/>
              <a:rect l="l" t="t" r="r" b="b"/>
              <a:pathLst>
                <a:path w="1400" h="2131" extrusionOk="0">
                  <a:moveTo>
                    <a:pt x="701" y="484"/>
                  </a:moveTo>
                  <a:cubicBezTo>
                    <a:pt x="853" y="714"/>
                    <a:pt x="1041" y="1059"/>
                    <a:pt x="1041" y="1316"/>
                  </a:cubicBezTo>
                  <a:cubicBezTo>
                    <a:pt x="1041" y="1714"/>
                    <a:pt x="829" y="1772"/>
                    <a:pt x="701" y="1772"/>
                  </a:cubicBezTo>
                  <a:cubicBezTo>
                    <a:pt x="573" y="1772"/>
                    <a:pt x="360" y="1714"/>
                    <a:pt x="360" y="1316"/>
                  </a:cubicBezTo>
                  <a:cubicBezTo>
                    <a:pt x="360" y="1059"/>
                    <a:pt x="547" y="714"/>
                    <a:pt x="701" y="484"/>
                  </a:cubicBezTo>
                  <a:close/>
                  <a:moveTo>
                    <a:pt x="701" y="0"/>
                  </a:moveTo>
                  <a:cubicBezTo>
                    <a:pt x="648" y="0"/>
                    <a:pt x="596" y="22"/>
                    <a:pt x="560" y="65"/>
                  </a:cubicBezTo>
                  <a:cubicBezTo>
                    <a:pt x="537" y="94"/>
                    <a:pt x="1" y="769"/>
                    <a:pt x="1" y="1316"/>
                  </a:cubicBezTo>
                  <a:cubicBezTo>
                    <a:pt x="1" y="1918"/>
                    <a:pt x="377" y="2131"/>
                    <a:pt x="701" y="2131"/>
                  </a:cubicBezTo>
                  <a:cubicBezTo>
                    <a:pt x="1023" y="2131"/>
                    <a:pt x="1399" y="1918"/>
                    <a:pt x="1399" y="1316"/>
                  </a:cubicBezTo>
                  <a:cubicBezTo>
                    <a:pt x="1399" y="769"/>
                    <a:pt x="864" y="94"/>
                    <a:pt x="841" y="65"/>
                  </a:cubicBezTo>
                  <a:cubicBezTo>
                    <a:pt x="806" y="22"/>
                    <a:pt x="753"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9"/>
            <p:cNvSpPr/>
            <p:nvPr/>
          </p:nvSpPr>
          <p:spPr>
            <a:xfrm>
              <a:off x="1860797" y="3118645"/>
              <a:ext cx="10062" cy="10062"/>
            </a:xfrm>
            <a:custGeom>
              <a:avLst/>
              <a:gdLst/>
              <a:ahLst/>
              <a:cxnLst/>
              <a:rect l="l" t="t" r="r" b="b"/>
              <a:pathLst>
                <a:path w="356" h="356" extrusionOk="0">
                  <a:moveTo>
                    <a:pt x="178" y="0"/>
                  </a:moveTo>
                  <a:cubicBezTo>
                    <a:pt x="80" y="0"/>
                    <a:pt x="0" y="78"/>
                    <a:pt x="0" y="178"/>
                  </a:cubicBezTo>
                  <a:cubicBezTo>
                    <a:pt x="0" y="276"/>
                    <a:pt x="80" y="355"/>
                    <a:pt x="178" y="355"/>
                  </a:cubicBezTo>
                  <a:cubicBezTo>
                    <a:pt x="276" y="355"/>
                    <a:pt x="355" y="276"/>
                    <a:pt x="355" y="178"/>
                  </a:cubicBezTo>
                  <a:cubicBezTo>
                    <a:pt x="355" y="78"/>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9"/>
            <p:cNvSpPr/>
            <p:nvPr/>
          </p:nvSpPr>
          <p:spPr>
            <a:xfrm>
              <a:off x="1792933" y="2942385"/>
              <a:ext cx="10062" cy="10062"/>
            </a:xfrm>
            <a:custGeom>
              <a:avLst/>
              <a:gdLst/>
              <a:ahLst/>
              <a:cxnLst/>
              <a:rect l="l" t="t" r="r" b="b"/>
              <a:pathLst>
                <a:path w="356" h="356" extrusionOk="0">
                  <a:moveTo>
                    <a:pt x="178" y="1"/>
                  </a:moveTo>
                  <a:cubicBezTo>
                    <a:pt x="78" y="1"/>
                    <a:pt x="0" y="80"/>
                    <a:pt x="0" y="178"/>
                  </a:cubicBezTo>
                  <a:cubicBezTo>
                    <a:pt x="0" y="276"/>
                    <a:pt x="78"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2" name="Google Shape;8102;p79"/>
          <p:cNvGrpSpPr/>
          <p:nvPr/>
        </p:nvGrpSpPr>
        <p:grpSpPr>
          <a:xfrm>
            <a:off x="747777" y="2136606"/>
            <a:ext cx="199862" cy="256901"/>
            <a:chOff x="1706527" y="2136606"/>
            <a:chExt cx="199862" cy="256901"/>
          </a:xfrm>
        </p:grpSpPr>
        <p:sp>
          <p:nvSpPr>
            <p:cNvPr id="8103" name="Google Shape;8103;p79"/>
            <p:cNvSpPr/>
            <p:nvPr/>
          </p:nvSpPr>
          <p:spPr>
            <a:xfrm>
              <a:off x="1714158" y="2142005"/>
              <a:ext cx="186436" cy="246895"/>
            </a:xfrm>
            <a:custGeom>
              <a:avLst/>
              <a:gdLst/>
              <a:ahLst/>
              <a:cxnLst/>
              <a:rect l="l" t="t" r="r" b="b"/>
              <a:pathLst>
                <a:path w="6596" h="8735" extrusionOk="0">
                  <a:moveTo>
                    <a:pt x="6256" y="0"/>
                  </a:moveTo>
                  <a:lnTo>
                    <a:pt x="970" y="3"/>
                  </a:lnTo>
                  <a:cubicBezTo>
                    <a:pt x="970" y="3"/>
                    <a:pt x="0" y="253"/>
                    <a:pt x="0" y="1419"/>
                  </a:cubicBezTo>
                  <a:cubicBezTo>
                    <a:pt x="0" y="2800"/>
                    <a:pt x="1093" y="2956"/>
                    <a:pt x="1093" y="2956"/>
                  </a:cubicBezTo>
                  <a:cubicBezTo>
                    <a:pt x="1093" y="2956"/>
                    <a:pt x="1617" y="5415"/>
                    <a:pt x="1207" y="6146"/>
                  </a:cubicBezTo>
                  <a:cubicBezTo>
                    <a:pt x="797" y="6878"/>
                    <a:pt x="707" y="8735"/>
                    <a:pt x="707" y="8735"/>
                  </a:cubicBezTo>
                  <a:lnTo>
                    <a:pt x="6595" y="8735"/>
                  </a:lnTo>
                  <a:cubicBezTo>
                    <a:pt x="6595" y="8735"/>
                    <a:pt x="6543" y="7208"/>
                    <a:pt x="6036" y="5765"/>
                  </a:cubicBezTo>
                  <a:cubicBezTo>
                    <a:pt x="5698" y="4799"/>
                    <a:pt x="6132" y="3493"/>
                    <a:pt x="6220" y="2797"/>
                  </a:cubicBezTo>
                  <a:cubicBezTo>
                    <a:pt x="6310" y="2102"/>
                    <a:pt x="6401" y="287"/>
                    <a:pt x="6256" y="0"/>
                  </a:cubicBezTo>
                  <a:close/>
                </a:path>
              </a:pathLst>
            </a:custGeom>
            <a:solidFill>
              <a:srgbClr val="FFDC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9"/>
            <p:cNvSpPr/>
            <p:nvPr/>
          </p:nvSpPr>
          <p:spPr>
            <a:xfrm>
              <a:off x="1738579" y="2169817"/>
              <a:ext cx="27219" cy="27191"/>
            </a:xfrm>
            <a:custGeom>
              <a:avLst/>
              <a:gdLst/>
              <a:ahLst/>
              <a:cxnLst/>
              <a:rect l="l" t="t" r="r" b="b"/>
              <a:pathLst>
                <a:path w="963" h="962" extrusionOk="0">
                  <a:moveTo>
                    <a:pt x="481" y="0"/>
                  </a:moveTo>
                  <a:cubicBezTo>
                    <a:pt x="215" y="0"/>
                    <a:pt x="1" y="215"/>
                    <a:pt x="1" y="481"/>
                  </a:cubicBezTo>
                  <a:cubicBezTo>
                    <a:pt x="1" y="747"/>
                    <a:pt x="215" y="961"/>
                    <a:pt x="481" y="961"/>
                  </a:cubicBezTo>
                  <a:cubicBezTo>
                    <a:pt x="748" y="961"/>
                    <a:pt x="962" y="747"/>
                    <a:pt x="962" y="481"/>
                  </a:cubicBezTo>
                  <a:cubicBezTo>
                    <a:pt x="962" y="215"/>
                    <a:pt x="748" y="0"/>
                    <a:pt x="4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9"/>
            <p:cNvSpPr/>
            <p:nvPr/>
          </p:nvSpPr>
          <p:spPr>
            <a:xfrm>
              <a:off x="1876682" y="2275642"/>
              <a:ext cx="10062" cy="10062"/>
            </a:xfrm>
            <a:custGeom>
              <a:avLst/>
              <a:gdLst/>
              <a:ahLst/>
              <a:cxnLst/>
              <a:rect l="l" t="t" r="r" b="b"/>
              <a:pathLst>
                <a:path w="356" h="356" extrusionOk="0">
                  <a:moveTo>
                    <a:pt x="178" y="0"/>
                  </a:moveTo>
                  <a:cubicBezTo>
                    <a:pt x="80" y="0"/>
                    <a:pt x="0" y="80"/>
                    <a:pt x="0" y="178"/>
                  </a:cubicBezTo>
                  <a:cubicBezTo>
                    <a:pt x="0" y="276"/>
                    <a:pt x="80" y="355"/>
                    <a:pt x="178" y="355"/>
                  </a:cubicBezTo>
                  <a:cubicBezTo>
                    <a:pt x="276" y="355"/>
                    <a:pt x="355" y="276"/>
                    <a:pt x="355" y="178"/>
                  </a:cubicBezTo>
                  <a:cubicBezTo>
                    <a:pt x="355" y="80"/>
                    <a:pt x="27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9"/>
            <p:cNvSpPr/>
            <p:nvPr/>
          </p:nvSpPr>
          <p:spPr>
            <a:xfrm>
              <a:off x="1706527" y="2136606"/>
              <a:ext cx="97543" cy="256844"/>
            </a:xfrm>
            <a:custGeom>
              <a:avLst/>
              <a:gdLst/>
              <a:ahLst/>
              <a:cxnLst/>
              <a:rect l="l" t="t" r="r" b="b"/>
              <a:pathLst>
                <a:path w="3451" h="9087" extrusionOk="0">
                  <a:moveTo>
                    <a:pt x="1501" y="1"/>
                  </a:moveTo>
                  <a:cubicBezTo>
                    <a:pt x="1490" y="1"/>
                    <a:pt x="1480" y="2"/>
                    <a:pt x="1469" y="4"/>
                  </a:cubicBezTo>
                  <a:cubicBezTo>
                    <a:pt x="1021" y="81"/>
                    <a:pt x="631" y="325"/>
                    <a:pt x="367" y="694"/>
                  </a:cubicBezTo>
                  <a:cubicBezTo>
                    <a:pt x="104" y="1063"/>
                    <a:pt x="0" y="1515"/>
                    <a:pt x="76" y="1962"/>
                  </a:cubicBezTo>
                  <a:cubicBezTo>
                    <a:pt x="178" y="2567"/>
                    <a:pt x="590" y="3042"/>
                    <a:pt x="1122" y="3255"/>
                  </a:cubicBezTo>
                  <a:cubicBezTo>
                    <a:pt x="1124" y="3262"/>
                    <a:pt x="1711" y="4943"/>
                    <a:pt x="1424" y="5856"/>
                  </a:cubicBezTo>
                  <a:cubicBezTo>
                    <a:pt x="1424" y="5856"/>
                    <a:pt x="808" y="7814"/>
                    <a:pt x="808" y="8907"/>
                  </a:cubicBezTo>
                  <a:cubicBezTo>
                    <a:pt x="808" y="9007"/>
                    <a:pt x="888" y="9086"/>
                    <a:pt x="987" y="9086"/>
                  </a:cubicBezTo>
                  <a:cubicBezTo>
                    <a:pt x="1087" y="9086"/>
                    <a:pt x="1166" y="9007"/>
                    <a:pt x="1166" y="8907"/>
                  </a:cubicBezTo>
                  <a:cubicBezTo>
                    <a:pt x="1166" y="7868"/>
                    <a:pt x="1765" y="5963"/>
                    <a:pt x="1765" y="5963"/>
                  </a:cubicBezTo>
                  <a:cubicBezTo>
                    <a:pt x="2025" y="5132"/>
                    <a:pt x="1684" y="3859"/>
                    <a:pt x="1532" y="3362"/>
                  </a:cubicBezTo>
                  <a:lnTo>
                    <a:pt x="1532" y="3362"/>
                  </a:lnTo>
                  <a:cubicBezTo>
                    <a:pt x="1597" y="3376"/>
                    <a:pt x="1667" y="3381"/>
                    <a:pt x="1733" y="3381"/>
                  </a:cubicBezTo>
                  <a:cubicBezTo>
                    <a:pt x="1857" y="3381"/>
                    <a:pt x="1972" y="3363"/>
                    <a:pt x="2035" y="3353"/>
                  </a:cubicBezTo>
                  <a:cubicBezTo>
                    <a:pt x="2769" y="3228"/>
                    <a:pt x="3330" y="2650"/>
                    <a:pt x="3433" y="1913"/>
                  </a:cubicBezTo>
                  <a:cubicBezTo>
                    <a:pt x="3451" y="1815"/>
                    <a:pt x="3381" y="1725"/>
                    <a:pt x="3284" y="1710"/>
                  </a:cubicBezTo>
                  <a:cubicBezTo>
                    <a:pt x="3276" y="1709"/>
                    <a:pt x="3267" y="1709"/>
                    <a:pt x="3259" y="1709"/>
                  </a:cubicBezTo>
                  <a:cubicBezTo>
                    <a:pt x="3171" y="1709"/>
                    <a:pt x="3094" y="1774"/>
                    <a:pt x="3081" y="1864"/>
                  </a:cubicBezTo>
                  <a:cubicBezTo>
                    <a:pt x="3000" y="2446"/>
                    <a:pt x="2556" y="2902"/>
                    <a:pt x="1975" y="3000"/>
                  </a:cubicBezTo>
                  <a:cubicBezTo>
                    <a:pt x="1900" y="3012"/>
                    <a:pt x="1824" y="3019"/>
                    <a:pt x="1749" y="3019"/>
                  </a:cubicBezTo>
                  <a:cubicBezTo>
                    <a:pt x="1474" y="3019"/>
                    <a:pt x="1205" y="2934"/>
                    <a:pt x="974" y="2770"/>
                  </a:cubicBezTo>
                  <a:cubicBezTo>
                    <a:pt x="682" y="2562"/>
                    <a:pt x="489" y="2254"/>
                    <a:pt x="431" y="1901"/>
                  </a:cubicBezTo>
                  <a:cubicBezTo>
                    <a:pt x="370" y="1547"/>
                    <a:pt x="452" y="1192"/>
                    <a:pt x="659" y="900"/>
                  </a:cubicBezTo>
                  <a:cubicBezTo>
                    <a:pt x="867" y="607"/>
                    <a:pt x="1176" y="413"/>
                    <a:pt x="1528" y="355"/>
                  </a:cubicBezTo>
                  <a:cubicBezTo>
                    <a:pt x="1626" y="339"/>
                    <a:pt x="1691" y="247"/>
                    <a:pt x="1674" y="149"/>
                  </a:cubicBezTo>
                  <a:cubicBezTo>
                    <a:pt x="1661" y="63"/>
                    <a:pt x="1586"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9"/>
            <p:cNvSpPr/>
            <p:nvPr/>
          </p:nvSpPr>
          <p:spPr>
            <a:xfrm>
              <a:off x="1878406" y="2136974"/>
              <a:ext cx="24732" cy="127136"/>
            </a:xfrm>
            <a:custGeom>
              <a:avLst/>
              <a:gdLst/>
              <a:ahLst/>
              <a:cxnLst/>
              <a:rect l="l" t="t" r="r" b="b"/>
              <a:pathLst>
                <a:path w="875" h="4498" extrusionOk="0">
                  <a:moveTo>
                    <a:pt x="446" y="1"/>
                  </a:moveTo>
                  <a:cubicBezTo>
                    <a:pt x="434" y="1"/>
                    <a:pt x="421" y="2"/>
                    <a:pt x="408" y="5"/>
                  </a:cubicBezTo>
                  <a:cubicBezTo>
                    <a:pt x="313" y="26"/>
                    <a:pt x="250" y="120"/>
                    <a:pt x="272" y="218"/>
                  </a:cubicBezTo>
                  <a:cubicBezTo>
                    <a:pt x="511" y="1304"/>
                    <a:pt x="135" y="3922"/>
                    <a:pt x="29" y="4267"/>
                  </a:cubicBezTo>
                  <a:cubicBezTo>
                    <a:pt x="0" y="4358"/>
                    <a:pt x="51" y="4457"/>
                    <a:pt x="140" y="4487"/>
                  </a:cubicBezTo>
                  <a:cubicBezTo>
                    <a:pt x="159" y="4494"/>
                    <a:pt x="178" y="4497"/>
                    <a:pt x="198" y="4497"/>
                  </a:cubicBezTo>
                  <a:cubicBezTo>
                    <a:pt x="274" y="4497"/>
                    <a:pt x="347" y="4447"/>
                    <a:pt x="370" y="4372"/>
                  </a:cubicBezTo>
                  <a:cubicBezTo>
                    <a:pt x="483" y="4000"/>
                    <a:pt x="875" y="1306"/>
                    <a:pt x="621" y="141"/>
                  </a:cubicBezTo>
                  <a:cubicBezTo>
                    <a:pt x="602" y="59"/>
                    <a:pt x="529" y="1"/>
                    <a:pt x="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9"/>
            <p:cNvSpPr/>
            <p:nvPr/>
          </p:nvSpPr>
          <p:spPr>
            <a:xfrm>
              <a:off x="1878237" y="2297801"/>
              <a:ext cx="28152" cy="95705"/>
            </a:xfrm>
            <a:custGeom>
              <a:avLst/>
              <a:gdLst/>
              <a:ahLst/>
              <a:cxnLst/>
              <a:rect l="l" t="t" r="r" b="b"/>
              <a:pathLst>
                <a:path w="996" h="3386" extrusionOk="0">
                  <a:moveTo>
                    <a:pt x="198" y="0"/>
                  </a:moveTo>
                  <a:cubicBezTo>
                    <a:pt x="182" y="0"/>
                    <a:pt x="166" y="2"/>
                    <a:pt x="150" y="7"/>
                  </a:cubicBezTo>
                  <a:cubicBezTo>
                    <a:pt x="56" y="32"/>
                    <a:pt x="1" y="132"/>
                    <a:pt x="28" y="227"/>
                  </a:cubicBezTo>
                  <a:cubicBezTo>
                    <a:pt x="63" y="349"/>
                    <a:pt x="638" y="2304"/>
                    <a:pt x="638" y="3206"/>
                  </a:cubicBezTo>
                  <a:cubicBezTo>
                    <a:pt x="638" y="3305"/>
                    <a:pt x="718" y="3386"/>
                    <a:pt x="817" y="3386"/>
                  </a:cubicBezTo>
                  <a:cubicBezTo>
                    <a:pt x="916" y="3386"/>
                    <a:pt x="996" y="3305"/>
                    <a:pt x="996" y="3206"/>
                  </a:cubicBezTo>
                  <a:cubicBezTo>
                    <a:pt x="995" y="2253"/>
                    <a:pt x="404" y="250"/>
                    <a:pt x="370" y="129"/>
                  </a:cubicBezTo>
                  <a:cubicBezTo>
                    <a:pt x="347" y="51"/>
                    <a:pt x="275"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9"/>
            <p:cNvSpPr/>
            <p:nvPr/>
          </p:nvSpPr>
          <p:spPr>
            <a:xfrm>
              <a:off x="1812295" y="2324314"/>
              <a:ext cx="10204" cy="21736"/>
            </a:xfrm>
            <a:custGeom>
              <a:avLst/>
              <a:gdLst/>
              <a:ahLst/>
              <a:cxnLst/>
              <a:rect l="l" t="t" r="r" b="b"/>
              <a:pathLst>
                <a:path w="361" h="769" extrusionOk="0">
                  <a:moveTo>
                    <a:pt x="181" y="0"/>
                  </a:moveTo>
                  <a:cubicBezTo>
                    <a:pt x="82" y="0"/>
                    <a:pt x="1" y="80"/>
                    <a:pt x="1" y="179"/>
                  </a:cubicBezTo>
                  <a:lnTo>
                    <a:pt x="1" y="590"/>
                  </a:lnTo>
                  <a:cubicBezTo>
                    <a:pt x="1" y="689"/>
                    <a:pt x="82" y="768"/>
                    <a:pt x="181" y="768"/>
                  </a:cubicBezTo>
                  <a:cubicBezTo>
                    <a:pt x="281" y="768"/>
                    <a:pt x="360" y="689"/>
                    <a:pt x="360" y="590"/>
                  </a:cubicBezTo>
                  <a:lnTo>
                    <a:pt x="360" y="179"/>
                  </a:lnTo>
                  <a:cubicBezTo>
                    <a:pt x="360" y="80"/>
                    <a:pt x="281" y="0"/>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9"/>
            <p:cNvSpPr/>
            <p:nvPr/>
          </p:nvSpPr>
          <p:spPr>
            <a:xfrm>
              <a:off x="1816478" y="2190649"/>
              <a:ext cx="63427" cy="37677"/>
            </a:xfrm>
            <a:custGeom>
              <a:avLst/>
              <a:gdLst/>
              <a:ahLst/>
              <a:cxnLst/>
              <a:rect l="l" t="t" r="r" b="b"/>
              <a:pathLst>
                <a:path w="2244" h="1333" extrusionOk="0">
                  <a:moveTo>
                    <a:pt x="816" y="1"/>
                  </a:moveTo>
                  <a:cubicBezTo>
                    <a:pt x="730" y="1"/>
                    <a:pt x="654" y="62"/>
                    <a:pt x="640" y="151"/>
                  </a:cubicBezTo>
                  <a:lnTo>
                    <a:pt x="596" y="416"/>
                  </a:lnTo>
                  <a:cubicBezTo>
                    <a:pt x="421" y="344"/>
                    <a:pt x="310" y="266"/>
                    <a:pt x="306" y="264"/>
                  </a:cubicBezTo>
                  <a:cubicBezTo>
                    <a:pt x="275" y="242"/>
                    <a:pt x="238" y="231"/>
                    <a:pt x="202" y="231"/>
                  </a:cubicBezTo>
                  <a:cubicBezTo>
                    <a:pt x="147" y="231"/>
                    <a:pt x="92" y="257"/>
                    <a:pt x="57" y="307"/>
                  </a:cubicBezTo>
                  <a:cubicBezTo>
                    <a:pt x="1" y="386"/>
                    <a:pt x="19" y="498"/>
                    <a:pt x="100" y="555"/>
                  </a:cubicBezTo>
                  <a:cubicBezTo>
                    <a:pt x="109" y="562"/>
                    <a:pt x="278" y="682"/>
                    <a:pt x="534" y="777"/>
                  </a:cubicBezTo>
                  <a:lnTo>
                    <a:pt x="483" y="1088"/>
                  </a:lnTo>
                  <a:cubicBezTo>
                    <a:pt x="468" y="1186"/>
                    <a:pt x="533" y="1278"/>
                    <a:pt x="631" y="1293"/>
                  </a:cubicBezTo>
                  <a:cubicBezTo>
                    <a:pt x="640" y="1295"/>
                    <a:pt x="650" y="1296"/>
                    <a:pt x="659" y="1296"/>
                  </a:cubicBezTo>
                  <a:cubicBezTo>
                    <a:pt x="744" y="1296"/>
                    <a:pt x="823" y="1233"/>
                    <a:pt x="837" y="1146"/>
                  </a:cubicBezTo>
                  <a:lnTo>
                    <a:pt x="882" y="873"/>
                  </a:lnTo>
                  <a:cubicBezTo>
                    <a:pt x="964" y="888"/>
                    <a:pt x="1103" y="901"/>
                    <a:pt x="1211" y="901"/>
                  </a:cubicBezTo>
                  <a:cubicBezTo>
                    <a:pt x="1242" y="901"/>
                    <a:pt x="1270" y="900"/>
                    <a:pt x="1294" y="897"/>
                  </a:cubicBezTo>
                  <a:lnTo>
                    <a:pt x="1294" y="897"/>
                  </a:lnTo>
                  <a:lnTo>
                    <a:pt x="1278" y="1143"/>
                  </a:lnTo>
                  <a:cubicBezTo>
                    <a:pt x="1271" y="1240"/>
                    <a:pt x="1348" y="1325"/>
                    <a:pt x="1445" y="1332"/>
                  </a:cubicBezTo>
                  <a:cubicBezTo>
                    <a:pt x="1449" y="1332"/>
                    <a:pt x="1453" y="1332"/>
                    <a:pt x="1457" y="1332"/>
                  </a:cubicBezTo>
                  <a:cubicBezTo>
                    <a:pt x="1550" y="1332"/>
                    <a:pt x="1628" y="1259"/>
                    <a:pt x="1635" y="1166"/>
                  </a:cubicBezTo>
                  <a:lnTo>
                    <a:pt x="1656" y="826"/>
                  </a:lnTo>
                  <a:cubicBezTo>
                    <a:pt x="1836" y="771"/>
                    <a:pt x="2004" y="677"/>
                    <a:pt x="2159" y="548"/>
                  </a:cubicBezTo>
                  <a:cubicBezTo>
                    <a:pt x="2235" y="484"/>
                    <a:pt x="2244" y="372"/>
                    <a:pt x="2180" y="295"/>
                  </a:cubicBezTo>
                  <a:cubicBezTo>
                    <a:pt x="2144" y="254"/>
                    <a:pt x="2094" y="232"/>
                    <a:pt x="2043" y="232"/>
                  </a:cubicBezTo>
                  <a:cubicBezTo>
                    <a:pt x="2003" y="232"/>
                    <a:pt x="1962" y="246"/>
                    <a:pt x="1929" y="274"/>
                  </a:cubicBezTo>
                  <a:cubicBezTo>
                    <a:pt x="1851" y="341"/>
                    <a:pt x="1768" y="393"/>
                    <a:pt x="1683" y="436"/>
                  </a:cubicBezTo>
                  <a:lnTo>
                    <a:pt x="1697" y="220"/>
                  </a:lnTo>
                  <a:cubicBezTo>
                    <a:pt x="1704" y="122"/>
                    <a:pt x="1629" y="37"/>
                    <a:pt x="1531" y="30"/>
                  </a:cubicBezTo>
                  <a:cubicBezTo>
                    <a:pt x="1527" y="30"/>
                    <a:pt x="1522" y="29"/>
                    <a:pt x="1518" y="29"/>
                  </a:cubicBezTo>
                  <a:cubicBezTo>
                    <a:pt x="1424" y="29"/>
                    <a:pt x="1348" y="101"/>
                    <a:pt x="1341" y="196"/>
                  </a:cubicBezTo>
                  <a:lnTo>
                    <a:pt x="1318" y="541"/>
                  </a:lnTo>
                  <a:cubicBezTo>
                    <a:pt x="1276" y="545"/>
                    <a:pt x="1234" y="548"/>
                    <a:pt x="1192" y="548"/>
                  </a:cubicBezTo>
                  <a:cubicBezTo>
                    <a:pt x="1110" y="548"/>
                    <a:pt x="1027" y="539"/>
                    <a:pt x="942" y="523"/>
                  </a:cubicBezTo>
                  <a:lnTo>
                    <a:pt x="993" y="209"/>
                  </a:lnTo>
                  <a:cubicBezTo>
                    <a:pt x="1009" y="111"/>
                    <a:pt x="943" y="18"/>
                    <a:pt x="845" y="3"/>
                  </a:cubicBezTo>
                  <a:cubicBezTo>
                    <a:pt x="836" y="1"/>
                    <a:pt x="826"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9"/>
            <p:cNvSpPr/>
            <p:nvPr/>
          </p:nvSpPr>
          <p:spPr>
            <a:xfrm>
              <a:off x="1733944" y="2165182"/>
              <a:ext cx="37423" cy="37451"/>
            </a:xfrm>
            <a:custGeom>
              <a:avLst/>
              <a:gdLst/>
              <a:ahLst/>
              <a:cxnLst/>
              <a:rect l="l" t="t" r="r" b="b"/>
              <a:pathLst>
                <a:path w="1324" h="1325" extrusionOk="0">
                  <a:moveTo>
                    <a:pt x="662" y="359"/>
                  </a:moveTo>
                  <a:cubicBezTo>
                    <a:pt x="828" y="359"/>
                    <a:pt x="966" y="494"/>
                    <a:pt x="966" y="663"/>
                  </a:cubicBezTo>
                  <a:cubicBezTo>
                    <a:pt x="966" y="831"/>
                    <a:pt x="828" y="966"/>
                    <a:pt x="662" y="966"/>
                  </a:cubicBezTo>
                  <a:cubicBezTo>
                    <a:pt x="494" y="966"/>
                    <a:pt x="358" y="830"/>
                    <a:pt x="358" y="663"/>
                  </a:cubicBezTo>
                  <a:cubicBezTo>
                    <a:pt x="358" y="494"/>
                    <a:pt x="494" y="359"/>
                    <a:pt x="662" y="359"/>
                  </a:cubicBezTo>
                  <a:close/>
                  <a:moveTo>
                    <a:pt x="662" y="1"/>
                  </a:moveTo>
                  <a:cubicBezTo>
                    <a:pt x="295" y="1"/>
                    <a:pt x="0" y="299"/>
                    <a:pt x="0" y="663"/>
                  </a:cubicBezTo>
                  <a:cubicBezTo>
                    <a:pt x="0" y="1026"/>
                    <a:pt x="295" y="1324"/>
                    <a:pt x="662" y="1324"/>
                  </a:cubicBezTo>
                  <a:cubicBezTo>
                    <a:pt x="1025" y="1324"/>
                    <a:pt x="1323" y="1029"/>
                    <a:pt x="1323" y="663"/>
                  </a:cubicBezTo>
                  <a:cubicBezTo>
                    <a:pt x="1323" y="299"/>
                    <a:pt x="1027" y="1"/>
                    <a:pt x="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2" name="Google Shape;8112;p79"/>
          <p:cNvGrpSpPr/>
          <p:nvPr/>
        </p:nvGrpSpPr>
        <p:grpSpPr>
          <a:xfrm>
            <a:off x="776522" y="1399992"/>
            <a:ext cx="144971" cy="256816"/>
            <a:chOff x="1735272" y="1399992"/>
            <a:chExt cx="144971" cy="256816"/>
          </a:xfrm>
        </p:grpSpPr>
        <p:sp>
          <p:nvSpPr>
            <p:cNvPr id="8113" name="Google Shape;8113;p79"/>
            <p:cNvSpPr/>
            <p:nvPr/>
          </p:nvSpPr>
          <p:spPr>
            <a:xfrm>
              <a:off x="1741830" y="1413192"/>
              <a:ext cx="123970" cy="237256"/>
            </a:xfrm>
            <a:custGeom>
              <a:avLst/>
              <a:gdLst/>
              <a:ahLst/>
              <a:cxnLst/>
              <a:rect l="l" t="t" r="r" b="b"/>
              <a:pathLst>
                <a:path w="4386" h="8394" extrusionOk="0">
                  <a:moveTo>
                    <a:pt x="1130" y="1"/>
                  </a:moveTo>
                  <a:cubicBezTo>
                    <a:pt x="305" y="384"/>
                    <a:pt x="1" y="1482"/>
                    <a:pt x="448" y="2448"/>
                  </a:cubicBezTo>
                  <a:lnTo>
                    <a:pt x="3201" y="8393"/>
                  </a:lnTo>
                  <a:lnTo>
                    <a:pt x="4385" y="7034"/>
                  </a:lnTo>
                  <a:lnTo>
                    <a:pt x="113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9"/>
            <p:cNvSpPr/>
            <p:nvPr/>
          </p:nvSpPr>
          <p:spPr>
            <a:xfrm>
              <a:off x="1774335" y="1406662"/>
              <a:ext cx="66508" cy="38638"/>
            </a:xfrm>
            <a:custGeom>
              <a:avLst/>
              <a:gdLst/>
              <a:ahLst/>
              <a:cxnLst/>
              <a:rect l="l" t="t" r="r" b="b"/>
              <a:pathLst>
                <a:path w="2353" h="1367" extrusionOk="0">
                  <a:moveTo>
                    <a:pt x="1156" y="1"/>
                  </a:moveTo>
                  <a:cubicBezTo>
                    <a:pt x="819" y="1"/>
                    <a:pt x="427" y="59"/>
                    <a:pt x="1" y="230"/>
                  </a:cubicBezTo>
                  <a:lnTo>
                    <a:pt x="498" y="1366"/>
                  </a:lnTo>
                  <a:cubicBezTo>
                    <a:pt x="498" y="1366"/>
                    <a:pt x="806" y="1291"/>
                    <a:pt x="1208" y="1291"/>
                  </a:cubicBezTo>
                  <a:cubicBezTo>
                    <a:pt x="1409" y="1291"/>
                    <a:pt x="1634" y="1310"/>
                    <a:pt x="1855" y="1366"/>
                  </a:cubicBezTo>
                  <a:lnTo>
                    <a:pt x="2352" y="274"/>
                  </a:lnTo>
                  <a:cubicBezTo>
                    <a:pt x="2352" y="274"/>
                    <a:pt x="1883" y="1"/>
                    <a:pt x="11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9"/>
            <p:cNvSpPr/>
            <p:nvPr/>
          </p:nvSpPr>
          <p:spPr>
            <a:xfrm>
              <a:off x="1748614" y="1413192"/>
              <a:ext cx="123914" cy="237256"/>
            </a:xfrm>
            <a:custGeom>
              <a:avLst/>
              <a:gdLst/>
              <a:ahLst/>
              <a:cxnLst/>
              <a:rect l="l" t="t" r="r" b="b"/>
              <a:pathLst>
                <a:path w="4384" h="8394" extrusionOk="0">
                  <a:moveTo>
                    <a:pt x="3255" y="1"/>
                  </a:moveTo>
                  <a:lnTo>
                    <a:pt x="1" y="7034"/>
                  </a:lnTo>
                  <a:lnTo>
                    <a:pt x="1185" y="8393"/>
                  </a:lnTo>
                  <a:lnTo>
                    <a:pt x="3936" y="2448"/>
                  </a:lnTo>
                  <a:cubicBezTo>
                    <a:pt x="4384" y="1482"/>
                    <a:pt x="4081" y="384"/>
                    <a:pt x="32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9"/>
            <p:cNvSpPr/>
            <p:nvPr/>
          </p:nvSpPr>
          <p:spPr>
            <a:xfrm>
              <a:off x="1735272" y="1399992"/>
              <a:ext cx="144971" cy="256816"/>
            </a:xfrm>
            <a:custGeom>
              <a:avLst/>
              <a:gdLst/>
              <a:ahLst/>
              <a:cxnLst/>
              <a:rect l="l" t="t" r="r" b="b"/>
              <a:pathLst>
                <a:path w="5129" h="9086" extrusionOk="0">
                  <a:moveTo>
                    <a:pt x="2531" y="357"/>
                  </a:moveTo>
                  <a:cubicBezTo>
                    <a:pt x="2817" y="357"/>
                    <a:pt x="3144" y="399"/>
                    <a:pt x="3491" y="522"/>
                  </a:cubicBezTo>
                  <a:lnTo>
                    <a:pt x="3126" y="1311"/>
                  </a:lnTo>
                  <a:cubicBezTo>
                    <a:pt x="2929" y="1280"/>
                    <a:pt x="2730" y="1265"/>
                    <a:pt x="2532" y="1265"/>
                  </a:cubicBezTo>
                  <a:cubicBezTo>
                    <a:pt x="2337" y="1265"/>
                    <a:pt x="2143" y="1280"/>
                    <a:pt x="1949" y="1310"/>
                  </a:cubicBezTo>
                  <a:lnTo>
                    <a:pt x="1582" y="517"/>
                  </a:lnTo>
                  <a:cubicBezTo>
                    <a:pt x="1768" y="450"/>
                    <a:pt x="2106" y="357"/>
                    <a:pt x="2531" y="357"/>
                  </a:cubicBezTo>
                  <a:close/>
                  <a:moveTo>
                    <a:pt x="2530" y="1625"/>
                  </a:moveTo>
                  <a:cubicBezTo>
                    <a:pt x="2677" y="1625"/>
                    <a:pt x="2823" y="1634"/>
                    <a:pt x="2969" y="1652"/>
                  </a:cubicBezTo>
                  <a:lnTo>
                    <a:pt x="2539" y="2582"/>
                  </a:lnTo>
                  <a:lnTo>
                    <a:pt x="2107" y="1650"/>
                  </a:lnTo>
                  <a:cubicBezTo>
                    <a:pt x="2248" y="1633"/>
                    <a:pt x="2389" y="1625"/>
                    <a:pt x="2530" y="1625"/>
                  </a:cubicBezTo>
                  <a:close/>
                  <a:moveTo>
                    <a:pt x="1259" y="675"/>
                  </a:moveTo>
                  <a:lnTo>
                    <a:pt x="2340" y="3011"/>
                  </a:lnTo>
                  <a:lnTo>
                    <a:pt x="1621" y="4564"/>
                  </a:lnTo>
                  <a:lnTo>
                    <a:pt x="815" y="2823"/>
                  </a:lnTo>
                  <a:cubicBezTo>
                    <a:pt x="436" y="2001"/>
                    <a:pt x="638" y="1083"/>
                    <a:pt x="1259" y="675"/>
                  </a:cubicBezTo>
                  <a:close/>
                  <a:moveTo>
                    <a:pt x="3816" y="675"/>
                  </a:moveTo>
                  <a:cubicBezTo>
                    <a:pt x="4437" y="1083"/>
                    <a:pt x="4640" y="2003"/>
                    <a:pt x="4259" y="2823"/>
                  </a:cubicBezTo>
                  <a:lnTo>
                    <a:pt x="1594" y="8580"/>
                  </a:lnTo>
                  <a:lnTo>
                    <a:pt x="656" y="7503"/>
                  </a:lnTo>
                  <a:lnTo>
                    <a:pt x="1782" y="5068"/>
                  </a:lnTo>
                  <a:lnTo>
                    <a:pt x="3816" y="675"/>
                  </a:lnTo>
                  <a:close/>
                  <a:moveTo>
                    <a:pt x="2530" y="0"/>
                  </a:moveTo>
                  <a:cubicBezTo>
                    <a:pt x="1796" y="0"/>
                    <a:pt x="1293" y="249"/>
                    <a:pt x="1262" y="266"/>
                  </a:cubicBezTo>
                  <a:cubicBezTo>
                    <a:pt x="345" y="696"/>
                    <a:pt x="0" y="1910"/>
                    <a:pt x="491" y="2974"/>
                  </a:cubicBezTo>
                  <a:lnTo>
                    <a:pt x="1425" y="4990"/>
                  </a:lnTo>
                  <a:lnTo>
                    <a:pt x="283" y="7459"/>
                  </a:lnTo>
                  <a:cubicBezTo>
                    <a:pt x="253" y="7523"/>
                    <a:pt x="263" y="7599"/>
                    <a:pt x="311" y="7652"/>
                  </a:cubicBezTo>
                  <a:lnTo>
                    <a:pt x="1509" y="9026"/>
                  </a:lnTo>
                  <a:cubicBezTo>
                    <a:pt x="1544" y="9066"/>
                    <a:pt x="1593" y="9086"/>
                    <a:pt x="1642" y="9086"/>
                  </a:cubicBezTo>
                  <a:cubicBezTo>
                    <a:pt x="1709" y="9086"/>
                    <a:pt x="1776" y="9050"/>
                    <a:pt x="1807" y="8984"/>
                  </a:cubicBezTo>
                  <a:lnTo>
                    <a:pt x="2540" y="7398"/>
                  </a:lnTo>
                  <a:lnTo>
                    <a:pt x="3273" y="8984"/>
                  </a:lnTo>
                  <a:cubicBezTo>
                    <a:pt x="3304" y="9050"/>
                    <a:pt x="3371" y="9086"/>
                    <a:pt x="3438" y="9086"/>
                  </a:cubicBezTo>
                  <a:cubicBezTo>
                    <a:pt x="3487" y="9086"/>
                    <a:pt x="3536" y="9066"/>
                    <a:pt x="3571" y="9026"/>
                  </a:cubicBezTo>
                  <a:lnTo>
                    <a:pt x="4769" y="7652"/>
                  </a:lnTo>
                  <a:cubicBezTo>
                    <a:pt x="4813" y="7596"/>
                    <a:pt x="4824" y="7523"/>
                    <a:pt x="4796" y="7459"/>
                  </a:cubicBezTo>
                  <a:lnTo>
                    <a:pt x="4606" y="7048"/>
                  </a:lnTo>
                  <a:cubicBezTo>
                    <a:pt x="4576" y="6983"/>
                    <a:pt x="4511" y="6944"/>
                    <a:pt x="4444" y="6944"/>
                  </a:cubicBezTo>
                  <a:cubicBezTo>
                    <a:pt x="4419" y="6944"/>
                    <a:pt x="4393" y="6950"/>
                    <a:pt x="4369" y="6962"/>
                  </a:cubicBezTo>
                  <a:cubicBezTo>
                    <a:pt x="4278" y="7003"/>
                    <a:pt x="4238" y="7111"/>
                    <a:pt x="4281" y="7199"/>
                  </a:cubicBezTo>
                  <a:lnTo>
                    <a:pt x="4421" y="7503"/>
                  </a:lnTo>
                  <a:lnTo>
                    <a:pt x="3483" y="8580"/>
                  </a:lnTo>
                  <a:lnTo>
                    <a:pt x="2737" y="6970"/>
                  </a:lnTo>
                  <a:lnTo>
                    <a:pt x="3456" y="5417"/>
                  </a:lnTo>
                  <a:lnTo>
                    <a:pt x="3602" y="5731"/>
                  </a:lnTo>
                  <a:cubicBezTo>
                    <a:pt x="3633" y="5797"/>
                    <a:pt x="3699" y="5836"/>
                    <a:pt x="3767" y="5836"/>
                  </a:cubicBezTo>
                  <a:cubicBezTo>
                    <a:pt x="3794" y="5836"/>
                    <a:pt x="3821" y="5830"/>
                    <a:pt x="3846" y="5817"/>
                  </a:cubicBezTo>
                  <a:cubicBezTo>
                    <a:pt x="3931" y="5773"/>
                    <a:pt x="3967" y="5667"/>
                    <a:pt x="3929" y="5583"/>
                  </a:cubicBezTo>
                  <a:lnTo>
                    <a:pt x="3655" y="4990"/>
                  </a:lnTo>
                  <a:lnTo>
                    <a:pt x="4589" y="2974"/>
                  </a:lnTo>
                  <a:cubicBezTo>
                    <a:pt x="5128" y="1768"/>
                    <a:pt x="4705" y="632"/>
                    <a:pt x="3805" y="259"/>
                  </a:cubicBezTo>
                  <a:cubicBezTo>
                    <a:pt x="3341" y="65"/>
                    <a:pt x="2905" y="0"/>
                    <a:pt x="2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9"/>
            <p:cNvSpPr/>
            <p:nvPr/>
          </p:nvSpPr>
          <p:spPr>
            <a:xfrm>
              <a:off x="1846100" y="1575518"/>
              <a:ext cx="10062" cy="10062"/>
            </a:xfrm>
            <a:custGeom>
              <a:avLst/>
              <a:gdLst/>
              <a:ahLst/>
              <a:cxnLst/>
              <a:rect l="l" t="t" r="r" b="b"/>
              <a:pathLst>
                <a:path w="356" h="356" extrusionOk="0">
                  <a:moveTo>
                    <a:pt x="178" y="1"/>
                  </a:moveTo>
                  <a:cubicBezTo>
                    <a:pt x="79" y="1"/>
                    <a:pt x="0" y="80"/>
                    <a:pt x="0" y="178"/>
                  </a:cubicBezTo>
                  <a:cubicBezTo>
                    <a:pt x="0" y="276"/>
                    <a:pt x="79" y="356"/>
                    <a:pt x="178" y="356"/>
                  </a:cubicBezTo>
                  <a:cubicBezTo>
                    <a:pt x="276" y="356"/>
                    <a:pt x="355" y="276"/>
                    <a:pt x="355" y="178"/>
                  </a:cubicBezTo>
                  <a:cubicBezTo>
                    <a:pt x="355" y="80"/>
                    <a:pt x="276"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121"/>
        <p:cNvGrpSpPr/>
        <p:nvPr/>
      </p:nvGrpSpPr>
      <p:grpSpPr>
        <a:xfrm>
          <a:off x="0" y="0"/>
          <a:ext cx="0" cy="0"/>
          <a:chOff x="0" y="0"/>
          <a:chExt cx="0" cy="0"/>
        </a:xfrm>
      </p:grpSpPr>
      <p:sp>
        <p:nvSpPr>
          <p:cNvPr id="8122" name="Google Shape;8122;p80"/>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WORLD CANCER DAY ICON PACK</a:t>
            </a:r>
            <a:endParaRPr/>
          </a:p>
        </p:txBody>
      </p:sp>
      <p:grpSp>
        <p:nvGrpSpPr>
          <p:cNvPr id="8123" name="Google Shape;8123;p80"/>
          <p:cNvGrpSpPr/>
          <p:nvPr/>
        </p:nvGrpSpPr>
        <p:grpSpPr>
          <a:xfrm>
            <a:off x="7266503" y="2892857"/>
            <a:ext cx="366497" cy="330867"/>
            <a:chOff x="8057791" y="2892857"/>
            <a:chExt cx="366497" cy="330867"/>
          </a:xfrm>
        </p:grpSpPr>
        <p:sp>
          <p:nvSpPr>
            <p:cNvPr id="8124" name="Google Shape;8124;p80"/>
            <p:cNvSpPr/>
            <p:nvPr/>
          </p:nvSpPr>
          <p:spPr>
            <a:xfrm>
              <a:off x="8065798" y="2900022"/>
              <a:ext cx="290754" cy="316500"/>
            </a:xfrm>
            <a:custGeom>
              <a:avLst/>
              <a:gdLst/>
              <a:ahLst/>
              <a:cxnLst/>
              <a:rect l="l" t="t" r="r" b="b"/>
              <a:pathLst>
                <a:path w="7589" h="8261" extrusionOk="0">
                  <a:moveTo>
                    <a:pt x="395" y="1"/>
                  </a:moveTo>
                  <a:cubicBezTo>
                    <a:pt x="395" y="412"/>
                    <a:pt x="304" y="818"/>
                    <a:pt x="142" y="1196"/>
                  </a:cubicBezTo>
                  <a:cubicBezTo>
                    <a:pt x="51" y="1409"/>
                    <a:pt x="0" y="1644"/>
                    <a:pt x="3" y="1891"/>
                  </a:cubicBezTo>
                  <a:cubicBezTo>
                    <a:pt x="15" y="2635"/>
                    <a:pt x="512" y="3279"/>
                    <a:pt x="1192" y="3495"/>
                  </a:cubicBezTo>
                  <a:cubicBezTo>
                    <a:pt x="1207" y="3723"/>
                    <a:pt x="1215" y="3997"/>
                    <a:pt x="1215" y="4224"/>
                  </a:cubicBezTo>
                  <a:cubicBezTo>
                    <a:pt x="1215" y="5716"/>
                    <a:pt x="770" y="7101"/>
                    <a:pt x="3" y="8261"/>
                  </a:cubicBezTo>
                  <a:lnTo>
                    <a:pt x="6558" y="8261"/>
                  </a:lnTo>
                  <a:lnTo>
                    <a:pt x="7168" y="7540"/>
                  </a:lnTo>
                  <a:cubicBezTo>
                    <a:pt x="6659" y="6543"/>
                    <a:pt x="6373" y="5417"/>
                    <a:pt x="6373" y="4224"/>
                  </a:cubicBezTo>
                  <a:cubicBezTo>
                    <a:pt x="6373" y="3998"/>
                    <a:pt x="6380" y="3723"/>
                    <a:pt x="6395" y="3495"/>
                  </a:cubicBezTo>
                  <a:cubicBezTo>
                    <a:pt x="7075" y="3279"/>
                    <a:pt x="7574" y="2635"/>
                    <a:pt x="7584" y="1891"/>
                  </a:cubicBezTo>
                  <a:cubicBezTo>
                    <a:pt x="7589" y="1644"/>
                    <a:pt x="7538" y="1407"/>
                    <a:pt x="7448" y="1196"/>
                  </a:cubicBezTo>
                  <a:cubicBezTo>
                    <a:pt x="7284" y="818"/>
                    <a:pt x="7195" y="412"/>
                    <a:pt x="7195" y="1"/>
                  </a:cubicBezTo>
                  <a:close/>
                </a:path>
              </a:pathLst>
            </a:custGeom>
            <a:solidFill>
              <a:srgbClr val="FFD0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0"/>
            <p:cNvSpPr/>
            <p:nvPr/>
          </p:nvSpPr>
          <p:spPr>
            <a:xfrm>
              <a:off x="8350077" y="3151237"/>
              <a:ext cx="57584" cy="65285"/>
            </a:xfrm>
            <a:custGeom>
              <a:avLst/>
              <a:gdLst/>
              <a:ahLst/>
              <a:cxnLst/>
              <a:rect l="l" t="t" r="r" b="b"/>
              <a:pathLst>
                <a:path w="1503" h="1704" extrusionOk="0">
                  <a:moveTo>
                    <a:pt x="603" y="1"/>
                  </a:moveTo>
                  <a:lnTo>
                    <a:pt x="1" y="678"/>
                  </a:lnTo>
                  <a:lnTo>
                    <a:pt x="865" y="1704"/>
                  </a:lnTo>
                  <a:lnTo>
                    <a:pt x="865" y="1068"/>
                  </a:lnTo>
                  <a:lnTo>
                    <a:pt x="1502" y="1068"/>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0"/>
            <p:cNvSpPr/>
            <p:nvPr/>
          </p:nvSpPr>
          <p:spPr>
            <a:xfrm>
              <a:off x="8283030" y="3007757"/>
              <a:ext cx="134132" cy="169380"/>
            </a:xfrm>
            <a:custGeom>
              <a:avLst/>
              <a:gdLst/>
              <a:ahLst/>
              <a:cxnLst/>
              <a:rect l="l" t="t" r="r" b="b"/>
              <a:pathLst>
                <a:path w="3501" h="4421" extrusionOk="0">
                  <a:moveTo>
                    <a:pt x="1752" y="899"/>
                  </a:moveTo>
                  <a:cubicBezTo>
                    <a:pt x="1975" y="899"/>
                    <a:pt x="2187" y="985"/>
                    <a:pt x="2345" y="1145"/>
                  </a:cubicBezTo>
                  <a:cubicBezTo>
                    <a:pt x="2645" y="1450"/>
                    <a:pt x="2667" y="1945"/>
                    <a:pt x="2389" y="2276"/>
                  </a:cubicBezTo>
                  <a:lnTo>
                    <a:pt x="1751" y="3032"/>
                  </a:lnTo>
                  <a:lnTo>
                    <a:pt x="1112" y="2276"/>
                  </a:lnTo>
                  <a:cubicBezTo>
                    <a:pt x="835" y="1945"/>
                    <a:pt x="856" y="1450"/>
                    <a:pt x="1161" y="1145"/>
                  </a:cubicBezTo>
                  <a:cubicBezTo>
                    <a:pt x="1319" y="985"/>
                    <a:pt x="1529" y="899"/>
                    <a:pt x="1752" y="899"/>
                  </a:cubicBezTo>
                  <a:close/>
                  <a:moveTo>
                    <a:pt x="1751" y="0"/>
                  </a:moveTo>
                  <a:cubicBezTo>
                    <a:pt x="1288" y="0"/>
                    <a:pt x="852" y="180"/>
                    <a:pt x="524" y="508"/>
                  </a:cubicBezTo>
                  <a:cubicBezTo>
                    <a:pt x="216" y="817"/>
                    <a:pt x="38" y="1226"/>
                    <a:pt x="18" y="1661"/>
                  </a:cubicBezTo>
                  <a:cubicBezTo>
                    <a:pt x="1" y="2097"/>
                    <a:pt x="145" y="2518"/>
                    <a:pt x="426" y="2852"/>
                  </a:cubicBezTo>
                  <a:lnTo>
                    <a:pt x="1163" y="3724"/>
                  </a:lnTo>
                  <a:lnTo>
                    <a:pt x="1751" y="4420"/>
                  </a:lnTo>
                  <a:lnTo>
                    <a:pt x="3075" y="2852"/>
                  </a:lnTo>
                  <a:cubicBezTo>
                    <a:pt x="3357" y="2521"/>
                    <a:pt x="3501" y="2097"/>
                    <a:pt x="3483" y="1661"/>
                  </a:cubicBezTo>
                  <a:cubicBezTo>
                    <a:pt x="3464" y="1226"/>
                    <a:pt x="3285" y="817"/>
                    <a:pt x="2977" y="508"/>
                  </a:cubicBezTo>
                  <a:cubicBezTo>
                    <a:pt x="2650" y="180"/>
                    <a:pt x="2214" y="0"/>
                    <a:pt x="1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8301382" y="3007795"/>
              <a:ext cx="97429" cy="86318"/>
            </a:xfrm>
            <a:custGeom>
              <a:avLst/>
              <a:gdLst/>
              <a:ahLst/>
              <a:cxnLst/>
              <a:rect l="l" t="t" r="r" b="b"/>
              <a:pathLst>
                <a:path w="2543" h="2253" extrusionOk="0">
                  <a:moveTo>
                    <a:pt x="1272" y="1"/>
                  </a:moveTo>
                  <a:cubicBezTo>
                    <a:pt x="809" y="1"/>
                    <a:pt x="373" y="181"/>
                    <a:pt x="45" y="508"/>
                  </a:cubicBezTo>
                  <a:lnTo>
                    <a:pt x="8" y="545"/>
                  </a:lnTo>
                  <a:lnTo>
                    <a:pt x="1" y="563"/>
                  </a:lnTo>
                  <a:cubicBezTo>
                    <a:pt x="1" y="1163"/>
                    <a:pt x="205" y="1766"/>
                    <a:pt x="615" y="2252"/>
                  </a:cubicBezTo>
                  <a:cubicBezTo>
                    <a:pt x="355" y="1922"/>
                    <a:pt x="380" y="1441"/>
                    <a:pt x="681" y="1141"/>
                  </a:cubicBezTo>
                  <a:cubicBezTo>
                    <a:pt x="839" y="983"/>
                    <a:pt x="1048" y="895"/>
                    <a:pt x="1272" y="895"/>
                  </a:cubicBezTo>
                  <a:cubicBezTo>
                    <a:pt x="1495" y="895"/>
                    <a:pt x="1705" y="983"/>
                    <a:pt x="1864" y="1141"/>
                  </a:cubicBezTo>
                  <a:cubicBezTo>
                    <a:pt x="2162" y="1438"/>
                    <a:pt x="2187" y="1922"/>
                    <a:pt x="1928" y="2252"/>
                  </a:cubicBezTo>
                  <a:cubicBezTo>
                    <a:pt x="2340" y="1766"/>
                    <a:pt x="2543" y="1163"/>
                    <a:pt x="2543" y="563"/>
                  </a:cubicBezTo>
                  <a:lnTo>
                    <a:pt x="2537" y="545"/>
                  </a:lnTo>
                  <a:cubicBezTo>
                    <a:pt x="2523" y="533"/>
                    <a:pt x="2513" y="520"/>
                    <a:pt x="2500" y="507"/>
                  </a:cubicBezTo>
                  <a:cubicBezTo>
                    <a:pt x="2171" y="181"/>
                    <a:pt x="1735" y="1"/>
                    <a:pt x="12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0"/>
            <p:cNvSpPr/>
            <p:nvPr/>
          </p:nvSpPr>
          <p:spPr>
            <a:xfrm>
              <a:off x="8292455" y="3028943"/>
              <a:ext cx="124707" cy="187540"/>
            </a:xfrm>
            <a:custGeom>
              <a:avLst/>
              <a:gdLst/>
              <a:ahLst/>
              <a:cxnLst/>
              <a:rect l="l" t="t" r="r" b="b"/>
              <a:pathLst>
                <a:path w="3255" h="4895" extrusionOk="0">
                  <a:moveTo>
                    <a:pt x="2774" y="1"/>
                  </a:moveTo>
                  <a:lnTo>
                    <a:pt x="2774" y="11"/>
                  </a:lnTo>
                  <a:cubicBezTo>
                    <a:pt x="2774" y="611"/>
                    <a:pt x="2570" y="1214"/>
                    <a:pt x="2160" y="1700"/>
                  </a:cubicBezTo>
                  <a:lnTo>
                    <a:pt x="0" y="4257"/>
                  </a:lnTo>
                  <a:lnTo>
                    <a:pt x="639" y="4257"/>
                  </a:lnTo>
                  <a:lnTo>
                    <a:pt x="639" y="4894"/>
                  </a:lnTo>
                  <a:lnTo>
                    <a:pt x="2829" y="2299"/>
                  </a:lnTo>
                  <a:cubicBezTo>
                    <a:pt x="3111" y="1965"/>
                    <a:pt x="3255" y="1544"/>
                    <a:pt x="3237" y="1108"/>
                  </a:cubicBezTo>
                  <a:cubicBezTo>
                    <a:pt x="3218" y="696"/>
                    <a:pt x="3054" y="304"/>
                    <a:pt x="27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0"/>
            <p:cNvSpPr/>
            <p:nvPr/>
          </p:nvSpPr>
          <p:spPr>
            <a:xfrm>
              <a:off x="8057791" y="2964425"/>
              <a:ext cx="146699" cy="259299"/>
            </a:xfrm>
            <a:custGeom>
              <a:avLst/>
              <a:gdLst/>
              <a:ahLst/>
              <a:cxnLst/>
              <a:rect l="l" t="t" r="r" b="b"/>
              <a:pathLst>
                <a:path w="3829" h="6768" extrusionOk="0">
                  <a:moveTo>
                    <a:pt x="3640" y="0"/>
                  </a:moveTo>
                  <a:cubicBezTo>
                    <a:pt x="3537" y="0"/>
                    <a:pt x="3454" y="83"/>
                    <a:pt x="3454" y="186"/>
                  </a:cubicBezTo>
                  <a:cubicBezTo>
                    <a:pt x="3454" y="1037"/>
                    <a:pt x="2771" y="1706"/>
                    <a:pt x="1900" y="1706"/>
                  </a:cubicBezTo>
                  <a:cubicBezTo>
                    <a:pt x="1361" y="1706"/>
                    <a:pt x="860" y="1408"/>
                    <a:pt x="590" y="927"/>
                  </a:cubicBezTo>
                  <a:cubicBezTo>
                    <a:pt x="556" y="867"/>
                    <a:pt x="493" y="833"/>
                    <a:pt x="429" y="833"/>
                  </a:cubicBezTo>
                  <a:cubicBezTo>
                    <a:pt x="398" y="833"/>
                    <a:pt x="366" y="841"/>
                    <a:pt x="337" y="857"/>
                  </a:cubicBezTo>
                  <a:cubicBezTo>
                    <a:pt x="248" y="908"/>
                    <a:pt x="217" y="1021"/>
                    <a:pt x="267" y="1110"/>
                  </a:cubicBezTo>
                  <a:cubicBezTo>
                    <a:pt x="485" y="1497"/>
                    <a:pt x="822" y="1787"/>
                    <a:pt x="1217" y="1945"/>
                  </a:cubicBezTo>
                  <a:cubicBezTo>
                    <a:pt x="1229" y="2145"/>
                    <a:pt x="1236" y="2344"/>
                    <a:pt x="1236" y="2543"/>
                  </a:cubicBezTo>
                  <a:cubicBezTo>
                    <a:pt x="1236" y="3950"/>
                    <a:pt x="828" y="5309"/>
                    <a:pt x="56" y="6477"/>
                  </a:cubicBezTo>
                  <a:cubicBezTo>
                    <a:pt x="1" y="6563"/>
                    <a:pt x="23" y="6678"/>
                    <a:pt x="108" y="6736"/>
                  </a:cubicBezTo>
                  <a:cubicBezTo>
                    <a:pt x="141" y="6757"/>
                    <a:pt x="175" y="6767"/>
                    <a:pt x="211" y="6767"/>
                  </a:cubicBezTo>
                  <a:cubicBezTo>
                    <a:pt x="270" y="6767"/>
                    <a:pt x="330" y="6737"/>
                    <a:pt x="367" y="6684"/>
                  </a:cubicBezTo>
                  <a:cubicBezTo>
                    <a:pt x="1178" y="5454"/>
                    <a:pt x="1608" y="4023"/>
                    <a:pt x="1608" y="2545"/>
                  </a:cubicBezTo>
                  <a:cubicBezTo>
                    <a:pt x="1608" y="2381"/>
                    <a:pt x="1604" y="2217"/>
                    <a:pt x="1596" y="2054"/>
                  </a:cubicBezTo>
                  <a:lnTo>
                    <a:pt x="1596" y="2054"/>
                  </a:lnTo>
                  <a:cubicBezTo>
                    <a:pt x="1698" y="2070"/>
                    <a:pt x="1800" y="2079"/>
                    <a:pt x="1904" y="2079"/>
                  </a:cubicBezTo>
                  <a:cubicBezTo>
                    <a:pt x="2421" y="2079"/>
                    <a:pt x="2905" y="1884"/>
                    <a:pt x="3268" y="1528"/>
                  </a:cubicBezTo>
                  <a:cubicBezTo>
                    <a:pt x="3631" y="1173"/>
                    <a:pt x="3829" y="695"/>
                    <a:pt x="3829" y="186"/>
                  </a:cubicBezTo>
                  <a:cubicBezTo>
                    <a:pt x="3826" y="82"/>
                    <a:pt x="3744" y="0"/>
                    <a:pt x="3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0"/>
            <p:cNvSpPr/>
            <p:nvPr/>
          </p:nvSpPr>
          <p:spPr>
            <a:xfrm>
              <a:off x="8064917" y="2892896"/>
              <a:ext cx="23102" cy="55515"/>
            </a:xfrm>
            <a:custGeom>
              <a:avLst/>
              <a:gdLst/>
              <a:ahLst/>
              <a:cxnLst/>
              <a:rect l="l" t="t" r="r" b="b"/>
              <a:pathLst>
                <a:path w="603" h="1449" extrusionOk="0">
                  <a:moveTo>
                    <a:pt x="416" y="1"/>
                  </a:moveTo>
                  <a:cubicBezTo>
                    <a:pt x="314" y="1"/>
                    <a:pt x="230" y="84"/>
                    <a:pt x="230" y="187"/>
                  </a:cubicBezTo>
                  <a:cubicBezTo>
                    <a:pt x="230" y="523"/>
                    <a:pt x="165" y="862"/>
                    <a:pt x="37" y="1196"/>
                  </a:cubicBezTo>
                  <a:cubicBezTo>
                    <a:pt x="1" y="1290"/>
                    <a:pt x="47" y="1398"/>
                    <a:pt x="144" y="1435"/>
                  </a:cubicBezTo>
                  <a:cubicBezTo>
                    <a:pt x="166" y="1444"/>
                    <a:pt x="189" y="1449"/>
                    <a:pt x="211" y="1449"/>
                  </a:cubicBezTo>
                  <a:cubicBezTo>
                    <a:pt x="285" y="1449"/>
                    <a:pt x="357" y="1404"/>
                    <a:pt x="383" y="1330"/>
                  </a:cubicBezTo>
                  <a:cubicBezTo>
                    <a:pt x="529" y="953"/>
                    <a:pt x="602" y="571"/>
                    <a:pt x="602" y="187"/>
                  </a:cubicBezTo>
                  <a:cubicBezTo>
                    <a:pt x="602" y="84"/>
                    <a:pt x="517" y="1"/>
                    <a:pt x="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0"/>
            <p:cNvSpPr/>
            <p:nvPr/>
          </p:nvSpPr>
          <p:spPr>
            <a:xfrm>
              <a:off x="8203991" y="3144341"/>
              <a:ext cx="14291" cy="14291"/>
            </a:xfrm>
            <a:custGeom>
              <a:avLst/>
              <a:gdLst/>
              <a:ahLst/>
              <a:cxnLst/>
              <a:rect l="l" t="t" r="r" b="b"/>
              <a:pathLst>
                <a:path w="373" h="373" extrusionOk="0">
                  <a:moveTo>
                    <a:pt x="187" y="1"/>
                  </a:moveTo>
                  <a:cubicBezTo>
                    <a:pt x="138" y="1"/>
                    <a:pt x="90" y="22"/>
                    <a:pt x="54" y="54"/>
                  </a:cubicBezTo>
                  <a:cubicBezTo>
                    <a:pt x="19" y="90"/>
                    <a:pt x="1" y="136"/>
                    <a:pt x="1" y="187"/>
                  </a:cubicBezTo>
                  <a:cubicBezTo>
                    <a:pt x="1" y="238"/>
                    <a:pt x="20" y="284"/>
                    <a:pt x="54" y="319"/>
                  </a:cubicBezTo>
                  <a:cubicBezTo>
                    <a:pt x="90" y="355"/>
                    <a:pt x="136" y="373"/>
                    <a:pt x="187" y="373"/>
                  </a:cubicBezTo>
                  <a:cubicBezTo>
                    <a:pt x="234" y="373"/>
                    <a:pt x="284" y="352"/>
                    <a:pt x="318" y="319"/>
                  </a:cubicBezTo>
                  <a:cubicBezTo>
                    <a:pt x="354" y="285"/>
                    <a:pt x="373" y="238"/>
                    <a:pt x="373" y="187"/>
                  </a:cubicBezTo>
                  <a:cubicBezTo>
                    <a:pt x="373" y="136"/>
                    <a:pt x="352" y="90"/>
                    <a:pt x="318" y="54"/>
                  </a:cubicBezTo>
                  <a:cubicBezTo>
                    <a:pt x="284" y="22"/>
                    <a:pt x="234"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0"/>
            <p:cNvSpPr/>
            <p:nvPr/>
          </p:nvSpPr>
          <p:spPr>
            <a:xfrm>
              <a:off x="8123420" y="2980785"/>
              <a:ext cx="14291" cy="14291"/>
            </a:xfrm>
            <a:custGeom>
              <a:avLst/>
              <a:gdLst/>
              <a:ahLst/>
              <a:cxnLst/>
              <a:rect l="l" t="t" r="r" b="b"/>
              <a:pathLst>
                <a:path w="373" h="373" extrusionOk="0">
                  <a:moveTo>
                    <a:pt x="187" y="0"/>
                  </a:moveTo>
                  <a:cubicBezTo>
                    <a:pt x="136" y="0"/>
                    <a:pt x="90" y="21"/>
                    <a:pt x="55" y="54"/>
                  </a:cubicBezTo>
                  <a:cubicBezTo>
                    <a:pt x="20" y="89"/>
                    <a:pt x="1" y="136"/>
                    <a:pt x="1" y="186"/>
                  </a:cubicBezTo>
                  <a:cubicBezTo>
                    <a:pt x="1" y="235"/>
                    <a:pt x="22" y="283"/>
                    <a:pt x="55" y="319"/>
                  </a:cubicBezTo>
                  <a:cubicBezTo>
                    <a:pt x="90" y="353"/>
                    <a:pt x="139" y="372"/>
                    <a:pt x="187" y="372"/>
                  </a:cubicBezTo>
                  <a:cubicBezTo>
                    <a:pt x="236" y="372"/>
                    <a:pt x="284" y="351"/>
                    <a:pt x="319" y="319"/>
                  </a:cubicBezTo>
                  <a:cubicBezTo>
                    <a:pt x="355" y="283"/>
                    <a:pt x="373" y="237"/>
                    <a:pt x="373" y="186"/>
                  </a:cubicBezTo>
                  <a:cubicBezTo>
                    <a:pt x="373" y="139"/>
                    <a:pt x="352" y="89"/>
                    <a:pt x="319" y="54"/>
                  </a:cubicBezTo>
                  <a:cubicBezTo>
                    <a:pt x="284" y="19"/>
                    <a:pt x="238"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0"/>
            <p:cNvSpPr/>
            <p:nvPr/>
          </p:nvSpPr>
          <p:spPr>
            <a:xfrm>
              <a:off x="8284448" y="2980785"/>
              <a:ext cx="14291" cy="14291"/>
            </a:xfrm>
            <a:custGeom>
              <a:avLst/>
              <a:gdLst/>
              <a:ahLst/>
              <a:cxnLst/>
              <a:rect l="l" t="t" r="r" b="b"/>
              <a:pathLst>
                <a:path w="373" h="373" extrusionOk="0">
                  <a:moveTo>
                    <a:pt x="187" y="0"/>
                  </a:moveTo>
                  <a:cubicBezTo>
                    <a:pt x="136" y="0"/>
                    <a:pt x="90" y="21"/>
                    <a:pt x="54" y="54"/>
                  </a:cubicBezTo>
                  <a:cubicBezTo>
                    <a:pt x="19" y="89"/>
                    <a:pt x="1" y="136"/>
                    <a:pt x="1" y="186"/>
                  </a:cubicBezTo>
                  <a:cubicBezTo>
                    <a:pt x="1" y="235"/>
                    <a:pt x="22" y="283"/>
                    <a:pt x="54" y="319"/>
                  </a:cubicBezTo>
                  <a:cubicBezTo>
                    <a:pt x="90" y="353"/>
                    <a:pt x="136" y="372"/>
                    <a:pt x="187" y="372"/>
                  </a:cubicBezTo>
                  <a:cubicBezTo>
                    <a:pt x="234" y="372"/>
                    <a:pt x="284" y="351"/>
                    <a:pt x="319" y="319"/>
                  </a:cubicBezTo>
                  <a:cubicBezTo>
                    <a:pt x="353" y="283"/>
                    <a:pt x="373" y="237"/>
                    <a:pt x="373" y="186"/>
                  </a:cubicBezTo>
                  <a:cubicBezTo>
                    <a:pt x="373" y="139"/>
                    <a:pt x="352" y="89"/>
                    <a:pt x="319" y="54"/>
                  </a:cubicBezTo>
                  <a:cubicBezTo>
                    <a:pt x="284" y="19"/>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0"/>
            <p:cNvSpPr/>
            <p:nvPr/>
          </p:nvSpPr>
          <p:spPr>
            <a:xfrm>
              <a:off x="8058710" y="2965306"/>
              <a:ext cx="14291" cy="14291"/>
            </a:xfrm>
            <a:custGeom>
              <a:avLst/>
              <a:gdLst/>
              <a:ahLst/>
              <a:cxnLst/>
              <a:rect l="l" t="t" r="r" b="b"/>
              <a:pathLst>
                <a:path w="373" h="373" extrusionOk="0">
                  <a:moveTo>
                    <a:pt x="187" y="1"/>
                  </a:moveTo>
                  <a:cubicBezTo>
                    <a:pt x="136" y="1"/>
                    <a:pt x="90" y="22"/>
                    <a:pt x="54" y="54"/>
                  </a:cubicBezTo>
                  <a:cubicBezTo>
                    <a:pt x="20" y="90"/>
                    <a:pt x="1" y="136"/>
                    <a:pt x="1" y="187"/>
                  </a:cubicBezTo>
                  <a:cubicBezTo>
                    <a:pt x="1" y="237"/>
                    <a:pt x="22" y="284"/>
                    <a:pt x="54" y="319"/>
                  </a:cubicBezTo>
                  <a:cubicBezTo>
                    <a:pt x="90" y="352"/>
                    <a:pt x="136" y="373"/>
                    <a:pt x="187" y="373"/>
                  </a:cubicBezTo>
                  <a:cubicBezTo>
                    <a:pt x="236" y="373"/>
                    <a:pt x="284" y="352"/>
                    <a:pt x="319" y="319"/>
                  </a:cubicBezTo>
                  <a:cubicBezTo>
                    <a:pt x="355" y="284"/>
                    <a:pt x="373" y="237"/>
                    <a:pt x="373" y="187"/>
                  </a:cubicBezTo>
                  <a:cubicBezTo>
                    <a:pt x="373" y="136"/>
                    <a:pt x="352" y="90"/>
                    <a:pt x="319" y="54"/>
                  </a:cubicBezTo>
                  <a:cubicBezTo>
                    <a:pt x="285" y="19"/>
                    <a:pt x="237"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0"/>
            <p:cNvSpPr/>
            <p:nvPr/>
          </p:nvSpPr>
          <p:spPr>
            <a:xfrm>
              <a:off x="8217861" y="2892857"/>
              <a:ext cx="206428" cy="330790"/>
            </a:xfrm>
            <a:custGeom>
              <a:avLst/>
              <a:gdLst/>
              <a:ahLst/>
              <a:cxnLst/>
              <a:rect l="l" t="t" r="r" b="b"/>
              <a:pathLst>
                <a:path w="5388" h="8634" extrusionOk="0">
                  <a:moveTo>
                    <a:pt x="3450" y="3187"/>
                  </a:moveTo>
                  <a:cubicBezTo>
                    <a:pt x="3858" y="3187"/>
                    <a:pt x="4241" y="3343"/>
                    <a:pt x="4532" y="3627"/>
                  </a:cubicBezTo>
                  <a:cubicBezTo>
                    <a:pt x="4528" y="3880"/>
                    <a:pt x="4483" y="4126"/>
                    <a:pt x="4401" y="4361"/>
                  </a:cubicBezTo>
                  <a:cubicBezTo>
                    <a:pt x="4351" y="4233"/>
                    <a:pt x="4276" y="4114"/>
                    <a:pt x="4174" y="4011"/>
                  </a:cubicBezTo>
                  <a:cubicBezTo>
                    <a:pt x="3980" y="3818"/>
                    <a:pt x="3724" y="3710"/>
                    <a:pt x="3450" y="3710"/>
                  </a:cubicBezTo>
                  <a:cubicBezTo>
                    <a:pt x="3176" y="3710"/>
                    <a:pt x="2920" y="3818"/>
                    <a:pt x="2727" y="4011"/>
                  </a:cubicBezTo>
                  <a:cubicBezTo>
                    <a:pt x="2624" y="4114"/>
                    <a:pt x="2548" y="4231"/>
                    <a:pt x="2499" y="4361"/>
                  </a:cubicBezTo>
                  <a:cubicBezTo>
                    <a:pt x="2419" y="4126"/>
                    <a:pt x="2374" y="3879"/>
                    <a:pt x="2367" y="3627"/>
                  </a:cubicBezTo>
                  <a:cubicBezTo>
                    <a:pt x="2657" y="3343"/>
                    <a:pt x="3042" y="3187"/>
                    <a:pt x="3450" y="3187"/>
                  </a:cubicBezTo>
                  <a:close/>
                  <a:moveTo>
                    <a:pt x="3452" y="4084"/>
                  </a:moveTo>
                  <a:cubicBezTo>
                    <a:pt x="3624" y="4084"/>
                    <a:pt x="3788" y="4151"/>
                    <a:pt x="3912" y="4273"/>
                  </a:cubicBezTo>
                  <a:cubicBezTo>
                    <a:pt x="4148" y="4510"/>
                    <a:pt x="4165" y="4897"/>
                    <a:pt x="3949" y="5153"/>
                  </a:cubicBezTo>
                  <a:lnTo>
                    <a:pt x="3452" y="5740"/>
                  </a:lnTo>
                  <a:lnTo>
                    <a:pt x="2955" y="5153"/>
                  </a:lnTo>
                  <a:cubicBezTo>
                    <a:pt x="2739" y="4897"/>
                    <a:pt x="2757" y="4511"/>
                    <a:pt x="2992" y="4273"/>
                  </a:cubicBezTo>
                  <a:cubicBezTo>
                    <a:pt x="3115" y="4151"/>
                    <a:pt x="3279" y="4084"/>
                    <a:pt x="3452" y="4084"/>
                  </a:cubicBezTo>
                  <a:close/>
                  <a:moveTo>
                    <a:pt x="2045" y="4087"/>
                  </a:moveTo>
                  <a:cubicBezTo>
                    <a:pt x="2135" y="4560"/>
                    <a:pt x="2343" y="5004"/>
                    <a:pt x="2654" y="5373"/>
                  </a:cubicBezTo>
                  <a:lnTo>
                    <a:pt x="3208" y="6029"/>
                  </a:lnTo>
                  <a:lnTo>
                    <a:pt x="2864" y="6437"/>
                  </a:lnTo>
                  <a:lnTo>
                    <a:pt x="2269" y="5732"/>
                  </a:lnTo>
                  <a:cubicBezTo>
                    <a:pt x="2017" y="5434"/>
                    <a:pt x="1889" y="5056"/>
                    <a:pt x="1905" y="4667"/>
                  </a:cubicBezTo>
                  <a:cubicBezTo>
                    <a:pt x="1916" y="4465"/>
                    <a:pt x="1963" y="4267"/>
                    <a:pt x="2045" y="4087"/>
                  </a:cubicBezTo>
                  <a:close/>
                  <a:moveTo>
                    <a:pt x="4858" y="4087"/>
                  </a:moveTo>
                  <a:cubicBezTo>
                    <a:pt x="4941" y="4267"/>
                    <a:pt x="4991" y="4465"/>
                    <a:pt x="4998" y="4667"/>
                  </a:cubicBezTo>
                  <a:cubicBezTo>
                    <a:pt x="5014" y="5056"/>
                    <a:pt x="4885" y="5434"/>
                    <a:pt x="4635" y="5732"/>
                  </a:cubicBezTo>
                  <a:lnTo>
                    <a:pt x="2773" y="7937"/>
                  </a:lnTo>
                  <a:lnTo>
                    <a:pt x="2773" y="7809"/>
                  </a:lnTo>
                  <a:cubicBezTo>
                    <a:pt x="2772" y="7708"/>
                    <a:pt x="2687" y="7626"/>
                    <a:pt x="2586" y="7626"/>
                  </a:cubicBezTo>
                  <a:lnTo>
                    <a:pt x="2349" y="7626"/>
                  </a:lnTo>
                  <a:cubicBezTo>
                    <a:pt x="2349" y="7626"/>
                    <a:pt x="4248" y="5374"/>
                    <a:pt x="4249" y="5373"/>
                  </a:cubicBezTo>
                  <a:cubicBezTo>
                    <a:pt x="4560" y="5004"/>
                    <a:pt x="4769" y="4562"/>
                    <a:pt x="4858" y="4087"/>
                  </a:cubicBezTo>
                  <a:close/>
                  <a:moveTo>
                    <a:pt x="4040" y="7016"/>
                  </a:moveTo>
                  <a:lnTo>
                    <a:pt x="4555" y="7626"/>
                  </a:lnTo>
                  <a:lnTo>
                    <a:pt x="4319" y="7626"/>
                  </a:lnTo>
                  <a:cubicBezTo>
                    <a:pt x="4217" y="7626"/>
                    <a:pt x="4133" y="7709"/>
                    <a:pt x="4133" y="7812"/>
                  </a:cubicBezTo>
                  <a:lnTo>
                    <a:pt x="4133" y="7940"/>
                  </a:lnTo>
                  <a:lnTo>
                    <a:pt x="3696" y="7422"/>
                  </a:lnTo>
                  <a:lnTo>
                    <a:pt x="4040" y="7016"/>
                  </a:lnTo>
                  <a:close/>
                  <a:moveTo>
                    <a:pt x="3223" y="0"/>
                  </a:moveTo>
                  <a:cubicBezTo>
                    <a:pt x="3121" y="0"/>
                    <a:pt x="3037" y="84"/>
                    <a:pt x="3037" y="186"/>
                  </a:cubicBezTo>
                  <a:cubicBezTo>
                    <a:pt x="3037" y="612"/>
                    <a:pt x="3129" y="1039"/>
                    <a:pt x="3307" y="1454"/>
                  </a:cubicBezTo>
                  <a:cubicBezTo>
                    <a:pt x="3391" y="1651"/>
                    <a:pt x="3434" y="1861"/>
                    <a:pt x="3429" y="2075"/>
                  </a:cubicBezTo>
                  <a:cubicBezTo>
                    <a:pt x="3426" y="2340"/>
                    <a:pt x="3352" y="2599"/>
                    <a:pt x="3215" y="2828"/>
                  </a:cubicBezTo>
                  <a:cubicBezTo>
                    <a:pt x="2794" y="2880"/>
                    <a:pt x="2401" y="3069"/>
                    <a:pt x="2096" y="3374"/>
                  </a:cubicBezTo>
                  <a:cubicBezTo>
                    <a:pt x="2035" y="3437"/>
                    <a:pt x="1977" y="3502"/>
                    <a:pt x="1925" y="3572"/>
                  </a:cubicBezTo>
                  <a:cubicBezTo>
                    <a:pt x="1054" y="3572"/>
                    <a:pt x="373" y="2904"/>
                    <a:pt x="373" y="2053"/>
                  </a:cubicBezTo>
                  <a:cubicBezTo>
                    <a:pt x="373" y="1950"/>
                    <a:pt x="289" y="1867"/>
                    <a:pt x="187" y="1867"/>
                  </a:cubicBezTo>
                  <a:cubicBezTo>
                    <a:pt x="85" y="1867"/>
                    <a:pt x="0" y="1950"/>
                    <a:pt x="0" y="2053"/>
                  </a:cubicBezTo>
                  <a:cubicBezTo>
                    <a:pt x="0" y="2562"/>
                    <a:pt x="200" y="3038"/>
                    <a:pt x="563" y="3395"/>
                  </a:cubicBezTo>
                  <a:cubicBezTo>
                    <a:pt x="874" y="3700"/>
                    <a:pt x="1273" y="3886"/>
                    <a:pt x="1709" y="3932"/>
                  </a:cubicBezTo>
                  <a:cubicBezTo>
                    <a:pt x="1606" y="4155"/>
                    <a:pt x="1547" y="4400"/>
                    <a:pt x="1536" y="4653"/>
                  </a:cubicBezTo>
                  <a:cubicBezTo>
                    <a:pt x="1516" y="5135"/>
                    <a:pt x="1675" y="5604"/>
                    <a:pt x="1986" y="5971"/>
                  </a:cubicBezTo>
                  <a:lnTo>
                    <a:pt x="2623" y="6724"/>
                  </a:lnTo>
                  <a:lnTo>
                    <a:pt x="1807" y="7690"/>
                  </a:lnTo>
                  <a:cubicBezTo>
                    <a:pt x="1761" y="7747"/>
                    <a:pt x="1749" y="7822"/>
                    <a:pt x="1782" y="7889"/>
                  </a:cubicBezTo>
                  <a:cubicBezTo>
                    <a:pt x="1812" y="7955"/>
                    <a:pt x="1879" y="7997"/>
                    <a:pt x="1950" y="7997"/>
                  </a:cubicBezTo>
                  <a:lnTo>
                    <a:pt x="2403" y="7997"/>
                  </a:lnTo>
                  <a:lnTo>
                    <a:pt x="2403" y="8448"/>
                  </a:lnTo>
                  <a:cubicBezTo>
                    <a:pt x="2403" y="8525"/>
                    <a:pt x="2452" y="8596"/>
                    <a:pt x="2526" y="8622"/>
                  </a:cubicBezTo>
                  <a:cubicBezTo>
                    <a:pt x="2545" y="8629"/>
                    <a:pt x="2568" y="8634"/>
                    <a:pt x="2589" y="8634"/>
                  </a:cubicBezTo>
                  <a:cubicBezTo>
                    <a:pt x="2642" y="8634"/>
                    <a:pt x="2694" y="8610"/>
                    <a:pt x="2730" y="8568"/>
                  </a:cubicBezTo>
                  <a:lnTo>
                    <a:pt x="3453" y="7711"/>
                  </a:lnTo>
                  <a:lnTo>
                    <a:pt x="4179" y="8568"/>
                  </a:lnTo>
                  <a:cubicBezTo>
                    <a:pt x="4215" y="8611"/>
                    <a:pt x="4269" y="8634"/>
                    <a:pt x="4321" y="8634"/>
                  </a:cubicBezTo>
                  <a:cubicBezTo>
                    <a:pt x="4343" y="8634"/>
                    <a:pt x="4364" y="8629"/>
                    <a:pt x="4383" y="8622"/>
                  </a:cubicBezTo>
                  <a:cubicBezTo>
                    <a:pt x="4456" y="8596"/>
                    <a:pt x="4507" y="8525"/>
                    <a:pt x="4507" y="8448"/>
                  </a:cubicBezTo>
                  <a:lnTo>
                    <a:pt x="4507" y="7997"/>
                  </a:lnTo>
                  <a:lnTo>
                    <a:pt x="4956" y="7997"/>
                  </a:lnTo>
                  <a:cubicBezTo>
                    <a:pt x="5029" y="7997"/>
                    <a:pt x="5095" y="7955"/>
                    <a:pt x="5126" y="7889"/>
                  </a:cubicBezTo>
                  <a:cubicBezTo>
                    <a:pt x="5156" y="7824"/>
                    <a:pt x="5147" y="7747"/>
                    <a:pt x="5101" y="7690"/>
                  </a:cubicBezTo>
                  <a:lnTo>
                    <a:pt x="4282" y="6726"/>
                  </a:lnTo>
                  <a:lnTo>
                    <a:pt x="4918" y="5971"/>
                  </a:lnTo>
                  <a:cubicBezTo>
                    <a:pt x="5229" y="5604"/>
                    <a:pt x="5388" y="5135"/>
                    <a:pt x="5369" y="4653"/>
                  </a:cubicBezTo>
                  <a:cubicBezTo>
                    <a:pt x="5348" y="4170"/>
                    <a:pt x="5148" y="3716"/>
                    <a:pt x="4808" y="3377"/>
                  </a:cubicBezTo>
                  <a:cubicBezTo>
                    <a:pt x="4491" y="3059"/>
                    <a:pt x="4078" y="2865"/>
                    <a:pt x="3636" y="2822"/>
                  </a:cubicBezTo>
                  <a:cubicBezTo>
                    <a:pt x="3740" y="2590"/>
                    <a:pt x="3796" y="2337"/>
                    <a:pt x="3800" y="2079"/>
                  </a:cubicBezTo>
                  <a:cubicBezTo>
                    <a:pt x="3803" y="1811"/>
                    <a:pt x="3751" y="1551"/>
                    <a:pt x="3647" y="1308"/>
                  </a:cubicBezTo>
                  <a:cubicBezTo>
                    <a:pt x="3489" y="939"/>
                    <a:pt x="3409" y="564"/>
                    <a:pt x="3409" y="186"/>
                  </a:cubicBezTo>
                  <a:cubicBezTo>
                    <a:pt x="3409" y="84"/>
                    <a:pt x="3325" y="0"/>
                    <a:pt x="3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6" name="Google Shape;8136;p80"/>
          <p:cNvGrpSpPr/>
          <p:nvPr/>
        </p:nvGrpSpPr>
        <p:grpSpPr>
          <a:xfrm>
            <a:off x="7254895" y="1752946"/>
            <a:ext cx="336614" cy="364927"/>
            <a:chOff x="8046182" y="1752946"/>
            <a:chExt cx="336614" cy="364927"/>
          </a:xfrm>
        </p:grpSpPr>
        <p:sp>
          <p:nvSpPr>
            <p:cNvPr id="8137" name="Google Shape;8137;p80"/>
            <p:cNvSpPr/>
            <p:nvPr/>
          </p:nvSpPr>
          <p:spPr>
            <a:xfrm>
              <a:off x="8235982" y="2049484"/>
              <a:ext cx="41109" cy="28543"/>
            </a:xfrm>
            <a:custGeom>
              <a:avLst/>
              <a:gdLst/>
              <a:ahLst/>
              <a:cxnLst/>
              <a:rect l="l" t="t" r="r" b="b"/>
              <a:pathLst>
                <a:path w="1073" h="745" extrusionOk="0">
                  <a:moveTo>
                    <a:pt x="205" y="1"/>
                  </a:moveTo>
                  <a:lnTo>
                    <a:pt x="1" y="745"/>
                  </a:lnTo>
                  <a:lnTo>
                    <a:pt x="1072" y="745"/>
                  </a:lnTo>
                  <a:lnTo>
                    <a:pt x="8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0"/>
            <p:cNvSpPr/>
            <p:nvPr/>
          </p:nvSpPr>
          <p:spPr>
            <a:xfrm>
              <a:off x="8137404" y="1788576"/>
              <a:ext cx="238265" cy="260908"/>
            </a:xfrm>
            <a:custGeom>
              <a:avLst/>
              <a:gdLst/>
              <a:ahLst/>
              <a:cxnLst/>
              <a:rect l="l" t="t" r="r" b="b"/>
              <a:pathLst>
                <a:path w="6219" h="6810" extrusionOk="0">
                  <a:moveTo>
                    <a:pt x="3110" y="0"/>
                  </a:moveTo>
                  <a:cubicBezTo>
                    <a:pt x="1392" y="0"/>
                    <a:pt x="1" y="1526"/>
                    <a:pt x="1" y="3405"/>
                  </a:cubicBezTo>
                  <a:cubicBezTo>
                    <a:pt x="1" y="5285"/>
                    <a:pt x="1392" y="6809"/>
                    <a:pt x="3110" y="6809"/>
                  </a:cubicBezTo>
                  <a:cubicBezTo>
                    <a:pt x="4825" y="6809"/>
                    <a:pt x="6218" y="5285"/>
                    <a:pt x="6218" y="3405"/>
                  </a:cubicBezTo>
                  <a:cubicBezTo>
                    <a:pt x="6218" y="1526"/>
                    <a:pt x="4825" y="0"/>
                    <a:pt x="3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0"/>
            <p:cNvSpPr/>
            <p:nvPr/>
          </p:nvSpPr>
          <p:spPr>
            <a:xfrm>
              <a:off x="8155066" y="2020980"/>
              <a:ext cx="42297" cy="28543"/>
            </a:xfrm>
            <a:custGeom>
              <a:avLst/>
              <a:gdLst/>
              <a:ahLst/>
              <a:cxnLst/>
              <a:rect l="l" t="t" r="r" b="b"/>
              <a:pathLst>
                <a:path w="1104" h="745" extrusionOk="0">
                  <a:moveTo>
                    <a:pt x="211" y="0"/>
                  </a:moveTo>
                  <a:lnTo>
                    <a:pt x="1" y="745"/>
                  </a:lnTo>
                  <a:lnTo>
                    <a:pt x="1104" y="745"/>
                  </a:lnTo>
                  <a:lnTo>
                    <a:pt x="8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0"/>
            <p:cNvSpPr/>
            <p:nvPr/>
          </p:nvSpPr>
          <p:spPr>
            <a:xfrm>
              <a:off x="8053423" y="1760072"/>
              <a:ext cx="245392" cy="260870"/>
            </a:xfrm>
            <a:custGeom>
              <a:avLst/>
              <a:gdLst/>
              <a:ahLst/>
              <a:cxnLst/>
              <a:rect l="l" t="t" r="r" b="b"/>
              <a:pathLst>
                <a:path w="6405" h="6809" extrusionOk="0">
                  <a:moveTo>
                    <a:pt x="3203" y="0"/>
                  </a:moveTo>
                  <a:cubicBezTo>
                    <a:pt x="1435" y="0"/>
                    <a:pt x="0" y="1526"/>
                    <a:pt x="0" y="3405"/>
                  </a:cubicBezTo>
                  <a:cubicBezTo>
                    <a:pt x="0" y="5285"/>
                    <a:pt x="1435" y="6809"/>
                    <a:pt x="3203" y="6809"/>
                  </a:cubicBezTo>
                  <a:cubicBezTo>
                    <a:pt x="4971" y="6809"/>
                    <a:pt x="6404" y="5285"/>
                    <a:pt x="6404" y="3405"/>
                  </a:cubicBezTo>
                  <a:cubicBezTo>
                    <a:pt x="6404" y="1526"/>
                    <a:pt x="4971" y="0"/>
                    <a:pt x="3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0"/>
            <p:cNvSpPr/>
            <p:nvPr/>
          </p:nvSpPr>
          <p:spPr>
            <a:xfrm>
              <a:off x="8176253" y="1925888"/>
              <a:ext cx="51913" cy="58733"/>
            </a:xfrm>
            <a:custGeom>
              <a:avLst/>
              <a:gdLst/>
              <a:ahLst/>
              <a:cxnLst/>
              <a:rect l="l" t="t" r="r" b="b"/>
              <a:pathLst>
                <a:path w="1355" h="1533" extrusionOk="0">
                  <a:moveTo>
                    <a:pt x="543" y="0"/>
                  </a:moveTo>
                  <a:lnTo>
                    <a:pt x="0" y="610"/>
                  </a:lnTo>
                  <a:lnTo>
                    <a:pt x="780" y="1533"/>
                  </a:lnTo>
                  <a:lnTo>
                    <a:pt x="780" y="960"/>
                  </a:lnTo>
                  <a:lnTo>
                    <a:pt x="1354" y="960"/>
                  </a:lnTo>
                  <a:lnTo>
                    <a:pt x="5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0"/>
            <p:cNvSpPr/>
            <p:nvPr/>
          </p:nvSpPr>
          <p:spPr>
            <a:xfrm>
              <a:off x="8115796" y="1796430"/>
              <a:ext cx="120914" cy="152675"/>
            </a:xfrm>
            <a:custGeom>
              <a:avLst/>
              <a:gdLst/>
              <a:ahLst/>
              <a:cxnLst/>
              <a:rect l="l" t="t" r="r" b="b"/>
              <a:pathLst>
                <a:path w="3156" h="3985" extrusionOk="0">
                  <a:moveTo>
                    <a:pt x="1577" y="810"/>
                  </a:moveTo>
                  <a:cubicBezTo>
                    <a:pt x="1777" y="810"/>
                    <a:pt x="1968" y="888"/>
                    <a:pt x="2111" y="1032"/>
                  </a:cubicBezTo>
                  <a:cubicBezTo>
                    <a:pt x="2385" y="1307"/>
                    <a:pt x="2404" y="1754"/>
                    <a:pt x="2154" y="2051"/>
                  </a:cubicBezTo>
                  <a:lnTo>
                    <a:pt x="1577" y="2733"/>
                  </a:lnTo>
                  <a:lnTo>
                    <a:pt x="1001" y="2051"/>
                  </a:lnTo>
                  <a:cubicBezTo>
                    <a:pt x="749" y="1754"/>
                    <a:pt x="767" y="1307"/>
                    <a:pt x="1042" y="1032"/>
                  </a:cubicBezTo>
                  <a:cubicBezTo>
                    <a:pt x="1187" y="888"/>
                    <a:pt x="1374" y="810"/>
                    <a:pt x="1577" y="810"/>
                  </a:cubicBezTo>
                  <a:close/>
                  <a:moveTo>
                    <a:pt x="1578" y="1"/>
                  </a:moveTo>
                  <a:cubicBezTo>
                    <a:pt x="1161" y="1"/>
                    <a:pt x="770" y="163"/>
                    <a:pt x="474" y="459"/>
                  </a:cubicBezTo>
                  <a:cubicBezTo>
                    <a:pt x="197" y="736"/>
                    <a:pt x="35" y="1106"/>
                    <a:pt x="18" y="1498"/>
                  </a:cubicBezTo>
                  <a:cubicBezTo>
                    <a:pt x="1" y="1891"/>
                    <a:pt x="131" y="2272"/>
                    <a:pt x="384" y="2571"/>
                  </a:cubicBezTo>
                  <a:lnTo>
                    <a:pt x="1048" y="3358"/>
                  </a:lnTo>
                  <a:lnTo>
                    <a:pt x="1578" y="3985"/>
                  </a:lnTo>
                  <a:lnTo>
                    <a:pt x="2773" y="2571"/>
                  </a:lnTo>
                  <a:cubicBezTo>
                    <a:pt x="3025" y="2272"/>
                    <a:pt x="3156" y="1891"/>
                    <a:pt x="3139" y="1498"/>
                  </a:cubicBezTo>
                  <a:cubicBezTo>
                    <a:pt x="3123" y="1106"/>
                    <a:pt x="2961" y="737"/>
                    <a:pt x="2684" y="459"/>
                  </a:cubicBezTo>
                  <a:cubicBezTo>
                    <a:pt x="2388" y="163"/>
                    <a:pt x="1995" y="1"/>
                    <a:pt x="15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0"/>
            <p:cNvSpPr/>
            <p:nvPr/>
          </p:nvSpPr>
          <p:spPr>
            <a:xfrm>
              <a:off x="8132347" y="1796430"/>
              <a:ext cx="87736" cy="77813"/>
            </a:xfrm>
            <a:custGeom>
              <a:avLst/>
              <a:gdLst/>
              <a:ahLst/>
              <a:cxnLst/>
              <a:rect l="l" t="t" r="r" b="b"/>
              <a:pathLst>
                <a:path w="2290" h="2031" extrusionOk="0">
                  <a:moveTo>
                    <a:pt x="1145" y="1"/>
                  </a:moveTo>
                  <a:cubicBezTo>
                    <a:pt x="728" y="1"/>
                    <a:pt x="335" y="163"/>
                    <a:pt x="40" y="459"/>
                  </a:cubicBezTo>
                  <a:lnTo>
                    <a:pt x="6" y="492"/>
                  </a:lnTo>
                  <a:lnTo>
                    <a:pt x="0" y="507"/>
                  </a:lnTo>
                  <a:cubicBezTo>
                    <a:pt x="0" y="1048"/>
                    <a:pt x="183" y="1592"/>
                    <a:pt x="554" y="2031"/>
                  </a:cubicBezTo>
                  <a:cubicBezTo>
                    <a:pt x="319" y="1733"/>
                    <a:pt x="342" y="1300"/>
                    <a:pt x="610" y="1029"/>
                  </a:cubicBezTo>
                  <a:cubicBezTo>
                    <a:pt x="755" y="886"/>
                    <a:pt x="942" y="809"/>
                    <a:pt x="1145" y="809"/>
                  </a:cubicBezTo>
                  <a:cubicBezTo>
                    <a:pt x="1347" y="809"/>
                    <a:pt x="1536" y="886"/>
                    <a:pt x="1679" y="1029"/>
                  </a:cubicBezTo>
                  <a:cubicBezTo>
                    <a:pt x="1948" y="1300"/>
                    <a:pt x="1971" y="1733"/>
                    <a:pt x="1737" y="2031"/>
                  </a:cubicBezTo>
                  <a:cubicBezTo>
                    <a:pt x="2106" y="1592"/>
                    <a:pt x="2289" y="1048"/>
                    <a:pt x="2289" y="507"/>
                  </a:cubicBezTo>
                  <a:lnTo>
                    <a:pt x="2283" y="492"/>
                  </a:lnTo>
                  <a:cubicBezTo>
                    <a:pt x="2273" y="481"/>
                    <a:pt x="2261" y="469"/>
                    <a:pt x="2250" y="456"/>
                  </a:cubicBezTo>
                  <a:cubicBezTo>
                    <a:pt x="1956" y="164"/>
                    <a:pt x="1563" y="1"/>
                    <a:pt x="1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8124225" y="1815548"/>
              <a:ext cx="112447" cy="169073"/>
            </a:xfrm>
            <a:custGeom>
              <a:avLst/>
              <a:gdLst/>
              <a:ahLst/>
              <a:cxnLst/>
              <a:rect l="l" t="t" r="r" b="b"/>
              <a:pathLst>
                <a:path w="2935" h="4413" extrusionOk="0">
                  <a:moveTo>
                    <a:pt x="2501" y="0"/>
                  </a:moveTo>
                  <a:lnTo>
                    <a:pt x="2501" y="9"/>
                  </a:lnTo>
                  <a:cubicBezTo>
                    <a:pt x="2501" y="551"/>
                    <a:pt x="2318" y="1094"/>
                    <a:pt x="1949" y="1533"/>
                  </a:cubicBezTo>
                  <a:lnTo>
                    <a:pt x="1" y="3840"/>
                  </a:lnTo>
                  <a:lnTo>
                    <a:pt x="575" y="3840"/>
                  </a:lnTo>
                  <a:lnTo>
                    <a:pt x="575" y="4413"/>
                  </a:lnTo>
                  <a:lnTo>
                    <a:pt x="2552" y="2072"/>
                  </a:lnTo>
                  <a:cubicBezTo>
                    <a:pt x="2805" y="1773"/>
                    <a:pt x="2934" y="1392"/>
                    <a:pt x="2918" y="999"/>
                  </a:cubicBezTo>
                  <a:cubicBezTo>
                    <a:pt x="2903" y="625"/>
                    <a:pt x="2754" y="274"/>
                    <a:pt x="2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0"/>
            <p:cNvSpPr/>
            <p:nvPr/>
          </p:nvSpPr>
          <p:spPr>
            <a:xfrm>
              <a:off x="8046182" y="1752946"/>
              <a:ext cx="333779" cy="364927"/>
            </a:xfrm>
            <a:custGeom>
              <a:avLst/>
              <a:gdLst/>
              <a:ahLst/>
              <a:cxnLst/>
              <a:rect l="l" t="t" r="r" b="b"/>
              <a:pathLst>
                <a:path w="8712" h="9525" extrusionOk="0">
                  <a:moveTo>
                    <a:pt x="3392" y="374"/>
                  </a:moveTo>
                  <a:cubicBezTo>
                    <a:pt x="5054" y="374"/>
                    <a:pt x="6407" y="1817"/>
                    <a:pt x="6407" y="3591"/>
                  </a:cubicBezTo>
                  <a:cubicBezTo>
                    <a:pt x="6407" y="5367"/>
                    <a:pt x="5054" y="6810"/>
                    <a:pt x="3392" y="6810"/>
                  </a:cubicBezTo>
                  <a:cubicBezTo>
                    <a:pt x="1728" y="6810"/>
                    <a:pt x="377" y="5367"/>
                    <a:pt x="377" y="3591"/>
                  </a:cubicBezTo>
                  <a:cubicBezTo>
                    <a:pt x="377" y="1817"/>
                    <a:pt x="1728" y="374"/>
                    <a:pt x="3392" y="374"/>
                  </a:cubicBezTo>
                  <a:close/>
                  <a:moveTo>
                    <a:pt x="3594" y="7182"/>
                  </a:moveTo>
                  <a:lnTo>
                    <a:pt x="3699" y="7555"/>
                  </a:lnTo>
                  <a:lnTo>
                    <a:pt x="3088" y="7555"/>
                  </a:lnTo>
                  <a:lnTo>
                    <a:pt x="3193" y="7182"/>
                  </a:lnTo>
                  <a:close/>
                  <a:moveTo>
                    <a:pt x="5680" y="7927"/>
                  </a:moveTo>
                  <a:lnTo>
                    <a:pt x="5782" y="8299"/>
                  </a:lnTo>
                  <a:lnTo>
                    <a:pt x="5200" y="8299"/>
                  </a:lnTo>
                  <a:lnTo>
                    <a:pt x="5303" y="7927"/>
                  </a:lnTo>
                  <a:close/>
                  <a:moveTo>
                    <a:pt x="3388" y="0"/>
                  </a:moveTo>
                  <a:cubicBezTo>
                    <a:pt x="1520" y="0"/>
                    <a:pt x="0" y="1612"/>
                    <a:pt x="0" y="3591"/>
                  </a:cubicBezTo>
                  <a:cubicBezTo>
                    <a:pt x="0" y="5364"/>
                    <a:pt x="1221" y="6842"/>
                    <a:pt x="2818" y="7129"/>
                  </a:cubicBezTo>
                  <a:lnTo>
                    <a:pt x="2658" y="7687"/>
                  </a:lnTo>
                  <a:cubicBezTo>
                    <a:pt x="2643" y="7744"/>
                    <a:pt x="2655" y="7805"/>
                    <a:pt x="2691" y="7851"/>
                  </a:cubicBezTo>
                  <a:cubicBezTo>
                    <a:pt x="2725" y="7898"/>
                    <a:pt x="2780" y="7925"/>
                    <a:pt x="2840" y="7925"/>
                  </a:cubicBezTo>
                  <a:lnTo>
                    <a:pt x="3205" y="7925"/>
                  </a:lnTo>
                  <a:lnTo>
                    <a:pt x="3205" y="9339"/>
                  </a:lnTo>
                  <a:cubicBezTo>
                    <a:pt x="3205" y="9442"/>
                    <a:pt x="3288" y="9525"/>
                    <a:pt x="3391" y="9525"/>
                  </a:cubicBezTo>
                  <a:cubicBezTo>
                    <a:pt x="3492" y="9525"/>
                    <a:pt x="3577" y="9442"/>
                    <a:pt x="3577" y="9339"/>
                  </a:cubicBezTo>
                  <a:lnTo>
                    <a:pt x="3577" y="7925"/>
                  </a:lnTo>
                  <a:lnTo>
                    <a:pt x="3943" y="7925"/>
                  </a:lnTo>
                  <a:cubicBezTo>
                    <a:pt x="4001" y="7925"/>
                    <a:pt x="4056" y="7898"/>
                    <a:pt x="4092" y="7851"/>
                  </a:cubicBezTo>
                  <a:cubicBezTo>
                    <a:pt x="4127" y="7805"/>
                    <a:pt x="4138" y="7745"/>
                    <a:pt x="4123" y="7687"/>
                  </a:cubicBezTo>
                  <a:lnTo>
                    <a:pt x="4095" y="7589"/>
                  </a:lnTo>
                  <a:lnTo>
                    <a:pt x="4095" y="7589"/>
                  </a:lnTo>
                  <a:cubicBezTo>
                    <a:pt x="4359" y="7723"/>
                    <a:pt x="4641" y="7819"/>
                    <a:pt x="4928" y="7873"/>
                  </a:cubicBezTo>
                  <a:lnTo>
                    <a:pt x="4775" y="8434"/>
                  </a:lnTo>
                  <a:cubicBezTo>
                    <a:pt x="4760" y="8489"/>
                    <a:pt x="4770" y="8549"/>
                    <a:pt x="4806" y="8595"/>
                  </a:cubicBezTo>
                  <a:cubicBezTo>
                    <a:pt x="4842" y="8642"/>
                    <a:pt x="4895" y="8668"/>
                    <a:pt x="4955" y="8668"/>
                  </a:cubicBezTo>
                  <a:lnTo>
                    <a:pt x="5303" y="8668"/>
                  </a:lnTo>
                  <a:lnTo>
                    <a:pt x="5303" y="9337"/>
                  </a:lnTo>
                  <a:cubicBezTo>
                    <a:pt x="5303" y="9440"/>
                    <a:pt x="5386" y="9523"/>
                    <a:pt x="5489" y="9523"/>
                  </a:cubicBezTo>
                  <a:cubicBezTo>
                    <a:pt x="5590" y="9523"/>
                    <a:pt x="5675" y="9440"/>
                    <a:pt x="5675" y="9337"/>
                  </a:cubicBezTo>
                  <a:lnTo>
                    <a:pt x="5675" y="8668"/>
                  </a:lnTo>
                  <a:lnTo>
                    <a:pt x="6025" y="8668"/>
                  </a:lnTo>
                  <a:cubicBezTo>
                    <a:pt x="6081" y="8668"/>
                    <a:pt x="6138" y="8639"/>
                    <a:pt x="6174" y="8595"/>
                  </a:cubicBezTo>
                  <a:cubicBezTo>
                    <a:pt x="6208" y="8549"/>
                    <a:pt x="6220" y="8489"/>
                    <a:pt x="6205" y="8434"/>
                  </a:cubicBezTo>
                  <a:lnTo>
                    <a:pt x="6052" y="7873"/>
                  </a:lnTo>
                  <a:cubicBezTo>
                    <a:pt x="6593" y="7773"/>
                    <a:pt x="7099" y="7528"/>
                    <a:pt x="7538" y="7148"/>
                  </a:cubicBezTo>
                  <a:cubicBezTo>
                    <a:pt x="8105" y="6657"/>
                    <a:pt x="8513" y="5968"/>
                    <a:pt x="8689" y="5208"/>
                  </a:cubicBezTo>
                  <a:cubicBezTo>
                    <a:pt x="8711" y="5109"/>
                    <a:pt x="8647" y="5010"/>
                    <a:pt x="8547" y="4987"/>
                  </a:cubicBezTo>
                  <a:cubicBezTo>
                    <a:pt x="8533" y="4984"/>
                    <a:pt x="8519" y="4983"/>
                    <a:pt x="8506" y="4983"/>
                  </a:cubicBezTo>
                  <a:cubicBezTo>
                    <a:pt x="8420" y="4983"/>
                    <a:pt x="8345" y="5040"/>
                    <a:pt x="8324" y="5126"/>
                  </a:cubicBezTo>
                  <a:cubicBezTo>
                    <a:pt x="7997" y="6554"/>
                    <a:pt x="6830" y="7555"/>
                    <a:pt x="5489" y="7555"/>
                  </a:cubicBezTo>
                  <a:cubicBezTo>
                    <a:pt x="4970" y="7555"/>
                    <a:pt x="4465" y="7403"/>
                    <a:pt x="4020" y="7118"/>
                  </a:cubicBezTo>
                  <a:cubicBezTo>
                    <a:pt x="5589" y="6804"/>
                    <a:pt x="6779" y="5341"/>
                    <a:pt x="6779" y="3591"/>
                  </a:cubicBezTo>
                  <a:cubicBezTo>
                    <a:pt x="6779" y="2646"/>
                    <a:pt x="6434" y="1788"/>
                    <a:pt x="5869" y="1145"/>
                  </a:cubicBezTo>
                  <a:lnTo>
                    <a:pt x="5869" y="1145"/>
                  </a:lnTo>
                  <a:cubicBezTo>
                    <a:pt x="7046" y="1313"/>
                    <a:pt x="8026" y="2253"/>
                    <a:pt x="8321" y="3547"/>
                  </a:cubicBezTo>
                  <a:cubicBezTo>
                    <a:pt x="8342" y="3631"/>
                    <a:pt x="8418" y="3692"/>
                    <a:pt x="8503" y="3692"/>
                  </a:cubicBezTo>
                  <a:cubicBezTo>
                    <a:pt x="8515" y="3692"/>
                    <a:pt x="8530" y="3690"/>
                    <a:pt x="8543" y="3687"/>
                  </a:cubicBezTo>
                  <a:cubicBezTo>
                    <a:pt x="8644" y="3664"/>
                    <a:pt x="8705" y="3563"/>
                    <a:pt x="8683" y="3463"/>
                  </a:cubicBezTo>
                  <a:cubicBezTo>
                    <a:pt x="8507" y="2701"/>
                    <a:pt x="8101" y="2014"/>
                    <a:pt x="7532" y="1523"/>
                  </a:cubicBezTo>
                  <a:cubicBezTo>
                    <a:pt x="6945" y="1015"/>
                    <a:pt x="6236" y="744"/>
                    <a:pt x="5485" y="744"/>
                  </a:cubicBezTo>
                  <a:lnTo>
                    <a:pt x="5452" y="744"/>
                  </a:lnTo>
                  <a:cubicBezTo>
                    <a:pt x="4880" y="278"/>
                    <a:pt x="4164" y="0"/>
                    <a:pt x="3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0"/>
            <p:cNvSpPr/>
            <p:nvPr/>
          </p:nvSpPr>
          <p:spPr>
            <a:xfrm>
              <a:off x="8108517" y="1789381"/>
              <a:ext cx="135435" cy="202367"/>
            </a:xfrm>
            <a:custGeom>
              <a:avLst/>
              <a:gdLst/>
              <a:ahLst/>
              <a:cxnLst/>
              <a:rect l="l" t="t" r="r" b="b"/>
              <a:pathLst>
                <a:path w="3535" h="5282" extrusionOk="0">
                  <a:moveTo>
                    <a:pt x="1775" y="372"/>
                  </a:moveTo>
                  <a:cubicBezTo>
                    <a:pt x="2132" y="372"/>
                    <a:pt x="2467" y="510"/>
                    <a:pt x="2725" y="759"/>
                  </a:cubicBezTo>
                  <a:cubicBezTo>
                    <a:pt x="2719" y="966"/>
                    <a:pt x="2683" y="1167"/>
                    <a:pt x="2622" y="1360"/>
                  </a:cubicBezTo>
                  <a:cubicBezTo>
                    <a:pt x="2578" y="1261"/>
                    <a:pt x="2515" y="1165"/>
                    <a:pt x="2433" y="1085"/>
                  </a:cubicBezTo>
                  <a:cubicBezTo>
                    <a:pt x="2256" y="908"/>
                    <a:pt x="2020" y="810"/>
                    <a:pt x="1768" y="810"/>
                  </a:cubicBezTo>
                  <a:cubicBezTo>
                    <a:pt x="1518" y="810"/>
                    <a:pt x="1281" y="908"/>
                    <a:pt x="1104" y="1085"/>
                  </a:cubicBezTo>
                  <a:cubicBezTo>
                    <a:pt x="1022" y="1167"/>
                    <a:pt x="960" y="1261"/>
                    <a:pt x="914" y="1360"/>
                  </a:cubicBezTo>
                  <a:cubicBezTo>
                    <a:pt x="853" y="1167"/>
                    <a:pt x="817" y="966"/>
                    <a:pt x="813" y="759"/>
                  </a:cubicBezTo>
                  <a:cubicBezTo>
                    <a:pt x="1070" y="511"/>
                    <a:pt x="1409" y="372"/>
                    <a:pt x="1770" y="372"/>
                  </a:cubicBezTo>
                  <a:cubicBezTo>
                    <a:pt x="1771" y="372"/>
                    <a:pt x="1773" y="372"/>
                    <a:pt x="1775" y="372"/>
                  </a:cubicBezTo>
                  <a:close/>
                  <a:moveTo>
                    <a:pt x="1767" y="1182"/>
                  </a:moveTo>
                  <a:cubicBezTo>
                    <a:pt x="1920" y="1182"/>
                    <a:pt x="2061" y="1241"/>
                    <a:pt x="2168" y="1347"/>
                  </a:cubicBezTo>
                  <a:cubicBezTo>
                    <a:pt x="2375" y="1554"/>
                    <a:pt x="2390" y="1893"/>
                    <a:pt x="2200" y="2116"/>
                  </a:cubicBezTo>
                  <a:lnTo>
                    <a:pt x="1767" y="2630"/>
                  </a:lnTo>
                  <a:lnTo>
                    <a:pt x="1333" y="2116"/>
                  </a:lnTo>
                  <a:cubicBezTo>
                    <a:pt x="1146" y="1893"/>
                    <a:pt x="1158" y="1554"/>
                    <a:pt x="1365" y="1347"/>
                  </a:cubicBezTo>
                  <a:cubicBezTo>
                    <a:pt x="1473" y="1240"/>
                    <a:pt x="1615" y="1182"/>
                    <a:pt x="1767" y="1182"/>
                  </a:cubicBezTo>
                  <a:close/>
                  <a:moveTo>
                    <a:pt x="494" y="1226"/>
                  </a:moveTo>
                  <a:cubicBezTo>
                    <a:pt x="582" y="1634"/>
                    <a:pt x="766" y="2017"/>
                    <a:pt x="1036" y="2335"/>
                  </a:cubicBezTo>
                  <a:lnTo>
                    <a:pt x="1525" y="2916"/>
                  </a:lnTo>
                  <a:lnTo>
                    <a:pt x="1238" y="3253"/>
                  </a:lnTo>
                  <a:lnTo>
                    <a:pt x="716" y="2637"/>
                  </a:lnTo>
                  <a:cubicBezTo>
                    <a:pt x="493" y="2372"/>
                    <a:pt x="377" y="2036"/>
                    <a:pt x="391" y="1689"/>
                  </a:cubicBezTo>
                  <a:cubicBezTo>
                    <a:pt x="399" y="1529"/>
                    <a:pt x="433" y="1372"/>
                    <a:pt x="494" y="1226"/>
                  </a:cubicBezTo>
                  <a:close/>
                  <a:moveTo>
                    <a:pt x="2299" y="3832"/>
                  </a:moveTo>
                  <a:lnTo>
                    <a:pt x="2724" y="4337"/>
                  </a:lnTo>
                  <a:lnTo>
                    <a:pt x="2549" y="4337"/>
                  </a:lnTo>
                  <a:cubicBezTo>
                    <a:pt x="2448" y="4337"/>
                    <a:pt x="2363" y="4420"/>
                    <a:pt x="2363" y="4523"/>
                  </a:cubicBezTo>
                  <a:lnTo>
                    <a:pt x="2363" y="4588"/>
                  </a:lnTo>
                  <a:lnTo>
                    <a:pt x="2012" y="4172"/>
                  </a:lnTo>
                  <a:lnTo>
                    <a:pt x="2200" y="3950"/>
                  </a:lnTo>
                  <a:lnTo>
                    <a:pt x="2299" y="3832"/>
                  </a:lnTo>
                  <a:close/>
                  <a:moveTo>
                    <a:pt x="3041" y="1228"/>
                  </a:moveTo>
                  <a:cubicBezTo>
                    <a:pt x="3100" y="1375"/>
                    <a:pt x="3136" y="1532"/>
                    <a:pt x="3143" y="1692"/>
                  </a:cubicBezTo>
                  <a:cubicBezTo>
                    <a:pt x="3158" y="2038"/>
                    <a:pt x="3043" y="2374"/>
                    <a:pt x="2820" y="2639"/>
                  </a:cubicBezTo>
                  <a:lnTo>
                    <a:pt x="1173" y="4590"/>
                  </a:lnTo>
                  <a:lnTo>
                    <a:pt x="1173" y="4524"/>
                  </a:lnTo>
                  <a:cubicBezTo>
                    <a:pt x="1171" y="4420"/>
                    <a:pt x="1089" y="4337"/>
                    <a:pt x="985" y="4337"/>
                  </a:cubicBezTo>
                  <a:lnTo>
                    <a:pt x="811" y="4337"/>
                  </a:lnTo>
                  <a:cubicBezTo>
                    <a:pt x="811" y="4337"/>
                    <a:pt x="2497" y="2337"/>
                    <a:pt x="2500" y="2337"/>
                  </a:cubicBezTo>
                  <a:cubicBezTo>
                    <a:pt x="2770" y="2017"/>
                    <a:pt x="2954" y="1636"/>
                    <a:pt x="3041" y="1228"/>
                  </a:cubicBezTo>
                  <a:close/>
                  <a:moveTo>
                    <a:pt x="1767" y="0"/>
                  </a:moveTo>
                  <a:cubicBezTo>
                    <a:pt x="1299" y="0"/>
                    <a:pt x="860" y="183"/>
                    <a:pt x="530" y="512"/>
                  </a:cubicBezTo>
                  <a:cubicBezTo>
                    <a:pt x="219" y="823"/>
                    <a:pt x="37" y="1235"/>
                    <a:pt x="18" y="1674"/>
                  </a:cubicBezTo>
                  <a:cubicBezTo>
                    <a:pt x="0" y="2113"/>
                    <a:pt x="146" y="2542"/>
                    <a:pt x="429" y="2877"/>
                  </a:cubicBezTo>
                  <a:lnTo>
                    <a:pt x="993" y="3545"/>
                  </a:lnTo>
                  <a:lnTo>
                    <a:pt x="268" y="4402"/>
                  </a:lnTo>
                  <a:cubicBezTo>
                    <a:pt x="220" y="4457"/>
                    <a:pt x="210" y="4533"/>
                    <a:pt x="241" y="4600"/>
                  </a:cubicBezTo>
                  <a:cubicBezTo>
                    <a:pt x="271" y="4666"/>
                    <a:pt x="338" y="4709"/>
                    <a:pt x="411" y="4709"/>
                  </a:cubicBezTo>
                  <a:lnTo>
                    <a:pt x="799" y="4709"/>
                  </a:lnTo>
                  <a:lnTo>
                    <a:pt x="799" y="5096"/>
                  </a:lnTo>
                  <a:cubicBezTo>
                    <a:pt x="799" y="5173"/>
                    <a:pt x="848" y="5245"/>
                    <a:pt x="923" y="5272"/>
                  </a:cubicBezTo>
                  <a:cubicBezTo>
                    <a:pt x="942" y="5279"/>
                    <a:pt x="964" y="5282"/>
                    <a:pt x="985" y="5282"/>
                  </a:cubicBezTo>
                  <a:cubicBezTo>
                    <a:pt x="1039" y="5282"/>
                    <a:pt x="1091" y="5258"/>
                    <a:pt x="1127" y="5216"/>
                  </a:cubicBezTo>
                  <a:lnTo>
                    <a:pt x="1765" y="4460"/>
                  </a:lnTo>
                  <a:lnTo>
                    <a:pt x="2407" y="5216"/>
                  </a:lnTo>
                  <a:cubicBezTo>
                    <a:pt x="2442" y="5260"/>
                    <a:pt x="2496" y="5282"/>
                    <a:pt x="2548" y="5282"/>
                  </a:cubicBezTo>
                  <a:cubicBezTo>
                    <a:pt x="2569" y="5282"/>
                    <a:pt x="2591" y="5279"/>
                    <a:pt x="2612" y="5272"/>
                  </a:cubicBezTo>
                  <a:cubicBezTo>
                    <a:pt x="2683" y="5245"/>
                    <a:pt x="2734" y="5175"/>
                    <a:pt x="2734" y="5096"/>
                  </a:cubicBezTo>
                  <a:lnTo>
                    <a:pt x="2734" y="4709"/>
                  </a:lnTo>
                  <a:lnTo>
                    <a:pt x="3122" y="4709"/>
                  </a:lnTo>
                  <a:cubicBezTo>
                    <a:pt x="3195" y="4709"/>
                    <a:pt x="3261" y="4666"/>
                    <a:pt x="3292" y="4600"/>
                  </a:cubicBezTo>
                  <a:cubicBezTo>
                    <a:pt x="3322" y="4536"/>
                    <a:pt x="3313" y="4457"/>
                    <a:pt x="3267" y="4402"/>
                  </a:cubicBezTo>
                  <a:lnTo>
                    <a:pt x="2540" y="3545"/>
                  </a:lnTo>
                  <a:lnTo>
                    <a:pt x="3105" y="2877"/>
                  </a:lnTo>
                  <a:cubicBezTo>
                    <a:pt x="3387" y="2541"/>
                    <a:pt x="3535" y="2113"/>
                    <a:pt x="3515" y="1674"/>
                  </a:cubicBezTo>
                  <a:cubicBezTo>
                    <a:pt x="3497" y="1235"/>
                    <a:pt x="3316" y="823"/>
                    <a:pt x="3003" y="512"/>
                  </a:cubicBezTo>
                  <a:cubicBezTo>
                    <a:pt x="2673" y="180"/>
                    <a:pt x="2234"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8368505" y="1911943"/>
              <a:ext cx="14291" cy="14291"/>
            </a:xfrm>
            <a:custGeom>
              <a:avLst/>
              <a:gdLst/>
              <a:ahLst/>
              <a:cxnLst/>
              <a:rect l="l" t="t" r="r" b="b"/>
              <a:pathLst>
                <a:path w="373" h="373" extrusionOk="0">
                  <a:moveTo>
                    <a:pt x="186" y="1"/>
                  </a:moveTo>
                  <a:cubicBezTo>
                    <a:pt x="137" y="1"/>
                    <a:pt x="90" y="22"/>
                    <a:pt x="54" y="56"/>
                  </a:cubicBezTo>
                  <a:cubicBezTo>
                    <a:pt x="18" y="90"/>
                    <a:pt x="0" y="138"/>
                    <a:pt x="0" y="187"/>
                  </a:cubicBezTo>
                  <a:cubicBezTo>
                    <a:pt x="0" y="236"/>
                    <a:pt x="20" y="284"/>
                    <a:pt x="54" y="319"/>
                  </a:cubicBezTo>
                  <a:cubicBezTo>
                    <a:pt x="90" y="355"/>
                    <a:pt x="136" y="373"/>
                    <a:pt x="186" y="373"/>
                  </a:cubicBezTo>
                  <a:cubicBezTo>
                    <a:pt x="234" y="373"/>
                    <a:pt x="283" y="354"/>
                    <a:pt x="317" y="319"/>
                  </a:cubicBezTo>
                  <a:cubicBezTo>
                    <a:pt x="353" y="284"/>
                    <a:pt x="372" y="238"/>
                    <a:pt x="372" y="187"/>
                  </a:cubicBezTo>
                  <a:cubicBezTo>
                    <a:pt x="372" y="138"/>
                    <a:pt x="352" y="89"/>
                    <a:pt x="317" y="56"/>
                  </a:cubicBezTo>
                  <a:cubicBezTo>
                    <a:pt x="283" y="20"/>
                    <a:pt x="236"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8" name="Google Shape;8148;p80"/>
          <p:cNvGrpSpPr/>
          <p:nvPr/>
        </p:nvGrpSpPr>
        <p:grpSpPr>
          <a:xfrm>
            <a:off x="6752241" y="3998556"/>
            <a:ext cx="364965" cy="364965"/>
            <a:chOff x="7415329" y="3998556"/>
            <a:chExt cx="364965" cy="364965"/>
          </a:xfrm>
        </p:grpSpPr>
        <p:sp>
          <p:nvSpPr>
            <p:cNvPr id="8149" name="Google Shape;8149;p80"/>
            <p:cNvSpPr/>
            <p:nvPr/>
          </p:nvSpPr>
          <p:spPr>
            <a:xfrm>
              <a:off x="7741751" y="4005682"/>
              <a:ext cx="31416" cy="350713"/>
            </a:xfrm>
            <a:custGeom>
              <a:avLst/>
              <a:gdLst/>
              <a:ahLst/>
              <a:cxnLst/>
              <a:rect l="l" t="t" r="r" b="b"/>
              <a:pathLst>
                <a:path w="820" h="9154" extrusionOk="0">
                  <a:moveTo>
                    <a:pt x="410" y="0"/>
                  </a:moveTo>
                  <a:cubicBezTo>
                    <a:pt x="184" y="0"/>
                    <a:pt x="1" y="185"/>
                    <a:pt x="1" y="410"/>
                  </a:cubicBezTo>
                  <a:lnTo>
                    <a:pt x="1" y="9153"/>
                  </a:lnTo>
                  <a:lnTo>
                    <a:pt x="819" y="9153"/>
                  </a:lnTo>
                  <a:lnTo>
                    <a:pt x="819" y="410"/>
                  </a:lnTo>
                  <a:cubicBezTo>
                    <a:pt x="819" y="185"/>
                    <a:pt x="636" y="0"/>
                    <a:pt x="4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0"/>
            <p:cNvSpPr/>
            <p:nvPr/>
          </p:nvSpPr>
          <p:spPr>
            <a:xfrm>
              <a:off x="7422455" y="4005644"/>
              <a:ext cx="319335" cy="297918"/>
            </a:xfrm>
            <a:custGeom>
              <a:avLst/>
              <a:gdLst/>
              <a:ahLst/>
              <a:cxnLst/>
              <a:rect l="l" t="t" r="r" b="b"/>
              <a:pathLst>
                <a:path w="8335" h="7776" extrusionOk="0">
                  <a:moveTo>
                    <a:pt x="6252" y="1"/>
                  </a:moveTo>
                  <a:cubicBezTo>
                    <a:pt x="5544" y="1"/>
                    <a:pt x="4836" y="137"/>
                    <a:pt x="4167" y="409"/>
                  </a:cubicBezTo>
                  <a:cubicBezTo>
                    <a:pt x="3500" y="682"/>
                    <a:pt x="2792" y="818"/>
                    <a:pt x="2084" y="818"/>
                  </a:cubicBezTo>
                  <a:cubicBezTo>
                    <a:pt x="1377" y="818"/>
                    <a:pt x="669" y="682"/>
                    <a:pt x="0" y="409"/>
                  </a:cubicBezTo>
                  <a:lnTo>
                    <a:pt x="0" y="7367"/>
                  </a:lnTo>
                  <a:cubicBezTo>
                    <a:pt x="669" y="7639"/>
                    <a:pt x="1377" y="7775"/>
                    <a:pt x="2084" y="7775"/>
                  </a:cubicBezTo>
                  <a:cubicBezTo>
                    <a:pt x="2792" y="7775"/>
                    <a:pt x="3500" y="7639"/>
                    <a:pt x="4167" y="7367"/>
                  </a:cubicBezTo>
                  <a:cubicBezTo>
                    <a:pt x="4836" y="7094"/>
                    <a:pt x="5544" y="6958"/>
                    <a:pt x="6252" y="6958"/>
                  </a:cubicBezTo>
                  <a:cubicBezTo>
                    <a:pt x="6959" y="6958"/>
                    <a:pt x="7667" y="7094"/>
                    <a:pt x="8335" y="7367"/>
                  </a:cubicBezTo>
                  <a:lnTo>
                    <a:pt x="8335" y="409"/>
                  </a:lnTo>
                  <a:cubicBezTo>
                    <a:pt x="7667" y="137"/>
                    <a:pt x="6959" y="1"/>
                    <a:pt x="62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0"/>
            <p:cNvSpPr/>
            <p:nvPr/>
          </p:nvSpPr>
          <p:spPr>
            <a:xfrm>
              <a:off x="7582218" y="4188126"/>
              <a:ext cx="51875" cy="58771"/>
            </a:xfrm>
            <a:custGeom>
              <a:avLst/>
              <a:gdLst/>
              <a:ahLst/>
              <a:cxnLst/>
              <a:rect l="l" t="t" r="r" b="b"/>
              <a:pathLst>
                <a:path w="1354" h="1534" extrusionOk="0">
                  <a:moveTo>
                    <a:pt x="542" y="1"/>
                  </a:moveTo>
                  <a:lnTo>
                    <a:pt x="0" y="611"/>
                  </a:lnTo>
                  <a:lnTo>
                    <a:pt x="779" y="1534"/>
                  </a:lnTo>
                  <a:lnTo>
                    <a:pt x="779" y="961"/>
                  </a:lnTo>
                  <a:lnTo>
                    <a:pt x="1353" y="961"/>
                  </a:lnTo>
                  <a:lnTo>
                    <a:pt x="5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0"/>
            <p:cNvSpPr/>
            <p:nvPr/>
          </p:nvSpPr>
          <p:spPr>
            <a:xfrm>
              <a:off x="7521761" y="4058822"/>
              <a:ext cx="120914" cy="152675"/>
            </a:xfrm>
            <a:custGeom>
              <a:avLst/>
              <a:gdLst/>
              <a:ahLst/>
              <a:cxnLst/>
              <a:rect l="l" t="t" r="r" b="b"/>
              <a:pathLst>
                <a:path w="3156" h="3985" extrusionOk="0">
                  <a:moveTo>
                    <a:pt x="1575" y="807"/>
                  </a:moveTo>
                  <a:cubicBezTo>
                    <a:pt x="1779" y="807"/>
                    <a:pt x="1967" y="886"/>
                    <a:pt x="2110" y="1029"/>
                  </a:cubicBezTo>
                  <a:cubicBezTo>
                    <a:pt x="2385" y="1304"/>
                    <a:pt x="2404" y="1752"/>
                    <a:pt x="2153" y="2048"/>
                  </a:cubicBezTo>
                  <a:lnTo>
                    <a:pt x="1575" y="2731"/>
                  </a:lnTo>
                  <a:lnTo>
                    <a:pt x="1000" y="2048"/>
                  </a:lnTo>
                  <a:cubicBezTo>
                    <a:pt x="748" y="1751"/>
                    <a:pt x="767" y="1304"/>
                    <a:pt x="1043" y="1029"/>
                  </a:cubicBezTo>
                  <a:cubicBezTo>
                    <a:pt x="1186" y="886"/>
                    <a:pt x="1373" y="807"/>
                    <a:pt x="1575" y="807"/>
                  </a:cubicBezTo>
                  <a:close/>
                  <a:moveTo>
                    <a:pt x="1578" y="0"/>
                  </a:moveTo>
                  <a:cubicBezTo>
                    <a:pt x="1162" y="0"/>
                    <a:pt x="769" y="161"/>
                    <a:pt x="473" y="457"/>
                  </a:cubicBezTo>
                  <a:cubicBezTo>
                    <a:pt x="196" y="734"/>
                    <a:pt x="34" y="1105"/>
                    <a:pt x="17" y="1498"/>
                  </a:cubicBezTo>
                  <a:cubicBezTo>
                    <a:pt x="1" y="1891"/>
                    <a:pt x="130" y="2272"/>
                    <a:pt x="383" y="2571"/>
                  </a:cubicBezTo>
                  <a:lnTo>
                    <a:pt x="1047" y="3358"/>
                  </a:lnTo>
                  <a:lnTo>
                    <a:pt x="1578" y="3985"/>
                  </a:lnTo>
                  <a:lnTo>
                    <a:pt x="2772" y="2571"/>
                  </a:lnTo>
                  <a:cubicBezTo>
                    <a:pt x="3025" y="2272"/>
                    <a:pt x="3156" y="1891"/>
                    <a:pt x="3138" y="1498"/>
                  </a:cubicBezTo>
                  <a:cubicBezTo>
                    <a:pt x="3122" y="1105"/>
                    <a:pt x="2960" y="737"/>
                    <a:pt x="2683" y="457"/>
                  </a:cubicBezTo>
                  <a:cubicBezTo>
                    <a:pt x="2387" y="161"/>
                    <a:pt x="1995"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0"/>
            <p:cNvSpPr/>
            <p:nvPr/>
          </p:nvSpPr>
          <p:spPr>
            <a:xfrm>
              <a:off x="7538312" y="4058822"/>
              <a:ext cx="87659" cy="77736"/>
            </a:xfrm>
            <a:custGeom>
              <a:avLst/>
              <a:gdLst/>
              <a:ahLst/>
              <a:cxnLst/>
              <a:rect l="l" t="t" r="r" b="b"/>
              <a:pathLst>
                <a:path w="2288" h="2029" extrusionOk="0">
                  <a:moveTo>
                    <a:pt x="1143" y="0"/>
                  </a:moveTo>
                  <a:cubicBezTo>
                    <a:pt x="727" y="0"/>
                    <a:pt x="335" y="161"/>
                    <a:pt x="39" y="457"/>
                  </a:cubicBezTo>
                  <a:lnTo>
                    <a:pt x="5" y="492"/>
                  </a:lnTo>
                  <a:lnTo>
                    <a:pt x="1" y="506"/>
                  </a:lnTo>
                  <a:cubicBezTo>
                    <a:pt x="1" y="1047"/>
                    <a:pt x="182" y="1590"/>
                    <a:pt x="553" y="2029"/>
                  </a:cubicBezTo>
                  <a:cubicBezTo>
                    <a:pt x="318" y="1731"/>
                    <a:pt x="343" y="1298"/>
                    <a:pt x="611" y="1029"/>
                  </a:cubicBezTo>
                  <a:cubicBezTo>
                    <a:pt x="754" y="886"/>
                    <a:pt x="941" y="807"/>
                    <a:pt x="1143" y="807"/>
                  </a:cubicBezTo>
                  <a:cubicBezTo>
                    <a:pt x="1344" y="807"/>
                    <a:pt x="1535" y="886"/>
                    <a:pt x="1678" y="1029"/>
                  </a:cubicBezTo>
                  <a:cubicBezTo>
                    <a:pt x="1947" y="1298"/>
                    <a:pt x="1969" y="1731"/>
                    <a:pt x="1736" y="2029"/>
                  </a:cubicBezTo>
                  <a:cubicBezTo>
                    <a:pt x="2106" y="1590"/>
                    <a:pt x="2288" y="1047"/>
                    <a:pt x="2288" y="506"/>
                  </a:cubicBezTo>
                  <a:lnTo>
                    <a:pt x="2282" y="492"/>
                  </a:lnTo>
                  <a:cubicBezTo>
                    <a:pt x="2272" y="480"/>
                    <a:pt x="2260" y="469"/>
                    <a:pt x="2249" y="456"/>
                  </a:cubicBezTo>
                  <a:cubicBezTo>
                    <a:pt x="1955" y="161"/>
                    <a:pt x="1563" y="0"/>
                    <a:pt x="1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0"/>
            <p:cNvSpPr/>
            <p:nvPr/>
          </p:nvSpPr>
          <p:spPr>
            <a:xfrm>
              <a:off x="7530151" y="4077825"/>
              <a:ext cx="112447" cy="169073"/>
            </a:xfrm>
            <a:custGeom>
              <a:avLst/>
              <a:gdLst/>
              <a:ahLst/>
              <a:cxnLst/>
              <a:rect l="l" t="t" r="r" b="b"/>
              <a:pathLst>
                <a:path w="2935" h="4413" extrusionOk="0">
                  <a:moveTo>
                    <a:pt x="2501" y="0"/>
                  </a:moveTo>
                  <a:lnTo>
                    <a:pt x="2501" y="10"/>
                  </a:lnTo>
                  <a:cubicBezTo>
                    <a:pt x="2501" y="551"/>
                    <a:pt x="2319" y="1094"/>
                    <a:pt x="1949" y="1533"/>
                  </a:cubicBezTo>
                  <a:lnTo>
                    <a:pt x="1" y="3840"/>
                  </a:lnTo>
                  <a:lnTo>
                    <a:pt x="575" y="3840"/>
                  </a:lnTo>
                  <a:lnTo>
                    <a:pt x="575" y="4413"/>
                  </a:lnTo>
                  <a:lnTo>
                    <a:pt x="2552" y="2073"/>
                  </a:lnTo>
                  <a:cubicBezTo>
                    <a:pt x="2805" y="1774"/>
                    <a:pt x="2934" y="1392"/>
                    <a:pt x="2918" y="1000"/>
                  </a:cubicBezTo>
                  <a:cubicBezTo>
                    <a:pt x="2903" y="625"/>
                    <a:pt x="2754" y="274"/>
                    <a:pt x="2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0"/>
            <p:cNvSpPr/>
            <p:nvPr/>
          </p:nvSpPr>
          <p:spPr>
            <a:xfrm>
              <a:off x="7415329" y="3998556"/>
              <a:ext cx="364965" cy="364965"/>
            </a:xfrm>
            <a:custGeom>
              <a:avLst/>
              <a:gdLst/>
              <a:ahLst/>
              <a:cxnLst/>
              <a:rect l="l" t="t" r="r" b="b"/>
              <a:pathLst>
                <a:path w="9526" h="9526" extrusionOk="0">
                  <a:moveTo>
                    <a:pt x="6437" y="0"/>
                  </a:moveTo>
                  <a:cubicBezTo>
                    <a:pt x="5696" y="0"/>
                    <a:pt x="4971" y="142"/>
                    <a:pt x="4284" y="423"/>
                  </a:cubicBezTo>
                  <a:cubicBezTo>
                    <a:pt x="3634" y="688"/>
                    <a:pt x="2952" y="820"/>
                    <a:pt x="2270" y="820"/>
                  </a:cubicBezTo>
                  <a:cubicBezTo>
                    <a:pt x="1588" y="820"/>
                    <a:pt x="906" y="688"/>
                    <a:pt x="258" y="423"/>
                  </a:cubicBezTo>
                  <a:cubicBezTo>
                    <a:pt x="235" y="414"/>
                    <a:pt x="212" y="409"/>
                    <a:pt x="188" y="409"/>
                  </a:cubicBezTo>
                  <a:cubicBezTo>
                    <a:pt x="151" y="409"/>
                    <a:pt x="114" y="421"/>
                    <a:pt x="82" y="442"/>
                  </a:cubicBezTo>
                  <a:cubicBezTo>
                    <a:pt x="30" y="477"/>
                    <a:pt x="0" y="535"/>
                    <a:pt x="0" y="596"/>
                  </a:cubicBezTo>
                  <a:lnTo>
                    <a:pt x="0" y="7553"/>
                  </a:lnTo>
                  <a:cubicBezTo>
                    <a:pt x="0" y="7631"/>
                    <a:pt x="48" y="7698"/>
                    <a:pt x="116" y="7727"/>
                  </a:cubicBezTo>
                  <a:cubicBezTo>
                    <a:pt x="803" y="8007"/>
                    <a:pt x="1529" y="8149"/>
                    <a:pt x="2270" y="8149"/>
                  </a:cubicBezTo>
                  <a:cubicBezTo>
                    <a:pt x="3013" y="8149"/>
                    <a:pt x="3736" y="8007"/>
                    <a:pt x="4425" y="7727"/>
                  </a:cubicBezTo>
                  <a:cubicBezTo>
                    <a:pt x="5074" y="7463"/>
                    <a:pt x="5757" y="7330"/>
                    <a:pt x="6439" y="7330"/>
                  </a:cubicBezTo>
                  <a:cubicBezTo>
                    <a:pt x="7080" y="7330"/>
                    <a:pt x="7721" y="7447"/>
                    <a:pt x="8335" y="7680"/>
                  </a:cubicBezTo>
                  <a:lnTo>
                    <a:pt x="8335" y="9339"/>
                  </a:lnTo>
                  <a:cubicBezTo>
                    <a:pt x="8335" y="9442"/>
                    <a:pt x="8419" y="9525"/>
                    <a:pt x="8521" y="9525"/>
                  </a:cubicBezTo>
                  <a:cubicBezTo>
                    <a:pt x="8623" y="9525"/>
                    <a:pt x="8707" y="9442"/>
                    <a:pt x="8707" y="9339"/>
                  </a:cubicBezTo>
                  <a:lnTo>
                    <a:pt x="8707" y="4912"/>
                  </a:lnTo>
                  <a:cubicBezTo>
                    <a:pt x="8707" y="4810"/>
                    <a:pt x="8623" y="4726"/>
                    <a:pt x="8521" y="4726"/>
                  </a:cubicBezTo>
                  <a:cubicBezTo>
                    <a:pt x="8419" y="4726"/>
                    <a:pt x="8335" y="4810"/>
                    <a:pt x="8335" y="4912"/>
                  </a:cubicBezTo>
                  <a:lnTo>
                    <a:pt x="8335" y="7284"/>
                  </a:lnTo>
                  <a:cubicBezTo>
                    <a:pt x="7724" y="7068"/>
                    <a:pt x="7089" y="6958"/>
                    <a:pt x="6437" y="6958"/>
                  </a:cubicBezTo>
                  <a:cubicBezTo>
                    <a:pt x="5696" y="6958"/>
                    <a:pt x="4971" y="7099"/>
                    <a:pt x="4284" y="7381"/>
                  </a:cubicBezTo>
                  <a:cubicBezTo>
                    <a:pt x="3635" y="7645"/>
                    <a:pt x="2953" y="7777"/>
                    <a:pt x="2270" y="7777"/>
                  </a:cubicBezTo>
                  <a:cubicBezTo>
                    <a:pt x="1629" y="7777"/>
                    <a:pt x="987" y="7660"/>
                    <a:pt x="372" y="7427"/>
                  </a:cubicBezTo>
                  <a:lnTo>
                    <a:pt x="372" y="867"/>
                  </a:lnTo>
                  <a:cubicBezTo>
                    <a:pt x="983" y="1082"/>
                    <a:pt x="1620" y="1191"/>
                    <a:pt x="2270" y="1191"/>
                  </a:cubicBezTo>
                  <a:cubicBezTo>
                    <a:pt x="3013" y="1191"/>
                    <a:pt x="3736" y="1050"/>
                    <a:pt x="4425" y="770"/>
                  </a:cubicBezTo>
                  <a:cubicBezTo>
                    <a:pt x="5074" y="505"/>
                    <a:pt x="5757" y="373"/>
                    <a:pt x="6439" y="373"/>
                  </a:cubicBezTo>
                  <a:cubicBezTo>
                    <a:pt x="7080" y="373"/>
                    <a:pt x="7721" y="489"/>
                    <a:pt x="8335" y="722"/>
                  </a:cubicBezTo>
                  <a:lnTo>
                    <a:pt x="8335" y="3237"/>
                  </a:lnTo>
                  <a:cubicBezTo>
                    <a:pt x="8335" y="3340"/>
                    <a:pt x="8419" y="3423"/>
                    <a:pt x="8521" y="3423"/>
                  </a:cubicBezTo>
                  <a:cubicBezTo>
                    <a:pt x="8623" y="3423"/>
                    <a:pt x="8707" y="3340"/>
                    <a:pt x="8707" y="3237"/>
                  </a:cubicBezTo>
                  <a:lnTo>
                    <a:pt x="8707" y="596"/>
                  </a:lnTo>
                  <a:cubicBezTo>
                    <a:pt x="8707" y="474"/>
                    <a:pt x="8808" y="372"/>
                    <a:pt x="8930" y="372"/>
                  </a:cubicBezTo>
                  <a:cubicBezTo>
                    <a:pt x="9053" y="372"/>
                    <a:pt x="9153" y="474"/>
                    <a:pt x="9153" y="596"/>
                  </a:cubicBezTo>
                  <a:lnTo>
                    <a:pt x="9153" y="9339"/>
                  </a:lnTo>
                  <a:cubicBezTo>
                    <a:pt x="9153" y="9442"/>
                    <a:pt x="9238" y="9525"/>
                    <a:pt x="9339" y="9525"/>
                  </a:cubicBezTo>
                  <a:cubicBezTo>
                    <a:pt x="9442" y="9525"/>
                    <a:pt x="9525" y="9442"/>
                    <a:pt x="9525" y="9339"/>
                  </a:cubicBezTo>
                  <a:lnTo>
                    <a:pt x="9525" y="596"/>
                  </a:lnTo>
                  <a:cubicBezTo>
                    <a:pt x="9525" y="267"/>
                    <a:pt x="9257" y="0"/>
                    <a:pt x="8930" y="0"/>
                  </a:cubicBezTo>
                  <a:cubicBezTo>
                    <a:pt x="8692" y="0"/>
                    <a:pt x="8486" y="142"/>
                    <a:pt x="8391" y="346"/>
                  </a:cubicBezTo>
                  <a:cubicBezTo>
                    <a:pt x="7765" y="116"/>
                    <a:pt x="7107" y="0"/>
                    <a:pt x="6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0"/>
            <p:cNvSpPr/>
            <p:nvPr/>
          </p:nvSpPr>
          <p:spPr>
            <a:xfrm>
              <a:off x="7734625" y="4147477"/>
              <a:ext cx="14291" cy="14291"/>
            </a:xfrm>
            <a:custGeom>
              <a:avLst/>
              <a:gdLst/>
              <a:ahLst/>
              <a:cxnLst/>
              <a:rect l="l" t="t" r="r" b="b"/>
              <a:pathLst>
                <a:path w="373" h="373" extrusionOk="0">
                  <a:moveTo>
                    <a:pt x="187" y="1"/>
                  </a:moveTo>
                  <a:cubicBezTo>
                    <a:pt x="139" y="1"/>
                    <a:pt x="90" y="20"/>
                    <a:pt x="56" y="54"/>
                  </a:cubicBezTo>
                  <a:cubicBezTo>
                    <a:pt x="20" y="87"/>
                    <a:pt x="1" y="136"/>
                    <a:pt x="1" y="187"/>
                  </a:cubicBezTo>
                  <a:cubicBezTo>
                    <a:pt x="1" y="234"/>
                    <a:pt x="21" y="283"/>
                    <a:pt x="56" y="318"/>
                  </a:cubicBezTo>
                  <a:cubicBezTo>
                    <a:pt x="90" y="353"/>
                    <a:pt x="137" y="373"/>
                    <a:pt x="187" y="373"/>
                  </a:cubicBezTo>
                  <a:cubicBezTo>
                    <a:pt x="236" y="373"/>
                    <a:pt x="283" y="352"/>
                    <a:pt x="319" y="318"/>
                  </a:cubicBezTo>
                  <a:cubicBezTo>
                    <a:pt x="355" y="283"/>
                    <a:pt x="373" y="236"/>
                    <a:pt x="373" y="187"/>
                  </a:cubicBezTo>
                  <a:cubicBezTo>
                    <a:pt x="373" y="138"/>
                    <a:pt x="353" y="90"/>
                    <a:pt x="319" y="54"/>
                  </a:cubicBezTo>
                  <a:cubicBezTo>
                    <a:pt x="283" y="20"/>
                    <a:pt x="236"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0"/>
            <p:cNvSpPr/>
            <p:nvPr/>
          </p:nvSpPr>
          <p:spPr>
            <a:xfrm>
              <a:off x="7514405" y="4051696"/>
              <a:ext cx="135473" cy="202328"/>
            </a:xfrm>
            <a:custGeom>
              <a:avLst/>
              <a:gdLst/>
              <a:ahLst/>
              <a:cxnLst/>
              <a:rect l="l" t="t" r="r" b="b"/>
              <a:pathLst>
                <a:path w="3536" h="5281" extrusionOk="0">
                  <a:moveTo>
                    <a:pt x="1772" y="373"/>
                  </a:moveTo>
                  <a:cubicBezTo>
                    <a:pt x="2129" y="373"/>
                    <a:pt x="2467" y="509"/>
                    <a:pt x="2726" y="759"/>
                  </a:cubicBezTo>
                  <a:cubicBezTo>
                    <a:pt x="2720" y="965"/>
                    <a:pt x="2686" y="1166"/>
                    <a:pt x="2623" y="1359"/>
                  </a:cubicBezTo>
                  <a:cubicBezTo>
                    <a:pt x="2579" y="1260"/>
                    <a:pt x="2516" y="1164"/>
                    <a:pt x="2434" y="1084"/>
                  </a:cubicBezTo>
                  <a:cubicBezTo>
                    <a:pt x="2257" y="908"/>
                    <a:pt x="2020" y="809"/>
                    <a:pt x="1770" y="809"/>
                  </a:cubicBezTo>
                  <a:cubicBezTo>
                    <a:pt x="1519" y="809"/>
                    <a:pt x="1282" y="908"/>
                    <a:pt x="1105" y="1084"/>
                  </a:cubicBezTo>
                  <a:cubicBezTo>
                    <a:pt x="1023" y="1166"/>
                    <a:pt x="961" y="1260"/>
                    <a:pt x="916" y="1359"/>
                  </a:cubicBezTo>
                  <a:cubicBezTo>
                    <a:pt x="854" y="1166"/>
                    <a:pt x="819" y="965"/>
                    <a:pt x="814" y="759"/>
                  </a:cubicBezTo>
                  <a:cubicBezTo>
                    <a:pt x="1072" y="509"/>
                    <a:pt x="1410" y="373"/>
                    <a:pt x="1772" y="373"/>
                  </a:cubicBezTo>
                  <a:close/>
                  <a:moveTo>
                    <a:pt x="1767" y="1181"/>
                  </a:moveTo>
                  <a:cubicBezTo>
                    <a:pt x="1921" y="1181"/>
                    <a:pt x="2062" y="1240"/>
                    <a:pt x="2169" y="1346"/>
                  </a:cubicBezTo>
                  <a:cubicBezTo>
                    <a:pt x="2376" y="1553"/>
                    <a:pt x="2391" y="1892"/>
                    <a:pt x="2202" y="2115"/>
                  </a:cubicBezTo>
                  <a:lnTo>
                    <a:pt x="1767" y="2629"/>
                  </a:lnTo>
                  <a:lnTo>
                    <a:pt x="1334" y="2115"/>
                  </a:lnTo>
                  <a:cubicBezTo>
                    <a:pt x="1147" y="1892"/>
                    <a:pt x="1160" y="1553"/>
                    <a:pt x="1366" y="1346"/>
                  </a:cubicBezTo>
                  <a:cubicBezTo>
                    <a:pt x="1474" y="1239"/>
                    <a:pt x="1616" y="1181"/>
                    <a:pt x="1767" y="1181"/>
                  </a:cubicBezTo>
                  <a:close/>
                  <a:moveTo>
                    <a:pt x="495" y="1228"/>
                  </a:moveTo>
                  <a:cubicBezTo>
                    <a:pt x="583" y="1635"/>
                    <a:pt x="767" y="2019"/>
                    <a:pt x="1037" y="2337"/>
                  </a:cubicBezTo>
                  <a:lnTo>
                    <a:pt x="1526" y="2917"/>
                  </a:lnTo>
                  <a:lnTo>
                    <a:pt x="1239" y="3255"/>
                  </a:lnTo>
                  <a:lnTo>
                    <a:pt x="717" y="2638"/>
                  </a:lnTo>
                  <a:cubicBezTo>
                    <a:pt x="494" y="2374"/>
                    <a:pt x="379" y="2036"/>
                    <a:pt x="394" y="1691"/>
                  </a:cubicBezTo>
                  <a:cubicBezTo>
                    <a:pt x="401" y="1529"/>
                    <a:pt x="434" y="1373"/>
                    <a:pt x="495" y="1228"/>
                  </a:cubicBezTo>
                  <a:close/>
                  <a:moveTo>
                    <a:pt x="2299" y="3833"/>
                  </a:moveTo>
                  <a:lnTo>
                    <a:pt x="2724" y="4336"/>
                  </a:lnTo>
                  <a:lnTo>
                    <a:pt x="2549" y="4336"/>
                  </a:lnTo>
                  <a:cubicBezTo>
                    <a:pt x="2448" y="4336"/>
                    <a:pt x="2363" y="4421"/>
                    <a:pt x="2363" y="4522"/>
                  </a:cubicBezTo>
                  <a:lnTo>
                    <a:pt x="2363" y="4587"/>
                  </a:lnTo>
                  <a:lnTo>
                    <a:pt x="2012" y="4171"/>
                  </a:lnTo>
                  <a:lnTo>
                    <a:pt x="2299" y="3833"/>
                  </a:lnTo>
                  <a:close/>
                  <a:moveTo>
                    <a:pt x="3043" y="1228"/>
                  </a:moveTo>
                  <a:cubicBezTo>
                    <a:pt x="3102" y="1374"/>
                    <a:pt x="3137" y="1530"/>
                    <a:pt x="3144" y="1691"/>
                  </a:cubicBezTo>
                  <a:cubicBezTo>
                    <a:pt x="3159" y="2036"/>
                    <a:pt x="3044" y="2373"/>
                    <a:pt x="2821" y="2638"/>
                  </a:cubicBezTo>
                  <a:lnTo>
                    <a:pt x="1175" y="4589"/>
                  </a:lnTo>
                  <a:lnTo>
                    <a:pt x="1175" y="4523"/>
                  </a:lnTo>
                  <a:cubicBezTo>
                    <a:pt x="1172" y="4421"/>
                    <a:pt x="1090" y="4336"/>
                    <a:pt x="986" y="4336"/>
                  </a:cubicBezTo>
                  <a:lnTo>
                    <a:pt x="812" y="4336"/>
                  </a:lnTo>
                  <a:cubicBezTo>
                    <a:pt x="812" y="4336"/>
                    <a:pt x="2500" y="2337"/>
                    <a:pt x="2501" y="2337"/>
                  </a:cubicBezTo>
                  <a:cubicBezTo>
                    <a:pt x="2771" y="2017"/>
                    <a:pt x="2955" y="1635"/>
                    <a:pt x="3043" y="1228"/>
                  </a:cubicBezTo>
                  <a:close/>
                  <a:moveTo>
                    <a:pt x="1767" y="0"/>
                  </a:moveTo>
                  <a:cubicBezTo>
                    <a:pt x="1302" y="0"/>
                    <a:pt x="863" y="182"/>
                    <a:pt x="531" y="511"/>
                  </a:cubicBezTo>
                  <a:cubicBezTo>
                    <a:pt x="220" y="822"/>
                    <a:pt x="38" y="1234"/>
                    <a:pt x="19" y="1675"/>
                  </a:cubicBezTo>
                  <a:cubicBezTo>
                    <a:pt x="1" y="2114"/>
                    <a:pt x="148" y="2541"/>
                    <a:pt x="431" y="2876"/>
                  </a:cubicBezTo>
                  <a:lnTo>
                    <a:pt x="994" y="3544"/>
                  </a:lnTo>
                  <a:lnTo>
                    <a:pt x="269" y="4401"/>
                  </a:lnTo>
                  <a:cubicBezTo>
                    <a:pt x="223" y="4458"/>
                    <a:pt x="211" y="4534"/>
                    <a:pt x="242" y="4601"/>
                  </a:cubicBezTo>
                  <a:cubicBezTo>
                    <a:pt x="275" y="4668"/>
                    <a:pt x="339" y="4708"/>
                    <a:pt x="412" y="4708"/>
                  </a:cubicBezTo>
                  <a:lnTo>
                    <a:pt x="800" y="4708"/>
                  </a:lnTo>
                  <a:lnTo>
                    <a:pt x="800" y="5095"/>
                  </a:lnTo>
                  <a:cubicBezTo>
                    <a:pt x="800" y="5174"/>
                    <a:pt x="849" y="5242"/>
                    <a:pt x="924" y="5270"/>
                  </a:cubicBezTo>
                  <a:cubicBezTo>
                    <a:pt x="944" y="5278"/>
                    <a:pt x="967" y="5281"/>
                    <a:pt x="986" y="5281"/>
                  </a:cubicBezTo>
                  <a:cubicBezTo>
                    <a:pt x="1041" y="5281"/>
                    <a:pt x="1093" y="5257"/>
                    <a:pt x="1128" y="5217"/>
                  </a:cubicBezTo>
                  <a:lnTo>
                    <a:pt x="1766" y="4459"/>
                  </a:lnTo>
                  <a:lnTo>
                    <a:pt x="2406" y="5217"/>
                  </a:lnTo>
                  <a:cubicBezTo>
                    <a:pt x="2442" y="5258"/>
                    <a:pt x="2495" y="5281"/>
                    <a:pt x="2547" y="5281"/>
                  </a:cubicBezTo>
                  <a:cubicBezTo>
                    <a:pt x="2568" y="5281"/>
                    <a:pt x="2590" y="5278"/>
                    <a:pt x="2611" y="5270"/>
                  </a:cubicBezTo>
                  <a:cubicBezTo>
                    <a:pt x="2683" y="5244"/>
                    <a:pt x="2733" y="5174"/>
                    <a:pt x="2733" y="5095"/>
                  </a:cubicBezTo>
                  <a:lnTo>
                    <a:pt x="2733" y="4708"/>
                  </a:lnTo>
                  <a:lnTo>
                    <a:pt x="3122" y="4708"/>
                  </a:lnTo>
                  <a:cubicBezTo>
                    <a:pt x="3195" y="4708"/>
                    <a:pt x="3260" y="4666"/>
                    <a:pt x="3291" y="4601"/>
                  </a:cubicBezTo>
                  <a:cubicBezTo>
                    <a:pt x="3321" y="4535"/>
                    <a:pt x="3312" y="4458"/>
                    <a:pt x="3266" y="4401"/>
                  </a:cubicBezTo>
                  <a:lnTo>
                    <a:pt x="2540" y="3542"/>
                  </a:lnTo>
                  <a:lnTo>
                    <a:pt x="3105" y="2876"/>
                  </a:lnTo>
                  <a:cubicBezTo>
                    <a:pt x="3388" y="2539"/>
                    <a:pt x="3536" y="2114"/>
                    <a:pt x="3516" y="1675"/>
                  </a:cubicBezTo>
                  <a:cubicBezTo>
                    <a:pt x="3498" y="1234"/>
                    <a:pt x="3318" y="822"/>
                    <a:pt x="3006" y="511"/>
                  </a:cubicBezTo>
                  <a:cubicBezTo>
                    <a:pt x="2674" y="181"/>
                    <a:pt x="2235"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80"/>
          <p:cNvGrpSpPr/>
          <p:nvPr/>
        </p:nvGrpSpPr>
        <p:grpSpPr>
          <a:xfrm>
            <a:off x="6299278" y="2875732"/>
            <a:ext cx="364965" cy="364965"/>
            <a:chOff x="6835660" y="2875732"/>
            <a:chExt cx="364965" cy="364965"/>
          </a:xfrm>
        </p:grpSpPr>
        <p:sp>
          <p:nvSpPr>
            <p:cNvPr id="8159" name="Google Shape;8159;p80"/>
            <p:cNvSpPr/>
            <p:nvPr/>
          </p:nvSpPr>
          <p:spPr>
            <a:xfrm>
              <a:off x="6842748" y="2911439"/>
              <a:ext cx="350713" cy="322208"/>
            </a:xfrm>
            <a:custGeom>
              <a:avLst/>
              <a:gdLst/>
              <a:ahLst/>
              <a:cxnLst/>
              <a:rect l="l" t="t" r="r" b="b"/>
              <a:pathLst>
                <a:path w="9154" h="8410" extrusionOk="0">
                  <a:moveTo>
                    <a:pt x="893" y="0"/>
                  </a:moveTo>
                  <a:cubicBezTo>
                    <a:pt x="401" y="0"/>
                    <a:pt x="0" y="401"/>
                    <a:pt x="0" y="893"/>
                  </a:cubicBezTo>
                  <a:lnTo>
                    <a:pt x="0" y="7516"/>
                  </a:lnTo>
                  <a:cubicBezTo>
                    <a:pt x="0" y="8009"/>
                    <a:pt x="401" y="8409"/>
                    <a:pt x="893" y="8409"/>
                  </a:cubicBezTo>
                  <a:lnTo>
                    <a:pt x="8260" y="8409"/>
                  </a:lnTo>
                  <a:cubicBezTo>
                    <a:pt x="8753" y="8409"/>
                    <a:pt x="9153" y="8009"/>
                    <a:pt x="9153" y="7516"/>
                  </a:cubicBezTo>
                  <a:lnTo>
                    <a:pt x="9153" y="893"/>
                  </a:lnTo>
                  <a:cubicBezTo>
                    <a:pt x="9153" y="401"/>
                    <a:pt x="8753" y="0"/>
                    <a:pt x="8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0"/>
            <p:cNvSpPr/>
            <p:nvPr/>
          </p:nvSpPr>
          <p:spPr>
            <a:xfrm>
              <a:off x="6842748" y="2911439"/>
              <a:ext cx="350713" cy="74173"/>
            </a:xfrm>
            <a:custGeom>
              <a:avLst/>
              <a:gdLst/>
              <a:ahLst/>
              <a:cxnLst/>
              <a:rect l="l" t="t" r="r" b="b"/>
              <a:pathLst>
                <a:path w="9154" h="1936" extrusionOk="0">
                  <a:moveTo>
                    <a:pt x="893" y="0"/>
                  </a:moveTo>
                  <a:cubicBezTo>
                    <a:pt x="401" y="0"/>
                    <a:pt x="0" y="401"/>
                    <a:pt x="0" y="893"/>
                  </a:cubicBezTo>
                  <a:lnTo>
                    <a:pt x="0" y="1935"/>
                  </a:lnTo>
                  <a:lnTo>
                    <a:pt x="9153" y="1935"/>
                  </a:lnTo>
                  <a:lnTo>
                    <a:pt x="9153" y="893"/>
                  </a:lnTo>
                  <a:cubicBezTo>
                    <a:pt x="9153" y="401"/>
                    <a:pt x="8753" y="0"/>
                    <a:pt x="82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0"/>
            <p:cNvSpPr/>
            <p:nvPr/>
          </p:nvSpPr>
          <p:spPr>
            <a:xfrm>
              <a:off x="6881214" y="2882935"/>
              <a:ext cx="31416" cy="57047"/>
            </a:xfrm>
            <a:custGeom>
              <a:avLst/>
              <a:gdLst/>
              <a:ahLst/>
              <a:cxnLst/>
              <a:rect l="l" t="t" r="r" b="b"/>
              <a:pathLst>
                <a:path w="820" h="1489" extrusionOk="0">
                  <a:moveTo>
                    <a:pt x="410" y="0"/>
                  </a:moveTo>
                  <a:cubicBezTo>
                    <a:pt x="182" y="0"/>
                    <a:pt x="1" y="185"/>
                    <a:pt x="1" y="410"/>
                  </a:cubicBezTo>
                  <a:lnTo>
                    <a:pt x="1" y="1079"/>
                  </a:lnTo>
                  <a:cubicBezTo>
                    <a:pt x="1" y="1304"/>
                    <a:pt x="182" y="1489"/>
                    <a:pt x="410" y="1489"/>
                  </a:cubicBezTo>
                  <a:cubicBezTo>
                    <a:pt x="635" y="1489"/>
                    <a:pt x="819" y="1304"/>
                    <a:pt x="819" y="1079"/>
                  </a:cubicBezTo>
                  <a:lnTo>
                    <a:pt x="819" y="410"/>
                  </a:lnTo>
                  <a:cubicBezTo>
                    <a:pt x="819" y="185"/>
                    <a:pt x="635"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0"/>
            <p:cNvSpPr/>
            <p:nvPr/>
          </p:nvSpPr>
          <p:spPr>
            <a:xfrm>
              <a:off x="7002435" y="2882935"/>
              <a:ext cx="31416" cy="57047"/>
            </a:xfrm>
            <a:custGeom>
              <a:avLst/>
              <a:gdLst/>
              <a:ahLst/>
              <a:cxnLst/>
              <a:rect l="l" t="t" r="r" b="b"/>
              <a:pathLst>
                <a:path w="820" h="1489" extrusionOk="0">
                  <a:moveTo>
                    <a:pt x="410" y="0"/>
                  </a:moveTo>
                  <a:cubicBezTo>
                    <a:pt x="184" y="0"/>
                    <a:pt x="1" y="185"/>
                    <a:pt x="1" y="410"/>
                  </a:cubicBezTo>
                  <a:lnTo>
                    <a:pt x="1" y="1079"/>
                  </a:lnTo>
                  <a:cubicBezTo>
                    <a:pt x="1" y="1304"/>
                    <a:pt x="184" y="1489"/>
                    <a:pt x="410" y="1489"/>
                  </a:cubicBezTo>
                  <a:cubicBezTo>
                    <a:pt x="638" y="1489"/>
                    <a:pt x="819" y="1304"/>
                    <a:pt x="819" y="1079"/>
                  </a:cubicBezTo>
                  <a:lnTo>
                    <a:pt x="819" y="410"/>
                  </a:lnTo>
                  <a:cubicBezTo>
                    <a:pt x="819" y="185"/>
                    <a:pt x="638"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0"/>
            <p:cNvSpPr/>
            <p:nvPr/>
          </p:nvSpPr>
          <p:spPr>
            <a:xfrm>
              <a:off x="7123770" y="2882935"/>
              <a:ext cx="31416" cy="57047"/>
            </a:xfrm>
            <a:custGeom>
              <a:avLst/>
              <a:gdLst/>
              <a:ahLst/>
              <a:cxnLst/>
              <a:rect l="l" t="t" r="r" b="b"/>
              <a:pathLst>
                <a:path w="820" h="1489" extrusionOk="0">
                  <a:moveTo>
                    <a:pt x="410" y="0"/>
                  </a:moveTo>
                  <a:cubicBezTo>
                    <a:pt x="182" y="0"/>
                    <a:pt x="1" y="185"/>
                    <a:pt x="1" y="410"/>
                  </a:cubicBezTo>
                  <a:lnTo>
                    <a:pt x="1" y="1079"/>
                  </a:lnTo>
                  <a:cubicBezTo>
                    <a:pt x="1" y="1304"/>
                    <a:pt x="182" y="1489"/>
                    <a:pt x="410" y="1489"/>
                  </a:cubicBezTo>
                  <a:cubicBezTo>
                    <a:pt x="635" y="1489"/>
                    <a:pt x="819" y="1304"/>
                    <a:pt x="819" y="1079"/>
                  </a:cubicBezTo>
                  <a:lnTo>
                    <a:pt x="819" y="410"/>
                  </a:lnTo>
                  <a:cubicBezTo>
                    <a:pt x="819" y="185"/>
                    <a:pt x="636"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0"/>
            <p:cNvSpPr/>
            <p:nvPr/>
          </p:nvSpPr>
          <p:spPr>
            <a:xfrm>
              <a:off x="6835660" y="2875732"/>
              <a:ext cx="364965" cy="364965"/>
            </a:xfrm>
            <a:custGeom>
              <a:avLst/>
              <a:gdLst/>
              <a:ahLst/>
              <a:cxnLst/>
              <a:rect l="l" t="t" r="r" b="b"/>
              <a:pathLst>
                <a:path w="9526" h="9526" extrusionOk="0">
                  <a:moveTo>
                    <a:pt x="1599" y="374"/>
                  </a:moveTo>
                  <a:cubicBezTo>
                    <a:pt x="1721" y="374"/>
                    <a:pt x="1822" y="476"/>
                    <a:pt x="1822" y="598"/>
                  </a:cubicBezTo>
                  <a:lnTo>
                    <a:pt x="1822" y="1267"/>
                  </a:lnTo>
                  <a:cubicBezTo>
                    <a:pt x="1822" y="1391"/>
                    <a:pt x="1721" y="1491"/>
                    <a:pt x="1599" y="1491"/>
                  </a:cubicBezTo>
                  <a:cubicBezTo>
                    <a:pt x="1476" y="1491"/>
                    <a:pt x="1376" y="1391"/>
                    <a:pt x="1376" y="1267"/>
                  </a:cubicBezTo>
                  <a:lnTo>
                    <a:pt x="1376" y="598"/>
                  </a:lnTo>
                  <a:cubicBezTo>
                    <a:pt x="1376" y="476"/>
                    <a:pt x="1476" y="374"/>
                    <a:pt x="1599" y="374"/>
                  </a:cubicBezTo>
                  <a:close/>
                  <a:moveTo>
                    <a:pt x="4763" y="374"/>
                  </a:moveTo>
                  <a:cubicBezTo>
                    <a:pt x="4887" y="374"/>
                    <a:pt x="4986" y="476"/>
                    <a:pt x="4986" y="598"/>
                  </a:cubicBezTo>
                  <a:lnTo>
                    <a:pt x="4986" y="1267"/>
                  </a:lnTo>
                  <a:cubicBezTo>
                    <a:pt x="4986" y="1391"/>
                    <a:pt x="4887" y="1491"/>
                    <a:pt x="4763" y="1491"/>
                  </a:cubicBezTo>
                  <a:cubicBezTo>
                    <a:pt x="4641" y="1491"/>
                    <a:pt x="4540" y="1391"/>
                    <a:pt x="4540" y="1267"/>
                  </a:cubicBezTo>
                  <a:lnTo>
                    <a:pt x="4540" y="598"/>
                  </a:lnTo>
                  <a:cubicBezTo>
                    <a:pt x="4540" y="476"/>
                    <a:pt x="4641" y="374"/>
                    <a:pt x="4763" y="374"/>
                  </a:cubicBezTo>
                  <a:close/>
                  <a:moveTo>
                    <a:pt x="7930" y="374"/>
                  </a:moveTo>
                  <a:cubicBezTo>
                    <a:pt x="8052" y="374"/>
                    <a:pt x="8153" y="476"/>
                    <a:pt x="8153" y="598"/>
                  </a:cubicBezTo>
                  <a:lnTo>
                    <a:pt x="8153" y="1267"/>
                  </a:lnTo>
                  <a:cubicBezTo>
                    <a:pt x="8153" y="1391"/>
                    <a:pt x="8052" y="1491"/>
                    <a:pt x="7930" y="1491"/>
                  </a:cubicBezTo>
                  <a:cubicBezTo>
                    <a:pt x="7807" y="1491"/>
                    <a:pt x="7707" y="1391"/>
                    <a:pt x="7707" y="1267"/>
                  </a:cubicBezTo>
                  <a:lnTo>
                    <a:pt x="7707" y="598"/>
                  </a:lnTo>
                  <a:cubicBezTo>
                    <a:pt x="7707" y="476"/>
                    <a:pt x="7807" y="374"/>
                    <a:pt x="7930" y="374"/>
                  </a:cubicBezTo>
                  <a:close/>
                  <a:moveTo>
                    <a:pt x="7332" y="1118"/>
                  </a:moveTo>
                  <a:lnTo>
                    <a:pt x="7332" y="1267"/>
                  </a:lnTo>
                  <a:cubicBezTo>
                    <a:pt x="7332" y="1595"/>
                    <a:pt x="7600" y="1863"/>
                    <a:pt x="7927" y="1863"/>
                  </a:cubicBezTo>
                  <a:cubicBezTo>
                    <a:pt x="8255" y="1863"/>
                    <a:pt x="8523" y="1595"/>
                    <a:pt x="8523" y="1267"/>
                  </a:cubicBezTo>
                  <a:lnTo>
                    <a:pt x="8523" y="1123"/>
                  </a:lnTo>
                  <a:cubicBezTo>
                    <a:pt x="8877" y="1162"/>
                    <a:pt x="9151" y="1461"/>
                    <a:pt x="9151" y="1825"/>
                  </a:cubicBezTo>
                  <a:lnTo>
                    <a:pt x="9151" y="2681"/>
                  </a:lnTo>
                  <a:lnTo>
                    <a:pt x="5597" y="2681"/>
                  </a:lnTo>
                  <a:cubicBezTo>
                    <a:pt x="5494" y="2681"/>
                    <a:pt x="5411" y="2764"/>
                    <a:pt x="5411" y="2867"/>
                  </a:cubicBezTo>
                  <a:cubicBezTo>
                    <a:pt x="5411" y="2970"/>
                    <a:pt x="5494" y="3053"/>
                    <a:pt x="5597" y="3053"/>
                  </a:cubicBezTo>
                  <a:lnTo>
                    <a:pt x="9151" y="3053"/>
                  </a:lnTo>
                  <a:lnTo>
                    <a:pt x="9151" y="8448"/>
                  </a:lnTo>
                  <a:cubicBezTo>
                    <a:pt x="9152" y="8837"/>
                    <a:pt x="8835" y="9155"/>
                    <a:pt x="8445" y="9155"/>
                  </a:cubicBezTo>
                  <a:lnTo>
                    <a:pt x="1078" y="9155"/>
                  </a:lnTo>
                  <a:cubicBezTo>
                    <a:pt x="687" y="9155"/>
                    <a:pt x="371" y="8839"/>
                    <a:pt x="371" y="8448"/>
                  </a:cubicBezTo>
                  <a:lnTo>
                    <a:pt x="371" y="3053"/>
                  </a:lnTo>
                  <a:lnTo>
                    <a:pt x="3924" y="3053"/>
                  </a:lnTo>
                  <a:cubicBezTo>
                    <a:pt x="4027" y="3053"/>
                    <a:pt x="4110" y="2970"/>
                    <a:pt x="4110" y="2867"/>
                  </a:cubicBezTo>
                  <a:cubicBezTo>
                    <a:pt x="4110" y="2764"/>
                    <a:pt x="4027" y="2681"/>
                    <a:pt x="3924" y="2681"/>
                  </a:cubicBezTo>
                  <a:lnTo>
                    <a:pt x="371" y="2681"/>
                  </a:lnTo>
                  <a:lnTo>
                    <a:pt x="371" y="1825"/>
                  </a:lnTo>
                  <a:cubicBezTo>
                    <a:pt x="371" y="1461"/>
                    <a:pt x="648" y="1160"/>
                    <a:pt x="1004" y="1123"/>
                  </a:cubicBezTo>
                  <a:lnTo>
                    <a:pt x="1004" y="1267"/>
                  </a:lnTo>
                  <a:cubicBezTo>
                    <a:pt x="1004" y="1595"/>
                    <a:pt x="1272" y="1863"/>
                    <a:pt x="1599" y="1863"/>
                  </a:cubicBezTo>
                  <a:cubicBezTo>
                    <a:pt x="1927" y="1863"/>
                    <a:pt x="2194" y="1595"/>
                    <a:pt x="2194" y="1267"/>
                  </a:cubicBezTo>
                  <a:lnTo>
                    <a:pt x="2194" y="1118"/>
                  </a:lnTo>
                  <a:lnTo>
                    <a:pt x="4168" y="1118"/>
                  </a:lnTo>
                  <a:lnTo>
                    <a:pt x="4168" y="1267"/>
                  </a:lnTo>
                  <a:cubicBezTo>
                    <a:pt x="4168" y="1595"/>
                    <a:pt x="4436" y="1863"/>
                    <a:pt x="4763" y="1863"/>
                  </a:cubicBezTo>
                  <a:cubicBezTo>
                    <a:pt x="5091" y="1863"/>
                    <a:pt x="5359" y="1595"/>
                    <a:pt x="5359" y="1267"/>
                  </a:cubicBezTo>
                  <a:lnTo>
                    <a:pt x="5359" y="1118"/>
                  </a:lnTo>
                  <a:close/>
                  <a:moveTo>
                    <a:pt x="1601" y="1"/>
                  </a:moveTo>
                  <a:cubicBezTo>
                    <a:pt x="1273" y="1"/>
                    <a:pt x="1005" y="269"/>
                    <a:pt x="1005" y="596"/>
                  </a:cubicBezTo>
                  <a:lnTo>
                    <a:pt x="1005" y="748"/>
                  </a:lnTo>
                  <a:cubicBezTo>
                    <a:pt x="446" y="788"/>
                    <a:pt x="1" y="1254"/>
                    <a:pt x="1" y="1824"/>
                  </a:cubicBezTo>
                  <a:lnTo>
                    <a:pt x="1" y="8447"/>
                  </a:lnTo>
                  <a:cubicBezTo>
                    <a:pt x="1" y="9042"/>
                    <a:pt x="484" y="9526"/>
                    <a:pt x="1080" y="9526"/>
                  </a:cubicBezTo>
                  <a:lnTo>
                    <a:pt x="8447" y="9526"/>
                  </a:lnTo>
                  <a:cubicBezTo>
                    <a:pt x="9042" y="9526"/>
                    <a:pt x="9526" y="9042"/>
                    <a:pt x="9526" y="8447"/>
                  </a:cubicBezTo>
                  <a:lnTo>
                    <a:pt x="9526" y="1824"/>
                  </a:lnTo>
                  <a:cubicBezTo>
                    <a:pt x="9524" y="1257"/>
                    <a:pt x="9084" y="790"/>
                    <a:pt x="8525" y="748"/>
                  </a:cubicBezTo>
                  <a:lnTo>
                    <a:pt x="8525" y="596"/>
                  </a:lnTo>
                  <a:cubicBezTo>
                    <a:pt x="8525" y="269"/>
                    <a:pt x="8258" y="1"/>
                    <a:pt x="7930" y="1"/>
                  </a:cubicBezTo>
                  <a:cubicBezTo>
                    <a:pt x="7603" y="1"/>
                    <a:pt x="7335" y="269"/>
                    <a:pt x="7335" y="596"/>
                  </a:cubicBezTo>
                  <a:lnTo>
                    <a:pt x="7335" y="745"/>
                  </a:lnTo>
                  <a:lnTo>
                    <a:pt x="5360" y="745"/>
                  </a:lnTo>
                  <a:lnTo>
                    <a:pt x="5360" y="596"/>
                  </a:lnTo>
                  <a:cubicBezTo>
                    <a:pt x="5360" y="269"/>
                    <a:pt x="5092" y="1"/>
                    <a:pt x="4765" y="1"/>
                  </a:cubicBezTo>
                  <a:cubicBezTo>
                    <a:pt x="4437" y="1"/>
                    <a:pt x="4169" y="269"/>
                    <a:pt x="4169" y="596"/>
                  </a:cubicBezTo>
                  <a:lnTo>
                    <a:pt x="4169" y="745"/>
                  </a:lnTo>
                  <a:lnTo>
                    <a:pt x="2196" y="745"/>
                  </a:lnTo>
                  <a:lnTo>
                    <a:pt x="2196" y="596"/>
                  </a:lnTo>
                  <a:cubicBezTo>
                    <a:pt x="2196" y="269"/>
                    <a:pt x="1928" y="1"/>
                    <a:pt x="1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0"/>
            <p:cNvSpPr/>
            <p:nvPr/>
          </p:nvSpPr>
          <p:spPr>
            <a:xfrm>
              <a:off x="6962896" y="3012124"/>
              <a:ext cx="31340" cy="94134"/>
            </a:xfrm>
            <a:custGeom>
              <a:avLst/>
              <a:gdLst/>
              <a:ahLst/>
              <a:cxnLst/>
              <a:rect l="l" t="t" r="r" b="b"/>
              <a:pathLst>
                <a:path w="818" h="2457" extrusionOk="0">
                  <a:moveTo>
                    <a:pt x="186" y="1"/>
                  </a:moveTo>
                  <a:cubicBezTo>
                    <a:pt x="85" y="1"/>
                    <a:pt x="0" y="85"/>
                    <a:pt x="0" y="187"/>
                  </a:cubicBezTo>
                  <a:cubicBezTo>
                    <a:pt x="0" y="289"/>
                    <a:pt x="85" y="373"/>
                    <a:pt x="186" y="373"/>
                  </a:cubicBezTo>
                  <a:lnTo>
                    <a:pt x="445" y="373"/>
                  </a:lnTo>
                  <a:lnTo>
                    <a:pt x="445" y="2270"/>
                  </a:lnTo>
                  <a:cubicBezTo>
                    <a:pt x="445" y="2373"/>
                    <a:pt x="528" y="2456"/>
                    <a:pt x="631" y="2456"/>
                  </a:cubicBezTo>
                  <a:cubicBezTo>
                    <a:pt x="734" y="2456"/>
                    <a:pt x="817" y="2373"/>
                    <a:pt x="817" y="2270"/>
                  </a:cubicBezTo>
                  <a:lnTo>
                    <a:pt x="817" y="187"/>
                  </a:lnTo>
                  <a:cubicBezTo>
                    <a:pt x="817" y="85"/>
                    <a:pt x="73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0"/>
            <p:cNvSpPr/>
            <p:nvPr/>
          </p:nvSpPr>
          <p:spPr>
            <a:xfrm>
              <a:off x="7012779" y="3013082"/>
              <a:ext cx="60457" cy="93214"/>
            </a:xfrm>
            <a:custGeom>
              <a:avLst/>
              <a:gdLst/>
              <a:ahLst/>
              <a:cxnLst/>
              <a:rect l="l" t="t" r="r" b="b"/>
              <a:pathLst>
                <a:path w="1578" h="2433" extrusionOk="0">
                  <a:moveTo>
                    <a:pt x="789" y="370"/>
                  </a:moveTo>
                  <a:cubicBezTo>
                    <a:pt x="1020" y="370"/>
                    <a:pt x="1206" y="556"/>
                    <a:pt x="1206" y="787"/>
                  </a:cubicBezTo>
                  <a:cubicBezTo>
                    <a:pt x="1206" y="808"/>
                    <a:pt x="1204" y="828"/>
                    <a:pt x="1203" y="849"/>
                  </a:cubicBezTo>
                  <a:lnTo>
                    <a:pt x="1203" y="852"/>
                  </a:lnTo>
                  <a:cubicBezTo>
                    <a:pt x="1169" y="1053"/>
                    <a:pt x="996" y="1203"/>
                    <a:pt x="789" y="1203"/>
                  </a:cubicBezTo>
                  <a:cubicBezTo>
                    <a:pt x="561" y="1203"/>
                    <a:pt x="372" y="1017"/>
                    <a:pt x="372" y="787"/>
                  </a:cubicBezTo>
                  <a:cubicBezTo>
                    <a:pt x="372" y="559"/>
                    <a:pt x="558" y="370"/>
                    <a:pt x="789" y="370"/>
                  </a:cubicBezTo>
                  <a:close/>
                  <a:moveTo>
                    <a:pt x="789" y="1"/>
                  </a:moveTo>
                  <a:cubicBezTo>
                    <a:pt x="355" y="1"/>
                    <a:pt x="0" y="354"/>
                    <a:pt x="0" y="790"/>
                  </a:cubicBezTo>
                  <a:cubicBezTo>
                    <a:pt x="0" y="1224"/>
                    <a:pt x="355" y="1577"/>
                    <a:pt x="789" y="1577"/>
                  </a:cubicBezTo>
                  <a:cubicBezTo>
                    <a:pt x="853" y="1577"/>
                    <a:pt x="916" y="1571"/>
                    <a:pt x="975" y="1555"/>
                  </a:cubicBezTo>
                  <a:lnTo>
                    <a:pt x="975" y="1555"/>
                  </a:lnTo>
                  <a:cubicBezTo>
                    <a:pt x="780" y="1909"/>
                    <a:pt x="536" y="2096"/>
                    <a:pt x="533" y="2098"/>
                  </a:cubicBezTo>
                  <a:cubicBezTo>
                    <a:pt x="451" y="2160"/>
                    <a:pt x="435" y="2275"/>
                    <a:pt x="496" y="2358"/>
                  </a:cubicBezTo>
                  <a:cubicBezTo>
                    <a:pt x="533" y="2407"/>
                    <a:pt x="588" y="2433"/>
                    <a:pt x="645" y="2433"/>
                  </a:cubicBezTo>
                  <a:cubicBezTo>
                    <a:pt x="683" y="2433"/>
                    <a:pt x="722" y="2422"/>
                    <a:pt x="756" y="2396"/>
                  </a:cubicBezTo>
                  <a:cubicBezTo>
                    <a:pt x="785" y="2376"/>
                    <a:pt x="1451" y="1869"/>
                    <a:pt x="1569" y="912"/>
                  </a:cubicBezTo>
                  <a:cubicBezTo>
                    <a:pt x="1575" y="870"/>
                    <a:pt x="1578" y="830"/>
                    <a:pt x="1578" y="787"/>
                  </a:cubicBezTo>
                  <a:cubicBezTo>
                    <a:pt x="1578" y="354"/>
                    <a:pt x="1225" y="1"/>
                    <a:pt x="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0"/>
            <p:cNvSpPr/>
            <p:nvPr/>
          </p:nvSpPr>
          <p:spPr>
            <a:xfrm>
              <a:off x="7001439" y="3123767"/>
              <a:ext cx="61645" cy="71300"/>
            </a:xfrm>
            <a:custGeom>
              <a:avLst/>
              <a:gdLst/>
              <a:ahLst/>
              <a:cxnLst/>
              <a:rect l="l" t="t" r="r" b="b"/>
              <a:pathLst>
                <a:path w="1609" h="1861" extrusionOk="0">
                  <a:moveTo>
                    <a:pt x="930" y="1"/>
                  </a:moveTo>
                  <a:cubicBezTo>
                    <a:pt x="417" y="1"/>
                    <a:pt x="0" y="417"/>
                    <a:pt x="0" y="931"/>
                  </a:cubicBezTo>
                  <a:cubicBezTo>
                    <a:pt x="0" y="1444"/>
                    <a:pt x="417" y="1861"/>
                    <a:pt x="930" y="1861"/>
                  </a:cubicBezTo>
                  <a:cubicBezTo>
                    <a:pt x="1136" y="1861"/>
                    <a:pt x="1320" y="1794"/>
                    <a:pt x="1463" y="1666"/>
                  </a:cubicBezTo>
                  <a:cubicBezTo>
                    <a:pt x="1491" y="1641"/>
                    <a:pt x="1517" y="1614"/>
                    <a:pt x="1543" y="1584"/>
                  </a:cubicBezTo>
                  <a:cubicBezTo>
                    <a:pt x="1609" y="1507"/>
                    <a:pt x="1599" y="1388"/>
                    <a:pt x="1520" y="1324"/>
                  </a:cubicBezTo>
                  <a:cubicBezTo>
                    <a:pt x="1484" y="1295"/>
                    <a:pt x="1442" y="1280"/>
                    <a:pt x="1399" y="1280"/>
                  </a:cubicBezTo>
                  <a:cubicBezTo>
                    <a:pt x="1346" y="1280"/>
                    <a:pt x="1293" y="1302"/>
                    <a:pt x="1256" y="1346"/>
                  </a:cubicBezTo>
                  <a:cubicBezTo>
                    <a:pt x="1244" y="1361"/>
                    <a:pt x="1229" y="1376"/>
                    <a:pt x="1216" y="1388"/>
                  </a:cubicBezTo>
                  <a:cubicBezTo>
                    <a:pt x="1142" y="1455"/>
                    <a:pt x="1045" y="1489"/>
                    <a:pt x="932" y="1489"/>
                  </a:cubicBezTo>
                  <a:cubicBezTo>
                    <a:pt x="624" y="1489"/>
                    <a:pt x="374" y="1237"/>
                    <a:pt x="374" y="931"/>
                  </a:cubicBezTo>
                  <a:cubicBezTo>
                    <a:pt x="374" y="624"/>
                    <a:pt x="624" y="373"/>
                    <a:pt x="932" y="373"/>
                  </a:cubicBezTo>
                  <a:cubicBezTo>
                    <a:pt x="1043" y="373"/>
                    <a:pt x="1151" y="405"/>
                    <a:pt x="1244" y="468"/>
                  </a:cubicBezTo>
                  <a:cubicBezTo>
                    <a:pt x="1276" y="489"/>
                    <a:pt x="1312" y="499"/>
                    <a:pt x="1347" y="499"/>
                  </a:cubicBezTo>
                  <a:cubicBezTo>
                    <a:pt x="1407" y="499"/>
                    <a:pt x="1465" y="471"/>
                    <a:pt x="1502" y="417"/>
                  </a:cubicBezTo>
                  <a:cubicBezTo>
                    <a:pt x="1560" y="331"/>
                    <a:pt x="1538" y="216"/>
                    <a:pt x="1451" y="158"/>
                  </a:cubicBezTo>
                  <a:cubicBezTo>
                    <a:pt x="1298" y="54"/>
                    <a:pt x="1119"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0"/>
            <p:cNvSpPr/>
            <p:nvPr/>
          </p:nvSpPr>
          <p:spPr>
            <a:xfrm>
              <a:off x="7080171" y="3123844"/>
              <a:ext cx="45745" cy="71300"/>
            </a:xfrm>
            <a:custGeom>
              <a:avLst/>
              <a:gdLst/>
              <a:ahLst/>
              <a:cxnLst/>
              <a:rect l="l" t="t" r="r" b="b"/>
              <a:pathLst>
                <a:path w="1194" h="1861" extrusionOk="0">
                  <a:moveTo>
                    <a:pt x="186" y="0"/>
                  </a:moveTo>
                  <a:cubicBezTo>
                    <a:pt x="84" y="0"/>
                    <a:pt x="0" y="83"/>
                    <a:pt x="0" y="186"/>
                  </a:cubicBezTo>
                  <a:cubicBezTo>
                    <a:pt x="0" y="289"/>
                    <a:pt x="84" y="372"/>
                    <a:pt x="186" y="372"/>
                  </a:cubicBezTo>
                  <a:lnTo>
                    <a:pt x="410" y="372"/>
                  </a:lnTo>
                  <a:lnTo>
                    <a:pt x="410" y="1674"/>
                  </a:lnTo>
                  <a:cubicBezTo>
                    <a:pt x="410" y="1777"/>
                    <a:pt x="493" y="1860"/>
                    <a:pt x="596" y="1860"/>
                  </a:cubicBezTo>
                  <a:cubicBezTo>
                    <a:pt x="697" y="1860"/>
                    <a:pt x="782" y="1777"/>
                    <a:pt x="782" y="1674"/>
                  </a:cubicBezTo>
                  <a:lnTo>
                    <a:pt x="782" y="372"/>
                  </a:lnTo>
                  <a:lnTo>
                    <a:pt x="1008" y="372"/>
                  </a:lnTo>
                  <a:cubicBezTo>
                    <a:pt x="1111" y="372"/>
                    <a:pt x="1194" y="289"/>
                    <a:pt x="1194" y="186"/>
                  </a:cubicBezTo>
                  <a:cubicBezTo>
                    <a:pt x="1194" y="83"/>
                    <a:pt x="1111" y="0"/>
                    <a:pt x="1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0"/>
            <p:cNvSpPr/>
            <p:nvPr/>
          </p:nvSpPr>
          <p:spPr>
            <a:xfrm>
              <a:off x="6910255" y="3123844"/>
              <a:ext cx="71300" cy="71300"/>
            </a:xfrm>
            <a:custGeom>
              <a:avLst/>
              <a:gdLst/>
              <a:ahLst/>
              <a:cxnLst/>
              <a:rect l="l" t="t" r="r" b="b"/>
              <a:pathLst>
                <a:path w="1861" h="1861" extrusionOk="0">
                  <a:moveTo>
                    <a:pt x="931" y="372"/>
                  </a:moveTo>
                  <a:cubicBezTo>
                    <a:pt x="1237" y="372"/>
                    <a:pt x="1489" y="624"/>
                    <a:pt x="1489" y="930"/>
                  </a:cubicBezTo>
                  <a:cubicBezTo>
                    <a:pt x="1489" y="1237"/>
                    <a:pt x="1239" y="1488"/>
                    <a:pt x="931" y="1488"/>
                  </a:cubicBezTo>
                  <a:cubicBezTo>
                    <a:pt x="623" y="1488"/>
                    <a:pt x="372" y="1237"/>
                    <a:pt x="372" y="930"/>
                  </a:cubicBezTo>
                  <a:cubicBezTo>
                    <a:pt x="372" y="624"/>
                    <a:pt x="623" y="372"/>
                    <a:pt x="931" y="372"/>
                  </a:cubicBezTo>
                  <a:close/>
                  <a:moveTo>
                    <a:pt x="931" y="0"/>
                  </a:moveTo>
                  <a:cubicBezTo>
                    <a:pt x="417" y="0"/>
                    <a:pt x="0" y="417"/>
                    <a:pt x="0" y="930"/>
                  </a:cubicBezTo>
                  <a:cubicBezTo>
                    <a:pt x="0" y="1444"/>
                    <a:pt x="417" y="1860"/>
                    <a:pt x="931" y="1860"/>
                  </a:cubicBezTo>
                  <a:cubicBezTo>
                    <a:pt x="1444" y="1860"/>
                    <a:pt x="1861" y="1444"/>
                    <a:pt x="1861" y="930"/>
                  </a:cubicBezTo>
                  <a:cubicBezTo>
                    <a:pt x="1861" y="417"/>
                    <a:pt x="1444" y="0"/>
                    <a:pt x="9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0"/>
            <p:cNvSpPr/>
            <p:nvPr/>
          </p:nvSpPr>
          <p:spPr>
            <a:xfrm>
              <a:off x="7010940" y="2978448"/>
              <a:ext cx="14291" cy="14291"/>
            </a:xfrm>
            <a:custGeom>
              <a:avLst/>
              <a:gdLst/>
              <a:ahLst/>
              <a:cxnLst/>
              <a:rect l="l" t="t" r="r" b="b"/>
              <a:pathLst>
                <a:path w="373" h="373" extrusionOk="0">
                  <a:moveTo>
                    <a:pt x="187" y="0"/>
                  </a:moveTo>
                  <a:cubicBezTo>
                    <a:pt x="136" y="0"/>
                    <a:pt x="90" y="21"/>
                    <a:pt x="54" y="54"/>
                  </a:cubicBezTo>
                  <a:cubicBezTo>
                    <a:pt x="19" y="89"/>
                    <a:pt x="1" y="136"/>
                    <a:pt x="1" y="186"/>
                  </a:cubicBezTo>
                  <a:cubicBezTo>
                    <a:pt x="1" y="237"/>
                    <a:pt x="22" y="283"/>
                    <a:pt x="54" y="319"/>
                  </a:cubicBezTo>
                  <a:cubicBezTo>
                    <a:pt x="90" y="351"/>
                    <a:pt x="138" y="372"/>
                    <a:pt x="187" y="372"/>
                  </a:cubicBezTo>
                  <a:cubicBezTo>
                    <a:pt x="234" y="372"/>
                    <a:pt x="283" y="351"/>
                    <a:pt x="319" y="319"/>
                  </a:cubicBezTo>
                  <a:cubicBezTo>
                    <a:pt x="353" y="283"/>
                    <a:pt x="373" y="237"/>
                    <a:pt x="373" y="186"/>
                  </a:cubicBezTo>
                  <a:cubicBezTo>
                    <a:pt x="373" y="136"/>
                    <a:pt x="352" y="89"/>
                    <a:pt x="319" y="54"/>
                  </a:cubicBezTo>
                  <a:cubicBezTo>
                    <a:pt x="283" y="19"/>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80"/>
          <p:cNvGrpSpPr/>
          <p:nvPr/>
        </p:nvGrpSpPr>
        <p:grpSpPr>
          <a:xfrm>
            <a:off x="6329085" y="1753022"/>
            <a:ext cx="305351" cy="364927"/>
            <a:chOff x="6838534" y="1753022"/>
            <a:chExt cx="305351" cy="364927"/>
          </a:xfrm>
        </p:grpSpPr>
        <p:sp>
          <p:nvSpPr>
            <p:cNvPr id="8172" name="Google Shape;8172;p80"/>
            <p:cNvSpPr/>
            <p:nvPr/>
          </p:nvSpPr>
          <p:spPr>
            <a:xfrm>
              <a:off x="6846388" y="1759995"/>
              <a:ext cx="290562" cy="350713"/>
            </a:xfrm>
            <a:custGeom>
              <a:avLst/>
              <a:gdLst/>
              <a:ahLst/>
              <a:cxnLst/>
              <a:rect l="l" t="t" r="r" b="b"/>
              <a:pathLst>
                <a:path w="7584" h="9154" extrusionOk="0">
                  <a:moveTo>
                    <a:pt x="1" y="1"/>
                  </a:moveTo>
                  <a:lnTo>
                    <a:pt x="1" y="9153"/>
                  </a:lnTo>
                  <a:lnTo>
                    <a:pt x="4510" y="9153"/>
                  </a:lnTo>
                  <a:lnTo>
                    <a:pt x="4510" y="8192"/>
                  </a:lnTo>
                  <a:lnTo>
                    <a:pt x="4503" y="8191"/>
                  </a:lnTo>
                  <a:cubicBezTo>
                    <a:pt x="5757" y="8018"/>
                    <a:pt x="6766" y="7073"/>
                    <a:pt x="7033" y="5850"/>
                  </a:cubicBezTo>
                  <a:cubicBezTo>
                    <a:pt x="7049" y="5775"/>
                    <a:pt x="7116" y="5722"/>
                    <a:pt x="7192" y="5722"/>
                  </a:cubicBezTo>
                  <a:cubicBezTo>
                    <a:pt x="7397" y="5722"/>
                    <a:pt x="7570" y="5564"/>
                    <a:pt x="7577" y="5358"/>
                  </a:cubicBezTo>
                  <a:cubicBezTo>
                    <a:pt x="7583" y="5149"/>
                    <a:pt x="7412" y="4971"/>
                    <a:pt x="7198" y="4971"/>
                  </a:cubicBezTo>
                  <a:cubicBezTo>
                    <a:pt x="7137" y="4971"/>
                    <a:pt x="7085" y="4925"/>
                    <a:pt x="7079" y="4864"/>
                  </a:cubicBezTo>
                  <a:cubicBezTo>
                    <a:pt x="6958" y="3800"/>
                    <a:pt x="6282" y="2906"/>
                    <a:pt x="5348" y="2474"/>
                  </a:cubicBezTo>
                  <a:cubicBezTo>
                    <a:pt x="4407" y="2038"/>
                    <a:pt x="3674" y="1130"/>
                    <a:pt x="3373" y="1"/>
                  </a:cubicBez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0"/>
            <p:cNvSpPr/>
            <p:nvPr/>
          </p:nvSpPr>
          <p:spPr>
            <a:xfrm>
              <a:off x="6912822" y="2045538"/>
              <a:ext cx="57507" cy="65323"/>
            </a:xfrm>
            <a:custGeom>
              <a:avLst/>
              <a:gdLst/>
              <a:ahLst/>
              <a:cxnLst/>
              <a:rect l="l" t="t" r="r" b="b"/>
              <a:pathLst>
                <a:path w="1501" h="1705" extrusionOk="0">
                  <a:moveTo>
                    <a:pt x="603" y="1"/>
                  </a:moveTo>
                  <a:lnTo>
                    <a:pt x="0" y="679"/>
                  </a:lnTo>
                  <a:lnTo>
                    <a:pt x="865" y="1705"/>
                  </a:lnTo>
                  <a:lnTo>
                    <a:pt x="865" y="1066"/>
                  </a:lnTo>
                  <a:lnTo>
                    <a:pt x="1501" y="1066"/>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0"/>
            <p:cNvSpPr/>
            <p:nvPr/>
          </p:nvSpPr>
          <p:spPr>
            <a:xfrm>
              <a:off x="6845660" y="1902020"/>
              <a:ext cx="134209" cy="169456"/>
            </a:xfrm>
            <a:custGeom>
              <a:avLst/>
              <a:gdLst/>
              <a:ahLst/>
              <a:cxnLst/>
              <a:rect l="l" t="t" r="r" b="b"/>
              <a:pathLst>
                <a:path w="3503" h="4423" extrusionOk="0">
                  <a:moveTo>
                    <a:pt x="1755" y="898"/>
                  </a:moveTo>
                  <a:cubicBezTo>
                    <a:pt x="1978" y="898"/>
                    <a:pt x="2188" y="986"/>
                    <a:pt x="2346" y="1144"/>
                  </a:cubicBezTo>
                  <a:cubicBezTo>
                    <a:pt x="2648" y="1449"/>
                    <a:pt x="2669" y="1946"/>
                    <a:pt x="2390" y="2275"/>
                  </a:cubicBezTo>
                  <a:lnTo>
                    <a:pt x="1753" y="3032"/>
                  </a:lnTo>
                  <a:lnTo>
                    <a:pt x="1115" y="2275"/>
                  </a:lnTo>
                  <a:cubicBezTo>
                    <a:pt x="838" y="1946"/>
                    <a:pt x="857" y="1449"/>
                    <a:pt x="1163" y="1144"/>
                  </a:cubicBezTo>
                  <a:cubicBezTo>
                    <a:pt x="1322" y="986"/>
                    <a:pt x="1532" y="898"/>
                    <a:pt x="1755" y="898"/>
                  </a:cubicBezTo>
                  <a:close/>
                  <a:moveTo>
                    <a:pt x="1750" y="1"/>
                  </a:moveTo>
                  <a:cubicBezTo>
                    <a:pt x="1288" y="1"/>
                    <a:pt x="853" y="182"/>
                    <a:pt x="526" y="510"/>
                  </a:cubicBezTo>
                  <a:cubicBezTo>
                    <a:pt x="216" y="818"/>
                    <a:pt x="37" y="1227"/>
                    <a:pt x="20" y="1663"/>
                  </a:cubicBezTo>
                  <a:cubicBezTo>
                    <a:pt x="0" y="2098"/>
                    <a:pt x="146" y="2521"/>
                    <a:pt x="426" y="2854"/>
                  </a:cubicBezTo>
                  <a:lnTo>
                    <a:pt x="1163" y="3726"/>
                  </a:lnTo>
                  <a:lnTo>
                    <a:pt x="1750" y="4423"/>
                  </a:lnTo>
                  <a:lnTo>
                    <a:pt x="3075" y="2854"/>
                  </a:lnTo>
                  <a:cubicBezTo>
                    <a:pt x="3356" y="2522"/>
                    <a:pt x="3502" y="2098"/>
                    <a:pt x="3483" y="1663"/>
                  </a:cubicBezTo>
                  <a:cubicBezTo>
                    <a:pt x="3465" y="1227"/>
                    <a:pt x="3286" y="818"/>
                    <a:pt x="2977" y="510"/>
                  </a:cubicBezTo>
                  <a:cubicBezTo>
                    <a:pt x="2649" y="182"/>
                    <a:pt x="2215" y="1"/>
                    <a:pt x="1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0"/>
            <p:cNvSpPr/>
            <p:nvPr/>
          </p:nvSpPr>
          <p:spPr>
            <a:xfrm>
              <a:off x="6864050" y="1902096"/>
              <a:ext cx="97390" cy="86241"/>
            </a:xfrm>
            <a:custGeom>
              <a:avLst/>
              <a:gdLst/>
              <a:ahLst/>
              <a:cxnLst/>
              <a:rect l="l" t="t" r="r" b="b"/>
              <a:pathLst>
                <a:path w="2542" h="2251" extrusionOk="0">
                  <a:moveTo>
                    <a:pt x="1270" y="0"/>
                  </a:moveTo>
                  <a:cubicBezTo>
                    <a:pt x="808" y="0"/>
                    <a:pt x="373" y="180"/>
                    <a:pt x="46" y="508"/>
                  </a:cubicBezTo>
                  <a:lnTo>
                    <a:pt x="8" y="545"/>
                  </a:lnTo>
                  <a:lnTo>
                    <a:pt x="1" y="561"/>
                  </a:lnTo>
                  <a:cubicBezTo>
                    <a:pt x="1" y="1163"/>
                    <a:pt x="203" y="1765"/>
                    <a:pt x="614" y="2251"/>
                  </a:cubicBezTo>
                  <a:cubicBezTo>
                    <a:pt x="354" y="1922"/>
                    <a:pt x="380" y="1440"/>
                    <a:pt x="680" y="1140"/>
                  </a:cubicBezTo>
                  <a:cubicBezTo>
                    <a:pt x="837" y="983"/>
                    <a:pt x="1047" y="895"/>
                    <a:pt x="1270" y="895"/>
                  </a:cubicBezTo>
                  <a:cubicBezTo>
                    <a:pt x="1494" y="895"/>
                    <a:pt x="1705" y="983"/>
                    <a:pt x="1863" y="1140"/>
                  </a:cubicBezTo>
                  <a:cubicBezTo>
                    <a:pt x="2160" y="1438"/>
                    <a:pt x="2186" y="1922"/>
                    <a:pt x="1928" y="2251"/>
                  </a:cubicBezTo>
                  <a:cubicBezTo>
                    <a:pt x="2339" y="1765"/>
                    <a:pt x="2541" y="1163"/>
                    <a:pt x="2541" y="561"/>
                  </a:cubicBezTo>
                  <a:lnTo>
                    <a:pt x="2535" y="545"/>
                  </a:lnTo>
                  <a:cubicBezTo>
                    <a:pt x="2524" y="532"/>
                    <a:pt x="2512" y="518"/>
                    <a:pt x="2498" y="506"/>
                  </a:cubicBezTo>
                  <a:cubicBezTo>
                    <a:pt x="2169" y="180"/>
                    <a:pt x="1735" y="0"/>
                    <a:pt x="12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0"/>
            <p:cNvSpPr/>
            <p:nvPr/>
          </p:nvSpPr>
          <p:spPr>
            <a:xfrm>
              <a:off x="6855123" y="1923321"/>
              <a:ext cx="124784" cy="187501"/>
            </a:xfrm>
            <a:custGeom>
              <a:avLst/>
              <a:gdLst/>
              <a:ahLst/>
              <a:cxnLst/>
              <a:rect l="l" t="t" r="r" b="b"/>
              <a:pathLst>
                <a:path w="3257" h="4894" extrusionOk="0">
                  <a:moveTo>
                    <a:pt x="2774" y="0"/>
                  </a:moveTo>
                  <a:lnTo>
                    <a:pt x="2774" y="9"/>
                  </a:lnTo>
                  <a:cubicBezTo>
                    <a:pt x="2774" y="610"/>
                    <a:pt x="2572" y="1213"/>
                    <a:pt x="2161" y="1698"/>
                  </a:cubicBezTo>
                  <a:lnTo>
                    <a:pt x="0" y="4256"/>
                  </a:lnTo>
                  <a:lnTo>
                    <a:pt x="639" y="4256"/>
                  </a:lnTo>
                  <a:lnTo>
                    <a:pt x="639" y="4893"/>
                  </a:lnTo>
                  <a:lnTo>
                    <a:pt x="2831" y="2298"/>
                  </a:lnTo>
                  <a:cubicBezTo>
                    <a:pt x="3111" y="1965"/>
                    <a:pt x="3257" y="1542"/>
                    <a:pt x="3237" y="1107"/>
                  </a:cubicBezTo>
                  <a:cubicBezTo>
                    <a:pt x="3219" y="694"/>
                    <a:pt x="3056" y="304"/>
                    <a:pt x="2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0"/>
            <p:cNvSpPr/>
            <p:nvPr/>
          </p:nvSpPr>
          <p:spPr>
            <a:xfrm>
              <a:off x="6967685" y="1753022"/>
              <a:ext cx="64518" cy="91873"/>
            </a:xfrm>
            <a:custGeom>
              <a:avLst/>
              <a:gdLst/>
              <a:ahLst/>
              <a:cxnLst/>
              <a:rect l="l" t="t" r="r" b="b"/>
              <a:pathLst>
                <a:path w="1684" h="2398" extrusionOk="0">
                  <a:moveTo>
                    <a:pt x="206" y="1"/>
                  </a:moveTo>
                  <a:cubicBezTo>
                    <a:pt x="190" y="1"/>
                    <a:pt x="174" y="3"/>
                    <a:pt x="158" y="7"/>
                  </a:cubicBezTo>
                  <a:cubicBezTo>
                    <a:pt x="60" y="32"/>
                    <a:pt x="0" y="135"/>
                    <a:pt x="27" y="233"/>
                  </a:cubicBezTo>
                  <a:cubicBezTo>
                    <a:pt x="253" y="1082"/>
                    <a:pt x="726" y="1833"/>
                    <a:pt x="1356" y="2354"/>
                  </a:cubicBezTo>
                  <a:cubicBezTo>
                    <a:pt x="1392" y="2382"/>
                    <a:pt x="1433" y="2397"/>
                    <a:pt x="1475" y="2397"/>
                  </a:cubicBezTo>
                  <a:cubicBezTo>
                    <a:pt x="1530" y="2397"/>
                    <a:pt x="1582" y="2375"/>
                    <a:pt x="1619" y="2330"/>
                  </a:cubicBezTo>
                  <a:cubicBezTo>
                    <a:pt x="1683" y="2250"/>
                    <a:pt x="1673" y="2132"/>
                    <a:pt x="1593" y="2068"/>
                  </a:cubicBezTo>
                  <a:cubicBezTo>
                    <a:pt x="1021" y="1597"/>
                    <a:pt x="594" y="912"/>
                    <a:pt x="386" y="138"/>
                  </a:cubicBezTo>
                  <a:cubicBezTo>
                    <a:pt x="363" y="56"/>
                    <a:pt x="288"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0"/>
            <p:cNvSpPr/>
            <p:nvPr/>
          </p:nvSpPr>
          <p:spPr>
            <a:xfrm>
              <a:off x="6838534" y="1865086"/>
              <a:ext cx="305351" cy="252863"/>
            </a:xfrm>
            <a:custGeom>
              <a:avLst/>
              <a:gdLst/>
              <a:ahLst/>
              <a:cxnLst/>
              <a:rect l="l" t="t" r="r" b="b"/>
              <a:pathLst>
                <a:path w="7970" h="6600" extrusionOk="0">
                  <a:moveTo>
                    <a:pt x="1936" y="1154"/>
                  </a:moveTo>
                  <a:cubicBezTo>
                    <a:pt x="2344" y="1154"/>
                    <a:pt x="2730" y="1310"/>
                    <a:pt x="3020" y="1594"/>
                  </a:cubicBezTo>
                  <a:cubicBezTo>
                    <a:pt x="3012" y="1846"/>
                    <a:pt x="2968" y="2093"/>
                    <a:pt x="2887" y="2328"/>
                  </a:cubicBezTo>
                  <a:cubicBezTo>
                    <a:pt x="2837" y="2199"/>
                    <a:pt x="2762" y="2080"/>
                    <a:pt x="2661" y="1978"/>
                  </a:cubicBezTo>
                  <a:cubicBezTo>
                    <a:pt x="2468" y="1783"/>
                    <a:pt x="2210" y="1678"/>
                    <a:pt x="1936" y="1678"/>
                  </a:cubicBezTo>
                  <a:cubicBezTo>
                    <a:pt x="1664" y="1678"/>
                    <a:pt x="1407" y="1783"/>
                    <a:pt x="1213" y="1978"/>
                  </a:cubicBezTo>
                  <a:cubicBezTo>
                    <a:pt x="1110" y="2080"/>
                    <a:pt x="1035" y="2199"/>
                    <a:pt x="987" y="2328"/>
                  </a:cubicBezTo>
                  <a:cubicBezTo>
                    <a:pt x="907" y="2093"/>
                    <a:pt x="862" y="1846"/>
                    <a:pt x="854" y="1594"/>
                  </a:cubicBezTo>
                  <a:cubicBezTo>
                    <a:pt x="1145" y="1310"/>
                    <a:pt x="1529" y="1154"/>
                    <a:pt x="1936" y="1154"/>
                  </a:cubicBezTo>
                  <a:close/>
                  <a:moveTo>
                    <a:pt x="1936" y="2050"/>
                  </a:moveTo>
                  <a:cubicBezTo>
                    <a:pt x="2111" y="2050"/>
                    <a:pt x="2274" y="2117"/>
                    <a:pt x="2396" y="2240"/>
                  </a:cubicBezTo>
                  <a:cubicBezTo>
                    <a:pt x="2633" y="2477"/>
                    <a:pt x="2649" y="2864"/>
                    <a:pt x="2434" y="3120"/>
                  </a:cubicBezTo>
                  <a:lnTo>
                    <a:pt x="1936" y="3708"/>
                  </a:lnTo>
                  <a:lnTo>
                    <a:pt x="1441" y="3120"/>
                  </a:lnTo>
                  <a:cubicBezTo>
                    <a:pt x="1225" y="2864"/>
                    <a:pt x="1241" y="2478"/>
                    <a:pt x="1478" y="2240"/>
                  </a:cubicBezTo>
                  <a:cubicBezTo>
                    <a:pt x="1600" y="2117"/>
                    <a:pt x="1764" y="2050"/>
                    <a:pt x="1936" y="2050"/>
                  </a:cubicBezTo>
                  <a:close/>
                  <a:moveTo>
                    <a:pt x="533" y="2054"/>
                  </a:moveTo>
                  <a:cubicBezTo>
                    <a:pt x="622" y="2526"/>
                    <a:pt x="831" y="2971"/>
                    <a:pt x="1140" y="3340"/>
                  </a:cubicBezTo>
                  <a:lnTo>
                    <a:pt x="1695" y="3996"/>
                  </a:lnTo>
                  <a:lnTo>
                    <a:pt x="1352" y="4404"/>
                  </a:lnTo>
                  <a:lnTo>
                    <a:pt x="756" y="3699"/>
                  </a:lnTo>
                  <a:cubicBezTo>
                    <a:pt x="505" y="3401"/>
                    <a:pt x="377" y="3023"/>
                    <a:pt x="393" y="2635"/>
                  </a:cubicBezTo>
                  <a:cubicBezTo>
                    <a:pt x="402" y="2432"/>
                    <a:pt x="451" y="2234"/>
                    <a:pt x="533" y="2054"/>
                  </a:cubicBezTo>
                  <a:close/>
                  <a:moveTo>
                    <a:pt x="3346" y="2053"/>
                  </a:moveTo>
                  <a:cubicBezTo>
                    <a:pt x="3429" y="2233"/>
                    <a:pt x="3477" y="2429"/>
                    <a:pt x="3484" y="2633"/>
                  </a:cubicBezTo>
                  <a:cubicBezTo>
                    <a:pt x="3502" y="3022"/>
                    <a:pt x="3371" y="3400"/>
                    <a:pt x="3123" y="3697"/>
                  </a:cubicBezTo>
                  <a:lnTo>
                    <a:pt x="1259" y="5903"/>
                  </a:lnTo>
                  <a:lnTo>
                    <a:pt x="1259" y="5775"/>
                  </a:lnTo>
                  <a:cubicBezTo>
                    <a:pt x="1258" y="5674"/>
                    <a:pt x="1174" y="5590"/>
                    <a:pt x="1072" y="5590"/>
                  </a:cubicBezTo>
                  <a:lnTo>
                    <a:pt x="835" y="5590"/>
                  </a:lnTo>
                  <a:cubicBezTo>
                    <a:pt x="835" y="5590"/>
                    <a:pt x="2736" y="3340"/>
                    <a:pt x="2737" y="3337"/>
                  </a:cubicBezTo>
                  <a:cubicBezTo>
                    <a:pt x="3048" y="2970"/>
                    <a:pt x="3257" y="2526"/>
                    <a:pt x="3346" y="2053"/>
                  </a:cubicBezTo>
                  <a:close/>
                  <a:moveTo>
                    <a:pt x="2524" y="4980"/>
                  </a:moveTo>
                  <a:lnTo>
                    <a:pt x="3041" y="5590"/>
                  </a:lnTo>
                  <a:lnTo>
                    <a:pt x="2804" y="5590"/>
                  </a:lnTo>
                  <a:cubicBezTo>
                    <a:pt x="2701" y="5590"/>
                    <a:pt x="2618" y="5674"/>
                    <a:pt x="2618" y="5776"/>
                  </a:cubicBezTo>
                  <a:lnTo>
                    <a:pt x="2618" y="5904"/>
                  </a:lnTo>
                  <a:lnTo>
                    <a:pt x="2181" y="5388"/>
                  </a:lnTo>
                  <a:lnTo>
                    <a:pt x="2524" y="4980"/>
                  </a:lnTo>
                  <a:close/>
                  <a:moveTo>
                    <a:pt x="6257" y="0"/>
                  </a:moveTo>
                  <a:cubicBezTo>
                    <a:pt x="6205" y="0"/>
                    <a:pt x="6154" y="22"/>
                    <a:pt x="6117" y="63"/>
                  </a:cubicBezTo>
                  <a:cubicBezTo>
                    <a:pt x="6050" y="142"/>
                    <a:pt x="6059" y="259"/>
                    <a:pt x="6136" y="326"/>
                  </a:cubicBezTo>
                  <a:cubicBezTo>
                    <a:pt x="6675" y="791"/>
                    <a:pt x="7017" y="1437"/>
                    <a:pt x="7099" y="2142"/>
                  </a:cubicBezTo>
                  <a:cubicBezTo>
                    <a:pt x="7117" y="2295"/>
                    <a:pt x="7248" y="2413"/>
                    <a:pt x="7404" y="2413"/>
                  </a:cubicBezTo>
                  <a:cubicBezTo>
                    <a:pt x="7456" y="2413"/>
                    <a:pt x="7504" y="2434"/>
                    <a:pt x="7541" y="2471"/>
                  </a:cubicBezTo>
                  <a:cubicBezTo>
                    <a:pt x="7577" y="2508"/>
                    <a:pt x="7598" y="2557"/>
                    <a:pt x="7596" y="2611"/>
                  </a:cubicBezTo>
                  <a:cubicBezTo>
                    <a:pt x="7592" y="2711"/>
                    <a:pt x="7502" y="2792"/>
                    <a:pt x="7397" y="2792"/>
                  </a:cubicBezTo>
                  <a:cubicBezTo>
                    <a:pt x="7233" y="2792"/>
                    <a:pt x="7090" y="2909"/>
                    <a:pt x="7055" y="3068"/>
                  </a:cubicBezTo>
                  <a:cubicBezTo>
                    <a:pt x="6775" y="4355"/>
                    <a:pt x="5612" y="5291"/>
                    <a:pt x="4294" y="5291"/>
                  </a:cubicBezTo>
                  <a:cubicBezTo>
                    <a:pt x="3846" y="5291"/>
                    <a:pt x="3419" y="5189"/>
                    <a:pt x="3023" y="4989"/>
                  </a:cubicBezTo>
                  <a:lnTo>
                    <a:pt x="2770" y="4690"/>
                  </a:lnTo>
                  <a:lnTo>
                    <a:pt x="3407" y="3937"/>
                  </a:lnTo>
                  <a:cubicBezTo>
                    <a:pt x="3718" y="3568"/>
                    <a:pt x="3877" y="3099"/>
                    <a:pt x="3856" y="2618"/>
                  </a:cubicBezTo>
                  <a:cubicBezTo>
                    <a:pt x="3835" y="2136"/>
                    <a:pt x="3637" y="1682"/>
                    <a:pt x="3297" y="1341"/>
                  </a:cubicBezTo>
                  <a:cubicBezTo>
                    <a:pt x="2934" y="978"/>
                    <a:pt x="2453" y="780"/>
                    <a:pt x="1938" y="780"/>
                  </a:cubicBezTo>
                  <a:cubicBezTo>
                    <a:pt x="1424" y="780"/>
                    <a:pt x="944" y="978"/>
                    <a:pt x="581" y="1341"/>
                  </a:cubicBezTo>
                  <a:cubicBezTo>
                    <a:pt x="240" y="1682"/>
                    <a:pt x="40" y="2136"/>
                    <a:pt x="21" y="2618"/>
                  </a:cubicBezTo>
                  <a:cubicBezTo>
                    <a:pt x="0" y="3099"/>
                    <a:pt x="159" y="3568"/>
                    <a:pt x="471" y="3937"/>
                  </a:cubicBezTo>
                  <a:lnTo>
                    <a:pt x="1107" y="4690"/>
                  </a:lnTo>
                  <a:lnTo>
                    <a:pt x="292" y="5656"/>
                  </a:lnTo>
                  <a:cubicBezTo>
                    <a:pt x="246" y="5711"/>
                    <a:pt x="235" y="5788"/>
                    <a:pt x="267" y="5855"/>
                  </a:cubicBezTo>
                  <a:cubicBezTo>
                    <a:pt x="296" y="5919"/>
                    <a:pt x="363" y="5962"/>
                    <a:pt x="436" y="5962"/>
                  </a:cubicBezTo>
                  <a:lnTo>
                    <a:pt x="887" y="5962"/>
                  </a:lnTo>
                  <a:lnTo>
                    <a:pt x="887" y="6413"/>
                  </a:lnTo>
                  <a:cubicBezTo>
                    <a:pt x="887" y="6491"/>
                    <a:pt x="936" y="6559"/>
                    <a:pt x="1011" y="6588"/>
                  </a:cubicBezTo>
                  <a:cubicBezTo>
                    <a:pt x="1032" y="6595"/>
                    <a:pt x="1054" y="6599"/>
                    <a:pt x="1073" y="6599"/>
                  </a:cubicBezTo>
                  <a:cubicBezTo>
                    <a:pt x="1128" y="6599"/>
                    <a:pt x="1180" y="6574"/>
                    <a:pt x="1215" y="6534"/>
                  </a:cubicBezTo>
                  <a:lnTo>
                    <a:pt x="1939" y="5677"/>
                  </a:lnTo>
                  <a:lnTo>
                    <a:pt x="2664" y="6534"/>
                  </a:lnTo>
                  <a:cubicBezTo>
                    <a:pt x="2700" y="6577"/>
                    <a:pt x="2753" y="6599"/>
                    <a:pt x="2806" y="6599"/>
                  </a:cubicBezTo>
                  <a:cubicBezTo>
                    <a:pt x="2828" y="6599"/>
                    <a:pt x="2849" y="6595"/>
                    <a:pt x="2870" y="6588"/>
                  </a:cubicBezTo>
                  <a:cubicBezTo>
                    <a:pt x="2941" y="6562"/>
                    <a:pt x="2992" y="6491"/>
                    <a:pt x="2992" y="6413"/>
                  </a:cubicBezTo>
                  <a:lnTo>
                    <a:pt x="2992" y="5962"/>
                  </a:lnTo>
                  <a:lnTo>
                    <a:pt x="3443" y="5962"/>
                  </a:lnTo>
                  <a:cubicBezTo>
                    <a:pt x="3514" y="5962"/>
                    <a:pt x="3579" y="5919"/>
                    <a:pt x="3611" y="5855"/>
                  </a:cubicBezTo>
                  <a:cubicBezTo>
                    <a:pt x="3640" y="5790"/>
                    <a:pt x="3632" y="5711"/>
                    <a:pt x="3585" y="5656"/>
                  </a:cubicBezTo>
                  <a:lnTo>
                    <a:pt x="3510" y="5567"/>
                  </a:lnTo>
                  <a:lnTo>
                    <a:pt x="3510" y="5567"/>
                  </a:lnTo>
                  <a:cubicBezTo>
                    <a:pt x="3765" y="5632"/>
                    <a:pt x="4027" y="5665"/>
                    <a:pt x="4294" y="5665"/>
                  </a:cubicBezTo>
                  <a:cubicBezTo>
                    <a:pt x="4373" y="5665"/>
                    <a:pt x="4452" y="5662"/>
                    <a:pt x="4530" y="5656"/>
                  </a:cubicBezTo>
                  <a:lnTo>
                    <a:pt x="4530" y="6413"/>
                  </a:lnTo>
                  <a:cubicBezTo>
                    <a:pt x="4530" y="6515"/>
                    <a:pt x="4614" y="6599"/>
                    <a:pt x="4716" y="6599"/>
                  </a:cubicBezTo>
                  <a:cubicBezTo>
                    <a:pt x="4819" y="6599"/>
                    <a:pt x="4903" y="6515"/>
                    <a:pt x="4903" y="6413"/>
                  </a:cubicBezTo>
                  <a:lnTo>
                    <a:pt x="4903" y="5605"/>
                  </a:lnTo>
                  <a:cubicBezTo>
                    <a:pt x="5417" y="5504"/>
                    <a:pt x="5906" y="5279"/>
                    <a:pt x="6315" y="4945"/>
                  </a:cubicBezTo>
                  <a:cubicBezTo>
                    <a:pt x="6868" y="4492"/>
                    <a:pt x="7260" y="3860"/>
                    <a:pt x="7416" y="3166"/>
                  </a:cubicBezTo>
                  <a:cubicBezTo>
                    <a:pt x="7717" y="3157"/>
                    <a:pt x="7956" y="2923"/>
                    <a:pt x="7968" y="2626"/>
                  </a:cubicBezTo>
                  <a:cubicBezTo>
                    <a:pt x="7970" y="2471"/>
                    <a:pt x="7915" y="2325"/>
                    <a:pt x="7808" y="2217"/>
                  </a:cubicBezTo>
                  <a:cubicBezTo>
                    <a:pt x="7715" y="2120"/>
                    <a:pt x="7595" y="2060"/>
                    <a:pt x="7462" y="2047"/>
                  </a:cubicBezTo>
                  <a:cubicBezTo>
                    <a:pt x="7360" y="1269"/>
                    <a:pt x="6977" y="560"/>
                    <a:pt x="6379" y="45"/>
                  </a:cubicBezTo>
                  <a:cubicBezTo>
                    <a:pt x="6344" y="15"/>
                    <a:pt x="6300" y="0"/>
                    <a:pt x="6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0"/>
            <p:cNvSpPr/>
            <p:nvPr/>
          </p:nvSpPr>
          <p:spPr>
            <a:xfrm>
              <a:off x="7044119" y="1847692"/>
              <a:ext cx="14291" cy="14291"/>
            </a:xfrm>
            <a:custGeom>
              <a:avLst/>
              <a:gdLst/>
              <a:ahLst/>
              <a:cxnLst/>
              <a:rect l="l" t="t" r="r" b="b"/>
              <a:pathLst>
                <a:path w="373" h="373" extrusionOk="0">
                  <a:moveTo>
                    <a:pt x="187" y="1"/>
                  </a:moveTo>
                  <a:cubicBezTo>
                    <a:pt x="138" y="1"/>
                    <a:pt x="90" y="21"/>
                    <a:pt x="56" y="54"/>
                  </a:cubicBezTo>
                  <a:cubicBezTo>
                    <a:pt x="20" y="90"/>
                    <a:pt x="1" y="136"/>
                    <a:pt x="1" y="187"/>
                  </a:cubicBezTo>
                  <a:cubicBezTo>
                    <a:pt x="1" y="234"/>
                    <a:pt x="22" y="283"/>
                    <a:pt x="56" y="319"/>
                  </a:cubicBezTo>
                  <a:cubicBezTo>
                    <a:pt x="90" y="352"/>
                    <a:pt x="139" y="373"/>
                    <a:pt x="187" y="373"/>
                  </a:cubicBezTo>
                  <a:cubicBezTo>
                    <a:pt x="236" y="373"/>
                    <a:pt x="284" y="352"/>
                    <a:pt x="319" y="319"/>
                  </a:cubicBezTo>
                  <a:cubicBezTo>
                    <a:pt x="355" y="283"/>
                    <a:pt x="373" y="237"/>
                    <a:pt x="373" y="187"/>
                  </a:cubicBezTo>
                  <a:cubicBezTo>
                    <a:pt x="373" y="138"/>
                    <a:pt x="354" y="90"/>
                    <a:pt x="319" y="54"/>
                  </a:cubicBezTo>
                  <a:cubicBezTo>
                    <a:pt x="284" y="18"/>
                    <a:pt x="237"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0" name="Google Shape;8180;p80"/>
          <p:cNvGrpSpPr/>
          <p:nvPr/>
        </p:nvGrpSpPr>
        <p:grpSpPr>
          <a:xfrm>
            <a:off x="5811892" y="3998556"/>
            <a:ext cx="333242" cy="365080"/>
            <a:chOff x="6208140" y="3998556"/>
            <a:chExt cx="333242" cy="365080"/>
          </a:xfrm>
        </p:grpSpPr>
        <p:sp>
          <p:nvSpPr>
            <p:cNvPr id="8181" name="Google Shape;8181;p80"/>
            <p:cNvSpPr/>
            <p:nvPr/>
          </p:nvSpPr>
          <p:spPr>
            <a:xfrm>
              <a:off x="6245035" y="4005606"/>
              <a:ext cx="259337" cy="230067"/>
            </a:xfrm>
            <a:custGeom>
              <a:avLst/>
              <a:gdLst/>
              <a:ahLst/>
              <a:cxnLst/>
              <a:rect l="l" t="t" r="r" b="b"/>
              <a:pathLst>
                <a:path w="6769" h="6005" extrusionOk="0">
                  <a:moveTo>
                    <a:pt x="3384" y="1"/>
                  </a:moveTo>
                  <a:cubicBezTo>
                    <a:pt x="2357" y="1"/>
                    <a:pt x="1481" y="650"/>
                    <a:pt x="1144" y="1562"/>
                  </a:cubicBezTo>
                  <a:cubicBezTo>
                    <a:pt x="1045" y="1622"/>
                    <a:pt x="950" y="1695"/>
                    <a:pt x="863" y="1781"/>
                  </a:cubicBezTo>
                  <a:cubicBezTo>
                    <a:pt x="436" y="2210"/>
                    <a:pt x="333" y="2841"/>
                    <a:pt x="558" y="3364"/>
                  </a:cubicBezTo>
                  <a:cubicBezTo>
                    <a:pt x="0" y="3986"/>
                    <a:pt x="19" y="4942"/>
                    <a:pt x="618" y="5542"/>
                  </a:cubicBezTo>
                  <a:cubicBezTo>
                    <a:pt x="926" y="5851"/>
                    <a:pt x="1332" y="6005"/>
                    <a:pt x="1737" y="6005"/>
                  </a:cubicBezTo>
                  <a:cubicBezTo>
                    <a:pt x="2142" y="6005"/>
                    <a:pt x="2547" y="5851"/>
                    <a:pt x="2856" y="5542"/>
                  </a:cubicBezTo>
                  <a:cubicBezTo>
                    <a:pt x="3079" y="5318"/>
                    <a:pt x="3221" y="5046"/>
                    <a:pt x="3282" y="4760"/>
                  </a:cubicBezTo>
                  <a:lnTo>
                    <a:pt x="3485" y="4760"/>
                  </a:lnTo>
                  <a:cubicBezTo>
                    <a:pt x="3547" y="5046"/>
                    <a:pt x="3689" y="5318"/>
                    <a:pt x="3911" y="5542"/>
                  </a:cubicBezTo>
                  <a:cubicBezTo>
                    <a:pt x="4220" y="5851"/>
                    <a:pt x="4625" y="6005"/>
                    <a:pt x="5030" y="6005"/>
                  </a:cubicBezTo>
                  <a:cubicBezTo>
                    <a:pt x="5435" y="6005"/>
                    <a:pt x="5840" y="5851"/>
                    <a:pt x="6148" y="5542"/>
                  </a:cubicBezTo>
                  <a:cubicBezTo>
                    <a:pt x="6749" y="4943"/>
                    <a:pt x="6769" y="3986"/>
                    <a:pt x="6210" y="3364"/>
                  </a:cubicBezTo>
                  <a:cubicBezTo>
                    <a:pt x="6435" y="2841"/>
                    <a:pt x="6333" y="2210"/>
                    <a:pt x="5905" y="1781"/>
                  </a:cubicBezTo>
                  <a:cubicBezTo>
                    <a:pt x="5819" y="1696"/>
                    <a:pt x="5725" y="1622"/>
                    <a:pt x="5624" y="1562"/>
                  </a:cubicBezTo>
                  <a:cubicBezTo>
                    <a:pt x="5288" y="650"/>
                    <a:pt x="4413" y="1"/>
                    <a:pt x="33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0"/>
            <p:cNvSpPr/>
            <p:nvPr/>
          </p:nvSpPr>
          <p:spPr>
            <a:xfrm>
              <a:off x="6215304" y="4190349"/>
              <a:ext cx="318837" cy="165970"/>
            </a:xfrm>
            <a:custGeom>
              <a:avLst/>
              <a:gdLst/>
              <a:ahLst/>
              <a:cxnLst/>
              <a:rect l="l" t="t" r="r" b="b"/>
              <a:pathLst>
                <a:path w="8322" h="4332" extrusionOk="0">
                  <a:moveTo>
                    <a:pt x="3517" y="1"/>
                  </a:moveTo>
                  <a:lnTo>
                    <a:pt x="3517" y="459"/>
                  </a:lnTo>
                  <a:cubicBezTo>
                    <a:pt x="3517" y="787"/>
                    <a:pt x="3284" y="1065"/>
                    <a:pt x="2962" y="1125"/>
                  </a:cubicBezTo>
                  <a:lnTo>
                    <a:pt x="2083" y="1287"/>
                  </a:lnTo>
                  <a:cubicBezTo>
                    <a:pt x="877" y="1508"/>
                    <a:pt x="1" y="2561"/>
                    <a:pt x="1" y="3787"/>
                  </a:cubicBezTo>
                  <a:lnTo>
                    <a:pt x="1" y="4332"/>
                  </a:lnTo>
                  <a:lnTo>
                    <a:pt x="8321" y="4332"/>
                  </a:lnTo>
                  <a:lnTo>
                    <a:pt x="8321" y="3788"/>
                  </a:lnTo>
                  <a:cubicBezTo>
                    <a:pt x="8321" y="2562"/>
                    <a:pt x="7445" y="1510"/>
                    <a:pt x="6241" y="1288"/>
                  </a:cubicBezTo>
                  <a:lnTo>
                    <a:pt x="5360" y="1126"/>
                  </a:lnTo>
                  <a:cubicBezTo>
                    <a:pt x="5038" y="1066"/>
                    <a:pt x="4806" y="788"/>
                    <a:pt x="4806" y="461"/>
                  </a:cubicBezTo>
                  <a:lnTo>
                    <a:pt x="4806" y="1"/>
                  </a:ln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0"/>
            <p:cNvSpPr/>
            <p:nvPr/>
          </p:nvSpPr>
          <p:spPr>
            <a:xfrm>
              <a:off x="6314572" y="4084491"/>
              <a:ext cx="120225" cy="110915"/>
            </a:xfrm>
            <a:custGeom>
              <a:avLst/>
              <a:gdLst/>
              <a:ahLst/>
              <a:cxnLst/>
              <a:rect l="l" t="t" r="r" b="b"/>
              <a:pathLst>
                <a:path w="3138" h="2895" extrusionOk="0">
                  <a:moveTo>
                    <a:pt x="1888" y="0"/>
                  </a:moveTo>
                  <a:cubicBezTo>
                    <a:pt x="1688" y="280"/>
                    <a:pt x="1365" y="447"/>
                    <a:pt x="1020" y="447"/>
                  </a:cubicBezTo>
                  <a:lnTo>
                    <a:pt x="1" y="447"/>
                  </a:lnTo>
                  <a:lnTo>
                    <a:pt x="1" y="1326"/>
                  </a:lnTo>
                  <a:cubicBezTo>
                    <a:pt x="1" y="2192"/>
                    <a:pt x="703" y="2895"/>
                    <a:pt x="1569" y="2895"/>
                  </a:cubicBezTo>
                  <a:cubicBezTo>
                    <a:pt x="2435" y="2895"/>
                    <a:pt x="3138" y="2192"/>
                    <a:pt x="3138" y="1326"/>
                  </a:cubicBezTo>
                  <a:lnTo>
                    <a:pt x="3138" y="447"/>
                  </a:lnTo>
                  <a:lnTo>
                    <a:pt x="2626" y="447"/>
                  </a:lnTo>
                  <a:cubicBezTo>
                    <a:pt x="2318" y="447"/>
                    <a:pt x="2032" y="273"/>
                    <a:pt x="1888"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0"/>
            <p:cNvSpPr/>
            <p:nvPr/>
          </p:nvSpPr>
          <p:spPr>
            <a:xfrm>
              <a:off x="6422000" y="4279157"/>
              <a:ext cx="50381" cy="55285"/>
            </a:xfrm>
            <a:custGeom>
              <a:avLst/>
              <a:gdLst/>
              <a:ahLst/>
              <a:cxnLst/>
              <a:rect l="l" t="t" r="r" b="b"/>
              <a:pathLst>
                <a:path w="1315" h="1443" extrusionOk="0">
                  <a:moveTo>
                    <a:pt x="658" y="0"/>
                  </a:moveTo>
                  <a:cubicBezTo>
                    <a:pt x="505" y="0"/>
                    <a:pt x="352" y="58"/>
                    <a:pt x="236" y="174"/>
                  </a:cubicBezTo>
                  <a:cubicBezTo>
                    <a:pt x="1" y="408"/>
                    <a:pt x="1" y="786"/>
                    <a:pt x="236" y="1021"/>
                  </a:cubicBezTo>
                  <a:lnTo>
                    <a:pt x="657" y="1442"/>
                  </a:lnTo>
                  <a:lnTo>
                    <a:pt x="1080" y="1021"/>
                  </a:lnTo>
                  <a:cubicBezTo>
                    <a:pt x="1315" y="786"/>
                    <a:pt x="1315" y="408"/>
                    <a:pt x="1080" y="174"/>
                  </a:cubicBezTo>
                  <a:cubicBezTo>
                    <a:pt x="963" y="58"/>
                    <a:pt x="811" y="0"/>
                    <a:pt x="6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0"/>
            <p:cNvSpPr/>
            <p:nvPr/>
          </p:nvSpPr>
          <p:spPr>
            <a:xfrm>
              <a:off x="6208140" y="4287088"/>
              <a:ext cx="24367" cy="76433"/>
            </a:xfrm>
            <a:custGeom>
              <a:avLst/>
              <a:gdLst/>
              <a:ahLst/>
              <a:cxnLst/>
              <a:rect l="l" t="t" r="r" b="b"/>
              <a:pathLst>
                <a:path w="636" h="1995" extrusionOk="0">
                  <a:moveTo>
                    <a:pt x="425" y="0"/>
                  </a:moveTo>
                  <a:cubicBezTo>
                    <a:pt x="354" y="0"/>
                    <a:pt x="287" y="39"/>
                    <a:pt x="256" y="107"/>
                  </a:cubicBezTo>
                  <a:cubicBezTo>
                    <a:pt x="85" y="472"/>
                    <a:pt x="0" y="860"/>
                    <a:pt x="0" y="1263"/>
                  </a:cubicBezTo>
                  <a:lnTo>
                    <a:pt x="0" y="1808"/>
                  </a:lnTo>
                  <a:cubicBezTo>
                    <a:pt x="0" y="1911"/>
                    <a:pt x="83" y="1994"/>
                    <a:pt x="186" y="1994"/>
                  </a:cubicBezTo>
                  <a:cubicBezTo>
                    <a:pt x="289" y="1994"/>
                    <a:pt x="372" y="1911"/>
                    <a:pt x="372" y="1808"/>
                  </a:cubicBezTo>
                  <a:lnTo>
                    <a:pt x="372" y="1263"/>
                  </a:lnTo>
                  <a:cubicBezTo>
                    <a:pt x="372" y="915"/>
                    <a:pt x="447" y="579"/>
                    <a:pt x="594" y="265"/>
                  </a:cubicBezTo>
                  <a:cubicBezTo>
                    <a:pt x="636" y="171"/>
                    <a:pt x="597" y="59"/>
                    <a:pt x="505" y="18"/>
                  </a:cubicBezTo>
                  <a:cubicBezTo>
                    <a:pt x="479" y="6"/>
                    <a:pt x="451" y="0"/>
                    <a:pt x="4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0"/>
            <p:cNvSpPr/>
            <p:nvPr/>
          </p:nvSpPr>
          <p:spPr>
            <a:xfrm>
              <a:off x="6237258" y="3998556"/>
              <a:ext cx="304125" cy="365080"/>
            </a:xfrm>
            <a:custGeom>
              <a:avLst/>
              <a:gdLst/>
              <a:ahLst/>
              <a:cxnLst/>
              <a:rect l="l" t="t" r="r" b="b"/>
              <a:pathLst>
                <a:path w="7938" h="9529" extrusionOk="0">
                  <a:moveTo>
                    <a:pt x="3891" y="2536"/>
                  </a:moveTo>
                  <a:cubicBezTo>
                    <a:pt x="4086" y="2749"/>
                    <a:pt x="4366" y="2876"/>
                    <a:pt x="4663" y="2876"/>
                  </a:cubicBezTo>
                  <a:lnTo>
                    <a:pt x="4970" y="2876"/>
                  </a:lnTo>
                  <a:lnTo>
                    <a:pt x="4970" y="3569"/>
                  </a:lnTo>
                  <a:cubicBezTo>
                    <a:pt x="4970" y="4331"/>
                    <a:pt x="4351" y="4952"/>
                    <a:pt x="3587" y="4952"/>
                  </a:cubicBezTo>
                  <a:cubicBezTo>
                    <a:pt x="2825" y="4952"/>
                    <a:pt x="2205" y="4331"/>
                    <a:pt x="2205" y="3569"/>
                  </a:cubicBezTo>
                  <a:lnTo>
                    <a:pt x="2205" y="2876"/>
                  </a:lnTo>
                  <a:lnTo>
                    <a:pt x="3107" y="2876"/>
                  </a:lnTo>
                  <a:cubicBezTo>
                    <a:pt x="3416" y="2876"/>
                    <a:pt x="3693" y="2745"/>
                    <a:pt x="3891" y="2536"/>
                  </a:cubicBezTo>
                  <a:close/>
                  <a:moveTo>
                    <a:pt x="3593" y="372"/>
                  </a:moveTo>
                  <a:cubicBezTo>
                    <a:pt x="4510" y="372"/>
                    <a:pt x="5339" y="951"/>
                    <a:pt x="5657" y="1810"/>
                  </a:cubicBezTo>
                  <a:cubicBezTo>
                    <a:pt x="5672" y="1850"/>
                    <a:pt x="5701" y="1885"/>
                    <a:pt x="5738" y="1905"/>
                  </a:cubicBezTo>
                  <a:cubicBezTo>
                    <a:pt x="5827" y="1959"/>
                    <a:pt x="5909" y="2023"/>
                    <a:pt x="5983" y="2097"/>
                  </a:cubicBezTo>
                  <a:cubicBezTo>
                    <a:pt x="6348" y="2462"/>
                    <a:pt x="6452" y="3004"/>
                    <a:pt x="6250" y="3475"/>
                  </a:cubicBezTo>
                  <a:cubicBezTo>
                    <a:pt x="6222" y="3542"/>
                    <a:pt x="6235" y="3620"/>
                    <a:pt x="6283" y="3673"/>
                  </a:cubicBezTo>
                  <a:cubicBezTo>
                    <a:pt x="6780" y="4226"/>
                    <a:pt x="6756" y="5068"/>
                    <a:pt x="6230" y="5593"/>
                  </a:cubicBezTo>
                  <a:cubicBezTo>
                    <a:pt x="5966" y="5858"/>
                    <a:pt x="5614" y="6003"/>
                    <a:pt x="5246" y="6003"/>
                  </a:cubicBezTo>
                  <a:cubicBezTo>
                    <a:pt x="5185" y="6003"/>
                    <a:pt x="5124" y="5999"/>
                    <a:pt x="5062" y="5991"/>
                  </a:cubicBezTo>
                  <a:lnTo>
                    <a:pt x="4830" y="5949"/>
                  </a:lnTo>
                  <a:cubicBezTo>
                    <a:pt x="4589" y="5906"/>
                    <a:pt x="4419" y="5703"/>
                    <a:pt x="4419" y="5465"/>
                  </a:cubicBezTo>
                  <a:lnTo>
                    <a:pt x="4419" y="5113"/>
                  </a:lnTo>
                  <a:cubicBezTo>
                    <a:pt x="4967" y="4818"/>
                    <a:pt x="5342" y="4234"/>
                    <a:pt x="5342" y="3569"/>
                  </a:cubicBezTo>
                  <a:lnTo>
                    <a:pt x="5342" y="2690"/>
                  </a:lnTo>
                  <a:cubicBezTo>
                    <a:pt x="5342" y="2587"/>
                    <a:pt x="5259" y="2504"/>
                    <a:pt x="5156" y="2504"/>
                  </a:cubicBezTo>
                  <a:lnTo>
                    <a:pt x="4663" y="2504"/>
                  </a:lnTo>
                  <a:cubicBezTo>
                    <a:pt x="4437" y="2504"/>
                    <a:pt x="4229" y="2392"/>
                    <a:pt x="4105" y="2209"/>
                  </a:cubicBezTo>
                  <a:cubicBezTo>
                    <a:pt x="4156" y="2082"/>
                    <a:pt x="4186" y="1946"/>
                    <a:pt x="4186" y="1798"/>
                  </a:cubicBezTo>
                  <a:cubicBezTo>
                    <a:pt x="4186" y="1696"/>
                    <a:pt x="4102" y="1612"/>
                    <a:pt x="4000" y="1612"/>
                  </a:cubicBezTo>
                  <a:cubicBezTo>
                    <a:pt x="3898" y="1612"/>
                    <a:pt x="3814" y="1696"/>
                    <a:pt x="3814" y="1798"/>
                  </a:cubicBezTo>
                  <a:cubicBezTo>
                    <a:pt x="3814" y="2187"/>
                    <a:pt x="3498" y="2504"/>
                    <a:pt x="3110" y="2504"/>
                  </a:cubicBezTo>
                  <a:lnTo>
                    <a:pt x="2022" y="2504"/>
                  </a:lnTo>
                  <a:cubicBezTo>
                    <a:pt x="1919" y="2504"/>
                    <a:pt x="1836" y="2587"/>
                    <a:pt x="1836" y="2690"/>
                  </a:cubicBezTo>
                  <a:lnTo>
                    <a:pt x="1836" y="3569"/>
                  </a:lnTo>
                  <a:cubicBezTo>
                    <a:pt x="1836" y="4237"/>
                    <a:pt x="2209" y="4818"/>
                    <a:pt x="2758" y="5113"/>
                  </a:cubicBezTo>
                  <a:lnTo>
                    <a:pt x="2758" y="5465"/>
                  </a:lnTo>
                  <a:cubicBezTo>
                    <a:pt x="2758" y="5700"/>
                    <a:pt x="2589" y="5906"/>
                    <a:pt x="2357" y="5949"/>
                  </a:cubicBezTo>
                  <a:lnTo>
                    <a:pt x="2123" y="5991"/>
                  </a:lnTo>
                  <a:cubicBezTo>
                    <a:pt x="2061" y="5999"/>
                    <a:pt x="2000" y="6003"/>
                    <a:pt x="1940" y="6003"/>
                  </a:cubicBezTo>
                  <a:cubicBezTo>
                    <a:pt x="1571" y="6003"/>
                    <a:pt x="1220" y="5858"/>
                    <a:pt x="955" y="5593"/>
                  </a:cubicBezTo>
                  <a:cubicBezTo>
                    <a:pt x="431" y="5068"/>
                    <a:pt x="407" y="4224"/>
                    <a:pt x="902" y="3673"/>
                  </a:cubicBezTo>
                  <a:cubicBezTo>
                    <a:pt x="952" y="3620"/>
                    <a:pt x="965" y="3542"/>
                    <a:pt x="937" y="3475"/>
                  </a:cubicBezTo>
                  <a:cubicBezTo>
                    <a:pt x="734" y="3002"/>
                    <a:pt x="838" y="2460"/>
                    <a:pt x="1203" y="2097"/>
                  </a:cubicBezTo>
                  <a:cubicBezTo>
                    <a:pt x="1278" y="2023"/>
                    <a:pt x="1358" y="1960"/>
                    <a:pt x="1449" y="1905"/>
                  </a:cubicBezTo>
                  <a:cubicBezTo>
                    <a:pt x="1486" y="1883"/>
                    <a:pt x="1513" y="1850"/>
                    <a:pt x="1528" y="1810"/>
                  </a:cubicBezTo>
                  <a:cubicBezTo>
                    <a:pt x="1846" y="950"/>
                    <a:pt x="2676" y="372"/>
                    <a:pt x="3593" y="372"/>
                  </a:cubicBezTo>
                  <a:close/>
                  <a:moveTo>
                    <a:pt x="3589" y="0"/>
                  </a:moveTo>
                  <a:cubicBezTo>
                    <a:pt x="3053" y="0"/>
                    <a:pt x="2538" y="164"/>
                    <a:pt x="2104" y="474"/>
                  </a:cubicBezTo>
                  <a:cubicBezTo>
                    <a:pt x="1694" y="764"/>
                    <a:pt x="1383" y="1160"/>
                    <a:pt x="1199" y="1621"/>
                  </a:cubicBezTo>
                  <a:cubicBezTo>
                    <a:pt x="1103" y="1682"/>
                    <a:pt x="1017" y="1754"/>
                    <a:pt x="938" y="1834"/>
                  </a:cubicBezTo>
                  <a:cubicBezTo>
                    <a:pt x="493" y="2277"/>
                    <a:pt x="349" y="2925"/>
                    <a:pt x="551" y="3513"/>
                  </a:cubicBezTo>
                  <a:cubicBezTo>
                    <a:pt x="1" y="4211"/>
                    <a:pt x="54" y="5220"/>
                    <a:pt x="693" y="5857"/>
                  </a:cubicBezTo>
                  <a:cubicBezTo>
                    <a:pt x="831" y="5995"/>
                    <a:pt x="987" y="6107"/>
                    <a:pt x="1154" y="6190"/>
                  </a:cubicBezTo>
                  <a:cubicBezTo>
                    <a:pt x="1010" y="6236"/>
                    <a:pt x="868" y="6293"/>
                    <a:pt x="731" y="6363"/>
                  </a:cubicBezTo>
                  <a:cubicBezTo>
                    <a:pt x="641" y="6410"/>
                    <a:pt x="603" y="6522"/>
                    <a:pt x="649" y="6614"/>
                  </a:cubicBezTo>
                  <a:cubicBezTo>
                    <a:pt x="684" y="6680"/>
                    <a:pt x="749" y="6717"/>
                    <a:pt x="816" y="6717"/>
                  </a:cubicBezTo>
                  <a:cubicBezTo>
                    <a:pt x="843" y="6717"/>
                    <a:pt x="873" y="6709"/>
                    <a:pt x="900" y="6696"/>
                  </a:cubicBezTo>
                  <a:cubicBezTo>
                    <a:pt x="1102" y="6593"/>
                    <a:pt x="1318" y="6519"/>
                    <a:pt x="1542" y="6479"/>
                  </a:cubicBezTo>
                  <a:lnTo>
                    <a:pt x="2423" y="6317"/>
                  </a:lnTo>
                  <a:cubicBezTo>
                    <a:pt x="2833" y="6241"/>
                    <a:pt x="3130" y="5883"/>
                    <a:pt x="3130" y="5467"/>
                  </a:cubicBezTo>
                  <a:lnTo>
                    <a:pt x="3130" y="5264"/>
                  </a:lnTo>
                  <a:cubicBezTo>
                    <a:pt x="3276" y="5303"/>
                    <a:pt x="3430" y="5325"/>
                    <a:pt x="3589" y="5325"/>
                  </a:cubicBezTo>
                  <a:cubicBezTo>
                    <a:pt x="3748" y="5325"/>
                    <a:pt x="3901" y="5305"/>
                    <a:pt x="4049" y="5264"/>
                  </a:cubicBezTo>
                  <a:lnTo>
                    <a:pt x="4049" y="5467"/>
                  </a:lnTo>
                  <a:cubicBezTo>
                    <a:pt x="4049" y="5883"/>
                    <a:pt x="4346" y="6241"/>
                    <a:pt x="4756" y="6317"/>
                  </a:cubicBezTo>
                  <a:lnTo>
                    <a:pt x="5635" y="6479"/>
                  </a:lnTo>
                  <a:cubicBezTo>
                    <a:pt x="6754" y="6686"/>
                    <a:pt x="7565" y="7660"/>
                    <a:pt x="7565" y="8796"/>
                  </a:cubicBezTo>
                  <a:lnTo>
                    <a:pt x="7565" y="9342"/>
                  </a:lnTo>
                  <a:cubicBezTo>
                    <a:pt x="7565" y="9443"/>
                    <a:pt x="7649" y="9528"/>
                    <a:pt x="7751" y="9528"/>
                  </a:cubicBezTo>
                  <a:cubicBezTo>
                    <a:pt x="7853" y="9528"/>
                    <a:pt x="7937" y="9443"/>
                    <a:pt x="7937" y="9342"/>
                  </a:cubicBezTo>
                  <a:lnTo>
                    <a:pt x="7937" y="8796"/>
                  </a:lnTo>
                  <a:cubicBezTo>
                    <a:pt x="7934" y="7589"/>
                    <a:pt x="7150" y="6544"/>
                    <a:pt x="6025" y="6190"/>
                  </a:cubicBezTo>
                  <a:cubicBezTo>
                    <a:pt x="6192" y="6107"/>
                    <a:pt x="6348" y="5995"/>
                    <a:pt x="6486" y="5857"/>
                  </a:cubicBezTo>
                  <a:cubicBezTo>
                    <a:pt x="7123" y="5220"/>
                    <a:pt x="7175" y="4212"/>
                    <a:pt x="6628" y="3513"/>
                  </a:cubicBezTo>
                  <a:cubicBezTo>
                    <a:pt x="6830" y="2928"/>
                    <a:pt x="6684" y="2277"/>
                    <a:pt x="6241" y="1834"/>
                  </a:cubicBezTo>
                  <a:cubicBezTo>
                    <a:pt x="6160" y="1754"/>
                    <a:pt x="6073" y="1682"/>
                    <a:pt x="5980" y="1621"/>
                  </a:cubicBezTo>
                  <a:cubicBezTo>
                    <a:pt x="5796" y="1158"/>
                    <a:pt x="5485" y="762"/>
                    <a:pt x="5076" y="474"/>
                  </a:cubicBezTo>
                  <a:cubicBezTo>
                    <a:pt x="4641" y="164"/>
                    <a:pt x="4125" y="0"/>
                    <a:pt x="35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0"/>
            <p:cNvSpPr/>
            <p:nvPr/>
          </p:nvSpPr>
          <p:spPr>
            <a:xfrm>
              <a:off x="6359283" y="4152917"/>
              <a:ext cx="30842" cy="17394"/>
            </a:xfrm>
            <a:custGeom>
              <a:avLst/>
              <a:gdLst/>
              <a:ahLst/>
              <a:cxnLst/>
              <a:rect l="l" t="t" r="r" b="b"/>
              <a:pathLst>
                <a:path w="805" h="454" extrusionOk="0">
                  <a:moveTo>
                    <a:pt x="204" y="0"/>
                  </a:moveTo>
                  <a:cubicBezTo>
                    <a:pt x="156" y="0"/>
                    <a:pt x="109" y="19"/>
                    <a:pt x="73" y="55"/>
                  </a:cubicBezTo>
                  <a:cubicBezTo>
                    <a:pt x="0" y="128"/>
                    <a:pt x="0" y="246"/>
                    <a:pt x="73" y="317"/>
                  </a:cubicBezTo>
                  <a:cubicBezTo>
                    <a:pt x="164" y="409"/>
                    <a:pt x="283" y="454"/>
                    <a:pt x="402" y="454"/>
                  </a:cubicBezTo>
                  <a:cubicBezTo>
                    <a:pt x="521" y="454"/>
                    <a:pt x="640" y="409"/>
                    <a:pt x="731" y="317"/>
                  </a:cubicBezTo>
                  <a:cubicBezTo>
                    <a:pt x="804" y="246"/>
                    <a:pt x="804" y="128"/>
                    <a:pt x="731" y="55"/>
                  </a:cubicBezTo>
                  <a:cubicBezTo>
                    <a:pt x="695" y="19"/>
                    <a:pt x="648" y="0"/>
                    <a:pt x="601" y="0"/>
                  </a:cubicBezTo>
                  <a:cubicBezTo>
                    <a:pt x="553" y="0"/>
                    <a:pt x="505" y="19"/>
                    <a:pt x="468" y="55"/>
                  </a:cubicBezTo>
                  <a:cubicBezTo>
                    <a:pt x="449" y="74"/>
                    <a:pt x="425" y="83"/>
                    <a:pt x="402" y="83"/>
                  </a:cubicBezTo>
                  <a:cubicBezTo>
                    <a:pt x="378" y="83"/>
                    <a:pt x="354" y="74"/>
                    <a:pt x="335" y="55"/>
                  </a:cubicBezTo>
                  <a:cubicBezTo>
                    <a:pt x="299" y="19"/>
                    <a:pt x="251"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0"/>
            <p:cNvSpPr/>
            <p:nvPr/>
          </p:nvSpPr>
          <p:spPr>
            <a:xfrm>
              <a:off x="6414300" y="4272031"/>
              <a:ext cx="62986" cy="91414"/>
            </a:xfrm>
            <a:custGeom>
              <a:avLst/>
              <a:gdLst/>
              <a:ahLst/>
              <a:cxnLst/>
              <a:rect l="l" t="t" r="r" b="b"/>
              <a:pathLst>
                <a:path w="1644" h="2386" extrusionOk="0">
                  <a:moveTo>
                    <a:pt x="858" y="374"/>
                  </a:moveTo>
                  <a:cubicBezTo>
                    <a:pt x="968" y="374"/>
                    <a:pt x="1072" y="415"/>
                    <a:pt x="1151" y="494"/>
                  </a:cubicBezTo>
                  <a:cubicBezTo>
                    <a:pt x="1228" y="572"/>
                    <a:pt x="1272" y="676"/>
                    <a:pt x="1272" y="786"/>
                  </a:cubicBezTo>
                  <a:cubicBezTo>
                    <a:pt x="1272" y="896"/>
                    <a:pt x="1228" y="999"/>
                    <a:pt x="1151" y="1076"/>
                  </a:cubicBezTo>
                  <a:lnTo>
                    <a:pt x="858" y="1368"/>
                  </a:lnTo>
                  <a:lnTo>
                    <a:pt x="566" y="1076"/>
                  </a:lnTo>
                  <a:cubicBezTo>
                    <a:pt x="405" y="915"/>
                    <a:pt x="405" y="653"/>
                    <a:pt x="566" y="494"/>
                  </a:cubicBezTo>
                  <a:cubicBezTo>
                    <a:pt x="644" y="415"/>
                    <a:pt x="748" y="374"/>
                    <a:pt x="858" y="374"/>
                  </a:cubicBezTo>
                  <a:close/>
                  <a:moveTo>
                    <a:pt x="860" y="0"/>
                  </a:moveTo>
                  <a:cubicBezTo>
                    <a:pt x="659" y="0"/>
                    <a:pt x="458" y="77"/>
                    <a:pt x="306" y="229"/>
                  </a:cubicBezTo>
                  <a:cubicBezTo>
                    <a:pt x="1" y="534"/>
                    <a:pt x="1" y="1033"/>
                    <a:pt x="306" y="1338"/>
                  </a:cubicBezTo>
                  <a:lnTo>
                    <a:pt x="597" y="1631"/>
                  </a:lnTo>
                  <a:lnTo>
                    <a:pt x="158" y="2070"/>
                  </a:lnTo>
                  <a:cubicBezTo>
                    <a:pt x="87" y="2142"/>
                    <a:pt x="87" y="2259"/>
                    <a:pt x="158" y="2332"/>
                  </a:cubicBezTo>
                  <a:cubicBezTo>
                    <a:pt x="196" y="2369"/>
                    <a:pt x="243" y="2386"/>
                    <a:pt x="291" y="2386"/>
                  </a:cubicBezTo>
                  <a:cubicBezTo>
                    <a:pt x="340" y="2386"/>
                    <a:pt x="386" y="2368"/>
                    <a:pt x="423" y="2332"/>
                  </a:cubicBezTo>
                  <a:lnTo>
                    <a:pt x="862" y="1893"/>
                  </a:lnTo>
                  <a:lnTo>
                    <a:pt x="1301" y="2332"/>
                  </a:lnTo>
                  <a:cubicBezTo>
                    <a:pt x="1339" y="2369"/>
                    <a:pt x="1385" y="2386"/>
                    <a:pt x="1434" y="2386"/>
                  </a:cubicBezTo>
                  <a:cubicBezTo>
                    <a:pt x="1481" y="2386"/>
                    <a:pt x="1528" y="2368"/>
                    <a:pt x="1565" y="2332"/>
                  </a:cubicBezTo>
                  <a:cubicBezTo>
                    <a:pt x="1638" y="2259"/>
                    <a:pt x="1638" y="2142"/>
                    <a:pt x="1565" y="2070"/>
                  </a:cubicBezTo>
                  <a:lnTo>
                    <a:pt x="1126" y="1631"/>
                  </a:lnTo>
                  <a:lnTo>
                    <a:pt x="1419" y="1338"/>
                  </a:lnTo>
                  <a:cubicBezTo>
                    <a:pt x="1562" y="1189"/>
                    <a:pt x="1644" y="993"/>
                    <a:pt x="1644" y="784"/>
                  </a:cubicBezTo>
                  <a:cubicBezTo>
                    <a:pt x="1644" y="575"/>
                    <a:pt x="1562" y="378"/>
                    <a:pt x="1414" y="229"/>
                  </a:cubicBezTo>
                  <a:cubicBezTo>
                    <a:pt x="1262" y="77"/>
                    <a:pt x="1061" y="0"/>
                    <a:pt x="8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0"/>
            <p:cNvSpPr/>
            <p:nvPr/>
          </p:nvSpPr>
          <p:spPr>
            <a:xfrm>
              <a:off x="6235495" y="4260652"/>
              <a:ext cx="14291" cy="14291"/>
            </a:xfrm>
            <a:custGeom>
              <a:avLst/>
              <a:gdLst/>
              <a:ahLst/>
              <a:cxnLst/>
              <a:rect l="l" t="t" r="r" b="b"/>
              <a:pathLst>
                <a:path w="373" h="373" extrusionOk="0">
                  <a:moveTo>
                    <a:pt x="187" y="1"/>
                  </a:moveTo>
                  <a:cubicBezTo>
                    <a:pt x="137" y="1"/>
                    <a:pt x="90" y="20"/>
                    <a:pt x="54" y="54"/>
                  </a:cubicBezTo>
                  <a:cubicBezTo>
                    <a:pt x="18" y="90"/>
                    <a:pt x="0" y="136"/>
                    <a:pt x="0" y="187"/>
                  </a:cubicBezTo>
                  <a:cubicBezTo>
                    <a:pt x="0" y="235"/>
                    <a:pt x="21" y="284"/>
                    <a:pt x="54" y="318"/>
                  </a:cubicBezTo>
                  <a:cubicBezTo>
                    <a:pt x="90" y="354"/>
                    <a:pt x="136" y="373"/>
                    <a:pt x="187" y="373"/>
                  </a:cubicBezTo>
                  <a:cubicBezTo>
                    <a:pt x="234" y="373"/>
                    <a:pt x="283" y="352"/>
                    <a:pt x="319" y="318"/>
                  </a:cubicBezTo>
                  <a:cubicBezTo>
                    <a:pt x="353" y="284"/>
                    <a:pt x="373" y="236"/>
                    <a:pt x="373" y="187"/>
                  </a:cubicBezTo>
                  <a:cubicBezTo>
                    <a:pt x="373" y="138"/>
                    <a:pt x="352" y="90"/>
                    <a:pt x="319" y="54"/>
                  </a:cubicBezTo>
                  <a:cubicBezTo>
                    <a:pt x="283" y="19"/>
                    <a:pt x="234"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80"/>
          <p:cNvGrpSpPr/>
          <p:nvPr/>
        </p:nvGrpSpPr>
        <p:grpSpPr>
          <a:xfrm>
            <a:off x="5342474" y="2875847"/>
            <a:ext cx="366153" cy="364850"/>
            <a:chOff x="5611998" y="2875847"/>
            <a:chExt cx="366153" cy="364850"/>
          </a:xfrm>
        </p:grpSpPr>
        <p:sp>
          <p:nvSpPr>
            <p:cNvPr id="8191" name="Google Shape;8191;p80"/>
            <p:cNvSpPr/>
            <p:nvPr/>
          </p:nvSpPr>
          <p:spPr>
            <a:xfrm>
              <a:off x="5734368" y="2953583"/>
              <a:ext cx="235967" cy="255238"/>
            </a:xfrm>
            <a:custGeom>
              <a:avLst/>
              <a:gdLst/>
              <a:ahLst/>
              <a:cxnLst/>
              <a:rect l="l" t="t" r="r" b="b"/>
              <a:pathLst>
                <a:path w="6159" h="6662" extrusionOk="0">
                  <a:moveTo>
                    <a:pt x="4452" y="0"/>
                  </a:moveTo>
                  <a:lnTo>
                    <a:pt x="3198" y="1253"/>
                  </a:lnTo>
                  <a:lnTo>
                    <a:pt x="2521" y="1252"/>
                  </a:lnTo>
                  <a:cubicBezTo>
                    <a:pt x="2090" y="1252"/>
                    <a:pt x="1667" y="1380"/>
                    <a:pt x="1308" y="1621"/>
                  </a:cubicBezTo>
                  <a:lnTo>
                    <a:pt x="319" y="2285"/>
                  </a:lnTo>
                  <a:cubicBezTo>
                    <a:pt x="82" y="2442"/>
                    <a:pt x="48" y="2779"/>
                    <a:pt x="249" y="2980"/>
                  </a:cubicBezTo>
                  <a:cubicBezTo>
                    <a:pt x="336" y="3067"/>
                    <a:pt x="453" y="3112"/>
                    <a:pt x="570" y="3112"/>
                  </a:cubicBezTo>
                  <a:cubicBezTo>
                    <a:pt x="651" y="3112"/>
                    <a:pt x="732" y="3091"/>
                    <a:pt x="804" y="3047"/>
                  </a:cubicBezTo>
                  <a:lnTo>
                    <a:pt x="1606" y="2562"/>
                  </a:lnTo>
                  <a:cubicBezTo>
                    <a:pt x="1608" y="2560"/>
                    <a:pt x="1610" y="2560"/>
                    <a:pt x="1612" y="2560"/>
                  </a:cubicBezTo>
                  <a:cubicBezTo>
                    <a:pt x="1621" y="2560"/>
                    <a:pt x="1628" y="2572"/>
                    <a:pt x="1621" y="2581"/>
                  </a:cubicBezTo>
                  <a:lnTo>
                    <a:pt x="0" y="4200"/>
                  </a:lnTo>
                  <a:lnTo>
                    <a:pt x="2541" y="6662"/>
                  </a:lnTo>
                  <a:lnTo>
                    <a:pt x="3925" y="5278"/>
                  </a:lnTo>
                  <a:lnTo>
                    <a:pt x="3949" y="5255"/>
                  </a:lnTo>
                  <a:lnTo>
                    <a:pt x="4264" y="4940"/>
                  </a:lnTo>
                  <a:cubicBezTo>
                    <a:pt x="4672" y="4532"/>
                    <a:pt x="4901" y="3977"/>
                    <a:pt x="4901" y="3401"/>
                  </a:cubicBezTo>
                  <a:lnTo>
                    <a:pt x="4901" y="2963"/>
                  </a:lnTo>
                  <a:lnTo>
                    <a:pt x="6159" y="1706"/>
                  </a:lnTo>
                  <a:lnTo>
                    <a:pt x="4452" y="0"/>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0"/>
            <p:cNvSpPr/>
            <p:nvPr/>
          </p:nvSpPr>
          <p:spPr>
            <a:xfrm>
              <a:off x="5619468" y="2953506"/>
              <a:ext cx="267498" cy="262785"/>
            </a:xfrm>
            <a:custGeom>
              <a:avLst/>
              <a:gdLst/>
              <a:ahLst/>
              <a:cxnLst/>
              <a:rect l="l" t="t" r="r" b="b"/>
              <a:pathLst>
                <a:path w="6982" h="6859" extrusionOk="0">
                  <a:moveTo>
                    <a:pt x="1706" y="1"/>
                  </a:moveTo>
                  <a:lnTo>
                    <a:pt x="0" y="1706"/>
                  </a:lnTo>
                  <a:lnTo>
                    <a:pt x="1258" y="2964"/>
                  </a:lnTo>
                  <a:lnTo>
                    <a:pt x="1258" y="3401"/>
                  </a:lnTo>
                  <a:cubicBezTo>
                    <a:pt x="1258" y="3977"/>
                    <a:pt x="1487" y="4532"/>
                    <a:pt x="1895" y="4939"/>
                  </a:cubicBezTo>
                  <a:lnTo>
                    <a:pt x="2210" y="5256"/>
                  </a:lnTo>
                  <a:lnTo>
                    <a:pt x="2233" y="5278"/>
                  </a:lnTo>
                  <a:lnTo>
                    <a:pt x="3617" y="6662"/>
                  </a:lnTo>
                  <a:cubicBezTo>
                    <a:pt x="3707" y="6750"/>
                    <a:pt x="3825" y="6795"/>
                    <a:pt x="3942" y="6795"/>
                  </a:cubicBezTo>
                  <a:cubicBezTo>
                    <a:pt x="4054" y="6795"/>
                    <a:pt x="4165" y="6754"/>
                    <a:pt x="4249" y="6670"/>
                  </a:cubicBezTo>
                  <a:cubicBezTo>
                    <a:pt x="4418" y="6504"/>
                    <a:pt x="4422" y="6237"/>
                    <a:pt x="4269" y="6062"/>
                  </a:cubicBezTo>
                  <a:lnTo>
                    <a:pt x="4269" y="6062"/>
                  </a:lnTo>
                  <a:lnTo>
                    <a:pt x="4934" y="6729"/>
                  </a:lnTo>
                  <a:cubicBezTo>
                    <a:pt x="5020" y="6815"/>
                    <a:pt x="5133" y="6859"/>
                    <a:pt x="5247" y="6859"/>
                  </a:cubicBezTo>
                  <a:cubicBezTo>
                    <a:pt x="5360" y="6859"/>
                    <a:pt x="5473" y="6815"/>
                    <a:pt x="5559" y="6729"/>
                  </a:cubicBezTo>
                  <a:cubicBezTo>
                    <a:pt x="5732" y="6556"/>
                    <a:pt x="5732" y="6277"/>
                    <a:pt x="5559" y="6104"/>
                  </a:cubicBezTo>
                  <a:lnTo>
                    <a:pt x="5559" y="6104"/>
                  </a:lnTo>
                  <a:lnTo>
                    <a:pt x="5950" y="6494"/>
                  </a:lnTo>
                  <a:cubicBezTo>
                    <a:pt x="6037" y="6581"/>
                    <a:pt x="6150" y="6625"/>
                    <a:pt x="6262" y="6625"/>
                  </a:cubicBezTo>
                  <a:cubicBezTo>
                    <a:pt x="6375" y="6625"/>
                    <a:pt x="6488" y="6581"/>
                    <a:pt x="6576" y="6494"/>
                  </a:cubicBezTo>
                  <a:cubicBezTo>
                    <a:pt x="6748" y="6321"/>
                    <a:pt x="6748" y="6043"/>
                    <a:pt x="6576" y="5869"/>
                  </a:cubicBezTo>
                  <a:lnTo>
                    <a:pt x="6185" y="5480"/>
                  </a:lnTo>
                  <a:lnTo>
                    <a:pt x="6185" y="5480"/>
                  </a:lnTo>
                  <a:cubicBezTo>
                    <a:pt x="6271" y="5566"/>
                    <a:pt x="6384" y="5608"/>
                    <a:pt x="6497" y="5608"/>
                  </a:cubicBezTo>
                  <a:cubicBezTo>
                    <a:pt x="6610" y="5608"/>
                    <a:pt x="6723" y="5565"/>
                    <a:pt x="6809" y="5479"/>
                  </a:cubicBezTo>
                  <a:cubicBezTo>
                    <a:pt x="6982" y="5306"/>
                    <a:pt x="6982" y="5027"/>
                    <a:pt x="6809" y="4854"/>
                  </a:cubicBezTo>
                  <a:lnTo>
                    <a:pt x="5163" y="3208"/>
                  </a:lnTo>
                  <a:lnTo>
                    <a:pt x="5163" y="3208"/>
                  </a:lnTo>
                  <a:lnTo>
                    <a:pt x="6159" y="4202"/>
                  </a:lnTo>
                  <a:lnTo>
                    <a:pt x="4538" y="2583"/>
                  </a:lnTo>
                  <a:cubicBezTo>
                    <a:pt x="4531" y="2574"/>
                    <a:pt x="4538" y="2562"/>
                    <a:pt x="4547" y="2562"/>
                  </a:cubicBezTo>
                  <a:cubicBezTo>
                    <a:pt x="4549" y="2562"/>
                    <a:pt x="4551" y="2562"/>
                    <a:pt x="4553" y="2564"/>
                  </a:cubicBezTo>
                  <a:lnTo>
                    <a:pt x="4851" y="1620"/>
                  </a:lnTo>
                  <a:cubicBezTo>
                    <a:pt x="4492" y="1380"/>
                    <a:pt x="4069" y="1252"/>
                    <a:pt x="3638" y="1252"/>
                  </a:cubicBezTo>
                  <a:lnTo>
                    <a:pt x="2961" y="1254"/>
                  </a:lnTo>
                  <a:lnTo>
                    <a:pt x="1706" y="1"/>
                  </a:ln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0"/>
            <p:cNvSpPr/>
            <p:nvPr/>
          </p:nvSpPr>
          <p:spPr>
            <a:xfrm>
              <a:off x="5736973" y="3001512"/>
              <a:ext cx="119995" cy="73215"/>
            </a:xfrm>
            <a:custGeom>
              <a:avLst/>
              <a:gdLst/>
              <a:ahLst/>
              <a:cxnLst/>
              <a:rect l="l" t="t" r="r" b="b"/>
              <a:pathLst>
                <a:path w="3132" h="1911" extrusionOk="0">
                  <a:moveTo>
                    <a:pt x="2455" y="1"/>
                  </a:moveTo>
                  <a:cubicBezTo>
                    <a:pt x="2023" y="1"/>
                    <a:pt x="1601" y="129"/>
                    <a:pt x="1242" y="370"/>
                  </a:cubicBezTo>
                  <a:lnTo>
                    <a:pt x="297" y="1004"/>
                  </a:lnTo>
                  <a:cubicBezTo>
                    <a:pt x="36" y="1178"/>
                    <a:pt x="1" y="1547"/>
                    <a:pt x="224" y="1766"/>
                  </a:cubicBezTo>
                  <a:cubicBezTo>
                    <a:pt x="320" y="1861"/>
                    <a:pt x="446" y="1911"/>
                    <a:pt x="574" y="1911"/>
                  </a:cubicBezTo>
                  <a:cubicBezTo>
                    <a:pt x="660" y="1911"/>
                    <a:pt x="746" y="1889"/>
                    <a:pt x="824" y="1843"/>
                  </a:cubicBezTo>
                  <a:lnTo>
                    <a:pt x="1880" y="1227"/>
                  </a:lnTo>
                  <a:lnTo>
                    <a:pt x="3132" y="2"/>
                  </a:lnTo>
                  <a:lnTo>
                    <a:pt x="2455"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0"/>
            <p:cNvSpPr/>
            <p:nvPr/>
          </p:nvSpPr>
          <p:spPr>
            <a:xfrm>
              <a:off x="5700193" y="3108940"/>
              <a:ext cx="65285" cy="61951"/>
            </a:xfrm>
            <a:custGeom>
              <a:avLst/>
              <a:gdLst/>
              <a:ahLst/>
              <a:cxnLst/>
              <a:rect l="l" t="t" r="r" b="b"/>
              <a:pathLst>
                <a:path w="1704" h="1617" extrusionOk="0">
                  <a:moveTo>
                    <a:pt x="1218" y="1"/>
                  </a:moveTo>
                  <a:cubicBezTo>
                    <a:pt x="1105" y="1"/>
                    <a:pt x="992" y="44"/>
                    <a:pt x="906" y="130"/>
                  </a:cubicBezTo>
                  <a:lnTo>
                    <a:pt x="175" y="862"/>
                  </a:lnTo>
                  <a:cubicBezTo>
                    <a:pt x="1" y="1035"/>
                    <a:pt x="1" y="1313"/>
                    <a:pt x="175" y="1487"/>
                  </a:cubicBezTo>
                  <a:cubicBezTo>
                    <a:pt x="261" y="1574"/>
                    <a:pt x="374" y="1617"/>
                    <a:pt x="487" y="1617"/>
                  </a:cubicBezTo>
                  <a:cubicBezTo>
                    <a:pt x="600" y="1617"/>
                    <a:pt x="713" y="1574"/>
                    <a:pt x="800" y="1487"/>
                  </a:cubicBezTo>
                  <a:lnTo>
                    <a:pt x="1531" y="755"/>
                  </a:lnTo>
                  <a:cubicBezTo>
                    <a:pt x="1703" y="583"/>
                    <a:pt x="1703" y="301"/>
                    <a:pt x="1531" y="130"/>
                  </a:cubicBezTo>
                  <a:cubicBezTo>
                    <a:pt x="1444" y="44"/>
                    <a:pt x="1331" y="1"/>
                    <a:pt x="1218"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0"/>
            <p:cNvSpPr/>
            <p:nvPr/>
          </p:nvSpPr>
          <p:spPr>
            <a:xfrm>
              <a:off x="5717242" y="3132885"/>
              <a:ext cx="72181" cy="68886"/>
            </a:xfrm>
            <a:custGeom>
              <a:avLst/>
              <a:gdLst/>
              <a:ahLst/>
              <a:cxnLst/>
              <a:rect l="l" t="t" r="r" b="b"/>
              <a:pathLst>
                <a:path w="1884" h="1798" extrusionOk="0">
                  <a:moveTo>
                    <a:pt x="1398" y="1"/>
                  </a:moveTo>
                  <a:cubicBezTo>
                    <a:pt x="1285" y="1"/>
                    <a:pt x="1172" y="44"/>
                    <a:pt x="1086" y="130"/>
                  </a:cubicBezTo>
                  <a:lnTo>
                    <a:pt x="173" y="1043"/>
                  </a:lnTo>
                  <a:cubicBezTo>
                    <a:pt x="1" y="1215"/>
                    <a:pt x="1" y="1495"/>
                    <a:pt x="173" y="1668"/>
                  </a:cubicBezTo>
                  <a:cubicBezTo>
                    <a:pt x="260" y="1754"/>
                    <a:pt x="373" y="1797"/>
                    <a:pt x="486" y="1797"/>
                  </a:cubicBezTo>
                  <a:cubicBezTo>
                    <a:pt x="599" y="1797"/>
                    <a:pt x="712" y="1754"/>
                    <a:pt x="798" y="1668"/>
                  </a:cubicBezTo>
                  <a:lnTo>
                    <a:pt x="1711" y="755"/>
                  </a:lnTo>
                  <a:cubicBezTo>
                    <a:pt x="1883" y="583"/>
                    <a:pt x="1883" y="301"/>
                    <a:pt x="1711" y="130"/>
                  </a:cubicBezTo>
                  <a:cubicBezTo>
                    <a:pt x="1624" y="44"/>
                    <a:pt x="1511" y="1"/>
                    <a:pt x="1398"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0"/>
            <p:cNvSpPr/>
            <p:nvPr/>
          </p:nvSpPr>
          <p:spPr>
            <a:xfrm>
              <a:off x="5746628" y="3156831"/>
              <a:ext cx="66740" cy="63446"/>
            </a:xfrm>
            <a:custGeom>
              <a:avLst/>
              <a:gdLst/>
              <a:ahLst/>
              <a:cxnLst/>
              <a:rect l="l" t="t" r="r" b="b"/>
              <a:pathLst>
                <a:path w="1742" h="1656" extrusionOk="0">
                  <a:moveTo>
                    <a:pt x="1256" y="1"/>
                  </a:moveTo>
                  <a:cubicBezTo>
                    <a:pt x="1143" y="1"/>
                    <a:pt x="1030" y="44"/>
                    <a:pt x="944" y="130"/>
                  </a:cubicBezTo>
                  <a:lnTo>
                    <a:pt x="173" y="901"/>
                  </a:lnTo>
                  <a:cubicBezTo>
                    <a:pt x="0" y="1074"/>
                    <a:pt x="0" y="1354"/>
                    <a:pt x="173" y="1526"/>
                  </a:cubicBezTo>
                  <a:cubicBezTo>
                    <a:pt x="260" y="1613"/>
                    <a:pt x="373" y="1656"/>
                    <a:pt x="486" y="1656"/>
                  </a:cubicBezTo>
                  <a:cubicBezTo>
                    <a:pt x="599" y="1656"/>
                    <a:pt x="712" y="1613"/>
                    <a:pt x="798" y="1526"/>
                  </a:cubicBezTo>
                  <a:lnTo>
                    <a:pt x="1569" y="755"/>
                  </a:lnTo>
                  <a:cubicBezTo>
                    <a:pt x="1741" y="583"/>
                    <a:pt x="1741" y="301"/>
                    <a:pt x="1569" y="130"/>
                  </a:cubicBezTo>
                  <a:cubicBezTo>
                    <a:pt x="1483" y="44"/>
                    <a:pt x="1369" y="1"/>
                    <a:pt x="1256"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0"/>
            <p:cNvSpPr/>
            <p:nvPr/>
          </p:nvSpPr>
          <p:spPr>
            <a:xfrm>
              <a:off x="5781186" y="3186484"/>
              <a:ext cx="50419" cy="47163"/>
            </a:xfrm>
            <a:custGeom>
              <a:avLst/>
              <a:gdLst/>
              <a:ahLst/>
              <a:cxnLst/>
              <a:rect l="l" t="t" r="r" b="b"/>
              <a:pathLst>
                <a:path w="1316" h="1231" extrusionOk="0">
                  <a:moveTo>
                    <a:pt x="831" y="1"/>
                  </a:moveTo>
                  <a:cubicBezTo>
                    <a:pt x="717" y="1"/>
                    <a:pt x="604" y="44"/>
                    <a:pt x="518" y="130"/>
                  </a:cubicBezTo>
                  <a:lnTo>
                    <a:pt x="173" y="475"/>
                  </a:lnTo>
                  <a:cubicBezTo>
                    <a:pt x="0" y="648"/>
                    <a:pt x="0" y="926"/>
                    <a:pt x="173" y="1101"/>
                  </a:cubicBezTo>
                  <a:cubicBezTo>
                    <a:pt x="260" y="1187"/>
                    <a:pt x="373" y="1230"/>
                    <a:pt x="486" y="1230"/>
                  </a:cubicBezTo>
                  <a:cubicBezTo>
                    <a:pt x="599" y="1230"/>
                    <a:pt x="711" y="1187"/>
                    <a:pt x="798" y="1101"/>
                  </a:cubicBezTo>
                  <a:lnTo>
                    <a:pt x="1143" y="755"/>
                  </a:lnTo>
                  <a:cubicBezTo>
                    <a:pt x="1316" y="583"/>
                    <a:pt x="1316" y="304"/>
                    <a:pt x="1143" y="130"/>
                  </a:cubicBezTo>
                  <a:cubicBezTo>
                    <a:pt x="1057" y="44"/>
                    <a:pt x="944" y="1"/>
                    <a:pt x="831" y="1"/>
                  </a:cubicBezTo>
                  <a:close/>
                </a:path>
              </a:pathLst>
            </a:custGeom>
            <a:solidFill>
              <a:srgbClr val="F2D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0"/>
            <p:cNvSpPr/>
            <p:nvPr/>
          </p:nvSpPr>
          <p:spPr>
            <a:xfrm>
              <a:off x="5727012" y="2882935"/>
              <a:ext cx="135894" cy="135856"/>
            </a:xfrm>
            <a:custGeom>
              <a:avLst/>
              <a:gdLst/>
              <a:ahLst/>
              <a:cxnLst/>
              <a:rect l="l" t="t" r="r" b="b"/>
              <a:pathLst>
                <a:path w="3547" h="3546" extrusionOk="0">
                  <a:moveTo>
                    <a:pt x="1774" y="0"/>
                  </a:moveTo>
                  <a:cubicBezTo>
                    <a:pt x="795" y="0"/>
                    <a:pt x="0" y="794"/>
                    <a:pt x="0" y="1773"/>
                  </a:cubicBezTo>
                  <a:cubicBezTo>
                    <a:pt x="0" y="2752"/>
                    <a:pt x="795" y="3545"/>
                    <a:pt x="1774" y="3545"/>
                  </a:cubicBezTo>
                  <a:cubicBezTo>
                    <a:pt x="2752" y="3545"/>
                    <a:pt x="3547" y="2752"/>
                    <a:pt x="3547" y="1773"/>
                  </a:cubicBezTo>
                  <a:cubicBezTo>
                    <a:pt x="3547" y="794"/>
                    <a:pt x="2752" y="0"/>
                    <a:pt x="1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0"/>
            <p:cNvSpPr/>
            <p:nvPr/>
          </p:nvSpPr>
          <p:spPr>
            <a:xfrm>
              <a:off x="5611998" y="3011703"/>
              <a:ext cx="366153" cy="228994"/>
            </a:xfrm>
            <a:custGeom>
              <a:avLst/>
              <a:gdLst/>
              <a:ahLst/>
              <a:cxnLst/>
              <a:rect l="l" t="t" r="r" b="b"/>
              <a:pathLst>
                <a:path w="9557" h="5977" extrusionOk="0">
                  <a:moveTo>
                    <a:pt x="3519" y="2726"/>
                  </a:moveTo>
                  <a:cubicBezTo>
                    <a:pt x="3583" y="2726"/>
                    <a:pt x="3648" y="2750"/>
                    <a:pt x="3699" y="2801"/>
                  </a:cubicBezTo>
                  <a:cubicBezTo>
                    <a:pt x="3746" y="2850"/>
                    <a:pt x="3773" y="2914"/>
                    <a:pt x="3773" y="2981"/>
                  </a:cubicBezTo>
                  <a:cubicBezTo>
                    <a:pt x="3773" y="3048"/>
                    <a:pt x="3746" y="3113"/>
                    <a:pt x="3699" y="3162"/>
                  </a:cubicBezTo>
                  <a:lnTo>
                    <a:pt x="2968" y="3893"/>
                  </a:lnTo>
                  <a:cubicBezTo>
                    <a:pt x="2919" y="3941"/>
                    <a:pt x="2853" y="3967"/>
                    <a:pt x="2786" y="3967"/>
                  </a:cubicBezTo>
                  <a:cubicBezTo>
                    <a:pt x="2719" y="3967"/>
                    <a:pt x="2656" y="3941"/>
                    <a:pt x="2606" y="3893"/>
                  </a:cubicBezTo>
                  <a:cubicBezTo>
                    <a:pt x="2560" y="3844"/>
                    <a:pt x="2532" y="3781"/>
                    <a:pt x="2532" y="3713"/>
                  </a:cubicBezTo>
                  <a:cubicBezTo>
                    <a:pt x="2532" y="3643"/>
                    <a:pt x="2559" y="3580"/>
                    <a:pt x="2606" y="3531"/>
                  </a:cubicBezTo>
                  <a:lnTo>
                    <a:pt x="3337" y="2801"/>
                  </a:lnTo>
                  <a:cubicBezTo>
                    <a:pt x="3388" y="2750"/>
                    <a:pt x="3453" y="2726"/>
                    <a:pt x="3519" y="2726"/>
                  </a:cubicBezTo>
                  <a:close/>
                  <a:moveTo>
                    <a:pt x="4145" y="3351"/>
                  </a:moveTo>
                  <a:cubicBezTo>
                    <a:pt x="4214" y="3351"/>
                    <a:pt x="4278" y="3378"/>
                    <a:pt x="4325" y="3426"/>
                  </a:cubicBezTo>
                  <a:cubicBezTo>
                    <a:pt x="4374" y="3475"/>
                    <a:pt x="4400" y="3539"/>
                    <a:pt x="4400" y="3606"/>
                  </a:cubicBezTo>
                  <a:cubicBezTo>
                    <a:pt x="4400" y="3676"/>
                    <a:pt x="4374" y="3738"/>
                    <a:pt x="4325" y="3787"/>
                  </a:cubicBezTo>
                  <a:lnTo>
                    <a:pt x="3415" y="4698"/>
                  </a:lnTo>
                  <a:cubicBezTo>
                    <a:pt x="3365" y="4747"/>
                    <a:pt x="3300" y="4773"/>
                    <a:pt x="3233" y="4773"/>
                  </a:cubicBezTo>
                  <a:cubicBezTo>
                    <a:pt x="3166" y="4773"/>
                    <a:pt x="3102" y="4747"/>
                    <a:pt x="3053" y="4698"/>
                  </a:cubicBezTo>
                  <a:cubicBezTo>
                    <a:pt x="3005" y="4651"/>
                    <a:pt x="2978" y="4585"/>
                    <a:pt x="2978" y="4518"/>
                  </a:cubicBezTo>
                  <a:cubicBezTo>
                    <a:pt x="2978" y="4451"/>
                    <a:pt x="3005" y="4386"/>
                    <a:pt x="3053" y="4338"/>
                  </a:cubicBezTo>
                  <a:lnTo>
                    <a:pt x="3965" y="3426"/>
                  </a:lnTo>
                  <a:cubicBezTo>
                    <a:pt x="4013" y="3378"/>
                    <a:pt x="4078" y="3351"/>
                    <a:pt x="4145" y="3351"/>
                  </a:cubicBezTo>
                  <a:close/>
                  <a:moveTo>
                    <a:pt x="4770" y="3975"/>
                  </a:moveTo>
                  <a:cubicBezTo>
                    <a:pt x="4836" y="3975"/>
                    <a:pt x="4900" y="3999"/>
                    <a:pt x="4950" y="4049"/>
                  </a:cubicBezTo>
                  <a:cubicBezTo>
                    <a:pt x="5052" y="4149"/>
                    <a:pt x="5052" y="4311"/>
                    <a:pt x="4950" y="4412"/>
                  </a:cubicBezTo>
                  <a:lnTo>
                    <a:pt x="4181" y="5182"/>
                  </a:lnTo>
                  <a:cubicBezTo>
                    <a:pt x="4131" y="5232"/>
                    <a:pt x="4065" y="5258"/>
                    <a:pt x="4000" y="5258"/>
                  </a:cubicBezTo>
                  <a:cubicBezTo>
                    <a:pt x="3934" y="5258"/>
                    <a:pt x="3868" y="5232"/>
                    <a:pt x="3819" y="5182"/>
                  </a:cubicBezTo>
                  <a:cubicBezTo>
                    <a:pt x="3720" y="5082"/>
                    <a:pt x="3720" y="4920"/>
                    <a:pt x="3819" y="4819"/>
                  </a:cubicBezTo>
                  <a:lnTo>
                    <a:pt x="4589" y="4049"/>
                  </a:lnTo>
                  <a:cubicBezTo>
                    <a:pt x="4639" y="3999"/>
                    <a:pt x="4705" y="3975"/>
                    <a:pt x="4770" y="3975"/>
                  </a:cubicBezTo>
                  <a:close/>
                  <a:moveTo>
                    <a:pt x="5247" y="4752"/>
                  </a:moveTo>
                  <a:cubicBezTo>
                    <a:pt x="5315" y="4752"/>
                    <a:pt x="5379" y="4779"/>
                    <a:pt x="5427" y="4826"/>
                  </a:cubicBezTo>
                  <a:cubicBezTo>
                    <a:pt x="5476" y="4875"/>
                    <a:pt x="5501" y="4941"/>
                    <a:pt x="5501" y="5008"/>
                  </a:cubicBezTo>
                  <a:cubicBezTo>
                    <a:pt x="5501" y="5075"/>
                    <a:pt x="5474" y="5139"/>
                    <a:pt x="5427" y="5188"/>
                  </a:cubicBezTo>
                  <a:lnTo>
                    <a:pt x="5083" y="5532"/>
                  </a:lnTo>
                  <a:cubicBezTo>
                    <a:pt x="5034" y="5581"/>
                    <a:pt x="4970" y="5606"/>
                    <a:pt x="4903" y="5606"/>
                  </a:cubicBezTo>
                  <a:cubicBezTo>
                    <a:pt x="4833" y="5606"/>
                    <a:pt x="4770" y="5581"/>
                    <a:pt x="4721" y="5532"/>
                  </a:cubicBezTo>
                  <a:cubicBezTo>
                    <a:pt x="4674" y="5484"/>
                    <a:pt x="4647" y="5418"/>
                    <a:pt x="4647" y="5352"/>
                  </a:cubicBezTo>
                  <a:cubicBezTo>
                    <a:pt x="4647" y="5283"/>
                    <a:pt x="4674" y="5219"/>
                    <a:pt x="4721" y="5171"/>
                  </a:cubicBezTo>
                  <a:lnTo>
                    <a:pt x="5065" y="4826"/>
                  </a:lnTo>
                  <a:cubicBezTo>
                    <a:pt x="5114" y="4779"/>
                    <a:pt x="5180" y="4752"/>
                    <a:pt x="5247" y="4752"/>
                  </a:cubicBezTo>
                  <a:close/>
                  <a:moveTo>
                    <a:pt x="204" y="0"/>
                  </a:moveTo>
                  <a:cubicBezTo>
                    <a:pt x="156" y="0"/>
                    <a:pt x="108" y="18"/>
                    <a:pt x="72" y="55"/>
                  </a:cubicBezTo>
                  <a:cubicBezTo>
                    <a:pt x="0" y="128"/>
                    <a:pt x="0" y="245"/>
                    <a:pt x="72" y="317"/>
                  </a:cubicBezTo>
                  <a:lnTo>
                    <a:pt x="1274" y="1519"/>
                  </a:lnTo>
                  <a:lnTo>
                    <a:pt x="1274" y="1879"/>
                  </a:lnTo>
                  <a:cubicBezTo>
                    <a:pt x="1274" y="2510"/>
                    <a:pt x="1518" y="3104"/>
                    <a:pt x="1965" y="3551"/>
                  </a:cubicBezTo>
                  <a:lnTo>
                    <a:pt x="2166" y="3753"/>
                  </a:lnTo>
                  <a:cubicBezTo>
                    <a:pt x="2175" y="3903"/>
                    <a:pt x="2240" y="4045"/>
                    <a:pt x="2347" y="4155"/>
                  </a:cubicBezTo>
                  <a:cubicBezTo>
                    <a:pt x="2429" y="4237"/>
                    <a:pt x="2530" y="4293"/>
                    <a:pt x="2639" y="4320"/>
                  </a:cubicBezTo>
                  <a:cubicBezTo>
                    <a:pt x="2620" y="4384"/>
                    <a:pt x="2608" y="4450"/>
                    <a:pt x="2608" y="4517"/>
                  </a:cubicBezTo>
                  <a:cubicBezTo>
                    <a:pt x="2608" y="4683"/>
                    <a:pt x="2673" y="4841"/>
                    <a:pt x="2792" y="4960"/>
                  </a:cubicBezTo>
                  <a:cubicBezTo>
                    <a:pt x="2911" y="5079"/>
                    <a:pt x="3069" y="5145"/>
                    <a:pt x="3237" y="5145"/>
                  </a:cubicBezTo>
                  <a:cubicBezTo>
                    <a:pt x="3289" y="5145"/>
                    <a:pt x="3339" y="5139"/>
                    <a:pt x="3388" y="5125"/>
                  </a:cubicBezTo>
                  <a:cubicBezTo>
                    <a:pt x="3412" y="5243"/>
                    <a:pt x="3468" y="5353"/>
                    <a:pt x="3559" y="5444"/>
                  </a:cubicBezTo>
                  <a:cubicBezTo>
                    <a:pt x="3681" y="5567"/>
                    <a:pt x="3842" y="5628"/>
                    <a:pt x="4004" y="5628"/>
                  </a:cubicBezTo>
                  <a:cubicBezTo>
                    <a:pt x="4110" y="5628"/>
                    <a:pt x="4215" y="5603"/>
                    <a:pt x="4310" y="5548"/>
                  </a:cubicBezTo>
                  <a:cubicBezTo>
                    <a:pt x="4340" y="5639"/>
                    <a:pt x="4392" y="5724"/>
                    <a:pt x="4461" y="5792"/>
                  </a:cubicBezTo>
                  <a:cubicBezTo>
                    <a:pt x="4580" y="5911"/>
                    <a:pt x="4738" y="5977"/>
                    <a:pt x="4906" y="5977"/>
                  </a:cubicBezTo>
                  <a:cubicBezTo>
                    <a:pt x="5072" y="5977"/>
                    <a:pt x="5232" y="5911"/>
                    <a:pt x="5351" y="5792"/>
                  </a:cubicBezTo>
                  <a:lnTo>
                    <a:pt x="5695" y="5448"/>
                  </a:lnTo>
                  <a:cubicBezTo>
                    <a:pt x="5814" y="5329"/>
                    <a:pt x="5879" y="5171"/>
                    <a:pt x="5879" y="5003"/>
                  </a:cubicBezTo>
                  <a:cubicBezTo>
                    <a:pt x="5879" y="4990"/>
                    <a:pt x="5879" y="4978"/>
                    <a:pt x="5876" y="4963"/>
                  </a:cubicBezTo>
                  <a:lnTo>
                    <a:pt x="5876" y="4963"/>
                  </a:lnTo>
                  <a:lnTo>
                    <a:pt x="6017" y="5104"/>
                  </a:lnTo>
                  <a:cubicBezTo>
                    <a:pt x="6137" y="5224"/>
                    <a:pt x="6296" y="5288"/>
                    <a:pt x="6462" y="5288"/>
                  </a:cubicBezTo>
                  <a:cubicBezTo>
                    <a:pt x="6631" y="5288"/>
                    <a:pt x="6788" y="5224"/>
                    <a:pt x="6907" y="5104"/>
                  </a:cubicBezTo>
                  <a:cubicBezTo>
                    <a:pt x="7026" y="4985"/>
                    <a:pt x="7092" y="4826"/>
                    <a:pt x="7092" y="4659"/>
                  </a:cubicBezTo>
                  <a:cubicBezTo>
                    <a:pt x="7092" y="4499"/>
                    <a:pt x="7032" y="4347"/>
                    <a:pt x="6922" y="4231"/>
                  </a:cubicBezTo>
                  <a:cubicBezTo>
                    <a:pt x="7004" y="4200"/>
                    <a:pt x="7079" y="4152"/>
                    <a:pt x="7141" y="4088"/>
                  </a:cubicBezTo>
                  <a:cubicBezTo>
                    <a:pt x="7208" y="4021"/>
                    <a:pt x="7259" y="3941"/>
                    <a:pt x="7288" y="3856"/>
                  </a:cubicBezTo>
                  <a:lnTo>
                    <a:pt x="7595" y="3549"/>
                  </a:lnTo>
                  <a:cubicBezTo>
                    <a:pt x="8041" y="3103"/>
                    <a:pt x="8287" y="2509"/>
                    <a:pt x="8286" y="1878"/>
                  </a:cubicBezTo>
                  <a:lnTo>
                    <a:pt x="8286" y="1518"/>
                  </a:lnTo>
                  <a:lnTo>
                    <a:pt x="9490" y="314"/>
                  </a:lnTo>
                  <a:cubicBezTo>
                    <a:pt x="9557" y="248"/>
                    <a:pt x="9557" y="129"/>
                    <a:pt x="9484" y="56"/>
                  </a:cubicBezTo>
                  <a:cubicBezTo>
                    <a:pt x="9448" y="21"/>
                    <a:pt x="9401" y="3"/>
                    <a:pt x="9353" y="3"/>
                  </a:cubicBezTo>
                  <a:cubicBezTo>
                    <a:pt x="9306" y="3"/>
                    <a:pt x="9258" y="21"/>
                    <a:pt x="9222" y="56"/>
                  </a:cubicBezTo>
                  <a:lnTo>
                    <a:pt x="7964" y="1314"/>
                  </a:lnTo>
                  <a:cubicBezTo>
                    <a:pt x="7928" y="1350"/>
                    <a:pt x="7911" y="1396"/>
                    <a:pt x="7911" y="1446"/>
                  </a:cubicBezTo>
                  <a:lnTo>
                    <a:pt x="7911" y="1884"/>
                  </a:lnTo>
                  <a:cubicBezTo>
                    <a:pt x="7911" y="2415"/>
                    <a:pt x="7704" y="2914"/>
                    <a:pt x="7329" y="3290"/>
                  </a:cubicBezTo>
                  <a:lnTo>
                    <a:pt x="7254" y="3365"/>
                  </a:lnTo>
                  <a:cubicBezTo>
                    <a:pt x="7223" y="3307"/>
                    <a:pt x="7184" y="3253"/>
                    <a:pt x="7138" y="3204"/>
                  </a:cubicBezTo>
                  <a:lnTo>
                    <a:pt x="6839" y="2905"/>
                  </a:lnTo>
                  <a:cubicBezTo>
                    <a:pt x="6803" y="2868"/>
                    <a:pt x="6755" y="2850"/>
                    <a:pt x="6707" y="2850"/>
                  </a:cubicBezTo>
                  <a:cubicBezTo>
                    <a:pt x="6660" y="2850"/>
                    <a:pt x="6612" y="2868"/>
                    <a:pt x="6576" y="2905"/>
                  </a:cubicBezTo>
                  <a:cubicBezTo>
                    <a:pt x="6504" y="2978"/>
                    <a:pt x="6504" y="3095"/>
                    <a:pt x="6576" y="3167"/>
                  </a:cubicBezTo>
                  <a:lnTo>
                    <a:pt x="6876" y="3467"/>
                  </a:lnTo>
                  <a:cubicBezTo>
                    <a:pt x="6924" y="3515"/>
                    <a:pt x="6951" y="3580"/>
                    <a:pt x="6951" y="3647"/>
                  </a:cubicBezTo>
                  <a:cubicBezTo>
                    <a:pt x="6951" y="3716"/>
                    <a:pt x="6924" y="3780"/>
                    <a:pt x="6876" y="3828"/>
                  </a:cubicBezTo>
                  <a:cubicBezTo>
                    <a:pt x="6827" y="3877"/>
                    <a:pt x="6762" y="3902"/>
                    <a:pt x="6695" y="3902"/>
                  </a:cubicBezTo>
                  <a:cubicBezTo>
                    <a:pt x="6628" y="3902"/>
                    <a:pt x="6564" y="3877"/>
                    <a:pt x="6515" y="3828"/>
                  </a:cubicBezTo>
                  <a:lnTo>
                    <a:pt x="4869" y="2182"/>
                  </a:lnTo>
                  <a:cubicBezTo>
                    <a:pt x="4832" y="2145"/>
                    <a:pt x="4784" y="2127"/>
                    <a:pt x="4737" y="2127"/>
                  </a:cubicBezTo>
                  <a:cubicBezTo>
                    <a:pt x="4690" y="2127"/>
                    <a:pt x="4642" y="2145"/>
                    <a:pt x="4607" y="2182"/>
                  </a:cubicBezTo>
                  <a:cubicBezTo>
                    <a:pt x="4534" y="2254"/>
                    <a:pt x="4534" y="2371"/>
                    <a:pt x="4607" y="2443"/>
                  </a:cubicBezTo>
                  <a:lnTo>
                    <a:pt x="6643" y="4481"/>
                  </a:lnTo>
                  <a:cubicBezTo>
                    <a:pt x="6692" y="4529"/>
                    <a:pt x="6717" y="4594"/>
                    <a:pt x="6717" y="4661"/>
                  </a:cubicBezTo>
                  <a:cubicBezTo>
                    <a:pt x="6717" y="4728"/>
                    <a:pt x="6692" y="4793"/>
                    <a:pt x="6643" y="4841"/>
                  </a:cubicBezTo>
                  <a:cubicBezTo>
                    <a:pt x="6595" y="4890"/>
                    <a:pt x="6529" y="4915"/>
                    <a:pt x="6462" y="4915"/>
                  </a:cubicBezTo>
                  <a:cubicBezTo>
                    <a:pt x="6394" y="4915"/>
                    <a:pt x="6330" y="4890"/>
                    <a:pt x="6282" y="4841"/>
                  </a:cubicBezTo>
                  <a:cubicBezTo>
                    <a:pt x="6282" y="4841"/>
                    <a:pt x="3949" y="2512"/>
                    <a:pt x="3938" y="2504"/>
                  </a:cubicBezTo>
                  <a:cubicBezTo>
                    <a:pt x="3821" y="2402"/>
                    <a:pt x="3674" y="2350"/>
                    <a:pt x="3527" y="2350"/>
                  </a:cubicBezTo>
                  <a:cubicBezTo>
                    <a:pt x="3366" y="2350"/>
                    <a:pt x="3204" y="2412"/>
                    <a:pt x="3081" y="2534"/>
                  </a:cubicBezTo>
                  <a:lnTo>
                    <a:pt x="2349" y="3266"/>
                  </a:lnTo>
                  <a:cubicBezTo>
                    <a:pt x="2325" y="3290"/>
                    <a:pt x="2303" y="3316"/>
                    <a:pt x="2285" y="3344"/>
                  </a:cubicBezTo>
                  <a:lnTo>
                    <a:pt x="2228" y="3289"/>
                  </a:lnTo>
                  <a:cubicBezTo>
                    <a:pt x="1853" y="2912"/>
                    <a:pt x="1646" y="2414"/>
                    <a:pt x="1646" y="1882"/>
                  </a:cubicBezTo>
                  <a:lnTo>
                    <a:pt x="1646" y="1445"/>
                  </a:lnTo>
                  <a:cubicBezTo>
                    <a:pt x="1646" y="1394"/>
                    <a:pt x="1627" y="1348"/>
                    <a:pt x="1593" y="1312"/>
                  </a:cubicBezTo>
                  <a:lnTo>
                    <a:pt x="335" y="55"/>
                  </a:lnTo>
                  <a:cubicBezTo>
                    <a:pt x="299" y="18"/>
                    <a:pt x="251"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0"/>
            <p:cNvSpPr/>
            <p:nvPr/>
          </p:nvSpPr>
          <p:spPr>
            <a:xfrm>
              <a:off x="5677397" y="2875847"/>
              <a:ext cx="235469" cy="213937"/>
            </a:xfrm>
            <a:custGeom>
              <a:avLst/>
              <a:gdLst/>
              <a:ahLst/>
              <a:cxnLst/>
              <a:rect l="l" t="t" r="r" b="b"/>
              <a:pathLst>
                <a:path w="6146" h="5584" extrusionOk="0">
                  <a:moveTo>
                    <a:pt x="3069" y="371"/>
                  </a:moveTo>
                  <a:cubicBezTo>
                    <a:pt x="3944" y="371"/>
                    <a:pt x="4656" y="1084"/>
                    <a:pt x="4656" y="1958"/>
                  </a:cubicBezTo>
                  <a:cubicBezTo>
                    <a:pt x="4656" y="2834"/>
                    <a:pt x="3943" y="3546"/>
                    <a:pt x="3069" y="3546"/>
                  </a:cubicBezTo>
                  <a:cubicBezTo>
                    <a:pt x="2194" y="3546"/>
                    <a:pt x="1481" y="2833"/>
                    <a:pt x="1481" y="1958"/>
                  </a:cubicBezTo>
                  <a:cubicBezTo>
                    <a:pt x="1481" y="1083"/>
                    <a:pt x="2194" y="371"/>
                    <a:pt x="3069" y="371"/>
                  </a:cubicBezTo>
                  <a:close/>
                  <a:moveTo>
                    <a:pt x="3072" y="1"/>
                  </a:moveTo>
                  <a:cubicBezTo>
                    <a:pt x="1992" y="1"/>
                    <a:pt x="1114" y="880"/>
                    <a:pt x="1114" y="1959"/>
                  </a:cubicBezTo>
                  <a:cubicBezTo>
                    <a:pt x="1114" y="2319"/>
                    <a:pt x="1210" y="2656"/>
                    <a:pt x="1382" y="2946"/>
                  </a:cubicBezTo>
                  <a:lnTo>
                    <a:pt x="335" y="1900"/>
                  </a:lnTo>
                  <a:cubicBezTo>
                    <a:pt x="300" y="1864"/>
                    <a:pt x="252" y="1846"/>
                    <a:pt x="205" y="1846"/>
                  </a:cubicBezTo>
                  <a:cubicBezTo>
                    <a:pt x="157" y="1846"/>
                    <a:pt x="110" y="1864"/>
                    <a:pt x="73" y="1900"/>
                  </a:cubicBezTo>
                  <a:cubicBezTo>
                    <a:pt x="0" y="1973"/>
                    <a:pt x="0" y="2090"/>
                    <a:pt x="73" y="2163"/>
                  </a:cubicBezTo>
                  <a:lnTo>
                    <a:pt x="1321" y="3415"/>
                  </a:lnTo>
                  <a:cubicBezTo>
                    <a:pt x="1355" y="3451"/>
                    <a:pt x="1402" y="3468"/>
                    <a:pt x="1452" y="3468"/>
                  </a:cubicBezTo>
                  <a:lnTo>
                    <a:pt x="1822" y="3468"/>
                  </a:lnTo>
                  <a:cubicBezTo>
                    <a:pt x="1965" y="3587"/>
                    <a:pt x="2126" y="3686"/>
                    <a:pt x="2300" y="3760"/>
                  </a:cubicBezTo>
                  <a:lnTo>
                    <a:pt x="1749" y="4129"/>
                  </a:lnTo>
                  <a:cubicBezTo>
                    <a:pt x="1578" y="4242"/>
                    <a:pt x="1471" y="4427"/>
                    <a:pt x="1450" y="4629"/>
                  </a:cubicBezTo>
                  <a:cubicBezTo>
                    <a:pt x="1432" y="4835"/>
                    <a:pt x="1502" y="5033"/>
                    <a:pt x="1649" y="5178"/>
                  </a:cubicBezTo>
                  <a:cubicBezTo>
                    <a:pt x="1779" y="5308"/>
                    <a:pt x="1955" y="5376"/>
                    <a:pt x="2129" y="5376"/>
                  </a:cubicBezTo>
                  <a:cubicBezTo>
                    <a:pt x="2246" y="5376"/>
                    <a:pt x="2365" y="5345"/>
                    <a:pt x="2471" y="5283"/>
                  </a:cubicBezTo>
                  <a:lnTo>
                    <a:pt x="3081" y="4927"/>
                  </a:lnTo>
                  <a:lnTo>
                    <a:pt x="3684" y="5530"/>
                  </a:lnTo>
                  <a:cubicBezTo>
                    <a:pt x="3721" y="5567"/>
                    <a:pt x="3767" y="5583"/>
                    <a:pt x="3816" y="5583"/>
                  </a:cubicBezTo>
                  <a:cubicBezTo>
                    <a:pt x="3865" y="5583"/>
                    <a:pt x="3912" y="5565"/>
                    <a:pt x="3949" y="5530"/>
                  </a:cubicBezTo>
                  <a:cubicBezTo>
                    <a:pt x="4022" y="5457"/>
                    <a:pt x="4022" y="5341"/>
                    <a:pt x="3949" y="5268"/>
                  </a:cubicBezTo>
                  <a:lnTo>
                    <a:pt x="3415" y="4733"/>
                  </a:lnTo>
                  <a:lnTo>
                    <a:pt x="3531" y="4666"/>
                  </a:lnTo>
                  <a:cubicBezTo>
                    <a:pt x="3618" y="4614"/>
                    <a:pt x="3650" y="4501"/>
                    <a:pt x="3598" y="4412"/>
                  </a:cubicBezTo>
                  <a:cubicBezTo>
                    <a:pt x="3563" y="4352"/>
                    <a:pt x="3500" y="4319"/>
                    <a:pt x="3436" y="4319"/>
                  </a:cubicBezTo>
                  <a:cubicBezTo>
                    <a:pt x="3404" y="4319"/>
                    <a:pt x="3371" y="4328"/>
                    <a:pt x="3342" y="4345"/>
                  </a:cubicBezTo>
                  <a:lnTo>
                    <a:pt x="2285" y="4961"/>
                  </a:lnTo>
                  <a:cubicBezTo>
                    <a:pt x="2237" y="4989"/>
                    <a:pt x="2184" y="5002"/>
                    <a:pt x="2132" y="5002"/>
                  </a:cubicBezTo>
                  <a:cubicBezTo>
                    <a:pt x="2052" y="5002"/>
                    <a:pt x="1972" y="4971"/>
                    <a:pt x="1911" y="4912"/>
                  </a:cubicBezTo>
                  <a:cubicBezTo>
                    <a:pt x="1844" y="4846"/>
                    <a:pt x="1813" y="4756"/>
                    <a:pt x="1822" y="4663"/>
                  </a:cubicBezTo>
                  <a:cubicBezTo>
                    <a:pt x="1831" y="4570"/>
                    <a:pt x="1880" y="4488"/>
                    <a:pt x="1958" y="4436"/>
                  </a:cubicBezTo>
                  <a:lnTo>
                    <a:pt x="2769" y="3893"/>
                  </a:lnTo>
                  <a:cubicBezTo>
                    <a:pt x="2868" y="3907"/>
                    <a:pt x="2968" y="3916"/>
                    <a:pt x="3071" y="3916"/>
                  </a:cubicBezTo>
                  <a:cubicBezTo>
                    <a:pt x="3543" y="3916"/>
                    <a:pt x="3979" y="3748"/>
                    <a:pt x="4316" y="3468"/>
                  </a:cubicBezTo>
                  <a:lnTo>
                    <a:pt x="4687" y="3468"/>
                  </a:lnTo>
                  <a:cubicBezTo>
                    <a:pt x="4738" y="3468"/>
                    <a:pt x="4784" y="3448"/>
                    <a:pt x="4819" y="3415"/>
                  </a:cubicBezTo>
                  <a:lnTo>
                    <a:pt x="6073" y="2160"/>
                  </a:lnTo>
                  <a:cubicBezTo>
                    <a:pt x="6145" y="2089"/>
                    <a:pt x="6145" y="1971"/>
                    <a:pt x="6073" y="1898"/>
                  </a:cubicBezTo>
                  <a:cubicBezTo>
                    <a:pt x="6037" y="1862"/>
                    <a:pt x="5990" y="1844"/>
                    <a:pt x="5942" y="1844"/>
                  </a:cubicBezTo>
                  <a:cubicBezTo>
                    <a:pt x="5895" y="1844"/>
                    <a:pt x="5847" y="1862"/>
                    <a:pt x="5811" y="1898"/>
                  </a:cubicBezTo>
                  <a:lnTo>
                    <a:pt x="4763" y="2946"/>
                  </a:lnTo>
                  <a:cubicBezTo>
                    <a:pt x="4933" y="2656"/>
                    <a:pt x="5031" y="2319"/>
                    <a:pt x="5031" y="1959"/>
                  </a:cubicBezTo>
                  <a:cubicBezTo>
                    <a:pt x="5031" y="879"/>
                    <a:pt x="4153" y="1"/>
                    <a:pt x="3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0"/>
            <p:cNvSpPr/>
            <p:nvPr/>
          </p:nvSpPr>
          <p:spPr>
            <a:xfrm>
              <a:off x="5768274" y="2910788"/>
              <a:ext cx="53599" cy="80226"/>
            </a:xfrm>
            <a:custGeom>
              <a:avLst/>
              <a:gdLst/>
              <a:ahLst/>
              <a:cxnLst/>
              <a:rect l="l" t="t" r="r" b="b"/>
              <a:pathLst>
                <a:path w="1399" h="2094" extrusionOk="0">
                  <a:moveTo>
                    <a:pt x="695" y="371"/>
                  </a:moveTo>
                  <a:cubicBezTo>
                    <a:pt x="779" y="371"/>
                    <a:pt x="862" y="402"/>
                    <a:pt x="926" y="465"/>
                  </a:cubicBezTo>
                  <a:cubicBezTo>
                    <a:pt x="989" y="528"/>
                    <a:pt x="1022" y="608"/>
                    <a:pt x="1022" y="696"/>
                  </a:cubicBezTo>
                  <a:cubicBezTo>
                    <a:pt x="1022" y="784"/>
                    <a:pt x="989" y="866"/>
                    <a:pt x="926" y="927"/>
                  </a:cubicBezTo>
                  <a:lnTo>
                    <a:pt x="696" y="1157"/>
                  </a:lnTo>
                  <a:lnTo>
                    <a:pt x="465" y="927"/>
                  </a:lnTo>
                  <a:cubicBezTo>
                    <a:pt x="404" y="866"/>
                    <a:pt x="371" y="784"/>
                    <a:pt x="371" y="696"/>
                  </a:cubicBezTo>
                  <a:cubicBezTo>
                    <a:pt x="371" y="608"/>
                    <a:pt x="404" y="528"/>
                    <a:pt x="465" y="465"/>
                  </a:cubicBezTo>
                  <a:cubicBezTo>
                    <a:pt x="528" y="402"/>
                    <a:pt x="612" y="371"/>
                    <a:pt x="695" y="371"/>
                  </a:cubicBezTo>
                  <a:close/>
                  <a:moveTo>
                    <a:pt x="700" y="0"/>
                  </a:moveTo>
                  <a:cubicBezTo>
                    <a:pt x="521" y="0"/>
                    <a:pt x="342" y="68"/>
                    <a:pt x="206" y="203"/>
                  </a:cubicBezTo>
                  <a:cubicBezTo>
                    <a:pt x="74" y="336"/>
                    <a:pt x="1" y="510"/>
                    <a:pt x="1" y="696"/>
                  </a:cubicBezTo>
                  <a:cubicBezTo>
                    <a:pt x="1" y="882"/>
                    <a:pt x="74" y="1058"/>
                    <a:pt x="206" y="1190"/>
                  </a:cubicBezTo>
                  <a:lnTo>
                    <a:pt x="434" y="1421"/>
                  </a:lnTo>
                  <a:lnTo>
                    <a:pt x="77" y="1778"/>
                  </a:lnTo>
                  <a:cubicBezTo>
                    <a:pt x="5" y="1849"/>
                    <a:pt x="5" y="1967"/>
                    <a:pt x="77" y="2040"/>
                  </a:cubicBezTo>
                  <a:cubicBezTo>
                    <a:pt x="114" y="2077"/>
                    <a:pt x="161" y="2094"/>
                    <a:pt x="209" y="2094"/>
                  </a:cubicBezTo>
                  <a:cubicBezTo>
                    <a:pt x="258" y="2094"/>
                    <a:pt x="304" y="2076"/>
                    <a:pt x="342" y="2040"/>
                  </a:cubicBezTo>
                  <a:lnTo>
                    <a:pt x="699" y="1683"/>
                  </a:lnTo>
                  <a:lnTo>
                    <a:pt x="1056" y="2040"/>
                  </a:lnTo>
                  <a:cubicBezTo>
                    <a:pt x="1093" y="2077"/>
                    <a:pt x="1139" y="2094"/>
                    <a:pt x="1188" y="2094"/>
                  </a:cubicBezTo>
                  <a:cubicBezTo>
                    <a:pt x="1236" y="2094"/>
                    <a:pt x="1282" y="2076"/>
                    <a:pt x="1319" y="2040"/>
                  </a:cubicBezTo>
                  <a:cubicBezTo>
                    <a:pt x="1392" y="1967"/>
                    <a:pt x="1392" y="1849"/>
                    <a:pt x="1319" y="1778"/>
                  </a:cubicBezTo>
                  <a:lnTo>
                    <a:pt x="962" y="1421"/>
                  </a:lnTo>
                  <a:lnTo>
                    <a:pt x="1193" y="1190"/>
                  </a:lnTo>
                  <a:cubicBezTo>
                    <a:pt x="1325" y="1058"/>
                    <a:pt x="1398" y="882"/>
                    <a:pt x="1398" y="696"/>
                  </a:cubicBezTo>
                  <a:cubicBezTo>
                    <a:pt x="1398" y="510"/>
                    <a:pt x="1325" y="336"/>
                    <a:pt x="1193" y="203"/>
                  </a:cubicBezTo>
                  <a:cubicBezTo>
                    <a:pt x="1057" y="68"/>
                    <a:pt x="879" y="0"/>
                    <a:pt x="7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0"/>
            <p:cNvSpPr/>
            <p:nvPr/>
          </p:nvSpPr>
          <p:spPr>
            <a:xfrm>
              <a:off x="5839152" y="3098212"/>
              <a:ext cx="14291" cy="14291"/>
            </a:xfrm>
            <a:custGeom>
              <a:avLst/>
              <a:gdLst/>
              <a:ahLst/>
              <a:cxnLst/>
              <a:rect l="l" t="t" r="r" b="b"/>
              <a:pathLst>
                <a:path w="373" h="373" extrusionOk="0">
                  <a:moveTo>
                    <a:pt x="187" y="1"/>
                  </a:moveTo>
                  <a:cubicBezTo>
                    <a:pt x="136" y="1"/>
                    <a:pt x="90" y="20"/>
                    <a:pt x="54" y="56"/>
                  </a:cubicBezTo>
                  <a:cubicBezTo>
                    <a:pt x="19" y="90"/>
                    <a:pt x="1" y="138"/>
                    <a:pt x="1" y="187"/>
                  </a:cubicBezTo>
                  <a:cubicBezTo>
                    <a:pt x="1" y="238"/>
                    <a:pt x="20" y="284"/>
                    <a:pt x="54" y="319"/>
                  </a:cubicBezTo>
                  <a:cubicBezTo>
                    <a:pt x="90" y="355"/>
                    <a:pt x="136" y="373"/>
                    <a:pt x="187" y="373"/>
                  </a:cubicBezTo>
                  <a:cubicBezTo>
                    <a:pt x="234" y="373"/>
                    <a:pt x="283" y="354"/>
                    <a:pt x="318" y="319"/>
                  </a:cubicBezTo>
                  <a:cubicBezTo>
                    <a:pt x="353" y="284"/>
                    <a:pt x="373" y="238"/>
                    <a:pt x="373" y="187"/>
                  </a:cubicBezTo>
                  <a:cubicBezTo>
                    <a:pt x="373" y="138"/>
                    <a:pt x="352" y="90"/>
                    <a:pt x="318" y="56"/>
                  </a:cubicBezTo>
                  <a:cubicBezTo>
                    <a:pt x="283" y="20"/>
                    <a:pt x="236"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3" name="Google Shape;8203;p80"/>
          <p:cNvGrpSpPr/>
          <p:nvPr/>
        </p:nvGrpSpPr>
        <p:grpSpPr>
          <a:xfrm>
            <a:off x="5343068" y="1757850"/>
            <a:ext cx="364965" cy="355310"/>
            <a:chOff x="5585868" y="1757850"/>
            <a:chExt cx="364965" cy="355310"/>
          </a:xfrm>
        </p:grpSpPr>
        <p:sp>
          <p:nvSpPr>
            <p:cNvPr id="8204" name="Google Shape;8204;p80"/>
            <p:cNvSpPr/>
            <p:nvPr/>
          </p:nvSpPr>
          <p:spPr>
            <a:xfrm>
              <a:off x="5592995" y="1764976"/>
              <a:ext cx="350713" cy="341058"/>
            </a:xfrm>
            <a:custGeom>
              <a:avLst/>
              <a:gdLst/>
              <a:ahLst/>
              <a:cxnLst/>
              <a:rect l="l" t="t" r="r" b="b"/>
              <a:pathLst>
                <a:path w="9154" h="8902" extrusionOk="0">
                  <a:moveTo>
                    <a:pt x="4577" y="0"/>
                  </a:moveTo>
                  <a:cubicBezTo>
                    <a:pt x="2050" y="0"/>
                    <a:pt x="1" y="1883"/>
                    <a:pt x="1" y="4204"/>
                  </a:cubicBezTo>
                  <a:cubicBezTo>
                    <a:pt x="1" y="6526"/>
                    <a:pt x="2050" y="8409"/>
                    <a:pt x="4577" y="8409"/>
                  </a:cubicBezTo>
                  <a:cubicBezTo>
                    <a:pt x="5134" y="8409"/>
                    <a:pt x="5668" y="8317"/>
                    <a:pt x="6161" y="8150"/>
                  </a:cubicBezTo>
                  <a:lnTo>
                    <a:pt x="6860" y="8849"/>
                  </a:lnTo>
                  <a:cubicBezTo>
                    <a:pt x="6896" y="8885"/>
                    <a:pt x="6941" y="8902"/>
                    <a:pt x="6984" y="8902"/>
                  </a:cubicBezTo>
                  <a:cubicBezTo>
                    <a:pt x="7076" y="8902"/>
                    <a:pt x="7164" y="8831"/>
                    <a:pt x="7164" y="8723"/>
                  </a:cubicBezTo>
                  <a:lnTo>
                    <a:pt x="7164" y="7671"/>
                  </a:lnTo>
                  <a:cubicBezTo>
                    <a:pt x="8365" y="6915"/>
                    <a:pt x="9154" y="5644"/>
                    <a:pt x="9154" y="4204"/>
                  </a:cubicBezTo>
                  <a:cubicBezTo>
                    <a:pt x="9154" y="1883"/>
                    <a:pt x="7106" y="0"/>
                    <a:pt x="45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0"/>
            <p:cNvSpPr/>
            <p:nvPr/>
          </p:nvSpPr>
          <p:spPr>
            <a:xfrm>
              <a:off x="5768466" y="1965197"/>
              <a:ext cx="57507" cy="65208"/>
            </a:xfrm>
            <a:custGeom>
              <a:avLst/>
              <a:gdLst/>
              <a:ahLst/>
              <a:cxnLst/>
              <a:rect l="l" t="t" r="r" b="b"/>
              <a:pathLst>
                <a:path w="1501" h="1702" extrusionOk="0">
                  <a:moveTo>
                    <a:pt x="603" y="1"/>
                  </a:moveTo>
                  <a:lnTo>
                    <a:pt x="0" y="677"/>
                  </a:lnTo>
                  <a:lnTo>
                    <a:pt x="865" y="1702"/>
                  </a:lnTo>
                  <a:lnTo>
                    <a:pt x="865" y="1065"/>
                  </a:lnTo>
                  <a:lnTo>
                    <a:pt x="1500" y="1065"/>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0"/>
            <p:cNvSpPr/>
            <p:nvPr/>
          </p:nvSpPr>
          <p:spPr>
            <a:xfrm>
              <a:off x="5701304" y="1821602"/>
              <a:ext cx="134170" cy="169380"/>
            </a:xfrm>
            <a:custGeom>
              <a:avLst/>
              <a:gdLst/>
              <a:ahLst/>
              <a:cxnLst/>
              <a:rect l="l" t="t" r="r" b="b"/>
              <a:pathLst>
                <a:path w="3502" h="4421" extrusionOk="0">
                  <a:moveTo>
                    <a:pt x="1753" y="899"/>
                  </a:moveTo>
                  <a:cubicBezTo>
                    <a:pt x="1976" y="899"/>
                    <a:pt x="2186" y="987"/>
                    <a:pt x="2344" y="1144"/>
                  </a:cubicBezTo>
                  <a:cubicBezTo>
                    <a:pt x="2648" y="1450"/>
                    <a:pt x="2668" y="1947"/>
                    <a:pt x="2389" y="2276"/>
                  </a:cubicBezTo>
                  <a:lnTo>
                    <a:pt x="1750" y="3033"/>
                  </a:lnTo>
                  <a:lnTo>
                    <a:pt x="1113" y="2276"/>
                  </a:lnTo>
                  <a:cubicBezTo>
                    <a:pt x="835" y="1947"/>
                    <a:pt x="856" y="1450"/>
                    <a:pt x="1161" y="1144"/>
                  </a:cubicBezTo>
                  <a:cubicBezTo>
                    <a:pt x="1319" y="987"/>
                    <a:pt x="1530" y="899"/>
                    <a:pt x="1753" y="899"/>
                  </a:cubicBezTo>
                  <a:close/>
                  <a:moveTo>
                    <a:pt x="1750" y="0"/>
                  </a:moveTo>
                  <a:cubicBezTo>
                    <a:pt x="1287" y="0"/>
                    <a:pt x="853" y="182"/>
                    <a:pt x="525" y="509"/>
                  </a:cubicBezTo>
                  <a:cubicBezTo>
                    <a:pt x="216" y="817"/>
                    <a:pt x="37" y="1226"/>
                    <a:pt x="18" y="1662"/>
                  </a:cubicBezTo>
                  <a:cubicBezTo>
                    <a:pt x="0" y="2097"/>
                    <a:pt x="144" y="2520"/>
                    <a:pt x="426" y="2853"/>
                  </a:cubicBezTo>
                  <a:lnTo>
                    <a:pt x="1162" y="3725"/>
                  </a:lnTo>
                  <a:lnTo>
                    <a:pt x="1750" y="4420"/>
                  </a:lnTo>
                  <a:lnTo>
                    <a:pt x="3075" y="2853"/>
                  </a:lnTo>
                  <a:cubicBezTo>
                    <a:pt x="3356" y="2521"/>
                    <a:pt x="3502" y="2097"/>
                    <a:pt x="3483" y="1662"/>
                  </a:cubicBezTo>
                  <a:cubicBezTo>
                    <a:pt x="3465" y="1226"/>
                    <a:pt x="3283" y="817"/>
                    <a:pt x="2977" y="509"/>
                  </a:cubicBezTo>
                  <a:cubicBezTo>
                    <a:pt x="2649" y="182"/>
                    <a:pt x="2213" y="0"/>
                    <a:pt x="17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0"/>
            <p:cNvSpPr/>
            <p:nvPr/>
          </p:nvSpPr>
          <p:spPr>
            <a:xfrm>
              <a:off x="5719694" y="1821678"/>
              <a:ext cx="97390" cy="86280"/>
            </a:xfrm>
            <a:custGeom>
              <a:avLst/>
              <a:gdLst/>
              <a:ahLst/>
              <a:cxnLst/>
              <a:rect l="l" t="t" r="r" b="b"/>
              <a:pathLst>
                <a:path w="2542" h="2252" extrusionOk="0">
                  <a:moveTo>
                    <a:pt x="1270" y="1"/>
                  </a:moveTo>
                  <a:cubicBezTo>
                    <a:pt x="807" y="1"/>
                    <a:pt x="373" y="181"/>
                    <a:pt x="45" y="508"/>
                  </a:cubicBezTo>
                  <a:lnTo>
                    <a:pt x="8" y="546"/>
                  </a:lnTo>
                  <a:lnTo>
                    <a:pt x="1" y="562"/>
                  </a:lnTo>
                  <a:cubicBezTo>
                    <a:pt x="1" y="1163"/>
                    <a:pt x="203" y="1766"/>
                    <a:pt x="614" y="2251"/>
                  </a:cubicBezTo>
                  <a:cubicBezTo>
                    <a:pt x="353" y="1922"/>
                    <a:pt x="380" y="1440"/>
                    <a:pt x="679" y="1141"/>
                  </a:cubicBezTo>
                  <a:cubicBezTo>
                    <a:pt x="837" y="983"/>
                    <a:pt x="1047" y="895"/>
                    <a:pt x="1270" y="895"/>
                  </a:cubicBezTo>
                  <a:cubicBezTo>
                    <a:pt x="1493" y="895"/>
                    <a:pt x="1703" y="983"/>
                    <a:pt x="1863" y="1141"/>
                  </a:cubicBezTo>
                  <a:cubicBezTo>
                    <a:pt x="2160" y="1439"/>
                    <a:pt x="2186" y="1922"/>
                    <a:pt x="1927" y="2251"/>
                  </a:cubicBezTo>
                  <a:cubicBezTo>
                    <a:pt x="2339" y="1766"/>
                    <a:pt x="2541" y="1163"/>
                    <a:pt x="2541" y="562"/>
                  </a:cubicBezTo>
                  <a:lnTo>
                    <a:pt x="2535" y="546"/>
                  </a:lnTo>
                  <a:cubicBezTo>
                    <a:pt x="2522" y="532"/>
                    <a:pt x="2511" y="519"/>
                    <a:pt x="2498" y="507"/>
                  </a:cubicBezTo>
                  <a:cubicBezTo>
                    <a:pt x="2169" y="181"/>
                    <a:pt x="1733" y="1"/>
                    <a:pt x="12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0"/>
            <p:cNvSpPr/>
            <p:nvPr/>
          </p:nvSpPr>
          <p:spPr>
            <a:xfrm>
              <a:off x="5710767" y="1842865"/>
              <a:ext cx="124784" cy="187425"/>
            </a:xfrm>
            <a:custGeom>
              <a:avLst/>
              <a:gdLst/>
              <a:ahLst/>
              <a:cxnLst/>
              <a:rect l="l" t="t" r="r" b="b"/>
              <a:pathLst>
                <a:path w="3257" h="4892" extrusionOk="0">
                  <a:moveTo>
                    <a:pt x="2774" y="0"/>
                  </a:moveTo>
                  <a:lnTo>
                    <a:pt x="2774" y="9"/>
                  </a:lnTo>
                  <a:cubicBezTo>
                    <a:pt x="2774" y="610"/>
                    <a:pt x="2572" y="1213"/>
                    <a:pt x="2161" y="1698"/>
                  </a:cubicBezTo>
                  <a:lnTo>
                    <a:pt x="0" y="4257"/>
                  </a:lnTo>
                  <a:lnTo>
                    <a:pt x="639" y="4257"/>
                  </a:lnTo>
                  <a:lnTo>
                    <a:pt x="639" y="4892"/>
                  </a:lnTo>
                  <a:lnTo>
                    <a:pt x="2831" y="2298"/>
                  </a:lnTo>
                  <a:cubicBezTo>
                    <a:pt x="3111" y="1965"/>
                    <a:pt x="3256" y="1542"/>
                    <a:pt x="3237" y="1107"/>
                  </a:cubicBezTo>
                  <a:cubicBezTo>
                    <a:pt x="3219" y="694"/>
                    <a:pt x="3055" y="304"/>
                    <a:pt x="2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0"/>
            <p:cNvSpPr/>
            <p:nvPr/>
          </p:nvSpPr>
          <p:spPr>
            <a:xfrm>
              <a:off x="5585868" y="1760493"/>
              <a:ext cx="364965" cy="352667"/>
            </a:xfrm>
            <a:custGeom>
              <a:avLst/>
              <a:gdLst/>
              <a:ahLst/>
              <a:cxnLst/>
              <a:rect l="l" t="t" r="r" b="b"/>
              <a:pathLst>
                <a:path w="9526" h="9205" extrusionOk="0">
                  <a:moveTo>
                    <a:pt x="5599" y="0"/>
                  </a:moveTo>
                  <a:cubicBezTo>
                    <a:pt x="5509" y="0"/>
                    <a:pt x="5430" y="64"/>
                    <a:pt x="5415" y="156"/>
                  </a:cubicBezTo>
                  <a:cubicBezTo>
                    <a:pt x="5399" y="259"/>
                    <a:pt x="5466" y="352"/>
                    <a:pt x="5567" y="370"/>
                  </a:cubicBezTo>
                  <a:cubicBezTo>
                    <a:pt x="7646" y="721"/>
                    <a:pt x="9154" y="2382"/>
                    <a:pt x="9154" y="4321"/>
                  </a:cubicBezTo>
                  <a:cubicBezTo>
                    <a:pt x="9154" y="5643"/>
                    <a:pt x="8442" y="6881"/>
                    <a:pt x="7252" y="7633"/>
                  </a:cubicBezTo>
                  <a:cubicBezTo>
                    <a:pt x="7197" y="7666"/>
                    <a:pt x="7164" y="7725"/>
                    <a:pt x="7164" y="7791"/>
                  </a:cubicBezTo>
                  <a:lnTo>
                    <a:pt x="7164" y="8820"/>
                  </a:lnTo>
                  <a:lnTo>
                    <a:pt x="6479" y="8136"/>
                  </a:lnTo>
                  <a:cubicBezTo>
                    <a:pt x="6443" y="8101"/>
                    <a:pt x="6395" y="8082"/>
                    <a:pt x="6346" y="8082"/>
                  </a:cubicBezTo>
                  <a:cubicBezTo>
                    <a:pt x="6326" y="8082"/>
                    <a:pt x="6306" y="8085"/>
                    <a:pt x="6287" y="8091"/>
                  </a:cubicBezTo>
                  <a:cubicBezTo>
                    <a:pt x="5801" y="8258"/>
                    <a:pt x="5289" y="8341"/>
                    <a:pt x="4763" y="8341"/>
                  </a:cubicBezTo>
                  <a:cubicBezTo>
                    <a:pt x="2343" y="8341"/>
                    <a:pt x="373" y="6539"/>
                    <a:pt x="373" y="4323"/>
                  </a:cubicBezTo>
                  <a:cubicBezTo>
                    <a:pt x="373" y="2384"/>
                    <a:pt x="1882" y="723"/>
                    <a:pt x="3960" y="372"/>
                  </a:cubicBezTo>
                  <a:cubicBezTo>
                    <a:pt x="4061" y="355"/>
                    <a:pt x="4129" y="259"/>
                    <a:pt x="4113" y="157"/>
                  </a:cubicBezTo>
                  <a:cubicBezTo>
                    <a:pt x="4098" y="68"/>
                    <a:pt x="4019" y="3"/>
                    <a:pt x="3930" y="3"/>
                  </a:cubicBezTo>
                  <a:cubicBezTo>
                    <a:pt x="3920" y="3"/>
                    <a:pt x="3909" y="4"/>
                    <a:pt x="3899" y="6"/>
                  </a:cubicBezTo>
                  <a:cubicBezTo>
                    <a:pt x="1641" y="387"/>
                    <a:pt x="1" y="2204"/>
                    <a:pt x="1" y="4323"/>
                  </a:cubicBezTo>
                  <a:cubicBezTo>
                    <a:pt x="1" y="5499"/>
                    <a:pt x="498" y="6603"/>
                    <a:pt x="1403" y="7433"/>
                  </a:cubicBezTo>
                  <a:cubicBezTo>
                    <a:pt x="2300" y="8259"/>
                    <a:pt x="3495" y="8713"/>
                    <a:pt x="4763" y="8713"/>
                  </a:cubicBezTo>
                  <a:cubicBezTo>
                    <a:pt x="5289" y="8713"/>
                    <a:pt x="5804" y="8634"/>
                    <a:pt x="6296" y="8481"/>
                  </a:cubicBezTo>
                  <a:lnTo>
                    <a:pt x="6914" y="9099"/>
                  </a:lnTo>
                  <a:cubicBezTo>
                    <a:pt x="6985" y="9169"/>
                    <a:pt x="7076" y="9204"/>
                    <a:pt x="7171" y="9204"/>
                  </a:cubicBezTo>
                  <a:cubicBezTo>
                    <a:pt x="7217" y="9204"/>
                    <a:pt x="7266" y="9194"/>
                    <a:pt x="7311" y="9176"/>
                  </a:cubicBezTo>
                  <a:cubicBezTo>
                    <a:pt x="7447" y="9120"/>
                    <a:pt x="7536" y="8989"/>
                    <a:pt x="7536" y="8840"/>
                  </a:cubicBezTo>
                  <a:lnTo>
                    <a:pt x="7536" y="7890"/>
                  </a:lnTo>
                  <a:cubicBezTo>
                    <a:pt x="8784" y="7066"/>
                    <a:pt x="9526" y="5738"/>
                    <a:pt x="9526" y="4320"/>
                  </a:cubicBezTo>
                  <a:cubicBezTo>
                    <a:pt x="9526" y="2201"/>
                    <a:pt x="7887" y="385"/>
                    <a:pt x="5629" y="3"/>
                  </a:cubicBezTo>
                  <a:cubicBezTo>
                    <a:pt x="5619" y="1"/>
                    <a:pt x="5609" y="0"/>
                    <a:pt x="5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0"/>
            <p:cNvSpPr/>
            <p:nvPr/>
          </p:nvSpPr>
          <p:spPr>
            <a:xfrm>
              <a:off x="5761225" y="1757850"/>
              <a:ext cx="14291" cy="14291"/>
            </a:xfrm>
            <a:custGeom>
              <a:avLst/>
              <a:gdLst/>
              <a:ahLst/>
              <a:cxnLst/>
              <a:rect l="l" t="t" r="r" b="b"/>
              <a:pathLst>
                <a:path w="373" h="373" extrusionOk="0">
                  <a:moveTo>
                    <a:pt x="186" y="0"/>
                  </a:moveTo>
                  <a:cubicBezTo>
                    <a:pt x="139" y="0"/>
                    <a:pt x="90" y="19"/>
                    <a:pt x="54" y="54"/>
                  </a:cubicBezTo>
                  <a:cubicBezTo>
                    <a:pt x="20" y="89"/>
                    <a:pt x="0" y="136"/>
                    <a:pt x="0" y="186"/>
                  </a:cubicBezTo>
                  <a:cubicBezTo>
                    <a:pt x="0" y="234"/>
                    <a:pt x="21" y="283"/>
                    <a:pt x="54" y="317"/>
                  </a:cubicBezTo>
                  <a:cubicBezTo>
                    <a:pt x="90" y="351"/>
                    <a:pt x="139" y="372"/>
                    <a:pt x="186" y="372"/>
                  </a:cubicBezTo>
                  <a:cubicBezTo>
                    <a:pt x="235" y="372"/>
                    <a:pt x="283" y="351"/>
                    <a:pt x="319" y="317"/>
                  </a:cubicBezTo>
                  <a:cubicBezTo>
                    <a:pt x="354" y="283"/>
                    <a:pt x="372" y="235"/>
                    <a:pt x="372" y="186"/>
                  </a:cubicBezTo>
                  <a:cubicBezTo>
                    <a:pt x="372" y="137"/>
                    <a:pt x="351" y="89"/>
                    <a:pt x="319" y="54"/>
                  </a:cubicBezTo>
                  <a:cubicBezTo>
                    <a:pt x="283" y="18"/>
                    <a:pt x="237"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0"/>
            <p:cNvSpPr/>
            <p:nvPr/>
          </p:nvSpPr>
          <p:spPr>
            <a:xfrm>
              <a:off x="5694101" y="1814552"/>
              <a:ext cx="148576" cy="222979"/>
            </a:xfrm>
            <a:custGeom>
              <a:avLst/>
              <a:gdLst/>
              <a:ahLst/>
              <a:cxnLst/>
              <a:rect l="l" t="t" r="r" b="b"/>
              <a:pathLst>
                <a:path w="3878" h="5820" extrusionOk="0">
                  <a:moveTo>
                    <a:pt x="1938" y="373"/>
                  </a:moveTo>
                  <a:cubicBezTo>
                    <a:pt x="2346" y="373"/>
                    <a:pt x="2730" y="529"/>
                    <a:pt x="3022" y="814"/>
                  </a:cubicBezTo>
                  <a:cubicBezTo>
                    <a:pt x="3014" y="1065"/>
                    <a:pt x="2970" y="1312"/>
                    <a:pt x="2889" y="1546"/>
                  </a:cubicBezTo>
                  <a:cubicBezTo>
                    <a:pt x="2839" y="1418"/>
                    <a:pt x="2764" y="1299"/>
                    <a:pt x="2662" y="1196"/>
                  </a:cubicBezTo>
                  <a:cubicBezTo>
                    <a:pt x="2470" y="1003"/>
                    <a:pt x="2212" y="897"/>
                    <a:pt x="1938" y="897"/>
                  </a:cubicBezTo>
                  <a:cubicBezTo>
                    <a:pt x="1664" y="897"/>
                    <a:pt x="1408" y="1003"/>
                    <a:pt x="1215" y="1196"/>
                  </a:cubicBezTo>
                  <a:cubicBezTo>
                    <a:pt x="1112" y="1299"/>
                    <a:pt x="1036" y="1418"/>
                    <a:pt x="987" y="1546"/>
                  </a:cubicBezTo>
                  <a:cubicBezTo>
                    <a:pt x="908" y="1312"/>
                    <a:pt x="864" y="1065"/>
                    <a:pt x="856" y="814"/>
                  </a:cubicBezTo>
                  <a:cubicBezTo>
                    <a:pt x="1146" y="529"/>
                    <a:pt x="1530" y="373"/>
                    <a:pt x="1938" y="373"/>
                  </a:cubicBezTo>
                  <a:close/>
                  <a:moveTo>
                    <a:pt x="1938" y="1269"/>
                  </a:moveTo>
                  <a:cubicBezTo>
                    <a:pt x="2112" y="1269"/>
                    <a:pt x="2276" y="1336"/>
                    <a:pt x="2398" y="1459"/>
                  </a:cubicBezTo>
                  <a:cubicBezTo>
                    <a:pt x="2635" y="1695"/>
                    <a:pt x="2651" y="2082"/>
                    <a:pt x="2435" y="2339"/>
                  </a:cubicBezTo>
                  <a:lnTo>
                    <a:pt x="1938" y="2927"/>
                  </a:lnTo>
                  <a:lnTo>
                    <a:pt x="1441" y="2339"/>
                  </a:lnTo>
                  <a:cubicBezTo>
                    <a:pt x="1225" y="2082"/>
                    <a:pt x="1243" y="1698"/>
                    <a:pt x="1478" y="1459"/>
                  </a:cubicBezTo>
                  <a:cubicBezTo>
                    <a:pt x="1602" y="1336"/>
                    <a:pt x="1766" y="1269"/>
                    <a:pt x="1938" y="1269"/>
                  </a:cubicBezTo>
                  <a:close/>
                  <a:moveTo>
                    <a:pt x="532" y="1273"/>
                  </a:moveTo>
                  <a:cubicBezTo>
                    <a:pt x="621" y="1745"/>
                    <a:pt x="829" y="2190"/>
                    <a:pt x="1141" y="2558"/>
                  </a:cubicBezTo>
                  <a:lnTo>
                    <a:pt x="1694" y="3216"/>
                  </a:lnTo>
                  <a:lnTo>
                    <a:pt x="1350" y="3622"/>
                  </a:lnTo>
                  <a:lnTo>
                    <a:pt x="755" y="2918"/>
                  </a:lnTo>
                  <a:cubicBezTo>
                    <a:pt x="504" y="2620"/>
                    <a:pt x="376" y="2242"/>
                    <a:pt x="392" y="1854"/>
                  </a:cubicBezTo>
                  <a:cubicBezTo>
                    <a:pt x="402" y="1650"/>
                    <a:pt x="450" y="1453"/>
                    <a:pt x="532" y="1273"/>
                  </a:cubicBezTo>
                  <a:close/>
                  <a:moveTo>
                    <a:pt x="3345" y="1273"/>
                  </a:moveTo>
                  <a:cubicBezTo>
                    <a:pt x="3429" y="1453"/>
                    <a:pt x="3477" y="1650"/>
                    <a:pt x="3485" y="1854"/>
                  </a:cubicBezTo>
                  <a:cubicBezTo>
                    <a:pt x="3501" y="2242"/>
                    <a:pt x="3371" y="2619"/>
                    <a:pt x="3121" y="2916"/>
                  </a:cubicBezTo>
                  <a:lnTo>
                    <a:pt x="1258" y="5124"/>
                  </a:lnTo>
                  <a:lnTo>
                    <a:pt x="1258" y="4996"/>
                  </a:lnTo>
                  <a:cubicBezTo>
                    <a:pt x="1258" y="4893"/>
                    <a:pt x="1176" y="4811"/>
                    <a:pt x="1072" y="4811"/>
                  </a:cubicBezTo>
                  <a:lnTo>
                    <a:pt x="835" y="4811"/>
                  </a:lnTo>
                  <a:cubicBezTo>
                    <a:pt x="835" y="4811"/>
                    <a:pt x="2734" y="2561"/>
                    <a:pt x="2736" y="2558"/>
                  </a:cubicBezTo>
                  <a:cubicBezTo>
                    <a:pt x="3047" y="2190"/>
                    <a:pt x="3255" y="1747"/>
                    <a:pt x="3345" y="1273"/>
                  </a:cubicBezTo>
                  <a:close/>
                  <a:moveTo>
                    <a:pt x="2526" y="4201"/>
                  </a:moveTo>
                  <a:lnTo>
                    <a:pt x="3043" y="4811"/>
                  </a:lnTo>
                  <a:lnTo>
                    <a:pt x="2806" y="4811"/>
                  </a:lnTo>
                  <a:cubicBezTo>
                    <a:pt x="2703" y="4811"/>
                    <a:pt x="2620" y="4894"/>
                    <a:pt x="2620" y="4997"/>
                  </a:cubicBezTo>
                  <a:lnTo>
                    <a:pt x="2620" y="5125"/>
                  </a:lnTo>
                  <a:lnTo>
                    <a:pt x="2182" y="4609"/>
                  </a:lnTo>
                  <a:lnTo>
                    <a:pt x="2526" y="4201"/>
                  </a:lnTo>
                  <a:close/>
                  <a:moveTo>
                    <a:pt x="1938" y="1"/>
                  </a:moveTo>
                  <a:cubicBezTo>
                    <a:pt x="1425" y="1"/>
                    <a:pt x="944" y="199"/>
                    <a:pt x="581" y="562"/>
                  </a:cubicBezTo>
                  <a:cubicBezTo>
                    <a:pt x="240" y="903"/>
                    <a:pt x="41" y="1357"/>
                    <a:pt x="20" y="1839"/>
                  </a:cubicBezTo>
                  <a:cubicBezTo>
                    <a:pt x="1" y="2320"/>
                    <a:pt x="160" y="2788"/>
                    <a:pt x="471" y="3158"/>
                  </a:cubicBezTo>
                  <a:lnTo>
                    <a:pt x="1108" y="3911"/>
                  </a:lnTo>
                  <a:lnTo>
                    <a:pt x="292" y="4876"/>
                  </a:lnTo>
                  <a:cubicBezTo>
                    <a:pt x="246" y="4932"/>
                    <a:pt x="234" y="5009"/>
                    <a:pt x="267" y="5076"/>
                  </a:cubicBezTo>
                  <a:cubicBezTo>
                    <a:pt x="297" y="5140"/>
                    <a:pt x="364" y="5183"/>
                    <a:pt x="435" y="5183"/>
                  </a:cubicBezTo>
                  <a:lnTo>
                    <a:pt x="888" y="5183"/>
                  </a:lnTo>
                  <a:lnTo>
                    <a:pt x="888" y="5634"/>
                  </a:lnTo>
                  <a:cubicBezTo>
                    <a:pt x="888" y="5711"/>
                    <a:pt x="937" y="5780"/>
                    <a:pt x="1011" y="5808"/>
                  </a:cubicBezTo>
                  <a:cubicBezTo>
                    <a:pt x="1030" y="5816"/>
                    <a:pt x="1053" y="5820"/>
                    <a:pt x="1074" y="5820"/>
                  </a:cubicBezTo>
                  <a:cubicBezTo>
                    <a:pt x="1127" y="5820"/>
                    <a:pt x="1179" y="5795"/>
                    <a:pt x="1215" y="5755"/>
                  </a:cubicBezTo>
                  <a:lnTo>
                    <a:pt x="1938" y="4897"/>
                  </a:lnTo>
                  <a:lnTo>
                    <a:pt x="2665" y="5755"/>
                  </a:lnTo>
                  <a:cubicBezTo>
                    <a:pt x="2700" y="5798"/>
                    <a:pt x="2754" y="5820"/>
                    <a:pt x="2806" y="5820"/>
                  </a:cubicBezTo>
                  <a:cubicBezTo>
                    <a:pt x="2827" y="5820"/>
                    <a:pt x="2849" y="5816"/>
                    <a:pt x="2868" y="5808"/>
                  </a:cubicBezTo>
                  <a:cubicBezTo>
                    <a:pt x="2941" y="5783"/>
                    <a:pt x="2992" y="5711"/>
                    <a:pt x="2992" y="5634"/>
                  </a:cubicBezTo>
                  <a:lnTo>
                    <a:pt x="2992" y="5183"/>
                  </a:lnTo>
                  <a:lnTo>
                    <a:pt x="3441" y="5183"/>
                  </a:lnTo>
                  <a:cubicBezTo>
                    <a:pt x="3514" y="5183"/>
                    <a:pt x="3580" y="5140"/>
                    <a:pt x="3611" y="5076"/>
                  </a:cubicBezTo>
                  <a:cubicBezTo>
                    <a:pt x="3641" y="5010"/>
                    <a:pt x="3632" y="4932"/>
                    <a:pt x="3586" y="4876"/>
                  </a:cubicBezTo>
                  <a:lnTo>
                    <a:pt x="2770" y="3911"/>
                  </a:lnTo>
                  <a:lnTo>
                    <a:pt x="3406" y="3158"/>
                  </a:lnTo>
                  <a:cubicBezTo>
                    <a:pt x="3717" y="2788"/>
                    <a:pt x="3877" y="2320"/>
                    <a:pt x="3857" y="1839"/>
                  </a:cubicBezTo>
                  <a:cubicBezTo>
                    <a:pt x="3836" y="1357"/>
                    <a:pt x="3638" y="903"/>
                    <a:pt x="3297" y="562"/>
                  </a:cubicBezTo>
                  <a:cubicBezTo>
                    <a:pt x="2934" y="199"/>
                    <a:pt x="2452" y="1"/>
                    <a:pt x="1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2" name="Google Shape;8212;p80"/>
          <p:cNvGrpSpPr/>
          <p:nvPr/>
        </p:nvGrpSpPr>
        <p:grpSpPr>
          <a:xfrm>
            <a:off x="4839130" y="3998480"/>
            <a:ext cx="365654" cy="364965"/>
            <a:chOff x="4969114" y="3998480"/>
            <a:chExt cx="365654" cy="364965"/>
          </a:xfrm>
        </p:grpSpPr>
        <p:sp>
          <p:nvSpPr>
            <p:cNvPr id="8213" name="Google Shape;8213;p80"/>
            <p:cNvSpPr/>
            <p:nvPr/>
          </p:nvSpPr>
          <p:spPr>
            <a:xfrm>
              <a:off x="5241362" y="4270805"/>
              <a:ext cx="85590" cy="85590"/>
            </a:xfrm>
            <a:custGeom>
              <a:avLst/>
              <a:gdLst/>
              <a:ahLst/>
              <a:cxnLst/>
              <a:rect l="l" t="t" r="r" b="b"/>
              <a:pathLst>
                <a:path w="2234" h="2234" extrusionOk="0">
                  <a:moveTo>
                    <a:pt x="1117" y="1"/>
                  </a:moveTo>
                  <a:cubicBezTo>
                    <a:pt x="501" y="1"/>
                    <a:pt x="1" y="501"/>
                    <a:pt x="1" y="1117"/>
                  </a:cubicBezTo>
                  <a:cubicBezTo>
                    <a:pt x="1" y="1733"/>
                    <a:pt x="501" y="2233"/>
                    <a:pt x="1117" y="2233"/>
                  </a:cubicBezTo>
                  <a:cubicBezTo>
                    <a:pt x="1733" y="2233"/>
                    <a:pt x="2233" y="1733"/>
                    <a:pt x="2233" y="1117"/>
                  </a:cubicBezTo>
                  <a:cubicBezTo>
                    <a:pt x="2233" y="501"/>
                    <a:pt x="1733" y="1"/>
                    <a:pt x="1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0"/>
            <p:cNvSpPr/>
            <p:nvPr/>
          </p:nvSpPr>
          <p:spPr>
            <a:xfrm>
              <a:off x="5269867" y="4299309"/>
              <a:ext cx="28581" cy="28581"/>
            </a:xfrm>
            <a:custGeom>
              <a:avLst/>
              <a:gdLst/>
              <a:ahLst/>
              <a:cxnLst/>
              <a:rect l="l" t="t" r="r" b="b"/>
              <a:pathLst>
                <a:path w="746" h="746" extrusionOk="0">
                  <a:moveTo>
                    <a:pt x="373" y="1"/>
                  </a:moveTo>
                  <a:cubicBezTo>
                    <a:pt x="168" y="1"/>
                    <a:pt x="1" y="168"/>
                    <a:pt x="1" y="373"/>
                  </a:cubicBezTo>
                  <a:cubicBezTo>
                    <a:pt x="1" y="578"/>
                    <a:pt x="168" y="745"/>
                    <a:pt x="373" y="745"/>
                  </a:cubicBezTo>
                  <a:cubicBezTo>
                    <a:pt x="578" y="745"/>
                    <a:pt x="745" y="578"/>
                    <a:pt x="745" y="373"/>
                  </a:cubicBezTo>
                  <a:cubicBezTo>
                    <a:pt x="745" y="168"/>
                    <a:pt x="578" y="1"/>
                    <a:pt x="3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0"/>
            <p:cNvSpPr/>
            <p:nvPr/>
          </p:nvSpPr>
          <p:spPr>
            <a:xfrm>
              <a:off x="4993404" y="4005682"/>
              <a:ext cx="34251" cy="39960"/>
            </a:xfrm>
            <a:custGeom>
              <a:avLst/>
              <a:gdLst/>
              <a:ahLst/>
              <a:cxnLst/>
              <a:rect l="l" t="t" r="r" b="b"/>
              <a:pathLst>
                <a:path w="894" h="1043" extrusionOk="0">
                  <a:moveTo>
                    <a:pt x="447" y="0"/>
                  </a:moveTo>
                  <a:cubicBezTo>
                    <a:pt x="200" y="0"/>
                    <a:pt x="0" y="200"/>
                    <a:pt x="0" y="447"/>
                  </a:cubicBezTo>
                  <a:lnTo>
                    <a:pt x="0" y="596"/>
                  </a:lnTo>
                  <a:cubicBezTo>
                    <a:pt x="0" y="841"/>
                    <a:pt x="200" y="1042"/>
                    <a:pt x="447" y="1042"/>
                  </a:cubicBezTo>
                  <a:cubicBezTo>
                    <a:pt x="694" y="1042"/>
                    <a:pt x="893" y="844"/>
                    <a:pt x="893" y="596"/>
                  </a:cubicBezTo>
                  <a:lnTo>
                    <a:pt x="893" y="447"/>
                  </a:lnTo>
                  <a:cubicBezTo>
                    <a:pt x="893" y="200"/>
                    <a:pt x="694"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0"/>
            <p:cNvSpPr/>
            <p:nvPr/>
          </p:nvSpPr>
          <p:spPr>
            <a:xfrm>
              <a:off x="5113130" y="4005682"/>
              <a:ext cx="34251" cy="39960"/>
            </a:xfrm>
            <a:custGeom>
              <a:avLst/>
              <a:gdLst/>
              <a:ahLst/>
              <a:cxnLst/>
              <a:rect l="l" t="t" r="r" b="b"/>
              <a:pathLst>
                <a:path w="894" h="1043" extrusionOk="0">
                  <a:moveTo>
                    <a:pt x="447" y="0"/>
                  </a:moveTo>
                  <a:cubicBezTo>
                    <a:pt x="200" y="0"/>
                    <a:pt x="1" y="200"/>
                    <a:pt x="1" y="447"/>
                  </a:cubicBezTo>
                  <a:lnTo>
                    <a:pt x="1" y="596"/>
                  </a:lnTo>
                  <a:cubicBezTo>
                    <a:pt x="1" y="844"/>
                    <a:pt x="200" y="1042"/>
                    <a:pt x="447" y="1042"/>
                  </a:cubicBezTo>
                  <a:cubicBezTo>
                    <a:pt x="694" y="1042"/>
                    <a:pt x="894" y="841"/>
                    <a:pt x="894" y="596"/>
                  </a:cubicBezTo>
                  <a:lnTo>
                    <a:pt x="894" y="447"/>
                  </a:lnTo>
                  <a:cubicBezTo>
                    <a:pt x="894" y="200"/>
                    <a:pt x="694"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0"/>
            <p:cNvSpPr/>
            <p:nvPr/>
          </p:nvSpPr>
          <p:spPr>
            <a:xfrm>
              <a:off x="4976278" y="4099778"/>
              <a:ext cx="188229" cy="184321"/>
            </a:xfrm>
            <a:custGeom>
              <a:avLst/>
              <a:gdLst/>
              <a:ahLst/>
              <a:cxnLst/>
              <a:rect l="l" t="t" r="r" b="b"/>
              <a:pathLst>
                <a:path w="4913" h="4811" extrusionOk="0">
                  <a:moveTo>
                    <a:pt x="447" y="0"/>
                  </a:moveTo>
                  <a:cubicBezTo>
                    <a:pt x="200" y="0"/>
                    <a:pt x="1" y="199"/>
                    <a:pt x="1" y="447"/>
                  </a:cubicBezTo>
                  <a:lnTo>
                    <a:pt x="1" y="1508"/>
                  </a:lnTo>
                  <a:cubicBezTo>
                    <a:pt x="1" y="2695"/>
                    <a:pt x="849" y="3689"/>
                    <a:pt x="1973" y="3914"/>
                  </a:cubicBezTo>
                  <a:lnTo>
                    <a:pt x="1973" y="4810"/>
                  </a:lnTo>
                  <a:lnTo>
                    <a:pt x="2940" y="4810"/>
                  </a:lnTo>
                  <a:lnTo>
                    <a:pt x="2940" y="3914"/>
                  </a:lnTo>
                  <a:cubicBezTo>
                    <a:pt x="4064" y="3689"/>
                    <a:pt x="4912" y="2695"/>
                    <a:pt x="4912" y="1508"/>
                  </a:cubicBezTo>
                  <a:lnTo>
                    <a:pt x="4912" y="447"/>
                  </a:lnTo>
                  <a:cubicBezTo>
                    <a:pt x="4912" y="199"/>
                    <a:pt x="4711" y="0"/>
                    <a:pt x="4466" y="0"/>
                  </a:cubicBezTo>
                  <a:cubicBezTo>
                    <a:pt x="4219" y="0"/>
                    <a:pt x="4019" y="199"/>
                    <a:pt x="4019" y="447"/>
                  </a:cubicBezTo>
                  <a:lnTo>
                    <a:pt x="4019" y="1508"/>
                  </a:lnTo>
                  <a:cubicBezTo>
                    <a:pt x="4019" y="2369"/>
                    <a:pt x="3318" y="3070"/>
                    <a:pt x="2457" y="3070"/>
                  </a:cubicBezTo>
                  <a:cubicBezTo>
                    <a:pt x="1595" y="3070"/>
                    <a:pt x="894" y="2369"/>
                    <a:pt x="894" y="1508"/>
                  </a:cubicBezTo>
                  <a:lnTo>
                    <a:pt x="894" y="447"/>
                  </a:lnTo>
                  <a:cubicBezTo>
                    <a:pt x="894" y="199"/>
                    <a:pt x="694" y="0"/>
                    <a:pt x="4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0"/>
            <p:cNvSpPr/>
            <p:nvPr/>
          </p:nvSpPr>
          <p:spPr>
            <a:xfrm>
              <a:off x="5267108" y="4140083"/>
              <a:ext cx="51913" cy="58771"/>
            </a:xfrm>
            <a:custGeom>
              <a:avLst/>
              <a:gdLst/>
              <a:ahLst/>
              <a:cxnLst/>
              <a:rect l="l" t="t" r="r" b="b"/>
              <a:pathLst>
                <a:path w="1355" h="1534" extrusionOk="0">
                  <a:moveTo>
                    <a:pt x="543" y="0"/>
                  </a:moveTo>
                  <a:lnTo>
                    <a:pt x="0" y="610"/>
                  </a:lnTo>
                  <a:lnTo>
                    <a:pt x="780" y="1533"/>
                  </a:lnTo>
                  <a:lnTo>
                    <a:pt x="780" y="960"/>
                  </a:lnTo>
                  <a:lnTo>
                    <a:pt x="1354" y="960"/>
                  </a:lnTo>
                  <a:lnTo>
                    <a:pt x="5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0"/>
            <p:cNvSpPr/>
            <p:nvPr/>
          </p:nvSpPr>
          <p:spPr>
            <a:xfrm>
              <a:off x="5206651" y="4010701"/>
              <a:ext cx="120914" cy="152675"/>
            </a:xfrm>
            <a:custGeom>
              <a:avLst/>
              <a:gdLst/>
              <a:ahLst/>
              <a:cxnLst/>
              <a:rect l="l" t="t" r="r" b="b"/>
              <a:pathLst>
                <a:path w="3156" h="3985" extrusionOk="0">
                  <a:moveTo>
                    <a:pt x="1577" y="807"/>
                  </a:moveTo>
                  <a:cubicBezTo>
                    <a:pt x="1779" y="807"/>
                    <a:pt x="1966" y="886"/>
                    <a:pt x="2111" y="1029"/>
                  </a:cubicBezTo>
                  <a:cubicBezTo>
                    <a:pt x="2386" y="1304"/>
                    <a:pt x="2404" y="1752"/>
                    <a:pt x="2153" y="2048"/>
                  </a:cubicBezTo>
                  <a:lnTo>
                    <a:pt x="1577" y="2731"/>
                  </a:lnTo>
                  <a:lnTo>
                    <a:pt x="999" y="2048"/>
                  </a:lnTo>
                  <a:cubicBezTo>
                    <a:pt x="749" y="1751"/>
                    <a:pt x="767" y="1304"/>
                    <a:pt x="1042" y="1029"/>
                  </a:cubicBezTo>
                  <a:cubicBezTo>
                    <a:pt x="1185" y="886"/>
                    <a:pt x="1373" y="807"/>
                    <a:pt x="1577" y="807"/>
                  </a:cubicBezTo>
                  <a:close/>
                  <a:moveTo>
                    <a:pt x="1578" y="0"/>
                  </a:moveTo>
                  <a:cubicBezTo>
                    <a:pt x="1161" y="0"/>
                    <a:pt x="768" y="163"/>
                    <a:pt x="474" y="457"/>
                  </a:cubicBezTo>
                  <a:cubicBezTo>
                    <a:pt x="195" y="736"/>
                    <a:pt x="35" y="1105"/>
                    <a:pt x="17" y="1498"/>
                  </a:cubicBezTo>
                  <a:cubicBezTo>
                    <a:pt x="0" y="1890"/>
                    <a:pt x="131" y="2271"/>
                    <a:pt x="384" y="2571"/>
                  </a:cubicBezTo>
                  <a:lnTo>
                    <a:pt x="1048" y="3358"/>
                  </a:lnTo>
                  <a:lnTo>
                    <a:pt x="1578" y="3984"/>
                  </a:lnTo>
                  <a:lnTo>
                    <a:pt x="2773" y="2571"/>
                  </a:lnTo>
                  <a:cubicBezTo>
                    <a:pt x="3026" y="2271"/>
                    <a:pt x="3156" y="1890"/>
                    <a:pt x="3139" y="1498"/>
                  </a:cubicBezTo>
                  <a:cubicBezTo>
                    <a:pt x="3123" y="1105"/>
                    <a:pt x="2961" y="737"/>
                    <a:pt x="2684" y="457"/>
                  </a:cubicBezTo>
                  <a:cubicBezTo>
                    <a:pt x="2388" y="163"/>
                    <a:pt x="1995"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0"/>
            <p:cNvSpPr/>
            <p:nvPr/>
          </p:nvSpPr>
          <p:spPr>
            <a:xfrm>
              <a:off x="5223202" y="4010701"/>
              <a:ext cx="87697" cy="77813"/>
            </a:xfrm>
            <a:custGeom>
              <a:avLst/>
              <a:gdLst/>
              <a:ahLst/>
              <a:cxnLst/>
              <a:rect l="l" t="t" r="r" b="b"/>
              <a:pathLst>
                <a:path w="2289" h="2031" extrusionOk="0">
                  <a:moveTo>
                    <a:pt x="1145" y="0"/>
                  </a:moveTo>
                  <a:cubicBezTo>
                    <a:pt x="728" y="0"/>
                    <a:pt x="335" y="163"/>
                    <a:pt x="39" y="457"/>
                  </a:cubicBezTo>
                  <a:lnTo>
                    <a:pt x="6" y="492"/>
                  </a:lnTo>
                  <a:lnTo>
                    <a:pt x="0" y="506"/>
                  </a:lnTo>
                  <a:cubicBezTo>
                    <a:pt x="0" y="1048"/>
                    <a:pt x="183" y="1591"/>
                    <a:pt x="552" y="2030"/>
                  </a:cubicBezTo>
                  <a:cubicBezTo>
                    <a:pt x="319" y="1733"/>
                    <a:pt x="342" y="1298"/>
                    <a:pt x="610" y="1029"/>
                  </a:cubicBezTo>
                  <a:cubicBezTo>
                    <a:pt x="753" y="886"/>
                    <a:pt x="942" y="807"/>
                    <a:pt x="1145" y="807"/>
                  </a:cubicBezTo>
                  <a:cubicBezTo>
                    <a:pt x="1347" y="807"/>
                    <a:pt x="1534" y="886"/>
                    <a:pt x="1679" y="1029"/>
                  </a:cubicBezTo>
                  <a:cubicBezTo>
                    <a:pt x="1948" y="1298"/>
                    <a:pt x="1971" y="1733"/>
                    <a:pt x="1735" y="2030"/>
                  </a:cubicBezTo>
                  <a:cubicBezTo>
                    <a:pt x="2106" y="1591"/>
                    <a:pt x="2289" y="1048"/>
                    <a:pt x="2289" y="506"/>
                  </a:cubicBezTo>
                  <a:lnTo>
                    <a:pt x="2283" y="492"/>
                  </a:lnTo>
                  <a:cubicBezTo>
                    <a:pt x="2271" y="480"/>
                    <a:pt x="2261" y="469"/>
                    <a:pt x="2249" y="456"/>
                  </a:cubicBezTo>
                  <a:cubicBezTo>
                    <a:pt x="1956" y="163"/>
                    <a:pt x="1563" y="0"/>
                    <a:pt x="11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0"/>
            <p:cNvSpPr/>
            <p:nvPr/>
          </p:nvSpPr>
          <p:spPr>
            <a:xfrm>
              <a:off x="5215042" y="4029743"/>
              <a:ext cx="112486" cy="169111"/>
            </a:xfrm>
            <a:custGeom>
              <a:avLst/>
              <a:gdLst/>
              <a:ahLst/>
              <a:cxnLst/>
              <a:rect l="l" t="t" r="r" b="b"/>
              <a:pathLst>
                <a:path w="2936" h="4414" extrusionOk="0">
                  <a:moveTo>
                    <a:pt x="2502" y="0"/>
                  </a:moveTo>
                  <a:lnTo>
                    <a:pt x="2502" y="9"/>
                  </a:lnTo>
                  <a:cubicBezTo>
                    <a:pt x="2502" y="551"/>
                    <a:pt x="2319" y="1094"/>
                    <a:pt x="1948" y="1533"/>
                  </a:cubicBezTo>
                  <a:lnTo>
                    <a:pt x="0" y="3840"/>
                  </a:lnTo>
                  <a:lnTo>
                    <a:pt x="576" y="3840"/>
                  </a:lnTo>
                  <a:lnTo>
                    <a:pt x="576" y="4413"/>
                  </a:lnTo>
                  <a:lnTo>
                    <a:pt x="2551" y="2072"/>
                  </a:lnTo>
                  <a:cubicBezTo>
                    <a:pt x="2804" y="1773"/>
                    <a:pt x="2935" y="1392"/>
                    <a:pt x="2919" y="999"/>
                  </a:cubicBezTo>
                  <a:cubicBezTo>
                    <a:pt x="2904" y="626"/>
                    <a:pt x="2755" y="273"/>
                    <a:pt x="25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0"/>
            <p:cNvSpPr/>
            <p:nvPr/>
          </p:nvSpPr>
          <p:spPr>
            <a:xfrm>
              <a:off x="4969114" y="3998480"/>
              <a:ext cx="365654" cy="364965"/>
            </a:xfrm>
            <a:custGeom>
              <a:avLst/>
              <a:gdLst/>
              <a:ahLst/>
              <a:cxnLst/>
              <a:rect l="l" t="t" r="r" b="b"/>
              <a:pathLst>
                <a:path w="9544" h="9526" extrusionOk="0">
                  <a:moveTo>
                    <a:pt x="1081" y="374"/>
                  </a:moveTo>
                  <a:cubicBezTo>
                    <a:pt x="1224" y="374"/>
                    <a:pt x="1341" y="492"/>
                    <a:pt x="1341" y="635"/>
                  </a:cubicBezTo>
                  <a:lnTo>
                    <a:pt x="1341" y="784"/>
                  </a:lnTo>
                  <a:cubicBezTo>
                    <a:pt x="1341" y="928"/>
                    <a:pt x="1224" y="1044"/>
                    <a:pt x="1081" y="1044"/>
                  </a:cubicBezTo>
                  <a:cubicBezTo>
                    <a:pt x="938" y="1044"/>
                    <a:pt x="820" y="928"/>
                    <a:pt x="820" y="784"/>
                  </a:cubicBezTo>
                  <a:lnTo>
                    <a:pt x="820" y="635"/>
                  </a:lnTo>
                  <a:cubicBezTo>
                    <a:pt x="820" y="492"/>
                    <a:pt x="938" y="374"/>
                    <a:pt x="1081" y="374"/>
                  </a:cubicBezTo>
                  <a:close/>
                  <a:moveTo>
                    <a:pt x="4206" y="374"/>
                  </a:moveTo>
                  <a:cubicBezTo>
                    <a:pt x="4349" y="374"/>
                    <a:pt x="4467" y="492"/>
                    <a:pt x="4467" y="635"/>
                  </a:cubicBezTo>
                  <a:lnTo>
                    <a:pt x="4467" y="784"/>
                  </a:lnTo>
                  <a:cubicBezTo>
                    <a:pt x="4467" y="928"/>
                    <a:pt x="4349" y="1044"/>
                    <a:pt x="4206" y="1044"/>
                  </a:cubicBezTo>
                  <a:cubicBezTo>
                    <a:pt x="4063" y="1044"/>
                    <a:pt x="3946" y="928"/>
                    <a:pt x="3946" y="784"/>
                  </a:cubicBezTo>
                  <a:lnTo>
                    <a:pt x="3946" y="635"/>
                  </a:lnTo>
                  <a:cubicBezTo>
                    <a:pt x="3946" y="492"/>
                    <a:pt x="4063" y="374"/>
                    <a:pt x="4206" y="374"/>
                  </a:cubicBezTo>
                  <a:close/>
                  <a:moveTo>
                    <a:pt x="7780" y="505"/>
                  </a:moveTo>
                  <a:cubicBezTo>
                    <a:pt x="8141" y="505"/>
                    <a:pt x="8476" y="642"/>
                    <a:pt x="8735" y="892"/>
                  </a:cubicBezTo>
                  <a:cubicBezTo>
                    <a:pt x="8729" y="1099"/>
                    <a:pt x="8693" y="1300"/>
                    <a:pt x="8632" y="1494"/>
                  </a:cubicBezTo>
                  <a:cubicBezTo>
                    <a:pt x="8588" y="1392"/>
                    <a:pt x="8524" y="1297"/>
                    <a:pt x="8442" y="1218"/>
                  </a:cubicBezTo>
                  <a:cubicBezTo>
                    <a:pt x="8265" y="1041"/>
                    <a:pt x="8030" y="943"/>
                    <a:pt x="7778" y="943"/>
                  </a:cubicBezTo>
                  <a:cubicBezTo>
                    <a:pt x="7527" y="943"/>
                    <a:pt x="7290" y="1041"/>
                    <a:pt x="7114" y="1218"/>
                  </a:cubicBezTo>
                  <a:cubicBezTo>
                    <a:pt x="7032" y="1300"/>
                    <a:pt x="6968" y="1392"/>
                    <a:pt x="6924" y="1494"/>
                  </a:cubicBezTo>
                  <a:cubicBezTo>
                    <a:pt x="6863" y="1300"/>
                    <a:pt x="6827" y="1099"/>
                    <a:pt x="6821" y="892"/>
                  </a:cubicBezTo>
                  <a:cubicBezTo>
                    <a:pt x="7080" y="642"/>
                    <a:pt x="7419" y="505"/>
                    <a:pt x="7780" y="505"/>
                  </a:cubicBezTo>
                  <a:close/>
                  <a:moveTo>
                    <a:pt x="7777" y="1315"/>
                  </a:moveTo>
                  <a:cubicBezTo>
                    <a:pt x="7928" y="1315"/>
                    <a:pt x="8070" y="1375"/>
                    <a:pt x="8178" y="1480"/>
                  </a:cubicBezTo>
                  <a:cubicBezTo>
                    <a:pt x="8385" y="1687"/>
                    <a:pt x="8400" y="2025"/>
                    <a:pt x="8210" y="2248"/>
                  </a:cubicBezTo>
                  <a:lnTo>
                    <a:pt x="7777" y="2762"/>
                  </a:lnTo>
                  <a:lnTo>
                    <a:pt x="7343" y="2248"/>
                  </a:lnTo>
                  <a:cubicBezTo>
                    <a:pt x="7154" y="2025"/>
                    <a:pt x="7168" y="1687"/>
                    <a:pt x="7375" y="1480"/>
                  </a:cubicBezTo>
                  <a:cubicBezTo>
                    <a:pt x="7482" y="1372"/>
                    <a:pt x="7623" y="1315"/>
                    <a:pt x="7777" y="1315"/>
                  </a:cubicBezTo>
                  <a:close/>
                  <a:moveTo>
                    <a:pt x="6504" y="1361"/>
                  </a:moveTo>
                  <a:cubicBezTo>
                    <a:pt x="6592" y="1769"/>
                    <a:pt x="6775" y="2151"/>
                    <a:pt x="7046" y="2470"/>
                  </a:cubicBezTo>
                  <a:lnTo>
                    <a:pt x="7534" y="3050"/>
                  </a:lnTo>
                  <a:lnTo>
                    <a:pt x="7248" y="3388"/>
                  </a:lnTo>
                  <a:lnTo>
                    <a:pt x="6726" y="2771"/>
                  </a:lnTo>
                  <a:cubicBezTo>
                    <a:pt x="6503" y="2507"/>
                    <a:pt x="6387" y="2171"/>
                    <a:pt x="6401" y="1824"/>
                  </a:cubicBezTo>
                  <a:cubicBezTo>
                    <a:pt x="6409" y="1662"/>
                    <a:pt x="6443" y="1506"/>
                    <a:pt x="6504" y="1361"/>
                  </a:cubicBezTo>
                  <a:close/>
                  <a:moveTo>
                    <a:pt x="8308" y="3966"/>
                  </a:moveTo>
                  <a:lnTo>
                    <a:pt x="8732" y="4470"/>
                  </a:lnTo>
                  <a:lnTo>
                    <a:pt x="8559" y="4470"/>
                  </a:lnTo>
                  <a:cubicBezTo>
                    <a:pt x="8457" y="4470"/>
                    <a:pt x="8373" y="4553"/>
                    <a:pt x="8373" y="4656"/>
                  </a:cubicBezTo>
                  <a:lnTo>
                    <a:pt x="8373" y="4720"/>
                  </a:lnTo>
                  <a:lnTo>
                    <a:pt x="8022" y="4303"/>
                  </a:lnTo>
                  <a:lnTo>
                    <a:pt x="8308" y="3966"/>
                  </a:lnTo>
                  <a:close/>
                  <a:moveTo>
                    <a:pt x="9052" y="1361"/>
                  </a:moveTo>
                  <a:cubicBezTo>
                    <a:pt x="9112" y="1507"/>
                    <a:pt x="9147" y="1665"/>
                    <a:pt x="9155" y="1824"/>
                  </a:cubicBezTo>
                  <a:cubicBezTo>
                    <a:pt x="9170" y="2171"/>
                    <a:pt x="9055" y="2507"/>
                    <a:pt x="8832" y="2771"/>
                  </a:cubicBezTo>
                  <a:lnTo>
                    <a:pt x="7184" y="4722"/>
                  </a:lnTo>
                  <a:lnTo>
                    <a:pt x="7184" y="4658"/>
                  </a:lnTo>
                  <a:cubicBezTo>
                    <a:pt x="7184" y="4555"/>
                    <a:pt x="7101" y="4472"/>
                    <a:pt x="6998" y="4472"/>
                  </a:cubicBezTo>
                  <a:lnTo>
                    <a:pt x="6824" y="4472"/>
                  </a:lnTo>
                  <a:cubicBezTo>
                    <a:pt x="6823" y="4470"/>
                    <a:pt x="8509" y="2470"/>
                    <a:pt x="8512" y="2470"/>
                  </a:cubicBezTo>
                  <a:cubicBezTo>
                    <a:pt x="8781" y="2150"/>
                    <a:pt x="8966" y="1769"/>
                    <a:pt x="9052" y="1361"/>
                  </a:cubicBezTo>
                  <a:close/>
                  <a:moveTo>
                    <a:pt x="8223" y="8039"/>
                  </a:moveTo>
                  <a:cubicBezTo>
                    <a:pt x="8326" y="8039"/>
                    <a:pt x="8409" y="8124"/>
                    <a:pt x="8409" y="8225"/>
                  </a:cubicBezTo>
                  <a:cubicBezTo>
                    <a:pt x="8409" y="8328"/>
                    <a:pt x="8326" y="8411"/>
                    <a:pt x="8223" y="8411"/>
                  </a:cubicBezTo>
                  <a:cubicBezTo>
                    <a:pt x="8120" y="8411"/>
                    <a:pt x="8037" y="8328"/>
                    <a:pt x="8037" y="8225"/>
                  </a:cubicBezTo>
                  <a:cubicBezTo>
                    <a:pt x="8037" y="8124"/>
                    <a:pt x="8120" y="8039"/>
                    <a:pt x="8223" y="8039"/>
                  </a:cubicBezTo>
                  <a:close/>
                  <a:moveTo>
                    <a:pt x="8409" y="7314"/>
                  </a:moveTo>
                  <a:cubicBezTo>
                    <a:pt x="8833" y="7399"/>
                    <a:pt x="9153" y="7776"/>
                    <a:pt x="9153" y="8225"/>
                  </a:cubicBezTo>
                  <a:cubicBezTo>
                    <a:pt x="9153" y="8737"/>
                    <a:pt x="8736" y="9155"/>
                    <a:pt x="8223" y="9155"/>
                  </a:cubicBezTo>
                  <a:cubicBezTo>
                    <a:pt x="7710" y="9155"/>
                    <a:pt x="7293" y="8738"/>
                    <a:pt x="7293" y="8225"/>
                  </a:cubicBezTo>
                  <a:cubicBezTo>
                    <a:pt x="7293" y="7777"/>
                    <a:pt x="7613" y="7402"/>
                    <a:pt x="8037" y="7314"/>
                  </a:cubicBezTo>
                  <a:lnTo>
                    <a:pt x="8037" y="7700"/>
                  </a:lnTo>
                  <a:cubicBezTo>
                    <a:pt x="7821" y="7776"/>
                    <a:pt x="7665" y="7981"/>
                    <a:pt x="7665" y="8225"/>
                  </a:cubicBezTo>
                  <a:cubicBezTo>
                    <a:pt x="7665" y="8533"/>
                    <a:pt x="7916" y="8783"/>
                    <a:pt x="8223" y="8783"/>
                  </a:cubicBezTo>
                  <a:cubicBezTo>
                    <a:pt x="8530" y="8783"/>
                    <a:pt x="8781" y="8533"/>
                    <a:pt x="8781" y="8225"/>
                  </a:cubicBezTo>
                  <a:cubicBezTo>
                    <a:pt x="8781" y="7984"/>
                    <a:pt x="8625" y="7776"/>
                    <a:pt x="8409" y="7700"/>
                  </a:cubicBezTo>
                  <a:lnTo>
                    <a:pt x="8409" y="7314"/>
                  </a:lnTo>
                  <a:close/>
                  <a:moveTo>
                    <a:pt x="1079" y="1"/>
                  </a:moveTo>
                  <a:cubicBezTo>
                    <a:pt x="731" y="1"/>
                    <a:pt x="447" y="285"/>
                    <a:pt x="447" y="633"/>
                  </a:cubicBezTo>
                  <a:lnTo>
                    <a:pt x="447" y="782"/>
                  </a:lnTo>
                  <a:lnTo>
                    <a:pt x="447" y="2485"/>
                  </a:lnTo>
                  <a:cubicBezTo>
                    <a:pt x="188" y="2565"/>
                    <a:pt x="0" y="2805"/>
                    <a:pt x="0" y="3089"/>
                  </a:cubicBezTo>
                  <a:lnTo>
                    <a:pt x="0" y="4150"/>
                  </a:lnTo>
                  <a:cubicBezTo>
                    <a:pt x="0" y="5353"/>
                    <a:pt x="820" y="6405"/>
                    <a:pt x="1972" y="6705"/>
                  </a:cubicBezTo>
                  <a:lnTo>
                    <a:pt x="1972" y="7451"/>
                  </a:lnTo>
                  <a:cubicBezTo>
                    <a:pt x="1972" y="7554"/>
                    <a:pt x="2056" y="7637"/>
                    <a:pt x="2158" y="7637"/>
                  </a:cubicBezTo>
                  <a:lnTo>
                    <a:pt x="2458" y="7637"/>
                  </a:lnTo>
                  <a:cubicBezTo>
                    <a:pt x="2502" y="8686"/>
                    <a:pt x="3370" y="9526"/>
                    <a:pt x="4428" y="9526"/>
                  </a:cubicBezTo>
                  <a:cubicBezTo>
                    <a:pt x="5514" y="9526"/>
                    <a:pt x="6400" y="8640"/>
                    <a:pt x="6400" y="7554"/>
                  </a:cubicBezTo>
                  <a:lnTo>
                    <a:pt x="6400" y="6234"/>
                  </a:lnTo>
                  <a:cubicBezTo>
                    <a:pt x="6400" y="5781"/>
                    <a:pt x="6766" y="5415"/>
                    <a:pt x="7218" y="5415"/>
                  </a:cubicBezTo>
                  <a:cubicBezTo>
                    <a:pt x="7671" y="5415"/>
                    <a:pt x="8037" y="5781"/>
                    <a:pt x="8037" y="6234"/>
                  </a:cubicBezTo>
                  <a:lnTo>
                    <a:pt x="8037" y="6935"/>
                  </a:lnTo>
                  <a:cubicBezTo>
                    <a:pt x="7406" y="7025"/>
                    <a:pt x="6921" y="7569"/>
                    <a:pt x="6921" y="8223"/>
                  </a:cubicBezTo>
                  <a:cubicBezTo>
                    <a:pt x="6921" y="8942"/>
                    <a:pt x="7504" y="9526"/>
                    <a:pt x="8223" y="9526"/>
                  </a:cubicBezTo>
                  <a:cubicBezTo>
                    <a:pt x="8940" y="9526"/>
                    <a:pt x="9525" y="8942"/>
                    <a:pt x="9525" y="8223"/>
                  </a:cubicBezTo>
                  <a:cubicBezTo>
                    <a:pt x="9525" y="7570"/>
                    <a:pt x="9040" y="7027"/>
                    <a:pt x="8409" y="6936"/>
                  </a:cubicBezTo>
                  <a:lnTo>
                    <a:pt x="8409" y="6235"/>
                  </a:lnTo>
                  <a:cubicBezTo>
                    <a:pt x="8409" y="5635"/>
                    <a:pt x="7963" y="5137"/>
                    <a:pt x="7385" y="5055"/>
                  </a:cubicBezTo>
                  <a:lnTo>
                    <a:pt x="7777" y="4592"/>
                  </a:lnTo>
                  <a:lnTo>
                    <a:pt x="8416" y="5350"/>
                  </a:lnTo>
                  <a:cubicBezTo>
                    <a:pt x="8451" y="5393"/>
                    <a:pt x="8506" y="5415"/>
                    <a:pt x="8558" y="5415"/>
                  </a:cubicBezTo>
                  <a:cubicBezTo>
                    <a:pt x="8580" y="5415"/>
                    <a:pt x="8600" y="5411"/>
                    <a:pt x="8620" y="5403"/>
                  </a:cubicBezTo>
                  <a:cubicBezTo>
                    <a:pt x="8693" y="5378"/>
                    <a:pt x="8744" y="5307"/>
                    <a:pt x="8744" y="5229"/>
                  </a:cubicBezTo>
                  <a:lnTo>
                    <a:pt x="8744" y="4842"/>
                  </a:lnTo>
                  <a:lnTo>
                    <a:pt x="9132" y="4842"/>
                  </a:lnTo>
                  <a:cubicBezTo>
                    <a:pt x="9205" y="4842"/>
                    <a:pt x="9269" y="4799"/>
                    <a:pt x="9302" y="4734"/>
                  </a:cubicBezTo>
                  <a:cubicBezTo>
                    <a:pt x="9332" y="4668"/>
                    <a:pt x="9323" y="4591"/>
                    <a:pt x="9275" y="4534"/>
                  </a:cubicBezTo>
                  <a:lnTo>
                    <a:pt x="8550" y="3677"/>
                  </a:lnTo>
                  <a:lnTo>
                    <a:pt x="9114" y="3009"/>
                  </a:lnTo>
                  <a:cubicBezTo>
                    <a:pt x="9397" y="2672"/>
                    <a:pt x="9543" y="2247"/>
                    <a:pt x="9525" y="1808"/>
                  </a:cubicBezTo>
                  <a:cubicBezTo>
                    <a:pt x="9506" y="1369"/>
                    <a:pt x="9326" y="955"/>
                    <a:pt x="9013" y="645"/>
                  </a:cubicBezTo>
                  <a:cubicBezTo>
                    <a:pt x="8683" y="313"/>
                    <a:pt x="8244" y="133"/>
                    <a:pt x="7777" y="133"/>
                  </a:cubicBezTo>
                  <a:cubicBezTo>
                    <a:pt x="7309" y="133"/>
                    <a:pt x="6870" y="315"/>
                    <a:pt x="6540" y="645"/>
                  </a:cubicBezTo>
                  <a:cubicBezTo>
                    <a:pt x="6229" y="955"/>
                    <a:pt x="6046" y="1369"/>
                    <a:pt x="6028" y="1808"/>
                  </a:cubicBezTo>
                  <a:cubicBezTo>
                    <a:pt x="6009" y="2247"/>
                    <a:pt x="6156" y="2674"/>
                    <a:pt x="6439" y="3009"/>
                  </a:cubicBezTo>
                  <a:lnTo>
                    <a:pt x="7003" y="3677"/>
                  </a:lnTo>
                  <a:lnTo>
                    <a:pt x="6276" y="4534"/>
                  </a:lnTo>
                  <a:cubicBezTo>
                    <a:pt x="6230" y="4591"/>
                    <a:pt x="6218" y="4667"/>
                    <a:pt x="6251" y="4734"/>
                  </a:cubicBezTo>
                  <a:cubicBezTo>
                    <a:pt x="6281" y="4799"/>
                    <a:pt x="6348" y="4842"/>
                    <a:pt x="6421" y="4842"/>
                  </a:cubicBezTo>
                  <a:lnTo>
                    <a:pt x="6809" y="4842"/>
                  </a:lnTo>
                  <a:lnTo>
                    <a:pt x="6809" y="5115"/>
                  </a:lnTo>
                  <a:cubicBezTo>
                    <a:pt x="6354" y="5283"/>
                    <a:pt x="6028" y="5720"/>
                    <a:pt x="6028" y="6234"/>
                  </a:cubicBezTo>
                  <a:lnTo>
                    <a:pt x="6028" y="7554"/>
                  </a:lnTo>
                  <a:cubicBezTo>
                    <a:pt x="6028" y="8436"/>
                    <a:pt x="5309" y="9154"/>
                    <a:pt x="4428" y="9154"/>
                  </a:cubicBezTo>
                  <a:cubicBezTo>
                    <a:pt x="3574" y="9154"/>
                    <a:pt x="2874" y="8481"/>
                    <a:pt x="2830" y="7637"/>
                  </a:cubicBezTo>
                  <a:lnTo>
                    <a:pt x="3126" y="7637"/>
                  </a:lnTo>
                  <a:cubicBezTo>
                    <a:pt x="3228" y="7637"/>
                    <a:pt x="3312" y="7554"/>
                    <a:pt x="3312" y="7451"/>
                  </a:cubicBezTo>
                  <a:lnTo>
                    <a:pt x="3312" y="6705"/>
                  </a:lnTo>
                  <a:cubicBezTo>
                    <a:pt x="4464" y="6405"/>
                    <a:pt x="5284" y="5353"/>
                    <a:pt x="5284" y="4150"/>
                  </a:cubicBezTo>
                  <a:lnTo>
                    <a:pt x="5284" y="3089"/>
                  </a:lnTo>
                  <a:cubicBezTo>
                    <a:pt x="5284" y="2805"/>
                    <a:pt x="5096" y="2565"/>
                    <a:pt x="4837" y="2485"/>
                  </a:cubicBezTo>
                  <a:lnTo>
                    <a:pt x="4837" y="782"/>
                  </a:lnTo>
                  <a:lnTo>
                    <a:pt x="4837" y="633"/>
                  </a:lnTo>
                  <a:cubicBezTo>
                    <a:pt x="4837" y="285"/>
                    <a:pt x="4553" y="1"/>
                    <a:pt x="4205" y="1"/>
                  </a:cubicBezTo>
                  <a:cubicBezTo>
                    <a:pt x="3856" y="1"/>
                    <a:pt x="3572" y="285"/>
                    <a:pt x="3572" y="633"/>
                  </a:cubicBezTo>
                  <a:lnTo>
                    <a:pt x="3572" y="782"/>
                  </a:lnTo>
                  <a:cubicBezTo>
                    <a:pt x="3572" y="1130"/>
                    <a:pt x="3856" y="1415"/>
                    <a:pt x="4205" y="1415"/>
                  </a:cubicBezTo>
                  <a:cubicBezTo>
                    <a:pt x="4297" y="1415"/>
                    <a:pt x="4385" y="1394"/>
                    <a:pt x="4465" y="1360"/>
                  </a:cubicBezTo>
                  <a:lnTo>
                    <a:pt x="4465" y="2485"/>
                  </a:lnTo>
                  <a:cubicBezTo>
                    <a:pt x="4206" y="2565"/>
                    <a:pt x="4019" y="2805"/>
                    <a:pt x="4019" y="3089"/>
                  </a:cubicBezTo>
                  <a:lnTo>
                    <a:pt x="4019" y="4150"/>
                  </a:lnTo>
                  <a:cubicBezTo>
                    <a:pt x="4019" y="4635"/>
                    <a:pt x="3769" y="5076"/>
                    <a:pt x="3352" y="5329"/>
                  </a:cubicBezTo>
                  <a:cubicBezTo>
                    <a:pt x="3266" y="5382"/>
                    <a:pt x="3237" y="5497"/>
                    <a:pt x="3289" y="5583"/>
                  </a:cubicBezTo>
                  <a:cubicBezTo>
                    <a:pt x="3325" y="5641"/>
                    <a:pt x="3386" y="5673"/>
                    <a:pt x="3449" y="5673"/>
                  </a:cubicBezTo>
                  <a:cubicBezTo>
                    <a:pt x="3482" y="5673"/>
                    <a:pt x="3514" y="5665"/>
                    <a:pt x="3544" y="5647"/>
                  </a:cubicBezTo>
                  <a:cubicBezTo>
                    <a:pt x="4065" y="5330"/>
                    <a:pt x="4391" y="4757"/>
                    <a:pt x="4391" y="4149"/>
                  </a:cubicBezTo>
                  <a:lnTo>
                    <a:pt x="4391" y="3089"/>
                  </a:lnTo>
                  <a:cubicBezTo>
                    <a:pt x="4391" y="2946"/>
                    <a:pt x="4508" y="2829"/>
                    <a:pt x="4651" y="2829"/>
                  </a:cubicBezTo>
                  <a:cubicBezTo>
                    <a:pt x="4794" y="2829"/>
                    <a:pt x="4912" y="2946"/>
                    <a:pt x="4912" y="3089"/>
                  </a:cubicBezTo>
                  <a:lnTo>
                    <a:pt x="4912" y="4149"/>
                  </a:lnTo>
                  <a:cubicBezTo>
                    <a:pt x="4912" y="5226"/>
                    <a:pt x="4145" y="6162"/>
                    <a:pt x="3089" y="6375"/>
                  </a:cubicBezTo>
                  <a:cubicBezTo>
                    <a:pt x="3001" y="6391"/>
                    <a:pt x="2940" y="6467"/>
                    <a:pt x="2940" y="6557"/>
                  </a:cubicBezTo>
                  <a:lnTo>
                    <a:pt x="2940" y="7265"/>
                  </a:lnTo>
                  <a:lnTo>
                    <a:pt x="2344" y="7265"/>
                  </a:lnTo>
                  <a:lnTo>
                    <a:pt x="2344" y="6557"/>
                  </a:lnTo>
                  <a:cubicBezTo>
                    <a:pt x="2344" y="6467"/>
                    <a:pt x="2280" y="6391"/>
                    <a:pt x="2196" y="6375"/>
                  </a:cubicBezTo>
                  <a:cubicBezTo>
                    <a:pt x="1139" y="6162"/>
                    <a:pt x="373" y="5226"/>
                    <a:pt x="373" y="4149"/>
                  </a:cubicBezTo>
                  <a:lnTo>
                    <a:pt x="373" y="3089"/>
                  </a:lnTo>
                  <a:cubicBezTo>
                    <a:pt x="373" y="2946"/>
                    <a:pt x="490" y="2829"/>
                    <a:pt x="633" y="2829"/>
                  </a:cubicBezTo>
                  <a:cubicBezTo>
                    <a:pt x="776" y="2829"/>
                    <a:pt x="893" y="2946"/>
                    <a:pt x="893" y="3089"/>
                  </a:cubicBezTo>
                  <a:lnTo>
                    <a:pt x="893" y="4149"/>
                  </a:lnTo>
                  <a:cubicBezTo>
                    <a:pt x="893" y="4757"/>
                    <a:pt x="1216" y="5330"/>
                    <a:pt x="1740" y="5647"/>
                  </a:cubicBezTo>
                  <a:cubicBezTo>
                    <a:pt x="1769" y="5665"/>
                    <a:pt x="1802" y="5674"/>
                    <a:pt x="1835" y="5674"/>
                  </a:cubicBezTo>
                  <a:cubicBezTo>
                    <a:pt x="1898" y="5674"/>
                    <a:pt x="1960" y="5641"/>
                    <a:pt x="1995" y="5583"/>
                  </a:cubicBezTo>
                  <a:cubicBezTo>
                    <a:pt x="2048" y="5497"/>
                    <a:pt x="2019" y="5381"/>
                    <a:pt x="1931" y="5329"/>
                  </a:cubicBezTo>
                  <a:cubicBezTo>
                    <a:pt x="1514" y="5076"/>
                    <a:pt x="1265" y="4635"/>
                    <a:pt x="1265" y="4150"/>
                  </a:cubicBezTo>
                  <a:lnTo>
                    <a:pt x="1265" y="3089"/>
                  </a:lnTo>
                  <a:cubicBezTo>
                    <a:pt x="1265" y="2805"/>
                    <a:pt x="1078" y="2565"/>
                    <a:pt x="819" y="2485"/>
                  </a:cubicBezTo>
                  <a:lnTo>
                    <a:pt x="819" y="1360"/>
                  </a:lnTo>
                  <a:cubicBezTo>
                    <a:pt x="899" y="1394"/>
                    <a:pt x="986" y="1415"/>
                    <a:pt x="1079" y="1415"/>
                  </a:cubicBezTo>
                  <a:cubicBezTo>
                    <a:pt x="1428" y="1415"/>
                    <a:pt x="1712" y="1130"/>
                    <a:pt x="1712" y="782"/>
                  </a:cubicBezTo>
                  <a:lnTo>
                    <a:pt x="1712" y="633"/>
                  </a:lnTo>
                  <a:cubicBezTo>
                    <a:pt x="1712" y="285"/>
                    <a:pt x="1428" y="1"/>
                    <a:pt x="1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0"/>
            <p:cNvSpPr/>
            <p:nvPr/>
          </p:nvSpPr>
          <p:spPr>
            <a:xfrm>
              <a:off x="5063248" y="4210271"/>
              <a:ext cx="14291" cy="14291"/>
            </a:xfrm>
            <a:custGeom>
              <a:avLst/>
              <a:gdLst/>
              <a:ahLst/>
              <a:cxnLst/>
              <a:rect l="l" t="t" r="r" b="b"/>
              <a:pathLst>
                <a:path w="373" h="373" extrusionOk="0">
                  <a:moveTo>
                    <a:pt x="187" y="0"/>
                  </a:moveTo>
                  <a:cubicBezTo>
                    <a:pt x="136" y="0"/>
                    <a:pt x="90" y="21"/>
                    <a:pt x="54" y="54"/>
                  </a:cubicBezTo>
                  <a:cubicBezTo>
                    <a:pt x="20" y="87"/>
                    <a:pt x="1" y="136"/>
                    <a:pt x="1" y="186"/>
                  </a:cubicBezTo>
                  <a:cubicBezTo>
                    <a:pt x="1" y="237"/>
                    <a:pt x="21" y="283"/>
                    <a:pt x="54" y="319"/>
                  </a:cubicBezTo>
                  <a:cubicBezTo>
                    <a:pt x="88" y="352"/>
                    <a:pt x="136" y="372"/>
                    <a:pt x="187" y="372"/>
                  </a:cubicBezTo>
                  <a:cubicBezTo>
                    <a:pt x="236" y="372"/>
                    <a:pt x="283" y="352"/>
                    <a:pt x="319" y="319"/>
                  </a:cubicBezTo>
                  <a:cubicBezTo>
                    <a:pt x="355" y="283"/>
                    <a:pt x="373" y="237"/>
                    <a:pt x="373" y="186"/>
                  </a:cubicBezTo>
                  <a:cubicBezTo>
                    <a:pt x="373" y="136"/>
                    <a:pt x="352" y="90"/>
                    <a:pt x="319" y="54"/>
                  </a:cubicBezTo>
                  <a:cubicBezTo>
                    <a:pt x="283" y="18"/>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80"/>
          <p:cNvGrpSpPr/>
          <p:nvPr/>
        </p:nvGrpSpPr>
        <p:grpSpPr>
          <a:xfrm>
            <a:off x="4386474" y="2875808"/>
            <a:ext cx="365042" cy="364888"/>
            <a:chOff x="4389446" y="2875808"/>
            <a:chExt cx="365042" cy="364888"/>
          </a:xfrm>
        </p:grpSpPr>
        <p:sp>
          <p:nvSpPr>
            <p:cNvPr id="8225" name="Google Shape;8225;p80"/>
            <p:cNvSpPr/>
            <p:nvPr/>
          </p:nvSpPr>
          <p:spPr>
            <a:xfrm>
              <a:off x="4680238" y="2974118"/>
              <a:ext cx="28581" cy="102179"/>
            </a:xfrm>
            <a:custGeom>
              <a:avLst/>
              <a:gdLst/>
              <a:ahLst/>
              <a:cxnLst/>
              <a:rect l="l" t="t" r="r" b="b"/>
              <a:pathLst>
                <a:path w="746" h="2667" extrusionOk="0">
                  <a:moveTo>
                    <a:pt x="373" y="0"/>
                  </a:moveTo>
                  <a:cubicBezTo>
                    <a:pt x="168" y="0"/>
                    <a:pt x="1" y="167"/>
                    <a:pt x="1" y="372"/>
                  </a:cubicBezTo>
                  <a:lnTo>
                    <a:pt x="1" y="2667"/>
                  </a:lnTo>
                  <a:lnTo>
                    <a:pt x="745" y="2517"/>
                  </a:lnTo>
                  <a:lnTo>
                    <a:pt x="745" y="372"/>
                  </a:lnTo>
                  <a:cubicBezTo>
                    <a:pt x="745" y="167"/>
                    <a:pt x="577" y="0"/>
                    <a:pt x="3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0"/>
            <p:cNvSpPr/>
            <p:nvPr/>
          </p:nvSpPr>
          <p:spPr>
            <a:xfrm>
              <a:off x="4435076" y="2974118"/>
              <a:ext cx="28543" cy="102179"/>
            </a:xfrm>
            <a:custGeom>
              <a:avLst/>
              <a:gdLst/>
              <a:ahLst/>
              <a:cxnLst/>
              <a:rect l="l" t="t" r="r" b="b"/>
              <a:pathLst>
                <a:path w="745" h="2667" extrusionOk="0">
                  <a:moveTo>
                    <a:pt x="373" y="0"/>
                  </a:moveTo>
                  <a:cubicBezTo>
                    <a:pt x="167" y="0"/>
                    <a:pt x="0" y="167"/>
                    <a:pt x="0" y="372"/>
                  </a:cubicBezTo>
                  <a:lnTo>
                    <a:pt x="0" y="2517"/>
                  </a:lnTo>
                  <a:lnTo>
                    <a:pt x="745" y="2667"/>
                  </a:lnTo>
                  <a:lnTo>
                    <a:pt x="745" y="372"/>
                  </a:lnTo>
                  <a:cubicBezTo>
                    <a:pt x="745" y="167"/>
                    <a:pt x="576" y="0"/>
                    <a:pt x="3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0"/>
            <p:cNvSpPr/>
            <p:nvPr/>
          </p:nvSpPr>
          <p:spPr>
            <a:xfrm>
              <a:off x="4396572" y="3070398"/>
              <a:ext cx="175395" cy="163250"/>
            </a:xfrm>
            <a:custGeom>
              <a:avLst/>
              <a:gdLst/>
              <a:ahLst/>
              <a:cxnLst/>
              <a:rect l="l" t="t" r="r" b="b"/>
              <a:pathLst>
                <a:path w="4578" h="4261" extrusionOk="0">
                  <a:moveTo>
                    <a:pt x="977" y="1"/>
                  </a:moveTo>
                  <a:cubicBezTo>
                    <a:pt x="374" y="987"/>
                    <a:pt x="19" y="2145"/>
                    <a:pt x="1" y="3383"/>
                  </a:cubicBezTo>
                  <a:cubicBezTo>
                    <a:pt x="523" y="3924"/>
                    <a:pt x="1256" y="4260"/>
                    <a:pt x="2067" y="4260"/>
                  </a:cubicBezTo>
                  <a:cubicBezTo>
                    <a:pt x="3144" y="4260"/>
                    <a:pt x="4083" y="3666"/>
                    <a:pt x="4577" y="2788"/>
                  </a:cubicBezTo>
                  <a:cubicBezTo>
                    <a:pt x="3955" y="1322"/>
                    <a:pt x="2602" y="240"/>
                    <a:pt x="9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0"/>
            <p:cNvSpPr/>
            <p:nvPr/>
          </p:nvSpPr>
          <p:spPr>
            <a:xfrm>
              <a:off x="4571928" y="3070398"/>
              <a:ext cx="175356" cy="163250"/>
            </a:xfrm>
            <a:custGeom>
              <a:avLst/>
              <a:gdLst/>
              <a:ahLst/>
              <a:cxnLst/>
              <a:rect l="l" t="t" r="r" b="b"/>
              <a:pathLst>
                <a:path w="4577" h="4261" extrusionOk="0">
                  <a:moveTo>
                    <a:pt x="3599" y="1"/>
                  </a:moveTo>
                  <a:cubicBezTo>
                    <a:pt x="1974" y="240"/>
                    <a:pt x="621" y="1322"/>
                    <a:pt x="0" y="2788"/>
                  </a:cubicBezTo>
                  <a:cubicBezTo>
                    <a:pt x="493" y="3666"/>
                    <a:pt x="1432" y="4260"/>
                    <a:pt x="2509" y="4260"/>
                  </a:cubicBezTo>
                  <a:cubicBezTo>
                    <a:pt x="3321" y="4260"/>
                    <a:pt x="4053" y="3924"/>
                    <a:pt x="4577" y="3383"/>
                  </a:cubicBezTo>
                  <a:cubicBezTo>
                    <a:pt x="4557" y="2145"/>
                    <a:pt x="4202" y="987"/>
                    <a:pt x="35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0"/>
            <p:cNvSpPr/>
            <p:nvPr/>
          </p:nvSpPr>
          <p:spPr>
            <a:xfrm>
              <a:off x="4554802" y="3160853"/>
              <a:ext cx="34251" cy="34213"/>
            </a:xfrm>
            <a:custGeom>
              <a:avLst/>
              <a:gdLst/>
              <a:ahLst/>
              <a:cxnLst/>
              <a:rect l="l" t="t" r="r" b="b"/>
              <a:pathLst>
                <a:path w="894" h="893" extrusionOk="0">
                  <a:moveTo>
                    <a:pt x="447" y="0"/>
                  </a:moveTo>
                  <a:cubicBezTo>
                    <a:pt x="200" y="0"/>
                    <a:pt x="1" y="199"/>
                    <a:pt x="1" y="447"/>
                  </a:cubicBezTo>
                  <a:cubicBezTo>
                    <a:pt x="1" y="692"/>
                    <a:pt x="200" y="893"/>
                    <a:pt x="447" y="893"/>
                  </a:cubicBezTo>
                  <a:cubicBezTo>
                    <a:pt x="693" y="893"/>
                    <a:pt x="894" y="692"/>
                    <a:pt x="894" y="447"/>
                  </a:cubicBezTo>
                  <a:cubicBezTo>
                    <a:pt x="894" y="199"/>
                    <a:pt x="693" y="0"/>
                    <a:pt x="4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0"/>
            <p:cNvSpPr/>
            <p:nvPr/>
          </p:nvSpPr>
          <p:spPr>
            <a:xfrm>
              <a:off x="4571966" y="3012316"/>
              <a:ext cx="51952" cy="58771"/>
            </a:xfrm>
            <a:custGeom>
              <a:avLst/>
              <a:gdLst/>
              <a:ahLst/>
              <a:cxnLst/>
              <a:rect l="l" t="t" r="r" b="b"/>
              <a:pathLst>
                <a:path w="1356" h="1534" extrusionOk="0">
                  <a:moveTo>
                    <a:pt x="544" y="0"/>
                  </a:moveTo>
                  <a:lnTo>
                    <a:pt x="1" y="610"/>
                  </a:lnTo>
                  <a:lnTo>
                    <a:pt x="781" y="1533"/>
                  </a:lnTo>
                  <a:lnTo>
                    <a:pt x="781" y="960"/>
                  </a:lnTo>
                  <a:lnTo>
                    <a:pt x="1355" y="960"/>
                  </a:lnTo>
                  <a:lnTo>
                    <a:pt x="5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0"/>
            <p:cNvSpPr/>
            <p:nvPr/>
          </p:nvSpPr>
          <p:spPr>
            <a:xfrm>
              <a:off x="4511471" y="2882858"/>
              <a:ext cx="120914" cy="152675"/>
            </a:xfrm>
            <a:custGeom>
              <a:avLst/>
              <a:gdLst/>
              <a:ahLst/>
              <a:cxnLst/>
              <a:rect l="l" t="t" r="r" b="b"/>
              <a:pathLst>
                <a:path w="3156" h="3985" extrusionOk="0">
                  <a:moveTo>
                    <a:pt x="1578" y="810"/>
                  </a:moveTo>
                  <a:cubicBezTo>
                    <a:pt x="1779" y="810"/>
                    <a:pt x="1968" y="888"/>
                    <a:pt x="2111" y="1031"/>
                  </a:cubicBezTo>
                  <a:cubicBezTo>
                    <a:pt x="2385" y="1306"/>
                    <a:pt x="2404" y="1755"/>
                    <a:pt x="2154" y="2050"/>
                  </a:cubicBezTo>
                  <a:lnTo>
                    <a:pt x="1578" y="2733"/>
                  </a:lnTo>
                  <a:lnTo>
                    <a:pt x="1001" y="2050"/>
                  </a:lnTo>
                  <a:cubicBezTo>
                    <a:pt x="749" y="1752"/>
                    <a:pt x="769" y="1306"/>
                    <a:pt x="1044" y="1031"/>
                  </a:cubicBezTo>
                  <a:cubicBezTo>
                    <a:pt x="1187" y="888"/>
                    <a:pt x="1374" y="810"/>
                    <a:pt x="1578" y="810"/>
                  </a:cubicBezTo>
                  <a:close/>
                  <a:moveTo>
                    <a:pt x="1578" y="1"/>
                  </a:moveTo>
                  <a:cubicBezTo>
                    <a:pt x="1162" y="1"/>
                    <a:pt x="769" y="163"/>
                    <a:pt x="473" y="458"/>
                  </a:cubicBezTo>
                  <a:cubicBezTo>
                    <a:pt x="196" y="736"/>
                    <a:pt x="33" y="1105"/>
                    <a:pt x="17" y="1498"/>
                  </a:cubicBezTo>
                  <a:cubicBezTo>
                    <a:pt x="1" y="1891"/>
                    <a:pt x="130" y="2272"/>
                    <a:pt x="383" y="2571"/>
                  </a:cubicBezTo>
                  <a:lnTo>
                    <a:pt x="1047" y="3358"/>
                  </a:lnTo>
                  <a:lnTo>
                    <a:pt x="1578" y="3985"/>
                  </a:lnTo>
                  <a:lnTo>
                    <a:pt x="2772" y="2571"/>
                  </a:lnTo>
                  <a:cubicBezTo>
                    <a:pt x="3025" y="2272"/>
                    <a:pt x="3156" y="1891"/>
                    <a:pt x="3138" y="1498"/>
                  </a:cubicBezTo>
                  <a:cubicBezTo>
                    <a:pt x="3122" y="1105"/>
                    <a:pt x="2959" y="737"/>
                    <a:pt x="2683" y="458"/>
                  </a:cubicBezTo>
                  <a:cubicBezTo>
                    <a:pt x="2386" y="163"/>
                    <a:pt x="1995" y="1"/>
                    <a:pt x="15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0"/>
            <p:cNvSpPr/>
            <p:nvPr/>
          </p:nvSpPr>
          <p:spPr>
            <a:xfrm>
              <a:off x="4528060" y="2882858"/>
              <a:ext cx="87697" cy="77813"/>
            </a:xfrm>
            <a:custGeom>
              <a:avLst/>
              <a:gdLst/>
              <a:ahLst/>
              <a:cxnLst/>
              <a:rect l="l" t="t" r="r" b="b"/>
              <a:pathLst>
                <a:path w="2289" h="2031" extrusionOk="0">
                  <a:moveTo>
                    <a:pt x="1145" y="1"/>
                  </a:moveTo>
                  <a:cubicBezTo>
                    <a:pt x="729" y="1"/>
                    <a:pt x="336" y="163"/>
                    <a:pt x="40" y="458"/>
                  </a:cubicBezTo>
                  <a:lnTo>
                    <a:pt x="7" y="492"/>
                  </a:lnTo>
                  <a:lnTo>
                    <a:pt x="1" y="507"/>
                  </a:lnTo>
                  <a:cubicBezTo>
                    <a:pt x="1" y="1049"/>
                    <a:pt x="182" y="1592"/>
                    <a:pt x="553" y="2031"/>
                  </a:cubicBezTo>
                  <a:cubicBezTo>
                    <a:pt x="318" y="1733"/>
                    <a:pt x="343" y="1299"/>
                    <a:pt x="611" y="1029"/>
                  </a:cubicBezTo>
                  <a:cubicBezTo>
                    <a:pt x="754" y="886"/>
                    <a:pt x="941" y="807"/>
                    <a:pt x="1145" y="807"/>
                  </a:cubicBezTo>
                  <a:cubicBezTo>
                    <a:pt x="1346" y="807"/>
                    <a:pt x="1535" y="886"/>
                    <a:pt x="1678" y="1029"/>
                  </a:cubicBezTo>
                  <a:cubicBezTo>
                    <a:pt x="1949" y="1299"/>
                    <a:pt x="1971" y="1733"/>
                    <a:pt x="1736" y="2031"/>
                  </a:cubicBezTo>
                  <a:cubicBezTo>
                    <a:pt x="2107" y="1592"/>
                    <a:pt x="2288" y="1049"/>
                    <a:pt x="2288" y="507"/>
                  </a:cubicBezTo>
                  <a:lnTo>
                    <a:pt x="2284" y="492"/>
                  </a:lnTo>
                  <a:cubicBezTo>
                    <a:pt x="2272" y="480"/>
                    <a:pt x="2261" y="470"/>
                    <a:pt x="2250" y="456"/>
                  </a:cubicBezTo>
                  <a:cubicBezTo>
                    <a:pt x="1953" y="165"/>
                    <a:pt x="1562" y="1"/>
                    <a:pt x="1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0"/>
            <p:cNvSpPr/>
            <p:nvPr/>
          </p:nvSpPr>
          <p:spPr>
            <a:xfrm>
              <a:off x="4519938" y="2901976"/>
              <a:ext cx="112409" cy="169111"/>
            </a:xfrm>
            <a:custGeom>
              <a:avLst/>
              <a:gdLst/>
              <a:ahLst/>
              <a:cxnLst/>
              <a:rect l="l" t="t" r="r" b="b"/>
              <a:pathLst>
                <a:path w="2934" h="4414" extrusionOk="0">
                  <a:moveTo>
                    <a:pt x="2500" y="0"/>
                  </a:moveTo>
                  <a:lnTo>
                    <a:pt x="2500" y="9"/>
                  </a:lnTo>
                  <a:cubicBezTo>
                    <a:pt x="2500" y="551"/>
                    <a:pt x="2319" y="1094"/>
                    <a:pt x="1948" y="1533"/>
                  </a:cubicBezTo>
                  <a:lnTo>
                    <a:pt x="0" y="3840"/>
                  </a:lnTo>
                  <a:lnTo>
                    <a:pt x="576" y="3840"/>
                  </a:lnTo>
                  <a:lnTo>
                    <a:pt x="576" y="4413"/>
                  </a:lnTo>
                  <a:lnTo>
                    <a:pt x="2551" y="2072"/>
                  </a:lnTo>
                  <a:cubicBezTo>
                    <a:pt x="2804" y="1773"/>
                    <a:pt x="2933" y="1392"/>
                    <a:pt x="2917" y="999"/>
                  </a:cubicBezTo>
                  <a:cubicBezTo>
                    <a:pt x="2902" y="625"/>
                    <a:pt x="2753" y="274"/>
                    <a:pt x="2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0"/>
            <p:cNvSpPr/>
            <p:nvPr/>
          </p:nvSpPr>
          <p:spPr>
            <a:xfrm>
              <a:off x="4389446" y="2966954"/>
              <a:ext cx="365042" cy="273743"/>
            </a:xfrm>
            <a:custGeom>
              <a:avLst/>
              <a:gdLst/>
              <a:ahLst/>
              <a:cxnLst/>
              <a:rect l="l" t="t" r="r" b="b"/>
              <a:pathLst>
                <a:path w="9528" h="7145" extrusionOk="0">
                  <a:moveTo>
                    <a:pt x="1564" y="373"/>
                  </a:moveTo>
                  <a:cubicBezTo>
                    <a:pt x="1665" y="373"/>
                    <a:pt x="1750" y="456"/>
                    <a:pt x="1750" y="559"/>
                  </a:cubicBezTo>
                  <a:lnTo>
                    <a:pt x="1750" y="2634"/>
                  </a:lnTo>
                  <a:cubicBezTo>
                    <a:pt x="1626" y="2599"/>
                    <a:pt x="1501" y="2571"/>
                    <a:pt x="1378" y="2547"/>
                  </a:cubicBezTo>
                  <a:lnTo>
                    <a:pt x="1378" y="559"/>
                  </a:lnTo>
                  <a:cubicBezTo>
                    <a:pt x="1378" y="456"/>
                    <a:pt x="1461" y="373"/>
                    <a:pt x="1564" y="373"/>
                  </a:cubicBezTo>
                  <a:close/>
                  <a:moveTo>
                    <a:pt x="7963" y="373"/>
                  </a:moveTo>
                  <a:cubicBezTo>
                    <a:pt x="8064" y="373"/>
                    <a:pt x="8149" y="456"/>
                    <a:pt x="8149" y="559"/>
                  </a:cubicBezTo>
                  <a:lnTo>
                    <a:pt x="8149" y="2547"/>
                  </a:lnTo>
                  <a:cubicBezTo>
                    <a:pt x="8024" y="2571"/>
                    <a:pt x="7899" y="2599"/>
                    <a:pt x="7777" y="2634"/>
                  </a:cubicBezTo>
                  <a:lnTo>
                    <a:pt x="7777" y="559"/>
                  </a:lnTo>
                  <a:cubicBezTo>
                    <a:pt x="7777" y="456"/>
                    <a:pt x="7860" y="373"/>
                    <a:pt x="7963" y="373"/>
                  </a:cubicBezTo>
                  <a:close/>
                  <a:moveTo>
                    <a:pt x="4763" y="5247"/>
                  </a:moveTo>
                  <a:cubicBezTo>
                    <a:pt x="4906" y="5247"/>
                    <a:pt x="5024" y="5365"/>
                    <a:pt x="5024" y="5508"/>
                  </a:cubicBezTo>
                  <a:cubicBezTo>
                    <a:pt x="5024" y="5650"/>
                    <a:pt x="4906" y="5768"/>
                    <a:pt x="4763" y="5768"/>
                  </a:cubicBezTo>
                  <a:cubicBezTo>
                    <a:pt x="4619" y="5768"/>
                    <a:pt x="4503" y="5652"/>
                    <a:pt x="4503" y="5508"/>
                  </a:cubicBezTo>
                  <a:cubicBezTo>
                    <a:pt x="4503" y="5365"/>
                    <a:pt x="4619" y="5247"/>
                    <a:pt x="4763" y="5247"/>
                  </a:cubicBezTo>
                  <a:close/>
                  <a:moveTo>
                    <a:pt x="1258" y="2905"/>
                  </a:moveTo>
                  <a:cubicBezTo>
                    <a:pt x="2540" y="3132"/>
                    <a:pt x="3671" y="3921"/>
                    <a:pt x="4332" y="5046"/>
                  </a:cubicBezTo>
                  <a:cubicBezTo>
                    <a:pt x="4207" y="5161"/>
                    <a:pt x="4131" y="5327"/>
                    <a:pt x="4131" y="5509"/>
                  </a:cubicBezTo>
                  <a:cubicBezTo>
                    <a:pt x="4131" y="5649"/>
                    <a:pt x="4177" y="5778"/>
                    <a:pt x="4253" y="5883"/>
                  </a:cubicBezTo>
                  <a:cubicBezTo>
                    <a:pt x="3744" y="6451"/>
                    <a:pt x="3022" y="6774"/>
                    <a:pt x="2253" y="6774"/>
                  </a:cubicBezTo>
                  <a:cubicBezTo>
                    <a:pt x="1544" y="6774"/>
                    <a:pt x="880" y="6503"/>
                    <a:pt x="374" y="6009"/>
                  </a:cubicBezTo>
                  <a:cubicBezTo>
                    <a:pt x="404" y="4915"/>
                    <a:pt x="709" y="3847"/>
                    <a:pt x="1258" y="2905"/>
                  </a:cubicBezTo>
                  <a:close/>
                  <a:moveTo>
                    <a:pt x="7963" y="1"/>
                  </a:moveTo>
                  <a:cubicBezTo>
                    <a:pt x="7655" y="1"/>
                    <a:pt x="7405" y="252"/>
                    <a:pt x="7405" y="559"/>
                  </a:cubicBezTo>
                  <a:lnTo>
                    <a:pt x="7405" y="2750"/>
                  </a:lnTo>
                  <a:cubicBezTo>
                    <a:pt x="7241" y="2809"/>
                    <a:pt x="7080" y="2876"/>
                    <a:pt x="6923" y="2955"/>
                  </a:cubicBezTo>
                  <a:cubicBezTo>
                    <a:pt x="6829" y="3000"/>
                    <a:pt x="6792" y="3111"/>
                    <a:pt x="6836" y="3204"/>
                  </a:cubicBezTo>
                  <a:cubicBezTo>
                    <a:pt x="6868" y="3271"/>
                    <a:pt x="6934" y="3309"/>
                    <a:pt x="7004" y="3309"/>
                  </a:cubicBezTo>
                  <a:cubicBezTo>
                    <a:pt x="7031" y="3309"/>
                    <a:pt x="7060" y="3303"/>
                    <a:pt x="7086" y="3290"/>
                  </a:cubicBezTo>
                  <a:cubicBezTo>
                    <a:pt x="7460" y="3107"/>
                    <a:pt x="7856" y="2977"/>
                    <a:pt x="8268" y="2905"/>
                  </a:cubicBezTo>
                  <a:cubicBezTo>
                    <a:pt x="8816" y="3847"/>
                    <a:pt x="9121" y="4915"/>
                    <a:pt x="9151" y="6009"/>
                  </a:cubicBezTo>
                  <a:cubicBezTo>
                    <a:pt x="8645" y="6505"/>
                    <a:pt x="7981" y="6774"/>
                    <a:pt x="7272" y="6774"/>
                  </a:cubicBezTo>
                  <a:cubicBezTo>
                    <a:pt x="6503" y="6774"/>
                    <a:pt x="5781" y="6451"/>
                    <a:pt x="5272" y="5883"/>
                  </a:cubicBezTo>
                  <a:cubicBezTo>
                    <a:pt x="5348" y="5778"/>
                    <a:pt x="5396" y="5649"/>
                    <a:pt x="5396" y="5509"/>
                  </a:cubicBezTo>
                  <a:cubicBezTo>
                    <a:pt x="5396" y="5327"/>
                    <a:pt x="5317" y="5161"/>
                    <a:pt x="5192" y="5046"/>
                  </a:cubicBezTo>
                  <a:cubicBezTo>
                    <a:pt x="5363" y="4756"/>
                    <a:pt x="5567" y="4484"/>
                    <a:pt x="5798" y="4238"/>
                  </a:cubicBezTo>
                  <a:cubicBezTo>
                    <a:pt x="5868" y="4164"/>
                    <a:pt x="5865" y="4048"/>
                    <a:pt x="5790" y="3976"/>
                  </a:cubicBezTo>
                  <a:cubicBezTo>
                    <a:pt x="5754" y="3942"/>
                    <a:pt x="5708" y="3926"/>
                    <a:pt x="5663" y="3926"/>
                  </a:cubicBezTo>
                  <a:cubicBezTo>
                    <a:pt x="5613" y="3926"/>
                    <a:pt x="5564" y="3945"/>
                    <a:pt x="5527" y="3984"/>
                  </a:cubicBezTo>
                  <a:cubicBezTo>
                    <a:pt x="5271" y="4257"/>
                    <a:pt x="5046" y="4558"/>
                    <a:pt x="4857" y="4884"/>
                  </a:cubicBezTo>
                  <a:cubicBezTo>
                    <a:pt x="4826" y="4878"/>
                    <a:pt x="4795" y="4876"/>
                    <a:pt x="4763" y="4876"/>
                  </a:cubicBezTo>
                  <a:cubicBezTo>
                    <a:pt x="4731" y="4876"/>
                    <a:pt x="4699" y="4878"/>
                    <a:pt x="4668" y="4884"/>
                  </a:cubicBezTo>
                  <a:cubicBezTo>
                    <a:pt x="4320" y="4283"/>
                    <a:pt x="3841" y="3757"/>
                    <a:pt x="3272" y="3353"/>
                  </a:cubicBezTo>
                  <a:cubicBezTo>
                    <a:pt x="2916" y="3102"/>
                    <a:pt x="2531" y="2899"/>
                    <a:pt x="2122" y="2753"/>
                  </a:cubicBezTo>
                  <a:lnTo>
                    <a:pt x="2122" y="561"/>
                  </a:lnTo>
                  <a:cubicBezTo>
                    <a:pt x="2122" y="254"/>
                    <a:pt x="1870" y="2"/>
                    <a:pt x="1564" y="2"/>
                  </a:cubicBezTo>
                  <a:cubicBezTo>
                    <a:pt x="1255" y="2"/>
                    <a:pt x="1005" y="254"/>
                    <a:pt x="1005" y="561"/>
                  </a:cubicBezTo>
                  <a:lnTo>
                    <a:pt x="1005" y="2604"/>
                  </a:lnTo>
                  <a:cubicBezTo>
                    <a:pt x="367" y="3649"/>
                    <a:pt x="19" y="4851"/>
                    <a:pt x="1" y="6080"/>
                  </a:cubicBezTo>
                  <a:cubicBezTo>
                    <a:pt x="1" y="6128"/>
                    <a:pt x="19" y="6177"/>
                    <a:pt x="53" y="6213"/>
                  </a:cubicBezTo>
                  <a:cubicBezTo>
                    <a:pt x="635" y="6813"/>
                    <a:pt x="1416" y="7145"/>
                    <a:pt x="2253" y="7145"/>
                  </a:cubicBezTo>
                  <a:cubicBezTo>
                    <a:pt x="3141" y="7145"/>
                    <a:pt x="3970" y="6767"/>
                    <a:pt x="4552" y="6103"/>
                  </a:cubicBezTo>
                  <a:cubicBezTo>
                    <a:pt x="4617" y="6125"/>
                    <a:pt x="4689" y="6139"/>
                    <a:pt x="4763" y="6139"/>
                  </a:cubicBezTo>
                  <a:cubicBezTo>
                    <a:pt x="4838" y="6139"/>
                    <a:pt x="4906" y="6125"/>
                    <a:pt x="4973" y="6103"/>
                  </a:cubicBezTo>
                  <a:cubicBezTo>
                    <a:pt x="5555" y="6765"/>
                    <a:pt x="6385" y="7145"/>
                    <a:pt x="7272" y="7145"/>
                  </a:cubicBezTo>
                  <a:cubicBezTo>
                    <a:pt x="8109" y="7145"/>
                    <a:pt x="8890" y="6813"/>
                    <a:pt x="9474" y="6213"/>
                  </a:cubicBezTo>
                  <a:cubicBezTo>
                    <a:pt x="9506" y="6177"/>
                    <a:pt x="9527" y="6128"/>
                    <a:pt x="9526" y="6080"/>
                  </a:cubicBezTo>
                  <a:cubicBezTo>
                    <a:pt x="9506" y="4851"/>
                    <a:pt x="9158" y="3649"/>
                    <a:pt x="8521" y="2604"/>
                  </a:cubicBezTo>
                  <a:lnTo>
                    <a:pt x="8521" y="559"/>
                  </a:lnTo>
                  <a:cubicBezTo>
                    <a:pt x="8521" y="252"/>
                    <a:pt x="8270" y="1"/>
                    <a:pt x="7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0"/>
            <p:cNvSpPr/>
            <p:nvPr/>
          </p:nvSpPr>
          <p:spPr>
            <a:xfrm>
              <a:off x="4623305" y="3096067"/>
              <a:ext cx="14291" cy="14291"/>
            </a:xfrm>
            <a:custGeom>
              <a:avLst/>
              <a:gdLst/>
              <a:ahLst/>
              <a:cxnLst/>
              <a:rect l="l" t="t" r="r" b="b"/>
              <a:pathLst>
                <a:path w="373" h="373" extrusionOk="0">
                  <a:moveTo>
                    <a:pt x="186" y="0"/>
                  </a:moveTo>
                  <a:cubicBezTo>
                    <a:pt x="136" y="0"/>
                    <a:pt x="88" y="18"/>
                    <a:pt x="54" y="54"/>
                  </a:cubicBezTo>
                  <a:cubicBezTo>
                    <a:pt x="18" y="90"/>
                    <a:pt x="0" y="136"/>
                    <a:pt x="0" y="186"/>
                  </a:cubicBezTo>
                  <a:cubicBezTo>
                    <a:pt x="0" y="234"/>
                    <a:pt x="21" y="283"/>
                    <a:pt x="54" y="317"/>
                  </a:cubicBezTo>
                  <a:cubicBezTo>
                    <a:pt x="89" y="353"/>
                    <a:pt x="136" y="372"/>
                    <a:pt x="186" y="372"/>
                  </a:cubicBezTo>
                  <a:cubicBezTo>
                    <a:pt x="234" y="372"/>
                    <a:pt x="283" y="352"/>
                    <a:pt x="319" y="317"/>
                  </a:cubicBezTo>
                  <a:cubicBezTo>
                    <a:pt x="353" y="283"/>
                    <a:pt x="372" y="236"/>
                    <a:pt x="372" y="186"/>
                  </a:cubicBezTo>
                  <a:cubicBezTo>
                    <a:pt x="372" y="137"/>
                    <a:pt x="351" y="90"/>
                    <a:pt x="319" y="54"/>
                  </a:cubicBezTo>
                  <a:cubicBezTo>
                    <a:pt x="283" y="18"/>
                    <a:pt x="237"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0"/>
            <p:cNvSpPr/>
            <p:nvPr/>
          </p:nvSpPr>
          <p:spPr>
            <a:xfrm>
              <a:off x="4504115" y="2875808"/>
              <a:ext cx="135473" cy="202405"/>
            </a:xfrm>
            <a:custGeom>
              <a:avLst/>
              <a:gdLst/>
              <a:ahLst/>
              <a:cxnLst/>
              <a:rect l="l" t="t" r="r" b="b"/>
              <a:pathLst>
                <a:path w="3536" h="5283" extrusionOk="0">
                  <a:moveTo>
                    <a:pt x="1777" y="372"/>
                  </a:moveTo>
                  <a:cubicBezTo>
                    <a:pt x="2134" y="372"/>
                    <a:pt x="2471" y="512"/>
                    <a:pt x="2726" y="759"/>
                  </a:cubicBezTo>
                  <a:cubicBezTo>
                    <a:pt x="2720" y="966"/>
                    <a:pt x="2686" y="1167"/>
                    <a:pt x="2623" y="1361"/>
                  </a:cubicBezTo>
                  <a:cubicBezTo>
                    <a:pt x="2578" y="1259"/>
                    <a:pt x="2516" y="1166"/>
                    <a:pt x="2434" y="1085"/>
                  </a:cubicBezTo>
                  <a:cubicBezTo>
                    <a:pt x="2257" y="908"/>
                    <a:pt x="2020" y="810"/>
                    <a:pt x="1770" y="810"/>
                  </a:cubicBezTo>
                  <a:cubicBezTo>
                    <a:pt x="1519" y="810"/>
                    <a:pt x="1282" y="908"/>
                    <a:pt x="1105" y="1085"/>
                  </a:cubicBezTo>
                  <a:cubicBezTo>
                    <a:pt x="1023" y="1167"/>
                    <a:pt x="961" y="1259"/>
                    <a:pt x="916" y="1361"/>
                  </a:cubicBezTo>
                  <a:cubicBezTo>
                    <a:pt x="855" y="1167"/>
                    <a:pt x="819" y="966"/>
                    <a:pt x="813" y="759"/>
                  </a:cubicBezTo>
                  <a:cubicBezTo>
                    <a:pt x="1072" y="511"/>
                    <a:pt x="1410" y="372"/>
                    <a:pt x="1772" y="372"/>
                  </a:cubicBezTo>
                  <a:cubicBezTo>
                    <a:pt x="1774" y="372"/>
                    <a:pt x="1776" y="372"/>
                    <a:pt x="1777" y="372"/>
                  </a:cubicBezTo>
                  <a:close/>
                  <a:moveTo>
                    <a:pt x="1770" y="1182"/>
                  </a:moveTo>
                  <a:cubicBezTo>
                    <a:pt x="1922" y="1182"/>
                    <a:pt x="2063" y="1241"/>
                    <a:pt x="2172" y="1347"/>
                  </a:cubicBezTo>
                  <a:cubicBezTo>
                    <a:pt x="2377" y="1554"/>
                    <a:pt x="2392" y="1892"/>
                    <a:pt x="2203" y="2115"/>
                  </a:cubicBezTo>
                  <a:lnTo>
                    <a:pt x="1770" y="2629"/>
                  </a:lnTo>
                  <a:lnTo>
                    <a:pt x="1336" y="2115"/>
                  </a:lnTo>
                  <a:cubicBezTo>
                    <a:pt x="1148" y="1892"/>
                    <a:pt x="1162" y="1554"/>
                    <a:pt x="1368" y="1347"/>
                  </a:cubicBezTo>
                  <a:cubicBezTo>
                    <a:pt x="1476" y="1240"/>
                    <a:pt x="1617" y="1182"/>
                    <a:pt x="1770" y="1182"/>
                  </a:cubicBezTo>
                  <a:close/>
                  <a:moveTo>
                    <a:pt x="495" y="1228"/>
                  </a:moveTo>
                  <a:cubicBezTo>
                    <a:pt x="583" y="1636"/>
                    <a:pt x="767" y="2018"/>
                    <a:pt x="1037" y="2337"/>
                  </a:cubicBezTo>
                  <a:lnTo>
                    <a:pt x="1526" y="2917"/>
                  </a:lnTo>
                  <a:lnTo>
                    <a:pt x="1239" y="3257"/>
                  </a:lnTo>
                  <a:lnTo>
                    <a:pt x="717" y="2636"/>
                  </a:lnTo>
                  <a:cubicBezTo>
                    <a:pt x="493" y="2373"/>
                    <a:pt x="380" y="2036"/>
                    <a:pt x="394" y="1691"/>
                  </a:cubicBezTo>
                  <a:cubicBezTo>
                    <a:pt x="401" y="1530"/>
                    <a:pt x="434" y="1372"/>
                    <a:pt x="495" y="1228"/>
                  </a:cubicBezTo>
                  <a:close/>
                  <a:moveTo>
                    <a:pt x="3046" y="1228"/>
                  </a:moveTo>
                  <a:cubicBezTo>
                    <a:pt x="3105" y="1375"/>
                    <a:pt x="3141" y="1532"/>
                    <a:pt x="3148" y="1691"/>
                  </a:cubicBezTo>
                  <a:cubicBezTo>
                    <a:pt x="3159" y="2036"/>
                    <a:pt x="3046" y="2373"/>
                    <a:pt x="2822" y="2636"/>
                  </a:cubicBezTo>
                  <a:lnTo>
                    <a:pt x="1176" y="4589"/>
                  </a:lnTo>
                  <a:lnTo>
                    <a:pt x="1176" y="4523"/>
                  </a:lnTo>
                  <a:cubicBezTo>
                    <a:pt x="1176" y="4420"/>
                    <a:pt x="1093" y="4337"/>
                    <a:pt x="990" y="4337"/>
                  </a:cubicBezTo>
                  <a:lnTo>
                    <a:pt x="815" y="4337"/>
                  </a:lnTo>
                  <a:cubicBezTo>
                    <a:pt x="815" y="4337"/>
                    <a:pt x="2503" y="2337"/>
                    <a:pt x="2504" y="2337"/>
                  </a:cubicBezTo>
                  <a:cubicBezTo>
                    <a:pt x="2775" y="2017"/>
                    <a:pt x="2958" y="1636"/>
                    <a:pt x="3046" y="1228"/>
                  </a:cubicBezTo>
                  <a:close/>
                  <a:moveTo>
                    <a:pt x="2300" y="3833"/>
                  </a:moveTo>
                  <a:lnTo>
                    <a:pt x="2724" y="4337"/>
                  </a:lnTo>
                  <a:lnTo>
                    <a:pt x="2552" y="4337"/>
                  </a:lnTo>
                  <a:cubicBezTo>
                    <a:pt x="2449" y="4337"/>
                    <a:pt x="2366" y="4420"/>
                    <a:pt x="2366" y="4523"/>
                  </a:cubicBezTo>
                  <a:lnTo>
                    <a:pt x="2366" y="4589"/>
                  </a:lnTo>
                  <a:lnTo>
                    <a:pt x="2013" y="4172"/>
                  </a:lnTo>
                  <a:lnTo>
                    <a:pt x="2300" y="3833"/>
                  </a:lnTo>
                  <a:close/>
                  <a:moveTo>
                    <a:pt x="1767" y="0"/>
                  </a:moveTo>
                  <a:cubicBezTo>
                    <a:pt x="1301" y="0"/>
                    <a:pt x="862" y="183"/>
                    <a:pt x="531" y="512"/>
                  </a:cubicBezTo>
                  <a:cubicBezTo>
                    <a:pt x="220" y="823"/>
                    <a:pt x="38" y="1236"/>
                    <a:pt x="19" y="1675"/>
                  </a:cubicBezTo>
                  <a:cubicBezTo>
                    <a:pt x="1" y="2114"/>
                    <a:pt x="148" y="2542"/>
                    <a:pt x="431" y="2877"/>
                  </a:cubicBezTo>
                  <a:lnTo>
                    <a:pt x="996" y="3544"/>
                  </a:lnTo>
                  <a:lnTo>
                    <a:pt x="270" y="4403"/>
                  </a:lnTo>
                  <a:cubicBezTo>
                    <a:pt x="224" y="4458"/>
                    <a:pt x="212" y="4533"/>
                    <a:pt x="245" y="4600"/>
                  </a:cubicBezTo>
                  <a:cubicBezTo>
                    <a:pt x="275" y="4666"/>
                    <a:pt x="342" y="4709"/>
                    <a:pt x="413" y="4709"/>
                  </a:cubicBezTo>
                  <a:lnTo>
                    <a:pt x="803" y="4709"/>
                  </a:lnTo>
                  <a:lnTo>
                    <a:pt x="803" y="5096"/>
                  </a:lnTo>
                  <a:cubicBezTo>
                    <a:pt x="803" y="5173"/>
                    <a:pt x="851" y="5243"/>
                    <a:pt x="925" y="5270"/>
                  </a:cubicBezTo>
                  <a:cubicBezTo>
                    <a:pt x="946" y="5278"/>
                    <a:pt x="968" y="5282"/>
                    <a:pt x="989" y="5282"/>
                  </a:cubicBezTo>
                  <a:cubicBezTo>
                    <a:pt x="1043" y="5282"/>
                    <a:pt x="1095" y="5258"/>
                    <a:pt x="1130" y="5217"/>
                  </a:cubicBezTo>
                  <a:lnTo>
                    <a:pt x="1767" y="4459"/>
                  </a:lnTo>
                  <a:lnTo>
                    <a:pt x="2407" y="5217"/>
                  </a:lnTo>
                  <a:cubicBezTo>
                    <a:pt x="2443" y="5260"/>
                    <a:pt x="2497" y="5282"/>
                    <a:pt x="2549" y="5282"/>
                  </a:cubicBezTo>
                  <a:cubicBezTo>
                    <a:pt x="2569" y="5282"/>
                    <a:pt x="2592" y="5278"/>
                    <a:pt x="2613" y="5270"/>
                  </a:cubicBezTo>
                  <a:cubicBezTo>
                    <a:pt x="2686" y="5245"/>
                    <a:pt x="2735" y="5173"/>
                    <a:pt x="2735" y="5096"/>
                  </a:cubicBezTo>
                  <a:lnTo>
                    <a:pt x="2735" y="4709"/>
                  </a:lnTo>
                  <a:lnTo>
                    <a:pt x="3125" y="4709"/>
                  </a:lnTo>
                  <a:cubicBezTo>
                    <a:pt x="3196" y="4709"/>
                    <a:pt x="3262" y="4666"/>
                    <a:pt x="3293" y="4600"/>
                  </a:cubicBezTo>
                  <a:cubicBezTo>
                    <a:pt x="3323" y="4536"/>
                    <a:pt x="3314" y="4458"/>
                    <a:pt x="3267" y="4403"/>
                  </a:cubicBezTo>
                  <a:lnTo>
                    <a:pt x="2541" y="3544"/>
                  </a:lnTo>
                  <a:lnTo>
                    <a:pt x="3105" y="2877"/>
                  </a:lnTo>
                  <a:cubicBezTo>
                    <a:pt x="3388" y="2539"/>
                    <a:pt x="3535" y="2114"/>
                    <a:pt x="3516" y="1675"/>
                  </a:cubicBezTo>
                  <a:cubicBezTo>
                    <a:pt x="3498" y="1236"/>
                    <a:pt x="3318" y="823"/>
                    <a:pt x="3006" y="512"/>
                  </a:cubicBezTo>
                  <a:cubicBezTo>
                    <a:pt x="2674" y="180"/>
                    <a:pt x="2235" y="0"/>
                    <a:pt x="1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80"/>
          <p:cNvGrpSpPr/>
          <p:nvPr/>
        </p:nvGrpSpPr>
        <p:grpSpPr>
          <a:xfrm>
            <a:off x="4449096" y="1752946"/>
            <a:ext cx="239798" cy="365118"/>
            <a:chOff x="4427375" y="1752946"/>
            <a:chExt cx="239798" cy="365118"/>
          </a:xfrm>
        </p:grpSpPr>
        <p:sp>
          <p:nvSpPr>
            <p:cNvPr id="8238" name="Google Shape;8238;p80"/>
            <p:cNvSpPr/>
            <p:nvPr/>
          </p:nvSpPr>
          <p:spPr>
            <a:xfrm>
              <a:off x="4480514" y="2026688"/>
              <a:ext cx="114095" cy="84134"/>
            </a:xfrm>
            <a:custGeom>
              <a:avLst/>
              <a:gdLst/>
              <a:ahLst/>
              <a:cxnLst/>
              <a:rect l="l" t="t" r="r" b="b"/>
              <a:pathLst>
                <a:path w="2978" h="2196" extrusionOk="0">
                  <a:moveTo>
                    <a:pt x="1" y="0"/>
                  </a:moveTo>
                  <a:lnTo>
                    <a:pt x="1" y="2195"/>
                  </a:lnTo>
                  <a:lnTo>
                    <a:pt x="2977" y="2195"/>
                  </a:lnTo>
                  <a:lnTo>
                    <a:pt x="2977" y="0"/>
                  </a:ln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0"/>
            <p:cNvSpPr/>
            <p:nvPr/>
          </p:nvSpPr>
          <p:spPr>
            <a:xfrm>
              <a:off x="4431704" y="1816008"/>
              <a:ext cx="203095" cy="221331"/>
            </a:xfrm>
            <a:custGeom>
              <a:avLst/>
              <a:gdLst/>
              <a:ahLst/>
              <a:cxnLst/>
              <a:rect l="l" t="t" r="r" b="b"/>
              <a:pathLst>
                <a:path w="5301" h="5777" extrusionOk="0">
                  <a:moveTo>
                    <a:pt x="1502" y="1"/>
                  </a:moveTo>
                  <a:cubicBezTo>
                    <a:pt x="1130" y="1"/>
                    <a:pt x="769" y="190"/>
                    <a:pt x="562" y="530"/>
                  </a:cubicBezTo>
                  <a:lnTo>
                    <a:pt x="298" y="965"/>
                  </a:lnTo>
                  <a:cubicBezTo>
                    <a:pt x="2" y="1454"/>
                    <a:pt x="1" y="2064"/>
                    <a:pt x="292" y="2555"/>
                  </a:cubicBezTo>
                  <a:lnTo>
                    <a:pt x="1275" y="4206"/>
                  </a:lnTo>
                  <a:lnTo>
                    <a:pt x="1275" y="5776"/>
                  </a:lnTo>
                  <a:lnTo>
                    <a:pt x="4251" y="5776"/>
                  </a:lnTo>
                  <a:lnTo>
                    <a:pt x="4251" y="4392"/>
                  </a:lnTo>
                  <a:cubicBezTo>
                    <a:pt x="4904" y="3981"/>
                    <a:pt x="5300" y="3262"/>
                    <a:pt x="5300" y="2490"/>
                  </a:cubicBezTo>
                  <a:lnTo>
                    <a:pt x="5300" y="2212"/>
                  </a:lnTo>
                  <a:lnTo>
                    <a:pt x="3275" y="1133"/>
                  </a:lnTo>
                  <a:cubicBezTo>
                    <a:pt x="3342" y="1005"/>
                    <a:pt x="3296" y="845"/>
                    <a:pt x="3169" y="776"/>
                  </a:cubicBezTo>
                  <a:lnTo>
                    <a:pt x="2038" y="142"/>
                  </a:lnTo>
                  <a:cubicBezTo>
                    <a:pt x="1868" y="46"/>
                    <a:pt x="1684" y="1"/>
                    <a:pt x="1502"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0"/>
            <p:cNvSpPr/>
            <p:nvPr/>
          </p:nvSpPr>
          <p:spPr>
            <a:xfrm>
              <a:off x="4472469" y="1760110"/>
              <a:ext cx="79115" cy="90532"/>
            </a:xfrm>
            <a:custGeom>
              <a:avLst/>
              <a:gdLst/>
              <a:ahLst/>
              <a:cxnLst/>
              <a:rect l="l" t="t" r="r" b="b"/>
              <a:pathLst>
                <a:path w="2065" h="2363" extrusionOk="0">
                  <a:moveTo>
                    <a:pt x="1356" y="0"/>
                  </a:moveTo>
                  <a:cubicBezTo>
                    <a:pt x="1142" y="0"/>
                    <a:pt x="934" y="111"/>
                    <a:pt x="819" y="310"/>
                  </a:cubicBezTo>
                  <a:lnTo>
                    <a:pt x="172" y="1431"/>
                  </a:lnTo>
                  <a:cubicBezTo>
                    <a:pt x="1" y="1729"/>
                    <a:pt x="100" y="2108"/>
                    <a:pt x="398" y="2279"/>
                  </a:cubicBezTo>
                  <a:cubicBezTo>
                    <a:pt x="496" y="2335"/>
                    <a:pt x="602" y="2362"/>
                    <a:pt x="708" y="2362"/>
                  </a:cubicBezTo>
                  <a:cubicBezTo>
                    <a:pt x="923" y="2362"/>
                    <a:pt x="1131" y="2250"/>
                    <a:pt x="1246" y="2051"/>
                  </a:cubicBezTo>
                  <a:lnTo>
                    <a:pt x="1894" y="932"/>
                  </a:lnTo>
                  <a:cubicBezTo>
                    <a:pt x="2065" y="635"/>
                    <a:pt x="1965" y="255"/>
                    <a:pt x="1668" y="84"/>
                  </a:cubicBezTo>
                  <a:cubicBezTo>
                    <a:pt x="1569" y="27"/>
                    <a:pt x="1462" y="0"/>
                    <a:pt x="1356"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0"/>
            <p:cNvSpPr/>
            <p:nvPr/>
          </p:nvSpPr>
          <p:spPr>
            <a:xfrm>
              <a:off x="4513310" y="1774707"/>
              <a:ext cx="82027" cy="98655"/>
            </a:xfrm>
            <a:custGeom>
              <a:avLst/>
              <a:gdLst/>
              <a:ahLst/>
              <a:cxnLst/>
              <a:rect l="l" t="t" r="r" b="b"/>
              <a:pathLst>
                <a:path w="2141" h="2575" extrusionOk="0">
                  <a:moveTo>
                    <a:pt x="1480" y="1"/>
                  </a:moveTo>
                  <a:cubicBezTo>
                    <a:pt x="1279" y="1"/>
                    <a:pt x="1085" y="105"/>
                    <a:pt x="977" y="291"/>
                  </a:cubicBezTo>
                  <a:lnTo>
                    <a:pt x="161" y="1706"/>
                  </a:lnTo>
                  <a:cubicBezTo>
                    <a:pt x="0" y="1983"/>
                    <a:pt x="96" y="2337"/>
                    <a:pt x="372" y="2496"/>
                  </a:cubicBezTo>
                  <a:cubicBezTo>
                    <a:pt x="464" y="2549"/>
                    <a:pt x="563" y="2575"/>
                    <a:pt x="662" y="2575"/>
                  </a:cubicBezTo>
                  <a:cubicBezTo>
                    <a:pt x="862" y="2575"/>
                    <a:pt x="1056" y="2471"/>
                    <a:pt x="1163" y="2285"/>
                  </a:cubicBezTo>
                  <a:lnTo>
                    <a:pt x="1980" y="870"/>
                  </a:lnTo>
                  <a:cubicBezTo>
                    <a:pt x="2140" y="591"/>
                    <a:pt x="2045" y="239"/>
                    <a:pt x="1768" y="78"/>
                  </a:cubicBezTo>
                  <a:cubicBezTo>
                    <a:pt x="1677" y="26"/>
                    <a:pt x="1578" y="1"/>
                    <a:pt x="1480"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0"/>
            <p:cNvSpPr/>
            <p:nvPr/>
          </p:nvSpPr>
          <p:spPr>
            <a:xfrm>
              <a:off x="4554304" y="1806621"/>
              <a:ext cx="73637" cy="84364"/>
            </a:xfrm>
            <a:custGeom>
              <a:avLst/>
              <a:gdLst/>
              <a:ahLst/>
              <a:cxnLst/>
              <a:rect l="l" t="t" r="r" b="b"/>
              <a:pathLst>
                <a:path w="1922" h="2202" extrusionOk="0">
                  <a:moveTo>
                    <a:pt x="1263" y="1"/>
                  </a:moveTo>
                  <a:cubicBezTo>
                    <a:pt x="1065" y="1"/>
                    <a:pt x="872" y="104"/>
                    <a:pt x="765" y="288"/>
                  </a:cubicBezTo>
                  <a:lnTo>
                    <a:pt x="160" y="1336"/>
                  </a:lnTo>
                  <a:cubicBezTo>
                    <a:pt x="0" y="1611"/>
                    <a:pt x="96" y="1964"/>
                    <a:pt x="371" y="2123"/>
                  </a:cubicBezTo>
                  <a:cubicBezTo>
                    <a:pt x="462" y="2176"/>
                    <a:pt x="562" y="2202"/>
                    <a:pt x="660" y="2202"/>
                  </a:cubicBezTo>
                  <a:cubicBezTo>
                    <a:pt x="859" y="2202"/>
                    <a:pt x="1051" y="2098"/>
                    <a:pt x="1157" y="1913"/>
                  </a:cubicBezTo>
                  <a:lnTo>
                    <a:pt x="1763" y="866"/>
                  </a:lnTo>
                  <a:cubicBezTo>
                    <a:pt x="1922" y="590"/>
                    <a:pt x="1827" y="239"/>
                    <a:pt x="1551" y="78"/>
                  </a:cubicBezTo>
                  <a:cubicBezTo>
                    <a:pt x="1460" y="26"/>
                    <a:pt x="1361" y="1"/>
                    <a:pt x="1263" y="1"/>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0"/>
            <p:cNvSpPr/>
            <p:nvPr/>
          </p:nvSpPr>
          <p:spPr>
            <a:xfrm>
              <a:off x="4593460" y="1837616"/>
              <a:ext cx="65553" cy="72564"/>
            </a:xfrm>
            <a:custGeom>
              <a:avLst/>
              <a:gdLst/>
              <a:ahLst/>
              <a:cxnLst/>
              <a:rect l="l" t="t" r="r" b="b"/>
              <a:pathLst>
                <a:path w="1711" h="1894" extrusionOk="0">
                  <a:moveTo>
                    <a:pt x="1089" y="0"/>
                  </a:moveTo>
                  <a:cubicBezTo>
                    <a:pt x="901" y="0"/>
                    <a:pt x="718" y="98"/>
                    <a:pt x="617" y="273"/>
                  </a:cubicBezTo>
                  <a:lnTo>
                    <a:pt x="153" y="1078"/>
                  </a:lnTo>
                  <a:cubicBezTo>
                    <a:pt x="1" y="1338"/>
                    <a:pt x="90" y="1672"/>
                    <a:pt x="351" y="1822"/>
                  </a:cubicBezTo>
                  <a:cubicBezTo>
                    <a:pt x="436" y="1871"/>
                    <a:pt x="529" y="1894"/>
                    <a:pt x="622" y="1894"/>
                  </a:cubicBezTo>
                  <a:cubicBezTo>
                    <a:pt x="810" y="1894"/>
                    <a:pt x="994" y="1797"/>
                    <a:pt x="1095" y="1624"/>
                  </a:cubicBezTo>
                  <a:lnTo>
                    <a:pt x="1561" y="817"/>
                  </a:lnTo>
                  <a:cubicBezTo>
                    <a:pt x="1711" y="557"/>
                    <a:pt x="1622" y="225"/>
                    <a:pt x="1361" y="73"/>
                  </a:cubicBezTo>
                  <a:cubicBezTo>
                    <a:pt x="1275" y="24"/>
                    <a:pt x="1182" y="0"/>
                    <a:pt x="1089"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0"/>
            <p:cNvSpPr/>
            <p:nvPr/>
          </p:nvSpPr>
          <p:spPr>
            <a:xfrm>
              <a:off x="4431704" y="1816085"/>
              <a:ext cx="128040" cy="221293"/>
            </a:xfrm>
            <a:custGeom>
              <a:avLst/>
              <a:gdLst/>
              <a:ahLst/>
              <a:cxnLst/>
              <a:rect l="l" t="t" r="r" b="b"/>
              <a:pathLst>
                <a:path w="3342" h="5776" extrusionOk="0">
                  <a:moveTo>
                    <a:pt x="1502" y="0"/>
                  </a:moveTo>
                  <a:cubicBezTo>
                    <a:pt x="1130" y="0"/>
                    <a:pt x="769" y="190"/>
                    <a:pt x="562" y="529"/>
                  </a:cubicBezTo>
                  <a:lnTo>
                    <a:pt x="298" y="966"/>
                  </a:lnTo>
                  <a:cubicBezTo>
                    <a:pt x="2" y="1452"/>
                    <a:pt x="1" y="2064"/>
                    <a:pt x="292" y="2555"/>
                  </a:cubicBezTo>
                  <a:lnTo>
                    <a:pt x="1275" y="4205"/>
                  </a:lnTo>
                  <a:lnTo>
                    <a:pt x="1275" y="5776"/>
                  </a:lnTo>
                  <a:lnTo>
                    <a:pt x="1416" y="1610"/>
                  </a:lnTo>
                  <a:lnTo>
                    <a:pt x="1690" y="1184"/>
                  </a:lnTo>
                  <a:lnTo>
                    <a:pt x="2184" y="1460"/>
                  </a:lnTo>
                  <a:cubicBezTo>
                    <a:pt x="2306" y="1528"/>
                    <a:pt x="2439" y="1560"/>
                    <a:pt x="2569" y="1560"/>
                  </a:cubicBezTo>
                  <a:cubicBezTo>
                    <a:pt x="2855" y="1560"/>
                    <a:pt x="3133" y="1404"/>
                    <a:pt x="3275" y="1132"/>
                  </a:cubicBezTo>
                  <a:cubicBezTo>
                    <a:pt x="3342" y="1004"/>
                    <a:pt x="3296" y="846"/>
                    <a:pt x="3169" y="775"/>
                  </a:cubicBezTo>
                  <a:lnTo>
                    <a:pt x="2038" y="141"/>
                  </a:lnTo>
                  <a:cubicBezTo>
                    <a:pt x="1868" y="46"/>
                    <a:pt x="1684" y="0"/>
                    <a:pt x="1502" y="0"/>
                  </a:cubicBezTo>
                  <a:close/>
                </a:path>
              </a:pathLst>
            </a:custGeom>
            <a:solidFill>
              <a:srgbClr val="FFD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0"/>
            <p:cNvSpPr/>
            <p:nvPr/>
          </p:nvSpPr>
          <p:spPr>
            <a:xfrm>
              <a:off x="4469289"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0"/>
            <p:cNvSpPr/>
            <p:nvPr/>
          </p:nvSpPr>
          <p:spPr>
            <a:xfrm>
              <a:off x="4503502"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0"/>
            <p:cNvSpPr/>
            <p:nvPr/>
          </p:nvSpPr>
          <p:spPr>
            <a:xfrm>
              <a:off x="4537715"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0"/>
            <p:cNvSpPr/>
            <p:nvPr/>
          </p:nvSpPr>
          <p:spPr>
            <a:xfrm>
              <a:off x="4571928" y="2016459"/>
              <a:ext cx="34251" cy="34251"/>
            </a:xfrm>
            <a:custGeom>
              <a:avLst/>
              <a:gdLst/>
              <a:ahLst/>
              <a:cxnLst/>
              <a:rect l="l" t="t" r="r" b="b"/>
              <a:pathLst>
                <a:path w="894" h="894" extrusionOk="0">
                  <a:moveTo>
                    <a:pt x="447" y="1"/>
                  </a:moveTo>
                  <a:cubicBezTo>
                    <a:pt x="200" y="1"/>
                    <a:pt x="0" y="200"/>
                    <a:pt x="0" y="447"/>
                  </a:cubicBezTo>
                  <a:cubicBezTo>
                    <a:pt x="0" y="693"/>
                    <a:pt x="200" y="894"/>
                    <a:pt x="447" y="894"/>
                  </a:cubicBezTo>
                  <a:cubicBezTo>
                    <a:pt x="692" y="894"/>
                    <a:pt x="893" y="693"/>
                    <a:pt x="893" y="447"/>
                  </a:cubicBezTo>
                  <a:cubicBezTo>
                    <a:pt x="893" y="200"/>
                    <a:pt x="692"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0"/>
            <p:cNvSpPr/>
            <p:nvPr/>
          </p:nvSpPr>
          <p:spPr>
            <a:xfrm>
              <a:off x="4427375" y="1752946"/>
              <a:ext cx="239798" cy="365118"/>
            </a:xfrm>
            <a:custGeom>
              <a:avLst/>
              <a:gdLst/>
              <a:ahLst/>
              <a:cxnLst/>
              <a:rect l="l" t="t" r="r" b="b"/>
              <a:pathLst>
                <a:path w="6259" h="9530" extrusionOk="0">
                  <a:moveTo>
                    <a:pt x="2534" y="372"/>
                  </a:moveTo>
                  <a:cubicBezTo>
                    <a:pt x="2609" y="372"/>
                    <a:pt x="2683" y="392"/>
                    <a:pt x="2749" y="430"/>
                  </a:cubicBezTo>
                  <a:cubicBezTo>
                    <a:pt x="2851" y="488"/>
                    <a:pt x="2922" y="584"/>
                    <a:pt x="2952" y="695"/>
                  </a:cubicBezTo>
                  <a:cubicBezTo>
                    <a:pt x="2982" y="807"/>
                    <a:pt x="2967" y="924"/>
                    <a:pt x="2909" y="1024"/>
                  </a:cubicBezTo>
                  <a:lnTo>
                    <a:pt x="2484" y="1761"/>
                  </a:lnTo>
                  <a:lnTo>
                    <a:pt x="2242" y="1625"/>
                  </a:lnTo>
                  <a:cubicBezTo>
                    <a:pt x="2059" y="1523"/>
                    <a:pt x="1858" y="1468"/>
                    <a:pt x="1654" y="1462"/>
                  </a:cubicBezTo>
                  <a:lnTo>
                    <a:pt x="2156" y="591"/>
                  </a:lnTo>
                  <a:cubicBezTo>
                    <a:pt x="2214" y="490"/>
                    <a:pt x="2309" y="417"/>
                    <a:pt x="2420" y="387"/>
                  </a:cubicBezTo>
                  <a:cubicBezTo>
                    <a:pt x="2458" y="377"/>
                    <a:pt x="2496" y="372"/>
                    <a:pt x="2534" y="372"/>
                  </a:cubicBezTo>
                  <a:close/>
                  <a:moveTo>
                    <a:pt x="3723" y="755"/>
                  </a:moveTo>
                  <a:cubicBezTo>
                    <a:pt x="3791" y="755"/>
                    <a:pt x="3857" y="774"/>
                    <a:pt x="3918" y="808"/>
                  </a:cubicBezTo>
                  <a:cubicBezTo>
                    <a:pt x="4008" y="860"/>
                    <a:pt x="4074" y="945"/>
                    <a:pt x="4101" y="1046"/>
                  </a:cubicBezTo>
                  <a:cubicBezTo>
                    <a:pt x="4126" y="1148"/>
                    <a:pt x="4113" y="1253"/>
                    <a:pt x="4061" y="1344"/>
                  </a:cubicBezTo>
                  <a:lnTo>
                    <a:pt x="3483" y="2347"/>
                  </a:lnTo>
                  <a:cubicBezTo>
                    <a:pt x="3450" y="2313"/>
                    <a:pt x="3413" y="2283"/>
                    <a:pt x="3371" y="2259"/>
                  </a:cubicBezTo>
                  <a:lnTo>
                    <a:pt x="2809" y="1944"/>
                  </a:lnTo>
                  <a:lnTo>
                    <a:pt x="3382" y="951"/>
                  </a:lnTo>
                  <a:cubicBezTo>
                    <a:pt x="3434" y="860"/>
                    <a:pt x="3520" y="795"/>
                    <a:pt x="3620" y="770"/>
                  </a:cubicBezTo>
                  <a:cubicBezTo>
                    <a:pt x="3654" y="760"/>
                    <a:pt x="3689" y="755"/>
                    <a:pt x="3723" y="755"/>
                  </a:cubicBezTo>
                  <a:close/>
                  <a:moveTo>
                    <a:pt x="4578" y="1588"/>
                  </a:moveTo>
                  <a:cubicBezTo>
                    <a:pt x="4645" y="1588"/>
                    <a:pt x="4712" y="1606"/>
                    <a:pt x="4773" y="1640"/>
                  </a:cubicBezTo>
                  <a:cubicBezTo>
                    <a:pt x="4959" y="1747"/>
                    <a:pt x="5025" y="1987"/>
                    <a:pt x="4916" y="2173"/>
                  </a:cubicBezTo>
                  <a:lnTo>
                    <a:pt x="4312" y="3221"/>
                  </a:lnTo>
                  <a:cubicBezTo>
                    <a:pt x="4260" y="3313"/>
                    <a:pt x="4177" y="3376"/>
                    <a:pt x="4074" y="3404"/>
                  </a:cubicBezTo>
                  <a:cubicBezTo>
                    <a:pt x="4040" y="3412"/>
                    <a:pt x="4006" y="3417"/>
                    <a:pt x="3972" y="3417"/>
                  </a:cubicBezTo>
                  <a:cubicBezTo>
                    <a:pt x="3904" y="3417"/>
                    <a:pt x="3837" y="3400"/>
                    <a:pt x="3776" y="3365"/>
                  </a:cubicBezTo>
                  <a:cubicBezTo>
                    <a:pt x="3685" y="3313"/>
                    <a:pt x="3621" y="3228"/>
                    <a:pt x="3595" y="3127"/>
                  </a:cubicBezTo>
                  <a:cubicBezTo>
                    <a:pt x="3566" y="3026"/>
                    <a:pt x="3581" y="2920"/>
                    <a:pt x="3633" y="2831"/>
                  </a:cubicBezTo>
                  <a:lnTo>
                    <a:pt x="4238" y="1783"/>
                  </a:lnTo>
                  <a:cubicBezTo>
                    <a:pt x="4290" y="1692"/>
                    <a:pt x="4373" y="1628"/>
                    <a:pt x="4476" y="1600"/>
                  </a:cubicBezTo>
                  <a:cubicBezTo>
                    <a:pt x="4510" y="1591"/>
                    <a:pt x="4543" y="1588"/>
                    <a:pt x="4578" y="1588"/>
                  </a:cubicBezTo>
                  <a:close/>
                  <a:moveTo>
                    <a:pt x="5424" y="2394"/>
                  </a:moveTo>
                  <a:cubicBezTo>
                    <a:pt x="5485" y="2394"/>
                    <a:pt x="5547" y="2409"/>
                    <a:pt x="5604" y="2442"/>
                  </a:cubicBezTo>
                  <a:cubicBezTo>
                    <a:pt x="5775" y="2542"/>
                    <a:pt x="5832" y="2762"/>
                    <a:pt x="5733" y="2933"/>
                  </a:cubicBezTo>
                  <a:lnTo>
                    <a:pt x="5269" y="3739"/>
                  </a:lnTo>
                  <a:cubicBezTo>
                    <a:pt x="5202" y="3853"/>
                    <a:pt x="5082" y="3918"/>
                    <a:pt x="4959" y="3918"/>
                  </a:cubicBezTo>
                  <a:cubicBezTo>
                    <a:pt x="4898" y="3918"/>
                    <a:pt x="4836" y="3902"/>
                    <a:pt x="4779" y="3868"/>
                  </a:cubicBezTo>
                  <a:cubicBezTo>
                    <a:pt x="4608" y="3770"/>
                    <a:pt x="4549" y="3551"/>
                    <a:pt x="4648" y="3380"/>
                  </a:cubicBezTo>
                  <a:lnTo>
                    <a:pt x="5114" y="2572"/>
                  </a:lnTo>
                  <a:cubicBezTo>
                    <a:pt x="5180" y="2457"/>
                    <a:pt x="5300" y="2394"/>
                    <a:pt x="5424" y="2394"/>
                  </a:cubicBezTo>
                  <a:close/>
                  <a:moveTo>
                    <a:pt x="1541" y="7065"/>
                  </a:moveTo>
                  <a:cubicBezTo>
                    <a:pt x="1684" y="7065"/>
                    <a:pt x="1801" y="7182"/>
                    <a:pt x="1801" y="7325"/>
                  </a:cubicBezTo>
                  <a:cubicBezTo>
                    <a:pt x="1801" y="7468"/>
                    <a:pt x="1684" y="7586"/>
                    <a:pt x="1541" y="7586"/>
                  </a:cubicBezTo>
                  <a:cubicBezTo>
                    <a:pt x="1397" y="7586"/>
                    <a:pt x="1280" y="7468"/>
                    <a:pt x="1280" y="7325"/>
                  </a:cubicBezTo>
                  <a:cubicBezTo>
                    <a:pt x="1280" y="7182"/>
                    <a:pt x="1397" y="7065"/>
                    <a:pt x="1541" y="7065"/>
                  </a:cubicBezTo>
                  <a:close/>
                  <a:moveTo>
                    <a:pt x="2434" y="7065"/>
                  </a:moveTo>
                  <a:cubicBezTo>
                    <a:pt x="2577" y="7065"/>
                    <a:pt x="2694" y="7182"/>
                    <a:pt x="2694" y="7325"/>
                  </a:cubicBezTo>
                  <a:cubicBezTo>
                    <a:pt x="2694" y="7468"/>
                    <a:pt x="2577" y="7586"/>
                    <a:pt x="2434" y="7586"/>
                  </a:cubicBezTo>
                  <a:cubicBezTo>
                    <a:pt x="2290" y="7586"/>
                    <a:pt x="2173" y="7468"/>
                    <a:pt x="2173" y="7325"/>
                  </a:cubicBezTo>
                  <a:cubicBezTo>
                    <a:pt x="2173" y="7182"/>
                    <a:pt x="2290" y="7065"/>
                    <a:pt x="2434" y="7065"/>
                  </a:cubicBezTo>
                  <a:close/>
                  <a:moveTo>
                    <a:pt x="3327" y="7065"/>
                  </a:moveTo>
                  <a:cubicBezTo>
                    <a:pt x="3470" y="7065"/>
                    <a:pt x="3587" y="7182"/>
                    <a:pt x="3587" y="7325"/>
                  </a:cubicBezTo>
                  <a:cubicBezTo>
                    <a:pt x="3587" y="7468"/>
                    <a:pt x="3470" y="7586"/>
                    <a:pt x="3327" y="7586"/>
                  </a:cubicBezTo>
                  <a:cubicBezTo>
                    <a:pt x="3182" y="7586"/>
                    <a:pt x="3066" y="7468"/>
                    <a:pt x="3066" y="7325"/>
                  </a:cubicBezTo>
                  <a:cubicBezTo>
                    <a:pt x="3066" y="7182"/>
                    <a:pt x="3182" y="7065"/>
                    <a:pt x="3327" y="7065"/>
                  </a:cubicBezTo>
                  <a:close/>
                  <a:moveTo>
                    <a:pt x="4220" y="7065"/>
                  </a:moveTo>
                  <a:cubicBezTo>
                    <a:pt x="4363" y="7065"/>
                    <a:pt x="4480" y="7182"/>
                    <a:pt x="4480" y="7325"/>
                  </a:cubicBezTo>
                  <a:cubicBezTo>
                    <a:pt x="4480" y="7468"/>
                    <a:pt x="4363" y="7586"/>
                    <a:pt x="4220" y="7586"/>
                  </a:cubicBezTo>
                  <a:cubicBezTo>
                    <a:pt x="4075" y="7586"/>
                    <a:pt x="3959" y="7468"/>
                    <a:pt x="3959" y="7325"/>
                  </a:cubicBezTo>
                  <a:cubicBezTo>
                    <a:pt x="3959" y="7182"/>
                    <a:pt x="4075" y="7065"/>
                    <a:pt x="4220" y="7065"/>
                  </a:cubicBezTo>
                  <a:close/>
                  <a:moveTo>
                    <a:pt x="2534" y="1"/>
                  </a:moveTo>
                  <a:cubicBezTo>
                    <a:pt x="2255" y="1"/>
                    <a:pt x="1983" y="146"/>
                    <a:pt x="1834" y="405"/>
                  </a:cubicBezTo>
                  <a:lnTo>
                    <a:pt x="1181" y="1536"/>
                  </a:lnTo>
                  <a:cubicBezTo>
                    <a:pt x="904" y="1634"/>
                    <a:pt x="670" y="1825"/>
                    <a:pt x="516" y="2079"/>
                  </a:cubicBezTo>
                  <a:lnTo>
                    <a:pt x="251" y="2514"/>
                  </a:lnTo>
                  <a:cubicBezTo>
                    <a:pt x="91" y="2779"/>
                    <a:pt x="4" y="3084"/>
                    <a:pt x="2" y="3392"/>
                  </a:cubicBezTo>
                  <a:cubicBezTo>
                    <a:pt x="1" y="3495"/>
                    <a:pt x="84" y="3578"/>
                    <a:pt x="187" y="3581"/>
                  </a:cubicBezTo>
                  <a:lnTo>
                    <a:pt x="188" y="3581"/>
                  </a:lnTo>
                  <a:cubicBezTo>
                    <a:pt x="291" y="3581"/>
                    <a:pt x="373" y="3499"/>
                    <a:pt x="374" y="3396"/>
                  </a:cubicBezTo>
                  <a:cubicBezTo>
                    <a:pt x="376" y="3152"/>
                    <a:pt x="444" y="2914"/>
                    <a:pt x="571" y="2706"/>
                  </a:cubicBezTo>
                  <a:lnTo>
                    <a:pt x="835" y="2271"/>
                  </a:lnTo>
                  <a:cubicBezTo>
                    <a:pt x="1007" y="1988"/>
                    <a:pt x="1306" y="1831"/>
                    <a:pt x="1613" y="1831"/>
                  </a:cubicBezTo>
                  <a:cubicBezTo>
                    <a:pt x="1764" y="1831"/>
                    <a:pt x="1918" y="1869"/>
                    <a:pt x="2059" y="1948"/>
                  </a:cubicBezTo>
                  <a:lnTo>
                    <a:pt x="3190" y="2582"/>
                  </a:lnTo>
                  <a:cubicBezTo>
                    <a:pt x="3230" y="2605"/>
                    <a:pt x="3245" y="2654"/>
                    <a:pt x="3224" y="2692"/>
                  </a:cubicBezTo>
                  <a:cubicBezTo>
                    <a:pt x="3148" y="2840"/>
                    <a:pt x="3017" y="2945"/>
                    <a:pt x="2860" y="2995"/>
                  </a:cubicBezTo>
                  <a:cubicBezTo>
                    <a:pt x="2802" y="3012"/>
                    <a:pt x="2742" y="3021"/>
                    <a:pt x="2683" y="3021"/>
                  </a:cubicBezTo>
                  <a:cubicBezTo>
                    <a:pt x="2582" y="3021"/>
                    <a:pt x="2481" y="2995"/>
                    <a:pt x="2389" y="2944"/>
                  </a:cubicBezTo>
                  <a:lnTo>
                    <a:pt x="1894" y="2669"/>
                  </a:lnTo>
                  <a:cubicBezTo>
                    <a:pt x="1865" y="2652"/>
                    <a:pt x="1834" y="2644"/>
                    <a:pt x="1803" y="2644"/>
                  </a:cubicBezTo>
                  <a:cubicBezTo>
                    <a:pt x="1742" y="2644"/>
                    <a:pt x="1682" y="2675"/>
                    <a:pt x="1647" y="2730"/>
                  </a:cubicBezTo>
                  <a:lnTo>
                    <a:pt x="1373" y="3157"/>
                  </a:lnTo>
                  <a:cubicBezTo>
                    <a:pt x="1318" y="3242"/>
                    <a:pt x="1343" y="3358"/>
                    <a:pt x="1429" y="3413"/>
                  </a:cubicBezTo>
                  <a:cubicBezTo>
                    <a:pt x="1460" y="3433"/>
                    <a:pt x="1494" y="3443"/>
                    <a:pt x="1528" y="3443"/>
                  </a:cubicBezTo>
                  <a:cubicBezTo>
                    <a:pt x="1590" y="3443"/>
                    <a:pt x="1650" y="3412"/>
                    <a:pt x="1685" y="3358"/>
                  </a:cubicBezTo>
                  <a:lnTo>
                    <a:pt x="1864" y="3078"/>
                  </a:lnTo>
                  <a:lnTo>
                    <a:pt x="2206" y="3268"/>
                  </a:lnTo>
                  <a:cubicBezTo>
                    <a:pt x="2353" y="3350"/>
                    <a:pt x="2516" y="3392"/>
                    <a:pt x="2680" y="3392"/>
                  </a:cubicBezTo>
                  <a:cubicBezTo>
                    <a:pt x="2775" y="3392"/>
                    <a:pt x="2870" y="3378"/>
                    <a:pt x="2964" y="3350"/>
                  </a:cubicBezTo>
                  <a:cubicBezTo>
                    <a:pt x="3002" y="3338"/>
                    <a:pt x="3040" y="3323"/>
                    <a:pt x="3077" y="3307"/>
                  </a:cubicBezTo>
                  <a:cubicBezTo>
                    <a:pt x="3135" y="3294"/>
                    <a:pt x="3190" y="3273"/>
                    <a:pt x="3242" y="3248"/>
                  </a:cubicBezTo>
                  <a:cubicBezTo>
                    <a:pt x="3299" y="3432"/>
                    <a:pt x="3421" y="3585"/>
                    <a:pt x="3590" y="3685"/>
                  </a:cubicBezTo>
                  <a:cubicBezTo>
                    <a:pt x="3709" y="3754"/>
                    <a:pt x="3842" y="3786"/>
                    <a:pt x="3970" y="3786"/>
                  </a:cubicBezTo>
                  <a:cubicBezTo>
                    <a:pt x="4065" y="3786"/>
                    <a:pt x="4160" y="3768"/>
                    <a:pt x="4250" y="3734"/>
                  </a:cubicBezTo>
                  <a:cubicBezTo>
                    <a:pt x="4296" y="3920"/>
                    <a:pt x="4413" y="4088"/>
                    <a:pt x="4592" y="4193"/>
                  </a:cubicBezTo>
                  <a:cubicBezTo>
                    <a:pt x="4706" y="4260"/>
                    <a:pt x="4831" y="4291"/>
                    <a:pt x="4956" y="4291"/>
                  </a:cubicBezTo>
                  <a:cubicBezTo>
                    <a:pt x="5047" y="4291"/>
                    <a:pt x="5138" y="4274"/>
                    <a:pt x="5224" y="4240"/>
                  </a:cubicBezTo>
                  <a:lnTo>
                    <a:pt x="5224" y="4240"/>
                  </a:lnTo>
                  <a:cubicBezTo>
                    <a:pt x="5190" y="4913"/>
                    <a:pt x="4839" y="5520"/>
                    <a:pt x="4264" y="5883"/>
                  </a:cubicBezTo>
                  <a:cubicBezTo>
                    <a:pt x="4209" y="5917"/>
                    <a:pt x="4177" y="5977"/>
                    <a:pt x="4177" y="6041"/>
                  </a:cubicBezTo>
                  <a:lnTo>
                    <a:pt x="4177" y="6696"/>
                  </a:lnTo>
                  <a:cubicBezTo>
                    <a:pt x="4019" y="6706"/>
                    <a:pt x="3876" y="6775"/>
                    <a:pt x="3770" y="6880"/>
                  </a:cubicBezTo>
                  <a:cubicBezTo>
                    <a:pt x="3656" y="6767"/>
                    <a:pt x="3499" y="6696"/>
                    <a:pt x="3324" y="6696"/>
                  </a:cubicBezTo>
                  <a:cubicBezTo>
                    <a:pt x="3150" y="6696"/>
                    <a:pt x="2993" y="6767"/>
                    <a:pt x="2877" y="6880"/>
                  </a:cubicBezTo>
                  <a:cubicBezTo>
                    <a:pt x="2763" y="6767"/>
                    <a:pt x="2607" y="6696"/>
                    <a:pt x="2431" y="6696"/>
                  </a:cubicBezTo>
                  <a:cubicBezTo>
                    <a:pt x="2257" y="6696"/>
                    <a:pt x="2100" y="6767"/>
                    <a:pt x="1984" y="6880"/>
                  </a:cubicBezTo>
                  <a:cubicBezTo>
                    <a:pt x="1877" y="6775"/>
                    <a:pt x="1731" y="6706"/>
                    <a:pt x="1572" y="6696"/>
                  </a:cubicBezTo>
                  <a:lnTo>
                    <a:pt x="1572" y="5858"/>
                  </a:lnTo>
                  <a:cubicBezTo>
                    <a:pt x="1572" y="5824"/>
                    <a:pt x="1563" y="5791"/>
                    <a:pt x="1545" y="5763"/>
                  </a:cubicBezTo>
                  <a:lnTo>
                    <a:pt x="992" y="4832"/>
                  </a:lnTo>
                  <a:cubicBezTo>
                    <a:pt x="957" y="4774"/>
                    <a:pt x="894" y="4741"/>
                    <a:pt x="830" y="4741"/>
                  </a:cubicBezTo>
                  <a:cubicBezTo>
                    <a:pt x="798" y="4741"/>
                    <a:pt x="766" y="4750"/>
                    <a:pt x="737" y="4767"/>
                  </a:cubicBezTo>
                  <a:cubicBezTo>
                    <a:pt x="649" y="4819"/>
                    <a:pt x="620" y="4935"/>
                    <a:pt x="672" y="5022"/>
                  </a:cubicBezTo>
                  <a:lnTo>
                    <a:pt x="1200" y="5910"/>
                  </a:lnTo>
                  <a:lnTo>
                    <a:pt x="1200" y="6794"/>
                  </a:lnTo>
                  <a:cubicBezTo>
                    <a:pt x="1023" y="6906"/>
                    <a:pt x="905" y="7104"/>
                    <a:pt x="905" y="7328"/>
                  </a:cubicBezTo>
                  <a:cubicBezTo>
                    <a:pt x="905" y="7553"/>
                    <a:pt x="1023" y="7751"/>
                    <a:pt x="1200" y="7863"/>
                  </a:cubicBezTo>
                  <a:lnTo>
                    <a:pt x="1200" y="9343"/>
                  </a:lnTo>
                  <a:cubicBezTo>
                    <a:pt x="1200" y="9446"/>
                    <a:pt x="1283" y="9529"/>
                    <a:pt x="1386" y="9529"/>
                  </a:cubicBezTo>
                  <a:cubicBezTo>
                    <a:pt x="1489" y="9529"/>
                    <a:pt x="1572" y="9446"/>
                    <a:pt x="1572" y="9343"/>
                  </a:cubicBezTo>
                  <a:lnTo>
                    <a:pt x="1572" y="7959"/>
                  </a:lnTo>
                  <a:cubicBezTo>
                    <a:pt x="1731" y="7950"/>
                    <a:pt x="1877" y="7880"/>
                    <a:pt x="1984" y="7775"/>
                  </a:cubicBezTo>
                  <a:cubicBezTo>
                    <a:pt x="2100" y="7888"/>
                    <a:pt x="2257" y="7959"/>
                    <a:pt x="2431" y="7959"/>
                  </a:cubicBezTo>
                  <a:cubicBezTo>
                    <a:pt x="2607" y="7959"/>
                    <a:pt x="2763" y="7888"/>
                    <a:pt x="2877" y="7775"/>
                  </a:cubicBezTo>
                  <a:cubicBezTo>
                    <a:pt x="2993" y="7888"/>
                    <a:pt x="3150" y="7959"/>
                    <a:pt x="3324" y="7959"/>
                  </a:cubicBezTo>
                  <a:cubicBezTo>
                    <a:pt x="3499" y="7959"/>
                    <a:pt x="3656" y="7888"/>
                    <a:pt x="3770" y="7775"/>
                  </a:cubicBezTo>
                  <a:cubicBezTo>
                    <a:pt x="3876" y="7880"/>
                    <a:pt x="4019" y="7947"/>
                    <a:pt x="4177" y="7959"/>
                  </a:cubicBezTo>
                  <a:lnTo>
                    <a:pt x="4177" y="9343"/>
                  </a:lnTo>
                  <a:cubicBezTo>
                    <a:pt x="4177" y="9446"/>
                    <a:pt x="4260" y="9529"/>
                    <a:pt x="4363" y="9529"/>
                  </a:cubicBezTo>
                  <a:cubicBezTo>
                    <a:pt x="4465" y="9529"/>
                    <a:pt x="4549" y="9446"/>
                    <a:pt x="4549" y="9343"/>
                  </a:cubicBezTo>
                  <a:lnTo>
                    <a:pt x="4549" y="7866"/>
                  </a:lnTo>
                  <a:cubicBezTo>
                    <a:pt x="4729" y="7754"/>
                    <a:pt x="4849" y="7556"/>
                    <a:pt x="4849" y="7328"/>
                  </a:cubicBezTo>
                  <a:cubicBezTo>
                    <a:pt x="4849" y="7102"/>
                    <a:pt x="4729" y="6901"/>
                    <a:pt x="4549" y="6791"/>
                  </a:cubicBezTo>
                  <a:lnTo>
                    <a:pt x="4549" y="6144"/>
                  </a:lnTo>
                  <a:cubicBezTo>
                    <a:pt x="5206" y="5688"/>
                    <a:pt x="5598" y="4947"/>
                    <a:pt x="5598" y="4142"/>
                  </a:cubicBezTo>
                  <a:lnTo>
                    <a:pt x="5598" y="3913"/>
                  </a:lnTo>
                  <a:lnTo>
                    <a:pt x="6053" y="3122"/>
                  </a:lnTo>
                  <a:cubicBezTo>
                    <a:pt x="6259" y="2771"/>
                    <a:pt x="6137" y="2323"/>
                    <a:pt x="5790" y="2122"/>
                  </a:cubicBezTo>
                  <a:cubicBezTo>
                    <a:pt x="5674" y="2055"/>
                    <a:pt x="5546" y="2024"/>
                    <a:pt x="5421" y="2024"/>
                  </a:cubicBezTo>
                  <a:cubicBezTo>
                    <a:pt x="5393" y="2024"/>
                    <a:pt x="5366" y="2026"/>
                    <a:pt x="5339" y="2029"/>
                  </a:cubicBezTo>
                  <a:cubicBezTo>
                    <a:pt x="5358" y="1747"/>
                    <a:pt x="5220" y="1468"/>
                    <a:pt x="4959" y="1316"/>
                  </a:cubicBezTo>
                  <a:cubicBezTo>
                    <a:pt x="4838" y="1247"/>
                    <a:pt x="4705" y="1214"/>
                    <a:pt x="4573" y="1214"/>
                  </a:cubicBezTo>
                  <a:cubicBezTo>
                    <a:pt x="4543" y="1214"/>
                    <a:pt x="4513" y="1216"/>
                    <a:pt x="4483" y="1219"/>
                  </a:cubicBezTo>
                  <a:cubicBezTo>
                    <a:pt x="4492" y="1130"/>
                    <a:pt x="4485" y="1039"/>
                    <a:pt x="4461" y="950"/>
                  </a:cubicBezTo>
                  <a:cubicBezTo>
                    <a:pt x="4409" y="753"/>
                    <a:pt x="4282" y="587"/>
                    <a:pt x="4104" y="485"/>
                  </a:cubicBezTo>
                  <a:cubicBezTo>
                    <a:pt x="3985" y="417"/>
                    <a:pt x="3855" y="381"/>
                    <a:pt x="3722" y="381"/>
                  </a:cubicBezTo>
                  <a:cubicBezTo>
                    <a:pt x="3656" y="381"/>
                    <a:pt x="3589" y="390"/>
                    <a:pt x="3523" y="408"/>
                  </a:cubicBezTo>
                  <a:cubicBezTo>
                    <a:pt x="3438" y="430"/>
                    <a:pt x="3358" y="467"/>
                    <a:pt x="3285" y="518"/>
                  </a:cubicBezTo>
                  <a:cubicBezTo>
                    <a:pt x="3223" y="351"/>
                    <a:pt x="3104" y="204"/>
                    <a:pt x="2935" y="109"/>
                  </a:cubicBezTo>
                  <a:cubicBezTo>
                    <a:pt x="2809" y="35"/>
                    <a:pt x="2670" y="1"/>
                    <a:pt x="2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0"/>
            <p:cNvSpPr/>
            <p:nvPr/>
          </p:nvSpPr>
          <p:spPr>
            <a:xfrm>
              <a:off x="4435765" y="1906809"/>
              <a:ext cx="14291" cy="14291"/>
            </a:xfrm>
            <a:custGeom>
              <a:avLst/>
              <a:gdLst/>
              <a:ahLst/>
              <a:cxnLst/>
              <a:rect l="l" t="t" r="r" b="b"/>
              <a:pathLst>
                <a:path w="373" h="373" extrusionOk="0">
                  <a:moveTo>
                    <a:pt x="186" y="1"/>
                  </a:moveTo>
                  <a:cubicBezTo>
                    <a:pt x="139" y="1"/>
                    <a:pt x="90" y="22"/>
                    <a:pt x="54" y="56"/>
                  </a:cubicBezTo>
                  <a:cubicBezTo>
                    <a:pt x="20" y="90"/>
                    <a:pt x="0" y="138"/>
                    <a:pt x="0" y="187"/>
                  </a:cubicBezTo>
                  <a:cubicBezTo>
                    <a:pt x="0" y="236"/>
                    <a:pt x="21" y="284"/>
                    <a:pt x="54" y="319"/>
                  </a:cubicBezTo>
                  <a:cubicBezTo>
                    <a:pt x="90" y="355"/>
                    <a:pt x="136" y="373"/>
                    <a:pt x="186" y="373"/>
                  </a:cubicBezTo>
                  <a:cubicBezTo>
                    <a:pt x="235" y="373"/>
                    <a:pt x="283" y="354"/>
                    <a:pt x="319" y="319"/>
                  </a:cubicBezTo>
                  <a:cubicBezTo>
                    <a:pt x="355" y="284"/>
                    <a:pt x="372" y="238"/>
                    <a:pt x="372" y="187"/>
                  </a:cubicBezTo>
                  <a:cubicBezTo>
                    <a:pt x="372" y="139"/>
                    <a:pt x="352" y="90"/>
                    <a:pt x="319" y="56"/>
                  </a:cubicBezTo>
                  <a:cubicBezTo>
                    <a:pt x="283" y="20"/>
                    <a:pt x="235"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80"/>
          <p:cNvGrpSpPr/>
          <p:nvPr/>
        </p:nvGrpSpPr>
        <p:grpSpPr>
          <a:xfrm>
            <a:off x="3880640" y="3998556"/>
            <a:ext cx="364965" cy="364965"/>
            <a:chOff x="3746102" y="3998556"/>
            <a:chExt cx="364965" cy="364965"/>
          </a:xfrm>
        </p:grpSpPr>
        <p:sp>
          <p:nvSpPr>
            <p:cNvPr id="8252" name="Google Shape;8252;p80"/>
            <p:cNvSpPr/>
            <p:nvPr/>
          </p:nvSpPr>
          <p:spPr>
            <a:xfrm>
              <a:off x="3860542" y="4005682"/>
              <a:ext cx="135933" cy="135894"/>
            </a:xfrm>
            <a:custGeom>
              <a:avLst/>
              <a:gdLst/>
              <a:ahLst/>
              <a:cxnLst/>
              <a:rect l="l" t="t" r="r" b="b"/>
              <a:pathLst>
                <a:path w="3548" h="3547" extrusionOk="0">
                  <a:moveTo>
                    <a:pt x="1775" y="0"/>
                  </a:moveTo>
                  <a:cubicBezTo>
                    <a:pt x="796" y="0"/>
                    <a:pt x="1" y="795"/>
                    <a:pt x="1" y="1774"/>
                  </a:cubicBezTo>
                  <a:cubicBezTo>
                    <a:pt x="1" y="2752"/>
                    <a:pt x="796" y="3547"/>
                    <a:pt x="1775" y="3547"/>
                  </a:cubicBezTo>
                  <a:cubicBezTo>
                    <a:pt x="2754" y="3547"/>
                    <a:pt x="3547" y="2752"/>
                    <a:pt x="3547" y="1774"/>
                  </a:cubicBezTo>
                  <a:cubicBezTo>
                    <a:pt x="3547" y="795"/>
                    <a:pt x="2754" y="0"/>
                    <a:pt x="17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0"/>
            <p:cNvSpPr/>
            <p:nvPr/>
          </p:nvSpPr>
          <p:spPr>
            <a:xfrm>
              <a:off x="3778093" y="4151346"/>
              <a:ext cx="125512" cy="141986"/>
            </a:xfrm>
            <a:custGeom>
              <a:avLst/>
              <a:gdLst/>
              <a:ahLst/>
              <a:cxnLst/>
              <a:rect l="l" t="t" r="r" b="b"/>
              <a:pathLst>
                <a:path w="3276" h="3706" extrusionOk="0">
                  <a:moveTo>
                    <a:pt x="1638" y="1"/>
                  </a:moveTo>
                  <a:cubicBezTo>
                    <a:pt x="735" y="1"/>
                    <a:pt x="1" y="735"/>
                    <a:pt x="1" y="1638"/>
                  </a:cubicBezTo>
                  <a:lnTo>
                    <a:pt x="1" y="2788"/>
                  </a:lnTo>
                  <a:cubicBezTo>
                    <a:pt x="1" y="3294"/>
                    <a:pt x="413" y="3705"/>
                    <a:pt x="919" y="3705"/>
                  </a:cubicBezTo>
                  <a:lnTo>
                    <a:pt x="2358" y="3705"/>
                  </a:lnTo>
                  <a:cubicBezTo>
                    <a:pt x="2864" y="3705"/>
                    <a:pt x="3275" y="3294"/>
                    <a:pt x="3275" y="2788"/>
                  </a:cubicBezTo>
                  <a:lnTo>
                    <a:pt x="3275" y="1638"/>
                  </a:lnTo>
                  <a:cubicBezTo>
                    <a:pt x="3275" y="735"/>
                    <a:pt x="2543" y="1"/>
                    <a:pt x="16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0"/>
            <p:cNvSpPr/>
            <p:nvPr/>
          </p:nvSpPr>
          <p:spPr>
            <a:xfrm>
              <a:off x="4015707" y="4139316"/>
              <a:ext cx="63944" cy="96011"/>
            </a:xfrm>
            <a:custGeom>
              <a:avLst/>
              <a:gdLst/>
              <a:ahLst/>
              <a:cxnLst/>
              <a:rect l="l" t="t" r="r" b="b"/>
              <a:pathLst>
                <a:path w="1669" h="2506" extrusionOk="0">
                  <a:moveTo>
                    <a:pt x="844" y="0"/>
                  </a:moveTo>
                  <a:cubicBezTo>
                    <a:pt x="833" y="0"/>
                    <a:pt x="822" y="0"/>
                    <a:pt x="812" y="1"/>
                  </a:cubicBezTo>
                  <a:cubicBezTo>
                    <a:pt x="383" y="17"/>
                    <a:pt x="35" y="366"/>
                    <a:pt x="18" y="794"/>
                  </a:cubicBezTo>
                  <a:cubicBezTo>
                    <a:pt x="0" y="1264"/>
                    <a:pt x="375" y="1651"/>
                    <a:pt x="843" y="1651"/>
                  </a:cubicBezTo>
                  <a:lnTo>
                    <a:pt x="971" y="1806"/>
                  </a:lnTo>
                  <a:lnTo>
                    <a:pt x="971" y="2506"/>
                  </a:lnTo>
                  <a:cubicBezTo>
                    <a:pt x="1356" y="2506"/>
                    <a:pt x="1669" y="2193"/>
                    <a:pt x="1669" y="1808"/>
                  </a:cubicBezTo>
                  <a:lnTo>
                    <a:pt x="1669" y="825"/>
                  </a:lnTo>
                  <a:cubicBezTo>
                    <a:pt x="1669" y="370"/>
                    <a:pt x="1299" y="0"/>
                    <a:pt x="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0"/>
            <p:cNvSpPr/>
            <p:nvPr/>
          </p:nvSpPr>
          <p:spPr>
            <a:xfrm>
              <a:off x="3981379" y="4168127"/>
              <a:ext cx="69537" cy="40535"/>
            </a:xfrm>
            <a:custGeom>
              <a:avLst/>
              <a:gdLst/>
              <a:ahLst/>
              <a:cxnLst/>
              <a:rect l="l" t="t" r="r" b="b"/>
              <a:pathLst>
                <a:path w="1815" h="1058" extrusionOk="0">
                  <a:moveTo>
                    <a:pt x="908" y="0"/>
                  </a:moveTo>
                  <a:cubicBezTo>
                    <a:pt x="408" y="0"/>
                    <a:pt x="3" y="407"/>
                    <a:pt x="0" y="907"/>
                  </a:cubicBezTo>
                  <a:lnTo>
                    <a:pt x="0" y="1057"/>
                  </a:lnTo>
                  <a:lnTo>
                    <a:pt x="1815" y="1057"/>
                  </a:lnTo>
                  <a:lnTo>
                    <a:pt x="1815" y="907"/>
                  </a:lnTo>
                  <a:cubicBezTo>
                    <a:pt x="1815" y="407"/>
                    <a:pt x="1410" y="0"/>
                    <a:pt x="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0"/>
            <p:cNvSpPr/>
            <p:nvPr/>
          </p:nvSpPr>
          <p:spPr>
            <a:xfrm>
              <a:off x="3928585" y="4277050"/>
              <a:ext cx="175318" cy="79345"/>
            </a:xfrm>
            <a:custGeom>
              <a:avLst/>
              <a:gdLst/>
              <a:ahLst/>
              <a:cxnLst/>
              <a:rect l="l" t="t" r="r" b="b"/>
              <a:pathLst>
                <a:path w="4576" h="2071" extrusionOk="0">
                  <a:moveTo>
                    <a:pt x="1225" y="0"/>
                  </a:moveTo>
                  <a:cubicBezTo>
                    <a:pt x="550" y="0"/>
                    <a:pt x="0" y="549"/>
                    <a:pt x="0" y="1225"/>
                  </a:cubicBezTo>
                  <a:lnTo>
                    <a:pt x="0" y="2070"/>
                  </a:lnTo>
                  <a:lnTo>
                    <a:pt x="4575" y="2070"/>
                  </a:lnTo>
                  <a:lnTo>
                    <a:pt x="4575" y="1225"/>
                  </a:lnTo>
                  <a:cubicBezTo>
                    <a:pt x="4575" y="549"/>
                    <a:pt x="4026"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0"/>
            <p:cNvSpPr/>
            <p:nvPr/>
          </p:nvSpPr>
          <p:spPr>
            <a:xfrm>
              <a:off x="3998773" y="4259005"/>
              <a:ext cx="34826" cy="36474"/>
            </a:xfrm>
            <a:custGeom>
              <a:avLst/>
              <a:gdLst/>
              <a:ahLst/>
              <a:cxnLst/>
              <a:rect l="l" t="t" r="r" b="b"/>
              <a:pathLst>
                <a:path w="909" h="952" extrusionOk="0">
                  <a:moveTo>
                    <a:pt x="0" y="1"/>
                  </a:moveTo>
                  <a:lnTo>
                    <a:pt x="0" y="498"/>
                  </a:lnTo>
                  <a:cubicBezTo>
                    <a:pt x="0" y="748"/>
                    <a:pt x="204" y="952"/>
                    <a:pt x="454" y="952"/>
                  </a:cubicBezTo>
                  <a:cubicBezTo>
                    <a:pt x="706" y="952"/>
                    <a:pt x="908" y="748"/>
                    <a:pt x="908" y="498"/>
                  </a:cubicBezTo>
                  <a:lnTo>
                    <a:pt x="908" y="1"/>
                  </a:ln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0"/>
            <p:cNvSpPr/>
            <p:nvPr/>
          </p:nvSpPr>
          <p:spPr>
            <a:xfrm>
              <a:off x="3981494" y="4208624"/>
              <a:ext cx="69422" cy="54174"/>
            </a:xfrm>
            <a:custGeom>
              <a:avLst/>
              <a:gdLst/>
              <a:ahLst/>
              <a:cxnLst/>
              <a:rect l="l" t="t" r="r" b="b"/>
              <a:pathLst>
                <a:path w="1812" h="1414" extrusionOk="0">
                  <a:moveTo>
                    <a:pt x="0" y="0"/>
                  </a:moveTo>
                  <a:lnTo>
                    <a:pt x="0" y="508"/>
                  </a:lnTo>
                  <a:cubicBezTo>
                    <a:pt x="0" y="1009"/>
                    <a:pt x="405" y="1414"/>
                    <a:pt x="905" y="1414"/>
                  </a:cubicBezTo>
                  <a:cubicBezTo>
                    <a:pt x="1407" y="1414"/>
                    <a:pt x="1812" y="1009"/>
                    <a:pt x="1812" y="508"/>
                  </a:cubicBezTo>
                  <a:lnTo>
                    <a:pt x="1812" y="0"/>
                  </a:ln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0"/>
            <p:cNvSpPr/>
            <p:nvPr/>
          </p:nvSpPr>
          <p:spPr>
            <a:xfrm>
              <a:off x="3753228" y="4277050"/>
              <a:ext cx="175318" cy="79345"/>
            </a:xfrm>
            <a:custGeom>
              <a:avLst/>
              <a:gdLst/>
              <a:ahLst/>
              <a:cxnLst/>
              <a:rect l="l" t="t" r="r" b="b"/>
              <a:pathLst>
                <a:path w="4576" h="2071" extrusionOk="0">
                  <a:moveTo>
                    <a:pt x="1226" y="0"/>
                  </a:moveTo>
                  <a:cubicBezTo>
                    <a:pt x="550" y="0"/>
                    <a:pt x="1" y="549"/>
                    <a:pt x="1" y="1225"/>
                  </a:cubicBezTo>
                  <a:lnTo>
                    <a:pt x="1" y="2070"/>
                  </a:lnTo>
                  <a:lnTo>
                    <a:pt x="4576" y="2070"/>
                  </a:lnTo>
                  <a:lnTo>
                    <a:pt x="4576" y="1225"/>
                  </a:lnTo>
                  <a:cubicBezTo>
                    <a:pt x="4576" y="549"/>
                    <a:pt x="4027" y="0"/>
                    <a:pt x="33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0"/>
            <p:cNvSpPr/>
            <p:nvPr/>
          </p:nvSpPr>
          <p:spPr>
            <a:xfrm>
              <a:off x="3823455" y="4259005"/>
              <a:ext cx="34788" cy="36474"/>
            </a:xfrm>
            <a:custGeom>
              <a:avLst/>
              <a:gdLst/>
              <a:ahLst/>
              <a:cxnLst/>
              <a:rect l="l" t="t" r="r" b="b"/>
              <a:pathLst>
                <a:path w="908" h="952" extrusionOk="0">
                  <a:moveTo>
                    <a:pt x="0" y="1"/>
                  </a:moveTo>
                  <a:lnTo>
                    <a:pt x="0" y="498"/>
                  </a:lnTo>
                  <a:cubicBezTo>
                    <a:pt x="0" y="748"/>
                    <a:pt x="204" y="952"/>
                    <a:pt x="454" y="952"/>
                  </a:cubicBezTo>
                  <a:cubicBezTo>
                    <a:pt x="705" y="952"/>
                    <a:pt x="908" y="748"/>
                    <a:pt x="908" y="498"/>
                  </a:cubicBezTo>
                  <a:lnTo>
                    <a:pt x="908"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0"/>
            <p:cNvSpPr/>
            <p:nvPr/>
          </p:nvSpPr>
          <p:spPr>
            <a:xfrm>
              <a:off x="3806598" y="4206670"/>
              <a:ext cx="68464" cy="56204"/>
            </a:xfrm>
            <a:custGeom>
              <a:avLst/>
              <a:gdLst/>
              <a:ahLst/>
              <a:cxnLst/>
              <a:rect l="l" t="t" r="r" b="b"/>
              <a:pathLst>
                <a:path w="1787" h="1467" extrusionOk="0">
                  <a:moveTo>
                    <a:pt x="1" y="1"/>
                  </a:moveTo>
                  <a:lnTo>
                    <a:pt x="1" y="573"/>
                  </a:lnTo>
                  <a:cubicBezTo>
                    <a:pt x="1" y="1068"/>
                    <a:pt x="401" y="1466"/>
                    <a:pt x="894" y="1466"/>
                  </a:cubicBezTo>
                  <a:cubicBezTo>
                    <a:pt x="1388" y="1466"/>
                    <a:pt x="1787" y="1068"/>
                    <a:pt x="1787" y="573"/>
                  </a:cubicBezTo>
                  <a:lnTo>
                    <a:pt x="1787" y="1"/>
                  </a:ln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0"/>
            <p:cNvSpPr/>
            <p:nvPr/>
          </p:nvSpPr>
          <p:spPr>
            <a:xfrm>
              <a:off x="3746102" y="4132114"/>
              <a:ext cx="364965" cy="231407"/>
            </a:xfrm>
            <a:custGeom>
              <a:avLst/>
              <a:gdLst/>
              <a:ahLst/>
              <a:cxnLst/>
              <a:rect l="l" t="t" r="r" b="b"/>
              <a:pathLst>
                <a:path w="9526" h="6040" extrusionOk="0">
                  <a:moveTo>
                    <a:pt x="7049" y="1126"/>
                  </a:moveTo>
                  <a:cubicBezTo>
                    <a:pt x="7435" y="1126"/>
                    <a:pt x="7752" y="1430"/>
                    <a:pt x="7770" y="1811"/>
                  </a:cubicBezTo>
                  <a:lnTo>
                    <a:pt x="6330" y="1811"/>
                  </a:lnTo>
                  <a:cubicBezTo>
                    <a:pt x="6348" y="1430"/>
                    <a:pt x="6665" y="1126"/>
                    <a:pt x="7049" y="1126"/>
                  </a:cubicBezTo>
                  <a:close/>
                  <a:moveTo>
                    <a:pt x="7883" y="374"/>
                  </a:moveTo>
                  <a:cubicBezTo>
                    <a:pt x="8048" y="374"/>
                    <a:pt x="8205" y="438"/>
                    <a:pt x="8325" y="554"/>
                  </a:cubicBezTo>
                  <a:cubicBezTo>
                    <a:pt x="8451" y="674"/>
                    <a:pt x="8520" y="838"/>
                    <a:pt x="8520" y="1015"/>
                  </a:cubicBezTo>
                  <a:lnTo>
                    <a:pt x="8520" y="1997"/>
                  </a:lnTo>
                  <a:cubicBezTo>
                    <a:pt x="8520" y="2234"/>
                    <a:pt x="8359" y="2433"/>
                    <a:pt x="8142" y="2493"/>
                  </a:cubicBezTo>
                  <a:lnTo>
                    <a:pt x="8142" y="1848"/>
                  </a:lnTo>
                  <a:cubicBezTo>
                    <a:pt x="8142" y="1327"/>
                    <a:pt x="7774" y="890"/>
                    <a:pt x="7284" y="783"/>
                  </a:cubicBezTo>
                  <a:cubicBezTo>
                    <a:pt x="7377" y="551"/>
                    <a:pt x="7600" y="384"/>
                    <a:pt x="7856" y="375"/>
                  </a:cubicBezTo>
                  <a:cubicBezTo>
                    <a:pt x="7865" y="375"/>
                    <a:pt x="7874" y="374"/>
                    <a:pt x="7883" y="374"/>
                  </a:cubicBezTo>
                  <a:close/>
                  <a:moveTo>
                    <a:pt x="3180" y="2133"/>
                  </a:moveTo>
                  <a:lnTo>
                    <a:pt x="3180" y="2519"/>
                  </a:lnTo>
                  <a:cubicBezTo>
                    <a:pt x="3180" y="2909"/>
                    <a:pt x="2864" y="3225"/>
                    <a:pt x="2473" y="3225"/>
                  </a:cubicBezTo>
                  <a:cubicBezTo>
                    <a:pt x="2064" y="3225"/>
                    <a:pt x="1766" y="2895"/>
                    <a:pt x="1766" y="2436"/>
                  </a:cubicBezTo>
                  <a:lnTo>
                    <a:pt x="1766" y="2133"/>
                  </a:lnTo>
                  <a:close/>
                  <a:moveTo>
                    <a:pt x="7771" y="2183"/>
                  </a:moveTo>
                  <a:lnTo>
                    <a:pt x="7771" y="2505"/>
                  </a:lnTo>
                  <a:cubicBezTo>
                    <a:pt x="7771" y="2903"/>
                    <a:pt x="7448" y="3225"/>
                    <a:pt x="7052" y="3225"/>
                  </a:cubicBezTo>
                  <a:cubicBezTo>
                    <a:pt x="6655" y="3225"/>
                    <a:pt x="6332" y="2902"/>
                    <a:pt x="6332" y="2505"/>
                  </a:cubicBezTo>
                  <a:lnTo>
                    <a:pt x="6330" y="2183"/>
                  </a:lnTo>
                  <a:close/>
                  <a:moveTo>
                    <a:pt x="2425" y="687"/>
                  </a:moveTo>
                  <a:cubicBezTo>
                    <a:pt x="3225" y="687"/>
                    <a:pt x="3876" y="1339"/>
                    <a:pt x="3876" y="2139"/>
                  </a:cubicBezTo>
                  <a:lnTo>
                    <a:pt x="3876" y="3289"/>
                  </a:lnTo>
                  <a:cubicBezTo>
                    <a:pt x="3876" y="3405"/>
                    <a:pt x="3848" y="3517"/>
                    <a:pt x="3797" y="3619"/>
                  </a:cubicBezTo>
                  <a:cubicBezTo>
                    <a:pt x="3713" y="3603"/>
                    <a:pt x="3625" y="3595"/>
                    <a:pt x="3536" y="3595"/>
                  </a:cubicBezTo>
                  <a:lnTo>
                    <a:pt x="3113" y="3595"/>
                  </a:lnTo>
                  <a:lnTo>
                    <a:pt x="3113" y="3387"/>
                  </a:lnTo>
                  <a:cubicBezTo>
                    <a:pt x="3379" y="3189"/>
                    <a:pt x="3552" y="2874"/>
                    <a:pt x="3552" y="2518"/>
                  </a:cubicBezTo>
                  <a:lnTo>
                    <a:pt x="3552" y="1945"/>
                  </a:lnTo>
                  <a:cubicBezTo>
                    <a:pt x="3552" y="1842"/>
                    <a:pt x="3469" y="1759"/>
                    <a:pt x="3366" y="1759"/>
                  </a:cubicBezTo>
                  <a:lnTo>
                    <a:pt x="1580" y="1759"/>
                  </a:lnTo>
                  <a:cubicBezTo>
                    <a:pt x="1479" y="1759"/>
                    <a:pt x="1394" y="1842"/>
                    <a:pt x="1394" y="1945"/>
                  </a:cubicBezTo>
                  <a:lnTo>
                    <a:pt x="1394" y="2435"/>
                  </a:lnTo>
                  <a:cubicBezTo>
                    <a:pt x="1394" y="2835"/>
                    <a:pt x="1564" y="3174"/>
                    <a:pt x="1833" y="3381"/>
                  </a:cubicBezTo>
                  <a:lnTo>
                    <a:pt x="1833" y="3594"/>
                  </a:lnTo>
                  <a:lnTo>
                    <a:pt x="1409" y="3594"/>
                  </a:lnTo>
                  <a:cubicBezTo>
                    <a:pt x="1290" y="3594"/>
                    <a:pt x="1175" y="3609"/>
                    <a:pt x="1064" y="3636"/>
                  </a:cubicBezTo>
                  <a:cubicBezTo>
                    <a:pt x="1006" y="3530"/>
                    <a:pt x="974" y="3411"/>
                    <a:pt x="974" y="3289"/>
                  </a:cubicBezTo>
                  <a:lnTo>
                    <a:pt x="974" y="2139"/>
                  </a:lnTo>
                  <a:cubicBezTo>
                    <a:pt x="974" y="1339"/>
                    <a:pt x="1625" y="687"/>
                    <a:pt x="2425" y="687"/>
                  </a:cubicBezTo>
                  <a:close/>
                  <a:moveTo>
                    <a:pt x="2741" y="3564"/>
                  </a:moveTo>
                  <a:lnTo>
                    <a:pt x="2741" y="3810"/>
                  </a:lnTo>
                  <a:cubicBezTo>
                    <a:pt x="2741" y="3959"/>
                    <a:pt x="2620" y="4078"/>
                    <a:pt x="2473" y="4078"/>
                  </a:cubicBezTo>
                  <a:cubicBezTo>
                    <a:pt x="2327" y="4078"/>
                    <a:pt x="2205" y="3959"/>
                    <a:pt x="2205" y="3810"/>
                  </a:cubicBezTo>
                  <a:lnTo>
                    <a:pt x="2205" y="3564"/>
                  </a:lnTo>
                  <a:cubicBezTo>
                    <a:pt x="2291" y="3587"/>
                    <a:pt x="2381" y="3597"/>
                    <a:pt x="2473" y="3597"/>
                  </a:cubicBezTo>
                  <a:cubicBezTo>
                    <a:pt x="2567" y="3597"/>
                    <a:pt x="2656" y="3587"/>
                    <a:pt x="2741" y="3564"/>
                  </a:cubicBezTo>
                  <a:close/>
                  <a:moveTo>
                    <a:pt x="7317" y="3564"/>
                  </a:moveTo>
                  <a:lnTo>
                    <a:pt x="7317" y="3810"/>
                  </a:lnTo>
                  <a:cubicBezTo>
                    <a:pt x="7317" y="3956"/>
                    <a:pt x="7198" y="4078"/>
                    <a:pt x="7049" y="4078"/>
                  </a:cubicBezTo>
                  <a:cubicBezTo>
                    <a:pt x="6900" y="4078"/>
                    <a:pt x="6781" y="3959"/>
                    <a:pt x="6781" y="3810"/>
                  </a:cubicBezTo>
                  <a:lnTo>
                    <a:pt x="6781" y="3564"/>
                  </a:lnTo>
                  <a:cubicBezTo>
                    <a:pt x="6868" y="3587"/>
                    <a:pt x="6957" y="3597"/>
                    <a:pt x="7049" y="3597"/>
                  </a:cubicBezTo>
                  <a:cubicBezTo>
                    <a:pt x="7143" y="3597"/>
                    <a:pt x="7232" y="3587"/>
                    <a:pt x="7317" y="3564"/>
                  </a:cubicBezTo>
                  <a:close/>
                  <a:moveTo>
                    <a:pt x="8113" y="3969"/>
                  </a:moveTo>
                  <a:cubicBezTo>
                    <a:pt x="8686" y="3969"/>
                    <a:pt x="9152" y="4435"/>
                    <a:pt x="9152" y="5008"/>
                  </a:cubicBezTo>
                  <a:lnTo>
                    <a:pt x="9152" y="5667"/>
                  </a:lnTo>
                  <a:lnTo>
                    <a:pt x="4948" y="5667"/>
                  </a:lnTo>
                  <a:lnTo>
                    <a:pt x="4948" y="5008"/>
                  </a:lnTo>
                  <a:cubicBezTo>
                    <a:pt x="4948" y="4435"/>
                    <a:pt x="5412" y="3969"/>
                    <a:pt x="5985" y="3969"/>
                  </a:cubicBezTo>
                  <a:lnTo>
                    <a:pt x="6430" y="3969"/>
                  </a:lnTo>
                  <a:cubicBezTo>
                    <a:pt x="6502" y="4246"/>
                    <a:pt x="6752" y="4451"/>
                    <a:pt x="7049" y="4451"/>
                  </a:cubicBezTo>
                  <a:cubicBezTo>
                    <a:pt x="7347" y="4451"/>
                    <a:pt x="7598" y="4246"/>
                    <a:pt x="7670" y="3969"/>
                  </a:cubicBezTo>
                  <a:close/>
                  <a:moveTo>
                    <a:pt x="7877" y="1"/>
                  </a:moveTo>
                  <a:cubicBezTo>
                    <a:pt x="7865" y="1"/>
                    <a:pt x="7854" y="1"/>
                    <a:pt x="7843" y="1"/>
                  </a:cubicBezTo>
                  <a:cubicBezTo>
                    <a:pt x="7396" y="18"/>
                    <a:pt x="7011" y="338"/>
                    <a:pt x="6900" y="763"/>
                  </a:cubicBezTo>
                  <a:cubicBezTo>
                    <a:pt x="6369" y="836"/>
                    <a:pt x="5957" y="1295"/>
                    <a:pt x="5957" y="1847"/>
                  </a:cubicBezTo>
                  <a:lnTo>
                    <a:pt x="5957" y="2505"/>
                  </a:lnTo>
                  <a:cubicBezTo>
                    <a:pt x="5957" y="2869"/>
                    <a:pt x="6137" y="3191"/>
                    <a:pt x="6411" y="3390"/>
                  </a:cubicBezTo>
                  <a:lnTo>
                    <a:pt x="6411" y="3595"/>
                  </a:lnTo>
                  <a:lnTo>
                    <a:pt x="5987" y="3595"/>
                  </a:lnTo>
                  <a:cubicBezTo>
                    <a:pt x="5464" y="3595"/>
                    <a:pt x="5007" y="3881"/>
                    <a:pt x="4763" y="4308"/>
                  </a:cubicBezTo>
                  <a:cubicBezTo>
                    <a:pt x="4623" y="4063"/>
                    <a:pt x="4412" y="3863"/>
                    <a:pt x="4156" y="3738"/>
                  </a:cubicBezTo>
                  <a:cubicBezTo>
                    <a:pt x="4220" y="3598"/>
                    <a:pt x="4251" y="3447"/>
                    <a:pt x="4251" y="3290"/>
                  </a:cubicBezTo>
                  <a:lnTo>
                    <a:pt x="4251" y="2140"/>
                  </a:lnTo>
                  <a:cubicBezTo>
                    <a:pt x="4251" y="1135"/>
                    <a:pt x="3433" y="317"/>
                    <a:pt x="2428" y="317"/>
                  </a:cubicBezTo>
                  <a:cubicBezTo>
                    <a:pt x="1424" y="317"/>
                    <a:pt x="605" y="1135"/>
                    <a:pt x="605" y="2140"/>
                  </a:cubicBezTo>
                  <a:lnTo>
                    <a:pt x="605" y="3290"/>
                  </a:lnTo>
                  <a:cubicBezTo>
                    <a:pt x="605" y="3462"/>
                    <a:pt x="644" y="3627"/>
                    <a:pt x="718" y="3777"/>
                  </a:cubicBezTo>
                  <a:cubicBezTo>
                    <a:pt x="291" y="4020"/>
                    <a:pt x="1" y="4478"/>
                    <a:pt x="1" y="5005"/>
                  </a:cubicBezTo>
                  <a:lnTo>
                    <a:pt x="1" y="5852"/>
                  </a:lnTo>
                  <a:cubicBezTo>
                    <a:pt x="1" y="5954"/>
                    <a:pt x="84" y="6038"/>
                    <a:pt x="187" y="6038"/>
                  </a:cubicBezTo>
                  <a:lnTo>
                    <a:pt x="1638" y="6038"/>
                  </a:lnTo>
                  <a:cubicBezTo>
                    <a:pt x="1741" y="6038"/>
                    <a:pt x="1824" y="5954"/>
                    <a:pt x="1824" y="5852"/>
                  </a:cubicBezTo>
                  <a:cubicBezTo>
                    <a:pt x="1824" y="5749"/>
                    <a:pt x="1741" y="5666"/>
                    <a:pt x="1638" y="5666"/>
                  </a:cubicBezTo>
                  <a:lnTo>
                    <a:pt x="373" y="5666"/>
                  </a:lnTo>
                  <a:lnTo>
                    <a:pt x="373" y="5005"/>
                  </a:lnTo>
                  <a:cubicBezTo>
                    <a:pt x="373" y="4432"/>
                    <a:pt x="837" y="3968"/>
                    <a:pt x="1410" y="3968"/>
                  </a:cubicBezTo>
                  <a:lnTo>
                    <a:pt x="1855" y="3968"/>
                  </a:lnTo>
                  <a:cubicBezTo>
                    <a:pt x="1927" y="4244"/>
                    <a:pt x="2177" y="4448"/>
                    <a:pt x="2474" y="4448"/>
                  </a:cubicBezTo>
                  <a:cubicBezTo>
                    <a:pt x="2772" y="4448"/>
                    <a:pt x="3024" y="4244"/>
                    <a:pt x="3095" y="3968"/>
                  </a:cubicBezTo>
                  <a:lnTo>
                    <a:pt x="3539" y="3968"/>
                  </a:lnTo>
                  <a:cubicBezTo>
                    <a:pt x="3623" y="3968"/>
                    <a:pt x="3705" y="3978"/>
                    <a:pt x="3783" y="3997"/>
                  </a:cubicBezTo>
                  <a:cubicBezTo>
                    <a:pt x="3812" y="4015"/>
                    <a:pt x="3848" y="4026"/>
                    <a:pt x="3881" y="4027"/>
                  </a:cubicBezTo>
                  <a:cubicBezTo>
                    <a:pt x="4287" y="4168"/>
                    <a:pt x="4577" y="4555"/>
                    <a:pt x="4577" y="5008"/>
                  </a:cubicBezTo>
                  <a:lnTo>
                    <a:pt x="4577" y="5667"/>
                  </a:lnTo>
                  <a:lnTo>
                    <a:pt x="3312" y="5667"/>
                  </a:lnTo>
                  <a:cubicBezTo>
                    <a:pt x="3210" y="5667"/>
                    <a:pt x="3126" y="5752"/>
                    <a:pt x="3126" y="5853"/>
                  </a:cubicBezTo>
                  <a:cubicBezTo>
                    <a:pt x="3126" y="5956"/>
                    <a:pt x="3210" y="6039"/>
                    <a:pt x="3312" y="6039"/>
                  </a:cubicBezTo>
                  <a:lnTo>
                    <a:pt x="9340" y="6039"/>
                  </a:lnTo>
                  <a:cubicBezTo>
                    <a:pt x="9442" y="6039"/>
                    <a:pt x="9526" y="5956"/>
                    <a:pt x="9526" y="5853"/>
                  </a:cubicBezTo>
                  <a:lnTo>
                    <a:pt x="9526" y="5008"/>
                  </a:lnTo>
                  <a:cubicBezTo>
                    <a:pt x="9524" y="4228"/>
                    <a:pt x="8892" y="3595"/>
                    <a:pt x="8113" y="3595"/>
                  </a:cubicBezTo>
                  <a:lnTo>
                    <a:pt x="7689" y="3595"/>
                  </a:lnTo>
                  <a:lnTo>
                    <a:pt x="7689" y="3390"/>
                  </a:lnTo>
                  <a:cubicBezTo>
                    <a:pt x="7866" y="3264"/>
                    <a:pt x="8002" y="3085"/>
                    <a:pt x="8078" y="2877"/>
                  </a:cubicBezTo>
                  <a:cubicBezTo>
                    <a:pt x="8535" y="2842"/>
                    <a:pt x="8893" y="2460"/>
                    <a:pt x="8893" y="1996"/>
                  </a:cubicBezTo>
                  <a:lnTo>
                    <a:pt x="8893" y="1013"/>
                  </a:lnTo>
                  <a:cubicBezTo>
                    <a:pt x="8893" y="737"/>
                    <a:pt x="8783" y="478"/>
                    <a:pt x="8582" y="284"/>
                  </a:cubicBezTo>
                  <a:cubicBezTo>
                    <a:pt x="8392" y="100"/>
                    <a:pt x="8141" y="1"/>
                    <a:pt x="7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0"/>
            <p:cNvSpPr/>
            <p:nvPr/>
          </p:nvSpPr>
          <p:spPr>
            <a:xfrm>
              <a:off x="3899276" y="4033536"/>
              <a:ext cx="56128" cy="80226"/>
            </a:xfrm>
            <a:custGeom>
              <a:avLst/>
              <a:gdLst/>
              <a:ahLst/>
              <a:cxnLst/>
              <a:rect l="l" t="t" r="r" b="b"/>
              <a:pathLst>
                <a:path w="1465" h="2094" extrusionOk="0">
                  <a:moveTo>
                    <a:pt x="763" y="372"/>
                  </a:moveTo>
                  <a:cubicBezTo>
                    <a:pt x="847" y="372"/>
                    <a:pt x="931" y="404"/>
                    <a:pt x="995" y="467"/>
                  </a:cubicBezTo>
                  <a:cubicBezTo>
                    <a:pt x="1056" y="528"/>
                    <a:pt x="1090" y="610"/>
                    <a:pt x="1090" y="698"/>
                  </a:cubicBezTo>
                  <a:cubicBezTo>
                    <a:pt x="1090" y="784"/>
                    <a:pt x="1056" y="866"/>
                    <a:pt x="995" y="927"/>
                  </a:cubicBezTo>
                  <a:lnTo>
                    <a:pt x="764" y="1158"/>
                  </a:lnTo>
                  <a:lnTo>
                    <a:pt x="533" y="927"/>
                  </a:lnTo>
                  <a:cubicBezTo>
                    <a:pt x="407" y="799"/>
                    <a:pt x="407" y="594"/>
                    <a:pt x="533" y="467"/>
                  </a:cubicBezTo>
                  <a:cubicBezTo>
                    <a:pt x="596" y="404"/>
                    <a:pt x="680" y="372"/>
                    <a:pt x="763" y="372"/>
                  </a:cubicBezTo>
                  <a:close/>
                  <a:moveTo>
                    <a:pt x="767" y="0"/>
                  </a:moveTo>
                  <a:cubicBezTo>
                    <a:pt x="589" y="0"/>
                    <a:pt x="410" y="68"/>
                    <a:pt x="273" y="204"/>
                  </a:cubicBezTo>
                  <a:cubicBezTo>
                    <a:pt x="0" y="476"/>
                    <a:pt x="0" y="918"/>
                    <a:pt x="273" y="1192"/>
                  </a:cubicBezTo>
                  <a:lnTo>
                    <a:pt x="502" y="1421"/>
                  </a:lnTo>
                  <a:lnTo>
                    <a:pt x="145" y="1778"/>
                  </a:lnTo>
                  <a:cubicBezTo>
                    <a:pt x="72" y="1851"/>
                    <a:pt x="72" y="1967"/>
                    <a:pt x="145" y="2040"/>
                  </a:cubicBezTo>
                  <a:cubicBezTo>
                    <a:pt x="182" y="2077"/>
                    <a:pt x="228" y="2094"/>
                    <a:pt x="276" y="2094"/>
                  </a:cubicBezTo>
                  <a:cubicBezTo>
                    <a:pt x="325" y="2094"/>
                    <a:pt x="371" y="2076"/>
                    <a:pt x="408" y="2040"/>
                  </a:cubicBezTo>
                  <a:lnTo>
                    <a:pt x="765" y="1683"/>
                  </a:lnTo>
                  <a:lnTo>
                    <a:pt x="1123" y="2040"/>
                  </a:lnTo>
                  <a:cubicBezTo>
                    <a:pt x="1160" y="2077"/>
                    <a:pt x="1206" y="2094"/>
                    <a:pt x="1255" y="2094"/>
                  </a:cubicBezTo>
                  <a:cubicBezTo>
                    <a:pt x="1303" y="2094"/>
                    <a:pt x="1350" y="2076"/>
                    <a:pt x="1387" y="2040"/>
                  </a:cubicBezTo>
                  <a:cubicBezTo>
                    <a:pt x="1459" y="1967"/>
                    <a:pt x="1459" y="1851"/>
                    <a:pt x="1387" y="1778"/>
                  </a:cubicBezTo>
                  <a:lnTo>
                    <a:pt x="1030" y="1421"/>
                  </a:lnTo>
                  <a:lnTo>
                    <a:pt x="1261" y="1190"/>
                  </a:lnTo>
                  <a:cubicBezTo>
                    <a:pt x="1392" y="1058"/>
                    <a:pt x="1465" y="884"/>
                    <a:pt x="1465" y="698"/>
                  </a:cubicBezTo>
                  <a:cubicBezTo>
                    <a:pt x="1465" y="512"/>
                    <a:pt x="1392" y="336"/>
                    <a:pt x="1261" y="204"/>
                  </a:cubicBezTo>
                  <a:cubicBezTo>
                    <a:pt x="1125" y="68"/>
                    <a:pt x="946"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0"/>
            <p:cNvSpPr/>
            <p:nvPr/>
          </p:nvSpPr>
          <p:spPr>
            <a:xfrm>
              <a:off x="3853492" y="3998556"/>
              <a:ext cx="150108" cy="150147"/>
            </a:xfrm>
            <a:custGeom>
              <a:avLst/>
              <a:gdLst/>
              <a:ahLst/>
              <a:cxnLst/>
              <a:rect l="l" t="t" r="r" b="b"/>
              <a:pathLst>
                <a:path w="3918" h="3919" extrusionOk="0">
                  <a:moveTo>
                    <a:pt x="1959" y="372"/>
                  </a:moveTo>
                  <a:cubicBezTo>
                    <a:pt x="2835" y="372"/>
                    <a:pt x="3545" y="1085"/>
                    <a:pt x="3545" y="1960"/>
                  </a:cubicBezTo>
                  <a:cubicBezTo>
                    <a:pt x="3545" y="2836"/>
                    <a:pt x="2832" y="3547"/>
                    <a:pt x="1959" y="3547"/>
                  </a:cubicBezTo>
                  <a:cubicBezTo>
                    <a:pt x="1082" y="3547"/>
                    <a:pt x="372" y="2834"/>
                    <a:pt x="372" y="1960"/>
                  </a:cubicBezTo>
                  <a:cubicBezTo>
                    <a:pt x="372" y="1085"/>
                    <a:pt x="1082" y="372"/>
                    <a:pt x="1959" y="372"/>
                  </a:cubicBezTo>
                  <a:close/>
                  <a:moveTo>
                    <a:pt x="1959" y="0"/>
                  </a:moveTo>
                  <a:cubicBezTo>
                    <a:pt x="880" y="0"/>
                    <a:pt x="0" y="881"/>
                    <a:pt x="0" y="1960"/>
                  </a:cubicBezTo>
                  <a:cubicBezTo>
                    <a:pt x="0" y="3039"/>
                    <a:pt x="878" y="3919"/>
                    <a:pt x="1959" y="3919"/>
                  </a:cubicBezTo>
                  <a:cubicBezTo>
                    <a:pt x="3039" y="3919"/>
                    <a:pt x="3917" y="3039"/>
                    <a:pt x="3917" y="1960"/>
                  </a:cubicBezTo>
                  <a:cubicBezTo>
                    <a:pt x="3917" y="881"/>
                    <a:pt x="3038" y="0"/>
                    <a:pt x="1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0"/>
            <p:cNvSpPr/>
            <p:nvPr/>
          </p:nvSpPr>
          <p:spPr>
            <a:xfrm>
              <a:off x="3833685" y="4349231"/>
              <a:ext cx="14291" cy="14291"/>
            </a:xfrm>
            <a:custGeom>
              <a:avLst/>
              <a:gdLst/>
              <a:ahLst/>
              <a:cxnLst/>
              <a:rect l="l" t="t" r="r" b="b"/>
              <a:pathLst>
                <a:path w="373" h="373" extrusionOk="0">
                  <a:moveTo>
                    <a:pt x="187" y="0"/>
                  </a:moveTo>
                  <a:cubicBezTo>
                    <a:pt x="139" y="0"/>
                    <a:pt x="90" y="21"/>
                    <a:pt x="56" y="54"/>
                  </a:cubicBezTo>
                  <a:cubicBezTo>
                    <a:pt x="20" y="89"/>
                    <a:pt x="1" y="136"/>
                    <a:pt x="1" y="186"/>
                  </a:cubicBezTo>
                  <a:cubicBezTo>
                    <a:pt x="1" y="237"/>
                    <a:pt x="22" y="283"/>
                    <a:pt x="56" y="319"/>
                  </a:cubicBezTo>
                  <a:cubicBezTo>
                    <a:pt x="90" y="354"/>
                    <a:pt x="136" y="372"/>
                    <a:pt x="187" y="372"/>
                  </a:cubicBezTo>
                  <a:cubicBezTo>
                    <a:pt x="238" y="372"/>
                    <a:pt x="284" y="351"/>
                    <a:pt x="319" y="319"/>
                  </a:cubicBezTo>
                  <a:cubicBezTo>
                    <a:pt x="355" y="283"/>
                    <a:pt x="373" y="237"/>
                    <a:pt x="373" y="186"/>
                  </a:cubicBezTo>
                  <a:cubicBezTo>
                    <a:pt x="373" y="136"/>
                    <a:pt x="354" y="89"/>
                    <a:pt x="319" y="54"/>
                  </a:cubicBezTo>
                  <a:cubicBezTo>
                    <a:pt x="284" y="19"/>
                    <a:pt x="236"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6" name="Google Shape;8266;p80"/>
          <p:cNvGrpSpPr/>
          <p:nvPr/>
        </p:nvGrpSpPr>
        <p:grpSpPr>
          <a:xfrm>
            <a:off x="3427390" y="2889984"/>
            <a:ext cx="365540" cy="336499"/>
            <a:chOff x="3166013" y="2889984"/>
            <a:chExt cx="365540" cy="336499"/>
          </a:xfrm>
        </p:grpSpPr>
        <p:sp>
          <p:nvSpPr>
            <p:cNvPr id="8267" name="Google Shape;8267;p80"/>
            <p:cNvSpPr/>
            <p:nvPr/>
          </p:nvSpPr>
          <p:spPr>
            <a:xfrm>
              <a:off x="3173407" y="2897187"/>
              <a:ext cx="350674" cy="322246"/>
            </a:xfrm>
            <a:custGeom>
              <a:avLst/>
              <a:gdLst/>
              <a:ahLst/>
              <a:cxnLst/>
              <a:rect l="l" t="t" r="r" b="b"/>
              <a:pathLst>
                <a:path w="9153" h="8411" extrusionOk="0">
                  <a:moveTo>
                    <a:pt x="3536" y="0"/>
                  </a:moveTo>
                  <a:lnTo>
                    <a:pt x="2105" y="295"/>
                  </a:lnTo>
                  <a:cubicBezTo>
                    <a:pt x="1604" y="396"/>
                    <a:pt x="1175" y="721"/>
                    <a:pt x="942" y="1176"/>
                  </a:cubicBezTo>
                  <a:lnTo>
                    <a:pt x="1" y="2993"/>
                  </a:lnTo>
                  <a:lnTo>
                    <a:pt x="1375" y="3587"/>
                  </a:lnTo>
                  <a:lnTo>
                    <a:pt x="1753" y="2774"/>
                  </a:lnTo>
                  <a:lnTo>
                    <a:pt x="1753" y="8410"/>
                  </a:lnTo>
                  <a:lnTo>
                    <a:pt x="7402" y="8410"/>
                  </a:lnTo>
                  <a:lnTo>
                    <a:pt x="7402" y="2774"/>
                  </a:lnTo>
                  <a:lnTo>
                    <a:pt x="7780" y="3587"/>
                  </a:lnTo>
                  <a:lnTo>
                    <a:pt x="9152" y="2993"/>
                  </a:lnTo>
                  <a:lnTo>
                    <a:pt x="8213" y="1176"/>
                  </a:lnTo>
                  <a:cubicBezTo>
                    <a:pt x="7978" y="722"/>
                    <a:pt x="7551" y="396"/>
                    <a:pt x="7048" y="295"/>
                  </a:cubicBezTo>
                  <a:lnTo>
                    <a:pt x="56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0"/>
            <p:cNvSpPr/>
            <p:nvPr/>
          </p:nvSpPr>
          <p:spPr>
            <a:xfrm>
              <a:off x="3308842" y="2897187"/>
              <a:ext cx="79882" cy="39960"/>
            </a:xfrm>
            <a:custGeom>
              <a:avLst/>
              <a:gdLst/>
              <a:ahLst/>
              <a:cxnLst/>
              <a:rect l="l" t="t" r="r" b="b"/>
              <a:pathLst>
                <a:path w="2085" h="1043" extrusionOk="0">
                  <a:moveTo>
                    <a:pt x="1" y="0"/>
                  </a:moveTo>
                  <a:cubicBezTo>
                    <a:pt x="1" y="575"/>
                    <a:pt x="468" y="1042"/>
                    <a:pt x="1042" y="1042"/>
                  </a:cubicBezTo>
                  <a:cubicBezTo>
                    <a:pt x="1618" y="1042"/>
                    <a:pt x="2084" y="575"/>
                    <a:pt x="20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0"/>
            <p:cNvSpPr/>
            <p:nvPr/>
          </p:nvSpPr>
          <p:spPr>
            <a:xfrm>
              <a:off x="3378111" y="2988371"/>
              <a:ext cx="40151" cy="44136"/>
            </a:xfrm>
            <a:custGeom>
              <a:avLst/>
              <a:gdLst/>
              <a:ahLst/>
              <a:cxnLst/>
              <a:rect l="l" t="t" r="r" b="b"/>
              <a:pathLst>
                <a:path w="1048" h="1152" extrusionOk="0">
                  <a:moveTo>
                    <a:pt x="524" y="0"/>
                  </a:moveTo>
                  <a:cubicBezTo>
                    <a:pt x="402" y="0"/>
                    <a:pt x="280" y="47"/>
                    <a:pt x="187" y="140"/>
                  </a:cubicBezTo>
                  <a:cubicBezTo>
                    <a:pt x="1" y="326"/>
                    <a:pt x="1" y="628"/>
                    <a:pt x="187" y="814"/>
                  </a:cubicBezTo>
                  <a:lnTo>
                    <a:pt x="525" y="1152"/>
                  </a:lnTo>
                  <a:lnTo>
                    <a:pt x="861" y="814"/>
                  </a:lnTo>
                  <a:cubicBezTo>
                    <a:pt x="1047" y="628"/>
                    <a:pt x="1047" y="326"/>
                    <a:pt x="861" y="140"/>
                  </a:cubicBezTo>
                  <a:cubicBezTo>
                    <a:pt x="768" y="47"/>
                    <a:pt x="646" y="0"/>
                    <a:pt x="5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0"/>
            <p:cNvSpPr/>
            <p:nvPr/>
          </p:nvSpPr>
          <p:spPr>
            <a:xfrm>
              <a:off x="3166013" y="2889984"/>
              <a:ext cx="365540" cy="336499"/>
            </a:xfrm>
            <a:custGeom>
              <a:avLst/>
              <a:gdLst/>
              <a:ahLst/>
              <a:cxnLst/>
              <a:rect l="l" t="t" r="r" b="b"/>
              <a:pathLst>
                <a:path w="9541" h="8783" extrusionOk="0">
                  <a:moveTo>
                    <a:pt x="5607" y="374"/>
                  </a:moveTo>
                  <a:cubicBezTo>
                    <a:pt x="5520" y="755"/>
                    <a:pt x="5178" y="1044"/>
                    <a:pt x="4770" y="1044"/>
                  </a:cubicBezTo>
                  <a:cubicBezTo>
                    <a:pt x="4366" y="1044"/>
                    <a:pt x="4022" y="755"/>
                    <a:pt x="3935" y="374"/>
                  </a:cubicBezTo>
                  <a:close/>
                  <a:moveTo>
                    <a:pt x="3729" y="1"/>
                  </a:moveTo>
                  <a:cubicBezTo>
                    <a:pt x="3717" y="1"/>
                    <a:pt x="3705" y="2"/>
                    <a:pt x="3691" y="4"/>
                  </a:cubicBezTo>
                  <a:lnTo>
                    <a:pt x="2261" y="298"/>
                  </a:lnTo>
                  <a:cubicBezTo>
                    <a:pt x="1702" y="413"/>
                    <a:pt x="1231" y="769"/>
                    <a:pt x="968" y="1276"/>
                  </a:cubicBezTo>
                  <a:lnTo>
                    <a:pt x="29" y="3095"/>
                  </a:lnTo>
                  <a:cubicBezTo>
                    <a:pt x="5" y="3141"/>
                    <a:pt x="0" y="3193"/>
                    <a:pt x="20" y="3244"/>
                  </a:cubicBezTo>
                  <a:cubicBezTo>
                    <a:pt x="36" y="3291"/>
                    <a:pt x="73" y="3330"/>
                    <a:pt x="120" y="3351"/>
                  </a:cubicBezTo>
                  <a:lnTo>
                    <a:pt x="1493" y="3945"/>
                  </a:lnTo>
                  <a:cubicBezTo>
                    <a:pt x="1517" y="3955"/>
                    <a:pt x="1543" y="3960"/>
                    <a:pt x="1567" y="3960"/>
                  </a:cubicBezTo>
                  <a:cubicBezTo>
                    <a:pt x="1638" y="3960"/>
                    <a:pt x="1705" y="3920"/>
                    <a:pt x="1734" y="3851"/>
                  </a:cubicBezTo>
                  <a:lnTo>
                    <a:pt x="1760" y="3802"/>
                  </a:lnTo>
                  <a:lnTo>
                    <a:pt x="1760" y="8597"/>
                  </a:lnTo>
                  <a:cubicBezTo>
                    <a:pt x="1760" y="8700"/>
                    <a:pt x="1843" y="8783"/>
                    <a:pt x="1946" y="8783"/>
                  </a:cubicBezTo>
                  <a:lnTo>
                    <a:pt x="3934" y="8783"/>
                  </a:lnTo>
                  <a:cubicBezTo>
                    <a:pt x="4037" y="8783"/>
                    <a:pt x="4120" y="8700"/>
                    <a:pt x="4120" y="8597"/>
                  </a:cubicBezTo>
                  <a:cubicBezTo>
                    <a:pt x="4120" y="8494"/>
                    <a:pt x="4037" y="8411"/>
                    <a:pt x="3934" y="8411"/>
                  </a:cubicBezTo>
                  <a:lnTo>
                    <a:pt x="2132" y="8411"/>
                  </a:lnTo>
                  <a:lnTo>
                    <a:pt x="2132" y="2570"/>
                  </a:lnTo>
                  <a:cubicBezTo>
                    <a:pt x="2132" y="2467"/>
                    <a:pt x="2047" y="2384"/>
                    <a:pt x="1946" y="2384"/>
                  </a:cubicBezTo>
                  <a:cubicBezTo>
                    <a:pt x="1843" y="2384"/>
                    <a:pt x="1760" y="2467"/>
                    <a:pt x="1760" y="2570"/>
                  </a:cubicBezTo>
                  <a:lnTo>
                    <a:pt x="1760" y="2919"/>
                  </a:lnTo>
                  <a:lnTo>
                    <a:pt x="1474" y="3531"/>
                  </a:lnTo>
                  <a:lnTo>
                    <a:pt x="451" y="3089"/>
                  </a:lnTo>
                  <a:lnTo>
                    <a:pt x="1300" y="1450"/>
                  </a:lnTo>
                  <a:cubicBezTo>
                    <a:pt x="1510" y="1043"/>
                    <a:pt x="1888" y="758"/>
                    <a:pt x="2336" y="665"/>
                  </a:cubicBezTo>
                  <a:lnTo>
                    <a:pt x="3563" y="413"/>
                  </a:lnTo>
                  <a:cubicBezTo>
                    <a:pt x="3608" y="659"/>
                    <a:pt x="3727" y="886"/>
                    <a:pt x="3910" y="1065"/>
                  </a:cubicBezTo>
                  <a:cubicBezTo>
                    <a:pt x="4141" y="1291"/>
                    <a:pt x="4447" y="1416"/>
                    <a:pt x="4770" y="1416"/>
                  </a:cubicBezTo>
                  <a:cubicBezTo>
                    <a:pt x="5369" y="1416"/>
                    <a:pt x="5872" y="982"/>
                    <a:pt x="5979" y="412"/>
                  </a:cubicBezTo>
                  <a:lnTo>
                    <a:pt x="7207" y="663"/>
                  </a:lnTo>
                  <a:cubicBezTo>
                    <a:pt x="7655" y="754"/>
                    <a:pt x="8033" y="1040"/>
                    <a:pt x="8242" y="1447"/>
                  </a:cubicBezTo>
                  <a:lnTo>
                    <a:pt x="9091" y="3087"/>
                  </a:lnTo>
                  <a:lnTo>
                    <a:pt x="8067" y="3529"/>
                  </a:lnTo>
                  <a:lnTo>
                    <a:pt x="7783" y="2918"/>
                  </a:lnTo>
                  <a:lnTo>
                    <a:pt x="7783" y="2568"/>
                  </a:lnTo>
                  <a:cubicBezTo>
                    <a:pt x="7783" y="2465"/>
                    <a:pt x="7699" y="2382"/>
                    <a:pt x="7597" y="2382"/>
                  </a:cubicBezTo>
                  <a:cubicBezTo>
                    <a:pt x="7494" y="2382"/>
                    <a:pt x="7410" y="2465"/>
                    <a:pt x="7410" y="2568"/>
                  </a:cubicBezTo>
                  <a:lnTo>
                    <a:pt x="7410" y="8409"/>
                  </a:lnTo>
                  <a:lnTo>
                    <a:pt x="5608" y="8409"/>
                  </a:lnTo>
                  <a:cubicBezTo>
                    <a:pt x="5506" y="8409"/>
                    <a:pt x="5422" y="8493"/>
                    <a:pt x="5422" y="8595"/>
                  </a:cubicBezTo>
                  <a:cubicBezTo>
                    <a:pt x="5422" y="8698"/>
                    <a:pt x="5506" y="8782"/>
                    <a:pt x="5608" y="8782"/>
                  </a:cubicBezTo>
                  <a:lnTo>
                    <a:pt x="7597" y="8782"/>
                  </a:lnTo>
                  <a:cubicBezTo>
                    <a:pt x="7699" y="8782"/>
                    <a:pt x="7783" y="8698"/>
                    <a:pt x="7783" y="8595"/>
                  </a:cubicBezTo>
                  <a:lnTo>
                    <a:pt x="7783" y="3799"/>
                  </a:lnTo>
                  <a:lnTo>
                    <a:pt x="7806" y="3849"/>
                  </a:lnTo>
                  <a:cubicBezTo>
                    <a:pt x="7839" y="3916"/>
                    <a:pt x="7906" y="3958"/>
                    <a:pt x="7976" y="3958"/>
                  </a:cubicBezTo>
                  <a:cubicBezTo>
                    <a:pt x="8000" y="3958"/>
                    <a:pt x="8027" y="3952"/>
                    <a:pt x="8050" y="3943"/>
                  </a:cubicBezTo>
                  <a:lnTo>
                    <a:pt x="9424" y="3349"/>
                  </a:lnTo>
                  <a:cubicBezTo>
                    <a:pt x="9470" y="3329"/>
                    <a:pt x="9507" y="3290"/>
                    <a:pt x="9524" y="3241"/>
                  </a:cubicBezTo>
                  <a:cubicBezTo>
                    <a:pt x="9540" y="3193"/>
                    <a:pt x="9537" y="3140"/>
                    <a:pt x="9513" y="3095"/>
                  </a:cubicBezTo>
                  <a:lnTo>
                    <a:pt x="8573" y="1276"/>
                  </a:lnTo>
                  <a:cubicBezTo>
                    <a:pt x="8311" y="769"/>
                    <a:pt x="7841" y="413"/>
                    <a:pt x="7281" y="298"/>
                  </a:cubicBezTo>
                  <a:lnTo>
                    <a:pt x="5849" y="4"/>
                  </a:lnTo>
                  <a:cubicBezTo>
                    <a:pt x="5837" y="2"/>
                    <a:pt x="5826" y="1"/>
                    <a:pt x="5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0"/>
            <p:cNvSpPr/>
            <p:nvPr/>
          </p:nvSpPr>
          <p:spPr>
            <a:xfrm>
              <a:off x="3370371" y="2981283"/>
              <a:ext cx="53293" cy="75820"/>
            </a:xfrm>
            <a:custGeom>
              <a:avLst/>
              <a:gdLst/>
              <a:ahLst/>
              <a:cxnLst/>
              <a:rect l="l" t="t" r="r" b="b"/>
              <a:pathLst>
                <a:path w="1391" h="1979" extrusionOk="0">
                  <a:moveTo>
                    <a:pt x="727" y="371"/>
                  </a:moveTo>
                  <a:cubicBezTo>
                    <a:pt x="804" y="371"/>
                    <a:pt x="877" y="401"/>
                    <a:pt x="932" y="456"/>
                  </a:cubicBezTo>
                  <a:cubicBezTo>
                    <a:pt x="989" y="512"/>
                    <a:pt x="1018" y="585"/>
                    <a:pt x="1018" y="663"/>
                  </a:cubicBezTo>
                  <a:cubicBezTo>
                    <a:pt x="1018" y="742"/>
                    <a:pt x="989" y="813"/>
                    <a:pt x="932" y="870"/>
                  </a:cubicBezTo>
                  <a:lnTo>
                    <a:pt x="727" y="1077"/>
                  </a:lnTo>
                  <a:lnTo>
                    <a:pt x="520" y="870"/>
                  </a:lnTo>
                  <a:cubicBezTo>
                    <a:pt x="407" y="754"/>
                    <a:pt x="407" y="571"/>
                    <a:pt x="520" y="456"/>
                  </a:cubicBezTo>
                  <a:cubicBezTo>
                    <a:pt x="575" y="401"/>
                    <a:pt x="648" y="371"/>
                    <a:pt x="727" y="371"/>
                  </a:cubicBezTo>
                  <a:close/>
                  <a:moveTo>
                    <a:pt x="728" y="1"/>
                  </a:moveTo>
                  <a:cubicBezTo>
                    <a:pt x="551" y="1"/>
                    <a:pt x="384" y="69"/>
                    <a:pt x="259" y="194"/>
                  </a:cubicBezTo>
                  <a:cubicBezTo>
                    <a:pt x="0" y="453"/>
                    <a:pt x="0" y="873"/>
                    <a:pt x="259" y="1132"/>
                  </a:cubicBezTo>
                  <a:lnTo>
                    <a:pt x="466" y="1338"/>
                  </a:lnTo>
                  <a:lnTo>
                    <a:pt x="142" y="1661"/>
                  </a:lnTo>
                  <a:cubicBezTo>
                    <a:pt x="66" y="1733"/>
                    <a:pt x="66" y="1852"/>
                    <a:pt x="139" y="1925"/>
                  </a:cubicBezTo>
                  <a:cubicBezTo>
                    <a:pt x="176" y="1962"/>
                    <a:pt x="222" y="1978"/>
                    <a:pt x="270" y="1978"/>
                  </a:cubicBezTo>
                  <a:cubicBezTo>
                    <a:pt x="319" y="1978"/>
                    <a:pt x="365" y="1959"/>
                    <a:pt x="402" y="1925"/>
                  </a:cubicBezTo>
                  <a:lnTo>
                    <a:pt x="727" y="1600"/>
                  </a:lnTo>
                  <a:lnTo>
                    <a:pt x="1050" y="1925"/>
                  </a:lnTo>
                  <a:cubicBezTo>
                    <a:pt x="1087" y="1962"/>
                    <a:pt x="1133" y="1978"/>
                    <a:pt x="1182" y="1978"/>
                  </a:cubicBezTo>
                  <a:cubicBezTo>
                    <a:pt x="1230" y="1978"/>
                    <a:pt x="1277" y="1959"/>
                    <a:pt x="1315" y="1925"/>
                  </a:cubicBezTo>
                  <a:cubicBezTo>
                    <a:pt x="1386" y="1852"/>
                    <a:pt x="1386" y="1734"/>
                    <a:pt x="1315" y="1661"/>
                  </a:cubicBezTo>
                  <a:lnTo>
                    <a:pt x="990" y="1338"/>
                  </a:lnTo>
                  <a:lnTo>
                    <a:pt x="1197" y="1132"/>
                  </a:lnTo>
                  <a:cubicBezTo>
                    <a:pt x="1322" y="1007"/>
                    <a:pt x="1390" y="840"/>
                    <a:pt x="1390" y="663"/>
                  </a:cubicBezTo>
                  <a:cubicBezTo>
                    <a:pt x="1390" y="486"/>
                    <a:pt x="1322" y="319"/>
                    <a:pt x="1197" y="194"/>
                  </a:cubicBezTo>
                  <a:cubicBezTo>
                    <a:pt x="1072" y="69"/>
                    <a:pt x="905" y="1"/>
                    <a:pt x="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0"/>
            <p:cNvSpPr/>
            <p:nvPr/>
          </p:nvSpPr>
          <p:spPr>
            <a:xfrm>
              <a:off x="3341637" y="3212192"/>
              <a:ext cx="14291" cy="14291"/>
            </a:xfrm>
            <a:custGeom>
              <a:avLst/>
              <a:gdLst/>
              <a:ahLst/>
              <a:cxnLst/>
              <a:rect l="l" t="t" r="r" b="b"/>
              <a:pathLst>
                <a:path w="373" h="373" extrusionOk="0">
                  <a:moveTo>
                    <a:pt x="186" y="1"/>
                  </a:moveTo>
                  <a:cubicBezTo>
                    <a:pt x="139" y="1"/>
                    <a:pt x="90" y="22"/>
                    <a:pt x="55" y="55"/>
                  </a:cubicBezTo>
                  <a:cubicBezTo>
                    <a:pt x="20" y="90"/>
                    <a:pt x="0" y="136"/>
                    <a:pt x="0" y="187"/>
                  </a:cubicBezTo>
                  <a:cubicBezTo>
                    <a:pt x="0" y="238"/>
                    <a:pt x="21" y="284"/>
                    <a:pt x="55" y="319"/>
                  </a:cubicBezTo>
                  <a:cubicBezTo>
                    <a:pt x="90" y="355"/>
                    <a:pt x="137" y="373"/>
                    <a:pt x="186" y="373"/>
                  </a:cubicBezTo>
                  <a:cubicBezTo>
                    <a:pt x="235" y="373"/>
                    <a:pt x="283" y="352"/>
                    <a:pt x="319" y="319"/>
                  </a:cubicBezTo>
                  <a:cubicBezTo>
                    <a:pt x="355" y="284"/>
                    <a:pt x="372" y="238"/>
                    <a:pt x="372" y="187"/>
                  </a:cubicBezTo>
                  <a:cubicBezTo>
                    <a:pt x="372" y="136"/>
                    <a:pt x="353" y="90"/>
                    <a:pt x="319" y="55"/>
                  </a:cubicBezTo>
                  <a:cubicBezTo>
                    <a:pt x="286" y="20"/>
                    <a:pt x="237"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3" name="Google Shape;8273;p80"/>
          <p:cNvGrpSpPr/>
          <p:nvPr/>
        </p:nvGrpSpPr>
        <p:grpSpPr>
          <a:xfrm>
            <a:off x="3424804" y="1768002"/>
            <a:ext cx="370712" cy="334890"/>
            <a:chOff x="3136818" y="1768002"/>
            <a:chExt cx="370712" cy="334890"/>
          </a:xfrm>
        </p:grpSpPr>
        <p:sp>
          <p:nvSpPr>
            <p:cNvPr id="8274" name="Google Shape;8274;p80"/>
            <p:cNvSpPr/>
            <p:nvPr/>
          </p:nvSpPr>
          <p:spPr>
            <a:xfrm>
              <a:off x="3136818" y="1775167"/>
              <a:ext cx="370712" cy="320637"/>
            </a:xfrm>
            <a:custGeom>
              <a:avLst/>
              <a:gdLst/>
              <a:ahLst/>
              <a:cxnLst/>
              <a:rect l="l" t="t" r="r" b="b"/>
              <a:pathLst>
                <a:path w="9676" h="8369" extrusionOk="0">
                  <a:moveTo>
                    <a:pt x="2943" y="1"/>
                  </a:moveTo>
                  <a:cubicBezTo>
                    <a:pt x="2257" y="1"/>
                    <a:pt x="1571" y="262"/>
                    <a:pt x="1048" y="786"/>
                  </a:cubicBezTo>
                  <a:cubicBezTo>
                    <a:pt x="1" y="1834"/>
                    <a:pt x="1" y="3531"/>
                    <a:pt x="1048" y="4578"/>
                  </a:cubicBezTo>
                  <a:lnTo>
                    <a:pt x="4839" y="8369"/>
                  </a:lnTo>
                  <a:lnTo>
                    <a:pt x="8631" y="4578"/>
                  </a:lnTo>
                  <a:cubicBezTo>
                    <a:pt x="9676" y="3531"/>
                    <a:pt x="9676" y="1833"/>
                    <a:pt x="8631" y="786"/>
                  </a:cubicBezTo>
                  <a:cubicBezTo>
                    <a:pt x="8107" y="262"/>
                    <a:pt x="7421" y="1"/>
                    <a:pt x="6735" y="1"/>
                  </a:cubicBezTo>
                  <a:cubicBezTo>
                    <a:pt x="6049" y="1"/>
                    <a:pt x="5363" y="262"/>
                    <a:pt x="4839" y="786"/>
                  </a:cubicBezTo>
                  <a:cubicBezTo>
                    <a:pt x="4315" y="262"/>
                    <a:pt x="3629" y="1"/>
                    <a:pt x="29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0"/>
            <p:cNvSpPr/>
            <p:nvPr/>
          </p:nvSpPr>
          <p:spPr>
            <a:xfrm>
              <a:off x="3322251" y="1963741"/>
              <a:ext cx="51913" cy="58771"/>
            </a:xfrm>
            <a:custGeom>
              <a:avLst/>
              <a:gdLst/>
              <a:ahLst/>
              <a:cxnLst/>
              <a:rect l="l" t="t" r="r" b="b"/>
              <a:pathLst>
                <a:path w="1355" h="1534" extrusionOk="0">
                  <a:moveTo>
                    <a:pt x="544" y="0"/>
                  </a:moveTo>
                  <a:lnTo>
                    <a:pt x="0" y="610"/>
                  </a:lnTo>
                  <a:lnTo>
                    <a:pt x="780" y="1533"/>
                  </a:lnTo>
                  <a:lnTo>
                    <a:pt x="780" y="960"/>
                  </a:lnTo>
                  <a:lnTo>
                    <a:pt x="1355" y="960"/>
                  </a:lnTo>
                  <a:lnTo>
                    <a:pt x="5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0"/>
            <p:cNvSpPr/>
            <p:nvPr/>
          </p:nvSpPr>
          <p:spPr>
            <a:xfrm>
              <a:off x="3261756" y="1834283"/>
              <a:ext cx="120914" cy="152675"/>
            </a:xfrm>
            <a:custGeom>
              <a:avLst/>
              <a:gdLst/>
              <a:ahLst/>
              <a:cxnLst/>
              <a:rect l="l" t="t" r="r" b="b"/>
              <a:pathLst>
                <a:path w="3156" h="3985" extrusionOk="0">
                  <a:moveTo>
                    <a:pt x="1576" y="810"/>
                  </a:moveTo>
                  <a:cubicBezTo>
                    <a:pt x="1777" y="810"/>
                    <a:pt x="1966" y="888"/>
                    <a:pt x="2111" y="1031"/>
                  </a:cubicBezTo>
                  <a:cubicBezTo>
                    <a:pt x="2386" y="1306"/>
                    <a:pt x="2404" y="1753"/>
                    <a:pt x="2152" y="2050"/>
                  </a:cubicBezTo>
                  <a:lnTo>
                    <a:pt x="1576" y="2733"/>
                  </a:lnTo>
                  <a:lnTo>
                    <a:pt x="999" y="2050"/>
                  </a:lnTo>
                  <a:cubicBezTo>
                    <a:pt x="749" y="1753"/>
                    <a:pt x="767" y="1306"/>
                    <a:pt x="1042" y="1031"/>
                  </a:cubicBezTo>
                  <a:cubicBezTo>
                    <a:pt x="1185" y="888"/>
                    <a:pt x="1374" y="810"/>
                    <a:pt x="1576" y="810"/>
                  </a:cubicBezTo>
                  <a:close/>
                  <a:moveTo>
                    <a:pt x="1578" y="1"/>
                  </a:moveTo>
                  <a:cubicBezTo>
                    <a:pt x="1161" y="1"/>
                    <a:pt x="768" y="163"/>
                    <a:pt x="474" y="458"/>
                  </a:cubicBezTo>
                  <a:cubicBezTo>
                    <a:pt x="195" y="736"/>
                    <a:pt x="35" y="1105"/>
                    <a:pt x="17" y="1498"/>
                  </a:cubicBezTo>
                  <a:cubicBezTo>
                    <a:pt x="0" y="1891"/>
                    <a:pt x="131" y="2272"/>
                    <a:pt x="384" y="2571"/>
                  </a:cubicBezTo>
                  <a:lnTo>
                    <a:pt x="1048" y="3358"/>
                  </a:lnTo>
                  <a:lnTo>
                    <a:pt x="1578" y="3985"/>
                  </a:lnTo>
                  <a:lnTo>
                    <a:pt x="2773" y="2571"/>
                  </a:lnTo>
                  <a:cubicBezTo>
                    <a:pt x="3026" y="2272"/>
                    <a:pt x="3155" y="1891"/>
                    <a:pt x="3139" y="1498"/>
                  </a:cubicBezTo>
                  <a:cubicBezTo>
                    <a:pt x="3123" y="1105"/>
                    <a:pt x="2960" y="738"/>
                    <a:pt x="2684" y="458"/>
                  </a:cubicBezTo>
                  <a:cubicBezTo>
                    <a:pt x="2387" y="163"/>
                    <a:pt x="1995" y="1"/>
                    <a:pt x="15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0"/>
            <p:cNvSpPr/>
            <p:nvPr/>
          </p:nvSpPr>
          <p:spPr>
            <a:xfrm>
              <a:off x="3278345" y="1834283"/>
              <a:ext cx="87736" cy="77813"/>
            </a:xfrm>
            <a:custGeom>
              <a:avLst/>
              <a:gdLst/>
              <a:ahLst/>
              <a:cxnLst/>
              <a:rect l="l" t="t" r="r" b="b"/>
              <a:pathLst>
                <a:path w="2290" h="2031" extrusionOk="0">
                  <a:moveTo>
                    <a:pt x="1145" y="1"/>
                  </a:moveTo>
                  <a:cubicBezTo>
                    <a:pt x="728" y="1"/>
                    <a:pt x="335" y="163"/>
                    <a:pt x="41" y="458"/>
                  </a:cubicBezTo>
                  <a:lnTo>
                    <a:pt x="6" y="492"/>
                  </a:lnTo>
                  <a:lnTo>
                    <a:pt x="0" y="507"/>
                  </a:lnTo>
                  <a:cubicBezTo>
                    <a:pt x="0" y="1049"/>
                    <a:pt x="183" y="1592"/>
                    <a:pt x="554" y="2031"/>
                  </a:cubicBezTo>
                  <a:cubicBezTo>
                    <a:pt x="319" y="1735"/>
                    <a:pt x="343" y="1299"/>
                    <a:pt x="611" y="1029"/>
                  </a:cubicBezTo>
                  <a:cubicBezTo>
                    <a:pt x="755" y="886"/>
                    <a:pt x="942" y="808"/>
                    <a:pt x="1145" y="808"/>
                  </a:cubicBezTo>
                  <a:cubicBezTo>
                    <a:pt x="1346" y="808"/>
                    <a:pt x="1536" y="886"/>
                    <a:pt x="1679" y="1029"/>
                  </a:cubicBezTo>
                  <a:cubicBezTo>
                    <a:pt x="1948" y="1299"/>
                    <a:pt x="1971" y="1733"/>
                    <a:pt x="1737" y="2031"/>
                  </a:cubicBezTo>
                  <a:cubicBezTo>
                    <a:pt x="2106" y="1592"/>
                    <a:pt x="2289" y="1049"/>
                    <a:pt x="2289" y="507"/>
                  </a:cubicBezTo>
                  <a:lnTo>
                    <a:pt x="2283" y="492"/>
                  </a:lnTo>
                  <a:cubicBezTo>
                    <a:pt x="2273" y="480"/>
                    <a:pt x="2261" y="470"/>
                    <a:pt x="2251" y="456"/>
                  </a:cubicBezTo>
                  <a:cubicBezTo>
                    <a:pt x="1954" y="165"/>
                    <a:pt x="1562" y="1"/>
                    <a:pt x="1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0"/>
            <p:cNvSpPr/>
            <p:nvPr/>
          </p:nvSpPr>
          <p:spPr>
            <a:xfrm>
              <a:off x="3270261" y="1853401"/>
              <a:ext cx="112409" cy="169111"/>
            </a:xfrm>
            <a:custGeom>
              <a:avLst/>
              <a:gdLst/>
              <a:ahLst/>
              <a:cxnLst/>
              <a:rect l="l" t="t" r="r" b="b"/>
              <a:pathLst>
                <a:path w="2934" h="4414" extrusionOk="0">
                  <a:moveTo>
                    <a:pt x="2500" y="0"/>
                  </a:moveTo>
                  <a:lnTo>
                    <a:pt x="2500" y="9"/>
                  </a:lnTo>
                  <a:cubicBezTo>
                    <a:pt x="2500" y="551"/>
                    <a:pt x="2317" y="1094"/>
                    <a:pt x="1948" y="1533"/>
                  </a:cubicBezTo>
                  <a:lnTo>
                    <a:pt x="0" y="3840"/>
                  </a:lnTo>
                  <a:lnTo>
                    <a:pt x="574" y="3840"/>
                  </a:lnTo>
                  <a:lnTo>
                    <a:pt x="574" y="4413"/>
                  </a:lnTo>
                  <a:lnTo>
                    <a:pt x="2551" y="2072"/>
                  </a:lnTo>
                  <a:cubicBezTo>
                    <a:pt x="2804" y="1773"/>
                    <a:pt x="2933" y="1392"/>
                    <a:pt x="2917" y="999"/>
                  </a:cubicBezTo>
                  <a:cubicBezTo>
                    <a:pt x="2902" y="626"/>
                    <a:pt x="2753" y="274"/>
                    <a:pt x="25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0"/>
            <p:cNvSpPr/>
            <p:nvPr/>
          </p:nvSpPr>
          <p:spPr>
            <a:xfrm>
              <a:off x="3139769" y="1768002"/>
              <a:ext cx="367149" cy="334890"/>
            </a:xfrm>
            <a:custGeom>
              <a:avLst/>
              <a:gdLst/>
              <a:ahLst/>
              <a:cxnLst/>
              <a:rect l="l" t="t" r="r" b="b"/>
              <a:pathLst>
                <a:path w="9583" h="8741" extrusionOk="0">
                  <a:moveTo>
                    <a:pt x="2869" y="0"/>
                  </a:moveTo>
                  <a:cubicBezTo>
                    <a:pt x="2102" y="0"/>
                    <a:pt x="1382" y="298"/>
                    <a:pt x="840" y="839"/>
                  </a:cubicBezTo>
                  <a:cubicBezTo>
                    <a:pt x="299" y="1381"/>
                    <a:pt x="1" y="2101"/>
                    <a:pt x="1" y="2868"/>
                  </a:cubicBezTo>
                  <a:cubicBezTo>
                    <a:pt x="1" y="3634"/>
                    <a:pt x="299" y="4353"/>
                    <a:pt x="840" y="4895"/>
                  </a:cubicBezTo>
                  <a:lnTo>
                    <a:pt x="4632" y="8687"/>
                  </a:lnTo>
                  <a:cubicBezTo>
                    <a:pt x="4670" y="8724"/>
                    <a:pt x="4716" y="8741"/>
                    <a:pt x="4763" y="8741"/>
                  </a:cubicBezTo>
                  <a:cubicBezTo>
                    <a:pt x="4812" y="8741"/>
                    <a:pt x="4859" y="8721"/>
                    <a:pt x="4896" y="8687"/>
                  </a:cubicBezTo>
                  <a:lnTo>
                    <a:pt x="8688" y="4895"/>
                  </a:lnTo>
                  <a:cubicBezTo>
                    <a:pt x="9124" y="4457"/>
                    <a:pt x="9404" y="3905"/>
                    <a:pt x="9494" y="3295"/>
                  </a:cubicBezTo>
                  <a:cubicBezTo>
                    <a:pt x="9582" y="2698"/>
                    <a:pt x="9486" y="2098"/>
                    <a:pt x="9212" y="1566"/>
                  </a:cubicBezTo>
                  <a:cubicBezTo>
                    <a:pt x="9179" y="1501"/>
                    <a:pt x="9114" y="1463"/>
                    <a:pt x="9046" y="1463"/>
                  </a:cubicBezTo>
                  <a:cubicBezTo>
                    <a:pt x="9017" y="1463"/>
                    <a:pt x="8988" y="1470"/>
                    <a:pt x="8960" y="1484"/>
                  </a:cubicBezTo>
                  <a:cubicBezTo>
                    <a:pt x="8869" y="1530"/>
                    <a:pt x="8832" y="1642"/>
                    <a:pt x="8878" y="1734"/>
                  </a:cubicBezTo>
                  <a:cubicBezTo>
                    <a:pt x="9372" y="2700"/>
                    <a:pt x="9188" y="3865"/>
                    <a:pt x="8420" y="4633"/>
                  </a:cubicBezTo>
                  <a:lnTo>
                    <a:pt x="4762" y="8293"/>
                  </a:lnTo>
                  <a:lnTo>
                    <a:pt x="1102" y="4633"/>
                  </a:lnTo>
                  <a:cubicBezTo>
                    <a:pt x="632" y="4163"/>
                    <a:pt x="371" y="3535"/>
                    <a:pt x="371" y="2869"/>
                  </a:cubicBezTo>
                  <a:cubicBezTo>
                    <a:pt x="371" y="2203"/>
                    <a:pt x="630" y="1576"/>
                    <a:pt x="1102" y="1106"/>
                  </a:cubicBezTo>
                  <a:cubicBezTo>
                    <a:pt x="1574" y="634"/>
                    <a:pt x="2201" y="374"/>
                    <a:pt x="2866" y="374"/>
                  </a:cubicBezTo>
                  <a:cubicBezTo>
                    <a:pt x="3533" y="374"/>
                    <a:pt x="4159" y="633"/>
                    <a:pt x="4629" y="1106"/>
                  </a:cubicBezTo>
                  <a:cubicBezTo>
                    <a:pt x="4665" y="1142"/>
                    <a:pt x="4711" y="1159"/>
                    <a:pt x="4762" y="1159"/>
                  </a:cubicBezTo>
                  <a:cubicBezTo>
                    <a:pt x="4812" y="1159"/>
                    <a:pt x="4859" y="1139"/>
                    <a:pt x="4894" y="1106"/>
                  </a:cubicBezTo>
                  <a:cubicBezTo>
                    <a:pt x="5375" y="624"/>
                    <a:pt x="6012" y="372"/>
                    <a:pt x="6658" y="372"/>
                  </a:cubicBezTo>
                  <a:cubicBezTo>
                    <a:pt x="7043" y="372"/>
                    <a:pt x="7431" y="462"/>
                    <a:pt x="7792" y="646"/>
                  </a:cubicBezTo>
                  <a:cubicBezTo>
                    <a:pt x="7819" y="660"/>
                    <a:pt x="7849" y="666"/>
                    <a:pt x="7878" y="666"/>
                  </a:cubicBezTo>
                  <a:cubicBezTo>
                    <a:pt x="7945" y="666"/>
                    <a:pt x="8010" y="630"/>
                    <a:pt x="8043" y="564"/>
                  </a:cubicBezTo>
                  <a:cubicBezTo>
                    <a:pt x="8090" y="473"/>
                    <a:pt x="8055" y="362"/>
                    <a:pt x="7962" y="313"/>
                  </a:cubicBezTo>
                  <a:cubicBezTo>
                    <a:pt x="7555" y="106"/>
                    <a:pt x="7114" y="0"/>
                    <a:pt x="6664" y="0"/>
                  </a:cubicBezTo>
                  <a:cubicBezTo>
                    <a:pt x="6521" y="0"/>
                    <a:pt x="6376" y="11"/>
                    <a:pt x="6232" y="33"/>
                  </a:cubicBezTo>
                  <a:cubicBezTo>
                    <a:pt x="5682" y="115"/>
                    <a:pt x="5179" y="350"/>
                    <a:pt x="4763" y="717"/>
                  </a:cubicBezTo>
                  <a:cubicBezTo>
                    <a:pt x="4239" y="253"/>
                    <a:pt x="3573" y="0"/>
                    <a:pt x="2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0"/>
            <p:cNvSpPr/>
            <p:nvPr/>
          </p:nvSpPr>
          <p:spPr>
            <a:xfrm>
              <a:off x="3460329" y="1798154"/>
              <a:ext cx="14291" cy="14291"/>
            </a:xfrm>
            <a:custGeom>
              <a:avLst/>
              <a:gdLst/>
              <a:ahLst/>
              <a:cxnLst/>
              <a:rect l="l" t="t" r="r" b="b"/>
              <a:pathLst>
                <a:path w="373" h="373" extrusionOk="0">
                  <a:moveTo>
                    <a:pt x="187" y="0"/>
                  </a:moveTo>
                  <a:cubicBezTo>
                    <a:pt x="136" y="0"/>
                    <a:pt x="90" y="21"/>
                    <a:pt x="54" y="54"/>
                  </a:cubicBezTo>
                  <a:cubicBezTo>
                    <a:pt x="19" y="90"/>
                    <a:pt x="1" y="136"/>
                    <a:pt x="1" y="186"/>
                  </a:cubicBezTo>
                  <a:cubicBezTo>
                    <a:pt x="1" y="235"/>
                    <a:pt x="20" y="283"/>
                    <a:pt x="54" y="319"/>
                  </a:cubicBezTo>
                  <a:cubicBezTo>
                    <a:pt x="87" y="355"/>
                    <a:pt x="136" y="372"/>
                    <a:pt x="187" y="372"/>
                  </a:cubicBezTo>
                  <a:cubicBezTo>
                    <a:pt x="235" y="372"/>
                    <a:pt x="284" y="352"/>
                    <a:pt x="318" y="319"/>
                  </a:cubicBezTo>
                  <a:cubicBezTo>
                    <a:pt x="354" y="283"/>
                    <a:pt x="373" y="237"/>
                    <a:pt x="373" y="186"/>
                  </a:cubicBezTo>
                  <a:cubicBezTo>
                    <a:pt x="373" y="139"/>
                    <a:pt x="352" y="90"/>
                    <a:pt x="318" y="54"/>
                  </a:cubicBezTo>
                  <a:cubicBezTo>
                    <a:pt x="284" y="20"/>
                    <a:pt x="236"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0"/>
            <p:cNvSpPr/>
            <p:nvPr/>
          </p:nvSpPr>
          <p:spPr>
            <a:xfrm>
              <a:off x="3254400" y="1827234"/>
              <a:ext cx="135435" cy="202405"/>
            </a:xfrm>
            <a:custGeom>
              <a:avLst/>
              <a:gdLst/>
              <a:ahLst/>
              <a:cxnLst/>
              <a:rect l="l" t="t" r="r" b="b"/>
              <a:pathLst>
                <a:path w="3535" h="5283" extrusionOk="0">
                  <a:moveTo>
                    <a:pt x="1770" y="371"/>
                  </a:moveTo>
                  <a:cubicBezTo>
                    <a:pt x="2131" y="371"/>
                    <a:pt x="2469" y="508"/>
                    <a:pt x="2728" y="758"/>
                  </a:cubicBezTo>
                  <a:cubicBezTo>
                    <a:pt x="2722" y="965"/>
                    <a:pt x="2687" y="1166"/>
                    <a:pt x="2626" y="1359"/>
                  </a:cubicBezTo>
                  <a:cubicBezTo>
                    <a:pt x="2581" y="1258"/>
                    <a:pt x="2518" y="1163"/>
                    <a:pt x="2437" y="1084"/>
                  </a:cubicBezTo>
                  <a:cubicBezTo>
                    <a:pt x="2259" y="907"/>
                    <a:pt x="2023" y="808"/>
                    <a:pt x="1771" y="808"/>
                  </a:cubicBezTo>
                  <a:cubicBezTo>
                    <a:pt x="1521" y="808"/>
                    <a:pt x="1285" y="907"/>
                    <a:pt x="1108" y="1084"/>
                  </a:cubicBezTo>
                  <a:cubicBezTo>
                    <a:pt x="1026" y="1166"/>
                    <a:pt x="963" y="1258"/>
                    <a:pt x="919" y="1359"/>
                  </a:cubicBezTo>
                  <a:cubicBezTo>
                    <a:pt x="856" y="1166"/>
                    <a:pt x="822" y="965"/>
                    <a:pt x="816" y="758"/>
                  </a:cubicBezTo>
                  <a:cubicBezTo>
                    <a:pt x="1070" y="508"/>
                    <a:pt x="1410" y="371"/>
                    <a:pt x="1770" y="371"/>
                  </a:cubicBezTo>
                  <a:close/>
                  <a:moveTo>
                    <a:pt x="1770" y="1182"/>
                  </a:moveTo>
                  <a:cubicBezTo>
                    <a:pt x="1923" y="1182"/>
                    <a:pt x="2064" y="1242"/>
                    <a:pt x="2172" y="1347"/>
                  </a:cubicBezTo>
                  <a:cubicBezTo>
                    <a:pt x="2379" y="1554"/>
                    <a:pt x="2393" y="1890"/>
                    <a:pt x="2203" y="2115"/>
                  </a:cubicBezTo>
                  <a:lnTo>
                    <a:pt x="1770" y="2629"/>
                  </a:lnTo>
                  <a:lnTo>
                    <a:pt x="1337" y="2115"/>
                  </a:lnTo>
                  <a:cubicBezTo>
                    <a:pt x="1149" y="1892"/>
                    <a:pt x="1161" y="1554"/>
                    <a:pt x="1368" y="1347"/>
                  </a:cubicBezTo>
                  <a:cubicBezTo>
                    <a:pt x="1477" y="1239"/>
                    <a:pt x="1618" y="1182"/>
                    <a:pt x="1770" y="1182"/>
                  </a:cubicBezTo>
                  <a:close/>
                  <a:moveTo>
                    <a:pt x="496" y="1227"/>
                  </a:moveTo>
                  <a:cubicBezTo>
                    <a:pt x="584" y="1634"/>
                    <a:pt x="767" y="2017"/>
                    <a:pt x="1038" y="2335"/>
                  </a:cubicBezTo>
                  <a:lnTo>
                    <a:pt x="1526" y="2916"/>
                  </a:lnTo>
                  <a:lnTo>
                    <a:pt x="1240" y="3254"/>
                  </a:lnTo>
                  <a:lnTo>
                    <a:pt x="718" y="2636"/>
                  </a:lnTo>
                  <a:cubicBezTo>
                    <a:pt x="494" y="2373"/>
                    <a:pt x="378" y="2036"/>
                    <a:pt x="393" y="1690"/>
                  </a:cubicBezTo>
                  <a:cubicBezTo>
                    <a:pt x="401" y="1527"/>
                    <a:pt x="435" y="1371"/>
                    <a:pt x="496" y="1227"/>
                  </a:cubicBezTo>
                  <a:close/>
                  <a:moveTo>
                    <a:pt x="3044" y="1228"/>
                  </a:moveTo>
                  <a:cubicBezTo>
                    <a:pt x="3103" y="1375"/>
                    <a:pt x="3139" y="1532"/>
                    <a:pt x="3146" y="1691"/>
                  </a:cubicBezTo>
                  <a:cubicBezTo>
                    <a:pt x="3161" y="2038"/>
                    <a:pt x="3047" y="2374"/>
                    <a:pt x="2823" y="2639"/>
                  </a:cubicBezTo>
                  <a:lnTo>
                    <a:pt x="1175" y="4589"/>
                  </a:lnTo>
                  <a:lnTo>
                    <a:pt x="1175" y="4523"/>
                  </a:lnTo>
                  <a:cubicBezTo>
                    <a:pt x="1175" y="4420"/>
                    <a:pt x="1091" y="4337"/>
                    <a:pt x="988" y="4337"/>
                  </a:cubicBezTo>
                  <a:lnTo>
                    <a:pt x="814" y="4337"/>
                  </a:lnTo>
                  <a:cubicBezTo>
                    <a:pt x="814" y="4337"/>
                    <a:pt x="2501" y="2337"/>
                    <a:pt x="2504" y="2337"/>
                  </a:cubicBezTo>
                  <a:cubicBezTo>
                    <a:pt x="2773" y="2017"/>
                    <a:pt x="2957" y="1636"/>
                    <a:pt x="3044" y="1228"/>
                  </a:cubicBezTo>
                  <a:close/>
                  <a:moveTo>
                    <a:pt x="2300" y="3833"/>
                  </a:moveTo>
                  <a:lnTo>
                    <a:pt x="2724" y="4337"/>
                  </a:lnTo>
                  <a:lnTo>
                    <a:pt x="2551" y="4337"/>
                  </a:lnTo>
                  <a:cubicBezTo>
                    <a:pt x="2448" y="4337"/>
                    <a:pt x="2365" y="4420"/>
                    <a:pt x="2365" y="4523"/>
                  </a:cubicBezTo>
                  <a:lnTo>
                    <a:pt x="2365" y="4589"/>
                  </a:lnTo>
                  <a:lnTo>
                    <a:pt x="2014" y="4172"/>
                  </a:lnTo>
                  <a:lnTo>
                    <a:pt x="2300" y="3833"/>
                  </a:lnTo>
                  <a:close/>
                  <a:moveTo>
                    <a:pt x="1768" y="0"/>
                  </a:moveTo>
                  <a:cubicBezTo>
                    <a:pt x="1301" y="0"/>
                    <a:pt x="862" y="183"/>
                    <a:pt x="532" y="512"/>
                  </a:cubicBezTo>
                  <a:cubicBezTo>
                    <a:pt x="221" y="823"/>
                    <a:pt x="37" y="1236"/>
                    <a:pt x="20" y="1675"/>
                  </a:cubicBezTo>
                  <a:cubicBezTo>
                    <a:pt x="0" y="2114"/>
                    <a:pt x="148" y="2542"/>
                    <a:pt x="430" y="2877"/>
                  </a:cubicBezTo>
                  <a:lnTo>
                    <a:pt x="994" y="3544"/>
                  </a:lnTo>
                  <a:lnTo>
                    <a:pt x="268" y="4403"/>
                  </a:lnTo>
                  <a:cubicBezTo>
                    <a:pt x="222" y="4458"/>
                    <a:pt x="212" y="4534"/>
                    <a:pt x="243" y="4601"/>
                  </a:cubicBezTo>
                  <a:cubicBezTo>
                    <a:pt x="273" y="4666"/>
                    <a:pt x="340" y="4709"/>
                    <a:pt x="413" y="4709"/>
                  </a:cubicBezTo>
                  <a:lnTo>
                    <a:pt x="801" y="4709"/>
                  </a:lnTo>
                  <a:lnTo>
                    <a:pt x="801" y="5096"/>
                  </a:lnTo>
                  <a:cubicBezTo>
                    <a:pt x="801" y="5173"/>
                    <a:pt x="849" y="5243"/>
                    <a:pt x="923" y="5270"/>
                  </a:cubicBezTo>
                  <a:cubicBezTo>
                    <a:pt x="944" y="5278"/>
                    <a:pt x="966" y="5282"/>
                    <a:pt x="987" y="5282"/>
                  </a:cubicBezTo>
                  <a:cubicBezTo>
                    <a:pt x="1041" y="5282"/>
                    <a:pt x="1093" y="5258"/>
                    <a:pt x="1128" y="5217"/>
                  </a:cubicBezTo>
                  <a:lnTo>
                    <a:pt x="1767" y="4459"/>
                  </a:lnTo>
                  <a:lnTo>
                    <a:pt x="2407" y="5217"/>
                  </a:lnTo>
                  <a:cubicBezTo>
                    <a:pt x="2441" y="5260"/>
                    <a:pt x="2496" y="5282"/>
                    <a:pt x="2548" y="5282"/>
                  </a:cubicBezTo>
                  <a:cubicBezTo>
                    <a:pt x="2568" y="5282"/>
                    <a:pt x="2590" y="5278"/>
                    <a:pt x="2611" y="5270"/>
                  </a:cubicBezTo>
                  <a:cubicBezTo>
                    <a:pt x="2684" y="5245"/>
                    <a:pt x="2734" y="5173"/>
                    <a:pt x="2734" y="5096"/>
                  </a:cubicBezTo>
                  <a:lnTo>
                    <a:pt x="2734" y="4709"/>
                  </a:lnTo>
                  <a:lnTo>
                    <a:pt x="3123" y="4709"/>
                  </a:lnTo>
                  <a:cubicBezTo>
                    <a:pt x="3196" y="4709"/>
                    <a:pt x="3260" y="4666"/>
                    <a:pt x="3292" y="4601"/>
                  </a:cubicBezTo>
                  <a:cubicBezTo>
                    <a:pt x="3322" y="4537"/>
                    <a:pt x="3312" y="4458"/>
                    <a:pt x="3266" y="4403"/>
                  </a:cubicBezTo>
                  <a:lnTo>
                    <a:pt x="2541" y="3544"/>
                  </a:lnTo>
                  <a:lnTo>
                    <a:pt x="3106" y="2877"/>
                  </a:lnTo>
                  <a:cubicBezTo>
                    <a:pt x="3389" y="2539"/>
                    <a:pt x="3535" y="2114"/>
                    <a:pt x="3517" y="1675"/>
                  </a:cubicBezTo>
                  <a:cubicBezTo>
                    <a:pt x="3498" y="1236"/>
                    <a:pt x="3318" y="823"/>
                    <a:pt x="3005" y="512"/>
                  </a:cubicBezTo>
                  <a:cubicBezTo>
                    <a:pt x="2675" y="180"/>
                    <a:pt x="2236" y="0"/>
                    <a:pt x="1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2" name="Google Shape;8282;p80"/>
          <p:cNvGrpSpPr/>
          <p:nvPr/>
        </p:nvGrpSpPr>
        <p:grpSpPr>
          <a:xfrm>
            <a:off x="2920848" y="4079817"/>
            <a:ext cx="364888" cy="202367"/>
            <a:chOff x="2523014" y="4079817"/>
            <a:chExt cx="364888" cy="202367"/>
          </a:xfrm>
        </p:grpSpPr>
        <p:sp>
          <p:nvSpPr>
            <p:cNvPr id="8283" name="Google Shape;8283;p80"/>
            <p:cNvSpPr/>
            <p:nvPr/>
          </p:nvSpPr>
          <p:spPr>
            <a:xfrm>
              <a:off x="2677758" y="4216324"/>
              <a:ext cx="51875" cy="58733"/>
            </a:xfrm>
            <a:custGeom>
              <a:avLst/>
              <a:gdLst/>
              <a:ahLst/>
              <a:cxnLst/>
              <a:rect l="l" t="t" r="r" b="b"/>
              <a:pathLst>
                <a:path w="1354" h="1533" extrusionOk="0">
                  <a:moveTo>
                    <a:pt x="542" y="0"/>
                  </a:moveTo>
                  <a:lnTo>
                    <a:pt x="1" y="610"/>
                  </a:lnTo>
                  <a:lnTo>
                    <a:pt x="779" y="1533"/>
                  </a:lnTo>
                  <a:lnTo>
                    <a:pt x="779" y="960"/>
                  </a:lnTo>
                  <a:lnTo>
                    <a:pt x="1353" y="960"/>
                  </a:lnTo>
                  <a:lnTo>
                    <a:pt x="5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0"/>
            <p:cNvSpPr/>
            <p:nvPr/>
          </p:nvSpPr>
          <p:spPr>
            <a:xfrm>
              <a:off x="2617339" y="4086943"/>
              <a:ext cx="120838" cy="152714"/>
            </a:xfrm>
            <a:custGeom>
              <a:avLst/>
              <a:gdLst/>
              <a:ahLst/>
              <a:cxnLst/>
              <a:rect l="l" t="t" r="r" b="b"/>
              <a:pathLst>
                <a:path w="3154" h="3986" extrusionOk="0">
                  <a:moveTo>
                    <a:pt x="1575" y="808"/>
                  </a:moveTo>
                  <a:cubicBezTo>
                    <a:pt x="1776" y="808"/>
                    <a:pt x="1966" y="886"/>
                    <a:pt x="2109" y="1030"/>
                  </a:cubicBezTo>
                  <a:cubicBezTo>
                    <a:pt x="2383" y="1305"/>
                    <a:pt x="2404" y="1753"/>
                    <a:pt x="2152" y="2050"/>
                  </a:cubicBezTo>
                  <a:lnTo>
                    <a:pt x="1575" y="2731"/>
                  </a:lnTo>
                  <a:lnTo>
                    <a:pt x="999" y="2050"/>
                  </a:lnTo>
                  <a:cubicBezTo>
                    <a:pt x="747" y="1752"/>
                    <a:pt x="767" y="1305"/>
                    <a:pt x="1042" y="1030"/>
                  </a:cubicBezTo>
                  <a:cubicBezTo>
                    <a:pt x="1185" y="886"/>
                    <a:pt x="1372" y="808"/>
                    <a:pt x="1575" y="808"/>
                  </a:cubicBezTo>
                  <a:close/>
                  <a:moveTo>
                    <a:pt x="1578" y="0"/>
                  </a:moveTo>
                  <a:cubicBezTo>
                    <a:pt x="1161" y="0"/>
                    <a:pt x="768" y="162"/>
                    <a:pt x="472" y="459"/>
                  </a:cubicBezTo>
                  <a:cubicBezTo>
                    <a:pt x="195" y="735"/>
                    <a:pt x="33" y="1106"/>
                    <a:pt x="16" y="1499"/>
                  </a:cubicBezTo>
                  <a:cubicBezTo>
                    <a:pt x="0" y="1890"/>
                    <a:pt x="130" y="2273"/>
                    <a:pt x="383" y="2572"/>
                  </a:cubicBezTo>
                  <a:lnTo>
                    <a:pt x="1046" y="3359"/>
                  </a:lnTo>
                  <a:lnTo>
                    <a:pt x="1578" y="3986"/>
                  </a:lnTo>
                  <a:lnTo>
                    <a:pt x="2771" y="2572"/>
                  </a:lnTo>
                  <a:cubicBezTo>
                    <a:pt x="3023" y="2273"/>
                    <a:pt x="3154" y="1890"/>
                    <a:pt x="3137" y="1499"/>
                  </a:cubicBezTo>
                  <a:cubicBezTo>
                    <a:pt x="3121" y="1106"/>
                    <a:pt x="2959" y="737"/>
                    <a:pt x="2682" y="459"/>
                  </a:cubicBezTo>
                  <a:cubicBezTo>
                    <a:pt x="2386" y="162"/>
                    <a:pt x="1994"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0"/>
            <p:cNvSpPr/>
            <p:nvPr/>
          </p:nvSpPr>
          <p:spPr>
            <a:xfrm>
              <a:off x="2633852" y="4086943"/>
              <a:ext cx="87697" cy="77813"/>
            </a:xfrm>
            <a:custGeom>
              <a:avLst/>
              <a:gdLst/>
              <a:ahLst/>
              <a:cxnLst/>
              <a:rect l="l" t="t" r="r" b="b"/>
              <a:pathLst>
                <a:path w="2289" h="2031" extrusionOk="0">
                  <a:moveTo>
                    <a:pt x="1144" y="0"/>
                  </a:moveTo>
                  <a:cubicBezTo>
                    <a:pt x="727" y="0"/>
                    <a:pt x="336" y="162"/>
                    <a:pt x="39" y="459"/>
                  </a:cubicBezTo>
                  <a:lnTo>
                    <a:pt x="5" y="491"/>
                  </a:lnTo>
                  <a:lnTo>
                    <a:pt x="1" y="506"/>
                  </a:lnTo>
                  <a:cubicBezTo>
                    <a:pt x="1" y="1048"/>
                    <a:pt x="182" y="1591"/>
                    <a:pt x="553" y="2030"/>
                  </a:cubicBezTo>
                  <a:cubicBezTo>
                    <a:pt x="318" y="1733"/>
                    <a:pt x="341" y="1299"/>
                    <a:pt x="611" y="1030"/>
                  </a:cubicBezTo>
                  <a:cubicBezTo>
                    <a:pt x="754" y="886"/>
                    <a:pt x="941" y="808"/>
                    <a:pt x="1144" y="808"/>
                  </a:cubicBezTo>
                  <a:cubicBezTo>
                    <a:pt x="1345" y="808"/>
                    <a:pt x="1535" y="886"/>
                    <a:pt x="1678" y="1030"/>
                  </a:cubicBezTo>
                  <a:cubicBezTo>
                    <a:pt x="1947" y="1299"/>
                    <a:pt x="1970" y="1733"/>
                    <a:pt x="1736" y="2030"/>
                  </a:cubicBezTo>
                  <a:cubicBezTo>
                    <a:pt x="2107" y="1591"/>
                    <a:pt x="2288" y="1048"/>
                    <a:pt x="2288" y="506"/>
                  </a:cubicBezTo>
                  <a:lnTo>
                    <a:pt x="2282" y="491"/>
                  </a:lnTo>
                  <a:cubicBezTo>
                    <a:pt x="2272" y="481"/>
                    <a:pt x="2260" y="469"/>
                    <a:pt x="2249" y="457"/>
                  </a:cubicBezTo>
                  <a:cubicBezTo>
                    <a:pt x="1955" y="162"/>
                    <a:pt x="1563" y="0"/>
                    <a:pt x="1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0"/>
            <p:cNvSpPr/>
            <p:nvPr/>
          </p:nvSpPr>
          <p:spPr>
            <a:xfrm>
              <a:off x="2625691" y="4105984"/>
              <a:ext cx="112447" cy="169073"/>
            </a:xfrm>
            <a:custGeom>
              <a:avLst/>
              <a:gdLst/>
              <a:ahLst/>
              <a:cxnLst/>
              <a:rect l="l" t="t" r="r" b="b"/>
              <a:pathLst>
                <a:path w="2935" h="4413" extrusionOk="0">
                  <a:moveTo>
                    <a:pt x="2501" y="0"/>
                  </a:moveTo>
                  <a:lnTo>
                    <a:pt x="2501" y="9"/>
                  </a:lnTo>
                  <a:cubicBezTo>
                    <a:pt x="2501" y="551"/>
                    <a:pt x="2320" y="1094"/>
                    <a:pt x="1949" y="1533"/>
                  </a:cubicBezTo>
                  <a:lnTo>
                    <a:pt x="1" y="3840"/>
                  </a:lnTo>
                  <a:lnTo>
                    <a:pt x="575" y="3840"/>
                  </a:lnTo>
                  <a:lnTo>
                    <a:pt x="575" y="4413"/>
                  </a:lnTo>
                  <a:lnTo>
                    <a:pt x="2552" y="2073"/>
                  </a:lnTo>
                  <a:cubicBezTo>
                    <a:pt x="2805" y="1773"/>
                    <a:pt x="2934" y="1392"/>
                    <a:pt x="2918" y="999"/>
                  </a:cubicBezTo>
                  <a:cubicBezTo>
                    <a:pt x="2903" y="625"/>
                    <a:pt x="2754" y="274"/>
                    <a:pt x="2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0"/>
            <p:cNvSpPr/>
            <p:nvPr/>
          </p:nvSpPr>
          <p:spPr>
            <a:xfrm>
              <a:off x="2523014" y="4097747"/>
              <a:ext cx="73407" cy="99842"/>
            </a:xfrm>
            <a:custGeom>
              <a:avLst/>
              <a:gdLst/>
              <a:ahLst/>
              <a:cxnLst/>
              <a:rect l="l" t="t" r="r" b="b"/>
              <a:pathLst>
                <a:path w="1916" h="2606" extrusionOk="0">
                  <a:moveTo>
                    <a:pt x="187" y="1"/>
                  </a:moveTo>
                  <a:cubicBezTo>
                    <a:pt x="84" y="1"/>
                    <a:pt x="1" y="86"/>
                    <a:pt x="1" y="187"/>
                  </a:cubicBezTo>
                  <a:lnTo>
                    <a:pt x="1" y="2419"/>
                  </a:lnTo>
                  <a:cubicBezTo>
                    <a:pt x="1" y="2522"/>
                    <a:pt x="84" y="2605"/>
                    <a:pt x="187" y="2605"/>
                  </a:cubicBezTo>
                  <a:cubicBezTo>
                    <a:pt x="289" y="2605"/>
                    <a:pt x="373" y="2522"/>
                    <a:pt x="373" y="2419"/>
                  </a:cubicBezTo>
                  <a:lnTo>
                    <a:pt x="373" y="1451"/>
                  </a:lnTo>
                  <a:lnTo>
                    <a:pt x="1544" y="1451"/>
                  </a:lnTo>
                  <a:lnTo>
                    <a:pt x="1544" y="2419"/>
                  </a:lnTo>
                  <a:cubicBezTo>
                    <a:pt x="1544" y="2522"/>
                    <a:pt x="1629" y="2605"/>
                    <a:pt x="1730" y="2605"/>
                  </a:cubicBezTo>
                  <a:cubicBezTo>
                    <a:pt x="1833" y="2605"/>
                    <a:pt x="1916" y="2522"/>
                    <a:pt x="1916" y="2419"/>
                  </a:cubicBezTo>
                  <a:lnTo>
                    <a:pt x="1916" y="187"/>
                  </a:lnTo>
                  <a:cubicBezTo>
                    <a:pt x="1916" y="86"/>
                    <a:pt x="1833" y="1"/>
                    <a:pt x="1730" y="1"/>
                  </a:cubicBezTo>
                  <a:cubicBezTo>
                    <a:pt x="1629" y="1"/>
                    <a:pt x="1544" y="86"/>
                    <a:pt x="1544" y="187"/>
                  </a:cubicBezTo>
                  <a:lnTo>
                    <a:pt x="1544" y="1078"/>
                  </a:lnTo>
                  <a:lnTo>
                    <a:pt x="373" y="1078"/>
                  </a:lnTo>
                  <a:lnTo>
                    <a:pt x="373" y="187"/>
                  </a:lnTo>
                  <a:cubicBezTo>
                    <a:pt x="373" y="86"/>
                    <a:pt x="289"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0"/>
            <p:cNvSpPr/>
            <p:nvPr/>
          </p:nvSpPr>
          <p:spPr>
            <a:xfrm>
              <a:off x="2837866" y="4098054"/>
              <a:ext cx="50036" cy="99076"/>
            </a:xfrm>
            <a:custGeom>
              <a:avLst/>
              <a:gdLst/>
              <a:ahLst/>
              <a:cxnLst/>
              <a:rect l="l" t="t" r="r" b="b"/>
              <a:pathLst>
                <a:path w="1306" h="2586" extrusionOk="0">
                  <a:moveTo>
                    <a:pt x="187" y="0"/>
                  </a:moveTo>
                  <a:cubicBezTo>
                    <a:pt x="84" y="0"/>
                    <a:pt x="1" y="85"/>
                    <a:pt x="1" y="186"/>
                  </a:cubicBezTo>
                  <a:lnTo>
                    <a:pt x="1" y="2399"/>
                  </a:lnTo>
                  <a:cubicBezTo>
                    <a:pt x="1" y="2501"/>
                    <a:pt x="84" y="2585"/>
                    <a:pt x="187" y="2585"/>
                  </a:cubicBezTo>
                  <a:lnTo>
                    <a:pt x="1120" y="2585"/>
                  </a:lnTo>
                  <a:cubicBezTo>
                    <a:pt x="1221" y="2585"/>
                    <a:pt x="1306" y="2501"/>
                    <a:pt x="1306" y="2399"/>
                  </a:cubicBezTo>
                  <a:cubicBezTo>
                    <a:pt x="1306" y="2297"/>
                    <a:pt x="1224" y="2215"/>
                    <a:pt x="1120" y="2215"/>
                  </a:cubicBezTo>
                  <a:lnTo>
                    <a:pt x="373" y="2215"/>
                  </a:lnTo>
                  <a:lnTo>
                    <a:pt x="373" y="1480"/>
                  </a:lnTo>
                  <a:lnTo>
                    <a:pt x="1050" y="1480"/>
                  </a:lnTo>
                  <a:cubicBezTo>
                    <a:pt x="1153" y="1480"/>
                    <a:pt x="1236" y="1396"/>
                    <a:pt x="1236" y="1294"/>
                  </a:cubicBezTo>
                  <a:cubicBezTo>
                    <a:pt x="1236" y="1191"/>
                    <a:pt x="1153" y="1108"/>
                    <a:pt x="1050" y="1108"/>
                  </a:cubicBezTo>
                  <a:lnTo>
                    <a:pt x="373" y="1108"/>
                  </a:lnTo>
                  <a:lnTo>
                    <a:pt x="373" y="372"/>
                  </a:lnTo>
                  <a:lnTo>
                    <a:pt x="1120" y="372"/>
                  </a:lnTo>
                  <a:cubicBezTo>
                    <a:pt x="1221" y="372"/>
                    <a:pt x="1306" y="289"/>
                    <a:pt x="1306" y="186"/>
                  </a:cubicBezTo>
                  <a:cubicBezTo>
                    <a:pt x="1306" y="85"/>
                    <a:pt x="1221"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0"/>
            <p:cNvSpPr/>
            <p:nvPr/>
          </p:nvSpPr>
          <p:spPr>
            <a:xfrm>
              <a:off x="2759019" y="4097747"/>
              <a:ext cx="62641" cy="99842"/>
            </a:xfrm>
            <a:custGeom>
              <a:avLst/>
              <a:gdLst/>
              <a:ahLst/>
              <a:cxnLst/>
              <a:rect l="l" t="t" r="r" b="b"/>
              <a:pathLst>
                <a:path w="1635" h="2606" extrusionOk="0">
                  <a:moveTo>
                    <a:pt x="808" y="373"/>
                  </a:moveTo>
                  <a:cubicBezTo>
                    <a:pt x="1056" y="373"/>
                    <a:pt x="1264" y="577"/>
                    <a:pt x="1264" y="818"/>
                  </a:cubicBezTo>
                  <a:cubicBezTo>
                    <a:pt x="1262" y="1058"/>
                    <a:pt x="1053" y="1262"/>
                    <a:pt x="807" y="1262"/>
                  </a:cubicBezTo>
                  <a:cubicBezTo>
                    <a:pt x="709" y="1262"/>
                    <a:pt x="518" y="1262"/>
                    <a:pt x="375" y="1263"/>
                  </a:cubicBezTo>
                  <a:cubicBezTo>
                    <a:pt x="375" y="1116"/>
                    <a:pt x="374" y="526"/>
                    <a:pt x="374" y="373"/>
                  </a:cubicBezTo>
                  <a:close/>
                  <a:moveTo>
                    <a:pt x="186" y="1"/>
                  </a:moveTo>
                  <a:cubicBezTo>
                    <a:pt x="136" y="1"/>
                    <a:pt x="90" y="22"/>
                    <a:pt x="54" y="56"/>
                  </a:cubicBezTo>
                  <a:cubicBezTo>
                    <a:pt x="18" y="90"/>
                    <a:pt x="0" y="138"/>
                    <a:pt x="0" y="187"/>
                  </a:cubicBezTo>
                  <a:lnTo>
                    <a:pt x="0" y="2419"/>
                  </a:lnTo>
                  <a:cubicBezTo>
                    <a:pt x="0" y="2522"/>
                    <a:pt x="84" y="2605"/>
                    <a:pt x="186" y="2605"/>
                  </a:cubicBezTo>
                  <a:cubicBezTo>
                    <a:pt x="288" y="2605"/>
                    <a:pt x="372" y="2522"/>
                    <a:pt x="372" y="2419"/>
                  </a:cubicBezTo>
                  <a:lnTo>
                    <a:pt x="372" y="1635"/>
                  </a:lnTo>
                  <a:cubicBezTo>
                    <a:pt x="515" y="1635"/>
                    <a:pt x="709" y="1634"/>
                    <a:pt x="807" y="1634"/>
                  </a:cubicBezTo>
                  <a:cubicBezTo>
                    <a:pt x="1265" y="1634"/>
                    <a:pt x="1634" y="1266"/>
                    <a:pt x="1634" y="817"/>
                  </a:cubicBezTo>
                  <a:cubicBezTo>
                    <a:pt x="1634" y="366"/>
                    <a:pt x="1262"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0"/>
            <p:cNvSpPr/>
            <p:nvPr/>
          </p:nvSpPr>
          <p:spPr>
            <a:xfrm>
              <a:off x="2610213" y="4088361"/>
              <a:ext cx="135205" cy="193823"/>
            </a:xfrm>
            <a:custGeom>
              <a:avLst/>
              <a:gdLst/>
              <a:ahLst/>
              <a:cxnLst/>
              <a:rect l="l" t="t" r="r" b="b"/>
              <a:pathLst>
                <a:path w="3529" h="5059" extrusionOk="0">
                  <a:moveTo>
                    <a:pt x="1761" y="959"/>
                  </a:moveTo>
                  <a:cubicBezTo>
                    <a:pt x="1914" y="959"/>
                    <a:pt x="2055" y="1018"/>
                    <a:pt x="2162" y="1124"/>
                  </a:cubicBezTo>
                  <a:cubicBezTo>
                    <a:pt x="2369" y="1331"/>
                    <a:pt x="2384" y="1670"/>
                    <a:pt x="2195" y="1893"/>
                  </a:cubicBezTo>
                  <a:lnTo>
                    <a:pt x="1761" y="2407"/>
                  </a:lnTo>
                  <a:lnTo>
                    <a:pt x="1328" y="1893"/>
                  </a:lnTo>
                  <a:cubicBezTo>
                    <a:pt x="1139" y="1670"/>
                    <a:pt x="1153" y="1331"/>
                    <a:pt x="1359" y="1124"/>
                  </a:cubicBezTo>
                  <a:cubicBezTo>
                    <a:pt x="1467" y="1017"/>
                    <a:pt x="1609" y="959"/>
                    <a:pt x="1761" y="959"/>
                  </a:cubicBezTo>
                  <a:close/>
                  <a:moveTo>
                    <a:pt x="488" y="1005"/>
                  </a:moveTo>
                  <a:cubicBezTo>
                    <a:pt x="576" y="1413"/>
                    <a:pt x="761" y="1797"/>
                    <a:pt x="1030" y="2114"/>
                  </a:cubicBezTo>
                  <a:lnTo>
                    <a:pt x="1031" y="2117"/>
                  </a:lnTo>
                  <a:cubicBezTo>
                    <a:pt x="1036" y="2121"/>
                    <a:pt x="1521" y="2694"/>
                    <a:pt x="1521" y="2694"/>
                  </a:cubicBezTo>
                  <a:lnTo>
                    <a:pt x="1235" y="3033"/>
                  </a:lnTo>
                  <a:lnTo>
                    <a:pt x="710" y="2416"/>
                  </a:lnTo>
                  <a:cubicBezTo>
                    <a:pt x="487" y="2151"/>
                    <a:pt x="372" y="1815"/>
                    <a:pt x="387" y="1469"/>
                  </a:cubicBezTo>
                  <a:cubicBezTo>
                    <a:pt x="394" y="1307"/>
                    <a:pt x="427" y="1151"/>
                    <a:pt x="488" y="1005"/>
                  </a:cubicBezTo>
                  <a:close/>
                  <a:moveTo>
                    <a:pt x="2292" y="3609"/>
                  </a:moveTo>
                  <a:lnTo>
                    <a:pt x="2718" y="4114"/>
                  </a:lnTo>
                  <a:lnTo>
                    <a:pt x="2542" y="4114"/>
                  </a:lnTo>
                  <a:cubicBezTo>
                    <a:pt x="2441" y="4114"/>
                    <a:pt x="2356" y="4197"/>
                    <a:pt x="2356" y="4300"/>
                  </a:cubicBezTo>
                  <a:lnTo>
                    <a:pt x="2356" y="4365"/>
                  </a:lnTo>
                  <a:lnTo>
                    <a:pt x="2005" y="3949"/>
                  </a:lnTo>
                  <a:lnTo>
                    <a:pt x="2292" y="3609"/>
                  </a:lnTo>
                  <a:close/>
                  <a:moveTo>
                    <a:pt x="3036" y="1005"/>
                  </a:moveTo>
                  <a:cubicBezTo>
                    <a:pt x="3096" y="1152"/>
                    <a:pt x="3130" y="1309"/>
                    <a:pt x="3137" y="1468"/>
                  </a:cubicBezTo>
                  <a:cubicBezTo>
                    <a:pt x="3152" y="1815"/>
                    <a:pt x="3038" y="2151"/>
                    <a:pt x="2814" y="2416"/>
                  </a:cubicBezTo>
                  <a:lnTo>
                    <a:pt x="1168" y="4367"/>
                  </a:lnTo>
                  <a:lnTo>
                    <a:pt x="1168" y="4301"/>
                  </a:lnTo>
                  <a:cubicBezTo>
                    <a:pt x="1165" y="4197"/>
                    <a:pt x="1083" y="4114"/>
                    <a:pt x="979" y="4114"/>
                  </a:cubicBezTo>
                  <a:lnTo>
                    <a:pt x="805" y="4114"/>
                  </a:lnTo>
                  <a:cubicBezTo>
                    <a:pt x="805" y="4114"/>
                    <a:pt x="2493" y="2114"/>
                    <a:pt x="2494" y="2114"/>
                  </a:cubicBezTo>
                  <a:cubicBezTo>
                    <a:pt x="2764" y="1794"/>
                    <a:pt x="2948" y="1413"/>
                    <a:pt x="3036" y="1005"/>
                  </a:cubicBezTo>
                  <a:close/>
                  <a:moveTo>
                    <a:pt x="2569" y="0"/>
                  </a:moveTo>
                  <a:cubicBezTo>
                    <a:pt x="2506" y="0"/>
                    <a:pt x="2445" y="32"/>
                    <a:pt x="2411" y="90"/>
                  </a:cubicBezTo>
                  <a:cubicBezTo>
                    <a:pt x="2356" y="177"/>
                    <a:pt x="2386" y="292"/>
                    <a:pt x="2474" y="344"/>
                  </a:cubicBezTo>
                  <a:cubicBezTo>
                    <a:pt x="2563" y="399"/>
                    <a:pt x="2645" y="462"/>
                    <a:pt x="2719" y="535"/>
                  </a:cubicBezTo>
                  <a:cubicBezTo>
                    <a:pt x="2713" y="742"/>
                    <a:pt x="2679" y="942"/>
                    <a:pt x="2616" y="1136"/>
                  </a:cubicBezTo>
                  <a:cubicBezTo>
                    <a:pt x="2572" y="1035"/>
                    <a:pt x="2509" y="939"/>
                    <a:pt x="2427" y="861"/>
                  </a:cubicBezTo>
                  <a:cubicBezTo>
                    <a:pt x="2250" y="684"/>
                    <a:pt x="2014" y="585"/>
                    <a:pt x="1764" y="585"/>
                  </a:cubicBezTo>
                  <a:cubicBezTo>
                    <a:pt x="1512" y="585"/>
                    <a:pt x="1275" y="684"/>
                    <a:pt x="1098" y="861"/>
                  </a:cubicBezTo>
                  <a:cubicBezTo>
                    <a:pt x="1017" y="942"/>
                    <a:pt x="954" y="1035"/>
                    <a:pt x="909" y="1136"/>
                  </a:cubicBezTo>
                  <a:cubicBezTo>
                    <a:pt x="848" y="942"/>
                    <a:pt x="813" y="739"/>
                    <a:pt x="807" y="535"/>
                  </a:cubicBezTo>
                  <a:cubicBezTo>
                    <a:pt x="883" y="462"/>
                    <a:pt x="964" y="396"/>
                    <a:pt x="1054" y="344"/>
                  </a:cubicBezTo>
                  <a:cubicBezTo>
                    <a:pt x="1142" y="291"/>
                    <a:pt x="1170" y="177"/>
                    <a:pt x="1118" y="90"/>
                  </a:cubicBezTo>
                  <a:cubicBezTo>
                    <a:pt x="1083" y="32"/>
                    <a:pt x="1021" y="1"/>
                    <a:pt x="959" y="1"/>
                  </a:cubicBezTo>
                  <a:cubicBezTo>
                    <a:pt x="926" y="1"/>
                    <a:pt x="893" y="9"/>
                    <a:pt x="863" y="27"/>
                  </a:cubicBezTo>
                  <a:cubicBezTo>
                    <a:pt x="741" y="99"/>
                    <a:pt x="630" y="188"/>
                    <a:pt x="530" y="289"/>
                  </a:cubicBezTo>
                  <a:cubicBezTo>
                    <a:pt x="219" y="600"/>
                    <a:pt x="37" y="1012"/>
                    <a:pt x="18" y="1451"/>
                  </a:cubicBezTo>
                  <a:cubicBezTo>
                    <a:pt x="0" y="1890"/>
                    <a:pt x="146" y="2319"/>
                    <a:pt x="429" y="2654"/>
                  </a:cubicBezTo>
                  <a:lnTo>
                    <a:pt x="993" y="3322"/>
                  </a:lnTo>
                  <a:lnTo>
                    <a:pt x="268" y="4179"/>
                  </a:lnTo>
                  <a:cubicBezTo>
                    <a:pt x="220" y="4234"/>
                    <a:pt x="210" y="4312"/>
                    <a:pt x="241" y="4379"/>
                  </a:cubicBezTo>
                  <a:cubicBezTo>
                    <a:pt x="271" y="4443"/>
                    <a:pt x="338" y="4486"/>
                    <a:pt x="411" y="4486"/>
                  </a:cubicBezTo>
                  <a:lnTo>
                    <a:pt x="799" y="4486"/>
                  </a:lnTo>
                  <a:lnTo>
                    <a:pt x="799" y="4873"/>
                  </a:lnTo>
                  <a:cubicBezTo>
                    <a:pt x="799" y="4952"/>
                    <a:pt x="848" y="5020"/>
                    <a:pt x="923" y="5049"/>
                  </a:cubicBezTo>
                  <a:cubicBezTo>
                    <a:pt x="942" y="5056"/>
                    <a:pt x="964" y="5059"/>
                    <a:pt x="985" y="5059"/>
                  </a:cubicBezTo>
                  <a:cubicBezTo>
                    <a:pt x="1039" y="5059"/>
                    <a:pt x="1091" y="5035"/>
                    <a:pt x="1127" y="4993"/>
                  </a:cubicBezTo>
                  <a:lnTo>
                    <a:pt x="1765" y="4237"/>
                  </a:lnTo>
                  <a:lnTo>
                    <a:pt x="2405" y="4993"/>
                  </a:lnTo>
                  <a:cubicBezTo>
                    <a:pt x="2441" y="5037"/>
                    <a:pt x="2494" y="5059"/>
                    <a:pt x="2546" y="5059"/>
                  </a:cubicBezTo>
                  <a:cubicBezTo>
                    <a:pt x="2567" y="5059"/>
                    <a:pt x="2590" y="5056"/>
                    <a:pt x="2609" y="5049"/>
                  </a:cubicBezTo>
                  <a:cubicBezTo>
                    <a:pt x="2682" y="5022"/>
                    <a:pt x="2732" y="4952"/>
                    <a:pt x="2732" y="4873"/>
                  </a:cubicBezTo>
                  <a:lnTo>
                    <a:pt x="2732" y="4486"/>
                  </a:lnTo>
                  <a:lnTo>
                    <a:pt x="3121" y="4486"/>
                  </a:lnTo>
                  <a:cubicBezTo>
                    <a:pt x="3194" y="4486"/>
                    <a:pt x="3259" y="4443"/>
                    <a:pt x="3291" y="4379"/>
                  </a:cubicBezTo>
                  <a:cubicBezTo>
                    <a:pt x="3320" y="4313"/>
                    <a:pt x="3311" y="4234"/>
                    <a:pt x="3264" y="4179"/>
                  </a:cubicBezTo>
                  <a:lnTo>
                    <a:pt x="2539" y="3322"/>
                  </a:lnTo>
                  <a:lnTo>
                    <a:pt x="3099" y="2654"/>
                  </a:lnTo>
                  <a:cubicBezTo>
                    <a:pt x="3381" y="2318"/>
                    <a:pt x="3529" y="1890"/>
                    <a:pt x="3509" y="1451"/>
                  </a:cubicBezTo>
                  <a:cubicBezTo>
                    <a:pt x="3491" y="1012"/>
                    <a:pt x="3311" y="600"/>
                    <a:pt x="2999" y="289"/>
                  </a:cubicBezTo>
                  <a:cubicBezTo>
                    <a:pt x="2898" y="189"/>
                    <a:pt x="2786" y="102"/>
                    <a:pt x="2665" y="27"/>
                  </a:cubicBezTo>
                  <a:cubicBezTo>
                    <a:pt x="2635" y="9"/>
                    <a:pt x="2602" y="0"/>
                    <a:pt x="2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0"/>
            <p:cNvSpPr/>
            <p:nvPr/>
          </p:nvSpPr>
          <p:spPr>
            <a:xfrm>
              <a:off x="2670517" y="4079817"/>
              <a:ext cx="14291" cy="14291"/>
            </a:xfrm>
            <a:custGeom>
              <a:avLst/>
              <a:gdLst/>
              <a:ahLst/>
              <a:cxnLst/>
              <a:rect l="l" t="t" r="r" b="b"/>
              <a:pathLst>
                <a:path w="373" h="373" extrusionOk="0">
                  <a:moveTo>
                    <a:pt x="187" y="0"/>
                  </a:moveTo>
                  <a:cubicBezTo>
                    <a:pt x="139" y="0"/>
                    <a:pt x="90" y="21"/>
                    <a:pt x="54" y="54"/>
                  </a:cubicBezTo>
                  <a:cubicBezTo>
                    <a:pt x="20" y="89"/>
                    <a:pt x="1" y="136"/>
                    <a:pt x="1" y="186"/>
                  </a:cubicBezTo>
                  <a:cubicBezTo>
                    <a:pt x="1" y="237"/>
                    <a:pt x="21" y="283"/>
                    <a:pt x="54" y="319"/>
                  </a:cubicBezTo>
                  <a:cubicBezTo>
                    <a:pt x="90" y="353"/>
                    <a:pt x="139" y="372"/>
                    <a:pt x="187" y="372"/>
                  </a:cubicBezTo>
                  <a:cubicBezTo>
                    <a:pt x="236" y="372"/>
                    <a:pt x="283" y="351"/>
                    <a:pt x="319" y="319"/>
                  </a:cubicBezTo>
                  <a:cubicBezTo>
                    <a:pt x="355" y="283"/>
                    <a:pt x="373" y="237"/>
                    <a:pt x="373" y="186"/>
                  </a:cubicBezTo>
                  <a:cubicBezTo>
                    <a:pt x="373" y="136"/>
                    <a:pt x="352" y="89"/>
                    <a:pt x="319" y="54"/>
                  </a:cubicBezTo>
                  <a:cubicBezTo>
                    <a:pt x="283" y="20"/>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2" name="Google Shape;8292;p80"/>
          <p:cNvGrpSpPr/>
          <p:nvPr/>
        </p:nvGrpSpPr>
        <p:grpSpPr>
          <a:xfrm>
            <a:off x="2466506" y="2875808"/>
            <a:ext cx="367647" cy="365195"/>
            <a:chOff x="1942273" y="2875808"/>
            <a:chExt cx="367647" cy="365195"/>
          </a:xfrm>
        </p:grpSpPr>
        <p:sp>
          <p:nvSpPr>
            <p:cNvPr id="8293" name="Google Shape;8293;p80"/>
            <p:cNvSpPr/>
            <p:nvPr/>
          </p:nvSpPr>
          <p:spPr>
            <a:xfrm>
              <a:off x="1950395" y="3086527"/>
              <a:ext cx="356038" cy="147043"/>
            </a:xfrm>
            <a:custGeom>
              <a:avLst/>
              <a:gdLst/>
              <a:ahLst/>
              <a:cxnLst/>
              <a:rect l="l" t="t" r="r" b="b"/>
              <a:pathLst>
                <a:path w="9293" h="3838" extrusionOk="0">
                  <a:moveTo>
                    <a:pt x="8596" y="0"/>
                  </a:moveTo>
                  <a:cubicBezTo>
                    <a:pt x="8442" y="0"/>
                    <a:pt x="8294" y="64"/>
                    <a:pt x="8190" y="179"/>
                  </a:cubicBezTo>
                  <a:lnTo>
                    <a:pt x="6542" y="1967"/>
                  </a:lnTo>
                  <a:cubicBezTo>
                    <a:pt x="6197" y="2343"/>
                    <a:pt x="5707" y="2559"/>
                    <a:pt x="5195" y="2559"/>
                  </a:cubicBezTo>
                  <a:lnTo>
                    <a:pt x="5188" y="2558"/>
                  </a:lnTo>
                  <a:lnTo>
                    <a:pt x="5188" y="2558"/>
                  </a:lnTo>
                  <a:cubicBezTo>
                    <a:pt x="5190" y="2558"/>
                    <a:pt x="5193" y="2558"/>
                    <a:pt x="5196" y="2558"/>
                  </a:cubicBezTo>
                  <a:cubicBezTo>
                    <a:pt x="5380" y="2558"/>
                    <a:pt x="5552" y="2453"/>
                    <a:pt x="5633" y="2282"/>
                  </a:cubicBezTo>
                  <a:cubicBezTo>
                    <a:pt x="5757" y="2028"/>
                    <a:pt x="5633" y="1720"/>
                    <a:pt x="5370" y="1620"/>
                  </a:cubicBezTo>
                  <a:lnTo>
                    <a:pt x="3267" y="813"/>
                  </a:lnTo>
                  <a:cubicBezTo>
                    <a:pt x="2951" y="693"/>
                    <a:pt x="2618" y="633"/>
                    <a:pt x="2287" y="633"/>
                  </a:cubicBezTo>
                  <a:cubicBezTo>
                    <a:pt x="1850" y="633"/>
                    <a:pt x="1415" y="737"/>
                    <a:pt x="1019" y="943"/>
                  </a:cubicBezTo>
                  <a:lnTo>
                    <a:pt x="0" y="1474"/>
                  </a:lnTo>
                  <a:lnTo>
                    <a:pt x="0" y="3838"/>
                  </a:lnTo>
                  <a:lnTo>
                    <a:pt x="5158" y="3838"/>
                  </a:lnTo>
                  <a:cubicBezTo>
                    <a:pt x="5999" y="3838"/>
                    <a:pt x="6798" y="3473"/>
                    <a:pt x="7349" y="2837"/>
                  </a:cubicBezTo>
                  <a:lnTo>
                    <a:pt x="9016" y="916"/>
                  </a:lnTo>
                  <a:cubicBezTo>
                    <a:pt x="9293" y="598"/>
                    <a:pt x="9124" y="101"/>
                    <a:pt x="8712" y="13"/>
                  </a:cubicBezTo>
                  <a:cubicBezTo>
                    <a:pt x="8673" y="4"/>
                    <a:pt x="8634" y="0"/>
                    <a:pt x="8596" y="0"/>
                  </a:cubicBezTo>
                  <a:close/>
                </a:path>
              </a:pathLst>
            </a:custGeom>
            <a:solidFill>
              <a:srgbClr val="F3C9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0"/>
            <p:cNvSpPr/>
            <p:nvPr/>
          </p:nvSpPr>
          <p:spPr>
            <a:xfrm>
              <a:off x="2170347" y="3026491"/>
              <a:ext cx="57507" cy="65170"/>
            </a:xfrm>
            <a:custGeom>
              <a:avLst/>
              <a:gdLst/>
              <a:ahLst/>
              <a:cxnLst/>
              <a:rect l="l" t="t" r="r" b="b"/>
              <a:pathLst>
                <a:path w="1501" h="1701" extrusionOk="0">
                  <a:moveTo>
                    <a:pt x="603" y="1"/>
                  </a:moveTo>
                  <a:lnTo>
                    <a:pt x="1" y="675"/>
                  </a:lnTo>
                  <a:lnTo>
                    <a:pt x="865" y="1700"/>
                  </a:lnTo>
                  <a:lnTo>
                    <a:pt x="865" y="1065"/>
                  </a:lnTo>
                  <a:lnTo>
                    <a:pt x="1501" y="1065"/>
                  </a:lnTo>
                  <a:lnTo>
                    <a:pt x="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0"/>
            <p:cNvSpPr/>
            <p:nvPr/>
          </p:nvSpPr>
          <p:spPr>
            <a:xfrm>
              <a:off x="2103186" y="2882858"/>
              <a:ext cx="134209" cy="169380"/>
            </a:xfrm>
            <a:custGeom>
              <a:avLst/>
              <a:gdLst/>
              <a:ahLst/>
              <a:cxnLst/>
              <a:rect l="l" t="t" r="r" b="b"/>
              <a:pathLst>
                <a:path w="3503" h="4421" extrusionOk="0">
                  <a:moveTo>
                    <a:pt x="1755" y="897"/>
                  </a:moveTo>
                  <a:cubicBezTo>
                    <a:pt x="1978" y="897"/>
                    <a:pt x="2188" y="985"/>
                    <a:pt x="2347" y="1142"/>
                  </a:cubicBezTo>
                  <a:cubicBezTo>
                    <a:pt x="2648" y="1447"/>
                    <a:pt x="2669" y="1944"/>
                    <a:pt x="2392" y="2273"/>
                  </a:cubicBezTo>
                  <a:lnTo>
                    <a:pt x="1754" y="3031"/>
                  </a:lnTo>
                  <a:lnTo>
                    <a:pt x="1115" y="2273"/>
                  </a:lnTo>
                  <a:cubicBezTo>
                    <a:pt x="838" y="1944"/>
                    <a:pt x="858" y="1447"/>
                    <a:pt x="1164" y="1142"/>
                  </a:cubicBezTo>
                  <a:cubicBezTo>
                    <a:pt x="1322" y="985"/>
                    <a:pt x="1532" y="897"/>
                    <a:pt x="1755" y="897"/>
                  </a:cubicBezTo>
                  <a:close/>
                  <a:moveTo>
                    <a:pt x="1752" y="1"/>
                  </a:moveTo>
                  <a:cubicBezTo>
                    <a:pt x="1288" y="1"/>
                    <a:pt x="853" y="181"/>
                    <a:pt x="526" y="508"/>
                  </a:cubicBezTo>
                  <a:cubicBezTo>
                    <a:pt x="216" y="818"/>
                    <a:pt x="38" y="1227"/>
                    <a:pt x="20" y="1662"/>
                  </a:cubicBezTo>
                  <a:cubicBezTo>
                    <a:pt x="1" y="2098"/>
                    <a:pt x="146" y="2519"/>
                    <a:pt x="428" y="2852"/>
                  </a:cubicBezTo>
                  <a:lnTo>
                    <a:pt x="1164" y="3724"/>
                  </a:lnTo>
                  <a:lnTo>
                    <a:pt x="1752" y="4421"/>
                  </a:lnTo>
                  <a:lnTo>
                    <a:pt x="3077" y="2852"/>
                  </a:lnTo>
                  <a:cubicBezTo>
                    <a:pt x="3359" y="2522"/>
                    <a:pt x="3502" y="2098"/>
                    <a:pt x="3483" y="1662"/>
                  </a:cubicBezTo>
                  <a:cubicBezTo>
                    <a:pt x="3465" y="1227"/>
                    <a:pt x="3287" y="818"/>
                    <a:pt x="2977" y="508"/>
                  </a:cubicBezTo>
                  <a:cubicBezTo>
                    <a:pt x="2650" y="181"/>
                    <a:pt x="2215" y="1"/>
                    <a:pt x="17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0"/>
            <p:cNvSpPr/>
            <p:nvPr/>
          </p:nvSpPr>
          <p:spPr>
            <a:xfrm>
              <a:off x="2121614" y="2882935"/>
              <a:ext cx="97352" cy="86318"/>
            </a:xfrm>
            <a:custGeom>
              <a:avLst/>
              <a:gdLst/>
              <a:ahLst/>
              <a:cxnLst/>
              <a:rect l="l" t="t" r="r" b="b"/>
              <a:pathLst>
                <a:path w="2541" h="2253" extrusionOk="0">
                  <a:moveTo>
                    <a:pt x="1271" y="0"/>
                  </a:moveTo>
                  <a:cubicBezTo>
                    <a:pt x="807" y="0"/>
                    <a:pt x="372" y="180"/>
                    <a:pt x="45" y="508"/>
                  </a:cubicBezTo>
                  <a:lnTo>
                    <a:pt x="8" y="545"/>
                  </a:lnTo>
                  <a:lnTo>
                    <a:pt x="0" y="563"/>
                  </a:lnTo>
                  <a:cubicBezTo>
                    <a:pt x="0" y="1163"/>
                    <a:pt x="203" y="1765"/>
                    <a:pt x="613" y="2252"/>
                  </a:cubicBezTo>
                  <a:cubicBezTo>
                    <a:pt x="353" y="1922"/>
                    <a:pt x="380" y="1441"/>
                    <a:pt x="679" y="1140"/>
                  </a:cubicBezTo>
                  <a:cubicBezTo>
                    <a:pt x="837" y="983"/>
                    <a:pt x="1048" y="895"/>
                    <a:pt x="1271" y="895"/>
                  </a:cubicBezTo>
                  <a:cubicBezTo>
                    <a:pt x="1494" y="895"/>
                    <a:pt x="1704" y="983"/>
                    <a:pt x="1862" y="1140"/>
                  </a:cubicBezTo>
                  <a:cubicBezTo>
                    <a:pt x="2160" y="1438"/>
                    <a:pt x="2186" y="1922"/>
                    <a:pt x="1928" y="2252"/>
                  </a:cubicBezTo>
                  <a:cubicBezTo>
                    <a:pt x="2338" y="1765"/>
                    <a:pt x="2541" y="1163"/>
                    <a:pt x="2541" y="563"/>
                  </a:cubicBezTo>
                  <a:lnTo>
                    <a:pt x="2536" y="545"/>
                  </a:lnTo>
                  <a:cubicBezTo>
                    <a:pt x="2523" y="533"/>
                    <a:pt x="2511" y="520"/>
                    <a:pt x="2499" y="506"/>
                  </a:cubicBezTo>
                  <a:cubicBezTo>
                    <a:pt x="2169" y="180"/>
                    <a:pt x="1734" y="0"/>
                    <a:pt x="1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0"/>
            <p:cNvSpPr/>
            <p:nvPr/>
          </p:nvSpPr>
          <p:spPr>
            <a:xfrm>
              <a:off x="2112649" y="2904083"/>
              <a:ext cx="124784" cy="187501"/>
            </a:xfrm>
            <a:custGeom>
              <a:avLst/>
              <a:gdLst/>
              <a:ahLst/>
              <a:cxnLst/>
              <a:rect l="l" t="t" r="r" b="b"/>
              <a:pathLst>
                <a:path w="3257" h="4894" extrusionOk="0">
                  <a:moveTo>
                    <a:pt x="2775" y="0"/>
                  </a:moveTo>
                  <a:lnTo>
                    <a:pt x="2775" y="11"/>
                  </a:lnTo>
                  <a:cubicBezTo>
                    <a:pt x="2775" y="611"/>
                    <a:pt x="2572" y="1213"/>
                    <a:pt x="2162" y="1700"/>
                  </a:cubicBezTo>
                  <a:lnTo>
                    <a:pt x="1" y="4257"/>
                  </a:lnTo>
                  <a:lnTo>
                    <a:pt x="639" y="4257"/>
                  </a:lnTo>
                  <a:lnTo>
                    <a:pt x="639" y="4894"/>
                  </a:lnTo>
                  <a:lnTo>
                    <a:pt x="2831" y="2298"/>
                  </a:lnTo>
                  <a:cubicBezTo>
                    <a:pt x="3111" y="1965"/>
                    <a:pt x="3257" y="1544"/>
                    <a:pt x="3238" y="1108"/>
                  </a:cubicBezTo>
                  <a:cubicBezTo>
                    <a:pt x="3220" y="695"/>
                    <a:pt x="3056" y="304"/>
                    <a:pt x="27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0"/>
            <p:cNvSpPr/>
            <p:nvPr/>
          </p:nvSpPr>
          <p:spPr>
            <a:xfrm>
              <a:off x="1943461" y="3079363"/>
              <a:ext cx="366459" cy="161640"/>
            </a:xfrm>
            <a:custGeom>
              <a:avLst/>
              <a:gdLst/>
              <a:ahLst/>
              <a:cxnLst/>
              <a:rect l="l" t="t" r="r" b="b"/>
              <a:pathLst>
                <a:path w="9565" h="4219" extrusionOk="0">
                  <a:moveTo>
                    <a:pt x="8782" y="1"/>
                  </a:moveTo>
                  <a:cubicBezTo>
                    <a:pt x="8577" y="1"/>
                    <a:pt x="8377" y="86"/>
                    <a:pt x="8237" y="240"/>
                  </a:cubicBezTo>
                  <a:lnTo>
                    <a:pt x="6591" y="2029"/>
                  </a:lnTo>
                  <a:cubicBezTo>
                    <a:pt x="6432" y="2201"/>
                    <a:pt x="6238" y="2335"/>
                    <a:pt x="6028" y="2426"/>
                  </a:cubicBezTo>
                  <a:cubicBezTo>
                    <a:pt x="6064" y="2291"/>
                    <a:pt x="6055" y="2145"/>
                    <a:pt x="6003" y="2014"/>
                  </a:cubicBezTo>
                  <a:cubicBezTo>
                    <a:pt x="5933" y="1840"/>
                    <a:pt x="5795" y="1703"/>
                    <a:pt x="5619" y="1636"/>
                  </a:cubicBezTo>
                  <a:lnTo>
                    <a:pt x="4300" y="1130"/>
                  </a:lnTo>
                  <a:cubicBezTo>
                    <a:pt x="4279" y="1121"/>
                    <a:pt x="4256" y="1117"/>
                    <a:pt x="4234" y="1117"/>
                  </a:cubicBezTo>
                  <a:cubicBezTo>
                    <a:pt x="4160" y="1117"/>
                    <a:pt x="4090" y="1163"/>
                    <a:pt x="4061" y="1237"/>
                  </a:cubicBezTo>
                  <a:cubicBezTo>
                    <a:pt x="4024" y="1334"/>
                    <a:pt x="4071" y="1441"/>
                    <a:pt x="4168" y="1478"/>
                  </a:cubicBezTo>
                  <a:lnTo>
                    <a:pt x="5487" y="1983"/>
                  </a:lnTo>
                  <a:cubicBezTo>
                    <a:pt x="5565" y="2014"/>
                    <a:pt x="5627" y="2073"/>
                    <a:pt x="5658" y="2152"/>
                  </a:cubicBezTo>
                  <a:cubicBezTo>
                    <a:pt x="5691" y="2231"/>
                    <a:pt x="5686" y="2316"/>
                    <a:pt x="5650" y="2392"/>
                  </a:cubicBezTo>
                  <a:cubicBezTo>
                    <a:pt x="5600" y="2497"/>
                    <a:pt x="5492" y="2562"/>
                    <a:pt x="5378" y="2562"/>
                  </a:cubicBezTo>
                  <a:cubicBezTo>
                    <a:pt x="5363" y="2562"/>
                    <a:pt x="5348" y="2561"/>
                    <a:pt x="5333" y="2559"/>
                  </a:cubicBezTo>
                  <a:lnTo>
                    <a:pt x="2830" y="2154"/>
                  </a:lnTo>
                  <a:cubicBezTo>
                    <a:pt x="2820" y="2152"/>
                    <a:pt x="2810" y="2151"/>
                    <a:pt x="2801" y="2151"/>
                  </a:cubicBezTo>
                  <a:cubicBezTo>
                    <a:pt x="2712" y="2151"/>
                    <a:pt x="2632" y="2216"/>
                    <a:pt x="2617" y="2309"/>
                  </a:cubicBezTo>
                  <a:cubicBezTo>
                    <a:pt x="2599" y="2411"/>
                    <a:pt x="2669" y="2507"/>
                    <a:pt x="2771" y="2523"/>
                  </a:cubicBezTo>
                  <a:lnTo>
                    <a:pt x="5274" y="2926"/>
                  </a:lnTo>
                  <a:cubicBezTo>
                    <a:pt x="5308" y="2932"/>
                    <a:pt x="5345" y="2935"/>
                    <a:pt x="5381" y="2935"/>
                  </a:cubicBezTo>
                  <a:cubicBezTo>
                    <a:pt x="5944" y="2935"/>
                    <a:pt x="6487" y="2697"/>
                    <a:pt x="6868" y="2285"/>
                  </a:cubicBezTo>
                  <a:lnTo>
                    <a:pt x="8514" y="497"/>
                  </a:lnTo>
                  <a:cubicBezTo>
                    <a:pt x="8584" y="422"/>
                    <a:pt x="8683" y="379"/>
                    <a:pt x="8784" y="379"/>
                  </a:cubicBezTo>
                  <a:cubicBezTo>
                    <a:pt x="8810" y="379"/>
                    <a:pt x="8836" y="382"/>
                    <a:pt x="8862" y="387"/>
                  </a:cubicBezTo>
                  <a:cubicBezTo>
                    <a:pt x="8990" y="416"/>
                    <a:pt x="9093" y="506"/>
                    <a:pt x="9133" y="631"/>
                  </a:cubicBezTo>
                  <a:cubicBezTo>
                    <a:pt x="9175" y="755"/>
                    <a:pt x="9148" y="889"/>
                    <a:pt x="9063" y="989"/>
                  </a:cubicBezTo>
                  <a:lnTo>
                    <a:pt x="7396" y="2910"/>
                  </a:lnTo>
                  <a:cubicBezTo>
                    <a:pt x="6881" y="3504"/>
                    <a:pt x="6133" y="3846"/>
                    <a:pt x="5345" y="3846"/>
                  </a:cubicBezTo>
                  <a:lnTo>
                    <a:pt x="187" y="3846"/>
                  </a:lnTo>
                  <a:cubicBezTo>
                    <a:pt x="84" y="3846"/>
                    <a:pt x="1" y="3929"/>
                    <a:pt x="1" y="4032"/>
                  </a:cubicBezTo>
                  <a:cubicBezTo>
                    <a:pt x="1" y="4135"/>
                    <a:pt x="84" y="4218"/>
                    <a:pt x="187" y="4218"/>
                  </a:cubicBezTo>
                  <a:lnTo>
                    <a:pt x="5345" y="4218"/>
                  </a:lnTo>
                  <a:cubicBezTo>
                    <a:pt x="6241" y="4218"/>
                    <a:pt x="7091" y="3831"/>
                    <a:pt x="7677" y="3154"/>
                  </a:cubicBezTo>
                  <a:lnTo>
                    <a:pt x="9344" y="1233"/>
                  </a:lnTo>
                  <a:cubicBezTo>
                    <a:pt x="9511" y="1027"/>
                    <a:pt x="9564" y="758"/>
                    <a:pt x="9481" y="506"/>
                  </a:cubicBezTo>
                  <a:cubicBezTo>
                    <a:pt x="9398" y="255"/>
                    <a:pt x="9192" y="73"/>
                    <a:pt x="8935" y="17"/>
                  </a:cubicBezTo>
                  <a:cubicBezTo>
                    <a:pt x="8884" y="6"/>
                    <a:pt x="8833" y="1"/>
                    <a:pt x="8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0"/>
            <p:cNvSpPr/>
            <p:nvPr/>
          </p:nvSpPr>
          <p:spPr>
            <a:xfrm>
              <a:off x="1942273" y="3103691"/>
              <a:ext cx="109306" cy="46588"/>
            </a:xfrm>
            <a:custGeom>
              <a:avLst/>
              <a:gdLst/>
              <a:ahLst/>
              <a:cxnLst/>
              <a:rect l="l" t="t" r="r" b="b"/>
              <a:pathLst>
                <a:path w="2853" h="1216" extrusionOk="0">
                  <a:moveTo>
                    <a:pt x="2500" y="0"/>
                  </a:moveTo>
                  <a:cubicBezTo>
                    <a:pt x="2029" y="0"/>
                    <a:pt x="1564" y="114"/>
                    <a:pt x="1147" y="331"/>
                  </a:cubicBezTo>
                  <a:lnTo>
                    <a:pt x="127" y="862"/>
                  </a:lnTo>
                  <a:cubicBezTo>
                    <a:pt x="36" y="912"/>
                    <a:pt x="1" y="1023"/>
                    <a:pt x="48" y="1114"/>
                  </a:cubicBezTo>
                  <a:cubicBezTo>
                    <a:pt x="81" y="1178"/>
                    <a:pt x="145" y="1215"/>
                    <a:pt x="212" y="1215"/>
                  </a:cubicBezTo>
                  <a:cubicBezTo>
                    <a:pt x="242" y="1215"/>
                    <a:pt x="270" y="1208"/>
                    <a:pt x="298" y="1194"/>
                  </a:cubicBezTo>
                  <a:lnTo>
                    <a:pt x="1318" y="662"/>
                  </a:lnTo>
                  <a:cubicBezTo>
                    <a:pt x="1682" y="472"/>
                    <a:pt x="2086" y="373"/>
                    <a:pt x="2496" y="373"/>
                  </a:cubicBezTo>
                  <a:cubicBezTo>
                    <a:pt x="2547" y="373"/>
                    <a:pt x="2598" y="374"/>
                    <a:pt x="2650" y="377"/>
                  </a:cubicBezTo>
                  <a:cubicBezTo>
                    <a:pt x="2653" y="378"/>
                    <a:pt x="2657" y="378"/>
                    <a:pt x="2661" y="378"/>
                  </a:cubicBezTo>
                  <a:cubicBezTo>
                    <a:pt x="2758" y="378"/>
                    <a:pt x="2839" y="301"/>
                    <a:pt x="2846" y="203"/>
                  </a:cubicBezTo>
                  <a:cubicBezTo>
                    <a:pt x="2852" y="101"/>
                    <a:pt x="2775" y="13"/>
                    <a:pt x="2672" y="5"/>
                  </a:cubicBezTo>
                  <a:cubicBezTo>
                    <a:pt x="2615" y="2"/>
                    <a:pt x="2557" y="0"/>
                    <a:pt x="2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0"/>
            <p:cNvSpPr/>
            <p:nvPr/>
          </p:nvSpPr>
          <p:spPr>
            <a:xfrm>
              <a:off x="2068398" y="3110664"/>
              <a:ext cx="14291" cy="14291"/>
            </a:xfrm>
            <a:custGeom>
              <a:avLst/>
              <a:gdLst/>
              <a:ahLst/>
              <a:cxnLst/>
              <a:rect l="l" t="t" r="r" b="b"/>
              <a:pathLst>
                <a:path w="373" h="373" extrusionOk="0">
                  <a:moveTo>
                    <a:pt x="187" y="0"/>
                  </a:moveTo>
                  <a:cubicBezTo>
                    <a:pt x="139" y="0"/>
                    <a:pt x="90" y="21"/>
                    <a:pt x="54" y="54"/>
                  </a:cubicBezTo>
                  <a:cubicBezTo>
                    <a:pt x="20" y="90"/>
                    <a:pt x="1" y="136"/>
                    <a:pt x="1" y="186"/>
                  </a:cubicBezTo>
                  <a:cubicBezTo>
                    <a:pt x="1" y="237"/>
                    <a:pt x="22" y="283"/>
                    <a:pt x="54" y="319"/>
                  </a:cubicBezTo>
                  <a:cubicBezTo>
                    <a:pt x="90" y="352"/>
                    <a:pt x="139" y="372"/>
                    <a:pt x="187" y="372"/>
                  </a:cubicBezTo>
                  <a:cubicBezTo>
                    <a:pt x="236" y="372"/>
                    <a:pt x="283" y="352"/>
                    <a:pt x="319" y="319"/>
                  </a:cubicBezTo>
                  <a:cubicBezTo>
                    <a:pt x="355" y="283"/>
                    <a:pt x="373" y="237"/>
                    <a:pt x="373" y="186"/>
                  </a:cubicBezTo>
                  <a:cubicBezTo>
                    <a:pt x="373" y="136"/>
                    <a:pt x="352" y="90"/>
                    <a:pt x="319" y="54"/>
                  </a:cubicBezTo>
                  <a:cubicBezTo>
                    <a:pt x="283" y="18"/>
                    <a:pt x="23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0"/>
            <p:cNvSpPr/>
            <p:nvPr/>
          </p:nvSpPr>
          <p:spPr>
            <a:xfrm>
              <a:off x="2096059" y="2875808"/>
              <a:ext cx="148576" cy="222979"/>
            </a:xfrm>
            <a:custGeom>
              <a:avLst/>
              <a:gdLst/>
              <a:ahLst/>
              <a:cxnLst/>
              <a:rect l="l" t="t" r="r" b="b"/>
              <a:pathLst>
                <a:path w="3878" h="5820" extrusionOk="0">
                  <a:moveTo>
                    <a:pt x="1938" y="372"/>
                  </a:moveTo>
                  <a:cubicBezTo>
                    <a:pt x="2347" y="372"/>
                    <a:pt x="2730" y="529"/>
                    <a:pt x="3020" y="813"/>
                  </a:cubicBezTo>
                  <a:cubicBezTo>
                    <a:pt x="3013" y="1064"/>
                    <a:pt x="2968" y="1311"/>
                    <a:pt x="2888" y="1547"/>
                  </a:cubicBezTo>
                  <a:cubicBezTo>
                    <a:pt x="2839" y="1419"/>
                    <a:pt x="2764" y="1298"/>
                    <a:pt x="2661" y="1197"/>
                  </a:cubicBezTo>
                  <a:cubicBezTo>
                    <a:pt x="2468" y="1003"/>
                    <a:pt x="2211" y="896"/>
                    <a:pt x="1938" y="896"/>
                  </a:cubicBezTo>
                  <a:cubicBezTo>
                    <a:pt x="1664" y="896"/>
                    <a:pt x="1407" y="1003"/>
                    <a:pt x="1213" y="1197"/>
                  </a:cubicBezTo>
                  <a:cubicBezTo>
                    <a:pt x="1112" y="1298"/>
                    <a:pt x="1035" y="1417"/>
                    <a:pt x="987" y="1547"/>
                  </a:cubicBezTo>
                  <a:cubicBezTo>
                    <a:pt x="907" y="1311"/>
                    <a:pt x="862" y="1064"/>
                    <a:pt x="855" y="813"/>
                  </a:cubicBezTo>
                  <a:cubicBezTo>
                    <a:pt x="1145" y="529"/>
                    <a:pt x="1530" y="372"/>
                    <a:pt x="1938" y="372"/>
                  </a:cubicBezTo>
                  <a:close/>
                  <a:moveTo>
                    <a:pt x="1937" y="1271"/>
                  </a:moveTo>
                  <a:cubicBezTo>
                    <a:pt x="2111" y="1271"/>
                    <a:pt x="2275" y="1338"/>
                    <a:pt x="2397" y="1460"/>
                  </a:cubicBezTo>
                  <a:cubicBezTo>
                    <a:pt x="2633" y="1697"/>
                    <a:pt x="2650" y="2084"/>
                    <a:pt x="2434" y="2338"/>
                  </a:cubicBezTo>
                  <a:lnTo>
                    <a:pt x="1937" y="2926"/>
                  </a:lnTo>
                  <a:lnTo>
                    <a:pt x="1441" y="2338"/>
                  </a:lnTo>
                  <a:cubicBezTo>
                    <a:pt x="1225" y="2082"/>
                    <a:pt x="1242" y="1697"/>
                    <a:pt x="1478" y="1460"/>
                  </a:cubicBezTo>
                  <a:cubicBezTo>
                    <a:pt x="1600" y="1338"/>
                    <a:pt x="1764" y="1271"/>
                    <a:pt x="1937" y="1271"/>
                  </a:cubicBezTo>
                  <a:close/>
                  <a:moveTo>
                    <a:pt x="532" y="1273"/>
                  </a:moveTo>
                  <a:cubicBezTo>
                    <a:pt x="621" y="1744"/>
                    <a:pt x="829" y="2189"/>
                    <a:pt x="1139" y="2559"/>
                  </a:cubicBezTo>
                  <a:lnTo>
                    <a:pt x="1694" y="3215"/>
                  </a:lnTo>
                  <a:lnTo>
                    <a:pt x="1350" y="3623"/>
                  </a:lnTo>
                  <a:lnTo>
                    <a:pt x="755" y="2917"/>
                  </a:lnTo>
                  <a:cubicBezTo>
                    <a:pt x="505" y="2620"/>
                    <a:pt x="377" y="2242"/>
                    <a:pt x="392" y="1853"/>
                  </a:cubicBezTo>
                  <a:cubicBezTo>
                    <a:pt x="401" y="1651"/>
                    <a:pt x="450" y="1453"/>
                    <a:pt x="532" y="1273"/>
                  </a:cubicBezTo>
                  <a:close/>
                  <a:moveTo>
                    <a:pt x="3346" y="1271"/>
                  </a:moveTo>
                  <a:cubicBezTo>
                    <a:pt x="3429" y="1451"/>
                    <a:pt x="3479" y="1649"/>
                    <a:pt x="3486" y="1852"/>
                  </a:cubicBezTo>
                  <a:cubicBezTo>
                    <a:pt x="3501" y="2242"/>
                    <a:pt x="3371" y="2620"/>
                    <a:pt x="3121" y="2917"/>
                  </a:cubicBezTo>
                  <a:lnTo>
                    <a:pt x="1258" y="5124"/>
                  </a:lnTo>
                  <a:lnTo>
                    <a:pt x="1258" y="4995"/>
                  </a:lnTo>
                  <a:cubicBezTo>
                    <a:pt x="1258" y="4894"/>
                    <a:pt x="1175" y="4809"/>
                    <a:pt x="1072" y="4809"/>
                  </a:cubicBezTo>
                  <a:lnTo>
                    <a:pt x="837" y="4809"/>
                  </a:lnTo>
                  <a:cubicBezTo>
                    <a:pt x="837" y="4809"/>
                    <a:pt x="2736" y="2559"/>
                    <a:pt x="2737" y="2557"/>
                  </a:cubicBezTo>
                  <a:cubicBezTo>
                    <a:pt x="3048" y="2188"/>
                    <a:pt x="3257" y="1744"/>
                    <a:pt x="3346" y="1271"/>
                  </a:cubicBezTo>
                  <a:close/>
                  <a:moveTo>
                    <a:pt x="2526" y="4199"/>
                  </a:moveTo>
                  <a:lnTo>
                    <a:pt x="3041" y="4809"/>
                  </a:lnTo>
                  <a:lnTo>
                    <a:pt x="2804" y="4809"/>
                  </a:lnTo>
                  <a:cubicBezTo>
                    <a:pt x="2702" y="4809"/>
                    <a:pt x="2618" y="4894"/>
                    <a:pt x="2618" y="4995"/>
                  </a:cubicBezTo>
                  <a:lnTo>
                    <a:pt x="2618" y="5124"/>
                  </a:lnTo>
                  <a:lnTo>
                    <a:pt x="2181" y="4606"/>
                  </a:lnTo>
                  <a:lnTo>
                    <a:pt x="2526" y="4199"/>
                  </a:lnTo>
                  <a:close/>
                  <a:moveTo>
                    <a:pt x="1940" y="0"/>
                  </a:moveTo>
                  <a:cubicBezTo>
                    <a:pt x="1426" y="0"/>
                    <a:pt x="944" y="200"/>
                    <a:pt x="581" y="563"/>
                  </a:cubicBezTo>
                  <a:cubicBezTo>
                    <a:pt x="242" y="902"/>
                    <a:pt x="42" y="1356"/>
                    <a:pt x="21" y="1838"/>
                  </a:cubicBezTo>
                  <a:cubicBezTo>
                    <a:pt x="0" y="2320"/>
                    <a:pt x="161" y="2789"/>
                    <a:pt x="472" y="3157"/>
                  </a:cubicBezTo>
                  <a:lnTo>
                    <a:pt x="1108" y="3911"/>
                  </a:lnTo>
                  <a:lnTo>
                    <a:pt x="294" y="4876"/>
                  </a:lnTo>
                  <a:cubicBezTo>
                    <a:pt x="246" y="4932"/>
                    <a:pt x="236" y="5008"/>
                    <a:pt x="267" y="5075"/>
                  </a:cubicBezTo>
                  <a:cubicBezTo>
                    <a:pt x="297" y="5141"/>
                    <a:pt x="364" y="5184"/>
                    <a:pt x="437" y="5184"/>
                  </a:cubicBezTo>
                  <a:lnTo>
                    <a:pt x="889" y="5184"/>
                  </a:lnTo>
                  <a:lnTo>
                    <a:pt x="889" y="5633"/>
                  </a:lnTo>
                  <a:cubicBezTo>
                    <a:pt x="889" y="5712"/>
                    <a:pt x="937" y="5781"/>
                    <a:pt x="1011" y="5807"/>
                  </a:cubicBezTo>
                  <a:cubicBezTo>
                    <a:pt x="1032" y="5815"/>
                    <a:pt x="1054" y="5819"/>
                    <a:pt x="1075" y="5819"/>
                  </a:cubicBezTo>
                  <a:cubicBezTo>
                    <a:pt x="1129" y="5819"/>
                    <a:pt x="1181" y="5796"/>
                    <a:pt x="1216" y="5754"/>
                  </a:cubicBezTo>
                  <a:lnTo>
                    <a:pt x="1940" y="4897"/>
                  </a:lnTo>
                  <a:lnTo>
                    <a:pt x="2664" y="5754"/>
                  </a:lnTo>
                  <a:cubicBezTo>
                    <a:pt x="2700" y="5797"/>
                    <a:pt x="2754" y="5819"/>
                    <a:pt x="2806" y="5819"/>
                  </a:cubicBezTo>
                  <a:cubicBezTo>
                    <a:pt x="2827" y="5819"/>
                    <a:pt x="2849" y="5816"/>
                    <a:pt x="2870" y="5807"/>
                  </a:cubicBezTo>
                  <a:cubicBezTo>
                    <a:pt x="2943" y="5782"/>
                    <a:pt x="2992" y="5712"/>
                    <a:pt x="2992" y="5633"/>
                  </a:cubicBezTo>
                  <a:lnTo>
                    <a:pt x="2992" y="5184"/>
                  </a:lnTo>
                  <a:lnTo>
                    <a:pt x="3443" y="5184"/>
                  </a:lnTo>
                  <a:cubicBezTo>
                    <a:pt x="3516" y="5184"/>
                    <a:pt x="3580" y="5141"/>
                    <a:pt x="3612" y="5075"/>
                  </a:cubicBezTo>
                  <a:cubicBezTo>
                    <a:pt x="3642" y="5010"/>
                    <a:pt x="3632" y="4932"/>
                    <a:pt x="3586" y="4876"/>
                  </a:cubicBezTo>
                  <a:lnTo>
                    <a:pt x="2772" y="3911"/>
                  </a:lnTo>
                  <a:lnTo>
                    <a:pt x="3407" y="3157"/>
                  </a:lnTo>
                  <a:cubicBezTo>
                    <a:pt x="3718" y="2789"/>
                    <a:pt x="3877" y="2320"/>
                    <a:pt x="3858" y="1838"/>
                  </a:cubicBezTo>
                  <a:cubicBezTo>
                    <a:pt x="3837" y="1356"/>
                    <a:pt x="3638" y="902"/>
                    <a:pt x="3297" y="563"/>
                  </a:cubicBezTo>
                  <a:cubicBezTo>
                    <a:pt x="2935" y="200"/>
                    <a:pt x="2453" y="0"/>
                    <a:pt x="1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80"/>
          <p:cNvGrpSpPr/>
          <p:nvPr/>
        </p:nvGrpSpPr>
        <p:grpSpPr>
          <a:xfrm>
            <a:off x="2467502" y="1755498"/>
            <a:ext cx="365655" cy="364927"/>
            <a:chOff x="1919129" y="1755498"/>
            <a:chExt cx="365655" cy="364927"/>
          </a:xfrm>
        </p:grpSpPr>
        <p:sp>
          <p:nvSpPr>
            <p:cNvPr id="8303" name="Google Shape;8303;p80"/>
            <p:cNvSpPr/>
            <p:nvPr/>
          </p:nvSpPr>
          <p:spPr>
            <a:xfrm>
              <a:off x="1926255" y="1762509"/>
              <a:ext cx="312247" cy="312209"/>
            </a:xfrm>
            <a:custGeom>
              <a:avLst/>
              <a:gdLst/>
              <a:ahLst/>
              <a:cxnLst/>
              <a:rect l="l" t="t" r="r" b="b"/>
              <a:pathLst>
                <a:path w="8150" h="8149" extrusionOk="0">
                  <a:moveTo>
                    <a:pt x="4074" y="0"/>
                  </a:moveTo>
                  <a:cubicBezTo>
                    <a:pt x="1824" y="0"/>
                    <a:pt x="1" y="1825"/>
                    <a:pt x="1" y="4075"/>
                  </a:cubicBezTo>
                  <a:cubicBezTo>
                    <a:pt x="1" y="6325"/>
                    <a:pt x="1824" y="8148"/>
                    <a:pt x="4074" y="8148"/>
                  </a:cubicBezTo>
                  <a:cubicBezTo>
                    <a:pt x="6325" y="8148"/>
                    <a:pt x="8149" y="6325"/>
                    <a:pt x="8149" y="4075"/>
                  </a:cubicBezTo>
                  <a:cubicBezTo>
                    <a:pt x="8149" y="1825"/>
                    <a:pt x="6325" y="0"/>
                    <a:pt x="40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0"/>
            <p:cNvSpPr/>
            <p:nvPr/>
          </p:nvSpPr>
          <p:spPr>
            <a:xfrm>
              <a:off x="2105293" y="1824552"/>
              <a:ext cx="130684" cy="156315"/>
            </a:xfrm>
            <a:custGeom>
              <a:avLst/>
              <a:gdLst/>
              <a:ahLst/>
              <a:cxnLst/>
              <a:rect l="l" t="t" r="r" b="b"/>
              <a:pathLst>
                <a:path w="3411" h="4080" extrusionOk="0">
                  <a:moveTo>
                    <a:pt x="882" y="0"/>
                  </a:moveTo>
                  <a:cubicBezTo>
                    <a:pt x="395" y="0"/>
                    <a:pt x="1" y="395"/>
                    <a:pt x="1" y="881"/>
                  </a:cubicBezTo>
                  <a:cubicBezTo>
                    <a:pt x="1" y="1370"/>
                    <a:pt x="395" y="1764"/>
                    <a:pt x="882" y="1764"/>
                  </a:cubicBezTo>
                  <a:cubicBezTo>
                    <a:pt x="1395" y="1764"/>
                    <a:pt x="1810" y="2181"/>
                    <a:pt x="1810" y="2691"/>
                  </a:cubicBezTo>
                  <a:lnTo>
                    <a:pt x="1810" y="2999"/>
                  </a:lnTo>
                  <a:cubicBezTo>
                    <a:pt x="1810" y="3596"/>
                    <a:pt x="2294" y="4080"/>
                    <a:pt x="2891" y="4080"/>
                  </a:cubicBezTo>
                  <a:lnTo>
                    <a:pt x="3046" y="4080"/>
                  </a:lnTo>
                  <a:cubicBezTo>
                    <a:pt x="3279" y="3566"/>
                    <a:pt x="3410" y="2993"/>
                    <a:pt x="3410" y="2392"/>
                  </a:cubicBezTo>
                  <a:cubicBezTo>
                    <a:pt x="3410" y="1499"/>
                    <a:pt x="3121" y="672"/>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0"/>
            <p:cNvSpPr/>
            <p:nvPr/>
          </p:nvSpPr>
          <p:spPr>
            <a:xfrm>
              <a:off x="1990125" y="1922325"/>
              <a:ext cx="116700" cy="140377"/>
            </a:xfrm>
            <a:custGeom>
              <a:avLst/>
              <a:gdLst/>
              <a:ahLst/>
              <a:cxnLst/>
              <a:rect l="l" t="t" r="r" b="b"/>
              <a:pathLst>
                <a:path w="3046" h="3664" extrusionOk="0">
                  <a:moveTo>
                    <a:pt x="2325" y="1"/>
                  </a:moveTo>
                  <a:lnTo>
                    <a:pt x="935" y="2"/>
                  </a:lnTo>
                  <a:cubicBezTo>
                    <a:pt x="419" y="2"/>
                    <a:pt x="0" y="420"/>
                    <a:pt x="0" y="938"/>
                  </a:cubicBezTo>
                  <a:cubicBezTo>
                    <a:pt x="0" y="1382"/>
                    <a:pt x="313" y="1766"/>
                    <a:pt x="747" y="1855"/>
                  </a:cubicBezTo>
                  <a:lnTo>
                    <a:pt x="948" y="1895"/>
                  </a:lnTo>
                  <a:lnTo>
                    <a:pt x="948" y="3663"/>
                  </a:lnTo>
                  <a:cubicBezTo>
                    <a:pt x="1639" y="3663"/>
                    <a:pt x="2198" y="3104"/>
                    <a:pt x="2198" y="2413"/>
                  </a:cubicBezTo>
                  <a:lnTo>
                    <a:pt x="2198" y="1566"/>
                  </a:lnTo>
                  <a:cubicBezTo>
                    <a:pt x="2198" y="1496"/>
                    <a:pt x="2257" y="1440"/>
                    <a:pt x="2325" y="1440"/>
                  </a:cubicBezTo>
                  <a:cubicBezTo>
                    <a:pt x="2724" y="1440"/>
                    <a:pt x="3045" y="1118"/>
                    <a:pt x="3045" y="720"/>
                  </a:cubicBezTo>
                  <a:cubicBezTo>
                    <a:pt x="3045" y="322"/>
                    <a:pt x="2724" y="1"/>
                    <a:pt x="23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0"/>
            <p:cNvSpPr/>
            <p:nvPr/>
          </p:nvSpPr>
          <p:spPr>
            <a:xfrm>
              <a:off x="1939319" y="1802239"/>
              <a:ext cx="129266" cy="123979"/>
            </a:xfrm>
            <a:custGeom>
              <a:avLst/>
              <a:gdLst/>
              <a:ahLst/>
              <a:cxnLst/>
              <a:rect l="l" t="t" r="r" b="b"/>
              <a:pathLst>
                <a:path w="3374" h="3236" extrusionOk="0">
                  <a:moveTo>
                    <a:pt x="1020" y="0"/>
                  </a:moveTo>
                  <a:cubicBezTo>
                    <a:pt x="584" y="390"/>
                    <a:pt x="236" y="870"/>
                    <a:pt x="1" y="1408"/>
                  </a:cubicBezTo>
                  <a:lnTo>
                    <a:pt x="13" y="1423"/>
                  </a:lnTo>
                  <a:lnTo>
                    <a:pt x="13" y="1715"/>
                  </a:lnTo>
                  <a:cubicBezTo>
                    <a:pt x="13" y="2286"/>
                    <a:pt x="477" y="2749"/>
                    <a:pt x="1047" y="2749"/>
                  </a:cubicBezTo>
                  <a:cubicBezTo>
                    <a:pt x="1269" y="2749"/>
                    <a:pt x="1483" y="2821"/>
                    <a:pt x="1662" y="2950"/>
                  </a:cubicBezTo>
                  <a:lnTo>
                    <a:pt x="2049" y="3236"/>
                  </a:lnTo>
                  <a:lnTo>
                    <a:pt x="2049" y="2181"/>
                  </a:lnTo>
                  <a:cubicBezTo>
                    <a:pt x="2049" y="1922"/>
                    <a:pt x="2258" y="1712"/>
                    <a:pt x="2517" y="1712"/>
                  </a:cubicBezTo>
                  <a:cubicBezTo>
                    <a:pt x="2989" y="1712"/>
                    <a:pt x="3373" y="1328"/>
                    <a:pt x="3373" y="856"/>
                  </a:cubicBezTo>
                  <a:cubicBezTo>
                    <a:pt x="3373" y="383"/>
                    <a:pt x="2989" y="0"/>
                    <a:pt x="25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0"/>
            <p:cNvSpPr/>
            <p:nvPr/>
          </p:nvSpPr>
          <p:spPr>
            <a:xfrm>
              <a:off x="2182837" y="1953588"/>
              <a:ext cx="63446" cy="73752"/>
            </a:xfrm>
            <a:custGeom>
              <a:avLst/>
              <a:gdLst/>
              <a:ahLst/>
              <a:cxnLst/>
              <a:rect l="l" t="t" r="r" b="b"/>
              <a:pathLst>
                <a:path w="1656" h="1925" extrusionOk="0">
                  <a:moveTo>
                    <a:pt x="828" y="0"/>
                  </a:moveTo>
                  <a:cubicBezTo>
                    <a:pt x="627" y="0"/>
                    <a:pt x="437" y="79"/>
                    <a:pt x="294" y="222"/>
                  </a:cubicBezTo>
                  <a:cubicBezTo>
                    <a:pt x="18" y="497"/>
                    <a:pt x="1" y="944"/>
                    <a:pt x="251" y="1242"/>
                  </a:cubicBezTo>
                  <a:lnTo>
                    <a:pt x="828" y="1925"/>
                  </a:lnTo>
                  <a:lnTo>
                    <a:pt x="1404" y="1242"/>
                  </a:lnTo>
                  <a:cubicBezTo>
                    <a:pt x="1656" y="944"/>
                    <a:pt x="1638" y="497"/>
                    <a:pt x="1361" y="222"/>
                  </a:cubicBezTo>
                  <a:cubicBezTo>
                    <a:pt x="1218" y="79"/>
                    <a:pt x="1029"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0"/>
            <p:cNvSpPr/>
            <p:nvPr/>
          </p:nvSpPr>
          <p:spPr>
            <a:xfrm>
              <a:off x="2214598" y="2052051"/>
              <a:ext cx="51913" cy="58771"/>
            </a:xfrm>
            <a:custGeom>
              <a:avLst/>
              <a:gdLst/>
              <a:ahLst/>
              <a:cxnLst/>
              <a:rect l="l" t="t" r="r" b="b"/>
              <a:pathLst>
                <a:path w="1355" h="1534" extrusionOk="0">
                  <a:moveTo>
                    <a:pt x="544" y="1"/>
                  </a:moveTo>
                  <a:lnTo>
                    <a:pt x="1" y="611"/>
                  </a:lnTo>
                  <a:lnTo>
                    <a:pt x="780" y="1533"/>
                  </a:lnTo>
                  <a:lnTo>
                    <a:pt x="780" y="959"/>
                  </a:lnTo>
                  <a:lnTo>
                    <a:pt x="1355" y="959"/>
                  </a:lnTo>
                  <a:lnTo>
                    <a:pt x="5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0"/>
            <p:cNvSpPr/>
            <p:nvPr/>
          </p:nvSpPr>
          <p:spPr>
            <a:xfrm>
              <a:off x="2154179" y="1922632"/>
              <a:ext cx="120914" cy="152675"/>
            </a:xfrm>
            <a:custGeom>
              <a:avLst/>
              <a:gdLst/>
              <a:ahLst/>
              <a:cxnLst/>
              <a:rect l="l" t="t" r="r" b="b"/>
              <a:pathLst>
                <a:path w="3156" h="3985" extrusionOk="0">
                  <a:moveTo>
                    <a:pt x="1576" y="808"/>
                  </a:moveTo>
                  <a:cubicBezTo>
                    <a:pt x="1777" y="808"/>
                    <a:pt x="1966" y="887"/>
                    <a:pt x="2109" y="1030"/>
                  </a:cubicBezTo>
                  <a:cubicBezTo>
                    <a:pt x="2383" y="1305"/>
                    <a:pt x="2404" y="1752"/>
                    <a:pt x="2152" y="2050"/>
                  </a:cubicBezTo>
                  <a:lnTo>
                    <a:pt x="1576" y="2733"/>
                  </a:lnTo>
                  <a:lnTo>
                    <a:pt x="999" y="2050"/>
                  </a:lnTo>
                  <a:cubicBezTo>
                    <a:pt x="749" y="1752"/>
                    <a:pt x="766" y="1305"/>
                    <a:pt x="1042" y="1030"/>
                  </a:cubicBezTo>
                  <a:cubicBezTo>
                    <a:pt x="1185" y="887"/>
                    <a:pt x="1374" y="808"/>
                    <a:pt x="1576" y="808"/>
                  </a:cubicBezTo>
                  <a:close/>
                  <a:moveTo>
                    <a:pt x="1578" y="0"/>
                  </a:moveTo>
                  <a:cubicBezTo>
                    <a:pt x="1161" y="0"/>
                    <a:pt x="768" y="161"/>
                    <a:pt x="473" y="457"/>
                  </a:cubicBezTo>
                  <a:cubicBezTo>
                    <a:pt x="195" y="734"/>
                    <a:pt x="34" y="1104"/>
                    <a:pt x="16" y="1497"/>
                  </a:cubicBezTo>
                  <a:cubicBezTo>
                    <a:pt x="0" y="1890"/>
                    <a:pt x="131" y="2271"/>
                    <a:pt x="384" y="2570"/>
                  </a:cubicBezTo>
                  <a:lnTo>
                    <a:pt x="1048" y="3358"/>
                  </a:lnTo>
                  <a:lnTo>
                    <a:pt x="1578" y="3984"/>
                  </a:lnTo>
                  <a:lnTo>
                    <a:pt x="2773" y="2570"/>
                  </a:lnTo>
                  <a:cubicBezTo>
                    <a:pt x="3023" y="2271"/>
                    <a:pt x="3155" y="1890"/>
                    <a:pt x="3139" y="1497"/>
                  </a:cubicBezTo>
                  <a:cubicBezTo>
                    <a:pt x="3122" y="1104"/>
                    <a:pt x="2960" y="737"/>
                    <a:pt x="2683" y="457"/>
                  </a:cubicBezTo>
                  <a:cubicBezTo>
                    <a:pt x="2387" y="161"/>
                    <a:pt x="1994" y="0"/>
                    <a:pt x="15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0"/>
            <p:cNvSpPr/>
            <p:nvPr/>
          </p:nvSpPr>
          <p:spPr>
            <a:xfrm>
              <a:off x="2170692" y="1922632"/>
              <a:ext cx="87736" cy="77736"/>
            </a:xfrm>
            <a:custGeom>
              <a:avLst/>
              <a:gdLst/>
              <a:ahLst/>
              <a:cxnLst/>
              <a:rect l="l" t="t" r="r" b="b"/>
              <a:pathLst>
                <a:path w="2290" h="2029" extrusionOk="0">
                  <a:moveTo>
                    <a:pt x="1145" y="0"/>
                  </a:moveTo>
                  <a:cubicBezTo>
                    <a:pt x="728" y="0"/>
                    <a:pt x="335" y="161"/>
                    <a:pt x="39" y="457"/>
                  </a:cubicBezTo>
                  <a:lnTo>
                    <a:pt x="7" y="491"/>
                  </a:lnTo>
                  <a:lnTo>
                    <a:pt x="1" y="506"/>
                  </a:lnTo>
                  <a:cubicBezTo>
                    <a:pt x="1" y="1046"/>
                    <a:pt x="184" y="1590"/>
                    <a:pt x="553" y="2029"/>
                  </a:cubicBezTo>
                  <a:cubicBezTo>
                    <a:pt x="319" y="1731"/>
                    <a:pt x="343" y="1298"/>
                    <a:pt x="611" y="1029"/>
                  </a:cubicBezTo>
                  <a:cubicBezTo>
                    <a:pt x="754" y="886"/>
                    <a:pt x="943" y="807"/>
                    <a:pt x="1145" y="807"/>
                  </a:cubicBezTo>
                  <a:cubicBezTo>
                    <a:pt x="1346" y="807"/>
                    <a:pt x="1535" y="886"/>
                    <a:pt x="1678" y="1029"/>
                  </a:cubicBezTo>
                  <a:cubicBezTo>
                    <a:pt x="1949" y="1298"/>
                    <a:pt x="1971" y="1731"/>
                    <a:pt x="1736" y="2029"/>
                  </a:cubicBezTo>
                  <a:cubicBezTo>
                    <a:pt x="2106" y="1590"/>
                    <a:pt x="2290" y="1046"/>
                    <a:pt x="2290" y="506"/>
                  </a:cubicBezTo>
                  <a:lnTo>
                    <a:pt x="2284" y="491"/>
                  </a:lnTo>
                  <a:cubicBezTo>
                    <a:pt x="2272" y="479"/>
                    <a:pt x="2261" y="469"/>
                    <a:pt x="2249" y="456"/>
                  </a:cubicBezTo>
                  <a:cubicBezTo>
                    <a:pt x="1956" y="164"/>
                    <a:pt x="1563" y="0"/>
                    <a:pt x="11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0"/>
            <p:cNvSpPr/>
            <p:nvPr/>
          </p:nvSpPr>
          <p:spPr>
            <a:xfrm>
              <a:off x="2162608" y="1941711"/>
              <a:ext cx="112409" cy="169111"/>
            </a:xfrm>
            <a:custGeom>
              <a:avLst/>
              <a:gdLst/>
              <a:ahLst/>
              <a:cxnLst/>
              <a:rect l="l" t="t" r="r" b="b"/>
              <a:pathLst>
                <a:path w="2934" h="4414" extrusionOk="0">
                  <a:moveTo>
                    <a:pt x="2501" y="1"/>
                  </a:moveTo>
                  <a:lnTo>
                    <a:pt x="2501" y="10"/>
                  </a:lnTo>
                  <a:cubicBezTo>
                    <a:pt x="2501" y="551"/>
                    <a:pt x="2317" y="1095"/>
                    <a:pt x="1947" y="1534"/>
                  </a:cubicBezTo>
                  <a:lnTo>
                    <a:pt x="0" y="3839"/>
                  </a:lnTo>
                  <a:lnTo>
                    <a:pt x="575" y="3839"/>
                  </a:lnTo>
                  <a:lnTo>
                    <a:pt x="575" y="4413"/>
                  </a:lnTo>
                  <a:lnTo>
                    <a:pt x="2550" y="2072"/>
                  </a:lnTo>
                  <a:cubicBezTo>
                    <a:pt x="2803" y="1773"/>
                    <a:pt x="2934" y="1392"/>
                    <a:pt x="2916" y="999"/>
                  </a:cubicBezTo>
                  <a:cubicBezTo>
                    <a:pt x="2902" y="626"/>
                    <a:pt x="2754" y="273"/>
                    <a:pt x="25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0"/>
            <p:cNvSpPr/>
            <p:nvPr/>
          </p:nvSpPr>
          <p:spPr>
            <a:xfrm>
              <a:off x="1919129" y="1755498"/>
              <a:ext cx="365655" cy="364927"/>
            </a:xfrm>
            <a:custGeom>
              <a:avLst/>
              <a:gdLst/>
              <a:ahLst/>
              <a:cxnLst/>
              <a:rect l="l" t="t" r="r" b="b"/>
              <a:pathLst>
                <a:path w="9544" h="9525" extrusionOk="0">
                  <a:moveTo>
                    <a:pt x="3044" y="1409"/>
                  </a:moveTo>
                  <a:cubicBezTo>
                    <a:pt x="3415" y="1409"/>
                    <a:pt x="3714" y="1712"/>
                    <a:pt x="3714" y="2079"/>
                  </a:cubicBezTo>
                  <a:cubicBezTo>
                    <a:pt x="3714" y="2448"/>
                    <a:pt x="3412" y="2749"/>
                    <a:pt x="3044" y="2749"/>
                  </a:cubicBezTo>
                  <a:cubicBezTo>
                    <a:pt x="2683" y="2749"/>
                    <a:pt x="2390" y="3044"/>
                    <a:pt x="2390" y="3404"/>
                  </a:cubicBezTo>
                  <a:lnTo>
                    <a:pt x="2390" y="4091"/>
                  </a:lnTo>
                  <a:lnTo>
                    <a:pt x="2300" y="4024"/>
                  </a:lnTo>
                  <a:cubicBezTo>
                    <a:pt x="2086" y="3868"/>
                    <a:pt x="1837" y="3786"/>
                    <a:pt x="1574" y="3786"/>
                  </a:cubicBezTo>
                  <a:cubicBezTo>
                    <a:pt x="1105" y="3786"/>
                    <a:pt x="726" y="3404"/>
                    <a:pt x="726" y="2938"/>
                  </a:cubicBezTo>
                  <a:lnTo>
                    <a:pt x="726" y="2645"/>
                  </a:lnTo>
                  <a:cubicBezTo>
                    <a:pt x="942" y="2176"/>
                    <a:pt x="1247" y="1758"/>
                    <a:pt x="1622" y="1409"/>
                  </a:cubicBezTo>
                  <a:close/>
                  <a:moveTo>
                    <a:pt x="7460" y="2052"/>
                  </a:moveTo>
                  <a:cubicBezTo>
                    <a:pt x="7895" y="2679"/>
                    <a:pt x="8149" y="3439"/>
                    <a:pt x="8149" y="4258"/>
                  </a:cubicBezTo>
                  <a:lnTo>
                    <a:pt x="8149" y="4279"/>
                  </a:lnTo>
                  <a:cubicBezTo>
                    <a:pt x="8029" y="4252"/>
                    <a:pt x="7904" y="4240"/>
                    <a:pt x="7777" y="4240"/>
                  </a:cubicBezTo>
                  <a:cubicBezTo>
                    <a:pt x="7470" y="4240"/>
                    <a:pt x="7176" y="4318"/>
                    <a:pt x="6915" y="4465"/>
                  </a:cubicBezTo>
                  <a:cubicBezTo>
                    <a:pt x="6866" y="3893"/>
                    <a:pt x="6389" y="3444"/>
                    <a:pt x="5805" y="3444"/>
                  </a:cubicBezTo>
                  <a:cubicBezTo>
                    <a:pt x="5421" y="3444"/>
                    <a:pt x="5109" y="3131"/>
                    <a:pt x="5109" y="2747"/>
                  </a:cubicBezTo>
                  <a:cubicBezTo>
                    <a:pt x="5109" y="2365"/>
                    <a:pt x="5421" y="2052"/>
                    <a:pt x="5805" y="2052"/>
                  </a:cubicBezTo>
                  <a:close/>
                  <a:moveTo>
                    <a:pt x="7780" y="4614"/>
                  </a:moveTo>
                  <a:cubicBezTo>
                    <a:pt x="8142" y="4614"/>
                    <a:pt x="8480" y="4751"/>
                    <a:pt x="8738" y="5001"/>
                  </a:cubicBezTo>
                  <a:cubicBezTo>
                    <a:pt x="8728" y="5205"/>
                    <a:pt x="8694" y="5408"/>
                    <a:pt x="8633" y="5602"/>
                  </a:cubicBezTo>
                  <a:cubicBezTo>
                    <a:pt x="8588" y="5501"/>
                    <a:pt x="8524" y="5405"/>
                    <a:pt x="8442" y="5327"/>
                  </a:cubicBezTo>
                  <a:cubicBezTo>
                    <a:pt x="8267" y="5149"/>
                    <a:pt x="8030" y="5051"/>
                    <a:pt x="7779" y="5051"/>
                  </a:cubicBezTo>
                  <a:cubicBezTo>
                    <a:pt x="7527" y="5051"/>
                    <a:pt x="7292" y="5149"/>
                    <a:pt x="7115" y="5327"/>
                  </a:cubicBezTo>
                  <a:cubicBezTo>
                    <a:pt x="7033" y="5408"/>
                    <a:pt x="6969" y="5501"/>
                    <a:pt x="6924" y="5602"/>
                  </a:cubicBezTo>
                  <a:cubicBezTo>
                    <a:pt x="6863" y="5408"/>
                    <a:pt x="6828" y="5208"/>
                    <a:pt x="6823" y="5001"/>
                  </a:cubicBezTo>
                  <a:cubicBezTo>
                    <a:pt x="7081" y="4751"/>
                    <a:pt x="7420" y="4614"/>
                    <a:pt x="7780" y="4614"/>
                  </a:cubicBezTo>
                  <a:close/>
                  <a:moveTo>
                    <a:pt x="7777" y="5423"/>
                  </a:moveTo>
                  <a:cubicBezTo>
                    <a:pt x="7929" y="5423"/>
                    <a:pt x="8070" y="5481"/>
                    <a:pt x="8179" y="5589"/>
                  </a:cubicBezTo>
                  <a:cubicBezTo>
                    <a:pt x="8386" y="5795"/>
                    <a:pt x="8401" y="6133"/>
                    <a:pt x="8210" y="6356"/>
                  </a:cubicBezTo>
                  <a:lnTo>
                    <a:pt x="7777" y="6870"/>
                  </a:lnTo>
                  <a:lnTo>
                    <a:pt x="7342" y="6356"/>
                  </a:lnTo>
                  <a:cubicBezTo>
                    <a:pt x="7155" y="6133"/>
                    <a:pt x="7168" y="5795"/>
                    <a:pt x="7375" y="5589"/>
                  </a:cubicBezTo>
                  <a:cubicBezTo>
                    <a:pt x="7482" y="5480"/>
                    <a:pt x="7624" y="5423"/>
                    <a:pt x="7777" y="5423"/>
                  </a:cubicBezTo>
                  <a:close/>
                  <a:moveTo>
                    <a:pt x="6505" y="5468"/>
                  </a:moveTo>
                  <a:cubicBezTo>
                    <a:pt x="6592" y="5874"/>
                    <a:pt x="6775" y="6258"/>
                    <a:pt x="7046" y="6577"/>
                  </a:cubicBezTo>
                  <a:lnTo>
                    <a:pt x="7534" y="7156"/>
                  </a:lnTo>
                  <a:lnTo>
                    <a:pt x="7249" y="7495"/>
                  </a:lnTo>
                  <a:lnTo>
                    <a:pt x="6726" y="6877"/>
                  </a:lnTo>
                  <a:cubicBezTo>
                    <a:pt x="6503" y="6614"/>
                    <a:pt x="6387" y="6276"/>
                    <a:pt x="6402" y="5931"/>
                  </a:cubicBezTo>
                  <a:cubicBezTo>
                    <a:pt x="6409" y="5769"/>
                    <a:pt x="6444" y="5612"/>
                    <a:pt x="6505" y="5468"/>
                  </a:cubicBezTo>
                  <a:close/>
                  <a:moveTo>
                    <a:pt x="4244" y="4606"/>
                  </a:moveTo>
                  <a:cubicBezTo>
                    <a:pt x="4539" y="4606"/>
                    <a:pt x="4778" y="4846"/>
                    <a:pt x="4778" y="5139"/>
                  </a:cubicBezTo>
                  <a:cubicBezTo>
                    <a:pt x="4778" y="5434"/>
                    <a:pt x="4539" y="5673"/>
                    <a:pt x="4244" y="5673"/>
                  </a:cubicBezTo>
                  <a:cubicBezTo>
                    <a:pt x="4071" y="5673"/>
                    <a:pt x="3931" y="5813"/>
                    <a:pt x="3931" y="5986"/>
                  </a:cubicBezTo>
                  <a:lnTo>
                    <a:pt x="3931" y="6833"/>
                  </a:lnTo>
                  <a:cubicBezTo>
                    <a:pt x="3931" y="7355"/>
                    <a:pt x="3552" y="7793"/>
                    <a:pt x="3053" y="7880"/>
                  </a:cubicBezTo>
                  <a:lnTo>
                    <a:pt x="3053" y="6316"/>
                  </a:lnTo>
                  <a:cubicBezTo>
                    <a:pt x="3053" y="6228"/>
                    <a:pt x="2992" y="6151"/>
                    <a:pt x="2905" y="6133"/>
                  </a:cubicBezTo>
                  <a:lnTo>
                    <a:pt x="2704" y="6093"/>
                  </a:lnTo>
                  <a:cubicBezTo>
                    <a:pt x="2355" y="6020"/>
                    <a:pt x="2105" y="5711"/>
                    <a:pt x="2105" y="5356"/>
                  </a:cubicBezTo>
                  <a:cubicBezTo>
                    <a:pt x="2105" y="4943"/>
                    <a:pt x="2442" y="4606"/>
                    <a:pt x="2854" y="4606"/>
                  </a:cubicBezTo>
                  <a:close/>
                  <a:moveTo>
                    <a:pt x="4262" y="368"/>
                  </a:moveTo>
                  <a:cubicBezTo>
                    <a:pt x="5418" y="368"/>
                    <a:pt x="6457" y="874"/>
                    <a:pt x="7170" y="1677"/>
                  </a:cubicBezTo>
                  <a:lnTo>
                    <a:pt x="5808" y="1677"/>
                  </a:lnTo>
                  <a:cubicBezTo>
                    <a:pt x="5219" y="1677"/>
                    <a:pt x="4741" y="2158"/>
                    <a:pt x="4741" y="2746"/>
                  </a:cubicBezTo>
                  <a:cubicBezTo>
                    <a:pt x="4741" y="3334"/>
                    <a:pt x="5220" y="3813"/>
                    <a:pt x="5808" y="3813"/>
                  </a:cubicBezTo>
                  <a:cubicBezTo>
                    <a:pt x="6217" y="3813"/>
                    <a:pt x="6551" y="4146"/>
                    <a:pt x="6551" y="4556"/>
                  </a:cubicBezTo>
                  <a:lnTo>
                    <a:pt x="6551" y="4742"/>
                  </a:lnTo>
                  <a:cubicBezTo>
                    <a:pt x="6546" y="4743"/>
                    <a:pt x="6545" y="4748"/>
                    <a:pt x="6542" y="4749"/>
                  </a:cubicBezTo>
                  <a:cubicBezTo>
                    <a:pt x="6231" y="5060"/>
                    <a:pt x="6048" y="5472"/>
                    <a:pt x="6030" y="5911"/>
                  </a:cubicBezTo>
                  <a:cubicBezTo>
                    <a:pt x="6011" y="6350"/>
                    <a:pt x="6158" y="6779"/>
                    <a:pt x="6441" y="7114"/>
                  </a:cubicBezTo>
                  <a:lnTo>
                    <a:pt x="6631" y="7339"/>
                  </a:lnTo>
                  <a:cubicBezTo>
                    <a:pt x="5954" y="7861"/>
                    <a:pt x="5119" y="8147"/>
                    <a:pt x="4260" y="8147"/>
                  </a:cubicBezTo>
                  <a:cubicBezTo>
                    <a:pt x="4027" y="8147"/>
                    <a:pt x="3793" y="8126"/>
                    <a:pt x="3568" y="8084"/>
                  </a:cubicBezTo>
                  <a:cubicBezTo>
                    <a:pt x="4006" y="7839"/>
                    <a:pt x="4303" y="7370"/>
                    <a:pt x="4303" y="6833"/>
                  </a:cubicBezTo>
                  <a:lnTo>
                    <a:pt x="4303" y="6042"/>
                  </a:lnTo>
                  <a:cubicBezTo>
                    <a:pt x="4775" y="6013"/>
                    <a:pt x="5150" y="5618"/>
                    <a:pt x="5150" y="5138"/>
                  </a:cubicBezTo>
                  <a:cubicBezTo>
                    <a:pt x="5150" y="4639"/>
                    <a:pt x="4744" y="4233"/>
                    <a:pt x="4244" y="4233"/>
                  </a:cubicBezTo>
                  <a:lnTo>
                    <a:pt x="2854" y="4233"/>
                  </a:lnTo>
                  <a:cubicBezTo>
                    <a:pt x="2823" y="4233"/>
                    <a:pt x="2791" y="4234"/>
                    <a:pt x="2760" y="4236"/>
                  </a:cubicBezTo>
                  <a:lnTo>
                    <a:pt x="2760" y="3401"/>
                  </a:lnTo>
                  <a:cubicBezTo>
                    <a:pt x="2760" y="3245"/>
                    <a:pt x="2887" y="3118"/>
                    <a:pt x="3043" y="3118"/>
                  </a:cubicBezTo>
                  <a:cubicBezTo>
                    <a:pt x="3617" y="3118"/>
                    <a:pt x="4085" y="2651"/>
                    <a:pt x="4085" y="2076"/>
                  </a:cubicBezTo>
                  <a:cubicBezTo>
                    <a:pt x="4085" y="1500"/>
                    <a:pt x="3617" y="1034"/>
                    <a:pt x="3043" y="1034"/>
                  </a:cubicBezTo>
                  <a:lnTo>
                    <a:pt x="2087" y="1034"/>
                  </a:lnTo>
                  <a:cubicBezTo>
                    <a:pt x="2710" y="613"/>
                    <a:pt x="3457" y="368"/>
                    <a:pt x="4262" y="368"/>
                  </a:cubicBezTo>
                  <a:close/>
                  <a:moveTo>
                    <a:pt x="8307" y="8074"/>
                  </a:moveTo>
                  <a:lnTo>
                    <a:pt x="8733" y="8578"/>
                  </a:lnTo>
                  <a:lnTo>
                    <a:pt x="8558" y="8578"/>
                  </a:lnTo>
                  <a:cubicBezTo>
                    <a:pt x="8456" y="8578"/>
                    <a:pt x="8372" y="8662"/>
                    <a:pt x="8372" y="8764"/>
                  </a:cubicBezTo>
                  <a:lnTo>
                    <a:pt x="8372" y="8828"/>
                  </a:lnTo>
                  <a:lnTo>
                    <a:pt x="8021" y="8412"/>
                  </a:lnTo>
                  <a:lnTo>
                    <a:pt x="8307" y="8074"/>
                  </a:lnTo>
                  <a:close/>
                  <a:moveTo>
                    <a:pt x="9051" y="5469"/>
                  </a:moveTo>
                  <a:cubicBezTo>
                    <a:pt x="9111" y="5617"/>
                    <a:pt x="9146" y="5773"/>
                    <a:pt x="9154" y="5932"/>
                  </a:cubicBezTo>
                  <a:cubicBezTo>
                    <a:pt x="9169" y="6279"/>
                    <a:pt x="9052" y="6615"/>
                    <a:pt x="8829" y="6879"/>
                  </a:cubicBezTo>
                  <a:lnTo>
                    <a:pt x="7183" y="8831"/>
                  </a:lnTo>
                  <a:lnTo>
                    <a:pt x="7183" y="8766"/>
                  </a:lnTo>
                  <a:cubicBezTo>
                    <a:pt x="7182" y="8662"/>
                    <a:pt x="7100" y="8578"/>
                    <a:pt x="6996" y="8578"/>
                  </a:cubicBezTo>
                  <a:lnTo>
                    <a:pt x="6820" y="8578"/>
                  </a:lnTo>
                  <a:cubicBezTo>
                    <a:pt x="6820" y="8578"/>
                    <a:pt x="8508" y="6578"/>
                    <a:pt x="8509" y="6578"/>
                  </a:cubicBezTo>
                  <a:cubicBezTo>
                    <a:pt x="8780" y="6258"/>
                    <a:pt x="8963" y="5877"/>
                    <a:pt x="9051" y="5469"/>
                  </a:cubicBezTo>
                  <a:close/>
                  <a:moveTo>
                    <a:pt x="4260" y="0"/>
                  </a:moveTo>
                  <a:cubicBezTo>
                    <a:pt x="3122" y="0"/>
                    <a:pt x="2053" y="442"/>
                    <a:pt x="1250" y="1249"/>
                  </a:cubicBezTo>
                  <a:cubicBezTo>
                    <a:pt x="446" y="2054"/>
                    <a:pt x="1" y="3124"/>
                    <a:pt x="1" y="4259"/>
                  </a:cubicBezTo>
                  <a:cubicBezTo>
                    <a:pt x="1" y="4837"/>
                    <a:pt x="114" y="5397"/>
                    <a:pt x="337" y="5925"/>
                  </a:cubicBezTo>
                  <a:cubicBezTo>
                    <a:pt x="367" y="5996"/>
                    <a:pt x="436" y="6038"/>
                    <a:pt x="508" y="6038"/>
                  </a:cubicBezTo>
                  <a:cubicBezTo>
                    <a:pt x="532" y="6038"/>
                    <a:pt x="558" y="6033"/>
                    <a:pt x="581" y="6023"/>
                  </a:cubicBezTo>
                  <a:cubicBezTo>
                    <a:pt x="677" y="5983"/>
                    <a:pt x="721" y="5874"/>
                    <a:pt x="680" y="5780"/>
                  </a:cubicBezTo>
                  <a:cubicBezTo>
                    <a:pt x="476" y="5300"/>
                    <a:pt x="372" y="4788"/>
                    <a:pt x="372" y="4259"/>
                  </a:cubicBezTo>
                  <a:cubicBezTo>
                    <a:pt x="372" y="3980"/>
                    <a:pt x="401" y="3704"/>
                    <a:pt x="458" y="3439"/>
                  </a:cubicBezTo>
                  <a:cubicBezTo>
                    <a:pt x="650" y="3864"/>
                    <a:pt x="1075" y="4160"/>
                    <a:pt x="1571" y="4160"/>
                  </a:cubicBezTo>
                  <a:cubicBezTo>
                    <a:pt x="1753" y="4160"/>
                    <a:pt x="1928" y="4218"/>
                    <a:pt x="2076" y="4325"/>
                  </a:cubicBezTo>
                  <a:lnTo>
                    <a:pt x="2220" y="4431"/>
                  </a:lnTo>
                  <a:cubicBezTo>
                    <a:pt x="1924" y="4635"/>
                    <a:pt x="1730" y="4972"/>
                    <a:pt x="1730" y="5358"/>
                  </a:cubicBezTo>
                  <a:cubicBezTo>
                    <a:pt x="1730" y="5888"/>
                    <a:pt x="2108" y="6349"/>
                    <a:pt x="2628" y="6458"/>
                  </a:cubicBezTo>
                  <a:lnTo>
                    <a:pt x="2680" y="6468"/>
                  </a:lnTo>
                  <a:lnTo>
                    <a:pt x="2680" y="7815"/>
                  </a:lnTo>
                  <a:cubicBezTo>
                    <a:pt x="2281" y="7638"/>
                    <a:pt x="1912" y="7392"/>
                    <a:pt x="1587" y="7086"/>
                  </a:cubicBezTo>
                  <a:cubicBezTo>
                    <a:pt x="1552" y="7052"/>
                    <a:pt x="1506" y="7035"/>
                    <a:pt x="1460" y="7035"/>
                  </a:cubicBezTo>
                  <a:cubicBezTo>
                    <a:pt x="1411" y="7035"/>
                    <a:pt x="1362" y="7055"/>
                    <a:pt x="1326" y="7093"/>
                  </a:cubicBezTo>
                  <a:cubicBezTo>
                    <a:pt x="1254" y="7168"/>
                    <a:pt x="1259" y="7285"/>
                    <a:pt x="1333" y="7355"/>
                  </a:cubicBezTo>
                  <a:cubicBezTo>
                    <a:pt x="2128" y="8107"/>
                    <a:pt x="3166" y="8522"/>
                    <a:pt x="4260" y="8522"/>
                  </a:cubicBezTo>
                  <a:cubicBezTo>
                    <a:pt x="5205" y="8522"/>
                    <a:pt x="6125" y="8206"/>
                    <a:pt x="6869" y="7629"/>
                  </a:cubicBezTo>
                  <a:lnTo>
                    <a:pt x="7003" y="7787"/>
                  </a:lnTo>
                  <a:lnTo>
                    <a:pt x="6277" y="8645"/>
                  </a:lnTo>
                  <a:cubicBezTo>
                    <a:pt x="6231" y="8700"/>
                    <a:pt x="6220" y="8776"/>
                    <a:pt x="6252" y="8843"/>
                  </a:cubicBezTo>
                  <a:cubicBezTo>
                    <a:pt x="6281" y="8909"/>
                    <a:pt x="6348" y="8952"/>
                    <a:pt x="6421" y="8952"/>
                  </a:cubicBezTo>
                  <a:lnTo>
                    <a:pt x="6810" y="8952"/>
                  </a:lnTo>
                  <a:lnTo>
                    <a:pt x="6810" y="9339"/>
                  </a:lnTo>
                  <a:cubicBezTo>
                    <a:pt x="6810" y="9416"/>
                    <a:pt x="6857" y="9486"/>
                    <a:pt x="6932" y="9513"/>
                  </a:cubicBezTo>
                  <a:cubicBezTo>
                    <a:pt x="6953" y="9520"/>
                    <a:pt x="6975" y="9525"/>
                    <a:pt x="6996" y="9525"/>
                  </a:cubicBezTo>
                  <a:cubicBezTo>
                    <a:pt x="7049" y="9525"/>
                    <a:pt x="7101" y="9501"/>
                    <a:pt x="7137" y="9459"/>
                  </a:cubicBezTo>
                  <a:lnTo>
                    <a:pt x="7776" y="8702"/>
                  </a:lnTo>
                  <a:lnTo>
                    <a:pt x="8416" y="9459"/>
                  </a:lnTo>
                  <a:cubicBezTo>
                    <a:pt x="8450" y="9503"/>
                    <a:pt x="8505" y="9525"/>
                    <a:pt x="8557" y="9525"/>
                  </a:cubicBezTo>
                  <a:cubicBezTo>
                    <a:pt x="8576" y="9525"/>
                    <a:pt x="8599" y="9520"/>
                    <a:pt x="8619" y="9513"/>
                  </a:cubicBezTo>
                  <a:cubicBezTo>
                    <a:pt x="8692" y="9488"/>
                    <a:pt x="8743" y="9416"/>
                    <a:pt x="8743" y="9339"/>
                  </a:cubicBezTo>
                  <a:lnTo>
                    <a:pt x="8743" y="8952"/>
                  </a:lnTo>
                  <a:lnTo>
                    <a:pt x="9131" y="8952"/>
                  </a:lnTo>
                  <a:cubicBezTo>
                    <a:pt x="9204" y="8952"/>
                    <a:pt x="9268" y="8909"/>
                    <a:pt x="9301" y="8843"/>
                  </a:cubicBezTo>
                  <a:cubicBezTo>
                    <a:pt x="9331" y="8779"/>
                    <a:pt x="9320" y="8700"/>
                    <a:pt x="9274" y="8645"/>
                  </a:cubicBezTo>
                  <a:lnTo>
                    <a:pt x="8551" y="7785"/>
                  </a:lnTo>
                  <a:lnTo>
                    <a:pt x="9115" y="7117"/>
                  </a:lnTo>
                  <a:cubicBezTo>
                    <a:pt x="9398" y="6781"/>
                    <a:pt x="9544" y="6355"/>
                    <a:pt x="9526" y="5916"/>
                  </a:cubicBezTo>
                  <a:cubicBezTo>
                    <a:pt x="9506" y="5477"/>
                    <a:pt x="9326" y="5063"/>
                    <a:pt x="9014" y="4754"/>
                  </a:cubicBezTo>
                  <a:cubicBezTo>
                    <a:pt x="8866" y="4608"/>
                    <a:pt x="8701" y="4490"/>
                    <a:pt x="8520" y="4405"/>
                  </a:cubicBezTo>
                  <a:cubicBezTo>
                    <a:pt x="8521" y="4356"/>
                    <a:pt x="8521" y="4309"/>
                    <a:pt x="8521" y="4259"/>
                  </a:cubicBezTo>
                  <a:cubicBezTo>
                    <a:pt x="8521" y="3121"/>
                    <a:pt x="8078" y="2052"/>
                    <a:pt x="7273" y="1249"/>
                  </a:cubicBezTo>
                  <a:cubicBezTo>
                    <a:pt x="6467" y="442"/>
                    <a:pt x="5397" y="0"/>
                    <a:pt x="4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0"/>
            <p:cNvSpPr/>
            <p:nvPr/>
          </p:nvSpPr>
          <p:spPr>
            <a:xfrm>
              <a:off x="1944572" y="1998184"/>
              <a:ext cx="14291" cy="14291"/>
            </a:xfrm>
            <a:custGeom>
              <a:avLst/>
              <a:gdLst/>
              <a:ahLst/>
              <a:cxnLst/>
              <a:rect l="l" t="t" r="r" b="b"/>
              <a:pathLst>
                <a:path w="373" h="373" extrusionOk="0">
                  <a:moveTo>
                    <a:pt x="186" y="0"/>
                  </a:moveTo>
                  <a:cubicBezTo>
                    <a:pt x="137" y="0"/>
                    <a:pt x="89" y="19"/>
                    <a:pt x="54" y="54"/>
                  </a:cubicBezTo>
                  <a:cubicBezTo>
                    <a:pt x="18" y="89"/>
                    <a:pt x="0" y="136"/>
                    <a:pt x="0" y="186"/>
                  </a:cubicBezTo>
                  <a:cubicBezTo>
                    <a:pt x="0" y="234"/>
                    <a:pt x="21" y="281"/>
                    <a:pt x="54" y="317"/>
                  </a:cubicBezTo>
                  <a:cubicBezTo>
                    <a:pt x="89" y="353"/>
                    <a:pt x="136" y="372"/>
                    <a:pt x="186" y="372"/>
                  </a:cubicBezTo>
                  <a:cubicBezTo>
                    <a:pt x="234" y="372"/>
                    <a:pt x="283" y="351"/>
                    <a:pt x="319" y="317"/>
                  </a:cubicBezTo>
                  <a:cubicBezTo>
                    <a:pt x="353" y="281"/>
                    <a:pt x="372" y="235"/>
                    <a:pt x="372" y="186"/>
                  </a:cubicBezTo>
                  <a:cubicBezTo>
                    <a:pt x="372" y="137"/>
                    <a:pt x="351" y="89"/>
                    <a:pt x="319" y="54"/>
                  </a:cubicBezTo>
                  <a:cubicBezTo>
                    <a:pt x="283" y="19"/>
                    <a:pt x="234"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80"/>
          <p:cNvGrpSpPr/>
          <p:nvPr/>
        </p:nvGrpSpPr>
        <p:grpSpPr>
          <a:xfrm>
            <a:off x="2026780" y="3998556"/>
            <a:ext cx="239223" cy="365080"/>
            <a:chOff x="1363103" y="3998556"/>
            <a:chExt cx="239223" cy="365080"/>
          </a:xfrm>
        </p:grpSpPr>
        <p:sp>
          <p:nvSpPr>
            <p:cNvPr id="8315" name="Google Shape;8315;p80"/>
            <p:cNvSpPr/>
            <p:nvPr/>
          </p:nvSpPr>
          <p:spPr>
            <a:xfrm>
              <a:off x="1482485" y="4246821"/>
              <a:ext cx="96739" cy="109574"/>
            </a:xfrm>
            <a:custGeom>
              <a:avLst/>
              <a:gdLst/>
              <a:ahLst/>
              <a:cxnLst/>
              <a:rect l="l" t="t" r="r" b="b"/>
              <a:pathLst>
                <a:path w="2525" h="2860" extrusionOk="0">
                  <a:moveTo>
                    <a:pt x="1014" y="0"/>
                  </a:moveTo>
                  <a:lnTo>
                    <a:pt x="0" y="1139"/>
                  </a:lnTo>
                  <a:lnTo>
                    <a:pt x="1456" y="2859"/>
                  </a:lnTo>
                  <a:lnTo>
                    <a:pt x="1456" y="1791"/>
                  </a:lnTo>
                  <a:lnTo>
                    <a:pt x="2524" y="1791"/>
                  </a:lnTo>
                  <a:lnTo>
                    <a:pt x="101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0"/>
            <p:cNvSpPr/>
            <p:nvPr/>
          </p:nvSpPr>
          <p:spPr>
            <a:xfrm>
              <a:off x="1369769" y="4005682"/>
              <a:ext cx="225354" cy="284662"/>
            </a:xfrm>
            <a:custGeom>
              <a:avLst/>
              <a:gdLst/>
              <a:ahLst/>
              <a:cxnLst/>
              <a:rect l="l" t="t" r="r" b="b"/>
              <a:pathLst>
                <a:path w="5882" h="7430" extrusionOk="0">
                  <a:moveTo>
                    <a:pt x="2941" y="1510"/>
                  </a:moveTo>
                  <a:cubicBezTo>
                    <a:pt x="3316" y="1510"/>
                    <a:pt x="3669" y="1657"/>
                    <a:pt x="3934" y="1920"/>
                  </a:cubicBezTo>
                  <a:cubicBezTo>
                    <a:pt x="4446" y="2432"/>
                    <a:pt x="4481" y="3266"/>
                    <a:pt x="4014" y="3821"/>
                  </a:cubicBezTo>
                  <a:lnTo>
                    <a:pt x="2941" y="5093"/>
                  </a:lnTo>
                  <a:lnTo>
                    <a:pt x="1868" y="3821"/>
                  </a:lnTo>
                  <a:cubicBezTo>
                    <a:pt x="1401" y="3267"/>
                    <a:pt x="1436" y="2432"/>
                    <a:pt x="1947" y="1920"/>
                  </a:cubicBezTo>
                  <a:cubicBezTo>
                    <a:pt x="2213" y="1654"/>
                    <a:pt x="2564" y="1510"/>
                    <a:pt x="2941" y="1510"/>
                  </a:cubicBezTo>
                  <a:close/>
                  <a:moveTo>
                    <a:pt x="2941" y="0"/>
                  </a:moveTo>
                  <a:cubicBezTo>
                    <a:pt x="2163" y="0"/>
                    <a:pt x="1430" y="304"/>
                    <a:pt x="881" y="855"/>
                  </a:cubicBezTo>
                  <a:cubicBezTo>
                    <a:pt x="365" y="1373"/>
                    <a:pt x="61" y="2060"/>
                    <a:pt x="31" y="2791"/>
                  </a:cubicBezTo>
                  <a:cubicBezTo>
                    <a:pt x="0" y="3523"/>
                    <a:pt x="243" y="4233"/>
                    <a:pt x="716" y="4793"/>
                  </a:cubicBezTo>
                  <a:lnTo>
                    <a:pt x="1954" y="6262"/>
                  </a:lnTo>
                  <a:lnTo>
                    <a:pt x="2941" y="7430"/>
                  </a:lnTo>
                  <a:lnTo>
                    <a:pt x="5167" y="4793"/>
                  </a:lnTo>
                  <a:cubicBezTo>
                    <a:pt x="5638" y="4233"/>
                    <a:pt x="5882" y="3523"/>
                    <a:pt x="5850" y="2791"/>
                  </a:cubicBezTo>
                  <a:cubicBezTo>
                    <a:pt x="5819" y="2060"/>
                    <a:pt x="5517" y="1373"/>
                    <a:pt x="5001" y="855"/>
                  </a:cubicBezTo>
                  <a:cubicBezTo>
                    <a:pt x="4450" y="304"/>
                    <a:pt x="3718" y="0"/>
                    <a:pt x="29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0"/>
            <p:cNvSpPr/>
            <p:nvPr/>
          </p:nvSpPr>
          <p:spPr>
            <a:xfrm>
              <a:off x="1385554" y="4041275"/>
              <a:ext cx="209569" cy="315120"/>
            </a:xfrm>
            <a:custGeom>
              <a:avLst/>
              <a:gdLst/>
              <a:ahLst/>
              <a:cxnLst/>
              <a:rect l="l" t="t" r="r" b="b"/>
              <a:pathLst>
                <a:path w="5470" h="8225" extrusionOk="0">
                  <a:moveTo>
                    <a:pt x="4660" y="0"/>
                  </a:moveTo>
                  <a:lnTo>
                    <a:pt x="4660" y="16"/>
                  </a:lnTo>
                  <a:cubicBezTo>
                    <a:pt x="4660" y="1027"/>
                    <a:pt x="4321" y="2039"/>
                    <a:pt x="3630" y="2856"/>
                  </a:cubicBezTo>
                  <a:lnTo>
                    <a:pt x="0" y="7156"/>
                  </a:lnTo>
                  <a:lnTo>
                    <a:pt x="1072" y="7156"/>
                  </a:lnTo>
                  <a:lnTo>
                    <a:pt x="1072" y="8224"/>
                  </a:lnTo>
                  <a:lnTo>
                    <a:pt x="4754" y="3864"/>
                  </a:lnTo>
                  <a:cubicBezTo>
                    <a:pt x="5226" y="3304"/>
                    <a:pt x="5470" y="2594"/>
                    <a:pt x="5438" y="1862"/>
                  </a:cubicBezTo>
                  <a:cubicBezTo>
                    <a:pt x="5409" y="1165"/>
                    <a:pt x="5133" y="508"/>
                    <a:pt x="46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0"/>
            <p:cNvSpPr/>
            <p:nvPr/>
          </p:nvSpPr>
          <p:spPr>
            <a:xfrm>
              <a:off x="1400726" y="4005682"/>
              <a:ext cx="163403" cy="145089"/>
            </a:xfrm>
            <a:custGeom>
              <a:avLst/>
              <a:gdLst/>
              <a:ahLst/>
              <a:cxnLst/>
              <a:rect l="l" t="t" r="r" b="b"/>
              <a:pathLst>
                <a:path w="4265" h="3787" extrusionOk="0">
                  <a:moveTo>
                    <a:pt x="2133" y="0"/>
                  </a:moveTo>
                  <a:cubicBezTo>
                    <a:pt x="1355" y="0"/>
                    <a:pt x="622" y="304"/>
                    <a:pt x="73" y="855"/>
                  </a:cubicBezTo>
                  <a:cubicBezTo>
                    <a:pt x="52" y="876"/>
                    <a:pt x="33" y="895"/>
                    <a:pt x="12" y="917"/>
                  </a:cubicBezTo>
                  <a:lnTo>
                    <a:pt x="0" y="947"/>
                  </a:lnTo>
                  <a:cubicBezTo>
                    <a:pt x="0" y="1957"/>
                    <a:pt x="341" y="2969"/>
                    <a:pt x="1032" y="3787"/>
                  </a:cubicBezTo>
                  <a:cubicBezTo>
                    <a:pt x="594" y="3234"/>
                    <a:pt x="639" y="2423"/>
                    <a:pt x="1139" y="1920"/>
                  </a:cubicBezTo>
                  <a:cubicBezTo>
                    <a:pt x="1405" y="1654"/>
                    <a:pt x="1756" y="1510"/>
                    <a:pt x="2133" y="1510"/>
                  </a:cubicBezTo>
                  <a:cubicBezTo>
                    <a:pt x="2508" y="1510"/>
                    <a:pt x="2861" y="1657"/>
                    <a:pt x="3126" y="1920"/>
                  </a:cubicBezTo>
                  <a:cubicBezTo>
                    <a:pt x="3629" y="2423"/>
                    <a:pt x="3672" y="3233"/>
                    <a:pt x="3234" y="3787"/>
                  </a:cubicBezTo>
                  <a:cubicBezTo>
                    <a:pt x="3925" y="2969"/>
                    <a:pt x="4264" y="1957"/>
                    <a:pt x="4264" y="947"/>
                  </a:cubicBezTo>
                  <a:lnTo>
                    <a:pt x="4254" y="920"/>
                  </a:lnTo>
                  <a:cubicBezTo>
                    <a:pt x="4233" y="898"/>
                    <a:pt x="4212" y="877"/>
                    <a:pt x="4193" y="855"/>
                  </a:cubicBezTo>
                  <a:cubicBezTo>
                    <a:pt x="3642" y="304"/>
                    <a:pt x="2910" y="0"/>
                    <a:pt x="21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0"/>
            <p:cNvSpPr/>
            <p:nvPr/>
          </p:nvSpPr>
          <p:spPr>
            <a:xfrm>
              <a:off x="1363103" y="3998556"/>
              <a:ext cx="239223" cy="365080"/>
            </a:xfrm>
            <a:custGeom>
              <a:avLst/>
              <a:gdLst/>
              <a:ahLst/>
              <a:cxnLst/>
              <a:rect l="l" t="t" r="r" b="b"/>
              <a:pathLst>
                <a:path w="6244" h="9529" extrusionOk="0">
                  <a:moveTo>
                    <a:pt x="3115" y="372"/>
                  </a:moveTo>
                  <a:cubicBezTo>
                    <a:pt x="3844" y="372"/>
                    <a:pt x="4529" y="655"/>
                    <a:pt x="5044" y="1172"/>
                  </a:cubicBezTo>
                  <a:cubicBezTo>
                    <a:pt x="5050" y="1176"/>
                    <a:pt x="5056" y="1184"/>
                    <a:pt x="5063" y="1190"/>
                  </a:cubicBezTo>
                  <a:cubicBezTo>
                    <a:pt x="5056" y="1777"/>
                    <a:pt x="4925" y="2352"/>
                    <a:pt x="4688" y="2879"/>
                  </a:cubicBezTo>
                  <a:cubicBezTo>
                    <a:pt x="4642" y="2545"/>
                    <a:pt x="4493" y="2225"/>
                    <a:pt x="4242" y="1975"/>
                  </a:cubicBezTo>
                  <a:cubicBezTo>
                    <a:pt x="3941" y="1673"/>
                    <a:pt x="3542" y="1509"/>
                    <a:pt x="3116" y="1509"/>
                  </a:cubicBezTo>
                  <a:cubicBezTo>
                    <a:pt x="2691" y="1509"/>
                    <a:pt x="2292" y="1675"/>
                    <a:pt x="1991" y="1977"/>
                  </a:cubicBezTo>
                  <a:cubicBezTo>
                    <a:pt x="1740" y="2228"/>
                    <a:pt x="1591" y="2548"/>
                    <a:pt x="1545" y="2880"/>
                  </a:cubicBezTo>
                  <a:cubicBezTo>
                    <a:pt x="1308" y="2355"/>
                    <a:pt x="1179" y="1779"/>
                    <a:pt x="1171" y="1191"/>
                  </a:cubicBezTo>
                  <a:cubicBezTo>
                    <a:pt x="1174" y="1184"/>
                    <a:pt x="1180" y="1176"/>
                    <a:pt x="1186" y="1172"/>
                  </a:cubicBezTo>
                  <a:cubicBezTo>
                    <a:pt x="1701" y="655"/>
                    <a:pt x="2386" y="372"/>
                    <a:pt x="3115" y="372"/>
                  </a:cubicBezTo>
                  <a:close/>
                  <a:moveTo>
                    <a:pt x="3113" y="1880"/>
                  </a:moveTo>
                  <a:cubicBezTo>
                    <a:pt x="3438" y="1880"/>
                    <a:pt x="3746" y="2007"/>
                    <a:pt x="3974" y="2237"/>
                  </a:cubicBezTo>
                  <a:cubicBezTo>
                    <a:pt x="4419" y="2681"/>
                    <a:pt x="4448" y="3406"/>
                    <a:pt x="4044" y="3885"/>
                  </a:cubicBezTo>
                  <a:lnTo>
                    <a:pt x="3115" y="4989"/>
                  </a:lnTo>
                  <a:lnTo>
                    <a:pt x="2183" y="3885"/>
                  </a:lnTo>
                  <a:cubicBezTo>
                    <a:pt x="1777" y="3406"/>
                    <a:pt x="1808" y="2682"/>
                    <a:pt x="2252" y="2237"/>
                  </a:cubicBezTo>
                  <a:cubicBezTo>
                    <a:pt x="2482" y="2007"/>
                    <a:pt x="2788" y="1880"/>
                    <a:pt x="3113" y="1880"/>
                  </a:cubicBezTo>
                  <a:close/>
                  <a:moveTo>
                    <a:pt x="5408" y="1623"/>
                  </a:moveTo>
                  <a:cubicBezTo>
                    <a:pt x="5669" y="2026"/>
                    <a:pt x="5819" y="2495"/>
                    <a:pt x="5840" y="2984"/>
                  </a:cubicBezTo>
                  <a:cubicBezTo>
                    <a:pt x="5870" y="3669"/>
                    <a:pt x="5640" y="4336"/>
                    <a:pt x="5200" y="4858"/>
                  </a:cubicBezTo>
                  <a:lnTo>
                    <a:pt x="1847" y="8830"/>
                  </a:lnTo>
                  <a:lnTo>
                    <a:pt x="1847" y="8269"/>
                  </a:lnTo>
                  <a:cubicBezTo>
                    <a:pt x="1844" y="8168"/>
                    <a:pt x="1762" y="8085"/>
                    <a:pt x="1658" y="8085"/>
                  </a:cubicBezTo>
                  <a:lnTo>
                    <a:pt x="988" y="8085"/>
                  </a:lnTo>
                  <a:cubicBezTo>
                    <a:pt x="988" y="8085"/>
                    <a:pt x="4358" y="4092"/>
                    <a:pt x="4359" y="4092"/>
                  </a:cubicBezTo>
                  <a:cubicBezTo>
                    <a:pt x="4947" y="3397"/>
                    <a:pt x="5312" y="2532"/>
                    <a:pt x="5408" y="1623"/>
                  </a:cubicBezTo>
                  <a:close/>
                  <a:moveTo>
                    <a:pt x="4103" y="6735"/>
                  </a:moveTo>
                  <a:lnTo>
                    <a:pt x="5242" y="8085"/>
                  </a:lnTo>
                  <a:lnTo>
                    <a:pt x="4572" y="8085"/>
                  </a:lnTo>
                  <a:cubicBezTo>
                    <a:pt x="4469" y="8085"/>
                    <a:pt x="4386" y="8168"/>
                    <a:pt x="4386" y="8271"/>
                  </a:cubicBezTo>
                  <a:lnTo>
                    <a:pt x="4386" y="8830"/>
                  </a:lnTo>
                  <a:lnTo>
                    <a:pt x="3359" y="7616"/>
                  </a:lnTo>
                  <a:lnTo>
                    <a:pt x="4103" y="6735"/>
                  </a:lnTo>
                  <a:close/>
                  <a:moveTo>
                    <a:pt x="3116" y="0"/>
                  </a:moveTo>
                  <a:cubicBezTo>
                    <a:pt x="2289" y="0"/>
                    <a:pt x="1511" y="323"/>
                    <a:pt x="924" y="908"/>
                  </a:cubicBezTo>
                  <a:cubicBezTo>
                    <a:pt x="374" y="1459"/>
                    <a:pt x="52" y="2191"/>
                    <a:pt x="21" y="2969"/>
                  </a:cubicBezTo>
                  <a:cubicBezTo>
                    <a:pt x="0" y="3441"/>
                    <a:pt x="89" y="3915"/>
                    <a:pt x="277" y="4345"/>
                  </a:cubicBezTo>
                  <a:cubicBezTo>
                    <a:pt x="308" y="4415"/>
                    <a:pt x="376" y="4456"/>
                    <a:pt x="447" y="4456"/>
                  </a:cubicBezTo>
                  <a:cubicBezTo>
                    <a:pt x="472" y="4456"/>
                    <a:pt x="498" y="4451"/>
                    <a:pt x="522" y="4440"/>
                  </a:cubicBezTo>
                  <a:cubicBezTo>
                    <a:pt x="618" y="4398"/>
                    <a:pt x="661" y="4290"/>
                    <a:pt x="618" y="4194"/>
                  </a:cubicBezTo>
                  <a:cubicBezTo>
                    <a:pt x="452" y="3816"/>
                    <a:pt x="374" y="3400"/>
                    <a:pt x="391" y="2984"/>
                  </a:cubicBezTo>
                  <a:cubicBezTo>
                    <a:pt x="411" y="2496"/>
                    <a:pt x="563" y="2027"/>
                    <a:pt x="823" y="1623"/>
                  </a:cubicBezTo>
                  <a:cubicBezTo>
                    <a:pt x="920" y="2533"/>
                    <a:pt x="1284" y="3397"/>
                    <a:pt x="1872" y="4092"/>
                  </a:cubicBezTo>
                  <a:cubicBezTo>
                    <a:pt x="1874" y="4093"/>
                    <a:pt x="2872" y="5279"/>
                    <a:pt x="2872" y="5279"/>
                  </a:cubicBezTo>
                  <a:lnTo>
                    <a:pt x="2128" y="6159"/>
                  </a:lnTo>
                  <a:lnTo>
                    <a:pt x="1572" y="5498"/>
                  </a:lnTo>
                  <a:cubicBezTo>
                    <a:pt x="1534" y="5455"/>
                    <a:pt x="1481" y="5432"/>
                    <a:pt x="1428" y="5432"/>
                  </a:cubicBezTo>
                  <a:cubicBezTo>
                    <a:pt x="1387" y="5432"/>
                    <a:pt x="1344" y="5446"/>
                    <a:pt x="1310" y="5476"/>
                  </a:cubicBezTo>
                  <a:cubicBezTo>
                    <a:pt x="1232" y="5543"/>
                    <a:pt x="1220" y="5660"/>
                    <a:pt x="1287" y="5738"/>
                  </a:cubicBezTo>
                  <a:lnTo>
                    <a:pt x="1884" y="6448"/>
                  </a:lnTo>
                  <a:lnTo>
                    <a:pt x="445" y="8152"/>
                  </a:lnTo>
                  <a:cubicBezTo>
                    <a:pt x="399" y="8207"/>
                    <a:pt x="387" y="8283"/>
                    <a:pt x="420" y="8349"/>
                  </a:cubicBezTo>
                  <a:cubicBezTo>
                    <a:pt x="449" y="8415"/>
                    <a:pt x="516" y="8458"/>
                    <a:pt x="588" y="8458"/>
                  </a:cubicBezTo>
                  <a:lnTo>
                    <a:pt x="1473" y="8458"/>
                  </a:lnTo>
                  <a:lnTo>
                    <a:pt x="1473" y="9342"/>
                  </a:lnTo>
                  <a:cubicBezTo>
                    <a:pt x="1473" y="9420"/>
                    <a:pt x="1523" y="9491"/>
                    <a:pt x="1597" y="9516"/>
                  </a:cubicBezTo>
                  <a:cubicBezTo>
                    <a:pt x="1616" y="9524"/>
                    <a:pt x="1640" y="9528"/>
                    <a:pt x="1659" y="9528"/>
                  </a:cubicBezTo>
                  <a:cubicBezTo>
                    <a:pt x="1714" y="9528"/>
                    <a:pt x="1765" y="9503"/>
                    <a:pt x="1801" y="9463"/>
                  </a:cubicBezTo>
                  <a:lnTo>
                    <a:pt x="3115" y="7907"/>
                  </a:lnTo>
                  <a:lnTo>
                    <a:pt x="4429" y="9463"/>
                  </a:lnTo>
                  <a:cubicBezTo>
                    <a:pt x="4465" y="9506"/>
                    <a:pt x="4518" y="9528"/>
                    <a:pt x="4570" y="9528"/>
                  </a:cubicBezTo>
                  <a:cubicBezTo>
                    <a:pt x="4593" y="9528"/>
                    <a:pt x="4614" y="9524"/>
                    <a:pt x="4634" y="9516"/>
                  </a:cubicBezTo>
                  <a:cubicBezTo>
                    <a:pt x="4707" y="9491"/>
                    <a:pt x="4756" y="9420"/>
                    <a:pt x="4756" y="9342"/>
                  </a:cubicBezTo>
                  <a:lnTo>
                    <a:pt x="4756" y="8458"/>
                  </a:lnTo>
                  <a:lnTo>
                    <a:pt x="5640" y="8458"/>
                  </a:lnTo>
                  <a:cubicBezTo>
                    <a:pt x="5713" y="8458"/>
                    <a:pt x="5779" y="8415"/>
                    <a:pt x="5810" y="8349"/>
                  </a:cubicBezTo>
                  <a:cubicBezTo>
                    <a:pt x="5840" y="8285"/>
                    <a:pt x="5831" y="8207"/>
                    <a:pt x="5783" y="8152"/>
                  </a:cubicBezTo>
                  <a:lnTo>
                    <a:pt x="4344" y="6448"/>
                  </a:lnTo>
                  <a:lnTo>
                    <a:pt x="5483" y="5101"/>
                  </a:lnTo>
                  <a:cubicBezTo>
                    <a:pt x="5986" y="4505"/>
                    <a:pt x="6243" y="3749"/>
                    <a:pt x="6212" y="2969"/>
                  </a:cubicBezTo>
                  <a:cubicBezTo>
                    <a:pt x="6178" y="2193"/>
                    <a:pt x="5858" y="1459"/>
                    <a:pt x="5307" y="908"/>
                  </a:cubicBezTo>
                  <a:cubicBezTo>
                    <a:pt x="4722" y="323"/>
                    <a:pt x="3944" y="0"/>
                    <a:pt x="31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0"/>
            <p:cNvSpPr/>
            <p:nvPr/>
          </p:nvSpPr>
          <p:spPr>
            <a:xfrm>
              <a:off x="1389998" y="4182150"/>
              <a:ext cx="14291" cy="14291"/>
            </a:xfrm>
            <a:custGeom>
              <a:avLst/>
              <a:gdLst/>
              <a:ahLst/>
              <a:cxnLst/>
              <a:rect l="l" t="t" r="r" b="b"/>
              <a:pathLst>
                <a:path w="373" h="373" extrusionOk="0">
                  <a:moveTo>
                    <a:pt x="187" y="1"/>
                  </a:moveTo>
                  <a:cubicBezTo>
                    <a:pt x="137" y="1"/>
                    <a:pt x="90" y="21"/>
                    <a:pt x="54" y="56"/>
                  </a:cubicBezTo>
                  <a:cubicBezTo>
                    <a:pt x="18" y="90"/>
                    <a:pt x="0" y="136"/>
                    <a:pt x="0" y="187"/>
                  </a:cubicBezTo>
                  <a:cubicBezTo>
                    <a:pt x="0" y="237"/>
                    <a:pt x="20" y="283"/>
                    <a:pt x="54" y="319"/>
                  </a:cubicBezTo>
                  <a:cubicBezTo>
                    <a:pt x="90" y="355"/>
                    <a:pt x="136" y="373"/>
                    <a:pt x="187" y="373"/>
                  </a:cubicBezTo>
                  <a:cubicBezTo>
                    <a:pt x="234" y="373"/>
                    <a:pt x="283" y="353"/>
                    <a:pt x="317" y="319"/>
                  </a:cubicBezTo>
                  <a:cubicBezTo>
                    <a:pt x="353" y="283"/>
                    <a:pt x="373" y="237"/>
                    <a:pt x="373" y="187"/>
                  </a:cubicBezTo>
                  <a:cubicBezTo>
                    <a:pt x="373" y="136"/>
                    <a:pt x="352" y="90"/>
                    <a:pt x="317" y="56"/>
                  </a:cubicBezTo>
                  <a:cubicBezTo>
                    <a:pt x="283" y="20"/>
                    <a:pt x="236"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1" name="Google Shape;8321;p80"/>
          <p:cNvGrpSpPr/>
          <p:nvPr/>
        </p:nvGrpSpPr>
        <p:grpSpPr>
          <a:xfrm>
            <a:off x="1511004" y="2875808"/>
            <a:ext cx="364850" cy="364888"/>
            <a:chOff x="720258" y="2875808"/>
            <a:chExt cx="364850" cy="364888"/>
          </a:xfrm>
        </p:grpSpPr>
        <p:sp>
          <p:nvSpPr>
            <p:cNvPr id="8322" name="Google Shape;8322;p80"/>
            <p:cNvSpPr/>
            <p:nvPr/>
          </p:nvSpPr>
          <p:spPr>
            <a:xfrm>
              <a:off x="725660" y="3138824"/>
              <a:ext cx="98195" cy="94785"/>
            </a:xfrm>
            <a:custGeom>
              <a:avLst/>
              <a:gdLst/>
              <a:ahLst/>
              <a:cxnLst/>
              <a:rect l="l" t="t" r="r" b="b"/>
              <a:pathLst>
                <a:path w="2563" h="2474" extrusionOk="0">
                  <a:moveTo>
                    <a:pt x="493" y="1"/>
                  </a:moveTo>
                  <a:cubicBezTo>
                    <a:pt x="379" y="1"/>
                    <a:pt x="264" y="44"/>
                    <a:pt x="176" y="132"/>
                  </a:cubicBezTo>
                  <a:cubicBezTo>
                    <a:pt x="1" y="306"/>
                    <a:pt x="1" y="588"/>
                    <a:pt x="176" y="763"/>
                  </a:cubicBezTo>
                  <a:lnTo>
                    <a:pt x="1756" y="2342"/>
                  </a:lnTo>
                  <a:cubicBezTo>
                    <a:pt x="1843" y="2429"/>
                    <a:pt x="1957" y="2473"/>
                    <a:pt x="2071" y="2473"/>
                  </a:cubicBezTo>
                  <a:cubicBezTo>
                    <a:pt x="2185" y="2473"/>
                    <a:pt x="2299" y="2429"/>
                    <a:pt x="2387" y="2342"/>
                  </a:cubicBezTo>
                  <a:cubicBezTo>
                    <a:pt x="2562" y="2169"/>
                    <a:pt x="2562" y="1886"/>
                    <a:pt x="2387" y="1712"/>
                  </a:cubicBezTo>
                  <a:lnTo>
                    <a:pt x="808" y="132"/>
                  </a:lnTo>
                  <a:cubicBezTo>
                    <a:pt x="720" y="44"/>
                    <a:pt x="607" y="1"/>
                    <a:pt x="4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0"/>
            <p:cNvSpPr/>
            <p:nvPr/>
          </p:nvSpPr>
          <p:spPr>
            <a:xfrm>
              <a:off x="834812" y="2956724"/>
              <a:ext cx="171219" cy="167809"/>
            </a:xfrm>
            <a:custGeom>
              <a:avLst/>
              <a:gdLst/>
              <a:ahLst/>
              <a:cxnLst/>
              <a:rect l="l" t="t" r="r" b="b"/>
              <a:pathLst>
                <a:path w="4469" h="4380" extrusionOk="0">
                  <a:moveTo>
                    <a:pt x="491" y="1"/>
                  </a:moveTo>
                  <a:cubicBezTo>
                    <a:pt x="377" y="1"/>
                    <a:pt x="263" y="45"/>
                    <a:pt x="176" y="133"/>
                  </a:cubicBezTo>
                  <a:cubicBezTo>
                    <a:pt x="0" y="305"/>
                    <a:pt x="0" y="588"/>
                    <a:pt x="176" y="762"/>
                  </a:cubicBezTo>
                  <a:lnTo>
                    <a:pt x="3661" y="4249"/>
                  </a:lnTo>
                  <a:cubicBezTo>
                    <a:pt x="3749" y="4336"/>
                    <a:pt x="3863" y="4380"/>
                    <a:pt x="3977" y="4380"/>
                  </a:cubicBezTo>
                  <a:cubicBezTo>
                    <a:pt x="4091" y="4380"/>
                    <a:pt x="4205" y="4336"/>
                    <a:pt x="4293" y="4249"/>
                  </a:cubicBezTo>
                  <a:cubicBezTo>
                    <a:pt x="4468" y="4073"/>
                    <a:pt x="4468" y="3791"/>
                    <a:pt x="4293" y="3618"/>
                  </a:cubicBezTo>
                  <a:lnTo>
                    <a:pt x="806" y="133"/>
                  </a:lnTo>
                  <a:cubicBezTo>
                    <a:pt x="719" y="45"/>
                    <a:pt x="605" y="1"/>
                    <a:pt x="4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0"/>
            <p:cNvSpPr/>
            <p:nvPr/>
          </p:nvSpPr>
          <p:spPr>
            <a:xfrm>
              <a:off x="756616" y="2985919"/>
              <a:ext cx="218496" cy="218535"/>
            </a:xfrm>
            <a:custGeom>
              <a:avLst/>
              <a:gdLst/>
              <a:ahLst/>
              <a:cxnLst/>
              <a:rect l="l" t="t" r="r" b="b"/>
              <a:pathLst>
                <a:path w="5703" h="5704" extrusionOk="0">
                  <a:moveTo>
                    <a:pt x="2217" y="0"/>
                  </a:moveTo>
                  <a:lnTo>
                    <a:pt x="1" y="4123"/>
                  </a:lnTo>
                  <a:lnTo>
                    <a:pt x="1580" y="5703"/>
                  </a:lnTo>
                  <a:lnTo>
                    <a:pt x="5702" y="3487"/>
                  </a:lnTo>
                  <a:lnTo>
                    <a:pt x="22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0"/>
            <p:cNvSpPr/>
            <p:nvPr/>
          </p:nvSpPr>
          <p:spPr>
            <a:xfrm>
              <a:off x="942049" y="2882935"/>
              <a:ext cx="135933" cy="135856"/>
            </a:xfrm>
            <a:custGeom>
              <a:avLst/>
              <a:gdLst/>
              <a:ahLst/>
              <a:cxnLst/>
              <a:rect l="l" t="t" r="r" b="b"/>
              <a:pathLst>
                <a:path w="3548" h="3546" extrusionOk="0">
                  <a:moveTo>
                    <a:pt x="1775" y="0"/>
                  </a:moveTo>
                  <a:cubicBezTo>
                    <a:pt x="796" y="0"/>
                    <a:pt x="1" y="794"/>
                    <a:pt x="1" y="1773"/>
                  </a:cubicBezTo>
                  <a:cubicBezTo>
                    <a:pt x="1" y="2752"/>
                    <a:pt x="796" y="3545"/>
                    <a:pt x="1775" y="3545"/>
                  </a:cubicBezTo>
                  <a:cubicBezTo>
                    <a:pt x="2754" y="3545"/>
                    <a:pt x="3547" y="2752"/>
                    <a:pt x="3547" y="1773"/>
                  </a:cubicBezTo>
                  <a:cubicBezTo>
                    <a:pt x="3547" y="794"/>
                    <a:pt x="2754" y="0"/>
                    <a:pt x="17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0"/>
            <p:cNvSpPr/>
            <p:nvPr/>
          </p:nvSpPr>
          <p:spPr>
            <a:xfrm>
              <a:off x="720258" y="2949598"/>
              <a:ext cx="293512" cy="291098"/>
            </a:xfrm>
            <a:custGeom>
              <a:avLst/>
              <a:gdLst/>
              <a:ahLst/>
              <a:cxnLst/>
              <a:rect l="l" t="t" r="r" b="b"/>
              <a:pathLst>
                <a:path w="7661" h="7598" extrusionOk="0">
                  <a:moveTo>
                    <a:pt x="3211" y="1259"/>
                  </a:moveTo>
                  <a:lnTo>
                    <a:pt x="6343" y="4392"/>
                  </a:lnTo>
                  <a:lnTo>
                    <a:pt x="2562" y="6422"/>
                  </a:lnTo>
                  <a:lnTo>
                    <a:pt x="1179" y="5039"/>
                  </a:lnTo>
                  <a:lnTo>
                    <a:pt x="3211" y="1259"/>
                  </a:lnTo>
                  <a:close/>
                  <a:moveTo>
                    <a:pt x="4751" y="5664"/>
                  </a:moveTo>
                  <a:lnTo>
                    <a:pt x="5064" y="5978"/>
                  </a:lnTo>
                  <a:cubicBezTo>
                    <a:pt x="5108" y="6023"/>
                    <a:pt x="5130" y="6087"/>
                    <a:pt x="5122" y="6150"/>
                  </a:cubicBezTo>
                  <a:cubicBezTo>
                    <a:pt x="5111" y="6214"/>
                    <a:pt x="5077" y="6269"/>
                    <a:pt x="5020" y="6301"/>
                  </a:cubicBezTo>
                  <a:lnTo>
                    <a:pt x="4177" y="6781"/>
                  </a:lnTo>
                  <a:cubicBezTo>
                    <a:pt x="4145" y="6798"/>
                    <a:pt x="4110" y="6807"/>
                    <a:pt x="4075" y="6807"/>
                  </a:cubicBezTo>
                  <a:cubicBezTo>
                    <a:pt x="4022" y="6807"/>
                    <a:pt x="3970" y="6787"/>
                    <a:pt x="3931" y="6748"/>
                  </a:cubicBezTo>
                  <a:lnTo>
                    <a:pt x="3514" y="6331"/>
                  </a:lnTo>
                  <a:lnTo>
                    <a:pt x="4751" y="5664"/>
                  </a:lnTo>
                  <a:close/>
                  <a:moveTo>
                    <a:pt x="632" y="5127"/>
                  </a:moveTo>
                  <a:cubicBezTo>
                    <a:pt x="700" y="5127"/>
                    <a:pt x="768" y="5155"/>
                    <a:pt x="816" y="5203"/>
                  </a:cubicBezTo>
                  <a:lnTo>
                    <a:pt x="2392" y="6779"/>
                  </a:lnTo>
                  <a:lnTo>
                    <a:pt x="2394" y="6781"/>
                  </a:lnTo>
                  <a:cubicBezTo>
                    <a:pt x="2498" y="6883"/>
                    <a:pt x="2498" y="7048"/>
                    <a:pt x="2395" y="7151"/>
                  </a:cubicBezTo>
                  <a:cubicBezTo>
                    <a:pt x="2344" y="7202"/>
                    <a:pt x="2278" y="7228"/>
                    <a:pt x="2212" y="7228"/>
                  </a:cubicBezTo>
                  <a:cubicBezTo>
                    <a:pt x="2145" y="7228"/>
                    <a:pt x="2079" y="7202"/>
                    <a:pt x="2027" y="7151"/>
                  </a:cubicBezTo>
                  <a:lnTo>
                    <a:pt x="447" y="5572"/>
                  </a:lnTo>
                  <a:cubicBezTo>
                    <a:pt x="399" y="5523"/>
                    <a:pt x="371" y="5456"/>
                    <a:pt x="371" y="5388"/>
                  </a:cubicBezTo>
                  <a:cubicBezTo>
                    <a:pt x="371" y="5319"/>
                    <a:pt x="399" y="5252"/>
                    <a:pt x="447" y="5203"/>
                  </a:cubicBezTo>
                  <a:cubicBezTo>
                    <a:pt x="496" y="5155"/>
                    <a:pt x="563" y="5127"/>
                    <a:pt x="632" y="5127"/>
                  </a:cubicBezTo>
                  <a:close/>
                  <a:moveTo>
                    <a:pt x="3482" y="0"/>
                  </a:moveTo>
                  <a:cubicBezTo>
                    <a:pt x="3313" y="0"/>
                    <a:pt x="3154" y="66"/>
                    <a:pt x="3035" y="186"/>
                  </a:cubicBezTo>
                  <a:cubicBezTo>
                    <a:pt x="2916" y="305"/>
                    <a:pt x="2849" y="464"/>
                    <a:pt x="2849" y="633"/>
                  </a:cubicBezTo>
                  <a:cubicBezTo>
                    <a:pt x="2849" y="753"/>
                    <a:pt x="2883" y="866"/>
                    <a:pt x="2944" y="967"/>
                  </a:cubicBezTo>
                  <a:lnTo>
                    <a:pt x="882" y="4806"/>
                  </a:lnTo>
                  <a:cubicBezTo>
                    <a:pt x="803" y="4771"/>
                    <a:pt x="719" y="4755"/>
                    <a:pt x="633" y="4755"/>
                  </a:cubicBezTo>
                  <a:cubicBezTo>
                    <a:pt x="465" y="4755"/>
                    <a:pt x="307" y="4821"/>
                    <a:pt x="187" y="4941"/>
                  </a:cubicBezTo>
                  <a:cubicBezTo>
                    <a:pt x="67" y="5060"/>
                    <a:pt x="0" y="5219"/>
                    <a:pt x="0" y="5388"/>
                  </a:cubicBezTo>
                  <a:cubicBezTo>
                    <a:pt x="0" y="5557"/>
                    <a:pt x="66" y="5715"/>
                    <a:pt x="187" y="5834"/>
                  </a:cubicBezTo>
                  <a:lnTo>
                    <a:pt x="1767" y="7413"/>
                  </a:lnTo>
                  <a:cubicBezTo>
                    <a:pt x="1889" y="7537"/>
                    <a:pt x="2051" y="7598"/>
                    <a:pt x="2214" y="7598"/>
                  </a:cubicBezTo>
                  <a:cubicBezTo>
                    <a:pt x="2374" y="7598"/>
                    <a:pt x="2536" y="7537"/>
                    <a:pt x="2660" y="7413"/>
                  </a:cubicBezTo>
                  <a:cubicBezTo>
                    <a:pt x="2848" y="7226"/>
                    <a:pt x="2892" y="6949"/>
                    <a:pt x="2794" y="6720"/>
                  </a:cubicBezTo>
                  <a:lnTo>
                    <a:pt x="3169" y="6517"/>
                  </a:lnTo>
                  <a:lnTo>
                    <a:pt x="3665" y="7011"/>
                  </a:lnTo>
                  <a:cubicBezTo>
                    <a:pt x="3776" y="7121"/>
                    <a:pt x="3922" y="7181"/>
                    <a:pt x="4071" y="7181"/>
                  </a:cubicBezTo>
                  <a:cubicBezTo>
                    <a:pt x="4168" y="7181"/>
                    <a:pt x="4267" y="7157"/>
                    <a:pt x="4357" y="7106"/>
                  </a:cubicBezTo>
                  <a:lnTo>
                    <a:pt x="5200" y="6626"/>
                  </a:lnTo>
                  <a:cubicBezTo>
                    <a:pt x="5358" y="6536"/>
                    <a:pt x="5462" y="6383"/>
                    <a:pt x="5488" y="6202"/>
                  </a:cubicBezTo>
                  <a:cubicBezTo>
                    <a:pt x="5511" y="6022"/>
                    <a:pt x="5452" y="5847"/>
                    <a:pt x="5324" y="5718"/>
                  </a:cubicBezTo>
                  <a:lnTo>
                    <a:pt x="5090" y="5486"/>
                  </a:lnTo>
                  <a:lnTo>
                    <a:pt x="6632" y="4658"/>
                  </a:lnTo>
                  <a:cubicBezTo>
                    <a:pt x="6733" y="4721"/>
                    <a:pt x="6849" y="4754"/>
                    <a:pt x="6967" y="4754"/>
                  </a:cubicBezTo>
                  <a:cubicBezTo>
                    <a:pt x="7128" y="4754"/>
                    <a:pt x="7290" y="4691"/>
                    <a:pt x="7413" y="4569"/>
                  </a:cubicBezTo>
                  <a:cubicBezTo>
                    <a:pt x="7661" y="4322"/>
                    <a:pt x="7661" y="3922"/>
                    <a:pt x="7413" y="3675"/>
                  </a:cubicBezTo>
                  <a:lnTo>
                    <a:pt x="6262" y="2518"/>
                  </a:lnTo>
                  <a:cubicBezTo>
                    <a:pt x="6225" y="2482"/>
                    <a:pt x="6177" y="2465"/>
                    <a:pt x="6130" y="2465"/>
                  </a:cubicBezTo>
                  <a:cubicBezTo>
                    <a:pt x="6083" y="2465"/>
                    <a:pt x="6035" y="2482"/>
                    <a:pt x="6000" y="2518"/>
                  </a:cubicBezTo>
                  <a:cubicBezTo>
                    <a:pt x="5927" y="2591"/>
                    <a:pt x="5927" y="2709"/>
                    <a:pt x="6000" y="2782"/>
                  </a:cubicBezTo>
                  <a:lnTo>
                    <a:pt x="7153" y="3935"/>
                  </a:lnTo>
                  <a:cubicBezTo>
                    <a:pt x="7254" y="4036"/>
                    <a:pt x="7254" y="4200"/>
                    <a:pt x="7153" y="4303"/>
                  </a:cubicBezTo>
                  <a:cubicBezTo>
                    <a:pt x="7102" y="4354"/>
                    <a:pt x="7035" y="4380"/>
                    <a:pt x="6968" y="4380"/>
                  </a:cubicBezTo>
                  <a:cubicBezTo>
                    <a:pt x="6902" y="4380"/>
                    <a:pt x="6835" y="4354"/>
                    <a:pt x="6784" y="4303"/>
                  </a:cubicBezTo>
                  <a:lnTo>
                    <a:pt x="6782" y="4301"/>
                  </a:lnTo>
                  <a:lnTo>
                    <a:pt x="3300" y="819"/>
                  </a:lnTo>
                  <a:lnTo>
                    <a:pt x="3298" y="817"/>
                  </a:lnTo>
                  <a:cubicBezTo>
                    <a:pt x="3249" y="768"/>
                    <a:pt x="3221" y="701"/>
                    <a:pt x="3221" y="633"/>
                  </a:cubicBezTo>
                  <a:cubicBezTo>
                    <a:pt x="3221" y="564"/>
                    <a:pt x="3249" y="497"/>
                    <a:pt x="3298" y="448"/>
                  </a:cubicBezTo>
                  <a:cubicBezTo>
                    <a:pt x="3346" y="400"/>
                    <a:pt x="3413" y="372"/>
                    <a:pt x="3482" y="372"/>
                  </a:cubicBezTo>
                  <a:cubicBezTo>
                    <a:pt x="3551" y="372"/>
                    <a:pt x="3618" y="400"/>
                    <a:pt x="3666" y="448"/>
                  </a:cubicBezTo>
                  <a:lnTo>
                    <a:pt x="4813" y="1595"/>
                  </a:lnTo>
                  <a:cubicBezTo>
                    <a:pt x="4850" y="1632"/>
                    <a:pt x="4898" y="1650"/>
                    <a:pt x="4945" y="1650"/>
                  </a:cubicBezTo>
                  <a:cubicBezTo>
                    <a:pt x="4993" y="1650"/>
                    <a:pt x="5040" y="1632"/>
                    <a:pt x="5077" y="1595"/>
                  </a:cubicBezTo>
                  <a:cubicBezTo>
                    <a:pt x="5148" y="1524"/>
                    <a:pt x="5148" y="1406"/>
                    <a:pt x="5077" y="1334"/>
                  </a:cubicBezTo>
                  <a:lnTo>
                    <a:pt x="3928" y="186"/>
                  </a:lnTo>
                  <a:cubicBezTo>
                    <a:pt x="3809" y="67"/>
                    <a:pt x="3650" y="0"/>
                    <a:pt x="3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0"/>
            <p:cNvSpPr/>
            <p:nvPr/>
          </p:nvSpPr>
          <p:spPr>
            <a:xfrm>
              <a:off x="983273" y="2910634"/>
              <a:ext cx="53523" cy="80341"/>
            </a:xfrm>
            <a:custGeom>
              <a:avLst/>
              <a:gdLst/>
              <a:ahLst/>
              <a:cxnLst/>
              <a:rect l="l" t="t" r="r" b="b"/>
              <a:pathLst>
                <a:path w="1397" h="2097" extrusionOk="0">
                  <a:moveTo>
                    <a:pt x="699" y="373"/>
                  </a:moveTo>
                  <a:cubicBezTo>
                    <a:pt x="785" y="373"/>
                    <a:pt x="868" y="407"/>
                    <a:pt x="929" y="468"/>
                  </a:cubicBezTo>
                  <a:cubicBezTo>
                    <a:pt x="990" y="529"/>
                    <a:pt x="1025" y="611"/>
                    <a:pt x="1025" y="699"/>
                  </a:cubicBezTo>
                  <a:cubicBezTo>
                    <a:pt x="1025" y="786"/>
                    <a:pt x="990" y="868"/>
                    <a:pt x="929" y="929"/>
                  </a:cubicBezTo>
                  <a:lnTo>
                    <a:pt x="699" y="1160"/>
                  </a:lnTo>
                  <a:lnTo>
                    <a:pt x="468" y="929"/>
                  </a:lnTo>
                  <a:cubicBezTo>
                    <a:pt x="406" y="868"/>
                    <a:pt x="373" y="786"/>
                    <a:pt x="373" y="699"/>
                  </a:cubicBezTo>
                  <a:cubicBezTo>
                    <a:pt x="373" y="611"/>
                    <a:pt x="407" y="529"/>
                    <a:pt x="468" y="468"/>
                  </a:cubicBezTo>
                  <a:cubicBezTo>
                    <a:pt x="529" y="407"/>
                    <a:pt x="611" y="373"/>
                    <a:pt x="699" y="373"/>
                  </a:cubicBezTo>
                  <a:close/>
                  <a:moveTo>
                    <a:pt x="699" y="1"/>
                  </a:moveTo>
                  <a:cubicBezTo>
                    <a:pt x="513" y="1"/>
                    <a:pt x="337" y="74"/>
                    <a:pt x="206" y="206"/>
                  </a:cubicBezTo>
                  <a:cubicBezTo>
                    <a:pt x="74" y="338"/>
                    <a:pt x="1" y="513"/>
                    <a:pt x="1" y="699"/>
                  </a:cubicBezTo>
                  <a:cubicBezTo>
                    <a:pt x="1" y="885"/>
                    <a:pt x="74" y="1060"/>
                    <a:pt x="206" y="1191"/>
                  </a:cubicBezTo>
                  <a:lnTo>
                    <a:pt x="437" y="1422"/>
                  </a:lnTo>
                  <a:lnTo>
                    <a:pt x="80" y="1779"/>
                  </a:lnTo>
                  <a:cubicBezTo>
                    <a:pt x="7" y="1852"/>
                    <a:pt x="7" y="1970"/>
                    <a:pt x="80" y="2042"/>
                  </a:cubicBezTo>
                  <a:cubicBezTo>
                    <a:pt x="117" y="2080"/>
                    <a:pt x="163" y="2096"/>
                    <a:pt x="211" y="2096"/>
                  </a:cubicBezTo>
                  <a:cubicBezTo>
                    <a:pt x="260" y="2096"/>
                    <a:pt x="306" y="2077"/>
                    <a:pt x="343" y="2042"/>
                  </a:cubicBezTo>
                  <a:lnTo>
                    <a:pt x="700" y="1685"/>
                  </a:lnTo>
                  <a:lnTo>
                    <a:pt x="1057" y="2042"/>
                  </a:lnTo>
                  <a:cubicBezTo>
                    <a:pt x="1095" y="2080"/>
                    <a:pt x="1141" y="2096"/>
                    <a:pt x="1190" y="2096"/>
                  </a:cubicBezTo>
                  <a:cubicBezTo>
                    <a:pt x="1238" y="2096"/>
                    <a:pt x="1284" y="2077"/>
                    <a:pt x="1321" y="2042"/>
                  </a:cubicBezTo>
                  <a:cubicBezTo>
                    <a:pt x="1394" y="1970"/>
                    <a:pt x="1394" y="1852"/>
                    <a:pt x="1321" y="1779"/>
                  </a:cubicBezTo>
                  <a:lnTo>
                    <a:pt x="964" y="1422"/>
                  </a:lnTo>
                  <a:lnTo>
                    <a:pt x="1194" y="1191"/>
                  </a:lnTo>
                  <a:cubicBezTo>
                    <a:pt x="1324" y="1062"/>
                    <a:pt x="1397" y="886"/>
                    <a:pt x="1397" y="699"/>
                  </a:cubicBezTo>
                  <a:cubicBezTo>
                    <a:pt x="1397" y="513"/>
                    <a:pt x="1324" y="338"/>
                    <a:pt x="1191" y="206"/>
                  </a:cubicBezTo>
                  <a:cubicBezTo>
                    <a:pt x="1059" y="74"/>
                    <a:pt x="88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0"/>
            <p:cNvSpPr/>
            <p:nvPr/>
          </p:nvSpPr>
          <p:spPr>
            <a:xfrm>
              <a:off x="934922" y="2875808"/>
              <a:ext cx="150185" cy="150147"/>
            </a:xfrm>
            <a:custGeom>
              <a:avLst/>
              <a:gdLst/>
              <a:ahLst/>
              <a:cxnLst/>
              <a:rect l="l" t="t" r="r" b="b"/>
              <a:pathLst>
                <a:path w="3920" h="3919" extrusionOk="0">
                  <a:moveTo>
                    <a:pt x="1961" y="372"/>
                  </a:moveTo>
                  <a:cubicBezTo>
                    <a:pt x="2837" y="372"/>
                    <a:pt x="3547" y="1085"/>
                    <a:pt x="3547" y="1959"/>
                  </a:cubicBezTo>
                  <a:cubicBezTo>
                    <a:pt x="3547" y="2834"/>
                    <a:pt x="2837" y="3547"/>
                    <a:pt x="1961" y="3547"/>
                  </a:cubicBezTo>
                  <a:cubicBezTo>
                    <a:pt x="1084" y="3547"/>
                    <a:pt x="373" y="2834"/>
                    <a:pt x="373" y="1959"/>
                  </a:cubicBezTo>
                  <a:cubicBezTo>
                    <a:pt x="373" y="1082"/>
                    <a:pt x="1086" y="372"/>
                    <a:pt x="1961" y="372"/>
                  </a:cubicBezTo>
                  <a:close/>
                  <a:moveTo>
                    <a:pt x="1961" y="0"/>
                  </a:moveTo>
                  <a:cubicBezTo>
                    <a:pt x="880" y="0"/>
                    <a:pt x="1" y="880"/>
                    <a:pt x="1" y="1959"/>
                  </a:cubicBezTo>
                  <a:cubicBezTo>
                    <a:pt x="1" y="3041"/>
                    <a:pt x="882" y="3919"/>
                    <a:pt x="1961" y="3919"/>
                  </a:cubicBezTo>
                  <a:cubicBezTo>
                    <a:pt x="3041" y="3919"/>
                    <a:pt x="3919" y="3038"/>
                    <a:pt x="3919" y="1959"/>
                  </a:cubicBezTo>
                  <a:cubicBezTo>
                    <a:pt x="3919" y="878"/>
                    <a:pt x="3041" y="0"/>
                    <a:pt x="1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0"/>
            <p:cNvSpPr/>
            <p:nvPr/>
          </p:nvSpPr>
          <p:spPr>
            <a:xfrm>
              <a:off x="1009172" y="3042276"/>
              <a:ext cx="53982" cy="26627"/>
            </a:xfrm>
            <a:custGeom>
              <a:avLst/>
              <a:gdLst/>
              <a:ahLst/>
              <a:cxnLst/>
              <a:rect l="l" t="t" r="r" b="b"/>
              <a:pathLst>
                <a:path w="1409" h="695" extrusionOk="0">
                  <a:moveTo>
                    <a:pt x="1200" y="1"/>
                  </a:moveTo>
                  <a:cubicBezTo>
                    <a:pt x="1181" y="1"/>
                    <a:pt x="1161" y="4"/>
                    <a:pt x="1142" y="10"/>
                  </a:cubicBezTo>
                  <a:lnTo>
                    <a:pt x="151" y="333"/>
                  </a:lnTo>
                  <a:cubicBezTo>
                    <a:pt x="53" y="364"/>
                    <a:pt x="0" y="468"/>
                    <a:pt x="32" y="566"/>
                  </a:cubicBezTo>
                  <a:cubicBezTo>
                    <a:pt x="58" y="645"/>
                    <a:pt x="130" y="694"/>
                    <a:pt x="209" y="694"/>
                  </a:cubicBezTo>
                  <a:cubicBezTo>
                    <a:pt x="227" y="694"/>
                    <a:pt x="248" y="692"/>
                    <a:pt x="267" y="686"/>
                  </a:cubicBezTo>
                  <a:lnTo>
                    <a:pt x="1258" y="364"/>
                  </a:lnTo>
                  <a:cubicBezTo>
                    <a:pt x="1356" y="333"/>
                    <a:pt x="1408" y="229"/>
                    <a:pt x="1377" y="129"/>
                  </a:cubicBezTo>
                  <a:cubicBezTo>
                    <a:pt x="1352" y="51"/>
                    <a:pt x="1279" y="1"/>
                    <a:pt x="1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0"/>
            <p:cNvSpPr/>
            <p:nvPr/>
          </p:nvSpPr>
          <p:spPr>
            <a:xfrm>
              <a:off x="891093" y="2898604"/>
              <a:ext cx="28313" cy="52258"/>
            </a:xfrm>
            <a:custGeom>
              <a:avLst/>
              <a:gdLst/>
              <a:ahLst/>
              <a:cxnLst/>
              <a:rect l="l" t="t" r="r" b="b"/>
              <a:pathLst>
                <a:path w="739" h="1364" extrusionOk="0">
                  <a:moveTo>
                    <a:pt x="530" y="1"/>
                  </a:moveTo>
                  <a:cubicBezTo>
                    <a:pt x="451" y="1"/>
                    <a:pt x="378" y="51"/>
                    <a:pt x="353" y="129"/>
                  </a:cubicBezTo>
                  <a:lnTo>
                    <a:pt x="32" y="1120"/>
                  </a:lnTo>
                  <a:cubicBezTo>
                    <a:pt x="0" y="1218"/>
                    <a:pt x="54" y="1324"/>
                    <a:pt x="151" y="1355"/>
                  </a:cubicBezTo>
                  <a:cubicBezTo>
                    <a:pt x="168" y="1361"/>
                    <a:pt x="189" y="1364"/>
                    <a:pt x="209" y="1364"/>
                  </a:cubicBezTo>
                  <a:cubicBezTo>
                    <a:pt x="286" y="1364"/>
                    <a:pt x="359" y="1315"/>
                    <a:pt x="384" y="1236"/>
                  </a:cubicBezTo>
                  <a:lnTo>
                    <a:pt x="707" y="245"/>
                  </a:lnTo>
                  <a:cubicBezTo>
                    <a:pt x="738" y="145"/>
                    <a:pt x="685" y="42"/>
                    <a:pt x="588" y="9"/>
                  </a:cubicBezTo>
                  <a:cubicBezTo>
                    <a:pt x="569" y="3"/>
                    <a:pt x="549" y="1"/>
                    <a:pt x="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0"/>
            <p:cNvSpPr/>
            <p:nvPr/>
          </p:nvSpPr>
          <p:spPr>
            <a:xfrm>
              <a:off x="925306" y="3021358"/>
              <a:ext cx="14291" cy="14291"/>
            </a:xfrm>
            <a:custGeom>
              <a:avLst/>
              <a:gdLst/>
              <a:ahLst/>
              <a:cxnLst/>
              <a:rect l="l" t="t" r="r" b="b"/>
              <a:pathLst>
                <a:path w="373" h="373" extrusionOk="0">
                  <a:moveTo>
                    <a:pt x="186" y="1"/>
                  </a:moveTo>
                  <a:cubicBezTo>
                    <a:pt x="137" y="1"/>
                    <a:pt x="90" y="20"/>
                    <a:pt x="54" y="54"/>
                  </a:cubicBezTo>
                  <a:cubicBezTo>
                    <a:pt x="18" y="90"/>
                    <a:pt x="0" y="136"/>
                    <a:pt x="0" y="187"/>
                  </a:cubicBezTo>
                  <a:cubicBezTo>
                    <a:pt x="0" y="236"/>
                    <a:pt x="20" y="284"/>
                    <a:pt x="54" y="318"/>
                  </a:cubicBezTo>
                  <a:cubicBezTo>
                    <a:pt x="90" y="352"/>
                    <a:pt x="137" y="373"/>
                    <a:pt x="186" y="373"/>
                  </a:cubicBezTo>
                  <a:cubicBezTo>
                    <a:pt x="234" y="373"/>
                    <a:pt x="283" y="352"/>
                    <a:pt x="317" y="318"/>
                  </a:cubicBezTo>
                  <a:cubicBezTo>
                    <a:pt x="353" y="284"/>
                    <a:pt x="372" y="236"/>
                    <a:pt x="372" y="187"/>
                  </a:cubicBezTo>
                  <a:cubicBezTo>
                    <a:pt x="372" y="136"/>
                    <a:pt x="351" y="90"/>
                    <a:pt x="317" y="54"/>
                  </a:cubicBezTo>
                  <a:cubicBezTo>
                    <a:pt x="283" y="19"/>
                    <a:pt x="235"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80"/>
          <p:cNvGrpSpPr/>
          <p:nvPr/>
        </p:nvGrpSpPr>
        <p:grpSpPr>
          <a:xfrm>
            <a:off x="1578032" y="1752869"/>
            <a:ext cx="230794" cy="364965"/>
            <a:chOff x="761137" y="1752869"/>
            <a:chExt cx="230795" cy="364965"/>
          </a:xfrm>
        </p:grpSpPr>
        <p:sp>
          <p:nvSpPr>
            <p:cNvPr id="8333" name="Google Shape;8333;p80"/>
            <p:cNvSpPr/>
            <p:nvPr/>
          </p:nvSpPr>
          <p:spPr>
            <a:xfrm>
              <a:off x="768225" y="1759957"/>
              <a:ext cx="217730" cy="350674"/>
            </a:xfrm>
            <a:custGeom>
              <a:avLst/>
              <a:gdLst/>
              <a:ahLst/>
              <a:cxnLst/>
              <a:rect l="l" t="t" r="r" b="b"/>
              <a:pathLst>
                <a:path w="5683" h="9153" extrusionOk="0">
                  <a:moveTo>
                    <a:pt x="2658" y="0"/>
                  </a:moveTo>
                  <a:cubicBezTo>
                    <a:pt x="2363" y="0"/>
                    <a:pt x="2125" y="238"/>
                    <a:pt x="2125" y="533"/>
                  </a:cubicBezTo>
                  <a:lnTo>
                    <a:pt x="2125" y="1197"/>
                  </a:lnTo>
                  <a:cubicBezTo>
                    <a:pt x="2125" y="902"/>
                    <a:pt x="1887" y="664"/>
                    <a:pt x="1594" y="664"/>
                  </a:cubicBezTo>
                  <a:cubicBezTo>
                    <a:pt x="1299" y="664"/>
                    <a:pt x="1061" y="902"/>
                    <a:pt x="1061" y="1197"/>
                  </a:cubicBezTo>
                  <a:lnTo>
                    <a:pt x="1061" y="2328"/>
                  </a:lnTo>
                  <a:cubicBezTo>
                    <a:pt x="1045" y="2048"/>
                    <a:pt x="814" y="1828"/>
                    <a:pt x="530" y="1828"/>
                  </a:cubicBezTo>
                  <a:cubicBezTo>
                    <a:pt x="234" y="1828"/>
                    <a:pt x="0" y="2076"/>
                    <a:pt x="0" y="2371"/>
                  </a:cubicBezTo>
                  <a:lnTo>
                    <a:pt x="0" y="4727"/>
                  </a:lnTo>
                  <a:lnTo>
                    <a:pt x="0" y="4764"/>
                  </a:lnTo>
                  <a:lnTo>
                    <a:pt x="0" y="5304"/>
                  </a:lnTo>
                  <a:cubicBezTo>
                    <a:pt x="0" y="5998"/>
                    <a:pt x="275" y="6665"/>
                    <a:pt x="768" y="7153"/>
                  </a:cubicBezTo>
                  <a:lnTo>
                    <a:pt x="1140" y="7525"/>
                  </a:lnTo>
                  <a:lnTo>
                    <a:pt x="1140" y="9153"/>
                  </a:lnTo>
                  <a:lnTo>
                    <a:pt x="4044" y="9153"/>
                  </a:lnTo>
                  <a:lnTo>
                    <a:pt x="4044" y="7535"/>
                  </a:lnTo>
                  <a:lnTo>
                    <a:pt x="4621" y="6959"/>
                  </a:lnTo>
                  <a:cubicBezTo>
                    <a:pt x="4989" y="6593"/>
                    <a:pt x="5239" y="6124"/>
                    <a:pt x="5338" y="5615"/>
                  </a:cubicBezTo>
                  <a:lnTo>
                    <a:pt x="5615" y="4209"/>
                  </a:lnTo>
                  <a:cubicBezTo>
                    <a:pt x="5682" y="3871"/>
                    <a:pt x="5425" y="3557"/>
                    <a:pt x="5082" y="3557"/>
                  </a:cubicBezTo>
                  <a:cubicBezTo>
                    <a:pt x="4831" y="3557"/>
                    <a:pt x="4614" y="3728"/>
                    <a:pt x="4551" y="3972"/>
                  </a:cubicBezTo>
                  <a:lnTo>
                    <a:pt x="4282" y="5068"/>
                  </a:lnTo>
                  <a:cubicBezTo>
                    <a:pt x="4280" y="5075"/>
                    <a:pt x="4274" y="5079"/>
                    <a:pt x="4268" y="5079"/>
                  </a:cubicBezTo>
                  <a:cubicBezTo>
                    <a:pt x="4261" y="5079"/>
                    <a:pt x="4254" y="5074"/>
                    <a:pt x="4254" y="5065"/>
                  </a:cubicBezTo>
                  <a:lnTo>
                    <a:pt x="4254" y="4001"/>
                  </a:lnTo>
                  <a:lnTo>
                    <a:pt x="4254" y="1197"/>
                  </a:lnTo>
                  <a:cubicBezTo>
                    <a:pt x="4254" y="902"/>
                    <a:pt x="4015" y="664"/>
                    <a:pt x="3722" y="664"/>
                  </a:cubicBezTo>
                  <a:cubicBezTo>
                    <a:pt x="3428" y="664"/>
                    <a:pt x="3189" y="902"/>
                    <a:pt x="3189" y="1197"/>
                  </a:cubicBezTo>
                  <a:lnTo>
                    <a:pt x="3189" y="533"/>
                  </a:lnTo>
                  <a:cubicBezTo>
                    <a:pt x="3189" y="238"/>
                    <a:pt x="2951" y="0"/>
                    <a:pt x="2658" y="0"/>
                  </a:cubicBezTo>
                  <a:close/>
                </a:path>
              </a:pathLst>
            </a:custGeom>
            <a:solidFill>
              <a:srgbClr val="CA90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0"/>
            <p:cNvSpPr/>
            <p:nvPr/>
          </p:nvSpPr>
          <p:spPr>
            <a:xfrm>
              <a:off x="799105" y="2076495"/>
              <a:ext cx="34251" cy="34251"/>
            </a:xfrm>
            <a:custGeom>
              <a:avLst/>
              <a:gdLst/>
              <a:ahLst/>
              <a:cxnLst/>
              <a:rect l="l" t="t" r="r" b="b"/>
              <a:pathLst>
                <a:path w="894" h="894" extrusionOk="0">
                  <a:moveTo>
                    <a:pt x="447" y="1"/>
                  </a:moveTo>
                  <a:cubicBezTo>
                    <a:pt x="200" y="1"/>
                    <a:pt x="1" y="202"/>
                    <a:pt x="1" y="447"/>
                  </a:cubicBezTo>
                  <a:cubicBezTo>
                    <a:pt x="1" y="694"/>
                    <a:pt x="200" y="894"/>
                    <a:pt x="447" y="894"/>
                  </a:cubicBezTo>
                  <a:cubicBezTo>
                    <a:pt x="694" y="894"/>
                    <a:pt x="894" y="694"/>
                    <a:pt x="894" y="447"/>
                  </a:cubicBezTo>
                  <a:cubicBezTo>
                    <a:pt x="894" y="202"/>
                    <a:pt x="694"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0"/>
            <p:cNvSpPr/>
            <p:nvPr/>
          </p:nvSpPr>
          <p:spPr>
            <a:xfrm>
              <a:off x="833318" y="2076495"/>
              <a:ext cx="34251" cy="34251"/>
            </a:xfrm>
            <a:custGeom>
              <a:avLst/>
              <a:gdLst/>
              <a:ahLst/>
              <a:cxnLst/>
              <a:rect l="l" t="t" r="r" b="b"/>
              <a:pathLst>
                <a:path w="894" h="894" extrusionOk="0">
                  <a:moveTo>
                    <a:pt x="447" y="1"/>
                  </a:moveTo>
                  <a:cubicBezTo>
                    <a:pt x="200" y="1"/>
                    <a:pt x="1" y="202"/>
                    <a:pt x="1" y="447"/>
                  </a:cubicBezTo>
                  <a:cubicBezTo>
                    <a:pt x="1" y="694"/>
                    <a:pt x="200" y="894"/>
                    <a:pt x="447" y="894"/>
                  </a:cubicBezTo>
                  <a:cubicBezTo>
                    <a:pt x="694" y="894"/>
                    <a:pt x="894" y="694"/>
                    <a:pt x="894" y="447"/>
                  </a:cubicBezTo>
                  <a:cubicBezTo>
                    <a:pt x="894" y="202"/>
                    <a:pt x="694"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0"/>
            <p:cNvSpPr/>
            <p:nvPr/>
          </p:nvSpPr>
          <p:spPr>
            <a:xfrm>
              <a:off x="867531" y="2076495"/>
              <a:ext cx="34251" cy="34251"/>
            </a:xfrm>
            <a:custGeom>
              <a:avLst/>
              <a:gdLst/>
              <a:ahLst/>
              <a:cxnLst/>
              <a:rect l="l" t="t" r="r" b="b"/>
              <a:pathLst>
                <a:path w="894" h="894" extrusionOk="0">
                  <a:moveTo>
                    <a:pt x="447" y="1"/>
                  </a:moveTo>
                  <a:cubicBezTo>
                    <a:pt x="200" y="1"/>
                    <a:pt x="1" y="202"/>
                    <a:pt x="1" y="447"/>
                  </a:cubicBezTo>
                  <a:cubicBezTo>
                    <a:pt x="1" y="694"/>
                    <a:pt x="200" y="894"/>
                    <a:pt x="447" y="894"/>
                  </a:cubicBezTo>
                  <a:cubicBezTo>
                    <a:pt x="694" y="894"/>
                    <a:pt x="894" y="694"/>
                    <a:pt x="894" y="447"/>
                  </a:cubicBezTo>
                  <a:cubicBezTo>
                    <a:pt x="894" y="202"/>
                    <a:pt x="694"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0"/>
            <p:cNvSpPr/>
            <p:nvPr/>
          </p:nvSpPr>
          <p:spPr>
            <a:xfrm>
              <a:off x="901744" y="2076495"/>
              <a:ext cx="34251" cy="34251"/>
            </a:xfrm>
            <a:custGeom>
              <a:avLst/>
              <a:gdLst/>
              <a:ahLst/>
              <a:cxnLst/>
              <a:rect l="l" t="t" r="r" b="b"/>
              <a:pathLst>
                <a:path w="894" h="894" extrusionOk="0">
                  <a:moveTo>
                    <a:pt x="447" y="1"/>
                  </a:moveTo>
                  <a:cubicBezTo>
                    <a:pt x="200" y="1"/>
                    <a:pt x="1" y="202"/>
                    <a:pt x="1" y="447"/>
                  </a:cubicBezTo>
                  <a:cubicBezTo>
                    <a:pt x="1" y="694"/>
                    <a:pt x="200" y="894"/>
                    <a:pt x="447" y="894"/>
                  </a:cubicBezTo>
                  <a:cubicBezTo>
                    <a:pt x="694" y="894"/>
                    <a:pt x="894" y="694"/>
                    <a:pt x="894" y="447"/>
                  </a:cubicBezTo>
                  <a:cubicBezTo>
                    <a:pt x="894" y="202"/>
                    <a:pt x="694" y="1"/>
                    <a:pt x="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0"/>
            <p:cNvSpPr/>
            <p:nvPr/>
          </p:nvSpPr>
          <p:spPr>
            <a:xfrm>
              <a:off x="868833" y="1968339"/>
              <a:ext cx="51952" cy="58771"/>
            </a:xfrm>
            <a:custGeom>
              <a:avLst/>
              <a:gdLst/>
              <a:ahLst/>
              <a:cxnLst/>
              <a:rect l="l" t="t" r="r" b="b"/>
              <a:pathLst>
                <a:path w="1356" h="1534" extrusionOk="0">
                  <a:moveTo>
                    <a:pt x="544" y="1"/>
                  </a:moveTo>
                  <a:lnTo>
                    <a:pt x="1" y="611"/>
                  </a:lnTo>
                  <a:lnTo>
                    <a:pt x="779" y="1534"/>
                  </a:lnTo>
                  <a:lnTo>
                    <a:pt x="779" y="961"/>
                  </a:lnTo>
                  <a:lnTo>
                    <a:pt x="1355" y="961"/>
                  </a:lnTo>
                  <a:lnTo>
                    <a:pt x="5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0"/>
            <p:cNvSpPr/>
            <p:nvPr/>
          </p:nvSpPr>
          <p:spPr>
            <a:xfrm>
              <a:off x="808338" y="1838919"/>
              <a:ext cx="120991" cy="152714"/>
            </a:xfrm>
            <a:custGeom>
              <a:avLst/>
              <a:gdLst/>
              <a:ahLst/>
              <a:cxnLst/>
              <a:rect l="l" t="t" r="r" b="b"/>
              <a:pathLst>
                <a:path w="3158" h="3986" extrusionOk="0">
                  <a:moveTo>
                    <a:pt x="1577" y="810"/>
                  </a:moveTo>
                  <a:cubicBezTo>
                    <a:pt x="1778" y="810"/>
                    <a:pt x="1968" y="887"/>
                    <a:pt x="2111" y="1032"/>
                  </a:cubicBezTo>
                  <a:cubicBezTo>
                    <a:pt x="2387" y="1307"/>
                    <a:pt x="2406" y="1755"/>
                    <a:pt x="2154" y="2051"/>
                  </a:cubicBezTo>
                  <a:lnTo>
                    <a:pt x="1577" y="2733"/>
                  </a:lnTo>
                  <a:lnTo>
                    <a:pt x="1001" y="2051"/>
                  </a:lnTo>
                  <a:cubicBezTo>
                    <a:pt x="749" y="1754"/>
                    <a:pt x="769" y="1307"/>
                    <a:pt x="1044" y="1032"/>
                  </a:cubicBezTo>
                  <a:cubicBezTo>
                    <a:pt x="1187" y="887"/>
                    <a:pt x="1374" y="810"/>
                    <a:pt x="1577" y="810"/>
                  </a:cubicBezTo>
                  <a:close/>
                  <a:moveTo>
                    <a:pt x="1580" y="0"/>
                  </a:moveTo>
                  <a:cubicBezTo>
                    <a:pt x="1162" y="0"/>
                    <a:pt x="770" y="163"/>
                    <a:pt x="474" y="459"/>
                  </a:cubicBezTo>
                  <a:cubicBezTo>
                    <a:pt x="197" y="736"/>
                    <a:pt x="35" y="1106"/>
                    <a:pt x="19" y="1498"/>
                  </a:cubicBezTo>
                  <a:cubicBezTo>
                    <a:pt x="1" y="1891"/>
                    <a:pt x="132" y="2272"/>
                    <a:pt x="385" y="2572"/>
                  </a:cubicBezTo>
                  <a:lnTo>
                    <a:pt x="1049" y="3358"/>
                  </a:lnTo>
                  <a:lnTo>
                    <a:pt x="1578" y="3986"/>
                  </a:lnTo>
                  <a:lnTo>
                    <a:pt x="2773" y="2572"/>
                  </a:lnTo>
                  <a:cubicBezTo>
                    <a:pt x="3026" y="2272"/>
                    <a:pt x="3157" y="1891"/>
                    <a:pt x="3140" y="1498"/>
                  </a:cubicBezTo>
                  <a:cubicBezTo>
                    <a:pt x="3123" y="1106"/>
                    <a:pt x="2961" y="737"/>
                    <a:pt x="2684" y="459"/>
                  </a:cubicBezTo>
                  <a:cubicBezTo>
                    <a:pt x="2388" y="163"/>
                    <a:pt x="1997" y="0"/>
                    <a:pt x="158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0"/>
            <p:cNvSpPr/>
            <p:nvPr/>
          </p:nvSpPr>
          <p:spPr>
            <a:xfrm>
              <a:off x="824889" y="1838957"/>
              <a:ext cx="87736" cy="77813"/>
            </a:xfrm>
            <a:custGeom>
              <a:avLst/>
              <a:gdLst/>
              <a:ahLst/>
              <a:cxnLst/>
              <a:rect l="l" t="t" r="r" b="b"/>
              <a:pathLst>
                <a:path w="2290" h="2031" extrusionOk="0">
                  <a:moveTo>
                    <a:pt x="1145" y="1"/>
                  </a:moveTo>
                  <a:cubicBezTo>
                    <a:pt x="728" y="1"/>
                    <a:pt x="337" y="163"/>
                    <a:pt x="41" y="459"/>
                  </a:cubicBezTo>
                  <a:lnTo>
                    <a:pt x="6" y="492"/>
                  </a:lnTo>
                  <a:lnTo>
                    <a:pt x="0" y="507"/>
                  </a:lnTo>
                  <a:cubicBezTo>
                    <a:pt x="0" y="1049"/>
                    <a:pt x="183" y="1592"/>
                    <a:pt x="554" y="2031"/>
                  </a:cubicBezTo>
                  <a:cubicBezTo>
                    <a:pt x="319" y="1733"/>
                    <a:pt x="343" y="1300"/>
                    <a:pt x="611" y="1031"/>
                  </a:cubicBezTo>
                  <a:cubicBezTo>
                    <a:pt x="755" y="886"/>
                    <a:pt x="942" y="809"/>
                    <a:pt x="1145" y="809"/>
                  </a:cubicBezTo>
                  <a:cubicBezTo>
                    <a:pt x="1346" y="809"/>
                    <a:pt x="1536" y="886"/>
                    <a:pt x="1679" y="1031"/>
                  </a:cubicBezTo>
                  <a:cubicBezTo>
                    <a:pt x="1949" y="1300"/>
                    <a:pt x="1971" y="1733"/>
                    <a:pt x="1737" y="2031"/>
                  </a:cubicBezTo>
                  <a:cubicBezTo>
                    <a:pt x="2106" y="1592"/>
                    <a:pt x="2289" y="1049"/>
                    <a:pt x="2289" y="507"/>
                  </a:cubicBezTo>
                  <a:lnTo>
                    <a:pt x="2283" y="492"/>
                  </a:lnTo>
                  <a:cubicBezTo>
                    <a:pt x="2273" y="482"/>
                    <a:pt x="2261" y="470"/>
                    <a:pt x="2251" y="458"/>
                  </a:cubicBezTo>
                  <a:cubicBezTo>
                    <a:pt x="1956" y="163"/>
                    <a:pt x="1565" y="1"/>
                    <a:pt x="1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0"/>
            <p:cNvSpPr/>
            <p:nvPr/>
          </p:nvSpPr>
          <p:spPr>
            <a:xfrm>
              <a:off x="816805" y="1857999"/>
              <a:ext cx="112409" cy="169111"/>
            </a:xfrm>
            <a:custGeom>
              <a:avLst/>
              <a:gdLst/>
              <a:ahLst/>
              <a:cxnLst/>
              <a:rect l="l" t="t" r="r" b="b"/>
              <a:pathLst>
                <a:path w="2934" h="4414" extrusionOk="0">
                  <a:moveTo>
                    <a:pt x="2500" y="1"/>
                  </a:moveTo>
                  <a:lnTo>
                    <a:pt x="2500" y="10"/>
                  </a:lnTo>
                  <a:cubicBezTo>
                    <a:pt x="2500" y="552"/>
                    <a:pt x="2319" y="1095"/>
                    <a:pt x="1948" y="1534"/>
                  </a:cubicBezTo>
                  <a:lnTo>
                    <a:pt x="0" y="3841"/>
                  </a:lnTo>
                  <a:lnTo>
                    <a:pt x="575" y="3841"/>
                  </a:lnTo>
                  <a:lnTo>
                    <a:pt x="575" y="4414"/>
                  </a:lnTo>
                  <a:lnTo>
                    <a:pt x="2551" y="2073"/>
                  </a:lnTo>
                  <a:cubicBezTo>
                    <a:pt x="2804" y="1774"/>
                    <a:pt x="2933" y="1393"/>
                    <a:pt x="2917" y="1000"/>
                  </a:cubicBezTo>
                  <a:cubicBezTo>
                    <a:pt x="2902" y="626"/>
                    <a:pt x="2753" y="275"/>
                    <a:pt x="2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0"/>
            <p:cNvSpPr/>
            <p:nvPr/>
          </p:nvSpPr>
          <p:spPr>
            <a:xfrm>
              <a:off x="761137" y="1752869"/>
              <a:ext cx="230795" cy="364965"/>
            </a:xfrm>
            <a:custGeom>
              <a:avLst/>
              <a:gdLst/>
              <a:ahLst/>
              <a:cxnLst/>
              <a:rect l="l" t="t" r="r" b="b"/>
              <a:pathLst>
                <a:path w="6024" h="9526" extrusionOk="0">
                  <a:moveTo>
                    <a:pt x="2845" y="376"/>
                  </a:moveTo>
                  <a:cubicBezTo>
                    <a:pt x="3037" y="376"/>
                    <a:pt x="3191" y="529"/>
                    <a:pt x="3191" y="721"/>
                  </a:cubicBezTo>
                  <a:lnTo>
                    <a:pt x="3191" y="2104"/>
                  </a:lnTo>
                  <a:cubicBezTo>
                    <a:pt x="3068" y="2075"/>
                    <a:pt x="2940" y="2062"/>
                    <a:pt x="2809" y="2062"/>
                  </a:cubicBezTo>
                  <a:cubicBezTo>
                    <a:pt x="2703" y="2062"/>
                    <a:pt x="2601" y="2072"/>
                    <a:pt x="2499" y="2090"/>
                  </a:cubicBezTo>
                  <a:lnTo>
                    <a:pt x="2499" y="721"/>
                  </a:lnTo>
                  <a:cubicBezTo>
                    <a:pt x="2499" y="532"/>
                    <a:pt x="2653" y="376"/>
                    <a:pt x="2845" y="376"/>
                  </a:cubicBezTo>
                  <a:close/>
                  <a:moveTo>
                    <a:pt x="1782" y="1039"/>
                  </a:moveTo>
                  <a:cubicBezTo>
                    <a:pt x="1972" y="1039"/>
                    <a:pt x="2129" y="1194"/>
                    <a:pt x="2129" y="1385"/>
                  </a:cubicBezTo>
                  <a:lnTo>
                    <a:pt x="2129" y="2200"/>
                  </a:lnTo>
                  <a:cubicBezTo>
                    <a:pt x="1923" y="2288"/>
                    <a:pt x="1736" y="2412"/>
                    <a:pt x="1574" y="2574"/>
                  </a:cubicBezTo>
                  <a:cubicBezTo>
                    <a:pt x="1526" y="2623"/>
                    <a:pt x="1478" y="2675"/>
                    <a:pt x="1437" y="2730"/>
                  </a:cubicBezTo>
                  <a:lnTo>
                    <a:pt x="1437" y="1385"/>
                  </a:lnTo>
                  <a:cubicBezTo>
                    <a:pt x="1437" y="1196"/>
                    <a:pt x="1592" y="1039"/>
                    <a:pt x="1782" y="1039"/>
                  </a:cubicBezTo>
                  <a:close/>
                  <a:moveTo>
                    <a:pt x="3909" y="1039"/>
                  </a:moveTo>
                  <a:cubicBezTo>
                    <a:pt x="4098" y="1039"/>
                    <a:pt x="4254" y="1194"/>
                    <a:pt x="4254" y="1385"/>
                  </a:cubicBezTo>
                  <a:lnTo>
                    <a:pt x="4254" y="2824"/>
                  </a:lnTo>
                  <a:cubicBezTo>
                    <a:pt x="4193" y="2735"/>
                    <a:pt x="4125" y="2650"/>
                    <a:pt x="4047" y="2574"/>
                  </a:cubicBezTo>
                  <a:cubicBezTo>
                    <a:pt x="3903" y="2431"/>
                    <a:pt x="3739" y="2315"/>
                    <a:pt x="3563" y="2232"/>
                  </a:cubicBezTo>
                  <a:lnTo>
                    <a:pt x="3563" y="1385"/>
                  </a:lnTo>
                  <a:cubicBezTo>
                    <a:pt x="3563" y="1196"/>
                    <a:pt x="3717" y="1039"/>
                    <a:pt x="3909" y="1039"/>
                  </a:cubicBezTo>
                  <a:close/>
                  <a:moveTo>
                    <a:pt x="2813" y="2434"/>
                  </a:moveTo>
                  <a:cubicBezTo>
                    <a:pt x="3174" y="2434"/>
                    <a:pt x="3513" y="2572"/>
                    <a:pt x="3772" y="2821"/>
                  </a:cubicBezTo>
                  <a:cubicBezTo>
                    <a:pt x="3760" y="3028"/>
                    <a:pt x="3727" y="3229"/>
                    <a:pt x="3665" y="3422"/>
                  </a:cubicBezTo>
                  <a:cubicBezTo>
                    <a:pt x="3620" y="3322"/>
                    <a:pt x="3557" y="3227"/>
                    <a:pt x="3476" y="3147"/>
                  </a:cubicBezTo>
                  <a:cubicBezTo>
                    <a:pt x="3299" y="2970"/>
                    <a:pt x="3062" y="2871"/>
                    <a:pt x="2812" y="2871"/>
                  </a:cubicBezTo>
                  <a:cubicBezTo>
                    <a:pt x="2560" y="2871"/>
                    <a:pt x="2324" y="2970"/>
                    <a:pt x="2147" y="3147"/>
                  </a:cubicBezTo>
                  <a:cubicBezTo>
                    <a:pt x="2065" y="3229"/>
                    <a:pt x="2002" y="3322"/>
                    <a:pt x="1958" y="3422"/>
                  </a:cubicBezTo>
                  <a:cubicBezTo>
                    <a:pt x="1897" y="3229"/>
                    <a:pt x="1861" y="3028"/>
                    <a:pt x="1855" y="2821"/>
                  </a:cubicBezTo>
                  <a:cubicBezTo>
                    <a:pt x="2114" y="2572"/>
                    <a:pt x="2452" y="2434"/>
                    <a:pt x="2813" y="2434"/>
                  </a:cubicBezTo>
                  <a:close/>
                  <a:moveTo>
                    <a:pt x="2809" y="3244"/>
                  </a:moveTo>
                  <a:cubicBezTo>
                    <a:pt x="2962" y="3244"/>
                    <a:pt x="3104" y="3303"/>
                    <a:pt x="3211" y="3409"/>
                  </a:cubicBezTo>
                  <a:cubicBezTo>
                    <a:pt x="3418" y="3616"/>
                    <a:pt x="3432" y="3955"/>
                    <a:pt x="3242" y="4178"/>
                  </a:cubicBezTo>
                  <a:lnTo>
                    <a:pt x="2809" y="4692"/>
                  </a:lnTo>
                  <a:lnTo>
                    <a:pt x="2376" y="4178"/>
                  </a:lnTo>
                  <a:cubicBezTo>
                    <a:pt x="2188" y="3955"/>
                    <a:pt x="2200" y="3616"/>
                    <a:pt x="2407" y="3409"/>
                  </a:cubicBezTo>
                  <a:cubicBezTo>
                    <a:pt x="2516" y="3302"/>
                    <a:pt x="2657" y="3244"/>
                    <a:pt x="2809" y="3244"/>
                  </a:cubicBezTo>
                  <a:close/>
                  <a:moveTo>
                    <a:pt x="1536" y="3288"/>
                  </a:moveTo>
                  <a:cubicBezTo>
                    <a:pt x="1624" y="3696"/>
                    <a:pt x="1809" y="4078"/>
                    <a:pt x="2078" y="4397"/>
                  </a:cubicBezTo>
                  <a:lnTo>
                    <a:pt x="2568" y="4977"/>
                  </a:lnTo>
                  <a:lnTo>
                    <a:pt x="2281" y="5315"/>
                  </a:lnTo>
                  <a:lnTo>
                    <a:pt x="1758" y="4699"/>
                  </a:lnTo>
                  <a:cubicBezTo>
                    <a:pt x="1535" y="4434"/>
                    <a:pt x="1420" y="4098"/>
                    <a:pt x="1435" y="3751"/>
                  </a:cubicBezTo>
                  <a:cubicBezTo>
                    <a:pt x="1443" y="3590"/>
                    <a:pt x="1475" y="3434"/>
                    <a:pt x="1536" y="3288"/>
                  </a:cubicBezTo>
                  <a:close/>
                  <a:moveTo>
                    <a:pt x="3342" y="5894"/>
                  </a:moveTo>
                  <a:lnTo>
                    <a:pt x="3766" y="6399"/>
                  </a:lnTo>
                  <a:lnTo>
                    <a:pt x="3593" y="6399"/>
                  </a:lnTo>
                  <a:cubicBezTo>
                    <a:pt x="3491" y="6399"/>
                    <a:pt x="3407" y="6482"/>
                    <a:pt x="3407" y="6585"/>
                  </a:cubicBezTo>
                  <a:lnTo>
                    <a:pt x="3407" y="6650"/>
                  </a:lnTo>
                  <a:lnTo>
                    <a:pt x="3054" y="6233"/>
                  </a:lnTo>
                  <a:lnTo>
                    <a:pt x="3342" y="5894"/>
                  </a:lnTo>
                  <a:close/>
                  <a:moveTo>
                    <a:pt x="4084" y="3290"/>
                  </a:moveTo>
                  <a:cubicBezTo>
                    <a:pt x="4142" y="3437"/>
                    <a:pt x="4178" y="3593"/>
                    <a:pt x="4186" y="3754"/>
                  </a:cubicBezTo>
                  <a:cubicBezTo>
                    <a:pt x="4200" y="4099"/>
                    <a:pt x="4086" y="4436"/>
                    <a:pt x="3863" y="4701"/>
                  </a:cubicBezTo>
                  <a:lnTo>
                    <a:pt x="2217" y="6652"/>
                  </a:lnTo>
                  <a:lnTo>
                    <a:pt x="2217" y="6586"/>
                  </a:lnTo>
                  <a:cubicBezTo>
                    <a:pt x="2214" y="6482"/>
                    <a:pt x="2132" y="6399"/>
                    <a:pt x="2028" y="6399"/>
                  </a:cubicBezTo>
                  <a:lnTo>
                    <a:pt x="1853" y="6399"/>
                  </a:lnTo>
                  <a:cubicBezTo>
                    <a:pt x="1853" y="6399"/>
                    <a:pt x="3540" y="4398"/>
                    <a:pt x="3543" y="4398"/>
                  </a:cubicBezTo>
                  <a:cubicBezTo>
                    <a:pt x="3812" y="4078"/>
                    <a:pt x="3997" y="3697"/>
                    <a:pt x="4084" y="3290"/>
                  </a:cubicBezTo>
                  <a:close/>
                  <a:moveTo>
                    <a:pt x="1438" y="8635"/>
                  </a:moveTo>
                  <a:cubicBezTo>
                    <a:pt x="1581" y="8635"/>
                    <a:pt x="1699" y="8752"/>
                    <a:pt x="1699" y="8896"/>
                  </a:cubicBezTo>
                  <a:cubicBezTo>
                    <a:pt x="1699" y="9039"/>
                    <a:pt x="1581" y="9156"/>
                    <a:pt x="1438" y="9156"/>
                  </a:cubicBezTo>
                  <a:cubicBezTo>
                    <a:pt x="1295" y="9156"/>
                    <a:pt x="1178" y="9039"/>
                    <a:pt x="1178" y="8896"/>
                  </a:cubicBezTo>
                  <a:cubicBezTo>
                    <a:pt x="1178" y="8752"/>
                    <a:pt x="1295" y="8635"/>
                    <a:pt x="1438" y="8635"/>
                  </a:cubicBezTo>
                  <a:close/>
                  <a:moveTo>
                    <a:pt x="2331" y="8635"/>
                  </a:moveTo>
                  <a:cubicBezTo>
                    <a:pt x="2474" y="8635"/>
                    <a:pt x="2592" y="8752"/>
                    <a:pt x="2592" y="8896"/>
                  </a:cubicBezTo>
                  <a:cubicBezTo>
                    <a:pt x="2592" y="9039"/>
                    <a:pt x="2474" y="9156"/>
                    <a:pt x="2331" y="9156"/>
                  </a:cubicBezTo>
                  <a:cubicBezTo>
                    <a:pt x="2188" y="9156"/>
                    <a:pt x="2071" y="9039"/>
                    <a:pt x="2071" y="8896"/>
                  </a:cubicBezTo>
                  <a:cubicBezTo>
                    <a:pt x="2071" y="8752"/>
                    <a:pt x="2188" y="8635"/>
                    <a:pt x="2331" y="8635"/>
                  </a:cubicBezTo>
                  <a:close/>
                  <a:moveTo>
                    <a:pt x="3224" y="8635"/>
                  </a:moveTo>
                  <a:cubicBezTo>
                    <a:pt x="3367" y="8635"/>
                    <a:pt x="3485" y="8752"/>
                    <a:pt x="3485" y="8896"/>
                  </a:cubicBezTo>
                  <a:cubicBezTo>
                    <a:pt x="3485" y="9039"/>
                    <a:pt x="3367" y="9156"/>
                    <a:pt x="3224" y="9156"/>
                  </a:cubicBezTo>
                  <a:cubicBezTo>
                    <a:pt x="3081" y="9156"/>
                    <a:pt x="2964" y="9039"/>
                    <a:pt x="2964" y="8896"/>
                  </a:cubicBezTo>
                  <a:cubicBezTo>
                    <a:pt x="2964" y="8752"/>
                    <a:pt x="3081" y="8635"/>
                    <a:pt x="3224" y="8635"/>
                  </a:cubicBezTo>
                  <a:close/>
                  <a:moveTo>
                    <a:pt x="4117" y="8635"/>
                  </a:moveTo>
                  <a:cubicBezTo>
                    <a:pt x="4260" y="8635"/>
                    <a:pt x="4378" y="8752"/>
                    <a:pt x="4378" y="8896"/>
                  </a:cubicBezTo>
                  <a:cubicBezTo>
                    <a:pt x="4378" y="9039"/>
                    <a:pt x="4260" y="9156"/>
                    <a:pt x="4117" y="9156"/>
                  </a:cubicBezTo>
                  <a:cubicBezTo>
                    <a:pt x="3974" y="9156"/>
                    <a:pt x="3857" y="9039"/>
                    <a:pt x="3857" y="8896"/>
                  </a:cubicBezTo>
                  <a:cubicBezTo>
                    <a:pt x="3857" y="8752"/>
                    <a:pt x="3974" y="8635"/>
                    <a:pt x="4117" y="8635"/>
                  </a:cubicBezTo>
                  <a:close/>
                  <a:moveTo>
                    <a:pt x="2845" y="1"/>
                  </a:moveTo>
                  <a:cubicBezTo>
                    <a:pt x="2449" y="1"/>
                    <a:pt x="2127" y="324"/>
                    <a:pt x="2127" y="719"/>
                  </a:cubicBezTo>
                  <a:lnTo>
                    <a:pt x="2127" y="755"/>
                  </a:lnTo>
                  <a:cubicBezTo>
                    <a:pt x="2025" y="699"/>
                    <a:pt x="1906" y="666"/>
                    <a:pt x="1781" y="666"/>
                  </a:cubicBezTo>
                  <a:cubicBezTo>
                    <a:pt x="1385" y="666"/>
                    <a:pt x="1063" y="987"/>
                    <a:pt x="1063" y="1383"/>
                  </a:cubicBezTo>
                  <a:lnTo>
                    <a:pt x="1063" y="1918"/>
                  </a:lnTo>
                  <a:cubicBezTo>
                    <a:pt x="960" y="1861"/>
                    <a:pt x="843" y="1828"/>
                    <a:pt x="718" y="1828"/>
                  </a:cubicBezTo>
                  <a:cubicBezTo>
                    <a:pt x="322" y="1828"/>
                    <a:pt x="1" y="2150"/>
                    <a:pt x="1" y="2546"/>
                  </a:cubicBezTo>
                  <a:lnTo>
                    <a:pt x="1" y="3059"/>
                  </a:lnTo>
                  <a:cubicBezTo>
                    <a:pt x="1" y="3162"/>
                    <a:pt x="84" y="3245"/>
                    <a:pt x="187" y="3245"/>
                  </a:cubicBezTo>
                  <a:cubicBezTo>
                    <a:pt x="289" y="3245"/>
                    <a:pt x="373" y="3162"/>
                    <a:pt x="373" y="3059"/>
                  </a:cubicBezTo>
                  <a:lnTo>
                    <a:pt x="373" y="2549"/>
                  </a:lnTo>
                  <a:cubicBezTo>
                    <a:pt x="373" y="2358"/>
                    <a:pt x="527" y="2202"/>
                    <a:pt x="718" y="2202"/>
                  </a:cubicBezTo>
                  <a:cubicBezTo>
                    <a:pt x="902" y="2202"/>
                    <a:pt x="1053" y="2348"/>
                    <a:pt x="1063" y="2529"/>
                  </a:cubicBezTo>
                  <a:lnTo>
                    <a:pt x="1063" y="3736"/>
                  </a:lnTo>
                  <a:cubicBezTo>
                    <a:pt x="1044" y="4175"/>
                    <a:pt x="1190" y="4604"/>
                    <a:pt x="1472" y="4939"/>
                  </a:cubicBezTo>
                  <a:lnTo>
                    <a:pt x="2035" y="5607"/>
                  </a:lnTo>
                  <a:lnTo>
                    <a:pt x="1310" y="6464"/>
                  </a:lnTo>
                  <a:cubicBezTo>
                    <a:pt x="1264" y="6519"/>
                    <a:pt x="1252" y="6597"/>
                    <a:pt x="1283" y="6664"/>
                  </a:cubicBezTo>
                  <a:cubicBezTo>
                    <a:pt x="1313" y="6728"/>
                    <a:pt x="1380" y="6771"/>
                    <a:pt x="1453" y="6771"/>
                  </a:cubicBezTo>
                  <a:lnTo>
                    <a:pt x="1842" y="6771"/>
                  </a:lnTo>
                  <a:lnTo>
                    <a:pt x="1842" y="7158"/>
                  </a:lnTo>
                  <a:cubicBezTo>
                    <a:pt x="1842" y="7237"/>
                    <a:pt x="1891" y="7305"/>
                    <a:pt x="1965" y="7333"/>
                  </a:cubicBezTo>
                  <a:cubicBezTo>
                    <a:pt x="1986" y="7341"/>
                    <a:pt x="2008" y="7344"/>
                    <a:pt x="2028" y="7344"/>
                  </a:cubicBezTo>
                  <a:cubicBezTo>
                    <a:pt x="2083" y="7344"/>
                    <a:pt x="2135" y="7320"/>
                    <a:pt x="2169" y="7278"/>
                  </a:cubicBezTo>
                  <a:lnTo>
                    <a:pt x="2807" y="6522"/>
                  </a:lnTo>
                  <a:lnTo>
                    <a:pt x="3447" y="7278"/>
                  </a:lnTo>
                  <a:cubicBezTo>
                    <a:pt x="3483" y="7321"/>
                    <a:pt x="3537" y="7344"/>
                    <a:pt x="3589" y="7344"/>
                  </a:cubicBezTo>
                  <a:cubicBezTo>
                    <a:pt x="3610" y="7344"/>
                    <a:pt x="3632" y="7341"/>
                    <a:pt x="3653" y="7333"/>
                  </a:cubicBezTo>
                  <a:cubicBezTo>
                    <a:pt x="3724" y="7306"/>
                    <a:pt x="3775" y="7237"/>
                    <a:pt x="3775" y="7158"/>
                  </a:cubicBezTo>
                  <a:lnTo>
                    <a:pt x="3775" y="6771"/>
                  </a:lnTo>
                  <a:lnTo>
                    <a:pt x="4163" y="6771"/>
                  </a:lnTo>
                  <a:cubicBezTo>
                    <a:pt x="4236" y="6771"/>
                    <a:pt x="4302" y="6728"/>
                    <a:pt x="4333" y="6664"/>
                  </a:cubicBezTo>
                  <a:cubicBezTo>
                    <a:pt x="4363" y="6598"/>
                    <a:pt x="4354" y="6519"/>
                    <a:pt x="4308" y="6464"/>
                  </a:cubicBezTo>
                  <a:lnTo>
                    <a:pt x="3581" y="5604"/>
                  </a:lnTo>
                  <a:lnTo>
                    <a:pt x="4145" y="4937"/>
                  </a:lnTo>
                  <a:cubicBezTo>
                    <a:pt x="4184" y="4890"/>
                    <a:pt x="4220" y="4843"/>
                    <a:pt x="4252" y="4796"/>
                  </a:cubicBezTo>
                  <a:lnTo>
                    <a:pt x="4252" y="5251"/>
                  </a:lnTo>
                  <a:cubicBezTo>
                    <a:pt x="4252" y="5351"/>
                    <a:pt x="4330" y="5437"/>
                    <a:pt x="4430" y="5451"/>
                  </a:cubicBezTo>
                  <a:cubicBezTo>
                    <a:pt x="4438" y="5452"/>
                    <a:pt x="4446" y="5452"/>
                    <a:pt x="4454" y="5452"/>
                  </a:cubicBezTo>
                  <a:cubicBezTo>
                    <a:pt x="4545" y="5452"/>
                    <a:pt x="4626" y="5391"/>
                    <a:pt x="4647" y="5299"/>
                  </a:cubicBezTo>
                  <a:lnTo>
                    <a:pt x="4919" y="4195"/>
                  </a:lnTo>
                  <a:cubicBezTo>
                    <a:pt x="4959" y="4033"/>
                    <a:pt x="5104" y="3921"/>
                    <a:pt x="5266" y="3921"/>
                  </a:cubicBezTo>
                  <a:cubicBezTo>
                    <a:pt x="5287" y="3921"/>
                    <a:pt x="5308" y="3923"/>
                    <a:pt x="5330" y="3927"/>
                  </a:cubicBezTo>
                  <a:cubicBezTo>
                    <a:pt x="5425" y="3943"/>
                    <a:pt x="5509" y="3997"/>
                    <a:pt x="5565" y="4077"/>
                  </a:cubicBezTo>
                  <a:cubicBezTo>
                    <a:pt x="5620" y="4157"/>
                    <a:pt x="5640" y="4254"/>
                    <a:pt x="5620" y="4349"/>
                  </a:cubicBezTo>
                  <a:lnTo>
                    <a:pt x="5342" y="5765"/>
                  </a:lnTo>
                  <a:cubicBezTo>
                    <a:pt x="5248" y="6238"/>
                    <a:pt x="5017" y="6670"/>
                    <a:pt x="4674" y="7012"/>
                  </a:cubicBezTo>
                  <a:lnTo>
                    <a:pt x="4096" y="7588"/>
                  </a:lnTo>
                  <a:cubicBezTo>
                    <a:pt x="4062" y="7623"/>
                    <a:pt x="4043" y="7670"/>
                    <a:pt x="4043" y="7719"/>
                  </a:cubicBezTo>
                  <a:lnTo>
                    <a:pt x="4043" y="8266"/>
                  </a:lnTo>
                  <a:cubicBezTo>
                    <a:pt x="3898" y="8283"/>
                    <a:pt x="3769" y="8348"/>
                    <a:pt x="3671" y="8446"/>
                  </a:cubicBezTo>
                  <a:cubicBezTo>
                    <a:pt x="3556" y="8333"/>
                    <a:pt x="3400" y="8262"/>
                    <a:pt x="3224" y="8262"/>
                  </a:cubicBezTo>
                  <a:cubicBezTo>
                    <a:pt x="3050" y="8262"/>
                    <a:pt x="2894" y="8333"/>
                    <a:pt x="2778" y="8446"/>
                  </a:cubicBezTo>
                  <a:cubicBezTo>
                    <a:pt x="2663" y="8333"/>
                    <a:pt x="2507" y="8262"/>
                    <a:pt x="2331" y="8262"/>
                  </a:cubicBezTo>
                  <a:cubicBezTo>
                    <a:pt x="2157" y="8262"/>
                    <a:pt x="2001" y="8333"/>
                    <a:pt x="1885" y="8446"/>
                  </a:cubicBezTo>
                  <a:cubicBezTo>
                    <a:pt x="1786" y="8348"/>
                    <a:pt x="1658" y="8283"/>
                    <a:pt x="1513" y="8266"/>
                  </a:cubicBezTo>
                  <a:lnTo>
                    <a:pt x="1513" y="7714"/>
                  </a:lnTo>
                  <a:cubicBezTo>
                    <a:pt x="1513" y="7664"/>
                    <a:pt x="1492" y="7618"/>
                    <a:pt x="1459" y="7582"/>
                  </a:cubicBezTo>
                  <a:lnTo>
                    <a:pt x="1087" y="7210"/>
                  </a:lnTo>
                  <a:cubicBezTo>
                    <a:pt x="627" y="6753"/>
                    <a:pt x="374" y="6143"/>
                    <a:pt x="374" y="5491"/>
                  </a:cubicBezTo>
                  <a:lnTo>
                    <a:pt x="374" y="4733"/>
                  </a:lnTo>
                  <a:cubicBezTo>
                    <a:pt x="374" y="4632"/>
                    <a:pt x="291" y="4547"/>
                    <a:pt x="188" y="4547"/>
                  </a:cubicBezTo>
                  <a:cubicBezTo>
                    <a:pt x="85" y="4547"/>
                    <a:pt x="2" y="4632"/>
                    <a:pt x="2" y="4733"/>
                  </a:cubicBezTo>
                  <a:lnTo>
                    <a:pt x="2" y="5491"/>
                  </a:lnTo>
                  <a:cubicBezTo>
                    <a:pt x="2" y="6241"/>
                    <a:pt x="294" y="6943"/>
                    <a:pt x="824" y="7472"/>
                  </a:cubicBezTo>
                  <a:lnTo>
                    <a:pt x="1142" y="7789"/>
                  </a:lnTo>
                  <a:lnTo>
                    <a:pt x="1142" y="8335"/>
                  </a:lnTo>
                  <a:cubicBezTo>
                    <a:pt x="943" y="8442"/>
                    <a:pt x="807" y="8652"/>
                    <a:pt x="807" y="8893"/>
                  </a:cubicBezTo>
                  <a:cubicBezTo>
                    <a:pt x="807" y="9241"/>
                    <a:pt x="1091" y="9525"/>
                    <a:pt x="1440" y="9525"/>
                  </a:cubicBezTo>
                  <a:cubicBezTo>
                    <a:pt x="1615" y="9525"/>
                    <a:pt x="1772" y="9456"/>
                    <a:pt x="1886" y="9342"/>
                  </a:cubicBezTo>
                  <a:cubicBezTo>
                    <a:pt x="2002" y="9456"/>
                    <a:pt x="2159" y="9525"/>
                    <a:pt x="2333" y="9525"/>
                  </a:cubicBezTo>
                  <a:cubicBezTo>
                    <a:pt x="2508" y="9525"/>
                    <a:pt x="2665" y="9456"/>
                    <a:pt x="2779" y="9342"/>
                  </a:cubicBezTo>
                  <a:cubicBezTo>
                    <a:pt x="2895" y="9456"/>
                    <a:pt x="3051" y="9525"/>
                    <a:pt x="3226" y="9525"/>
                  </a:cubicBezTo>
                  <a:cubicBezTo>
                    <a:pt x="3401" y="9525"/>
                    <a:pt x="3557" y="9456"/>
                    <a:pt x="3672" y="9342"/>
                  </a:cubicBezTo>
                  <a:cubicBezTo>
                    <a:pt x="3788" y="9456"/>
                    <a:pt x="3944" y="9525"/>
                    <a:pt x="4119" y="9525"/>
                  </a:cubicBezTo>
                  <a:cubicBezTo>
                    <a:pt x="4467" y="9525"/>
                    <a:pt x="4751" y="9241"/>
                    <a:pt x="4751" y="8893"/>
                  </a:cubicBezTo>
                  <a:cubicBezTo>
                    <a:pt x="4751" y="8652"/>
                    <a:pt x="4616" y="8442"/>
                    <a:pt x="4416" y="8335"/>
                  </a:cubicBezTo>
                  <a:lnTo>
                    <a:pt x="4416" y="7796"/>
                  </a:lnTo>
                  <a:lnTo>
                    <a:pt x="4937" y="7275"/>
                  </a:lnTo>
                  <a:cubicBezTo>
                    <a:pt x="5333" y="6881"/>
                    <a:pt x="5599" y="6382"/>
                    <a:pt x="5708" y="5835"/>
                  </a:cubicBezTo>
                  <a:lnTo>
                    <a:pt x="5986" y="4419"/>
                  </a:lnTo>
                  <a:cubicBezTo>
                    <a:pt x="6024" y="4227"/>
                    <a:pt x="5983" y="4031"/>
                    <a:pt x="5872" y="3867"/>
                  </a:cubicBezTo>
                  <a:cubicBezTo>
                    <a:pt x="5760" y="3703"/>
                    <a:pt x="5590" y="3595"/>
                    <a:pt x="5395" y="3561"/>
                  </a:cubicBezTo>
                  <a:cubicBezTo>
                    <a:pt x="5353" y="3553"/>
                    <a:pt x="5310" y="3549"/>
                    <a:pt x="5268" y="3549"/>
                  </a:cubicBezTo>
                  <a:cubicBezTo>
                    <a:pt x="5000" y="3549"/>
                    <a:pt x="4752" y="3698"/>
                    <a:pt x="4626" y="3930"/>
                  </a:cubicBezTo>
                  <a:lnTo>
                    <a:pt x="4626" y="1383"/>
                  </a:lnTo>
                  <a:cubicBezTo>
                    <a:pt x="4626" y="987"/>
                    <a:pt x="4305" y="666"/>
                    <a:pt x="3909" y="666"/>
                  </a:cubicBezTo>
                  <a:cubicBezTo>
                    <a:pt x="3784" y="666"/>
                    <a:pt x="3665" y="697"/>
                    <a:pt x="3563" y="755"/>
                  </a:cubicBezTo>
                  <a:lnTo>
                    <a:pt x="3563" y="719"/>
                  </a:lnTo>
                  <a:cubicBezTo>
                    <a:pt x="3563" y="324"/>
                    <a:pt x="3240" y="1"/>
                    <a:pt x="28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0"/>
            <p:cNvSpPr/>
            <p:nvPr/>
          </p:nvSpPr>
          <p:spPr>
            <a:xfrm>
              <a:off x="761137" y="1895085"/>
              <a:ext cx="14291" cy="14291"/>
            </a:xfrm>
            <a:custGeom>
              <a:avLst/>
              <a:gdLst/>
              <a:ahLst/>
              <a:cxnLst/>
              <a:rect l="l" t="t" r="r" b="b"/>
              <a:pathLst>
                <a:path w="373" h="373" extrusionOk="0">
                  <a:moveTo>
                    <a:pt x="187" y="0"/>
                  </a:moveTo>
                  <a:cubicBezTo>
                    <a:pt x="137" y="0"/>
                    <a:pt x="90" y="21"/>
                    <a:pt x="54" y="54"/>
                  </a:cubicBezTo>
                  <a:cubicBezTo>
                    <a:pt x="18" y="90"/>
                    <a:pt x="1" y="136"/>
                    <a:pt x="1" y="186"/>
                  </a:cubicBezTo>
                  <a:cubicBezTo>
                    <a:pt x="1" y="236"/>
                    <a:pt x="21" y="283"/>
                    <a:pt x="54" y="319"/>
                  </a:cubicBezTo>
                  <a:cubicBezTo>
                    <a:pt x="90" y="355"/>
                    <a:pt x="136" y="372"/>
                    <a:pt x="187" y="372"/>
                  </a:cubicBezTo>
                  <a:cubicBezTo>
                    <a:pt x="236" y="372"/>
                    <a:pt x="283" y="352"/>
                    <a:pt x="319" y="319"/>
                  </a:cubicBezTo>
                  <a:cubicBezTo>
                    <a:pt x="353" y="283"/>
                    <a:pt x="373" y="237"/>
                    <a:pt x="373" y="186"/>
                  </a:cubicBezTo>
                  <a:cubicBezTo>
                    <a:pt x="373" y="139"/>
                    <a:pt x="352" y="90"/>
                    <a:pt x="319" y="54"/>
                  </a:cubicBezTo>
                  <a:cubicBezTo>
                    <a:pt x="283" y="20"/>
                    <a:pt x="236"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347"/>
        <p:cNvGrpSpPr/>
        <p:nvPr/>
      </p:nvGrpSpPr>
      <p:grpSpPr>
        <a:xfrm>
          <a:off x="0" y="0"/>
          <a:ext cx="0" cy="0"/>
          <a:chOff x="0" y="0"/>
          <a:chExt cx="0" cy="0"/>
        </a:xfrm>
      </p:grpSpPr>
      <p:sp>
        <p:nvSpPr>
          <p:cNvPr id="8348" name="Google Shape;8348;p8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8349" name="Google Shape;8349;p81"/>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100">
                <a:solidFill>
                  <a:schemeClr val="dk1"/>
                </a:solidFill>
              </a:rPr>
              <a:t>Here’s an assortment of alternative resources whose style fits the one of this template</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r>
              <a:rPr lang="en" sz="1100" b="1">
                <a:solidFill>
                  <a:schemeClr val="accent6"/>
                </a:solidFill>
              </a:rPr>
              <a:t>Photos:</a:t>
            </a:r>
            <a:endParaRPr sz="1100" b="1">
              <a:solidFill>
                <a:schemeClr val="accent6"/>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woman fighting breast cancer</a:t>
            </a:r>
            <a:endParaRPr sz="1100">
              <a:solidFill>
                <a:schemeClr val="dk1"/>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woman fighting breast cancer I</a:t>
            </a:r>
            <a:endParaRPr sz="1100">
              <a:solidFill>
                <a:schemeClr val="dk1"/>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Young woman suffering of breast cancer talking with her doctor</a:t>
            </a:r>
            <a:endParaRPr sz="1100">
              <a:solidFill>
                <a:schemeClr val="dk1"/>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woman fighting breast cancer II</a:t>
            </a:r>
            <a:endParaRPr sz="1100">
              <a:solidFill>
                <a:schemeClr val="dk1"/>
              </a:solidFill>
            </a:endParaRPr>
          </a:p>
          <a:p>
            <a:pPr marL="457200" lvl="0" indent="-298450" algn="l" rtl="0">
              <a:spcBef>
                <a:spcPts val="0"/>
              </a:spcBef>
              <a:spcAft>
                <a:spcPts val="0"/>
              </a:spcAft>
              <a:buClr>
                <a:schemeClr val="accent5"/>
              </a:buClr>
              <a:buSzPts val="1100"/>
              <a:buChar char="●"/>
            </a:pPr>
            <a:r>
              <a:rPr lang="en" sz="1100">
                <a:solidFill>
                  <a:schemeClr val="dk1"/>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woman fighting breast cancer III</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r>
              <a:rPr lang="en" sz="1100" b="1">
                <a:solidFill>
                  <a:schemeClr val="accent6"/>
                </a:solidFill>
              </a:rPr>
              <a:t>Vectors:</a:t>
            </a:r>
            <a:endParaRPr sz="1100" b="1">
              <a:solidFill>
                <a:schemeClr val="accent6"/>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month badges collection</a:t>
            </a:r>
            <a:endParaRPr sz="1100">
              <a:solidFill>
                <a:schemeClr val="dk1"/>
              </a:solidFill>
            </a:endParaRPr>
          </a:p>
          <a:p>
            <a:pPr marL="457200" lvl="0" indent="-298450" algn="l" rtl="0">
              <a:spcBef>
                <a:spcPts val="0"/>
              </a:spcBef>
              <a:spcAft>
                <a:spcPts val="0"/>
              </a:spcAft>
              <a:buClr>
                <a:schemeClr val="accent5"/>
              </a:buClr>
              <a:buSzPts val="1100"/>
              <a:buChar char="●"/>
            </a:pPr>
            <a:r>
              <a:rPr lang="en" sz="1100">
                <a:solidFill>
                  <a:schemeClr val="dk1"/>
                </a:solidFill>
                <a:uFill>
                  <a:noFill/>
                </a:uFill>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month concept</a:t>
            </a:r>
            <a:endParaRPr sz="1100">
              <a:solidFill>
                <a:schemeClr val="dk1"/>
              </a:solidFill>
            </a:endParaRPr>
          </a:p>
          <a:p>
            <a:pPr marL="457200" lvl="0" indent="-298450" algn="l" rtl="0">
              <a:spcBef>
                <a:spcPts val="0"/>
              </a:spcBef>
              <a:spcAft>
                <a:spcPts val="0"/>
              </a:spcAft>
              <a:buClr>
                <a:schemeClr val="accent5"/>
              </a:buClr>
              <a:buSzPts val="1100"/>
              <a:buChar char="●"/>
            </a:pPr>
            <a:r>
              <a:rPr lang="en" sz="1100">
                <a:solidFill>
                  <a:schemeClr val="dk1"/>
                </a:solidFill>
                <a:uFill>
                  <a:noFill/>
                </a:uFill>
                <a:hlinkClick r:id="rId10">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a:t>
            </a:r>
            <a:endParaRPr sz="1100">
              <a:solidFill>
                <a:schemeClr val="dk1"/>
              </a:solidFill>
            </a:endParaRPr>
          </a:p>
          <a:p>
            <a:pPr marL="457200" lvl="0" indent="-298450" algn="l" rtl="0">
              <a:spcBef>
                <a:spcPts val="0"/>
              </a:spcBef>
              <a:spcAft>
                <a:spcPts val="0"/>
              </a:spcAft>
              <a:buClr>
                <a:schemeClr val="accent5"/>
              </a:buClr>
              <a:buSzPts val="1100"/>
              <a:buChar char="●"/>
            </a:pPr>
            <a:r>
              <a:rPr lang="en" sz="1100">
                <a:solidFill>
                  <a:schemeClr val="dk1"/>
                </a:solidFill>
                <a:uFill>
                  <a:noFill/>
                </a:uFill>
                <a:hlinkClick r:id="rId11">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concept</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r>
              <a:rPr lang="en" sz="1100" b="1">
                <a:solidFill>
                  <a:schemeClr val="accent6"/>
                </a:solidFill>
              </a:rPr>
              <a:t>Icons:</a:t>
            </a:r>
            <a:endParaRPr sz="1100" b="1">
              <a:solidFill>
                <a:schemeClr val="accent6"/>
              </a:solidFill>
            </a:endParaRPr>
          </a:p>
          <a:p>
            <a:pPr marL="457200" lvl="0" indent="-298450" algn="l" rtl="0">
              <a:lnSpc>
                <a:spcPct val="115000"/>
              </a:lnSpc>
              <a:spcBef>
                <a:spcPts val="0"/>
              </a:spcBef>
              <a:spcAft>
                <a:spcPts val="0"/>
              </a:spcAft>
              <a:buClr>
                <a:schemeClr val="accent5"/>
              </a:buClr>
              <a:buSzPts val="1100"/>
              <a:buChar char="●"/>
            </a:pPr>
            <a:r>
              <a:rPr lang="en" sz="1100">
                <a:solidFill>
                  <a:schemeClr val="dk1"/>
                </a:solidFill>
                <a:uFill>
                  <a:noFill/>
                </a:uFill>
                <a:hlinkClick r:id="rId1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International Day against Breast I</a:t>
            </a:r>
            <a:endParaRPr sz="1100" b="1">
              <a:solidFill>
                <a:schemeClr val="dk1"/>
              </a:solidFill>
            </a:endParaRPr>
          </a:p>
        </p:txBody>
      </p:sp>
      <p:grpSp>
        <p:nvGrpSpPr>
          <p:cNvPr id="8350" name="Google Shape;8350;p81"/>
          <p:cNvGrpSpPr/>
          <p:nvPr/>
        </p:nvGrpSpPr>
        <p:grpSpPr>
          <a:xfrm>
            <a:off x="6503089" y="4091853"/>
            <a:ext cx="383249" cy="360047"/>
            <a:chOff x="6754864" y="4423478"/>
            <a:chExt cx="383249" cy="360047"/>
          </a:xfrm>
        </p:grpSpPr>
        <p:sp>
          <p:nvSpPr>
            <p:cNvPr id="8351" name="Google Shape;8351;p81"/>
            <p:cNvSpPr/>
            <p:nvPr/>
          </p:nvSpPr>
          <p:spPr>
            <a:xfrm>
              <a:off x="6754864" y="4423478"/>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1"/>
            <p:cNvSpPr/>
            <p:nvPr/>
          </p:nvSpPr>
          <p:spPr>
            <a:xfrm>
              <a:off x="6834134" y="4492850"/>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1"/>
            <p:cNvSpPr/>
            <p:nvPr/>
          </p:nvSpPr>
          <p:spPr>
            <a:xfrm>
              <a:off x="6820330" y="4487857"/>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1"/>
            <p:cNvSpPr/>
            <p:nvPr/>
          </p:nvSpPr>
          <p:spPr>
            <a:xfrm>
              <a:off x="6881625" y="4590446"/>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1"/>
            <p:cNvSpPr/>
            <p:nvPr/>
          </p:nvSpPr>
          <p:spPr>
            <a:xfrm>
              <a:off x="6907353" y="4589829"/>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1"/>
            <p:cNvSpPr/>
            <p:nvPr/>
          </p:nvSpPr>
          <p:spPr>
            <a:xfrm>
              <a:off x="6929498" y="4582487"/>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1"/>
            <p:cNvSpPr/>
            <p:nvPr/>
          </p:nvSpPr>
          <p:spPr>
            <a:xfrm>
              <a:off x="6833781" y="4489854"/>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1"/>
            <p:cNvSpPr/>
            <p:nvPr/>
          </p:nvSpPr>
          <p:spPr>
            <a:xfrm>
              <a:off x="6864561" y="4579961"/>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1"/>
            <p:cNvSpPr/>
            <p:nvPr/>
          </p:nvSpPr>
          <p:spPr>
            <a:xfrm>
              <a:off x="6925680" y="4515846"/>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1"/>
            <p:cNvSpPr/>
            <p:nvPr/>
          </p:nvSpPr>
          <p:spPr>
            <a:xfrm>
              <a:off x="6900951" y="4509708"/>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1"/>
            <p:cNvSpPr/>
            <p:nvPr/>
          </p:nvSpPr>
          <p:spPr>
            <a:xfrm>
              <a:off x="6941393" y="4530708"/>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1"/>
            <p:cNvSpPr/>
            <p:nvPr/>
          </p:nvSpPr>
          <p:spPr>
            <a:xfrm>
              <a:off x="6888703" y="4677528"/>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1"/>
            <p:cNvSpPr/>
            <p:nvPr/>
          </p:nvSpPr>
          <p:spPr>
            <a:xfrm>
              <a:off x="6903476" y="4679584"/>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81"/>
          <p:cNvGrpSpPr/>
          <p:nvPr/>
        </p:nvGrpSpPr>
        <p:grpSpPr>
          <a:xfrm>
            <a:off x="7221625" y="3291427"/>
            <a:ext cx="312879" cy="321425"/>
            <a:chOff x="7522550" y="4243277"/>
            <a:chExt cx="312879" cy="321425"/>
          </a:xfrm>
        </p:grpSpPr>
        <p:sp>
          <p:nvSpPr>
            <p:cNvPr id="8365" name="Google Shape;8365;p81"/>
            <p:cNvSpPr/>
            <p:nvPr/>
          </p:nvSpPr>
          <p:spPr>
            <a:xfrm>
              <a:off x="7522550" y="4243277"/>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1"/>
            <p:cNvSpPr/>
            <p:nvPr/>
          </p:nvSpPr>
          <p:spPr>
            <a:xfrm>
              <a:off x="7594653" y="4312032"/>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1"/>
            <p:cNvSpPr/>
            <p:nvPr/>
          </p:nvSpPr>
          <p:spPr>
            <a:xfrm>
              <a:off x="7588926" y="4307685"/>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1"/>
            <p:cNvSpPr/>
            <p:nvPr/>
          </p:nvSpPr>
          <p:spPr>
            <a:xfrm>
              <a:off x="7680061" y="4372005"/>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1"/>
            <p:cNvSpPr/>
            <p:nvPr/>
          </p:nvSpPr>
          <p:spPr>
            <a:xfrm>
              <a:off x="7653716" y="4350330"/>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1"/>
            <p:cNvSpPr/>
            <p:nvPr/>
          </p:nvSpPr>
          <p:spPr>
            <a:xfrm>
              <a:off x="7716979" y="4391625"/>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1"/>
            <p:cNvSpPr/>
            <p:nvPr/>
          </p:nvSpPr>
          <p:spPr>
            <a:xfrm>
              <a:off x="7667755" y="4383049"/>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1"/>
            <p:cNvSpPr/>
            <p:nvPr/>
          </p:nvSpPr>
          <p:spPr>
            <a:xfrm>
              <a:off x="7668166" y="4406456"/>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1"/>
            <p:cNvSpPr/>
            <p:nvPr/>
          </p:nvSpPr>
          <p:spPr>
            <a:xfrm>
              <a:off x="7624875" y="4373914"/>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8377"/>
        <p:cNvGrpSpPr/>
        <p:nvPr/>
      </p:nvGrpSpPr>
      <p:grpSpPr>
        <a:xfrm>
          <a:off x="0" y="0"/>
          <a:ext cx="0" cy="0"/>
          <a:chOff x="0" y="0"/>
          <a:chExt cx="0" cy="0"/>
        </a:xfrm>
      </p:grpSpPr>
      <p:sp>
        <p:nvSpPr>
          <p:cNvPr id="8378" name="Google Shape;8378;p82"/>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8379" name="Google Shape;8379;p82"/>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100">
                <a:solidFill>
                  <a:schemeClr val="dk1"/>
                </a:solidFill>
              </a:rPr>
              <a:t>Did you like the resources of this template? Get them for free at our other websites!</a:t>
            </a:r>
            <a:br>
              <a:rPr lang="en" sz="1100">
                <a:solidFill>
                  <a:schemeClr val="dk1"/>
                </a:solidFill>
              </a:rPr>
            </a:br>
            <a:r>
              <a:rPr lang="en" sz="1100">
                <a:solidFill>
                  <a:schemeClr val="dk1"/>
                </a:solidFill>
              </a:rPr>
              <a:t/>
            </a:r>
            <a:br>
              <a:rPr lang="en" sz="1100">
                <a:solidFill>
                  <a:schemeClr val="dk1"/>
                </a:solidFill>
              </a:rPr>
            </a:br>
            <a:r>
              <a:rPr lang="en" sz="1100" b="1">
                <a:solidFill>
                  <a:schemeClr val="accent2"/>
                </a:solidFill>
              </a:rPr>
              <a:t>Photos:</a:t>
            </a:r>
            <a:endParaRPr sz="1100" b="1">
              <a:solidFill>
                <a:schemeClr val="accent2"/>
              </a:solidFill>
            </a:endParaRPr>
          </a:p>
          <a:p>
            <a:pPr marL="457200" lvl="0" indent="-298450" algn="l" rtl="0">
              <a:spcBef>
                <a:spcPts val="0"/>
              </a:spcBef>
              <a:spcAft>
                <a:spcPts val="0"/>
              </a:spcAft>
              <a:buClr>
                <a:schemeClr val="accent4"/>
              </a:buClr>
              <a:buSzPts val="1100"/>
              <a:buChar char="●"/>
            </a:pPr>
            <a:r>
              <a:rPr lang="en" sz="1100">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woman fighting breast cancer I</a:t>
            </a:r>
            <a:endParaRPr sz="1100">
              <a:solidFill>
                <a:schemeClr val="dk1"/>
              </a:solidFill>
            </a:endParaRPr>
          </a:p>
          <a:p>
            <a:pPr marL="457200" lvl="0" indent="-298450" algn="l" rtl="0">
              <a:lnSpc>
                <a:spcPct val="115000"/>
              </a:lnSpc>
              <a:spcBef>
                <a:spcPts val="0"/>
              </a:spcBef>
              <a:spcAft>
                <a:spcPts val="0"/>
              </a:spcAft>
              <a:buClr>
                <a:schemeClr val="accent4"/>
              </a:buClr>
              <a:buSzPts val="1100"/>
              <a:buChar char="●"/>
            </a:pPr>
            <a:r>
              <a:rPr lang="en" sz="1100">
                <a:solidFill>
                  <a:schemeClr val="dk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young woman fighting cancer</a:t>
            </a:r>
            <a:endParaRPr sz="1100">
              <a:solidFill>
                <a:schemeClr val="dk1"/>
              </a:solidFill>
            </a:endParaRPr>
          </a:p>
          <a:p>
            <a:pPr marL="457200" lvl="0" indent="-298450" algn="l" rtl="0">
              <a:lnSpc>
                <a:spcPct val="115000"/>
              </a:lnSpc>
              <a:spcBef>
                <a:spcPts val="0"/>
              </a:spcBef>
              <a:spcAft>
                <a:spcPts val="0"/>
              </a:spcAft>
              <a:buClr>
                <a:schemeClr val="accent4"/>
              </a:buClr>
              <a:buSzPts val="1100"/>
              <a:buChar char="●"/>
            </a:pPr>
            <a:r>
              <a:rPr lang="en" sz="1100">
                <a:solidFill>
                  <a:schemeClr val="dk1"/>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Woman suffering of breast cancer talking with her doctor</a:t>
            </a:r>
            <a:endParaRPr sz="1100">
              <a:solidFill>
                <a:schemeClr val="dk1"/>
              </a:solidFill>
            </a:endParaRPr>
          </a:p>
          <a:p>
            <a:pPr marL="457200" lvl="0" indent="-298450" algn="l" rtl="0">
              <a:lnSpc>
                <a:spcPct val="115000"/>
              </a:lnSpc>
              <a:spcBef>
                <a:spcPts val="0"/>
              </a:spcBef>
              <a:spcAft>
                <a:spcPts val="0"/>
              </a:spcAft>
              <a:buClr>
                <a:schemeClr val="accent4"/>
              </a:buClr>
              <a:buSzPts val="1100"/>
              <a:buChar char="●"/>
            </a:pPr>
            <a:r>
              <a:rPr lang="en" sz="1100">
                <a:solidFill>
                  <a:schemeClr val="dk1"/>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Woman with cancer smiling</a:t>
            </a:r>
            <a:endParaRPr sz="1100">
              <a:solidFill>
                <a:schemeClr val="dk1"/>
              </a:solidFill>
            </a:endParaRPr>
          </a:p>
          <a:p>
            <a:pPr marL="457200" lvl="0" indent="-298450" algn="l" rtl="0">
              <a:spcBef>
                <a:spcPts val="0"/>
              </a:spcBef>
              <a:spcAft>
                <a:spcPts val="0"/>
              </a:spcAft>
              <a:buClr>
                <a:schemeClr val="accent4"/>
              </a:buClr>
              <a:buSzPts val="1100"/>
              <a:buChar char="●"/>
            </a:pPr>
            <a:r>
              <a:rPr lang="en" sz="1100">
                <a:solidFill>
                  <a:schemeClr val="dk1"/>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Confident young woman fighting cancer</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r>
              <a:rPr lang="en" sz="1100" b="1">
                <a:solidFill>
                  <a:schemeClr val="accent2"/>
                </a:solidFill>
              </a:rPr>
              <a:t>Vectors:</a:t>
            </a:r>
            <a:endParaRPr sz="1100" b="1">
              <a:solidFill>
                <a:schemeClr val="accent2"/>
              </a:solidFill>
            </a:endParaRPr>
          </a:p>
          <a:p>
            <a:pPr marL="457200" lvl="0" indent="-298450" algn="l" rtl="0">
              <a:lnSpc>
                <a:spcPct val="115000"/>
              </a:lnSpc>
              <a:spcBef>
                <a:spcPts val="0"/>
              </a:spcBef>
              <a:spcAft>
                <a:spcPts val="0"/>
              </a:spcAft>
              <a:buClr>
                <a:schemeClr val="accent4"/>
              </a:buClr>
              <a:buSzPts val="1100"/>
              <a:buChar char="●"/>
            </a:pPr>
            <a:r>
              <a:rPr lang="en" sz="1100">
                <a:solidFill>
                  <a:schemeClr val="dk1"/>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month badges collection</a:t>
            </a:r>
            <a:endParaRPr sz="1100">
              <a:solidFill>
                <a:schemeClr val="dk1"/>
              </a:solidFill>
            </a:endParaRPr>
          </a:p>
          <a:p>
            <a:pPr marL="457200" lvl="0" indent="-298450" algn="l" rtl="0">
              <a:spcBef>
                <a:spcPts val="0"/>
              </a:spcBef>
              <a:spcAft>
                <a:spcPts val="0"/>
              </a:spcAft>
              <a:buClr>
                <a:schemeClr val="accent4"/>
              </a:buClr>
              <a:buSzPts val="1100"/>
              <a:buChar char="●"/>
            </a:pPr>
            <a:r>
              <a:rPr lang="en" sz="1100">
                <a:solidFill>
                  <a:schemeClr val="dk1"/>
                </a:solidFill>
                <a:uFill>
                  <a:noFill/>
                </a:uFill>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International women day labels</a:t>
            </a:r>
            <a:endParaRPr sz="1100">
              <a:solidFill>
                <a:schemeClr val="dk1"/>
              </a:solidFill>
            </a:endParaRPr>
          </a:p>
          <a:p>
            <a:pPr marL="457200" lvl="0" indent="-298450" algn="l" rtl="0">
              <a:spcBef>
                <a:spcPts val="0"/>
              </a:spcBef>
              <a:spcAft>
                <a:spcPts val="0"/>
              </a:spcAft>
              <a:buClr>
                <a:schemeClr val="accent4"/>
              </a:buClr>
              <a:buSzPts val="1100"/>
              <a:buChar char="●"/>
            </a:pPr>
            <a:r>
              <a:rPr lang="en" sz="1100">
                <a:solidFill>
                  <a:schemeClr val="dk1"/>
                </a:solidFill>
                <a:uFill>
                  <a:noFill/>
                </a:uFill>
                <a:hlinkClick r:id="rId10">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Breast cancer awareness month with ribbon and flowers</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r>
              <a:rPr lang="en" sz="1100" b="1">
                <a:solidFill>
                  <a:schemeClr val="accent2"/>
                </a:solidFill>
              </a:rPr>
              <a:t>Icons:</a:t>
            </a:r>
            <a:endParaRPr sz="1100" b="1">
              <a:solidFill>
                <a:schemeClr val="accent2"/>
              </a:solidFill>
            </a:endParaRPr>
          </a:p>
          <a:p>
            <a:pPr marL="457200" lvl="0" indent="-298450" algn="l" rtl="0">
              <a:lnSpc>
                <a:spcPct val="115000"/>
              </a:lnSpc>
              <a:spcBef>
                <a:spcPts val="0"/>
              </a:spcBef>
              <a:spcAft>
                <a:spcPts val="0"/>
              </a:spcAft>
              <a:buClr>
                <a:schemeClr val="accent4"/>
              </a:buClr>
              <a:buSzPts val="1100"/>
              <a:buChar char="●"/>
            </a:pPr>
            <a:r>
              <a:rPr lang="en" sz="1100">
                <a:solidFill>
                  <a:schemeClr val="dk1"/>
                </a:solidFill>
                <a:uFill>
                  <a:noFill/>
                </a:uFill>
                <a:hlinkClick r:id="rId11">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International Day against Breast Cancer</a:t>
            </a:r>
            <a:endParaRPr sz="1100">
              <a:solidFill>
                <a:schemeClr val="dk1"/>
              </a:solidFill>
            </a:endParaRPr>
          </a:p>
          <a:p>
            <a:pPr marL="457200" lvl="0" indent="-298450" algn="l" rtl="0">
              <a:spcBef>
                <a:spcPts val="0"/>
              </a:spcBef>
              <a:spcAft>
                <a:spcPts val="0"/>
              </a:spcAft>
              <a:buClr>
                <a:schemeClr val="accent4"/>
              </a:buClr>
              <a:buSzPts val="1100"/>
              <a:buChar char="●"/>
            </a:pPr>
            <a:r>
              <a:rPr lang="en" sz="1100">
                <a:solidFill>
                  <a:schemeClr val="dk1"/>
                </a:solidFill>
                <a:uFill>
                  <a:noFill/>
                </a:uFill>
                <a:hlinkClick r:id="rId1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World Cancer Day</a:t>
            </a:r>
            <a:endParaRPr sz="1100">
              <a:solidFill>
                <a:schemeClr val="dk1"/>
              </a:solidFill>
            </a:endParaRPr>
          </a:p>
        </p:txBody>
      </p:sp>
      <p:grpSp>
        <p:nvGrpSpPr>
          <p:cNvPr id="8380" name="Google Shape;8380;p82"/>
          <p:cNvGrpSpPr/>
          <p:nvPr/>
        </p:nvGrpSpPr>
        <p:grpSpPr>
          <a:xfrm>
            <a:off x="6591039" y="2584953"/>
            <a:ext cx="383249" cy="360047"/>
            <a:chOff x="6754864" y="4423478"/>
            <a:chExt cx="383249" cy="360047"/>
          </a:xfrm>
        </p:grpSpPr>
        <p:sp>
          <p:nvSpPr>
            <p:cNvPr id="8381" name="Google Shape;8381;p82"/>
            <p:cNvSpPr/>
            <p:nvPr/>
          </p:nvSpPr>
          <p:spPr>
            <a:xfrm>
              <a:off x="6754864" y="4423478"/>
              <a:ext cx="383249" cy="360047"/>
            </a:xfrm>
            <a:custGeom>
              <a:avLst/>
              <a:gdLst/>
              <a:ahLst/>
              <a:cxnLst/>
              <a:rect l="l" t="t" r="r" b="b"/>
              <a:pathLst>
                <a:path w="13049" h="12259" extrusionOk="0">
                  <a:moveTo>
                    <a:pt x="2686" y="0"/>
                  </a:moveTo>
                  <a:cubicBezTo>
                    <a:pt x="1555" y="0"/>
                    <a:pt x="577" y="843"/>
                    <a:pt x="412" y="1954"/>
                  </a:cubicBezTo>
                  <a:cubicBezTo>
                    <a:pt x="365" y="2257"/>
                    <a:pt x="0" y="5051"/>
                    <a:pt x="1615" y="9065"/>
                  </a:cubicBezTo>
                  <a:cubicBezTo>
                    <a:pt x="2465" y="11184"/>
                    <a:pt x="3682" y="12259"/>
                    <a:pt x="5225" y="12259"/>
                  </a:cubicBezTo>
                  <a:cubicBezTo>
                    <a:pt x="5282" y="12259"/>
                    <a:pt x="5339" y="12259"/>
                    <a:pt x="5384" y="12257"/>
                  </a:cubicBezTo>
                  <a:cubicBezTo>
                    <a:pt x="7258" y="12158"/>
                    <a:pt x="8398" y="10449"/>
                    <a:pt x="9078" y="8707"/>
                  </a:cubicBezTo>
                  <a:cubicBezTo>
                    <a:pt x="10745" y="7999"/>
                    <a:pt x="13048" y="6689"/>
                    <a:pt x="12726" y="4355"/>
                  </a:cubicBezTo>
                  <a:cubicBezTo>
                    <a:pt x="12399" y="1968"/>
                    <a:pt x="9607" y="1107"/>
                    <a:pt x="6922" y="580"/>
                  </a:cubicBezTo>
                  <a:cubicBezTo>
                    <a:pt x="5027" y="207"/>
                    <a:pt x="3162" y="34"/>
                    <a:pt x="2901" y="11"/>
                  </a:cubicBezTo>
                  <a:lnTo>
                    <a:pt x="2799" y="0"/>
                  </a:ln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2"/>
            <p:cNvSpPr/>
            <p:nvPr/>
          </p:nvSpPr>
          <p:spPr>
            <a:xfrm>
              <a:off x="6834134" y="4492850"/>
              <a:ext cx="226795" cy="221538"/>
            </a:xfrm>
            <a:custGeom>
              <a:avLst/>
              <a:gdLst/>
              <a:ahLst/>
              <a:cxnLst/>
              <a:rect l="l" t="t" r="r" b="b"/>
              <a:pathLst>
                <a:path w="7722" h="7543" extrusionOk="0">
                  <a:moveTo>
                    <a:pt x="184" y="1089"/>
                  </a:moveTo>
                  <a:cubicBezTo>
                    <a:pt x="242" y="1344"/>
                    <a:pt x="319" y="1593"/>
                    <a:pt x="410" y="1835"/>
                  </a:cubicBezTo>
                  <a:cubicBezTo>
                    <a:pt x="315" y="1594"/>
                    <a:pt x="241" y="1344"/>
                    <a:pt x="184" y="1089"/>
                  </a:cubicBezTo>
                  <a:close/>
                  <a:moveTo>
                    <a:pt x="5453" y="3733"/>
                  </a:moveTo>
                  <a:cubicBezTo>
                    <a:pt x="5319" y="3776"/>
                    <a:pt x="5184" y="3812"/>
                    <a:pt x="5043" y="3837"/>
                  </a:cubicBezTo>
                  <a:cubicBezTo>
                    <a:pt x="5182" y="3810"/>
                    <a:pt x="5318" y="3775"/>
                    <a:pt x="5453" y="3733"/>
                  </a:cubicBezTo>
                  <a:close/>
                  <a:moveTo>
                    <a:pt x="98" y="0"/>
                  </a:moveTo>
                  <a:cubicBezTo>
                    <a:pt x="91" y="0"/>
                    <a:pt x="85" y="2"/>
                    <a:pt x="80" y="6"/>
                  </a:cubicBezTo>
                  <a:cubicBezTo>
                    <a:pt x="73" y="8"/>
                    <a:pt x="67" y="12"/>
                    <a:pt x="63" y="15"/>
                  </a:cubicBezTo>
                  <a:lnTo>
                    <a:pt x="60" y="16"/>
                  </a:lnTo>
                  <a:cubicBezTo>
                    <a:pt x="50" y="28"/>
                    <a:pt x="47" y="41"/>
                    <a:pt x="47" y="56"/>
                  </a:cubicBezTo>
                  <a:cubicBezTo>
                    <a:pt x="60" y="405"/>
                    <a:pt x="108" y="748"/>
                    <a:pt x="184" y="1089"/>
                  </a:cubicBezTo>
                  <a:cubicBezTo>
                    <a:pt x="150" y="952"/>
                    <a:pt x="125" y="810"/>
                    <a:pt x="104" y="664"/>
                  </a:cubicBezTo>
                  <a:cubicBezTo>
                    <a:pt x="100" y="639"/>
                    <a:pt x="76" y="620"/>
                    <a:pt x="48" y="620"/>
                  </a:cubicBezTo>
                  <a:cubicBezTo>
                    <a:pt x="36" y="622"/>
                    <a:pt x="23" y="629"/>
                    <a:pt x="14" y="639"/>
                  </a:cubicBezTo>
                  <a:cubicBezTo>
                    <a:pt x="6" y="647"/>
                    <a:pt x="0" y="660"/>
                    <a:pt x="0" y="674"/>
                  </a:cubicBezTo>
                  <a:cubicBezTo>
                    <a:pt x="0" y="885"/>
                    <a:pt x="7" y="1151"/>
                    <a:pt x="30" y="1466"/>
                  </a:cubicBezTo>
                  <a:cubicBezTo>
                    <a:pt x="111" y="2483"/>
                    <a:pt x="367" y="4002"/>
                    <a:pt x="1097" y="5824"/>
                  </a:cubicBezTo>
                  <a:cubicBezTo>
                    <a:pt x="1551" y="6948"/>
                    <a:pt x="2044" y="7542"/>
                    <a:pt x="2528" y="7542"/>
                  </a:cubicBezTo>
                  <a:cubicBezTo>
                    <a:pt x="2539" y="7542"/>
                    <a:pt x="2550" y="7542"/>
                    <a:pt x="2561" y="7541"/>
                  </a:cubicBezTo>
                  <a:cubicBezTo>
                    <a:pt x="2774" y="7531"/>
                    <a:pt x="2995" y="7408"/>
                    <a:pt x="3217" y="7173"/>
                  </a:cubicBezTo>
                  <a:cubicBezTo>
                    <a:pt x="3633" y="6734"/>
                    <a:pt x="3996" y="5966"/>
                    <a:pt x="4241" y="5325"/>
                  </a:cubicBezTo>
                  <a:cubicBezTo>
                    <a:pt x="4244" y="5317"/>
                    <a:pt x="4245" y="5311"/>
                    <a:pt x="4250" y="5304"/>
                  </a:cubicBezTo>
                  <a:cubicBezTo>
                    <a:pt x="4264" y="5264"/>
                    <a:pt x="4278" y="5227"/>
                    <a:pt x="4292" y="5192"/>
                  </a:cubicBezTo>
                  <a:cubicBezTo>
                    <a:pt x="4308" y="5155"/>
                    <a:pt x="4319" y="5120"/>
                    <a:pt x="4327" y="5096"/>
                  </a:cubicBezTo>
                  <a:cubicBezTo>
                    <a:pt x="4332" y="5079"/>
                    <a:pt x="4337" y="5065"/>
                    <a:pt x="4342" y="5055"/>
                  </a:cubicBezTo>
                  <a:cubicBezTo>
                    <a:pt x="4345" y="5046"/>
                    <a:pt x="4344" y="5041"/>
                    <a:pt x="4346" y="5036"/>
                  </a:cubicBezTo>
                  <a:lnTo>
                    <a:pt x="4346" y="5034"/>
                  </a:lnTo>
                  <a:cubicBezTo>
                    <a:pt x="4408" y="4861"/>
                    <a:pt x="4456" y="4702"/>
                    <a:pt x="4493" y="4576"/>
                  </a:cubicBezTo>
                  <a:cubicBezTo>
                    <a:pt x="4497" y="4566"/>
                    <a:pt x="4500" y="4559"/>
                    <a:pt x="4506" y="4552"/>
                  </a:cubicBezTo>
                  <a:cubicBezTo>
                    <a:pt x="4509" y="4548"/>
                    <a:pt x="4519" y="4544"/>
                    <a:pt x="4526" y="4541"/>
                  </a:cubicBezTo>
                  <a:cubicBezTo>
                    <a:pt x="5392" y="4218"/>
                    <a:pt x="6085" y="3901"/>
                    <a:pt x="6598" y="3598"/>
                  </a:cubicBezTo>
                  <a:cubicBezTo>
                    <a:pt x="6944" y="3392"/>
                    <a:pt x="7212" y="3192"/>
                    <a:pt x="7394" y="2998"/>
                  </a:cubicBezTo>
                  <a:cubicBezTo>
                    <a:pt x="7622" y="2758"/>
                    <a:pt x="7722" y="2526"/>
                    <a:pt x="7693" y="2309"/>
                  </a:cubicBezTo>
                  <a:cubicBezTo>
                    <a:pt x="7470" y="681"/>
                    <a:pt x="179" y="8"/>
                    <a:pt x="105" y="1"/>
                  </a:cubicBezTo>
                  <a:cubicBezTo>
                    <a:pt x="103" y="0"/>
                    <a:pt x="100"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2"/>
            <p:cNvSpPr/>
            <p:nvPr/>
          </p:nvSpPr>
          <p:spPr>
            <a:xfrm>
              <a:off x="6820330" y="4487857"/>
              <a:ext cx="247501" cy="231318"/>
            </a:xfrm>
            <a:custGeom>
              <a:avLst/>
              <a:gdLst/>
              <a:ahLst/>
              <a:cxnLst/>
              <a:rect l="l" t="t" r="r" b="b"/>
              <a:pathLst>
                <a:path w="8427" h="7876" extrusionOk="0">
                  <a:moveTo>
                    <a:pt x="554" y="229"/>
                  </a:moveTo>
                  <a:lnTo>
                    <a:pt x="554" y="229"/>
                  </a:lnTo>
                  <a:cubicBezTo>
                    <a:pt x="2693" y="421"/>
                    <a:pt x="7925" y="1168"/>
                    <a:pt x="8108" y="2491"/>
                  </a:cubicBezTo>
                  <a:cubicBezTo>
                    <a:pt x="8167" y="2922"/>
                    <a:pt x="7670" y="3651"/>
                    <a:pt x="4975" y="4660"/>
                  </a:cubicBezTo>
                  <a:cubicBezTo>
                    <a:pt x="4940" y="4672"/>
                    <a:pt x="4915" y="4699"/>
                    <a:pt x="4906" y="4734"/>
                  </a:cubicBezTo>
                  <a:cubicBezTo>
                    <a:pt x="4678" y="5530"/>
                    <a:pt x="3901" y="7607"/>
                    <a:pt x="3026" y="7654"/>
                  </a:cubicBezTo>
                  <a:lnTo>
                    <a:pt x="2998" y="7654"/>
                  </a:lnTo>
                  <a:cubicBezTo>
                    <a:pt x="2541" y="7654"/>
                    <a:pt x="2065" y="7075"/>
                    <a:pt x="1622" y="5974"/>
                  </a:cubicBezTo>
                  <a:cubicBezTo>
                    <a:pt x="392" y="2912"/>
                    <a:pt x="507" y="718"/>
                    <a:pt x="554" y="229"/>
                  </a:cubicBezTo>
                  <a:close/>
                  <a:moveTo>
                    <a:pt x="457" y="1"/>
                  </a:moveTo>
                  <a:cubicBezTo>
                    <a:pt x="404" y="1"/>
                    <a:pt x="357" y="40"/>
                    <a:pt x="349" y="94"/>
                  </a:cubicBezTo>
                  <a:cubicBezTo>
                    <a:pt x="333" y="192"/>
                    <a:pt x="0" y="2528"/>
                    <a:pt x="1419" y="6057"/>
                  </a:cubicBezTo>
                  <a:cubicBezTo>
                    <a:pt x="1913" y="7278"/>
                    <a:pt x="2428" y="7875"/>
                    <a:pt x="2996" y="7875"/>
                  </a:cubicBezTo>
                  <a:cubicBezTo>
                    <a:pt x="3011" y="7875"/>
                    <a:pt x="3025" y="7875"/>
                    <a:pt x="3039" y="7874"/>
                  </a:cubicBezTo>
                  <a:cubicBezTo>
                    <a:pt x="4173" y="7813"/>
                    <a:pt x="4977" y="5262"/>
                    <a:pt x="5101" y="4846"/>
                  </a:cubicBezTo>
                  <a:cubicBezTo>
                    <a:pt x="7373" y="3989"/>
                    <a:pt x="8427" y="3210"/>
                    <a:pt x="8324" y="2461"/>
                  </a:cubicBezTo>
                  <a:cubicBezTo>
                    <a:pt x="8219" y="1693"/>
                    <a:pt x="6856" y="1045"/>
                    <a:pt x="4268" y="538"/>
                  </a:cubicBezTo>
                  <a:cubicBezTo>
                    <a:pt x="2376" y="165"/>
                    <a:pt x="486" y="4"/>
                    <a:pt x="466" y="1"/>
                  </a:cubicBezTo>
                  <a:cubicBezTo>
                    <a:pt x="463" y="1"/>
                    <a:pt x="460"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2"/>
            <p:cNvSpPr/>
            <p:nvPr/>
          </p:nvSpPr>
          <p:spPr>
            <a:xfrm>
              <a:off x="6881625" y="4590446"/>
              <a:ext cx="67786" cy="34157"/>
            </a:xfrm>
            <a:custGeom>
              <a:avLst/>
              <a:gdLst/>
              <a:ahLst/>
              <a:cxnLst/>
              <a:rect l="l" t="t" r="r" b="b"/>
              <a:pathLst>
                <a:path w="2308" h="1163" extrusionOk="0">
                  <a:moveTo>
                    <a:pt x="65" y="1"/>
                  </a:moveTo>
                  <a:cubicBezTo>
                    <a:pt x="47" y="1"/>
                    <a:pt x="30" y="9"/>
                    <a:pt x="19" y="24"/>
                  </a:cubicBezTo>
                  <a:cubicBezTo>
                    <a:pt x="1" y="50"/>
                    <a:pt x="8" y="83"/>
                    <a:pt x="34" y="101"/>
                  </a:cubicBezTo>
                  <a:cubicBezTo>
                    <a:pt x="676" y="543"/>
                    <a:pt x="1404" y="1043"/>
                    <a:pt x="2241" y="1162"/>
                  </a:cubicBezTo>
                  <a:lnTo>
                    <a:pt x="2248" y="1162"/>
                  </a:lnTo>
                  <a:cubicBezTo>
                    <a:pt x="2275" y="1162"/>
                    <a:pt x="2298" y="1142"/>
                    <a:pt x="2304" y="1115"/>
                  </a:cubicBezTo>
                  <a:cubicBezTo>
                    <a:pt x="2308" y="1085"/>
                    <a:pt x="2287" y="1057"/>
                    <a:pt x="2257" y="1054"/>
                  </a:cubicBezTo>
                  <a:cubicBezTo>
                    <a:pt x="1445" y="937"/>
                    <a:pt x="727" y="444"/>
                    <a:pt x="96" y="10"/>
                  </a:cubicBezTo>
                  <a:cubicBezTo>
                    <a:pt x="87" y="4"/>
                    <a:pt x="7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2"/>
            <p:cNvSpPr/>
            <p:nvPr/>
          </p:nvSpPr>
          <p:spPr>
            <a:xfrm>
              <a:off x="6907353" y="4589829"/>
              <a:ext cx="88756" cy="19090"/>
            </a:xfrm>
            <a:custGeom>
              <a:avLst/>
              <a:gdLst/>
              <a:ahLst/>
              <a:cxnLst/>
              <a:rect l="l" t="t" r="r" b="b"/>
              <a:pathLst>
                <a:path w="3022" h="650" extrusionOk="0">
                  <a:moveTo>
                    <a:pt x="64" y="0"/>
                  </a:moveTo>
                  <a:cubicBezTo>
                    <a:pt x="46" y="0"/>
                    <a:pt x="28" y="9"/>
                    <a:pt x="18" y="24"/>
                  </a:cubicBezTo>
                  <a:cubicBezTo>
                    <a:pt x="1" y="51"/>
                    <a:pt x="8" y="85"/>
                    <a:pt x="33" y="101"/>
                  </a:cubicBezTo>
                  <a:cubicBezTo>
                    <a:pt x="585" y="460"/>
                    <a:pt x="1254" y="649"/>
                    <a:pt x="1920" y="649"/>
                  </a:cubicBezTo>
                  <a:cubicBezTo>
                    <a:pt x="2279" y="649"/>
                    <a:pt x="2640" y="594"/>
                    <a:pt x="2979" y="480"/>
                  </a:cubicBezTo>
                  <a:cubicBezTo>
                    <a:pt x="3008" y="471"/>
                    <a:pt x="3021" y="438"/>
                    <a:pt x="3013" y="410"/>
                  </a:cubicBezTo>
                  <a:cubicBezTo>
                    <a:pt x="3006" y="388"/>
                    <a:pt x="2985" y="374"/>
                    <a:pt x="2962" y="374"/>
                  </a:cubicBezTo>
                  <a:cubicBezTo>
                    <a:pt x="2956" y="374"/>
                    <a:pt x="2949" y="375"/>
                    <a:pt x="2943" y="377"/>
                  </a:cubicBezTo>
                  <a:cubicBezTo>
                    <a:pt x="2616" y="486"/>
                    <a:pt x="2270" y="539"/>
                    <a:pt x="1922" y="539"/>
                  </a:cubicBezTo>
                  <a:cubicBezTo>
                    <a:pt x="1278" y="539"/>
                    <a:pt x="629" y="357"/>
                    <a:pt x="93" y="8"/>
                  </a:cubicBezTo>
                  <a:cubicBezTo>
                    <a:pt x="85" y="3"/>
                    <a:pt x="7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2"/>
            <p:cNvSpPr/>
            <p:nvPr/>
          </p:nvSpPr>
          <p:spPr>
            <a:xfrm>
              <a:off x="6929498" y="4582487"/>
              <a:ext cx="20794" cy="7431"/>
            </a:xfrm>
            <a:custGeom>
              <a:avLst/>
              <a:gdLst/>
              <a:ahLst/>
              <a:cxnLst/>
              <a:rect l="l" t="t" r="r" b="b"/>
              <a:pathLst>
                <a:path w="708" h="253" extrusionOk="0">
                  <a:moveTo>
                    <a:pt x="63" y="0"/>
                  </a:moveTo>
                  <a:cubicBezTo>
                    <a:pt x="40" y="0"/>
                    <a:pt x="19" y="14"/>
                    <a:pt x="11" y="36"/>
                  </a:cubicBezTo>
                  <a:cubicBezTo>
                    <a:pt x="0" y="65"/>
                    <a:pt x="14" y="96"/>
                    <a:pt x="43" y="107"/>
                  </a:cubicBezTo>
                  <a:cubicBezTo>
                    <a:pt x="236" y="180"/>
                    <a:pt x="439" y="228"/>
                    <a:pt x="642" y="253"/>
                  </a:cubicBezTo>
                  <a:lnTo>
                    <a:pt x="649" y="253"/>
                  </a:lnTo>
                  <a:cubicBezTo>
                    <a:pt x="678" y="253"/>
                    <a:pt x="702" y="231"/>
                    <a:pt x="705" y="203"/>
                  </a:cubicBezTo>
                  <a:cubicBezTo>
                    <a:pt x="708" y="173"/>
                    <a:pt x="688" y="146"/>
                    <a:pt x="657" y="143"/>
                  </a:cubicBezTo>
                  <a:cubicBezTo>
                    <a:pt x="461" y="119"/>
                    <a:pt x="266" y="73"/>
                    <a:pt x="83" y="3"/>
                  </a:cubicBezTo>
                  <a:cubicBezTo>
                    <a:pt x="76" y="1"/>
                    <a:pt x="70"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2"/>
            <p:cNvSpPr/>
            <p:nvPr/>
          </p:nvSpPr>
          <p:spPr>
            <a:xfrm>
              <a:off x="6833781" y="4489854"/>
              <a:ext cx="26844" cy="84439"/>
            </a:xfrm>
            <a:custGeom>
              <a:avLst/>
              <a:gdLst/>
              <a:ahLst/>
              <a:cxnLst/>
              <a:rect l="l" t="t" r="r" b="b"/>
              <a:pathLst>
                <a:path w="914" h="2875" extrusionOk="0">
                  <a:moveTo>
                    <a:pt x="55" y="0"/>
                  </a:moveTo>
                  <a:cubicBezTo>
                    <a:pt x="25" y="0"/>
                    <a:pt x="1" y="24"/>
                    <a:pt x="1" y="54"/>
                  </a:cubicBezTo>
                  <a:cubicBezTo>
                    <a:pt x="21" y="1037"/>
                    <a:pt x="298" y="2004"/>
                    <a:pt x="802" y="2848"/>
                  </a:cubicBezTo>
                  <a:cubicBezTo>
                    <a:pt x="811" y="2865"/>
                    <a:pt x="831" y="2874"/>
                    <a:pt x="849" y="2874"/>
                  </a:cubicBezTo>
                  <a:cubicBezTo>
                    <a:pt x="859" y="2874"/>
                    <a:pt x="868" y="2871"/>
                    <a:pt x="878" y="2867"/>
                  </a:cubicBezTo>
                  <a:cubicBezTo>
                    <a:pt x="904" y="2851"/>
                    <a:pt x="914" y="2820"/>
                    <a:pt x="896" y="2793"/>
                  </a:cubicBezTo>
                  <a:cubicBezTo>
                    <a:pt x="402" y="1965"/>
                    <a:pt x="130" y="1018"/>
                    <a:pt x="110" y="53"/>
                  </a:cubicBezTo>
                  <a:cubicBezTo>
                    <a:pt x="110" y="23"/>
                    <a:pt x="90" y="2"/>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2"/>
            <p:cNvSpPr/>
            <p:nvPr/>
          </p:nvSpPr>
          <p:spPr>
            <a:xfrm>
              <a:off x="6864561" y="4579961"/>
              <a:ext cx="7225" cy="6608"/>
            </a:xfrm>
            <a:custGeom>
              <a:avLst/>
              <a:gdLst/>
              <a:ahLst/>
              <a:cxnLst/>
              <a:rect l="l" t="t" r="r" b="b"/>
              <a:pathLst>
                <a:path w="246" h="225" extrusionOk="0">
                  <a:moveTo>
                    <a:pt x="61" y="0"/>
                  </a:moveTo>
                  <a:cubicBezTo>
                    <a:pt x="47" y="0"/>
                    <a:pt x="33" y="6"/>
                    <a:pt x="21" y="17"/>
                  </a:cubicBezTo>
                  <a:cubicBezTo>
                    <a:pt x="1" y="40"/>
                    <a:pt x="2" y="74"/>
                    <a:pt x="24" y="95"/>
                  </a:cubicBezTo>
                  <a:lnTo>
                    <a:pt x="146" y="210"/>
                  </a:lnTo>
                  <a:cubicBezTo>
                    <a:pt x="157" y="219"/>
                    <a:pt x="169" y="225"/>
                    <a:pt x="183" y="225"/>
                  </a:cubicBezTo>
                  <a:cubicBezTo>
                    <a:pt x="197" y="225"/>
                    <a:pt x="212" y="219"/>
                    <a:pt x="224" y="209"/>
                  </a:cubicBezTo>
                  <a:cubicBezTo>
                    <a:pt x="246" y="186"/>
                    <a:pt x="244" y="152"/>
                    <a:pt x="223" y="131"/>
                  </a:cubicBezTo>
                  <a:lnTo>
                    <a:pt x="99" y="15"/>
                  </a:lnTo>
                  <a:cubicBezTo>
                    <a:pt x="88" y="5"/>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2"/>
            <p:cNvSpPr/>
            <p:nvPr/>
          </p:nvSpPr>
          <p:spPr>
            <a:xfrm>
              <a:off x="6925680" y="4515846"/>
              <a:ext cx="77977" cy="18914"/>
            </a:xfrm>
            <a:custGeom>
              <a:avLst/>
              <a:gdLst/>
              <a:ahLst/>
              <a:cxnLst/>
              <a:rect l="l" t="t" r="r" b="b"/>
              <a:pathLst>
                <a:path w="2655" h="644" extrusionOk="0">
                  <a:moveTo>
                    <a:pt x="59" y="1"/>
                  </a:moveTo>
                  <a:cubicBezTo>
                    <a:pt x="32" y="1"/>
                    <a:pt x="12" y="19"/>
                    <a:pt x="6" y="45"/>
                  </a:cubicBezTo>
                  <a:cubicBezTo>
                    <a:pt x="0" y="74"/>
                    <a:pt x="18" y="105"/>
                    <a:pt x="49" y="109"/>
                  </a:cubicBezTo>
                  <a:lnTo>
                    <a:pt x="2584" y="642"/>
                  </a:lnTo>
                  <a:cubicBezTo>
                    <a:pt x="2587" y="643"/>
                    <a:pt x="2591" y="643"/>
                    <a:pt x="2594" y="643"/>
                  </a:cubicBezTo>
                  <a:cubicBezTo>
                    <a:pt x="2619" y="643"/>
                    <a:pt x="2642" y="626"/>
                    <a:pt x="2649" y="599"/>
                  </a:cubicBezTo>
                  <a:cubicBezTo>
                    <a:pt x="2655" y="571"/>
                    <a:pt x="2637" y="541"/>
                    <a:pt x="2607" y="535"/>
                  </a:cubicBezTo>
                  <a:lnTo>
                    <a:pt x="72" y="2"/>
                  </a:lnTo>
                  <a:cubicBezTo>
                    <a:pt x="67"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2"/>
            <p:cNvSpPr/>
            <p:nvPr/>
          </p:nvSpPr>
          <p:spPr>
            <a:xfrm>
              <a:off x="6900951" y="4509708"/>
              <a:ext cx="9692" cy="4670"/>
            </a:xfrm>
            <a:custGeom>
              <a:avLst/>
              <a:gdLst/>
              <a:ahLst/>
              <a:cxnLst/>
              <a:rect l="l" t="t" r="r" b="b"/>
              <a:pathLst>
                <a:path w="330" h="159" extrusionOk="0">
                  <a:moveTo>
                    <a:pt x="69" y="0"/>
                  </a:moveTo>
                  <a:cubicBezTo>
                    <a:pt x="64" y="0"/>
                    <a:pt x="59" y="0"/>
                    <a:pt x="53" y="1"/>
                  </a:cubicBezTo>
                  <a:cubicBezTo>
                    <a:pt x="24" y="1"/>
                    <a:pt x="1" y="25"/>
                    <a:pt x="1" y="55"/>
                  </a:cubicBezTo>
                  <a:cubicBezTo>
                    <a:pt x="1" y="83"/>
                    <a:pt x="25" y="109"/>
                    <a:pt x="55" y="109"/>
                  </a:cubicBezTo>
                  <a:cubicBezTo>
                    <a:pt x="115" y="110"/>
                    <a:pt x="186" y="125"/>
                    <a:pt x="243" y="153"/>
                  </a:cubicBezTo>
                  <a:cubicBezTo>
                    <a:pt x="250" y="157"/>
                    <a:pt x="259" y="159"/>
                    <a:pt x="267" y="159"/>
                  </a:cubicBezTo>
                  <a:cubicBezTo>
                    <a:pt x="288" y="159"/>
                    <a:pt x="307" y="147"/>
                    <a:pt x="316" y="129"/>
                  </a:cubicBezTo>
                  <a:cubicBezTo>
                    <a:pt x="330" y="102"/>
                    <a:pt x="318" y="69"/>
                    <a:pt x="293" y="55"/>
                  </a:cubicBezTo>
                  <a:cubicBezTo>
                    <a:pt x="222" y="20"/>
                    <a:pt x="146"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2"/>
            <p:cNvSpPr/>
            <p:nvPr/>
          </p:nvSpPr>
          <p:spPr>
            <a:xfrm>
              <a:off x="6941393" y="4530708"/>
              <a:ext cx="14509" cy="5375"/>
            </a:xfrm>
            <a:custGeom>
              <a:avLst/>
              <a:gdLst/>
              <a:ahLst/>
              <a:cxnLst/>
              <a:rect l="l" t="t" r="r" b="b"/>
              <a:pathLst>
                <a:path w="494" h="183" extrusionOk="0">
                  <a:moveTo>
                    <a:pt x="60" y="0"/>
                  </a:moveTo>
                  <a:cubicBezTo>
                    <a:pt x="36" y="0"/>
                    <a:pt x="13" y="19"/>
                    <a:pt x="8" y="45"/>
                  </a:cubicBezTo>
                  <a:cubicBezTo>
                    <a:pt x="1" y="76"/>
                    <a:pt x="21" y="104"/>
                    <a:pt x="51" y="109"/>
                  </a:cubicBezTo>
                  <a:lnTo>
                    <a:pt x="422" y="180"/>
                  </a:lnTo>
                  <a:cubicBezTo>
                    <a:pt x="427" y="183"/>
                    <a:pt x="430" y="183"/>
                    <a:pt x="434" y="183"/>
                  </a:cubicBezTo>
                  <a:cubicBezTo>
                    <a:pt x="461" y="183"/>
                    <a:pt x="484" y="164"/>
                    <a:pt x="487" y="137"/>
                  </a:cubicBezTo>
                  <a:cubicBezTo>
                    <a:pt x="494" y="107"/>
                    <a:pt x="475" y="79"/>
                    <a:pt x="444" y="73"/>
                  </a:cubicBezTo>
                  <a:lnTo>
                    <a:pt x="72" y="2"/>
                  </a:lnTo>
                  <a:cubicBezTo>
                    <a:pt x="68"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2"/>
            <p:cNvSpPr/>
            <p:nvPr/>
          </p:nvSpPr>
          <p:spPr>
            <a:xfrm>
              <a:off x="6888703" y="4677528"/>
              <a:ext cx="28518" cy="25464"/>
            </a:xfrm>
            <a:custGeom>
              <a:avLst/>
              <a:gdLst/>
              <a:ahLst/>
              <a:cxnLst/>
              <a:rect l="l" t="t" r="r" b="b"/>
              <a:pathLst>
                <a:path w="971" h="867" extrusionOk="0">
                  <a:moveTo>
                    <a:pt x="65" y="1"/>
                  </a:moveTo>
                  <a:cubicBezTo>
                    <a:pt x="57" y="1"/>
                    <a:pt x="49" y="2"/>
                    <a:pt x="42" y="6"/>
                  </a:cubicBezTo>
                  <a:cubicBezTo>
                    <a:pt x="13" y="19"/>
                    <a:pt x="1" y="50"/>
                    <a:pt x="13" y="78"/>
                  </a:cubicBezTo>
                  <a:cubicBezTo>
                    <a:pt x="95" y="262"/>
                    <a:pt x="193" y="452"/>
                    <a:pt x="341" y="605"/>
                  </a:cubicBezTo>
                  <a:cubicBezTo>
                    <a:pt x="500" y="771"/>
                    <a:pt x="704" y="866"/>
                    <a:pt x="898" y="866"/>
                  </a:cubicBezTo>
                  <a:cubicBezTo>
                    <a:pt x="903" y="866"/>
                    <a:pt x="908" y="866"/>
                    <a:pt x="918" y="863"/>
                  </a:cubicBezTo>
                  <a:cubicBezTo>
                    <a:pt x="948" y="862"/>
                    <a:pt x="970" y="836"/>
                    <a:pt x="970" y="806"/>
                  </a:cubicBezTo>
                  <a:cubicBezTo>
                    <a:pt x="969" y="776"/>
                    <a:pt x="946" y="754"/>
                    <a:pt x="916" y="754"/>
                  </a:cubicBezTo>
                  <a:cubicBezTo>
                    <a:pt x="914" y="753"/>
                    <a:pt x="912" y="752"/>
                    <a:pt x="911" y="752"/>
                  </a:cubicBezTo>
                  <a:cubicBezTo>
                    <a:pt x="907" y="752"/>
                    <a:pt x="903" y="754"/>
                    <a:pt x="899" y="754"/>
                  </a:cubicBezTo>
                  <a:cubicBezTo>
                    <a:pt x="734" y="754"/>
                    <a:pt x="562" y="671"/>
                    <a:pt x="421" y="527"/>
                  </a:cubicBezTo>
                  <a:cubicBezTo>
                    <a:pt x="284" y="385"/>
                    <a:pt x="193" y="205"/>
                    <a:pt x="114" y="32"/>
                  </a:cubicBezTo>
                  <a:cubicBezTo>
                    <a:pt x="105" y="13"/>
                    <a:pt x="8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2"/>
            <p:cNvSpPr/>
            <p:nvPr/>
          </p:nvSpPr>
          <p:spPr>
            <a:xfrm>
              <a:off x="6903476" y="4679584"/>
              <a:ext cx="9193" cy="8547"/>
            </a:xfrm>
            <a:custGeom>
              <a:avLst/>
              <a:gdLst/>
              <a:ahLst/>
              <a:cxnLst/>
              <a:rect l="l" t="t" r="r" b="b"/>
              <a:pathLst>
                <a:path w="313" h="291" extrusionOk="0">
                  <a:moveTo>
                    <a:pt x="61" y="0"/>
                  </a:moveTo>
                  <a:cubicBezTo>
                    <a:pt x="46" y="0"/>
                    <a:pt x="32" y="6"/>
                    <a:pt x="20" y="17"/>
                  </a:cubicBezTo>
                  <a:cubicBezTo>
                    <a:pt x="0" y="40"/>
                    <a:pt x="2" y="74"/>
                    <a:pt x="23" y="95"/>
                  </a:cubicBezTo>
                  <a:lnTo>
                    <a:pt x="214" y="276"/>
                  </a:lnTo>
                  <a:cubicBezTo>
                    <a:pt x="224" y="285"/>
                    <a:pt x="237" y="290"/>
                    <a:pt x="251" y="290"/>
                  </a:cubicBezTo>
                  <a:cubicBezTo>
                    <a:pt x="265" y="290"/>
                    <a:pt x="279" y="285"/>
                    <a:pt x="292" y="273"/>
                  </a:cubicBezTo>
                  <a:cubicBezTo>
                    <a:pt x="312" y="251"/>
                    <a:pt x="311" y="216"/>
                    <a:pt x="289" y="195"/>
                  </a:cubicBezTo>
                  <a:lnTo>
                    <a:pt x="99" y="16"/>
                  </a:ln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4" name="Google Shape;8394;p82"/>
          <p:cNvGrpSpPr/>
          <p:nvPr/>
        </p:nvGrpSpPr>
        <p:grpSpPr>
          <a:xfrm>
            <a:off x="7298050" y="3199627"/>
            <a:ext cx="312879" cy="321425"/>
            <a:chOff x="7522550" y="4243277"/>
            <a:chExt cx="312879" cy="321425"/>
          </a:xfrm>
        </p:grpSpPr>
        <p:sp>
          <p:nvSpPr>
            <p:cNvPr id="8395" name="Google Shape;8395;p82"/>
            <p:cNvSpPr/>
            <p:nvPr/>
          </p:nvSpPr>
          <p:spPr>
            <a:xfrm>
              <a:off x="7522550" y="4243277"/>
              <a:ext cx="312879" cy="321425"/>
            </a:xfrm>
            <a:custGeom>
              <a:avLst/>
              <a:gdLst/>
              <a:ahLst/>
              <a:cxnLst/>
              <a:rect l="l" t="t" r="r" b="b"/>
              <a:pathLst>
                <a:path w="10653" h="10944" extrusionOk="0">
                  <a:moveTo>
                    <a:pt x="3986" y="0"/>
                  </a:moveTo>
                  <a:cubicBezTo>
                    <a:pt x="3734" y="0"/>
                    <a:pt x="3481" y="20"/>
                    <a:pt x="3236" y="63"/>
                  </a:cubicBezTo>
                  <a:cubicBezTo>
                    <a:pt x="1488" y="362"/>
                    <a:pt x="242" y="1744"/>
                    <a:pt x="138" y="3499"/>
                  </a:cubicBezTo>
                  <a:cubicBezTo>
                    <a:pt x="0" y="5798"/>
                    <a:pt x="1755" y="8084"/>
                    <a:pt x="4218" y="8816"/>
                  </a:cubicBezTo>
                  <a:cubicBezTo>
                    <a:pt x="5380" y="9160"/>
                    <a:pt x="6171" y="10058"/>
                    <a:pt x="6212" y="10106"/>
                  </a:cubicBezTo>
                  <a:cubicBezTo>
                    <a:pt x="6649" y="10639"/>
                    <a:pt x="7296" y="10943"/>
                    <a:pt x="7987" y="10943"/>
                  </a:cubicBezTo>
                  <a:cubicBezTo>
                    <a:pt x="8195" y="10943"/>
                    <a:pt x="8401" y="10915"/>
                    <a:pt x="8598" y="10859"/>
                  </a:cubicBezTo>
                  <a:cubicBezTo>
                    <a:pt x="9481" y="10616"/>
                    <a:pt x="10136" y="9872"/>
                    <a:pt x="10265" y="8964"/>
                  </a:cubicBezTo>
                  <a:cubicBezTo>
                    <a:pt x="10653" y="6230"/>
                    <a:pt x="9795" y="3535"/>
                    <a:pt x="7968" y="1759"/>
                  </a:cubicBezTo>
                  <a:cubicBezTo>
                    <a:pt x="6803" y="626"/>
                    <a:pt x="5388" y="0"/>
                    <a:pt x="3986" y="0"/>
                  </a:cubicBezTo>
                  <a:close/>
                </a:path>
              </a:pathLst>
            </a:custGeom>
            <a:solidFill>
              <a:schemeClr val="lt1"/>
            </a:solidFill>
            <a:ln>
              <a:noFill/>
            </a:ln>
            <a:effectLst>
              <a:outerShdw blurRad="57150" dist="19050" dir="5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2"/>
            <p:cNvSpPr/>
            <p:nvPr/>
          </p:nvSpPr>
          <p:spPr>
            <a:xfrm>
              <a:off x="7594653" y="4312032"/>
              <a:ext cx="166499" cy="178687"/>
            </a:xfrm>
            <a:custGeom>
              <a:avLst/>
              <a:gdLst/>
              <a:ahLst/>
              <a:cxnLst/>
              <a:rect l="l" t="t" r="r" b="b"/>
              <a:pathLst>
                <a:path w="5669" h="6084" extrusionOk="0">
                  <a:moveTo>
                    <a:pt x="1536" y="1"/>
                  </a:moveTo>
                  <a:cubicBezTo>
                    <a:pt x="1499" y="1"/>
                    <a:pt x="1461" y="2"/>
                    <a:pt x="1424" y="4"/>
                  </a:cubicBezTo>
                  <a:cubicBezTo>
                    <a:pt x="1339" y="6"/>
                    <a:pt x="1256" y="16"/>
                    <a:pt x="1174" y="31"/>
                  </a:cubicBezTo>
                  <a:cubicBezTo>
                    <a:pt x="648" y="119"/>
                    <a:pt x="281" y="405"/>
                    <a:pt x="114" y="839"/>
                  </a:cubicBezTo>
                  <a:cubicBezTo>
                    <a:pt x="60" y="979"/>
                    <a:pt x="27" y="1134"/>
                    <a:pt x="17" y="1301"/>
                  </a:cubicBezTo>
                  <a:cubicBezTo>
                    <a:pt x="0" y="1577"/>
                    <a:pt x="49" y="1876"/>
                    <a:pt x="156" y="2175"/>
                  </a:cubicBezTo>
                  <a:cubicBezTo>
                    <a:pt x="156" y="2177"/>
                    <a:pt x="157" y="2177"/>
                    <a:pt x="157" y="2178"/>
                  </a:cubicBezTo>
                  <a:cubicBezTo>
                    <a:pt x="463" y="3031"/>
                    <a:pt x="1252" y="3883"/>
                    <a:pt x="2428" y="4233"/>
                  </a:cubicBezTo>
                  <a:cubicBezTo>
                    <a:pt x="3461" y="4541"/>
                    <a:pt x="4286" y="5103"/>
                    <a:pt x="4824" y="5553"/>
                  </a:cubicBezTo>
                  <a:lnTo>
                    <a:pt x="4825" y="5556"/>
                  </a:lnTo>
                  <a:cubicBezTo>
                    <a:pt x="5069" y="5760"/>
                    <a:pt x="5254" y="5944"/>
                    <a:pt x="5375" y="6070"/>
                  </a:cubicBezTo>
                  <a:cubicBezTo>
                    <a:pt x="5382" y="6079"/>
                    <a:pt x="5393" y="6083"/>
                    <a:pt x="5403" y="6083"/>
                  </a:cubicBezTo>
                  <a:cubicBezTo>
                    <a:pt x="5409" y="6083"/>
                    <a:pt x="5416" y="6080"/>
                    <a:pt x="5419" y="6077"/>
                  </a:cubicBezTo>
                  <a:cubicBezTo>
                    <a:pt x="5432" y="6069"/>
                    <a:pt x="5439" y="6056"/>
                    <a:pt x="5439" y="6042"/>
                  </a:cubicBezTo>
                  <a:cubicBezTo>
                    <a:pt x="5440" y="6045"/>
                    <a:pt x="5440" y="6049"/>
                    <a:pt x="5443" y="6055"/>
                  </a:cubicBezTo>
                  <a:cubicBezTo>
                    <a:pt x="5448" y="6070"/>
                    <a:pt x="5465" y="6080"/>
                    <a:pt x="5482" y="6080"/>
                  </a:cubicBezTo>
                  <a:lnTo>
                    <a:pt x="5487" y="6080"/>
                  </a:lnTo>
                  <a:cubicBezTo>
                    <a:pt x="5507" y="6077"/>
                    <a:pt x="5519" y="6057"/>
                    <a:pt x="5516" y="6040"/>
                  </a:cubicBezTo>
                  <a:cubicBezTo>
                    <a:pt x="5493" y="5881"/>
                    <a:pt x="5465" y="5727"/>
                    <a:pt x="5432" y="5572"/>
                  </a:cubicBezTo>
                  <a:lnTo>
                    <a:pt x="5432" y="5572"/>
                  </a:lnTo>
                  <a:cubicBezTo>
                    <a:pt x="5446" y="5639"/>
                    <a:pt x="5462" y="5707"/>
                    <a:pt x="5475" y="5774"/>
                  </a:cubicBezTo>
                  <a:cubicBezTo>
                    <a:pt x="5479" y="5793"/>
                    <a:pt x="5493" y="5805"/>
                    <a:pt x="5512" y="5805"/>
                  </a:cubicBezTo>
                  <a:cubicBezTo>
                    <a:pt x="5513" y="5805"/>
                    <a:pt x="5514" y="5805"/>
                    <a:pt x="5515" y="5805"/>
                  </a:cubicBezTo>
                  <a:cubicBezTo>
                    <a:pt x="5519" y="5805"/>
                    <a:pt x="5529" y="5803"/>
                    <a:pt x="5532" y="5798"/>
                  </a:cubicBezTo>
                  <a:cubicBezTo>
                    <a:pt x="5543" y="5793"/>
                    <a:pt x="5550" y="5781"/>
                    <a:pt x="5550" y="5770"/>
                  </a:cubicBezTo>
                  <a:cubicBezTo>
                    <a:pt x="5668" y="3947"/>
                    <a:pt x="5060" y="2241"/>
                    <a:pt x="3884" y="1099"/>
                  </a:cubicBezTo>
                  <a:cubicBezTo>
                    <a:pt x="3161" y="395"/>
                    <a:pt x="2314" y="1"/>
                    <a:pt x="1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2"/>
            <p:cNvSpPr/>
            <p:nvPr/>
          </p:nvSpPr>
          <p:spPr>
            <a:xfrm>
              <a:off x="7588926" y="4307685"/>
              <a:ext cx="179950" cy="192608"/>
            </a:xfrm>
            <a:custGeom>
              <a:avLst/>
              <a:gdLst/>
              <a:ahLst/>
              <a:cxnLst/>
              <a:rect l="l" t="t" r="r" b="b"/>
              <a:pathLst>
                <a:path w="6127" h="6558" extrusionOk="0">
                  <a:moveTo>
                    <a:pt x="1729" y="220"/>
                  </a:moveTo>
                  <a:cubicBezTo>
                    <a:pt x="2481" y="220"/>
                    <a:pt x="3318" y="606"/>
                    <a:pt x="4026" y="1296"/>
                  </a:cubicBezTo>
                  <a:cubicBezTo>
                    <a:pt x="5251" y="2487"/>
                    <a:pt x="5848" y="4301"/>
                    <a:pt x="5647" y="6191"/>
                  </a:cubicBezTo>
                  <a:cubicBezTo>
                    <a:pt x="5258" y="5772"/>
                    <a:pt x="4201" y="4773"/>
                    <a:pt x="2643" y="4310"/>
                  </a:cubicBezTo>
                  <a:cubicBezTo>
                    <a:pt x="1088" y="3847"/>
                    <a:pt x="222" y="2493"/>
                    <a:pt x="285" y="1452"/>
                  </a:cubicBezTo>
                  <a:cubicBezTo>
                    <a:pt x="324" y="799"/>
                    <a:pt x="725" y="359"/>
                    <a:pt x="1382" y="248"/>
                  </a:cubicBezTo>
                  <a:cubicBezTo>
                    <a:pt x="1494" y="228"/>
                    <a:pt x="1611" y="220"/>
                    <a:pt x="1729" y="220"/>
                  </a:cubicBezTo>
                  <a:close/>
                  <a:moveTo>
                    <a:pt x="1727" y="0"/>
                  </a:moveTo>
                  <a:cubicBezTo>
                    <a:pt x="1598" y="0"/>
                    <a:pt x="1470" y="11"/>
                    <a:pt x="1346" y="32"/>
                  </a:cubicBezTo>
                  <a:cubicBezTo>
                    <a:pt x="591" y="160"/>
                    <a:pt x="113" y="687"/>
                    <a:pt x="67" y="1439"/>
                  </a:cubicBezTo>
                  <a:cubicBezTo>
                    <a:pt x="0" y="2565"/>
                    <a:pt x="922" y="4027"/>
                    <a:pt x="2584" y="4521"/>
                  </a:cubicBezTo>
                  <a:cubicBezTo>
                    <a:pt x="4468" y="5080"/>
                    <a:pt x="5631" y="6502"/>
                    <a:pt x="5641" y="6516"/>
                  </a:cubicBezTo>
                  <a:cubicBezTo>
                    <a:pt x="5663" y="6543"/>
                    <a:pt x="5695" y="6557"/>
                    <a:pt x="5727" y="6557"/>
                  </a:cubicBezTo>
                  <a:cubicBezTo>
                    <a:pt x="5735" y="6557"/>
                    <a:pt x="5747" y="6554"/>
                    <a:pt x="5755" y="6554"/>
                  </a:cubicBezTo>
                  <a:cubicBezTo>
                    <a:pt x="5798" y="6543"/>
                    <a:pt x="5831" y="6507"/>
                    <a:pt x="5835" y="6465"/>
                  </a:cubicBezTo>
                  <a:cubicBezTo>
                    <a:pt x="6127" y="4418"/>
                    <a:pt x="5507" y="2429"/>
                    <a:pt x="4181" y="1140"/>
                  </a:cubicBezTo>
                  <a:cubicBezTo>
                    <a:pt x="3431" y="409"/>
                    <a:pt x="2539"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2"/>
            <p:cNvSpPr/>
            <p:nvPr/>
          </p:nvSpPr>
          <p:spPr>
            <a:xfrm>
              <a:off x="7680061" y="4372005"/>
              <a:ext cx="77860" cy="125263"/>
            </a:xfrm>
            <a:custGeom>
              <a:avLst/>
              <a:gdLst/>
              <a:ahLst/>
              <a:cxnLst/>
              <a:rect l="l" t="t" r="r" b="b"/>
              <a:pathLst>
                <a:path w="2651" h="4265" extrusionOk="0">
                  <a:moveTo>
                    <a:pt x="61" y="0"/>
                  </a:moveTo>
                  <a:cubicBezTo>
                    <a:pt x="46" y="0"/>
                    <a:pt x="30" y="7"/>
                    <a:pt x="19" y="19"/>
                  </a:cubicBezTo>
                  <a:cubicBezTo>
                    <a:pt x="0" y="41"/>
                    <a:pt x="2" y="76"/>
                    <a:pt x="25" y="96"/>
                  </a:cubicBezTo>
                  <a:cubicBezTo>
                    <a:pt x="1244" y="1177"/>
                    <a:pt x="2137" y="2644"/>
                    <a:pt x="2537" y="4225"/>
                  </a:cubicBezTo>
                  <a:cubicBezTo>
                    <a:pt x="2544" y="4249"/>
                    <a:pt x="2565" y="4265"/>
                    <a:pt x="2589" y="4265"/>
                  </a:cubicBezTo>
                  <a:cubicBezTo>
                    <a:pt x="2595" y="4265"/>
                    <a:pt x="2599" y="4265"/>
                    <a:pt x="2604" y="4263"/>
                  </a:cubicBezTo>
                  <a:cubicBezTo>
                    <a:pt x="2632" y="4256"/>
                    <a:pt x="2651" y="4228"/>
                    <a:pt x="2644" y="4198"/>
                  </a:cubicBezTo>
                  <a:cubicBezTo>
                    <a:pt x="2238" y="2596"/>
                    <a:pt x="1333" y="1110"/>
                    <a:pt x="97" y="14"/>
                  </a:cubicBezTo>
                  <a:cubicBezTo>
                    <a:pt x="87" y="5"/>
                    <a:pt x="74"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2"/>
            <p:cNvSpPr/>
            <p:nvPr/>
          </p:nvSpPr>
          <p:spPr>
            <a:xfrm>
              <a:off x="7653716" y="4350330"/>
              <a:ext cx="15801" cy="13070"/>
            </a:xfrm>
            <a:custGeom>
              <a:avLst/>
              <a:gdLst/>
              <a:ahLst/>
              <a:cxnLst/>
              <a:rect l="l" t="t" r="r" b="b"/>
              <a:pathLst>
                <a:path w="538" h="445" extrusionOk="0">
                  <a:moveTo>
                    <a:pt x="61" y="0"/>
                  </a:moveTo>
                  <a:cubicBezTo>
                    <a:pt x="41" y="0"/>
                    <a:pt x="23" y="10"/>
                    <a:pt x="13" y="28"/>
                  </a:cubicBezTo>
                  <a:cubicBezTo>
                    <a:pt x="0" y="54"/>
                    <a:pt x="9" y="88"/>
                    <a:pt x="36" y="102"/>
                  </a:cubicBezTo>
                  <a:cubicBezTo>
                    <a:pt x="187" y="188"/>
                    <a:pt x="322" y="296"/>
                    <a:pt x="437" y="427"/>
                  </a:cubicBezTo>
                  <a:cubicBezTo>
                    <a:pt x="447" y="438"/>
                    <a:pt x="464" y="444"/>
                    <a:pt x="479" y="444"/>
                  </a:cubicBezTo>
                  <a:cubicBezTo>
                    <a:pt x="492" y="444"/>
                    <a:pt x="503" y="438"/>
                    <a:pt x="513" y="428"/>
                  </a:cubicBezTo>
                  <a:cubicBezTo>
                    <a:pt x="536" y="408"/>
                    <a:pt x="537" y="374"/>
                    <a:pt x="517" y="351"/>
                  </a:cubicBezTo>
                  <a:cubicBezTo>
                    <a:pt x="395" y="213"/>
                    <a:pt x="251" y="97"/>
                    <a:pt x="89" y="7"/>
                  </a:cubicBezTo>
                  <a:cubicBezTo>
                    <a:pt x="80" y="2"/>
                    <a:pt x="70"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2"/>
            <p:cNvSpPr/>
            <p:nvPr/>
          </p:nvSpPr>
          <p:spPr>
            <a:xfrm>
              <a:off x="7716979" y="4391625"/>
              <a:ext cx="42087" cy="103940"/>
            </a:xfrm>
            <a:custGeom>
              <a:avLst/>
              <a:gdLst/>
              <a:ahLst/>
              <a:cxnLst/>
              <a:rect l="l" t="t" r="r" b="b"/>
              <a:pathLst>
                <a:path w="1433" h="3539" extrusionOk="0">
                  <a:moveTo>
                    <a:pt x="64" y="0"/>
                  </a:moveTo>
                  <a:cubicBezTo>
                    <a:pt x="54" y="0"/>
                    <a:pt x="43" y="4"/>
                    <a:pt x="34" y="11"/>
                  </a:cubicBezTo>
                  <a:cubicBezTo>
                    <a:pt x="8" y="28"/>
                    <a:pt x="1" y="62"/>
                    <a:pt x="19" y="86"/>
                  </a:cubicBezTo>
                  <a:cubicBezTo>
                    <a:pt x="714" y="1096"/>
                    <a:pt x="1166" y="2272"/>
                    <a:pt x="1320" y="3490"/>
                  </a:cubicBezTo>
                  <a:cubicBezTo>
                    <a:pt x="1324" y="3518"/>
                    <a:pt x="1348" y="3538"/>
                    <a:pt x="1375" y="3538"/>
                  </a:cubicBezTo>
                  <a:cubicBezTo>
                    <a:pt x="1379" y="3538"/>
                    <a:pt x="1381" y="3538"/>
                    <a:pt x="1381" y="3537"/>
                  </a:cubicBezTo>
                  <a:cubicBezTo>
                    <a:pt x="1411" y="3533"/>
                    <a:pt x="1432" y="3507"/>
                    <a:pt x="1429" y="3476"/>
                  </a:cubicBezTo>
                  <a:cubicBezTo>
                    <a:pt x="1273" y="2242"/>
                    <a:pt x="814" y="1047"/>
                    <a:pt x="109" y="25"/>
                  </a:cubicBezTo>
                  <a:cubicBezTo>
                    <a:pt x="99" y="9"/>
                    <a:pt x="81"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2"/>
            <p:cNvSpPr/>
            <p:nvPr/>
          </p:nvSpPr>
          <p:spPr>
            <a:xfrm>
              <a:off x="7667755" y="4383049"/>
              <a:ext cx="47814" cy="45847"/>
            </a:xfrm>
            <a:custGeom>
              <a:avLst/>
              <a:gdLst/>
              <a:ahLst/>
              <a:cxnLst/>
              <a:rect l="l" t="t" r="r" b="b"/>
              <a:pathLst>
                <a:path w="1628" h="1561" extrusionOk="0">
                  <a:moveTo>
                    <a:pt x="63" y="1"/>
                  </a:moveTo>
                  <a:cubicBezTo>
                    <a:pt x="45" y="1"/>
                    <a:pt x="28" y="9"/>
                    <a:pt x="16" y="25"/>
                  </a:cubicBezTo>
                  <a:cubicBezTo>
                    <a:pt x="1" y="49"/>
                    <a:pt x="6" y="83"/>
                    <a:pt x="31" y="100"/>
                  </a:cubicBezTo>
                  <a:cubicBezTo>
                    <a:pt x="603" y="498"/>
                    <a:pt x="1106" y="982"/>
                    <a:pt x="1523" y="1539"/>
                  </a:cubicBezTo>
                  <a:cubicBezTo>
                    <a:pt x="1533" y="1553"/>
                    <a:pt x="1552" y="1560"/>
                    <a:pt x="1567" y="1560"/>
                  </a:cubicBezTo>
                  <a:cubicBezTo>
                    <a:pt x="1580" y="1560"/>
                    <a:pt x="1590" y="1559"/>
                    <a:pt x="1599" y="1550"/>
                  </a:cubicBezTo>
                  <a:cubicBezTo>
                    <a:pt x="1623" y="1532"/>
                    <a:pt x="1627" y="1498"/>
                    <a:pt x="1610" y="1473"/>
                  </a:cubicBezTo>
                  <a:cubicBezTo>
                    <a:pt x="1186" y="905"/>
                    <a:pt x="676" y="414"/>
                    <a:pt x="93" y="9"/>
                  </a:cubicBezTo>
                  <a:cubicBezTo>
                    <a:pt x="84" y="4"/>
                    <a:pt x="73"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2"/>
            <p:cNvSpPr/>
            <p:nvPr/>
          </p:nvSpPr>
          <p:spPr>
            <a:xfrm>
              <a:off x="7668166" y="4406456"/>
              <a:ext cx="7812" cy="5492"/>
            </a:xfrm>
            <a:custGeom>
              <a:avLst/>
              <a:gdLst/>
              <a:ahLst/>
              <a:cxnLst/>
              <a:rect l="l" t="t" r="r" b="b"/>
              <a:pathLst>
                <a:path w="266" h="187" extrusionOk="0">
                  <a:moveTo>
                    <a:pt x="65" y="1"/>
                  </a:moveTo>
                  <a:cubicBezTo>
                    <a:pt x="45" y="1"/>
                    <a:pt x="25" y="12"/>
                    <a:pt x="15" y="30"/>
                  </a:cubicBezTo>
                  <a:cubicBezTo>
                    <a:pt x="1" y="57"/>
                    <a:pt x="11" y="91"/>
                    <a:pt x="38" y="105"/>
                  </a:cubicBezTo>
                  <a:lnTo>
                    <a:pt x="178" y="179"/>
                  </a:lnTo>
                  <a:cubicBezTo>
                    <a:pt x="186" y="185"/>
                    <a:pt x="195" y="186"/>
                    <a:pt x="203" y="186"/>
                  </a:cubicBezTo>
                  <a:cubicBezTo>
                    <a:pt x="223" y="186"/>
                    <a:pt x="243" y="178"/>
                    <a:pt x="252" y="157"/>
                  </a:cubicBezTo>
                  <a:cubicBezTo>
                    <a:pt x="266" y="129"/>
                    <a:pt x="256" y="97"/>
                    <a:pt x="229" y="82"/>
                  </a:cubicBezTo>
                  <a:lnTo>
                    <a:pt x="89" y="7"/>
                  </a:lnTo>
                  <a:cubicBezTo>
                    <a:pt x="82" y="3"/>
                    <a:pt x="7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2"/>
            <p:cNvSpPr/>
            <p:nvPr/>
          </p:nvSpPr>
          <p:spPr>
            <a:xfrm>
              <a:off x="7624875" y="4373914"/>
              <a:ext cx="12012" cy="12306"/>
            </a:xfrm>
            <a:custGeom>
              <a:avLst/>
              <a:gdLst/>
              <a:ahLst/>
              <a:cxnLst/>
              <a:rect l="l" t="t" r="r" b="b"/>
              <a:pathLst>
                <a:path w="409" h="419" extrusionOk="0">
                  <a:moveTo>
                    <a:pt x="61" y="0"/>
                  </a:moveTo>
                  <a:cubicBezTo>
                    <a:pt x="45" y="0"/>
                    <a:pt x="29" y="7"/>
                    <a:pt x="18" y="20"/>
                  </a:cubicBezTo>
                  <a:cubicBezTo>
                    <a:pt x="1" y="44"/>
                    <a:pt x="4" y="77"/>
                    <a:pt x="28" y="97"/>
                  </a:cubicBezTo>
                  <a:cubicBezTo>
                    <a:pt x="132" y="182"/>
                    <a:pt x="223" y="282"/>
                    <a:pt x="300" y="394"/>
                  </a:cubicBezTo>
                  <a:cubicBezTo>
                    <a:pt x="309" y="410"/>
                    <a:pt x="327" y="419"/>
                    <a:pt x="344" y="419"/>
                  </a:cubicBezTo>
                  <a:cubicBezTo>
                    <a:pt x="356" y="419"/>
                    <a:pt x="366" y="417"/>
                    <a:pt x="377" y="409"/>
                  </a:cubicBezTo>
                  <a:cubicBezTo>
                    <a:pt x="401" y="390"/>
                    <a:pt x="408" y="357"/>
                    <a:pt x="391" y="332"/>
                  </a:cubicBezTo>
                  <a:cubicBezTo>
                    <a:pt x="309" y="211"/>
                    <a:pt x="209" y="102"/>
                    <a:pt x="95" y="11"/>
                  </a:cubicBezTo>
                  <a:cubicBezTo>
                    <a:pt x="85"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21"/>
        <p:cNvGrpSpPr/>
        <p:nvPr/>
      </p:nvGrpSpPr>
      <p:grpSpPr>
        <a:xfrm>
          <a:off x="0" y="0"/>
          <a:ext cx="0" cy="0"/>
          <a:chOff x="0" y="0"/>
          <a:chExt cx="0" cy="0"/>
        </a:xfrm>
      </p:grpSpPr>
      <p:sp>
        <p:nvSpPr>
          <p:cNvPr id="8422" name="Google Shape;8422;p8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accent5">
                    <a:lumMod val="75000"/>
                  </a:schemeClr>
                </a:solidFill>
              </a:rPr>
              <a:t>This presentation has been made using the following fonts:</a:t>
            </a:r>
            <a:endParaRPr sz="1100">
              <a:solidFill>
                <a:schemeClr val="accent5">
                  <a:lumMod val="75000"/>
                </a:schemeClr>
              </a:solidFill>
            </a:endParaRPr>
          </a:p>
          <a:p>
            <a:pPr marL="0" lvl="0" indent="0" algn="l" rtl="0">
              <a:lnSpc>
                <a:spcPct val="115000"/>
              </a:lnSpc>
              <a:spcBef>
                <a:spcPts val="0"/>
              </a:spcBef>
              <a:spcAft>
                <a:spcPts val="0"/>
              </a:spcAft>
              <a:buNone/>
            </a:pPr>
            <a:endParaRPr sz="1300">
              <a:solidFill>
                <a:schemeClr val="accent5">
                  <a:lumMod val="75000"/>
                </a:schemeClr>
              </a:solidFill>
            </a:endParaRPr>
          </a:p>
        </p:txBody>
      </p:sp>
      <p:sp>
        <p:nvSpPr>
          <p:cNvPr id="8423" name="Google Shape;8423;p8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accent5">
                    <a:lumMod val="75000"/>
                  </a:schemeClr>
                </a:solidFill>
              </a:rPr>
              <a:t>Rubik</a:t>
            </a:r>
            <a:endParaRPr sz="1100" b="1">
              <a:solidFill>
                <a:schemeClr val="accent5">
                  <a:lumMod val="75000"/>
                </a:schemeClr>
              </a:solidFill>
            </a:endParaRPr>
          </a:p>
          <a:p>
            <a:pPr marL="0" lvl="0" indent="0" algn="ctr" rtl="0">
              <a:lnSpc>
                <a:spcPct val="115000"/>
              </a:lnSpc>
              <a:spcBef>
                <a:spcPts val="0"/>
              </a:spcBef>
              <a:spcAft>
                <a:spcPts val="0"/>
              </a:spcAft>
              <a:buNone/>
            </a:pPr>
            <a:r>
              <a:rPr lang="en" sz="1100">
                <a:solidFill>
                  <a:schemeClr val="accent5">
                    <a:lumMod val="75000"/>
                  </a:schemeClr>
                </a:solidFill>
              </a:rPr>
              <a:t>(</a:t>
            </a:r>
            <a:r>
              <a:rPr lang="en" sz="1100">
                <a:solidFill>
                  <a:schemeClr val="accent5">
                    <a:lumMod val="75000"/>
                  </a:schemeClr>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https://fonts.google.com/specimen/Rubik</a:t>
            </a:r>
            <a:r>
              <a:rPr lang="en" sz="1100">
                <a:solidFill>
                  <a:schemeClr val="accent5">
                    <a:lumMod val="75000"/>
                  </a:schemeClr>
                </a:solidFill>
              </a:rPr>
              <a:t>)</a:t>
            </a:r>
            <a:endParaRPr sz="1100">
              <a:solidFill>
                <a:schemeClr val="accent5">
                  <a:lumMod val="75000"/>
                </a:schemeClr>
              </a:solidFill>
            </a:endParaRPr>
          </a:p>
          <a:p>
            <a:pPr marL="0" lvl="0" indent="0" algn="ctr" rtl="0">
              <a:lnSpc>
                <a:spcPct val="115000"/>
              </a:lnSpc>
              <a:spcBef>
                <a:spcPts val="0"/>
              </a:spcBef>
              <a:spcAft>
                <a:spcPts val="0"/>
              </a:spcAft>
              <a:buNone/>
            </a:pPr>
            <a:endParaRPr sz="800">
              <a:solidFill>
                <a:schemeClr val="accent5">
                  <a:lumMod val="75000"/>
                </a:schemeClr>
              </a:solidFill>
            </a:endParaRPr>
          </a:p>
          <a:p>
            <a:pPr marL="0" lvl="0" indent="0" algn="ctr" rtl="0">
              <a:lnSpc>
                <a:spcPct val="115000"/>
              </a:lnSpc>
              <a:spcBef>
                <a:spcPts val="0"/>
              </a:spcBef>
              <a:spcAft>
                <a:spcPts val="0"/>
              </a:spcAft>
              <a:buNone/>
            </a:pPr>
            <a:r>
              <a:rPr lang="en" sz="1100" b="1">
                <a:solidFill>
                  <a:schemeClr val="accent5">
                    <a:lumMod val="75000"/>
                  </a:schemeClr>
                </a:solidFill>
              </a:rPr>
              <a:t>Nunito</a:t>
            </a:r>
            <a:endParaRPr sz="1100" b="1">
              <a:solidFill>
                <a:schemeClr val="accent5">
                  <a:lumMod val="75000"/>
                </a:schemeClr>
              </a:solidFill>
            </a:endParaRPr>
          </a:p>
          <a:p>
            <a:pPr marL="0" lvl="0" indent="0" algn="ctr" rtl="0">
              <a:lnSpc>
                <a:spcPct val="115000"/>
              </a:lnSpc>
              <a:spcBef>
                <a:spcPts val="0"/>
              </a:spcBef>
              <a:spcAft>
                <a:spcPts val="0"/>
              </a:spcAft>
              <a:buNone/>
            </a:pPr>
            <a:r>
              <a:rPr lang="en" sz="1100">
                <a:solidFill>
                  <a:schemeClr val="accent5">
                    <a:lumMod val="75000"/>
                  </a:schemeClr>
                </a:solidFill>
              </a:rPr>
              <a:t>(</a:t>
            </a:r>
            <a:r>
              <a:rPr lang="en" sz="1100">
                <a:solidFill>
                  <a:schemeClr val="accent5">
                    <a:lumMod val="75000"/>
                  </a:schemeClr>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https://fonts.google.com/specimen/Nunito</a:t>
            </a:r>
            <a:r>
              <a:rPr lang="en" sz="1100">
                <a:solidFill>
                  <a:schemeClr val="accent5">
                    <a:lumMod val="75000"/>
                  </a:schemeClr>
                </a:solidFill>
              </a:rPr>
              <a:t>)</a:t>
            </a:r>
            <a:endParaRPr sz="1100">
              <a:solidFill>
                <a:schemeClr val="accent5">
                  <a:lumMod val="75000"/>
                </a:schemeClr>
              </a:solidFill>
            </a:endParaRPr>
          </a:p>
        </p:txBody>
      </p:sp>
      <p:sp>
        <p:nvSpPr>
          <p:cNvPr id="8424" name="Google Shape;8424;p8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5">
                    <a:lumMod val="75000"/>
                  </a:schemeClr>
                </a:solidFill>
              </a:rPr>
              <a:t>Fonts &amp; colors used</a:t>
            </a:r>
            <a:endParaRPr sz="2400">
              <a:solidFill>
                <a:schemeClr val="accent5">
                  <a:lumMod val="75000"/>
                </a:schemeClr>
              </a:solidFill>
            </a:endParaRPr>
          </a:p>
        </p:txBody>
      </p:sp>
      <p:sp>
        <p:nvSpPr>
          <p:cNvPr id="8425" name="Google Shape;8425;p85"/>
          <p:cNvSpPr/>
          <p:nvPr/>
        </p:nvSpPr>
        <p:spPr>
          <a:xfrm>
            <a:off x="2052650" y="2988225"/>
            <a:ext cx="791400" cy="754200"/>
          </a:xfrm>
          <a:prstGeom prst="roundRect">
            <a:avLst>
              <a:gd name="adj" fmla="val 16667"/>
            </a:avLst>
          </a:prstGeom>
          <a:solidFill>
            <a:srgbClr val="47332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26" name="Google Shape;8426;p85"/>
          <p:cNvSpPr/>
          <p:nvPr/>
        </p:nvSpPr>
        <p:spPr>
          <a:xfrm>
            <a:off x="3114470" y="2988225"/>
            <a:ext cx="791400" cy="754200"/>
          </a:xfrm>
          <a:prstGeom prst="roundRect">
            <a:avLst>
              <a:gd name="adj" fmla="val 16667"/>
            </a:avLst>
          </a:prstGeom>
          <a:solidFill>
            <a:srgbClr val="94755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27" name="Google Shape;8427;p85"/>
          <p:cNvSpPr/>
          <p:nvPr/>
        </p:nvSpPr>
        <p:spPr>
          <a:xfrm>
            <a:off x="4176289" y="2988225"/>
            <a:ext cx="791400" cy="754200"/>
          </a:xfrm>
          <a:prstGeom prst="roundRect">
            <a:avLst>
              <a:gd name="adj" fmla="val 16667"/>
            </a:avLst>
          </a:prstGeom>
          <a:solidFill>
            <a:srgbClr val="DAFFF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28" name="Google Shape;8428;p8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#473326</a:t>
            </a:r>
            <a:endParaRPr sz="1000">
              <a:solidFill>
                <a:schemeClr val="accent5">
                  <a:lumMod val="75000"/>
                </a:schemeClr>
              </a:solidFill>
            </a:endParaRPr>
          </a:p>
        </p:txBody>
      </p:sp>
      <p:sp>
        <p:nvSpPr>
          <p:cNvPr id="8429" name="Google Shape;8429;p8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#94755e</a:t>
            </a:r>
            <a:endParaRPr sz="1000">
              <a:solidFill>
                <a:schemeClr val="accent5">
                  <a:lumMod val="75000"/>
                </a:schemeClr>
              </a:solidFill>
            </a:endParaRPr>
          </a:p>
        </p:txBody>
      </p:sp>
      <p:sp>
        <p:nvSpPr>
          <p:cNvPr id="8430" name="Google Shape;8430;p8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#dafff7</a:t>
            </a:r>
            <a:endParaRPr sz="1000">
              <a:solidFill>
                <a:schemeClr val="accent5">
                  <a:lumMod val="75000"/>
                </a:schemeClr>
              </a:solidFill>
            </a:endParaRPr>
          </a:p>
        </p:txBody>
      </p:sp>
      <p:sp>
        <p:nvSpPr>
          <p:cNvPr id="8431" name="Google Shape;8431;p85"/>
          <p:cNvSpPr/>
          <p:nvPr/>
        </p:nvSpPr>
        <p:spPr>
          <a:xfrm>
            <a:off x="5238125" y="2988225"/>
            <a:ext cx="791400" cy="754200"/>
          </a:xfrm>
          <a:prstGeom prst="roundRect">
            <a:avLst>
              <a:gd name="adj" fmla="val 16667"/>
            </a:avLst>
          </a:prstGeom>
          <a:solidFill>
            <a:srgbClr val="83D4C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32" name="Google Shape;8432;p8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#83d4c3</a:t>
            </a:r>
            <a:endParaRPr sz="1000">
              <a:solidFill>
                <a:schemeClr val="accent5">
                  <a:lumMod val="75000"/>
                </a:schemeClr>
              </a:solidFill>
            </a:endParaRPr>
          </a:p>
        </p:txBody>
      </p:sp>
      <p:sp>
        <p:nvSpPr>
          <p:cNvPr id="8433" name="Google Shape;8433;p85"/>
          <p:cNvSpPr/>
          <p:nvPr/>
        </p:nvSpPr>
        <p:spPr>
          <a:xfrm>
            <a:off x="2603313" y="3919325"/>
            <a:ext cx="791400" cy="754200"/>
          </a:xfrm>
          <a:prstGeom prst="roundRect">
            <a:avLst>
              <a:gd name="adj" fmla="val 16667"/>
            </a:avLst>
          </a:prstGeom>
          <a:solidFill>
            <a:srgbClr val="FCCE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34" name="Google Shape;8434;p85"/>
          <p:cNvSpPr/>
          <p:nvPr/>
        </p:nvSpPr>
        <p:spPr>
          <a:xfrm>
            <a:off x="3665132" y="3919325"/>
            <a:ext cx="791400" cy="754200"/>
          </a:xfrm>
          <a:prstGeom prst="roundRect">
            <a:avLst>
              <a:gd name="adj" fmla="val 16667"/>
            </a:avLst>
          </a:prstGeom>
          <a:solidFill>
            <a:srgbClr val="E27FB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35" name="Google Shape;8435;p85"/>
          <p:cNvSpPr/>
          <p:nvPr/>
        </p:nvSpPr>
        <p:spPr>
          <a:xfrm>
            <a:off x="4726952" y="3919325"/>
            <a:ext cx="791400" cy="754200"/>
          </a:xfrm>
          <a:prstGeom prst="roundRect">
            <a:avLst>
              <a:gd name="adj" fmla="val 16667"/>
            </a:avLst>
          </a:prstGeom>
          <a:solidFill>
            <a:srgbClr val="D74B8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36" name="Google Shape;8436;p85"/>
          <p:cNvSpPr txBox="1"/>
          <p:nvPr/>
        </p:nvSpPr>
        <p:spPr>
          <a:xfrm>
            <a:off x="260331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#fcceeb</a:t>
            </a:r>
            <a:endParaRPr sz="1000">
              <a:solidFill>
                <a:schemeClr val="accent5">
                  <a:lumMod val="75000"/>
                </a:schemeClr>
              </a:solidFill>
            </a:endParaRPr>
          </a:p>
        </p:txBody>
      </p:sp>
      <p:sp>
        <p:nvSpPr>
          <p:cNvPr id="8437" name="Google Shape;8437;p85"/>
          <p:cNvSpPr txBox="1"/>
          <p:nvPr/>
        </p:nvSpPr>
        <p:spPr>
          <a:xfrm>
            <a:off x="366513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#e27fbe</a:t>
            </a:r>
            <a:endParaRPr sz="1000">
              <a:solidFill>
                <a:schemeClr val="accent5">
                  <a:lumMod val="75000"/>
                </a:schemeClr>
              </a:solidFill>
            </a:endParaRPr>
          </a:p>
        </p:txBody>
      </p:sp>
      <p:sp>
        <p:nvSpPr>
          <p:cNvPr id="8438" name="Google Shape;8438;p85"/>
          <p:cNvSpPr txBox="1"/>
          <p:nvPr/>
        </p:nvSpPr>
        <p:spPr>
          <a:xfrm>
            <a:off x="472696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#d74b85</a:t>
            </a:r>
            <a:endParaRPr sz="1000">
              <a:solidFill>
                <a:schemeClr val="accent5">
                  <a:lumMod val="75000"/>
                </a:schemeClr>
              </a:solidFill>
            </a:endParaRPr>
          </a:p>
        </p:txBody>
      </p:sp>
      <p:sp>
        <p:nvSpPr>
          <p:cNvPr id="8439" name="Google Shape;8439;p85"/>
          <p:cNvSpPr/>
          <p:nvPr/>
        </p:nvSpPr>
        <p:spPr>
          <a:xfrm>
            <a:off x="5788788" y="3919325"/>
            <a:ext cx="791400" cy="754200"/>
          </a:xfrm>
          <a:prstGeom prst="roundRect">
            <a:avLst>
              <a:gd name="adj" fmla="val 16667"/>
            </a:avLst>
          </a:prstGeom>
          <a:solidFill>
            <a:srgbClr val="A20E4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40" name="Google Shape;8440;p85"/>
          <p:cNvSpPr txBox="1"/>
          <p:nvPr/>
        </p:nvSpPr>
        <p:spPr>
          <a:xfrm>
            <a:off x="578878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#a20e4a</a:t>
            </a:r>
            <a:endParaRPr sz="1000">
              <a:solidFill>
                <a:schemeClr val="accent5">
                  <a:lumMod val="75000"/>
                </a:schemeClr>
              </a:solidFill>
            </a:endParaRPr>
          </a:p>
        </p:txBody>
      </p:sp>
      <p:sp>
        <p:nvSpPr>
          <p:cNvPr id="8441" name="Google Shape;8441;p85"/>
          <p:cNvSpPr/>
          <p:nvPr/>
        </p:nvSpPr>
        <p:spPr>
          <a:xfrm>
            <a:off x="6299950" y="2988225"/>
            <a:ext cx="791400" cy="754200"/>
          </a:xfrm>
          <a:prstGeom prst="roundRect">
            <a:avLst>
              <a:gd name="adj" fmla="val 16667"/>
            </a:avLst>
          </a:prstGeom>
          <a:solidFill>
            <a:srgbClr val="36A68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5">
                  <a:lumMod val="75000"/>
                </a:schemeClr>
              </a:solidFill>
            </a:endParaRPr>
          </a:p>
        </p:txBody>
      </p:sp>
      <p:sp>
        <p:nvSpPr>
          <p:cNvPr id="8442" name="Google Shape;8442;p8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accent5">
                    <a:lumMod val="75000"/>
                  </a:schemeClr>
                </a:solidFill>
              </a:rPr>
              <a:t>#36a684</a:t>
            </a:r>
            <a:endParaRPr sz="1000">
              <a:solidFill>
                <a:schemeClr val="accent5">
                  <a:lumMod val="75000"/>
                </a:schemeClr>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46"/>
        <p:cNvGrpSpPr/>
        <p:nvPr/>
      </p:nvGrpSpPr>
      <p:grpSpPr>
        <a:xfrm>
          <a:off x="0" y="0"/>
          <a:ext cx="0" cy="0"/>
          <a:chOff x="0" y="0"/>
          <a:chExt cx="0" cy="0"/>
        </a:xfrm>
      </p:grpSpPr>
      <p:sp>
        <p:nvSpPr>
          <p:cNvPr id="8447" name="Google Shape;8447;p8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accent5">
                    <a:lumMod val="75000"/>
                  </a:schemeClr>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a:solidFill>
                  <a:schemeClr val="accent5">
                    <a:lumMod val="75000"/>
                  </a:schemeClr>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chemeClr val="accent5">
                  <a:lumMod val="75000"/>
                </a:schemeClr>
              </a:solidFill>
            </a:endParaRPr>
          </a:p>
        </p:txBody>
      </p:sp>
      <p:pic>
        <p:nvPicPr>
          <p:cNvPr id="8448" name="Google Shape;8448;p8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8449" name="Google Shape;8449;p8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chemeClr val="accent5">
                    <a:lumMod val="75000"/>
                  </a:schemeClr>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chemeClr val="accent5">
                  <a:lumMod val="75000"/>
                </a:schemeClr>
              </a:solidFill>
            </a:endParaRPr>
          </a:p>
        </p:txBody>
      </p:sp>
      <p:sp>
        <p:nvSpPr>
          <p:cNvPr id="8450" name="Google Shape;8450;p8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chemeClr val="accent5">
                    <a:lumMod val="75000"/>
                  </a:schemeClr>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chemeClr val="accent5">
                  <a:lumMod val="75000"/>
                </a:schemeClr>
              </a:solidFill>
            </a:endParaRPr>
          </a:p>
        </p:txBody>
      </p:sp>
      <p:sp>
        <p:nvSpPr>
          <p:cNvPr id="8451" name="Google Shape;8451;p8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chemeClr val="accent5">
                    <a:lumMod val="75000"/>
                  </a:schemeClr>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chemeClr val="accent5">
                  <a:lumMod val="75000"/>
                </a:schemeClr>
              </a:solidFill>
            </a:endParaRPr>
          </a:p>
        </p:txBody>
      </p:sp>
      <p:sp>
        <p:nvSpPr>
          <p:cNvPr id="8452" name="Google Shape;8452;p8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chemeClr val="accent5">
                    <a:lumMod val="75000"/>
                  </a:schemeClr>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chemeClr val="accent5">
                  <a:lumMod val="75000"/>
                </a:schemeClr>
              </a:solidFill>
            </a:endParaRPr>
          </a:p>
        </p:txBody>
      </p:sp>
      <p:pic>
        <p:nvPicPr>
          <p:cNvPr id="8453" name="Google Shape;8453;p8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8454" name="Google Shape;8454;p8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8455" name="Google Shape;8455;p8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8456" name="Google Shape;8456;p8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8457" name="Google Shape;8457;p8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chemeClr val="accent5">
                    <a:lumMod val="75000"/>
                  </a:schemeClr>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chemeClr val="accent5">
                  <a:lumMod val="75000"/>
                </a:schemeClr>
              </a:solidFill>
            </a:endParaRPr>
          </a:p>
        </p:txBody>
      </p:sp>
      <p:sp>
        <p:nvSpPr>
          <p:cNvPr id="8458" name="Google Shape;8458;p8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5">
                    <a:lumMod val="75000"/>
                  </a:schemeClr>
                </a:solidFill>
              </a:rPr>
              <a:t>Storyset</a:t>
            </a:r>
            <a:endParaRPr sz="2400">
              <a:solidFill>
                <a:schemeClr val="accent5">
                  <a:lumMod val="75000"/>
                </a:schemeClr>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62"/>
        <p:cNvGrpSpPr/>
        <p:nvPr/>
      </p:nvGrpSpPr>
      <p:grpSpPr>
        <a:xfrm>
          <a:off x="0" y="0"/>
          <a:ext cx="0" cy="0"/>
          <a:chOff x="0" y="0"/>
          <a:chExt cx="0" cy="0"/>
        </a:xfrm>
      </p:grpSpPr>
      <p:sp>
        <p:nvSpPr>
          <p:cNvPr id="8463" name="Google Shape;8463;p8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chemeClr val="accent5">
                    <a:lumMod val="50000"/>
                  </a:schemeClr>
                </a:solidFill>
              </a:rPr>
              <a:t>You can easily resize these resources without losing quality. To change the color, just ungroup the resource and click on the object you want to change. Then, click on the paint bucket and select the color you want. Group the resource again when you’re </a:t>
            </a:r>
            <a:r>
              <a:rPr lang="en" sz="1100" dirty="0" smtClean="0">
                <a:solidFill>
                  <a:schemeClr val="accent5">
                    <a:lumMod val="50000"/>
                  </a:schemeClr>
                </a:solidFill>
              </a:rPr>
              <a:t>done.</a:t>
            </a:r>
            <a:endParaRPr sz="1100" dirty="0">
              <a:solidFill>
                <a:schemeClr val="accent5">
                  <a:lumMod val="50000"/>
                </a:schemeClr>
              </a:solidFill>
            </a:endParaRPr>
          </a:p>
        </p:txBody>
      </p:sp>
      <p:grpSp>
        <p:nvGrpSpPr>
          <p:cNvPr id="8464" name="Google Shape;8464;p87"/>
          <p:cNvGrpSpPr/>
          <p:nvPr/>
        </p:nvGrpSpPr>
        <p:grpSpPr>
          <a:xfrm>
            <a:off x="5156078" y="3085736"/>
            <a:ext cx="474294" cy="551291"/>
            <a:chOff x="4727025" y="1332775"/>
            <a:chExt cx="59900" cy="69625"/>
          </a:xfrm>
        </p:grpSpPr>
        <p:sp>
          <p:nvSpPr>
            <p:cNvPr id="8465" name="Google Shape;8465;p8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87"/>
          <p:cNvGrpSpPr/>
          <p:nvPr/>
        </p:nvGrpSpPr>
        <p:grpSpPr>
          <a:xfrm>
            <a:off x="5769734" y="2314340"/>
            <a:ext cx="555653" cy="557031"/>
            <a:chOff x="4820425" y="1329900"/>
            <a:chExt cx="70175" cy="70350"/>
          </a:xfrm>
        </p:grpSpPr>
        <p:sp>
          <p:nvSpPr>
            <p:cNvPr id="8468" name="Google Shape;8468;p8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87"/>
          <p:cNvGrpSpPr/>
          <p:nvPr/>
        </p:nvGrpSpPr>
        <p:grpSpPr>
          <a:xfrm>
            <a:off x="6396103" y="2318845"/>
            <a:ext cx="582574" cy="533871"/>
            <a:chOff x="4903200" y="1331525"/>
            <a:chExt cx="73575" cy="67425"/>
          </a:xfrm>
        </p:grpSpPr>
        <p:sp>
          <p:nvSpPr>
            <p:cNvPr id="8473" name="Google Shape;8473;p8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87"/>
          <p:cNvGrpSpPr/>
          <p:nvPr/>
        </p:nvGrpSpPr>
        <p:grpSpPr>
          <a:xfrm>
            <a:off x="5755581" y="3078709"/>
            <a:ext cx="583960" cy="565345"/>
            <a:chOff x="4815575" y="1416800"/>
            <a:chExt cx="73750" cy="71400"/>
          </a:xfrm>
        </p:grpSpPr>
        <p:sp>
          <p:nvSpPr>
            <p:cNvPr id="8476" name="Google Shape;8476;p8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87"/>
          <p:cNvGrpSpPr/>
          <p:nvPr/>
        </p:nvGrpSpPr>
        <p:grpSpPr>
          <a:xfrm>
            <a:off x="6390362" y="3108896"/>
            <a:ext cx="589898" cy="504970"/>
            <a:chOff x="4902475" y="1418875"/>
            <a:chExt cx="74500" cy="63775"/>
          </a:xfrm>
        </p:grpSpPr>
        <p:sp>
          <p:nvSpPr>
            <p:cNvPr id="8480" name="Google Shape;8480;p8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2" name="Google Shape;8482;p87"/>
          <p:cNvGrpSpPr/>
          <p:nvPr/>
        </p:nvGrpSpPr>
        <p:grpSpPr>
          <a:xfrm>
            <a:off x="5765577" y="3826000"/>
            <a:ext cx="563967" cy="567127"/>
            <a:chOff x="4818100" y="1507675"/>
            <a:chExt cx="71225" cy="71625"/>
          </a:xfrm>
        </p:grpSpPr>
        <p:sp>
          <p:nvSpPr>
            <p:cNvPr id="8483" name="Google Shape;8483;p8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87"/>
          <p:cNvGrpSpPr/>
          <p:nvPr/>
        </p:nvGrpSpPr>
        <p:grpSpPr>
          <a:xfrm>
            <a:off x="5079075" y="3829461"/>
            <a:ext cx="628301" cy="588505"/>
            <a:chOff x="4721450" y="1509475"/>
            <a:chExt cx="79350" cy="74325"/>
          </a:xfrm>
        </p:grpSpPr>
        <p:sp>
          <p:nvSpPr>
            <p:cNvPr id="8488" name="Google Shape;8488;p8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87"/>
          <p:cNvGrpSpPr/>
          <p:nvPr/>
        </p:nvGrpSpPr>
        <p:grpSpPr>
          <a:xfrm>
            <a:off x="6424608" y="3814027"/>
            <a:ext cx="557038" cy="562772"/>
            <a:chOff x="4906800" y="1507500"/>
            <a:chExt cx="70350" cy="71075"/>
          </a:xfrm>
        </p:grpSpPr>
        <p:sp>
          <p:nvSpPr>
            <p:cNvPr id="8493" name="Google Shape;8493;p8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8" name="Google Shape;8498;p87"/>
          <p:cNvGrpSpPr/>
          <p:nvPr/>
        </p:nvGrpSpPr>
        <p:grpSpPr>
          <a:xfrm>
            <a:off x="4462216" y="2340963"/>
            <a:ext cx="517934" cy="517934"/>
            <a:chOff x="3736598" y="2170606"/>
            <a:chExt cx="404889" cy="404889"/>
          </a:xfrm>
        </p:grpSpPr>
        <p:sp>
          <p:nvSpPr>
            <p:cNvPr id="8499" name="Google Shape;8499;p8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87"/>
          <p:cNvGrpSpPr/>
          <p:nvPr/>
        </p:nvGrpSpPr>
        <p:grpSpPr>
          <a:xfrm>
            <a:off x="3729277" y="2341061"/>
            <a:ext cx="586986" cy="517740"/>
            <a:chOff x="3161917" y="2170682"/>
            <a:chExt cx="458870" cy="404737"/>
          </a:xfrm>
        </p:grpSpPr>
        <p:sp>
          <p:nvSpPr>
            <p:cNvPr id="8504" name="Google Shape;8504;p8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7" name="Google Shape;8507;p87"/>
          <p:cNvGrpSpPr/>
          <p:nvPr/>
        </p:nvGrpSpPr>
        <p:grpSpPr>
          <a:xfrm>
            <a:off x="3752299" y="3102400"/>
            <a:ext cx="540943" cy="517963"/>
            <a:chOff x="3179914" y="2889488"/>
            <a:chExt cx="422876" cy="404911"/>
          </a:xfrm>
        </p:grpSpPr>
        <p:sp>
          <p:nvSpPr>
            <p:cNvPr id="8508" name="Google Shape;8508;p8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87"/>
          <p:cNvGrpSpPr/>
          <p:nvPr/>
        </p:nvGrpSpPr>
        <p:grpSpPr>
          <a:xfrm>
            <a:off x="4453093" y="3102358"/>
            <a:ext cx="536180" cy="518047"/>
            <a:chOff x="3729467" y="2889422"/>
            <a:chExt cx="419153" cy="404977"/>
          </a:xfrm>
        </p:grpSpPr>
        <p:sp>
          <p:nvSpPr>
            <p:cNvPr id="8515" name="Google Shape;8515;p8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87"/>
          <p:cNvGrpSpPr/>
          <p:nvPr/>
        </p:nvGrpSpPr>
        <p:grpSpPr>
          <a:xfrm>
            <a:off x="1990126" y="3445787"/>
            <a:ext cx="965351" cy="134611"/>
            <a:chOff x="4411970" y="2962952"/>
            <a:chExt cx="706544" cy="104212"/>
          </a:xfrm>
        </p:grpSpPr>
        <p:sp>
          <p:nvSpPr>
            <p:cNvPr id="8523" name="Google Shape;8523;p8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87"/>
          <p:cNvGrpSpPr/>
          <p:nvPr/>
        </p:nvGrpSpPr>
        <p:grpSpPr>
          <a:xfrm>
            <a:off x="1990126" y="3041077"/>
            <a:ext cx="960158" cy="289172"/>
            <a:chOff x="4411970" y="2726085"/>
            <a:chExt cx="643107" cy="193659"/>
          </a:xfrm>
        </p:grpSpPr>
        <p:sp>
          <p:nvSpPr>
            <p:cNvPr id="8528" name="Google Shape;8528;p8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1" name="Google Shape;8531;p87"/>
          <p:cNvGrpSpPr/>
          <p:nvPr/>
        </p:nvGrpSpPr>
        <p:grpSpPr>
          <a:xfrm>
            <a:off x="998624" y="3295400"/>
            <a:ext cx="811503" cy="252584"/>
            <a:chOff x="4411970" y="4340222"/>
            <a:chExt cx="779467" cy="242683"/>
          </a:xfrm>
        </p:grpSpPr>
        <p:sp>
          <p:nvSpPr>
            <p:cNvPr id="8532" name="Google Shape;8532;p8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87"/>
          <p:cNvGrpSpPr/>
          <p:nvPr/>
        </p:nvGrpSpPr>
        <p:grpSpPr>
          <a:xfrm>
            <a:off x="1990126" y="2709308"/>
            <a:ext cx="965160" cy="216230"/>
            <a:chOff x="4411970" y="2468674"/>
            <a:chExt cx="747317" cy="167425"/>
          </a:xfrm>
        </p:grpSpPr>
        <p:sp>
          <p:nvSpPr>
            <p:cNvPr id="8536" name="Google Shape;8536;p8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8" name="Google Shape;8538;p8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87"/>
          <p:cNvGrpSpPr/>
          <p:nvPr/>
        </p:nvGrpSpPr>
        <p:grpSpPr>
          <a:xfrm>
            <a:off x="997692" y="2334687"/>
            <a:ext cx="1959041" cy="208784"/>
            <a:chOff x="6336019" y="3733725"/>
            <a:chExt cx="2566206" cy="351310"/>
          </a:xfrm>
        </p:grpSpPr>
        <p:sp>
          <p:nvSpPr>
            <p:cNvPr id="8540" name="Google Shape;8540;p8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87"/>
          <p:cNvGrpSpPr/>
          <p:nvPr/>
        </p:nvGrpSpPr>
        <p:grpSpPr>
          <a:xfrm>
            <a:off x="1990126" y="3950602"/>
            <a:ext cx="946551" cy="153200"/>
            <a:chOff x="4404545" y="3301592"/>
            <a:chExt cx="782403" cy="129272"/>
          </a:xfrm>
        </p:grpSpPr>
        <p:sp>
          <p:nvSpPr>
            <p:cNvPr id="8545" name="Google Shape;8545;p8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87"/>
          <p:cNvGrpSpPr/>
          <p:nvPr/>
        </p:nvGrpSpPr>
        <p:grpSpPr>
          <a:xfrm>
            <a:off x="1990126" y="3695937"/>
            <a:ext cx="962257" cy="139127"/>
            <a:chOff x="4411970" y="3131459"/>
            <a:chExt cx="710520" cy="117397"/>
          </a:xfrm>
        </p:grpSpPr>
        <p:sp>
          <p:nvSpPr>
            <p:cNvPr id="8548" name="Google Shape;8548;p8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0" name="Google Shape;8550;p8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1" name="Google Shape;8551;p87"/>
          <p:cNvGrpSpPr/>
          <p:nvPr/>
        </p:nvGrpSpPr>
        <p:grpSpPr>
          <a:xfrm>
            <a:off x="990271" y="3621603"/>
            <a:ext cx="823838" cy="458988"/>
            <a:chOff x="4411970" y="1801825"/>
            <a:chExt cx="734586" cy="409262"/>
          </a:xfrm>
        </p:grpSpPr>
        <p:sp>
          <p:nvSpPr>
            <p:cNvPr id="8552" name="Google Shape;8552;p8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87"/>
          <p:cNvGrpSpPr/>
          <p:nvPr/>
        </p:nvGrpSpPr>
        <p:grpSpPr>
          <a:xfrm>
            <a:off x="3095243" y="2339173"/>
            <a:ext cx="521514" cy="521514"/>
            <a:chOff x="5681300" y="2527788"/>
            <a:chExt cx="805800" cy="805800"/>
          </a:xfrm>
        </p:grpSpPr>
        <p:sp>
          <p:nvSpPr>
            <p:cNvPr id="8555" name="Google Shape;8555;p8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87"/>
          <p:cNvGrpSpPr/>
          <p:nvPr/>
        </p:nvGrpSpPr>
        <p:grpSpPr>
          <a:xfrm>
            <a:off x="3089483" y="3094865"/>
            <a:ext cx="533033" cy="533033"/>
            <a:chOff x="4049800" y="640400"/>
            <a:chExt cx="858900" cy="858900"/>
          </a:xfrm>
        </p:grpSpPr>
        <p:sp>
          <p:nvSpPr>
            <p:cNvPr id="8558" name="Google Shape;8558;p8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87"/>
          <p:cNvGrpSpPr/>
          <p:nvPr/>
        </p:nvGrpSpPr>
        <p:grpSpPr>
          <a:xfrm>
            <a:off x="3014966" y="3772543"/>
            <a:ext cx="682068" cy="682068"/>
            <a:chOff x="5080188" y="927900"/>
            <a:chExt cx="961200" cy="961200"/>
          </a:xfrm>
        </p:grpSpPr>
        <p:sp>
          <p:nvSpPr>
            <p:cNvPr id="8561" name="Google Shape;8561;p8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87"/>
          <p:cNvGrpSpPr/>
          <p:nvPr/>
        </p:nvGrpSpPr>
        <p:grpSpPr>
          <a:xfrm>
            <a:off x="4478465" y="3869234"/>
            <a:ext cx="505650" cy="504006"/>
            <a:chOff x="6039282" y="1042577"/>
            <a:chExt cx="734315" cy="731929"/>
          </a:xfrm>
        </p:grpSpPr>
        <p:sp>
          <p:nvSpPr>
            <p:cNvPr id="8570" name="Google Shape;8570;p8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87"/>
          <p:cNvGrpSpPr/>
          <p:nvPr/>
        </p:nvGrpSpPr>
        <p:grpSpPr>
          <a:xfrm>
            <a:off x="5091067" y="2298862"/>
            <a:ext cx="567744" cy="602136"/>
            <a:chOff x="1825800" y="1651625"/>
            <a:chExt cx="539989" cy="571775"/>
          </a:xfrm>
        </p:grpSpPr>
        <p:sp>
          <p:nvSpPr>
            <p:cNvPr id="8592" name="Google Shape;8592;p8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6" name="Google Shape;8596;p87"/>
          <p:cNvGrpSpPr/>
          <p:nvPr/>
        </p:nvGrpSpPr>
        <p:grpSpPr>
          <a:xfrm>
            <a:off x="3765995" y="3855579"/>
            <a:ext cx="508123" cy="507955"/>
            <a:chOff x="1897577" y="2802432"/>
            <a:chExt cx="492176" cy="492014"/>
          </a:xfrm>
        </p:grpSpPr>
        <p:sp>
          <p:nvSpPr>
            <p:cNvPr id="8597" name="Google Shape;8597;p8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7"/>
          <p:cNvGrpSpPr/>
          <p:nvPr/>
        </p:nvGrpSpPr>
        <p:grpSpPr>
          <a:xfrm>
            <a:off x="997525" y="4169123"/>
            <a:ext cx="809227" cy="200842"/>
            <a:chOff x="2013045" y="4813233"/>
            <a:chExt cx="921986" cy="228854"/>
          </a:xfrm>
        </p:grpSpPr>
        <p:sp>
          <p:nvSpPr>
            <p:cNvPr id="8610" name="Google Shape;8610;p8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87"/>
          <p:cNvGrpSpPr/>
          <p:nvPr/>
        </p:nvGrpSpPr>
        <p:grpSpPr>
          <a:xfrm>
            <a:off x="1005985" y="2656004"/>
            <a:ext cx="792421" cy="269941"/>
            <a:chOff x="1046767" y="4756633"/>
            <a:chExt cx="859646" cy="292841"/>
          </a:xfrm>
        </p:grpSpPr>
        <p:sp>
          <p:nvSpPr>
            <p:cNvPr id="8613" name="Google Shape;8613;p8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8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87"/>
          <p:cNvGrpSpPr/>
          <p:nvPr/>
        </p:nvGrpSpPr>
        <p:grpSpPr>
          <a:xfrm>
            <a:off x="7141841" y="2550562"/>
            <a:ext cx="166473" cy="141497"/>
            <a:chOff x="4660325" y="1866850"/>
            <a:chExt cx="68350" cy="58100"/>
          </a:xfrm>
        </p:grpSpPr>
        <p:sp>
          <p:nvSpPr>
            <p:cNvPr id="8621" name="Google Shape;8621;p8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3" name="Google Shape;8623;p87"/>
          <p:cNvGrpSpPr/>
          <p:nvPr/>
        </p:nvGrpSpPr>
        <p:grpSpPr>
          <a:xfrm>
            <a:off x="7451186" y="2576286"/>
            <a:ext cx="162515" cy="90049"/>
            <a:chOff x="4791775" y="1877500"/>
            <a:chExt cx="66725" cy="36975"/>
          </a:xfrm>
        </p:grpSpPr>
        <p:sp>
          <p:nvSpPr>
            <p:cNvPr id="8624" name="Google Shape;8624;p8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87"/>
          <p:cNvGrpSpPr/>
          <p:nvPr/>
        </p:nvGrpSpPr>
        <p:grpSpPr>
          <a:xfrm>
            <a:off x="7772899" y="2576286"/>
            <a:ext cx="144979" cy="90049"/>
            <a:chOff x="4923925" y="1877500"/>
            <a:chExt cx="59525" cy="36975"/>
          </a:xfrm>
        </p:grpSpPr>
        <p:sp>
          <p:nvSpPr>
            <p:cNvPr id="8627" name="Google Shape;8627;p8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9" name="Google Shape;8629;p87"/>
          <p:cNvGrpSpPr/>
          <p:nvPr/>
        </p:nvGrpSpPr>
        <p:grpSpPr>
          <a:xfrm>
            <a:off x="8067390" y="2558477"/>
            <a:ext cx="141447" cy="125667"/>
            <a:chOff x="5058450" y="1870100"/>
            <a:chExt cx="58075" cy="51600"/>
          </a:xfrm>
        </p:grpSpPr>
        <p:sp>
          <p:nvSpPr>
            <p:cNvPr id="8630" name="Google Shape;8630;p8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87"/>
          <p:cNvGrpSpPr/>
          <p:nvPr/>
        </p:nvGrpSpPr>
        <p:grpSpPr>
          <a:xfrm>
            <a:off x="7481905" y="2980885"/>
            <a:ext cx="101077" cy="107645"/>
            <a:chOff x="4811425" y="2065025"/>
            <a:chExt cx="41500" cy="44200"/>
          </a:xfrm>
        </p:grpSpPr>
        <p:sp>
          <p:nvSpPr>
            <p:cNvPr id="8633" name="Google Shape;8633;p8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5" name="Google Shape;8635;p87"/>
          <p:cNvGrpSpPr/>
          <p:nvPr/>
        </p:nvGrpSpPr>
        <p:grpSpPr>
          <a:xfrm>
            <a:off x="7774342" y="2981098"/>
            <a:ext cx="120867" cy="107218"/>
            <a:chOff x="4929875" y="2065025"/>
            <a:chExt cx="49625" cy="44025"/>
          </a:xfrm>
        </p:grpSpPr>
        <p:sp>
          <p:nvSpPr>
            <p:cNvPr id="8636" name="Google Shape;8636;p8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8" name="Google Shape;8638;p87"/>
          <p:cNvGrpSpPr/>
          <p:nvPr/>
        </p:nvGrpSpPr>
        <p:grpSpPr>
          <a:xfrm>
            <a:off x="8103011" y="2984112"/>
            <a:ext cx="70206" cy="101191"/>
            <a:chOff x="5083925" y="2066350"/>
            <a:chExt cx="28825" cy="41550"/>
          </a:xfrm>
        </p:grpSpPr>
        <p:sp>
          <p:nvSpPr>
            <p:cNvPr id="8639" name="Google Shape;8639;p8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87"/>
          <p:cNvGrpSpPr/>
          <p:nvPr/>
        </p:nvGrpSpPr>
        <p:grpSpPr>
          <a:xfrm>
            <a:off x="7134565" y="2999759"/>
            <a:ext cx="181026" cy="69896"/>
            <a:chOff x="4659775" y="2072775"/>
            <a:chExt cx="74325" cy="28700"/>
          </a:xfrm>
        </p:grpSpPr>
        <p:sp>
          <p:nvSpPr>
            <p:cNvPr id="8642" name="Google Shape;8642;p8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87"/>
          <p:cNvGrpSpPr/>
          <p:nvPr/>
        </p:nvGrpSpPr>
        <p:grpSpPr>
          <a:xfrm>
            <a:off x="8054421" y="2790324"/>
            <a:ext cx="167387" cy="89197"/>
            <a:chOff x="4662475" y="1976500"/>
            <a:chExt cx="68725" cy="36625"/>
          </a:xfrm>
        </p:grpSpPr>
        <p:sp>
          <p:nvSpPr>
            <p:cNvPr id="8646" name="Google Shape;8646;p8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9" name="Google Shape;8649;p87"/>
          <p:cNvGrpSpPr/>
          <p:nvPr/>
        </p:nvGrpSpPr>
        <p:grpSpPr>
          <a:xfrm>
            <a:off x="7751326" y="2793764"/>
            <a:ext cx="166899" cy="82317"/>
            <a:chOff x="4920150" y="1977875"/>
            <a:chExt cx="68525" cy="33800"/>
          </a:xfrm>
        </p:grpSpPr>
        <p:sp>
          <p:nvSpPr>
            <p:cNvPr id="8650" name="Google Shape;8650;p8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3" name="Google Shape;8653;p87"/>
          <p:cNvGrpSpPr/>
          <p:nvPr/>
        </p:nvGrpSpPr>
        <p:grpSpPr>
          <a:xfrm>
            <a:off x="7162483" y="3197682"/>
            <a:ext cx="125190" cy="127859"/>
            <a:chOff x="4676550" y="2160575"/>
            <a:chExt cx="51400" cy="52500"/>
          </a:xfrm>
        </p:grpSpPr>
        <p:sp>
          <p:nvSpPr>
            <p:cNvPr id="8654" name="Google Shape;8654;p8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87"/>
          <p:cNvGrpSpPr/>
          <p:nvPr/>
        </p:nvGrpSpPr>
        <p:grpSpPr>
          <a:xfrm>
            <a:off x="7459741" y="3204714"/>
            <a:ext cx="145405" cy="113794"/>
            <a:chOff x="4768325" y="2163475"/>
            <a:chExt cx="59700" cy="46725"/>
          </a:xfrm>
        </p:grpSpPr>
        <p:sp>
          <p:nvSpPr>
            <p:cNvPr id="8658" name="Google Shape;8658;p8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0" name="Google Shape;8660;p8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6" name="Google Shape;8666;p87"/>
          <p:cNvGrpSpPr/>
          <p:nvPr/>
        </p:nvGrpSpPr>
        <p:grpSpPr>
          <a:xfrm>
            <a:off x="7476059" y="3459808"/>
            <a:ext cx="112768" cy="106853"/>
            <a:chOff x="4768575" y="2253950"/>
            <a:chExt cx="46300" cy="43875"/>
          </a:xfrm>
        </p:grpSpPr>
        <p:sp>
          <p:nvSpPr>
            <p:cNvPr id="8667" name="Google Shape;8667;p8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87"/>
          <p:cNvGrpSpPr/>
          <p:nvPr/>
        </p:nvGrpSpPr>
        <p:grpSpPr>
          <a:xfrm>
            <a:off x="7775682" y="3948834"/>
            <a:ext cx="118187" cy="146246"/>
            <a:chOff x="4960900" y="2433225"/>
            <a:chExt cx="48525" cy="60050"/>
          </a:xfrm>
        </p:grpSpPr>
        <p:sp>
          <p:nvSpPr>
            <p:cNvPr id="8670" name="Google Shape;8670;p8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87"/>
          <p:cNvGrpSpPr/>
          <p:nvPr/>
        </p:nvGrpSpPr>
        <p:grpSpPr>
          <a:xfrm>
            <a:off x="7464247" y="4212895"/>
            <a:ext cx="136394" cy="143810"/>
            <a:chOff x="4854075" y="2527625"/>
            <a:chExt cx="56000" cy="59050"/>
          </a:xfrm>
        </p:grpSpPr>
        <p:sp>
          <p:nvSpPr>
            <p:cNvPr id="8673" name="Google Shape;8673;p8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5" name="Google Shape;8675;p8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8" name="Google Shape;8678;p87"/>
          <p:cNvGrpSpPr/>
          <p:nvPr/>
        </p:nvGrpSpPr>
        <p:grpSpPr>
          <a:xfrm>
            <a:off x="8088458" y="3676639"/>
            <a:ext cx="99312" cy="160797"/>
            <a:chOff x="5059700" y="2334775"/>
            <a:chExt cx="40775" cy="66025"/>
          </a:xfrm>
        </p:grpSpPr>
        <p:sp>
          <p:nvSpPr>
            <p:cNvPr id="8679" name="Google Shape;8679;p8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87"/>
          <p:cNvGrpSpPr/>
          <p:nvPr/>
        </p:nvGrpSpPr>
        <p:grpSpPr>
          <a:xfrm>
            <a:off x="8045622" y="3941771"/>
            <a:ext cx="184984" cy="160371"/>
            <a:chOff x="5037700" y="2430325"/>
            <a:chExt cx="75950" cy="65850"/>
          </a:xfrm>
        </p:grpSpPr>
        <p:sp>
          <p:nvSpPr>
            <p:cNvPr id="8689" name="Google Shape;8689;p8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87"/>
          <p:cNvGrpSpPr/>
          <p:nvPr/>
        </p:nvGrpSpPr>
        <p:grpSpPr>
          <a:xfrm>
            <a:off x="7465128" y="3708223"/>
            <a:ext cx="173014" cy="97629"/>
            <a:chOff x="4756975" y="2341800"/>
            <a:chExt cx="91975" cy="51925"/>
          </a:xfrm>
        </p:grpSpPr>
        <p:sp>
          <p:nvSpPr>
            <p:cNvPr id="8692" name="Google Shape;8692;p8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87"/>
          <p:cNvGrpSpPr/>
          <p:nvPr/>
        </p:nvGrpSpPr>
        <p:grpSpPr>
          <a:xfrm>
            <a:off x="7732065" y="4196920"/>
            <a:ext cx="212497" cy="175761"/>
            <a:chOff x="4943575" y="2516350"/>
            <a:chExt cx="98675" cy="81700"/>
          </a:xfrm>
        </p:grpSpPr>
        <p:sp>
          <p:nvSpPr>
            <p:cNvPr id="8713" name="Google Shape;8713;p8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1" name="Google Shape;8791;p8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dirty="0">
                <a:solidFill>
                  <a:schemeClr val="accent5">
                    <a:lumMod val="50000"/>
                  </a:schemeClr>
                </a:solidFill>
              </a:rPr>
              <a:t>Use our editable graphic resources...</a:t>
            </a:r>
            <a:endParaRPr sz="2400" dirty="0">
              <a:solidFill>
                <a:schemeClr val="accent5">
                  <a:lumMod val="50000"/>
                </a:schemeClr>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8799"/>
        <p:cNvGrpSpPr/>
        <p:nvPr/>
      </p:nvGrpSpPr>
      <p:grpSpPr>
        <a:xfrm>
          <a:off x="0" y="0"/>
          <a:ext cx="0" cy="0"/>
          <a:chOff x="0" y="0"/>
          <a:chExt cx="0" cy="0"/>
        </a:xfrm>
      </p:grpSpPr>
      <p:grpSp>
        <p:nvGrpSpPr>
          <p:cNvPr id="8800" name="Google Shape;8800;p88"/>
          <p:cNvGrpSpPr/>
          <p:nvPr/>
        </p:nvGrpSpPr>
        <p:grpSpPr>
          <a:xfrm>
            <a:off x="722058" y="957091"/>
            <a:ext cx="2492868" cy="1379876"/>
            <a:chOff x="2654821" y="2311071"/>
            <a:chExt cx="2279715" cy="1262120"/>
          </a:xfrm>
        </p:grpSpPr>
        <p:grpSp>
          <p:nvGrpSpPr>
            <p:cNvPr id="8801" name="Google Shape;8801;p88"/>
            <p:cNvGrpSpPr/>
            <p:nvPr/>
          </p:nvGrpSpPr>
          <p:grpSpPr>
            <a:xfrm>
              <a:off x="4034269" y="2840745"/>
              <a:ext cx="40212" cy="36437"/>
              <a:chOff x="4293400" y="2574725"/>
              <a:chExt cx="84425" cy="80100"/>
            </a:xfrm>
          </p:grpSpPr>
          <p:sp>
            <p:nvSpPr>
              <p:cNvPr id="8802" name="Google Shape;8802;p8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803" name="Google Shape;8803;p8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4" name="Google Shape;8804;p88"/>
            <p:cNvGrpSpPr/>
            <p:nvPr/>
          </p:nvGrpSpPr>
          <p:grpSpPr>
            <a:xfrm>
              <a:off x="3894606" y="2334874"/>
              <a:ext cx="913198" cy="518984"/>
              <a:chOff x="4000175" y="1462675"/>
              <a:chExt cx="1917275" cy="1140875"/>
            </a:xfrm>
          </p:grpSpPr>
          <p:sp>
            <p:nvSpPr>
              <p:cNvPr id="8805" name="Google Shape;8805;p8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806" name="Google Shape;8806;p88"/>
              <p:cNvGrpSpPr/>
              <p:nvPr/>
            </p:nvGrpSpPr>
            <p:grpSpPr>
              <a:xfrm>
                <a:off x="4000175" y="1462675"/>
                <a:ext cx="1917275" cy="1140875"/>
                <a:chOff x="4000175" y="1462675"/>
                <a:chExt cx="1917275" cy="1140875"/>
              </a:xfrm>
            </p:grpSpPr>
            <p:sp>
              <p:nvSpPr>
                <p:cNvPr id="8807" name="Google Shape;8807;p8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808" name="Google Shape;8808;p8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812" name="Google Shape;8812;p8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3" name="Google Shape;8813;p88"/>
            <p:cNvGrpSpPr/>
            <p:nvPr/>
          </p:nvGrpSpPr>
          <p:grpSpPr>
            <a:xfrm>
              <a:off x="3875768" y="2846704"/>
              <a:ext cx="44796" cy="47366"/>
              <a:chOff x="3960625" y="2587825"/>
              <a:chExt cx="94050" cy="104125"/>
            </a:xfrm>
          </p:grpSpPr>
          <p:sp>
            <p:nvSpPr>
              <p:cNvPr id="8814" name="Google Shape;8814;p8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815" name="Google Shape;8815;p8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6" name="Google Shape;8816;p88"/>
            <p:cNvGrpSpPr/>
            <p:nvPr/>
          </p:nvGrpSpPr>
          <p:grpSpPr>
            <a:xfrm>
              <a:off x="3782759" y="2807162"/>
              <a:ext cx="82686" cy="85487"/>
              <a:chOff x="3765350" y="2500900"/>
              <a:chExt cx="173600" cy="187925"/>
            </a:xfrm>
          </p:grpSpPr>
          <p:sp>
            <p:nvSpPr>
              <p:cNvPr id="8817" name="Google Shape;8817;p8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818" name="Google Shape;8818;p8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88"/>
            <p:cNvGrpSpPr/>
            <p:nvPr/>
          </p:nvGrpSpPr>
          <p:grpSpPr>
            <a:xfrm>
              <a:off x="3775674" y="2798496"/>
              <a:ext cx="40545" cy="23564"/>
              <a:chOff x="3750475" y="2481850"/>
              <a:chExt cx="85125" cy="51800"/>
            </a:xfrm>
          </p:grpSpPr>
          <p:sp>
            <p:nvSpPr>
              <p:cNvPr id="8824" name="Google Shape;8824;p8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826" name="Google Shape;8826;p88"/>
            <p:cNvGrpSpPr/>
            <p:nvPr/>
          </p:nvGrpSpPr>
          <p:grpSpPr>
            <a:xfrm>
              <a:off x="3716946" y="2776024"/>
              <a:ext cx="81971" cy="76912"/>
              <a:chOff x="3627175" y="2432450"/>
              <a:chExt cx="172100" cy="169075"/>
            </a:xfrm>
          </p:grpSpPr>
          <p:sp>
            <p:nvSpPr>
              <p:cNvPr id="8827" name="Google Shape;8827;p8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829" name="Google Shape;8829;p8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830" name="Google Shape;8830;p88"/>
            <p:cNvGrpSpPr/>
            <p:nvPr/>
          </p:nvGrpSpPr>
          <p:grpSpPr>
            <a:xfrm>
              <a:off x="3685682" y="2845624"/>
              <a:ext cx="29311" cy="45055"/>
              <a:chOff x="3561536" y="2585450"/>
              <a:chExt cx="61539" cy="99045"/>
            </a:xfrm>
          </p:grpSpPr>
          <p:sp>
            <p:nvSpPr>
              <p:cNvPr id="8831" name="Google Shape;8831;p8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833" name="Google Shape;8833;p88"/>
            <p:cNvGrpSpPr/>
            <p:nvPr/>
          </p:nvGrpSpPr>
          <p:grpSpPr>
            <a:xfrm>
              <a:off x="3849905" y="2572252"/>
              <a:ext cx="74339" cy="119559"/>
              <a:chOff x="3906325" y="1984500"/>
              <a:chExt cx="156075" cy="262825"/>
            </a:xfrm>
          </p:grpSpPr>
          <p:sp>
            <p:nvSpPr>
              <p:cNvPr id="8834" name="Google Shape;8834;p8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835" name="Google Shape;8835;p8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6" name="Google Shape;8836;p88"/>
            <p:cNvGrpSpPr/>
            <p:nvPr/>
          </p:nvGrpSpPr>
          <p:grpSpPr>
            <a:xfrm>
              <a:off x="2654821" y="2414345"/>
              <a:ext cx="667570" cy="558731"/>
              <a:chOff x="1397225" y="1637375"/>
              <a:chExt cx="1401575" cy="1228250"/>
            </a:xfrm>
          </p:grpSpPr>
          <p:sp>
            <p:nvSpPr>
              <p:cNvPr id="8837" name="Google Shape;8837;p8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838" name="Google Shape;8838;p88"/>
              <p:cNvGrpSpPr/>
              <p:nvPr/>
            </p:nvGrpSpPr>
            <p:grpSpPr>
              <a:xfrm>
                <a:off x="1397225" y="1637375"/>
                <a:ext cx="1398775" cy="1228250"/>
                <a:chOff x="1397225" y="1637375"/>
                <a:chExt cx="1398775" cy="1228250"/>
              </a:xfrm>
            </p:grpSpPr>
            <p:sp>
              <p:nvSpPr>
                <p:cNvPr id="8839" name="Google Shape;8839;p8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1" name="Google Shape;8841;p88"/>
            <p:cNvGrpSpPr/>
            <p:nvPr/>
          </p:nvGrpSpPr>
          <p:grpSpPr>
            <a:xfrm>
              <a:off x="3230417" y="3103734"/>
              <a:ext cx="282982" cy="280332"/>
              <a:chOff x="2605700" y="3152850"/>
              <a:chExt cx="594125" cy="616250"/>
            </a:xfrm>
          </p:grpSpPr>
          <p:sp>
            <p:nvSpPr>
              <p:cNvPr id="8842" name="Google Shape;8842;p8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843" name="Google Shape;8843;p8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8844" name="Google Shape;8844;p88"/>
            <p:cNvGrpSpPr/>
            <p:nvPr/>
          </p:nvGrpSpPr>
          <p:grpSpPr>
            <a:xfrm>
              <a:off x="3265985" y="3226989"/>
              <a:ext cx="87151" cy="346202"/>
              <a:chOff x="2680375" y="3423800"/>
              <a:chExt cx="182975" cy="761050"/>
            </a:xfrm>
          </p:grpSpPr>
          <p:sp>
            <p:nvSpPr>
              <p:cNvPr id="8845" name="Google Shape;8845;p8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846" name="Google Shape;8846;p8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88"/>
            <p:cNvGrpSpPr/>
            <p:nvPr/>
          </p:nvGrpSpPr>
          <p:grpSpPr>
            <a:xfrm>
              <a:off x="3855466" y="3289811"/>
              <a:ext cx="112514" cy="94210"/>
              <a:chOff x="3918000" y="3561900"/>
              <a:chExt cx="236225" cy="207100"/>
            </a:xfrm>
          </p:grpSpPr>
          <p:sp>
            <p:nvSpPr>
              <p:cNvPr id="8848" name="Google Shape;8848;p8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849" name="Google Shape;8849;p8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0" name="Google Shape;8850;p8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8853" name="Google Shape;8853;p88"/>
            <p:cNvGrpSpPr/>
            <p:nvPr/>
          </p:nvGrpSpPr>
          <p:grpSpPr>
            <a:xfrm>
              <a:off x="2905224" y="2311071"/>
              <a:ext cx="596721" cy="528992"/>
              <a:chOff x="1922950" y="1410350"/>
              <a:chExt cx="1252825" cy="1162875"/>
            </a:xfrm>
          </p:grpSpPr>
          <p:sp>
            <p:nvSpPr>
              <p:cNvPr id="8854" name="Google Shape;8854;p8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8870" name="Google Shape;8870;p8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890" name="Google Shape;8890;p8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891" name="Google Shape;8891;p8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2" name="Google Shape;8892;p88"/>
            <p:cNvGrpSpPr/>
            <p:nvPr/>
          </p:nvGrpSpPr>
          <p:grpSpPr>
            <a:xfrm>
              <a:off x="3280929" y="3294542"/>
              <a:ext cx="109894" cy="272224"/>
              <a:chOff x="2711750" y="3572300"/>
              <a:chExt cx="230725" cy="598425"/>
            </a:xfrm>
          </p:grpSpPr>
          <p:sp>
            <p:nvSpPr>
              <p:cNvPr id="8893" name="Google Shape;8893;p8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5" name="Google Shape;8895;p8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6" name="Google Shape;8896;p88"/>
            <p:cNvGrpSpPr/>
            <p:nvPr/>
          </p:nvGrpSpPr>
          <p:grpSpPr>
            <a:xfrm>
              <a:off x="3790439" y="2408636"/>
              <a:ext cx="73017" cy="75684"/>
              <a:chOff x="3781475" y="1624825"/>
              <a:chExt cx="153300" cy="166375"/>
            </a:xfrm>
          </p:grpSpPr>
          <p:sp>
            <p:nvSpPr>
              <p:cNvPr id="8897" name="Google Shape;8897;p8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1" name="Google Shape;8901;p8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8" name="Google Shape;8908;p88"/>
            <p:cNvGrpSpPr/>
            <p:nvPr/>
          </p:nvGrpSpPr>
          <p:grpSpPr>
            <a:xfrm>
              <a:off x="4403342" y="3107749"/>
              <a:ext cx="316680" cy="101374"/>
              <a:chOff x="5068275" y="3161675"/>
              <a:chExt cx="664875" cy="222850"/>
            </a:xfrm>
          </p:grpSpPr>
          <p:sp>
            <p:nvSpPr>
              <p:cNvPr id="8909" name="Google Shape;8909;p8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3" name="Google Shape;8913;p8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2" name="Google Shape;8942;p88"/>
            <p:cNvGrpSpPr/>
            <p:nvPr/>
          </p:nvGrpSpPr>
          <p:grpSpPr>
            <a:xfrm>
              <a:off x="3697513" y="2707266"/>
              <a:ext cx="59549" cy="79733"/>
              <a:chOff x="3586375" y="2281300"/>
              <a:chExt cx="125025" cy="175275"/>
            </a:xfrm>
          </p:grpSpPr>
          <p:sp>
            <p:nvSpPr>
              <p:cNvPr id="8943" name="Google Shape;8943;p8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45" name="Google Shape;8945;p8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6" name="Google Shape;8946;p88"/>
            <p:cNvGrpSpPr/>
            <p:nvPr/>
          </p:nvGrpSpPr>
          <p:grpSpPr>
            <a:xfrm>
              <a:off x="4513224" y="3221724"/>
              <a:ext cx="274563" cy="280321"/>
              <a:chOff x="5298975" y="3412225"/>
              <a:chExt cx="576450" cy="616225"/>
            </a:xfrm>
          </p:grpSpPr>
          <p:sp>
            <p:nvSpPr>
              <p:cNvPr id="8947" name="Google Shape;8947;p8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948" name="Google Shape;8948;p8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9" name="Google Shape;8949;p88"/>
            <p:cNvGrpSpPr/>
            <p:nvPr/>
          </p:nvGrpSpPr>
          <p:grpSpPr>
            <a:xfrm>
              <a:off x="4824403" y="3421846"/>
              <a:ext cx="110132" cy="130647"/>
              <a:chOff x="5952300" y="3852150"/>
              <a:chExt cx="231225" cy="287200"/>
            </a:xfrm>
          </p:grpSpPr>
          <p:sp>
            <p:nvSpPr>
              <p:cNvPr id="8950" name="Google Shape;8950;p8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2" name="Google Shape;8952;p8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0" name="Google Shape;8960;p88"/>
            <p:cNvGrpSpPr/>
            <p:nvPr/>
          </p:nvGrpSpPr>
          <p:grpSpPr>
            <a:xfrm>
              <a:off x="4295710" y="3079670"/>
              <a:ext cx="14968" cy="27135"/>
              <a:chOff x="4842300" y="3099950"/>
              <a:chExt cx="31425" cy="59650"/>
            </a:xfrm>
          </p:grpSpPr>
          <p:sp>
            <p:nvSpPr>
              <p:cNvPr id="8961" name="Google Shape;8961;p8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5" name="Google Shape;8965;p8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3" name="Google Shape;8973;p88"/>
            <p:cNvGrpSpPr/>
            <p:nvPr/>
          </p:nvGrpSpPr>
          <p:grpSpPr>
            <a:xfrm>
              <a:off x="3831056" y="2816010"/>
              <a:ext cx="37378" cy="27612"/>
              <a:chOff x="3866750" y="2520350"/>
              <a:chExt cx="78475" cy="60700"/>
            </a:xfrm>
          </p:grpSpPr>
          <p:sp>
            <p:nvSpPr>
              <p:cNvPr id="8974" name="Google Shape;8974;p8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8" name="Google Shape;8978;p8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995" name="Google Shape;8995;p8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9007" name="Google Shape;9007;p8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0" name="Google Shape;9020;p88"/>
            <p:cNvGrpSpPr/>
            <p:nvPr/>
          </p:nvGrpSpPr>
          <p:grpSpPr>
            <a:xfrm>
              <a:off x="3632736" y="3051591"/>
              <a:ext cx="63288" cy="45217"/>
              <a:chOff x="3450375" y="3038225"/>
              <a:chExt cx="132875" cy="99400"/>
            </a:xfrm>
          </p:grpSpPr>
          <p:sp>
            <p:nvSpPr>
              <p:cNvPr id="9021" name="Google Shape;9021;p8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3" name="Google Shape;9023;p8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9032" name="Google Shape;9032;p8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9042" name="Google Shape;9042;p8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9048" name="Google Shape;9048;p8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8"/>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8" name="Google Shape;9058;p88"/>
          <p:cNvGrpSpPr/>
          <p:nvPr/>
        </p:nvGrpSpPr>
        <p:grpSpPr>
          <a:xfrm>
            <a:off x="3530618" y="1021765"/>
            <a:ext cx="2078182" cy="1366558"/>
            <a:chOff x="235800" y="830650"/>
            <a:chExt cx="6978450" cy="4588844"/>
          </a:xfrm>
        </p:grpSpPr>
        <p:sp>
          <p:nvSpPr>
            <p:cNvPr id="9059" name="Google Shape;9059;p8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88"/>
          <p:cNvGrpSpPr/>
          <p:nvPr/>
        </p:nvGrpSpPr>
        <p:grpSpPr>
          <a:xfrm>
            <a:off x="719115" y="2852867"/>
            <a:ext cx="2622876" cy="1333540"/>
            <a:chOff x="238125" y="1038125"/>
            <a:chExt cx="7146800" cy="3633625"/>
          </a:xfrm>
        </p:grpSpPr>
        <p:sp>
          <p:nvSpPr>
            <p:cNvPr id="9066" name="Google Shape;9066;p8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88"/>
          <p:cNvGrpSpPr/>
          <p:nvPr/>
        </p:nvGrpSpPr>
        <p:grpSpPr>
          <a:xfrm>
            <a:off x="5834043" y="994977"/>
            <a:ext cx="2590840" cy="1380235"/>
            <a:chOff x="233350" y="949250"/>
            <a:chExt cx="7137300" cy="3802300"/>
          </a:xfrm>
        </p:grpSpPr>
        <p:sp>
          <p:nvSpPr>
            <p:cNvPr id="10639" name="Google Shape;10639;p8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8"/>
          <p:cNvGrpSpPr/>
          <p:nvPr/>
        </p:nvGrpSpPr>
        <p:grpSpPr>
          <a:xfrm>
            <a:off x="7648472" y="3039750"/>
            <a:ext cx="104231" cy="320340"/>
            <a:chOff x="7564426" y="3224343"/>
            <a:chExt cx="119985" cy="368801"/>
          </a:xfrm>
        </p:grpSpPr>
        <p:sp>
          <p:nvSpPr>
            <p:cNvPr id="10691" name="Google Shape;10691;p8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88"/>
          <p:cNvGrpSpPr/>
          <p:nvPr/>
        </p:nvGrpSpPr>
        <p:grpSpPr>
          <a:xfrm>
            <a:off x="7347961" y="3033852"/>
            <a:ext cx="189489" cy="332132"/>
            <a:chOff x="8370831" y="3202002"/>
            <a:chExt cx="218129" cy="382376"/>
          </a:xfrm>
        </p:grpSpPr>
        <p:sp>
          <p:nvSpPr>
            <p:cNvPr id="10694" name="Google Shape;10694;p8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88"/>
          <p:cNvGrpSpPr/>
          <p:nvPr/>
        </p:nvGrpSpPr>
        <p:grpSpPr>
          <a:xfrm>
            <a:off x="8071350" y="3444984"/>
            <a:ext cx="309429" cy="267000"/>
            <a:chOff x="6742064" y="3750480"/>
            <a:chExt cx="399315" cy="344560"/>
          </a:xfrm>
        </p:grpSpPr>
        <p:sp>
          <p:nvSpPr>
            <p:cNvPr id="10697" name="Google Shape;10697;p8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88"/>
          <p:cNvGrpSpPr/>
          <p:nvPr/>
        </p:nvGrpSpPr>
        <p:grpSpPr>
          <a:xfrm>
            <a:off x="7610369" y="3796031"/>
            <a:ext cx="180437" cy="281608"/>
            <a:chOff x="7248525" y="3739696"/>
            <a:chExt cx="230531" cy="359790"/>
          </a:xfrm>
        </p:grpSpPr>
        <p:sp>
          <p:nvSpPr>
            <p:cNvPr id="10700" name="Google Shape;10700;p8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8"/>
          <p:cNvGrpSpPr/>
          <p:nvPr/>
        </p:nvGrpSpPr>
        <p:grpSpPr>
          <a:xfrm>
            <a:off x="7856288" y="3439255"/>
            <a:ext cx="162896" cy="278710"/>
            <a:chOff x="7601242" y="3729267"/>
            <a:chExt cx="222566" cy="380803"/>
          </a:xfrm>
        </p:grpSpPr>
        <p:sp>
          <p:nvSpPr>
            <p:cNvPr id="10703" name="Google Shape;10703;p8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5" name="Google Shape;10705;p88"/>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6" name="Google Shape;10706;p88"/>
          <p:cNvGrpSpPr/>
          <p:nvPr/>
        </p:nvGrpSpPr>
        <p:grpSpPr>
          <a:xfrm>
            <a:off x="7345934" y="3440396"/>
            <a:ext cx="193543" cy="275990"/>
            <a:chOff x="8304647" y="3738687"/>
            <a:chExt cx="225076" cy="320956"/>
          </a:xfrm>
        </p:grpSpPr>
        <p:sp>
          <p:nvSpPr>
            <p:cNvPr id="10707" name="Google Shape;10707;p88"/>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88"/>
          <p:cNvGrpSpPr/>
          <p:nvPr/>
        </p:nvGrpSpPr>
        <p:grpSpPr>
          <a:xfrm>
            <a:off x="7618426" y="3440396"/>
            <a:ext cx="178492" cy="275990"/>
            <a:chOff x="8615101" y="3738687"/>
            <a:chExt cx="207573" cy="320956"/>
          </a:xfrm>
        </p:grpSpPr>
        <p:sp>
          <p:nvSpPr>
            <p:cNvPr id="10711" name="Google Shape;10711;p88"/>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4" name="Google Shape;10714;p88"/>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5" name="Google Shape;10715;p88"/>
          <p:cNvGrpSpPr/>
          <p:nvPr/>
        </p:nvGrpSpPr>
        <p:grpSpPr>
          <a:xfrm>
            <a:off x="6013131" y="3561884"/>
            <a:ext cx="557670" cy="511283"/>
            <a:chOff x="6015419" y="3716859"/>
            <a:chExt cx="557671" cy="511283"/>
          </a:xfrm>
        </p:grpSpPr>
        <p:sp>
          <p:nvSpPr>
            <p:cNvPr id="10716" name="Google Shape;10716;p88"/>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7" name="Google Shape;10717;p88"/>
            <p:cNvGrpSpPr/>
            <p:nvPr/>
          </p:nvGrpSpPr>
          <p:grpSpPr>
            <a:xfrm>
              <a:off x="6036094" y="3716980"/>
              <a:ext cx="529860" cy="510468"/>
              <a:chOff x="6036094" y="3716980"/>
              <a:chExt cx="529860" cy="510468"/>
            </a:xfrm>
          </p:grpSpPr>
          <p:sp>
            <p:nvSpPr>
              <p:cNvPr id="10718" name="Google Shape;10718;p88"/>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8"/>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8"/>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8"/>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8"/>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8"/>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8"/>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8"/>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8"/>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8"/>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28" name="Google Shape;10728;p88"/>
          <p:cNvGrpSpPr/>
          <p:nvPr/>
        </p:nvGrpSpPr>
        <p:grpSpPr>
          <a:xfrm>
            <a:off x="6642016" y="2918653"/>
            <a:ext cx="576302" cy="511871"/>
            <a:chOff x="6644304" y="3073628"/>
            <a:chExt cx="576302" cy="511871"/>
          </a:xfrm>
        </p:grpSpPr>
        <p:sp>
          <p:nvSpPr>
            <p:cNvPr id="10729" name="Google Shape;10729;p8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0" name="Google Shape;10730;p88"/>
            <p:cNvGrpSpPr/>
            <p:nvPr/>
          </p:nvGrpSpPr>
          <p:grpSpPr>
            <a:xfrm>
              <a:off x="6712169" y="3085440"/>
              <a:ext cx="481622" cy="494913"/>
              <a:chOff x="6712169" y="3085440"/>
              <a:chExt cx="481622" cy="494913"/>
            </a:xfrm>
          </p:grpSpPr>
          <p:sp>
            <p:nvSpPr>
              <p:cNvPr id="10731" name="Google Shape;10731;p88"/>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8"/>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8"/>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8"/>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8"/>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6" name="Google Shape;10736;p88"/>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8"/>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8"/>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9" name="Google Shape;10739;p88"/>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0" name="Google Shape;10740;p88"/>
          <p:cNvGrpSpPr/>
          <p:nvPr/>
        </p:nvGrpSpPr>
        <p:grpSpPr>
          <a:xfrm>
            <a:off x="6649867" y="3561648"/>
            <a:ext cx="560631" cy="511352"/>
            <a:chOff x="6652154" y="3716623"/>
            <a:chExt cx="560631" cy="511352"/>
          </a:xfrm>
        </p:grpSpPr>
        <p:sp>
          <p:nvSpPr>
            <p:cNvPr id="10741" name="Google Shape;10741;p88"/>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2" name="Google Shape;10742;p88"/>
            <p:cNvGrpSpPr/>
            <p:nvPr/>
          </p:nvGrpSpPr>
          <p:grpSpPr>
            <a:xfrm>
              <a:off x="6669657" y="3716715"/>
              <a:ext cx="466779" cy="464290"/>
              <a:chOff x="6669657" y="3716715"/>
              <a:chExt cx="466779" cy="464290"/>
            </a:xfrm>
          </p:grpSpPr>
          <p:sp>
            <p:nvSpPr>
              <p:cNvPr id="10743" name="Google Shape;10743;p88"/>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8"/>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8"/>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8"/>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8"/>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8"/>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8"/>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8"/>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8"/>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8"/>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8"/>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8"/>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8"/>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56" name="Google Shape;10756;p88"/>
          <p:cNvGrpSpPr/>
          <p:nvPr/>
        </p:nvGrpSpPr>
        <p:grpSpPr>
          <a:xfrm>
            <a:off x="7843958" y="3843056"/>
            <a:ext cx="187557" cy="187557"/>
            <a:chOff x="8565775" y="671075"/>
            <a:chExt cx="441000" cy="441000"/>
          </a:xfrm>
        </p:grpSpPr>
        <p:sp>
          <p:nvSpPr>
            <p:cNvPr id="10757" name="Google Shape;10757;p8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8"/>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88"/>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8"/>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1" name="Google Shape;10761;p88"/>
          <p:cNvGrpSpPr/>
          <p:nvPr/>
        </p:nvGrpSpPr>
        <p:grpSpPr>
          <a:xfrm>
            <a:off x="5997813" y="2921275"/>
            <a:ext cx="587871" cy="512373"/>
            <a:chOff x="6000100" y="3076250"/>
            <a:chExt cx="587871" cy="512373"/>
          </a:xfrm>
        </p:grpSpPr>
        <p:sp>
          <p:nvSpPr>
            <p:cNvPr id="10762" name="Google Shape;10762;p88"/>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3" name="Google Shape;10763;p88"/>
            <p:cNvGrpSpPr/>
            <p:nvPr/>
          </p:nvGrpSpPr>
          <p:grpSpPr>
            <a:xfrm>
              <a:off x="6031360" y="3076713"/>
              <a:ext cx="539107" cy="480965"/>
              <a:chOff x="6031360" y="3076713"/>
              <a:chExt cx="539107" cy="480965"/>
            </a:xfrm>
          </p:grpSpPr>
          <p:sp>
            <p:nvSpPr>
              <p:cNvPr id="10764" name="Google Shape;10764;p88"/>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8"/>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8"/>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8"/>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8"/>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8"/>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8"/>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71" name="Google Shape;10771;p88"/>
          <p:cNvGrpSpPr/>
          <p:nvPr/>
        </p:nvGrpSpPr>
        <p:grpSpPr>
          <a:xfrm>
            <a:off x="3574273" y="2854307"/>
            <a:ext cx="2241344" cy="1330656"/>
            <a:chOff x="3597785" y="3065882"/>
            <a:chExt cx="2241344" cy="1330656"/>
          </a:xfrm>
        </p:grpSpPr>
        <p:grpSp>
          <p:nvGrpSpPr>
            <p:cNvPr id="10772" name="Google Shape;10772;p88"/>
            <p:cNvGrpSpPr/>
            <p:nvPr/>
          </p:nvGrpSpPr>
          <p:grpSpPr>
            <a:xfrm>
              <a:off x="5296908" y="3937355"/>
              <a:ext cx="143198" cy="32380"/>
              <a:chOff x="5296908" y="3937355"/>
              <a:chExt cx="143198" cy="32380"/>
            </a:xfrm>
          </p:grpSpPr>
          <p:sp>
            <p:nvSpPr>
              <p:cNvPr id="10773" name="Google Shape;10773;p8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4" name="Google Shape;10774;p88"/>
              <p:cNvGrpSpPr/>
              <p:nvPr/>
            </p:nvGrpSpPr>
            <p:grpSpPr>
              <a:xfrm>
                <a:off x="5402331" y="3937355"/>
                <a:ext cx="37776" cy="32380"/>
                <a:chOff x="5402331" y="3937355"/>
                <a:chExt cx="37776" cy="32380"/>
              </a:xfrm>
            </p:grpSpPr>
            <p:sp>
              <p:nvSpPr>
                <p:cNvPr id="10775" name="Google Shape;10775;p8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88"/>
              <p:cNvGrpSpPr/>
              <p:nvPr/>
            </p:nvGrpSpPr>
            <p:grpSpPr>
              <a:xfrm>
                <a:off x="5296908" y="3937355"/>
                <a:ext cx="37783" cy="32380"/>
                <a:chOff x="5296908" y="3937355"/>
                <a:chExt cx="37783" cy="32380"/>
              </a:xfrm>
            </p:grpSpPr>
            <p:sp>
              <p:nvSpPr>
                <p:cNvPr id="10778" name="Google Shape;10778;p8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80" name="Google Shape;10780;p88"/>
            <p:cNvGrpSpPr/>
            <p:nvPr/>
          </p:nvGrpSpPr>
          <p:grpSpPr>
            <a:xfrm>
              <a:off x="4724163" y="3119631"/>
              <a:ext cx="120838" cy="84218"/>
              <a:chOff x="4724163" y="3119631"/>
              <a:chExt cx="120838" cy="84218"/>
            </a:xfrm>
          </p:grpSpPr>
          <p:grpSp>
            <p:nvGrpSpPr>
              <p:cNvPr id="10781" name="Google Shape;10781;p88"/>
              <p:cNvGrpSpPr/>
              <p:nvPr/>
            </p:nvGrpSpPr>
            <p:grpSpPr>
              <a:xfrm>
                <a:off x="4746712" y="3132773"/>
                <a:ext cx="86869" cy="56424"/>
                <a:chOff x="4746712" y="3132773"/>
                <a:chExt cx="86869" cy="56424"/>
              </a:xfrm>
            </p:grpSpPr>
            <p:sp>
              <p:nvSpPr>
                <p:cNvPr id="10782" name="Google Shape;10782;p8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88"/>
              <p:cNvGrpSpPr/>
              <p:nvPr/>
            </p:nvGrpSpPr>
            <p:grpSpPr>
              <a:xfrm>
                <a:off x="4773634" y="3143336"/>
                <a:ext cx="37776" cy="32451"/>
                <a:chOff x="4773634" y="3143336"/>
                <a:chExt cx="37776" cy="32451"/>
              </a:xfrm>
            </p:grpSpPr>
            <p:sp>
              <p:nvSpPr>
                <p:cNvPr id="10785" name="Google Shape;10785;p8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88"/>
              <p:cNvGrpSpPr/>
              <p:nvPr/>
            </p:nvGrpSpPr>
            <p:grpSpPr>
              <a:xfrm>
                <a:off x="4724163" y="3131248"/>
                <a:ext cx="37776" cy="32459"/>
                <a:chOff x="4724163" y="3131248"/>
                <a:chExt cx="37776" cy="32459"/>
              </a:xfrm>
            </p:grpSpPr>
            <p:sp>
              <p:nvSpPr>
                <p:cNvPr id="10788" name="Google Shape;10788;p8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88"/>
              <p:cNvGrpSpPr/>
              <p:nvPr/>
            </p:nvGrpSpPr>
            <p:grpSpPr>
              <a:xfrm>
                <a:off x="4755081" y="3176054"/>
                <a:ext cx="32357" cy="27795"/>
                <a:chOff x="4755081" y="3176054"/>
                <a:chExt cx="32357" cy="27795"/>
              </a:xfrm>
            </p:grpSpPr>
            <p:sp>
              <p:nvSpPr>
                <p:cNvPr id="10791" name="Google Shape;10791;p8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3" name="Google Shape;10793;p88"/>
              <p:cNvGrpSpPr/>
              <p:nvPr/>
            </p:nvGrpSpPr>
            <p:grpSpPr>
              <a:xfrm>
                <a:off x="4812550" y="3119631"/>
                <a:ext cx="32451" cy="27803"/>
                <a:chOff x="4812550" y="3119631"/>
                <a:chExt cx="32451" cy="27803"/>
              </a:xfrm>
            </p:grpSpPr>
            <p:sp>
              <p:nvSpPr>
                <p:cNvPr id="10794" name="Google Shape;10794;p8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96" name="Google Shape;10796;p88"/>
            <p:cNvGrpSpPr/>
            <p:nvPr/>
          </p:nvGrpSpPr>
          <p:grpSpPr>
            <a:xfrm>
              <a:off x="5382826" y="4027197"/>
              <a:ext cx="268967" cy="250422"/>
              <a:chOff x="5382826" y="4027197"/>
              <a:chExt cx="268967" cy="250422"/>
            </a:xfrm>
          </p:grpSpPr>
          <p:grpSp>
            <p:nvGrpSpPr>
              <p:cNvPr id="10797" name="Google Shape;10797;p88"/>
              <p:cNvGrpSpPr/>
              <p:nvPr/>
            </p:nvGrpSpPr>
            <p:grpSpPr>
              <a:xfrm>
                <a:off x="5405280" y="4042510"/>
                <a:ext cx="237570" cy="218647"/>
                <a:chOff x="5405280" y="4042510"/>
                <a:chExt cx="237570" cy="218647"/>
              </a:xfrm>
            </p:grpSpPr>
            <p:sp>
              <p:nvSpPr>
                <p:cNvPr id="10798" name="Google Shape;10798;p8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88"/>
              <p:cNvGrpSpPr/>
              <p:nvPr/>
            </p:nvGrpSpPr>
            <p:grpSpPr>
              <a:xfrm>
                <a:off x="5382826" y="4125549"/>
                <a:ext cx="37776" cy="32380"/>
                <a:chOff x="5382826" y="4125549"/>
                <a:chExt cx="37776" cy="32380"/>
              </a:xfrm>
            </p:grpSpPr>
            <p:sp>
              <p:nvSpPr>
                <p:cNvPr id="10805" name="Google Shape;10805;p8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88"/>
              <p:cNvGrpSpPr/>
              <p:nvPr/>
            </p:nvGrpSpPr>
            <p:grpSpPr>
              <a:xfrm>
                <a:off x="5475680" y="4195587"/>
                <a:ext cx="37783" cy="32364"/>
                <a:chOff x="5475680" y="4195587"/>
                <a:chExt cx="37783" cy="32364"/>
              </a:xfrm>
            </p:grpSpPr>
            <p:sp>
              <p:nvSpPr>
                <p:cNvPr id="10808" name="Google Shape;10808;p8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88"/>
              <p:cNvGrpSpPr/>
              <p:nvPr/>
            </p:nvGrpSpPr>
            <p:grpSpPr>
              <a:xfrm>
                <a:off x="5532575" y="4027197"/>
                <a:ext cx="33308" cy="32262"/>
                <a:chOff x="5532575" y="4027197"/>
                <a:chExt cx="33308" cy="32262"/>
              </a:xfrm>
            </p:grpSpPr>
            <p:sp>
              <p:nvSpPr>
                <p:cNvPr id="10811" name="Google Shape;10811;p8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88"/>
              <p:cNvGrpSpPr/>
              <p:nvPr/>
            </p:nvGrpSpPr>
            <p:grpSpPr>
              <a:xfrm>
                <a:off x="5590706" y="4245348"/>
                <a:ext cx="33497" cy="32270"/>
                <a:chOff x="5590706" y="4245348"/>
                <a:chExt cx="33497" cy="32270"/>
              </a:xfrm>
            </p:grpSpPr>
            <p:sp>
              <p:nvSpPr>
                <p:cNvPr id="10814" name="Google Shape;10814;p8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88"/>
              <p:cNvGrpSpPr/>
              <p:nvPr/>
            </p:nvGrpSpPr>
            <p:grpSpPr>
              <a:xfrm>
                <a:off x="5618681" y="4109677"/>
                <a:ext cx="33112" cy="32357"/>
                <a:chOff x="5618681" y="4109677"/>
                <a:chExt cx="33112" cy="32357"/>
              </a:xfrm>
            </p:grpSpPr>
            <p:sp>
              <p:nvSpPr>
                <p:cNvPr id="10817" name="Google Shape;10817;p8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9" name="Google Shape;10819;p88"/>
              <p:cNvGrpSpPr/>
              <p:nvPr/>
            </p:nvGrpSpPr>
            <p:grpSpPr>
              <a:xfrm>
                <a:off x="5479298" y="4128262"/>
                <a:ext cx="31405" cy="26906"/>
                <a:chOff x="5479298" y="4128262"/>
                <a:chExt cx="31405" cy="26906"/>
              </a:xfrm>
            </p:grpSpPr>
            <p:sp>
              <p:nvSpPr>
                <p:cNvPr id="10820" name="Google Shape;10820;p8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88"/>
              <p:cNvGrpSpPr/>
              <p:nvPr/>
            </p:nvGrpSpPr>
            <p:grpSpPr>
              <a:xfrm>
                <a:off x="5582903" y="4180116"/>
                <a:ext cx="31499" cy="26898"/>
                <a:chOff x="5582903" y="4180116"/>
                <a:chExt cx="31499" cy="26898"/>
              </a:xfrm>
            </p:grpSpPr>
            <p:sp>
              <p:nvSpPr>
                <p:cNvPr id="10823" name="Google Shape;10823;p8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5" name="Google Shape;10825;p88"/>
            <p:cNvGrpSpPr/>
            <p:nvPr/>
          </p:nvGrpSpPr>
          <p:grpSpPr>
            <a:xfrm>
              <a:off x="3977681" y="3230323"/>
              <a:ext cx="94584" cy="84085"/>
              <a:chOff x="3977681" y="3230323"/>
              <a:chExt cx="94584" cy="84085"/>
            </a:xfrm>
          </p:grpSpPr>
          <p:grpSp>
            <p:nvGrpSpPr>
              <p:cNvPr id="10826" name="Google Shape;10826;p88"/>
              <p:cNvGrpSpPr/>
              <p:nvPr/>
            </p:nvGrpSpPr>
            <p:grpSpPr>
              <a:xfrm>
                <a:off x="4000135" y="3243041"/>
                <a:ext cx="59570" cy="57186"/>
                <a:chOff x="4000135" y="3243041"/>
                <a:chExt cx="59570" cy="57186"/>
              </a:xfrm>
            </p:grpSpPr>
            <p:sp>
              <p:nvSpPr>
                <p:cNvPr id="10827" name="Google Shape;10827;p8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88"/>
              <p:cNvGrpSpPr/>
              <p:nvPr/>
            </p:nvGrpSpPr>
            <p:grpSpPr>
              <a:xfrm>
                <a:off x="3977681" y="3245872"/>
                <a:ext cx="37783" cy="32380"/>
                <a:chOff x="3977681" y="3245872"/>
                <a:chExt cx="37783" cy="32380"/>
              </a:xfrm>
            </p:grpSpPr>
            <p:sp>
              <p:nvSpPr>
                <p:cNvPr id="10831" name="Google Shape;10831;p8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88"/>
              <p:cNvGrpSpPr/>
              <p:nvPr/>
            </p:nvGrpSpPr>
            <p:grpSpPr>
              <a:xfrm>
                <a:off x="4040860" y="3262672"/>
                <a:ext cx="31405" cy="27001"/>
                <a:chOff x="4040860" y="3262672"/>
                <a:chExt cx="31405" cy="27001"/>
              </a:xfrm>
            </p:grpSpPr>
            <p:sp>
              <p:nvSpPr>
                <p:cNvPr id="10834" name="Google Shape;10834;p8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88"/>
              <p:cNvGrpSpPr/>
              <p:nvPr/>
            </p:nvGrpSpPr>
            <p:grpSpPr>
              <a:xfrm>
                <a:off x="4021072" y="3230323"/>
                <a:ext cx="31397" cy="26906"/>
                <a:chOff x="4021072" y="3230323"/>
                <a:chExt cx="31397" cy="26906"/>
              </a:xfrm>
            </p:grpSpPr>
            <p:sp>
              <p:nvSpPr>
                <p:cNvPr id="10837" name="Google Shape;10837;p8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9" name="Google Shape;10839;p88"/>
              <p:cNvGrpSpPr/>
              <p:nvPr/>
            </p:nvGrpSpPr>
            <p:grpSpPr>
              <a:xfrm>
                <a:off x="4001472" y="3287462"/>
                <a:ext cx="31499" cy="26945"/>
                <a:chOff x="4001472" y="3287462"/>
                <a:chExt cx="31499" cy="26945"/>
              </a:xfrm>
            </p:grpSpPr>
            <p:sp>
              <p:nvSpPr>
                <p:cNvPr id="10840" name="Google Shape;10840;p8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2" name="Google Shape;10842;p88"/>
            <p:cNvGrpSpPr/>
            <p:nvPr/>
          </p:nvGrpSpPr>
          <p:grpSpPr>
            <a:xfrm>
              <a:off x="4084715" y="3258865"/>
              <a:ext cx="184961" cy="137268"/>
              <a:chOff x="4084715" y="3258865"/>
              <a:chExt cx="184961" cy="137268"/>
            </a:xfrm>
          </p:grpSpPr>
          <p:grpSp>
            <p:nvGrpSpPr>
              <p:cNvPr id="10843" name="Google Shape;10843;p88"/>
              <p:cNvGrpSpPr/>
              <p:nvPr/>
            </p:nvGrpSpPr>
            <p:grpSpPr>
              <a:xfrm>
                <a:off x="4107453" y="3271583"/>
                <a:ext cx="153470" cy="110275"/>
                <a:chOff x="4107453" y="3271583"/>
                <a:chExt cx="153470" cy="110275"/>
              </a:xfrm>
            </p:grpSpPr>
            <p:sp>
              <p:nvSpPr>
                <p:cNvPr id="10844" name="Google Shape;10844;p8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8" name="Google Shape;10848;p88"/>
              <p:cNvGrpSpPr/>
              <p:nvPr/>
            </p:nvGrpSpPr>
            <p:grpSpPr>
              <a:xfrm>
                <a:off x="4136947" y="3258865"/>
                <a:ext cx="31499" cy="27001"/>
                <a:chOff x="4136947" y="3258865"/>
                <a:chExt cx="31499" cy="27001"/>
              </a:xfrm>
            </p:grpSpPr>
            <p:sp>
              <p:nvSpPr>
                <p:cNvPr id="10849" name="Google Shape;10849;p8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88"/>
              <p:cNvGrpSpPr/>
              <p:nvPr/>
            </p:nvGrpSpPr>
            <p:grpSpPr>
              <a:xfrm>
                <a:off x="4084715" y="3266478"/>
                <a:ext cx="31468" cy="26898"/>
                <a:chOff x="4084715" y="3266478"/>
                <a:chExt cx="31468" cy="26898"/>
              </a:xfrm>
            </p:grpSpPr>
            <p:sp>
              <p:nvSpPr>
                <p:cNvPr id="10852" name="Google Shape;10852;p8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88"/>
              <p:cNvGrpSpPr/>
              <p:nvPr/>
            </p:nvGrpSpPr>
            <p:grpSpPr>
              <a:xfrm>
                <a:off x="4159213" y="3279849"/>
                <a:ext cx="31405" cy="26945"/>
                <a:chOff x="4159213" y="3279849"/>
                <a:chExt cx="31405" cy="26945"/>
              </a:xfrm>
            </p:grpSpPr>
            <p:sp>
              <p:nvSpPr>
                <p:cNvPr id="10855" name="Google Shape;10855;p8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88"/>
              <p:cNvGrpSpPr/>
              <p:nvPr/>
            </p:nvGrpSpPr>
            <p:grpSpPr>
              <a:xfrm>
                <a:off x="4201550" y="3266502"/>
                <a:ext cx="31405" cy="26883"/>
                <a:chOff x="4201550" y="3266502"/>
                <a:chExt cx="31405" cy="26883"/>
              </a:xfrm>
            </p:grpSpPr>
            <p:sp>
              <p:nvSpPr>
                <p:cNvPr id="10858" name="Google Shape;10858;p8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88"/>
              <p:cNvGrpSpPr/>
              <p:nvPr/>
            </p:nvGrpSpPr>
            <p:grpSpPr>
              <a:xfrm>
                <a:off x="4201550" y="3338278"/>
                <a:ext cx="31405" cy="26930"/>
                <a:chOff x="4201550" y="3338278"/>
                <a:chExt cx="31405" cy="26930"/>
              </a:xfrm>
            </p:grpSpPr>
            <p:sp>
              <p:nvSpPr>
                <p:cNvPr id="10861" name="Google Shape;10861;p8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88"/>
              <p:cNvGrpSpPr/>
              <p:nvPr/>
            </p:nvGrpSpPr>
            <p:grpSpPr>
              <a:xfrm>
                <a:off x="4238272" y="3369132"/>
                <a:ext cx="31405" cy="27001"/>
                <a:chOff x="4238272" y="3369132"/>
                <a:chExt cx="31405" cy="27001"/>
              </a:xfrm>
            </p:grpSpPr>
            <p:sp>
              <p:nvSpPr>
                <p:cNvPr id="10864" name="Google Shape;10864;p8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6" name="Google Shape;10866;p88"/>
            <p:cNvGrpSpPr/>
            <p:nvPr/>
          </p:nvGrpSpPr>
          <p:grpSpPr>
            <a:xfrm>
              <a:off x="4068639" y="3200169"/>
              <a:ext cx="77643" cy="37272"/>
              <a:chOff x="4068639" y="3200169"/>
              <a:chExt cx="77643" cy="37272"/>
            </a:xfrm>
          </p:grpSpPr>
          <p:sp>
            <p:nvSpPr>
              <p:cNvPr id="10867" name="Google Shape;10867;p8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8" name="Google Shape;10868;p88"/>
              <p:cNvGrpSpPr/>
              <p:nvPr/>
            </p:nvGrpSpPr>
            <p:grpSpPr>
              <a:xfrm>
                <a:off x="4114878" y="3200169"/>
                <a:ext cx="31405" cy="26993"/>
                <a:chOff x="4114878" y="3200169"/>
                <a:chExt cx="31405" cy="26993"/>
              </a:xfrm>
            </p:grpSpPr>
            <p:sp>
              <p:nvSpPr>
                <p:cNvPr id="10869" name="Google Shape;10869;p8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1" name="Google Shape;10871;p88"/>
              <p:cNvGrpSpPr/>
              <p:nvPr/>
            </p:nvGrpSpPr>
            <p:grpSpPr>
              <a:xfrm>
                <a:off x="4068639" y="3210535"/>
                <a:ext cx="31499" cy="26906"/>
                <a:chOff x="4068639" y="3210535"/>
                <a:chExt cx="31499" cy="26906"/>
              </a:xfrm>
            </p:grpSpPr>
            <p:sp>
              <p:nvSpPr>
                <p:cNvPr id="10872" name="Google Shape;10872;p8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74" name="Google Shape;10874;p88"/>
            <p:cNvGrpSpPr/>
            <p:nvPr/>
          </p:nvGrpSpPr>
          <p:grpSpPr>
            <a:xfrm>
              <a:off x="3869702" y="3066935"/>
              <a:ext cx="382664" cy="190294"/>
              <a:chOff x="3869702" y="3066935"/>
              <a:chExt cx="382664" cy="190294"/>
            </a:xfrm>
          </p:grpSpPr>
          <p:grpSp>
            <p:nvGrpSpPr>
              <p:cNvPr id="10875" name="Google Shape;10875;p88"/>
              <p:cNvGrpSpPr/>
              <p:nvPr/>
            </p:nvGrpSpPr>
            <p:grpSpPr>
              <a:xfrm>
                <a:off x="3888633" y="3082351"/>
                <a:ext cx="351172" cy="160698"/>
                <a:chOff x="3888633" y="3082351"/>
                <a:chExt cx="351172" cy="160698"/>
              </a:xfrm>
            </p:grpSpPr>
            <p:sp>
              <p:nvSpPr>
                <p:cNvPr id="10876" name="Google Shape;10876;p8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88"/>
              <p:cNvGrpSpPr/>
              <p:nvPr/>
            </p:nvGrpSpPr>
            <p:grpSpPr>
              <a:xfrm>
                <a:off x="4143703" y="3066935"/>
                <a:ext cx="37783" cy="32357"/>
                <a:chOff x="4143703" y="3066935"/>
                <a:chExt cx="37783" cy="32357"/>
              </a:xfrm>
            </p:grpSpPr>
            <p:sp>
              <p:nvSpPr>
                <p:cNvPr id="10883" name="Google Shape;10883;p8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88"/>
              <p:cNvGrpSpPr/>
              <p:nvPr/>
            </p:nvGrpSpPr>
            <p:grpSpPr>
              <a:xfrm>
                <a:off x="4044565" y="3103563"/>
                <a:ext cx="37783" cy="32451"/>
                <a:chOff x="4044565" y="3103563"/>
                <a:chExt cx="37783" cy="32451"/>
              </a:xfrm>
            </p:grpSpPr>
            <p:sp>
              <p:nvSpPr>
                <p:cNvPr id="10886" name="Google Shape;10886;p8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88"/>
              <p:cNvGrpSpPr/>
              <p:nvPr/>
            </p:nvGrpSpPr>
            <p:grpSpPr>
              <a:xfrm>
                <a:off x="4017454" y="3188237"/>
                <a:ext cx="37776" cy="32357"/>
                <a:chOff x="4017454" y="3188237"/>
                <a:chExt cx="37776" cy="32357"/>
              </a:xfrm>
            </p:grpSpPr>
            <p:sp>
              <p:nvSpPr>
                <p:cNvPr id="10889" name="Google Shape;10889;p8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88"/>
              <p:cNvGrpSpPr/>
              <p:nvPr/>
            </p:nvGrpSpPr>
            <p:grpSpPr>
              <a:xfrm>
                <a:off x="3921548" y="3157509"/>
                <a:ext cx="37783" cy="32357"/>
                <a:chOff x="3921548" y="3157509"/>
                <a:chExt cx="37783" cy="32357"/>
              </a:xfrm>
            </p:grpSpPr>
            <p:sp>
              <p:nvSpPr>
                <p:cNvPr id="10892" name="Google Shape;10892;p8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88"/>
              <p:cNvGrpSpPr/>
              <p:nvPr/>
            </p:nvGrpSpPr>
            <p:grpSpPr>
              <a:xfrm>
                <a:off x="3939056" y="3211620"/>
                <a:ext cx="37783" cy="32380"/>
                <a:chOff x="3939056" y="3211620"/>
                <a:chExt cx="37783" cy="32380"/>
              </a:xfrm>
            </p:grpSpPr>
            <p:sp>
              <p:nvSpPr>
                <p:cNvPr id="10895" name="Google Shape;10895;p8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88"/>
              <p:cNvGrpSpPr/>
              <p:nvPr/>
            </p:nvGrpSpPr>
            <p:grpSpPr>
              <a:xfrm>
                <a:off x="4176240" y="3136965"/>
                <a:ext cx="31405" cy="26930"/>
                <a:chOff x="4176240" y="3136965"/>
                <a:chExt cx="31405" cy="26930"/>
              </a:xfrm>
            </p:grpSpPr>
            <p:sp>
              <p:nvSpPr>
                <p:cNvPr id="10898" name="Google Shape;10898;p8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88"/>
              <p:cNvGrpSpPr/>
              <p:nvPr/>
            </p:nvGrpSpPr>
            <p:grpSpPr>
              <a:xfrm>
                <a:off x="4133148" y="3152593"/>
                <a:ext cx="31499" cy="27001"/>
                <a:chOff x="4133148" y="3152593"/>
                <a:chExt cx="31499" cy="27001"/>
              </a:xfrm>
            </p:grpSpPr>
            <p:sp>
              <p:nvSpPr>
                <p:cNvPr id="10901" name="Google Shape;10901;p8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88"/>
              <p:cNvGrpSpPr/>
              <p:nvPr/>
            </p:nvGrpSpPr>
            <p:grpSpPr>
              <a:xfrm>
                <a:off x="4220866" y="3073534"/>
                <a:ext cx="31499" cy="26898"/>
                <a:chOff x="4220866" y="3073534"/>
                <a:chExt cx="31499" cy="26898"/>
              </a:xfrm>
            </p:grpSpPr>
            <p:sp>
              <p:nvSpPr>
                <p:cNvPr id="10904" name="Google Shape;10904;p8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88"/>
              <p:cNvGrpSpPr/>
              <p:nvPr/>
            </p:nvGrpSpPr>
            <p:grpSpPr>
              <a:xfrm>
                <a:off x="3869702" y="3230323"/>
                <a:ext cx="31499" cy="26906"/>
                <a:chOff x="3869702" y="3230323"/>
                <a:chExt cx="31499" cy="26906"/>
              </a:xfrm>
            </p:grpSpPr>
            <p:sp>
              <p:nvSpPr>
                <p:cNvPr id="10907" name="Google Shape;10907;p8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9" name="Google Shape;10909;p88"/>
            <p:cNvGrpSpPr/>
            <p:nvPr/>
          </p:nvGrpSpPr>
          <p:grpSpPr>
            <a:xfrm>
              <a:off x="4271383" y="3065882"/>
              <a:ext cx="304556" cy="341663"/>
              <a:chOff x="4271383" y="3065882"/>
              <a:chExt cx="304556" cy="341663"/>
            </a:xfrm>
          </p:grpSpPr>
          <p:grpSp>
            <p:nvGrpSpPr>
              <p:cNvPr id="10910" name="Google Shape;10910;p88"/>
              <p:cNvGrpSpPr/>
              <p:nvPr/>
            </p:nvGrpSpPr>
            <p:grpSpPr>
              <a:xfrm>
                <a:off x="4293838" y="3078639"/>
                <a:ext cx="269353" cy="311973"/>
                <a:chOff x="4293838" y="3078639"/>
                <a:chExt cx="269353" cy="311973"/>
              </a:xfrm>
            </p:grpSpPr>
            <p:sp>
              <p:nvSpPr>
                <p:cNvPr id="10911" name="Google Shape;10911;p8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88"/>
              <p:cNvGrpSpPr/>
              <p:nvPr/>
            </p:nvGrpSpPr>
            <p:grpSpPr>
              <a:xfrm>
                <a:off x="4538164" y="3342061"/>
                <a:ext cx="37776" cy="32380"/>
                <a:chOff x="4538164" y="3342061"/>
                <a:chExt cx="37776" cy="32380"/>
              </a:xfrm>
            </p:grpSpPr>
            <p:sp>
              <p:nvSpPr>
                <p:cNvPr id="10929" name="Google Shape;10929;p8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88"/>
              <p:cNvGrpSpPr/>
              <p:nvPr/>
            </p:nvGrpSpPr>
            <p:grpSpPr>
              <a:xfrm>
                <a:off x="4271383" y="3194742"/>
                <a:ext cx="37783" cy="32420"/>
                <a:chOff x="4271383" y="3194742"/>
                <a:chExt cx="37783" cy="32420"/>
              </a:xfrm>
            </p:grpSpPr>
            <p:sp>
              <p:nvSpPr>
                <p:cNvPr id="10932" name="Google Shape;10932;p8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88"/>
              <p:cNvGrpSpPr/>
              <p:nvPr/>
            </p:nvGrpSpPr>
            <p:grpSpPr>
              <a:xfrm>
                <a:off x="4284416" y="3084058"/>
                <a:ext cx="37783" cy="32357"/>
                <a:chOff x="4284416" y="3084058"/>
                <a:chExt cx="37783" cy="32357"/>
              </a:xfrm>
            </p:grpSpPr>
            <p:sp>
              <p:nvSpPr>
                <p:cNvPr id="10935" name="Google Shape;10935;p8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7" name="Google Shape;10937;p88"/>
              <p:cNvGrpSpPr/>
              <p:nvPr/>
            </p:nvGrpSpPr>
            <p:grpSpPr>
              <a:xfrm>
                <a:off x="4478697" y="3297561"/>
                <a:ext cx="37776" cy="32451"/>
                <a:chOff x="4478697" y="3297561"/>
                <a:chExt cx="37776" cy="32451"/>
              </a:xfrm>
            </p:grpSpPr>
            <p:sp>
              <p:nvSpPr>
                <p:cNvPr id="10938" name="Google Shape;10938;p8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88"/>
              <p:cNvGrpSpPr/>
              <p:nvPr/>
            </p:nvGrpSpPr>
            <p:grpSpPr>
              <a:xfrm>
                <a:off x="4411813" y="3331711"/>
                <a:ext cx="37776" cy="32451"/>
                <a:chOff x="4411813" y="3331711"/>
                <a:chExt cx="37776" cy="32451"/>
              </a:xfrm>
            </p:grpSpPr>
            <p:sp>
              <p:nvSpPr>
                <p:cNvPr id="10941" name="Google Shape;10941;p8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88"/>
              <p:cNvGrpSpPr/>
              <p:nvPr/>
            </p:nvGrpSpPr>
            <p:grpSpPr>
              <a:xfrm>
                <a:off x="4337984" y="3375188"/>
                <a:ext cx="37776" cy="32357"/>
                <a:chOff x="4337984" y="3375188"/>
                <a:chExt cx="37776" cy="32357"/>
              </a:xfrm>
            </p:grpSpPr>
            <p:sp>
              <p:nvSpPr>
                <p:cNvPr id="10944" name="Google Shape;10944;p8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88"/>
              <p:cNvGrpSpPr/>
              <p:nvPr/>
            </p:nvGrpSpPr>
            <p:grpSpPr>
              <a:xfrm>
                <a:off x="4494867" y="3090530"/>
                <a:ext cx="37878" cy="32451"/>
                <a:chOff x="4494867" y="3090530"/>
                <a:chExt cx="37878" cy="32451"/>
              </a:xfrm>
            </p:grpSpPr>
            <p:sp>
              <p:nvSpPr>
                <p:cNvPr id="10947" name="Google Shape;10947;p8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88"/>
              <p:cNvGrpSpPr/>
              <p:nvPr/>
            </p:nvGrpSpPr>
            <p:grpSpPr>
              <a:xfrm>
                <a:off x="4525124" y="3207774"/>
                <a:ext cx="37783" cy="32420"/>
                <a:chOff x="4525124" y="3207774"/>
                <a:chExt cx="37783" cy="32420"/>
              </a:xfrm>
            </p:grpSpPr>
            <p:sp>
              <p:nvSpPr>
                <p:cNvPr id="10950" name="Google Shape;10950;p8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2" name="Google Shape;10952;p88"/>
              <p:cNvGrpSpPr/>
              <p:nvPr/>
            </p:nvGrpSpPr>
            <p:grpSpPr>
              <a:xfrm>
                <a:off x="4440544" y="3176479"/>
                <a:ext cx="31499" cy="26898"/>
                <a:chOff x="4440544" y="3176479"/>
                <a:chExt cx="31499" cy="26898"/>
              </a:xfrm>
            </p:grpSpPr>
            <p:sp>
              <p:nvSpPr>
                <p:cNvPr id="10953" name="Google Shape;10953;p8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5" name="Google Shape;10955;p88"/>
              <p:cNvGrpSpPr/>
              <p:nvPr/>
            </p:nvGrpSpPr>
            <p:grpSpPr>
              <a:xfrm>
                <a:off x="4350545" y="3156400"/>
                <a:ext cx="31405" cy="27001"/>
                <a:chOff x="4350545" y="3156400"/>
                <a:chExt cx="31405" cy="27001"/>
              </a:xfrm>
            </p:grpSpPr>
            <p:sp>
              <p:nvSpPr>
                <p:cNvPr id="10956" name="Google Shape;10956;p8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88"/>
              <p:cNvGrpSpPr/>
              <p:nvPr/>
            </p:nvGrpSpPr>
            <p:grpSpPr>
              <a:xfrm>
                <a:off x="4376703" y="3255058"/>
                <a:ext cx="31405" cy="27001"/>
                <a:chOff x="4376703" y="3255058"/>
                <a:chExt cx="31405" cy="27001"/>
              </a:xfrm>
            </p:grpSpPr>
            <p:sp>
              <p:nvSpPr>
                <p:cNvPr id="10959" name="Google Shape;10959;p8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1" name="Google Shape;10961;p88"/>
              <p:cNvGrpSpPr/>
              <p:nvPr/>
            </p:nvGrpSpPr>
            <p:grpSpPr>
              <a:xfrm>
                <a:off x="4331322" y="3283656"/>
                <a:ext cx="31405" cy="26945"/>
                <a:chOff x="4331322" y="3283656"/>
                <a:chExt cx="31405" cy="26945"/>
              </a:xfrm>
            </p:grpSpPr>
            <p:sp>
              <p:nvSpPr>
                <p:cNvPr id="10962" name="Google Shape;10962;p8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88"/>
              <p:cNvGrpSpPr/>
              <p:nvPr/>
            </p:nvGrpSpPr>
            <p:grpSpPr>
              <a:xfrm>
                <a:off x="4380510" y="3065882"/>
                <a:ext cx="31405" cy="26938"/>
                <a:chOff x="4380510" y="3065882"/>
                <a:chExt cx="31405" cy="26938"/>
              </a:xfrm>
            </p:grpSpPr>
            <p:sp>
              <p:nvSpPr>
                <p:cNvPr id="10965" name="Google Shape;10965;p8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8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67" name="Google Shape;10967;p88"/>
            <p:cNvGrpSpPr/>
            <p:nvPr/>
          </p:nvGrpSpPr>
          <p:grpSpPr>
            <a:xfrm>
              <a:off x="4558998" y="3188237"/>
              <a:ext cx="1280131" cy="1052746"/>
              <a:chOff x="4558998" y="3188237"/>
              <a:chExt cx="1280131" cy="1052746"/>
            </a:xfrm>
          </p:grpSpPr>
          <p:sp>
            <p:nvSpPr>
              <p:cNvPr id="10968" name="Google Shape;10968;p8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9" name="Google Shape;10969;p88"/>
              <p:cNvGrpSpPr/>
              <p:nvPr/>
            </p:nvGrpSpPr>
            <p:grpSpPr>
              <a:xfrm>
                <a:off x="4579164" y="3203653"/>
                <a:ext cx="1244833" cy="1020397"/>
                <a:chOff x="4579164" y="3203653"/>
                <a:chExt cx="1244833" cy="1020397"/>
              </a:xfrm>
            </p:grpSpPr>
            <p:sp>
              <p:nvSpPr>
                <p:cNvPr id="10970" name="Google Shape;10970;p8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2" name="Google Shape;10972;p88"/>
                <p:cNvGrpSpPr/>
                <p:nvPr/>
              </p:nvGrpSpPr>
              <p:grpSpPr>
                <a:xfrm>
                  <a:off x="4579164" y="3203653"/>
                  <a:ext cx="1244833" cy="1020397"/>
                  <a:chOff x="4579164" y="3203653"/>
                  <a:chExt cx="1244833" cy="1020397"/>
                </a:xfrm>
              </p:grpSpPr>
              <p:sp>
                <p:nvSpPr>
                  <p:cNvPr id="10973" name="Google Shape;10973;p8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5" name="Google Shape;10975;p88"/>
                  <p:cNvGrpSpPr/>
                  <p:nvPr/>
                </p:nvGrpSpPr>
                <p:grpSpPr>
                  <a:xfrm>
                    <a:off x="4579164" y="3203653"/>
                    <a:ext cx="1244833" cy="1020397"/>
                    <a:chOff x="4579164" y="3203653"/>
                    <a:chExt cx="1244833" cy="1020397"/>
                  </a:xfrm>
                </p:grpSpPr>
                <p:sp>
                  <p:nvSpPr>
                    <p:cNvPr id="10976" name="Google Shape;10976;p8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4" name="Google Shape;10984;p88"/>
                    <p:cNvGrpSpPr/>
                    <p:nvPr/>
                  </p:nvGrpSpPr>
                  <p:grpSpPr>
                    <a:xfrm>
                      <a:off x="4579164" y="3203653"/>
                      <a:ext cx="1244833" cy="1020397"/>
                      <a:chOff x="4579164" y="3203653"/>
                      <a:chExt cx="1244833" cy="1020397"/>
                    </a:xfrm>
                  </p:grpSpPr>
                  <p:sp>
                    <p:nvSpPr>
                      <p:cNvPr id="10985" name="Google Shape;10985;p8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9" name="Google Shape;10999;p88"/>
                      <p:cNvGrpSpPr/>
                      <p:nvPr/>
                    </p:nvGrpSpPr>
                    <p:grpSpPr>
                      <a:xfrm>
                        <a:off x="4579164" y="3203653"/>
                        <a:ext cx="1244833" cy="1020397"/>
                        <a:chOff x="4579164" y="3203653"/>
                        <a:chExt cx="1244833" cy="1020397"/>
                      </a:xfrm>
                    </p:grpSpPr>
                    <p:sp>
                      <p:nvSpPr>
                        <p:cNvPr id="11000" name="Google Shape;11000;p8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8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8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4" name="Google Shape;11024;p88"/>
                        <p:cNvGrpSpPr/>
                        <p:nvPr/>
                      </p:nvGrpSpPr>
                      <p:grpSpPr>
                        <a:xfrm>
                          <a:off x="4579164" y="3203653"/>
                          <a:ext cx="1244833" cy="1020397"/>
                          <a:chOff x="4579164" y="3203653"/>
                          <a:chExt cx="1244833" cy="1020397"/>
                        </a:xfrm>
                      </p:grpSpPr>
                      <p:sp>
                        <p:nvSpPr>
                          <p:cNvPr id="11025" name="Google Shape;11025;p8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6" name="Google Shape;11026;p88"/>
                          <p:cNvGrpSpPr/>
                          <p:nvPr/>
                        </p:nvGrpSpPr>
                        <p:grpSpPr>
                          <a:xfrm>
                            <a:off x="4579164" y="3203653"/>
                            <a:ext cx="1244833" cy="1020397"/>
                            <a:chOff x="4579164" y="3203653"/>
                            <a:chExt cx="1244833" cy="1020397"/>
                          </a:xfrm>
                        </p:grpSpPr>
                        <p:sp>
                          <p:nvSpPr>
                            <p:cNvPr id="11027" name="Google Shape;11027;p8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88"/>
                            <p:cNvGrpSpPr/>
                            <p:nvPr/>
                          </p:nvGrpSpPr>
                          <p:grpSpPr>
                            <a:xfrm>
                              <a:off x="4579164" y="3203653"/>
                              <a:ext cx="1244833" cy="1020397"/>
                              <a:chOff x="4579164" y="3203653"/>
                              <a:chExt cx="1244833" cy="1020397"/>
                            </a:xfrm>
                          </p:grpSpPr>
                          <p:sp>
                            <p:nvSpPr>
                              <p:cNvPr id="11035" name="Google Shape;11035;p8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8" name="Google Shape;11048;p88"/>
                              <p:cNvGrpSpPr/>
                              <p:nvPr/>
                            </p:nvGrpSpPr>
                            <p:grpSpPr>
                              <a:xfrm>
                                <a:off x="4579164" y="3203653"/>
                                <a:ext cx="1244833" cy="1020397"/>
                                <a:chOff x="4579164" y="3203653"/>
                                <a:chExt cx="1244833" cy="1020397"/>
                              </a:xfrm>
                            </p:grpSpPr>
                            <p:sp>
                              <p:nvSpPr>
                                <p:cNvPr id="11049" name="Google Shape;11049;p8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6" name="Google Shape;11056;p88"/>
                                <p:cNvGrpSpPr/>
                                <p:nvPr/>
                              </p:nvGrpSpPr>
                              <p:grpSpPr>
                                <a:xfrm>
                                  <a:off x="4579164" y="3203653"/>
                                  <a:ext cx="1244833" cy="1020397"/>
                                  <a:chOff x="4579164" y="3203653"/>
                                  <a:chExt cx="1244833" cy="1020397"/>
                                </a:xfrm>
                              </p:grpSpPr>
                              <p:sp>
                                <p:nvSpPr>
                                  <p:cNvPr id="11057" name="Google Shape;11057;p8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2" name="Google Shape;11062;p88"/>
                                  <p:cNvGrpSpPr/>
                                  <p:nvPr/>
                                </p:nvGrpSpPr>
                                <p:grpSpPr>
                                  <a:xfrm>
                                    <a:off x="4579164" y="3203653"/>
                                    <a:ext cx="1244833" cy="1020397"/>
                                    <a:chOff x="4579164" y="3203653"/>
                                    <a:chExt cx="1244833" cy="1020397"/>
                                  </a:xfrm>
                                </p:grpSpPr>
                                <p:sp>
                                  <p:nvSpPr>
                                    <p:cNvPr id="11063" name="Google Shape;11063;p8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067" name="Google Shape;11067;p8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070" name="Google Shape;11070;p8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1071" name="Google Shape;11071;p88"/>
              <p:cNvGrpSpPr/>
              <p:nvPr/>
            </p:nvGrpSpPr>
            <p:grpSpPr>
              <a:xfrm>
                <a:off x="4595437" y="3598775"/>
                <a:ext cx="37776" cy="32451"/>
                <a:chOff x="4595437" y="3598775"/>
                <a:chExt cx="37776" cy="32451"/>
              </a:xfrm>
            </p:grpSpPr>
            <p:sp>
              <p:nvSpPr>
                <p:cNvPr id="11072" name="Google Shape;11072;p8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8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4" name="Google Shape;11074;p88"/>
              <p:cNvGrpSpPr/>
              <p:nvPr/>
            </p:nvGrpSpPr>
            <p:grpSpPr>
              <a:xfrm>
                <a:off x="4641864" y="3524443"/>
                <a:ext cx="37776" cy="32380"/>
                <a:chOff x="4641864" y="3524443"/>
                <a:chExt cx="37776" cy="32380"/>
              </a:xfrm>
            </p:grpSpPr>
            <p:sp>
              <p:nvSpPr>
                <p:cNvPr id="11075" name="Google Shape;11075;p8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88"/>
              <p:cNvGrpSpPr/>
              <p:nvPr/>
            </p:nvGrpSpPr>
            <p:grpSpPr>
              <a:xfrm>
                <a:off x="4648431" y="3893901"/>
                <a:ext cx="37776" cy="32357"/>
                <a:chOff x="4648431" y="3893901"/>
                <a:chExt cx="37776" cy="32357"/>
              </a:xfrm>
            </p:grpSpPr>
            <p:sp>
              <p:nvSpPr>
                <p:cNvPr id="11078" name="Google Shape;11078;p8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88"/>
              <p:cNvGrpSpPr/>
              <p:nvPr/>
            </p:nvGrpSpPr>
            <p:grpSpPr>
              <a:xfrm>
                <a:off x="4567752" y="3722908"/>
                <a:ext cx="37870" cy="32380"/>
                <a:chOff x="4567752" y="3722908"/>
                <a:chExt cx="37870" cy="32380"/>
              </a:xfrm>
            </p:grpSpPr>
            <p:sp>
              <p:nvSpPr>
                <p:cNvPr id="11081" name="Google Shape;11081;p8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88"/>
              <p:cNvGrpSpPr/>
              <p:nvPr/>
            </p:nvGrpSpPr>
            <p:grpSpPr>
              <a:xfrm>
                <a:off x="4617506" y="3652052"/>
                <a:ext cx="37783" cy="32357"/>
                <a:chOff x="4617506" y="3652052"/>
                <a:chExt cx="37783" cy="32357"/>
              </a:xfrm>
            </p:grpSpPr>
            <p:sp>
              <p:nvSpPr>
                <p:cNvPr id="11084" name="Google Shape;11084;p8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88"/>
              <p:cNvGrpSpPr/>
              <p:nvPr/>
            </p:nvGrpSpPr>
            <p:grpSpPr>
              <a:xfrm>
                <a:off x="4739005" y="3554149"/>
                <a:ext cx="37870" cy="32357"/>
                <a:chOff x="4739005" y="3554149"/>
                <a:chExt cx="37870" cy="32357"/>
              </a:xfrm>
            </p:grpSpPr>
            <p:sp>
              <p:nvSpPr>
                <p:cNvPr id="11087" name="Google Shape;11087;p8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9" name="Google Shape;11089;p88"/>
              <p:cNvGrpSpPr/>
              <p:nvPr/>
            </p:nvGrpSpPr>
            <p:grpSpPr>
              <a:xfrm>
                <a:off x="4806557" y="3630258"/>
                <a:ext cx="37776" cy="32364"/>
                <a:chOff x="4806557" y="3630258"/>
                <a:chExt cx="37776" cy="32364"/>
              </a:xfrm>
            </p:grpSpPr>
            <p:sp>
              <p:nvSpPr>
                <p:cNvPr id="11090" name="Google Shape;11090;p8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2" name="Google Shape;11092;p88"/>
              <p:cNvGrpSpPr/>
              <p:nvPr/>
            </p:nvGrpSpPr>
            <p:grpSpPr>
              <a:xfrm>
                <a:off x="4737007" y="4004357"/>
                <a:ext cx="37870" cy="32357"/>
                <a:chOff x="4737007" y="4004357"/>
                <a:chExt cx="37870" cy="32357"/>
              </a:xfrm>
            </p:grpSpPr>
            <p:sp>
              <p:nvSpPr>
                <p:cNvPr id="11093" name="Google Shape;11093;p8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5" name="Google Shape;11095;p88"/>
              <p:cNvGrpSpPr/>
              <p:nvPr/>
            </p:nvGrpSpPr>
            <p:grpSpPr>
              <a:xfrm>
                <a:off x="4773634" y="4208627"/>
                <a:ext cx="37776" cy="32357"/>
                <a:chOff x="4773634" y="4208627"/>
                <a:chExt cx="37776" cy="32357"/>
              </a:xfrm>
            </p:grpSpPr>
            <p:sp>
              <p:nvSpPr>
                <p:cNvPr id="11096" name="Google Shape;11096;p8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8" name="Google Shape;11098;p88"/>
              <p:cNvGrpSpPr/>
              <p:nvPr/>
            </p:nvGrpSpPr>
            <p:grpSpPr>
              <a:xfrm>
                <a:off x="4888282" y="4074764"/>
                <a:ext cx="37776" cy="32451"/>
                <a:chOff x="4888282" y="4074764"/>
                <a:chExt cx="37776" cy="32451"/>
              </a:xfrm>
            </p:grpSpPr>
            <p:sp>
              <p:nvSpPr>
                <p:cNvPr id="11099" name="Google Shape;11099;p8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88"/>
              <p:cNvGrpSpPr/>
              <p:nvPr/>
            </p:nvGrpSpPr>
            <p:grpSpPr>
              <a:xfrm>
                <a:off x="4901315" y="3804271"/>
                <a:ext cx="37776" cy="32364"/>
                <a:chOff x="4901315" y="3804271"/>
                <a:chExt cx="37776" cy="32364"/>
              </a:xfrm>
            </p:grpSpPr>
            <p:sp>
              <p:nvSpPr>
                <p:cNvPr id="11102" name="Google Shape;11102;p8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88"/>
              <p:cNvGrpSpPr/>
              <p:nvPr/>
            </p:nvGrpSpPr>
            <p:grpSpPr>
              <a:xfrm>
                <a:off x="4866394" y="3715035"/>
                <a:ext cx="37846" cy="32357"/>
                <a:chOff x="4866394" y="3715035"/>
                <a:chExt cx="37846" cy="32357"/>
              </a:xfrm>
            </p:grpSpPr>
            <p:sp>
              <p:nvSpPr>
                <p:cNvPr id="11105" name="Google Shape;11105;p8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88"/>
              <p:cNvGrpSpPr/>
              <p:nvPr/>
            </p:nvGrpSpPr>
            <p:grpSpPr>
              <a:xfrm>
                <a:off x="4979233" y="3839798"/>
                <a:ext cx="37878" cy="32420"/>
                <a:chOff x="4979233" y="3839798"/>
                <a:chExt cx="37878" cy="32420"/>
              </a:xfrm>
            </p:grpSpPr>
            <p:sp>
              <p:nvSpPr>
                <p:cNvPr id="11108" name="Google Shape;11108;p8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0" name="Google Shape;11110;p88"/>
              <p:cNvGrpSpPr/>
              <p:nvPr/>
            </p:nvGrpSpPr>
            <p:grpSpPr>
              <a:xfrm>
                <a:off x="4790662" y="3679147"/>
                <a:ext cx="37783" cy="32380"/>
                <a:chOff x="4790662" y="3679147"/>
                <a:chExt cx="37783" cy="32380"/>
              </a:xfrm>
            </p:grpSpPr>
            <p:sp>
              <p:nvSpPr>
                <p:cNvPr id="11111" name="Google Shape;11111;p8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88"/>
              <p:cNvGrpSpPr/>
              <p:nvPr/>
            </p:nvGrpSpPr>
            <p:grpSpPr>
              <a:xfrm>
                <a:off x="4857263" y="3557861"/>
                <a:ext cx="37776" cy="32357"/>
                <a:chOff x="4857263" y="3557861"/>
                <a:chExt cx="37776" cy="32357"/>
              </a:xfrm>
            </p:grpSpPr>
            <p:sp>
              <p:nvSpPr>
                <p:cNvPr id="11114" name="Google Shape;11114;p8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88"/>
              <p:cNvGrpSpPr/>
              <p:nvPr/>
            </p:nvGrpSpPr>
            <p:grpSpPr>
              <a:xfrm>
                <a:off x="4883902" y="3648033"/>
                <a:ext cx="37783" cy="32380"/>
                <a:chOff x="4883902" y="3648033"/>
                <a:chExt cx="37783" cy="32380"/>
              </a:xfrm>
            </p:grpSpPr>
            <p:sp>
              <p:nvSpPr>
                <p:cNvPr id="11117" name="Google Shape;11117;p8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88"/>
              <p:cNvGrpSpPr/>
              <p:nvPr/>
            </p:nvGrpSpPr>
            <p:grpSpPr>
              <a:xfrm>
                <a:off x="4907780" y="3347220"/>
                <a:ext cx="37878" cy="32357"/>
                <a:chOff x="4907780" y="3347220"/>
                <a:chExt cx="37878" cy="32357"/>
              </a:xfrm>
            </p:grpSpPr>
            <p:sp>
              <p:nvSpPr>
                <p:cNvPr id="11120" name="Google Shape;11120;p8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88"/>
              <p:cNvGrpSpPr/>
              <p:nvPr/>
            </p:nvGrpSpPr>
            <p:grpSpPr>
              <a:xfrm>
                <a:off x="5065048" y="3738150"/>
                <a:ext cx="37783" cy="32364"/>
                <a:chOff x="5065048" y="3738150"/>
                <a:chExt cx="37783" cy="32364"/>
              </a:xfrm>
            </p:grpSpPr>
            <p:sp>
              <p:nvSpPr>
                <p:cNvPr id="11123" name="Google Shape;11123;p8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88"/>
              <p:cNvGrpSpPr/>
              <p:nvPr/>
            </p:nvGrpSpPr>
            <p:grpSpPr>
              <a:xfrm>
                <a:off x="5071616" y="3284615"/>
                <a:ext cx="37783" cy="32357"/>
                <a:chOff x="5071616" y="3284615"/>
                <a:chExt cx="37783" cy="32357"/>
              </a:xfrm>
            </p:grpSpPr>
            <p:sp>
              <p:nvSpPr>
                <p:cNvPr id="11126" name="Google Shape;11126;p8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88"/>
              <p:cNvGrpSpPr/>
              <p:nvPr/>
            </p:nvGrpSpPr>
            <p:grpSpPr>
              <a:xfrm>
                <a:off x="5389291" y="3759921"/>
                <a:ext cx="37783" cy="32380"/>
                <a:chOff x="5389291" y="3759921"/>
                <a:chExt cx="37783" cy="32380"/>
              </a:xfrm>
            </p:grpSpPr>
            <p:sp>
              <p:nvSpPr>
                <p:cNvPr id="11129" name="Google Shape;11129;p8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88"/>
              <p:cNvGrpSpPr/>
              <p:nvPr/>
            </p:nvGrpSpPr>
            <p:grpSpPr>
              <a:xfrm>
                <a:off x="5431534" y="3632932"/>
                <a:ext cx="37878" cy="32451"/>
                <a:chOff x="5431534" y="3632932"/>
                <a:chExt cx="37878" cy="32451"/>
              </a:xfrm>
            </p:grpSpPr>
            <p:sp>
              <p:nvSpPr>
                <p:cNvPr id="11132" name="Google Shape;11132;p8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4" name="Google Shape;11134;p88"/>
              <p:cNvGrpSpPr/>
              <p:nvPr/>
            </p:nvGrpSpPr>
            <p:grpSpPr>
              <a:xfrm>
                <a:off x="5540755" y="3544829"/>
                <a:ext cx="37783" cy="32357"/>
                <a:chOff x="5540755" y="3544829"/>
                <a:chExt cx="37783" cy="32357"/>
              </a:xfrm>
            </p:grpSpPr>
            <p:sp>
              <p:nvSpPr>
                <p:cNvPr id="11135" name="Google Shape;11135;p8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88"/>
              <p:cNvGrpSpPr/>
              <p:nvPr/>
            </p:nvGrpSpPr>
            <p:grpSpPr>
              <a:xfrm>
                <a:off x="5579293" y="3412107"/>
                <a:ext cx="37776" cy="32357"/>
                <a:chOff x="5579293" y="3412107"/>
                <a:chExt cx="37776" cy="32357"/>
              </a:xfrm>
            </p:grpSpPr>
            <p:sp>
              <p:nvSpPr>
                <p:cNvPr id="11138" name="Google Shape;11138;p8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88"/>
              <p:cNvGrpSpPr/>
              <p:nvPr/>
            </p:nvGrpSpPr>
            <p:grpSpPr>
              <a:xfrm>
                <a:off x="5801346" y="3284615"/>
                <a:ext cx="37783" cy="32357"/>
                <a:chOff x="5801346" y="3284615"/>
                <a:chExt cx="37783" cy="32357"/>
              </a:xfrm>
            </p:grpSpPr>
            <p:sp>
              <p:nvSpPr>
                <p:cNvPr id="11141" name="Google Shape;11141;p8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8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88"/>
              <p:cNvGrpSpPr/>
              <p:nvPr/>
            </p:nvGrpSpPr>
            <p:grpSpPr>
              <a:xfrm>
                <a:off x="5763578" y="3399067"/>
                <a:ext cx="37776" cy="32364"/>
                <a:chOff x="5763578" y="3399067"/>
                <a:chExt cx="37776" cy="32364"/>
              </a:xfrm>
            </p:grpSpPr>
            <p:sp>
              <p:nvSpPr>
                <p:cNvPr id="11144" name="Google Shape;11144;p8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88"/>
              <p:cNvGrpSpPr/>
              <p:nvPr/>
            </p:nvGrpSpPr>
            <p:grpSpPr>
              <a:xfrm>
                <a:off x="5395858" y="3230952"/>
                <a:ext cx="37776" cy="32364"/>
                <a:chOff x="5395858" y="3230952"/>
                <a:chExt cx="37776" cy="32364"/>
              </a:xfrm>
            </p:grpSpPr>
            <p:sp>
              <p:nvSpPr>
                <p:cNvPr id="11147" name="Google Shape;11147;p8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9" name="Google Shape;11149;p88"/>
              <p:cNvGrpSpPr/>
              <p:nvPr/>
            </p:nvGrpSpPr>
            <p:grpSpPr>
              <a:xfrm>
                <a:off x="5264088" y="3188237"/>
                <a:ext cx="37776" cy="32357"/>
                <a:chOff x="5264088" y="3188237"/>
                <a:chExt cx="37776" cy="32357"/>
              </a:xfrm>
            </p:grpSpPr>
            <p:sp>
              <p:nvSpPr>
                <p:cNvPr id="11150" name="Google Shape;11150;p8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88"/>
              <p:cNvGrpSpPr/>
              <p:nvPr/>
            </p:nvGrpSpPr>
            <p:grpSpPr>
              <a:xfrm>
                <a:off x="5585758" y="3237425"/>
                <a:ext cx="37878" cy="32357"/>
                <a:chOff x="5585758" y="3237425"/>
                <a:chExt cx="37878" cy="32357"/>
              </a:xfrm>
            </p:grpSpPr>
            <p:sp>
              <p:nvSpPr>
                <p:cNvPr id="11153" name="Google Shape;11153;p8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88"/>
              <p:cNvGrpSpPr/>
              <p:nvPr/>
            </p:nvGrpSpPr>
            <p:grpSpPr>
              <a:xfrm>
                <a:off x="4874196" y="3291088"/>
                <a:ext cx="37878" cy="32451"/>
                <a:chOff x="4874196" y="3291088"/>
                <a:chExt cx="37878" cy="32451"/>
              </a:xfrm>
            </p:grpSpPr>
            <p:sp>
              <p:nvSpPr>
                <p:cNvPr id="11156" name="Google Shape;11156;p8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8" name="Google Shape;11158;p88"/>
              <p:cNvGrpSpPr/>
              <p:nvPr/>
            </p:nvGrpSpPr>
            <p:grpSpPr>
              <a:xfrm>
                <a:off x="5197770" y="3785466"/>
                <a:ext cx="37783" cy="32427"/>
                <a:chOff x="5197770" y="3785466"/>
                <a:chExt cx="37783" cy="32427"/>
              </a:xfrm>
            </p:grpSpPr>
            <p:sp>
              <p:nvSpPr>
                <p:cNvPr id="11159" name="Google Shape;11159;p8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1" name="Google Shape;11161;p88"/>
              <p:cNvGrpSpPr/>
              <p:nvPr/>
            </p:nvGrpSpPr>
            <p:grpSpPr>
              <a:xfrm>
                <a:off x="5177699" y="3492117"/>
                <a:ext cx="37776" cy="32357"/>
                <a:chOff x="5177699" y="3492117"/>
                <a:chExt cx="37776" cy="32357"/>
              </a:xfrm>
            </p:grpSpPr>
            <p:sp>
              <p:nvSpPr>
                <p:cNvPr id="11162" name="Google Shape;11162;p8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88"/>
              <p:cNvGrpSpPr/>
              <p:nvPr/>
            </p:nvGrpSpPr>
            <p:grpSpPr>
              <a:xfrm>
                <a:off x="5349431" y="3622346"/>
                <a:ext cx="37870" cy="32380"/>
                <a:chOff x="5349431" y="3622346"/>
                <a:chExt cx="37870" cy="32380"/>
              </a:xfrm>
            </p:grpSpPr>
            <p:sp>
              <p:nvSpPr>
                <p:cNvPr id="11165" name="Google Shape;11165;p8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88"/>
              <p:cNvGrpSpPr/>
              <p:nvPr/>
            </p:nvGrpSpPr>
            <p:grpSpPr>
              <a:xfrm>
                <a:off x="5068855" y="3563980"/>
                <a:ext cx="53954" cy="46223"/>
                <a:chOff x="5068855" y="3563980"/>
                <a:chExt cx="53954" cy="46223"/>
              </a:xfrm>
            </p:grpSpPr>
            <p:sp>
              <p:nvSpPr>
                <p:cNvPr id="11168" name="Google Shape;11168;p8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88"/>
              <p:cNvGrpSpPr/>
              <p:nvPr/>
            </p:nvGrpSpPr>
            <p:grpSpPr>
              <a:xfrm>
                <a:off x="5037654" y="3392507"/>
                <a:ext cx="37870" cy="32451"/>
                <a:chOff x="5037654" y="3392507"/>
                <a:chExt cx="37870" cy="32451"/>
              </a:xfrm>
            </p:grpSpPr>
            <p:sp>
              <p:nvSpPr>
                <p:cNvPr id="11171" name="Google Shape;11171;p8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88"/>
              <p:cNvGrpSpPr/>
              <p:nvPr/>
            </p:nvGrpSpPr>
            <p:grpSpPr>
              <a:xfrm>
                <a:off x="5456560" y="3368629"/>
                <a:ext cx="37870" cy="32451"/>
                <a:chOff x="5456560" y="3368629"/>
                <a:chExt cx="37870" cy="32451"/>
              </a:xfrm>
            </p:grpSpPr>
            <p:sp>
              <p:nvSpPr>
                <p:cNvPr id="11174" name="Google Shape;11174;p8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88"/>
              <p:cNvGrpSpPr/>
              <p:nvPr/>
            </p:nvGrpSpPr>
            <p:grpSpPr>
              <a:xfrm>
                <a:off x="4755749" y="3501516"/>
                <a:ext cx="46246" cy="39608"/>
                <a:chOff x="4755749" y="3501516"/>
                <a:chExt cx="46246" cy="39608"/>
              </a:xfrm>
            </p:grpSpPr>
            <p:sp>
              <p:nvSpPr>
                <p:cNvPr id="11177" name="Google Shape;11177;p8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9" name="Google Shape;11179;p88"/>
              <p:cNvGrpSpPr/>
              <p:nvPr/>
            </p:nvGrpSpPr>
            <p:grpSpPr>
              <a:xfrm>
                <a:off x="4681346" y="3485582"/>
                <a:ext cx="37783" cy="32427"/>
                <a:chOff x="4681346" y="3485582"/>
                <a:chExt cx="37783" cy="32427"/>
              </a:xfrm>
            </p:grpSpPr>
            <p:sp>
              <p:nvSpPr>
                <p:cNvPr id="11180" name="Google Shape;11180;p8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88"/>
              <p:cNvGrpSpPr/>
              <p:nvPr/>
            </p:nvGrpSpPr>
            <p:grpSpPr>
              <a:xfrm>
                <a:off x="4767067" y="3291088"/>
                <a:ext cx="37878" cy="32451"/>
                <a:chOff x="4767067" y="3291088"/>
                <a:chExt cx="37878" cy="32451"/>
              </a:xfrm>
            </p:grpSpPr>
            <p:sp>
              <p:nvSpPr>
                <p:cNvPr id="11183" name="Google Shape;11183;p8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88"/>
              <p:cNvGrpSpPr/>
              <p:nvPr/>
            </p:nvGrpSpPr>
            <p:grpSpPr>
              <a:xfrm>
                <a:off x="4687819" y="3405539"/>
                <a:ext cx="37776" cy="32451"/>
                <a:chOff x="4687819" y="3405539"/>
                <a:chExt cx="37776" cy="32451"/>
              </a:xfrm>
            </p:grpSpPr>
            <p:sp>
              <p:nvSpPr>
                <p:cNvPr id="11186" name="Google Shape;11186;p8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88"/>
              <p:cNvGrpSpPr/>
              <p:nvPr/>
            </p:nvGrpSpPr>
            <p:grpSpPr>
              <a:xfrm>
                <a:off x="4923101" y="3444809"/>
                <a:ext cx="52813" cy="45318"/>
                <a:chOff x="4923101" y="3444809"/>
                <a:chExt cx="52813" cy="45318"/>
              </a:xfrm>
            </p:grpSpPr>
            <p:sp>
              <p:nvSpPr>
                <p:cNvPr id="11189" name="Google Shape;11189;p8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1" name="Google Shape;11191;p88"/>
              <p:cNvGrpSpPr/>
              <p:nvPr/>
            </p:nvGrpSpPr>
            <p:grpSpPr>
              <a:xfrm>
                <a:off x="4846040" y="3654750"/>
                <a:ext cx="31405" cy="26993"/>
                <a:chOff x="4846040" y="3654750"/>
                <a:chExt cx="31405" cy="26993"/>
              </a:xfrm>
            </p:grpSpPr>
            <p:sp>
              <p:nvSpPr>
                <p:cNvPr id="11192" name="Google Shape;11192;p8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88"/>
              <p:cNvGrpSpPr/>
              <p:nvPr/>
            </p:nvGrpSpPr>
            <p:grpSpPr>
              <a:xfrm>
                <a:off x="4925673" y="3691700"/>
                <a:ext cx="40253" cy="34472"/>
                <a:chOff x="4925673" y="3691700"/>
                <a:chExt cx="40253" cy="34472"/>
              </a:xfrm>
            </p:grpSpPr>
            <p:sp>
              <p:nvSpPr>
                <p:cNvPr id="11195" name="Google Shape;11195;p8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88"/>
              <p:cNvGrpSpPr/>
              <p:nvPr/>
            </p:nvGrpSpPr>
            <p:grpSpPr>
              <a:xfrm>
                <a:off x="4894653" y="3740848"/>
                <a:ext cx="31405" cy="26906"/>
                <a:chOff x="4894653" y="3740848"/>
                <a:chExt cx="31405" cy="26906"/>
              </a:xfrm>
            </p:grpSpPr>
            <p:sp>
              <p:nvSpPr>
                <p:cNvPr id="11198" name="Google Shape;11198;p8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88"/>
              <p:cNvGrpSpPr/>
              <p:nvPr/>
            </p:nvGrpSpPr>
            <p:grpSpPr>
              <a:xfrm>
                <a:off x="4962300" y="3696348"/>
                <a:ext cx="38255" cy="32773"/>
                <a:chOff x="4962300" y="3696348"/>
                <a:chExt cx="38255" cy="32773"/>
              </a:xfrm>
            </p:grpSpPr>
            <p:sp>
              <p:nvSpPr>
                <p:cNvPr id="11201" name="Google Shape;11201;p8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88"/>
              <p:cNvGrpSpPr/>
              <p:nvPr/>
            </p:nvGrpSpPr>
            <p:grpSpPr>
              <a:xfrm>
                <a:off x="4980185" y="3743349"/>
                <a:ext cx="31499" cy="26969"/>
                <a:chOff x="4980185" y="3743349"/>
                <a:chExt cx="31499" cy="26969"/>
              </a:xfrm>
            </p:grpSpPr>
            <p:sp>
              <p:nvSpPr>
                <p:cNvPr id="11204" name="Google Shape;11204;p8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88"/>
              <p:cNvGrpSpPr/>
              <p:nvPr/>
            </p:nvGrpSpPr>
            <p:grpSpPr>
              <a:xfrm>
                <a:off x="5013768" y="3734312"/>
                <a:ext cx="31499" cy="26969"/>
                <a:chOff x="5013768" y="3734312"/>
                <a:chExt cx="31499" cy="26969"/>
              </a:xfrm>
            </p:grpSpPr>
            <p:sp>
              <p:nvSpPr>
                <p:cNvPr id="11207" name="Google Shape;11207;p8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88"/>
              <p:cNvGrpSpPr/>
              <p:nvPr/>
            </p:nvGrpSpPr>
            <p:grpSpPr>
              <a:xfrm>
                <a:off x="5036703" y="3764545"/>
                <a:ext cx="31499" cy="26898"/>
                <a:chOff x="5036703" y="3764545"/>
                <a:chExt cx="31499" cy="26898"/>
              </a:xfrm>
            </p:grpSpPr>
            <p:sp>
              <p:nvSpPr>
                <p:cNvPr id="11210" name="Google Shape;11210;p8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88"/>
              <p:cNvGrpSpPr/>
              <p:nvPr/>
            </p:nvGrpSpPr>
            <p:grpSpPr>
              <a:xfrm>
                <a:off x="4953546" y="3768352"/>
                <a:ext cx="31405" cy="26898"/>
                <a:chOff x="4953546" y="3768352"/>
                <a:chExt cx="31405" cy="26898"/>
              </a:xfrm>
            </p:grpSpPr>
            <p:sp>
              <p:nvSpPr>
                <p:cNvPr id="11213" name="Google Shape;11213;p8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5" name="Google Shape;11215;p88"/>
              <p:cNvGrpSpPr/>
              <p:nvPr/>
            </p:nvGrpSpPr>
            <p:grpSpPr>
              <a:xfrm>
                <a:off x="4964770" y="3814016"/>
                <a:ext cx="31499" cy="26993"/>
                <a:chOff x="4964770" y="3814016"/>
                <a:chExt cx="31499" cy="26993"/>
              </a:xfrm>
            </p:grpSpPr>
            <p:sp>
              <p:nvSpPr>
                <p:cNvPr id="11216" name="Google Shape;11216;p8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88"/>
              <p:cNvGrpSpPr/>
              <p:nvPr/>
            </p:nvGrpSpPr>
            <p:grpSpPr>
              <a:xfrm>
                <a:off x="4923290" y="3800504"/>
                <a:ext cx="31468" cy="26898"/>
                <a:chOff x="4923290" y="3800504"/>
                <a:chExt cx="31468" cy="26898"/>
              </a:xfrm>
            </p:grpSpPr>
            <p:sp>
              <p:nvSpPr>
                <p:cNvPr id="11219" name="Google Shape;11219;p8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1" name="Google Shape;11221;p88"/>
              <p:cNvGrpSpPr/>
              <p:nvPr/>
            </p:nvGrpSpPr>
            <p:grpSpPr>
              <a:xfrm>
                <a:off x="5108534" y="3650943"/>
                <a:ext cx="31405" cy="26993"/>
                <a:chOff x="5108534" y="3650943"/>
                <a:chExt cx="31405" cy="26993"/>
              </a:xfrm>
            </p:grpSpPr>
            <p:sp>
              <p:nvSpPr>
                <p:cNvPr id="11222" name="Google Shape;11222;p8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88"/>
              <p:cNvGrpSpPr/>
              <p:nvPr/>
            </p:nvGrpSpPr>
            <p:grpSpPr>
              <a:xfrm>
                <a:off x="5119380" y="3760739"/>
                <a:ext cx="31499" cy="26993"/>
                <a:chOff x="5119380" y="3760739"/>
                <a:chExt cx="31499" cy="26993"/>
              </a:xfrm>
            </p:grpSpPr>
            <p:sp>
              <p:nvSpPr>
                <p:cNvPr id="11225" name="Google Shape;11225;p8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7" name="Google Shape;11227;p88"/>
              <p:cNvGrpSpPr/>
              <p:nvPr/>
            </p:nvGrpSpPr>
            <p:grpSpPr>
              <a:xfrm>
                <a:off x="5119380" y="3788235"/>
                <a:ext cx="31499" cy="26993"/>
                <a:chOff x="5119380" y="3788235"/>
                <a:chExt cx="31499" cy="26993"/>
              </a:xfrm>
            </p:grpSpPr>
            <p:sp>
              <p:nvSpPr>
                <p:cNvPr id="11228" name="Google Shape;11228;p8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88"/>
              <p:cNvGrpSpPr/>
              <p:nvPr/>
            </p:nvGrpSpPr>
            <p:grpSpPr>
              <a:xfrm>
                <a:off x="5158005" y="3875284"/>
                <a:ext cx="31405" cy="27001"/>
                <a:chOff x="5158005" y="3875284"/>
                <a:chExt cx="31405" cy="27001"/>
              </a:xfrm>
            </p:grpSpPr>
            <p:sp>
              <p:nvSpPr>
                <p:cNvPr id="11231" name="Google Shape;11231;p8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3" name="Google Shape;11233;p88"/>
              <p:cNvGrpSpPr/>
              <p:nvPr/>
            </p:nvGrpSpPr>
            <p:grpSpPr>
              <a:xfrm>
                <a:off x="5233163" y="3764545"/>
                <a:ext cx="31499" cy="26898"/>
                <a:chOff x="5233163" y="3764545"/>
                <a:chExt cx="31499" cy="26898"/>
              </a:xfrm>
            </p:grpSpPr>
            <p:sp>
              <p:nvSpPr>
                <p:cNvPr id="11234" name="Google Shape;11234;p8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88"/>
              <p:cNvGrpSpPr/>
              <p:nvPr/>
            </p:nvGrpSpPr>
            <p:grpSpPr>
              <a:xfrm>
                <a:off x="5276168" y="3805545"/>
                <a:ext cx="31499" cy="26906"/>
                <a:chOff x="5276168" y="3805545"/>
                <a:chExt cx="31499" cy="26906"/>
              </a:xfrm>
            </p:grpSpPr>
            <p:sp>
              <p:nvSpPr>
                <p:cNvPr id="11237" name="Google Shape;11237;p8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88"/>
              <p:cNvGrpSpPr/>
              <p:nvPr/>
            </p:nvGrpSpPr>
            <p:grpSpPr>
              <a:xfrm>
                <a:off x="5294053" y="3851933"/>
                <a:ext cx="31405" cy="26945"/>
                <a:chOff x="5294053" y="3851933"/>
                <a:chExt cx="31405" cy="26945"/>
              </a:xfrm>
            </p:grpSpPr>
            <p:sp>
              <p:nvSpPr>
                <p:cNvPr id="11240" name="Google Shape;11240;p8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88"/>
              <p:cNvGrpSpPr/>
              <p:nvPr/>
            </p:nvGrpSpPr>
            <p:grpSpPr>
              <a:xfrm>
                <a:off x="5341723" y="3851902"/>
                <a:ext cx="31405" cy="26977"/>
                <a:chOff x="5341723" y="3851902"/>
                <a:chExt cx="31405" cy="26977"/>
              </a:xfrm>
            </p:grpSpPr>
            <p:sp>
              <p:nvSpPr>
                <p:cNvPr id="11243" name="Google Shape;11243;p8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88"/>
              <p:cNvGrpSpPr/>
              <p:nvPr/>
            </p:nvGrpSpPr>
            <p:grpSpPr>
              <a:xfrm>
                <a:off x="5054871" y="3507855"/>
                <a:ext cx="31405" cy="26993"/>
                <a:chOff x="5054871" y="3507855"/>
                <a:chExt cx="31405" cy="26993"/>
              </a:xfrm>
            </p:grpSpPr>
            <p:sp>
              <p:nvSpPr>
                <p:cNvPr id="11246" name="Google Shape;11246;p8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88"/>
              <p:cNvGrpSpPr/>
              <p:nvPr/>
            </p:nvGrpSpPr>
            <p:grpSpPr>
              <a:xfrm>
                <a:off x="4876579" y="3675325"/>
                <a:ext cx="31405" cy="26969"/>
                <a:chOff x="4876579" y="3675325"/>
                <a:chExt cx="31405" cy="26969"/>
              </a:xfrm>
            </p:grpSpPr>
            <p:sp>
              <p:nvSpPr>
                <p:cNvPr id="11249" name="Google Shape;11249;p8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88"/>
              <p:cNvGrpSpPr/>
              <p:nvPr/>
            </p:nvGrpSpPr>
            <p:grpSpPr>
              <a:xfrm>
                <a:off x="4842233" y="3688333"/>
                <a:ext cx="31405" cy="26993"/>
                <a:chOff x="4842233" y="3688333"/>
                <a:chExt cx="31405" cy="26993"/>
              </a:xfrm>
            </p:grpSpPr>
            <p:sp>
              <p:nvSpPr>
                <p:cNvPr id="11252" name="Google Shape;11252;p8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4" name="Google Shape;11254;p88"/>
              <p:cNvGrpSpPr/>
              <p:nvPr/>
            </p:nvGrpSpPr>
            <p:grpSpPr>
              <a:xfrm>
                <a:off x="5187876" y="3608032"/>
                <a:ext cx="31405" cy="27001"/>
                <a:chOff x="5187876" y="3608032"/>
                <a:chExt cx="31405" cy="27001"/>
              </a:xfrm>
            </p:grpSpPr>
            <p:sp>
              <p:nvSpPr>
                <p:cNvPr id="11255" name="Google Shape;11255;p8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7" name="Google Shape;11257;p8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9" name="Google Shape;11259;p88"/>
              <p:cNvGrpSpPr/>
              <p:nvPr/>
            </p:nvGrpSpPr>
            <p:grpSpPr>
              <a:xfrm>
                <a:off x="5269224" y="3304167"/>
                <a:ext cx="40253" cy="34402"/>
                <a:chOff x="5269224" y="3304167"/>
                <a:chExt cx="40253" cy="34402"/>
              </a:xfrm>
            </p:grpSpPr>
            <p:sp>
              <p:nvSpPr>
                <p:cNvPr id="11260" name="Google Shape;11260;p8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8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88"/>
              <p:cNvGrpSpPr/>
              <p:nvPr/>
            </p:nvGrpSpPr>
            <p:grpSpPr>
              <a:xfrm>
                <a:off x="5327354" y="3476615"/>
                <a:ext cx="49864" cy="42723"/>
                <a:chOff x="5327354" y="3476615"/>
                <a:chExt cx="49864" cy="42723"/>
              </a:xfrm>
            </p:grpSpPr>
            <p:sp>
              <p:nvSpPr>
                <p:cNvPr id="11263" name="Google Shape;11263;p8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5" name="Google Shape;11265;p8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7" name="Google Shape;11267;p88"/>
              <p:cNvGrpSpPr/>
              <p:nvPr/>
            </p:nvGrpSpPr>
            <p:grpSpPr>
              <a:xfrm>
                <a:off x="5341723" y="3775957"/>
                <a:ext cx="31405" cy="26898"/>
                <a:chOff x="5341723" y="3775957"/>
                <a:chExt cx="31405" cy="26898"/>
              </a:xfrm>
            </p:grpSpPr>
            <p:sp>
              <p:nvSpPr>
                <p:cNvPr id="11268" name="Google Shape;11268;p8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88"/>
              <p:cNvGrpSpPr/>
              <p:nvPr/>
            </p:nvGrpSpPr>
            <p:grpSpPr>
              <a:xfrm>
                <a:off x="5439053" y="3699274"/>
                <a:ext cx="31405" cy="26898"/>
                <a:chOff x="5439053" y="3699274"/>
                <a:chExt cx="31405" cy="26898"/>
              </a:xfrm>
            </p:grpSpPr>
            <p:sp>
              <p:nvSpPr>
                <p:cNvPr id="11271" name="Google Shape;11271;p8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88"/>
              <p:cNvGrpSpPr/>
              <p:nvPr/>
            </p:nvGrpSpPr>
            <p:grpSpPr>
              <a:xfrm>
                <a:off x="5412414" y="3622307"/>
                <a:ext cx="31499" cy="26993"/>
                <a:chOff x="5412414" y="3622307"/>
                <a:chExt cx="31499" cy="26993"/>
              </a:xfrm>
            </p:grpSpPr>
            <p:sp>
              <p:nvSpPr>
                <p:cNvPr id="11274" name="Google Shape;11274;p8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88"/>
              <p:cNvGrpSpPr/>
              <p:nvPr/>
            </p:nvGrpSpPr>
            <p:grpSpPr>
              <a:xfrm>
                <a:off x="5476254" y="3473949"/>
                <a:ext cx="26835" cy="26930"/>
                <a:chOff x="5476254" y="3473949"/>
                <a:chExt cx="26835" cy="26930"/>
              </a:xfrm>
            </p:grpSpPr>
            <p:sp>
              <p:nvSpPr>
                <p:cNvPr id="11277" name="Google Shape;11277;p8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88"/>
              <p:cNvGrpSpPr/>
              <p:nvPr/>
            </p:nvGrpSpPr>
            <p:grpSpPr>
              <a:xfrm>
                <a:off x="5564547" y="3481594"/>
                <a:ext cx="31397" cy="26898"/>
                <a:chOff x="5564547" y="3481594"/>
                <a:chExt cx="31397" cy="26898"/>
              </a:xfrm>
            </p:grpSpPr>
            <p:sp>
              <p:nvSpPr>
                <p:cNvPr id="11280" name="Google Shape;11280;p8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8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88"/>
              <p:cNvGrpSpPr/>
              <p:nvPr/>
            </p:nvGrpSpPr>
            <p:grpSpPr>
              <a:xfrm>
                <a:off x="5534101" y="3470174"/>
                <a:ext cx="31397" cy="26906"/>
                <a:chOff x="5534101" y="3470174"/>
                <a:chExt cx="31397" cy="26906"/>
              </a:xfrm>
            </p:grpSpPr>
            <p:sp>
              <p:nvSpPr>
                <p:cNvPr id="11283" name="Google Shape;11283;p8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5" name="Google Shape;11285;p88"/>
              <p:cNvGrpSpPr/>
              <p:nvPr/>
            </p:nvGrpSpPr>
            <p:grpSpPr>
              <a:xfrm>
                <a:off x="5610879" y="3314486"/>
                <a:ext cx="31499" cy="26938"/>
                <a:chOff x="5610879" y="3314486"/>
                <a:chExt cx="31499" cy="26938"/>
              </a:xfrm>
            </p:grpSpPr>
            <p:sp>
              <p:nvSpPr>
                <p:cNvPr id="11286" name="Google Shape;11286;p8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8" name="Google Shape;11288;p88"/>
              <p:cNvGrpSpPr/>
              <p:nvPr/>
            </p:nvGrpSpPr>
            <p:grpSpPr>
              <a:xfrm>
                <a:off x="4834525" y="3501382"/>
                <a:ext cx="31499" cy="26898"/>
                <a:chOff x="4834525" y="3501382"/>
                <a:chExt cx="31499" cy="26898"/>
              </a:xfrm>
            </p:grpSpPr>
            <p:sp>
              <p:nvSpPr>
                <p:cNvPr id="11289" name="Google Shape;11289;p8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1" name="Google Shape;11291;p88"/>
              <p:cNvGrpSpPr/>
              <p:nvPr/>
            </p:nvGrpSpPr>
            <p:grpSpPr>
              <a:xfrm>
                <a:off x="4898460" y="3580158"/>
                <a:ext cx="31405" cy="26898"/>
                <a:chOff x="4898460" y="3580158"/>
                <a:chExt cx="31405" cy="26898"/>
              </a:xfrm>
            </p:grpSpPr>
            <p:sp>
              <p:nvSpPr>
                <p:cNvPr id="11292" name="Google Shape;11292;p8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88"/>
              <p:cNvGrpSpPr/>
              <p:nvPr/>
            </p:nvGrpSpPr>
            <p:grpSpPr>
              <a:xfrm>
                <a:off x="4882667" y="3608032"/>
                <a:ext cx="31499" cy="27001"/>
                <a:chOff x="4882667" y="3608032"/>
                <a:chExt cx="31499" cy="27001"/>
              </a:xfrm>
            </p:grpSpPr>
            <p:sp>
              <p:nvSpPr>
                <p:cNvPr id="11295" name="Google Shape;11295;p8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7" name="Google Shape;11297;p88"/>
              <p:cNvGrpSpPr/>
              <p:nvPr/>
            </p:nvGrpSpPr>
            <p:grpSpPr>
              <a:xfrm>
                <a:off x="4843373" y="3631407"/>
                <a:ext cx="16273" cy="16186"/>
                <a:chOff x="4843373" y="3631407"/>
                <a:chExt cx="16273" cy="16186"/>
              </a:xfrm>
            </p:grpSpPr>
            <p:sp>
              <p:nvSpPr>
                <p:cNvPr id="11298" name="Google Shape;11298;p8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88"/>
              <p:cNvGrpSpPr/>
              <p:nvPr/>
            </p:nvGrpSpPr>
            <p:grpSpPr>
              <a:xfrm>
                <a:off x="4727773" y="3591578"/>
                <a:ext cx="31499" cy="26898"/>
                <a:chOff x="4727773" y="3591578"/>
                <a:chExt cx="31499" cy="26898"/>
              </a:xfrm>
            </p:grpSpPr>
            <p:sp>
              <p:nvSpPr>
                <p:cNvPr id="11301" name="Google Shape;11301;p8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3" name="Google Shape;11303;p8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5" name="Google Shape;11305;p88"/>
              <p:cNvGrpSpPr/>
              <p:nvPr/>
            </p:nvGrpSpPr>
            <p:grpSpPr>
              <a:xfrm>
                <a:off x="4609421" y="3577398"/>
                <a:ext cx="31499" cy="27001"/>
                <a:chOff x="4609421" y="3577398"/>
                <a:chExt cx="31499" cy="27001"/>
              </a:xfrm>
            </p:grpSpPr>
            <p:sp>
              <p:nvSpPr>
                <p:cNvPr id="11306" name="Google Shape;11306;p8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88"/>
              <p:cNvGrpSpPr/>
              <p:nvPr/>
            </p:nvGrpSpPr>
            <p:grpSpPr>
              <a:xfrm>
                <a:off x="4649289" y="3577398"/>
                <a:ext cx="31499" cy="27001"/>
                <a:chOff x="4649289" y="3577398"/>
                <a:chExt cx="31499" cy="27001"/>
              </a:xfrm>
            </p:grpSpPr>
            <p:sp>
              <p:nvSpPr>
                <p:cNvPr id="11309" name="Google Shape;11309;p8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88"/>
              <p:cNvGrpSpPr/>
              <p:nvPr/>
            </p:nvGrpSpPr>
            <p:grpSpPr>
              <a:xfrm>
                <a:off x="4605614" y="3639523"/>
                <a:ext cx="31499" cy="26906"/>
                <a:chOff x="4605614" y="3639523"/>
                <a:chExt cx="31499" cy="26906"/>
              </a:xfrm>
            </p:grpSpPr>
            <p:sp>
              <p:nvSpPr>
                <p:cNvPr id="11312" name="Google Shape;11312;p8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88"/>
              <p:cNvGrpSpPr/>
              <p:nvPr/>
            </p:nvGrpSpPr>
            <p:grpSpPr>
              <a:xfrm>
                <a:off x="4785149" y="3618846"/>
                <a:ext cx="26930" cy="26843"/>
                <a:chOff x="4785149" y="3618846"/>
                <a:chExt cx="26930" cy="26843"/>
              </a:xfrm>
            </p:grpSpPr>
            <p:sp>
              <p:nvSpPr>
                <p:cNvPr id="11315" name="Google Shape;11315;p8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88"/>
              <p:cNvGrpSpPr/>
              <p:nvPr/>
            </p:nvGrpSpPr>
            <p:grpSpPr>
              <a:xfrm>
                <a:off x="4810167" y="3601567"/>
                <a:ext cx="31405" cy="26898"/>
                <a:chOff x="4810167" y="3601567"/>
                <a:chExt cx="31405" cy="26898"/>
              </a:xfrm>
            </p:grpSpPr>
            <p:sp>
              <p:nvSpPr>
                <p:cNvPr id="11318" name="Google Shape;11318;p8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88"/>
              <p:cNvGrpSpPr/>
              <p:nvPr/>
            </p:nvGrpSpPr>
            <p:grpSpPr>
              <a:xfrm>
                <a:off x="4831002" y="3373230"/>
                <a:ext cx="31405" cy="26898"/>
                <a:chOff x="4831002" y="3373230"/>
                <a:chExt cx="31405" cy="26898"/>
              </a:xfrm>
            </p:grpSpPr>
            <p:sp>
              <p:nvSpPr>
                <p:cNvPr id="11321" name="Google Shape;11321;p8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88"/>
              <p:cNvGrpSpPr/>
              <p:nvPr/>
            </p:nvGrpSpPr>
            <p:grpSpPr>
              <a:xfrm>
                <a:off x="4719311" y="3355054"/>
                <a:ext cx="31499" cy="27001"/>
                <a:chOff x="4719311" y="3355054"/>
                <a:chExt cx="31499" cy="27001"/>
              </a:xfrm>
            </p:grpSpPr>
            <p:sp>
              <p:nvSpPr>
                <p:cNvPr id="11324" name="Google Shape;11324;p8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88"/>
              <p:cNvGrpSpPr/>
              <p:nvPr/>
            </p:nvGrpSpPr>
            <p:grpSpPr>
              <a:xfrm>
                <a:off x="4798755" y="3450260"/>
                <a:ext cx="26930" cy="26930"/>
                <a:chOff x="4798755" y="3450260"/>
                <a:chExt cx="26930" cy="26930"/>
              </a:xfrm>
            </p:grpSpPr>
            <p:sp>
              <p:nvSpPr>
                <p:cNvPr id="11327" name="Google Shape;11327;p8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9" name="Google Shape;11329;p88"/>
              <p:cNvGrpSpPr/>
              <p:nvPr/>
            </p:nvGrpSpPr>
            <p:grpSpPr>
              <a:xfrm>
                <a:off x="4645576" y="3467555"/>
                <a:ext cx="31405" cy="26953"/>
                <a:chOff x="4645576" y="3467555"/>
                <a:chExt cx="31405" cy="26953"/>
              </a:xfrm>
            </p:grpSpPr>
            <p:sp>
              <p:nvSpPr>
                <p:cNvPr id="11330" name="Google Shape;11330;p8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88"/>
              <p:cNvGrpSpPr/>
              <p:nvPr/>
            </p:nvGrpSpPr>
            <p:grpSpPr>
              <a:xfrm>
                <a:off x="4687631" y="3583965"/>
                <a:ext cx="31499" cy="26898"/>
                <a:chOff x="4687631" y="3583965"/>
                <a:chExt cx="31499" cy="26898"/>
              </a:xfrm>
            </p:grpSpPr>
            <p:sp>
              <p:nvSpPr>
                <p:cNvPr id="11333" name="Google Shape;11333;p8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88"/>
              <p:cNvGrpSpPr/>
              <p:nvPr/>
            </p:nvGrpSpPr>
            <p:grpSpPr>
              <a:xfrm>
                <a:off x="4719311" y="3471314"/>
                <a:ext cx="31499" cy="27001"/>
                <a:chOff x="4719311" y="3471314"/>
                <a:chExt cx="31499" cy="27001"/>
              </a:xfrm>
            </p:grpSpPr>
            <p:sp>
              <p:nvSpPr>
                <p:cNvPr id="11336" name="Google Shape;11336;p8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88"/>
              <p:cNvGrpSpPr/>
              <p:nvPr/>
            </p:nvGrpSpPr>
            <p:grpSpPr>
              <a:xfrm>
                <a:off x="4719311" y="3434404"/>
                <a:ext cx="31499" cy="26898"/>
                <a:chOff x="4719311" y="3434404"/>
                <a:chExt cx="31499" cy="26898"/>
              </a:xfrm>
            </p:grpSpPr>
            <p:sp>
              <p:nvSpPr>
                <p:cNvPr id="11339" name="Google Shape;11339;p8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88"/>
              <p:cNvGrpSpPr/>
              <p:nvPr/>
            </p:nvGrpSpPr>
            <p:grpSpPr>
              <a:xfrm>
                <a:off x="4768876" y="3401772"/>
                <a:ext cx="31499" cy="26898"/>
                <a:chOff x="4768876" y="3401772"/>
                <a:chExt cx="31499" cy="26898"/>
              </a:xfrm>
            </p:grpSpPr>
            <p:sp>
              <p:nvSpPr>
                <p:cNvPr id="11342" name="Google Shape;11342;p8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88"/>
              <p:cNvGrpSpPr/>
              <p:nvPr/>
            </p:nvGrpSpPr>
            <p:grpSpPr>
              <a:xfrm>
                <a:off x="4762214" y="3471377"/>
                <a:ext cx="26938" cy="26938"/>
                <a:chOff x="4762214" y="3471377"/>
                <a:chExt cx="26938" cy="26938"/>
              </a:xfrm>
            </p:grpSpPr>
            <p:sp>
              <p:nvSpPr>
                <p:cNvPr id="11345" name="Google Shape;11345;p8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88"/>
              <p:cNvGrpSpPr/>
              <p:nvPr/>
            </p:nvGrpSpPr>
            <p:grpSpPr>
              <a:xfrm>
                <a:off x="4790473" y="3344782"/>
                <a:ext cx="31405" cy="26898"/>
                <a:chOff x="4790473" y="3344782"/>
                <a:chExt cx="31405" cy="26898"/>
              </a:xfrm>
            </p:grpSpPr>
            <p:sp>
              <p:nvSpPr>
                <p:cNvPr id="11348" name="Google Shape;11348;p8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88"/>
              <p:cNvGrpSpPr/>
              <p:nvPr/>
            </p:nvGrpSpPr>
            <p:grpSpPr>
              <a:xfrm>
                <a:off x="4823774" y="3950733"/>
                <a:ext cx="37398" cy="32034"/>
                <a:chOff x="4823774" y="3950733"/>
                <a:chExt cx="37398" cy="32034"/>
              </a:xfrm>
            </p:grpSpPr>
            <p:sp>
              <p:nvSpPr>
                <p:cNvPr id="11351" name="Google Shape;11351;p8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88"/>
              <p:cNvGrpSpPr/>
              <p:nvPr/>
            </p:nvGrpSpPr>
            <p:grpSpPr>
              <a:xfrm>
                <a:off x="4823396" y="4110566"/>
                <a:ext cx="31405" cy="26906"/>
                <a:chOff x="4823396" y="4110566"/>
                <a:chExt cx="31405" cy="26906"/>
              </a:xfrm>
            </p:grpSpPr>
            <p:sp>
              <p:nvSpPr>
                <p:cNvPr id="11354" name="Google Shape;11354;p8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88"/>
              <p:cNvGrpSpPr/>
              <p:nvPr/>
            </p:nvGrpSpPr>
            <p:grpSpPr>
              <a:xfrm>
                <a:off x="4838332" y="3821150"/>
                <a:ext cx="31499" cy="26898"/>
                <a:chOff x="4838332" y="3821150"/>
                <a:chExt cx="31499" cy="26898"/>
              </a:xfrm>
            </p:grpSpPr>
            <p:sp>
              <p:nvSpPr>
                <p:cNvPr id="11357" name="Google Shape;11357;p8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88"/>
              <p:cNvGrpSpPr/>
              <p:nvPr/>
            </p:nvGrpSpPr>
            <p:grpSpPr>
              <a:xfrm>
                <a:off x="4661275" y="3815007"/>
                <a:ext cx="36824" cy="31523"/>
                <a:chOff x="4661275" y="3815007"/>
                <a:chExt cx="36824" cy="31523"/>
              </a:xfrm>
            </p:grpSpPr>
            <p:sp>
              <p:nvSpPr>
                <p:cNvPr id="11360" name="Google Shape;11360;p8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8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88"/>
              <p:cNvGrpSpPr/>
              <p:nvPr/>
            </p:nvGrpSpPr>
            <p:grpSpPr>
              <a:xfrm>
                <a:off x="4558998" y="3851037"/>
                <a:ext cx="33591" cy="28699"/>
                <a:chOff x="4558998" y="3851037"/>
                <a:chExt cx="33591" cy="28699"/>
              </a:xfrm>
            </p:grpSpPr>
            <p:sp>
              <p:nvSpPr>
                <p:cNvPr id="11363" name="Google Shape;11363;p8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88"/>
              <p:cNvGrpSpPr/>
              <p:nvPr/>
            </p:nvGrpSpPr>
            <p:grpSpPr>
              <a:xfrm>
                <a:off x="4696762" y="3638587"/>
                <a:ext cx="33591" cy="28794"/>
                <a:chOff x="4696762" y="3638587"/>
                <a:chExt cx="33591" cy="28794"/>
              </a:xfrm>
            </p:grpSpPr>
            <p:sp>
              <p:nvSpPr>
                <p:cNvPr id="11366" name="Google Shape;11366;p8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8" name="Google Shape;11368;p88"/>
              <p:cNvGrpSpPr/>
              <p:nvPr/>
            </p:nvGrpSpPr>
            <p:grpSpPr>
              <a:xfrm>
                <a:off x="4929479" y="3939140"/>
                <a:ext cx="33497" cy="28692"/>
                <a:chOff x="4929479" y="3939140"/>
                <a:chExt cx="33497" cy="28692"/>
              </a:xfrm>
            </p:grpSpPr>
            <p:sp>
              <p:nvSpPr>
                <p:cNvPr id="11369" name="Google Shape;11369;p8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88"/>
              <p:cNvGrpSpPr/>
              <p:nvPr/>
            </p:nvGrpSpPr>
            <p:grpSpPr>
              <a:xfrm>
                <a:off x="4907119" y="3986039"/>
                <a:ext cx="33497" cy="28699"/>
                <a:chOff x="4907119" y="3986039"/>
                <a:chExt cx="33497" cy="28699"/>
              </a:xfrm>
            </p:grpSpPr>
            <p:sp>
              <p:nvSpPr>
                <p:cNvPr id="11372" name="Google Shape;11372;p8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88"/>
              <p:cNvGrpSpPr/>
              <p:nvPr/>
            </p:nvGrpSpPr>
            <p:grpSpPr>
              <a:xfrm>
                <a:off x="4911783" y="4048102"/>
                <a:ext cx="33591" cy="28762"/>
                <a:chOff x="4911783" y="4048102"/>
                <a:chExt cx="33591" cy="28762"/>
              </a:xfrm>
            </p:grpSpPr>
            <p:sp>
              <p:nvSpPr>
                <p:cNvPr id="11375" name="Google Shape;11375;p8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7" name="Google Shape;11377;p8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88"/>
              <p:cNvGrpSpPr/>
              <p:nvPr/>
            </p:nvGrpSpPr>
            <p:grpSpPr>
              <a:xfrm>
                <a:off x="4762623" y="3837847"/>
                <a:ext cx="42416" cy="36273"/>
                <a:chOff x="4762623" y="3837847"/>
                <a:chExt cx="42416" cy="36273"/>
              </a:xfrm>
            </p:grpSpPr>
            <p:sp>
              <p:nvSpPr>
                <p:cNvPr id="11380" name="Google Shape;11380;p8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2" name="Google Shape;11382;p88"/>
              <p:cNvGrpSpPr/>
              <p:nvPr/>
            </p:nvGrpSpPr>
            <p:grpSpPr>
              <a:xfrm>
                <a:off x="4746044" y="4104966"/>
                <a:ext cx="33497" cy="28699"/>
                <a:chOff x="4746044" y="4104966"/>
                <a:chExt cx="33497" cy="28699"/>
              </a:xfrm>
            </p:grpSpPr>
            <p:sp>
              <p:nvSpPr>
                <p:cNvPr id="11383" name="Google Shape;11383;p8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88"/>
              <p:cNvGrpSpPr/>
              <p:nvPr/>
            </p:nvGrpSpPr>
            <p:grpSpPr>
              <a:xfrm>
                <a:off x="4859646" y="4162554"/>
                <a:ext cx="33591" cy="28762"/>
                <a:chOff x="4859646" y="4162554"/>
                <a:chExt cx="33591" cy="28762"/>
              </a:xfrm>
            </p:grpSpPr>
            <p:sp>
              <p:nvSpPr>
                <p:cNvPr id="11386" name="Google Shape;11386;p8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88" name="Google Shape;11388;p88"/>
            <p:cNvGrpSpPr/>
            <p:nvPr/>
          </p:nvGrpSpPr>
          <p:grpSpPr>
            <a:xfrm>
              <a:off x="3597785" y="3274438"/>
              <a:ext cx="855610" cy="1122100"/>
              <a:chOff x="3597785" y="3274438"/>
              <a:chExt cx="855610" cy="1122100"/>
            </a:xfrm>
          </p:grpSpPr>
          <p:grpSp>
            <p:nvGrpSpPr>
              <p:cNvPr id="11389" name="Google Shape;11389;p88"/>
              <p:cNvGrpSpPr/>
              <p:nvPr/>
            </p:nvGrpSpPr>
            <p:grpSpPr>
              <a:xfrm>
                <a:off x="3617857" y="3284717"/>
                <a:ext cx="826785" cy="1099165"/>
                <a:chOff x="3617857" y="3284717"/>
                <a:chExt cx="826785" cy="1099165"/>
              </a:xfrm>
            </p:grpSpPr>
            <p:sp>
              <p:nvSpPr>
                <p:cNvPr id="11390" name="Google Shape;11390;p8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8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8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8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8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8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88"/>
              <p:cNvGrpSpPr/>
              <p:nvPr/>
            </p:nvGrpSpPr>
            <p:grpSpPr>
              <a:xfrm>
                <a:off x="4180904" y="4251758"/>
                <a:ext cx="37783" cy="32420"/>
                <a:chOff x="4180904" y="4251758"/>
                <a:chExt cx="37783" cy="32420"/>
              </a:xfrm>
            </p:grpSpPr>
            <p:sp>
              <p:nvSpPr>
                <p:cNvPr id="11447" name="Google Shape;11447;p8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88"/>
              <p:cNvGrpSpPr/>
              <p:nvPr/>
            </p:nvGrpSpPr>
            <p:grpSpPr>
              <a:xfrm>
                <a:off x="4201644" y="4081324"/>
                <a:ext cx="37783" cy="32364"/>
                <a:chOff x="4201644" y="4081324"/>
                <a:chExt cx="37783" cy="32364"/>
              </a:xfrm>
            </p:grpSpPr>
            <p:sp>
              <p:nvSpPr>
                <p:cNvPr id="11450" name="Google Shape;11450;p8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88"/>
              <p:cNvGrpSpPr/>
              <p:nvPr/>
            </p:nvGrpSpPr>
            <p:grpSpPr>
              <a:xfrm>
                <a:off x="4284416" y="3887428"/>
                <a:ext cx="37783" cy="32451"/>
                <a:chOff x="4284416" y="3887428"/>
                <a:chExt cx="37783" cy="32451"/>
              </a:xfrm>
            </p:grpSpPr>
            <p:sp>
              <p:nvSpPr>
                <p:cNvPr id="11453" name="Google Shape;11453;p8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88"/>
              <p:cNvGrpSpPr/>
              <p:nvPr/>
            </p:nvGrpSpPr>
            <p:grpSpPr>
              <a:xfrm>
                <a:off x="4223721" y="3860404"/>
                <a:ext cx="37870" cy="32364"/>
                <a:chOff x="4223721" y="3860404"/>
                <a:chExt cx="37870" cy="32364"/>
              </a:xfrm>
            </p:grpSpPr>
            <p:sp>
              <p:nvSpPr>
                <p:cNvPr id="11456" name="Google Shape;11456;p8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88"/>
              <p:cNvGrpSpPr/>
              <p:nvPr/>
            </p:nvGrpSpPr>
            <p:grpSpPr>
              <a:xfrm>
                <a:off x="4104889" y="3699242"/>
                <a:ext cx="37776" cy="32357"/>
                <a:chOff x="4104889" y="3699242"/>
                <a:chExt cx="37776" cy="32357"/>
              </a:xfrm>
            </p:grpSpPr>
            <p:sp>
              <p:nvSpPr>
                <p:cNvPr id="11459" name="Google Shape;11459;p8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88"/>
              <p:cNvGrpSpPr/>
              <p:nvPr/>
            </p:nvGrpSpPr>
            <p:grpSpPr>
              <a:xfrm>
                <a:off x="4143608" y="3475121"/>
                <a:ext cx="37878" cy="32420"/>
                <a:chOff x="4143608" y="3475121"/>
                <a:chExt cx="37878" cy="32420"/>
              </a:xfrm>
            </p:grpSpPr>
            <p:sp>
              <p:nvSpPr>
                <p:cNvPr id="11462" name="Google Shape;11462;p8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88"/>
              <p:cNvGrpSpPr/>
              <p:nvPr/>
            </p:nvGrpSpPr>
            <p:grpSpPr>
              <a:xfrm>
                <a:off x="4217248" y="3570893"/>
                <a:ext cx="37776" cy="32364"/>
                <a:chOff x="4217248" y="3570893"/>
                <a:chExt cx="37776" cy="32364"/>
              </a:xfrm>
            </p:grpSpPr>
            <p:sp>
              <p:nvSpPr>
                <p:cNvPr id="11465" name="Google Shape;11465;p8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88"/>
              <p:cNvGrpSpPr/>
              <p:nvPr/>
            </p:nvGrpSpPr>
            <p:grpSpPr>
              <a:xfrm>
                <a:off x="4255307" y="3431612"/>
                <a:ext cx="37776" cy="32451"/>
                <a:chOff x="4255307" y="3431612"/>
                <a:chExt cx="37776" cy="32451"/>
              </a:xfrm>
            </p:grpSpPr>
            <p:sp>
              <p:nvSpPr>
                <p:cNvPr id="11468" name="Google Shape;11468;p8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88"/>
              <p:cNvGrpSpPr/>
              <p:nvPr/>
            </p:nvGrpSpPr>
            <p:grpSpPr>
              <a:xfrm>
                <a:off x="3853052" y="3577398"/>
                <a:ext cx="37776" cy="32420"/>
                <a:chOff x="3853052" y="3577398"/>
                <a:chExt cx="37776" cy="32420"/>
              </a:xfrm>
            </p:grpSpPr>
            <p:sp>
              <p:nvSpPr>
                <p:cNvPr id="11471" name="Google Shape;11471;p8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88"/>
              <p:cNvGrpSpPr/>
              <p:nvPr/>
            </p:nvGrpSpPr>
            <p:grpSpPr>
              <a:xfrm>
                <a:off x="4039908" y="3412107"/>
                <a:ext cx="37776" cy="32357"/>
                <a:chOff x="4039908" y="3412107"/>
                <a:chExt cx="37776" cy="32357"/>
              </a:xfrm>
            </p:grpSpPr>
            <p:sp>
              <p:nvSpPr>
                <p:cNvPr id="11474" name="Google Shape;11474;p8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8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88"/>
              <p:cNvGrpSpPr/>
              <p:nvPr/>
            </p:nvGrpSpPr>
            <p:grpSpPr>
              <a:xfrm>
                <a:off x="4017360" y="3342061"/>
                <a:ext cx="37870" cy="32380"/>
                <a:chOff x="4017360" y="3342061"/>
                <a:chExt cx="37870" cy="32380"/>
              </a:xfrm>
            </p:grpSpPr>
            <p:sp>
              <p:nvSpPr>
                <p:cNvPr id="11477" name="Google Shape;11477;p8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9" name="Google Shape;11479;p8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1" name="Google Shape;11481;p88"/>
              <p:cNvGrpSpPr/>
              <p:nvPr/>
            </p:nvGrpSpPr>
            <p:grpSpPr>
              <a:xfrm>
                <a:off x="3750870" y="3418650"/>
                <a:ext cx="37776" cy="32380"/>
                <a:chOff x="3750870" y="3418650"/>
                <a:chExt cx="37776" cy="32380"/>
              </a:xfrm>
            </p:grpSpPr>
            <p:sp>
              <p:nvSpPr>
                <p:cNvPr id="11482" name="Google Shape;11482;p8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88"/>
              <p:cNvGrpSpPr/>
              <p:nvPr/>
            </p:nvGrpSpPr>
            <p:grpSpPr>
              <a:xfrm>
                <a:off x="3632509" y="3274438"/>
                <a:ext cx="37783" cy="32357"/>
                <a:chOff x="3632509" y="3274438"/>
                <a:chExt cx="37783" cy="32357"/>
              </a:xfrm>
            </p:grpSpPr>
            <p:sp>
              <p:nvSpPr>
                <p:cNvPr id="11485" name="Google Shape;11485;p8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88"/>
              <p:cNvGrpSpPr/>
              <p:nvPr/>
            </p:nvGrpSpPr>
            <p:grpSpPr>
              <a:xfrm>
                <a:off x="3906424" y="3297561"/>
                <a:ext cx="37776" cy="32451"/>
                <a:chOff x="3906424" y="3297561"/>
                <a:chExt cx="37776" cy="32451"/>
              </a:xfrm>
            </p:grpSpPr>
            <p:sp>
              <p:nvSpPr>
                <p:cNvPr id="11488" name="Google Shape;11488;p8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88"/>
              <p:cNvGrpSpPr/>
              <p:nvPr/>
            </p:nvGrpSpPr>
            <p:grpSpPr>
              <a:xfrm>
                <a:off x="3866084" y="3412107"/>
                <a:ext cx="37776" cy="32357"/>
                <a:chOff x="3866084" y="3412107"/>
                <a:chExt cx="37776" cy="32357"/>
              </a:xfrm>
            </p:grpSpPr>
            <p:sp>
              <p:nvSpPr>
                <p:cNvPr id="11491" name="Google Shape;11491;p8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3" name="Google Shape;11493;p88"/>
              <p:cNvGrpSpPr/>
              <p:nvPr/>
            </p:nvGrpSpPr>
            <p:grpSpPr>
              <a:xfrm>
                <a:off x="4023919" y="3766409"/>
                <a:ext cx="37783" cy="32357"/>
                <a:chOff x="4023919" y="3766409"/>
                <a:chExt cx="37783" cy="32357"/>
              </a:xfrm>
            </p:grpSpPr>
            <p:sp>
              <p:nvSpPr>
                <p:cNvPr id="11494" name="Google Shape;11494;p8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8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6" name="Google Shape;11496;p88"/>
              <p:cNvGrpSpPr/>
              <p:nvPr/>
            </p:nvGrpSpPr>
            <p:grpSpPr>
              <a:xfrm>
                <a:off x="3973882" y="3779449"/>
                <a:ext cx="37776" cy="32357"/>
                <a:chOff x="3973882" y="3779449"/>
                <a:chExt cx="37776" cy="32357"/>
              </a:xfrm>
            </p:grpSpPr>
            <p:sp>
              <p:nvSpPr>
                <p:cNvPr id="11497" name="Google Shape;11497;p8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88"/>
              <p:cNvGrpSpPr/>
              <p:nvPr/>
            </p:nvGrpSpPr>
            <p:grpSpPr>
              <a:xfrm>
                <a:off x="4073398" y="3838028"/>
                <a:ext cx="37776" cy="32380"/>
                <a:chOff x="4073398" y="3838028"/>
                <a:chExt cx="37776" cy="32380"/>
              </a:xfrm>
            </p:grpSpPr>
            <p:sp>
              <p:nvSpPr>
                <p:cNvPr id="11500" name="Google Shape;11500;p8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2" name="Google Shape;11502;p88"/>
              <p:cNvGrpSpPr/>
              <p:nvPr/>
            </p:nvGrpSpPr>
            <p:grpSpPr>
              <a:xfrm>
                <a:off x="4342672" y="4144496"/>
                <a:ext cx="37752" cy="32364"/>
                <a:chOff x="4342672" y="4144496"/>
                <a:chExt cx="37752" cy="32364"/>
              </a:xfrm>
            </p:grpSpPr>
            <p:sp>
              <p:nvSpPr>
                <p:cNvPr id="11503" name="Google Shape;11503;p8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5" name="Google Shape;11505;p88"/>
              <p:cNvGrpSpPr/>
              <p:nvPr/>
            </p:nvGrpSpPr>
            <p:grpSpPr>
              <a:xfrm>
                <a:off x="4406386" y="4056872"/>
                <a:ext cx="37783" cy="32364"/>
                <a:chOff x="4406386" y="4056872"/>
                <a:chExt cx="37783" cy="32364"/>
              </a:xfrm>
            </p:grpSpPr>
            <p:sp>
              <p:nvSpPr>
                <p:cNvPr id="11506" name="Google Shape;11506;p8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88"/>
              <p:cNvGrpSpPr/>
              <p:nvPr/>
            </p:nvGrpSpPr>
            <p:grpSpPr>
              <a:xfrm>
                <a:off x="4284416" y="4245254"/>
                <a:ext cx="37783" cy="32357"/>
                <a:chOff x="4284416" y="4245254"/>
                <a:chExt cx="37783" cy="32357"/>
              </a:xfrm>
            </p:grpSpPr>
            <p:sp>
              <p:nvSpPr>
                <p:cNvPr id="11509" name="Google Shape;11509;p8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88"/>
              <p:cNvGrpSpPr/>
              <p:nvPr/>
            </p:nvGrpSpPr>
            <p:grpSpPr>
              <a:xfrm>
                <a:off x="4219057" y="4331258"/>
                <a:ext cx="37776" cy="32364"/>
                <a:chOff x="4219057" y="4331258"/>
                <a:chExt cx="37776" cy="32364"/>
              </a:xfrm>
            </p:grpSpPr>
            <p:sp>
              <p:nvSpPr>
                <p:cNvPr id="11512" name="Google Shape;11512;p8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88"/>
              <p:cNvGrpSpPr/>
              <p:nvPr/>
            </p:nvGrpSpPr>
            <p:grpSpPr>
              <a:xfrm>
                <a:off x="4204122" y="4141688"/>
                <a:ext cx="33497" cy="28699"/>
                <a:chOff x="4204122" y="4141688"/>
                <a:chExt cx="33497" cy="28699"/>
              </a:xfrm>
            </p:grpSpPr>
            <p:sp>
              <p:nvSpPr>
                <p:cNvPr id="11515" name="Google Shape;11515;p8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7" name="Google Shape;11517;p88"/>
              <p:cNvGrpSpPr/>
              <p:nvPr/>
            </p:nvGrpSpPr>
            <p:grpSpPr>
              <a:xfrm>
                <a:off x="4301546" y="4003869"/>
                <a:ext cx="38916" cy="33324"/>
                <a:chOff x="4301546" y="4003869"/>
                <a:chExt cx="38916" cy="33324"/>
              </a:xfrm>
            </p:grpSpPr>
            <p:sp>
              <p:nvSpPr>
                <p:cNvPr id="11518" name="Google Shape;11518;p8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88"/>
              <p:cNvGrpSpPr/>
              <p:nvPr/>
            </p:nvGrpSpPr>
            <p:grpSpPr>
              <a:xfrm>
                <a:off x="4210681" y="3924669"/>
                <a:ext cx="36549" cy="31366"/>
                <a:chOff x="4210681" y="3924669"/>
                <a:chExt cx="36549" cy="31366"/>
              </a:xfrm>
            </p:grpSpPr>
            <p:sp>
              <p:nvSpPr>
                <p:cNvPr id="11521" name="Google Shape;11521;p8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88"/>
              <p:cNvGrpSpPr/>
              <p:nvPr/>
            </p:nvGrpSpPr>
            <p:grpSpPr>
              <a:xfrm>
                <a:off x="3987771" y="3628874"/>
                <a:ext cx="31499" cy="26993"/>
                <a:chOff x="3987771" y="3628874"/>
                <a:chExt cx="31499" cy="26993"/>
              </a:xfrm>
            </p:grpSpPr>
            <p:sp>
              <p:nvSpPr>
                <p:cNvPr id="11524" name="Google Shape;11524;p8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88"/>
              <p:cNvGrpSpPr/>
              <p:nvPr/>
            </p:nvGrpSpPr>
            <p:grpSpPr>
              <a:xfrm>
                <a:off x="4087382" y="3775674"/>
                <a:ext cx="31405" cy="26898"/>
                <a:chOff x="4087382" y="3775674"/>
                <a:chExt cx="31405" cy="26898"/>
              </a:xfrm>
            </p:grpSpPr>
            <p:sp>
              <p:nvSpPr>
                <p:cNvPr id="11527" name="Google Shape;11527;p8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88"/>
              <p:cNvGrpSpPr/>
              <p:nvPr/>
            </p:nvGrpSpPr>
            <p:grpSpPr>
              <a:xfrm>
                <a:off x="4118873" y="3856637"/>
                <a:ext cx="31405" cy="26906"/>
                <a:chOff x="4118873" y="3856637"/>
                <a:chExt cx="31405" cy="26906"/>
              </a:xfrm>
            </p:grpSpPr>
            <p:sp>
              <p:nvSpPr>
                <p:cNvPr id="11530" name="Google Shape;11530;p8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2" name="Google Shape;11532;p88"/>
              <p:cNvGrpSpPr/>
              <p:nvPr/>
            </p:nvGrpSpPr>
            <p:grpSpPr>
              <a:xfrm>
                <a:off x="4168541" y="3639523"/>
                <a:ext cx="31499" cy="26906"/>
                <a:chOff x="4168541" y="3639523"/>
                <a:chExt cx="31499" cy="26906"/>
              </a:xfrm>
            </p:grpSpPr>
            <p:sp>
              <p:nvSpPr>
                <p:cNvPr id="11533" name="Google Shape;11533;p8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88"/>
              <p:cNvGrpSpPr/>
              <p:nvPr/>
            </p:nvGrpSpPr>
            <p:grpSpPr>
              <a:xfrm>
                <a:off x="3965789" y="3393545"/>
                <a:ext cx="31405" cy="26945"/>
                <a:chOff x="3965789" y="3393545"/>
                <a:chExt cx="31405" cy="26945"/>
              </a:xfrm>
            </p:grpSpPr>
            <p:sp>
              <p:nvSpPr>
                <p:cNvPr id="11536" name="Google Shape;11536;p8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8" name="Google Shape;11538;p88"/>
              <p:cNvGrpSpPr/>
              <p:nvPr/>
            </p:nvGrpSpPr>
            <p:grpSpPr>
              <a:xfrm>
                <a:off x="3925166" y="3491008"/>
                <a:ext cx="31405" cy="27001"/>
                <a:chOff x="3925166" y="3491008"/>
                <a:chExt cx="31405" cy="27001"/>
              </a:xfrm>
            </p:grpSpPr>
            <p:sp>
              <p:nvSpPr>
                <p:cNvPr id="11539" name="Google Shape;11539;p8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88"/>
              <p:cNvGrpSpPr/>
              <p:nvPr/>
            </p:nvGrpSpPr>
            <p:grpSpPr>
              <a:xfrm>
                <a:off x="3682845" y="3340976"/>
                <a:ext cx="31397" cy="26898"/>
                <a:chOff x="3682845" y="3340976"/>
                <a:chExt cx="31397" cy="26898"/>
              </a:xfrm>
            </p:grpSpPr>
            <p:sp>
              <p:nvSpPr>
                <p:cNvPr id="11542" name="Google Shape;11542;p8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4" name="Google Shape;11544;p88"/>
              <p:cNvGrpSpPr/>
              <p:nvPr/>
            </p:nvGrpSpPr>
            <p:grpSpPr>
              <a:xfrm>
                <a:off x="3795393" y="3353725"/>
                <a:ext cx="31499" cy="26993"/>
                <a:chOff x="3795393" y="3353725"/>
                <a:chExt cx="31499" cy="26993"/>
              </a:xfrm>
            </p:grpSpPr>
            <p:sp>
              <p:nvSpPr>
                <p:cNvPr id="11545" name="Google Shape;11545;p8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7" name="Google Shape;11547;p88"/>
              <p:cNvGrpSpPr/>
              <p:nvPr/>
            </p:nvGrpSpPr>
            <p:grpSpPr>
              <a:xfrm>
                <a:off x="4176909" y="4363221"/>
                <a:ext cx="38924" cy="33316"/>
                <a:chOff x="4176909" y="4363221"/>
                <a:chExt cx="38924" cy="33316"/>
              </a:xfrm>
            </p:grpSpPr>
            <p:sp>
              <p:nvSpPr>
                <p:cNvPr id="11548" name="Google Shape;11548;p8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88"/>
              <p:cNvGrpSpPr/>
              <p:nvPr/>
            </p:nvGrpSpPr>
            <p:grpSpPr>
              <a:xfrm>
                <a:off x="4226191" y="4007660"/>
                <a:ext cx="33560" cy="28770"/>
                <a:chOff x="4226191" y="4007660"/>
                <a:chExt cx="33560" cy="28770"/>
              </a:xfrm>
            </p:grpSpPr>
            <p:sp>
              <p:nvSpPr>
                <p:cNvPr id="11551" name="Google Shape;11551;p8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88"/>
              <p:cNvGrpSpPr/>
              <p:nvPr/>
            </p:nvGrpSpPr>
            <p:grpSpPr>
              <a:xfrm>
                <a:off x="3597785" y="3377045"/>
                <a:ext cx="33591" cy="28699"/>
                <a:chOff x="3597785" y="3377045"/>
                <a:chExt cx="33591" cy="28699"/>
              </a:xfrm>
            </p:grpSpPr>
            <p:sp>
              <p:nvSpPr>
                <p:cNvPr id="11554" name="Google Shape;11554;p8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8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6" name="Google Shape;11556;p88"/>
              <p:cNvGrpSpPr/>
              <p:nvPr/>
            </p:nvGrpSpPr>
            <p:grpSpPr>
              <a:xfrm>
                <a:off x="3887870" y="3669796"/>
                <a:ext cx="33591" cy="28692"/>
                <a:chOff x="3887870" y="3669796"/>
                <a:chExt cx="33591" cy="28692"/>
              </a:xfrm>
            </p:grpSpPr>
            <p:sp>
              <p:nvSpPr>
                <p:cNvPr id="11557" name="Google Shape;11557;p8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88"/>
              <p:cNvGrpSpPr/>
              <p:nvPr/>
            </p:nvGrpSpPr>
            <p:grpSpPr>
              <a:xfrm>
                <a:off x="3818320" y="3481625"/>
                <a:ext cx="33497" cy="28770"/>
                <a:chOff x="3818320" y="3481625"/>
                <a:chExt cx="33497" cy="28770"/>
              </a:xfrm>
            </p:grpSpPr>
            <p:sp>
              <p:nvSpPr>
                <p:cNvPr id="11560" name="Google Shape;11560;p8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88"/>
              <p:cNvGrpSpPr/>
              <p:nvPr/>
            </p:nvGrpSpPr>
            <p:grpSpPr>
              <a:xfrm>
                <a:off x="4278139" y="4120948"/>
                <a:ext cx="37492" cy="32129"/>
                <a:chOff x="4278139" y="4120948"/>
                <a:chExt cx="37492" cy="32129"/>
              </a:xfrm>
            </p:grpSpPr>
            <p:sp>
              <p:nvSpPr>
                <p:cNvPr id="11563" name="Google Shape;11563;p8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88"/>
              <p:cNvGrpSpPr/>
              <p:nvPr/>
            </p:nvGrpSpPr>
            <p:grpSpPr>
              <a:xfrm>
                <a:off x="4419898" y="3977388"/>
                <a:ext cx="33497" cy="28692"/>
                <a:chOff x="4419898" y="3977388"/>
                <a:chExt cx="33497" cy="28692"/>
              </a:xfrm>
            </p:grpSpPr>
            <p:sp>
              <p:nvSpPr>
                <p:cNvPr id="11566" name="Google Shape;11566;p8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8" name="Google Shape;11568;p88"/>
              <p:cNvGrpSpPr/>
              <p:nvPr/>
            </p:nvGrpSpPr>
            <p:grpSpPr>
              <a:xfrm>
                <a:off x="4158930" y="4034684"/>
                <a:ext cx="33497" cy="28762"/>
                <a:chOff x="4158930" y="4034684"/>
                <a:chExt cx="33497" cy="28762"/>
              </a:xfrm>
            </p:grpSpPr>
            <p:sp>
              <p:nvSpPr>
                <p:cNvPr id="11569" name="Google Shape;11569;p8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8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1" name="Google Shape;11571;p88"/>
              <p:cNvGrpSpPr/>
              <p:nvPr/>
            </p:nvGrpSpPr>
            <p:grpSpPr>
              <a:xfrm>
                <a:off x="4134949" y="3957049"/>
                <a:ext cx="33497" cy="28770"/>
                <a:chOff x="4134949" y="3957049"/>
                <a:chExt cx="33497" cy="28770"/>
              </a:xfrm>
            </p:grpSpPr>
            <p:sp>
              <p:nvSpPr>
                <p:cNvPr id="11572" name="Google Shape;11572;p8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88"/>
              <p:cNvGrpSpPr/>
              <p:nvPr/>
            </p:nvGrpSpPr>
            <p:grpSpPr>
              <a:xfrm>
                <a:off x="4193653" y="4184403"/>
                <a:ext cx="43580" cy="37264"/>
                <a:chOff x="4193653" y="4184403"/>
                <a:chExt cx="43580" cy="37264"/>
              </a:xfrm>
            </p:grpSpPr>
            <p:sp>
              <p:nvSpPr>
                <p:cNvPr id="11575" name="Google Shape;11575;p8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88"/>
              <p:cNvGrpSpPr/>
              <p:nvPr/>
            </p:nvGrpSpPr>
            <p:grpSpPr>
              <a:xfrm>
                <a:off x="4343600" y="3943844"/>
                <a:ext cx="43580" cy="37312"/>
                <a:chOff x="4343600" y="3943844"/>
                <a:chExt cx="43580" cy="37312"/>
              </a:xfrm>
            </p:grpSpPr>
            <p:sp>
              <p:nvSpPr>
                <p:cNvPr id="11578" name="Google Shape;11578;p8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88"/>
              <p:cNvGrpSpPr/>
              <p:nvPr/>
            </p:nvGrpSpPr>
            <p:grpSpPr>
              <a:xfrm>
                <a:off x="4172339" y="3381693"/>
                <a:ext cx="31499" cy="27001"/>
                <a:chOff x="4172339" y="3381693"/>
                <a:chExt cx="31499" cy="27001"/>
              </a:xfrm>
            </p:grpSpPr>
            <p:sp>
              <p:nvSpPr>
                <p:cNvPr id="11581" name="Google Shape;11581;p8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1586"/>
        <p:cNvGrpSpPr/>
        <p:nvPr/>
      </p:nvGrpSpPr>
      <p:grpSpPr>
        <a:xfrm>
          <a:off x="0" y="0"/>
          <a:ext cx="0" cy="0"/>
          <a:chOff x="0" y="0"/>
          <a:chExt cx="0" cy="0"/>
        </a:xfrm>
      </p:grpSpPr>
      <p:grpSp>
        <p:nvGrpSpPr>
          <p:cNvPr id="11587" name="Google Shape;11587;p89"/>
          <p:cNvGrpSpPr/>
          <p:nvPr/>
        </p:nvGrpSpPr>
        <p:grpSpPr>
          <a:xfrm>
            <a:off x="725424" y="969759"/>
            <a:ext cx="2507799" cy="206239"/>
            <a:chOff x="106648" y="895722"/>
            <a:chExt cx="4481413" cy="374300"/>
          </a:xfrm>
        </p:grpSpPr>
        <p:grpSp>
          <p:nvGrpSpPr>
            <p:cNvPr id="11588" name="Google Shape;11588;p89"/>
            <p:cNvGrpSpPr/>
            <p:nvPr/>
          </p:nvGrpSpPr>
          <p:grpSpPr>
            <a:xfrm>
              <a:off x="2233276" y="895722"/>
              <a:ext cx="1082667" cy="223591"/>
              <a:chOff x="4808316" y="2800065"/>
              <a:chExt cx="1999386" cy="412910"/>
            </a:xfrm>
          </p:grpSpPr>
          <p:sp>
            <p:nvSpPr>
              <p:cNvPr id="11589" name="Google Shape;11589;p89"/>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0" name="Google Shape;11590;p89"/>
              <p:cNvGrpSpPr/>
              <p:nvPr/>
            </p:nvGrpSpPr>
            <p:grpSpPr>
              <a:xfrm>
                <a:off x="4808316" y="2800065"/>
                <a:ext cx="92400" cy="411825"/>
                <a:chOff x="845575" y="2563700"/>
                <a:chExt cx="92400" cy="411825"/>
              </a:xfrm>
            </p:grpSpPr>
            <p:cxnSp>
              <p:nvCxnSpPr>
                <p:cNvPr id="11591" name="Google Shape;11591;p8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592" name="Google Shape;11592;p8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93" name="Google Shape;11593;p89"/>
            <p:cNvGrpSpPr/>
            <p:nvPr/>
          </p:nvGrpSpPr>
          <p:grpSpPr>
            <a:xfrm>
              <a:off x="106648" y="895722"/>
              <a:ext cx="1088401" cy="223591"/>
              <a:chOff x="881025" y="2800065"/>
              <a:chExt cx="2009975" cy="412910"/>
            </a:xfrm>
          </p:grpSpPr>
          <p:sp>
            <p:nvSpPr>
              <p:cNvPr id="11594" name="Google Shape;11594;p89"/>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5" name="Google Shape;11595;p89"/>
              <p:cNvGrpSpPr/>
              <p:nvPr/>
            </p:nvGrpSpPr>
            <p:grpSpPr>
              <a:xfrm>
                <a:off x="881025" y="2800065"/>
                <a:ext cx="92400" cy="411825"/>
                <a:chOff x="845575" y="2563700"/>
                <a:chExt cx="92400" cy="411825"/>
              </a:xfrm>
            </p:grpSpPr>
            <p:cxnSp>
              <p:nvCxnSpPr>
                <p:cNvPr id="11596" name="Google Shape;11596;p8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597" name="Google Shape;11597;p8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98" name="Google Shape;11598;p89"/>
            <p:cNvGrpSpPr/>
            <p:nvPr/>
          </p:nvGrpSpPr>
          <p:grpSpPr>
            <a:xfrm>
              <a:off x="1172346" y="1047018"/>
              <a:ext cx="1083151" cy="223003"/>
              <a:chOff x="2849073" y="3079467"/>
              <a:chExt cx="2000279" cy="411825"/>
            </a:xfrm>
          </p:grpSpPr>
          <p:sp>
            <p:nvSpPr>
              <p:cNvPr id="11599" name="Google Shape;11599;p89"/>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0" name="Google Shape;11600;p89"/>
              <p:cNvGrpSpPr/>
              <p:nvPr/>
            </p:nvGrpSpPr>
            <p:grpSpPr>
              <a:xfrm rot="10800000">
                <a:off x="2849073" y="3079467"/>
                <a:ext cx="92400" cy="411825"/>
                <a:chOff x="2070100" y="2563700"/>
                <a:chExt cx="92400" cy="411825"/>
              </a:xfrm>
            </p:grpSpPr>
            <p:cxnSp>
              <p:nvCxnSpPr>
                <p:cNvPr id="11601" name="Google Shape;11601;p8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602" name="Google Shape;11602;p8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03" name="Google Shape;11603;p89"/>
            <p:cNvGrpSpPr/>
            <p:nvPr/>
          </p:nvGrpSpPr>
          <p:grpSpPr>
            <a:xfrm>
              <a:off x="3290132" y="1047018"/>
              <a:ext cx="1297929" cy="223003"/>
              <a:chOff x="6760035" y="3079467"/>
              <a:chExt cx="2396914" cy="411825"/>
            </a:xfrm>
          </p:grpSpPr>
          <p:sp>
            <p:nvSpPr>
              <p:cNvPr id="11604" name="Google Shape;11604;p89"/>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5" name="Google Shape;11605;p89"/>
              <p:cNvGrpSpPr/>
              <p:nvPr/>
            </p:nvGrpSpPr>
            <p:grpSpPr>
              <a:xfrm rot="10800000">
                <a:off x="6760035" y="3079467"/>
                <a:ext cx="92400" cy="411825"/>
                <a:chOff x="2070100" y="2563700"/>
                <a:chExt cx="92400" cy="411825"/>
              </a:xfrm>
            </p:grpSpPr>
            <p:cxnSp>
              <p:nvCxnSpPr>
                <p:cNvPr id="11606" name="Google Shape;11606;p8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607" name="Google Shape;11607;p8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608" name="Google Shape;11608;p89"/>
          <p:cNvGrpSpPr/>
          <p:nvPr/>
        </p:nvGrpSpPr>
        <p:grpSpPr>
          <a:xfrm>
            <a:off x="2143186" y="3369130"/>
            <a:ext cx="1086701" cy="799429"/>
            <a:chOff x="2183288" y="3555572"/>
            <a:chExt cx="1136241" cy="835873"/>
          </a:xfrm>
        </p:grpSpPr>
        <p:sp>
          <p:nvSpPr>
            <p:cNvPr id="11609" name="Google Shape;11609;p89"/>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0" name="Google Shape;11610;p89"/>
            <p:cNvGrpSpPr/>
            <p:nvPr/>
          </p:nvGrpSpPr>
          <p:grpSpPr>
            <a:xfrm>
              <a:off x="2205895" y="3637269"/>
              <a:ext cx="1089848" cy="724993"/>
              <a:chOff x="2205895" y="3637269"/>
              <a:chExt cx="1089848" cy="724993"/>
            </a:xfrm>
          </p:grpSpPr>
          <p:sp>
            <p:nvSpPr>
              <p:cNvPr id="11611" name="Google Shape;11611;p89"/>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9"/>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9"/>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9"/>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9"/>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9"/>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7" name="Google Shape;11617;p89"/>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8" name="Google Shape;11618;p89"/>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1619" name="Google Shape;11619;p89"/>
            <p:cNvGrpSpPr/>
            <p:nvPr/>
          </p:nvGrpSpPr>
          <p:grpSpPr>
            <a:xfrm>
              <a:off x="3173850" y="3779426"/>
              <a:ext cx="145679" cy="70048"/>
              <a:chOff x="3173850" y="3779426"/>
              <a:chExt cx="145679" cy="70048"/>
            </a:xfrm>
          </p:grpSpPr>
          <p:cxnSp>
            <p:nvCxnSpPr>
              <p:cNvPr id="11620" name="Google Shape;11620;p89"/>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1621" name="Google Shape;11621;p89"/>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89"/>
            <p:cNvGrpSpPr/>
            <p:nvPr/>
          </p:nvGrpSpPr>
          <p:grpSpPr>
            <a:xfrm>
              <a:off x="2183288" y="4139483"/>
              <a:ext cx="145133" cy="70048"/>
              <a:chOff x="2183288" y="4139483"/>
              <a:chExt cx="145133" cy="70048"/>
            </a:xfrm>
          </p:grpSpPr>
          <p:cxnSp>
            <p:nvCxnSpPr>
              <p:cNvPr id="11623" name="Google Shape;11623;p89"/>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1624" name="Google Shape;11624;p89"/>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5" name="Google Shape;11625;p89"/>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89"/>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1627" name="Google Shape;11627;p89"/>
            <p:cNvGrpSpPr/>
            <p:nvPr/>
          </p:nvGrpSpPr>
          <p:grpSpPr>
            <a:xfrm>
              <a:off x="2943836" y="4268886"/>
              <a:ext cx="60717" cy="122559"/>
              <a:chOff x="2943836" y="4268886"/>
              <a:chExt cx="60717" cy="122559"/>
            </a:xfrm>
          </p:grpSpPr>
          <p:sp>
            <p:nvSpPr>
              <p:cNvPr id="11628" name="Google Shape;11628;p89"/>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9" name="Google Shape;11629;p89"/>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1630" name="Google Shape;11630;p89"/>
          <p:cNvGrpSpPr/>
          <p:nvPr/>
        </p:nvGrpSpPr>
        <p:grpSpPr>
          <a:xfrm>
            <a:off x="3406131" y="1290129"/>
            <a:ext cx="1675870" cy="758251"/>
            <a:chOff x="3530532" y="1496185"/>
            <a:chExt cx="1562000" cy="706730"/>
          </a:xfrm>
        </p:grpSpPr>
        <p:cxnSp>
          <p:nvCxnSpPr>
            <p:cNvPr id="11631" name="Google Shape;11631;p89"/>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1632" name="Google Shape;11632;p89"/>
            <p:cNvGrpSpPr/>
            <p:nvPr/>
          </p:nvGrpSpPr>
          <p:grpSpPr>
            <a:xfrm>
              <a:off x="3530532" y="1496185"/>
              <a:ext cx="323430" cy="463587"/>
              <a:chOff x="3530532" y="1496185"/>
              <a:chExt cx="323430" cy="463587"/>
            </a:xfrm>
          </p:grpSpPr>
          <p:grpSp>
            <p:nvGrpSpPr>
              <p:cNvPr id="11633" name="Google Shape;11633;p89"/>
              <p:cNvGrpSpPr/>
              <p:nvPr/>
            </p:nvGrpSpPr>
            <p:grpSpPr>
              <a:xfrm>
                <a:off x="3567462" y="1496185"/>
                <a:ext cx="286500" cy="361376"/>
                <a:chOff x="3567462" y="1496185"/>
                <a:chExt cx="286500" cy="361376"/>
              </a:xfrm>
            </p:grpSpPr>
            <p:cxnSp>
              <p:nvCxnSpPr>
                <p:cNvPr id="11634" name="Google Shape;11634;p89"/>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1635" name="Google Shape;11635;p89"/>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6" name="Google Shape;11636;p89"/>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7" name="Google Shape;11637;p89"/>
            <p:cNvGrpSpPr/>
            <p:nvPr/>
          </p:nvGrpSpPr>
          <p:grpSpPr>
            <a:xfrm>
              <a:off x="3891569" y="1779209"/>
              <a:ext cx="323945" cy="423706"/>
              <a:chOff x="3891569" y="1779209"/>
              <a:chExt cx="323945" cy="423706"/>
            </a:xfrm>
          </p:grpSpPr>
          <p:grpSp>
            <p:nvGrpSpPr>
              <p:cNvPr id="11638" name="Google Shape;11638;p89"/>
              <p:cNvGrpSpPr/>
              <p:nvPr/>
            </p:nvGrpSpPr>
            <p:grpSpPr>
              <a:xfrm>
                <a:off x="3929014" y="1881638"/>
                <a:ext cx="286500" cy="321278"/>
                <a:chOff x="3929014" y="1881638"/>
                <a:chExt cx="286500" cy="321278"/>
              </a:xfrm>
            </p:grpSpPr>
            <p:cxnSp>
              <p:nvCxnSpPr>
                <p:cNvPr id="11639" name="Google Shape;11639;p89"/>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1640" name="Google Shape;11640;p89"/>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1" name="Google Shape;11641;p89"/>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89"/>
            <p:cNvGrpSpPr/>
            <p:nvPr/>
          </p:nvGrpSpPr>
          <p:grpSpPr>
            <a:xfrm>
              <a:off x="4252606" y="1496185"/>
              <a:ext cx="324721" cy="463587"/>
              <a:chOff x="4252606" y="1496185"/>
              <a:chExt cx="324721" cy="463587"/>
            </a:xfrm>
          </p:grpSpPr>
          <p:grpSp>
            <p:nvGrpSpPr>
              <p:cNvPr id="11643" name="Google Shape;11643;p89"/>
              <p:cNvGrpSpPr/>
              <p:nvPr/>
            </p:nvGrpSpPr>
            <p:grpSpPr>
              <a:xfrm>
                <a:off x="4290828" y="1496185"/>
                <a:ext cx="286500" cy="361376"/>
                <a:chOff x="4290828" y="1496185"/>
                <a:chExt cx="286500" cy="361376"/>
              </a:xfrm>
            </p:grpSpPr>
            <p:cxnSp>
              <p:nvCxnSpPr>
                <p:cNvPr id="11644" name="Google Shape;11644;p89"/>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1645" name="Google Shape;11645;p89"/>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6" name="Google Shape;11646;p89"/>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7" name="Google Shape;11647;p89"/>
            <p:cNvGrpSpPr/>
            <p:nvPr/>
          </p:nvGrpSpPr>
          <p:grpSpPr>
            <a:xfrm>
              <a:off x="4613643" y="1763716"/>
              <a:ext cx="325308" cy="439200"/>
              <a:chOff x="4613643" y="1763716"/>
              <a:chExt cx="325308" cy="439200"/>
            </a:xfrm>
          </p:grpSpPr>
          <p:grpSp>
            <p:nvGrpSpPr>
              <p:cNvPr id="11648" name="Google Shape;11648;p89"/>
              <p:cNvGrpSpPr/>
              <p:nvPr/>
            </p:nvGrpSpPr>
            <p:grpSpPr>
              <a:xfrm>
                <a:off x="4652451" y="1879538"/>
                <a:ext cx="286500" cy="323378"/>
                <a:chOff x="4652451" y="1879538"/>
                <a:chExt cx="286500" cy="323378"/>
              </a:xfrm>
            </p:grpSpPr>
            <p:cxnSp>
              <p:nvCxnSpPr>
                <p:cNvPr id="11649" name="Google Shape;11649;p89"/>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1650" name="Google Shape;11650;p89"/>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1" name="Google Shape;11651;p89"/>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52" name="Google Shape;11652;p89"/>
          <p:cNvGrpSpPr/>
          <p:nvPr/>
        </p:nvGrpSpPr>
        <p:grpSpPr>
          <a:xfrm>
            <a:off x="3417991" y="2143755"/>
            <a:ext cx="1652173" cy="391517"/>
            <a:chOff x="3512551" y="2358270"/>
            <a:chExt cx="1597383" cy="378533"/>
          </a:xfrm>
        </p:grpSpPr>
        <p:cxnSp>
          <p:nvCxnSpPr>
            <p:cNvPr id="11653" name="Google Shape;11653;p89"/>
            <p:cNvCxnSpPr>
              <a:stCxn id="11654" idx="6"/>
              <a:endCxn id="11655"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1656" name="Google Shape;11656;p89"/>
            <p:cNvGrpSpPr/>
            <p:nvPr/>
          </p:nvGrpSpPr>
          <p:grpSpPr>
            <a:xfrm>
              <a:off x="3512551" y="2358270"/>
              <a:ext cx="225647" cy="307714"/>
              <a:chOff x="2182679" y="2004714"/>
              <a:chExt cx="792300" cy="1080458"/>
            </a:xfrm>
          </p:grpSpPr>
          <p:cxnSp>
            <p:nvCxnSpPr>
              <p:cNvPr id="11657" name="Google Shape;11657;p89"/>
              <p:cNvCxnSpPr>
                <a:stCxn id="11658"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1654" name="Google Shape;11654;p89"/>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9"/>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89"/>
            <p:cNvGrpSpPr/>
            <p:nvPr/>
          </p:nvGrpSpPr>
          <p:grpSpPr>
            <a:xfrm>
              <a:off x="3969644" y="2440153"/>
              <a:ext cx="225853" cy="296651"/>
              <a:chOff x="3775710" y="1729289"/>
              <a:chExt cx="136500" cy="179289"/>
            </a:xfrm>
          </p:grpSpPr>
          <p:cxnSp>
            <p:nvCxnSpPr>
              <p:cNvPr id="11660" name="Google Shape;11660;p89"/>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1661" name="Google Shape;11661;p89"/>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9"/>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3" name="Google Shape;11663;p89"/>
            <p:cNvGrpSpPr/>
            <p:nvPr/>
          </p:nvGrpSpPr>
          <p:grpSpPr>
            <a:xfrm>
              <a:off x="4427051" y="2358270"/>
              <a:ext cx="225647" cy="307714"/>
              <a:chOff x="5393704" y="2004714"/>
              <a:chExt cx="792300" cy="1080458"/>
            </a:xfrm>
          </p:grpSpPr>
          <p:cxnSp>
            <p:nvCxnSpPr>
              <p:cNvPr id="11664" name="Google Shape;11664;p89"/>
              <p:cNvCxnSpPr>
                <a:stCxn id="11665"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1666" name="Google Shape;11666;p89"/>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9"/>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7" name="Google Shape;11667;p89"/>
            <p:cNvGrpSpPr/>
            <p:nvPr/>
          </p:nvGrpSpPr>
          <p:grpSpPr>
            <a:xfrm>
              <a:off x="4884287" y="2440252"/>
              <a:ext cx="225647" cy="296532"/>
              <a:chOff x="6999166" y="2292572"/>
              <a:chExt cx="792300" cy="1041192"/>
            </a:xfrm>
          </p:grpSpPr>
          <p:cxnSp>
            <p:nvCxnSpPr>
              <p:cNvPr id="11668" name="Google Shape;11668;p89"/>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1655" name="Google Shape;11655;p89"/>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9"/>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70" name="Google Shape;11670;p89"/>
          <p:cNvGrpSpPr/>
          <p:nvPr/>
        </p:nvGrpSpPr>
        <p:grpSpPr>
          <a:xfrm>
            <a:off x="6838799" y="979955"/>
            <a:ext cx="1581844" cy="732818"/>
            <a:chOff x="634175" y="2986275"/>
            <a:chExt cx="3147949" cy="1458344"/>
          </a:xfrm>
        </p:grpSpPr>
        <p:cxnSp>
          <p:nvCxnSpPr>
            <p:cNvPr id="11671" name="Google Shape;11671;p89"/>
            <p:cNvCxnSpPr>
              <a:stCxn id="11672" idx="4"/>
              <a:endCxn id="11673"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1674" name="Google Shape;11674;p89"/>
            <p:cNvCxnSpPr>
              <a:stCxn id="11673" idx="0"/>
              <a:endCxn id="11675"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1676" name="Google Shape;11676;p89"/>
            <p:cNvCxnSpPr>
              <a:stCxn id="11675" idx="4"/>
              <a:endCxn id="11677"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1678" name="Google Shape;11678;p89"/>
            <p:cNvCxnSpPr>
              <a:stCxn id="11677" idx="0"/>
              <a:endCxn id="11679"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1679" name="Google Shape;11679;p89"/>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675" name="Google Shape;11675;p89"/>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672" name="Google Shape;11672;p89"/>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677" name="Google Shape;11677;p89"/>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673" name="Google Shape;11673;p89"/>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680" name="Google Shape;11680;p89"/>
          <p:cNvGrpSpPr/>
          <p:nvPr/>
        </p:nvGrpSpPr>
        <p:grpSpPr>
          <a:xfrm>
            <a:off x="3406514" y="2674265"/>
            <a:ext cx="1675128" cy="313674"/>
            <a:chOff x="998425" y="1182125"/>
            <a:chExt cx="1065400" cy="199500"/>
          </a:xfrm>
        </p:grpSpPr>
        <p:sp>
          <p:nvSpPr>
            <p:cNvPr id="11681" name="Google Shape;11681;p8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89"/>
          <p:cNvGrpSpPr/>
          <p:nvPr/>
        </p:nvGrpSpPr>
        <p:grpSpPr>
          <a:xfrm>
            <a:off x="3406513" y="3630231"/>
            <a:ext cx="1675129" cy="525345"/>
            <a:chOff x="5194708" y="3484366"/>
            <a:chExt cx="3148148" cy="987304"/>
          </a:xfrm>
        </p:grpSpPr>
        <p:grpSp>
          <p:nvGrpSpPr>
            <p:cNvPr id="11687" name="Google Shape;11687;p89"/>
            <p:cNvGrpSpPr/>
            <p:nvPr/>
          </p:nvGrpSpPr>
          <p:grpSpPr>
            <a:xfrm>
              <a:off x="7531521" y="3484366"/>
              <a:ext cx="811335" cy="987304"/>
              <a:chOff x="3379425" y="1617275"/>
              <a:chExt cx="1090650" cy="1327200"/>
            </a:xfrm>
          </p:grpSpPr>
          <p:sp>
            <p:nvSpPr>
              <p:cNvPr id="11688" name="Google Shape;11688;p8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1" name="Google Shape;11691;p89"/>
            <p:cNvGrpSpPr/>
            <p:nvPr/>
          </p:nvGrpSpPr>
          <p:grpSpPr>
            <a:xfrm>
              <a:off x="6752546" y="3484366"/>
              <a:ext cx="811428" cy="987304"/>
              <a:chOff x="2332275" y="1617275"/>
              <a:chExt cx="1090775" cy="1327200"/>
            </a:xfrm>
          </p:grpSpPr>
          <p:sp>
            <p:nvSpPr>
              <p:cNvPr id="11692" name="Google Shape;11692;p8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5" name="Google Shape;11695;p89"/>
            <p:cNvGrpSpPr/>
            <p:nvPr/>
          </p:nvGrpSpPr>
          <p:grpSpPr>
            <a:xfrm>
              <a:off x="5973664" y="3484366"/>
              <a:ext cx="811335" cy="987304"/>
              <a:chOff x="1285250" y="1617275"/>
              <a:chExt cx="1090650" cy="1327200"/>
            </a:xfrm>
          </p:grpSpPr>
          <p:sp>
            <p:nvSpPr>
              <p:cNvPr id="11696" name="Google Shape;11696;p8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89"/>
            <p:cNvGrpSpPr/>
            <p:nvPr/>
          </p:nvGrpSpPr>
          <p:grpSpPr>
            <a:xfrm>
              <a:off x="5194708" y="3484366"/>
              <a:ext cx="811409" cy="987304"/>
              <a:chOff x="238125" y="1617275"/>
              <a:chExt cx="1090750" cy="1327200"/>
            </a:xfrm>
          </p:grpSpPr>
          <p:sp>
            <p:nvSpPr>
              <p:cNvPr id="11700" name="Google Shape;11700;p8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3" name="Google Shape;11703;p89"/>
          <p:cNvGrpSpPr/>
          <p:nvPr/>
        </p:nvGrpSpPr>
        <p:grpSpPr>
          <a:xfrm>
            <a:off x="6840198" y="2276120"/>
            <a:ext cx="1579046" cy="522230"/>
            <a:chOff x="6853641" y="2534077"/>
            <a:chExt cx="1515545" cy="501229"/>
          </a:xfrm>
        </p:grpSpPr>
        <p:grpSp>
          <p:nvGrpSpPr>
            <p:cNvPr id="11704" name="Google Shape;11704;p89"/>
            <p:cNvGrpSpPr/>
            <p:nvPr/>
          </p:nvGrpSpPr>
          <p:grpSpPr>
            <a:xfrm>
              <a:off x="6853641" y="2618923"/>
              <a:ext cx="1515545" cy="324556"/>
              <a:chOff x="6853641" y="2618923"/>
              <a:chExt cx="1515545" cy="324556"/>
            </a:xfrm>
          </p:grpSpPr>
          <p:sp>
            <p:nvSpPr>
              <p:cNvPr id="11705" name="Google Shape;11705;p89"/>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9"/>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9"/>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9"/>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9"/>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0" name="Google Shape;11710;p89"/>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9"/>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9"/>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9"/>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9"/>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5" name="Google Shape;11715;p89"/>
          <p:cNvGrpSpPr/>
          <p:nvPr/>
        </p:nvGrpSpPr>
        <p:grpSpPr>
          <a:xfrm>
            <a:off x="3435090" y="3151161"/>
            <a:ext cx="1617976" cy="346616"/>
            <a:chOff x="1808063" y="4294338"/>
            <a:chExt cx="3370782" cy="721817"/>
          </a:xfrm>
        </p:grpSpPr>
        <p:sp>
          <p:nvSpPr>
            <p:cNvPr id="11716" name="Google Shape;11716;p8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8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89"/>
          <p:cNvGrpSpPr/>
          <p:nvPr/>
        </p:nvGrpSpPr>
        <p:grpSpPr>
          <a:xfrm>
            <a:off x="5261086" y="3817911"/>
            <a:ext cx="1417067" cy="350605"/>
            <a:chOff x="4234950" y="2101012"/>
            <a:chExt cx="4219974" cy="1044090"/>
          </a:xfrm>
        </p:grpSpPr>
        <p:sp>
          <p:nvSpPr>
            <p:cNvPr id="11727" name="Google Shape;11727;p89"/>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9"/>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9"/>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9"/>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9"/>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9"/>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9"/>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9"/>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89"/>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9"/>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9"/>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9"/>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9"/>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9"/>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89"/>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89"/>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3" name="Google Shape;11743;p89"/>
          <p:cNvGrpSpPr/>
          <p:nvPr/>
        </p:nvGrpSpPr>
        <p:grpSpPr>
          <a:xfrm>
            <a:off x="6836558" y="1808668"/>
            <a:ext cx="1586327" cy="371557"/>
            <a:chOff x="1247650" y="2075423"/>
            <a:chExt cx="6648477" cy="1557238"/>
          </a:xfrm>
        </p:grpSpPr>
        <p:sp>
          <p:nvSpPr>
            <p:cNvPr id="11744" name="Google Shape;11744;p8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89"/>
          <p:cNvGrpSpPr/>
          <p:nvPr/>
        </p:nvGrpSpPr>
        <p:grpSpPr>
          <a:xfrm>
            <a:off x="5267828" y="961858"/>
            <a:ext cx="1415601" cy="1648533"/>
            <a:chOff x="1839112" y="2209163"/>
            <a:chExt cx="1918159" cy="2233784"/>
          </a:xfrm>
        </p:grpSpPr>
        <p:sp>
          <p:nvSpPr>
            <p:cNvPr id="11751" name="Google Shape;11751;p89"/>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9"/>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89"/>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54" name="Google Shape;11754;p89"/>
            <p:cNvCxnSpPr>
              <a:stCxn id="11751" idx="6"/>
              <a:endCxn id="11752"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1755" name="Google Shape;11755;p89"/>
            <p:cNvCxnSpPr>
              <a:stCxn id="11752" idx="4"/>
              <a:endCxn id="11756"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1757" name="Google Shape;11757;p89"/>
            <p:cNvCxnSpPr>
              <a:stCxn id="11756" idx="6"/>
              <a:endCxn id="11753"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1758" name="Google Shape;11758;p89"/>
            <p:cNvCxnSpPr>
              <a:stCxn id="11753" idx="4"/>
              <a:endCxn id="11759"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1756" name="Google Shape;11756;p89"/>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9"/>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9"/>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61" name="Google Shape;11761;p89"/>
            <p:cNvCxnSpPr>
              <a:endCxn id="11760"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1762" name="Google Shape;11762;p89"/>
          <p:cNvGrpSpPr/>
          <p:nvPr/>
        </p:nvGrpSpPr>
        <p:grpSpPr>
          <a:xfrm>
            <a:off x="3425094" y="979942"/>
            <a:ext cx="1637968" cy="154942"/>
            <a:chOff x="238125" y="2506075"/>
            <a:chExt cx="7115411" cy="673075"/>
          </a:xfrm>
        </p:grpSpPr>
        <p:sp>
          <p:nvSpPr>
            <p:cNvPr id="11763" name="Google Shape;11763;p8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8" name="Google Shape;11768;p89"/>
          <p:cNvGrpSpPr/>
          <p:nvPr/>
        </p:nvGrpSpPr>
        <p:grpSpPr>
          <a:xfrm>
            <a:off x="1965830" y="1294660"/>
            <a:ext cx="1262932" cy="785408"/>
            <a:chOff x="548861" y="389676"/>
            <a:chExt cx="3843371" cy="2390163"/>
          </a:xfrm>
        </p:grpSpPr>
        <p:cxnSp>
          <p:nvCxnSpPr>
            <p:cNvPr id="11769" name="Google Shape;11769;p89"/>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1770" name="Google Shape;11770;p89"/>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1771" name="Google Shape;11771;p89"/>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1772" name="Google Shape;11772;p89"/>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1773" name="Google Shape;11773;p89"/>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774" name="Google Shape;11774;p89"/>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75" name="Google Shape;11775;p89"/>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776" name="Google Shape;11776;p89"/>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9"/>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9"/>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9"/>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9"/>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9"/>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89"/>
          <p:cNvGrpSpPr/>
          <p:nvPr/>
        </p:nvGrpSpPr>
        <p:grpSpPr>
          <a:xfrm>
            <a:off x="753962" y="2401537"/>
            <a:ext cx="1412054" cy="633562"/>
            <a:chOff x="1187400" y="2529299"/>
            <a:chExt cx="6769193" cy="2241903"/>
          </a:xfrm>
        </p:grpSpPr>
        <p:sp>
          <p:nvSpPr>
            <p:cNvPr id="11783" name="Google Shape;11783;p89"/>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1784" name="Google Shape;11784;p89"/>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785" name="Google Shape;11785;p89"/>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786" name="Google Shape;11786;p89"/>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787" name="Google Shape;11787;p89"/>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788" name="Google Shape;11788;p89"/>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789" name="Google Shape;11789;p89"/>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1790" name="Google Shape;11790;p89"/>
            <p:cNvCxnSpPr>
              <a:stCxn id="11783" idx="2"/>
              <a:endCxn id="11784"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1791" name="Google Shape;11791;p89"/>
            <p:cNvCxnSpPr>
              <a:stCxn id="11785" idx="0"/>
              <a:endCxn id="11783"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1792" name="Google Shape;11792;p89"/>
            <p:cNvCxnSpPr>
              <a:stCxn id="11785" idx="2"/>
              <a:endCxn id="11787"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1793" name="Google Shape;11793;p89"/>
            <p:cNvCxnSpPr>
              <a:stCxn id="11786" idx="0"/>
              <a:endCxn id="11785"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1794" name="Google Shape;11794;p89"/>
            <p:cNvCxnSpPr>
              <a:stCxn id="11784" idx="2"/>
              <a:endCxn id="11789"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1795" name="Google Shape;11795;p89"/>
            <p:cNvCxnSpPr>
              <a:stCxn id="11788" idx="0"/>
              <a:endCxn id="11784"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1796" name="Google Shape;11796;p89"/>
          <p:cNvGrpSpPr/>
          <p:nvPr/>
        </p:nvGrpSpPr>
        <p:grpSpPr>
          <a:xfrm>
            <a:off x="6840208" y="2894246"/>
            <a:ext cx="1579035" cy="540873"/>
            <a:chOff x="6895650" y="3126697"/>
            <a:chExt cx="1436662" cy="492105"/>
          </a:xfrm>
        </p:grpSpPr>
        <p:sp>
          <p:nvSpPr>
            <p:cNvPr id="11797" name="Google Shape;11797;p89"/>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9"/>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9"/>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9"/>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9"/>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2" name="Google Shape;11802;p89"/>
            <p:cNvGrpSpPr/>
            <p:nvPr/>
          </p:nvGrpSpPr>
          <p:grpSpPr>
            <a:xfrm>
              <a:off x="6995957" y="3335810"/>
              <a:ext cx="1230393" cy="71754"/>
              <a:chOff x="6995957" y="3287964"/>
              <a:chExt cx="1230393" cy="71754"/>
            </a:xfrm>
          </p:grpSpPr>
          <p:sp>
            <p:nvSpPr>
              <p:cNvPr id="11803" name="Google Shape;11803;p89"/>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9"/>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9"/>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9"/>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9"/>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08" name="Google Shape;11808;p89"/>
          <p:cNvGrpSpPr/>
          <p:nvPr/>
        </p:nvGrpSpPr>
        <p:grpSpPr>
          <a:xfrm>
            <a:off x="6838790" y="3531009"/>
            <a:ext cx="1581862" cy="650625"/>
            <a:chOff x="6777990" y="3710194"/>
            <a:chExt cx="1646915" cy="677382"/>
          </a:xfrm>
        </p:grpSpPr>
        <p:grpSp>
          <p:nvGrpSpPr>
            <p:cNvPr id="11809" name="Google Shape;11809;p89"/>
            <p:cNvGrpSpPr/>
            <p:nvPr/>
          </p:nvGrpSpPr>
          <p:grpSpPr>
            <a:xfrm>
              <a:off x="6777990" y="3874492"/>
              <a:ext cx="411129" cy="513083"/>
              <a:chOff x="6777990" y="3874492"/>
              <a:chExt cx="411129" cy="513083"/>
            </a:xfrm>
          </p:grpSpPr>
          <p:cxnSp>
            <p:nvCxnSpPr>
              <p:cNvPr id="11810" name="Google Shape;11810;p89"/>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1811" name="Google Shape;11811;p89"/>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89"/>
            <p:cNvGrpSpPr/>
            <p:nvPr/>
          </p:nvGrpSpPr>
          <p:grpSpPr>
            <a:xfrm>
              <a:off x="7188425" y="3710194"/>
              <a:ext cx="411123" cy="520535"/>
              <a:chOff x="7188425" y="3710194"/>
              <a:chExt cx="411123" cy="520535"/>
            </a:xfrm>
          </p:grpSpPr>
          <p:cxnSp>
            <p:nvCxnSpPr>
              <p:cNvPr id="11813" name="Google Shape;11813;p89"/>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1814" name="Google Shape;11814;p89"/>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89"/>
            <p:cNvGrpSpPr/>
            <p:nvPr/>
          </p:nvGrpSpPr>
          <p:grpSpPr>
            <a:xfrm>
              <a:off x="7603341" y="3874492"/>
              <a:ext cx="411474" cy="513083"/>
              <a:chOff x="7603341" y="3874492"/>
              <a:chExt cx="411474" cy="513083"/>
            </a:xfrm>
          </p:grpSpPr>
          <p:cxnSp>
            <p:nvCxnSpPr>
              <p:cNvPr id="11816" name="Google Shape;11816;p89"/>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1817" name="Google Shape;11817;p89"/>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8" name="Google Shape;11818;p89"/>
            <p:cNvGrpSpPr/>
            <p:nvPr/>
          </p:nvGrpSpPr>
          <p:grpSpPr>
            <a:xfrm>
              <a:off x="8013776" y="3722847"/>
              <a:ext cx="411129" cy="507881"/>
              <a:chOff x="8013776" y="3722847"/>
              <a:chExt cx="411129" cy="507881"/>
            </a:xfrm>
          </p:grpSpPr>
          <p:cxnSp>
            <p:nvCxnSpPr>
              <p:cNvPr id="11819" name="Google Shape;11819;p89"/>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1820" name="Google Shape;11820;p89"/>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21" name="Google Shape;11821;p89"/>
          <p:cNvGrpSpPr/>
          <p:nvPr/>
        </p:nvGrpSpPr>
        <p:grpSpPr>
          <a:xfrm>
            <a:off x="5258305" y="2703849"/>
            <a:ext cx="1421889" cy="1020603"/>
            <a:chOff x="5190863" y="2824811"/>
            <a:chExt cx="1544860" cy="1108869"/>
          </a:xfrm>
        </p:grpSpPr>
        <p:grpSp>
          <p:nvGrpSpPr>
            <p:cNvPr id="11822" name="Google Shape;11822;p89"/>
            <p:cNvGrpSpPr/>
            <p:nvPr/>
          </p:nvGrpSpPr>
          <p:grpSpPr>
            <a:xfrm>
              <a:off x="5938695" y="3176919"/>
              <a:ext cx="685761" cy="404739"/>
              <a:chOff x="5938695" y="3176919"/>
              <a:chExt cx="685761" cy="404739"/>
            </a:xfrm>
          </p:grpSpPr>
          <p:grpSp>
            <p:nvGrpSpPr>
              <p:cNvPr id="11823" name="Google Shape;11823;p89"/>
              <p:cNvGrpSpPr/>
              <p:nvPr/>
            </p:nvGrpSpPr>
            <p:grpSpPr>
              <a:xfrm>
                <a:off x="5938695" y="3176919"/>
                <a:ext cx="685761" cy="404739"/>
                <a:chOff x="5938695" y="3176919"/>
                <a:chExt cx="685761" cy="404739"/>
              </a:xfrm>
            </p:grpSpPr>
            <p:sp>
              <p:nvSpPr>
                <p:cNvPr id="11824" name="Google Shape;11824;p89"/>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9"/>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6" name="Google Shape;11826;p89"/>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89"/>
            <p:cNvGrpSpPr/>
            <p:nvPr/>
          </p:nvGrpSpPr>
          <p:grpSpPr>
            <a:xfrm>
              <a:off x="5305233" y="3176835"/>
              <a:ext cx="685971" cy="404655"/>
              <a:chOff x="5305233" y="3176835"/>
              <a:chExt cx="685971" cy="404655"/>
            </a:xfrm>
          </p:grpSpPr>
          <p:grpSp>
            <p:nvGrpSpPr>
              <p:cNvPr id="11828" name="Google Shape;11828;p89"/>
              <p:cNvGrpSpPr/>
              <p:nvPr/>
            </p:nvGrpSpPr>
            <p:grpSpPr>
              <a:xfrm>
                <a:off x="5305233" y="3176835"/>
                <a:ext cx="685971" cy="404655"/>
                <a:chOff x="5305233" y="3176835"/>
                <a:chExt cx="685971" cy="404655"/>
              </a:xfrm>
            </p:grpSpPr>
            <p:sp>
              <p:nvSpPr>
                <p:cNvPr id="11829" name="Google Shape;11829;p89"/>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9"/>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1" name="Google Shape;11831;p89"/>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2" name="Google Shape;11832;p89"/>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3" name="Google Shape;11833;p89"/>
            <p:cNvGrpSpPr/>
            <p:nvPr/>
          </p:nvGrpSpPr>
          <p:grpSpPr>
            <a:xfrm>
              <a:off x="5657361" y="2824811"/>
              <a:ext cx="1078361" cy="404655"/>
              <a:chOff x="5657361" y="2824811"/>
              <a:chExt cx="1078361" cy="404655"/>
            </a:xfrm>
          </p:grpSpPr>
          <p:grpSp>
            <p:nvGrpSpPr>
              <p:cNvPr id="11834" name="Google Shape;11834;p89"/>
              <p:cNvGrpSpPr/>
              <p:nvPr/>
            </p:nvGrpSpPr>
            <p:grpSpPr>
              <a:xfrm>
                <a:off x="5657361" y="2824811"/>
                <a:ext cx="1078361" cy="404655"/>
                <a:chOff x="5657361" y="2824811"/>
                <a:chExt cx="1078361" cy="404655"/>
              </a:xfrm>
            </p:grpSpPr>
            <p:grpSp>
              <p:nvGrpSpPr>
                <p:cNvPr id="11835" name="Google Shape;11835;p89"/>
                <p:cNvGrpSpPr/>
                <p:nvPr/>
              </p:nvGrpSpPr>
              <p:grpSpPr>
                <a:xfrm>
                  <a:off x="5938485" y="2824811"/>
                  <a:ext cx="797237" cy="404655"/>
                  <a:chOff x="5938485" y="2824811"/>
                  <a:chExt cx="797237" cy="404655"/>
                </a:xfrm>
              </p:grpSpPr>
              <p:sp>
                <p:nvSpPr>
                  <p:cNvPr id="11836" name="Google Shape;11836;p89"/>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9"/>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8" name="Google Shape;11838;p89"/>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9" name="Google Shape;11839;p89"/>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89"/>
            <p:cNvGrpSpPr/>
            <p:nvPr/>
          </p:nvGrpSpPr>
          <p:grpSpPr>
            <a:xfrm>
              <a:off x="5190863" y="3528942"/>
              <a:ext cx="1078026" cy="404739"/>
              <a:chOff x="5190863" y="3528942"/>
              <a:chExt cx="1078026" cy="404739"/>
            </a:xfrm>
          </p:grpSpPr>
          <p:sp>
            <p:nvSpPr>
              <p:cNvPr id="11841" name="Google Shape;11841;p89"/>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2" name="Google Shape;11842;p89"/>
              <p:cNvGrpSpPr/>
              <p:nvPr/>
            </p:nvGrpSpPr>
            <p:grpSpPr>
              <a:xfrm>
                <a:off x="5190863" y="3528942"/>
                <a:ext cx="1078026" cy="404739"/>
                <a:chOff x="5190863" y="3528942"/>
                <a:chExt cx="1078026" cy="404739"/>
              </a:xfrm>
            </p:grpSpPr>
            <p:sp>
              <p:nvSpPr>
                <p:cNvPr id="11843" name="Google Shape;11843;p89"/>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9"/>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845" name="Google Shape;11845;p89"/>
          <p:cNvGrpSpPr/>
          <p:nvPr/>
        </p:nvGrpSpPr>
        <p:grpSpPr>
          <a:xfrm>
            <a:off x="724312" y="1268317"/>
            <a:ext cx="1086719" cy="879487"/>
            <a:chOff x="803162" y="1474292"/>
            <a:chExt cx="1086719" cy="879487"/>
          </a:xfrm>
        </p:grpSpPr>
        <p:grpSp>
          <p:nvGrpSpPr>
            <p:cNvPr id="11846" name="Google Shape;11846;p89"/>
            <p:cNvGrpSpPr/>
            <p:nvPr/>
          </p:nvGrpSpPr>
          <p:grpSpPr>
            <a:xfrm>
              <a:off x="803162" y="1625948"/>
              <a:ext cx="445856" cy="576579"/>
              <a:chOff x="803162" y="1625948"/>
              <a:chExt cx="445856" cy="576579"/>
            </a:xfrm>
          </p:grpSpPr>
          <p:sp>
            <p:nvSpPr>
              <p:cNvPr id="11847" name="Google Shape;11847;p89"/>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8" name="Google Shape;11848;p89"/>
              <p:cNvGrpSpPr/>
              <p:nvPr/>
            </p:nvGrpSpPr>
            <p:grpSpPr>
              <a:xfrm>
                <a:off x="1056023" y="1625948"/>
                <a:ext cx="192995" cy="576579"/>
                <a:chOff x="1056023" y="1625948"/>
                <a:chExt cx="192995" cy="576579"/>
              </a:xfrm>
            </p:grpSpPr>
            <p:sp>
              <p:nvSpPr>
                <p:cNvPr id="11849" name="Google Shape;11849;p89"/>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9"/>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9"/>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9"/>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9"/>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54" name="Google Shape;11854;p89"/>
            <p:cNvGrpSpPr/>
            <p:nvPr/>
          </p:nvGrpSpPr>
          <p:grpSpPr>
            <a:xfrm>
              <a:off x="1371406" y="1474292"/>
              <a:ext cx="518475" cy="879487"/>
              <a:chOff x="1398231" y="1474292"/>
              <a:chExt cx="518475" cy="879487"/>
            </a:xfrm>
          </p:grpSpPr>
          <p:grpSp>
            <p:nvGrpSpPr>
              <p:cNvPr id="11855" name="Google Shape;11855;p89"/>
              <p:cNvGrpSpPr/>
              <p:nvPr/>
            </p:nvGrpSpPr>
            <p:grpSpPr>
              <a:xfrm>
                <a:off x="1398231" y="1474292"/>
                <a:ext cx="518475" cy="341643"/>
                <a:chOff x="1398231" y="1474292"/>
                <a:chExt cx="518475" cy="341643"/>
              </a:xfrm>
            </p:grpSpPr>
            <p:sp>
              <p:nvSpPr>
                <p:cNvPr id="11856" name="Google Shape;11856;p89"/>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7" name="Google Shape;11857;p89"/>
                <p:cNvGrpSpPr/>
                <p:nvPr/>
              </p:nvGrpSpPr>
              <p:grpSpPr>
                <a:xfrm>
                  <a:off x="1616453" y="1474292"/>
                  <a:ext cx="300253" cy="341643"/>
                  <a:chOff x="1616453" y="1475379"/>
                  <a:chExt cx="300253" cy="341643"/>
                </a:xfrm>
              </p:grpSpPr>
              <p:sp>
                <p:nvSpPr>
                  <p:cNvPr id="11858" name="Google Shape;11858;p89"/>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9"/>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9"/>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9"/>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9"/>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9"/>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9"/>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5" name="Google Shape;11865;p89"/>
                  <p:cNvGrpSpPr/>
                  <p:nvPr/>
                </p:nvGrpSpPr>
                <p:grpSpPr>
                  <a:xfrm>
                    <a:off x="1839639" y="1475379"/>
                    <a:ext cx="77067" cy="341643"/>
                    <a:chOff x="1839639" y="1475379"/>
                    <a:chExt cx="77067" cy="341643"/>
                  </a:xfrm>
                </p:grpSpPr>
                <p:sp>
                  <p:nvSpPr>
                    <p:cNvPr id="11866" name="Google Shape;11866;p89"/>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9"/>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868" name="Google Shape;11868;p89"/>
              <p:cNvGrpSpPr/>
              <p:nvPr/>
            </p:nvGrpSpPr>
            <p:grpSpPr>
              <a:xfrm>
                <a:off x="1398451" y="2012951"/>
                <a:ext cx="518255" cy="340828"/>
                <a:chOff x="1398451" y="2012951"/>
                <a:chExt cx="518255" cy="340828"/>
              </a:xfrm>
            </p:grpSpPr>
            <p:sp>
              <p:nvSpPr>
                <p:cNvPr id="11869" name="Google Shape;11869;p89"/>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0" name="Google Shape;11870;p89"/>
                <p:cNvGrpSpPr/>
                <p:nvPr/>
              </p:nvGrpSpPr>
              <p:grpSpPr>
                <a:xfrm>
                  <a:off x="1616453" y="2012951"/>
                  <a:ext cx="300253" cy="340828"/>
                  <a:chOff x="1616453" y="2013538"/>
                  <a:chExt cx="300253" cy="340828"/>
                </a:xfrm>
              </p:grpSpPr>
              <p:sp>
                <p:nvSpPr>
                  <p:cNvPr id="11871" name="Google Shape;11871;p89"/>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9"/>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9"/>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9"/>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9"/>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9"/>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9"/>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8" name="Google Shape;11878;p89"/>
                  <p:cNvGrpSpPr/>
                  <p:nvPr/>
                </p:nvGrpSpPr>
                <p:grpSpPr>
                  <a:xfrm>
                    <a:off x="1839639" y="2013538"/>
                    <a:ext cx="77067" cy="340828"/>
                    <a:chOff x="1839639" y="2013538"/>
                    <a:chExt cx="77067" cy="340828"/>
                  </a:xfrm>
                </p:grpSpPr>
                <p:sp>
                  <p:nvSpPr>
                    <p:cNvPr id="11879" name="Google Shape;11879;p89"/>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9"/>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1881" name="Google Shape;11881;p89"/>
          <p:cNvGrpSpPr/>
          <p:nvPr/>
        </p:nvGrpSpPr>
        <p:grpSpPr>
          <a:xfrm>
            <a:off x="721136" y="3399503"/>
            <a:ext cx="1368681" cy="682918"/>
            <a:chOff x="724986" y="3605478"/>
            <a:chExt cx="1368681" cy="682918"/>
          </a:xfrm>
        </p:grpSpPr>
        <p:grpSp>
          <p:nvGrpSpPr>
            <p:cNvPr id="11882" name="Google Shape;11882;p89"/>
            <p:cNvGrpSpPr/>
            <p:nvPr/>
          </p:nvGrpSpPr>
          <p:grpSpPr>
            <a:xfrm>
              <a:off x="1289102" y="3823629"/>
              <a:ext cx="240442" cy="250435"/>
              <a:chOff x="-165066" y="3843615"/>
              <a:chExt cx="221259" cy="230455"/>
            </a:xfrm>
          </p:grpSpPr>
          <p:sp>
            <p:nvSpPr>
              <p:cNvPr id="11883" name="Google Shape;11883;p89"/>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9"/>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9"/>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9"/>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9"/>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9"/>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9"/>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9"/>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9"/>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9"/>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9"/>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9"/>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9"/>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89"/>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9"/>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9"/>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9"/>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9"/>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9"/>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9"/>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89"/>
            <p:cNvGrpSpPr/>
            <p:nvPr/>
          </p:nvGrpSpPr>
          <p:grpSpPr>
            <a:xfrm>
              <a:off x="724986" y="3605478"/>
              <a:ext cx="1368681" cy="682918"/>
              <a:chOff x="724986" y="3605478"/>
              <a:chExt cx="1368681" cy="682918"/>
            </a:xfrm>
          </p:grpSpPr>
          <p:grpSp>
            <p:nvGrpSpPr>
              <p:cNvPr id="11904" name="Google Shape;11904;p89"/>
              <p:cNvGrpSpPr/>
              <p:nvPr/>
            </p:nvGrpSpPr>
            <p:grpSpPr>
              <a:xfrm>
                <a:off x="1498221" y="4047614"/>
                <a:ext cx="529172" cy="240783"/>
                <a:chOff x="1498221" y="4047614"/>
                <a:chExt cx="529172" cy="240783"/>
              </a:xfrm>
            </p:grpSpPr>
            <p:grpSp>
              <p:nvGrpSpPr>
                <p:cNvPr id="11905" name="Google Shape;11905;p89"/>
                <p:cNvGrpSpPr/>
                <p:nvPr/>
              </p:nvGrpSpPr>
              <p:grpSpPr>
                <a:xfrm>
                  <a:off x="1826655" y="4224370"/>
                  <a:ext cx="200738" cy="25631"/>
                  <a:chOff x="1826655" y="4224370"/>
                  <a:chExt cx="200738" cy="25631"/>
                </a:xfrm>
              </p:grpSpPr>
              <p:sp>
                <p:nvSpPr>
                  <p:cNvPr id="11906" name="Google Shape;11906;p89"/>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9"/>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8" name="Google Shape;11908;p89"/>
                <p:cNvGrpSpPr/>
                <p:nvPr/>
              </p:nvGrpSpPr>
              <p:grpSpPr>
                <a:xfrm>
                  <a:off x="1498221" y="4047614"/>
                  <a:ext cx="328444" cy="240783"/>
                  <a:chOff x="1498221" y="4047614"/>
                  <a:chExt cx="328444" cy="240783"/>
                </a:xfrm>
              </p:grpSpPr>
              <p:sp>
                <p:nvSpPr>
                  <p:cNvPr id="11909" name="Google Shape;11909;p89"/>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0" name="Google Shape;11910;p89"/>
                  <p:cNvGrpSpPr/>
                  <p:nvPr/>
                </p:nvGrpSpPr>
                <p:grpSpPr>
                  <a:xfrm>
                    <a:off x="1498221" y="4047614"/>
                    <a:ext cx="150566" cy="190416"/>
                    <a:chOff x="1498221" y="4047614"/>
                    <a:chExt cx="150566" cy="190416"/>
                  </a:xfrm>
                </p:grpSpPr>
                <p:sp>
                  <p:nvSpPr>
                    <p:cNvPr id="11911" name="Google Shape;11911;p89"/>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9"/>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913" name="Google Shape;11913;p89"/>
              <p:cNvGrpSpPr/>
              <p:nvPr/>
            </p:nvGrpSpPr>
            <p:grpSpPr>
              <a:xfrm>
                <a:off x="1560718" y="3800594"/>
                <a:ext cx="532948" cy="302090"/>
                <a:chOff x="1560718" y="3800594"/>
                <a:chExt cx="532948" cy="302090"/>
              </a:xfrm>
            </p:grpSpPr>
            <p:grpSp>
              <p:nvGrpSpPr>
                <p:cNvPr id="11914" name="Google Shape;11914;p89"/>
                <p:cNvGrpSpPr/>
                <p:nvPr/>
              </p:nvGrpSpPr>
              <p:grpSpPr>
                <a:xfrm>
                  <a:off x="1912179" y="3827344"/>
                  <a:ext cx="181487" cy="25631"/>
                  <a:chOff x="1912179" y="3827344"/>
                  <a:chExt cx="181487" cy="25631"/>
                </a:xfrm>
              </p:grpSpPr>
              <p:sp>
                <p:nvSpPr>
                  <p:cNvPr id="11915" name="Google Shape;11915;p89"/>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9"/>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7" name="Google Shape;11917;p89"/>
                <p:cNvGrpSpPr/>
                <p:nvPr/>
              </p:nvGrpSpPr>
              <p:grpSpPr>
                <a:xfrm>
                  <a:off x="1912179" y="4044505"/>
                  <a:ext cx="181487" cy="25622"/>
                  <a:chOff x="1912179" y="4044506"/>
                  <a:chExt cx="181487" cy="25622"/>
                </a:xfrm>
              </p:grpSpPr>
              <p:sp>
                <p:nvSpPr>
                  <p:cNvPr id="11918" name="Google Shape;11918;p89"/>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9"/>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89"/>
                <p:cNvGrpSpPr/>
                <p:nvPr/>
              </p:nvGrpSpPr>
              <p:grpSpPr>
                <a:xfrm>
                  <a:off x="1560718" y="3800594"/>
                  <a:ext cx="351472" cy="302090"/>
                  <a:chOff x="1560718" y="3800594"/>
                  <a:chExt cx="351472" cy="302090"/>
                </a:xfrm>
              </p:grpSpPr>
              <p:grpSp>
                <p:nvGrpSpPr>
                  <p:cNvPr id="11921" name="Google Shape;11921;p89"/>
                  <p:cNvGrpSpPr/>
                  <p:nvPr/>
                </p:nvGrpSpPr>
                <p:grpSpPr>
                  <a:xfrm>
                    <a:off x="1560718" y="3842857"/>
                    <a:ext cx="173586" cy="217131"/>
                    <a:chOff x="1560718" y="3842857"/>
                    <a:chExt cx="173586" cy="217131"/>
                  </a:xfrm>
                </p:grpSpPr>
                <p:sp>
                  <p:nvSpPr>
                    <p:cNvPr id="11922" name="Google Shape;11922;p89"/>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9"/>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9"/>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5" name="Google Shape;11925;p89"/>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9"/>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927" name="Google Shape;11927;p89"/>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8" name="Google Shape;11928;p89"/>
              <p:cNvGrpSpPr/>
              <p:nvPr/>
            </p:nvGrpSpPr>
            <p:grpSpPr>
              <a:xfrm>
                <a:off x="785350" y="3605478"/>
                <a:ext cx="535311" cy="249245"/>
                <a:chOff x="785350" y="3605478"/>
                <a:chExt cx="535311" cy="249245"/>
              </a:xfrm>
            </p:grpSpPr>
            <p:grpSp>
              <p:nvGrpSpPr>
                <p:cNvPr id="11929" name="Google Shape;11929;p89"/>
                <p:cNvGrpSpPr/>
                <p:nvPr/>
              </p:nvGrpSpPr>
              <p:grpSpPr>
                <a:xfrm>
                  <a:off x="785350" y="3605478"/>
                  <a:ext cx="376191" cy="102736"/>
                  <a:chOff x="785350" y="3605478"/>
                  <a:chExt cx="376191" cy="102736"/>
                </a:xfrm>
              </p:grpSpPr>
              <p:sp>
                <p:nvSpPr>
                  <p:cNvPr id="11930" name="Google Shape;11930;p89"/>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9"/>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9"/>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89"/>
                <p:cNvGrpSpPr/>
                <p:nvPr/>
              </p:nvGrpSpPr>
              <p:grpSpPr>
                <a:xfrm>
                  <a:off x="1161530" y="3655851"/>
                  <a:ext cx="159131" cy="198872"/>
                  <a:chOff x="1161530" y="3655851"/>
                  <a:chExt cx="159131" cy="198872"/>
                </a:xfrm>
              </p:grpSpPr>
              <p:sp>
                <p:nvSpPr>
                  <p:cNvPr id="11934" name="Google Shape;11934;p89"/>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9"/>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36" name="Google Shape;11936;p89"/>
              <p:cNvGrpSpPr/>
              <p:nvPr/>
            </p:nvGrpSpPr>
            <p:grpSpPr>
              <a:xfrm>
                <a:off x="785350" y="4047614"/>
                <a:ext cx="535311" cy="240783"/>
                <a:chOff x="785350" y="4047614"/>
                <a:chExt cx="535311" cy="240783"/>
              </a:xfrm>
            </p:grpSpPr>
            <p:grpSp>
              <p:nvGrpSpPr>
                <p:cNvPr id="11937" name="Google Shape;11937;p89"/>
                <p:cNvGrpSpPr/>
                <p:nvPr/>
              </p:nvGrpSpPr>
              <p:grpSpPr>
                <a:xfrm>
                  <a:off x="1161636" y="4047614"/>
                  <a:ext cx="159025" cy="190415"/>
                  <a:chOff x="1161636" y="4047614"/>
                  <a:chExt cx="159025" cy="190415"/>
                </a:xfrm>
              </p:grpSpPr>
              <p:sp>
                <p:nvSpPr>
                  <p:cNvPr id="11938" name="Google Shape;11938;p89"/>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9"/>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89"/>
                <p:cNvGrpSpPr/>
                <p:nvPr/>
              </p:nvGrpSpPr>
              <p:grpSpPr>
                <a:xfrm>
                  <a:off x="785350" y="4185661"/>
                  <a:ext cx="376191" cy="102736"/>
                  <a:chOff x="785350" y="4185661"/>
                  <a:chExt cx="376191" cy="102736"/>
                </a:xfrm>
              </p:grpSpPr>
              <p:sp>
                <p:nvSpPr>
                  <p:cNvPr id="11941" name="Google Shape;11941;p89"/>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9"/>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9"/>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44" name="Google Shape;11944;p89"/>
              <p:cNvGrpSpPr/>
              <p:nvPr/>
            </p:nvGrpSpPr>
            <p:grpSpPr>
              <a:xfrm>
                <a:off x="1501054" y="3605478"/>
                <a:ext cx="526340" cy="249240"/>
                <a:chOff x="1501054" y="3605478"/>
                <a:chExt cx="526340" cy="249240"/>
              </a:xfrm>
            </p:grpSpPr>
            <p:grpSp>
              <p:nvGrpSpPr>
                <p:cNvPr id="11945" name="Google Shape;11945;p89"/>
                <p:cNvGrpSpPr/>
                <p:nvPr/>
              </p:nvGrpSpPr>
              <p:grpSpPr>
                <a:xfrm>
                  <a:off x="1834208" y="3643867"/>
                  <a:ext cx="193185" cy="25622"/>
                  <a:chOff x="1834208" y="3643867"/>
                  <a:chExt cx="193185" cy="25622"/>
                </a:xfrm>
              </p:grpSpPr>
              <p:sp>
                <p:nvSpPr>
                  <p:cNvPr id="11946" name="Google Shape;11946;p89"/>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9"/>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8" name="Google Shape;11948;p89"/>
                <p:cNvGrpSpPr/>
                <p:nvPr/>
              </p:nvGrpSpPr>
              <p:grpSpPr>
                <a:xfrm>
                  <a:off x="1501054" y="3605478"/>
                  <a:ext cx="333165" cy="249240"/>
                  <a:chOff x="1501054" y="3605478"/>
                  <a:chExt cx="333165" cy="249240"/>
                </a:xfrm>
              </p:grpSpPr>
              <p:sp>
                <p:nvSpPr>
                  <p:cNvPr id="11949" name="Google Shape;11949;p89"/>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0" name="Google Shape;11950;p89"/>
                  <p:cNvGrpSpPr/>
                  <p:nvPr/>
                </p:nvGrpSpPr>
                <p:grpSpPr>
                  <a:xfrm>
                    <a:off x="1501054" y="3655851"/>
                    <a:ext cx="155286" cy="198867"/>
                    <a:chOff x="1501054" y="3655851"/>
                    <a:chExt cx="155286" cy="198867"/>
                  </a:xfrm>
                </p:grpSpPr>
                <p:sp>
                  <p:nvSpPr>
                    <p:cNvPr id="11951" name="Google Shape;11951;p89"/>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9"/>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953" name="Google Shape;11953;p89"/>
              <p:cNvGrpSpPr/>
              <p:nvPr/>
            </p:nvGrpSpPr>
            <p:grpSpPr>
              <a:xfrm>
                <a:off x="724986" y="3800594"/>
                <a:ext cx="532950" cy="302090"/>
                <a:chOff x="724986" y="3800594"/>
                <a:chExt cx="532950" cy="302090"/>
              </a:xfrm>
            </p:grpSpPr>
            <p:grpSp>
              <p:nvGrpSpPr>
                <p:cNvPr id="11954" name="Google Shape;11954;p89"/>
                <p:cNvGrpSpPr/>
                <p:nvPr/>
              </p:nvGrpSpPr>
              <p:grpSpPr>
                <a:xfrm>
                  <a:off x="724986" y="4044367"/>
                  <a:ext cx="181314" cy="25626"/>
                  <a:chOff x="724986" y="4044367"/>
                  <a:chExt cx="181314" cy="25626"/>
                </a:xfrm>
              </p:grpSpPr>
              <p:sp>
                <p:nvSpPr>
                  <p:cNvPr id="11955" name="Google Shape;11955;p89"/>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9"/>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89"/>
                <p:cNvGrpSpPr/>
                <p:nvPr/>
              </p:nvGrpSpPr>
              <p:grpSpPr>
                <a:xfrm>
                  <a:off x="906290" y="3800594"/>
                  <a:ext cx="351646" cy="302090"/>
                  <a:chOff x="906290" y="3800594"/>
                  <a:chExt cx="351646" cy="302090"/>
                </a:xfrm>
              </p:grpSpPr>
              <p:grpSp>
                <p:nvGrpSpPr>
                  <p:cNvPr id="11958" name="Google Shape;11958;p89"/>
                  <p:cNvGrpSpPr/>
                  <p:nvPr/>
                </p:nvGrpSpPr>
                <p:grpSpPr>
                  <a:xfrm>
                    <a:off x="1084172" y="3842857"/>
                    <a:ext cx="173764" cy="217131"/>
                    <a:chOff x="1084172" y="3842857"/>
                    <a:chExt cx="173764" cy="217131"/>
                  </a:xfrm>
                </p:grpSpPr>
                <p:grpSp>
                  <p:nvGrpSpPr>
                    <p:cNvPr id="11959" name="Google Shape;11959;p89"/>
                    <p:cNvGrpSpPr/>
                    <p:nvPr/>
                  </p:nvGrpSpPr>
                  <p:grpSpPr>
                    <a:xfrm>
                      <a:off x="1156862" y="3936509"/>
                      <a:ext cx="101073" cy="25622"/>
                      <a:chOff x="1156862" y="3936509"/>
                      <a:chExt cx="101073" cy="25622"/>
                    </a:xfrm>
                  </p:grpSpPr>
                  <p:sp>
                    <p:nvSpPr>
                      <p:cNvPr id="11960" name="Google Shape;11960;p89"/>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9"/>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2" name="Google Shape;11962;p89"/>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3" name="Google Shape;11963;p89"/>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9"/>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5" name="Google Shape;11965;p89"/>
                <p:cNvGrpSpPr/>
                <p:nvPr/>
              </p:nvGrpSpPr>
              <p:grpSpPr>
                <a:xfrm>
                  <a:off x="724986" y="3830189"/>
                  <a:ext cx="189533" cy="25626"/>
                  <a:chOff x="724986" y="3830189"/>
                  <a:chExt cx="189533" cy="25626"/>
                </a:xfrm>
              </p:grpSpPr>
              <p:sp>
                <p:nvSpPr>
                  <p:cNvPr id="11966" name="Google Shape;11966;p89"/>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9"/>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1968" name="Google Shape;11968;p89"/>
          <p:cNvGrpSpPr/>
          <p:nvPr/>
        </p:nvGrpSpPr>
        <p:grpSpPr>
          <a:xfrm>
            <a:off x="2249448" y="2249665"/>
            <a:ext cx="948701" cy="935378"/>
            <a:chOff x="2253298" y="2428317"/>
            <a:chExt cx="948701" cy="935378"/>
          </a:xfrm>
        </p:grpSpPr>
        <p:sp>
          <p:nvSpPr>
            <p:cNvPr id="11969" name="Google Shape;11969;p89"/>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9"/>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9"/>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9"/>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9"/>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9"/>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9"/>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9"/>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9"/>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9"/>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9"/>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9"/>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9"/>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9"/>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9"/>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9"/>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9"/>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9"/>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9"/>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9"/>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9"/>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9"/>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9"/>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9"/>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9"/>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9"/>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89"/>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89"/>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9"/>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9"/>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9"/>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9"/>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9"/>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2005"/>
        <p:cNvGrpSpPr/>
        <p:nvPr/>
      </p:nvGrpSpPr>
      <p:grpSpPr>
        <a:xfrm>
          <a:off x="0" y="0"/>
          <a:ext cx="0" cy="0"/>
          <a:chOff x="0" y="0"/>
          <a:chExt cx="0" cy="0"/>
        </a:xfrm>
      </p:grpSpPr>
      <p:grpSp>
        <p:nvGrpSpPr>
          <p:cNvPr id="12006" name="Google Shape;12006;p90"/>
          <p:cNvGrpSpPr/>
          <p:nvPr/>
        </p:nvGrpSpPr>
        <p:grpSpPr>
          <a:xfrm>
            <a:off x="3339744" y="952989"/>
            <a:ext cx="2363393" cy="1017867"/>
            <a:chOff x="3292400" y="1219146"/>
            <a:chExt cx="2615240" cy="1110239"/>
          </a:xfrm>
        </p:grpSpPr>
        <p:sp>
          <p:nvSpPr>
            <p:cNvPr id="12007" name="Google Shape;12007;p90"/>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2008" name="Google Shape;12008;p90"/>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09" name="Google Shape;12009;p90"/>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2010" name="Google Shape;12010;p90"/>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2011" name="Google Shape;12011;p90"/>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2012" name="Google Shape;12012;p90"/>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2013" name="Google Shape;12013;p90"/>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2014" name="Google Shape;12014;p90"/>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2015" name="Google Shape;12015;p90"/>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2016" name="Google Shape;12016;p90"/>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2017" name="Google Shape;12017;p90"/>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18" name="Google Shape;12018;p90"/>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019" name="Google Shape;12019;p90"/>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20" name="Google Shape;12020;p90"/>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021" name="Google Shape;12021;p90"/>
            <p:cNvGrpSpPr/>
            <p:nvPr/>
          </p:nvGrpSpPr>
          <p:grpSpPr>
            <a:xfrm>
              <a:off x="3748438" y="1378608"/>
              <a:ext cx="2159202" cy="903971"/>
              <a:chOff x="1683525" y="2179850"/>
              <a:chExt cx="4519050" cy="2134525"/>
            </a:xfrm>
          </p:grpSpPr>
          <p:sp>
            <p:nvSpPr>
              <p:cNvPr id="12022" name="Google Shape;12022;p9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3" name="Google Shape;12023;p9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4" name="Google Shape;12024;p9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5" name="Google Shape;12025;p9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6" name="Google Shape;12026;p9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7" name="Google Shape;12027;p9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8" name="Google Shape;12028;p9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29" name="Google Shape;12029;p9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30" name="Google Shape;12030;p9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31" name="Google Shape;12031;p9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32" name="Google Shape;12032;p9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033" name="Google Shape;12033;p9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2034" name="Google Shape;12034;p90"/>
          <p:cNvGraphicFramePr/>
          <p:nvPr/>
        </p:nvGraphicFramePr>
        <p:xfrm>
          <a:off x="5935838" y="2130462"/>
          <a:ext cx="2491300" cy="868600"/>
        </p:xfrm>
        <a:graphic>
          <a:graphicData uri="http://schemas.openxmlformats.org/drawingml/2006/table">
            <a:tbl>
              <a:tblPr>
                <a:noFill/>
                <a:tableStyleId>{70817C25-D2A9-4ADF-B8FA-B4B2F4D27D0F}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035" name="Google Shape;12035;p90"/>
          <p:cNvGrpSpPr/>
          <p:nvPr/>
        </p:nvGrpSpPr>
        <p:grpSpPr>
          <a:xfrm>
            <a:off x="5913087" y="3189059"/>
            <a:ext cx="2519825" cy="1001454"/>
            <a:chOff x="1906114" y="789980"/>
            <a:chExt cx="1487676" cy="606868"/>
          </a:xfrm>
        </p:grpSpPr>
        <p:cxnSp>
          <p:nvCxnSpPr>
            <p:cNvPr id="12036" name="Google Shape;12036;p9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037" name="Google Shape;12037;p9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038" name="Google Shape;12038;p9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039" name="Google Shape;12039;p9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2040" name="Google Shape;12040;p9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2041" name="Google Shape;12041;p9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2042" name="Google Shape;12042;p9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2043" name="Google Shape;12043;p9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9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9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9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2050" name="Google Shape;12050;p9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051" name="Google Shape;12051;p9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052" name="Google Shape;12052;p9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3" name="Google Shape;12053;p90"/>
          <p:cNvGrpSpPr/>
          <p:nvPr/>
        </p:nvGrpSpPr>
        <p:grpSpPr>
          <a:xfrm>
            <a:off x="712562" y="998018"/>
            <a:ext cx="2394370" cy="976502"/>
            <a:chOff x="749309" y="1112739"/>
            <a:chExt cx="2371603" cy="976502"/>
          </a:xfrm>
        </p:grpSpPr>
        <p:sp>
          <p:nvSpPr>
            <p:cNvPr id="12054" name="Google Shape;12054;p90"/>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90"/>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90"/>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0"/>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0"/>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0"/>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0"/>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0"/>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90"/>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90"/>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0"/>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0"/>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0"/>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90"/>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90"/>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0"/>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0"/>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0"/>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0"/>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0"/>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90"/>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90"/>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0"/>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0"/>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0"/>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0"/>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0"/>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0"/>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9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2086" name="Google Shape;12086;p90"/>
          <p:cNvGraphicFramePr/>
          <p:nvPr/>
        </p:nvGraphicFramePr>
        <p:xfrm>
          <a:off x="5935863" y="996312"/>
          <a:ext cx="2491300" cy="976425"/>
        </p:xfrm>
        <a:graphic>
          <a:graphicData uri="http://schemas.openxmlformats.org/drawingml/2006/table">
            <a:tbl>
              <a:tblPr>
                <a:noFill/>
                <a:tableStyleId>{70817C25-D2A9-4ADF-B8FA-B4B2F4D27D0F}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2087" name="Google Shape;12087;p90"/>
          <p:cNvGraphicFramePr/>
          <p:nvPr/>
        </p:nvGraphicFramePr>
        <p:xfrm>
          <a:off x="3342575" y="2130462"/>
          <a:ext cx="2363400" cy="868575"/>
        </p:xfrm>
        <a:graphic>
          <a:graphicData uri="http://schemas.openxmlformats.org/drawingml/2006/table">
            <a:tbl>
              <a:tblPr>
                <a:noFill/>
                <a:tableStyleId>{70817C25-D2A9-4ADF-B8FA-B4B2F4D27D0F}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2088" name="Google Shape;12088;p90"/>
          <p:cNvGrpSpPr/>
          <p:nvPr/>
        </p:nvGrpSpPr>
        <p:grpSpPr>
          <a:xfrm>
            <a:off x="4086504" y="2517105"/>
            <a:ext cx="1517436" cy="74460"/>
            <a:chOff x="3980086" y="2804397"/>
            <a:chExt cx="1227600" cy="66900"/>
          </a:xfrm>
        </p:grpSpPr>
        <p:sp>
          <p:nvSpPr>
            <p:cNvPr id="12089" name="Google Shape;12089;p9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90"/>
          <p:cNvGrpSpPr/>
          <p:nvPr/>
        </p:nvGrpSpPr>
        <p:grpSpPr>
          <a:xfrm>
            <a:off x="4711569" y="2809693"/>
            <a:ext cx="892956" cy="74460"/>
            <a:chOff x="3980086" y="2804397"/>
            <a:chExt cx="1227600" cy="66900"/>
          </a:xfrm>
        </p:grpSpPr>
        <p:sp>
          <p:nvSpPr>
            <p:cNvPr id="12092" name="Google Shape;12092;p9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9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90"/>
          <p:cNvGrpSpPr/>
          <p:nvPr/>
        </p:nvGrpSpPr>
        <p:grpSpPr>
          <a:xfrm>
            <a:off x="3344661" y="3168576"/>
            <a:ext cx="2363244" cy="1005943"/>
            <a:chOff x="3358415" y="3361302"/>
            <a:chExt cx="2363244" cy="1024695"/>
          </a:xfrm>
        </p:grpSpPr>
        <p:grpSp>
          <p:nvGrpSpPr>
            <p:cNvPr id="12095" name="Google Shape;12095;p90"/>
            <p:cNvGrpSpPr/>
            <p:nvPr/>
          </p:nvGrpSpPr>
          <p:grpSpPr>
            <a:xfrm>
              <a:off x="3358415" y="3361302"/>
              <a:ext cx="441300" cy="1024695"/>
              <a:chOff x="3358415" y="3361302"/>
              <a:chExt cx="441300" cy="1024695"/>
            </a:xfrm>
          </p:grpSpPr>
          <p:sp>
            <p:nvSpPr>
              <p:cNvPr id="12096" name="Google Shape;12096;p90"/>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0"/>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0"/>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0"/>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0"/>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0"/>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2" name="Google Shape;12102;p90"/>
            <p:cNvGrpSpPr/>
            <p:nvPr/>
          </p:nvGrpSpPr>
          <p:grpSpPr>
            <a:xfrm>
              <a:off x="3838901" y="3361302"/>
              <a:ext cx="441300" cy="1024695"/>
              <a:chOff x="3838901" y="3361302"/>
              <a:chExt cx="441300" cy="1024695"/>
            </a:xfrm>
          </p:grpSpPr>
          <p:sp>
            <p:nvSpPr>
              <p:cNvPr id="12103" name="Google Shape;12103;p90"/>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0"/>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0"/>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0"/>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0"/>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0"/>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9" name="Google Shape;12109;p90"/>
            <p:cNvGrpSpPr/>
            <p:nvPr/>
          </p:nvGrpSpPr>
          <p:grpSpPr>
            <a:xfrm>
              <a:off x="4319387" y="3361302"/>
              <a:ext cx="441300" cy="1024695"/>
              <a:chOff x="4319387" y="3361302"/>
              <a:chExt cx="441300" cy="1024695"/>
            </a:xfrm>
          </p:grpSpPr>
          <p:sp>
            <p:nvSpPr>
              <p:cNvPr id="12110" name="Google Shape;12110;p90"/>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90"/>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0"/>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0"/>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0"/>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0"/>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90"/>
            <p:cNvGrpSpPr/>
            <p:nvPr/>
          </p:nvGrpSpPr>
          <p:grpSpPr>
            <a:xfrm>
              <a:off x="4799873" y="3361302"/>
              <a:ext cx="441300" cy="1024695"/>
              <a:chOff x="4799873" y="3361302"/>
              <a:chExt cx="441300" cy="1024695"/>
            </a:xfrm>
          </p:grpSpPr>
          <p:sp>
            <p:nvSpPr>
              <p:cNvPr id="12117" name="Google Shape;12117;p90"/>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0"/>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0"/>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0"/>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0"/>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0"/>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90"/>
            <p:cNvGrpSpPr/>
            <p:nvPr/>
          </p:nvGrpSpPr>
          <p:grpSpPr>
            <a:xfrm>
              <a:off x="5280360" y="3361302"/>
              <a:ext cx="441300" cy="1024695"/>
              <a:chOff x="5280360" y="3361302"/>
              <a:chExt cx="441300" cy="1024695"/>
            </a:xfrm>
          </p:grpSpPr>
          <p:sp>
            <p:nvSpPr>
              <p:cNvPr id="12124" name="Google Shape;12124;p90"/>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0"/>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0"/>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0"/>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0"/>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90"/>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2130" name="Google Shape;12130;p90"/>
          <p:cNvGraphicFramePr/>
          <p:nvPr/>
        </p:nvGraphicFramePr>
        <p:xfrm>
          <a:off x="711088" y="2130462"/>
          <a:ext cx="2403600" cy="881400"/>
        </p:xfrm>
        <a:graphic>
          <a:graphicData uri="http://schemas.openxmlformats.org/drawingml/2006/table">
            <a:tbl>
              <a:tblPr>
                <a:noFill/>
                <a:tableStyleId>{70817C25-D2A9-4ADF-B8FA-B4B2F4D27D0F}</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2131" name="Google Shape;12131;p90"/>
          <p:cNvGrpSpPr/>
          <p:nvPr/>
        </p:nvGrpSpPr>
        <p:grpSpPr>
          <a:xfrm>
            <a:off x="712613" y="3180187"/>
            <a:ext cx="2403614" cy="1005900"/>
            <a:chOff x="726450" y="3372825"/>
            <a:chExt cx="2403614" cy="1005900"/>
          </a:xfrm>
        </p:grpSpPr>
        <p:grpSp>
          <p:nvGrpSpPr>
            <p:cNvPr id="12132" name="Google Shape;12132;p90"/>
            <p:cNvGrpSpPr/>
            <p:nvPr/>
          </p:nvGrpSpPr>
          <p:grpSpPr>
            <a:xfrm>
              <a:off x="726450" y="3696000"/>
              <a:ext cx="2403614" cy="500898"/>
              <a:chOff x="726450" y="3696000"/>
              <a:chExt cx="2403614" cy="500898"/>
            </a:xfrm>
          </p:grpSpPr>
          <p:sp>
            <p:nvSpPr>
              <p:cNvPr id="12133" name="Google Shape;12133;p90"/>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134" name="Google Shape;12134;p90"/>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135" name="Google Shape;12135;p90"/>
            <p:cNvGrpSpPr/>
            <p:nvPr/>
          </p:nvGrpSpPr>
          <p:grpSpPr>
            <a:xfrm>
              <a:off x="1348050" y="3372825"/>
              <a:ext cx="1720425" cy="1005900"/>
              <a:chOff x="1348050" y="3372825"/>
              <a:chExt cx="1720425" cy="1005900"/>
            </a:xfrm>
          </p:grpSpPr>
          <p:sp>
            <p:nvSpPr>
              <p:cNvPr id="12136" name="Google Shape;12136;p90"/>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137" name="Google Shape;12137;p90"/>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138" name="Google Shape;12138;p90"/>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139" name="Google Shape;12139;p90"/>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140" name="Google Shape;12140;p90"/>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141" name="Google Shape;12141;p90"/>
            <p:cNvGrpSpPr/>
            <p:nvPr/>
          </p:nvGrpSpPr>
          <p:grpSpPr>
            <a:xfrm>
              <a:off x="1455707" y="3731058"/>
              <a:ext cx="1491150" cy="417657"/>
              <a:chOff x="1455707" y="3731058"/>
              <a:chExt cx="1491150" cy="417657"/>
            </a:xfrm>
          </p:grpSpPr>
          <p:grpSp>
            <p:nvGrpSpPr>
              <p:cNvPr id="12142" name="Google Shape;12142;p90"/>
              <p:cNvGrpSpPr/>
              <p:nvPr/>
            </p:nvGrpSpPr>
            <p:grpSpPr>
              <a:xfrm>
                <a:off x="1472938" y="3745828"/>
                <a:ext cx="72126" cy="53788"/>
                <a:chOff x="1472938" y="3745828"/>
                <a:chExt cx="72126" cy="53788"/>
              </a:xfrm>
            </p:grpSpPr>
            <p:sp>
              <p:nvSpPr>
                <p:cNvPr id="12143" name="Google Shape;12143;p90"/>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90"/>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5" name="Google Shape;12145;p90"/>
              <p:cNvGrpSpPr/>
              <p:nvPr/>
            </p:nvGrpSpPr>
            <p:grpSpPr>
              <a:xfrm>
                <a:off x="1819181" y="4089633"/>
                <a:ext cx="72126" cy="53788"/>
                <a:chOff x="1819181" y="4089633"/>
                <a:chExt cx="72126" cy="53788"/>
              </a:xfrm>
            </p:grpSpPr>
            <p:sp>
              <p:nvSpPr>
                <p:cNvPr id="12146" name="Google Shape;12146;p90"/>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0"/>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90"/>
              <p:cNvGrpSpPr/>
              <p:nvPr/>
            </p:nvGrpSpPr>
            <p:grpSpPr>
              <a:xfrm>
                <a:off x="1455707" y="4084171"/>
                <a:ext cx="64321" cy="64544"/>
                <a:chOff x="1455707" y="4084171"/>
                <a:chExt cx="64321" cy="64544"/>
              </a:xfrm>
            </p:grpSpPr>
            <p:sp>
              <p:nvSpPr>
                <p:cNvPr id="12149" name="Google Shape;12149;p90"/>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0"/>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90"/>
              <p:cNvGrpSpPr/>
              <p:nvPr/>
            </p:nvGrpSpPr>
            <p:grpSpPr>
              <a:xfrm>
                <a:off x="1818610" y="3731058"/>
                <a:ext cx="64321" cy="64544"/>
                <a:chOff x="1818610" y="3731058"/>
                <a:chExt cx="64321" cy="64544"/>
              </a:xfrm>
            </p:grpSpPr>
            <p:sp>
              <p:nvSpPr>
                <p:cNvPr id="12152" name="Google Shape;12152;p90"/>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0"/>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90"/>
              <p:cNvGrpSpPr/>
              <p:nvPr/>
            </p:nvGrpSpPr>
            <p:grpSpPr>
              <a:xfrm>
                <a:off x="2172491" y="4089633"/>
                <a:ext cx="72126" cy="53788"/>
                <a:chOff x="2172491" y="4089633"/>
                <a:chExt cx="72126" cy="53788"/>
              </a:xfrm>
            </p:grpSpPr>
            <p:sp>
              <p:nvSpPr>
                <p:cNvPr id="12155" name="Google Shape;12155;p90"/>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90"/>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90"/>
              <p:cNvGrpSpPr/>
              <p:nvPr/>
            </p:nvGrpSpPr>
            <p:grpSpPr>
              <a:xfrm>
                <a:off x="2171920" y="3731058"/>
                <a:ext cx="64321" cy="64544"/>
                <a:chOff x="2171920" y="3731058"/>
                <a:chExt cx="64321" cy="64544"/>
              </a:xfrm>
            </p:grpSpPr>
            <p:sp>
              <p:nvSpPr>
                <p:cNvPr id="12158" name="Google Shape;12158;p90"/>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0"/>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90"/>
              <p:cNvGrpSpPr/>
              <p:nvPr/>
            </p:nvGrpSpPr>
            <p:grpSpPr>
              <a:xfrm>
                <a:off x="2874730" y="3745828"/>
                <a:ext cx="72126" cy="53788"/>
                <a:chOff x="2874730" y="3745828"/>
                <a:chExt cx="72126" cy="53788"/>
              </a:xfrm>
            </p:grpSpPr>
            <p:sp>
              <p:nvSpPr>
                <p:cNvPr id="12161" name="Google Shape;12161;p90"/>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0"/>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90"/>
              <p:cNvGrpSpPr/>
              <p:nvPr/>
            </p:nvGrpSpPr>
            <p:grpSpPr>
              <a:xfrm>
                <a:off x="2878589" y="4081481"/>
                <a:ext cx="64321" cy="64544"/>
                <a:chOff x="2878589" y="4081481"/>
                <a:chExt cx="64321" cy="64544"/>
              </a:xfrm>
            </p:grpSpPr>
            <p:sp>
              <p:nvSpPr>
                <p:cNvPr id="12164" name="Google Shape;12164;p90"/>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0"/>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90"/>
              <p:cNvGrpSpPr/>
              <p:nvPr/>
            </p:nvGrpSpPr>
            <p:grpSpPr>
              <a:xfrm>
                <a:off x="2525796" y="4089633"/>
                <a:ext cx="72126" cy="53788"/>
                <a:chOff x="2525796" y="4089633"/>
                <a:chExt cx="72126" cy="53788"/>
              </a:xfrm>
            </p:grpSpPr>
            <p:sp>
              <p:nvSpPr>
                <p:cNvPr id="12167" name="Google Shape;12167;p90"/>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90"/>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9" name="Google Shape;12169;p90"/>
              <p:cNvGrpSpPr/>
              <p:nvPr/>
            </p:nvGrpSpPr>
            <p:grpSpPr>
              <a:xfrm>
                <a:off x="2525225" y="3731058"/>
                <a:ext cx="64321" cy="64544"/>
                <a:chOff x="2525225" y="3731058"/>
                <a:chExt cx="64321" cy="64544"/>
              </a:xfrm>
            </p:grpSpPr>
            <p:sp>
              <p:nvSpPr>
                <p:cNvPr id="12170" name="Google Shape;12170;p90"/>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90"/>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2175"/>
        <p:cNvGrpSpPr/>
        <p:nvPr/>
      </p:nvGrpSpPr>
      <p:grpSpPr>
        <a:xfrm>
          <a:off x="0" y="0"/>
          <a:ext cx="0" cy="0"/>
          <a:chOff x="0" y="0"/>
          <a:chExt cx="0" cy="0"/>
        </a:xfrm>
      </p:grpSpPr>
      <p:grpSp>
        <p:nvGrpSpPr>
          <p:cNvPr id="12176" name="Google Shape;12176;p91"/>
          <p:cNvGrpSpPr/>
          <p:nvPr/>
        </p:nvGrpSpPr>
        <p:grpSpPr>
          <a:xfrm>
            <a:off x="717003" y="971306"/>
            <a:ext cx="845921" cy="690752"/>
            <a:chOff x="732428" y="1198513"/>
            <a:chExt cx="845921" cy="690752"/>
          </a:xfrm>
        </p:grpSpPr>
        <p:grpSp>
          <p:nvGrpSpPr>
            <p:cNvPr id="12177" name="Google Shape;12177;p91"/>
            <p:cNvGrpSpPr/>
            <p:nvPr/>
          </p:nvGrpSpPr>
          <p:grpSpPr>
            <a:xfrm>
              <a:off x="823030" y="1198513"/>
              <a:ext cx="755319" cy="690752"/>
              <a:chOff x="823030" y="1198513"/>
              <a:chExt cx="755319" cy="690752"/>
            </a:xfrm>
          </p:grpSpPr>
          <p:sp>
            <p:nvSpPr>
              <p:cNvPr id="12178" name="Google Shape;12178;p9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91"/>
            <p:cNvGrpSpPr/>
            <p:nvPr/>
          </p:nvGrpSpPr>
          <p:grpSpPr>
            <a:xfrm>
              <a:off x="732428" y="1239937"/>
              <a:ext cx="739912" cy="607886"/>
              <a:chOff x="732428" y="1239937"/>
              <a:chExt cx="739912" cy="607886"/>
            </a:xfrm>
          </p:grpSpPr>
          <p:sp>
            <p:nvSpPr>
              <p:cNvPr id="12181" name="Google Shape;12181;p9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9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91"/>
            <p:cNvGrpSpPr/>
            <p:nvPr/>
          </p:nvGrpSpPr>
          <p:grpSpPr>
            <a:xfrm>
              <a:off x="732428" y="1277018"/>
              <a:ext cx="702832" cy="533758"/>
              <a:chOff x="732428" y="1277018"/>
              <a:chExt cx="702832" cy="533758"/>
            </a:xfrm>
          </p:grpSpPr>
          <p:sp>
            <p:nvSpPr>
              <p:cNvPr id="12184" name="Google Shape;12184;p9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9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91"/>
            <p:cNvGrpSpPr/>
            <p:nvPr/>
          </p:nvGrpSpPr>
          <p:grpSpPr>
            <a:xfrm>
              <a:off x="931170" y="1306653"/>
              <a:ext cx="647179" cy="474455"/>
              <a:chOff x="931170" y="1306653"/>
              <a:chExt cx="647179" cy="474455"/>
            </a:xfrm>
          </p:grpSpPr>
          <p:sp>
            <p:nvSpPr>
              <p:cNvPr id="12187" name="Google Shape;12187;p9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9" name="Google Shape;12189;p9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91"/>
          <p:cNvGrpSpPr/>
          <p:nvPr/>
        </p:nvGrpSpPr>
        <p:grpSpPr>
          <a:xfrm>
            <a:off x="3948612" y="971313"/>
            <a:ext cx="634656" cy="699982"/>
            <a:chOff x="5985650" y="2860025"/>
            <a:chExt cx="1396075" cy="1539775"/>
          </a:xfrm>
        </p:grpSpPr>
        <p:sp>
          <p:nvSpPr>
            <p:cNvPr id="12191" name="Google Shape;12191;p9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9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9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9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9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9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9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9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9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9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9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9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91"/>
          <p:cNvGrpSpPr/>
          <p:nvPr/>
        </p:nvGrpSpPr>
        <p:grpSpPr>
          <a:xfrm>
            <a:off x="4704262" y="971306"/>
            <a:ext cx="725845" cy="699975"/>
            <a:chOff x="4249973" y="1201875"/>
            <a:chExt cx="1958568" cy="1888762"/>
          </a:xfrm>
        </p:grpSpPr>
        <p:sp>
          <p:nvSpPr>
            <p:cNvPr id="12224" name="Google Shape;12224;p9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5" name="Google Shape;12225;p91"/>
            <p:cNvGrpSpPr/>
            <p:nvPr/>
          </p:nvGrpSpPr>
          <p:grpSpPr>
            <a:xfrm>
              <a:off x="5853086" y="1789142"/>
              <a:ext cx="355454" cy="1048099"/>
              <a:chOff x="5576108" y="2016725"/>
              <a:chExt cx="565200" cy="1666560"/>
            </a:xfrm>
          </p:grpSpPr>
          <p:sp>
            <p:nvSpPr>
              <p:cNvPr id="12226" name="Google Shape;12226;p91"/>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227" name="Google Shape;12227;p9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91"/>
            <p:cNvGrpSpPr/>
            <p:nvPr/>
          </p:nvGrpSpPr>
          <p:grpSpPr>
            <a:xfrm>
              <a:off x="4869455" y="2691676"/>
              <a:ext cx="1013897" cy="398961"/>
              <a:chOff x="4012057" y="3451825"/>
              <a:chExt cx="1612175" cy="634379"/>
            </a:xfrm>
          </p:grpSpPr>
          <p:sp>
            <p:nvSpPr>
              <p:cNvPr id="12229" name="Google Shape;12229;p91"/>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230" name="Google Shape;12230;p9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1" name="Google Shape;12231;p91"/>
            <p:cNvGrpSpPr/>
            <p:nvPr/>
          </p:nvGrpSpPr>
          <p:grpSpPr>
            <a:xfrm>
              <a:off x="4276937" y="2155961"/>
              <a:ext cx="651965" cy="891358"/>
              <a:chOff x="3069908" y="2599997"/>
              <a:chExt cx="1036675" cy="1417328"/>
            </a:xfrm>
          </p:grpSpPr>
          <p:sp>
            <p:nvSpPr>
              <p:cNvPr id="12232" name="Google Shape;12232;p91"/>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233" name="Google Shape;12233;p9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91"/>
            <p:cNvGrpSpPr/>
            <p:nvPr/>
          </p:nvGrpSpPr>
          <p:grpSpPr>
            <a:xfrm>
              <a:off x="5054918" y="1201875"/>
              <a:ext cx="999548" cy="602711"/>
              <a:chOff x="4306958" y="1082925"/>
              <a:chExt cx="1589359" cy="958358"/>
            </a:xfrm>
          </p:grpSpPr>
          <p:sp>
            <p:nvSpPr>
              <p:cNvPr id="12235" name="Google Shape;12235;p91"/>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236" name="Google Shape;12236;p9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91"/>
            <p:cNvGrpSpPr/>
            <p:nvPr/>
          </p:nvGrpSpPr>
          <p:grpSpPr>
            <a:xfrm>
              <a:off x="4249973" y="1303451"/>
              <a:ext cx="799317" cy="841334"/>
              <a:chOff x="3027033" y="1244439"/>
              <a:chExt cx="1270977" cy="1337786"/>
            </a:xfrm>
          </p:grpSpPr>
          <p:sp>
            <p:nvSpPr>
              <p:cNvPr id="12238" name="Google Shape;12238;p91"/>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239" name="Google Shape;12239;p9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0" name="Google Shape;12240;p91"/>
          <p:cNvGrpSpPr/>
          <p:nvPr/>
        </p:nvGrpSpPr>
        <p:grpSpPr>
          <a:xfrm>
            <a:off x="4057126" y="1858087"/>
            <a:ext cx="750769" cy="683784"/>
            <a:chOff x="4204684" y="2104422"/>
            <a:chExt cx="699822" cy="637382"/>
          </a:xfrm>
        </p:grpSpPr>
        <p:grpSp>
          <p:nvGrpSpPr>
            <p:cNvPr id="12241" name="Google Shape;12241;p91"/>
            <p:cNvGrpSpPr/>
            <p:nvPr/>
          </p:nvGrpSpPr>
          <p:grpSpPr>
            <a:xfrm>
              <a:off x="4204684" y="2430067"/>
              <a:ext cx="342957" cy="311738"/>
              <a:chOff x="4204684" y="2430067"/>
              <a:chExt cx="342957" cy="311738"/>
            </a:xfrm>
          </p:grpSpPr>
          <p:sp>
            <p:nvSpPr>
              <p:cNvPr id="12242" name="Google Shape;12242;p9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91"/>
            <p:cNvGrpSpPr/>
            <p:nvPr/>
          </p:nvGrpSpPr>
          <p:grpSpPr>
            <a:xfrm>
              <a:off x="4561586" y="2430067"/>
              <a:ext cx="342920" cy="311738"/>
              <a:chOff x="4561586" y="2430067"/>
              <a:chExt cx="342920" cy="311738"/>
            </a:xfrm>
          </p:grpSpPr>
          <p:sp>
            <p:nvSpPr>
              <p:cNvPr id="12245" name="Google Shape;12245;p9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7" name="Google Shape;12247;p91"/>
            <p:cNvGrpSpPr/>
            <p:nvPr/>
          </p:nvGrpSpPr>
          <p:grpSpPr>
            <a:xfrm>
              <a:off x="4561586" y="2104422"/>
              <a:ext cx="342920" cy="311738"/>
              <a:chOff x="4561586" y="2104422"/>
              <a:chExt cx="342920" cy="311738"/>
            </a:xfrm>
          </p:grpSpPr>
          <p:sp>
            <p:nvSpPr>
              <p:cNvPr id="12248" name="Google Shape;12248;p9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0" name="Google Shape;12250;p91"/>
            <p:cNvGrpSpPr/>
            <p:nvPr/>
          </p:nvGrpSpPr>
          <p:grpSpPr>
            <a:xfrm>
              <a:off x="4204684" y="2104422"/>
              <a:ext cx="342957" cy="311664"/>
              <a:chOff x="4204684" y="2104422"/>
              <a:chExt cx="342957" cy="311664"/>
            </a:xfrm>
          </p:grpSpPr>
          <p:sp>
            <p:nvSpPr>
              <p:cNvPr id="12251" name="Google Shape;12251;p9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53" name="Google Shape;12253;p91"/>
          <p:cNvGrpSpPr/>
          <p:nvPr/>
        </p:nvGrpSpPr>
        <p:grpSpPr>
          <a:xfrm>
            <a:off x="5521559" y="971301"/>
            <a:ext cx="660591" cy="688867"/>
            <a:chOff x="5830645" y="1267368"/>
            <a:chExt cx="530340" cy="553040"/>
          </a:xfrm>
        </p:grpSpPr>
        <p:sp>
          <p:nvSpPr>
            <p:cNvPr id="12254" name="Google Shape;12254;p9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5" name="Google Shape;12255;p91"/>
            <p:cNvGrpSpPr/>
            <p:nvPr/>
          </p:nvGrpSpPr>
          <p:grpSpPr>
            <a:xfrm>
              <a:off x="5830645" y="1267368"/>
              <a:ext cx="259743" cy="269909"/>
              <a:chOff x="5830645" y="1267368"/>
              <a:chExt cx="259743" cy="269909"/>
            </a:xfrm>
          </p:grpSpPr>
          <p:sp>
            <p:nvSpPr>
              <p:cNvPr id="12256" name="Google Shape;12256;p9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91"/>
            <p:cNvGrpSpPr/>
            <p:nvPr/>
          </p:nvGrpSpPr>
          <p:grpSpPr>
            <a:xfrm>
              <a:off x="6101293" y="1267368"/>
              <a:ext cx="259692" cy="269909"/>
              <a:chOff x="6101293" y="1267368"/>
              <a:chExt cx="259692" cy="269909"/>
            </a:xfrm>
          </p:grpSpPr>
          <p:sp>
            <p:nvSpPr>
              <p:cNvPr id="12259" name="Google Shape;12259;p9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1" name="Google Shape;12261;p91"/>
            <p:cNvGrpSpPr/>
            <p:nvPr/>
          </p:nvGrpSpPr>
          <p:grpSpPr>
            <a:xfrm>
              <a:off x="5830645" y="1550500"/>
              <a:ext cx="259692" cy="269909"/>
              <a:chOff x="5830645" y="1550500"/>
              <a:chExt cx="259692" cy="269909"/>
            </a:xfrm>
          </p:grpSpPr>
          <p:sp>
            <p:nvSpPr>
              <p:cNvPr id="12262" name="Google Shape;12262;p9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91"/>
            <p:cNvGrpSpPr/>
            <p:nvPr/>
          </p:nvGrpSpPr>
          <p:grpSpPr>
            <a:xfrm>
              <a:off x="6101293" y="1550500"/>
              <a:ext cx="259692" cy="269909"/>
              <a:chOff x="6101293" y="1550500"/>
              <a:chExt cx="259692" cy="269909"/>
            </a:xfrm>
          </p:grpSpPr>
          <p:sp>
            <p:nvSpPr>
              <p:cNvPr id="12265" name="Google Shape;12265;p9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7" name="Google Shape;12267;p91"/>
          <p:cNvGrpSpPr/>
          <p:nvPr/>
        </p:nvGrpSpPr>
        <p:grpSpPr>
          <a:xfrm>
            <a:off x="723713" y="1861760"/>
            <a:ext cx="697154" cy="679574"/>
            <a:chOff x="2679875" y="2361475"/>
            <a:chExt cx="780425" cy="760575"/>
          </a:xfrm>
        </p:grpSpPr>
        <p:sp>
          <p:nvSpPr>
            <p:cNvPr id="12268" name="Google Shape;12268;p9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9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9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9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4" name="Google Shape;12274;p91"/>
          <p:cNvGrpSpPr/>
          <p:nvPr/>
        </p:nvGrpSpPr>
        <p:grpSpPr>
          <a:xfrm>
            <a:off x="3122872" y="971352"/>
            <a:ext cx="735829" cy="684547"/>
            <a:chOff x="3351965" y="1148808"/>
            <a:chExt cx="750770" cy="698375"/>
          </a:xfrm>
        </p:grpSpPr>
        <p:grpSp>
          <p:nvGrpSpPr>
            <p:cNvPr id="12275" name="Google Shape;12275;p91"/>
            <p:cNvGrpSpPr/>
            <p:nvPr/>
          </p:nvGrpSpPr>
          <p:grpSpPr>
            <a:xfrm>
              <a:off x="3586796" y="1148808"/>
              <a:ext cx="294857" cy="286830"/>
              <a:chOff x="3750225" y="1774000"/>
              <a:chExt cx="149575" cy="145525"/>
            </a:xfrm>
          </p:grpSpPr>
          <p:sp>
            <p:nvSpPr>
              <p:cNvPr id="12276" name="Google Shape;12276;p9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9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91"/>
            <p:cNvGrpSpPr/>
            <p:nvPr/>
          </p:nvGrpSpPr>
          <p:grpSpPr>
            <a:xfrm>
              <a:off x="3779245" y="1375768"/>
              <a:ext cx="323490" cy="286978"/>
              <a:chOff x="3847850" y="1889150"/>
              <a:chExt cx="164100" cy="145600"/>
            </a:xfrm>
          </p:grpSpPr>
          <p:sp>
            <p:nvSpPr>
              <p:cNvPr id="12279" name="Google Shape;12279;p9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1" name="Google Shape;12281;p91"/>
            <p:cNvGrpSpPr/>
            <p:nvPr/>
          </p:nvGrpSpPr>
          <p:grpSpPr>
            <a:xfrm>
              <a:off x="3351965" y="1330435"/>
              <a:ext cx="295449" cy="285401"/>
              <a:chOff x="3631100" y="1866150"/>
              <a:chExt cx="149875" cy="144800"/>
            </a:xfrm>
          </p:grpSpPr>
          <p:sp>
            <p:nvSpPr>
              <p:cNvPr id="12282" name="Google Shape;12282;p9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9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91"/>
            <p:cNvGrpSpPr/>
            <p:nvPr/>
          </p:nvGrpSpPr>
          <p:grpSpPr>
            <a:xfrm>
              <a:off x="3548208" y="1560352"/>
              <a:ext cx="294808" cy="286830"/>
              <a:chOff x="3730650" y="1982800"/>
              <a:chExt cx="149550" cy="145525"/>
            </a:xfrm>
          </p:grpSpPr>
          <p:sp>
            <p:nvSpPr>
              <p:cNvPr id="12285" name="Google Shape;12285;p9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87" name="Google Shape;12287;p91"/>
          <p:cNvGrpSpPr/>
          <p:nvPr/>
        </p:nvGrpSpPr>
        <p:grpSpPr>
          <a:xfrm>
            <a:off x="7624524" y="971306"/>
            <a:ext cx="804565" cy="677795"/>
            <a:chOff x="7636443" y="1204988"/>
            <a:chExt cx="804565" cy="677795"/>
          </a:xfrm>
        </p:grpSpPr>
        <p:grpSp>
          <p:nvGrpSpPr>
            <p:cNvPr id="12288" name="Google Shape;12288;p91"/>
            <p:cNvGrpSpPr/>
            <p:nvPr/>
          </p:nvGrpSpPr>
          <p:grpSpPr>
            <a:xfrm>
              <a:off x="7636443" y="1509705"/>
              <a:ext cx="804565" cy="373078"/>
              <a:chOff x="7636443" y="1509705"/>
              <a:chExt cx="804565" cy="373078"/>
            </a:xfrm>
          </p:grpSpPr>
          <p:sp>
            <p:nvSpPr>
              <p:cNvPr id="12289" name="Google Shape;12289;p9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91"/>
            <p:cNvGrpSpPr/>
            <p:nvPr/>
          </p:nvGrpSpPr>
          <p:grpSpPr>
            <a:xfrm>
              <a:off x="7636443" y="1408133"/>
              <a:ext cx="804565" cy="373078"/>
              <a:chOff x="7636443" y="1408133"/>
              <a:chExt cx="804565" cy="373078"/>
            </a:xfrm>
          </p:grpSpPr>
          <p:sp>
            <p:nvSpPr>
              <p:cNvPr id="12292" name="Google Shape;12292;p9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9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91"/>
            <p:cNvGrpSpPr/>
            <p:nvPr/>
          </p:nvGrpSpPr>
          <p:grpSpPr>
            <a:xfrm>
              <a:off x="7636443" y="1306560"/>
              <a:ext cx="804565" cy="373078"/>
              <a:chOff x="7636443" y="1306560"/>
              <a:chExt cx="804565" cy="373078"/>
            </a:xfrm>
          </p:grpSpPr>
          <p:sp>
            <p:nvSpPr>
              <p:cNvPr id="12295" name="Google Shape;12295;p9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9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7" name="Google Shape;12297;p91"/>
            <p:cNvGrpSpPr/>
            <p:nvPr/>
          </p:nvGrpSpPr>
          <p:grpSpPr>
            <a:xfrm>
              <a:off x="7636443" y="1204988"/>
              <a:ext cx="804565" cy="373078"/>
              <a:chOff x="7636443" y="1204988"/>
              <a:chExt cx="804565" cy="373078"/>
            </a:xfrm>
          </p:grpSpPr>
          <p:sp>
            <p:nvSpPr>
              <p:cNvPr id="12298" name="Google Shape;12298;p9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00" name="Google Shape;12300;p91"/>
          <p:cNvGrpSpPr/>
          <p:nvPr/>
        </p:nvGrpSpPr>
        <p:grpSpPr>
          <a:xfrm>
            <a:off x="4963371" y="1878721"/>
            <a:ext cx="661339" cy="661188"/>
            <a:chOff x="3990000" y="975400"/>
            <a:chExt cx="3934200" cy="3933300"/>
          </a:xfrm>
        </p:grpSpPr>
        <p:sp>
          <p:nvSpPr>
            <p:cNvPr id="12301" name="Google Shape;12301;p91"/>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1"/>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1"/>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91"/>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91"/>
          <p:cNvGrpSpPr/>
          <p:nvPr/>
        </p:nvGrpSpPr>
        <p:grpSpPr>
          <a:xfrm>
            <a:off x="6607019" y="1857359"/>
            <a:ext cx="868881" cy="684241"/>
            <a:chOff x="6598259" y="2078634"/>
            <a:chExt cx="868881" cy="684241"/>
          </a:xfrm>
        </p:grpSpPr>
        <p:sp>
          <p:nvSpPr>
            <p:cNvPr id="12306" name="Google Shape;12306;p9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9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9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2" name="Google Shape;12312;p91"/>
            <p:cNvGrpSpPr/>
            <p:nvPr/>
          </p:nvGrpSpPr>
          <p:grpSpPr>
            <a:xfrm>
              <a:off x="6808175" y="2078634"/>
              <a:ext cx="452229" cy="684241"/>
              <a:chOff x="6808175" y="2078634"/>
              <a:chExt cx="452229" cy="684241"/>
            </a:xfrm>
          </p:grpSpPr>
          <p:sp>
            <p:nvSpPr>
              <p:cNvPr id="12313" name="Google Shape;12313;p9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9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91"/>
              <p:cNvGrpSpPr/>
              <p:nvPr/>
            </p:nvGrpSpPr>
            <p:grpSpPr>
              <a:xfrm>
                <a:off x="6821586" y="2078634"/>
                <a:ext cx="426871" cy="684241"/>
                <a:chOff x="6821586" y="2078634"/>
                <a:chExt cx="426871" cy="684241"/>
              </a:xfrm>
            </p:grpSpPr>
            <p:grpSp>
              <p:nvGrpSpPr>
                <p:cNvPr id="12320" name="Google Shape;12320;p91"/>
                <p:cNvGrpSpPr/>
                <p:nvPr/>
              </p:nvGrpSpPr>
              <p:grpSpPr>
                <a:xfrm>
                  <a:off x="6821586" y="2078634"/>
                  <a:ext cx="426871" cy="684241"/>
                  <a:chOff x="6821586" y="2078634"/>
                  <a:chExt cx="426871" cy="684241"/>
                </a:xfrm>
              </p:grpSpPr>
              <p:sp>
                <p:nvSpPr>
                  <p:cNvPr id="12321" name="Google Shape;12321;p9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9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9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9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9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0" name="Google Shape;12340;p9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9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9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346" name="Google Shape;12346;p91"/>
          <p:cNvGrpSpPr/>
          <p:nvPr/>
        </p:nvGrpSpPr>
        <p:grpSpPr>
          <a:xfrm>
            <a:off x="5780185" y="1862968"/>
            <a:ext cx="671358" cy="671358"/>
            <a:chOff x="6535625" y="760425"/>
            <a:chExt cx="1665900" cy="1665900"/>
          </a:xfrm>
        </p:grpSpPr>
        <p:sp>
          <p:nvSpPr>
            <p:cNvPr id="12347" name="Google Shape;12347;p91"/>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91"/>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1"/>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1"/>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91"/>
          <p:cNvGrpSpPr/>
          <p:nvPr/>
        </p:nvGrpSpPr>
        <p:grpSpPr>
          <a:xfrm>
            <a:off x="717002" y="3531368"/>
            <a:ext cx="1340789" cy="640830"/>
            <a:chOff x="238125" y="1151100"/>
            <a:chExt cx="7139450" cy="3412300"/>
          </a:xfrm>
        </p:grpSpPr>
        <p:sp>
          <p:nvSpPr>
            <p:cNvPr id="12352" name="Google Shape;12352;p9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9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9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9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9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9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9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91"/>
          <p:cNvGrpSpPr/>
          <p:nvPr/>
        </p:nvGrpSpPr>
        <p:grpSpPr>
          <a:xfrm>
            <a:off x="5584225" y="2734649"/>
            <a:ext cx="985357" cy="585764"/>
            <a:chOff x="5145061" y="2881789"/>
            <a:chExt cx="1107641" cy="658458"/>
          </a:xfrm>
        </p:grpSpPr>
        <p:grpSp>
          <p:nvGrpSpPr>
            <p:cNvPr id="12365" name="Google Shape;12365;p91"/>
            <p:cNvGrpSpPr/>
            <p:nvPr/>
          </p:nvGrpSpPr>
          <p:grpSpPr>
            <a:xfrm>
              <a:off x="5722989" y="3244587"/>
              <a:ext cx="529713" cy="295659"/>
              <a:chOff x="5722989" y="3244587"/>
              <a:chExt cx="529713" cy="295659"/>
            </a:xfrm>
          </p:grpSpPr>
          <p:sp>
            <p:nvSpPr>
              <p:cNvPr id="12366" name="Google Shape;12366;p9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367" name="Google Shape;12367;p9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368" name="Google Shape;12368;p91"/>
            <p:cNvGrpSpPr/>
            <p:nvPr/>
          </p:nvGrpSpPr>
          <p:grpSpPr>
            <a:xfrm>
              <a:off x="5145061" y="3244587"/>
              <a:ext cx="536807" cy="295659"/>
              <a:chOff x="5145061" y="3244587"/>
              <a:chExt cx="536807" cy="295659"/>
            </a:xfrm>
          </p:grpSpPr>
          <p:sp>
            <p:nvSpPr>
              <p:cNvPr id="12369" name="Google Shape;12369;p9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370" name="Google Shape;12370;p9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371" name="Google Shape;12371;p91"/>
            <p:cNvGrpSpPr/>
            <p:nvPr/>
          </p:nvGrpSpPr>
          <p:grpSpPr>
            <a:xfrm>
              <a:off x="5341327" y="2898245"/>
              <a:ext cx="532309" cy="614891"/>
              <a:chOff x="5341327" y="2898245"/>
              <a:chExt cx="532309" cy="614891"/>
            </a:xfrm>
          </p:grpSpPr>
          <p:sp>
            <p:nvSpPr>
              <p:cNvPr id="12372" name="Google Shape;12372;p9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373" name="Google Shape;12373;p9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374" name="Google Shape;12374;p91"/>
            <p:cNvGrpSpPr/>
            <p:nvPr/>
          </p:nvGrpSpPr>
          <p:grpSpPr>
            <a:xfrm>
              <a:off x="5532290" y="2881789"/>
              <a:ext cx="620516" cy="305456"/>
              <a:chOff x="5532290" y="2881789"/>
              <a:chExt cx="620516" cy="305456"/>
            </a:xfrm>
          </p:grpSpPr>
          <p:sp>
            <p:nvSpPr>
              <p:cNvPr id="12375" name="Google Shape;12375;p9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376" name="Google Shape;12376;p9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2377" name="Google Shape;12377;p91"/>
          <p:cNvGrpSpPr/>
          <p:nvPr/>
        </p:nvGrpSpPr>
        <p:grpSpPr>
          <a:xfrm>
            <a:off x="8163148" y="3526707"/>
            <a:ext cx="269068" cy="645491"/>
            <a:chOff x="7026852" y="3311869"/>
            <a:chExt cx="434331" cy="1041954"/>
          </a:xfrm>
        </p:grpSpPr>
        <p:sp>
          <p:nvSpPr>
            <p:cNvPr id="12378" name="Google Shape;12378;p9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91"/>
          <p:cNvGrpSpPr/>
          <p:nvPr/>
        </p:nvGrpSpPr>
        <p:grpSpPr>
          <a:xfrm>
            <a:off x="6179729" y="3565945"/>
            <a:ext cx="293882" cy="293836"/>
            <a:chOff x="4873519" y="3311869"/>
            <a:chExt cx="499374" cy="499296"/>
          </a:xfrm>
        </p:grpSpPr>
        <p:sp>
          <p:nvSpPr>
            <p:cNvPr id="12382" name="Google Shape;12382;p9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9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91"/>
          <p:cNvGrpSpPr/>
          <p:nvPr/>
        </p:nvGrpSpPr>
        <p:grpSpPr>
          <a:xfrm>
            <a:off x="6179729" y="3878316"/>
            <a:ext cx="293882" cy="293882"/>
            <a:chOff x="4873519" y="3875839"/>
            <a:chExt cx="499374" cy="499374"/>
          </a:xfrm>
        </p:grpSpPr>
        <p:sp>
          <p:nvSpPr>
            <p:cNvPr id="12385" name="Google Shape;12385;p9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91"/>
          <p:cNvGrpSpPr/>
          <p:nvPr/>
        </p:nvGrpSpPr>
        <p:grpSpPr>
          <a:xfrm>
            <a:off x="2410256" y="1850269"/>
            <a:ext cx="698104" cy="698208"/>
            <a:chOff x="2565073" y="2075876"/>
            <a:chExt cx="672482" cy="672518"/>
          </a:xfrm>
        </p:grpSpPr>
        <p:sp>
          <p:nvSpPr>
            <p:cNvPr id="12388" name="Google Shape;12388;p9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9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9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91"/>
          <p:cNvGrpSpPr/>
          <p:nvPr/>
        </p:nvGrpSpPr>
        <p:grpSpPr>
          <a:xfrm>
            <a:off x="5633667" y="3534869"/>
            <a:ext cx="438354" cy="637329"/>
            <a:chOff x="1697726" y="3244179"/>
            <a:chExt cx="788124" cy="1146069"/>
          </a:xfrm>
        </p:grpSpPr>
        <p:sp>
          <p:nvSpPr>
            <p:cNvPr id="12395" name="Google Shape;12395;p9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9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7" name="Google Shape;12397;p91"/>
          <p:cNvSpPr/>
          <p:nvPr/>
        </p:nvSpPr>
        <p:spPr>
          <a:xfrm>
            <a:off x="8130926"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8" name="Google Shape;12398;p91"/>
          <p:cNvGrpSpPr/>
          <p:nvPr/>
        </p:nvGrpSpPr>
        <p:grpSpPr>
          <a:xfrm>
            <a:off x="7634881" y="1863232"/>
            <a:ext cx="799565" cy="670282"/>
            <a:chOff x="7617850" y="2063282"/>
            <a:chExt cx="799565" cy="670282"/>
          </a:xfrm>
        </p:grpSpPr>
        <p:cxnSp>
          <p:nvCxnSpPr>
            <p:cNvPr id="12399" name="Google Shape;12399;p9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400" name="Google Shape;12400;p9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401" name="Google Shape;12401;p9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402" name="Google Shape;12402;p9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403" name="Google Shape;12403;p9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2404" name="Google Shape;12404;p9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2405" name="Google Shape;12405;p91"/>
            <p:cNvGrpSpPr/>
            <p:nvPr/>
          </p:nvGrpSpPr>
          <p:grpSpPr>
            <a:xfrm>
              <a:off x="7734309" y="2063282"/>
              <a:ext cx="570957" cy="620095"/>
              <a:chOff x="7734309" y="2063282"/>
              <a:chExt cx="570957" cy="620095"/>
            </a:xfrm>
          </p:grpSpPr>
          <p:grpSp>
            <p:nvGrpSpPr>
              <p:cNvPr id="12406" name="Google Shape;12406;p91"/>
              <p:cNvGrpSpPr/>
              <p:nvPr/>
            </p:nvGrpSpPr>
            <p:grpSpPr>
              <a:xfrm>
                <a:off x="8031573" y="2063282"/>
                <a:ext cx="273693" cy="620095"/>
                <a:chOff x="8031573" y="2063282"/>
                <a:chExt cx="273693" cy="620095"/>
              </a:xfrm>
            </p:grpSpPr>
            <p:sp>
              <p:nvSpPr>
                <p:cNvPr id="12407" name="Google Shape;12407;p9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91"/>
              <p:cNvGrpSpPr/>
              <p:nvPr/>
            </p:nvGrpSpPr>
            <p:grpSpPr>
              <a:xfrm flipH="1">
                <a:off x="7734309" y="2063282"/>
                <a:ext cx="273693" cy="620095"/>
                <a:chOff x="8031573" y="2063282"/>
                <a:chExt cx="273693" cy="620095"/>
              </a:xfrm>
            </p:grpSpPr>
            <p:sp>
              <p:nvSpPr>
                <p:cNvPr id="12412" name="Google Shape;12412;p9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9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2416" name="Google Shape;12416;p91"/>
          <p:cNvSpPr/>
          <p:nvPr/>
        </p:nvSpPr>
        <p:spPr>
          <a:xfrm>
            <a:off x="7095136"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91"/>
          <p:cNvSpPr/>
          <p:nvPr/>
        </p:nvSpPr>
        <p:spPr>
          <a:xfrm rot="10800000">
            <a:off x="6581318"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8" name="Google Shape;12418;p91"/>
          <p:cNvGrpSpPr/>
          <p:nvPr/>
        </p:nvGrpSpPr>
        <p:grpSpPr>
          <a:xfrm>
            <a:off x="7821488" y="2716715"/>
            <a:ext cx="602567" cy="601884"/>
            <a:chOff x="1186975" y="238125"/>
            <a:chExt cx="5244275" cy="5238325"/>
          </a:xfrm>
        </p:grpSpPr>
        <p:sp>
          <p:nvSpPr>
            <p:cNvPr id="12419" name="Google Shape;12419;p9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91"/>
          <p:cNvGrpSpPr/>
          <p:nvPr/>
        </p:nvGrpSpPr>
        <p:grpSpPr>
          <a:xfrm>
            <a:off x="3264225" y="1856199"/>
            <a:ext cx="651848" cy="687338"/>
            <a:chOff x="3400515" y="2056248"/>
            <a:chExt cx="698134" cy="735987"/>
          </a:xfrm>
        </p:grpSpPr>
        <p:grpSp>
          <p:nvGrpSpPr>
            <p:cNvPr id="12424" name="Google Shape;12424;p91"/>
            <p:cNvGrpSpPr/>
            <p:nvPr/>
          </p:nvGrpSpPr>
          <p:grpSpPr>
            <a:xfrm>
              <a:off x="3400515" y="2283913"/>
              <a:ext cx="312919" cy="219900"/>
              <a:chOff x="3400515" y="2283913"/>
              <a:chExt cx="312919" cy="219900"/>
            </a:xfrm>
          </p:grpSpPr>
          <p:sp>
            <p:nvSpPr>
              <p:cNvPr id="12425" name="Google Shape;12425;p91"/>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26" name="Google Shape;12426;p9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2427" name="Google Shape;12427;p91"/>
            <p:cNvGrpSpPr/>
            <p:nvPr/>
          </p:nvGrpSpPr>
          <p:grpSpPr>
            <a:xfrm>
              <a:off x="3547823" y="2461089"/>
              <a:ext cx="219900" cy="331146"/>
              <a:chOff x="3547823" y="2461089"/>
              <a:chExt cx="219900" cy="331146"/>
            </a:xfrm>
          </p:grpSpPr>
          <p:sp>
            <p:nvSpPr>
              <p:cNvPr id="12428" name="Google Shape;12428;p91"/>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29" name="Google Shape;12429;p9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2430" name="Google Shape;12430;p91"/>
            <p:cNvGrpSpPr/>
            <p:nvPr/>
          </p:nvGrpSpPr>
          <p:grpSpPr>
            <a:xfrm>
              <a:off x="3734138" y="2461089"/>
              <a:ext cx="219900" cy="331146"/>
              <a:chOff x="3734138" y="2461089"/>
              <a:chExt cx="219900" cy="331146"/>
            </a:xfrm>
          </p:grpSpPr>
          <p:sp>
            <p:nvSpPr>
              <p:cNvPr id="12431" name="Google Shape;12431;p91"/>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32" name="Google Shape;12432;p9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2433" name="Google Shape;12433;p91"/>
            <p:cNvGrpSpPr/>
            <p:nvPr/>
          </p:nvGrpSpPr>
          <p:grpSpPr>
            <a:xfrm>
              <a:off x="3787560" y="2281742"/>
              <a:ext cx="311089" cy="219900"/>
              <a:chOff x="3787560" y="2281742"/>
              <a:chExt cx="311089" cy="219900"/>
            </a:xfrm>
          </p:grpSpPr>
          <p:sp>
            <p:nvSpPr>
              <p:cNvPr id="12434" name="Google Shape;12434;p91"/>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35" name="Google Shape;12435;p9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2436" name="Google Shape;12436;p91"/>
            <p:cNvGrpSpPr/>
            <p:nvPr/>
          </p:nvGrpSpPr>
          <p:grpSpPr>
            <a:xfrm>
              <a:off x="3637290" y="2056248"/>
              <a:ext cx="219900" cy="330736"/>
              <a:chOff x="3637290" y="2056248"/>
              <a:chExt cx="219900" cy="330736"/>
            </a:xfrm>
          </p:grpSpPr>
          <p:sp>
            <p:nvSpPr>
              <p:cNvPr id="12437" name="Google Shape;12437;p91"/>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2438" name="Google Shape;12438;p9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2439" name="Google Shape;12439;p91"/>
          <p:cNvGrpSpPr/>
          <p:nvPr/>
        </p:nvGrpSpPr>
        <p:grpSpPr>
          <a:xfrm>
            <a:off x="2555931" y="2726205"/>
            <a:ext cx="1268144" cy="592394"/>
            <a:chOff x="238125" y="1188750"/>
            <a:chExt cx="7140450" cy="3335550"/>
          </a:xfrm>
        </p:grpSpPr>
        <p:sp>
          <p:nvSpPr>
            <p:cNvPr id="12440" name="Google Shape;12440;p9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9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9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9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91"/>
          <p:cNvGrpSpPr/>
          <p:nvPr/>
        </p:nvGrpSpPr>
        <p:grpSpPr>
          <a:xfrm>
            <a:off x="6663832" y="2728360"/>
            <a:ext cx="1053944" cy="590147"/>
            <a:chOff x="238125" y="1335475"/>
            <a:chExt cx="5418735" cy="3034175"/>
          </a:xfrm>
        </p:grpSpPr>
        <p:sp>
          <p:nvSpPr>
            <p:cNvPr id="12446" name="Google Shape;12446;p9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91"/>
          <p:cNvGrpSpPr/>
          <p:nvPr/>
        </p:nvGrpSpPr>
        <p:grpSpPr>
          <a:xfrm>
            <a:off x="4094641" y="3533259"/>
            <a:ext cx="1268207" cy="638939"/>
            <a:chOff x="3967651" y="3645904"/>
            <a:chExt cx="1479304" cy="745292"/>
          </a:xfrm>
        </p:grpSpPr>
        <p:grpSp>
          <p:nvGrpSpPr>
            <p:cNvPr id="12450" name="Google Shape;12450;p91"/>
            <p:cNvGrpSpPr/>
            <p:nvPr/>
          </p:nvGrpSpPr>
          <p:grpSpPr>
            <a:xfrm>
              <a:off x="3967651" y="4009026"/>
              <a:ext cx="1479304" cy="382170"/>
              <a:chOff x="3967651" y="4009026"/>
              <a:chExt cx="1479304" cy="382170"/>
            </a:xfrm>
          </p:grpSpPr>
          <p:grpSp>
            <p:nvGrpSpPr>
              <p:cNvPr id="12451" name="Google Shape;12451;p91"/>
              <p:cNvGrpSpPr/>
              <p:nvPr/>
            </p:nvGrpSpPr>
            <p:grpSpPr>
              <a:xfrm>
                <a:off x="4892216" y="4195630"/>
                <a:ext cx="554739" cy="195566"/>
                <a:chOff x="3604375" y="4892160"/>
                <a:chExt cx="1651500" cy="582215"/>
              </a:xfrm>
            </p:grpSpPr>
            <p:sp>
              <p:nvSpPr>
                <p:cNvPr id="12452" name="Google Shape;12452;p9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9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91"/>
              <p:cNvGrpSpPr/>
              <p:nvPr/>
            </p:nvGrpSpPr>
            <p:grpSpPr>
              <a:xfrm>
                <a:off x="3967651" y="4146303"/>
                <a:ext cx="579402" cy="244893"/>
                <a:chOff x="851875" y="4745310"/>
                <a:chExt cx="1724925" cy="729065"/>
              </a:xfrm>
            </p:grpSpPr>
            <p:sp>
              <p:nvSpPr>
                <p:cNvPr id="12455" name="Google Shape;12455;p9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91"/>
              <p:cNvGrpSpPr/>
              <p:nvPr/>
            </p:nvGrpSpPr>
            <p:grpSpPr>
              <a:xfrm>
                <a:off x="4460753" y="4009026"/>
                <a:ext cx="493110" cy="382170"/>
                <a:chOff x="2319875" y="4336625"/>
                <a:chExt cx="1468025" cy="1137750"/>
              </a:xfrm>
            </p:grpSpPr>
            <p:sp>
              <p:nvSpPr>
                <p:cNvPr id="12458" name="Google Shape;12458;p9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60" name="Google Shape;12460;p91"/>
            <p:cNvGrpSpPr/>
            <p:nvPr/>
          </p:nvGrpSpPr>
          <p:grpSpPr>
            <a:xfrm>
              <a:off x="4479443" y="3645904"/>
              <a:ext cx="455965" cy="388789"/>
              <a:chOff x="2957425" y="238100"/>
              <a:chExt cx="1910200" cy="1628775"/>
            </a:xfrm>
          </p:grpSpPr>
          <p:sp>
            <p:nvSpPr>
              <p:cNvPr id="12461" name="Google Shape;12461;p9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9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9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9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9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71" name="Google Shape;12471;p91"/>
          <p:cNvGrpSpPr/>
          <p:nvPr/>
        </p:nvGrpSpPr>
        <p:grpSpPr>
          <a:xfrm>
            <a:off x="2480754" y="3534460"/>
            <a:ext cx="1243128" cy="637739"/>
            <a:chOff x="2496310" y="3693351"/>
            <a:chExt cx="1342906" cy="688926"/>
          </a:xfrm>
        </p:grpSpPr>
        <p:grpSp>
          <p:nvGrpSpPr>
            <p:cNvPr id="12472" name="Google Shape;12472;p91"/>
            <p:cNvGrpSpPr/>
            <p:nvPr/>
          </p:nvGrpSpPr>
          <p:grpSpPr>
            <a:xfrm>
              <a:off x="2496310" y="3693351"/>
              <a:ext cx="1342906" cy="688875"/>
              <a:chOff x="2496310" y="3693351"/>
              <a:chExt cx="1342906" cy="688875"/>
            </a:xfrm>
          </p:grpSpPr>
          <p:sp>
            <p:nvSpPr>
              <p:cNvPr id="12473" name="Google Shape;12473;p9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1"/>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1"/>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1"/>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1"/>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1"/>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79" name="Google Shape;12479;p91"/>
              <p:cNvCxnSpPr>
                <a:stCxn id="12477"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2480" name="Google Shape;12480;p91"/>
              <p:cNvCxnSpPr>
                <a:stCxn id="12474"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2481" name="Google Shape;12481;p91"/>
              <p:cNvCxnSpPr>
                <a:stCxn id="12475"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2482" name="Google Shape;12482;p91"/>
              <p:cNvCxnSpPr>
                <a:stCxn id="12478"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2483" name="Google Shape;12483;p91"/>
              <p:cNvCxnSpPr>
                <a:stCxn id="12476"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484" name="Google Shape;12484;p91"/>
            <p:cNvGrpSpPr/>
            <p:nvPr/>
          </p:nvGrpSpPr>
          <p:grpSpPr>
            <a:xfrm>
              <a:off x="2675275" y="3930557"/>
              <a:ext cx="1003306" cy="451719"/>
              <a:chOff x="2675275" y="4174282"/>
              <a:chExt cx="1003306" cy="451719"/>
            </a:xfrm>
          </p:grpSpPr>
          <p:sp>
            <p:nvSpPr>
              <p:cNvPr id="12485" name="Google Shape;12485;p9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88" name="Google Shape;12488;p91"/>
          <p:cNvGrpSpPr/>
          <p:nvPr/>
        </p:nvGrpSpPr>
        <p:grpSpPr>
          <a:xfrm>
            <a:off x="1654425" y="971306"/>
            <a:ext cx="574511" cy="874709"/>
            <a:chOff x="1715404" y="1112080"/>
            <a:chExt cx="642270" cy="977984"/>
          </a:xfrm>
        </p:grpSpPr>
        <p:grpSp>
          <p:nvGrpSpPr>
            <p:cNvPr id="12489" name="Google Shape;12489;p91"/>
            <p:cNvGrpSpPr/>
            <p:nvPr/>
          </p:nvGrpSpPr>
          <p:grpSpPr>
            <a:xfrm>
              <a:off x="1715404" y="1112080"/>
              <a:ext cx="642270" cy="977984"/>
              <a:chOff x="1715404" y="1112080"/>
              <a:chExt cx="642270" cy="977984"/>
            </a:xfrm>
          </p:grpSpPr>
          <p:sp>
            <p:nvSpPr>
              <p:cNvPr id="12490" name="Google Shape;12490;p9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91"/>
            <p:cNvGrpSpPr/>
            <p:nvPr/>
          </p:nvGrpSpPr>
          <p:grpSpPr>
            <a:xfrm>
              <a:off x="1768927" y="1165603"/>
              <a:ext cx="535225" cy="851367"/>
              <a:chOff x="1768927" y="1165603"/>
              <a:chExt cx="535225" cy="851367"/>
            </a:xfrm>
          </p:grpSpPr>
          <p:sp>
            <p:nvSpPr>
              <p:cNvPr id="12493" name="Google Shape;12493;p9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9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91"/>
            <p:cNvGrpSpPr/>
            <p:nvPr/>
          </p:nvGrpSpPr>
          <p:grpSpPr>
            <a:xfrm>
              <a:off x="1822449" y="1219125"/>
              <a:ext cx="428180" cy="718859"/>
              <a:chOff x="1822449" y="1219125"/>
              <a:chExt cx="428180" cy="718859"/>
            </a:xfrm>
          </p:grpSpPr>
          <p:sp>
            <p:nvSpPr>
              <p:cNvPr id="12496" name="Google Shape;12496;p9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9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91"/>
            <p:cNvGrpSpPr/>
            <p:nvPr/>
          </p:nvGrpSpPr>
          <p:grpSpPr>
            <a:xfrm>
              <a:off x="1875972" y="1272648"/>
              <a:ext cx="321135" cy="586939"/>
              <a:chOff x="1875972" y="1272648"/>
              <a:chExt cx="321135" cy="586939"/>
            </a:xfrm>
          </p:grpSpPr>
          <p:sp>
            <p:nvSpPr>
              <p:cNvPr id="12499" name="Google Shape;12499;p9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9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01" name="Google Shape;12501;p91"/>
          <p:cNvGrpSpPr/>
          <p:nvPr/>
        </p:nvGrpSpPr>
        <p:grpSpPr>
          <a:xfrm>
            <a:off x="7761586" y="3528028"/>
            <a:ext cx="293855" cy="644170"/>
            <a:chOff x="241025" y="3151575"/>
            <a:chExt cx="293855" cy="644170"/>
          </a:xfrm>
        </p:grpSpPr>
        <p:sp>
          <p:nvSpPr>
            <p:cNvPr id="12502" name="Google Shape;12502;p9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91"/>
          <p:cNvGrpSpPr/>
          <p:nvPr/>
        </p:nvGrpSpPr>
        <p:grpSpPr>
          <a:xfrm>
            <a:off x="709569" y="2728028"/>
            <a:ext cx="1779649" cy="591620"/>
            <a:chOff x="246070" y="1983375"/>
            <a:chExt cx="1855347" cy="616849"/>
          </a:xfrm>
        </p:grpSpPr>
        <p:sp>
          <p:nvSpPr>
            <p:cNvPr id="12505" name="Google Shape;12505;p9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9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9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9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9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9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9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9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4" name="Google Shape;12514;p91"/>
          <p:cNvGrpSpPr/>
          <p:nvPr/>
        </p:nvGrpSpPr>
        <p:grpSpPr>
          <a:xfrm>
            <a:off x="2320436" y="971306"/>
            <a:ext cx="711055" cy="745993"/>
            <a:chOff x="2496269" y="1171698"/>
            <a:chExt cx="761953" cy="799392"/>
          </a:xfrm>
        </p:grpSpPr>
        <p:grpSp>
          <p:nvGrpSpPr>
            <p:cNvPr id="12515" name="Google Shape;12515;p91"/>
            <p:cNvGrpSpPr/>
            <p:nvPr/>
          </p:nvGrpSpPr>
          <p:grpSpPr>
            <a:xfrm>
              <a:off x="2496269" y="1171698"/>
              <a:ext cx="761953" cy="723022"/>
              <a:chOff x="2496269" y="1171698"/>
              <a:chExt cx="761953" cy="723022"/>
            </a:xfrm>
          </p:grpSpPr>
          <p:sp>
            <p:nvSpPr>
              <p:cNvPr id="12516" name="Google Shape;12516;p9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9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8" name="Google Shape;12518;p91"/>
              <p:cNvGrpSpPr/>
              <p:nvPr/>
            </p:nvGrpSpPr>
            <p:grpSpPr>
              <a:xfrm>
                <a:off x="2496269" y="1171698"/>
                <a:ext cx="761953" cy="723022"/>
                <a:chOff x="2496269" y="1120652"/>
                <a:chExt cx="761953" cy="723022"/>
              </a:xfrm>
            </p:grpSpPr>
            <p:grpSp>
              <p:nvGrpSpPr>
                <p:cNvPr id="12519" name="Google Shape;12519;p91"/>
                <p:cNvGrpSpPr/>
                <p:nvPr/>
              </p:nvGrpSpPr>
              <p:grpSpPr>
                <a:xfrm>
                  <a:off x="2496269" y="1120652"/>
                  <a:ext cx="761953" cy="723022"/>
                  <a:chOff x="2496269" y="1120652"/>
                  <a:chExt cx="761953" cy="723022"/>
                </a:xfrm>
              </p:grpSpPr>
              <p:grpSp>
                <p:nvGrpSpPr>
                  <p:cNvPr id="12520" name="Google Shape;12520;p91"/>
                  <p:cNvGrpSpPr/>
                  <p:nvPr/>
                </p:nvGrpSpPr>
                <p:grpSpPr>
                  <a:xfrm>
                    <a:off x="2496269" y="1304589"/>
                    <a:ext cx="407089" cy="305057"/>
                    <a:chOff x="2496269" y="1304589"/>
                    <a:chExt cx="407089" cy="305057"/>
                  </a:xfrm>
                </p:grpSpPr>
                <p:sp>
                  <p:nvSpPr>
                    <p:cNvPr id="12521" name="Google Shape;12521;p9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9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3" name="Google Shape;12523;p91"/>
                  <p:cNvGrpSpPr/>
                  <p:nvPr/>
                </p:nvGrpSpPr>
                <p:grpSpPr>
                  <a:xfrm>
                    <a:off x="2586468" y="1493376"/>
                    <a:ext cx="358850" cy="349656"/>
                    <a:chOff x="2586468" y="1493376"/>
                    <a:chExt cx="358850" cy="349656"/>
                  </a:xfrm>
                </p:grpSpPr>
                <p:sp>
                  <p:nvSpPr>
                    <p:cNvPr id="12524" name="Google Shape;12524;p9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9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6" name="Google Shape;12526;p91"/>
                  <p:cNvGrpSpPr/>
                  <p:nvPr/>
                </p:nvGrpSpPr>
                <p:grpSpPr>
                  <a:xfrm>
                    <a:off x="2807939" y="1494024"/>
                    <a:ext cx="358857" cy="349650"/>
                    <a:chOff x="2807939" y="1494024"/>
                    <a:chExt cx="358857" cy="349650"/>
                  </a:xfrm>
                </p:grpSpPr>
                <p:sp>
                  <p:nvSpPr>
                    <p:cNvPr id="12527" name="Google Shape;12527;p9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9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91"/>
                  <p:cNvGrpSpPr/>
                  <p:nvPr/>
                </p:nvGrpSpPr>
                <p:grpSpPr>
                  <a:xfrm>
                    <a:off x="2851133" y="1305635"/>
                    <a:ext cx="407089" cy="305057"/>
                    <a:chOff x="2851133" y="1305635"/>
                    <a:chExt cx="407089" cy="305057"/>
                  </a:xfrm>
                </p:grpSpPr>
                <p:sp>
                  <p:nvSpPr>
                    <p:cNvPr id="12530" name="Google Shape;12530;p9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91"/>
                  <p:cNvGrpSpPr/>
                  <p:nvPr/>
                </p:nvGrpSpPr>
                <p:grpSpPr>
                  <a:xfrm>
                    <a:off x="2727495" y="1120652"/>
                    <a:ext cx="300271" cy="396358"/>
                    <a:chOff x="2727495" y="1120652"/>
                    <a:chExt cx="300271" cy="396358"/>
                  </a:xfrm>
                </p:grpSpPr>
                <p:sp>
                  <p:nvSpPr>
                    <p:cNvPr id="12533" name="Google Shape;12533;p9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35" name="Google Shape;12535;p91"/>
                <p:cNvGrpSpPr/>
                <p:nvPr/>
              </p:nvGrpSpPr>
              <p:grpSpPr>
                <a:xfrm>
                  <a:off x="2722305" y="1350460"/>
                  <a:ext cx="308357" cy="308344"/>
                  <a:chOff x="2722305" y="1350460"/>
                  <a:chExt cx="308357" cy="308344"/>
                </a:xfrm>
              </p:grpSpPr>
              <p:sp>
                <p:nvSpPr>
                  <p:cNvPr id="12536" name="Google Shape;12536;p9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7" name="Google Shape;12537;p91"/>
                  <p:cNvGrpSpPr/>
                  <p:nvPr/>
                </p:nvGrpSpPr>
                <p:grpSpPr>
                  <a:xfrm>
                    <a:off x="2725064" y="1364529"/>
                    <a:ext cx="297954" cy="280182"/>
                    <a:chOff x="2725064" y="1364529"/>
                    <a:chExt cx="297954" cy="280182"/>
                  </a:xfrm>
                </p:grpSpPr>
                <p:sp>
                  <p:nvSpPr>
                    <p:cNvPr id="12538" name="Google Shape;12538;p9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2543" name="Google Shape;12543;p9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9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9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9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8" name="Google Shape;12548;p91"/>
          <p:cNvGrpSpPr/>
          <p:nvPr/>
        </p:nvGrpSpPr>
        <p:grpSpPr>
          <a:xfrm>
            <a:off x="3909136" y="2727412"/>
            <a:ext cx="1569144" cy="591015"/>
            <a:chOff x="3820100" y="3023049"/>
            <a:chExt cx="1303926" cy="491162"/>
          </a:xfrm>
        </p:grpSpPr>
        <p:grpSp>
          <p:nvGrpSpPr>
            <p:cNvPr id="12549" name="Google Shape;12549;p91"/>
            <p:cNvGrpSpPr/>
            <p:nvPr/>
          </p:nvGrpSpPr>
          <p:grpSpPr>
            <a:xfrm>
              <a:off x="3820100" y="3023072"/>
              <a:ext cx="1303926" cy="491139"/>
              <a:chOff x="3820100" y="3023072"/>
              <a:chExt cx="1303926" cy="491139"/>
            </a:xfrm>
          </p:grpSpPr>
          <p:sp>
            <p:nvSpPr>
              <p:cNvPr id="12550" name="Google Shape;12550;p9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9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91"/>
            <p:cNvGrpSpPr/>
            <p:nvPr/>
          </p:nvGrpSpPr>
          <p:grpSpPr>
            <a:xfrm>
              <a:off x="4132439" y="3023645"/>
              <a:ext cx="393633" cy="177096"/>
              <a:chOff x="4132439" y="3023645"/>
              <a:chExt cx="393633" cy="177096"/>
            </a:xfrm>
          </p:grpSpPr>
          <p:sp>
            <p:nvSpPr>
              <p:cNvPr id="12553" name="Google Shape;12553;p9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9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91"/>
            <p:cNvGrpSpPr/>
            <p:nvPr/>
          </p:nvGrpSpPr>
          <p:grpSpPr>
            <a:xfrm>
              <a:off x="3921811" y="3023049"/>
              <a:ext cx="1002397" cy="388943"/>
              <a:chOff x="3921811" y="3023049"/>
              <a:chExt cx="1002397" cy="388943"/>
            </a:xfrm>
          </p:grpSpPr>
          <p:sp>
            <p:nvSpPr>
              <p:cNvPr id="12556" name="Google Shape;12556;p9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91"/>
            <p:cNvGrpSpPr/>
            <p:nvPr/>
          </p:nvGrpSpPr>
          <p:grpSpPr>
            <a:xfrm>
              <a:off x="4023645" y="3023049"/>
              <a:ext cx="683032" cy="286722"/>
              <a:chOff x="4023645" y="3023049"/>
              <a:chExt cx="683032" cy="286722"/>
            </a:xfrm>
          </p:grpSpPr>
          <p:sp>
            <p:nvSpPr>
              <p:cNvPr id="12559" name="Google Shape;12559;p9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9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61" name="Google Shape;12561;p91"/>
          <p:cNvGrpSpPr/>
          <p:nvPr/>
        </p:nvGrpSpPr>
        <p:grpSpPr>
          <a:xfrm>
            <a:off x="1541258" y="1854257"/>
            <a:ext cx="713522" cy="688025"/>
            <a:chOff x="1706078" y="2092648"/>
            <a:chExt cx="660913" cy="637296"/>
          </a:xfrm>
        </p:grpSpPr>
        <p:sp>
          <p:nvSpPr>
            <p:cNvPr id="12562" name="Google Shape;12562;p9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63" name="Google Shape;12563;p91"/>
            <p:cNvGrpSpPr/>
            <p:nvPr/>
          </p:nvGrpSpPr>
          <p:grpSpPr>
            <a:xfrm>
              <a:off x="1706078" y="2092648"/>
              <a:ext cx="660913" cy="575241"/>
              <a:chOff x="1706078" y="2092648"/>
              <a:chExt cx="660913" cy="575241"/>
            </a:xfrm>
          </p:grpSpPr>
          <p:sp>
            <p:nvSpPr>
              <p:cNvPr id="12564" name="Google Shape;12564;p9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9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9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67" name="Google Shape;12567;p91"/>
          <p:cNvGrpSpPr/>
          <p:nvPr/>
        </p:nvGrpSpPr>
        <p:grpSpPr>
          <a:xfrm>
            <a:off x="6303117" y="971806"/>
            <a:ext cx="1317459" cy="684168"/>
            <a:chOff x="238125" y="999450"/>
            <a:chExt cx="7140700" cy="3708225"/>
          </a:xfrm>
        </p:grpSpPr>
        <p:sp>
          <p:nvSpPr>
            <p:cNvPr id="12568" name="Google Shape;12568;p9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9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9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9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9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9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2580"/>
        <p:cNvGrpSpPr/>
        <p:nvPr/>
      </p:nvGrpSpPr>
      <p:grpSpPr>
        <a:xfrm>
          <a:off x="0" y="0"/>
          <a:ext cx="0" cy="0"/>
          <a:chOff x="0" y="0"/>
          <a:chExt cx="0" cy="0"/>
        </a:xfrm>
      </p:grpSpPr>
      <p:grpSp>
        <p:nvGrpSpPr>
          <p:cNvPr id="12581" name="Google Shape;12581;p92"/>
          <p:cNvGrpSpPr/>
          <p:nvPr/>
        </p:nvGrpSpPr>
        <p:grpSpPr>
          <a:xfrm>
            <a:off x="717025" y="967615"/>
            <a:ext cx="1636117" cy="1526144"/>
            <a:chOff x="729238" y="1179665"/>
            <a:chExt cx="1636117" cy="1526144"/>
          </a:xfrm>
        </p:grpSpPr>
        <p:grpSp>
          <p:nvGrpSpPr>
            <p:cNvPr id="12582" name="Google Shape;12582;p92"/>
            <p:cNvGrpSpPr/>
            <p:nvPr/>
          </p:nvGrpSpPr>
          <p:grpSpPr>
            <a:xfrm>
              <a:off x="729238" y="1179665"/>
              <a:ext cx="80700" cy="1526144"/>
              <a:chOff x="729238" y="1179665"/>
              <a:chExt cx="80700" cy="1526144"/>
            </a:xfrm>
          </p:grpSpPr>
          <p:sp>
            <p:nvSpPr>
              <p:cNvPr id="12583" name="Google Shape;12583;p92"/>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92"/>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92"/>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2"/>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9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9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3" name="Google Shape;12593;p92"/>
            <p:cNvGrpSpPr/>
            <p:nvPr/>
          </p:nvGrpSpPr>
          <p:grpSpPr>
            <a:xfrm>
              <a:off x="903098" y="1179665"/>
              <a:ext cx="80700" cy="1526144"/>
              <a:chOff x="903098" y="1179665"/>
              <a:chExt cx="80700" cy="1526144"/>
            </a:xfrm>
          </p:grpSpPr>
          <p:sp>
            <p:nvSpPr>
              <p:cNvPr id="12594" name="Google Shape;12594;p92"/>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2"/>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2"/>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92"/>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2"/>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92"/>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9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9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92"/>
            <p:cNvGrpSpPr/>
            <p:nvPr/>
          </p:nvGrpSpPr>
          <p:grpSpPr>
            <a:xfrm>
              <a:off x="1076958" y="1179665"/>
              <a:ext cx="80700" cy="1526144"/>
              <a:chOff x="1076958" y="1179665"/>
              <a:chExt cx="80700" cy="1526144"/>
            </a:xfrm>
          </p:grpSpPr>
          <p:sp>
            <p:nvSpPr>
              <p:cNvPr id="12605" name="Google Shape;12605;p92"/>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92"/>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2"/>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92"/>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92"/>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2"/>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2"/>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9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9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5" name="Google Shape;12615;p92"/>
            <p:cNvGrpSpPr/>
            <p:nvPr/>
          </p:nvGrpSpPr>
          <p:grpSpPr>
            <a:xfrm>
              <a:off x="1247707" y="1179665"/>
              <a:ext cx="80700" cy="1526144"/>
              <a:chOff x="1247707" y="1179665"/>
              <a:chExt cx="80700" cy="1526144"/>
            </a:xfrm>
          </p:grpSpPr>
          <p:sp>
            <p:nvSpPr>
              <p:cNvPr id="12616" name="Google Shape;12616;p92"/>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92"/>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92"/>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9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9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9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9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9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6" name="Google Shape;12626;p92"/>
            <p:cNvGrpSpPr/>
            <p:nvPr/>
          </p:nvGrpSpPr>
          <p:grpSpPr>
            <a:xfrm>
              <a:off x="1421567" y="1179665"/>
              <a:ext cx="80700" cy="1526144"/>
              <a:chOff x="1421567" y="1179665"/>
              <a:chExt cx="80700" cy="1526144"/>
            </a:xfrm>
          </p:grpSpPr>
          <p:sp>
            <p:nvSpPr>
              <p:cNvPr id="12627" name="Google Shape;12627;p92"/>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2"/>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2"/>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2"/>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2"/>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2"/>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2"/>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2"/>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92"/>
            <p:cNvGrpSpPr/>
            <p:nvPr/>
          </p:nvGrpSpPr>
          <p:grpSpPr>
            <a:xfrm>
              <a:off x="1592327" y="1179665"/>
              <a:ext cx="80700" cy="1526144"/>
              <a:chOff x="1592327" y="1179665"/>
              <a:chExt cx="80700" cy="1526144"/>
            </a:xfrm>
          </p:grpSpPr>
          <p:sp>
            <p:nvSpPr>
              <p:cNvPr id="12638" name="Google Shape;12638;p92"/>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92"/>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2"/>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2"/>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2"/>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2"/>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92"/>
            <p:cNvGrpSpPr/>
            <p:nvPr/>
          </p:nvGrpSpPr>
          <p:grpSpPr>
            <a:xfrm>
              <a:off x="1766187" y="1179665"/>
              <a:ext cx="80700" cy="1526144"/>
              <a:chOff x="1766187" y="1179665"/>
              <a:chExt cx="80700" cy="1526144"/>
            </a:xfrm>
          </p:grpSpPr>
          <p:sp>
            <p:nvSpPr>
              <p:cNvPr id="12649" name="Google Shape;12649;p92"/>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92"/>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2"/>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2"/>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2"/>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2"/>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2"/>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2"/>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2"/>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9" name="Google Shape;12659;p92"/>
            <p:cNvGrpSpPr/>
            <p:nvPr/>
          </p:nvGrpSpPr>
          <p:grpSpPr>
            <a:xfrm>
              <a:off x="1936935" y="1179665"/>
              <a:ext cx="80700" cy="1526144"/>
              <a:chOff x="1936935" y="1179665"/>
              <a:chExt cx="80700" cy="1526144"/>
            </a:xfrm>
          </p:grpSpPr>
          <p:sp>
            <p:nvSpPr>
              <p:cNvPr id="12660" name="Google Shape;12660;p92"/>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92"/>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2"/>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2"/>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92"/>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9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9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9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0" name="Google Shape;12670;p92"/>
            <p:cNvGrpSpPr/>
            <p:nvPr/>
          </p:nvGrpSpPr>
          <p:grpSpPr>
            <a:xfrm>
              <a:off x="2110795" y="1179665"/>
              <a:ext cx="80700" cy="1526144"/>
              <a:chOff x="2110795" y="1179665"/>
              <a:chExt cx="80700" cy="1526144"/>
            </a:xfrm>
          </p:grpSpPr>
          <p:sp>
            <p:nvSpPr>
              <p:cNvPr id="12671" name="Google Shape;12671;p92"/>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92"/>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92"/>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92"/>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9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9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9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1" name="Google Shape;12681;p92"/>
            <p:cNvGrpSpPr/>
            <p:nvPr/>
          </p:nvGrpSpPr>
          <p:grpSpPr>
            <a:xfrm>
              <a:off x="2284655" y="1179665"/>
              <a:ext cx="80700" cy="1526144"/>
              <a:chOff x="2284655" y="1179665"/>
              <a:chExt cx="80700" cy="1526144"/>
            </a:xfrm>
          </p:grpSpPr>
          <p:sp>
            <p:nvSpPr>
              <p:cNvPr id="12682" name="Google Shape;12682;p92"/>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2"/>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92"/>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92"/>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2"/>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2"/>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92" name="Google Shape;12692;p92"/>
          <p:cNvGrpSpPr/>
          <p:nvPr/>
        </p:nvGrpSpPr>
        <p:grpSpPr>
          <a:xfrm>
            <a:off x="2611692" y="986753"/>
            <a:ext cx="1364248" cy="1102133"/>
            <a:chOff x="2623904" y="1198803"/>
            <a:chExt cx="1364248" cy="1102133"/>
          </a:xfrm>
        </p:grpSpPr>
        <p:grpSp>
          <p:nvGrpSpPr>
            <p:cNvPr id="12693" name="Google Shape;12693;p92"/>
            <p:cNvGrpSpPr/>
            <p:nvPr/>
          </p:nvGrpSpPr>
          <p:grpSpPr>
            <a:xfrm>
              <a:off x="2623907" y="1198803"/>
              <a:ext cx="1364245" cy="273000"/>
              <a:chOff x="2623907" y="1198803"/>
              <a:chExt cx="1364245" cy="273000"/>
            </a:xfrm>
          </p:grpSpPr>
          <p:sp>
            <p:nvSpPr>
              <p:cNvPr id="12694" name="Google Shape;12694;p9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9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9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92"/>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9" name="Google Shape;12699;p92"/>
            <p:cNvGrpSpPr/>
            <p:nvPr/>
          </p:nvGrpSpPr>
          <p:grpSpPr>
            <a:xfrm>
              <a:off x="2623904" y="1476964"/>
              <a:ext cx="1364245" cy="273000"/>
              <a:chOff x="2623904" y="1476964"/>
              <a:chExt cx="1364245" cy="273000"/>
            </a:xfrm>
          </p:grpSpPr>
          <p:sp>
            <p:nvSpPr>
              <p:cNvPr id="12700" name="Google Shape;12700;p9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9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92"/>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92"/>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2"/>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92"/>
            <p:cNvGrpSpPr/>
            <p:nvPr/>
          </p:nvGrpSpPr>
          <p:grpSpPr>
            <a:xfrm>
              <a:off x="2623907" y="1749775"/>
              <a:ext cx="1364245" cy="273000"/>
              <a:chOff x="2623907" y="1749775"/>
              <a:chExt cx="1364245" cy="273000"/>
            </a:xfrm>
          </p:grpSpPr>
          <p:sp>
            <p:nvSpPr>
              <p:cNvPr id="12706" name="Google Shape;12706;p9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9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9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92"/>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92"/>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92"/>
            <p:cNvGrpSpPr/>
            <p:nvPr/>
          </p:nvGrpSpPr>
          <p:grpSpPr>
            <a:xfrm>
              <a:off x="2623904" y="2027936"/>
              <a:ext cx="1364245" cy="273000"/>
              <a:chOff x="2623904" y="2027936"/>
              <a:chExt cx="1364245" cy="273000"/>
            </a:xfrm>
          </p:grpSpPr>
          <p:sp>
            <p:nvSpPr>
              <p:cNvPr id="12712" name="Google Shape;12712;p9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9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9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9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9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17" name="Google Shape;12717;p92"/>
          <p:cNvGrpSpPr/>
          <p:nvPr/>
        </p:nvGrpSpPr>
        <p:grpSpPr>
          <a:xfrm>
            <a:off x="2601153" y="2445826"/>
            <a:ext cx="1387541" cy="159124"/>
            <a:chOff x="3200660" y="2180272"/>
            <a:chExt cx="2563824" cy="378237"/>
          </a:xfrm>
        </p:grpSpPr>
        <p:sp>
          <p:nvSpPr>
            <p:cNvPr id="12718" name="Google Shape;12718;p9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9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9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9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9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9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9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9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9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9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9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9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9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6" name="Google Shape;12736;p92"/>
          <p:cNvGrpSpPr/>
          <p:nvPr/>
        </p:nvGrpSpPr>
        <p:grpSpPr>
          <a:xfrm>
            <a:off x="2597677" y="2723590"/>
            <a:ext cx="1390502" cy="159625"/>
            <a:chOff x="3530150" y="2790075"/>
            <a:chExt cx="1962600" cy="225300"/>
          </a:xfrm>
        </p:grpSpPr>
        <p:sp>
          <p:nvSpPr>
            <p:cNvPr id="12737" name="Google Shape;12737;p92"/>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92"/>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92"/>
          <p:cNvGrpSpPr/>
          <p:nvPr/>
        </p:nvGrpSpPr>
        <p:grpSpPr>
          <a:xfrm>
            <a:off x="2597735" y="3001855"/>
            <a:ext cx="1411629" cy="154175"/>
            <a:chOff x="3558802" y="4011244"/>
            <a:chExt cx="1866000" cy="111600"/>
          </a:xfrm>
        </p:grpSpPr>
        <p:sp>
          <p:nvSpPr>
            <p:cNvPr id="12740" name="Google Shape;12740;p92"/>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92"/>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2" name="Google Shape;12742;p92"/>
          <p:cNvGrpSpPr/>
          <p:nvPr/>
        </p:nvGrpSpPr>
        <p:grpSpPr>
          <a:xfrm>
            <a:off x="2598023" y="2207425"/>
            <a:ext cx="1383503" cy="119761"/>
            <a:chOff x="3465975" y="2270258"/>
            <a:chExt cx="1986364" cy="171947"/>
          </a:xfrm>
        </p:grpSpPr>
        <p:sp>
          <p:nvSpPr>
            <p:cNvPr id="12743" name="Google Shape;12743;p9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9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92"/>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92"/>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2"/>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2"/>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2"/>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92"/>
          <p:cNvGrpSpPr/>
          <p:nvPr/>
        </p:nvGrpSpPr>
        <p:grpSpPr>
          <a:xfrm>
            <a:off x="2609030" y="3571198"/>
            <a:ext cx="1369531" cy="195460"/>
            <a:chOff x="723300" y="4253549"/>
            <a:chExt cx="2276482" cy="324900"/>
          </a:xfrm>
        </p:grpSpPr>
        <p:sp>
          <p:nvSpPr>
            <p:cNvPr id="12752" name="Google Shape;12752;p9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9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9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92"/>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7" name="Google Shape;12757;p92"/>
          <p:cNvGrpSpPr/>
          <p:nvPr/>
        </p:nvGrpSpPr>
        <p:grpSpPr>
          <a:xfrm>
            <a:off x="2598591" y="3272439"/>
            <a:ext cx="1389066" cy="180119"/>
            <a:chOff x="705948" y="3788465"/>
            <a:chExt cx="2308953" cy="299400"/>
          </a:xfrm>
        </p:grpSpPr>
        <p:sp>
          <p:nvSpPr>
            <p:cNvPr id="12758" name="Google Shape;12758;p9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9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92"/>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92"/>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3" name="Google Shape;12763;p92"/>
          <p:cNvGrpSpPr/>
          <p:nvPr/>
        </p:nvGrpSpPr>
        <p:grpSpPr>
          <a:xfrm>
            <a:off x="4195581" y="1876393"/>
            <a:ext cx="1433821" cy="191501"/>
            <a:chOff x="4273350" y="2088443"/>
            <a:chExt cx="1433821" cy="191501"/>
          </a:xfrm>
        </p:grpSpPr>
        <p:grpSp>
          <p:nvGrpSpPr>
            <p:cNvPr id="12764" name="Google Shape;12764;p92"/>
            <p:cNvGrpSpPr/>
            <p:nvPr/>
          </p:nvGrpSpPr>
          <p:grpSpPr>
            <a:xfrm>
              <a:off x="4273350" y="2088443"/>
              <a:ext cx="1433821" cy="0"/>
              <a:chOff x="5224975" y="2962250"/>
              <a:chExt cx="1544400" cy="0"/>
            </a:xfrm>
          </p:grpSpPr>
          <p:cxnSp>
            <p:nvCxnSpPr>
              <p:cNvPr id="12765" name="Google Shape;12765;p9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2766" name="Google Shape;12766;p92"/>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2767" name="Google Shape;12767;p92"/>
            <p:cNvGrpSpPr/>
            <p:nvPr/>
          </p:nvGrpSpPr>
          <p:grpSpPr>
            <a:xfrm>
              <a:off x="4273350" y="2279944"/>
              <a:ext cx="1433821" cy="0"/>
              <a:chOff x="5224975" y="2962250"/>
              <a:chExt cx="1544400" cy="0"/>
            </a:xfrm>
          </p:grpSpPr>
          <p:cxnSp>
            <p:nvCxnSpPr>
              <p:cNvPr id="12768" name="Google Shape;12768;p9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2769" name="Google Shape;12769;p92"/>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2770" name="Google Shape;12770;p92"/>
          <p:cNvGrpSpPr/>
          <p:nvPr/>
        </p:nvGrpSpPr>
        <p:grpSpPr>
          <a:xfrm>
            <a:off x="2646528" y="3885297"/>
            <a:ext cx="1304609" cy="294074"/>
            <a:chOff x="2658741" y="4097347"/>
            <a:chExt cx="1304609" cy="294074"/>
          </a:xfrm>
        </p:grpSpPr>
        <p:grpSp>
          <p:nvGrpSpPr>
            <p:cNvPr id="12771" name="Google Shape;12771;p92"/>
            <p:cNvGrpSpPr/>
            <p:nvPr/>
          </p:nvGrpSpPr>
          <p:grpSpPr>
            <a:xfrm>
              <a:off x="2658741" y="4097347"/>
              <a:ext cx="118572" cy="294074"/>
              <a:chOff x="3343310" y="4475555"/>
              <a:chExt cx="127717" cy="316753"/>
            </a:xfrm>
          </p:grpSpPr>
          <p:sp>
            <p:nvSpPr>
              <p:cNvPr id="12772" name="Google Shape;12772;p9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9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92"/>
            <p:cNvGrpSpPr/>
            <p:nvPr/>
          </p:nvGrpSpPr>
          <p:grpSpPr>
            <a:xfrm>
              <a:off x="3815519" y="4098388"/>
              <a:ext cx="147831" cy="291991"/>
              <a:chOff x="3527539" y="4476677"/>
              <a:chExt cx="159232" cy="314510"/>
            </a:xfrm>
          </p:grpSpPr>
          <p:sp>
            <p:nvSpPr>
              <p:cNvPr id="12775" name="Google Shape;12775;p9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9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7" name="Google Shape;12777;p92"/>
            <p:cNvGrpSpPr/>
            <p:nvPr/>
          </p:nvGrpSpPr>
          <p:grpSpPr>
            <a:xfrm>
              <a:off x="3511696" y="4098388"/>
              <a:ext cx="147831" cy="291991"/>
              <a:chOff x="3527539" y="4476677"/>
              <a:chExt cx="159232" cy="314510"/>
            </a:xfrm>
          </p:grpSpPr>
          <p:sp>
            <p:nvSpPr>
              <p:cNvPr id="12778" name="Google Shape;12778;p9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9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0" name="Google Shape;12780;p92"/>
            <p:cNvGrpSpPr/>
            <p:nvPr/>
          </p:nvGrpSpPr>
          <p:grpSpPr>
            <a:xfrm>
              <a:off x="3207874" y="4098388"/>
              <a:ext cx="147831" cy="291991"/>
              <a:chOff x="3527539" y="4476677"/>
              <a:chExt cx="159232" cy="314510"/>
            </a:xfrm>
          </p:grpSpPr>
          <p:sp>
            <p:nvSpPr>
              <p:cNvPr id="12781" name="Google Shape;12781;p9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9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92"/>
            <p:cNvGrpSpPr/>
            <p:nvPr/>
          </p:nvGrpSpPr>
          <p:grpSpPr>
            <a:xfrm>
              <a:off x="2933305" y="4097347"/>
              <a:ext cx="118572" cy="294074"/>
              <a:chOff x="3343310" y="4475555"/>
              <a:chExt cx="127717" cy="316753"/>
            </a:xfrm>
          </p:grpSpPr>
          <p:sp>
            <p:nvSpPr>
              <p:cNvPr id="12784" name="Google Shape;12784;p9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86" name="Google Shape;12786;p92"/>
          <p:cNvGrpSpPr/>
          <p:nvPr/>
        </p:nvGrpSpPr>
        <p:grpSpPr>
          <a:xfrm>
            <a:off x="4197136" y="963991"/>
            <a:ext cx="1430711" cy="751237"/>
            <a:chOff x="5159450" y="1919950"/>
            <a:chExt cx="1541050" cy="862500"/>
          </a:xfrm>
        </p:grpSpPr>
        <p:sp>
          <p:nvSpPr>
            <p:cNvPr id="12787" name="Google Shape;12787;p9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2788" name="Google Shape;12788;p92"/>
            <p:cNvGrpSpPr/>
            <p:nvPr/>
          </p:nvGrpSpPr>
          <p:grpSpPr>
            <a:xfrm>
              <a:off x="5159450" y="1919950"/>
              <a:ext cx="1541050" cy="862500"/>
              <a:chOff x="5159450" y="1919950"/>
              <a:chExt cx="1541050" cy="862500"/>
            </a:xfrm>
          </p:grpSpPr>
          <p:cxnSp>
            <p:nvCxnSpPr>
              <p:cNvPr id="12789" name="Google Shape;12789;p9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2790" name="Google Shape;12790;p9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2791" name="Google Shape;12791;p92"/>
          <p:cNvGrpSpPr/>
          <p:nvPr/>
        </p:nvGrpSpPr>
        <p:grpSpPr>
          <a:xfrm>
            <a:off x="4245274" y="2227761"/>
            <a:ext cx="1334436" cy="967914"/>
            <a:chOff x="4294923" y="2439811"/>
            <a:chExt cx="1334436" cy="967914"/>
          </a:xfrm>
        </p:grpSpPr>
        <p:grpSp>
          <p:nvGrpSpPr>
            <p:cNvPr id="12792" name="Google Shape;12792;p92"/>
            <p:cNvGrpSpPr/>
            <p:nvPr/>
          </p:nvGrpSpPr>
          <p:grpSpPr>
            <a:xfrm>
              <a:off x="4960455" y="2469658"/>
              <a:ext cx="668904" cy="885524"/>
              <a:chOff x="4960455" y="2469658"/>
              <a:chExt cx="668904" cy="885524"/>
            </a:xfrm>
          </p:grpSpPr>
          <p:sp>
            <p:nvSpPr>
              <p:cNvPr id="12793" name="Google Shape;12793;p92"/>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92"/>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92"/>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92"/>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92"/>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92"/>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9" name="Google Shape;12799;p92"/>
            <p:cNvGrpSpPr/>
            <p:nvPr/>
          </p:nvGrpSpPr>
          <p:grpSpPr>
            <a:xfrm>
              <a:off x="4294923" y="2469658"/>
              <a:ext cx="668951" cy="885524"/>
              <a:chOff x="4294923" y="2469658"/>
              <a:chExt cx="668951" cy="885524"/>
            </a:xfrm>
          </p:grpSpPr>
          <p:sp>
            <p:nvSpPr>
              <p:cNvPr id="12800" name="Google Shape;12800;p92"/>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92"/>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92"/>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92"/>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92"/>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92"/>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6" name="Google Shape;12806;p92"/>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92"/>
          <p:cNvGrpSpPr/>
          <p:nvPr/>
        </p:nvGrpSpPr>
        <p:grpSpPr>
          <a:xfrm>
            <a:off x="4231477" y="3282206"/>
            <a:ext cx="1430949" cy="897289"/>
            <a:chOff x="4351371" y="3547942"/>
            <a:chExt cx="1345130" cy="843475"/>
          </a:xfrm>
        </p:grpSpPr>
        <p:grpSp>
          <p:nvGrpSpPr>
            <p:cNvPr id="12808" name="Google Shape;12808;p92"/>
            <p:cNvGrpSpPr/>
            <p:nvPr/>
          </p:nvGrpSpPr>
          <p:grpSpPr>
            <a:xfrm>
              <a:off x="4351371" y="4209917"/>
              <a:ext cx="1345130" cy="181500"/>
              <a:chOff x="4351371" y="4209917"/>
              <a:chExt cx="1345130" cy="181500"/>
            </a:xfrm>
          </p:grpSpPr>
          <p:sp>
            <p:nvSpPr>
              <p:cNvPr id="12809" name="Google Shape;12809;p92"/>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10" name="Google Shape;12810;p92"/>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2811" name="Google Shape;12811;p92"/>
            <p:cNvGrpSpPr/>
            <p:nvPr/>
          </p:nvGrpSpPr>
          <p:grpSpPr>
            <a:xfrm>
              <a:off x="4403010" y="3985221"/>
              <a:ext cx="1109518" cy="181500"/>
              <a:chOff x="4403010" y="3985221"/>
              <a:chExt cx="1109518" cy="181500"/>
            </a:xfrm>
          </p:grpSpPr>
          <p:sp>
            <p:nvSpPr>
              <p:cNvPr id="12812" name="Google Shape;12812;p92"/>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13" name="Google Shape;12813;p92"/>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2814" name="Google Shape;12814;p92"/>
            <p:cNvGrpSpPr/>
            <p:nvPr/>
          </p:nvGrpSpPr>
          <p:grpSpPr>
            <a:xfrm>
              <a:off x="4618704" y="3766582"/>
              <a:ext cx="807858" cy="181500"/>
              <a:chOff x="4618704" y="3766582"/>
              <a:chExt cx="807858" cy="181500"/>
            </a:xfrm>
          </p:grpSpPr>
          <p:sp>
            <p:nvSpPr>
              <p:cNvPr id="12815" name="Google Shape;12815;p92"/>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16" name="Google Shape;12816;p92"/>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2817" name="Google Shape;12817;p92"/>
            <p:cNvGrpSpPr/>
            <p:nvPr/>
          </p:nvGrpSpPr>
          <p:grpSpPr>
            <a:xfrm>
              <a:off x="4735238" y="3547942"/>
              <a:ext cx="462839" cy="181500"/>
              <a:chOff x="4735238" y="3547942"/>
              <a:chExt cx="462839" cy="181500"/>
            </a:xfrm>
          </p:grpSpPr>
          <p:sp>
            <p:nvSpPr>
              <p:cNvPr id="12818" name="Google Shape;12818;p92"/>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19" name="Google Shape;12819;p92"/>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2820" name="Google Shape;12820;p92"/>
          <p:cNvGrpSpPr/>
          <p:nvPr/>
        </p:nvGrpSpPr>
        <p:grpSpPr>
          <a:xfrm>
            <a:off x="7407835" y="2217530"/>
            <a:ext cx="1020955" cy="928853"/>
            <a:chOff x="926675" y="238125"/>
            <a:chExt cx="5755100" cy="5232975"/>
          </a:xfrm>
        </p:grpSpPr>
        <p:sp>
          <p:nvSpPr>
            <p:cNvPr id="12821" name="Google Shape;12821;p92"/>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92"/>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92"/>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92"/>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5" name="Google Shape;12825;p92"/>
          <p:cNvGrpSpPr/>
          <p:nvPr/>
        </p:nvGrpSpPr>
        <p:grpSpPr>
          <a:xfrm>
            <a:off x="715208" y="2616265"/>
            <a:ext cx="1695374" cy="1560837"/>
            <a:chOff x="727421" y="2828315"/>
            <a:chExt cx="1695374" cy="1560837"/>
          </a:xfrm>
        </p:grpSpPr>
        <p:grpSp>
          <p:nvGrpSpPr>
            <p:cNvPr id="12826" name="Google Shape;12826;p92"/>
            <p:cNvGrpSpPr/>
            <p:nvPr/>
          </p:nvGrpSpPr>
          <p:grpSpPr>
            <a:xfrm>
              <a:off x="727421" y="2828315"/>
              <a:ext cx="1695374" cy="1560837"/>
              <a:chOff x="734799" y="2782450"/>
              <a:chExt cx="1571100" cy="1577400"/>
            </a:xfrm>
          </p:grpSpPr>
          <p:cxnSp>
            <p:nvCxnSpPr>
              <p:cNvPr id="12827" name="Google Shape;12827;p9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2828" name="Google Shape;12828;p9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2829" name="Google Shape;12829;p92"/>
            <p:cNvGrpSpPr/>
            <p:nvPr/>
          </p:nvGrpSpPr>
          <p:grpSpPr>
            <a:xfrm>
              <a:off x="819108" y="2882501"/>
              <a:ext cx="1556791" cy="1426186"/>
              <a:chOff x="819108" y="2882501"/>
              <a:chExt cx="1556791" cy="1426186"/>
            </a:xfrm>
          </p:grpSpPr>
          <p:grpSp>
            <p:nvGrpSpPr>
              <p:cNvPr id="12830" name="Google Shape;12830;p92"/>
              <p:cNvGrpSpPr/>
              <p:nvPr/>
            </p:nvGrpSpPr>
            <p:grpSpPr>
              <a:xfrm>
                <a:off x="819108" y="2882501"/>
                <a:ext cx="103104" cy="1426186"/>
                <a:chOff x="4674013" y="3100904"/>
                <a:chExt cx="122758" cy="1698043"/>
              </a:xfrm>
            </p:grpSpPr>
            <p:sp>
              <p:nvSpPr>
                <p:cNvPr id="12831" name="Google Shape;12831;p9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9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9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9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9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9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9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92"/>
              <p:cNvGrpSpPr/>
              <p:nvPr/>
            </p:nvGrpSpPr>
            <p:grpSpPr>
              <a:xfrm>
                <a:off x="1062475" y="2882501"/>
                <a:ext cx="103104" cy="1426186"/>
                <a:chOff x="4940438" y="3100904"/>
                <a:chExt cx="122758" cy="1698043"/>
              </a:xfrm>
            </p:grpSpPr>
            <p:sp>
              <p:nvSpPr>
                <p:cNvPr id="12839" name="Google Shape;12839;p9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9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9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9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9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9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9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6" name="Google Shape;12846;p92"/>
              <p:cNvGrpSpPr/>
              <p:nvPr/>
            </p:nvGrpSpPr>
            <p:grpSpPr>
              <a:xfrm>
                <a:off x="1299324" y="2882501"/>
                <a:ext cx="103104" cy="1426186"/>
                <a:chOff x="5206863" y="3100904"/>
                <a:chExt cx="122758" cy="1698043"/>
              </a:xfrm>
            </p:grpSpPr>
            <p:sp>
              <p:nvSpPr>
                <p:cNvPr id="12847" name="Google Shape;12847;p9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9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9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9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9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9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9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92"/>
              <p:cNvGrpSpPr/>
              <p:nvPr/>
            </p:nvGrpSpPr>
            <p:grpSpPr>
              <a:xfrm>
                <a:off x="1786057" y="2882501"/>
                <a:ext cx="103104" cy="1426186"/>
                <a:chOff x="6006138" y="3143629"/>
                <a:chExt cx="122758" cy="1698043"/>
              </a:xfrm>
            </p:grpSpPr>
            <p:sp>
              <p:nvSpPr>
                <p:cNvPr id="12855" name="Google Shape;12855;p9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9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9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9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9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9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9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92"/>
              <p:cNvGrpSpPr/>
              <p:nvPr/>
            </p:nvGrpSpPr>
            <p:grpSpPr>
              <a:xfrm>
                <a:off x="2029422" y="2882501"/>
                <a:ext cx="103104" cy="1426186"/>
                <a:chOff x="6805413" y="3100904"/>
                <a:chExt cx="122758" cy="1698043"/>
              </a:xfrm>
            </p:grpSpPr>
            <p:sp>
              <p:nvSpPr>
                <p:cNvPr id="12863" name="Google Shape;12863;p9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9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9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9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9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9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9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92"/>
              <p:cNvGrpSpPr/>
              <p:nvPr/>
            </p:nvGrpSpPr>
            <p:grpSpPr>
              <a:xfrm>
                <a:off x="2272795" y="2882501"/>
                <a:ext cx="103104" cy="1426186"/>
                <a:chOff x="5206863" y="3100904"/>
                <a:chExt cx="122758" cy="1698043"/>
              </a:xfrm>
            </p:grpSpPr>
            <p:sp>
              <p:nvSpPr>
                <p:cNvPr id="12871" name="Google Shape;12871;p9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9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9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9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9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9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9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8" name="Google Shape;12878;p92"/>
              <p:cNvGrpSpPr/>
              <p:nvPr/>
            </p:nvGrpSpPr>
            <p:grpSpPr>
              <a:xfrm>
                <a:off x="1542694" y="2882501"/>
                <a:ext cx="103104" cy="1426186"/>
                <a:chOff x="6006138" y="3143629"/>
                <a:chExt cx="122758" cy="1698043"/>
              </a:xfrm>
            </p:grpSpPr>
            <p:sp>
              <p:nvSpPr>
                <p:cNvPr id="12879" name="Google Shape;12879;p9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9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9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9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9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9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9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886" name="Google Shape;12886;p92"/>
          <p:cNvGrpSpPr/>
          <p:nvPr/>
        </p:nvGrpSpPr>
        <p:grpSpPr>
          <a:xfrm>
            <a:off x="5671259" y="3305987"/>
            <a:ext cx="2749952" cy="870677"/>
            <a:chOff x="238125" y="1725700"/>
            <a:chExt cx="7139025" cy="2260325"/>
          </a:xfrm>
        </p:grpSpPr>
        <p:sp>
          <p:nvSpPr>
            <p:cNvPr id="12887" name="Google Shape;12887;p92"/>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92"/>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92"/>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92"/>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92"/>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92"/>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92"/>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92"/>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92"/>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92"/>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7" name="Google Shape;12897;p92"/>
          <p:cNvGrpSpPr/>
          <p:nvPr/>
        </p:nvGrpSpPr>
        <p:grpSpPr>
          <a:xfrm>
            <a:off x="5941423" y="2247733"/>
            <a:ext cx="1105452" cy="916747"/>
            <a:chOff x="5249100" y="1210600"/>
            <a:chExt cx="3502700" cy="2904775"/>
          </a:xfrm>
        </p:grpSpPr>
        <p:sp>
          <p:nvSpPr>
            <p:cNvPr id="12898" name="Google Shape;12898;p9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9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9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9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02" name="Google Shape;12902;p92"/>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2903" name="Google Shape;12903;p92"/>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2904" name="Google Shape;12904;p92"/>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2905" name="Google Shape;12905;p92"/>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2906" name="Google Shape;12906;p92"/>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7" name="Google Shape;12907;p92"/>
          <p:cNvGrpSpPr/>
          <p:nvPr/>
        </p:nvGrpSpPr>
        <p:grpSpPr>
          <a:xfrm>
            <a:off x="7123971" y="967151"/>
            <a:ext cx="1304650" cy="1124856"/>
            <a:chOff x="7287122" y="1165658"/>
            <a:chExt cx="1219413" cy="1051365"/>
          </a:xfrm>
        </p:grpSpPr>
        <p:grpSp>
          <p:nvGrpSpPr>
            <p:cNvPr id="12908" name="Google Shape;12908;p92"/>
            <p:cNvGrpSpPr/>
            <p:nvPr/>
          </p:nvGrpSpPr>
          <p:grpSpPr>
            <a:xfrm>
              <a:off x="7287122" y="1969723"/>
              <a:ext cx="1219413" cy="247300"/>
              <a:chOff x="7287122" y="1969723"/>
              <a:chExt cx="1219413" cy="247300"/>
            </a:xfrm>
          </p:grpSpPr>
          <p:sp>
            <p:nvSpPr>
              <p:cNvPr id="12909" name="Google Shape;12909;p9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0" name="Google Shape;12910;p92"/>
              <p:cNvGrpSpPr/>
              <p:nvPr/>
            </p:nvGrpSpPr>
            <p:grpSpPr>
              <a:xfrm>
                <a:off x="7287122" y="2063892"/>
                <a:ext cx="1151753" cy="73428"/>
                <a:chOff x="7287122" y="2063892"/>
                <a:chExt cx="1151753" cy="73428"/>
              </a:xfrm>
            </p:grpSpPr>
            <p:sp>
              <p:nvSpPr>
                <p:cNvPr id="12911" name="Google Shape;12911;p9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12" name="Google Shape;12912;p9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2913" name="Google Shape;12913;p92"/>
            <p:cNvGrpSpPr/>
            <p:nvPr/>
          </p:nvGrpSpPr>
          <p:grpSpPr>
            <a:xfrm>
              <a:off x="7287122" y="1712201"/>
              <a:ext cx="1219403" cy="246767"/>
              <a:chOff x="7287122" y="1712201"/>
              <a:chExt cx="1219403" cy="246767"/>
            </a:xfrm>
          </p:grpSpPr>
          <p:sp>
            <p:nvSpPr>
              <p:cNvPr id="12914" name="Google Shape;12914;p9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5" name="Google Shape;12915;p92"/>
              <p:cNvGrpSpPr/>
              <p:nvPr/>
            </p:nvGrpSpPr>
            <p:grpSpPr>
              <a:xfrm>
                <a:off x="7287122" y="1842861"/>
                <a:ext cx="1005303" cy="73419"/>
                <a:chOff x="7287122" y="1842861"/>
                <a:chExt cx="1005303" cy="73419"/>
              </a:xfrm>
            </p:grpSpPr>
            <p:sp>
              <p:nvSpPr>
                <p:cNvPr id="12916" name="Google Shape;12916;p9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17" name="Google Shape;12917;p9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2918" name="Google Shape;12918;p92"/>
            <p:cNvGrpSpPr/>
            <p:nvPr/>
          </p:nvGrpSpPr>
          <p:grpSpPr>
            <a:xfrm>
              <a:off x="7287122" y="1447520"/>
              <a:ext cx="1219403" cy="286667"/>
              <a:chOff x="7287122" y="1447520"/>
              <a:chExt cx="1219403" cy="286667"/>
            </a:xfrm>
          </p:grpSpPr>
          <p:sp>
            <p:nvSpPr>
              <p:cNvPr id="12919" name="Google Shape;12919;p9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0" name="Google Shape;12920;p92"/>
              <p:cNvGrpSpPr/>
              <p:nvPr/>
            </p:nvGrpSpPr>
            <p:grpSpPr>
              <a:xfrm>
                <a:off x="7287122" y="1581977"/>
                <a:ext cx="852803" cy="73428"/>
                <a:chOff x="7287122" y="1581977"/>
                <a:chExt cx="852803" cy="73428"/>
              </a:xfrm>
            </p:grpSpPr>
            <p:sp>
              <p:nvSpPr>
                <p:cNvPr id="12921" name="Google Shape;12921;p9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22" name="Google Shape;12922;p9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2923" name="Google Shape;12923;p92"/>
            <p:cNvGrpSpPr/>
            <p:nvPr/>
          </p:nvGrpSpPr>
          <p:grpSpPr>
            <a:xfrm>
              <a:off x="7287122" y="1165658"/>
              <a:ext cx="1219403" cy="344253"/>
              <a:chOff x="7287122" y="1165658"/>
              <a:chExt cx="1219403" cy="344253"/>
            </a:xfrm>
          </p:grpSpPr>
          <p:sp>
            <p:nvSpPr>
              <p:cNvPr id="12924" name="Google Shape;12924;p9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5" name="Google Shape;12925;p92"/>
              <p:cNvGrpSpPr/>
              <p:nvPr/>
            </p:nvGrpSpPr>
            <p:grpSpPr>
              <a:xfrm>
                <a:off x="7287122" y="1341025"/>
                <a:ext cx="695703" cy="73419"/>
                <a:chOff x="7287122" y="1341025"/>
                <a:chExt cx="695703" cy="73419"/>
              </a:xfrm>
            </p:grpSpPr>
            <p:sp>
              <p:nvSpPr>
                <p:cNvPr id="12926" name="Google Shape;12926;p9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27" name="Google Shape;12927;p9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2928" name="Google Shape;12928;p92"/>
          <p:cNvGrpSpPr/>
          <p:nvPr/>
        </p:nvGrpSpPr>
        <p:grpSpPr>
          <a:xfrm>
            <a:off x="5790463" y="973174"/>
            <a:ext cx="1397729" cy="1098540"/>
            <a:chOff x="5900602" y="1193063"/>
            <a:chExt cx="1299851" cy="1021707"/>
          </a:xfrm>
        </p:grpSpPr>
        <p:grpSp>
          <p:nvGrpSpPr>
            <p:cNvPr id="12929" name="Google Shape;12929;p92"/>
            <p:cNvGrpSpPr/>
            <p:nvPr/>
          </p:nvGrpSpPr>
          <p:grpSpPr>
            <a:xfrm>
              <a:off x="6520337" y="1193063"/>
              <a:ext cx="341815" cy="799959"/>
              <a:chOff x="6520337" y="1193063"/>
              <a:chExt cx="341815" cy="799959"/>
            </a:xfrm>
          </p:grpSpPr>
          <p:grpSp>
            <p:nvGrpSpPr>
              <p:cNvPr id="12930" name="Google Shape;12930;p92"/>
              <p:cNvGrpSpPr/>
              <p:nvPr/>
            </p:nvGrpSpPr>
            <p:grpSpPr>
              <a:xfrm>
                <a:off x="6520337" y="1589527"/>
                <a:ext cx="213950" cy="403494"/>
                <a:chOff x="6520337" y="1589527"/>
                <a:chExt cx="213950" cy="403494"/>
              </a:xfrm>
            </p:grpSpPr>
            <p:sp>
              <p:nvSpPr>
                <p:cNvPr id="12931" name="Google Shape;12931;p9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92"/>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92"/>
              <p:cNvGrpSpPr/>
              <p:nvPr/>
            </p:nvGrpSpPr>
            <p:grpSpPr>
              <a:xfrm>
                <a:off x="6577204" y="1193063"/>
                <a:ext cx="284947" cy="464512"/>
                <a:chOff x="6577204" y="1193063"/>
                <a:chExt cx="284947" cy="464512"/>
              </a:xfrm>
            </p:grpSpPr>
            <p:sp>
              <p:nvSpPr>
                <p:cNvPr id="12934" name="Google Shape;12934;p9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35" name="Google Shape;12935;p92"/>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2936" name="Google Shape;12936;p92"/>
            <p:cNvGrpSpPr/>
            <p:nvPr/>
          </p:nvGrpSpPr>
          <p:grpSpPr>
            <a:xfrm>
              <a:off x="6238903" y="1193063"/>
              <a:ext cx="300475" cy="900152"/>
              <a:chOff x="6238903" y="1193063"/>
              <a:chExt cx="300475" cy="900152"/>
            </a:xfrm>
          </p:grpSpPr>
          <p:grpSp>
            <p:nvGrpSpPr>
              <p:cNvPr id="12937" name="Google Shape;12937;p92"/>
              <p:cNvGrpSpPr/>
              <p:nvPr/>
            </p:nvGrpSpPr>
            <p:grpSpPr>
              <a:xfrm>
                <a:off x="6290865" y="1489315"/>
                <a:ext cx="248514" cy="603900"/>
                <a:chOff x="6290865" y="1489315"/>
                <a:chExt cx="248514" cy="603900"/>
              </a:xfrm>
            </p:grpSpPr>
            <p:sp>
              <p:nvSpPr>
                <p:cNvPr id="12938" name="Google Shape;12938;p9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92"/>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92"/>
              <p:cNvGrpSpPr/>
              <p:nvPr/>
            </p:nvGrpSpPr>
            <p:grpSpPr>
              <a:xfrm>
                <a:off x="6238903" y="1193063"/>
                <a:ext cx="284947" cy="333087"/>
                <a:chOff x="6238903" y="1193063"/>
                <a:chExt cx="284947" cy="333087"/>
              </a:xfrm>
            </p:grpSpPr>
            <p:sp>
              <p:nvSpPr>
                <p:cNvPr id="12941" name="Google Shape;12941;p9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42" name="Google Shape;12942;p92"/>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2943" name="Google Shape;12943;p92"/>
            <p:cNvGrpSpPr/>
            <p:nvPr/>
          </p:nvGrpSpPr>
          <p:grpSpPr>
            <a:xfrm>
              <a:off x="5900602" y="1193063"/>
              <a:ext cx="444345" cy="1021707"/>
              <a:chOff x="5900602" y="1193063"/>
              <a:chExt cx="444345" cy="1021707"/>
            </a:xfrm>
          </p:grpSpPr>
          <p:grpSp>
            <p:nvGrpSpPr>
              <p:cNvPr id="12944" name="Google Shape;12944;p92"/>
              <p:cNvGrpSpPr/>
              <p:nvPr/>
            </p:nvGrpSpPr>
            <p:grpSpPr>
              <a:xfrm>
                <a:off x="6046501" y="1367785"/>
                <a:ext cx="298446" cy="846986"/>
                <a:chOff x="6046501" y="1367785"/>
                <a:chExt cx="298446" cy="846986"/>
              </a:xfrm>
            </p:grpSpPr>
            <p:sp>
              <p:nvSpPr>
                <p:cNvPr id="12945" name="Google Shape;12945;p9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92"/>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92"/>
              <p:cNvGrpSpPr/>
              <p:nvPr/>
            </p:nvGrpSpPr>
            <p:grpSpPr>
              <a:xfrm>
                <a:off x="5900602" y="1193063"/>
                <a:ext cx="284947" cy="182312"/>
                <a:chOff x="5900602" y="1193063"/>
                <a:chExt cx="284947" cy="182312"/>
              </a:xfrm>
            </p:grpSpPr>
            <p:sp>
              <p:nvSpPr>
                <p:cNvPr id="12948" name="Google Shape;12948;p9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49" name="Google Shape;12949;p9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2950" name="Google Shape;12950;p92"/>
            <p:cNvGrpSpPr/>
            <p:nvPr/>
          </p:nvGrpSpPr>
          <p:grpSpPr>
            <a:xfrm>
              <a:off x="6738300" y="1193063"/>
              <a:ext cx="462153" cy="707634"/>
              <a:chOff x="6738300" y="1193063"/>
              <a:chExt cx="462153" cy="707634"/>
            </a:xfrm>
          </p:grpSpPr>
          <p:grpSp>
            <p:nvGrpSpPr>
              <p:cNvPr id="12951" name="Google Shape;12951;p92"/>
              <p:cNvGrpSpPr/>
              <p:nvPr/>
            </p:nvGrpSpPr>
            <p:grpSpPr>
              <a:xfrm>
                <a:off x="6915505" y="1193063"/>
                <a:ext cx="284947" cy="597387"/>
                <a:chOff x="6915505" y="1193063"/>
                <a:chExt cx="284947" cy="597387"/>
              </a:xfrm>
            </p:grpSpPr>
            <p:sp>
              <p:nvSpPr>
                <p:cNvPr id="12952" name="Google Shape;12952;p9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53" name="Google Shape;12953;p92"/>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2954" name="Google Shape;12954;p92"/>
              <p:cNvGrpSpPr/>
              <p:nvPr/>
            </p:nvGrpSpPr>
            <p:grpSpPr>
              <a:xfrm>
                <a:off x="6738300" y="1684725"/>
                <a:ext cx="230066" cy="215971"/>
                <a:chOff x="6738300" y="1684725"/>
                <a:chExt cx="230066" cy="215971"/>
              </a:xfrm>
            </p:grpSpPr>
            <p:sp>
              <p:nvSpPr>
                <p:cNvPr id="12955" name="Google Shape;12955;p92"/>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92"/>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960"/>
        <p:cNvGrpSpPr/>
        <p:nvPr/>
      </p:nvGrpSpPr>
      <p:grpSpPr>
        <a:xfrm>
          <a:off x="0" y="0"/>
          <a:ext cx="0" cy="0"/>
          <a:chOff x="0" y="0"/>
          <a:chExt cx="0" cy="0"/>
        </a:xfrm>
      </p:grpSpPr>
      <p:grpSp>
        <p:nvGrpSpPr>
          <p:cNvPr id="12961" name="Google Shape;12961;p93"/>
          <p:cNvGrpSpPr/>
          <p:nvPr/>
        </p:nvGrpSpPr>
        <p:grpSpPr>
          <a:xfrm>
            <a:off x="1002229" y="1542724"/>
            <a:ext cx="1801525" cy="2849778"/>
            <a:chOff x="1002229" y="1542724"/>
            <a:chExt cx="1801525" cy="2849778"/>
          </a:xfrm>
        </p:grpSpPr>
        <p:sp>
          <p:nvSpPr>
            <p:cNvPr id="12962" name="Google Shape;12962;p93"/>
            <p:cNvSpPr/>
            <p:nvPr/>
          </p:nvSpPr>
          <p:spPr>
            <a:xfrm>
              <a:off x="1002229" y="1542724"/>
              <a:ext cx="1801525" cy="2849778"/>
            </a:xfrm>
            <a:custGeom>
              <a:avLst/>
              <a:gdLst/>
              <a:ahLst/>
              <a:cxnLst/>
              <a:rect l="l" t="t" r="r" b="b"/>
              <a:pathLst>
                <a:path w="71284" h="112762" extrusionOk="0">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93"/>
            <p:cNvSpPr/>
            <p:nvPr/>
          </p:nvSpPr>
          <p:spPr>
            <a:xfrm>
              <a:off x="1586934" y="1597666"/>
              <a:ext cx="592312" cy="519173"/>
            </a:xfrm>
            <a:custGeom>
              <a:avLst/>
              <a:gdLst/>
              <a:ahLst/>
              <a:cxnLst/>
              <a:rect l="l" t="t" r="r" b="b"/>
              <a:pathLst>
                <a:path w="23437" h="20543" extrusionOk="0">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93"/>
            <p:cNvSpPr/>
            <p:nvPr/>
          </p:nvSpPr>
          <p:spPr>
            <a:xfrm>
              <a:off x="1915375" y="2556935"/>
              <a:ext cx="398547" cy="598251"/>
            </a:xfrm>
            <a:custGeom>
              <a:avLst/>
              <a:gdLst/>
              <a:ahLst/>
              <a:cxnLst/>
              <a:rect l="l" t="t" r="r" b="b"/>
              <a:pathLst>
                <a:path w="15770" h="23672" extrusionOk="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93"/>
            <p:cNvSpPr/>
            <p:nvPr/>
          </p:nvSpPr>
          <p:spPr>
            <a:xfrm>
              <a:off x="1457614" y="2541114"/>
              <a:ext cx="398977" cy="598225"/>
            </a:xfrm>
            <a:custGeom>
              <a:avLst/>
              <a:gdLst/>
              <a:ahLst/>
              <a:cxnLst/>
              <a:rect l="l" t="t" r="r" b="b"/>
              <a:pathLst>
                <a:path w="15787" h="23671" extrusionOk="0">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93"/>
            <p:cNvSpPr/>
            <p:nvPr/>
          </p:nvSpPr>
          <p:spPr>
            <a:xfrm>
              <a:off x="1836045" y="2217070"/>
              <a:ext cx="115698" cy="519198"/>
            </a:xfrm>
            <a:custGeom>
              <a:avLst/>
              <a:gdLst/>
              <a:ahLst/>
              <a:cxnLst/>
              <a:rect l="l" t="t" r="r" b="b"/>
              <a:pathLst>
                <a:path w="4578" h="20544" extrusionOk="0">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93"/>
            <p:cNvSpPr/>
            <p:nvPr/>
          </p:nvSpPr>
          <p:spPr>
            <a:xfrm>
              <a:off x="1625348" y="3061652"/>
              <a:ext cx="645055" cy="415076"/>
            </a:xfrm>
            <a:custGeom>
              <a:avLst/>
              <a:gdLst/>
              <a:ahLst/>
              <a:cxnLst/>
              <a:rect l="l" t="t" r="r" b="b"/>
              <a:pathLst>
                <a:path w="25524" h="16424" extrusionOk="0">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93"/>
            <p:cNvSpPr/>
            <p:nvPr/>
          </p:nvSpPr>
          <p:spPr>
            <a:xfrm>
              <a:off x="1523727" y="3044441"/>
              <a:ext cx="358465" cy="579776"/>
            </a:xfrm>
            <a:custGeom>
              <a:avLst/>
              <a:gdLst/>
              <a:ahLst/>
              <a:cxnLst/>
              <a:rect l="l" t="t" r="r" b="b"/>
              <a:pathLst>
                <a:path w="14184" h="22941" extrusionOk="0">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9" name="Google Shape;12969;p93"/>
            <p:cNvGrpSpPr/>
            <p:nvPr/>
          </p:nvGrpSpPr>
          <p:grpSpPr>
            <a:xfrm>
              <a:off x="1675337" y="3316550"/>
              <a:ext cx="437113" cy="383257"/>
              <a:chOff x="1675337" y="3316550"/>
              <a:chExt cx="437113" cy="383257"/>
            </a:xfrm>
          </p:grpSpPr>
          <p:sp>
            <p:nvSpPr>
              <p:cNvPr id="12970" name="Google Shape;12970;p93"/>
              <p:cNvSpPr/>
              <p:nvPr/>
            </p:nvSpPr>
            <p:spPr>
              <a:xfrm>
                <a:off x="1948836" y="3389941"/>
                <a:ext cx="163614" cy="233998"/>
              </a:xfrm>
              <a:custGeom>
                <a:avLst/>
                <a:gdLst/>
                <a:ahLst/>
                <a:cxnLst/>
                <a:rect l="l" t="t" r="r" b="b"/>
                <a:pathLst>
                  <a:path w="6474" h="9259" extrusionOk="0">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93"/>
              <p:cNvSpPr/>
              <p:nvPr/>
            </p:nvSpPr>
            <p:spPr>
              <a:xfrm>
                <a:off x="1675337" y="3384988"/>
                <a:ext cx="163639" cy="234124"/>
              </a:xfrm>
              <a:custGeom>
                <a:avLst/>
                <a:gdLst/>
                <a:ahLst/>
                <a:cxnLst/>
                <a:rect l="l" t="t" r="r" b="b"/>
                <a:pathLst>
                  <a:path w="6475" h="9264" extrusionOk="0">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93"/>
              <p:cNvSpPr/>
              <p:nvPr/>
            </p:nvSpPr>
            <p:spPr>
              <a:xfrm>
                <a:off x="1794193" y="3316550"/>
                <a:ext cx="199552" cy="383257"/>
              </a:xfrm>
              <a:custGeom>
                <a:avLst/>
                <a:gdLst/>
                <a:ahLst/>
                <a:cxnLst/>
                <a:rect l="l" t="t" r="r" b="b"/>
                <a:pathLst>
                  <a:path w="7896" h="15165" extrusionOk="0">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73" name="Google Shape;12973;p93"/>
            <p:cNvSpPr/>
            <p:nvPr/>
          </p:nvSpPr>
          <p:spPr>
            <a:xfrm>
              <a:off x="1512152" y="3450115"/>
              <a:ext cx="732650" cy="863056"/>
            </a:xfrm>
            <a:custGeom>
              <a:avLst/>
              <a:gdLst/>
              <a:ahLst/>
              <a:cxnLst/>
              <a:rect l="l" t="t" r="r" b="b"/>
              <a:pathLst>
                <a:path w="28990" h="34150" extrusionOk="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93"/>
            <p:cNvSpPr/>
            <p:nvPr/>
          </p:nvSpPr>
          <p:spPr>
            <a:xfrm>
              <a:off x="1727524" y="2620015"/>
              <a:ext cx="283861" cy="436153"/>
            </a:xfrm>
            <a:custGeom>
              <a:avLst/>
              <a:gdLst/>
              <a:ahLst/>
              <a:cxnLst/>
              <a:rect l="l" t="t" r="r" b="b"/>
              <a:pathLst>
                <a:path w="11232" h="17258" extrusionOk="0">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93"/>
          <p:cNvGrpSpPr/>
          <p:nvPr/>
        </p:nvGrpSpPr>
        <p:grpSpPr>
          <a:xfrm>
            <a:off x="7280398" y="2805793"/>
            <a:ext cx="939202" cy="1588073"/>
            <a:chOff x="7280398" y="2805793"/>
            <a:chExt cx="939202" cy="1588073"/>
          </a:xfrm>
        </p:grpSpPr>
        <p:grpSp>
          <p:nvGrpSpPr>
            <p:cNvPr id="12976" name="Google Shape;12976;p93"/>
            <p:cNvGrpSpPr/>
            <p:nvPr/>
          </p:nvGrpSpPr>
          <p:grpSpPr>
            <a:xfrm>
              <a:off x="7280398" y="2805793"/>
              <a:ext cx="939202" cy="1588073"/>
              <a:chOff x="7280398" y="2805793"/>
              <a:chExt cx="939202" cy="1588073"/>
            </a:xfrm>
          </p:grpSpPr>
          <p:sp>
            <p:nvSpPr>
              <p:cNvPr id="12977" name="Google Shape;12977;p93"/>
              <p:cNvSpPr/>
              <p:nvPr/>
            </p:nvSpPr>
            <p:spPr>
              <a:xfrm>
                <a:off x="7280398" y="3729250"/>
                <a:ext cx="595597" cy="664616"/>
              </a:xfrm>
              <a:custGeom>
                <a:avLst/>
                <a:gdLst/>
                <a:ahLst/>
                <a:cxnLst/>
                <a:rect l="l" t="t" r="r" b="b"/>
                <a:pathLst>
                  <a:path w="23567" h="26298" extrusionOk="0">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93"/>
              <p:cNvSpPr/>
              <p:nvPr/>
            </p:nvSpPr>
            <p:spPr>
              <a:xfrm>
                <a:off x="7491348" y="2805793"/>
                <a:ext cx="728252" cy="1195061"/>
              </a:xfrm>
              <a:custGeom>
                <a:avLst/>
                <a:gdLst/>
                <a:ahLst/>
                <a:cxnLst/>
                <a:rect l="l" t="t" r="r" b="b"/>
                <a:pathLst>
                  <a:path w="28816" h="47287" extrusionOk="0">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w="19050" cap="flat" cmpd="sng">
                <a:solidFill>
                  <a:srgbClr val="CAD3D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79" name="Google Shape;12979;p93"/>
            <p:cNvSpPr/>
            <p:nvPr/>
          </p:nvSpPr>
          <p:spPr>
            <a:xfrm>
              <a:off x="7585286" y="3643197"/>
              <a:ext cx="540250" cy="342493"/>
            </a:xfrm>
            <a:custGeom>
              <a:avLst/>
              <a:gdLst/>
              <a:ahLst/>
              <a:cxnLst/>
              <a:rect l="l" t="t" r="r" b="b"/>
              <a:pathLst>
                <a:path w="21377" h="13552" extrusionOk="0">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93"/>
            <p:cNvSpPr/>
            <p:nvPr/>
          </p:nvSpPr>
          <p:spPr>
            <a:xfrm>
              <a:off x="7585286" y="3507812"/>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93"/>
            <p:cNvSpPr/>
            <p:nvPr/>
          </p:nvSpPr>
          <p:spPr>
            <a:xfrm>
              <a:off x="7585286" y="3379883"/>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93"/>
            <p:cNvSpPr/>
            <p:nvPr/>
          </p:nvSpPr>
          <p:spPr>
            <a:xfrm>
              <a:off x="7585286" y="325195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93"/>
            <p:cNvSpPr/>
            <p:nvPr/>
          </p:nvSpPr>
          <p:spPr>
            <a:xfrm>
              <a:off x="7585286" y="312402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93"/>
            <p:cNvSpPr/>
            <p:nvPr/>
          </p:nvSpPr>
          <p:spPr>
            <a:xfrm>
              <a:off x="7585286" y="3002716"/>
              <a:ext cx="540250" cy="131114"/>
            </a:xfrm>
            <a:custGeom>
              <a:avLst/>
              <a:gdLst/>
              <a:ahLst/>
              <a:cxnLst/>
              <a:rect l="l" t="t" r="r" b="b"/>
              <a:pathLst>
                <a:path w="21377" h="5188" extrusionOk="0">
                  <a:moveTo>
                    <a:pt x="0" y="0"/>
                  </a:moveTo>
                  <a:lnTo>
                    <a:pt x="0" y="5187"/>
                  </a:lnTo>
                  <a:lnTo>
                    <a:pt x="21376" y="5187"/>
                  </a:lnTo>
                  <a:lnTo>
                    <a:pt x="2137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5" name="Google Shape;12985;p93"/>
          <p:cNvGrpSpPr/>
          <p:nvPr/>
        </p:nvGrpSpPr>
        <p:grpSpPr>
          <a:xfrm>
            <a:off x="6530967" y="2825758"/>
            <a:ext cx="577856" cy="1566743"/>
            <a:chOff x="6530967" y="2825758"/>
            <a:chExt cx="577856" cy="1566743"/>
          </a:xfrm>
        </p:grpSpPr>
        <p:grpSp>
          <p:nvGrpSpPr>
            <p:cNvPr id="12986" name="Google Shape;12986;p93"/>
            <p:cNvGrpSpPr/>
            <p:nvPr/>
          </p:nvGrpSpPr>
          <p:grpSpPr>
            <a:xfrm>
              <a:off x="6530967" y="2825758"/>
              <a:ext cx="577856" cy="1566743"/>
              <a:chOff x="6530967" y="2825758"/>
              <a:chExt cx="577856" cy="1566743"/>
            </a:xfrm>
          </p:grpSpPr>
          <p:sp>
            <p:nvSpPr>
              <p:cNvPr id="12987" name="Google Shape;12987;p93"/>
              <p:cNvSpPr/>
              <p:nvPr/>
            </p:nvSpPr>
            <p:spPr>
              <a:xfrm>
                <a:off x="6624071" y="2830282"/>
                <a:ext cx="391673" cy="1562220"/>
              </a:xfrm>
              <a:custGeom>
                <a:avLst/>
                <a:gdLst/>
                <a:ahLst/>
                <a:cxnLst/>
                <a:rect l="l" t="t" r="r" b="b"/>
                <a:pathLst>
                  <a:path w="15498" h="61815" extrusionOk="0">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93"/>
              <p:cNvSpPr/>
              <p:nvPr/>
            </p:nvSpPr>
            <p:spPr>
              <a:xfrm>
                <a:off x="6530967" y="2825758"/>
                <a:ext cx="577856" cy="89389"/>
              </a:xfrm>
              <a:custGeom>
                <a:avLst/>
                <a:gdLst/>
                <a:ahLst/>
                <a:cxnLst/>
                <a:rect l="l" t="t" r="r" b="b"/>
                <a:pathLst>
                  <a:path w="22865" h="3537" extrusionOk="0">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89" name="Google Shape;12989;p93"/>
            <p:cNvSpPr/>
            <p:nvPr/>
          </p:nvSpPr>
          <p:spPr>
            <a:xfrm>
              <a:off x="6687278" y="3011107"/>
              <a:ext cx="265260" cy="1318188"/>
            </a:xfrm>
            <a:custGeom>
              <a:avLst/>
              <a:gdLst/>
              <a:ahLst/>
              <a:cxnLst/>
              <a:rect l="l" t="t" r="r" b="b"/>
              <a:pathLst>
                <a:path w="10496" h="52159" extrusionOk="0">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93"/>
            <p:cNvSpPr/>
            <p:nvPr/>
          </p:nvSpPr>
          <p:spPr>
            <a:xfrm>
              <a:off x="6687278" y="3325497"/>
              <a:ext cx="265260" cy="1003798"/>
            </a:xfrm>
            <a:custGeom>
              <a:avLst/>
              <a:gdLst/>
              <a:ahLst/>
              <a:cxnLst/>
              <a:rect l="l" t="t" r="r" b="b"/>
              <a:pathLst>
                <a:path w="10496" h="39719" extrusionOk="0">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93"/>
            <p:cNvSpPr/>
            <p:nvPr/>
          </p:nvSpPr>
          <p:spPr>
            <a:xfrm>
              <a:off x="6687278" y="3749089"/>
              <a:ext cx="265260" cy="580206"/>
            </a:xfrm>
            <a:custGeom>
              <a:avLst/>
              <a:gdLst/>
              <a:ahLst/>
              <a:cxnLst/>
              <a:rect l="l" t="t" r="r" b="b"/>
              <a:pathLst>
                <a:path w="10496" h="22958" extrusionOk="0">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93"/>
            <p:cNvSpPr/>
            <p:nvPr/>
          </p:nvSpPr>
          <p:spPr>
            <a:xfrm>
              <a:off x="6687278" y="4160980"/>
              <a:ext cx="265260" cy="168315"/>
            </a:xfrm>
            <a:custGeom>
              <a:avLst/>
              <a:gdLst/>
              <a:ahLst/>
              <a:cxnLst/>
              <a:rect l="l" t="t" r="r" b="b"/>
              <a:pathLst>
                <a:path w="10496" h="6660" extrusionOk="0">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3" name="Google Shape;12993;p93"/>
          <p:cNvSpPr/>
          <p:nvPr/>
        </p:nvSpPr>
        <p:spPr>
          <a:xfrm>
            <a:off x="6431526" y="1558993"/>
            <a:ext cx="402288" cy="1136125"/>
          </a:xfrm>
          <a:custGeom>
            <a:avLst/>
            <a:gdLst/>
            <a:ahLst/>
            <a:cxnLst/>
            <a:rect l="l" t="t" r="r" b="b"/>
            <a:pathLst>
              <a:path w="15918" h="44955" extrusionOk="0">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93"/>
          <p:cNvSpPr/>
          <p:nvPr/>
        </p:nvSpPr>
        <p:spPr>
          <a:xfrm>
            <a:off x="4811024" y="1580335"/>
            <a:ext cx="744629" cy="457685"/>
          </a:xfrm>
          <a:custGeom>
            <a:avLst/>
            <a:gdLst/>
            <a:ahLst/>
            <a:cxnLst/>
            <a:rect l="l" t="t" r="r" b="b"/>
            <a:pathLst>
              <a:path w="29464" h="18110" extrusionOk="0">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93"/>
          <p:cNvSpPr/>
          <p:nvPr/>
        </p:nvSpPr>
        <p:spPr>
          <a:xfrm>
            <a:off x="4768491" y="2118007"/>
            <a:ext cx="1074435" cy="439590"/>
          </a:xfrm>
          <a:custGeom>
            <a:avLst/>
            <a:gdLst/>
            <a:ahLst/>
            <a:cxnLst/>
            <a:rect l="l" t="t" r="r" b="b"/>
            <a:pathLst>
              <a:path w="42514" h="17394" extrusionOk="0">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6" name="Google Shape;12996;p93"/>
          <p:cNvGrpSpPr/>
          <p:nvPr/>
        </p:nvGrpSpPr>
        <p:grpSpPr>
          <a:xfrm>
            <a:off x="2882968" y="1560496"/>
            <a:ext cx="554302" cy="1133118"/>
            <a:chOff x="3039218" y="1560945"/>
            <a:chExt cx="554302" cy="1133118"/>
          </a:xfrm>
        </p:grpSpPr>
        <p:sp>
          <p:nvSpPr>
            <p:cNvPr id="12997" name="Google Shape;12997;p93"/>
            <p:cNvSpPr/>
            <p:nvPr/>
          </p:nvSpPr>
          <p:spPr>
            <a:xfrm>
              <a:off x="3067043" y="2114615"/>
              <a:ext cx="25904" cy="6925"/>
            </a:xfrm>
            <a:custGeom>
              <a:avLst/>
              <a:gdLst/>
              <a:ahLst/>
              <a:cxnLst/>
              <a:rect l="l" t="t" r="r" b="b"/>
              <a:pathLst>
                <a:path w="1025" h="274" extrusionOk="0">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93"/>
            <p:cNvSpPr/>
            <p:nvPr/>
          </p:nvSpPr>
          <p:spPr>
            <a:xfrm>
              <a:off x="3039218" y="2118482"/>
              <a:ext cx="30378" cy="19940"/>
            </a:xfrm>
            <a:custGeom>
              <a:avLst/>
              <a:gdLst/>
              <a:ahLst/>
              <a:cxnLst/>
              <a:rect l="l" t="t" r="r" b="b"/>
              <a:pathLst>
                <a:path w="1202" h="789" extrusionOk="0">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93"/>
            <p:cNvSpPr/>
            <p:nvPr/>
          </p:nvSpPr>
          <p:spPr>
            <a:xfrm>
              <a:off x="3062620" y="2148480"/>
              <a:ext cx="22543" cy="28078"/>
            </a:xfrm>
            <a:custGeom>
              <a:avLst/>
              <a:gdLst/>
              <a:ahLst/>
              <a:cxnLst/>
              <a:rect l="l" t="t" r="r" b="b"/>
              <a:pathLst>
                <a:path w="892" h="1111" extrusionOk="0">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93"/>
            <p:cNvSpPr/>
            <p:nvPr/>
          </p:nvSpPr>
          <p:spPr>
            <a:xfrm>
              <a:off x="3049554" y="2174309"/>
              <a:ext cx="22518" cy="28128"/>
            </a:xfrm>
            <a:custGeom>
              <a:avLst/>
              <a:gdLst/>
              <a:ahLst/>
              <a:cxnLst/>
              <a:rect l="l" t="t" r="r" b="b"/>
              <a:pathLst>
                <a:path w="891" h="1113" extrusionOk="0">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93"/>
            <p:cNvSpPr/>
            <p:nvPr/>
          </p:nvSpPr>
          <p:spPr>
            <a:xfrm>
              <a:off x="3059739" y="2185024"/>
              <a:ext cx="23478" cy="31717"/>
            </a:xfrm>
            <a:custGeom>
              <a:avLst/>
              <a:gdLst/>
              <a:ahLst/>
              <a:cxnLst/>
              <a:rect l="l" t="t" r="r" b="b"/>
              <a:pathLst>
                <a:path w="929" h="1255" extrusionOk="0">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93"/>
            <p:cNvSpPr/>
            <p:nvPr/>
          </p:nvSpPr>
          <p:spPr>
            <a:xfrm>
              <a:off x="3189741" y="2601161"/>
              <a:ext cx="123254" cy="92902"/>
            </a:xfrm>
            <a:custGeom>
              <a:avLst/>
              <a:gdLst/>
              <a:ahLst/>
              <a:cxnLst/>
              <a:rect l="l" t="t" r="r" b="b"/>
              <a:pathLst>
                <a:path w="4877" h="3676" extrusionOk="0">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93"/>
            <p:cNvSpPr/>
            <p:nvPr/>
          </p:nvSpPr>
          <p:spPr>
            <a:xfrm>
              <a:off x="3318353" y="2601161"/>
              <a:ext cx="123128" cy="92902"/>
            </a:xfrm>
            <a:custGeom>
              <a:avLst/>
              <a:gdLst/>
              <a:ahLst/>
              <a:cxnLst/>
              <a:rect l="l" t="t" r="r" b="b"/>
              <a:pathLst>
                <a:path w="4872" h="3676" extrusionOk="0">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93"/>
            <p:cNvSpPr/>
            <p:nvPr/>
          </p:nvSpPr>
          <p:spPr>
            <a:xfrm>
              <a:off x="3198814" y="1987343"/>
              <a:ext cx="235110" cy="126742"/>
            </a:xfrm>
            <a:custGeom>
              <a:avLst/>
              <a:gdLst/>
              <a:ahLst/>
              <a:cxnLst/>
              <a:rect l="l" t="t" r="r" b="b"/>
              <a:pathLst>
                <a:path w="9303" h="5015" extrusionOk="0">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93"/>
            <p:cNvSpPr/>
            <p:nvPr/>
          </p:nvSpPr>
          <p:spPr>
            <a:xfrm>
              <a:off x="3304301" y="2011327"/>
              <a:ext cx="25500" cy="16553"/>
            </a:xfrm>
            <a:custGeom>
              <a:avLst/>
              <a:gdLst/>
              <a:ahLst/>
              <a:cxnLst/>
              <a:rect l="l" t="t" r="r" b="b"/>
              <a:pathLst>
                <a:path w="1009" h="655" extrusionOk="0">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93"/>
            <p:cNvSpPr/>
            <p:nvPr/>
          </p:nvSpPr>
          <p:spPr>
            <a:xfrm>
              <a:off x="3304301" y="2005944"/>
              <a:ext cx="25500" cy="5560"/>
            </a:xfrm>
            <a:custGeom>
              <a:avLst/>
              <a:gdLst/>
              <a:ahLst/>
              <a:cxnLst/>
              <a:rect l="l" t="t" r="r" b="b"/>
              <a:pathLst>
                <a:path w="1009" h="220" extrusionOk="0">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93"/>
            <p:cNvSpPr/>
            <p:nvPr/>
          </p:nvSpPr>
          <p:spPr>
            <a:xfrm>
              <a:off x="3304301" y="1989441"/>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93"/>
            <p:cNvSpPr/>
            <p:nvPr/>
          </p:nvSpPr>
          <p:spPr>
            <a:xfrm>
              <a:off x="3304301" y="1984058"/>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93"/>
            <p:cNvSpPr/>
            <p:nvPr/>
          </p:nvSpPr>
          <p:spPr>
            <a:xfrm>
              <a:off x="3304301" y="1967555"/>
              <a:ext cx="25500" cy="16402"/>
            </a:xfrm>
            <a:custGeom>
              <a:avLst/>
              <a:gdLst/>
              <a:ahLst/>
              <a:cxnLst/>
              <a:rect l="l" t="t" r="r" b="b"/>
              <a:pathLst>
                <a:path w="1009" h="649" extrusionOk="0">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93"/>
            <p:cNvSpPr/>
            <p:nvPr/>
          </p:nvSpPr>
          <p:spPr>
            <a:xfrm>
              <a:off x="3304301" y="1962045"/>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93"/>
            <p:cNvSpPr/>
            <p:nvPr/>
          </p:nvSpPr>
          <p:spPr>
            <a:xfrm>
              <a:off x="3304301" y="1945643"/>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93"/>
            <p:cNvSpPr/>
            <p:nvPr/>
          </p:nvSpPr>
          <p:spPr>
            <a:xfrm>
              <a:off x="3304301" y="1940134"/>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93"/>
            <p:cNvSpPr/>
            <p:nvPr/>
          </p:nvSpPr>
          <p:spPr>
            <a:xfrm>
              <a:off x="3304301" y="1923757"/>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93"/>
            <p:cNvSpPr/>
            <p:nvPr/>
          </p:nvSpPr>
          <p:spPr>
            <a:xfrm>
              <a:off x="3304301" y="1918248"/>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93"/>
            <p:cNvSpPr/>
            <p:nvPr/>
          </p:nvSpPr>
          <p:spPr>
            <a:xfrm>
              <a:off x="3304301" y="1901846"/>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93"/>
            <p:cNvSpPr/>
            <p:nvPr/>
          </p:nvSpPr>
          <p:spPr>
            <a:xfrm>
              <a:off x="3304301" y="1896337"/>
              <a:ext cx="25500" cy="5535"/>
            </a:xfrm>
            <a:custGeom>
              <a:avLst/>
              <a:gdLst/>
              <a:ahLst/>
              <a:cxnLst/>
              <a:rect l="l" t="t" r="r" b="b"/>
              <a:pathLst>
                <a:path w="1009" h="219" extrusionOk="0">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93"/>
            <p:cNvSpPr/>
            <p:nvPr/>
          </p:nvSpPr>
          <p:spPr>
            <a:xfrm>
              <a:off x="3304301" y="1879960"/>
              <a:ext cx="25500" cy="16402"/>
            </a:xfrm>
            <a:custGeom>
              <a:avLst/>
              <a:gdLst/>
              <a:ahLst/>
              <a:cxnLst/>
              <a:rect l="l" t="t" r="r" b="b"/>
              <a:pathLst>
                <a:path w="1009" h="649" extrusionOk="0">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93"/>
            <p:cNvSpPr/>
            <p:nvPr/>
          </p:nvSpPr>
          <p:spPr>
            <a:xfrm>
              <a:off x="3304301" y="1874451"/>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93"/>
            <p:cNvSpPr/>
            <p:nvPr/>
          </p:nvSpPr>
          <p:spPr>
            <a:xfrm>
              <a:off x="3304301" y="1858074"/>
              <a:ext cx="25500" cy="16402"/>
            </a:xfrm>
            <a:custGeom>
              <a:avLst/>
              <a:gdLst/>
              <a:ahLst/>
              <a:cxnLst/>
              <a:rect l="l" t="t" r="r" b="b"/>
              <a:pathLst>
                <a:path w="1009" h="649" extrusionOk="0">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93"/>
            <p:cNvSpPr/>
            <p:nvPr/>
          </p:nvSpPr>
          <p:spPr>
            <a:xfrm>
              <a:off x="3304301" y="1852539"/>
              <a:ext cx="25500" cy="5560"/>
            </a:xfrm>
            <a:custGeom>
              <a:avLst/>
              <a:gdLst/>
              <a:ahLst/>
              <a:cxnLst/>
              <a:rect l="l" t="t" r="r" b="b"/>
              <a:pathLst>
                <a:path w="1009" h="220" extrusionOk="0">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93"/>
            <p:cNvSpPr/>
            <p:nvPr/>
          </p:nvSpPr>
          <p:spPr>
            <a:xfrm>
              <a:off x="3304301" y="1836036"/>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93"/>
            <p:cNvSpPr/>
            <p:nvPr/>
          </p:nvSpPr>
          <p:spPr>
            <a:xfrm>
              <a:off x="3304301" y="1830527"/>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93"/>
            <p:cNvSpPr/>
            <p:nvPr/>
          </p:nvSpPr>
          <p:spPr>
            <a:xfrm>
              <a:off x="3304301" y="1814125"/>
              <a:ext cx="25500" cy="16427"/>
            </a:xfrm>
            <a:custGeom>
              <a:avLst/>
              <a:gdLst/>
              <a:ahLst/>
              <a:cxnLst/>
              <a:rect l="l" t="t" r="r" b="b"/>
              <a:pathLst>
                <a:path w="1009" h="650" extrusionOk="0">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93"/>
            <p:cNvSpPr/>
            <p:nvPr/>
          </p:nvSpPr>
          <p:spPr>
            <a:xfrm>
              <a:off x="3304301" y="1808616"/>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93"/>
            <p:cNvSpPr/>
            <p:nvPr/>
          </p:nvSpPr>
          <p:spPr>
            <a:xfrm>
              <a:off x="3304301" y="1792239"/>
              <a:ext cx="25500" cy="16402"/>
            </a:xfrm>
            <a:custGeom>
              <a:avLst/>
              <a:gdLst/>
              <a:ahLst/>
              <a:cxnLst/>
              <a:rect l="l" t="t" r="r" b="b"/>
              <a:pathLst>
                <a:path w="1009" h="649" extrusionOk="0">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93"/>
            <p:cNvSpPr/>
            <p:nvPr/>
          </p:nvSpPr>
          <p:spPr>
            <a:xfrm>
              <a:off x="3304301" y="1786730"/>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93"/>
            <p:cNvSpPr/>
            <p:nvPr/>
          </p:nvSpPr>
          <p:spPr>
            <a:xfrm>
              <a:off x="3304301" y="1770353"/>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93"/>
            <p:cNvSpPr/>
            <p:nvPr/>
          </p:nvSpPr>
          <p:spPr>
            <a:xfrm>
              <a:off x="3304301" y="1764819"/>
              <a:ext cx="25500" cy="5560"/>
            </a:xfrm>
            <a:custGeom>
              <a:avLst/>
              <a:gdLst/>
              <a:ahLst/>
              <a:cxnLst/>
              <a:rect l="l" t="t" r="r" b="b"/>
              <a:pathLst>
                <a:path w="1009" h="220" extrusionOk="0">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93"/>
            <p:cNvSpPr/>
            <p:nvPr/>
          </p:nvSpPr>
          <p:spPr>
            <a:xfrm>
              <a:off x="3304301" y="1748442"/>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93"/>
            <p:cNvSpPr/>
            <p:nvPr/>
          </p:nvSpPr>
          <p:spPr>
            <a:xfrm>
              <a:off x="3304301" y="1742933"/>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93"/>
            <p:cNvSpPr/>
            <p:nvPr/>
          </p:nvSpPr>
          <p:spPr>
            <a:xfrm>
              <a:off x="3304301" y="1726556"/>
              <a:ext cx="25500" cy="16402"/>
            </a:xfrm>
            <a:custGeom>
              <a:avLst/>
              <a:gdLst/>
              <a:ahLst/>
              <a:cxnLst/>
              <a:rect l="l" t="t" r="r" b="b"/>
              <a:pathLst>
                <a:path w="1009" h="649" extrusionOk="0">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93"/>
            <p:cNvSpPr/>
            <p:nvPr/>
          </p:nvSpPr>
          <p:spPr>
            <a:xfrm>
              <a:off x="3304301" y="1721047"/>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93"/>
            <p:cNvSpPr/>
            <p:nvPr/>
          </p:nvSpPr>
          <p:spPr>
            <a:xfrm>
              <a:off x="3304301" y="1704645"/>
              <a:ext cx="25500" cy="16427"/>
            </a:xfrm>
            <a:custGeom>
              <a:avLst/>
              <a:gdLst/>
              <a:ahLst/>
              <a:cxnLst/>
              <a:rect l="l" t="t" r="r" b="b"/>
              <a:pathLst>
                <a:path w="1009" h="650" extrusionOk="0">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93"/>
            <p:cNvSpPr/>
            <p:nvPr/>
          </p:nvSpPr>
          <p:spPr>
            <a:xfrm>
              <a:off x="3329776" y="1994116"/>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93"/>
            <p:cNvSpPr/>
            <p:nvPr/>
          </p:nvSpPr>
          <p:spPr>
            <a:xfrm>
              <a:off x="3295077" y="1994116"/>
              <a:ext cx="9654" cy="7203"/>
            </a:xfrm>
            <a:custGeom>
              <a:avLst/>
              <a:gdLst/>
              <a:ahLst/>
              <a:cxnLst/>
              <a:rect l="l" t="t" r="r" b="b"/>
              <a:pathLst>
                <a:path w="382" h="285" extrusionOk="0">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93"/>
            <p:cNvSpPr/>
            <p:nvPr/>
          </p:nvSpPr>
          <p:spPr>
            <a:xfrm>
              <a:off x="3329776" y="1972230"/>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93"/>
            <p:cNvSpPr/>
            <p:nvPr/>
          </p:nvSpPr>
          <p:spPr>
            <a:xfrm>
              <a:off x="3294950" y="1972230"/>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93"/>
            <p:cNvSpPr/>
            <p:nvPr/>
          </p:nvSpPr>
          <p:spPr>
            <a:xfrm>
              <a:off x="3329776" y="1950319"/>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93"/>
            <p:cNvSpPr/>
            <p:nvPr/>
          </p:nvSpPr>
          <p:spPr>
            <a:xfrm>
              <a:off x="3294950" y="1950319"/>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93"/>
            <p:cNvSpPr/>
            <p:nvPr/>
          </p:nvSpPr>
          <p:spPr>
            <a:xfrm>
              <a:off x="3329776" y="1928306"/>
              <a:ext cx="9401" cy="7177"/>
            </a:xfrm>
            <a:custGeom>
              <a:avLst/>
              <a:gdLst/>
              <a:ahLst/>
              <a:cxnLst/>
              <a:rect l="l" t="t" r="r" b="b"/>
              <a:pathLst>
                <a:path w="372" h="284" extrusionOk="0">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93"/>
            <p:cNvSpPr/>
            <p:nvPr/>
          </p:nvSpPr>
          <p:spPr>
            <a:xfrm>
              <a:off x="3294950" y="1928306"/>
              <a:ext cx="9654" cy="7177"/>
            </a:xfrm>
            <a:custGeom>
              <a:avLst/>
              <a:gdLst/>
              <a:ahLst/>
              <a:cxnLst/>
              <a:rect l="l" t="t" r="r" b="b"/>
              <a:pathLst>
                <a:path w="382" h="284" extrusionOk="0">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93"/>
            <p:cNvSpPr/>
            <p:nvPr/>
          </p:nvSpPr>
          <p:spPr>
            <a:xfrm>
              <a:off x="3329776" y="1906395"/>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93"/>
            <p:cNvSpPr/>
            <p:nvPr/>
          </p:nvSpPr>
          <p:spPr>
            <a:xfrm>
              <a:off x="3294950" y="1906395"/>
              <a:ext cx="9654" cy="7203"/>
            </a:xfrm>
            <a:custGeom>
              <a:avLst/>
              <a:gdLst/>
              <a:ahLst/>
              <a:cxnLst/>
              <a:rect l="l" t="t" r="r" b="b"/>
              <a:pathLst>
                <a:path w="382" h="285" extrusionOk="0">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93"/>
            <p:cNvSpPr/>
            <p:nvPr/>
          </p:nvSpPr>
          <p:spPr>
            <a:xfrm>
              <a:off x="3329776" y="1884509"/>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93"/>
            <p:cNvSpPr/>
            <p:nvPr/>
          </p:nvSpPr>
          <p:spPr>
            <a:xfrm>
              <a:off x="3294950" y="1884509"/>
              <a:ext cx="9654" cy="7329"/>
            </a:xfrm>
            <a:custGeom>
              <a:avLst/>
              <a:gdLst/>
              <a:ahLst/>
              <a:cxnLst/>
              <a:rect l="l" t="t" r="r" b="b"/>
              <a:pathLst>
                <a:path w="382" h="290" extrusionOk="0">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93"/>
            <p:cNvSpPr/>
            <p:nvPr/>
          </p:nvSpPr>
          <p:spPr>
            <a:xfrm>
              <a:off x="3329776" y="1862598"/>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93"/>
            <p:cNvSpPr/>
            <p:nvPr/>
          </p:nvSpPr>
          <p:spPr>
            <a:xfrm>
              <a:off x="3294950" y="1862598"/>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93"/>
            <p:cNvSpPr/>
            <p:nvPr/>
          </p:nvSpPr>
          <p:spPr>
            <a:xfrm>
              <a:off x="3329776" y="1840712"/>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93"/>
            <p:cNvSpPr/>
            <p:nvPr/>
          </p:nvSpPr>
          <p:spPr>
            <a:xfrm>
              <a:off x="3294950" y="1840712"/>
              <a:ext cx="9654" cy="7177"/>
            </a:xfrm>
            <a:custGeom>
              <a:avLst/>
              <a:gdLst/>
              <a:ahLst/>
              <a:cxnLst/>
              <a:rect l="l" t="t" r="r" b="b"/>
              <a:pathLst>
                <a:path w="382" h="284" extrusionOk="0">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93"/>
            <p:cNvSpPr/>
            <p:nvPr/>
          </p:nvSpPr>
          <p:spPr>
            <a:xfrm>
              <a:off x="3329776" y="1818826"/>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93"/>
            <p:cNvSpPr/>
            <p:nvPr/>
          </p:nvSpPr>
          <p:spPr>
            <a:xfrm>
              <a:off x="3294950" y="181882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93"/>
            <p:cNvSpPr/>
            <p:nvPr/>
          </p:nvSpPr>
          <p:spPr>
            <a:xfrm>
              <a:off x="3329776" y="179691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93"/>
            <p:cNvSpPr/>
            <p:nvPr/>
          </p:nvSpPr>
          <p:spPr>
            <a:xfrm>
              <a:off x="3294950" y="1796915"/>
              <a:ext cx="9654" cy="7051"/>
            </a:xfrm>
            <a:custGeom>
              <a:avLst/>
              <a:gdLst/>
              <a:ahLst/>
              <a:cxnLst/>
              <a:rect l="l" t="t" r="r" b="b"/>
              <a:pathLst>
                <a:path w="382" h="279" extrusionOk="0">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93"/>
            <p:cNvSpPr/>
            <p:nvPr/>
          </p:nvSpPr>
          <p:spPr>
            <a:xfrm>
              <a:off x="3329776" y="1774877"/>
              <a:ext cx="9401" cy="7203"/>
            </a:xfrm>
            <a:custGeom>
              <a:avLst/>
              <a:gdLst/>
              <a:ahLst/>
              <a:cxnLst/>
              <a:rect l="l" t="t" r="r" b="b"/>
              <a:pathLst>
                <a:path w="372" h="285" extrusionOk="0">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93"/>
            <p:cNvSpPr/>
            <p:nvPr/>
          </p:nvSpPr>
          <p:spPr>
            <a:xfrm>
              <a:off x="3294950" y="1774877"/>
              <a:ext cx="9654" cy="7203"/>
            </a:xfrm>
            <a:custGeom>
              <a:avLst/>
              <a:gdLst/>
              <a:ahLst/>
              <a:cxnLst/>
              <a:rect l="l" t="t" r="r" b="b"/>
              <a:pathLst>
                <a:path w="382" h="285" extrusionOk="0">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93"/>
            <p:cNvSpPr/>
            <p:nvPr/>
          </p:nvSpPr>
          <p:spPr>
            <a:xfrm>
              <a:off x="3329776" y="1752991"/>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93"/>
            <p:cNvSpPr/>
            <p:nvPr/>
          </p:nvSpPr>
          <p:spPr>
            <a:xfrm>
              <a:off x="3295077" y="1752991"/>
              <a:ext cx="9654" cy="7329"/>
            </a:xfrm>
            <a:custGeom>
              <a:avLst/>
              <a:gdLst/>
              <a:ahLst/>
              <a:cxnLst/>
              <a:rect l="l" t="t" r="r" b="b"/>
              <a:pathLst>
                <a:path w="382" h="290" extrusionOk="0">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93"/>
            <p:cNvSpPr/>
            <p:nvPr/>
          </p:nvSpPr>
          <p:spPr>
            <a:xfrm>
              <a:off x="3329776" y="1731105"/>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93"/>
            <p:cNvSpPr/>
            <p:nvPr/>
          </p:nvSpPr>
          <p:spPr>
            <a:xfrm>
              <a:off x="3294950" y="1731105"/>
              <a:ext cx="9654" cy="7177"/>
            </a:xfrm>
            <a:custGeom>
              <a:avLst/>
              <a:gdLst/>
              <a:ahLst/>
              <a:cxnLst/>
              <a:rect l="l" t="t" r="r" b="b"/>
              <a:pathLst>
                <a:path w="382" h="284" extrusionOk="0">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93"/>
            <p:cNvSpPr/>
            <p:nvPr/>
          </p:nvSpPr>
          <p:spPr>
            <a:xfrm>
              <a:off x="3329776" y="1709194"/>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93"/>
            <p:cNvSpPr/>
            <p:nvPr/>
          </p:nvSpPr>
          <p:spPr>
            <a:xfrm>
              <a:off x="3294950" y="1709194"/>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93"/>
            <p:cNvSpPr/>
            <p:nvPr/>
          </p:nvSpPr>
          <p:spPr>
            <a:xfrm>
              <a:off x="3190246" y="1739344"/>
              <a:ext cx="127626" cy="81706"/>
            </a:xfrm>
            <a:custGeom>
              <a:avLst/>
              <a:gdLst/>
              <a:ahLst/>
              <a:cxnLst/>
              <a:rect l="l" t="t" r="r" b="b"/>
              <a:pathLst>
                <a:path w="5050" h="3233" extrusionOk="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93"/>
            <p:cNvSpPr/>
            <p:nvPr/>
          </p:nvSpPr>
          <p:spPr>
            <a:xfrm>
              <a:off x="3314865" y="1739344"/>
              <a:ext cx="127778" cy="81706"/>
            </a:xfrm>
            <a:custGeom>
              <a:avLst/>
              <a:gdLst/>
              <a:ahLst/>
              <a:cxnLst/>
              <a:rect l="l" t="t" r="r" b="b"/>
              <a:pathLst>
                <a:path w="5056" h="3233" extrusionOk="0">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93"/>
            <p:cNvSpPr/>
            <p:nvPr/>
          </p:nvSpPr>
          <p:spPr>
            <a:xfrm>
              <a:off x="3240690" y="2052799"/>
              <a:ext cx="30175" cy="54134"/>
            </a:xfrm>
            <a:custGeom>
              <a:avLst/>
              <a:gdLst/>
              <a:ahLst/>
              <a:cxnLst/>
              <a:rect l="l" t="t" r="r" b="b"/>
              <a:pathLst>
                <a:path w="1194" h="2142" extrusionOk="0">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93"/>
            <p:cNvSpPr/>
            <p:nvPr/>
          </p:nvSpPr>
          <p:spPr>
            <a:xfrm>
              <a:off x="3186556" y="1765299"/>
              <a:ext cx="34446" cy="33663"/>
            </a:xfrm>
            <a:custGeom>
              <a:avLst/>
              <a:gdLst/>
              <a:ahLst/>
              <a:cxnLst/>
              <a:rect l="l" t="t" r="r" b="b"/>
              <a:pathLst>
                <a:path w="1363" h="1332" extrusionOk="0">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93"/>
            <p:cNvSpPr/>
            <p:nvPr/>
          </p:nvSpPr>
          <p:spPr>
            <a:xfrm>
              <a:off x="3144023" y="1950799"/>
              <a:ext cx="37479" cy="24818"/>
            </a:xfrm>
            <a:custGeom>
              <a:avLst/>
              <a:gdLst/>
              <a:ahLst/>
              <a:cxnLst/>
              <a:rect l="l" t="t" r="r" b="b"/>
              <a:pathLst>
                <a:path w="1483" h="982" extrusionOk="0">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93"/>
            <p:cNvSpPr/>
            <p:nvPr/>
          </p:nvSpPr>
          <p:spPr>
            <a:xfrm>
              <a:off x="3259265" y="2344595"/>
              <a:ext cx="40941" cy="40916"/>
            </a:xfrm>
            <a:custGeom>
              <a:avLst/>
              <a:gdLst/>
              <a:ahLst/>
              <a:cxnLst/>
              <a:rect l="l" t="t" r="r" b="b"/>
              <a:pathLst>
                <a:path w="1620" h="1619" extrusionOk="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93"/>
            <p:cNvSpPr/>
            <p:nvPr/>
          </p:nvSpPr>
          <p:spPr>
            <a:xfrm>
              <a:off x="3089889" y="2102737"/>
              <a:ext cx="44101" cy="29442"/>
            </a:xfrm>
            <a:custGeom>
              <a:avLst/>
              <a:gdLst/>
              <a:ahLst/>
              <a:cxnLst/>
              <a:rect l="l" t="t" r="r" b="b"/>
              <a:pathLst>
                <a:path w="1745" h="1165" extrusionOk="0">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93"/>
            <p:cNvSpPr/>
            <p:nvPr/>
          </p:nvSpPr>
          <p:spPr>
            <a:xfrm>
              <a:off x="3138665" y="1770176"/>
              <a:ext cx="77207" cy="195407"/>
            </a:xfrm>
            <a:custGeom>
              <a:avLst/>
              <a:gdLst/>
              <a:ahLst/>
              <a:cxnLst/>
              <a:rect l="l" t="t" r="r" b="b"/>
              <a:pathLst>
                <a:path w="3055" h="7732" extrusionOk="0">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93"/>
            <p:cNvSpPr/>
            <p:nvPr/>
          </p:nvSpPr>
          <p:spPr>
            <a:xfrm>
              <a:off x="3097875" y="1963157"/>
              <a:ext cx="80468" cy="150826"/>
            </a:xfrm>
            <a:custGeom>
              <a:avLst/>
              <a:gdLst/>
              <a:ahLst/>
              <a:cxnLst/>
              <a:rect l="l" t="t" r="r" b="b"/>
              <a:pathLst>
                <a:path w="3184" h="5968" extrusionOk="0">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93"/>
            <p:cNvSpPr/>
            <p:nvPr/>
          </p:nvSpPr>
          <p:spPr>
            <a:xfrm>
              <a:off x="3075711" y="2121414"/>
              <a:ext cx="22543" cy="28128"/>
            </a:xfrm>
            <a:custGeom>
              <a:avLst/>
              <a:gdLst/>
              <a:ahLst/>
              <a:cxnLst/>
              <a:rect l="l" t="t" r="r" b="b"/>
              <a:pathLst>
                <a:path w="892" h="1113" extrusionOk="0">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93"/>
            <p:cNvSpPr/>
            <p:nvPr/>
          </p:nvSpPr>
          <p:spPr>
            <a:xfrm>
              <a:off x="3085214" y="2125129"/>
              <a:ext cx="23630" cy="31692"/>
            </a:xfrm>
            <a:custGeom>
              <a:avLst/>
              <a:gdLst/>
              <a:ahLst/>
              <a:cxnLst/>
              <a:rect l="l" t="t" r="r" b="b"/>
              <a:pathLst>
                <a:path w="935" h="1254" extrusionOk="0">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93"/>
            <p:cNvSpPr/>
            <p:nvPr/>
          </p:nvSpPr>
          <p:spPr>
            <a:xfrm>
              <a:off x="3072527" y="2155708"/>
              <a:ext cx="23503" cy="31818"/>
            </a:xfrm>
            <a:custGeom>
              <a:avLst/>
              <a:gdLst/>
              <a:ahLst/>
              <a:cxnLst/>
              <a:rect l="l" t="t" r="r" b="b"/>
              <a:pathLst>
                <a:path w="930" h="1259" extrusionOk="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93"/>
            <p:cNvSpPr/>
            <p:nvPr/>
          </p:nvSpPr>
          <p:spPr>
            <a:xfrm>
              <a:off x="3098836" y="2129349"/>
              <a:ext cx="18980" cy="29594"/>
            </a:xfrm>
            <a:custGeom>
              <a:avLst/>
              <a:gdLst/>
              <a:ahLst/>
              <a:cxnLst/>
              <a:rect l="l" t="t" r="r" b="b"/>
              <a:pathLst>
                <a:path w="751" h="1171" extrusionOk="0">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93"/>
            <p:cNvSpPr/>
            <p:nvPr/>
          </p:nvSpPr>
          <p:spPr>
            <a:xfrm>
              <a:off x="3090041" y="2158033"/>
              <a:ext cx="18954" cy="29695"/>
            </a:xfrm>
            <a:custGeom>
              <a:avLst/>
              <a:gdLst/>
              <a:ahLst/>
              <a:cxnLst/>
              <a:rect l="l" t="t" r="r" b="b"/>
              <a:pathLst>
                <a:path w="750" h="1175" extrusionOk="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93"/>
            <p:cNvSpPr/>
            <p:nvPr/>
          </p:nvSpPr>
          <p:spPr>
            <a:xfrm>
              <a:off x="3080943" y="2185479"/>
              <a:ext cx="18980" cy="29645"/>
            </a:xfrm>
            <a:custGeom>
              <a:avLst/>
              <a:gdLst/>
              <a:ahLst/>
              <a:cxnLst/>
              <a:rect l="l" t="t" r="r" b="b"/>
              <a:pathLst>
                <a:path w="751" h="1173" extrusionOk="0">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93"/>
            <p:cNvSpPr/>
            <p:nvPr/>
          </p:nvSpPr>
          <p:spPr>
            <a:xfrm>
              <a:off x="3113569" y="2129349"/>
              <a:ext cx="14178" cy="25272"/>
            </a:xfrm>
            <a:custGeom>
              <a:avLst/>
              <a:gdLst/>
              <a:ahLst/>
              <a:cxnLst/>
              <a:rect l="l" t="t" r="r" b="b"/>
              <a:pathLst>
                <a:path w="561" h="1000" extrusionOk="0">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93"/>
            <p:cNvSpPr/>
            <p:nvPr/>
          </p:nvSpPr>
          <p:spPr>
            <a:xfrm>
              <a:off x="3107934" y="2153813"/>
              <a:ext cx="14304" cy="25323"/>
            </a:xfrm>
            <a:custGeom>
              <a:avLst/>
              <a:gdLst/>
              <a:ahLst/>
              <a:cxnLst/>
              <a:rect l="l" t="t" r="r" b="b"/>
              <a:pathLst>
                <a:path w="566" h="1002" extrusionOk="0">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93"/>
            <p:cNvSpPr/>
            <p:nvPr/>
          </p:nvSpPr>
          <p:spPr>
            <a:xfrm>
              <a:off x="3102146" y="2177316"/>
              <a:ext cx="14304" cy="25247"/>
            </a:xfrm>
            <a:custGeom>
              <a:avLst/>
              <a:gdLst/>
              <a:ahLst/>
              <a:cxnLst/>
              <a:rect l="l" t="t" r="r" b="b"/>
              <a:pathLst>
                <a:path w="566" h="999" extrusionOk="0">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93"/>
            <p:cNvSpPr/>
            <p:nvPr/>
          </p:nvSpPr>
          <p:spPr>
            <a:xfrm>
              <a:off x="3196741" y="2071450"/>
              <a:ext cx="115546" cy="287399"/>
            </a:xfrm>
            <a:custGeom>
              <a:avLst/>
              <a:gdLst/>
              <a:ahLst/>
              <a:cxnLst/>
              <a:rect l="l" t="t" r="r" b="b"/>
              <a:pathLst>
                <a:path w="4572" h="11372" extrusionOk="0">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93"/>
            <p:cNvSpPr/>
            <p:nvPr/>
          </p:nvSpPr>
          <p:spPr>
            <a:xfrm>
              <a:off x="3239578" y="2364181"/>
              <a:ext cx="78648" cy="262885"/>
            </a:xfrm>
            <a:custGeom>
              <a:avLst/>
              <a:gdLst/>
              <a:ahLst/>
              <a:cxnLst/>
              <a:rect l="l" t="t" r="r" b="b"/>
              <a:pathLst>
                <a:path w="3112" h="10402" extrusionOk="0">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93"/>
            <p:cNvSpPr/>
            <p:nvPr/>
          </p:nvSpPr>
          <p:spPr>
            <a:xfrm>
              <a:off x="3361872" y="2052799"/>
              <a:ext cx="30327" cy="54260"/>
            </a:xfrm>
            <a:custGeom>
              <a:avLst/>
              <a:gdLst/>
              <a:ahLst/>
              <a:cxnLst/>
              <a:rect l="l" t="t" r="r" b="b"/>
              <a:pathLst>
                <a:path w="1200" h="2147" extrusionOk="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93"/>
            <p:cNvSpPr/>
            <p:nvPr/>
          </p:nvSpPr>
          <p:spPr>
            <a:xfrm>
              <a:off x="3411709" y="1765299"/>
              <a:ext cx="34598" cy="33663"/>
            </a:xfrm>
            <a:custGeom>
              <a:avLst/>
              <a:gdLst/>
              <a:ahLst/>
              <a:cxnLst/>
              <a:rect l="l" t="t" r="r" b="b"/>
              <a:pathLst>
                <a:path w="1369" h="1332" extrusionOk="0">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93"/>
            <p:cNvSpPr/>
            <p:nvPr/>
          </p:nvSpPr>
          <p:spPr>
            <a:xfrm>
              <a:off x="3451235" y="1950799"/>
              <a:ext cx="37479" cy="24818"/>
            </a:xfrm>
            <a:custGeom>
              <a:avLst/>
              <a:gdLst/>
              <a:ahLst/>
              <a:cxnLst/>
              <a:rect l="l" t="t" r="r" b="b"/>
              <a:pathLst>
                <a:path w="1483" h="982" extrusionOk="0">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93"/>
            <p:cNvSpPr/>
            <p:nvPr/>
          </p:nvSpPr>
          <p:spPr>
            <a:xfrm>
              <a:off x="3332530" y="2344595"/>
              <a:ext cx="40916" cy="40916"/>
            </a:xfrm>
            <a:custGeom>
              <a:avLst/>
              <a:gdLst/>
              <a:ahLst/>
              <a:cxnLst/>
              <a:rect l="l" t="t" r="r" b="b"/>
              <a:pathLst>
                <a:path w="1619" h="1619" extrusionOk="0">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93"/>
            <p:cNvSpPr/>
            <p:nvPr/>
          </p:nvSpPr>
          <p:spPr>
            <a:xfrm>
              <a:off x="3272761" y="1653695"/>
              <a:ext cx="87342" cy="60907"/>
            </a:xfrm>
            <a:custGeom>
              <a:avLst/>
              <a:gdLst/>
              <a:ahLst/>
              <a:cxnLst/>
              <a:rect l="l" t="t" r="r" b="b"/>
              <a:pathLst>
                <a:path w="3456" h="2410" extrusionOk="0">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93"/>
            <p:cNvSpPr/>
            <p:nvPr/>
          </p:nvSpPr>
          <p:spPr>
            <a:xfrm>
              <a:off x="3258305" y="1560945"/>
              <a:ext cx="116254" cy="121561"/>
            </a:xfrm>
            <a:custGeom>
              <a:avLst/>
              <a:gdLst/>
              <a:ahLst/>
              <a:cxnLst/>
              <a:rect l="l" t="t" r="r" b="b"/>
              <a:pathLst>
                <a:path w="4600" h="4810" extrusionOk="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93"/>
            <p:cNvSpPr/>
            <p:nvPr/>
          </p:nvSpPr>
          <p:spPr>
            <a:xfrm>
              <a:off x="3416865" y="1770176"/>
              <a:ext cx="77207" cy="195407"/>
            </a:xfrm>
            <a:custGeom>
              <a:avLst/>
              <a:gdLst/>
              <a:ahLst/>
              <a:cxnLst/>
              <a:rect l="l" t="t" r="r" b="b"/>
              <a:pathLst>
                <a:path w="3055" h="7732" extrusionOk="0">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93"/>
            <p:cNvSpPr/>
            <p:nvPr/>
          </p:nvSpPr>
          <p:spPr>
            <a:xfrm>
              <a:off x="3454243" y="1963208"/>
              <a:ext cx="80468" cy="150801"/>
            </a:xfrm>
            <a:custGeom>
              <a:avLst/>
              <a:gdLst/>
              <a:ahLst/>
              <a:cxnLst/>
              <a:rect l="l" t="t" r="r" b="b"/>
              <a:pathLst>
                <a:path w="3184" h="5967" extrusionOk="0">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93"/>
            <p:cNvSpPr/>
            <p:nvPr/>
          </p:nvSpPr>
          <p:spPr>
            <a:xfrm>
              <a:off x="3539790" y="2114615"/>
              <a:ext cx="25904" cy="6925"/>
            </a:xfrm>
            <a:custGeom>
              <a:avLst/>
              <a:gdLst/>
              <a:ahLst/>
              <a:cxnLst/>
              <a:rect l="l" t="t" r="r" b="b"/>
              <a:pathLst>
                <a:path w="1025" h="274" extrusionOk="0">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1" name="Google Shape;13091;p93"/>
            <p:cNvGrpSpPr/>
            <p:nvPr/>
          </p:nvGrpSpPr>
          <p:grpSpPr>
            <a:xfrm>
              <a:off x="3498748" y="2102737"/>
              <a:ext cx="94772" cy="114004"/>
              <a:chOff x="3498748" y="2102737"/>
              <a:chExt cx="94772" cy="114004"/>
            </a:xfrm>
          </p:grpSpPr>
          <p:sp>
            <p:nvSpPr>
              <p:cNvPr id="13092" name="Google Shape;13092;p93"/>
              <p:cNvSpPr/>
              <p:nvPr/>
            </p:nvSpPr>
            <p:spPr>
              <a:xfrm>
                <a:off x="3563142" y="2118482"/>
                <a:ext cx="30378" cy="19940"/>
              </a:xfrm>
              <a:custGeom>
                <a:avLst/>
                <a:gdLst/>
                <a:ahLst/>
                <a:cxnLst/>
                <a:rect l="l" t="t" r="r" b="b"/>
                <a:pathLst>
                  <a:path w="1202" h="789" extrusionOk="0">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93"/>
              <p:cNvSpPr/>
              <p:nvPr/>
            </p:nvSpPr>
            <p:spPr>
              <a:xfrm>
                <a:off x="3560665" y="2174309"/>
                <a:ext cx="22518" cy="28128"/>
              </a:xfrm>
              <a:custGeom>
                <a:avLst/>
                <a:gdLst/>
                <a:ahLst/>
                <a:cxnLst/>
                <a:rect l="l" t="t" r="r" b="b"/>
                <a:pathLst>
                  <a:path w="891" h="1113" extrusionOk="0">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93"/>
              <p:cNvSpPr/>
              <p:nvPr/>
            </p:nvSpPr>
            <p:spPr>
              <a:xfrm>
                <a:off x="3498748" y="2102737"/>
                <a:ext cx="44101" cy="29442"/>
              </a:xfrm>
              <a:custGeom>
                <a:avLst/>
                <a:gdLst/>
                <a:ahLst/>
                <a:cxnLst/>
                <a:rect l="l" t="t" r="r" b="b"/>
                <a:pathLst>
                  <a:path w="1745" h="1165" extrusionOk="0">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93"/>
              <p:cNvSpPr/>
              <p:nvPr/>
            </p:nvSpPr>
            <p:spPr>
              <a:xfrm>
                <a:off x="3537259" y="2125714"/>
                <a:ext cx="22543" cy="28128"/>
              </a:xfrm>
              <a:custGeom>
                <a:avLst/>
                <a:gdLst/>
                <a:ahLst/>
                <a:cxnLst/>
                <a:rect l="l" t="t" r="r" b="b"/>
                <a:pathLst>
                  <a:path w="892" h="1113" extrusionOk="0">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93"/>
              <p:cNvSpPr/>
              <p:nvPr/>
            </p:nvSpPr>
            <p:spPr>
              <a:xfrm>
                <a:off x="3547574" y="2148480"/>
                <a:ext cx="22543" cy="28078"/>
              </a:xfrm>
              <a:custGeom>
                <a:avLst/>
                <a:gdLst/>
                <a:ahLst/>
                <a:cxnLst/>
                <a:rect l="l" t="t" r="r" b="b"/>
                <a:pathLst>
                  <a:path w="892" h="1111" extrusionOk="0">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93"/>
              <p:cNvSpPr/>
              <p:nvPr/>
            </p:nvSpPr>
            <p:spPr>
              <a:xfrm>
                <a:off x="3523894" y="2125129"/>
                <a:ext cx="23503" cy="31692"/>
              </a:xfrm>
              <a:custGeom>
                <a:avLst/>
                <a:gdLst/>
                <a:ahLst/>
                <a:cxnLst/>
                <a:rect l="l" t="t" r="r" b="b"/>
                <a:pathLst>
                  <a:path w="930" h="1254" extrusionOk="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93"/>
              <p:cNvSpPr/>
              <p:nvPr/>
            </p:nvSpPr>
            <p:spPr>
              <a:xfrm>
                <a:off x="3536682" y="2155708"/>
                <a:ext cx="23503" cy="31818"/>
              </a:xfrm>
              <a:custGeom>
                <a:avLst/>
                <a:gdLst/>
                <a:ahLst/>
                <a:cxnLst/>
                <a:rect l="l" t="t" r="r" b="b"/>
                <a:pathLst>
                  <a:path w="930" h="1259" extrusionOk="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93"/>
              <p:cNvSpPr/>
              <p:nvPr/>
            </p:nvSpPr>
            <p:spPr>
              <a:xfrm>
                <a:off x="3549495" y="2185024"/>
                <a:ext cx="23503" cy="31717"/>
              </a:xfrm>
              <a:custGeom>
                <a:avLst/>
                <a:gdLst/>
                <a:ahLst/>
                <a:cxnLst/>
                <a:rect l="l" t="t" r="r" b="b"/>
                <a:pathLst>
                  <a:path w="930" h="1255" extrusionOk="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93"/>
              <p:cNvSpPr/>
              <p:nvPr/>
            </p:nvSpPr>
            <p:spPr>
              <a:xfrm>
                <a:off x="3514922" y="2129349"/>
                <a:ext cx="18980" cy="29594"/>
              </a:xfrm>
              <a:custGeom>
                <a:avLst/>
                <a:gdLst/>
                <a:ahLst/>
                <a:cxnLst/>
                <a:rect l="l" t="t" r="r" b="b"/>
                <a:pathLst>
                  <a:path w="751" h="1171" extrusionOk="0">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93"/>
              <p:cNvSpPr/>
              <p:nvPr/>
            </p:nvSpPr>
            <p:spPr>
              <a:xfrm>
                <a:off x="3523742" y="2158033"/>
                <a:ext cx="18954" cy="29695"/>
              </a:xfrm>
              <a:custGeom>
                <a:avLst/>
                <a:gdLst/>
                <a:ahLst/>
                <a:cxnLst/>
                <a:rect l="l" t="t" r="r" b="b"/>
                <a:pathLst>
                  <a:path w="750" h="1175" extrusionOk="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93"/>
              <p:cNvSpPr/>
              <p:nvPr/>
            </p:nvSpPr>
            <p:spPr>
              <a:xfrm>
                <a:off x="3532815" y="2185479"/>
                <a:ext cx="18980" cy="29645"/>
              </a:xfrm>
              <a:custGeom>
                <a:avLst/>
                <a:gdLst/>
                <a:ahLst/>
                <a:cxnLst/>
                <a:rect l="l" t="t" r="r" b="b"/>
                <a:pathLst>
                  <a:path w="751" h="1173" extrusionOk="0">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93"/>
              <p:cNvSpPr/>
              <p:nvPr/>
            </p:nvSpPr>
            <p:spPr>
              <a:xfrm>
                <a:off x="3504990" y="2129349"/>
                <a:ext cx="14304" cy="25272"/>
              </a:xfrm>
              <a:custGeom>
                <a:avLst/>
                <a:gdLst/>
                <a:ahLst/>
                <a:cxnLst/>
                <a:rect l="l" t="t" r="r" b="b"/>
                <a:pathLst>
                  <a:path w="566" h="1000" extrusionOk="0">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93"/>
              <p:cNvSpPr/>
              <p:nvPr/>
            </p:nvSpPr>
            <p:spPr>
              <a:xfrm>
                <a:off x="3510499" y="2153813"/>
                <a:ext cx="14304" cy="25323"/>
              </a:xfrm>
              <a:custGeom>
                <a:avLst/>
                <a:gdLst/>
                <a:ahLst/>
                <a:cxnLst/>
                <a:rect l="l" t="t" r="r" b="b"/>
                <a:pathLst>
                  <a:path w="566" h="1002" extrusionOk="0">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93"/>
              <p:cNvSpPr/>
              <p:nvPr/>
            </p:nvSpPr>
            <p:spPr>
              <a:xfrm>
                <a:off x="3516287" y="2177316"/>
                <a:ext cx="14304" cy="25247"/>
              </a:xfrm>
              <a:custGeom>
                <a:avLst/>
                <a:gdLst/>
                <a:ahLst/>
                <a:cxnLst/>
                <a:rect l="l" t="t" r="r" b="b"/>
                <a:pathLst>
                  <a:path w="566" h="999" extrusionOk="0">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6" name="Google Shape;13106;p93"/>
            <p:cNvSpPr/>
            <p:nvPr/>
          </p:nvSpPr>
          <p:spPr>
            <a:xfrm>
              <a:off x="3268262" y="2017165"/>
              <a:ext cx="96187" cy="59618"/>
            </a:xfrm>
            <a:custGeom>
              <a:avLst/>
              <a:gdLst/>
              <a:ahLst/>
              <a:cxnLst/>
              <a:rect l="l" t="t" r="r" b="b"/>
              <a:pathLst>
                <a:path w="3806" h="2359" extrusionOk="0">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93"/>
            <p:cNvSpPr/>
            <p:nvPr/>
          </p:nvSpPr>
          <p:spPr>
            <a:xfrm>
              <a:off x="3320602" y="2071450"/>
              <a:ext cx="115521" cy="287399"/>
            </a:xfrm>
            <a:custGeom>
              <a:avLst/>
              <a:gdLst/>
              <a:ahLst/>
              <a:cxnLst/>
              <a:rect l="l" t="t" r="r" b="b"/>
              <a:pathLst>
                <a:path w="4571" h="11372" extrusionOk="0">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93"/>
            <p:cNvSpPr/>
            <p:nvPr/>
          </p:nvSpPr>
          <p:spPr>
            <a:xfrm>
              <a:off x="3314359" y="2364181"/>
              <a:ext cx="78648" cy="262885"/>
            </a:xfrm>
            <a:custGeom>
              <a:avLst/>
              <a:gdLst/>
              <a:ahLst/>
              <a:cxnLst/>
              <a:rect l="l" t="t" r="r" b="b"/>
              <a:pathLst>
                <a:path w="3112" h="10402" extrusionOk="0">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93"/>
            <p:cNvSpPr/>
            <p:nvPr/>
          </p:nvSpPr>
          <p:spPr>
            <a:xfrm>
              <a:off x="3205283" y="1741138"/>
              <a:ext cx="222019" cy="211278"/>
            </a:xfrm>
            <a:custGeom>
              <a:avLst/>
              <a:gdLst/>
              <a:ahLst/>
              <a:cxnLst/>
              <a:rect l="l" t="t" r="r" b="b"/>
              <a:pathLst>
                <a:path w="8785" h="8360" extrusionOk="0">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93"/>
            <p:cNvSpPr/>
            <p:nvPr/>
          </p:nvSpPr>
          <p:spPr>
            <a:xfrm>
              <a:off x="3304301" y="1771162"/>
              <a:ext cx="24135" cy="107029"/>
            </a:xfrm>
            <a:custGeom>
              <a:avLst/>
              <a:gdLst/>
              <a:ahLst/>
              <a:cxnLst/>
              <a:rect l="l" t="t" r="r" b="b"/>
              <a:pathLst>
                <a:path w="955" h="4235" extrusionOk="0">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93"/>
            <p:cNvSpPr/>
            <p:nvPr/>
          </p:nvSpPr>
          <p:spPr>
            <a:xfrm>
              <a:off x="3281581" y="1617733"/>
              <a:ext cx="31970" cy="31110"/>
            </a:xfrm>
            <a:custGeom>
              <a:avLst/>
              <a:gdLst/>
              <a:ahLst/>
              <a:cxnLst/>
              <a:rect l="l" t="t" r="r" b="b"/>
              <a:pathLst>
                <a:path w="1265" h="1231" extrusionOk="0">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93"/>
            <p:cNvSpPr/>
            <p:nvPr/>
          </p:nvSpPr>
          <p:spPr>
            <a:xfrm>
              <a:off x="3320703" y="1617733"/>
              <a:ext cx="31818" cy="31110"/>
            </a:xfrm>
            <a:custGeom>
              <a:avLst/>
              <a:gdLst/>
              <a:ahLst/>
              <a:cxnLst/>
              <a:rect l="l" t="t" r="r" b="b"/>
              <a:pathLst>
                <a:path w="1259" h="1231" extrusionOk="0">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93"/>
            <p:cNvSpPr/>
            <p:nvPr/>
          </p:nvSpPr>
          <p:spPr>
            <a:xfrm>
              <a:off x="3305817" y="1641994"/>
              <a:ext cx="23984" cy="19359"/>
            </a:xfrm>
            <a:custGeom>
              <a:avLst/>
              <a:gdLst/>
              <a:ahLst/>
              <a:cxnLst/>
              <a:rect l="l" t="t" r="r" b="b"/>
              <a:pathLst>
                <a:path w="949" h="766" extrusionOk="0">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93"/>
          <p:cNvGrpSpPr/>
          <p:nvPr/>
        </p:nvGrpSpPr>
        <p:grpSpPr>
          <a:xfrm>
            <a:off x="3572045" y="1558993"/>
            <a:ext cx="451013" cy="1136125"/>
            <a:chOff x="3827467" y="1557988"/>
            <a:chExt cx="451013" cy="1136125"/>
          </a:xfrm>
        </p:grpSpPr>
        <p:sp>
          <p:nvSpPr>
            <p:cNvPr id="13115" name="Google Shape;13115;p93"/>
            <p:cNvSpPr/>
            <p:nvPr/>
          </p:nvSpPr>
          <p:spPr>
            <a:xfrm>
              <a:off x="3827467" y="1557988"/>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6" name="Google Shape;13116;p93"/>
            <p:cNvGrpSpPr/>
            <p:nvPr/>
          </p:nvGrpSpPr>
          <p:grpSpPr>
            <a:xfrm>
              <a:off x="3979228" y="1581563"/>
              <a:ext cx="147768" cy="558502"/>
              <a:chOff x="3979228" y="1581563"/>
              <a:chExt cx="147768" cy="558502"/>
            </a:xfrm>
          </p:grpSpPr>
          <p:sp>
            <p:nvSpPr>
              <p:cNvPr id="13117" name="Google Shape;13117;p93"/>
              <p:cNvSpPr/>
              <p:nvPr/>
            </p:nvSpPr>
            <p:spPr>
              <a:xfrm>
                <a:off x="3979228" y="1780614"/>
                <a:ext cx="147768" cy="143194"/>
              </a:xfrm>
              <a:custGeom>
                <a:avLst/>
                <a:gdLst/>
                <a:ahLst/>
                <a:cxnLst/>
                <a:rect l="l" t="t" r="r" b="b"/>
                <a:pathLst>
                  <a:path w="5847" h="5666" extrusionOk="0">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93"/>
              <p:cNvSpPr/>
              <p:nvPr/>
            </p:nvSpPr>
            <p:spPr>
              <a:xfrm>
                <a:off x="4008696" y="1581563"/>
                <a:ext cx="88024" cy="80796"/>
              </a:xfrm>
              <a:custGeom>
                <a:avLst/>
                <a:gdLst/>
                <a:ahLst/>
                <a:cxnLst/>
                <a:rect l="l" t="t" r="r" b="b"/>
                <a:pathLst>
                  <a:path w="3483" h="3197" extrusionOk="0">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93"/>
              <p:cNvSpPr/>
              <p:nvPr/>
            </p:nvSpPr>
            <p:spPr>
              <a:xfrm>
                <a:off x="4018199" y="1882715"/>
                <a:ext cx="105361" cy="130583"/>
              </a:xfrm>
              <a:custGeom>
                <a:avLst/>
                <a:gdLst/>
                <a:ahLst/>
                <a:cxnLst/>
                <a:rect l="l" t="t" r="r" b="b"/>
                <a:pathLst>
                  <a:path w="4169" h="5167" extrusionOk="0">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93"/>
              <p:cNvSpPr/>
              <p:nvPr/>
            </p:nvSpPr>
            <p:spPr>
              <a:xfrm>
                <a:off x="3989413" y="2001041"/>
                <a:ext cx="124366" cy="139024"/>
              </a:xfrm>
              <a:custGeom>
                <a:avLst/>
                <a:gdLst/>
                <a:ahLst/>
                <a:cxnLst/>
                <a:rect l="l" t="t" r="r" b="b"/>
                <a:pathLst>
                  <a:path w="4921" h="5501" extrusionOk="0">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93"/>
              <p:cNvSpPr/>
              <p:nvPr/>
            </p:nvSpPr>
            <p:spPr>
              <a:xfrm>
                <a:off x="3986785" y="1906092"/>
                <a:ext cx="116531" cy="79533"/>
              </a:xfrm>
              <a:custGeom>
                <a:avLst/>
                <a:gdLst/>
                <a:ahLst/>
                <a:cxnLst/>
                <a:rect l="l" t="t" r="r" b="b"/>
                <a:pathLst>
                  <a:path w="4611" h="3147" extrusionOk="0">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93"/>
              <p:cNvSpPr/>
              <p:nvPr/>
            </p:nvSpPr>
            <p:spPr>
              <a:xfrm>
                <a:off x="4034727" y="1804598"/>
                <a:ext cx="76980" cy="78597"/>
              </a:xfrm>
              <a:custGeom>
                <a:avLst/>
                <a:gdLst/>
                <a:ahLst/>
                <a:cxnLst/>
                <a:rect l="l" t="t" r="r" b="b"/>
                <a:pathLst>
                  <a:path w="3046" h="3110" extrusionOk="0">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23" name="Google Shape;13123;p93"/>
          <p:cNvGrpSpPr/>
          <p:nvPr/>
        </p:nvGrpSpPr>
        <p:grpSpPr>
          <a:xfrm>
            <a:off x="4170709" y="1558993"/>
            <a:ext cx="402414" cy="1136125"/>
            <a:chOff x="4588296" y="1557988"/>
            <a:chExt cx="402414" cy="1136125"/>
          </a:xfrm>
        </p:grpSpPr>
        <p:sp>
          <p:nvSpPr>
            <p:cNvPr id="13124" name="Google Shape;13124;p93"/>
            <p:cNvSpPr/>
            <p:nvPr/>
          </p:nvSpPr>
          <p:spPr>
            <a:xfrm>
              <a:off x="4588296" y="1557988"/>
              <a:ext cx="402414" cy="1136125"/>
            </a:xfrm>
            <a:custGeom>
              <a:avLst/>
              <a:gdLst/>
              <a:ahLst/>
              <a:cxnLst/>
              <a:rect l="l" t="t" r="r" b="b"/>
              <a:pathLst>
                <a:path w="15923" h="44955" extrusionOk="0">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5" name="Google Shape;13125;p93"/>
            <p:cNvGrpSpPr/>
            <p:nvPr/>
          </p:nvGrpSpPr>
          <p:grpSpPr>
            <a:xfrm>
              <a:off x="4708538" y="1583316"/>
              <a:ext cx="163226" cy="588527"/>
              <a:chOff x="4708538" y="1583316"/>
              <a:chExt cx="163226" cy="588527"/>
            </a:xfrm>
          </p:grpSpPr>
          <p:sp>
            <p:nvSpPr>
              <p:cNvPr id="13126" name="Google Shape;13126;p93"/>
              <p:cNvSpPr/>
              <p:nvPr/>
            </p:nvSpPr>
            <p:spPr>
              <a:xfrm>
                <a:off x="4708538" y="1775367"/>
                <a:ext cx="163226" cy="158038"/>
              </a:xfrm>
              <a:custGeom>
                <a:avLst/>
                <a:gdLst/>
                <a:ahLst/>
                <a:cxnLst/>
                <a:rect l="l" t="t" r="r" b="b"/>
                <a:pathLst>
                  <a:path w="5853" h="5667" extrusionOk="0">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93"/>
              <p:cNvSpPr/>
              <p:nvPr/>
            </p:nvSpPr>
            <p:spPr>
              <a:xfrm>
                <a:off x="4745162" y="1583316"/>
                <a:ext cx="88150" cy="80796"/>
              </a:xfrm>
              <a:custGeom>
                <a:avLst/>
                <a:gdLst/>
                <a:ahLst/>
                <a:cxnLst/>
                <a:rect l="l" t="t" r="r" b="b"/>
                <a:pathLst>
                  <a:path w="3488" h="3197" extrusionOk="0">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93"/>
              <p:cNvSpPr/>
              <p:nvPr/>
            </p:nvSpPr>
            <p:spPr>
              <a:xfrm>
                <a:off x="4751848" y="1888032"/>
                <a:ext cx="116291" cy="144095"/>
              </a:xfrm>
              <a:custGeom>
                <a:avLst/>
                <a:gdLst/>
                <a:ahLst/>
                <a:cxnLst/>
                <a:rect l="l" t="t" r="r" b="b"/>
                <a:pathLst>
                  <a:path w="4170" h="5167" extrusionOk="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93"/>
              <p:cNvSpPr/>
              <p:nvPr/>
            </p:nvSpPr>
            <p:spPr>
              <a:xfrm>
                <a:off x="4720084" y="2018461"/>
                <a:ext cx="137095" cy="153381"/>
              </a:xfrm>
              <a:custGeom>
                <a:avLst/>
                <a:gdLst/>
                <a:ahLst/>
                <a:cxnLst/>
                <a:rect l="l" t="t" r="r" b="b"/>
                <a:pathLst>
                  <a:path w="4916" h="5500" extrusionOk="0">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93"/>
              <p:cNvSpPr/>
              <p:nvPr/>
            </p:nvSpPr>
            <p:spPr>
              <a:xfrm>
                <a:off x="4717044" y="1913828"/>
                <a:ext cx="128757" cy="87762"/>
              </a:xfrm>
              <a:custGeom>
                <a:avLst/>
                <a:gdLst/>
                <a:ahLst/>
                <a:cxnLst/>
                <a:rect l="l" t="t" r="r" b="b"/>
                <a:pathLst>
                  <a:path w="4617" h="3147" extrusionOk="0">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93"/>
              <p:cNvSpPr/>
              <p:nvPr/>
            </p:nvSpPr>
            <p:spPr>
              <a:xfrm>
                <a:off x="4770086" y="1801832"/>
                <a:ext cx="84973" cy="86730"/>
              </a:xfrm>
              <a:custGeom>
                <a:avLst/>
                <a:gdLst/>
                <a:ahLst/>
                <a:cxnLst/>
                <a:rect l="l" t="t" r="r" b="b"/>
                <a:pathLst>
                  <a:path w="3047" h="3110" extrusionOk="0">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32" name="Google Shape;13132;p93"/>
          <p:cNvGrpSpPr/>
          <p:nvPr/>
        </p:nvGrpSpPr>
        <p:grpSpPr>
          <a:xfrm>
            <a:off x="2925871" y="2837181"/>
            <a:ext cx="2132746" cy="348002"/>
            <a:chOff x="2925871" y="2837181"/>
            <a:chExt cx="2132746" cy="348002"/>
          </a:xfrm>
        </p:grpSpPr>
        <p:grpSp>
          <p:nvGrpSpPr>
            <p:cNvPr id="13133" name="Google Shape;13133;p93"/>
            <p:cNvGrpSpPr/>
            <p:nvPr/>
          </p:nvGrpSpPr>
          <p:grpSpPr>
            <a:xfrm>
              <a:off x="2925871" y="2837181"/>
              <a:ext cx="2132746" cy="348002"/>
              <a:chOff x="2925871" y="2837181"/>
              <a:chExt cx="2132746" cy="348002"/>
            </a:xfrm>
          </p:grpSpPr>
          <p:sp>
            <p:nvSpPr>
              <p:cNvPr id="13134" name="Google Shape;13134;p93"/>
              <p:cNvSpPr/>
              <p:nvPr/>
            </p:nvSpPr>
            <p:spPr>
              <a:xfrm>
                <a:off x="2986196" y="2942669"/>
                <a:ext cx="175871" cy="137053"/>
              </a:xfrm>
              <a:custGeom>
                <a:avLst/>
                <a:gdLst/>
                <a:ahLst/>
                <a:cxnLst/>
                <a:rect l="l" t="t" r="r" b="b"/>
                <a:pathLst>
                  <a:path w="6959" h="5423" extrusionOk="0">
                    <a:moveTo>
                      <a:pt x="0" y="0"/>
                    </a:moveTo>
                    <a:lnTo>
                      <a:pt x="0" y="5422"/>
                    </a:lnTo>
                    <a:lnTo>
                      <a:pt x="6959" y="5422"/>
                    </a:lnTo>
                    <a:lnTo>
                      <a:pt x="6959"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93"/>
              <p:cNvSpPr/>
              <p:nvPr/>
            </p:nvSpPr>
            <p:spPr>
              <a:xfrm>
                <a:off x="4537776" y="3000366"/>
                <a:ext cx="520841" cy="21633"/>
              </a:xfrm>
              <a:custGeom>
                <a:avLst/>
                <a:gdLst/>
                <a:ahLst/>
                <a:cxnLst/>
                <a:rect l="l" t="t" r="r" b="b"/>
                <a:pathLst>
                  <a:path w="20609" h="856" extrusionOk="0">
                    <a:moveTo>
                      <a:pt x="0" y="0"/>
                    </a:moveTo>
                    <a:lnTo>
                      <a:pt x="0" y="856"/>
                    </a:lnTo>
                    <a:lnTo>
                      <a:pt x="20608" y="856"/>
                    </a:lnTo>
                    <a:lnTo>
                      <a:pt x="1954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93"/>
              <p:cNvSpPr/>
              <p:nvPr/>
            </p:nvSpPr>
            <p:spPr>
              <a:xfrm>
                <a:off x="4476490" y="2956998"/>
                <a:ext cx="148046" cy="108242"/>
              </a:xfrm>
              <a:custGeom>
                <a:avLst/>
                <a:gdLst/>
                <a:ahLst/>
                <a:cxnLst/>
                <a:rect l="l" t="t" r="r" b="b"/>
                <a:pathLst>
                  <a:path w="5858" h="4283" extrusionOk="0">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93"/>
              <p:cNvSpPr/>
              <p:nvPr/>
            </p:nvSpPr>
            <p:spPr>
              <a:xfrm>
                <a:off x="3210237" y="2901626"/>
                <a:ext cx="1252505" cy="219113"/>
              </a:xfrm>
              <a:custGeom>
                <a:avLst/>
                <a:gdLst/>
                <a:ahLst/>
                <a:cxnLst/>
                <a:rect l="l" t="t" r="r" b="b"/>
                <a:pathLst>
                  <a:path w="49560" h="8670" extrusionOk="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93"/>
              <p:cNvSpPr/>
              <p:nvPr/>
            </p:nvSpPr>
            <p:spPr>
              <a:xfrm>
                <a:off x="3161764"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93"/>
              <p:cNvSpPr/>
              <p:nvPr/>
            </p:nvSpPr>
            <p:spPr>
              <a:xfrm>
                <a:off x="2925871"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93"/>
              <p:cNvSpPr/>
              <p:nvPr/>
            </p:nvSpPr>
            <p:spPr>
              <a:xfrm>
                <a:off x="4462717" y="2931650"/>
                <a:ext cx="27572" cy="159065"/>
              </a:xfrm>
              <a:custGeom>
                <a:avLst/>
                <a:gdLst/>
                <a:ahLst/>
                <a:cxnLst/>
                <a:rect l="l" t="t" r="r" b="b"/>
                <a:pathLst>
                  <a:path w="1091" h="6294" extrusionOk="0">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1" name="Google Shape;13141;p93"/>
            <p:cNvSpPr/>
            <p:nvPr/>
          </p:nvSpPr>
          <p:spPr>
            <a:xfrm>
              <a:off x="3222275" y="2920500"/>
              <a:ext cx="1214896" cy="181229"/>
            </a:xfrm>
            <a:custGeom>
              <a:avLst/>
              <a:gdLst/>
              <a:ahLst/>
              <a:cxnLst/>
              <a:rect l="l" t="t" r="r" b="b"/>
              <a:pathLst>
                <a:path w="49532" h="7171" extrusionOk="0">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93"/>
            <p:cNvSpPr/>
            <p:nvPr/>
          </p:nvSpPr>
          <p:spPr>
            <a:xfrm>
              <a:off x="3222275" y="2920500"/>
              <a:ext cx="968006" cy="181381"/>
            </a:xfrm>
            <a:custGeom>
              <a:avLst/>
              <a:gdLst/>
              <a:ahLst/>
              <a:cxnLst/>
              <a:rect l="l" t="t" r="r" b="b"/>
              <a:pathLst>
                <a:path w="39762" h="7177" extrusionOk="0">
                  <a:moveTo>
                    <a:pt x="0" y="0"/>
                  </a:moveTo>
                  <a:lnTo>
                    <a:pt x="0" y="7176"/>
                  </a:lnTo>
                  <a:lnTo>
                    <a:pt x="39761" y="7176"/>
                  </a:lnTo>
                  <a:lnTo>
                    <a:pt x="3976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93"/>
            <p:cNvSpPr/>
            <p:nvPr/>
          </p:nvSpPr>
          <p:spPr>
            <a:xfrm>
              <a:off x="3222275" y="2920500"/>
              <a:ext cx="724118" cy="181381"/>
            </a:xfrm>
            <a:custGeom>
              <a:avLst/>
              <a:gdLst/>
              <a:ahLst/>
              <a:cxnLst/>
              <a:rect l="l" t="t" r="r" b="b"/>
              <a:pathLst>
                <a:path w="30112" h="7177" extrusionOk="0">
                  <a:moveTo>
                    <a:pt x="0" y="0"/>
                  </a:moveTo>
                  <a:lnTo>
                    <a:pt x="0" y="7176"/>
                  </a:lnTo>
                  <a:lnTo>
                    <a:pt x="30111" y="7176"/>
                  </a:lnTo>
                  <a:lnTo>
                    <a:pt x="301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93"/>
            <p:cNvSpPr/>
            <p:nvPr/>
          </p:nvSpPr>
          <p:spPr>
            <a:xfrm>
              <a:off x="3222274" y="2920500"/>
              <a:ext cx="480243" cy="181381"/>
            </a:xfrm>
            <a:custGeom>
              <a:avLst/>
              <a:gdLst/>
              <a:ahLst/>
              <a:cxnLst/>
              <a:rect l="l" t="t" r="r" b="b"/>
              <a:pathLst>
                <a:path w="20462" h="7177" extrusionOk="0">
                  <a:moveTo>
                    <a:pt x="0" y="0"/>
                  </a:moveTo>
                  <a:lnTo>
                    <a:pt x="0" y="7176"/>
                  </a:lnTo>
                  <a:lnTo>
                    <a:pt x="20461" y="7176"/>
                  </a:lnTo>
                  <a:lnTo>
                    <a:pt x="2046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93"/>
            <p:cNvSpPr/>
            <p:nvPr/>
          </p:nvSpPr>
          <p:spPr>
            <a:xfrm>
              <a:off x="3222276" y="2920500"/>
              <a:ext cx="233593" cy="181381"/>
            </a:xfrm>
            <a:custGeom>
              <a:avLst/>
              <a:gdLst/>
              <a:ahLst/>
              <a:cxnLst/>
              <a:rect l="l" t="t" r="r" b="b"/>
              <a:pathLst>
                <a:path w="10703" h="7177" extrusionOk="0">
                  <a:moveTo>
                    <a:pt x="0" y="0"/>
                  </a:moveTo>
                  <a:lnTo>
                    <a:pt x="0" y="7176"/>
                  </a:lnTo>
                  <a:lnTo>
                    <a:pt x="10702" y="7176"/>
                  </a:lnTo>
                  <a:lnTo>
                    <a:pt x="1070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93"/>
          <p:cNvGrpSpPr/>
          <p:nvPr/>
        </p:nvGrpSpPr>
        <p:grpSpPr>
          <a:xfrm>
            <a:off x="3526573" y="3256553"/>
            <a:ext cx="447702" cy="1135923"/>
            <a:chOff x="3526573" y="3256553"/>
            <a:chExt cx="447702" cy="1135923"/>
          </a:xfrm>
        </p:grpSpPr>
        <p:sp>
          <p:nvSpPr>
            <p:cNvPr id="13147" name="Google Shape;13147;p93"/>
            <p:cNvSpPr/>
            <p:nvPr/>
          </p:nvSpPr>
          <p:spPr>
            <a:xfrm>
              <a:off x="3526573"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8" name="Google Shape;13148;p93"/>
            <p:cNvGrpSpPr/>
            <p:nvPr/>
          </p:nvGrpSpPr>
          <p:grpSpPr>
            <a:xfrm>
              <a:off x="3539512" y="3261380"/>
              <a:ext cx="426827" cy="1112925"/>
              <a:chOff x="3539512" y="3261380"/>
              <a:chExt cx="426827" cy="1112925"/>
            </a:xfrm>
          </p:grpSpPr>
          <p:sp>
            <p:nvSpPr>
              <p:cNvPr id="13149" name="Google Shape;13149;p93"/>
              <p:cNvSpPr/>
              <p:nvPr/>
            </p:nvSpPr>
            <p:spPr>
              <a:xfrm>
                <a:off x="3539512" y="3319229"/>
                <a:ext cx="211809" cy="1054874"/>
              </a:xfrm>
              <a:custGeom>
                <a:avLst/>
                <a:gdLst/>
                <a:ahLst/>
                <a:cxnLst/>
                <a:rect l="l" t="t" r="r" b="b"/>
                <a:pathLst>
                  <a:path w="8381" h="41740" extrusionOk="0">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93"/>
              <p:cNvSpPr/>
              <p:nvPr/>
            </p:nvSpPr>
            <p:spPr>
              <a:xfrm>
                <a:off x="3743006" y="3319684"/>
                <a:ext cx="223333" cy="1054621"/>
              </a:xfrm>
              <a:custGeom>
                <a:avLst/>
                <a:gdLst/>
                <a:ahLst/>
                <a:cxnLst/>
                <a:rect l="l" t="t" r="r" b="b"/>
                <a:pathLst>
                  <a:path w="8837" h="41730" extrusionOk="0">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1" name="Google Shape;13151;p93"/>
              <p:cNvGrpSpPr/>
              <p:nvPr/>
            </p:nvGrpSpPr>
            <p:grpSpPr>
              <a:xfrm>
                <a:off x="3696227" y="3261380"/>
                <a:ext cx="108950" cy="73543"/>
                <a:chOff x="3696227" y="3261380"/>
                <a:chExt cx="108950" cy="73543"/>
              </a:xfrm>
            </p:grpSpPr>
            <p:sp>
              <p:nvSpPr>
                <p:cNvPr id="13152" name="Google Shape;13152;p93"/>
                <p:cNvSpPr/>
                <p:nvPr/>
              </p:nvSpPr>
              <p:spPr>
                <a:xfrm>
                  <a:off x="3696227" y="3261380"/>
                  <a:ext cx="108950" cy="73442"/>
                </a:xfrm>
                <a:custGeom>
                  <a:avLst/>
                  <a:gdLst/>
                  <a:ahLst/>
                  <a:cxnLst/>
                  <a:rect l="l" t="t" r="r" b="b"/>
                  <a:pathLst>
                    <a:path w="4311" h="2906" extrusionOk="0">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93"/>
                <p:cNvSpPr/>
                <p:nvPr/>
              </p:nvSpPr>
              <p:spPr>
                <a:xfrm>
                  <a:off x="3697743" y="3283367"/>
                  <a:ext cx="9528" cy="27699"/>
                </a:xfrm>
                <a:custGeom>
                  <a:avLst/>
                  <a:gdLst/>
                  <a:ahLst/>
                  <a:cxnLst/>
                  <a:rect l="l" t="t" r="r" b="b"/>
                  <a:pathLst>
                    <a:path w="377" h="1096" extrusionOk="0">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93"/>
                <p:cNvSpPr/>
                <p:nvPr/>
              </p:nvSpPr>
              <p:spPr>
                <a:xfrm>
                  <a:off x="3714676" y="3292465"/>
                  <a:ext cx="21381" cy="21507"/>
                </a:xfrm>
                <a:custGeom>
                  <a:avLst/>
                  <a:gdLst/>
                  <a:ahLst/>
                  <a:cxnLst/>
                  <a:rect l="l" t="t" r="r" b="b"/>
                  <a:pathLst>
                    <a:path w="846" h="851" extrusionOk="0">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93"/>
                <p:cNvSpPr/>
                <p:nvPr/>
              </p:nvSpPr>
              <p:spPr>
                <a:xfrm>
                  <a:off x="3710127" y="3264893"/>
                  <a:ext cx="17943" cy="15315"/>
                </a:xfrm>
                <a:custGeom>
                  <a:avLst/>
                  <a:gdLst/>
                  <a:ahLst/>
                  <a:cxnLst/>
                  <a:rect l="l" t="t" r="r" b="b"/>
                  <a:pathLst>
                    <a:path w="710" h="606" extrusionOk="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93"/>
                <p:cNvSpPr/>
                <p:nvPr/>
              </p:nvSpPr>
              <p:spPr>
                <a:xfrm>
                  <a:off x="3704491" y="3275786"/>
                  <a:ext cx="22063" cy="28255"/>
                </a:xfrm>
                <a:custGeom>
                  <a:avLst/>
                  <a:gdLst/>
                  <a:ahLst/>
                  <a:cxnLst/>
                  <a:rect l="l" t="t" r="r" b="b"/>
                  <a:pathLst>
                    <a:path w="873" h="1118" extrusionOk="0">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93"/>
                <p:cNvSpPr/>
                <p:nvPr/>
              </p:nvSpPr>
              <p:spPr>
                <a:xfrm>
                  <a:off x="3728323" y="3261507"/>
                  <a:ext cx="24792" cy="18702"/>
                </a:xfrm>
                <a:custGeom>
                  <a:avLst/>
                  <a:gdLst/>
                  <a:ahLst/>
                  <a:cxnLst/>
                  <a:rect l="l" t="t" r="r" b="b"/>
                  <a:pathLst>
                    <a:path w="981" h="740" extrusionOk="0">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93"/>
                <p:cNvSpPr/>
                <p:nvPr/>
              </p:nvSpPr>
              <p:spPr>
                <a:xfrm>
                  <a:off x="3725821" y="3278136"/>
                  <a:ext cx="24413" cy="26309"/>
                </a:xfrm>
                <a:custGeom>
                  <a:avLst/>
                  <a:gdLst/>
                  <a:ahLst/>
                  <a:cxnLst/>
                  <a:rect l="l" t="t" r="r" b="b"/>
                  <a:pathLst>
                    <a:path w="966" h="1041" extrusionOk="0">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93"/>
                <p:cNvSpPr/>
                <p:nvPr/>
              </p:nvSpPr>
              <p:spPr>
                <a:xfrm>
                  <a:off x="3744573" y="3263377"/>
                  <a:ext cx="10766" cy="25652"/>
                </a:xfrm>
                <a:custGeom>
                  <a:avLst/>
                  <a:gdLst/>
                  <a:ahLst/>
                  <a:cxnLst/>
                  <a:rect l="l" t="t" r="r" b="b"/>
                  <a:pathLst>
                    <a:path w="426" h="1015" extrusionOk="0">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93"/>
                <p:cNvSpPr/>
                <p:nvPr/>
              </p:nvSpPr>
              <p:spPr>
                <a:xfrm>
                  <a:off x="3723344" y="3304141"/>
                  <a:ext cx="28684" cy="22493"/>
                </a:xfrm>
                <a:custGeom>
                  <a:avLst/>
                  <a:gdLst/>
                  <a:ahLst/>
                  <a:cxnLst/>
                  <a:rect l="l" t="t" r="r" b="b"/>
                  <a:pathLst>
                    <a:path w="1135" h="890" extrusionOk="0">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93"/>
                <p:cNvSpPr/>
                <p:nvPr/>
              </p:nvSpPr>
              <p:spPr>
                <a:xfrm>
                  <a:off x="3725290" y="3325471"/>
                  <a:ext cx="27294" cy="9452"/>
                </a:xfrm>
                <a:custGeom>
                  <a:avLst/>
                  <a:gdLst/>
                  <a:ahLst/>
                  <a:cxnLst/>
                  <a:rect l="l" t="t" r="r" b="b"/>
                  <a:pathLst>
                    <a:path w="1080" h="374" extrusionOk="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93"/>
                <p:cNvSpPr/>
                <p:nvPr/>
              </p:nvSpPr>
              <p:spPr>
                <a:xfrm>
                  <a:off x="3745104" y="3291075"/>
                  <a:ext cx="26890" cy="21583"/>
                </a:xfrm>
                <a:custGeom>
                  <a:avLst/>
                  <a:gdLst/>
                  <a:ahLst/>
                  <a:cxnLst/>
                  <a:rect l="l" t="t" r="r" b="b"/>
                  <a:pathLst>
                    <a:path w="1064" h="854" extrusionOk="0">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93"/>
                <p:cNvSpPr/>
                <p:nvPr/>
              </p:nvSpPr>
              <p:spPr>
                <a:xfrm>
                  <a:off x="3753520" y="3276013"/>
                  <a:ext cx="20547" cy="21835"/>
                </a:xfrm>
                <a:custGeom>
                  <a:avLst/>
                  <a:gdLst/>
                  <a:ahLst/>
                  <a:cxnLst/>
                  <a:rect l="l" t="t" r="r" b="b"/>
                  <a:pathLst>
                    <a:path w="813" h="864" extrusionOk="0">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93"/>
                <p:cNvSpPr/>
                <p:nvPr/>
              </p:nvSpPr>
              <p:spPr>
                <a:xfrm>
                  <a:off x="3764109" y="3276342"/>
                  <a:ext cx="29215" cy="26865"/>
                </a:xfrm>
                <a:custGeom>
                  <a:avLst/>
                  <a:gdLst/>
                  <a:ahLst/>
                  <a:cxnLst/>
                  <a:rect l="l" t="t" r="r" b="b"/>
                  <a:pathLst>
                    <a:path w="1156" h="1063" extrusionOk="0">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93"/>
                <p:cNvSpPr/>
                <p:nvPr/>
              </p:nvSpPr>
              <p:spPr>
                <a:xfrm>
                  <a:off x="3756552" y="3261734"/>
                  <a:ext cx="19561" cy="14911"/>
                </a:xfrm>
                <a:custGeom>
                  <a:avLst/>
                  <a:gdLst/>
                  <a:ahLst/>
                  <a:cxnLst/>
                  <a:rect l="l" t="t" r="r" b="b"/>
                  <a:pathLst>
                    <a:path w="774" h="590" extrusionOk="0">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93"/>
                <p:cNvSpPr/>
                <p:nvPr/>
              </p:nvSpPr>
              <p:spPr>
                <a:xfrm>
                  <a:off x="3776644" y="3266005"/>
                  <a:ext cx="18904" cy="16958"/>
                </a:xfrm>
                <a:custGeom>
                  <a:avLst/>
                  <a:gdLst/>
                  <a:ahLst/>
                  <a:cxnLst/>
                  <a:rect l="l" t="t" r="r" b="b"/>
                  <a:pathLst>
                    <a:path w="748" h="671" extrusionOk="0">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93"/>
                <p:cNvSpPr/>
                <p:nvPr/>
              </p:nvSpPr>
              <p:spPr>
                <a:xfrm>
                  <a:off x="3784630" y="3282811"/>
                  <a:ext cx="19435" cy="28811"/>
                </a:xfrm>
                <a:custGeom>
                  <a:avLst/>
                  <a:gdLst/>
                  <a:ahLst/>
                  <a:cxnLst/>
                  <a:rect l="l" t="t" r="r" b="b"/>
                  <a:pathLst>
                    <a:path w="769" h="1140" extrusionOk="0">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93"/>
                <p:cNvSpPr/>
                <p:nvPr/>
              </p:nvSpPr>
              <p:spPr>
                <a:xfrm>
                  <a:off x="3751321" y="3308286"/>
                  <a:ext cx="30858" cy="26460"/>
                </a:xfrm>
                <a:custGeom>
                  <a:avLst/>
                  <a:gdLst/>
                  <a:ahLst/>
                  <a:cxnLst/>
                  <a:rect l="l" t="t" r="r" b="b"/>
                  <a:pathLst>
                    <a:path w="1221" h="1047" extrusionOk="0">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93"/>
                <p:cNvSpPr/>
                <p:nvPr/>
              </p:nvSpPr>
              <p:spPr>
                <a:xfrm>
                  <a:off x="3771413" y="3299466"/>
                  <a:ext cx="21507" cy="19864"/>
                </a:xfrm>
                <a:custGeom>
                  <a:avLst/>
                  <a:gdLst/>
                  <a:ahLst/>
                  <a:cxnLst/>
                  <a:rect l="l" t="t" r="r" b="b"/>
                  <a:pathLst>
                    <a:path w="851" h="786" extrusionOk="0">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93"/>
                <p:cNvSpPr/>
                <p:nvPr/>
              </p:nvSpPr>
              <p:spPr>
                <a:xfrm>
                  <a:off x="3780081" y="3309929"/>
                  <a:ext cx="24135" cy="23301"/>
                </a:xfrm>
                <a:custGeom>
                  <a:avLst/>
                  <a:gdLst/>
                  <a:ahLst/>
                  <a:cxnLst/>
                  <a:rect l="l" t="t" r="r" b="b"/>
                  <a:pathLst>
                    <a:path w="955" h="922" extrusionOk="0">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93"/>
                <p:cNvSpPr/>
                <p:nvPr/>
              </p:nvSpPr>
              <p:spPr>
                <a:xfrm>
                  <a:off x="3704087" y="3305127"/>
                  <a:ext cx="20117" cy="28103"/>
                </a:xfrm>
                <a:custGeom>
                  <a:avLst/>
                  <a:gdLst/>
                  <a:ahLst/>
                  <a:cxnLst/>
                  <a:rect l="l" t="t" r="r" b="b"/>
                  <a:pathLst>
                    <a:path w="796" h="1112" extrusionOk="0">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93"/>
                <p:cNvSpPr/>
                <p:nvPr/>
              </p:nvSpPr>
              <p:spPr>
                <a:xfrm>
                  <a:off x="3697187" y="3307856"/>
                  <a:ext cx="12156" cy="21785"/>
                </a:xfrm>
                <a:custGeom>
                  <a:avLst/>
                  <a:gdLst/>
                  <a:ahLst/>
                  <a:cxnLst/>
                  <a:rect l="l" t="t" r="r" b="b"/>
                  <a:pathLst>
                    <a:path w="481" h="862" extrusionOk="0">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173" name="Google Shape;13173;p93"/>
          <p:cNvGrpSpPr/>
          <p:nvPr/>
        </p:nvGrpSpPr>
        <p:grpSpPr>
          <a:xfrm>
            <a:off x="5334138" y="3587286"/>
            <a:ext cx="566433" cy="793236"/>
            <a:chOff x="5334138" y="3587286"/>
            <a:chExt cx="566433" cy="793236"/>
          </a:xfrm>
        </p:grpSpPr>
        <p:sp>
          <p:nvSpPr>
            <p:cNvPr id="13174" name="Google Shape;13174;p93"/>
            <p:cNvSpPr/>
            <p:nvPr/>
          </p:nvSpPr>
          <p:spPr>
            <a:xfrm>
              <a:off x="5474754" y="3587286"/>
              <a:ext cx="285200" cy="198743"/>
            </a:xfrm>
            <a:custGeom>
              <a:avLst/>
              <a:gdLst/>
              <a:ahLst/>
              <a:cxnLst/>
              <a:rect l="l" t="t" r="r" b="b"/>
              <a:pathLst>
                <a:path w="11285" h="7864" extrusionOk="0">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93"/>
            <p:cNvSpPr/>
            <p:nvPr/>
          </p:nvSpPr>
          <p:spPr>
            <a:xfrm>
              <a:off x="5364161" y="3785408"/>
              <a:ext cx="506511" cy="198718"/>
            </a:xfrm>
            <a:custGeom>
              <a:avLst/>
              <a:gdLst/>
              <a:ahLst/>
              <a:cxnLst/>
              <a:rect l="l" t="t" r="r" b="b"/>
              <a:pathLst>
                <a:path w="20042" h="7863" extrusionOk="0">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93"/>
            <p:cNvSpPr/>
            <p:nvPr/>
          </p:nvSpPr>
          <p:spPr>
            <a:xfrm>
              <a:off x="5334138" y="3983505"/>
              <a:ext cx="566433" cy="198895"/>
            </a:xfrm>
            <a:custGeom>
              <a:avLst/>
              <a:gdLst/>
              <a:ahLst/>
              <a:cxnLst/>
              <a:rect l="l" t="t" r="r" b="b"/>
              <a:pathLst>
                <a:path w="22413" h="7870" extrusionOk="0">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93"/>
            <p:cNvSpPr/>
            <p:nvPr/>
          </p:nvSpPr>
          <p:spPr>
            <a:xfrm>
              <a:off x="5346951" y="4181779"/>
              <a:ext cx="540806" cy="198743"/>
            </a:xfrm>
            <a:custGeom>
              <a:avLst/>
              <a:gdLst/>
              <a:ahLst/>
              <a:cxnLst/>
              <a:rect l="l" t="t" r="r" b="b"/>
              <a:pathLst>
                <a:path w="21399" h="7864" extrusionOk="0">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8" name="Google Shape;13178;p93"/>
          <p:cNvGrpSpPr/>
          <p:nvPr/>
        </p:nvGrpSpPr>
        <p:grpSpPr>
          <a:xfrm>
            <a:off x="5334138" y="2895283"/>
            <a:ext cx="566559" cy="527184"/>
            <a:chOff x="5334138" y="2895283"/>
            <a:chExt cx="566559" cy="527184"/>
          </a:xfrm>
        </p:grpSpPr>
        <p:grpSp>
          <p:nvGrpSpPr>
            <p:cNvPr id="13179" name="Google Shape;13179;p93"/>
            <p:cNvGrpSpPr/>
            <p:nvPr/>
          </p:nvGrpSpPr>
          <p:grpSpPr>
            <a:xfrm>
              <a:off x="5334138" y="2895283"/>
              <a:ext cx="566559" cy="148198"/>
              <a:chOff x="5334138" y="2895283"/>
              <a:chExt cx="566559" cy="148198"/>
            </a:xfrm>
          </p:grpSpPr>
          <p:sp>
            <p:nvSpPr>
              <p:cNvPr id="13180" name="Google Shape;13180;p93"/>
              <p:cNvSpPr/>
              <p:nvPr/>
            </p:nvSpPr>
            <p:spPr>
              <a:xfrm>
                <a:off x="5334138" y="2895283"/>
                <a:ext cx="91739" cy="148198"/>
              </a:xfrm>
              <a:custGeom>
                <a:avLst/>
                <a:gdLst/>
                <a:ahLst/>
                <a:cxnLst/>
                <a:rect l="l" t="t" r="r" b="b"/>
                <a:pathLst>
                  <a:path w="3630" h="5864" extrusionOk="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93"/>
              <p:cNvSpPr/>
              <p:nvPr/>
            </p:nvSpPr>
            <p:spPr>
              <a:xfrm>
                <a:off x="5452843" y="2895283"/>
                <a:ext cx="91739" cy="148198"/>
              </a:xfrm>
              <a:custGeom>
                <a:avLst/>
                <a:gdLst/>
                <a:ahLst/>
                <a:cxnLst/>
                <a:rect l="l" t="t" r="r" b="b"/>
                <a:pathLst>
                  <a:path w="3630" h="5864" extrusionOk="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93"/>
              <p:cNvSpPr/>
              <p:nvPr/>
            </p:nvSpPr>
            <p:spPr>
              <a:xfrm>
                <a:off x="5571421" y="2895283"/>
                <a:ext cx="91866" cy="148198"/>
              </a:xfrm>
              <a:custGeom>
                <a:avLst/>
                <a:gdLst/>
                <a:ahLst/>
                <a:cxnLst/>
                <a:rect l="l" t="t" r="r" b="b"/>
                <a:pathLst>
                  <a:path w="3635" h="5864" extrusionOk="0">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93"/>
              <p:cNvSpPr/>
              <p:nvPr/>
            </p:nvSpPr>
            <p:spPr>
              <a:xfrm>
                <a:off x="5690126" y="2895283"/>
                <a:ext cx="91739" cy="148198"/>
              </a:xfrm>
              <a:custGeom>
                <a:avLst/>
                <a:gdLst/>
                <a:ahLst/>
                <a:cxnLst/>
                <a:rect l="l" t="t" r="r" b="b"/>
                <a:pathLst>
                  <a:path w="3630" h="5864" fill="none" extrusionOk="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93"/>
              <p:cNvSpPr/>
              <p:nvPr/>
            </p:nvSpPr>
            <p:spPr>
              <a:xfrm>
                <a:off x="5808957" y="2895283"/>
                <a:ext cx="91739" cy="148198"/>
              </a:xfrm>
              <a:custGeom>
                <a:avLst/>
                <a:gdLst/>
                <a:ahLst/>
                <a:cxnLst/>
                <a:rect l="l" t="t" r="r" b="b"/>
                <a:pathLst>
                  <a:path w="3630" h="5864" fill="none" extrusionOk="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5" name="Google Shape;13185;p93"/>
            <p:cNvGrpSpPr/>
            <p:nvPr/>
          </p:nvGrpSpPr>
          <p:grpSpPr>
            <a:xfrm>
              <a:off x="5334138" y="3086166"/>
              <a:ext cx="566559" cy="148324"/>
              <a:chOff x="5334138" y="3086166"/>
              <a:chExt cx="566559" cy="148324"/>
            </a:xfrm>
          </p:grpSpPr>
          <p:sp>
            <p:nvSpPr>
              <p:cNvPr id="13186" name="Google Shape;13186;p93"/>
              <p:cNvSpPr/>
              <p:nvPr/>
            </p:nvSpPr>
            <p:spPr>
              <a:xfrm>
                <a:off x="5334138" y="3086166"/>
                <a:ext cx="91739" cy="148324"/>
              </a:xfrm>
              <a:custGeom>
                <a:avLst/>
                <a:gdLst/>
                <a:ahLst/>
                <a:cxnLst/>
                <a:rect l="l" t="t" r="r" b="b"/>
                <a:pathLst>
                  <a:path w="3630" h="5869" extrusionOk="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93"/>
              <p:cNvSpPr/>
              <p:nvPr/>
            </p:nvSpPr>
            <p:spPr>
              <a:xfrm>
                <a:off x="5452843" y="3086166"/>
                <a:ext cx="91739" cy="148324"/>
              </a:xfrm>
              <a:custGeom>
                <a:avLst/>
                <a:gdLst/>
                <a:ahLst/>
                <a:cxnLst/>
                <a:rect l="l" t="t" r="r" b="b"/>
                <a:pathLst>
                  <a:path w="3630" h="5869" extrusionOk="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93"/>
              <p:cNvSpPr/>
              <p:nvPr/>
            </p:nvSpPr>
            <p:spPr>
              <a:xfrm>
                <a:off x="5571421" y="3086166"/>
                <a:ext cx="91866" cy="148324"/>
              </a:xfrm>
              <a:custGeom>
                <a:avLst/>
                <a:gdLst/>
                <a:ahLst/>
                <a:cxnLst/>
                <a:rect l="l" t="t" r="r" b="b"/>
                <a:pathLst>
                  <a:path w="3635" h="5869" fill="none" extrusionOk="0">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93"/>
              <p:cNvSpPr/>
              <p:nvPr/>
            </p:nvSpPr>
            <p:spPr>
              <a:xfrm>
                <a:off x="5690126" y="3086166"/>
                <a:ext cx="91739" cy="148324"/>
              </a:xfrm>
              <a:custGeom>
                <a:avLst/>
                <a:gdLst/>
                <a:ahLst/>
                <a:cxnLst/>
                <a:rect l="l" t="t" r="r" b="b"/>
                <a:pathLst>
                  <a:path w="3630" h="5869" fill="none" extrusionOk="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93"/>
              <p:cNvSpPr/>
              <p:nvPr/>
            </p:nvSpPr>
            <p:spPr>
              <a:xfrm>
                <a:off x="5808957" y="3086166"/>
                <a:ext cx="91739" cy="148324"/>
              </a:xfrm>
              <a:custGeom>
                <a:avLst/>
                <a:gdLst/>
                <a:ahLst/>
                <a:cxnLst/>
                <a:rect l="l" t="t" r="r" b="b"/>
                <a:pathLst>
                  <a:path w="3630" h="5869" fill="none" extrusionOk="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1" name="Google Shape;13191;p93"/>
            <p:cNvGrpSpPr/>
            <p:nvPr/>
          </p:nvGrpSpPr>
          <p:grpSpPr>
            <a:xfrm>
              <a:off x="5334138" y="3274269"/>
              <a:ext cx="566559" cy="148198"/>
              <a:chOff x="5334138" y="3274269"/>
              <a:chExt cx="566559" cy="148198"/>
            </a:xfrm>
          </p:grpSpPr>
          <p:sp>
            <p:nvSpPr>
              <p:cNvPr id="13192" name="Google Shape;13192;p93"/>
              <p:cNvSpPr/>
              <p:nvPr/>
            </p:nvSpPr>
            <p:spPr>
              <a:xfrm>
                <a:off x="5334138" y="3274269"/>
                <a:ext cx="91739" cy="148198"/>
              </a:xfrm>
              <a:custGeom>
                <a:avLst/>
                <a:gdLst/>
                <a:ahLst/>
                <a:cxnLst/>
                <a:rect l="l" t="t" r="r" b="b"/>
                <a:pathLst>
                  <a:path w="3630" h="5864" extrusionOk="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93"/>
              <p:cNvSpPr/>
              <p:nvPr/>
            </p:nvSpPr>
            <p:spPr>
              <a:xfrm>
                <a:off x="5452843"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93"/>
              <p:cNvSpPr/>
              <p:nvPr/>
            </p:nvSpPr>
            <p:spPr>
              <a:xfrm>
                <a:off x="5571421" y="3274269"/>
                <a:ext cx="91866" cy="148198"/>
              </a:xfrm>
              <a:custGeom>
                <a:avLst/>
                <a:gdLst/>
                <a:ahLst/>
                <a:cxnLst/>
                <a:rect l="l" t="t" r="r" b="b"/>
                <a:pathLst>
                  <a:path w="3635" h="5864" fill="none" extrusionOk="0">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93"/>
              <p:cNvSpPr/>
              <p:nvPr/>
            </p:nvSpPr>
            <p:spPr>
              <a:xfrm>
                <a:off x="5690126" y="3274269"/>
                <a:ext cx="91739" cy="148198"/>
              </a:xfrm>
              <a:custGeom>
                <a:avLst/>
                <a:gdLst/>
                <a:ahLst/>
                <a:cxnLst/>
                <a:rect l="l" t="t" r="r" b="b"/>
                <a:pathLst>
                  <a:path w="3630" h="5864" fill="none" extrusionOk="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93"/>
              <p:cNvSpPr/>
              <p:nvPr/>
            </p:nvSpPr>
            <p:spPr>
              <a:xfrm>
                <a:off x="5808957"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97" name="Google Shape;13197;p9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13198" name="Google Shape;13198;p93"/>
          <p:cNvGrpSpPr/>
          <p:nvPr/>
        </p:nvGrpSpPr>
        <p:grpSpPr>
          <a:xfrm>
            <a:off x="6632594" y="1532342"/>
            <a:ext cx="1585066" cy="1126471"/>
            <a:chOff x="6608782" y="1551392"/>
            <a:chExt cx="1585066" cy="1126471"/>
          </a:xfrm>
        </p:grpSpPr>
        <p:grpSp>
          <p:nvGrpSpPr>
            <p:cNvPr id="13199" name="Google Shape;13199;p93"/>
            <p:cNvGrpSpPr/>
            <p:nvPr/>
          </p:nvGrpSpPr>
          <p:grpSpPr>
            <a:xfrm>
              <a:off x="6608782" y="1882715"/>
              <a:ext cx="77561" cy="73012"/>
              <a:chOff x="6608782" y="1882715"/>
              <a:chExt cx="77561" cy="73012"/>
            </a:xfrm>
          </p:grpSpPr>
          <p:sp>
            <p:nvSpPr>
              <p:cNvPr id="13200" name="Google Shape;13200;p93"/>
              <p:cNvSpPr/>
              <p:nvPr/>
            </p:nvSpPr>
            <p:spPr>
              <a:xfrm>
                <a:off x="6616212" y="1955702"/>
                <a:ext cx="65153" cy="25"/>
              </a:xfrm>
              <a:custGeom>
                <a:avLst/>
                <a:gdLst/>
                <a:ahLst/>
                <a:cxnLst/>
                <a:rect l="l" t="t" r="r" b="b"/>
                <a:pathLst>
                  <a:path w="2578" h="1" fill="none" extrusionOk="0">
                    <a:moveTo>
                      <a:pt x="1" y="0"/>
                    </a:moveTo>
                    <a:lnTo>
                      <a:pt x="2578"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93"/>
              <p:cNvSpPr/>
              <p:nvPr/>
            </p:nvSpPr>
            <p:spPr>
              <a:xfrm>
                <a:off x="6686318" y="1887820"/>
                <a:ext cx="25" cy="60199"/>
              </a:xfrm>
              <a:custGeom>
                <a:avLst/>
                <a:gdLst/>
                <a:ahLst/>
                <a:cxnLst/>
                <a:rect l="l" t="t" r="r" b="b"/>
                <a:pathLst>
                  <a:path w="1" h="2382" fill="none" extrusionOk="0">
                    <a:moveTo>
                      <a:pt x="0" y="2381"/>
                    </a:moveTo>
                    <a:lnTo>
                      <a:pt x="0"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93"/>
              <p:cNvSpPr/>
              <p:nvPr/>
            </p:nvSpPr>
            <p:spPr>
              <a:xfrm>
                <a:off x="6613735" y="1882715"/>
                <a:ext cx="65153" cy="25"/>
              </a:xfrm>
              <a:custGeom>
                <a:avLst/>
                <a:gdLst/>
                <a:ahLst/>
                <a:cxnLst/>
                <a:rect l="l" t="t" r="r" b="b"/>
                <a:pathLst>
                  <a:path w="2578" h="1" fill="none" extrusionOk="0">
                    <a:moveTo>
                      <a:pt x="2578" y="1"/>
                    </a:moveTo>
                    <a:lnTo>
                      <a:pt x="1" y="1"/>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93"/>
              <p:cNvSpPr/>
              <p:nvPr/>
            </p:nvSpPr>
            <p:spPr>
              <a:xfrm>
                <a:off x="6608782" y="1890423"/>
                <a:ext cx="25" cy="60199"/>
              </a:xfrm>
              <a:custGeom>
                <a:avLst/>
                <a:gdLst/>
                <a:ahLst/>
                <a:cxnLst/>
                <a:rect l="l" t="t" r="r" b="b"/>
                <a:pathLst>
                  <a:path w="1" h="2382" fill="none" extrusionOk="0">
                    <a:moveTo>
                      <a:pt x="0" y="1"/>
                    </a:moveTo>
                    <a:lnTo>
                      <a:pt x="0" y="2382"/>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4" name="Google Shape;13204;p93"/>
            <p:cNvGrpSpPr/>
            <p:nvPr/>
          </p:nvGrpSpPr>
          <p:grpSpPr>
            <a:xfrm>
              <a:off x="6608782" y="1551392"/>
              <a:ext cx="1585066" cy="1126471"/>
              <a:chOff x="6608782" y="1551392"/>
              <a:chExt cx="1585066" cy="1126471"/>
            </a:xfrm>
          </p:grpSpPr>
          <p:sp>
            <p:nvSpPr>
              <p:cNvPr id="13205" name="Google Shape;13205;p93"/>
              <p:cNvSpPr/>
              <p:nvPr/>
            </p:nvSpPr>
            <p:spPr>
              <a:xfrm>
                <a:off x="6999469" y="1551392"/>
                <a:ext cx="1194378" cy="1126471"/>
              </a:xfrm>
              <a:custGeom>
                <a:avLst/>
                <a:gdLst/>
                <a:ahLst/>
                <a:cxnLst/>
                <a:rect l="l" t="t" r="r" b="b"/>
                <a:pathLst>
                  <a:path w="47260" h="44573" extrusionOk="0">
                    <a:moveTo>
                      <a:pt x="0" y="0"/>
                    </a:moveTo>
                    <a:lnTo>
                      <a:pt x="0" y="44573"/>
                    </a:lnTo>
                    <a:lnTo>
                      <a:pt x="47259" y="44573"/>
                    </a:lnTo>
                    <a:lnTo>
                      <a:pt x="47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6" name="Google Shape;13206;p93"/>
              <p:cNvGrpSpPr/>
              <p:nvPr/>
            </p:nvGrpSpPr>
            <p:grpSpPr>
              <a:xfrm>
                <a:off x="6608782" y="1551392"/>
                <a:ext cx="1585066" cy="1126471"/>
                <a:chOff x="6608782" y="1551392"/>
                <a:chExt cx="1585066" cy="1126471"/>
              </a:xfrm>
            </p:grpSpPr>
            <p:sp>
              <p:nvSpPr>
                <p:cNvPr id="13207" name="Google Shape;13207;p93"/>
                <p:cNvSpPr/>
                <p:nvPr/>
              </p:nvSpPr>
              <p:spPr>
                <a:xfrm>
                  <a:off x="6686318" y="1955702"/>
                  <a:ext cx="1507530" cy="722162"/>
                </a:xfrm>
                <a:custGeom>
                  <a:avLst/>
                  <a:gdLst/>
                  <a:ahLst/>
                  <a:cxnLst/>
                  <a:rect l="l" t="t" r="r" b="b"/>
                  <a:pathLst>
                    <a:path w="59651" h="28575" fill="none" extrusionOk="0">
                      <a:moveTo>
                        <a:pt x="0" y="0"/>
                      </a:moveTo>
                      <a:lnTo>
                        <a:pt x="59650"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93"/>
                <p:cNvSpPr/>
                <p:nvPr/>
              </p:nvSpPr>
              <p:spPr>
                <a:xfrm>
                  <a:off x="6686318" y="1551392"/>
                  <a:ext cx="1507530" cy="331348"/>
                </a:xfrm>
                <a:custGeom>
                  <a:avLst/>
                  <a:gdLst/>
                  <a:ahLst/>
                  <a:cxnLst/>
                  <a:rect l="l" t="t" r="r" b="b"/>
                  <a:pathLst>
                    <a:path w="59651" h="13111" fill="none" extrusionOk="0">
                      <a:moveTo>
                        <a:pt x="0" y="13111"/>
                      </a:moveTo>
                      <a:lnTo>
                        <a:pt x="12391" y="10386"/>
                      </a:lnTo>
                      <a:lnTo>
                        <a:pt x="59650"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93"/>
                <p:cNvSpPr/>
                <p:nvPr/>
              </p:nvSpPr>
              <p:spPr>
                <a:xfrm>
                  <a:off x="6608782" y="1551392"/>
                  <a:ext cx="390713" cy="331348"/>
                </a:xfrm>
                <a:custGeom>
                  <a:avLst/>
                  <a:gdLst/>
                  <a:ahLst/>
                  <a:cxnLst/>
                  <a:rect l="l" t="t" r="r" b="b"/>
                  <a:pathLst>
                    <a:path w="15460" h="13111" fill="none" extrusionOk="0">
                      <a:moveTo>
                        <a:pt x="0" y="13111"/>
                      </a:moveTo>
                      <a:lnTo>
                        <a:pt x="15459"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93"/>
                <p:cNvSpPr/>
                <p:nvPr/>
              </p:nvSpPr>
              <p:spPr>
                <a:xfrm>
                  <a:off x="6608782" y="1955702"/>
                  <a:ext cx="390713" cy="722162"/>
                </a:xfrm>
                <a:custGeom>
                  <a:avLst/>
                  <a:gdLst/>
                  <a:ahLst/>
                  <a:cxnLst/>
                  <a:rect l="l" t="t" r="r" b="b"/>
                  <a:pathLst>
                    <a:path w="15460" h="28575" fill="none" extrusionOk="0">
                      <a:moveTo>
                        <a:pt x="0" y="0"/>
                      </a:moveTo>
                      <a:lnTo>
                        <a:pt x="15459"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211" name="Google Shape;13211;p93"/>
          <p:cNvGrpSpPr/>
          <p:nvPr/>
        </p:nvGrpSpPr>
        <p:grpSpPr>
          <a:xfrm>
            <a:off x="6057386" y="2827805"/>
            <a:ext cx="302032" cy="1568967"/>
            <a:chOff x="6057386" y="2827805"/>
            <a:chExt cx="302032" cy="1568967"/>
          </a:xfrm>
        </p:grpSpPr>
        <p:grpSp>
          <p:nvGrpSpPr>
            <p:cNvPr id="13212" name="Google Shape;13212;p93"/>
            <p:cNvGrpSpPr/>
            <p:nvPr/>
          </p:nvGrpSpPr>
          <p:grpSpPr>
            <a:xfrm>
              <a:off x="6057386" y="2827805"/>
              <a:ext cx="302032" cy="1568967"/>
              <a:chOff x="6057386" y="2827805"/>
              <a:chExt cx="302032" cy="1568967"/>
            </a:xfrm>
          </p:grpSpPr>
          <p:sp>
            <p:nvSpPr>
              <p:cNvPr id="13213" name="Google Shape;13213;p93"/>
              <p:cNvSpPr/>
              <p:nvPr/>
            </p:nvSpPr>
            <p:spPr>
              <a:xfrm>
                <a:off x="6057386" y="2827805"/>
                <a:ext cx="302032" cy="1568967"/>
              </a:xfrm>
              <a:custGeom>
                <a:avLst/>
                <a:gdLst/>
                <a:ahLst/>
                <a:cxnLst/>
                <a:rect l="l" t="t" r="r" b="b"/>
                <a:pathLst>
                  <a:path w="11951" h="62082"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93"/>
              <p:cNvSpPr/>
              <p:nvPr/>
            </p:nvSpPr>
            <p:spPr>
              <a:xfrm>
                <a:off x="6057386" y="2827805"/>
                <a:ext cx="151104" cy="1566061"/>
              </a:xfrm>
              <a:custGeom>
                <a:avLst/>
                <a:gdLst/>
                <a:ahLst/>
                <a:cxnLst/>
                <a:rect l="l" t="t" r="r" b="b"/>
                <a:pathLst>
                  <a:path w="5979" h="61967"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93"/>
              <p:cNvSpPr/>
              <p:nvPr/>
            </p:nvSpPr>
            <p:spPr>
              <a:xfrm>
                <a:off x="6097873" y="29644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93"/>
              <p:cNvSpPr/>
              <p:nvPr/>
            </p:nvSpPr>
            <p:spPr>
              <a:xfrm>
                <a:off x="6097873" y="3094278"/>
                <a:ext cx="66416" cy="11044"/>
              </a:xfrm>
              <a:custGeom>
                <a:avLst/>
                <a:gdLst/>
                <a:ahLst/>
                <a:cxnLst/>
                <a:rect l="l" t="t" r="r" b="b"/>
                <a:pathLst>
                  <a:path w="2628" h="437" extrusionOk="0">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93"/>
              <p:cNvSpPr/>
              <p:nvPr/>
            </p:nvSpPr>
            <p:spPr>
              <a:xfrm>
                <a:off x="6097873" y="3224002"/>
                <a:ext cx="66416" cy="11170"/>
              </a:xfrm>
              <a:custGeom>
                <a:avLst/>
                <a:gdLst/>
                <a:ahLst/>
                <a:cxnLst/>
                <a:rect l="l" t="t" r="r" b="b"/>
                <a:pathLst>
                  <a:path w="2628" h="442" extrusionOk="0">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93"/>
              <p:cNvSpPr/>
              <p:nvPr/>
            </p:nvSpPr>
            <p:spPr>
              <a:xfrm>
                <a:off x="6097873" y="3353852"/>
                <a:ext cx="66416" cy="11196"/>
              </a:xfrm>
              <a:custGeom>
                <a:avLst/>
                <a:gdLst/>
                <a:ahLst/>
                <a:cxnLst/>
                <a:rect l="l" t="t" r="r" b="b"/>
                <a:pathLst>
                  <a:path w="2628" h="443" extrusionOk="0">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93"/>
              <p:cNvSpPr/>
              <p:nvPr/>
            </p:nvSpPr>
            <p:spPr>
              <a:xfrm>
                <a:off x="6097873" y="34837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93"/>
              <p:cNvSpPr/>
              <p:nvPr/>
            </p:nvSpPr>
            <p:spPr>
              <a:xfrm>
                <a:off x="6097873" y="3613578"/>
                <a:ext cx="66416" cy="11044"/>
              </a:xfrm>
              <a:custGeom>
                <a:avLst/>
                <a:gdLst/>
                <a:ahLst/>
                <a:cxnLst/>
                <a:rect l="l" t="t" r="r" b="b"/>
                <a:pathLst>
                  <a:path w="2628" h="437" extrusionOk="0">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93"/>
              <p:cNvSpPr/>
              <p:nvPr/>
            </p:nvSpPr>
            <p:spPr>
              <a:xfrm>
                <a:off x="6097873" y="3743453"/>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93"/>
              <p:cNvSpPr/>
              <p:nvPr/>
            </p:nvSpPr>
            <p:spPr>
              <a:xfrm>
                <a:off x="6254461" y="29644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93"/>
              <p:cNvSpPr/>
              <p:nvPr/>
            </p:nvSpPr>
            <p:spPr>
              <a:xfrm>
                <a:off x="6254461" y="3094278"/>
                <a:ext cx="66264" cy="11044"/>
              </a:xfrm>
              <a:custGeom>
                <a:avLst/>
                <a:gdLst/>
                <a:ahLst/>
                <a:cxnLst/>
                <a:rect l="l" t="t" r="r" b="b"/>
                <a:pathLst>
                  <a:path w="2622" h="437" extrusionOk="0">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93"/>
              <p:cNvSpPr/>
              <p:nvPr/>
            </p:nvSpPr>
            <p:spPr>
              <a:xfrm>
                <a:off x="6254461" y="3224002"/>
                <a:ext cx="66264" cy="11170"/>
              </a:xfrm>
              <a:custGeom>
                <a:avLst/>
                <a:gdLst/>
                <a:ahLst/>
                <a:cxnLst/>
                <a:rect l="l" t="t" r="r" b="b"/>
                <a:pathLst>
                  <a:path w="2622" h="442" extrusionOk="0">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93"/>
              <p:cNvSpPr/>
              <p:nvPr/>
            </p:nvSpPr>
            <p:spPr>
              <a:xfrm>
                <a:off x="6254461" y="3353852"/>
                <a:ext cx="66264" cy="11196"/>
              </a:xfrm>
              <a:custGeom>
                <a:avLst/>
                <a:gdLst/>
                <a:ahLst/>
                <a:cxnLst/>
                <a:rect l="l" t="t" r="r" b="b"/>
                <a:pathLst>
                  <a:path w="2622" h="443" extrusionOk="0">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93"/>
              <p:cNvSpPr/>
              <p:nvPr/>
            </p:nvSpPr>
            <p:spPr>
              <a:xfrm>
                <a:off x="6254461" y="34837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93"/>
              <p:cNvSpPr/>
              <p:nvPr/>
            </p:nvSpPr>
            <p:spPr>
              <a:xfrm>
                <a:off x="6254461" y="3613578"/>
                <a:ext cx="66264" cy="11044"/>
              </a:xfrm>
              <a:custGeom>
                <a:avLst/>
                <a:gdLst/>
                <a:ahLst/>
                <a:cxnLst/>
                <a:rect l="l" t="t" r="r" b="b"/>
                <a:pathLst>
                  <a:path w="2622" h="437" extrusionOk="0">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93"/>
              <p:cNvSpPr/>
              <p:nvPr/>
            </p:nvSpPr>
            <p:spPr>
              <a:xfrm>
                <a:off x="6254461" y="3743453"/>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93"/>
              <p:cNvSpPr/>
              <p:nvPr/>
            </p:nvSpPr>
            <p:spPr>
              <a:xfrm>
                <a:off x="6131055" y="3027913"/>
                <a:ext cx="33233" cy="11170"/>
              </a:xfrm>
              <a:custGeom>
                <a:avLst/>
                <a:gdLst/>
                <a:ahLst/>
                <a:cxnLst/>
                <a:rect l="l" t="t" r="r" b="b"/>
                <a:pathLst>
                  <a:path w="1315" h="442" extrusionOk="0">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93"/>
              <p:cNvSpPr/>
              <p:nvPr/>
            </p:nvSpPr>
            <p:spPr>
              <a:xfrm>
                <a:off x="6131055" y="3158875"/>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93"/>
              <p:cNvSpPr/>
              <p:nvPr/>
            </p:nvSpPr>
            <p:spPr>
              <a:xfrm>
                <a:off x="6131055" y="3289837"/>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93"/>
              <p:cNvSpPr/>
              <p:nvPr/>
            </p:nvSpPr>
            <p:spPr>
              <a:xfrm>
                <a:off x="6131055" y="3420799"/>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93"/>
              <p:cNvSpPr/>
              <p:nvPr/>
            </p:nvSpPr>
            <p:spPr>
              <a:xfrm>
                <a:off x="6131055" y="3551610"/>
                <a:ext cx="33233" cy="11196"/>
              </a:xfrm>
              <a:custGeom>
                <a:avLst/>
                <a:gdLst/>
                <a:ahLst/>
                <a:cxnLst/>
                <a:rect l="l" t="t" r="r" b="b"/>
                <a:pathLst>
                  <a:path w="1315" h="443" extrusionOk="0">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93"/>
              <p:cNvSpPr/>
              <p:nvPr/>
            </p:nvSpPr>
            <p:spPr>
              <a:xfrm>
                <a:off x="6131055" y="3682572"/>
                <a:ext cx="33233" cy="11196"/>
              </a:xfrm>
              <a:custGeom>
                <a:avLst/>
                <a:gdLst/>
                <a:ahLst/>
                <a:cxnLst/>
                <a:rect l="l" t="t" r="r" b="b"/>
                <a:pathLst>
                  <a:path w="1315" h="443" extrusionOk="0">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93"/>
              <p:cNvSpPr/>
              <p:nvPr/>
            </p:nvSpPr>
            <p:spPr>
              <a:xfrm>
                <a:off x="6254461" y="3027913"/>
                <a:ext cx="33208" cy="11170"/>
              </a:xfrm>
              <a:custGeom>
                <a:avLst/>
                <a:gdLst/>
                <a:ahLst/>
                <a:cxnLst/>
                <a:rect l="l" t="t" r="r" b="b"/>
                <a:pathLst>
                  <a:path w="1314" h="442" extrusionOk="0">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93"/>
              <p:cNvSpPr/>
              <p:nvPr/>
            </p:nvSpPr>
            <p:spPr>
              <a:xfrm>
                <a:off x="6254461" y="3158875"/>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93"/>
              <p:cNvSpPr/>
              <p:nvPr/>
            </p:nvSpPr>
            <p:spPr>
              <a:xfrm>
                <a:off x="6254461" y="3289837"/>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93"/>
              <p:cNvSpPr/>
              <p:nvPr/>
            </p:nvSpPr>
            <p:spPr>
              <a:xfrm>
                <a:off x="6254461" y="3420799"/>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93"/>
              <p:cNvSpPr/>
              <p:nvPr/>
            </p:nvSpPr>
            <p:spPr>
              <a:xfrm>
                <a:off x="6254461" y="3551610"/>
                <a:ext cx="33208" cy="11196"/>
              </a:xfrm>
              <a:custGeom>
                <a:avLst/>
                <a:gdLst/>
                <a:ahLst/>
                <a:cxnLst/>
                <a:rect l="l" t="t" r="r" b="b"/>
                <a:pathLst>
                  <a:path w="1314" h="443" extrusionOk="0">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93"/>
              <p:cNvSpPr/>
              <p:nvPr/>
            </p:nvSpPr>
            <p:spPr>
              <a:xfrm>
                <a:off x="6254461" y="3682572"/>
                <a:ext cx="33208" cy="11196"/>
              </a:xfrm>
              <a:custGeom>
                <a:avLst/>
                <a:gdLst/>
                <a:ahLst/>
                <a:cxnLst/>
                <a:rect l="l" t="t" r="r" b="b"/>
                <a:pathLst>
                  <a:path w="1314" h="443" extrusionOk="0">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93"/>
              <p:cNvSpPr/>
              <p:nvPr/>
            </p:nvSpPr>
            <p:spPr>
              <a:xfrm>
                <a:off x="6197446" y="2923108"/>
                <a:ext cx="22063" cy="1387587"/>
              </a:xfrm>
              <a:custGeom>
                <a:avLst/>
                <a:gdLst/>
                <a:ahLst/>
                <a:cxnLst/>
                <a:rect l="l" t="t" r="r" b="b"/>
                <a:pathLst>
                  <a:path w="873" h="54905" extrusionOk="0">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2" name="Google Shape;13242;p93"/>
            <p:cNvSpPr/>
            <p:nvPr/>
          </p:nvSpPr>
          <p:spPr>
            <a:xfrm>
              <a:off x="6197446" y="3448751"/>
              <a:ext cx="22063" cy="861792"/>
            </a:xfrm>
            <a:custGeom>
              <a:avLst/>
              <a:gdLst/>
              <a:ahLst/>
              <a:cxnLst/>
              <a:rect l="l" t="t" r="r" b="b"/>
              <a:pathLst>
                <a:path w="873" h="34100" extrusionOk="0">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93"/>
            <p:cNvSpPr/>
            <p:nvPr/>
          </p:nvSpPr>
          <p:spPr>
            <a:xfrm>
              <a:off x="6155165" y="4281201"/>
              <a:ext cx="106473" cy="115571"/>
            </a:xfrm>
            <a:custGeom>
              <a:avLst/>
              <a:gdLst/>
              <a:ahLst/>
              <a:cxnLst/>
              <a:rect l="l" t="t" r="r" b="b"/>
              <a:pathLst>
                <a:path w="4213" h="4573" extrusionOk="0">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4" name="Google Shape;13244;p93"/>
          <p:cNvGrpSpPr/>
          <p:nvPr/>
        </p:nvGrpSpPr>
        <p:grpSpPr>
          <a:xfrm>
            <a:off x="2000556" y="1599372"/>
            <a:ext cx="224622" cy="224774"/>
            <a:chOff x="2657906" y="1651497"/>
            <a:chExt cx="224622" cy="224774"/>
          </a:xfrm>
        </p:grpSpPr>
        <p:sp>
          <p:nvSpPr>
            <p:cNvPr id="13245" name="Google Shape;13245;p93"/>
            <p:cNvSpPr/>
            <p:nvPr/>
          </p:nvSpPr>
          <p:spPr>
            <a:xfrm>
              <a:off x="2657906" y="1651497"/>
              <a:ext cx="224622" cy="224774"/>
            </a:xfrm>
            <a:custGeom>
              <a:avLst/>
              <a:gdLst/>
              <a:ahLst/>
              <a:cxnLst/>
              <a:rect l="l" t="t" r="r" b="b"/>
              <a:pathLst>
                <a:path w="8888" h="8894" extrusionOk="0">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93"/>
            <p:cNvSpPr/>
            <p:nvPr/>
          </p:nvSpPr>
          <p:spPr>
            <a:xfrm>
              <a:off x="2738450" y="1732343"/>
              <a:ext cx="62549" cy="62676"/>
            </a:xfrm>
            <a:custGeom>
              <a:avLst/>
              <a:gdLst/>
              <a:ahLst/>
              <a:cxnLst/>
              <a:rect l="l" t="t" r="r" b="b"/>
              <a:pathLst>
                <a:path w="2475" h="2480" extrusionOk="0">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7" name="Google Shape;13247;p93"/>
          <p:cNvSpPr/>
          <p:nvPr/>
        </p:nvSpPr>
        <p:spPr>
          <a:xfrm>
            <a:off x="1175776" y="2420725"/>
            <a:ext cx="302057" cy="302053"/>
          </a:xfrm>
          <a:custGeom>
            <a:avLst/>
            <a:gdLst/>
            <a:ahLst/>
            <a:cxnLst/>
            <a:rect l="l" t="t" r="r" b="b"/>
            <a:pathLst>
              <a:path w="7374" h="7373" extrusionOk="0">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8" name="Google Shape;13248;p93"/>
          <p:cNvGrpSpPr/>
          <p:nvPr/>
        </p:nvGrpSpPr>
        <p:grpSpPr>
          <a:xfrm>
            <a:off x="2000561" y="3816542"/>
            <a:ext cx="336675" cy="334710"/>
            <a:chOff x="2657906" y="2241938"/>
            <a:chExt cx="225987" cy="224698"/>
          </a:xfrm>
        </p:grpSpPr>
        <p:sp>
          <p:nvSpPr>
            <p:cNvPr id="13249" name="Google Shape;13249;p93"/>
            <p:cNvSpPr/>
            <p:nvPr/>
          </p:nvSpPr>
          <p:spPr>
            <a:xfrm>
              <a:off x="2682421" y="2272897"/>
              <a:ext cx="169124" cy="162755"/>
            </a:xfrm>
            <a:custGeom>
              <a:avLst/>
              <a:gdLst/>
              <a:ahLst/>
              <a:cxnLst/>
              <a:rect l="l" t="t" r="r" b="b"/>
              <a:pathLst>
                <a:path w="6692" h="6440" extrusionOk="0">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93"/>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93"/>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93"/>
            <p:cNvSpPr/>
            <p:nvPr/>
          </p:nvSpPr>
          <p:spPr>
            <a:xfrm>
              <a:off x="2665741" y="2257455"/>
              <a:ext cx="201371" cy="193739"/>
            </a:xfrm>
            <a:custGeom>
              <a:avLst/>
              <a:gdLst/>
              <a:ahLst/>
              <a:cxnLst/>
              <a:rect l="l" t="t" r="r" b="b"/>
              <a:pathLst>
                <a:path w="7968" h="7666" extrusionOk="0">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93"/>
            <p:cNvSpPr/>
            <p:nvPr/>
          </p:nvSpPr>
          <p:spPr>
            <a:xfrm>
              <a:off x="2832236" y="2350382"/>
              <a:ext cx="51657" cy="7860"/>
            </a:xfrm>
            <a:custGeom>
              <a:avLst/>
              <a:gdLst/>
              <a:ahLst/>
              <a:cxnLst/>
              <a:rect l="l" t="t" r="r" b="b"/>
              <a:pathLst>
                <a:path w="2044" h="311" extrusionOk="0">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93"/>
            <p:cNvSpPr/>
            <p:nvPr/>
          </p:nvSpPr>
          <p:spPr>
            <a:xfrm>
              <a:off x="2723716" y="2350382"/>
              <a:ext cx="94216" cy="7860"/>
            </a:xfrm>
            <a:custGeom>
              <a:avLst/>
              <a:gdLst/>
              <a:ahLst/>
              <a:cxnLst/>
              <a:rect l="l" t="t" r="r" b="b"/>
              <a:pathLst>
                <a:path w="3728" h="311" extrusionOk="0">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93"/>
            <p:cNvSpPr/>
            <p:nvPr/>
          </p:nvSpPr>
          <p:spPr>
            <a:xfrm>
              <a:off x="2657906" y="2350382"/>
              <a:ext cx="51657" cy="7860"/>
            </a:xfrm>
            <a:custGeom>
              <a:avLst/>
              <a:gdLst/>
              <a:ahLst/>
              <a:cxnLst/>
              <a:rect l="l" t="t" r="r" b="b"/>
              <a:pathLst>
                <a:path w="2044" h="311" extrusionOk="0">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93"/>
            <p:cNvSpPr/>
            <p:nvPr/>
          </p:nvSpPr>
          <p:spPr>
            <a:xfrm>
              <a:off x="2766275" y="2307824"/>
              <a:ext cx="7885" cy="92952"/>
            </a:xfrm>
            <a:custGeom>
              <a:avLst/>
              <a:gdLst/>
              <a:ahLst/>
              <a:cxnLst/>
              <a:rect l="l" t="t" r="r" b="b"/>
              <a:pathLst>
                <a:path w="312" h="3678" extrusionOk="0">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93"/>
            <p:cNvSpPr/>
            <p:nvPr/>
          </p:nvSpPr>
          <p:spPr>
            <a:xfrm>
              <a:off x="2766275" y="2241938"/>
              <a:ext cx="7885" cy="50343"/>
            </a:xfrm>
            <a:custGeom>
              <a:avLst/>
              <a:gdLst/>
              <a:ahLst/>
              <a:cxnLst/>
              <a:rect l="l" t="t" r="r" b="b"/>
              <a:pathLst>
                <a:path w="312" h="1992" extrusionOk="0">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93"/>
            <p:cNvSpPr/>
            <p:nvPr/>
          </p:nvSpPr>
          <p:spPr>
            <a:xfrm>
              <a:off x="2766275" y="2416268"/>
              <a:ext cx="7885" cy="50368"/>
            </a:xfrm>
            <a:custGeom>
              <a:avLst/>
              <a:gdLst/>
              <a:ahLst/>
              <a:cxnLst/>
              <a:rect l="l" t="t" r="r" b="b"/>
              <a:pathLst>
                <a:path w="312" h="1993" extrusionOk="0">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9" name="Google Shape;13259;p93"/>
          <p:cNvGrpSpPr/>
          <p:nvPr/>
        </p:nvGrpSpPr>
        <p:grpSpPr>
          <a:xfrm>
            <a:off x="4116787" y="3256553"/>
            <a:ext cx="447728" cy="1135923"/>
            <a:chOff x="4116787" y="3256553"/>
            <a:chExt cx="447728" cy="1135923"/>
          </a:xfrm>
        </p:grpSpPr>
        <p:sp>
          <p:nvSpPr>
            <p:cNvPr id="13260" name="Google Shape;13260;p93"/>
            <p:cNvSpPr/>
            <p:nvPr/>
          </p:nvSpPr>
          <p:spPr>
            <a:xfrm>
              <a:off x="4116787" y="3256553"/>
              <a:ext cx="447728" cy="1135923"/>
            </a:xfrm>
            <a:custGeom>
              <a:avLst/>
              <a:gdLst/>
              <a:ahLst/>
              <a:cxnLst/>
              <a:rect l="l" t="t" r="r" b="b"/>
              <a:pathLst>
                <a:path w="17716" h="44947" extrusionOk="0">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1" name="Google Shape;13261;p93"/>
            <p:cNvGrpSpPr/>
            <p:nvPr/>
          </p:nvGrpSpPr>
          <p:grpSpPr>
            <a:xfrm>
              <a:off x="4135514" y="3261886"/>
              <a:ext cx="409996" cy="1125132"/>
              <a:chOff x="4135514" y="3261886"/>
              <a:chExt cx="409996" cy="1125132"/>
            </a:xfrm>
          </p:grpSpPr>
          <p:sp>
            <p:nvSpPr>
              <p:cNvPr id="13262" name="Google Shape;13262;p93"/>
              <p:cNvSpPr/>
              <p:nvPr/>
            </p:nvSpPr>
            <p:spPr>
              <a:xfrm>
                <a:off x="4162100" y="4273342"/>
                <a:ext cx="104805" cy="113676"/>
              </a:xfrm>
              <a:custGeom>
                <a:avLst/>
                <a:gdLst/>
                <a:ahLst/>
                <a:cxnLst/>
                <a:rect l="l" t="t" r="r" b="b"/>
                <a:pathLst>
                  <a:path w="4147" h="4498" extrusionOk="0">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93"/>
              <p:cNvSpPr/>
              <p:nvPr/>
            </p:nvSpPr>
            <p:spPr>
              <a:xfrm>
                <a:off x="4225029" y="4031661"/>
                <a:ext cx="52491" cy="238825"/>
              </a:xfrm>
              <a:custGeom>
                <a:avLst/>
                <a:gdLst/>
                <a:ahLst/>
                <a:cxnLst/>
                <a:rect l="l" t="t" r="r" b="b"/>
                <a:pathLst>
                  <a:path w="2077" h="9450" extrusionOk="0">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93"/>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93"/>
              <p:cNvSpPr/>
              <p:nvPr/>
            </p:nvSpPr>
            <p:spPr>
              <a:xfrm>
                <a:off x="4275296" y="3998882"/>
                <a:ext cx="28533" cy="31843"/>
              </a:xfrm>
              <a:custGeom>
                <a:avLst/>
                <a:gdLst/>
                <a:ahLst/>
                <a:cxnLst/>
                <a:rect l="l" t="t" r="r" b="b"/>
                <a:pathLst>
                  <a:path w="1129" h="1260" extrusionOk="0">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93"/>
              <p:cNvSpPr/>
              <p:nvPr/>
            </p:nvSpPr>
            <p:spPr>
              <a:xfrm>
                <a:off x="4249821" y="3735315"/>
                <a:ext cx="88984" cy="140212"/>
              </a:xfrm>
              <a:custGeom>
                <a:avLst/>
                <a:gdLst/>
                <a:ahLst/>
                <a:cxnLst/>
                <a:rect l="l" t="t" r="r" b="b"/>
                <a:pathLst>
                  <a:path w="3521" h="5548" extrusionOk="0">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93"/>
              <p:cNvSpPr/>
              <p:nvPr/>
            </p:nvSpPr>
            <p:spPr>
              <a:xfrm>
                <a:off x="4254901" y="3692352"/>
                <a:ext cx="59795" cy="78648"/>
              </a:xfrm>
              <a:custGeom>
                <a:avLst/>
                <a:gdLst/>
                <a:ahLst/>
                <a:cxnLst/>
                <a:rect l="l" t="t" r="r" b="b"/>
                <a:pathLst>
                  <a:path w="2366" h="3112" extrusionOk="0">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93"/>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93"/>
              <p:cNvSpPr/>
              <p:nvPr/>
            </p:nvSpPr>
            <p:spPr>
              <a:xfrm>
                <a:off x="4250225" y="3610570"/>
                <a:ext cx="53603" cy="59213"/>
              </a:xfrm>
              <a:custGeom>
                <a:avLst/>
                <a:gdLst/>
                <a:ahLst/>
                <a:cxnLst/>
                <a:rect l="l" t="t" r="r" b="b"/>
                <a:pathLst>
                  <a:path w="2121" h="2343" extrusionOk="0">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93"/>
              <p:cNvSpPr/>
              <p:nvPr/>
            </p:nvSpPr>
            <p:spPr>
              <a:xfrm>
                <a:off x="4191416" y="3442559"/>
                <a:ext cx="68337" cy="96137"/>
              </a:xfrm>
              <a:custGeom>
                <a:avLst/>
                <a:gdLst/>
                <a:ahLst/>
                <a:cxnLst/>
                <a:rect l="l" t="t" r="r" b="b"/>
                <a:pathLst>
                  <a:path w="2704" h="3804" extrusionOk="0">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93"/>
              <p:cNvSpPr/>
              <p:nvPr/>
            </p:nvSpPr>
            <p:spPr>
              <a:xfrm>
                <a:off x="4135514" y="3814216"/>
                <a:ext cx="49458" cy="46982"/>
              </a:xfrm>
              <a:custGeom>
                <a:avLst/>
                <a:gdLst/>
                <a:ahLst/>
                <a:cxnLst/>
                <a:rect l="l" t="t" r="r" b="b"/>
                <a:pathLst>
                  <a:path w="1957" h="1859" extrusionOk="0">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93"/>
              <p:cNvSpPr/>
              <p:nvPr/>
            </p:nvSpPr>
            <p:spPr>
              <a:xfrm>
                <a:off x="4158790" y="3647595"/>
                <a:ext cx="38313" cy="142840"/>
              </a:xfrm>
              <a:custGeom>
                <a:avLst/>
                <a:gdLst/>
                <a:ahLst/>
                <a:cxnLst/>
                <a:rect l="l" t="t" r="r" b="b"/>
                <a:pathLst>
                  <a:path w="1516" h="5652" extrusionOk="0">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93"/>
              <p:cNvSpPr/>
              <p:nvPr/>
            </p:nvSpPr>
            <p:spPr>
              <a:xfrm>
                <a:off x="4176278" y="3654342"/>
                <a:ext cx="38313" cy="138569"/>
              </a:xfrm>
              <a:custGeom>
                <a:avLst/>
                <a:gdLst/>
                <a:ahLst/>
                <a:cxnLst/>
                <a:rect l="l" t="t" r="r" b="b"/>
                <a:pathLst>
                  <a:path w="1516" h="5483" extrusionOk="0">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93"/>
              <p:cNvSpPr/>
              <p:nvPr/>
            </p:nvSpPr>
            <p:spPr>
              <a:xfrm>
                <a:off x="4174206" y="3794125"/>
                <a:ext cx="13799" cy="59365"/>
              </a:xfrm>
              <a:custGeom>
                <a:avLst/>
                <a:gdLst/>
                <a:ahLst/>
                <a:cxnLst/>
                <a:rect l="l" t="t" r="r" b="b"/>
                <a:pathLst>
                  <a:path w="546" h="2349" extrusionOk="0">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93"/>
              <p:cNvSpPr/>
              <p:nvPr/>
            </p:nvSpPr>
            <p:spPr>
              <a:xfrm>
                <a:off x="4135665" y="3788211"/>
                <a:ext cx="36089" cy="41194"/>
              </a:xfrm>
              <a:custGeom>
                <a:avLst/>
                <a:gdLst/>
                <a:ahLst/>
                <a:cxnLst/>
                <a:rect l="l" t="t" r="r" b="b"/>
                <a:pathLst>
                  <a:path w="1428" h="1630" extrusionOk="0">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93"/>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93"/>
              <p:cNvSpPr/>
              <p:nvPr/>
            </p:nvSpPr>
            <p:spPr>
              <a:xfrm>
                <a:off x="4196926" y="3529850"/>
                <a:ext cx="47133" cy="120803"/>
              </a:xfrm>
              <a:custGeom>
                <a:avLst/>
                <a:gdLst/>
                <a:ahLst/>
                <a:cxnLst/>
                <a:rect l="l" t="t" r="r" b="b"/>
                <a:pathLst>
                  <a:path w="1865" h="4780" extrusionOk="0">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93"/>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93"/>
              <p:cNvSpPr/>
              <p:nvPr/>
            </p:nvSpPr>
            <p:spPr>
              <a:xfrm>
                <a:off x="4279011" y="3261886"/>
                <a:ext cx="59795" cy="180547"/>
              </a:xfrm>
              <a:custGeom>
                <a:avLst/>
                <a:gdLst/>
                <a:ahLst/>
                <a:cxnLst/>
                <a:rect l="l" t="t" r="r" b="b"/>
                <a:pathLst>
                  <a:path w="2366" h="7144" extrusionOk="0">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93"/>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93"/>
              <p:cNvSpPr/>
              <p:nvPr/>
            </p:nvSpPr>
            <p:spPr>
              <a:xfrm>
                <a:off x="4249821" y="3442129"/>
                <a:ext cx="88984" cy="151104"/>
              </a:xfrm>
              <a:custGeom>
                <a:avLst/>
                <a:gdLst/>
                <a:ahLst/>
                <a:cxnLst/>
                <a:rect l="l" t="t" r="r" b="b"/>
                <a:pathLst>
                  <a:path w="3521" h="5979" extrusionOk="0">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93"/>
              <p:cNvSpPr/>
              <p:nvPr/>
            </p:nvSpPr>
            <p:spPr>
              <a:xfrm>
                <a:off x="4307518" y="3576073"/>
                <a:ext cx="31287" cy="206224"/>
              </a:xfrm>
              <a:custGeom>
                <a:avLst/>
                <a:gdLst/>
                <a:ahLst/>
                <a:cxnLst/>
                <a:rect l="l" t="t" r="r" b="b"/>
                <a:pathLst>
                  <a:path w="1238" h="8160" extrusionOk="0">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93"/>
              <p:cNvSpPr/>
              <p:nvPr/>
            </p:nvSpPr>
            <p:spPr>
              <a:xfrm>
                <a:off x="4342369" y="3576073"/>
                <a:ext cx="31262" cy="206224"/>
              </a:xfrm>
              <a:custGeom>
                <a:avLst/>
                <a:gdLst/>
                <a:ahLst/>
                <a:cxnLst/>
                <a:rect l="l" t="t" r="r" b="b"/>
                <a:pathLst>
                  <a:path w="1237" h="8160" extrusionOk="0">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93"/>
              <p:cNvSpPr/>
              <p:nvPr/>
            </p:nvSpPr>
            <p:spPr>
              <a:xfrm>
                <a:off x="4231777" y="3786720"/>
                <a:ext cx="107029" cy="209130"/>
              </a:xfrm>
              <a:custGeom>
                <a:avLst/>
                <a:gdLst/>
                <a:ahLst/>
                <a:cxnLst/>
                <a:rect l="l" t="t" r="r" b="b"/>
                <a:pathLst>
                  <a:path w="4235" h="8275" extrusionOk="0">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93"/>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93"/>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93"/>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93"/>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93"/>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93"/>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93"/>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93"/>
              <p:cNvSpPr/>
              <p:nvPr/>
            </p:nvSpPr>
            <p:spPr>
              <a:xfrm>
                <a:off x="4414244" y="4273342"/>
                <a:ext cx="104830" cy="113676"/>
              </a:xfrm>
              <a:custGeom>
                <a:avLst/>
                <a:gdLst/>
                <a:ahLst/>
                <a:cxnLst/>
                <a:rect l="l" t="t" r="r" b="b"/>
                <a:pathLst>
                  <a:path w="4148" h="4498" extrusionOk="0">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93"/>
              <p:cNvSpPr/>
              <p:nvPr/>
            </p:nvSpPr>
            <p:spPr>
              <a:xfrm>
                <a:off x="4403630" y="4031661"/>
                <a:ext cx="52491" cy="238825"/>
              </a:xfrm>
              <a:custGeom>
                <a:avLst/>
                <a:gdLst/>
                <a:ahLst/>
                <a:cxnLst/>
                <a:rect l="l" t="t" r="r" b="b"/>
                <a:pathLst>
                  <a:path w="2077" h="9450" extrusionOk="0">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93"/>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93"/>
              <p:cNvSpPr/>
              <p:nvPr/>
            </p:nvSpPr>
            <p:spPr>
              <a:xfrm>
                <a:off x="4377194" y="3998882"/>
                <a:ext cx="28684" cy="31843"/>
              </a:xfrm>
              <a:custGeom>
                <a:avLst/>
                <a:gdLst/>
                <a:ahLst/>
                <a:cxnLst/>
                <a:rect l="l" t="t" r="r" b="b"/>
                <a:pathLst>
                  <a:path w="1135" h="1260" extrusionOk="0">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93"/>
              <p:cNvSpPr/>
              <p:nvPr/>
            </p:nvSpPr>
            <p:spPr>
              <a:xfrm>
                <a:off x="4342495" y="3735315"/>
                <a:ext cx="88706" cy="140212"/>
              </a:xfrm>
              <a:custGeom>
                <a:avLst/>
                <a:gdLst/>
                <a:ahLst/>
                <a:cxnLst/>
                <a:rect l="l" t="t" r="r" b="b"/>
                <a:pathLst>
                  <a:path w="3510" h="5548" extrusionOk="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93"/>
              <p:cNvSpPr/>
              <p:nvPr/>
            </p:nvSpPr>
            <p:spPr>
              <a:xfrm>
                <a:off x="4366454" y="3692352"/>
                <a:ext cx="59668" cy="78648"/>
              </a:xfrm>
              <a:custGeom>
                <a:avLst/>
                <a:gdLst/>
                <a:ahLst/>
                <a:cxnLst/>
                <a:rect l="l" t="t" r="r" b="b"/>
                <a:pathLst>
                  <a:path w="2361" h="3112" extrusionOk="0">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93"/>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93"/>
              <p:cNvSpPr/>
              <p:nvPr/>
            </p:nvSpPr>
            <p:spPr>
              <a:xfrm>
                <a:off x="4377346" y="3610570"/>
                <a:ext cx="53578" cy="59213"/>
              </a:xfrm>
              <a:custGeom>
                <a:avLst/>
                <a:gdLst/>
                <a:ahLst/>
                <a:cxnLst/>
                <a:rect l="l" t="t" r="r" b="b"/>
                <a:pathLst>
                  <a:path w="2120" h="2343" extrusionOk="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93"/>
              <p:cNvSpPr/>
              <p:nvPr/>
            </p:nvSpPr>
            <p:spPr>
              <a:xfrm>
                <a:off x="4421396" y="3442559"/>
                <a:ext cx="68337" cy="96137"/>
              </a:xfrm>
              <a:custGeom>
                <a:avLst/>
                <a:gdLst/>
                <a:ahLst/>
                <a:cxnLst/>
                <a:rect l="l" t="t" r="r" b="b"/>
                <a:pathLst>
                  <a:path w="2704" h="3804" extrusionOk="0">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93"/>
              <p:cNvSpPr/>
              <p:nvPr/>
            </p:nvSpPr>
            <p:spPr>
              <a:xfrm>
                <a:off x="4496177" y="3814216"/>
                <a:ext cx="49332" cy="46982"/>
              </a:xfrm>
              <a:custGeom>
                <a:avLst/>
                <a:gdLst/>
                <a:ahLst/>
                <a:cxnLst/>
                <a:rect l="l" t="t" r="r" b="b"/>
                <a:pathLst>
                  <a:path w="1952" h="1859" extrusionOk="0">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93"/>
              <p:cNvSpPr/>
              <p:nvPr/>
            </p:nvSpPr>
            <p:spPr>
              <a:xfrm>
                <a:off x="4484072" y="3647595"/>
                <a:ext cx="38288" cy="142840"/>
              </a:xfrm>
              <a:custGeom>
                <a:avLst/>
                <a:gdLst/>
                <a:ahLst/>
                <a:cxnLst/>
                <a:rect l="l" t="t" r="r" b="b"/>
                <a:pathLst>
                  <a:path w="1515" h="5652" extrusionOk="0">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93"/>
              <p:cNvSpPr/>
              <p:nvPr/>
            </p:nvSpPr>
            <p:spPr>
              <a:xfrm>
                <a:off x="4466583" y="3654342"/>
                <a:ext cx="38288" cy="138569"/>
              </a:xfrm>
              <a:custGeom>
                <a:avLst/>
                <a:gdLst/>
                <a:ahLst/>
                <a:cxnLst/>
                <a:rect l="l" t="t" r="r" b="b"/>
                <a:pathLst>
                  <a:path w="1515" h="5483" extrusionOk="0">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93"/>
              <p:cNvSpPr/>
              <p:nvPr/>
            </p:nvSpPr>
            <p:spPr>
              <a:xfrm>
                <a:off x="4493018" y="3794125"/>
                <a:ext cx="13925" cy="59365"/>
              </a:xfrm>
              <a:custGeom>
                <a:avLst/>
                <a:gdLst/>
                <a:ahLst/>
                <a:cxnLst/>
                <a:rect l="l" t="t" r="r" b="b"/>
                <a:pathLst>
                  <a:path w="551" h="2349" extrusionOk="0">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93"/>
              <p:cNvSpPr/>
              <p:nvPr/>
            </p:nvSpPr>
            <p:spPr>
              <a:xfrm>
                <a:off x="4509395" y="3788211"/>
                <a:ext cx="36114" cy="41194"/>
              </a:xfrm>
              <a:custGeom>
                <a:avLst/>
                <a:gdLst/>
                <a:ahLst/>
                <a:cxnLst/>
                <a:rect l="l" t="t" r="r" b="b"/>
                <a:pathLst>
                  <a:path w="1429" h="1630" extrusionOk="0">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93"/>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93"/>
              <p:cNvSpPr/>
              <p:nvPr/>
            </p:nvSpPr>
            <p:spPr>
              <a:xfrm>
                <a:off x="4437090" y="3529850"/>
                <a:ext cx="47133" cy="120803"/>
              </a:xfrm>
              <a:custGeom>
                <a:avLst/>
                <a:gdLst/>
                <a:ahLst/>
                <a:cxnLst/>
                <a:rect l="l" t="t" r="r" b="b"/>
                <a:pathLst>
                  <a:path w="1865" h="4780" extrusionOk="0">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93"/>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93"/>
              <p:cNvSpPr/>
              <p:nvPr/>
            </p:nvSpPr>
            <p:spPr>
              <a:xfrm>
                <a:off x="4342495" y="3261886"/>
                <a:ext cx="59795" cy="180547"/>
              </a:xfrm>
              <a:custGeom>
                <a:avLst/>
                <a:gdLst/>
                <a:ahLst/>
                <a:cxnLst/>
                <a:rect l="l" t="t" r="r" b="b"/>
                <a:pathLst>
                  <a:path w="2366" h="7144" extrusionOk="0">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93"/>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93"/>
              <p:cNvSpPr/>
              <p:nvPr/>
            </p:nvSpPr>
            <p:spPr>
              <a:xfrm>
                <a:off x="4342369" y="3442129"/>
                <a:ext cx="88555" cy="151104"/>
              </a:xfrm>
              <a:custGeom>
                <a:avLst/>
                <a:gdLst/>
                <a:ahLst/>
                <a:cxnLst/>
                <a:rect l="l" t="t" r="r" b="b"/>
                <a:pathLst>
                  <a:path w="3504" h="5979" extrusionOk="0">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93"/>
              <p:cNvSpPr/>
              <p:nvPr/>
            </p:nvSpPr>
            <p:spPr>
              <a:xfrm>
                <a:off x="4342369" y="3786720"/>
                <a:ext cx="107004" cy="209130"/>
              </a:xfrm>
              <a:custGeom>
                <a:avLst/>
                <a:gdLst/>
                <a:ahLst/>
                <a:cxnLst/>
                <a:rect l="l" t="t" r="r" b="b"/>
                <a:pathLst>
                  <a:path w="4234" h="8275" extrusionOk="0">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93"/>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93"/>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93"/>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93"/>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93"/>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93"/>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93"/>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20" name="Google Shape;13320;p93"/>
          <p:cNvGrpSpPr/>
          <p:nvPr/>
        </p:nvGrpSpPr>
        <p:grpSpPr>
          <a:xfrm>
            <a:off x="2936333" y="3256553"/>
            <a:ext cx="447601" cy="1135923"/>
            <a:chOff x="2936333" y="3256553"/>
            <a:chExt cx="447601" cy="1135923"/>
          </a:xfrm>
        </p:grpSpPr>
        <p:sp>
          <p:nvSpPr>
            <p:cNvPr id="13321" name="Google Shape;13321;p93"/>
            <p:cNvSpPr/>
            <p:nvPr/>
          </p:nvSpPr>
          <p:spPr>
            <a:xfrm>
              <a:off x="2936333" y="3256553"/>
              <a:ext cx="447601" cy="1135923"/>
            </a:xfrm>
            <a:custGeom>
              <a:avLst/>
              <a:gdLst/>
              <a:ahLst/>
              <a:cxnLst/>
              <a:rect l="l" t="t" r="r" b="b"/>
              <a:pathLst>
                <a:path w="17711" h="44947" extrusionOk="0">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2" name="Google Shape;13322;p93"/>
            <p:cNvGrpSpPr/>
            <p:nvPr/>
          </p:nvGrpSpPr>
          <p:grpSpPr>
            <a:xfrm>
              <a:off x="2939796" y="3259611"/>
              <a:ext cx="443027" cy="1124980"/>
              <a:chOff x="2939796" y="3259611"/>
              <a:chExt cx="443027" cy="1124980"/>
            </a:xfrm>
          </p:grpSpPr>
          <p:sp>
            <p:nvSpPr>
              <p:cNvPr id="13323" name="Google Shape;13323;p93"/>
              <p:cNvSpPr/>
              <p:nvPr/>
            </p:nvSpPr>
            <p:spPr>
              <a:xfrm>
                <a:off x="3348503" y="3813938"/>
                <a:ext cx="20698" cy="20799"/>
              </a:xfrm>
              <a:custGeom>
                <a:avLst/>
                <a:gdLst/>
                <a:ahLst/>
                <a:cxnLst/>
                <a:rect l="l" t="t" r="r" b="b"/>
                <a:pathLst>
                  <a:path w="819" h="823" extrusionOk="0">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93"/>
              <p:cNvSpPr/>
              <p:nvPr/>
            </p:nvSpPr>
            <p:spPr>
              <a:xfrm>
                <a:off x="3361240" y="3830643"/>
                <a:ext cx="21583" cy="28659"/>
              </a:xfrm>
              <a:custGeom>
                <a:avLst/>
                <a:gdLst/>
                <a:ahLst/>
                <a:cxnLst/>
                <a:rect l="l" t="t" r="r" b="b"/>
                <a:pathLst>
                  <a:path w="854" h="1134" extrusionOk="0">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93"/>
              <p:cNvSpPr/>
              <p:nvPr/>
            </p:nvSpPr>
            <p:spPr>
              <a:xfrm>
                <a:off x="3341805" y="3812472"/>
                <a:ext cx="16655" cy="30352"/>
              </a:xfrm>
              <a:custGeom>
                <a:avLst/>
                <a:gdLst/>
                <a:ahLst/>
                <a:cxnLst/>
                <a:rect l="l" t="t" r="r" b="b"/>
                <a:pathLst>
                  <a:path w="659" h="1201" extrusionOk="0">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93"/>
              <p:cNvSpPr/>
              <p:nvPr/>
            </p:nvSpPr>
            <p:spPr>
              <a:xfrm>
                <a:off x="3347997" y="3841839"/>
                <a:ext cx="16655" cy="30302"/>
              </a:xfrm>
              <a:custGeom>
                <a:avLst/>
                <a:gdLst/>
                <a:ahLst/>
                <a:cxnLst/>
                <a:rect l="l" t="t" r="r" b="b"/>
                <a:pathLst>
                  <a:path w="659" h="1199" extrusionOk="0">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93"/>
              <p:cNvSpPr/>
              <p:nvPr/>
            </p:nvSpPr>
            <p:spPr>
              <a:xfrm>
                <a:off x="3354619" y="3870043"/>
                <a:ext cx="16629" cy="30327"/>
              </a:xfrm>
              <a:custGeom>
                <a:avLst/>
                <a:gdLst/>
                <a:ahLst/>
                <a:cxnLst/>
                <a:rect l="l" t="t" r="r" b="b"/>
                <a:pathLst>
                  <a:path w="658" h="1200" extrusionOk="0">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93"/>
              <p:cNvSpPr/>
              <p:nvPr/>
            </p:nvSpPr>
            <p:spPr>
              <a:xfrm>
                <a:off x="3331722" y="3818411"/>
                <a:ext cx="14330" cy="29468"/>
              </a:xfrm>
              <a:custGeom>
                <a:avLst/>
                <a:gdLst/>
                <a:ahLst/>
                <a:cxnLst/>
                <a:rect l="l" t="t" r="r" b="b"/>
                <a:pathLst>
                  <a:path w="567" h="1166" extrusionOk="0">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93"/>
              <p:cNvSpPr/>
              <p:nvPr/>
            </p:nvSpPr>
            <p:spPr>
              <a:xfrm>
                <a:off x="3333920" y="3846919"/>
                <a:ext cx="14481" cy="29468"/>
              </a:xfrm>
              <a:custGeom>
                <a:avLst/>
                <a:gdLst/>
                <a:ahLst/>
                <a:cxnLst/>
                <a:rect l="l" t="t" r="r" b="b"/>
                <a:pathLst>
                  <a:path w="573" h="1166" extrusionOk="0">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93"/>
              <p:cNvSpPr/>
              <p:nvPr/>
            </p:nvSpPr>
            <p:spPr>
              <a:xfrm>
                <a:off x="3336675" y="3874289"/>
                <a:ext cx="14481" cy="29493"/>
              </a:xfrm>
              <a:custGeom>
                <a:avLst/>
                <a:gdLst/>
                <a:ahLst/>
                <a:cxnLst/>
                <a:rect l="l" t="t" r="r" b="b"/>
                <a:pathLst>
                  <a:path w="573" h="1167" extrusionOk="0">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93"/>
              <p:cNvSpPr/>
              <p:nvPr/>
            </p:nvSpPr>
            <p:spPr>
              <a:xfrm>
                <a:off x="2953418" y="3814368"/>
                <a:ext cx="20673" cy="20926"/>
              </a:xfrm>
              <a:custGeom>
                <a:avLst/>
                <a:gdLst/>
                <a:ahLst/>
                <a:cxnLst/>
                <a:rect l="l" t="t" r="r" b="b"/>
                <a:pathLst>
                  <a:path w="818" h="828" extrusionOk="0">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93"/>
              <p:cNvSpPr/>
              <p:nvPr/>
            </p:nvSpPr>
            <p:spPr>
              <a:xfrm>
                <a:off x="2939796" y="3831123"/>
                <a:ext cx="21431" cy="28735"/>
              </a:xfrm>
              <a:custGeom>
                <a:avLst/>
                <a:gdLst/>
                <a:ahLst/>
                <a:cxnLst/>
                <a:rect l="l" t="t" r="r" b="b"/>
                <a:pathLst>
                  <a:path w="848" h="1137" extrusionOk="0">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93"/>
              <p:cNvSpPr/>
              <p:nvPr/>
            </p:nvSpPr>
            <p:spPr>
              <a:xfrm>
                <a:off x="2964310" y="3812927"/>
                <a:ext cx="16503" cy="30428"/>
              </a:xfrm>
              <a:custGeom>
                <a:avLst/>
                <a:gdLst/>
                <a:ahLst/>
                <a:cxnLst/>
                <a:rect l="l" t="t" r="r" b="b"/>
                <a:pathLst>
                  <a:path w="653" h="1204" extrusionOk="0">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93"/>
              <p:cNvSpPr/>
              <p:nvPr/>
            </p:nvSpPr>
            <p:spPr>
              <a:xfrm>
                <a:off x="2958093" y="3842344"/>
                <a:ext cx="16528" cy="30352"/>
              </a:xfrm>
              <a:custGeom>
                <a:avLst/>
                <a:gdLst/>
                <a:ahLst/>
                <a:cxnLst/>
                <a:rect l="l" t="t" r="r" b="b"/>
                <a:pathLst>
                  <a:path w="654" h="1201" extrusionOk="0">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93"/>
              <p:cNvSpPr/>
              <p:nvPr/>
            </p:nvSpPr>
            <p:spPr>
              <a:xfrm>
                <a:off x="2951497" y="3870473"/>
                <a:ext cx="16655" cy="30453"/>
              </a:xfrm>
              <a:custGeom>
                <a:avLst/>
                <a:gdLst/>
                <a:ahLst/>
                <a:cxnLst/>
                <a:rect l="l" t="t" r="r" b="b"/>
                <a:pathLst>
                  <a:path w="659" h="1205" extrusionOk="0">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93"/>
              <p:cNvSpPr/>
              <p:nvPr/>
            </p:nvSpPr>
            <p:spPr>
              <a:xfrm>
                <a:off x="2976567" y="3818841"/>
                <a:ext cx="14304" cy="29442"/>
              </a:xfrm>
              <a:custGeom>
                <a:avLst/>
                <a:gdLst/>
                <a:ahLst/>
                <a:cxnLst/>
                <a:rect l="l" t="t" r="r" b="b"/>
                <a:pathLst>
                  <a:path w="566" h="1165" extrusionOk="0">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93"/>
              <p:cNvSpPr/>
              <p:nvPr/>
            </p:nvSpPr>
            <p:spPr>
              <a:xfrm>
                <a:off x="2974343" y="3847273"/>
                <a:ext cx="14481" cy="29518"/>
              </a:xfrm>
              <a:custGeom>
                <a:avLst/>
                <a:gdLst/>
                <a:ahLst/>
                <a:cxnLst/>
                <a:rect l="l" t="t" r="r" b="b"/>
                <a:pathLst>
                  <a:path w="573" h="1168" extrusionOk="0">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93"/>
              <p:cNvSpPr/>
              <p:nvPr/>
            </p:nvSpPr>
            <p:spPr>
              <a:xfrm>
                <a:off x="2971589" y="3874820"/>
                <a:ext cx="14481" cy="29518"/>
              </a:xfrm>
              <a:custGeom>
                <a:avLst/>
                <a:gdLst/>
                <a:ahLst/>
                <a:cxnLst/>
                <a:rect l="l" t="t" r="r" b="b"/>
                <a:pathLst>
                  <a:path w="573" h="1168" extrusionOk="0">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93"/>
              <p:cNvSpPr/>
              <p:nvPr/>
            </p:nvSpPr>
            <p:spPr>
              <a:xfrm>
                <a:off x="2989355" y="382480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93"/>
              <p:cNvSpPr/>
              <p:nvPr/>
            </p:nvSpPr>
            <p:spPr>
              <a:xfrm>
                <a:off x="2988824" y="3850735"/>
                <a:ext cx="11828" cy="26865"/>
              </a:xfrm>
              <a:custGeom>
                <a:avLst/>
                <a:gdLst/>
                <a:ahLst/>
                <a:cxnLst/>
                <a:rect l="l" t="t" r="r" b="b"/>
                <a:pathLst>
                  <a:path w="468" h="1063" extrusionOk="0">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93"/>
              <p:cNvSpPr/>
              <p:nvPr/>
            </p:nvSpPr>
            <p:spPr>
              <a:xfrm>
                <a:off x="2987839" y="387575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93"/>
              <p:cNvSpPr/>
              <p:nvPr/>
            </p:nvSpPr>
            <p:spPr>
              <a:xfrm>
                <a:off x="2960721" y="3801226"/>
                <a:ext cx="45870" cy="28583"/>
              </a:xfrm>
              <a:custGeom>
                <a:avLst/>
                <a:gdLst/>
                <a:ahLst/>
                <a:cxnLst/>
                <a:rect l="l" t="t" r="r" b="b"/>
                <a:pathLst>
                  <a:path w="1815" h="1131" extrusionOk="0">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93"/>
              <p:cNvSpPr/>
              <p:nvPr/>
            </p:nvSpPr>
            <p:spPr>
              <a:xfrm>
                <a:off x="3231744" y="4292043"/>
                <a:ext cx="109354" cy="92270"/>
              </a:xfrm>
              <a:custGeom>
                <a:avLst/>
                <a:gdLst/>
                <a:ahLst/>
                <a:cxnLst/>
                <a:rect l="l" t="t" r="r" b="b"/>
                <a:pathLst>
                  <a:path w="4327" h="3651" extrusionOk="0">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93"/>
              <p:cNvSpPr/>
              <p:nvPr/>
            </p:nvSpPr>
            <p:spPr>
              <a:xfrm>
                <a:off x="3056706" y="3695536"/>
                <a:ext cx="200259" cy="117189"/>
              </a:xfrm>
              <a:custGeom>
                <a:avLst/>
                <a:gdLst/>
                <a:ahLst/>
                <a:cxnLst/>
                <a:rect l="l" t="t" r="r" b="b"/>
                <a:pathLst>
                  <a:path w="7924" h="4637" extrusionOk="0">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93"/>
              <p:cNvSpPr/>
              <p:nvPr/>
            </p:nvSpPr>
            <p:spPr>
              <a:xfrm>
                <a:off x="3147864" y="3709992"/>
                <a:ext cx="25500" cy="16402"/>
              </a:xfrm>
              <a:custGeom>
                <a:avLst/>
                <a:gdLst/>
                <a:ahLst/>
                <a:cxnLst/>
                <a:rect l="l" t="t" r="r" b="b"/>
                <a:pathLst>
                  <a:path w="1009" h="649" extrusionOk="0">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93"/>
              <p:cNvSpPr/>
              <p:nvPr/>
            </p:nvSpPr>
            <p:spPr>
              <a:xfrm>
                <a:off x="3147864" y="3704483"/>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93"/>
              <p:cNvSpPr/>
              <p:nvPr/>
            </p:nvSpPr>
            <p:spPr>
              <a:xfrm>
                <a:off x="3147864" y="3688081"/>
                <a:ext cx="25500" cy="16427"/>
              </a:xfrm>
              <a:custGeom>
                <a:avLst/>
                <a:gdLst/>
                <a:ahLst/>
                <a:cxnLst/>
                <a:rect l="l" t="t" r="r" b="b"/>
                <a:pathLst>
                  <a:path w="1009" h="650" extrusionOk="0">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93"/>
              <p:cNvSpPr/>
              <p:nvPr/>
            </p:nvSpPr>
            <p:spPr>
              <a:xfrm>
                <a:off x="3147864" y="3682572"/>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93"/>
              <p:cNvSpPr/>
              <p:nvPr/>
            </p:nvSpPr>
            <p:spPr>
              <a:xfrm>
                <a:off x="3147864" y="3666195"/>
                <a:ext cx="25500" cy="16402"/>
              </a:xfrm>
              <a:custGeom>
                <a:avLst/>
                <a:gdLst/>
                <a:ahLst/>
                <a:cxnLst/>
                <a:rect l="l" t="t" r="r" b="b"/>
                <a:pathLst>
                  <a:path w="1009" h="649" extrusionOk="0">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93"/>
              <p:cNvSpPr/>
              <p:nvPr/>
            </p:nvSpPr>
            <p:spPr>
              <a:xfrm>
                <a:off x="3147738" y="3660686"/>
                <a:ext cx="25500" cy="5535"/>
              </a:xfrm>
              <a:custGeom>
                <a:avLst/>
                <a:gdLst/>
                <a:ahLst/>
                <a:cxnLst/>
                <a:rect l="l" t="t" r="r" b="b"/>
                <a:pathLst>
                  <a:path w="1009" h="219" extrusionOk="0">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93"/>
              <p:cNvSpPr/>
              <p:nvPr/>
            </p:nvSpPr>
            <p:spPr>
              <a:xfrm>
                <a:off x="3147864" y="3644284"/>
                <a:ext cx="25500" cy="16427"/>
              </a:xfrm>
              <a:custGeom>
                <a:avLst/>
                <a:gdLst/>
                <a:ahLst/>
                <a:cxnLst/>
                <a:rect l="l" t="t" r="r" b="b"/>
                <a:pathLst>
                  <a:path w="1009" h="650" extrusionOk="0">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93"/>
              <p:cNvSpPr/>
              <p:nvPr/>
            </p:nvSpPr>
            <p:spPr>
              <a:xfrm>
                <a:off x="3147738" y="363877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93"/>
              <p:cNvSpPr/>
              <p:nvPr/>
            </p:nvSpPr>
            <p:spPr>
              <a:xfrm>
                <a:off x="3147738" y="3622272"/>
                <a:ext cx="25500" cy="16528"/>
              </a:xfrm>
              <a:custGeom>
                <a:avLst/>
                <a:gdLst/>
                <a:ahLst/>
                <a:cxnLst/>
                <a:rect l="l" t="t" r="r" b="b"/>
                <a:pathLst>
                  <a:path w="1009" h="654" extrusionOk="0">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93"/>
              <p:cNvSpPr/>
              <p:nvPr/>
            </p:nvSpPr>
            <p:spPr>
              <a:xfrm>
                <a:off x="3147738" y="3616888"/>
                <a:ext cx="25500" cy="5535"/>
              </a:xfrm>
              <a:custGeom>
                <a:avLst/>
                <a:gdLst/>
                <a:ahLst/>
                <a:cxnLst/>
                <a:rect l="l" t="t" r="r" b="b"/>
                <a:pathLst>
                  <a:path w="1009" h="219" extrusionOk="0">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93"/>
              <p:cNvSpPr/>
              <p:nvPr/>
            </p:nvSpPr>
            <p:spPr>
              <a:xfrm>
                <a:off x="3147738" y="3600360"/>
                <a:ext cx="25500" cy="16427"/>
              </a:xfrm>
              <a:custGeom>
                <a:avLst/>
                <a:gdLst/>
                <a:ahLst/>
                <a:cxnLst/>
                <a:rect l="l" t="t" r="r" b="b"/>
                <a:pathLst>
                  <a:path w="1009" h="650" extrusionOk="0">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93"/>
              <p:cNvSpPr/>
              <p:nvPr/>
            </p:nvSpPr>
            <p:spPr>
              <a:xfrm>
                <a:off x="3147738" y="3595002"/>
                <a:ext cx="25500" cy="5535"/>
              </a:xfrm>
              <a:custGeom>
                <a:avLst/>
                <a:gdLst/>
                <a:ahLst/>
                <a:cxnLst/>
                <a:rect l="l" t="t" r="r" b="b"/>
                <a:pathLst>
                  <a:path w="1009" h="219" extrusionOk="0">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93"/>
              <p:cNvSpPr/>
              <p:nvPr/>
            </p:nvSpPr>
            <p:spPr>
              <a:xfrm>
                <a:off x="3147738" y="3578474"/>
                <a:ext cx="25500" cy="16402"/>
              </a:xfrm>
              <a:custGeom>
                <a:avLst/>
                <a:gdLst/>
                <a:ahLst/>
                <a:cxnLst/>
                <a:rect l="l" t="t" r="r" b="b"/>
                <a:pathLst>
                  <a:path w="1009" h="649" extrusionOk="0">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93"/>
              <p:cNvSpPr/>
              <p:nvPr/>
            </p:nvSpPr>
            <p:spPr>
              <a:xfrm>
                <a:off x="3147738" y="3573091"/>
                <a:ext cx="25500" cy="5408"/>
              </a:xfrm>
              <a:custGeom>
                <a:avLst/>
                <a:gdLst/>
                <a:ahLst/>
                <a:cxnLst/>
                <a:rect l="l" t="t" r="r" b="b"/>
                <a:pathLst>
                  <a:path w="1009" h="214" extrusionOk="0">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93"/>
              <p:cNvSpPr/>
              <p:nvPr/>
            </p:nvSpPr>
            <p:spPr>
              <a:xfrm>
                <a:off x="3147738" y="3556563"/>
                <a:ext cx="25500" cy="16427"/>
              </a:xfrm>
              <a:custGeom>
                <a:avLst/>
                <a:gdLst/>
                <a:ahLst/>
                <a:cxnLst/>
                <a:rect l="l" t="t" r="r" b="b"/>
                <a:pathLst>
                  <a:path w="1009" h="650" extrusionOk="0">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93"/>
              <p:cNvSpPr/>
              <p:nvPr/>
            </p:nvSpPr>
            <p:spPr>
              <a:xfrm>
                <a:off x="3147738" y="355105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93"/>
              <p:cNvSpPr/>
              <p:nvPr/>
            </p:nvSpPr>
            <p:spPr>
              <a:xfrm>
                <a:off x="3147738" y="3534677"/>
                <a:ext cx="25500" cy="16402"/>
              </a:xfrm>
              <a:custGeom>
                <a:avLst/>
                <a:gdLst/>
                <a:ahLst/>
                <a:cxnLst/>
                <a:rect l="l" t="t" r="r" b="b"/>
                <a:pathLst>
                  <a:path w="1009" h="649" extrusionOk="0">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93"/>
              <p:cNvSpPr/>
              <p:nvPr/>
            </p:nvSpPr>
            <p:spPr>
              <a:xfrm>
                <a:off x="3147586" y="3529168"/>
                <a:ext cx="25500" cy="5535"/>
              </a:xfrm>
              <a:custGeom>
                <a:avLst/>
                <a:gdLst/>
                <a:ahLst/>
                <a:cxnLst/>
                <a:rect l="l" t="t" r="r" b="b"/>
                <a:pathLst>
                  <a:path w="1009" h="219" extrusionOk="0">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93"/>
              <p:cNvSpPr/>
              <p:nvPr/>
            </p:nvSpPr>
            <p:spPr>
              <a:xfrm>
                <a:off x="3147586" y="3512791"/>
                <a:ext cx="25500" cy="16402"/>
              </a:xfrm>
              <a:custGeom>
                <a:avLst/>
                <a:gdLst/>
                <a:ahLst/>
                <a:cxnLst/>
                <a:rect l="l" t="t" r="r" b="b"/>
                <a:pathLst>
                  <a:path w="1009" h="649" extrusionOk="0">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93"/>
              <p:cNvSpPr/>
              <p:nvPr/>
            </p:nvSpPr>
            <p:spPr>
              <a:xfrm>
                <a:off x="3147586" y="3507282"/>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93"/>
              <p:cNvSpPr/>
              <p:nvPr/>
            </p:nvSpPr>
            <p:spPr>
              <a:xfrm>
                <a:off x="3147586" y="3490880"/>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93"/>
              <p:cNvSpPr/>
              <p:nvPr/>
            </p:nvSpPr>
            <p:spPr>
              <a:xfrm>
                <a:off x="3147586" y="3485370"/>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93"/>
              <p:cNvSpPr/>
              <p:nvPr/>
            </p:nvSpPr>
            <p:spPr>
              <a:xfrm>
                <a:off x="3147586" y="3468994"/>
                <a:ext cx="25500" cy="16402"/>
              </a:xfrm>
              <a:custGeom>
                <a:avLst/>
                <a:gdLst/>
                <a:ahLst/>
                <a:cxnLst/>
                <a:rect l="l" t="t" r="r" b="b"/>
                <a:pathLst>
                  <a:path w="1009" h="649" extrusionOk="0">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93"/>
              <p:cNvSpPr/>
              <p:nvPr/>
            </p:nvSpPr>
            <p:spPr>
              <a:xfrm>
                <a:off x="3147586" y="3463484"/>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93"/>
              <p:cNvSpPr/>
              <p:nvPr/>
            </p:nvSpPr>
            <p:spPr>
              <a:xfrm>
                <a:off x="3147586" y="3447083"/>
                <a:ext cx="25500" cy="16427"/>
              </a:xfrm>
              <a:custGeom>
                <a:avLst/>
                <a:gdLst/>
                <a:ahLst/>
                <a:cxnLst/>
                <a:rect l="l" t="t" r="r" b="b"/>
                <a:pathLst>
                  <a:path w="1009" h="650" extrusionOk="0">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93"/>
              <p:cNvSpPr/>
              <p:nvPr/>
            </p:nvSpPr>
            <p:spPr>
              <a:xfrm>
                <a:off x="3147586" y="3441573"/>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93"/>
              <p:cNvSpPr/>
              <p:nvPr/>
            </p:nvSpPr>
            <p:spPr>
              <a:xfrm>
                <a:off x="3147586" y="3425197"/>
                <a:ext cx="25500" cy="16402"/>
              </a:xfrm>
              <a:custGeom>
                <a:avLst/>
                <a:gdLst/>
                <a:ahLst/>
                <a:cxnLst/>
                <a:rect l="l" t="t" r="r" b="b"/>
                <a:pathLst>
                  <a:path w="1009" h="649" extrusionOk="0">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93"/>
              <p:cNvSpPr/>
              <p:nvPr/>
            </p:nvSpPr>
            <p:spPr>
              <a:xfrm>
                <a:off x="3147460" y="3419687"/>
                <a:ext cx="25500" cy="5535"/>
              </a:xfrm>
              <a:custGeom>
                <a:avLst/>
                <a:gdLst/>
                <a:ahLst/>
                <a:cxnLst/>
                <a:rect l="l" t="t" r="r" b="b"/>
                <a:pathLst>
                  <a:path w="1009" h="219" extrusionOk="0">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93"/>
              <p:cNvSpPr/>
              <p:nvPr/>
            </p:nvSpPr>
            <p:spPr>
              <a:xfrm>
                <a:off x="3147586" y="3403159"/>
                <a:ext cx="25500" cy="16553"/>
              </a:xfrm>
              <a:custGeom>
                <a:avLst/>
                <a:gdLst/>
                <a:ahLst/>
                <a:cxnLst/>
                <a:rect l="l" t="t" r="r" b="b"/>
                <a:pathLst>
                  <a:path w="1009" h="655" extrusionOk="0">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93"/>
              <p:cNvSpPr/>
              <p:nvPr/>
            </p:nvSpPr>
            <p:spPr>
              <a:xfrm>
                <a:off x="3173339" y="3692757"/>
                <a:ext cx="9401" cy="7203"/>
              </a:xfrm>
              <a:custGeom>
                <a:avLst/>
                <a:gdLst/>
                <a:ahLst/>
                <a:cxnLst/>
                <a:rect l="l" t="t" r="r" b="b"/>
                <a:pathLst>
                  <a:path w="372" h="285" extrusionOk="0">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93"/>
              <p:cNvSpPr/>
              <p:nvPr/>
            </p:nvSpPr>
            <p:spPr>
              <a:xfrm>
                <a:off x="3138513" y="3692757"/>
                <a:ext cx="9654" cy="7051"/>
              </a:xfrm>
              <a:custGeom>
                <a:avLst/>
                <a:gdLst/>
                <a:ahLst/>
                <a:cxnLst/>
                <a:rect l="l" t="t" r="r" b="b"/>
                <a:pathLst>
                  <a:path w="382" h="279" extrusionOk="0">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93"/>
              <p:cNvSpPr/>
              <p:nvPr/>
            </p:nvSpPr>
            <p:spPr>
              <a:xfrm>
                <a:off x="3173339" y="3670744"/>
                <a:ext cx="9250" cy="7177"/>
              </a:xfrm>
              <a:custGeom>
                <a:avLst/>
                <a:gdLst/>
                <a:ahLst/>
                <a:cxnLst/>
                <a:rect l="l" t="t" r="r" b="b"/>
                <a:pathLst>
                  <a:path w="366" h="284" extrusionOk="0">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93"/>
              <p:cNvSpPr/>
              <p:nvPr/>
            </p:nvSpPr>
            <p:spPr>
              <a:xfrm>
                <a:off x="3138513" y="3670871"/>
                <a:ext cx="9528" cy="7177"/>
              </a:xfrm>
              <a:custGeom>
                <a:avLst/>
                <a:gdLst/>
                <a:ahLst/>
                <a:cxnLst/>
                <a:rect l="l" t="t" r="r" b="b"/>
                <a:pathLst>
                  <a:path w="377" h="284" extrusionOk="0">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93"/>
              <p:cNvSpPr/>
              <p:nvPr/>
            </p:nvSpPr>
            <p:spPr>
              <a:xfrm>
                <a:off x="3173213" y="3648833"/>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93"/>
              <p:cNvSpPr/>
              <p:nvPr/>
            </p:nvSpPr>
            <p:spPr>
              <a:xfrm>
                <a:off x="3138513" y="3648985"/>
                <a:ext cx="9528" cy="7177"/>
              </a:xfrm>
              <a:custGeom>
                <a:avLst/>
                <a:gdLst/>
                <a:ahLst/>
                <a:cxnLst/>
                <a:rect l="l" t="t" r="r" b="b"/>
                <a:pathLst>
                  <a:path w="377" h="284" extrusionOk="0">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93"/>
              <p:cNvSpPr/>
              <p:nvPr/>
            </p:nvSpPr>
            <p:spPr>
              <a:xfrm>
                <a:off x="3173213" y="3626947"/>
                <a:ext cx="9376" cy="7329"/>
              </a:xfrm>
              <a:custGeom>
                <a:avLst/>
                <a:gdLst/>
                <a:ahLst/>
                <a:cxnLst/>
                <a:rect l="l" t="t" r="r" b="b"/>
                <a:pathLst>
                  <a:path w="371" h="290" extrusionOk="0">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93"/>
              <p:cNvSpPr/>
              <p:nvPr/>
            </p:nvSpPr>
            <p:spPr>
              <a:xfrm>
                <a:off x="3138362" y="3626947"/>
                <a:ext cx="9679" cy="7177"/>
              </a:xfrm>
              <a:custGeom>
                <a:avLst/>
                <a:gdLst/>
                <a:ahLst/>
                <a:cxnLst/>
                <a:rect l="l" t="t" r="r" b="b"/>
                <a:pathLst>
                  <a:path w="383" h="284" extrusionOk="0">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93"/>
              <p:cNvSpPr/>
              <p:nvPr/>
            </p:nvSpPr>
            <p:spPr>
              <a:xfrm>
                <a:off x="3173213" y="3605036"/>
                <a:ext cx="9376" cy="7203"/>
              </a:xfrm>
              <a:custGeom>
                <a:avLst/>
                <a:gdLst/>
                <a:ahLst/>
                <a:cxnLst/>
                <a:rect l="l" t="t" r="r" b="b"/>
                <a:pathLst>
                  <a:path w="371" h="285" extrusionOk="0">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93"/>
              <p:cNvSpPr/>
              <p:nvPr/>
            </p:nvSpPr>
            <p:spPr>
              <a:xfrm>
                <a:off x="3138362" y="3605036"/>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93"/>
              <p:cNvSpPr/>
              <p:nvPr/>
            </p:nvSpPr>
            <p:spPr>
              <a:xfrm>
                <a:off x="3173213" y="3583150"/>
                <a:ext cx="9376" cy="7177"/>
              </a:xfrm>
              <a:custGeom>
                <a:avLst/>
                <a:gdLst/>
                <a:ahLst/>
                <a:cxnLst/>
                <a:rect l="l" t="t" r="r" b="b"/>
                <a:pathLst>
                  <a:path w="371" h="284" extrusionOk="0">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93"/>
              <p:cNvSpPr/>
              <p:nvPr/>
            </p:nvSpPr>
            <p:spPr>
              <a:xfrm>
                <a:off x="3138362" y="3583150"/>
                <a:ext cx="9679" cy="7177"/>
              </a:xfrm>
              <a:custGeom>
                <a:avLst/>
                <a:gdLst/>
                <a:ahLst/>
                <a:cxnLst/>
                <a:rect l="l" t="t" r="r" b="b"/>
                <a:pathLst>
                  <a:path w="383" h="284" extrusionOk="0">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93"/>
              <p:cNvSpPr/>
              <p:nvPr/>
            </p:nvSpPr>
            <p:spPr>
              <a:xfrm>
                <a:off x="3173061" y="3561264"/>
                <a:ext cx="9401" cy="7177"/>
              </a:xfrm>
              <a:custGeom>
                <a:avLst/>
                <a:gdLst/>
                <a:ahLst/>
                <a:cxnLst/>
                <a:rect l="l" t="t" r="r" b="b"/>
                <a:pathLst>
                  <a:path w="372" h="284" extrusionOk="0">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93"/>
              <p:cNvSpPr/>
              <p:nvPr/>
            </p:nvSpPr>
            <p:spPr>
              <a:xfrm>
                <a:off x="3138362" y="3561264"/>
                <a:ext cx="9679" cy="7177"/>
              </a:xfrm>
              <a:custGeom>
                <a:avLst/>
                <a:gdLst/>
                <a:ahLst/>
                <a:cxnLst/>
                <a:rect l="l" t="t" r="r" b="b"/>
                <a:pathLst>
                  <a:path w="383" h="284" extrusionOk="0">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93"/>
              <p:cNvSpPr/>
              <p:nvPr/>
            </p:nvSpPr>
            <p:spPr>
              <a:xfrm>
                <a:off x="3173061" y="3539352"/>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93"/>
              <p:cNvSpPr/>
              <p:nvPr/>
            </p:nvSpPr>
            <p:spPr>
              <a:xfrm>
                <a:off x="3138362" y="3539352"/>
                <a:ext cx="9528" cy="7203"/>
              </a:xfrm>
              <a:custGeom>
                <a:avLst/>
                <a:gdLst/>
                <a:ahLst/>
                <a:cxnLst/>
                <a:rect l="l" t="t" r="r" b="b"/>
                <a:pathLst>
                  <a:path w="377" h="285" extrusionOk="0">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93"/>
              <p:cNvSpPr/>
              <p:nvPr/>
            </p:nvSpPr>
            <p:spPr>
              <a:xfrm>
                <a:off x="3173061" y="3517466"/>
                <a:ext cx="9401" cy="7177"/>
              </a:xfrm>
              <a:custGeom>
                <a:avLst/>
                <a:gdLst/>
                <a:ahLst/>
                <a:cxnLst/>
                <a:rect l="l" t="t" r="r" b="b"/>
                <a:pathLst>
                  <a:path w="372" h="284" extrusionOk="0">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93"/>
              <p:cNvSpPr/>
              <p:nvPr/>
            </p:nvSpPr>
            <p:spPr>
              <a:xfrm>
                <a:off x="3138235" y="351746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93"/>
              <p:cNvSpPr/>
              <p:nvPr/>
            </p:nvSpPr>
            <p:spPr>
              <a:xfrm>
                <a:off x="3173061" y="349555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93"/>
              <p:cNvSpPr/>
              <p:nvPr/>
            </p:nvSpPr>
            <p:spPr>
              <a:xfrm>
                <a:off x="3138235" y="3495555"/>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93"/>
              <p:cNvSpPr/>
              <p:nvPr/>
            </p:nvSpPr>
            <p:spPr>
              <a:xfrm>
                <a:off x="3173061" y="3473543"/>
                <a:ext cx="9401" cy="7304"/>
              </a:xfrm>
              <a:custGeom>
                <a:avLst/>
                <a:gdLst/>
                <a:ahLst/>
                <a:cxnLst/>
                <a:rect l="l" t="t" r="r" b="b"/>
                <a:pathLst>
                  <a:path w="372" h="289" extrusionOk="0">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93"/>
              <p:cNvSpPr/>
              <p:nvPr/>
            </p:nvSpPr>
            <p:spPr>
              <a:xfrm>
                <a:off x="3138235" y="3473669"/>
                <a:ext cx="9654" cy="7177"/>
              </a:xfrm>
              <a:custGeom>
                <a:avLst/>
                <a:gdLst/>
                <a:ahLst/>
                <a:cxnLst/>
                <a:rect l="l" t="t" r="r" b="b"/>
                <a:pathLst>
                  <a:path w="382" h="284" extrusionOk="0">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93"/>
              <p:cNvSpPr/>
              <p:nvPr/>
            </p:nvSpPr>
            <p:spPr>
              <a:xfrm>
                <a:off x="3173061" y="3451758"/>
                <a:ext cx="9401" cy="7203"/>
              </a:xfrm>
              <a:custGeom>
                <a:avLst/>
                <a:gdLst/>
                <a:ahLst/>
                <a:cxnLst/>
                <a:rect l="l" t="t" r="r" b="b"/>
                <a:pathLst>
                  <a:path w="372" h="285" extrusionOk="0">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93"/>
              <p:cNvSpPr/>
              <p:nvPr/>
            </p:nvSpPr>
            <p:spPr>
              <a:xfrm>
                <a:off x="3138235" y="3451758"/>
                <a:ext cx="9654" cy="7076"/>
              </a:xfrm>
              <a:custGeom>
                <a:avLst/>
                <a:gdLst/>
                <a:ahLst/>
                <a:cxnLst/>
                <a:rect l="l" t="t" r="r" b="b"/>
                <a:pathLst>
                  <a:path w="382" h="280" extrusionOk="0">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93"/>
              <p:cNvSpPr/>
              <p:nvPr/>
            </p:nvSpPr>
            <p:spPr>
              <a:xfrm>
                <a:off x="3172935" y="3429746"/>
                <a:ext cx="9376" cy="7177"/>
              </a:xfrm>
              <a:custGeom>
                <a:avLst/>
                <a:gdLst/>
                <a:ahLst/>
                <a:cxnLst/>
                <a:rect l="l" t="t" r="r" b="b"/>
                <a:pathLst>
                  <a:path w="371" h="284" extrusionOk="0">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93"/>
              <p:cNvSpPr/>
              <p:nvPr/>
            </p:nvSpPr>
            <p:spPr>
              <a:xfrm>
                <a:off x="3138235" y="3429872"/>
                <a:ext cx="9528" cy="7076"/>
              </a:xfrm>
              <a:custGeom>
                <a:avLst/>
                <a:gdLst/>
                <a:ahLst/>
                <a:cxnLst/>
                <a:rect l="l" t="t" r="r" b="b"/>
                <a:pathLst>
                  <a:path w="377" h="280" extrusionOk="0">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93"/>
              <p:cNvSpPr/>
              <p:nvPr/>
            </p:nvSpPr>
            <p:spPr>
              <a:xfrm>
                <a:off x="3172935" y="3407834"/>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93"/>
              <p:cNvSpPr/>
              <p:nvPr/>
            </p:nvSpPr>
            <p:spPr>
              <a:xfrm>
                <a:off x="3138084" y="3407834"/>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93"/>
              <p:cNvSpPr/>
              <p:nvPr/>
            </p:nvSpPr>
            <p:spPr>
              <a:xfrm>
                <a:off x="3033380" y="3446173"/>
                <a:ext cx="127626" cy="73518"/>
              </a:xfrm>
              <a:custGeom>
                <a:avLst/>
                <a:gdLst/>
                <a:ahLst/>
                <a:cxnLst/>
                <a:rect l="l" t="t" r="r" b="b"/>
                <a:pathLst>
                  <a:path w="5050" h="2909" extrusionOk="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93"/>
              <p:cNvSpPr/>
              <p:nvPr/>
            </p:nvSpPr>
            <p:spPr>
              <a:xfrm>
                <a:off x="3158150" y="3445996"/>
                <a:ext cx="127626" cy="73568"/>
              </a:xfrm>
              <a:custGeom>
                <a:avLst/>
                <a:gdLst/>
                <a:ahLst/>
                <a:cxnLst/>
                <a:rect l="l" t="t" r="r" b="b"/>
                <a:pathLst>
                  <a:path w="5050" h="2911" extrusionOk="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93"/>
              <p:cNvSpPr/>
              <p:nvPr/>
            </p:nvSpPr>
            <p:spPr>
              <a:xfrm>
                <a:off x="3084253" y="3751439"/>
                <a:ext cx="30302" cy="54134"/>
              </a:xfrm>
              <a:custGeom>
                <a:avLst/>
                <a:gdLst/>
                <a:ahLst/>
                <a:cxnLst/>
                <a:rect l="l" t="t" r="r" b="b"/>
                <a:pathLst>
                  <a:path w="1199" h="2142" extrusionOk="0">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93"/>
              <p:cNvSpPr/>
              <p:nvPr/>
            </p:nvSpPr>
            <p:spPr>
              <a:xfrm>
                <a:off x="3029842" y="3464066"/>
                <a:ext cx="34472" cy="33688"/>
              </a:xfrm>
              <a:custGeom>
                <a:avLst/>
                <a:gdLst/>
                <a:ahLst/>
                <a:cxnLst/>
                <a:rect l="l" t="t" r="r" b="b"/>
                <a:pathLst>
                  <a:path w="1364" h="1333" extrusionOk="0">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93"/>
              <p:cNvSpPr/>
              <p:nvPr/>
            </p:nvSpPr>
            <p:spPr>
              <a:xfrm>
                <a:off x="2982228" y="3468969"/>
                <a:ext cx="76955" cy="195407"/>
              </a:xfrm>
              <a:custGeom>
                <a:avLst/>
                <a:gdLst/>
                <a:ahLst/>
                <a:cxnLst/>
                <a:rect l="l" t="t" r="r" b="b"/>
                <a:pathLst>
                  <a:path w="3045" h="7732" extrusionOk="0">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93"/>
              <p:cNvSpPr/>
              <p:nvPr/>
            </p:nvSpPr>
            <p:spPr>
              <a:xfrm>
                <a:off x="3205435" y="3751288"/>
                <a:ext cx="30327" cy="54285"/>
              </a:xfrm>
              <a:custGeom>
                <a:avLst/>
                <a:gdLst/>
                <a:ahLst/>
                <a:cxnLst/>
                <a:rect l="l" t="t" r="r" b="b"/>
                <a:pathLst>
                  <a:path w="1200" h="2148" extrusionOk="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93"/>
              <p:cNvSpPr/>
              <p:nvPr/>
            </p:nvSpPr>
            <p:spPr>
              <a:xfrm>
                <a:off x="3254868" y="3463788"/>
                <a:ext cx="34598" cy="33688"/>
              </a:xfrm>
              <a:custGeom>
                <a:avLst/>
                <a:gdLst/>
                <a:ahLst/>
                <a:cxnLst/>
                <a:rect l="l" t="t" r="r" b="b"/>
                <a:pathLst>
                  <a:path w="1369" h="1333" extrusionOk="0">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93"/>
              <p:cNvSpPr/>
              <p:nvPr/>
            </p:nvSpPr>
            <p:spPr>
              <a:xfrm>
                <a:off x="3286812" y="3644739"/>
                <a:ext cx="37479" cy="23706"/>
              </a:xfrm>
              <a:custGeom>
                <a:avLst/>
                <a:gdLst/>
                <a:ahLst/>
                <a:cxnLst/>
                <a:rect l="l" t="t" r="r" b="b"/>
                <a:pathLst>
                  <a:path w="1483" h="938" extrusionOk="0">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93"/>
              <p:cNvSpPr/>
              <p:nvPr/>
            </p:nvSpPr>
            <p:spPr>
              <a:xfrm>
                <a:off x="3218375" y="4036892"/>
                <a:ext cx="40916" cy="40790"/>
              </a:xfrm>
              <a:custGeom>
                <a:avLst/>
                <a:gdLst/>
                <a:ahLst/>
                <a:cxnLst/>
                <a:rect l="l" t="t" r="r" b="b"/>
                <a:pathLst>
                  <a:path w="1619" h="1614" extrusionOk="0">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93"/>
              <p:cNvSpPr/>
              <p:nvPr/>
            </p:nvSpPr>
            <p:spPr>
              <a:xfrm>
                <a:off x="3115768" y="3352361"/>
                <a:ext cx="87342" cy="60881"/>
              </a:xfrm>
              <a:custGeom>
                <a:avLst/>
                <a:gdLst/>
                <a:ahLst/>
                <a:cxnLst/>
                <a:rect l="l" t="t" r="r" b="b"/>
                <a:pathLst>
                  <a:path w="3456" h="2409" extrusionOk="0">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93"/>
              <p:cNvSpPr/>
              <p:nvPr/>
            </p:nvSpPr>
            <p:spPr>
              <a:xfrm>
                <a:off x="3101312" y="3259611"/>
                <a:ext cx="116253" cy="121535"/>
              </a:xfrm>
              <a:custGeom>
                <a:avLst/>
                <a:gdLst/>
                <a:ahLst/>
                <a:cxnLst/>
                <a:rect l="l" t="t" r="r" b="b"/>
                <a:pathLst>
                  <a:path w="4600" h="4809" extrusionOk="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93"/>
              <p:cNvSpPr/>
              <p:nvPr/>
            </p:nvSpPr>
            <p:spPr>
              <a:xfrm>
                <a:off x="3260024" y="3468691"/>
                <a:ext cx="77460" cy="195356"/>
              </a:xfrm>
              <a:custGeom>
                <a:avLst/>
                <a:gdLst/>
                <a:ahLst/>
                <a:cxnLst/>
                <a:rect l="l" t="t" r="r" b="b"/>
                <a:pathLst>
                  <a:path w="3065" h="7730" extrusionOk="0">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93"/>
              <p:cNvSpPr/>
              <p:nvPr/>
            </p:nvSpPr>
            <p:spPr>
              <a:xfrm>
                <a:off x="3289138" y="3658234"/>
                <a:ext cx="65456" cy="151964"/>
              </a:xfrm>
              <a:custGeom>
                <a:avLst/>
                <a:gdLst/>
                <a:ahLst/>
                <a:cxnLst/>
                <a:rect l="l" t="t" r="r" b="b"/>
                <a:pathLst>
                  <a:path w="2590" h="6013" extrusionOk="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93"/>
              <p:cNvSpPr/>
              <p:nvPr/>
            </p:nvSpPr>
            <p:spPr>
              <a:xfrm>
                <a:off x="3321537" y="3824401"/>
                <a:ext cx="11853" cy="26890"/>
              </a:xfrm>
              <a:custGeom>
                <a:avLst/>
                <a:gdLst/>
                <a:ahLst/>
                <a:cxnLst/>
                <a:rect l="l" t="t" r="r" b="b"/>
                <a:pathLst>
                  <a:path w="469" h="1064" extrusionOk="0">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93"/>
              <p:cNvSpPr/>
              <p:nvPr/>
            </p:nvSpPr>
            <p:spPr>
              <a:xfrm>
                <a:off x="3322093" y="3850356"/>
                <a:ext cx="11853" cy="26839"/>
              </a:xfrm>
              <a:custGeom>
                <a:avLst/>
                <a:gdLst/>
                <a:ahLst/>
                <a:cxnLst/>
                <a:rect l="l" t="t" r="r" b="b"/>
                <a:pathLst>
                  <a:path w="469" h="1062" extrusionOk="0">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93"/>
              <p:cNvSpPr/>
              <p:nvPr/>
            </p:nvSpPr>
            <p:spPr>
              <a:xfrm>
                <a:off x="3323205" y="3875350"/>
                <a:ext cx="11828" cy="26890"/>
              </a:xfrm>
              <a:custGeom>
                <a:avLst/>
                <a:gdLst/>
                <a:ahLst/>
                <a:cxnLst/>
                <a:rect l="l" t="t" r="r" b="b"/>
                <a:pathLst>
                  <a:path w="468" h="1064" extrusionOk="0">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93"/>
              <p:cNvSpPr/>
              <p:nvPr/>
            </p:nvSpPr>
            <p:spPr>
              <a:xfrm>
                <a:off x="3313677" y="3819877"/>
                <a:ext cx="10994" cy="26056"/>
              </a:xfrm>
              <a:custGeom>
                <a:avLst/>
                <a:gdLst/>
                <a:ahLst/>
                <a:cxnLst/>
                <a:rect l="l" t="t" r="r" b="b"/>
                <a:pathLst>
                  <a:path w="435" h="1031" extrusionOk="0">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93"/>
              <p:cNvSpPr/>
              <p:nvPr/>
            </p:nvSpPr>
            <p:spPr>
              <a:xfrm>
                <a:off x="3311883" y="3844948"/>
                <a:ext cx="10994" cy="26031"/>
              </a:xfrm>
              <a:custGeom>
                <a:avLst/>
                <a:gdLst/>
                <a:ahLst/>
                <a:cxnLst/>
                <a:rect l="l" t="t" r="r" b="b"/>
                <a:pathLst>
                  <a:path w="435" h="1030" extrusionOk="0">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93"/>
              <p:cNvSpPr/>
              <p:nvPr/>
            </p:nvSpPr>
            <p:spPr>
              <a:xfrm>
                <a:off x="3310644" y="3869032"/>
                <a:ext cx="10994" cy="26056"/>
              </a:xfrm>
              <a:custGeom>
                <a:avLst/>
                <a:gdLst/>
                <a:ahLst/>
                <a:cxnLst/>
                <a:rect l="l" t="t" r="r" b="b"/>
                <a:pathLst>
                  <a:path w="435" h="1031" extrusionOk="0">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93"/>
              <p:cNvSpPr/>
              <p:nvPr/>
            </p:nvSpPr>
            <p:spPr>
              <a:xfrm>
                <a:off x="3111876" y="3715805"/>
                <a:ext cx="96111" cy="59618"/>
              </a:xfrm>
              <a:custGeom>
                <a:avLst/>
                <a:gdLst/>
                <a:ahLst/>
                <a:cxnLst/>
                <a:rect l="l" t="t" r="r" b="b"/>
                <a:pathLst>
                  <a:path w="3803" h="2359" extrusionOk="0">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93"/>
              <p:cNvSpPr/>
              <p:nvPr/>
            </p:nvSpPr>
            <p:spPr>
              <a:xfrm>
                <a:off x="3209757" y="3762332"/>
                <a:ext cx="63030" cy="294981"/>
              </a:xfrm>
              <a:custGeom>
                <a:avLst/>
                <a:gdLst/>
                <a:ahLst/>
                <a:cxnLst/>
                <a:rect l="l" t="t" r="r" b="b"/>
                <a:pathLst>
                  <a:path w="2494" h="11672" extrusionOk="0">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93"/>
              <p:cNvSpPr/>
              <p:nvPr/>
            </p:nvSpPr>
            <p:spPr>
              <a:xfrm>
                <a:off x="3205157" y="4056782"/>
                <a:ext cx="85952" cy="265109"/>
              </a:xfrm>
              <a:custGeom>
                <a:avLst/>
                <a:gdLst/>
                <a:ahLst/>
                <a:cxnLst/>
                <a:rect l="l" t="t" r="r" b="b"/>
                <a:pathLst>
                  <a:path w="3401" h="10490" extrusionOk="0">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93"/>
              <p:cNvSpPr/>
              <p:nvPr/>
            </p:nvSpPr>
            <p:spPr>
              <a:xfrm>
                <a:off x="2980965" y="4292296"/>
                <a:ext cx="109228" cy="92295"/>
              </a:xfrm>
              <a:custGeom>
                <a:avLst/>
                <a:gdLst/>
                <a:ahLst/>
                <a:cxnLst/>
                <a:rect l="l" t="t" r="r" b="b"/>
                <a:pathLst>
                  <a:path w="4322" h="3652" extrusionOk="0">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93"/>
              <p:cNvSpPr/>
              <p:nvPr/>
            </p:nvSpPr>
            <p:spPr>
              <a:xfrm>
                <a:off x="3061938" y="4037044"/>
                <a:ext cx="40916" cy="40916"/>
              </a:xfrm>
              <a:custGeom>
                <a:avLst/>
                <a:gdLst/>
                <a:ahLst/>
                <a:cxnLst/>
                <a:rect l="l" t="t" r="r" b="b"/>
                <a:pathLst>
                  <a:path w="1619" h="1619" extrusionOk="0">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93"/>
              <p:cNvSpPr/>
              <p:nvPr/>
            </p:nvSpPr>
            <p:spPr>
              <a:xfrm>
                <a:off x="3048442" y="3763469"/>
                <a:ext cx="63030" cy="293970"/>
              </a:xfrm>
              <a:custGeom>
                <a:avLst/>
                <a:gdLst/>
                <a:ahLst/>
                <a:cxnLst/>
                <a:rect l="l" t="t" r="r" b="b"/>
                <a:pathLst>
                  <a:path w="2494" h="11632" extrusionOk="0">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93"/>
              <p:cNvSpPr/>
              <p:nvPr/>
            </p:nvSpPr>
            <p:spPr>
              <a:xfrm>
                <a:off x="3030676" y="4057034"/>
                <a:ext cx="85396" cy="265083"/>
              </a:xfrm>
              <a:custGeom>
                <a:avLst/>
                <a:gdLst/>
                <a:ahLst/>
                <a:cxnLst/>
                <a:rect l="l" t="t" r="r" b="b"/>
                <a:pathLst>
                  <a:path w="3379" h="10489" extrusionOk="0">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93"/>
              <p:cNvSpPr/>
              <p:nvPr/>
            </p:nvSpPr>
            <p:spPr>
              <a:xfrm>
                <a:off x="3063736" y="3445287"/>
                <a:ext cx="192919" cy="183711"/>
              </a:xfrm>
              <a:custGeom>
                <a:avLst/>
                <a:gdLst/>
                <a:ahLst/>
                <a:cxnLst/>
                <a:rect l="l" t="t" r="r" b="b"/>
                <a:pathLst>
                  <a:path w="8779" h="8360" extrusionOk="0">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93"/>
              <p:cNvSpPr/>
              <p:nvPr/>
            </p:nvSpPr>
            <p:spPr>
              <a:xfrm>
                <a:off x="3147586" y="3469828"/>
                <a:ext cx="24135" cy="107004"/>
              </a:xfrm>
              <a:custGeom>
                <a:avLst/>
                <a:gdLst/>
                <a:ahLst/>
                <a:cxnLst/>
                <a:rect l="l" t="t" r="r" b="b"/>
                <a:pathLst>
                  <a:path w="955" h="4234" extrusionOk="0">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93"/>
              <p:cNvSpPr/>
              <p:nvPr/>
            </p:nvSpPr>
            <p:spPr>
              <a:xfrm>
                <a:off x="3316002" y="3800796"/>
                <a:ext cx="45895" cy="28608"/>
              </a:xfrm>
              <a:custGeom>
                <a:avLst/>
                <a:gdLst/>
                <a:ahLst/>
                <a:cxnLst/>
                <a:rect l="l" t="t" r="r" b="b"/>
                <a:pathLst>
                  <a:path w="1816" h="1132" extrusionOk="0">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93"/>
              <p:cNvSpPr/>
              <p:nvPr/>
            </p:nvSpPr>
            <p:spPr>
              <a:xfrm>
                <a:off x="2997897" y="3645093"/>
                <a:ext cx="37479" cy="23706"/>
              </a:xfrm>
              <a:custGeom>
                <a:avLst/>
                <a:gdLst/>
                <a:ahLst/>
                <a:cxnLst/>
                <a:rect l="l" t="t" r="r" b="b"/>
                <a:pathLst>
                  <a:path w="1483" h="938" extrusionOk="0">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93"/>
              <p:cNvSpPr/>
              <p:nvPr/>
            </p:nvSpPr>
            <p:spPr>
              <a:xfrm>
                <a:off x="2968025" y="3658714"/>
                <a:ext cx="65153" cy="151913"/>
              </a:xfrm>
              <a:custGeom>
                <a:avLst/>
                <a:gdLst/>
                <a:ahLst/>
                <a:cxnLst/>
                <a:rect l="l" t="t" r="r" b="b"/>
                <a:pathLst>
                  <a:path w="2578" h="6011" extrusionOk="0">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93"/>
              <p:cNvSpPr/>
              <p:nvPr/>
            </p:nvSpPr>
            <p:spPr>
              <a:xfrm>
                <a:off x="2997948" y="3820282"/>
                <a:ext cx="10994" cy="25930"/>
              </a:xfrm>
              <a:custGeom>
                <a:avLst/>
                <a:gdLst/>
                <a:ahLst/>
                <a:cxnLst/>
                <a:rect l="l" t="t" r="r" b="b"/>
                <a:pathLst>
                  <a:path w="435" h="1026" extrusionOk="0">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93"/>
              <p:cNvSpPr/>
              <p:nvPr/>
            </p:nvSpPr>
            <p:spPr>
              <a:xfrm>
                <a:off x="2999869" y="3845352"/>
                <a:ext cx="10994" cy="25904"/>
              </a:xfrm>
              <a:custGeom>
                <a:avLst/>
                <a:gdLst/>
                <a:ahLst/>
                <a:cxnLst/>
                <a:rect l="l" t="t" r="r" b="b"/>
                <a:pathLst>
                  <a:path w="435" h="1025" extrusionOk="0">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93"/>
              <p:cNvSpPr/>
              <p:nvPr/>
            </p:nvSpPr>
            <p:spPr>
              <a:xfrm>
                <a:off x="3001258" y="3869437"/>
                <a:ext cx="10842" cy="25930"/>
              </a:xfrm>
              <a:custGeom>
                <a:avLst/>
                <a:gdLst/>
                <a:ahLst/>
                <a:cxnLst/>
                <a:rect l="l" t="t" r="r" b="b"/>
                <a:pathLst>
                  <a:path w="429" h="1026" extrusionOk="0">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93"/>
              <p:cNvSpPr/>
              <p:nvPr/>
            </p:nvSpPr>
            <p:spPr>
              <a:xfrm>
                <a:off x="3124740" y="3316398"/>
                <a:ext cx="31818" cy="31237"/>
              </a:xfrm>
              <a:custGeom>
                <a:avLst/>
                <a:gdLst/>
                <a:ahLst/>
                <a:cxnLst/>
                <a:rect l="l" t="t" r="r" b="b"/>
                <a:pathLst>
                  <a:path w="1259" h="1236" extrusionOk="0">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93"/>
              <p:cNvSpPr/>
              <p:nvPr/>
            </p:nvSpPr>
            <p:spPr>
              <a:xfrm>
                <a:off x="3163710" y="3316398"/>
                <a:ext cx="31970" cy="31085"/>
              </a:xfrm>
              <a:custGeom>
                <a:avLst/>
                <a:gdLst/>
                <a:ahLst/>
                <a:cxnLst/>
                <a:rect l="l" t="t" r="r" b="b"/>
                <a:pathLst>
                  <a:path w="1265" h="1230" extrusionOk="0">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93"/>
              <p:cNvSpPr/>
              <p:nvPr/>
            </p:nvSpPr>
            <p:spPr>
              <a:xfrm>
                <a:off x="3148825" y="3340786"/>
                <a:ext cx="23984" cy="19333"/>
              </a:xfrm>
              <a:custGeom>
                <a:avLst/>
                <a:gdLst/>
                <a:ahLst/>
                <a:cxnLst/>
                <a:rect l="l" t="t" r="r" b="b"/>
                <a:pathLst>
                  <a:path w="949" h="765" extrusionOk="0">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39" name="Google Shape;13439;p93"/>
          <p:cNvGrpSpPr/>
          <p:nvPr/>
        </p:nvGrpSpPr>
        <p:grpSpPr>
          <a:xfrm>
            <a:off x="4707616" y="3256553"/>
            <a:ext cx="447702" cy="1135923"/>
            <a:chOff x="4707616" y="3256553"/>
            <a:chExt cx="447702" cy="1135923"/>
          </a:xfrm>
        </p:grpSpPr>
        <p:sp>
          <p:nvSpPr>
            <p:cNvPr id="13440" name="Google Shape;13440;p93"/>
            <p:cNvSpPr/>
            <p:nvPr/>
          </p:nvSpPr>
          <p:spPr>
            <a:xfrm>
              <a:off x="4707616"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1" name="Google Shape;13441;p93"/>
            <p:cNvGrpSpPr/>
            <p:nvPr/>
          </p:nvGrpSpPr>
          <p:grpSpPr>
            <a:xfrm>
              <a:off x="4724641" y="3320695"/>
              <a:ext cx="412877" cy="1031270"/>
              <a:chOff x="4724641" y="3320695"/>
              <a:chExt cx="412877" cy="1031270"/>
            </a:xfrm>
          </p:grpSpPr>
          <p:sp>
            <p:nvSpPr>
              <p:cNvPr id="13442" name="Google Shape;13442;p93"/>
              <p:cNvSpPr/>
              <p:nvPr/>
            </p:nvSpPr>
            <p:spPr>
              <a:xfrm>
                <a:off x="4923763" y="3572333"/>
                <a:ext cx="18474" cy="141678"/>
              </a:xfrm>
              <a:custGeom>
                <a:avLst/>
                <a:gdLst/>
                <a:ahLst/>
                <a:cxnLst/>
                <a:rect l="l" t="t" r="r" b="b"/>
                <a:pathLst>
                  <a:path w="731" h="5606" extrusionOk="0">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93"/>
              <p:cNvSpPr/>
              <p:nvPr/>
            </p:nvSpPr>
            <p:spPr>
              <a:xfrm>
                <a:off x="4931193" y="3678983"/>
                <a:ext cx="72734" cy="148375"/>
              </a:xfrm>
              <a:custGeom>
                <a:avLst/>
                <a:gdLst/>
                <a:ahLst/>
                <a:cxnLst/>
                <a:rect l="l" t="t" r="r" b="b"/>
                <a:pathLst>
                  <a:path w="2878" h="5871" extrusionOk="0">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93"/>
              <p:cNvSpPr/>
              <p:nvPr/>
            </p:nvSpPr>
            <p:spPr>
              <a:xfrm>
                <a:off x="4861946" y="3572333"/>
                <a:ext cx="76449" cy="255075"/>
              </a:xfrm>
              <a:custGeom>
                <a:avLst/>
                <a:gdLst/>
                <a:ahLst/>
                <a:cxnLst/>
                <a:rect l="l" t="t" r="r" b="b"/>
                <a:pathLst>
                  <a:path w="3025" h="10093" extrusionOk="0">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93"/>
              <p:cNvSpPr/>
              <p:nvPr/>
            </p:nvSpPr>
            <p:spPr>
              <a:xfrm>
                <a:off x="4724641" y="3320695"/>
                <a:ext cx="217697" cy="547933"/>
              </a:xfrm>
              <a:custGeom>
                <a:avLst/>
                <a:gdLst/>
                <a:ahLst/>
                <a:cxnLst/>
                <a:rect l="l" t="t" r="r" b="b"/>
                <a:pathLst>
                  <a:path w="8614" h="21681" extrusionOk="0">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93"/>
              <p:cNvSpPr/>
              <p:nvPr/>
            </p:nvSpPr>
            <p:spPr>
              <a:xfrm>
                <a:off x="4802227" y="3815202"/>
                <a:ext cx="106498" cy="536763"/>
              </a:xfrm>
              <a:custGeom>
                <a:avLst/>
                <a:gdLst/>
                <a:ahLst/>
                <a:cxnLst/>
                <a:rect l="l" t="t" r="r" b="b"/>
                <a:pathLst>
                  <a:path w="4214" h="21239" extrusionOk="0">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93"/>
              <p:cNvSpPr/>
              <p:nvPr/>
            </p:nvSpPr>
            <p:spPr>
              <a:xfrm>
                <a:off x="4927478" y="3678983"/>
                <a:ext cx="72886" cy="148375"/>
              </a:xfrm>
              <a:custGeom>
                <a:avLst/>
                <a:gdLst/>
                <a:ahLst/>
                <a:cxnLst/>
                <a:rect l="l" t="t" r="r" b="b"/>
                <a:pathLst>
                  <a:path w="2884" h="5871" extrusionOk="0">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93"/>
              <p:cNvSpPr/>
              <p:nvPr/>
            </p:nvSpPr>
            <p:spPr>
              <a:xfrm>
                <a:off x="4920098" y="3320695"/>
                <a:ext cx="217419" cy="547933"/>
              </a:xfrm>
              <a:custGeom>
                <a:avLst/>
                <a:gdLst/>
                <a:ahLst/>
                <a:cxnLst/>
                <a:rect l="l" t="t" r="r" b="b"/>
                <a:pathLst>
                  <a:path w="8603" h="21681" extrusionOk="0">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93"/>
              <p:cNvSpPr/>
              <p:nvPr/>
            </p:nvSpPr>
            <p:spPr>
              <a:xfrm>
                <a:off x="4953610" y="3815202"/>
                <a:ext cx="106625" cy="536712"/>
              </a:xfrm>
              <a:custGeom>
                <a:avLst/>
                <a:gdLst/>
                <a:ahLst/>
                <a:cxnLst/>
                <a:rect l="l" t="t" r="r" b="b"/>
                <a:pathLst>
                  <a:path w="4219" h="21237" extrusionOk="0">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93"/>
              <p:cNvSpPr/>
              <p:nvPr/>
            </p:nvSpPr>
            <p:spPr>
              <a:xfrm>
                <a:off x="4906830" y="3546656"/>
                <a:ext cx="45870" cy="41902"/>
              </a:xfrm>
              <a:custGeom>
                <a:avLst/>
                <a:gdLst/>
                <a:ahLst/>
                <a:cxnLst/>
                <a:rect l="l" t="t" r="r" b="b"/>
                <a:pathLst>
                  <a:path w="1815" h="1658" extrusionOk="0">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93"/>
              <p:cNvSpPr/>
              <p:nvPr/>
            </p:nvSpPr>
            <p:spPr>
              <a:xfrm>
                <a:off x="4938193" y="3484991"/>
                <a:ext cx="70662" cy="34800"/>
              </a:xfrm>
              <a:custGeom>
                <a:avLst/>
                <a:gdLst/>
                <a:ahLst/>
                <a:cxnLst/>
                <a:rect l="l" t="t" r="r" b="b"/>
                <a:pathLst>
                  <a:path w="2796" h="1377" extrusionOk="0">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93"/>
              <p:cNvSpPr/>
              <p:nvPr/>
            </p:nvSpPr>
            <p:spPr>
              <a:xfrm>
                <a:off x="4903671" y="3485219"/>
                <a:ext cx="80164" cy="84739"/>
              </a:xfrm>
              <a:custGeom>
                <a:avLst/>
                <a:gdLst/>
                <a:ahLst/>
                <a:cxnLst/>
                <a:rect l="l" t="t" r="r" b="b"/>
                <a:pathLst>
                  <a:path w="3172" h="3353" extrusionOk="0">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3" name="Google Shape;13453;p93"/>
          <p:cNvSpPr/>
          <p:nvPr/>
        </p:nvSpPr>
        <p:spPr>
          <a:xfrm>
            <a:off x="5890180" y="1558993"/>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3457"/>
        <p:cNvGrpSpPr/>
        <p:nvPr/>
      </p:nvGrpSpPr>
      <p:grpSpPr>
        <a:xfrm>
          <a:off x="0" y="0"/>
          <a:ext cx="0" cy="0"/>
          <a:chOff x="0" y="0"/>
          <a:chExt cx="0" cy="0"/>
        </a:xfrm>
      </p:grpSpPr>
      <p:sp>
        <p:nvSpPr>
          <p:cNvPr id="13458" name="Google Shape;13458;p94"/>
          <p:cNvSpPr/>
          <p:nvPr/>
        </p:nvSpPr>
        <p:spPr>
          <a:xfrm>
            <a:off x="5983275"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59" name="Google Shape;13459;p94"/>
          <p:cNvGrpSpPr/>
          <p:nvPr/>
        </p:nvGrpSpPr>
        <p:grpSpPr>
          <a:xfrm>
            <a:off x="5881075" y="1606500"/>
            <a:ext cx="389275" cy="1299125"/>
            <a:chOff x="5881075" y="1606500"/>
            <a:chExt cx="389275" cy="1299125"/>
          </a:xfrm>
        </p:grpSpPr>
        <p:sp>
          <p:nvSpPr>
            <p:cNvPr id="13460" name="Google Shape;13460;p94"/>
            <p:cNvSpPr/>
            <p:nvPr/>
          </p:nvSpPr>
          <p:spPr>
            <a:xfrm>
              <a:off x="5881075"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1" name="Google Shape;13461;p94"/>
            <p:cNvGrpSpPr/>
            <p:nvPr/>
          </p:nvGrpSpPr>
          <p:grpSpPr>
            <a:xfrm>
              <a:off x="5888300" y="1606500"/>
              <a:ext cx="375575" cy="1290700"/>
              <a:chOff x="5888300" y="1606500"/>
              <a:chExt cx="375575" cy="1290700"/>
            </a:xfrm>
          </p:grpSpPr>
          <p:sp>
            <p:nvSpPr>
              <p:cNvPr id="13462" name="Google Shape;13462;p94"/>
              <p:cNvSpPr/>
              <p:nvPr/>
            </p:nvSpPr>
            <p:spPr>
              <a:xfrm>
                <a:off x="5979725" y="2199875"/>
                <a:ext cx="86950" cy="241525"/>
              </a:xfrm>
              <a:custGeom>
                <a:avLst/>
                <a:gdLst/>
                <a:ahLst/>
                <a:cxnLst/>
                <a:rect l="l" t="t" r="r" b="b"/>
                <a:pathLst>
                  <a:path w="3478" h="9661" extrusionOk="0">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94"/>
              <p:cNvSpPr/>
              <p:nvPr/>
            </p:nvSpPr>
            <p:spPr>
              <a:xfrm>
                <a:off x="5961200" y="2207325"/>
                <a:ext cx="76950" cy="326275"/>
              </a:xfrm>
              <a:custGeom>
                <a:avLst/>
                <a:gdLst/>
                <a:ahLst/>
                <a:cxnLst/>
                <a:rect l="l" t="t" r="r" b="b"/>
                <a:pathLst>
                  <a:path w="3078" h="13051" extrusionOk="0">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94"/>
              <p:cNvSpPr/>
              <p:nvPr/>
            </p:nvSpPr>
            <p:spPr>
              <a:xfrm>
                <a:off x="5978500" y="2551650"/>
                <a:ext cx="47050" cy="246275"/>
              </a:xfrm>
              <a:custGeom>
                <a:avLst/>
                <a:gdLst/>
                <a:ahLst/>
                <a:cxnLst/>
                <a:rect l="l" t="t" r="r" b="b"/>
                <a:pathLst>
                  <a:path w="1882" h="9851" extrusionOk="0">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94"/>
              <p:cNvSpPr/>
              <p:nvPr/>
            </p:nvSpPr>
            <p:spPr>
              <a:xfrm>
                <a:off x="6000925" y="2557375"/>
                <a:ext cx="28425" cy="133200"/>
              </a:xfrm>
              <a:custGeom>
                <a:avLst/>
                <a:gdLst/>
                <a:ahLst/>
                <a:cxnLst/>
                <a:rect l="l" t="t" r="r" b="b"/>
                <a:pathLst>
                  <a:path w="1137" h="5328" extrusionOk="0">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94"/>
              <p:cNvSpPr/>
              <p:nvPr/>
            </p:nvSpPr>
            <p:spPr>
              <a:xfrm>
                <a:off x="5963800" y="1958025"/>
                <a:ext cx="108925" cy="269175"/>
              </a:xfrm>
              <a:custGeom>
                <a:avLst/>
                <a:gdLst/>
                <a:ahLst/>
                <a:cxnLst/>
                <a:rect l="l" t="t" r="r" b="b"/>
                <a:pathLst>
                  <a:path w="4357" h="10767" extrusionOk="0">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94"/>
              <p:cNvSpPr/>
              <p:nvPr/>
            </p:nvSpPr>
            <p:spPr>
              <a:xfrm>
                <a:off x="6018925" y="2116700"/>
                <a:ext cx="55950" cy="86200"/>
              </a:xfrm>
              <a:custGeom>
                <a:avLst/>
                <a:gdLst/>
                <a:ahLst/>
                <a:cxnLst/>
                <a:rect l="l" t="t" r="r" b="b"/>
                <a:pathLst>
                  <a:path w="2238" h="3448" extrusionOk="0">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94"/>
              <p:cNvSpPr/>
              <p:nvPr/>
            </p:nvSpPr>
            <p:spPr>
              <a:xfrm>
                <a:off x="6022450" y="2062450"/>
                <a:ext cx="49800" cy="65975"/>
              </a:xfrm>
              <a:custGeom>
                <a:avLst/>
                <a:gdLst/>
                <a:ahLst/>
                <a:cxnLst/>
                <a:rect l="l" t="t" r="r" b="b"/>
                <a:pathLst>
                  <a:path w="1992" h="2639" extrusionOk="0">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94"/>
              <p:cNvSpPr/>
              <p:nvPr/>
            </p:nvSpPr>
            <p:spPr>
              <a:xfrm>
                <a:off x="5979275" y="1827925"/>
                <a:ext cx="93900" cy="138525"/>
              </a:xfrm>
              <a:custGeom>
                <a:avLst/>
                <a:gdLst/>
                <a:ahLst/>
                <a:cxnLst/>
                <a:rect l="l" t="t" r="r" b="b"/>
                <a:pathLst>
                  <a:path w="3756" h="5541" extrusionOk="0">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94"/>
              <p:cNvSpPr/>
              <p:nvPr/>
            </p:nvSpPr>
            <p:spPr>
              <a:xfrm>
                <a:off x="6026750" y="2017050"/>
                <a:ext cx="43825" cy="44200"/>
              </a:xfrm>
              <a:custGeom>
                <a:avLst/>
                <a:gdLst/>
                <a:ahLst/>
                <a:cxnLst/>
                <a:rect l="l" t="t" r="r" b="b"/>
                <a:pathLst>
                  <a:path w="1753" h="1768" extrusionOk="0">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94"/>
              <p:cNvSpPr/>
              <p:nvPr/>
            </p:nvSpPr>
            <p:spPr>
              <a:xfrm>
                <a:off x="6030275" y="1978675"/>
                <a:ext cx="37050" cy="33225"/>
              </a:xfrm>
              <a:custGeom>
                <a:avLst/>
                <a:gdLst/>
                <a:ahLst/>
                <a:cxnLst/>
                <a:rect l="l" t="t" r="r" b="b"/>
                <a:pathLst>
                  <a:path w="1482" h="1329" extrusionOk="0">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94"/>
              <p:cNvSpPr/>
              <p:nvPr/>
            </p:nvSpPr>
            <p:spPr>
              <a:xfrm>
                <a:off x="5958675" y="1795100"/>
                <a:ext cx="102375" cy="25225"/>
              </a:xfrm>
              <a:custGeom>
                <a:avLst/>
                <a:gdLst/>
                <a:ahLst/>
                <a:cxnLst/>
                <a:rect l="l" t="t" r="r" b="b"/>
                <a:pathLst>
                  <a:path w="4095" h="1009" extrusionOk="0">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94"/>
              <p:cNvSpPr/>
              <p:nvPr/>
            </p:nvSpPr>
            <p:spPr>
              <a:xfrm>
                <a:off x="5943475" y="1817525"/>
                <a:ext cx="78075" cy="87500"/>
              </a:xfrm>
              <a:custGeom>
                <a:avLst/>
                <a:gdLst/>
                <a:ahLst/>
                <a:cxnLst/>
                <a:rect l="l" t="t" r="r" b="b"/>
                <a:pathLst>
                  <a:path w="3123" h="3500" extrusionOk="0">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94"/>
              <p:cNvSpPr/>
              <p:nvPr/>
            </p:nvSpPr>
            <p:spPr>
              <a:xfrm>
                <a:off x="5934700" y="1873700"/>
                <a:ext cx="50775" cy="163500"/>
              </a:xfrm>
              <a:custGeom>
                <a:avLst/>
                <a:gdLst/>
                <a:ahLst/>
                <a:cxnLst/>
                <a:rect l="l" t="t" r="r" b="b"/>
                <a:pathLst>
                  <a:path w="2031" h="6540" extrusionOk="0">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94"/>
              <p:cNvSpPr/>
              <p:nvPr/>
            </p:nvSpPr>
            <p:spPr>
              <a:xfrm>
                <a:off x="5915500" y="2038075"/>
                <a:ext cx="42750" cy="146800"/>
              </a:xfrm>
              <a:custGeom>
                <a:avLst/>
                <a:gdLst/>
                <a:ahLst/>
                <a:cxnLst/>
                <a:rect l="l" t="t" r="r" b="b"/>
                <a:pathLst>
                  <a:path w="1710" h="5872" extrusionOk="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94"/>
              <p:cNvSpPr/>
              <p:nvPr/>
            </p:nvSpPr>
            <p:spPr>
              <a:xfrm>
                <a:off x="5904425" y="2034950"/>
                <a:ext cx="31075" cy="149500"/>
              </a:xfrm>
              <a:custGeom>
                <a:avLst/>
                <a:gdLst/>
                <a:ahLst/>
                <a:cxnLst/>
                <a:rect l="l" t="t" r="r" b="b"/>
                <a:pathLst>
                  <a:path w="1243" h="5980" extrusionOk="0">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94"/>
              <p:cNvSpPr/>
              <p:nvPr/>
            </p:nvSpPr>
            <p:spPr>
              <a:xfrm>
                <a:off x="5889625" y="2199400"/>
                <a:ext cx="30975" cy="54575"/>
              </a:xfrm>
              <a:custGeom>
                <a:avLst/>
                <a:gdLst/>
                <a:ahLst/>
                <a:cxnLst/>
                <a:rect l="l" t="t" r="r" b="b"/>
                <a:pathLst>
                  <a:path w="1239" h="2183" extrusionOk="0">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94"/>
              <p:cNvSpPr/>
              <p:nvPr/>
            </p:nvSpPr>
            <p:spPr>
              <a:xfrm>
                <a:off x="5888300" y="2260125"/>
                <a:ext cx="23150" cy="47750"/>
              </a:xfrm>
              <a:custGeom>
                <a:avLst/>
                <a:gdLst/>
                <a:ahLst/>
                <a:cxnLst/>
                <a:rect l="l" t="t" r="r" b="b"/>
                <a:pathLst>
                  <a:path w="926" h="1910" extrusionOk="0">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94"/>
              <p:cNvSpPr/>
              <p:nvPr/>
            </p:nvSpPr>
            <p:spPr>
              <a:xfrm>
                <a:off x="5913425" y="2247575"/>
                <a:ext cx="9375" cy="26700"/>
              </a:xfrm>
              <a:custGeom>
                <a:avLst/>
                <a:gdLst/>
                <a:ahLst/>
                <a:cxnLst/>
                <a:rect l="l" t="t" r="r" b="b"/>
                <a:pathLst>
                  <a:path w="375" h="1068" extrusionOk="0">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94"/>
              <p:cNvSpPr/>
              <p:nvPr/>
            </p:nvSpPr>
            <p:spPr>
              <a:xfrm>
                <a:off x="6045250" y="1772400"/>
                <a:ext cx="30850" cy="22675"/>
              </a:xfrm>
              <a:custGeom>
                <a:avLst/>
                <a:gdLst/>
                <a:ahLst/>
                <a:cxnLst/>
                <a:rect l="l" t="t" r="r" b="b"/>
                <a:pathLst>
                  <a:path w="1234" h="907" extrusionOk="0">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94"/>
              <p:cNvSpPr/>
              <p:nvPr/>
            </p:nvSpPr>
            <p:spPr>
              <a:xfrm>
                <a:off x="6030950" y="1782325"/>
                <a:ext cx="47600" cy="38100"/>
              </a:xfrm>
              <a:custGeom>
                <a:avLst/>
                <a:gdLst/>
                <a:ahLst/>
                <a:cxnLst/>
                <a:rect l="l" t="t" r="r" b="b"/>
                <a:pathLst>
                  <a:path w="1904" h="1524" extrusionOk="0">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94"/>
              <p:cNvSpPr/>
              <p:nvPr/>
            </p:nvSpPr>
            <p:spPr>
              <a:xfrm>
                <a:off x="5984025" y="1878975"/>
                <a:ext cx="83350" cy="75625"/>
              </a:xfrm>
              <a:custGeom>
                <a:avLst/>
                <a:gdLst/>
                <a:ahLst/>
                <a:cxnLst/>
                <a:rect l="l" t="t" r="r" b="b"/>
                <a:pathLst>
                  <a:path w="3334" h="3025" extrusionOk="0">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94"/>
              <p:cNvSpPr/>
              <p:nvPr/>
            </p:nvSpPr>
            <p:spPr>
              <a:xfrm>
                <a:off x="6002000" y="2800350"/>
                <a:ext cx="24325" cy="31775"/>
              </a:xfrm>
              <a:custGeom>
                <a:avLst/>
                <a:gdLst/>
                <a:ahLst/>
                <a:cxnLst/>
                <a:rect l="l" t="t" r="r" b="b"/>
                <a:pathLst>
                  <a:path w="973" h="1271" extrusionOk="0">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94"/>
              <p:cNvSpPr/>
              <p:nvPr/>
            </p:nvSpPr>
            <p:spPr>
              <a:xfrm>
                <a:off x="6021550" y="2827575"/>
                <a:ext cx="11975" cy="54225"/>
              </a:xfrm>
              <a:custGeom>
                <a:avLst/>
                <a:gdLst/>
                <a:ahLst/>
                <a:cxnLst/>
                <a:rect l="l" t="t" r="r" b="b"/>
                <a:pathLst>
                  <a:path w="479" h="2169" extrusionOk="0">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94"/>
              <p:cNvSpPr/>
              <p:nvPr/>
            </p:nvSpPr>
            <p:spPr>
              <a:xfrm>
                <a:off x="6013675" y="2835800"/>
                <a:ext cx="10650" cy="54575"/>
              </a:xfrm>
              <a:custGeom>
                <a:avLst/>
                <a:gdLst/>
                <a:ahLst/>
                <a:cxnLst/>
                <a:rect l="l" t="t" r="r" b="b"/>
                <a:pathLst>
                  <a:path w="426" h="2183" extrusionOk="0">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94"/>
              <p:cNvSpPr/>
              <p:nvPr/>
            </p:nvSpPr>
            <p:spPr>
              <a:xfrm>
                <a:off x="6006475" y="2839675"/>
                <a:ext cx="11075" cy="56625"/>
              </a:xfrm>
              <a:custGeom>
                <a:avLst/>
                <a:gdLst/>
                <a:ahLst/>
                <a:cxnLst/>
                <a:rect l="l" t="t" r="r" b="b"/>
                <a:pathLst>
                  <a:path w="443" h="2265" extrusionOk="0">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94"/>
              <p:cNvSpPr/>
              <p:nvPr/>
            </p:nvSpPr>
            <p:spPr>
              <a:xfrm>
                <a:off x="5996425" y="2846600"/>
                <a:ext cx="9950" cy="50600"/>
              </a:xfrm>
              <a:custGeom>
                <a:avLst/>
                <a:gdLst/>
                <a:ahLst/>
                <a:cxnLst/>
                <a:rect l="l" t="t" r="r" b="b"/>
                <a:pathLst>
                  <a:path w="398" h="2024" extrusionOk="0">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94"/>
              <p:cNvSpPr/>
              <p:nvPr/>
            </p:nvSpPr>
            <p:spPr>
              <a:xfrm>
                <a:off x="5991150" y="2857400"/>
                <a:ext cx="6425" cy="29150"/>
              </a:xfrm>
              <a:custGeom>
                <a:avLst/>
                <a:gdLst/>
                <a:ahLst/>
                <a:cxnLst/>
                <a:rect l="l" t="t" r="r" b="b"/>
                <a:pathLst>
                  <a:path w="257" h="1166" extrusionOk="0">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94"/>
              <p:cNvSpPr/>
              <p:nvPr/>
            </p:nvSpPr>
            <p:spPr>
              <a:xfrm>
                <a:off x="6085650" y="2199875"/>
                <a:ext cx="86950" cy="241525"/>
              </a:xfrm>
              <a:custGeom>
                <a:avLst/>
                <a:gdLst/>
                <a:ahLst/>
                <a:cxnLst/>
                <a:rect l="l" t="t" r="r" b="b"/>
                <a:pathLst>
                  <a:path w="3478" h="9661" extrusionOk="0">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94"/>
              <p:cNvSpPr/>
              <p:nvPr/>
            </p:nvSpPr>
            <p:spPr>
              <a:xfrm>
                <a:off x="6114025" y="2207325"/>
                <a:ext cx="77075" cy="326275"/>
              </a:xfrm>
              <a:custGeom>
                <a:avLst/>
                <a:gdLst/>
                <a:ahLst/>
                <a:cxnLst/>
                <a:rect l="l" t="t" r="r" b="b"/>
                <a:pathLst>
                  <a:path w="3083" h="13051" extrusionOk="0">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94"/>
              <p:cNvSpPr/>
              <p:nvPr/>
            </p:nvSpPr>
            <p:spPr>
              <a:xfrm>
                <a:off x="6126800" y="2551650"/>
                <a:ext cx="47025" cy="246275"/>
              </a:xfrm>
              <a:custGeom>
                <a:avLst/>
                <a:gdLst/>
                <a:ahLst/>
                <a:cxnLst/>
                <a:rect l="l" t="t" r="r" b="b"/>
                <a:pathLst>
                  <a:path w="1881" h="9851" extrusionOk="0">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94"/>
              <p:cNvSpPr/>
              <p:nvPr/>
            </p:nvSpPr>
            <p:spPr>
              <a:xfrm>
                <a:off x="6122850" y="2557375"/>
                <a:ext cx="28550" cy="133200"/>
              </a:xfrm>
              <a:custGeom>
                <a:avLst/>
                <a:gdLst/>
                <a:ahLst/>
                <a:cxnLst/>
                <a:rect l="l" t="t" r="r" b="b"/>
                <a:pathLst>
                  <a:path w="1142" h="5328" extrusionOk="0">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94"/>
              <p:cNvSpPr/>
              <p:nvPr/>
            </p:nvSpPr>
            <p:spPr>
              <a:xfrm>
                <a:off x="6079450" y="1958025"/>
                <a:ext cx="109075" cy="269175"/>
              </a:xfrm>
              <a:custGeom>
                <a:avLst/>
                <a:gdLst/>
                <a:ahLst/>
                <a:cxnLst/>
                <a:rect l="l" t="t" r="r" b="b"/>
                <a:pathLst>
                  <a:path w="4363" h="10767" extrusionOk="0">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94"/>
              <p:cNvSpPr/>
              <p:nvPr/>
            </p:nvSpPr>
            <p:spPr>
              <a:xfrm>
                <a:off x="6076700" y="2116700"/>
                <a:ext cx="56725" cy="86200"/>
              </a:xfrm>
              <a:custGeom>
                <a:avLst/>
                <a:gdLst/>
                <a:ahLst/>
                <a:cxnLst/>
                <a:rect l="l" t="t" r="r" b="b"/>
                <a:pathLst>
                  <a:path w="2269" h="3448" extrusionOk="0">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94"/>
              <p:cNvSpPr/>
              <p:nvPr/>
            </p:nvSpPr>
            <p:spPr>
              <a:xfrm>
                <a:off x="6079300" y="2062450"/>
                <a:ext cx="50425" cy="65975"/>
              </a:xfrm>
              <a:custGeom>
                <a:avLst/>
                <a:gdLst/>
                <a:ahLst/>
                <a:cxnLst/>
                <a:rect l="l" t="t" r="r" b="b"/>
                <a:pathLst>
                  <a:path w="2017" h="2639" extrusionOk="0">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94"/>
              <p:cNvSpPr/>
              <p:nvPr/>
            </p:nvSpPr>
            <p:spPr>
              <a:xfrm>
                <a:off x="6079000" y="1827925"/>
                <a:ext cx="93925" cy="138525"/>
              </a:xfrm>
              <a:custGeom>
                <a:avLst/>
                <a:gdLst/>
                <a:ahLst/>
                <a:cxnLst/>
                <a:rect l="l" t="t" r="r" b="b"/>
                <a:pathLst>
                  <a:path w="3757" h="5541" extrusionOk="0">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94"/>
              <p:cNvSpPr/>
              <p:nvPr/>
            </p:nvSpPr>
            <p:spPr>
              <a:xfrm>
                <a:off x="6081000" y="2017050"/>
                <a:ext cx="44425" cy="44200"/>
              </a:xfrm>
              <a:custGeom>
                <a:avLst/>
                <a:gdLst/>
                <a:ahLst/>
                <a:cxnLst/>
                <a:rect l="l" t="t" r="r" b="b"/>
                <a:pathLst>
                  <a:path w="1777" h="1768" extrusionOk="0">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94"/>
              <p:cNvSpPr/>
              <p:nvPr/>
            </p:nvSpPr>
            <p:spPr>
              <a:xfrm>
                <a:off x="6084275" y="1978675"/>
                <a:ext cx="37625" cy="33225"/>
              </a:xfrm>
              <a:custGeom>
                <a:avLst/>
                <a:gdLst/>
                <a:ahLst/>
                <a:cxnLst/>
                <a:rect l="l" t="t" r="r" b="b"/>
                <a:pathLst>
                  <a:path w="1505" h="1329" extrusionOk="0">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94"/>
              <p:cNvSpPr/>
              <p:nvPr/>
            </p:nvSpPr>
            <p:spPr>
              <a:xfrm>
                <a:off x="6091150" y="1795100"/>
                <a:ext cx="102500" cy="25225"/>
              </a:xfrm>
              <a:custGeom>
                <a:avLst/>
                <a:gdLst/>
                <a:ahLst/>
                <a:cxnLst/>
                <a:rect l="l" t="t" r="r" b="b"/>
                <a:pathLst>
                  <a:path w="4100" h="1009" extrusionOk="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94"/>
              <p:cNvSpPr/>
              <p:nvPr/>
            </p:nvSpPr>
            <p:spPr>
              <a:xfrm>
                <a:off x="6130775" y="1817525"/>
                <a:ext cx="78100" cy="87500"/>
              </a:xfrm>
              <a:custGeom>
                <a:avLst/>
                <a:gdLst/>
                <a:ahLst/>
                <a:cxnLst/>
                <a:rect l="l" t="t" r="r" b="b"/>
                <a:pathLst>
                  <a:path w="3124" h="3500" extrusionOk="0">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94"/>
              <p:cNvSpPr/>
              <p:nvPr/>
            </p:nvSpPr>
            <p:spPr>
              <a:xfrm>
                <a:off x="6166800" y="1873700"/>
                <a:ext cx="50825" cy="163500"/>
              </a:xfrm>
              <a:custGeom>
                <a:avLst/>
                <a:gdLst/>
                <a:ahLst/>
                <a:cxnLst/>
                <a:rect l="l" t="t" r="r" b="b"/>
                <a:pathLst>
                  <a:path w="2033" h="6540" extrusionOk="0">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94"/>
              <p:cNvSpPr/>
              <p:nvPr/>
            </p:nvSpPr>
            <p:spPr>
              <a:xfrm>
                <a:off x="6194100" y="2038075"/>
                <a:ext cx="42575" cy="146800"/>
              </a:xfrm>
              <a:custGeom>
                <a:avLst/>
                <a:gdLst/>
                <a:ahLst/>
                <a:cxnLst/>
                <a:rect l="l" t="t" r="r" b="b"/>
                <a:pathLst>
                  <a:path w="1703" h="5872" extrusionOk="0">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94"/>
              <p:cNvSpPr/>
              <p:nvPr/>
            </p:nvSpPr>
            <p:spPr>
              <a:xfrm>
                <a:off x="6216675" y="2034950"/>
                <a:ext cx="31225" cy="149500"/>
              </a:xfrm>
              <a:custGeom>
                <a:avLst/>
                <a:gdLst/>
                <a:ahLst/>
                <a:cxnLst/>
                <a:rect l="l" t="t" r="r" b="b"/>
                <a:pathLst>
                  <a:path w="1249" h="5980" extrusionOk="0">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94"/>
              <p:cNvSpPr/>
              <p:nvPr/>
            </p:nvSpPr>
            <p:spPr>
              <a:xfrm>
                <a:off x="6231750" y="2199400"/>
                <a:ext cx="30825" cy="54575"/>
              </a:xfrm>
              <a:custGeom>
                <a:avLst/>
                <a:gdLst/>
                <a:ahLst/>
                <a:cxnLst/>
                <a:rect l="l" t="t" r="r" b="b"/>
                <a:pathLst>
                  <a:path w="1233" h="2183" extrusionOk="0">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94"/>
              <p:cNvSpPr/>
              <p:nvPr/>
            </p:nvSpPr>
            <p:spPr>
              <a:xfrm>
                <a:off x="6240875" y="2260125"/>
                <a:ext cx="23000" cy="47750"/>
              </a:xfrm>
              <a:custGeom>
                <a:avLst/>
                <a:gdLst/>
                <a:ahLst/>
                <a:cxnLst/>
                <a:rect l="l" t="t" r="r" b="b"/>
                <a:pathLst>
                  <a:path w="920" h="1910" extrusionOk="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94"/>
              <p:cNvSpPr/>
              <p:nvPr/>
            </p:nvSpPr>
            <p:spPr>
              <a:xfrm>
                <a:off x="6229525" y="2247575"/>
                <a:ext cx="9375" cy="26700"/>
              </a:xfrm>
              <a:custGeom>
                <a:avLst/>
                <a:gdLst/>
                <a:ahLst/>
                <a:cxnLst/>
                <a:rect l="l" t="t" r="r" b="b"/>
                <a:pathLst>
                  <a:path w="375" h="1068" extrusionOk="0">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94"/>
              <p:cNvSpPr/>
              <p:nvPr/>
            </p:nvSpPr>
            <p:spPr>
              <a:xfrm>
                <a:off x="6076225" y="1772400"/>
                <a:ext cx="30875" cy="22675"/>
              </a:xfrm>
              <a:custGeom>
                <a:avLst/>
                <a:gdLst/>
                <a:ahLst/>
                <a:cxnLst/>
                <a:rect l="l" t="t" r="r" b="b"/>
                <a:pathLst>
                  <a:path w="1235" h="907" extrusionOk="0">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94"/>
              <p:cNvSpPr/>
              <p:nvPr/>
            </p:nvSpPr>
            <p:spPr>
              <a:xfrm>
                <a:off x="6073775" y="1782325"/>
                <a:ext cx="47600" cy="38100"/>
              </a:xfrm>
              <a:custGeom>
                <a:avLst/>
                <a:gdLst/>
                <a:ahLst/>
                <a:cxnLst/>
                <a:rect l="l" t="t" r="r" b="b"/>
                <a:pathLst>
                  <a:path w="1904" h="1524" extrusionOk="0">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94"/>
              <p:cNvSpPr/>
              <p:nvPr/>
            </p:nvSpPr>
            <p:spPr>
              <a:xfrm>
                <a:off x="6084825" y="1878975"/>
                <a:ext cx="83325" cy="75625"/>
              </a:xfrm>
              <a:custGeom>
                <a:avLst/>
                <a:gdLst/>
                <a:ahLst/>
                <a:cxnLst/>
                <a:rect l="l" t="t" r="r" b="b"/>
                <a:pathLst>
                  <a:path w="3333" h="3025" extrusionOk="0">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94"/>
              <p:cNvSpPr/>
              <p:nvPr/>
            </p:nvSpPr>
            <p:spPr>
              <a:xfrm>
                <a:off x="6126025" y="2800350"/>
                <a:ext cx="24300" cy="31775"/>
              </a:xfrm>
              <a:custGeom>
                <a:avLst/>
                <a:gdLst/>
                <a:ahLst/>
                <a:cxnLst/>
                <a:rect l="l" t="t" r="r" b="b"/>
                <a:pathLst>
                  <a:path w="972" h="1271" extrusionOk="0">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94"/>
              <p:cNvSpPr/>
              <p:nvPr/>
            </p:nvSpPr>
            <p:spPr>
              <a:xfrm>
                <a:off x="6118800" y="2827575"/>
                <a:ext cx="11825" cy="54225"/>
              </a:xfrm>
              <a:custGeom>
                <a:avLst/>
                <a:gdLst/>
                <a:ahLst/>
                <a:cxnLst/>
                <a:rect l="l" t="t" r="r" b="b"/>
                <a:pathLst>
                  <a:path w="473" h="2169" extrusionOk="0">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94"/>
              <p:cNvSpPr/>
              <p:nvPr/>
            </p:nvSpPr>
            <p:spPr>
              <a:xfrm>
                <a:off x="6128025" y="2835800"/>
                <a:ext cx="10475" cy="54575"/>
              </a:xfrm>
              <a:custGeom>
                <a:avLst/>
                <a:gdLst/>
                <a:ahLst/>
                <a:cxnLst/>
                <a:rect l="l" t="t" r="r" b="b"/>
                <a:pathLst>
                  <a:path w="419" h="2183" extrusionOk="0">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94"/>
              <p:cNvSpPr/>
              <p:nvPr/>
            </p:nvSpPr>
            <p:spPr>
              <a:xfrm>
                <a:off x="6134625" y="2839675"/>
                <a:ext cx="11100" cy="56625"/>
              </a:xfrm>
              <a:custGeom>
                <a:avLst/>
                <a:gdLst/>
                <a:ahLst/>
                <a:cxnLst/>
                <a:rect l="l" t="t" r="r" b="b"/>
                <a:pathLst>
                  <a:path w="444" h="2265" extrusionOk="0">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94"/>
              <p:cNvSpPr/>
              <p:nvPr/>
            </p:nvSpPr>
            <p:spPr>
              <a:xfrm>
                <a:off x="6145800" y="2846600"/>
                <a:ext cx="10125" cy="50600"/>
              </a:xfrm>
              <a:custGeom>
                <a:avLst/>
                <a:gdLst/>
                <a:ahLst/>
                <a:cxnLst/>
                <a:rect l="l" t="t" r="r" b="b"/>
                <a:pathLst>
                  <a:path w="405" h="2024" extrusionOk="0">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94"/>
              <p:cNvSpPr/>
              <p:nvPr/>
            </p:nvSpPr>
            <p:spPr>
              <a:xfrm>
                <a:off x="6154600" y="2857400"/>
                <a:ext cx="6550" cy="29150"/>
              </a:xfrm>
              <a:custGeom>
                <a:avLst/>
                <a:gdLst/>
                <a:ahLst/>
                <a:cxnLst/>
                <a:rect l="l" t="t" r="r" b="b"/>
                <a:pathLst>
                  <a:path w="262" h="1166" extrusionOk="0">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94"/>
              <p:cNvSpPr/>
              <p:nvPr/>
            </p:nvSpPr>
            <p:spPr>
              <a:xfrm>
                <a:off x="6011075" y="1606500"/>
                <a:ext cx="129250" cy="165675"/>
              </a:xfrm>
              <a:custGeom>
                <a:avLst/>
                <a:gdLst/>
                <a:ahLst/>
                <a:cxnLst/>
                <a:rect l="l" t="t" r="r" b="b"/>
                <a:pathLst>
                  <a:path w="5170" h="6627" extrusionOk="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94"/>
              <p:cNvSpPr/>
              <p:nvPr/>
            </p:nvSpPr>
            <p:spPr>
              <a:xfrm>
                <a:off x="6015808" y="1651250"/>
                <a:ext cx="62900" cy="64500"/>
              </a:xfrm>
              <a:custGeom>
                <a:avLst/>
                <a:gdLst/>
                <a:ahLst/>
                <a:cxnLst/>
                <a:rect l="l" t="t" r="r" b="b"/>
                <a:pathLst>
                  <a:path w="2516" h="2580" extrusionOk="0">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94"/>
              <p:cNvSpPr/>
              <p:nvPr/>
            </p:nvSpPr>
            <p:spPr>
              <a:xfrm>
                <a:off x="6023758" y="1678175"/>
                <a:ext cx="47875" cy="33150"/>
              </a:xfrm>
              <a:custGeom>
                <a:avLst/>
                <a:gdLst/>
                <a:ahLst/>
                <a:cxnLst/>
                <a:rect l="l" t="t" r="r" b="b"/>
                <a:pathLst>
                  <a:path w="1915" h="1326" extrusionOk="0">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94"/>
              <p:cNvSpPr/>
              <p:nvPr/>
            </p:nvSpPr>
            <p:spPr>
              <a:xfrm>
                <a:off x="6027375" y="1711375"/>
                <a:ext cx="33525" cy="26800"/>
              </a:xfrm>
              <a:custGeom>
                <a:avLst/>
                <a:gdLst/>
                <a:ahLst/>
                <a:cxnLst/>
                <a:rect l="l" t="t" r="r" b="b"/>
                <a:pathLst>
                  <a:path w="1341" h="1072" extrusionOk="0">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94"/>
              <p:cNvSpPr/>
              <p:nvPr/>
            </p:nvSpPr>
            <p:spPr>
              <a:xfrm>
                <a:off x="6074233" y="1651250"/>
                <a:ext cx="62875" cy="64500"/>
              </a:xfrm>
              <a:custGeom>
                <a:avLst/>
                <a:gdLst/>
                <a:ahLst/>
                <a:cxnLst/>
                <a:rect l="l" t="t" r="r" b="b"/>
                <a:pathLst>
                  <a:path w="2515" h="2580" extrusionOk="0">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94"/>
              <p:cNvSpPr/>
              <p:nvPr/>
            </p:nvSpPr>
            <p:spPr>
              <a:xfrm>
                <a:off x="6081283" y="1678175"/>
                <a:ext cx="47875" cy="33150"/>
              </a:xfrm>
              <a:custGeom>
                <a:avLst/>
                <a:gdLst/>
                <a:ahLst/>
                <a:cxnLst/>
                <a:rect l="l" t="t" r="r" b="b"/>
                <a:pathLst>
                  <a:path w="1915" h="1326" extrusionOk="0">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94"/>
              <p:cNvSpPr/>
              <p:nvPr/>
            </p:nvSpPr>
            <p:spPr>
              <a:xfrm>
                <a:off x="6092650" y="1711375"/>
                <a:ext cx="33400" cy="26800"/>
              </a:xfrm>
              <a:custGeom>
                <a:avLst/>
                <a:gdLst/>
                <a:ahLst/>
                <a:cxnLst/>
                <a:rect l="l" t="t" r="r" b="b"/>
                <a:pathLst>
                  <a:path w="1336" h="1072" extrusionOk="0">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94"/>
              <p:cNvSpPr/>
              <p:nvPr/>
            </p:nvSpPr>
            <p:spPr>
              <a:xfrm>
                <a:off x="6048100" y="1722500"/>
                <a:ext cx="55825" cy="37375"/>
              </a:xfrm>
              <a:custGeom>
                <a:avLst/>
                <a:gdLst/>
                <a:ahLst/>
                <a:cxnLst/>
                <a:rect l="l" t="t" r="r" b="b"/>
                <a:pathLst>
                  <a:path w="2233" h="1495" extrusionOk="0">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24" name="Google Shape;13524;p94"/>
          <p:cNvSpPr/>
          <p:nvPr/>
        </p:nvSpPr>
        <p:spPr>
          <a:xfrm>
            <a:off x="5970050"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94"/>
          <p:cNvSpPr/>
          <p:nvPr/>
        </p:nvSpPr>
        <p:spPr>
          <a:xfrm>
            <a:off x="6763600" y="2567675"/>
            <a:ext cx="30300" cy="306750"/>
          </a:xfrm>
          <a:custGeom>
            <a:avLst/>
            <a:gdLst/>
            <a:ahLst/>
            <a:cxnLst/>
            <a:rect l="l" t="t" r="r" b="b"/>
            <a:pathLst>
              <a:path w="1212" h="12270" extrusionOk="0">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94"/>
          <p:cNvSpPr/>
          <p:nvPr/>
        </p:nvSpPr>
        <p:spPr>
          <a:xfrm>
            <a:off x="6763450" y="2788650"/>
            <a:ext cx="24700" cy="100375"/>
          </a:xfrm>
          <a:custGeom>
            <a:avLst/>
            <a:gdLst/>
            <a:ahLst/>
            <a:cxnLst/>
            <a:rect l="l" t="t" r="r" b="b"/>
            <a:pathLst>
              <a:path w="988" h="4015" extrusionOk="0">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94"/>
          <p:cNvSpPr/>
          <p:nvPr/>
        </p:nvSpPr>
        <p:spPr>
          <a:xfrm>
            <a:off x="6887450" y="2573550"/>
            <a:ext cx="22075" cy="300725"/>
          </a:xfrm>
          <a:custGeom>
            <a:avLst/>
            <a:gdLst/>
            <a:ahLst/>
            <a:cxnLst/>
            <a:rect l="l" t="t" r="r" b="b"/>
            <a:pathLst>
              <a:path w="883" h="12029" extrusionOk="0">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94"/>
          <p:cNvSpPr/>
          <p:nvPr/>
        </p:nvSpPr>
        <p:spPr>
          <a:xfrm>
            <a:off x="6892675" y="2795550"/>
            <a:ext cx="23075" cy="88700"/>
          </a:xfrm>
          <a:custGeom>
            <a:avLst/>
            <a:gdLst/>
            <a:ahLst/>
            <a:cxnLst/>
            <a:rect l="l" t="t" r="r" b="b"/>
            <a:pathLst>
              <a:path w="923" h="3548" extrusionOk="0">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9" name="Google Shape;13529;p94"/>
          <p:cNvGrpSpPr/>
          <p:nvPr/>
        </p:nvGrpSpPr>
        <p:grpSpPr>
          <a:xfrm>
            <a:off x="5099200" y="3022588"/>
            <a:ext cx="435225" cy="1370250"/>
            <a:chOff x="5099200" y="2992450"/>
            <a:chExt cx="435225" cy="1370250"/>
          </a:xfrm>
        </p:grpSpPr>
        <p:grpSp>
          <p:nvGrpSpPr>
            <p:cNvPr id="13530" name="Google Shape;13530;p94"/>
            <p:cNvGrpSpPr/>
            <p:nvPr/>
          </p:nvGrpSpPr>
          <p:grpSpPr>
            <a:xfrm>
              <a:off x="5099200" y="3018075"/>
              <a:ext cx="435225" cy="1344625"/>
              <a:chOff x="5099200" y="3018075"/>
              <a:chExt cx="435225" cy="1344625"/>
            </a:xfrm>
          </p:grpSpPr>
          <p:sp>
            <p:nvSpPr>
              <p:cNvPr id="13531" name="Google Shape;13531;p94"/>
              <p:cNvSpPr/>
              <p:nvPr/>
            </p:nvSpPr>
            <p:spPr>
              <a:xfrm>
                <a:off x="5099200" y="3172825"/>
                <a:ext cx="435225" cy="1189875"/>
              </a:xfrm>
              <a:custGeom>
                <a:avLst/>
                <a:gdLst/>
                <a:ahLst/>
                <a:cxnLst/>
                <a:rect l="l" t="t" r="r" b="b"/>
                <a:pathLst>
                  <a:path w="17409" h="47595" extrusionOk="0">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94"/>
              <p:cNvSpPr/>
              <p:nvPr/>
            </p:nvSpPr>
            <p:spPr>
              <a:xfrm>
                <a:off x="5241650" y="3018075"/>
                <a:ext cx="150475" cy="201175"/>
              </a:xfrm>
              <a:custGeom>
                <a:avLst/>
                <a:gdLst/>
                <a:ahLst/>
                <a:cxnLst/>
                <a:rect l="l" t="t" r="r" b="b"/>
                <a:pathLst>
                  <a:path w="6019" h="8047" extrusionOk="0">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94"/>
            <p:cNvGrpSpPr/>
            <p:nvPr/>
          </p:nvGrpSpPr>
          <p:grpSpPr>
            <a:xfrm>
              <a:off x="5110575" y="3060800"/>
              <a:ext cx="411850" cy="1291550"/>
              <a:chOff x="5110575" y="3060800"/>
              <a:chExt cx="411850" cy="1291550"/>
            </a:xfrm>
          </p:grpSpPr>
          <p:sp>
            <p:nvSpPr>
              <p:cNvPr id="13534" name="Google Shape;13534;p94"/>
              <p:cNvSpPr/>
              <p:nvPr/>
            </p:nvSpPr>
            <p:spPr>
              <a:xfrm>
                <a:off x="5216600" y="3670775"/>
                <a:ext cx="62725" cy="343700"/>
              </a:xfrm>
              <a:custGeom>
                <a:avLst/>
                <a:gdLst/>
                <a:ahLst/>
                <a:cxnLst/>
                <a:rect l="l" t="t" r="r" b="b"/>
                <a:pathLst>
                  <a:path w="2509" h="13748" extrusionOk="0">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94"/>
              <p:cNvSpPr/>
              <p:nvPr/>
            </p:nvSpPr>
            <p:spPr>
              <a:xfrm>
                <a:off x="5217525" y="4046725"/>
                <a:ext cx="53050" cy="217175"/>
              </a:xfrm>
              <a:custGeom>
                <a:avLst/>
                <a:gdLst/>
                <a:ahLst/>
                <a:cxnLst/>
                <a:rect l="l" t="t" r="r" b="b"/>
                <a:pathLst>
                  <a:path w="2122" h="8687" extrusionOk="0">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94"/>
              <p:cNvSpPr/>
              <p:nvPr/>
            </p:nvSpPr>
            <p:spPr>
              <a:xfrm>
                <a:off x="5242000" y="4261550"/>
                <a:ext cx="31650" cy="24500"/>
              </a:xfrm>
              <a:custGeom>
                <a:avLst/>
                <a:gdLst/>
                <a:ahLst/>
                <a:cxnLst/>
                <a:rect l="l" t="t" r="r" b="b"/>
                <a:pathLst>
                  <a:path w="1266" h="980" extrusionOk="0">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94"/>
              <p:cNvSpPr/>
              <p:nvPr/>
            </p:nvSpPr>
            <p:spPr>
              <a:xfrm>
                <a:off x="5263775" y="4283850"/>
                <a:ext cx="11400" cy="28100"/>
              </a:xfrm>
              <a:custGeom>
                <a:avLst/>
                <a:gdLst/>
                <a:ahLst/>
                <a:cxnLst/>
                <a:rect l="l" t="t" r="r" b="b"/>
                <a:pathLst>
                  <a:path w="456" h="1124" extrusionOk="0">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94"/>
              <p:cNvSpPr/>
              <p:nvPr/>
            </p:nvSpPr>
            <p:spPr>
              <a:xfrm>
                <a:off x="5257325" y="4284950"/>
                <a:ext cx="8800" cy="28100"/>
              </a:xfrm>
              <a:custGeom>
                <a:avLst/>
                <a:gdLst/>
                <a:ahLst/>
                <a:cxnLst/>
                <a:rect l="l" t="t" r="r" b="b"/>
                <a:pathLst>
                  <a:path w="352" h="1124" extrusionOk="0">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94"/>
              <p:cNvSpPr/>
              <p:nvPr/>
            </p:nvSpPr>
            <p:spPr>
              <a:xfrm>
                <a:off x="5249500" y="4286900"/>
                <a:ext cx="7400" cy="26500"/>
              </a:xfrm>
              <a:custGeom>
                <a:avLst/>
                <a:gdLst/>
                <a:ahLst/>
                <a:cxnLst/>
                <a:rect l="l" t="t" r="r" b="b"/>
                <a:pathLst>
                  <a:path w="296" h="1060" extrusionOk="0">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94"/>
              <p:cNvSpPr/>
              <p:nvPr/>
            </p:nvSpPr>
            <p:spPr>
              <a:xfrm>
                <a:off x="5268560" y="4334400"/>
                <a:ext cx="8025" cy="10275"/>
              </a:xfrm>
              <a:custGeom>
                <a:avLst/>
                <a:gdLst/>
                <a:ahLst/>
                <a:cxnLst/>
                <a:rect l="l" t="t" r="r" b="b"/>
                <a:pathLst>
                  <a:path w="321" h="411" extrusionOk="0">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94"/>
              <p:cNvSpPr/>
              <p:nvPr/>
            </p:nvSpPr>
            <p:spPr>
              <a:xfrm>
                <a:off x="5257960" y="4337525"/>
                <a:ext cx="8475" cy="12675"/>
              </a:xfrm>
              <a:custGeom>
                <a:avLst/>
                <a:gdLst/>
                <a:ahLst/>
                <a:cxnLst/>
                <a:rect l="l" t="t" r="r" b="b"/>
                <a:pathLst>
                  <a:path w="339" h="507" extrusionOk="0">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94"/>
              <p:cNvSpPr/>
              <p:nvPr/>
            </p:nvSpPr>
            <p:spPr>
              <a:xfrm>
                <a:off x="5248435" y="4338725"/>
                <a:ext cx="7400" cy="13625"/>
              </a:xfrm>
              <a:custGeom>
                <a:avLst/>
                <a:gdLst/>
                <a:ahLst/>
                <a:cxnLst/>
                <a:rect l="l" t="t" r="r" b="b"/>
                <a:pathLst>
                  <a:path w="296" h="545" extrusionOk="0">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94"/>
              <p:cNvSpPr/>
              <p:nvPr/>
            </p:nvSpPr>
            <p:spPr>
              <a:xfrm>
                <a:off x="5239060" y="4337425"/>
                <a:ext cx="7250" cy="12650"/>
              </a:xfrm>
              <a:custGeom>
                <a:avLst/>
                <a:gdLst/>
                <a:ahLst/>
                <a:cxnLst/>
                <a:rect l="l" t="t" r="r" b="b"/>
                <a:pathLst>
                  <a:path w="290" h="506" extrusionOk="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94"/>
              <p:cNvSpPr/>
              <p:nvPr/>
            </p:nvSpPr>
            <p:spPr>
              <a:xfrm>
                <a:off x="5232935" y="4334100"/>
                <a:ext cx="6250" cy="9100"/>
              </a:xfrm>
              <a:custGeom>
                <a:avLst/>
                <a:gdLst/>
                <a:ahLst/>
                <a:cxnLst/>
                <a:rect l="l" t="t" r="r" b="b"/>
                <a:pathLst>
                  <a:path w="250" h="364" extrusionOk="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94"/>
              <p:cNvSpPr/>
              <p:nvPr/>
            </p:nvSpPr>
            <p:spPr>
              <a:xfrm>
                <a:off x="5243500" y="4289900"/>
                <a:ext cx="8325" cy="22800"/>
              </a:xfrm>
              <a:custGeom>
                <a:avLst/>
                <a:gdLst/>
                <a:ahLst/>
                <a:cxnLst/>
                <a:rect l="l" t="t" r="r" b="b"/>
                <a:pathLst>
                  <a:path w="333" h="912" extrusionOk="0">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94"/>
              <p:cNvSpPr/>
              <p:nvPr/>
            </p:nvSpPr>
            <p:spPr>
              <a:xfrm>
                <a:off x="5262900" y="4293900"/>
                <a:ext cx="9600" cy="17075"/>
              </a:xfrm>
              <a:custGeom>
                <a:avLst/>
                <a:gdLst/>
                <a:ahLst/>
                <a:cxnLst/>
                <a:rect l="l" t="t" r="r" b="b"/>
                <a:pathLst>
                  <a:path w="384" h="683" extrusionOk="0">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94"/>
              <p:cNvSpPr/>
              <p:nvPr/>
            </p:nvSpPr>
            <p:spPr>
              <a:xfrm>
                <a:off x="5268110" y="4313150"/>
                <a:ext cx="9250" cy="20275"/>
              </a:xfrm>
              <a:custGeom>
                <a:avLst/>
                <a:gdLst/>
                <a:ahLst/>
                <a:cxnLst/>
                <a:rect l="l" t="t" r="r" b="b"/>
                <a:pathLst>
                  <a:path w="370" h="811" extrusionOk="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94"/>
              <p:cNvSpPr/>
              <p:nvPr/>
            </p:nvSpPr>
            <p:spPr>
              <a:xfrm>
                <a:off x="5258285" y="4314775"/>
                <a:ext cx="7400" cy="20900"/>
              </a:xfrm>
              <a:custGeom>
                <a:avLst/>
                <a:gdLst/>
                <a:ahLst/>
                <a:cxnLst/>
                <a:rect l="l" t="t" r="r" b="b"/>
                <a:pathLst>
                  <a:path w="296" h="836" extrusionOk="0">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94"/>
              <p:cNvSpPr/>
              <p:nvPr/>
            </p:nvSpPr>
            <p:spPr>
              <a:xfrm>
                <a:off x="5249985" y="4316575"/>
                <a:ext cx="6150" cy="19075"/>
              </a:xfrm>
              <a:custGeom>
                <a:avLst/>
                <a:gdLst/>
                <a:ahLst/>
                <a:cxnLst/>
                <a:rect l="l" t="t" r="r" b="b"/>
                <a:pathLst>
                  <a:path w="246" h="763" extrusionOk="0">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94"/>
              <p:cNvSpPr/>
              <p:nvPr/>
            </p:nvSpPr>
            <p:spPr>
              <a:xfrm>
                <a:off x="5241360" y="4316300"/>
                <a:ext cx="5875" cy="18300"/>
              </a:xfrm>
              <a:custGeom>
                <a:avLst/>
                <a:gdLst/>
                <a:ahLst/>
                <a:cxnLst/>
                <a:rect l="l" t="t" r="r" b="b"/>
                <a:pathLst>
                  <a:path w="235" h="732" extrusionOk="0">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94"/>
              <p:cNvSpPr/>
              <p:nvPr/>
            </p:nvSpPr>
            <p:spPr>
              <a:xfrm>
                <a:off x="5233685" y="4315500"/>
                <a:ext cx="6625" cy="16125"/>
              </a:xfrm>
              <a:custGeom>
                <a:avLst/>
                <a:gdLst/>
                <a:ahLst/>
                <a:cxnLst/>
                <a:rect l="l" t="t" r="r" b="b"/>
                <a:pathLst>
                  <a:path w="265" h="645" extrusionOk="0">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94"/>
              <p:cNvSpPr/>
              <p:nvPr/>
            </p:nvSpPr>
            <p:spPr>
              <a:xfrm>
                <a:off x="5218150" y="4017250"/>
                <a:ext cx="47200" cy="32750"/>
              </a:xfrm>
              <a:custGeom>
                <a:avLst/>
                <a:gdLst/>
                <a:ahLst/>
                <a:cxnLst/>
                <a:rect l="l" t="t" r="r" b="b"/>
                <a:pathLst>
                  <a:path w="1888" h="1310" extrusionOk="0">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94"/>
              <p:cNvSpPr/>
              <p:nvPr/>
            </p:nvSpPr>
            <p:spPr>
              <a:xfrm>
                <a:off x="5214600" y="3595400"/>
                <a:ext cx="203950" cy="107425"/>
              </a:xfrm>
              <a:custGeom>
                <a:avLst/>
                <a:gdLst/>
                <a:ahLst/>
                <a:cxnLst/>
                <a:rect l="l" t="t" r="r" b="b"/>
                <a:pathLst>
                  <a:path w="8158" h="4297" extrusionOk="0">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94"/>
              <p:cNvSpPr/>
              <p:nvPr/>
            </p:nvSpPr>
            <p:spPr>
              <a:xfrm>
                <a:off x="5147300" y="3277175"/>
                <a:ext cx="57200" cy="177000"/>
              </a:xfrm>
              <a:custGeom>
                <a:avLst/>
                <a:gdLst/>
                <a:ahLst/>
                <a:cxnLst/>
                <a:rect l="l" t="t" r="r" b="b"/>
                <a:pathLst>
                  <a:path w="2288" h="7080" extrusionOk="0">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94"/>
              <p:cNvSpPr/>
              <p:nvPr/>
            </p:nvSpPr>
            <p:spPr>
              <a:xfrm>
                <a:off x="5122100" y="3459325"/>
                <a:ext cx="59350" cy="189300"/>
              </a:xfrm>
              <a:custGeom>
                <a:avLst/>
                <a:gdLst/>
                <a:ahLst/>
                <a:cxnLst/>
                <a:rect l="l" t="t" r="r" b="b"/>
                <a:pathLst>
                  <a:path w="2374" h="7572" extrusionOk="0">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94"/>
              <p:cNvSpPr/>
              <p:nvPr/>
            </p:nvSpPr>
            <p:spPr>
              <a:xfrm>
                <a:off x="5133025" y="3652625"/>
                <a:ext cx="16450" cy="38000"/>
              </a:xfrm>
              <a:custGeom>
                <a:avLst/>
                <a:gdLst/>
                <a:ahLst/>
                <a:cxnLst/>
                <a:rect l="l" t="t" r="r" b="b"/>
                <a:pathLst>
                  <a:path w="658" h="1520" extrusionOk="0">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94"/>
              <p:cNvSpPr/>
              <p:nvPr/>
            </p:nvSpPr>
            <p:spPr>
              <a:xfrm>
                <a:off x="5138400" y="3692475"/>
                <a:ext cx="9850" cy="15900"/>
              </a:xfrm>
              <a:custGeom>
                <a:avLst/>
                <a:gdLst/>
                <a:ahLst/>
                <a:cxnLst/>
                <a:rect l="l" t="t" r="r" b="b"/>
                <a:pathLst>
                  <a:path w="394" h="636" extrusionOk="0">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94"/>
              <p:cNvSpPr/>
              <p:nvPr/>
            </p:nvSpPr>
            <p:spPr>
              <a:xfrm>
                <a:off x="5142075" y="3714950"/>
                <a:ext cx="5875" cy="10650"/>
              </a:xfrm>
              <a:custGeom>
                <a:avLst/>
                <a:gdLst/>
                <a:ahLst/>
                <a:cxnLst/>
                <a:rect l="l" t="t" r="r" b="b"/>
                <a:pathLst>
                  <a:path w="235" h="426" extrusionOk="0">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94"/>
              <p:cNvSpPr/>
              <p:nvPr/>
            </p:nvSpPr>
            <p:spPr>
              <a:xfrm>
                <a:off x="5114425" y="3654700"/>
                <a:ext cx="14475" cy="37975"/>
              </a:xfrm>
              <a:custGeom>
                <a:avLst/>
                <a:gdLst/>
                <a:ahLst/>
                <a:cxnLst/>
                <a:rect l="l" t="t" r="r" b="b"/>
                <a:pathLst>
                  <a:path w="579" h="1519" extrusionOk="0">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94"/>
              <p:cNvSpPr/>
              <p:nvPr/>
            </p:nvSpPr>
            <p:spPr>
              <a:xfrm>
                <a:off x="5110575" y="3696375"/>
                <a:ext cx="12025" cy="27425"/>
              </a:xfrm>
              <a:custGeom>
                <a:avLst/>
                <a:gdLst/>
                <a:ahLst/>
                <a:cxnLst/>
                <a:rect l="l" t="t" r="r" b="b"/>
                <a:pathLst>
                  <a:path w="481" h="1097" extrusionOk="0">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94"/>
              <p:cNvSpPr/>
              <p:nvPr/>
            </p:nvSpPr>
            <p:spPr>
              <a:xfrm>
                <a:off x="5116275" y="3726575"/>
                <a:ext cx="12150" cy="19075"/>
              </a:xfrm>
              <a:custGeom>
                <a:avLst/>
                <a:gdLst/>
                <a:ahLst/>
                <a:cxnLst/>
                <a:rect l="l" t="t" r="r" b="b"/>
                <a:pathLst>
                  <a:path w="486" h="763" extrusionOk="0">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94"/>
              <p:cNvSpPr/>
              <p:nvPr/>
            </p:nvSpPr>
            <p:spPr>
              <a:xfrm>
                <a:off x="5128550" y="3745675"/>
                <a:ext cx="7550" cy="13725"/>
              </a:xfrm>
              <a:custGeom>
                <a:avLst/>
                <a:gdLst/>
                <a:ahLst/>
                <a:cxnLst/>
                <a:rect l="l" t="t" r="r" b="b"/>
                <a:pathLst>
                  <a:path w="302" h="549" extrusionOk="0">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94"/>
              <p:cNvSpPr/>
              <p:nvPr/>
            </p:nvSpPr>
            <p:spPr>
              <a:xfrm>
                <a:off x="5222800" y="3273175"/>
                <a:ext cx="93725" cy="201525"/>
              </a:xfrm>
              <a:custGeom>
                <a:avLst/>
                <a:gdLst/>
                <a:ahLst/>
                <a:cxnLst/>
                <a:rect l="l" t="t" r="r" b="b"/>
                <a:pathLst>
                  <a:path w="3749" h="8061" extrusionOk="0">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94"/>
              <p:cNvSpPr/>
              <p:nvPr/>
            </p:nvSpPr>
            <p:spPr>
              <a:xfrm>
                <a:off x="5228100" y="3274500"/>
                <a:ext cx="76125" cy="17600"/>
              </a:xfrm>
              <a:custGeom>
                <a:avLst/>
                <a:gdLst/>
                <a:ahLst/>
                <a:cxnLst/>
                <a:rect l="l" t="t" r="r" b="b"/>
                <a:pathLst>
                  <a:path w="3045" h="704" extrusionOk="0">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94"/>
              <p:cNvSpPr/>
              <p:nvPr/>
            </p:nvSpPr>
            <p:spPr>
              <a:xfrm>
                <a:off x="5277625" y="3243725"/>
                <a:ext cx="34750" cy="10350"/>
              </a:xfrm>
              <a:custGeom>
                <a:avLst/>
                <a:gdLst/>
                <a:ahLst/>
                <a:cxnLst/>
                <a:rect l="l" t="t" r="r" b="b"/>
                <a:pathLst>
                  <a:path w="1390" h="414" extrusionOk="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94"/>
              <p:cNvSpPr/>
              <p:nvPr/>
            </p:nvSpPr>
            <p:spPr>
              <a:xfrm>
                <a:off x="5289300" y="3228050"/>
                <a:ext cx="27075" cy="9525"/>
              </a:xfrm>
              <a:custGeom>
                <a:avLst/>
                <a:gdLst/>
                <a:ahLst/>
                <a:cxnLst/>
                <a:rect l="l" t="t" r="r" b="b"/>
                <a:pathLst>
                  <a:path w="1083" h="381" extrusionOk="0">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94"/>
              <p:cNvSpPr/>
              <p:nvPr/>
            </p:nvSpPr>
            <p:spPr>
              <a:xfrm>
                <a:off x="5289400" y="3427625"/>
                <a:ext cx="24975" cy="8775"/>
              </a:xfrm>
              <a:custGeom>
                <a:avLst/>
                <a:gdLst/>
                <a:ahLst/>
                <a:cxnLst/>
                <a:rect l="l" t="t" r="r" b="b"/>
                <a:pathLst>
                  <a:path w="999" h="351" extrusionOk="0">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94"/>
              <p:cNvSpPr/>
              <p:nvPr/>
            </p:nvSpPr>
            <p:spPr>
              <a:xfrm>
                <a:off x="5289250" y="3446250"/>
                <a:ext cx="25125" cy="8800"/>
              </a:xfrm>
              <a:custGeom>
                <a:avLst/>
                <a:gdLst/>
                <a:ahLst/>
                <a:cxnLst/>
                <a:rect l="l" t="t" r="r" b="b"/>
                <a:pathLst>
                  <a:path w="1005" h="352" extrusionOk="0">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94"/>
              <p:cNvSpPr/>
              <p:nvPr/>
            </p:nvSpPr>
            <p:spPr>
              <a:xfrm>
                <a:off x="5289275" y="3464950"/>
                <a:ext cx="25100" cy="8775"/>
              </a:xfrm>
              <a:custGeom>
                <a:avLst/>
                <a:gdLst/>
                <a:ahLst/>
                <a:cxnLst/>
                <a:rect l="l" t="t" r="r" b="b"/>
                <a:pathLst>
                  <a:path w="1004" h="351" extrusionOk="0">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94"/>
              <p:cNvSpPr/>
              <p:nvPr/>
            </p:nvSpPr>
            <p:spPr>
              <a:xfrm>
                <a:off x="5289275" y="3483550"/>
                <a:ext cx="25100" cy="8750"/>
              </a:xfrm>
              <a:custGeom>
                <a:avLst/>
                <a:gdLst/>
                <a:ahLst/>
                <a:cxnLst/>
                <a:rect l="l" t="t" r="r" b="b"/>
                <a:pathLst>
                  <a:path w="1004" h="350" extrusionOk="0">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94"/>
              <p:cNvSpPr/>
              <p:nvPr/>
            </p:nvSpPr>
            <p:spPr>
              <a:xfrm>
                <a:off x="5289275" y="3502150"/>
                <a:ext cx="25100" cy="8750"/>
              </a:xfrm>
              <a:custGeom>
                <a:avLst/>
                <a:gdLst/>
                <a:ahLst/>
                <a:cxnLst/>
                <a:rect l="l" t="t" r="r" b="b"/>
                <a:pathLst>
                  <a:path w="1004" h="350" extrusionOk="0">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94"/>
              <p:cNvSpPr/>
              <p:nvPr/>
            </p:nvSpPr>
            <p:spPr>
              <a:xfrm>
                <a:off x="5289250" y="3520775"/>
                <a:ext cx="25125" cy="8800"/>
              </a:xfrm>
              <a:custGeom>
                <a:avLst/>
                <a:gdLst/>
                <a:ahLst/>
                <a:cxnLst/>
                <a:rect l="l" t="t" r="r" b="b"/>
                <a:pathLst>
                  <a:path w="1005" h="352" extrusionOk="0">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94"/>
              <p:cNvSpPr/>
              <p:nvPr/>
            </p:nvSpPr>
            <p:spPr>
              <a:xfrm>
                <a:off x="5289275" y="3539500"/>
                <a:ext cx="25100" cy="8750"/>
              </a:xfrm>
              <a:custGeom>
                <a:avLst/>
                <a:gdLst/>
                <a:ahLst/>
                <a:cxnLst/>
                <a:rect l="l" t="t" r="r" b="b"/>
                <a:pathLst>
                  <a:path w="1004" h="350" extrusionOk="0">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94"/>
              <p:cNvSpPr/>
              <p:nvPr/>
            </p:nvSpPr>
            <p:spPr>
              <a:xfrm>
                <a:off x="5289250" y="3558125"/>
                <a:ext cx="24975" cy="8700"/>
              </a:xfrm>
              <a:custGeom>
                <a:avLst/>
                <a:gdLst/>
                <a:ahLst/>
                <a:cxnLst/>
                <a:rect l="l" t="t" r="r" b="b"/>
                <a:pathLst>
                  <a:path w="999" h="348" extrusionOk="0">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94"/>
              <p:cNvSpPr/>
              <p:nvPr/>
            </p:nvSpPr>
            <p:spPr>
              <a:xfrm>
                <a:off x="5289225" y="3576725"/>
                <a:ext cx="25000" cy="8800"/>
              </a:xfrm>
              <a:custGeom>
                <a:avLst/>
                <a:gdLst/>
                <a:ahLst/>
                <a:cxnLst/>
                <a:rect l="l" t="t" r="r" b="b"/>
                <a:pathLst>
                  <a:path w="1000" h="352" extrusionOk="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94"/>
              <p:cNvSpPr/>
              <p:nvPr/>
            </p:nvSpPr>
            <p:spPr>
              <a:xfrm>
                <a:off x="5218050" y="3291300"/>
                <a:ext cx="87550" cy="17825"/>
              </a:xfrm>
              <a:custGeom>
                <a:avLst/>
                <a:gdLst/>
                <a:ahLst/>
                <a:cxnLst/>
                <a:rect l="l" t="t" r="r" b="b"/>
                <a:pathLst>
                  <a:path w="3502" h="713" extrusionOk="0">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94"/>
              <p:cNvSpPr/>
              <p:nvPr/>
            </p:nvSpPr>
            <p:spPr>
              <a:xfrm>
                <a:off x="5216250" y="3341450"/>
                <a:ext cx="89975" cy="14725"/>
              </a:xfrm>
              <a:custGeom>
                <a:avLst/>
                <a:gdLst/>
                <a:ahLst/>
                <a:cxnLst/>
                <a:rect l="l" t="t" r="r" b="b"/>
                <a:pathLst>
                  <a:path w="3599" h="589" extrusionOk="0">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94"/>
              <p:cNvSpPr/>
              <p:nvPr/>
            </p:nvSpPr>
            <p:spPr>
              <a:xfrm>
                <a:off x="5211750" y="3314650"/>
                <a:ext cx="96775" cy="20050"/>
              </a:xfrm>
              <a:custGeom>
                <a:avLst/>
                <a:gdLst/>
                <a:ahLst/>
                <a:cxnLst/>
                <a:rect l="l" t="t" r="r" b="b"/>
                <a:pathLst>
                  <a:path w="3871" h="802" extrusionOk="0">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94"/>
              <p:cNvSpPr/>
              <p:nvPr/>
            </p:nvSpPr>
            <p:spPr>
              <a:xfrm>
                <a:off x="5219300" y="3364600"/>
                <a:ext cx="90150" cy="14750"/>
              </a:xfrm>
              <a:custGeom>
                <a:avLst/>
                <a:gdLst/>
                <a:ahLst/>
                <a:cxnLst/>
                <a:rect l="l" t="t" r="r" b="b"/>
                <a:pathLst>
                  <a:path w="3606" h="590" extrusionOk="0">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94"/>
              <p:cNvSpPr/>
              <p:nvPr/>
            </p:nvSpPr>
            <p:spPr>
              <a:xfrm>
                <a:off x="5220075" y="3384575"/>
                <a:ext cx="93075" cy="16425"/>
              </a:xfrm>
              <a:custGeom>
                <a:avLst/>
                <a:gdLst/>
                <a:ahLst/>
                <a:cxnLst/>
                <a:rect l="l" t="t" r="r" b="b"/>
                <a:pathLst>
                  <a:path w="3723" h="657" extrusionOk="0">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94"/>
              <p:cNvSpPr/>
              <p:nvPr/>
            </p:nvSpPr>
            <p:spPr>
              <a:xfrm>
                <a:off x="5223625" y="3408850"/>
                <a:ext cx="66300" cy="13425"/>
              </a:xfrm>
              <a:custGeom>
                <a:avLst/>
                <a:gdLst/>
                <a:ahLst/>
                <a:cxnLst/>
                <a:rect l="l" t="t" r="r" b="b"/>
                <a:pathLst>
                  <a:path w="2652" h="537" extrusionOk="0">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94"/>
              <p:cNvSpPr/>
              <p:nvPr/>
            </p:nvSpPr>
            <p:spPr>
              <a:xfrm>
                <a:off x="5227675" y="3429900"/>
                <a:ext cx="49350" cy="11475"/>
              </a:xfrm>
              <a:custGeom>
                <a:avLst/>
                <a:gdLst/>
                <a:ahLst/>
                <a:cxnLst/>
                <a:rect l="l" t="t" r="r" b="b"/>
                <a:pathLst>
                  <a:path w="1974" h="459" extrusionOk="0">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94"/>
              <p:cNvSpPr/>
              <p:nvPr/>
            </p:nvSpPr>
            <p:spPr>
              <a:xfrm>
                <a:off x="5300975" y="3223375"/>
                <a:ext cx="15550" cy="51050"/>
              </a:xfrm>
              <a:custGeom>
                <a:avLst/>
                <a:gdLst/>
                <a:ahLst/>
                <a:cxnLst/>
                <a:rect l="l" t="t" r="r" b="b"/>
                <a:pathLst>
                  <a:path w="622" h="2042" extrusionOk="0">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94"/>
              <p:cNvSpPr/>
              <p:nvPr/>
            </p:nvSpPr>
            <p:spPr>
              <a:xfrm>
                <a:off x="5165450" y="3253825"/>
                <a:ext cx="49025" cy="26900"/>
              </a:xfrm>
              <a:custGeom>
                <a:avLst/>
                <a:gdLst/>
                <a:ahLst/>
                <a:cxnLst/>
                <a:rect l="l" t="t" r="r" b="b"/>
                <a:pathLst>
                  <a:path w="1961" h="1076" extrusionOk="0">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94"/>
              <p:cNvSpPr/>
              <p:nvPr/>
            </p:nvSpPr>
            <p:spPr>
              <a:xfrm>
                <a:off x="5209375" y="3247925"/>
                <a:ext cx="96225" cy="29275"/>
              </a:xfrm>
              <a:custGeom>
                <a:avLst/>
                <a:gdLst/>
                <a:ahLst/>
                <a:cxnLst/>
                <a:rect l="l" t="t" r="r" b="b"/>
                <a:pathLst>
                  <a:path w="3849" h="1171" extrusionOk="0">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94"/>
              <p:cNvSpPr/>
              <p:nvPr/>
            </p:nvSpPr>
            <p:spPr>
              <a:xfrm>
                <a:off x="5303575" y="3408850"/>
                <a:ext cx="12950" cy="181050"/>
              </a:xfrm>
              <a:custGeom>
                <a:avLst/>
                <a:gdLst/>
                <a:ahLst/>
                <a:cxnLst/>
                <a:rect l="l" t="t" r="r" b="b"/>
                <a:pathLst>
                  <a:path w="518" h="7242" extrusionOk="0">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94"/>
              <p:cNvSpPr/>
              <p:nvPr/>
            </p:nvSpPr>
            <p:spPr>
              <a:xfrm>
                <a:off x="5353675" y="3670775"/>
                <a:ext cx="62725" cy="343700"/>
              </a:xfrm>
              <a:custGeom>
                <a:avLst/>
                <a:gdLst/>
                <a:ahLst/>
                <a:cxnLst/>
                <a:rect l="l" t="t" r="r" b="b"/>
                <a:pathLst>
                  <a:path w="2509" h="13748" extrusionOk="0">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94"/>
              <p:cNvSpPr/>
              <p:nvPr/>
            </p:nvSpPr>
            <p:spPr>
              <a:xfrm>
                <a:off x="5362300" y="4046725"/>
                <a:ext cx="53025" cy="217175"/>
              </a:xfrm>
              <a:custGeom>
                <a:avLst/>
                <a:gdLst/>
                <a:ahLst/>
                <a:cxnLst/>
                <a:rect l="l" t="t" r="r" b="b"/>
                <a:pathLst>
                  <a:path w="2121" h="8687" extrusionOk="0">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94"/>
              <p:cNvSpPr/>
              <p:nvPr/>
            </p:nvSpPr>
            <p:spPr>
              <a:xfrm>
                <a:off x="5359375" y="4261550"/>
                <a:ext cx="31475" cy="24500"/>
              </a:xfrm>
              <a:custGeom>
                <a:avLst/>
                <a:gdLst/>
                <a:ahLst/>
                <a:cxnLst/>
                <a:rect l="l" t="t" r="r" b="b"/>
                <a:pathLst>
                  <a:path w="1259" h="980" extrusionOk="0">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94"/>
              <p:cNvSpPr/>
              <p:nvPr/>
            </p:nvSpPr>
            <p:spPr>
              <a:xfrm>
                <a:off x="5357825" y="4283850"/>
                <a:ext cx="11400" cy="28100"/>
              </a:xfrm>
              <a:custGeom>
                <a:avLst/>
                <a:gdLst/>
                <a:ahLst/>
                <a:cxnLst/>
                <a:rect l="l" t="t" r="r" b="b"/>
                <a:pathLst>
                  <a:path w="456" h="1124" extrusionOk="0">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94"/>
              <p:cNvSpPr/>
              <p:nvPr/>
            </p:nvSpPr>
            <p:spPr>
              <a:xfrm>
                <a:off x="5366900" y="4284950"/>
                <a:ext cx="8625" cy="28100"/>
              </a:xfrm>
              <a:custGeom>
                <a:avLst/>
                <a:gdLst/>
                <a:ahLst/>
                <a:cxnLst/>
                <a:rect l="l" t="t" r="r" b="b"/>
                <a:pathLst>
                  <a:path w="345" h="1124" extrusionOk="0">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94"/>
              <p:cNvSpPr/>
              <p:nvPr/>
            </p:nvSpPr>
            <p:spPr>
              <a:xfrm>
                <a:off x="5376125" y="4286900"/>
                <a:ext cx="7250" cy="26500"/>
              </a:xfrm>
              <a:custGeom>
                <a:avLst/>
                <a:gdLst/>
                <a:ahLst/>
                <a:cxnLst/>
                <a:rect l="l" t="t" r="r" b="b"/>
                <a:pathLst>
                  <a:path w="290" h="1060" extrusionOk="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94"/>
              <p:cNvSpPr/>
              <p:nvPr/>
            </p:nvSpPr>
            <p:spPr>
              <a:xfrm>
                <a:off x="5357710" y="4334400"/>
                <a:ext cx="8000" cy="10275"/>
              </a:xfrm>
              <a:custGeom>
                <a:avLst/>
                <a:gdLst/>
                <a:ahLst/>
                <a:cxnLst/>
                <a:rect l="l" t="t" r="r" b="b"/>
                <a:pathLst>
                  <a:path w="320" h="411" extrusionOk="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94"/>
              <p:cNvSpPr/>
              <p:nvPr/>
            </p:nvSpPr>
            <p:spPr>
              <a:xfrm>
                <a:off x="5367685" y="4337525"/>
                <a:ext cx="8475" cy="12675"/>
              </a:xfrm>
              <a:custGeom>
                <a:avLst/>
                <a:gdLst/>
                <a:ahLst/>
                <a:cxnLst/>
                <a:rect l="l" t="t" r="r" b="b"/>
                <a:pathLst>
                  <a:path w="339" h="507" extrusionOk="0">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94"/>
              <p:cNvSpPr/>
              <p:nvPr/>
            </p:nvSpPr>
            <p:spPr>
              <a:xfrm>
                <a:off x="5378435" y="4338725"/>
                <a:ext cx="7250" cy="13625"/>
              </a:xfrm>
              <a:custGeom>
                <a:avLst/>
                <a:gdLst/>
                <a:ahLst/>
                <a:cxnLst/>
                <a:rect l="l" t="t" r="r" b="b"/>
                <a:pathLst>
                  <a:path w="290" h="545" extrusionOk="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94"/>
              <p:cNvSpPr/>
              <p:nvPr/>
            </p:nvSpPr>
            <p:spPr>
              <a:xfrm>
                <a:off x="5387810" y="4337425"/>
                <a:ext cx="7250" cy="12650"/>
              </a:xfrm>
              <a:custGeom>
                <a:avLst/>
                <a:gdLst/>
                <a:ahLst/>
                <a:cxnLst/>
                <a:rect l="l" t="t" r="r" b="b"/>
                <a:pathLst>
                  <a:path w="290" h="506" extrusionOk="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94"/>
              <p:cNvSpPr/>
              <p:nvPr/>
            </p:nvSpPr>
            <p:spPr>
              <a:xfrm>
                <a:off x="5394935" y="4334100"/>
                <a:ext cx="6400" cy="9100"/>
              </a:xfrm>
              <a:custGeom>
                <a:avLst/>
                <a:gdLst/>
                <a:ahLst/>
                <a:cxnLst/>
                <a:rect l="l" t="t" r="r" b="b"/>
                <a:pathLst>
                  <a:path w="256" h="364" extrusionOk="0">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94"/>
              <p:cNvSpPr/>
              <p:nvPr/>
            </p:nvSpPr>
            <p:spPr>
              <a:xfrm>
                <a:off x="5381200" y="4289900"/>
                <a:ext cx="8300" cy="22800"/>
              </a:xfrm>
              <a:custGeom>
                <a:avLst/>
                <a:gdLst/>
                <a:ahLst/>
                <a:cxnLst/>
                <a:rect l="l" t="t" r="r" b="b"/>
                <a:pathLst>
                  <a:path w="332" h="912" extrusionOk="0">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94"/>
              <p:cNvSpPr/>
              <p:nvPr/>
            </p:nvSpPr>
            <p:spPr>
              <a:xfrm>
                <a:off x="5386885" y="4293900"/>
                <a:ext cx="9500" cy="17075"/>
              </a:xfrm>
              <a:custGeom>
                <a:avLst/>
                <a:gdLst/>
                <a:ahLst/>
                <a:cxnLst/>
                <a:rect l="l" t="t" r="r" b="b"/>
                <a:pathLst>
                  <a:path w="380" h="683" extrusionOk="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94"/>
              <p:cNvSpPr/>
              <p:nvPr/>
            </p:nvSpPr>
            <p:spPr>
              <a:xfrm>
                <a:off x="5356935" y="4313150"/>
                <a:ext cx="9250" cy="20275"/>
              </a:xfrm>
              <a:custGeom>
                <a:avLst/>
                <a:gdLst/>
                <a:ahLst/>
                <a:cxnLst/>
                <a:rect l="l" t="t" r="r" b="b"/>
                <a:pathLst>
                  <a:path w="370" h="811" extrusionOk="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94"/>
              <p:cNvSpPr/>
              <p:nvPr/>
            </p:nvSpPr>
            <p:spPr>
              <a:xfrm>
                <a:off x="5368610" y="4314775"/>
                <a:ext cx="7400" cy="20900"/>
              </a:xfrm>
              <a:custGeom>
                <a:avLst/>
                <a:gdLst/>
                <a:ahLst/>
                <a:cxnLst/>
                <a:rect l="l" t="t" r="r" b="b"/>
                <a:pathLst>
                  <a:path w="296" h="836" extrusionOk="0">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94"/>
              <p:cNvSpPr/>
              <p:nvPr/>
            </p:nvSpPr>
            <p:spPr>
              <a:xfrm>
                <a:off x="5378135" y="4316575"/>
                <a:ext cx="6175" cy="19075"/>
              </a:xfrm>
              <a:custGeom>
                <a:avLst/>
                <a:gdLst/>
                <a:ahLst/>
                <a:cxnLst/>
                <a:rect l="l" t="t" r="r" b="b"/>
                <a:pathLst>
                  <a:path w="247" h="763" extrusionOk="0">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94"/>
              <p:cNvSpPr/>
              <p:nvPr/>
            </p:nvSpPr>
            <p:spPr>
              <a:xfrm>
                <a:off x="5387060" y="4316300"/>
                <a:ext cx="5850" cy="18300"/>
              </a:xfrm>
              <a:custGeom>
                <a:avLst/>
                <a:gdLst/>
                <a:ahLst/>
                <a:cxnLst/>
                <a:rect l="l" t="t" r="r" b="b"/>
                <a:pathLst>
                  <a:path w="234" h="732" extrusionOk="0">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94"/>
              <p:cNvSpPr/>
              <p:nvPr/>
            </p:nvSpPr>
            <p:spPr>
              <a:xfrm>
                <a:off x="5393810" y="4315500"/>
                <a:ext cx="6625" cy="16125"/>
              </a:xfrm>
              <a:custGeom>
                <a:avLst/>
                <a:gdLst/>
                <a:ahLst/>
                <a:cxnLst/>
                <a:rect l="l" t="t" r="r" b="b"/>
                <a:pathLst>
                  <a:path w="265" h="645" extrusionOk="0">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94"/>
              <p:cNvSpPr/>
              <p:nvPr/>
            </p:nvSpPr>
            <p:spPr>
              <a:xfrm>
                <a:off x="5367500" y="4017250"/>
                <a:ext cx="47375" cy="32750"/>
              </a:xfrm>
              <a:custGeom>
                <a:avLst/>
                <a:gdLst/>
                <a:ahLst/>
                <a:cxnLst/>
                <a:rect l="l" t="t" r="r" b="b"/>
                <a:pathLst>
                  <a:path w="1895" h="1310" extrusionOk="0">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94"/>
              <p:cNvSpPr/>
              <p:nvPr/>
            </p:nvSpPr>
            <p:spPr>
              <a:xfrm>
                <a:off x="5428525" y="3277175"/>
                <a:ext cx="57025" cy="177000"/>
              </a:xfrm>
              <a:custGeom>
                <a:avLst/>
                <a:gdLst/>
                <a:ahLst/>
                <a:cxnLst/>
                <a:rect l="l" t="t" r="r" b="b"/>
                <a:pathLst>
                  <a:path w="2281" h="7080" extrusionOk="0">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94"/>
              <p:cNvSpPr/>
              <p:nvPr/>
            </p:nvSpPr>
            <p:spPr>
              <a:xfrm>
                <a:off x="5451425" y="3459325"/>
                <a:ext cx="59325" cy="189300"/>
              </a:xfrm>
              <a:custGeom>
                <a:avLst/>
                <a:gdLst/>
                <a:ahLst/>
                <a:cxnLst/>
                <a:rect l="l" t="t" r="r" b="b"/>
                <a:pathLst>
                  <a:path w="2373" h="7572" extrusionOk="0">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94"/>
              <p:cNvSpPr/>
              <p:nvPr/>
            </p:nvSpPr>
            <p:spPr>
              <a:xfrm>
                <a:off x="5483375" y="3652625"/>
                <a:ext cx="16475" cy="38000"/>
              </a:xfrm>
              <a:custGeom>
                <a:avLst/>
                <a:gdLst/>
                <a:ahLst/>
                <a:cxnLst/>
                <a:rect l="l" t="t" r="r" b="b"/>
                <a:pathLst>
                  <a:path w="659" h="1520" extrusionOk="0">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94"/>
              <p:cNvSpPr/>
              <p:nvPr/>
            </p:nvSpPr>
            <p:spPr>
              <a:xfrm>
                <a:off x="5484600" y="3692475"/>
                <a:ext cx="9875" cy="15900"/>
              </a:xfrm>
              <a:custGeom>
                <a:avLst/>
                <a:gdLst/>
                <a:ahLst/>
                <a:cxnLst/>
                <a:rect l="l" t="t" r="r" b="b"/>
                <a:pathLst>
                  <a:path w="395" h="636" extrusionOk="0">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94"/>
              <p:cNvSpPr/>
              <p:nvPr/>
            </p:nvSpPr>
            <p:spPr>
              <a:xfrm>
                <a:off x="5484925" y="3714950"/>
                <a:ext cx="5850" cy="10650"/>
              </a:xfrm>
              <a:custGeom>
                <a:avLst/>
                <a:gdLst/>
                <a:ahLst/>
                <a:cxnLst/>
                <a:rect l="l" t="t" r="r" b="b"/>
                <a:pathLst>
                  <a:path w="234" h="426" extrusionOk="0">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94"/>
              <p:cNvSpPr/>
              <p:nvPr/>
            </p:nvSpPr>
            <p:spPr>
              <a:xfrm>
                <a:off x="5504125" y="3654700"/>
                <a:ext cx="14475" cy="37975"/>
              </a:xfrm>
              <a:custGeom>
                <a:avLst/>
                <a:gdLst/>
                <a:ahLst/>
                <a:cxnLst/>
                <a:rect l="l" t="t" r="r" b="b"/>
                <a:pathLst>
                  <a:path w="579" h="1519" extrusionOk="0">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94"/>
              <p:cNvSpPr/>
              <p:nvPr/>
            </p:nvSpPr>
            <p:spPr>
              <a:xfrm>
                <a:off x="5510425" y="3696375"/>
                <a:ext cx="12000" cy="27425"/>
              </a:xfrm>
              <a:custGeom>
                <a:avLst/>
                <a:gdLst/>
                <a:ahLst/>
                <a:cxnLst/>
                <a:rect l="l" t="t" r="r" b="b"/>
                <a:pathLst>
                  <a:path w="480" h="1097" extrusionOk="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94"/>
              <p:cNvSpPr/>
              <p:nvPr/>
            </p:nvSpPr>
            <p:spPr>
              <a:xfrm>
                <a:off x="5504425" y="3726575"/>
                <a:ext cx="12175" cy="19075"/>
              </a:xfrm>
              <a:custGeom>
                <a:avLst/>
                <a:gdLst/>
                <a:ahLst/>
                <a:cxnLst/>
                <a:rect l="l" t="t" r="r" b="b"/>
                <a:pathLst>
                  <a:path w="487" h="763" extrusionOk="0">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94"/>
              <p:cNvSpPr/>
              <p:nvPr/>
            </p:nvSpPr>
            <p:spPr>
              <a:xfrm>
                <a:off x="5496900" y="3745675"/>
                <a:ext cx="7400" cy="13725"/>
              </a:xfrm>
              <a:custGeom>
                <a:avLst/>
                <a:gdLst/>
                <a:ahLst/>
                <a:cxnLst/>
                <a:rect l="l" t="t" r="r" b="b"/>
                <a:pathLst>
                  <a:path w="296" h="549" extrusionOk="0">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94"/>
              <p:cNvSpPr/>
              <p:nvPr/>
            </p:nvSpPr>
            <p:spPr>
              <a:xfrm>
                <a:off x="5316350" y="3273175"/>
                <a:ext cx="93850" cy="201525"/>
              </a:xfrm>
              <a:custGeom>
                <a:avLst/>
                <a:gdLst/>
                <a:ahLst/>
                <a:cxnLst/>
                <a:rect l="l" t="t" r="r" b="b"/>
                <a:pathLst>
                  <a:path w="3754" h="8061" extrusionOk="0">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94"/>
              <p:cNvSpPr/>
              <p:nvPr/>
            </p:nvSpPr>
            <p:spPr>
              <a:xfrm>
                <a:off x="5328625" y="3274500"/>
                <a:ext cx="76150" cy="17600"/>
              </a:xfrm>
              <a:custGeom>
                <a:avLst/>
                <a:gdLst/>
                <a:ahLst/>
                <a:cxnLst/>
                <a:rect l="l" t="t" r="r" b="b"/>
                <a:pathLst>
                  <a:path w="3046" h="704" extrusionOk="0">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94"/>
              <p:cNvSpPr/>
              <p:nvPr/>
            </p:nvSpPr>
            <p:spPr>
              <a:xfrm>
                <a:off x="5320500" y="3243725"/>
                <a:ext cx="34725" cy="10350"/>
              </a:xfrm>
              <a:custGeom>
                <a:avLst/>
                <a:gdLst/>
                <a:ahLst/>
                <a:cxnLst/>
                <a:rect l="l" t="t" r="r" b="b"/>
                <a:pathLst>
                  <a:path w="1389" h="414" extrusionOk="0">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94"/>
              <p:cNvSpPr/>
              <p:nvPr/>
            </p:nvSpPr>
            <p:spPr>
              <a:xfrm>
                <a:off x="5316650" y="3228050"/>
                <a:ext cx="26925" cy="9525"/>
              </a:xfrm>
              <a:custGeom>
                <a:avLst/>
                <a:gdLst/>
                <a:ahLst/>
                <a:cxnLst/>
                <a:rect l="l" t="t" r="r" b="b"/>
                <a:pathLst>
                  <a:path w="1077" h="381" extrusionOk="0">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94"/>
              <p:cNvSpPr/>
              <p:nvPr/>
            </p:nvSpPr>
            <p:spPr>
              <a:xfrm>
                <a:off x="5318500" y="3427625"/>
                <a:ext cx="25100" cy="8775"/>
              </a:xfrm>
              <a:custGeom>
                <a:avLst/>
                <a:gdLst/>
                <a:ahLst/>
                <a:cxnLst/>
                <a:rect l="l" t="t" r="r" b="b"/>
                <a:pathLst>
                  <a:path w="1004" h="351" extrusionOk="0">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94"/>
              <p:cNvSpPr/>
              <p:nvPr/>
            </p:nvSpPr>
            <p:spPr>
              <a:xfrm>
                <a:off x="5318650" y="3446250"/>
                <a:ext cx="24950" cy="8800"/>
              </a:xfrm>
              <a:custGeom>
                <a:avLst/>
                <a:gdLst/>
                <a:ahLst/>
                <a:cxnLst/>
                <a:rect l="l" t="t" r="r" b="b"/>
                <a:pathLst>
                  <a:path w="998" h="352" extrusionOk="0">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94"/>
              <p:cNvSpPr/>
              <p:nvPr/>
            </p:nvSpPr>
            <p:spPr>
              <a:xfrm>
                <a:off x="5318650" y="3464950"/>
                <a:ext cx="24950" cy="8775"/>
              </a:xfrm>
              <a:custGeom>
                <a:avLst/>
                <a:gdLst/>
                <a:ahLst/>
                <a:cxnLst/>
                <a:rect l="l" t="t" r="r" b="b"/>
                <a:pathLst>
                  <a:path w="998" h="351" extrusionOk="0">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94"/>
              <p:cNvSpPr/>
              <p:nvPr/>
            </p:nvSpPr>
            <p:spPr>
              <a:xfrm>
                <a:off x="5318650" y="3483550"/>
                <a:ext cx="24950" cy="8750"/>
              </a:xfrm>
              <a:custGeom>
                <a:avLst/>
                <a:gdLst/>
                <a:ahLst/>
                <a:cxnLst/>
                <a:rect l="l" t="t" r="r" b="b"/>
                <a:pathLst>
                  <a:path w="998" h="350" extrusionOk="0">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94"/>
              <p:cNvSpPr/>
              <p:nvPr/>
            </p:nvSpPr>
            <p:spPr>
              <a:xfrm>
                <a:off x="5318650" y="3502150"/>
                <a:ext cx="24950" cy="8750"/>
              </a:xfrm>
              <a:custGeom>
                <a:avLst/>
                <a:gdLst/>
                <a:ahLst/>
                <a:cxnLst/>
                <a:rect l="l" t="t" r="r" b="b"/>
                <a:pathLst>
                  <a:path w="998" h="350" extrusionOk="0">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94"/>
              <p:cNvSpPr/>
              <p:nvPr/>
            </p:nvSpPr>
            <p:spPr>
              <a:xfrm>
                <a:off x="5318650" y="3520775"/>
                <a:ext cx="24975" cy="8800"/>
              </a:xfrm>
              <a:custGeom>
                <a:avLst/>
                <a:gdLst/>
                <a:ahLst/>
                <a:cxnLst/>
                <a:rect l="l" t="t" r="r" b="b"/>
                <a:pathLst>
                  <a:path w="999" h="352" extrusionOk="0">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94"/>
              <p:cNvSpPr/>
              <p:nvPr/>
            </p:nvSpPr>
            <p:spPr>
              <a:xfrm>
                <a:off x="5318650" y="3539500"/>
                <a:ext cx="24950" cy="8750"/>
              </a:xfrm>
              <a:custGeom>
                <a:avLst/>
                <a:gdLst/>
                <a:ahLst/>
                <a:cxnLst/>
                <a:rect l="l" t="t" r="r" b="b"/>
                <a:pathLst>
                  <a:path w="998" h="350" extrusionOk="0">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94"/>
              <p:cNvSpPr/>
              <p:nvPr/>
            </p:nvSpPr>
            <p:spPr>
              <a:xfrm>
                <a:off x="5318650" y="3558125"/>
                <a:ext cx="24975" cy="8700"/>
              </a:xfrm>
              <a:custGeom>
                <a:avLst/>
                <a:gdLst/>
                <a:ahLst/>
                <a:cxnLst/>
                <a:rect l="l" t="t" r="r" b="b"/>
                <a:pathLst>
                  <a:path w="999" h="348" extrusionOk="0">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94"/>
              <p:cNvSpPr/>
              <p:nvPr/>
            </p:nvSpPr>
            <p:spPr>
              <a:xfrm>
                <a:off x="5318650" y="3576725"/>
                <a:ext cx="24975" cy="8800"/>
              </a:xfrm>
              <a:custGeom>
                <a:avLst/>
                <a:gdLst/>
                <a:ahLst/>
                <a:cxnLst/>
                <a:rect l="l" t="t" r="r" b="b"/>
                <a:pathLst>
                  <a:path w="999" h="352" extrusionOk="0">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94"/>
              <p:cNvSpPr/>
              <p:nvPr/>
            </p:nvSpPr>
            <p:spPr>
              <a:xfrm>
                <a:off x="5327250" y="3291300"/>
                <a:ext cx="87575" cy="17825"/>
              </a:xfrm>
              <a:custGeom>
                <a:avLst/>
                <a:gdLst/>
                <a:ahLst/>
                <a:cxnLst/>
                <a:rect l="l" t="t" r="r" b="b"/>
                <a:pathLst>
                  <a:path w="3503" h="713" extrusionOk="0">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94"/>
              <p:cNvSpPr/>
              <p:nvPr/>
            </p:nvSpPr>
            <p:spPr>
              <a:xfrm>
                <a:off x="5326625" y="3341450"/>
                <a:ext cx="90125" cy="14725"/>
              </a:xfrm>
              <a:custGeom>
                <a:avLst/>
                <a:gdLst/>
                <a:ahLst/>
                <a:cxnLst/>
                <a:rect l="l" t="t" r="r" b="b"/>
                <a:pathLst>
                  <a:path w="3605" h="589" extrusionOk="0">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94"/>
              <p:cNvSpPr/>
              <p:nvPr/>
            </p:nvSpPr>
            <p:spPr>
              <a:xfrm>
                <a:off x="5324325" y="3314650"/>
                <a:ext cx="96775" cy="20050"/>
              </a:xfrm>
              <a:custGeom>
                <a:avLst/>
                <a:gdLst/>
                <a:ahLst/>
                <a:cxnLst/>
                <a:rect l="l" t="t" r="r" b="b"/>
                <a:pathLst>
                  <a:path w="3871" h="802" extrusionOk="0">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94"/>
              <p:cNvSpPr/>
              <p:nvPr/>
            </p:nvSpPr>
            <p:spPr>
              <a:xfrm>
                <a:off x="5323400" y="3364600"/>
                <a:ext cx="90150" cy="14750"/>
              </a:xfrm>
              <a:custGeom>
                <a:avLst/>
                <a:gdLst/>
                <a:ahLst/>
                <a:cxnLst/>
                <a:rect l="l" t="t" r="r" b="b"/>
                <a:pathLst>
                  <a:path w="3606" h="590" extrusionOk="0">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94"/>
              <p:cNvSpPr/>
              <p:nvPr/>
            </p:nvSpPr>
            <p:spPr>
              <a:xfrm>
                <a:off x="5319875" y="3384575"/>
                <a:ext cx="92900" cy="16425"/>
              </a:xfrm>
              <a:custGeom>
                <a:avLst/>
                <a:gdLst/>
                <a:ahLst/>
                <a:cxnLst/>
                <a:rect l="l" t="t" r="r" b="b"/>
                <a:pathLst>
                  <a:path w="3716" h="657" extrusionOk="0">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94"/>
              <p:cNvSpPr/>
              <p:nvPr/>
            </p:nvSpPr>
            <p:spPr>
              <a:xfrm>
                <a:off x="5342925" y="3408850"/>
                <a:ext cx="66450" cy="13425"/>
              </a:xfrm>
              <a:custGeom>
                <a:avLst/>
                <a:gdLst/>
                <a:ahLst/>
                <a:cxnLst/>
                <a:rect l="l" t="t" r="r" b="b"/>
                <a:pathLst>
                  <a:path w="2658" h="537" extrusionOk="0">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94"/>
              <p:cNvSpPr/>
              <p:nvPr/>
            </p:nvSpPr>
            <p:spPr>
              <a:xfrm>
                <a:off x="5355975" y="3429900"/>
                <a:ext cx="49225" cy="11475"/>
              </a:xfrm>
              <a:custGeom>
                <a:avLst/>
                <a:gdLst/>
                <a:ahLst/>
                <a:cxnLst/>
                <a:rect l="l" t="t" r="r" b="b"/>
                <a:pathLst>
                  <a:path w="1969" h="459" extrusionOk="0">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94"/>
              <p:cNvSpPr/>
              <p:nvPr/>
            </p:nvSpPr>
            <p:spPr>
              <a:xfrm>
                <a:off x="5316350" y="3223375"/>
                <a:ext cx="15700" cy="51050"/>
              </a:xfrm>
              <a:custGeom>
                <a:avLst/>
                <a:gdLst/>
                <a:ahLst/>
                <a:cxnLst/>
                <a:rect l="l" t="t" r="r" b="b"/>
                <a:pathLst>
                  <a:path w="628" h="2042" extrusionOk="0">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94"/>
              <p:cNvSpPr/>
              <p:nvPr/>
            </p:nvSpPr>
            <p:spPr>
              <a:xfrm>
                <a:off x="5418525" y="3253825"/>
                <a:ext cx="48900" cy="26900"/>
              </a:xfrm>
              <a:custGeom>
                <a:avLst/>
                <a:gdLst/>
                <a:ahLst/>
                <a:cxnLst/>
                <a:rect l="l" t="t" r="r" b="b"/>
                <a:pathLst>
                  <a:path w="1956" h="1076" extrusionOk="0">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94"/>
              <p:cNvSpPr/>
              <p:nvPr/>
            </p:nvSpPr>
            <p:spPr>
              <a:xfrm>
                <a:off x="5327100" y="3247925"/>
                <a:ext cx="96375" cy="29275"/>
              </a:xfrm>
              <a:custGeom>
                <a:avLst/>
                <a:gdLst/>
                <a:ahLst/>
                <a:cxnLst/>
                <a:rect l="l" t="t" r="r" b="b"/>
                <a:pathLst>
                  <a:path w="3855" h="1171" extrusionOk="0">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94"/>
              <p:cNvSpPr/>
              <p:nvPr/>
            </p:nvSpPr>
            <p:spPr>
              <a:xfrm>
                <a:off x="5316350" y="3408850"/>
                <a:ext cx="12925" cy="181050"/>
              </a:xfrm>
              <a:custGeom>
                <a:avLst/>
                <a:gdLst/>
                <a:ahLst/>
                <a:cxnLst/>
                <a:rect l="l" t="t" r="r" b="b"/>
                <a:pathLst>
                  <a:path w="517" h="7242" extrusionOk="0">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94"/>
              <p:cNvSpPr/>
              <p:nvPr/>
            </p:nvSpPr>
            <p:spPr>
              <a:xfrm>
                <a:off x="5253800" y="3060800"/>
                <a:ext cx="126025" cy="150325"/>
              </a:xfrm>
              <a:custGeom>
                <a:avLst/>
                <a:gdLst/>
                <a:ahLst/>
                <a:cxnLst/>
                <a:rect l="l" t="t" r="r" b="b"/>
                <a:pathLst>
                  <a:path w="5041" h="6013" extrusionOk="0">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94"/>
              <p:cNvSpPr/>
              <p:nvPr/>
            </p:nvSpPr>
            <p:spPr>
              <a:xfrm>
                <a:off x="5307425" y="3178825"/>
                <a:ext cx="8950" cy="10800"/>
              </a:xfrm>
              <a:custGeom>
                <a:avLst/>
                <a:gdLst/>
                <a:ahLst/>
                <a:cxnLst/>
                <a:rect l="l" t="t" r="r" b="b"/>
                <a:pathLst>
                  <a:path w="358" h="432" extrusionOk="0">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94"/>
              <p:cNvSpPr/>
              <p:nvPr/>
            </p:nvSpPr>
            <p:spPr>
              <a:xfrm>
                <a:off x="5306500" y="3190200"/>
                <a:ext cx="9400" cy="10600"/>
              </a:xfrm>
              <a:custGeom>
                <a:avLst/>
                <a:gdLst/>
                <a:ahLst/>
                <a:cxnLst/>
                <a:rect l="l" t="t" r="r" b="b"/>
                <a:pathLst>
                  <a:path w="376" h="424" extrusionOk="0">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94"/>
              <p:cNvSpPr/>
              <p:nvPr/>
            </p:nvSpPr>
            <p:spPr>
              <a:xfrm>
                <a:off x="5301425" y="3178325"/>
                <a:ext cx="6325" cy="8975"/>
              </a:xfrm>
              <a:custGeom>
                <a:avLst/>
                <a:gdLst/>
                <a:ahLst/>
                <a:cxnLst/>
                <a:rect l="l" t="t" r="r" b="b"/>
                <a:pathLst>
                  <a:path w="253" h="359" extrusionOk="0">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94"/>
              <p:cNvSpPr/>
              <p:nvPr/>
            </p:nvSpPr>
            <p:spPr>
              <a:xfrm>
                <a:off x="5300350" y="3188425"/>
                <a:ext cx="6025" cy="8575"/>
              </a:xfrm>
              <a:custGeom>
                <a:avLst/>
                <a:gdLst/>
                <a:ahLst/>
                <a:cxnLst/>
                <a:rect l="l" t="t" r="r" b="b"/>
                <a:pathLst>
                  <a:path w="241" h="343" extrusionOk="0">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94"/>
              <p:cNvSpPr/>
              <p:nvPr/>
            </p:nvSpPr>
            <p:spPr>
              <a:xfrm>
                <a:off x="5295300" y="3177425"/>
                <a:ext cx="8000" cy="9100"/>
              </a:xfrm>
              <a:custGeom>
                <a:avLst/>
                <a:gdLst/>
                <a:ahLst/>
                <a:cxnLst/>
                <a:rect l="l" t="t" r="r" b="b"/>
                <a:pathLst>
                  <a:path w="320" h="364" extrusionOk="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94"/>
              <p:cNvSpPr/>
              <p:nvPr/>
            </p:nvSpPr>
            <p:spPr>
              <a:xfrm>
                <a:off x="5293600" y="3186050"/>
                <a:ext cx="5700" cy="7875"/>
              </a:xfrm>
              <a:custGeom>
                <a:avLst/>
                <a:gdLst/>
                <a:ahLst/>
                <a:cxnLst/>
                <a:rect l="l" t="t" r="r" b="b"/>
                <a:pathLst>
                  <a:path w="228" h="315" extrusionOk="0">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94"/>
              <p:cNvSpPr/>
              <p:nvPr/>
            </p:nvSpPr>
            <p:spPr>
              <a:xfrm>
                <a:off x="5290075" y="3174900"/>
                <a:ext cx="5850" cy="8700"/>
              </a:xfrm>
              <a:custGeom>
                <a:avLst/>
                <a:gdLst/>
                <a:ahLst/>
                <a:cxnLst/>
                <a:rect l="l" t="t" r="r" b="b"/>
                <a:pathLst>
                  <a:path w="234" h="348" extrusionOk="0">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94"/>
              <p:cNvSpPr/>
              <p:nvPr/>
            </p:nvSpPr>
            <p:spPr>
              <a:xfrm>
                <a:off x="5288675" y="3183800"/>
                <a:ext cx="5250" cy="6925"/>
              </a:xfrm>
              <a:custGeom>
                <a:avLst/>
                <a:gdLst/>
                <a:ahLst/>
                <a:cxnLst/>
                <a:rect l="l" t="t" r="r" b="b"/>
                <a:pathLst>
                  <a:path w="210" h="277" extrusionOk="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94"/>
              <p:cNvSpPr/>
              <p:nvPr/>
            </p:nvSpPr>
            <p:spPr>
              <a:xfrm>
                <a:off x="5285150" y="3173800"/>
                <a:ext cx="4025" cy="6800"/>
              </a:xfrm>
              <a:custGeom>
                <a:avLst/>
                <a:gdLst/>
                <a:ahLst/>
                <a:cxnLst/>
                <a:rect l="l" t="t" r="r" b="b"/>
                <a:pathLst>
                  <a:path w="161" h="272" extrusionOk="0">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94"/>
              <p:cNvSpPr/>
              <p:nvPr/>
            </p:nvSpPr>
            <p:spPr>
              <a:xfrm>
                <a:off x="5280850" y="3171125"/>
                <a:ext cx="3700" cy="7100"/>
              </a:xfrm>
              <a:custGeom>
                <a:avLst/>
                <a:gdLst/>
                <a:ahLst/>
                <a:cxnLst/>
                <a:rect l="l" t="t" r="r" b="b"/>
                <a:pathLst>
                  <a:path w="148" h="284" extrusionOk="0">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94"/>
              <p:cNvSpPr/>
              <p:nvPr/>
            </p:nvSpPr>
            <p:spPr>
              <a:xfrm>
                <a:off x="5283600" y="3180900"/>
                <a:ext cx="4950" cy="6250"/>
              </a:xfrm>
              <a:custGeom>
                <a:avLst/>
                <a:gdLst/>
                <a:ahLst/>
                <a:cxnLst/>
                <a:rect l="l" t="t" r="r" b="b"/>
                <a:pathLst>
                  <a:path w="198" h="250" extrusionOk="0">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94"/>
              <p:cNvSpPr/>
              <p:nvPr/>
            </p:nvSpPr>
            <p:spPr>
              <a:xfrm>
                <a:off x="5280525" y="3178150"/>
                <a:ext cx="2800" cy="5175"/>
              </a:xfrm>
              <a:custGeom>
                <a:avLst/>
                <a:gdLst/>
                <a:ahLst/>
                <a:cxnLst/>
                <a:rect l="l" t="t" r="r" b="b"/>
                <a:pathLst>
                  <a:path w="112" h="207" extrusionOk="0">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94"/>
              <p:cNvSpPr/>
              <p:nvPr/>
            </p:nvSpPr>
            <p:spPr>
              <a:xfrm>
                <a:off x="5317425" y="3178900"/>
                <a:ext cx="8925" cy="10650"/>
              </a:xfrm>
              <a:custGeom>
                <a:avLst/>
                <a:gdLst/>
                <a:ahLst/>
                <a:cxnLst/>
                <a:rect l="l" t="t" r="r" b="b"/>
                <a:pathLst>
                  <a:path w="357" h="426" extrusionOk="0">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94"/>
              <p:cNvSpPr/>
              <p:nvPr/>
            </p:nvSpPr>
            <p:spPr>
              <a:xfrm>
                <a:off x="5317875" y="3190175"/>
                <a:ext cx="9400" cy="10550"/>
              </a:xfrm>
              <a:custGeom>
                <a:avLst/>
                <a:gdLst/>
                <a:ahLst/>
                <a:cxnLst/>
                <a:rect l="l" t="t" r="r" b="b"/>
                <a:pathLst>
                  <a:path w="376" h="422" extrusionOk="0">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94"/>
              <p:cNvSpPr/>
              <p:nvPr/>
            </p:nvSpPr>
            <p:spPr>
              <a:xfrm>
                <a:off x="5326025" y="3178325"/>
                <a:ext cx="6325" cy="9000"/>
              </a:xfrm>
              <a:custGeom>
                <a:avLst/>
                <a:gdLst/>
                <a:ahLst/>
                <a:cxnLst/>
                <a:rect l="l" t="t" r="r" b="b"/>
                <a:pathLst>
                  <a:path w="253" h="360" extrusionOk="0">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94"/>
              <p:cNvSpPr/>
              <p:nvPr/>
            </p:nvSpPr>
            <p:spPr>
              <a:xfrm>
                <a:off x="5327400" y="3188425"/>
                <a:ext cx="6025" cy="8575"/>
              </a:xfrm>
              <a:custGeom>
                <a:avLst/>
                <a:gdLst/>
                <a:ahLst/>
                <a:cxnLst/>
                <a:rect l="l" t="t" r="r" b="b"/>
                <a:pathLst>
                  <a:path w="241" h="343" extrusionOk="0">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94"/>
              <p:cNvSpPr/>
              <p:nvPr/>
            </p:nvSpPr>
            <p:spPr>
              <a:xfrm>
                <a:off x="5330475" y="3177425"/>
                <a:ext cx="7975" cy="9100"/>
              </a:xfrm>
              <a:custGeom>
                <a:avLst/>
                <a:gdLst/>
                <a:ahLst/>
                <a:cxnLst/>
                <a:rect l="l" t="t" r="r" b="b"/>
                <a:pathLst>
                  <a:path w="319" h="364" extrusionOk="0">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94"/>
              <p:cNvSpPr/>
              <p:nvPr/>
            </p:nvSpPr>
            <p:spPr>
              <a:xfrm>
                <a:off x="5334475" y="3186050"/>
                <a:ext cx="5700" cy="7875"/>
              </a:xfrm>
              <a:custGeom>
                <a:avLst/>
                <a:gdLst/>
                <a:ahLst/>
                <a:cxnLst/>
                <a:rect l="l" t="t" r="r" b="b"/>
                <a:pathLst>
                  <a:path w="228" h="315" extrusionOk="0">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94"/>
              <p:cNvSpPr/>
              <p:nvPr/>
            </p:nvSpPr>
            <p:spPr>
              <a:xfrm>
                <a:off x="5338000" y="3174925"/>
                <a:ext cx="5725" cy="8675"/>
              </a:xfrm>
              <a:custGeom>
                <a:avLst/>
                <a:gdLst/>
                <a:ahLst/>
                <a:cxnLst/>
                <a:rect l="l" t="t" r="r" b="b"/>
                <a:pathLst>
                  <a:path w="229" h="347" extrusionOk="0">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94"/>
              <p:cNvSpPr/>
              <p:nvPr/>
            </p:nvSpPr>
            <p:spPr>
              <a:xfrm>
                <a:off x="5339850" y="3183775"/>
                <a:ext cx="5250" cy="6950"/>
              </a:xfrm>
              <a:custGeom>
                <a:avLst/>
                <a:gdLst/>
                <a:ahLst/>
                <a:cxnLst/>
                <a:rect l="l" t="t" r="r" b="b"/>
                <a:pathLst>
                  <a:path w="210" h="278" extrusionOk="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94"/>
              <p:cNvSpPr/>
              <p:nvPr/>
            </p:nvSpPr>
            <p:spPr>
              <a:xfrm>
                <a:off x="5344625" y="3173800"/>
                <a:ext cx="3850" cy="6800"/>
              </a:xfrm>
              <a:custGeom>
                <a:avLst/>
                <a:gdLst/>
                <a:ahLst/>
                <a:cxnLst/>
                <a:rect l="l" t="t" r="r" b="b"/>
                <a:pathLst>
                  <a:path w="154" h="272" extrusionOk="0">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94"/>
              <p:cNvSpPr/>
              <p:nvPr/>
            </p:nvSpPr>
            <p:spPr>
              <a:xfrm>
                <a:off x="5349225" y="3171100"/>
                <a:ext cx="3875" cy="7125"/>
              </a:xfrm>
              <a:custGeom>
                <a:avLst/>
                <a:gdLst/>
                <a:ahLst/>
                <a:cxnLst/>
                <a:rect l="l" t="t" r="r" b="b"/>
                <a:pathLst>
                  <a:path w="155" h="285" extrusionOk="0">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94"/>
              <p:cNvSpPr/>
              <p:nvPr/>
            </p:nvSpPr>
            <p:spPr>
              <a:xfrm>
                <a:off x="5345075" y="3180900"/>
                <a:ext cx="5100" cy="6275"/>
              </a:xfrm>
              <a:custGeom>
                <a:avLst/>
                <a:gdLst/>
                <a:ahLst/>
                <a:cxnLst/>
                <a:rect l="l" t="t" r="r" b="b"/>
                <a:pathLst>
                  <a:path w="204" h="251" extrusionOk="0">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94"/>
              <p:cNvSpPr/>
              <p:nvPr/>
            </p:nvSpPr>
            <p:spPr>
              <a:xfrm>
                <a:off x="5350475" y="3178175"/>
                <a:ext cx="2775" cy="5150"/>
              </a:xfrm>
              <a:custGeom>
                <a:avLst/>
                <a:gdLst/>
                <a:ahLst/>
                <a:cxnLst/>
                <a:rect l="l" t="t" r="r" b="b"/>
                <a:pathLst>
                  <a:path w="111" h="206" extrusionOk="0">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4" name="Google Shape;13664;p94"/>
            <p:cNvSpPr/>
            <p:nvPr/>
          </p:nvSpPr>
          <p:spPr>
            <a:xfrm>
              <a:off x="5233150" y="2992450"/>
              <a:ext cx="201550" cy="156325"/>
            </a:xfrm>
            <a:custGeom>
              <a:avLst/>
              <a:gdLst/>
              <a:ahLst/>
              <a:cxnLst/>
              <a:rect l="l" t="t" r="r" b="b"/>
              <a:pathLst>
                <a:path w="8062" h="6253" extrusionOk="0">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5" name="Google Shape;13665;p94"/>
          <p:cNvGrpSpPr/>
          <p:nvPr/>
        </p:nvGrpSpPr>
        <p:grpSpPr>
          <a:xfrm>
            <a:off x="5866925" y="3022588"/>
            <a:ext cx="435225" cy="1370250"/>
            <a:chOff x="5866925" y="2992450"/>
            <a:chExt cx="435225" cy="1370250"/>
          </a:xfrm>
        </p:grpSpPr>
        <p:grpSp>
          <p:nvGrpSpPr>
            <p:cNvPr id="13666" name="Google Shape;13666;p94"/>
            <p:cNvGrpSpPr/>
            <p:nvPr/>
          </p:nvGrpSpPr>
          <p:grpSpPr>
            <a:xfrm>
              <a:off x="5866925" y="3018075"/>
              <a:ext cx="435225" cy="1344625"/>
              <a:chOff x="5866925" y="3018075"/>
              <a:chExt cx="435225" cy="1344625"/>
            </a:xfrm>
          </p:grpSpPr>
          <p:sp>
            <p:nvSpPr>
              <p:cNvPr id="13667" name="Google Shape;13667;p94"/>
              <p:cNvSpPr/>
              <p:nvPr/>
            </p:nvSpPr>
            <p:spPr>
              <a:xfrm>
                <a:off x="5866925" y="3172825"/>
                <a:ext cx="435225" cy="1189875"/>
              </a:xfrm>
              <a:custGeom>
                <a:avLst/>
                <a:gdLst/>
                <a:ahLst/>
                <a:cxnLst/>
                <a:rect l="l" t="t" r="r" b="b"/>
                <a:pathLst>
                  <a:path w="17409" h="47595" extrusionOk="0">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94"/>
              <p:cNvSpPr/>
              <p:nvPr/>
            </p:nvSpPr>
            <p:spPr>
              <a:xfrm>
                <a:off x="6009225" y="3018075"/>
                <a:ext cx="150475" cy="201175"/>
              </a:xfrm>
              <a:custGeom>
                <a:avLst/>
                <a:gdLst/>
                <a:ahLst/>
                <a:cxnLst/>
                <a:rect l="l" t="t" r="r" b="b"/>
                <a:pathLst>
                  <a:path w="6019" h="8047" extrusionOk="0">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94"/>
            <p:cNvGrpSpPr/>
            <p:nvPr/>
          </p:nvGrpSpPr>
          <p:grpSpPr>
            <a:xfrm>
              <a:off x="5879375" y="3075750"/>
              <a:ext cx="407400" cy="1278050"/>
              <a:chOff x="5879375" y="3075750"/>
              <a:chExt cx="407400" cy="1278050"/>
            </a:xfrm>
          </p:grpSpPr>
          <p:sp>
            <p:nvSpPr>
              <p:cNvPr id="13670" name="Google Shape;13670;p94"/>
              <p:cNvSpPr/>
              <p:nvPr/>
            </p:nvSpPr>
            <p:spPr>
              <a:xfrm>
                <a:off x="5880175" y="3646700"/>
                <a:ext cx="37350" cy="53575"/>
              </a:xfrm>
              <a:custGeom>
                <a:avLst/>
                <a:gdLst/>
                <a:ahLst/>
                <a:cxnLst/>
                <a:rect l="l" t="t" r="r" b="b"/>
                <a:pathLst>
                  <a:path w="1494" h="2143" extrusionOk="0">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94"/>
              <p:cNvSpPr/>
              <p:nvPr/>
            </p:nvSpPr>
            <p:spPr>
              <a:xfrm>
                <a:off x="5879375" y="3707225"/>
                <a:ext cx="28550" cy="47100"/>
              </a:xfrm>
              <a:custGeom>
                <a:avLst/>
                <a:gdLst/>
                <a:ahLst/>
                <a:cxnLst/>
                <a:rect l="l" t="t" r="r" b="b"/>
                <a:pathLst>
                  <a:path w="1142" h="1884" extrusionOk="0">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94"/>
              <p:cNvSpPr/>
              <p:nvPr/>
            </p:nvSpPr>
            <p:spPr>
              <a:xfrm>
                <a:off x="5988800" y="3665425"/>
                <a:ext cx="85100" cy="242725"/>
              </a:xfrm>
              <a:custGeom>
                <a:avLst/>
                <a:gdLst/>
                <a:ahLst/>
                <a:cxnLst/>
                <a:rect l="l" t="t" r="r" b="b"/>
                <a:pathLst>
                  <a:path w="3404" h="9709" extrusionOk="0">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94"/>
              <p:cNvSpPr/>
              <p:nvPr/>
            </p:nvSpPr>
            <p:spPr>
              <a:xfrm>
                <a:off x="5974650" y="3674325"/>
                <a:ext cx="71325" cy="317875"/>
              </a:xfrm>
              <a:custGeom>
                <a:avLst/>
                <a:gdLst/>
                <a:ahLst/>
                <a:cxnLst/>
                <a:rect l="l" t="t" r="r" b="b"/>
                <a:pathLst>
                  <a:path w="2853" h="12715" extrusionOk="0">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94"/>
              <p:cNvSpPr/>
              <p:nvPr/>
            </p:nvSpPr>
            <p:spPr>
              <a:xfrm>
                <a:off x="5980950" y="4010450"/>
                <a:ext cx="52575" cy="241400"/>
              </a:xfrm>
              <a:custGeom>
                <a:avLst/>
                <a:gdLst/>
                <a:ahLst/>
                <a:cxnLst/>
                <a:rect l="l" t="t" r="r" b="b"/>
                <a:pathLst>
                  <a:path w="2103" h="9656" extrusionOk="0">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94"/>
              <p:cNvSpPr/>
              <p:nvPr/>
            </p:nvSpPr>
            <p:spPr>
              <a:xfrm>
                <a:off x="6009350" y="4010450"/>
                <a:ext cx="37775" cy="158800"/>
              </a:xfrm>
              <a:custGeom>
                <a:avLst/>
                <a:gdLst/>
                <a:ahLst/>
                <a:cxnLst/>
                <a:rect l="l" t="t" r="r" b="b"/>
                <a:pathLst>
                  <a:path w="1511" h="6352" extrusionOk="0">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94"/>
              <p:cNvSpPr/>
              <p:nvPr/>
            </p:nvSpPr>
            <p:spPr>
              <a:xfrm>
                <a:off x="5985175" y="3419325"/>
                <a:ext cx="94775" cy="272775"/>
              </a:xfrm>
              <a:custGeom>
                <a:avLst/>
                <a:gdLst/>
                <a:ahLst/>
                <a:cxnLst/>
                <a:rect l="l" t="t" r="r" b="b"/>
                <a:pathLst>
                  <a:path w="3791" h="10911" extrusionOk="0">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94"/>
              <p:cNvSpPr/>
              <p:nvPr/>
            </p:nvSpPr>
            <p:spPr>
              <a:xfrm>
                <a:off x="6027050" y="3583950"/>
                <a:ext cx="54900" cy="84475"/>
              </a:xfrm>
              <a:custGeom>
                <a:avLst/>
                <a:gdLst/>
                <a:ahLst/>
                <a:cxnLst/>
                <a:rect l="l" t="t" r="r" b="b"/>
                <a:pathLst>
                  <a:path w="2196" h="3379" extrusionOk="0">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94"/>
              <p:cNvSpPr/>
              <p:nvPr/>
            </p:nvSpPr>
            <p:spPr>
              <a:xfrm>
                <a:off x="6030450" y="3530650"/>
                <a:ext cx="49025" cy="64700"/>
              </a:xfrm>
              <a:custGeom>
                <a:avLst/>
                <a:gdLst/>
                <a:ahLst/>
                <a:cxnLst/>
                <a:rect l="l" t="t" r="r" b="b"/>
                <a:pathLst>
                  <a:path w="1961" h="2588" extrusionOk="0">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94"/>
              <p:cNvSpPr/>
              <p:nvPr/>
            </p:nvSpPr>
            <p:spPr>
              <a:xfrm>
                <a:off x="5988175" y="3313675"/>
                <a:ext cx="92075" cy="113100"/>
              </a:xfrm>
              <a:custGeom>
                <a:avLst/>
                <a:gdLst/>
                <a:ahLst/>
                <a:cxnLst/>
                <a:rect l="l" t="t" r="r" b="b"/>
                <a:pathLst>
                  <a:path w="3683" h="4524" extrusionOk="0">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94"/>
              <p:cNvSpPr/>
              <p:nvPr/>
            </p:nvSpPr>
            <p:spPr>
              <a:xfrm>
                <a:off x="6034750" y="3486250"/>
                <a:ext cx="42900" cy="43250"/>
              </a:xfrm>
              <a:custGeom>
                <a:avLst/>
                <a:gdLst/>
                <a:ahLst/>
                <a:cxnLst/>
                <a:rect l="l" t="t" r="r" b="b"/>
                <a:pathLst>
                  <a:path w="1716" h="1730" extrusionOk="0">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94"/>
              <p:cNvSpPr/>
              <p:nvPr/>
            </p:nvSpPr>
            <p:spPr>
              <a:xfrm>
                <a:off x="6038275" y="3448550"/>
                <a:ext cx="36425" cy="32550"/>
              </a:xfrm>
              <a:custGeom>
                <a:avLst/>
                <a:gdLst/>
                <a:ahLst/>
                <a:cxnLst/>
                <a:rect l="l" t="t" r="r" b="b"/>
                <a:pathLst>
                  <a:path w="1457" h="1302" extrusionOk="0">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94"/>
              <p:cNvSpPr/>
              <p:nvPr/>
            </p:nvSpPr>
            <p:spPr>
              <a:xfrm>
                <a:off x="5931775" y="3248250"/>
                <a:ext cx="152625" cy="51500"/>
              </a:xfrm>
              <a:custGeom>
                <a:avLst/>
                <a:gdLst/>
                <a:ahLst/>
                <a:cxnLst/>
                <a:rect l="l" t="t" r="r" b="b"/>
                <a:pathLst>
                  <a:path w="6105" h="2060" extrusionOk="0">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94"/>
              <p:cNvSpPr/>
              <p:nvPr/>
            </p:nvSpPr>
            <p:spPr>
              <a:xfrm>
                <a:off x="5918875" y="3281725"/>
                <a:ext cx="104725" cy="142325"/>
              </a:xfrm>
              <a:custGeom>
                <a:avLst/>
                <a:gdLst/>
                <a:ahLst/>
                <a:cxnLst/>
                <a:rect l="l" t="t" r="r" b="b"/>
                <a:pathLst>
                  <a:path w="4189" h="5693" extrusionOk="0">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94"/>
              <p:cNvSpPr/>
              <p:nvPr/>
            </p:nvSpPr>
            <p:spPr>
              <a:xfrm>
                <a:off x="5883400" y="3331225"/>
                <a:ext cx="95575" cy="159800"/>
              </a:xfrm>
              <a:custGeom>
                <a:avLst/>
                <a:gdLst/>
                <a:ahLst/>
                <a:cxnLst/>
                <a:rect l="l" t="t" r="r" b="b"/>
                <a:pathLst>
                  <a:path w="3823" h="6392" extrusionOk="0">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94"/>
              <p:cNvSpPr/>
              <p:nvPr/>
            </p:nvSpPr>
            <p:spPr>
              <a:xfrm>
                <a:off x="5904275" y="3498075"/>
                <a:ext cx="42750" cy="145300"/>
              </a:xfrm>
              <a:custGeom>
                <a:avLst/>
                <a:gdLst/>
                <a:ahLst/>
                <a:cxnLst/>
                <a:rect l="l" t="t" r="r" b="b"/>
                <a:pathLst>
                  <a:path w="1710" h="5812" extrusionOk="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94"/>
              <p:cNvSpPr/>
              <p:nvPr/>
            </p:nvSpPr>
            <p:spPr>
              <a:xfrm>
                <a:off x="5894300" y="3493300"/>
                <a:ext cx="24450" cy="148325"/>
              </a:xfrm>
              <a:custGeom>
                <a:avLst/>
                <a:gdLst/>
                <a:ahLst/>
                <a:cxnLst/>
                <a:rect l="l" t="t" r="r" b="b"/>
                <a:pathLst>
                  <a:path w="978" h="5933" extrusionOk="0">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94"/>
              <p:cNvSpPr/>
              <p:nvPr/>
            </p:nvSpPr>
            <p:spPr>
              <a:xfrm>
                <a:off x="5906800" y="3694050"/>
                <a:ext cx="13250" cy="26100"/>
              </a:xfrm>
              <a:custGeom>
                <a:avLst/>
                <a:gdLst/>
                <a:ahLst/>
                <a:cxnLst/>
                <a:rect l="l" t="t" r="r" b="b"/>
                <a:pathLst>
                  <a:path w="530" h="1044" extrusionOk="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94"/>
              <p:cNvSpPr/>
              <p:nvPr/>
            </p:nvSpPr>
            <p:spPr>
              <a:xfrm>
                <a:off x="6041850" y="3219600"/>
                <a:ext cx="41175" cy="26700"/>
              </a:xfrm>
              <a:custGeom>
                <a:avLst/>
                <a:gdLst/>
                <a:ahLst/>
                <a:cxnLst/>
                <a:rect l="l" t="t" r="r" b="b"/>
                <a:pathLst>
                  <a:path w="1647" h="1068" extrusionOk="0">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94"/>
              <p:cNvSpPr/>
              <p:nvPr/>
            </p:nvSpPr>
            <p:spPr>
              <a:xfrm>
                <a:off x="6029850" y="3233525"/>
                <a:ext cx="58850" cy="35050"/>
              </a:xfrm>
              <a:custGeom>
                <a:avLst/>
                <a:gdLst/>
                <a:ahLst/>
                <a:cxnLst/>
                <a:rect l="l" t="t" r="r" b="b"/>
                <a:pathLst>
                  <a:path w="2354" h="1402" extrusionOk="0">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94"/>
              <p:cNvSpPr/>
              <p:nvPr/>
            </p:nvSpPr>
            <p:spPr>
              <a:xfrm>
                <a:off x="6005225" y="4254425"/>
                <a:ext cx="33225" cy="22050"/>
              </a:xfrm>
              <a:custGeom>
                <a:avLst/>
                <a:gdLst/>
                <a:ahLst/>
                <a:cxnLst/>
                <a:rect l="l" t="t" r="r" b="b"/>
                <a:pathLst>
                  <a:path w="1329" h="882" extrusionOk="0">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94"/>
              <p:cNvSpPr/>
              <p:nvPr/>
            </p:nvSpPr>
            <p:spPr>
              <a:xfrm>
                <a:off x="6032325" y="4268200"/>
                <a:ext cx="12725" cy="66575"/>
              </a:xfrm>
              <a:custGeom>
                <a:avLst/>
                <a:gdLst/>
                <a:ahLst/>
                <a:cxnLst/>
                <a:rect l="l" t="t" r="r" b="b"/>
                <a:pathLst>
                  <a:path w="509" h="2663" extrusionOk="0">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94"/>
              <p:cNvSpPr/>
              <p:nvPr/>
            </p:nvSpPr>
            <p:spPr>
              <a:xfrm>
                <a:off x="6023825" y="4278425"/>
                <a:ext cx="11250" cy="67050"/>
              </a:xfrm>
              <a:custGeom>
                <a:avLst/>
                <a:gdLst/>
                <a:ahLst/>
                <a:cxnLst/>
                <a:rect l="l" t="t" r="r" b="b"/>
                <a:pathLst>
                  <a:path w="450" h="2682" extrusionOk="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94"/>
              <p:cNvSpPr/>
              <p:nvPr/>
            </p:nvSpPr>
            <p:spPr>
              <a:xfrm>
                <a:off x="6016150" y="4282925"/>
                <a:ext cx="11850" cy="69550"/>
              </a:xfrm>
              <a:custGeom>
                <a:avLst/>
                <a:gdLst/>
                <a:ahLst/>
                <a:cxnLst/>
                <a:rect l="l" t="t" r="r" b="b"/>
                <a:pathLst>
                  <a:path w="474" h="2782" extrusionOk="0">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94"/>
              <p:cNvSpPr/>
              <p:nvPr/>
            </p:nvSpPr>
            <p:spPr>
              <a:xfrm>
                <a:off x="6004461" y="4291675"/>
                <a:ext cx="10650" cy="62125"/>
              </a:xfrm>
              <a:custGeom>
                <a:avLst/>
                <a:gdLst/>
                <a:ahLst/>
                <a:cxnLst/>
                <a:rect l="l" t="t" r="r" b="b"/>
                <a:pathLst>
                  <a:path w="426" h="2485" extrusionOk="0">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94"/>
              <p:cNvSpPr/>
              <p:nvPr/>
            </p:nvSpPr>
            <p:spPr>
              <a:xfrm>
                <a:off x="5998861" y="4304925"/>
                <a:ext cx="6900" cy="35750"/>
              </a:xfrm>
              <a:custGeom>
                <a:avLst/>
                <a:gdLst/>
                <a:ahLst/>
                <a:cxnLst/>
                <a:rect l="l" t="t" r="r" b="b"/>
                <a:pathLst>
                  <a:path w="276" h="1430" extrusionOk="0">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94"/>
              <p:cNvSpPr/>
              <p:nvPr/>
            </p:nvSpPr>
            <p:spPr>
              <a:xfrm>
                <a:off x="5982800" y="3312525"/>
                <a:ext cx="26150" cy="33875"/>
              </a:xfrm>
              <a:custGeom>
                <a:avLst/>
                <a:gdLst/>
                <a:ahLst/>
                <a:cxnLst/>
                <a:rect l="l" t="t" r="r" b="b"/>
                <a:pathLst>
                  <a:path w="1046" h="1355" extrusionOk="0">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94"/>
              <p:cNvSpPr/>
              <p:nvPr/>
            </p:nvSpPr>
            <p:spPr>
              <a:xfrm>
                <a:off x="6092250" y="3665425"/>
                <a:ext cx="85125" cy="242725"/>
              </a:xfrm>
              <a:custGeom>
                <a:avLst/>
                <a:gdLst/>
                <a:ahLst/>
                <a:cxnLst/>
                <a:rect l="l" t="t" r="r" b="b"/>
                <a:pathLst>
                  <a:path w="3405" h="9709" extrusionOk="0">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94"/>
              <p:cNvSpPr/>
              <p:nvPr/>
            </p:nvSpPr>
            <p:spPr>
              <a:xfrm>
                <a:off x="6120175" y="3674325"/>
                <a:ext cx="71325" cy="317875"/>
              </a:xfrm>
              <a:custGeom>
                <a:avLst/>
                <a:gdLst/>
                <a:ahLst/>
                <a:cxnLst/>
                <a:rect l="l" t="t" r="r" b="b"/>
                <a:pathLst>
                  <a:path w="2853" h="12715" extrusionOk="0">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94"/>
              <p:cNvSpPr/>
              <p:nvPr/>
            </p:nvSpPr>
            <p:spPr>
              <a:xfrm>
                <a:off x="6132625" y="4010450"/>
                <a:ext cx="52575" cy="241400"/>
              </a:xfrm>
              <a:custGeom>
                <a:avLst/>
                <a:gdLst/>
                <a:ahLst/>
                <a:cxnLst/>
                <a:rect l="l" t="t" r="r" b="b"/>
                <a:pathLst>
                  <a:path w="2103" h="9656" extrusionOk="0">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94"/>
              <p:cNvSpPr/>
              <p:nvPr/>
            </p:nvSpPr>
            <p:spPr>
              <a:xfrm>
                <a:off x="6119050" y="4010450"/>
                <a:ext cx="37625" cy="158800"/>
              </a:xfrm>
              <a:custGeom>
                <a:avLst/>
                <a:gdLst/>
                <a:ahLst/>
                <a:cxnLst/>
                <a:rect l="l" t="t" r="r" b="b"/>
                <a:pathLst>
                  <a:path w="1505" h="6352" extrusionOk="0">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94"/>
              <p:cNvSpPr/>
              <p:nvPr/>
            </p:nvSpPr>
            <p:spPr>
              <a:xfrm>
                <a:off x="6086225" y="3419325"/>
                <a:ext cx="94625" cy="272775"/>
              </a:xfrm>
              <a:custGeom>
                <a:avLst/>
                <a:gdLst/>
                <a:ahLst/>
                <a:cxnLst/>
                <a:rect l="l" t="t" r="r" b="b"/>
                <a:pathLst>
                  <a:path w="3785" h="10911" extrusionOk="0">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94"/>
              <p:cNvSpPr/>
              <p:nvPr/>
            </p:nvSpPr>
            <p:spPr>
              <a:xfrm>
                <a:off x="6084225" y="3583950"/>
                <a:ext cx="54875" cy="84475"/>
              </a:xfrm>
              <a:custGeom>
                <a:avLst/>
                <a:gdLst/>
                <a:ahLst/>
                <a:cxnLst/>
                <a:rect l="l" t="t" r="r" b="b"/>
                <a:pathLst>
                  <a:path w="2195" h="3379" extrusionOk="0">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94"/>
              <p:cNvSpPr/>
              <p:nvPr/>
            </p:nvSpPr>
            <p:spPr>
              <a:xfrm>
                <a:off x="6086825" y="3530650"/>
                <a:ext cx="48750" cy="64700"/>
              </a:xfrm>
              <a:custGeom>
                <a:avLst/>
                <a:gdLst/>
                <a:ahLst/>
                <a:cxnLst/>
                <a:rect l="l" t="t" r="r" b="b"/>
                <a:pathLst>
                  <a:path w="1950" h="2588" extrusionOk="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94"/>
              <p:cNvSpPr/>
              <p:nvPr/>
            </p:nvSpPr>
            <p:spPr>
              <a:xfrm>
                <a:off x="6085750" y="3313675"/>
                <a:ext cx="92075" cy="113100"/>
              </a:xfrm>
              <a:custGeom>
                <a:avLst/>
                <a:gdLst/>
                <a:ahLst/>
                <a:cxnLst/>
                <a:rect l="l" t="t" r="r" b="b"/>
                <a:pathLst>
                  <a:path w="3683" h="4524" extrusionOk="0">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94"/>
              <p:cNvSpPr/>
              <p:nvPr/>
            </p:nvSpPr>
            <p:spPr>
              <a:xfrm>
                <a:off x="6088525" y="3486250"/>
                <a:ext cx="42750" cy="43250"/>
              </a:xfrm>
              <a:custGeom>
                <a:avLst/>
                <a:gdLst/>
                <a:ahLst/>
                <a:cxnLst/>
                <a:rect l="l" t="t" r="r" b="b"/>
                <a:pathLst>
                  <a:path w="1710" h="1730" extrusionOk="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94"/>
              <p:cNvSpPr/>
              <p:nvPr/>
            </p:nvSpPr>
            <p:spPr>
              <a:xfrm>
                <a:off x="6091450" y="3448550"/>
                <a:ext cx="36450" cy="32550"/>
              </a:xfrm>
              <a:custGeom>
                <a:avLst/>
                <a:gdLst/>
                <a:ahLst/>
                <a:cxnLst/>
                <a:rect l="l" t="t" r="r" b="b"/>
                <a:pathLst>
                  <a:path w="1458" h="1302" extrusionOk="0">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94"/>
              <p:cNvSpPr/>
              <p:nvPr/>
            </p:nvSpPr>
            <p:spPr>
              <a:xfrm>
                <a:off x="6081775" y="3248250"/>
                <a:ext cx="152625" cy="51500"/>
              </a:xfrm>
              <a:custGeom>
                <a:avLst/>
                <a:gdLst/>
                <a:ahLst/>
                <a:cxnLst/>
                <a:rect l="l" t="t" r="r" b="b"/>
                <a:pathLst>
                  <a:path w="6105" h="2060" extrusionOk="0">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94"/>
              <p:cNvSpPr/>
              <p:nvPr/>
            </p:nvSpPr>
            <p:spPr>
              <a:xfrm>
                <a:off x="6142550" y="3281725"/>
                <a:ext cx="104750" cy="142325"/>
              </a:xfrm>
              <a:custGeom>
                <a:avLst/>
                <a:gdLst/>
                <a:ahLst/>
                <a:cxnLst/>
                <a:rect l="l" t="t" r="r" b="b"/>
                <a:pathLst>
                  <a:path w="4190" h="5693" extrusionOk="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94"/>
              <p:cNvSpPr/>
              <p:nvPr/>
            </p:nvSpPr>
            <p:spPr>
              <a:xfrm>
                <a:off x="6187125" y="3331225"/>
                <a:ext cx="95625" cy="159800"/>
              </a:xfrm>
              <a:custGeom>
                <a:avLst/>
                <a:gdLst/>
                <a:ahLst/>
                <a:cxnLst/>
                <a:rect l="l" t="t" r="r" b="b"/>
                <a:pathLst>
                  <a:path w="3825" h="6392" extrusionOk="0">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94"/>
              <p:cNvSpPr/>
              <p:nvPr/>
            </p:nvSpPr>
            <p:spPr>
              <a:xfrm>
                <a:off x="6219000" y="3498075"/>
                <a:ext cx="42900" cy="145300"/>
              </a:xfrm>
              <a:custGeom>
                <a:avLst/>
                <a:gdLst/>
                <a:ahLst/>
                <a:cxnLst/>
                <a:rect l="l" t="t" r="r" b="b"/>
                <a:pathLst>
                  <a:path w="1716" h="5812" extrusionOk="0">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94"/>
              <p:cNvSpPr/>
              <p:nvPr/>
            </p:nvSpPr>
            <p:spPr>
              <a:xfrm>
                <a:off x="6247275" y="3493300"/>
                <a:ext cx="24600" cy="148325"/>
              </a:xfrm>
              <a:custGeom>
                <a:avLst/>
                <a:gdLst/>
                <a:ahLst/>
                <a:cxnLst/>
                <a:rect l="l" t="t" r="r" b="b"/>
                <a:pathLst>
                  <a:path w="984" h="5933" extrusionOk="0">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94"/>
              <p:cNvSpPr/>
              <p:nvPr/>
            </p:nvSpPr>
            <p:spPr>
              <a:xfrm>
                <a:off x="6248650" y="3646700"/>
                <a:ext cx="37200" cy="53575"/>
              </a:xfrm>
              <a:custGeom>
                <a:avLst/>
                <a:gdLst/>
                <a:ahLst/>
                <a:cxnLst/>
                <a:rect l="l" t="t" r="r" b="b"/>
                <a:pathLst>
                  <a:path w="1488" h="2143" extrusionOk="0">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94"/>
              <p:cNvSpPr/>
              <p:nvPr/>
            </p:nvSpPr>
            <p:spPr>
              <a:xfrm>
                <a:off x="6258225" y="3707225"/>
                <a:ext cx="28550" cy="47100"/>
              </a:xfrm>
              <a:custGeom>
                <a:avLst/>
                <a:gdLst/>
                <a:ahLst/>
                <a:cxnLst/>
                <a:rect l="l" t="t" r="r" b="b"/>
                <a:pathLst>
                  <a:path w="1142" h="1884" extrusionOk="0">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94"/>
              <p:cNvSpPr/>
              <p:nvPr/>
            </p:nvSpPr>
            <p:spPr>
              <a:xfrm>
                <a:off x="6245975" y="3694050"/>
                <a:ext cx="13250" cy="26100"/>
              </a:xfrm>
              <a:custGeom>
                <a:avLst/>
                <a:gdLst/>
                <a:ahLst/>
                <a:cxnLst/>
                <a:rect l="l" t="t" r="r" b="b"/>
                <a:pathLst>
                  <a:path w="530" h="1044" extrusionOk="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94"/>
              <p:cNvSpPr/>
              <p:nvPr/>
            </p:nvSpPr>
            <p:spPr>
              <a:xfrm>
                <a:off x="6083000" y="3219600"/>
                <a:ext cx="41200" cy="26700"/>
              </a:xfrm>
              <a:custGeom>
                <a:avLst/>
                <a:gdLst/>
                <a:ahLst/>
                <a:cxnLst/>
                <a:rect l="l" t="t" r="r" b="b"/>
                <a:pathLst>
                  <a:path w="1648" h="1068" extrusionOk="0">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94"/>
              <p:cNvSpPr/>
              <p:nvPr/>
            </p:nvSpPr>
            <p:spPr>
              <a:xfrm>
                <a:off x="6077450" y="3233525"/>
                <a:ext cx="58850" cy="35050"/>
              </a:xfrm>
              <a:custGeom>
                <a:avLst/>
                <a:gdLst/>
                <a:ahLst/>
                <a:cxnLst/>
                <a:rect l="l" t="t" r="r" b="b"/>
                <a:pathLst>
                  <a:path w="2354" h="1402" extrusionOk="0">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94"/>
              <p:cNvSpPr/>
              <p:nvPr/>
            </p:nvSpPr>
            <p:spPr>
              <a:xfrm>
                <a:off x="6127700" y="4254425"/>
                <a:ext cx="33225" cy="22050"/>
              </a:xfrm>
              <a:custGeom>
                <a:avLst/>
                <a:gdLst/>
                <a:ahLst/>
                <a:cxnLst/>
                <a:rect l="l" t="t" r="r" b="b"/>
                <a:pathLst>
                  <a:path w="1329" h="882" extrusionOk="0">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94"/>
              <p:cNvSpPr/>
              <p:nvPr/>
            </p:nvSpPr>
            <p:spPr>
              <a:xfrm>
                <a:off x="6121100" y="4268200"/>
                <a:ext cx="12725" cy="66575"/>
              </a:xfrm>
              <a:custGeom>
                <a:avLst/>
                <a:gdLst/>
                <a:ahLst/>
                <a:cxnLst/>
                <a:rect l="l" t="t" r="r" b="b"/>
                <a:pathLst>
                  <a:path w="509" h="2663" extrusionOk="0">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94"/>
              <p:cNvSpPr/>
              <p:nvPr/>
            </p:nvSpPr>
            <p:spPr>
              <a:xfrm>
                <a:off x="6130950" y="4278425"/>
                <a:ext cx="11225" cy="67050"/>
              </a:xfrm>
              <a:custGeom>
                <a:avLst/>
                <a:gdLst/>
                <a:ahLst/>
                <a:cxnLst/>
                <a:rect l="l" t="t" r="r" b="b"/>
                <a:pathLst>
                  <a:path w="449" h="2682" extrusionOk="0">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94"/>
              <p:cNvSpPr/>
              <p:nvPr/>
            </p:nvSpPr>
            <p:spPr>
              <a:xfrm>
                <a:off x="6138150" y="4282925"/>
                <a:ext cx="11875" cy="69550"/>
              </a:xfrm>
              <a:custGeom>
                <a:avLst/>
                <a:gdLst/>
                <a:ahLst/>
                <a:cxnLst/>
                <a:rect l="l" t="t" r="r" b="b"/>
                <a:pathLst>
                  <a:path w="475" h="2782" extrusionOk="0">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94"/>
              <p:cNvSpPr/>
              <p:nvPr/>
            </p:nvSpPr>
            <p:spPr>
              <a:xfrm>
                <a:off x="6152334" y="4291675"/>
                <a:ext cx="10650" cy="62125"/>
              </a:xfrm>
              <a:custGeom>
                <a:avLst/>
                <a:gdLst/>
                <a:ahLst/>
                <a:cxnLst/>
                <a:rect l="l" t="t" r="r" b="b"/>
                <a:pathLst>
                  <a:path w="426" h="2485" extrusionOk="0">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94"/>
              <p:cNvSpPr/>
              <p:nvPr/>
            </p:nvSpPr>
            <p:spPr>
              <a:xfrm>
                <a:off x="6161684" y="4304925"/>
                <a:ext cx="6900" cy="35750"/>
              </a:xfrm>
              <a:custGeom>
                <a:avLst/>
                <a:gdLst/>
                <a:ahLst/>
                <a:cxnLst/>
                <a:rect l="l" t="t" r="r" b="b"/>
                <a:pathLst>
                  <a:path w="276" h="1430" extrusionOk="0">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94"/>
              <p:cNvSpPr/>
              <p:nvPr/>
            </p:nvSpPr>
            <p:spPr>
              <a:xfrm>
                <a:off x="6157225" y="3312525"/>
                <a:ext cx="26150" cy="33875"/>
              </a:xfrm>
              <a:custGeom>
                <a:avLst/>
                <a:gdLst/>
                <a:ahLst/>
                <a:cxnLst/>
                <a:rect l="l" t="t" r="r" b="b"/>
                <a:pathLst>
                  <a:path w="1046" h="1355" extrusionOk="0">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94"/>
              <p:cNvSpPr/>
              <p:nvPr/>
            </p:nvSpPr>
            <p:spPr>
              <a:xfrm>
                <a:off x="6019075" y="3075750"/>
                <a:ext cx="67025" cy="78050"/>
              </a:xfrm>
              <a:custGeom>
                <a:avLst/>
                <a:gdLst/>
                <a:ahLst/>
                <a:cxnLst/>
                <a:rect l="l" t="t" r="r" b="b"/>
                <a:pathLst>
                  <a:path w="2681" h="3122" extrusionOk="0">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94"/>
              <p:cNvSpPr/>
              <p:nvPr/>
            </p:nvSpPr>
            <p:spPr>
              <a:xfrm>
                <a:off x="6027475" y="3108350"/>
                <a:ext cx="51250" cy="39925"/>
              </a:xfrm>
              <a:custGeom>
                <a:avLst/>
                <a:gdLst/>
                <a:ahLst/>
                <a:cxnLst/>
                <a:rect l="l" t="t" r="r" b="b"/>
                <a:pathLst>
                  <a:path w="2050" h="1597" extrusionOk="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94"/>
              <p:cNvSpPr/>
              <p:nvPr/>
            </p:nvSpPr>
            <p:spPr>
              <a:xfrm>
                <a:off x="6031050" y="3148425"/>
                <a:ext cx="35625" cy="32475"/>
              </a:xfrm>
              <a:custGeom>
                <a:avLst/>
                <a:gdLst/>
                <a:ahLst/>
                <a:cxnLst/>
                <a:rect l="l" t="t" r="r" b="b"/>
                <a:pathLst>
                  <a:path w="1425" h="1299" extrusionOk="0">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94"/>
              <p:cNvSpPr/>
              <p:nvPr/>
            </p:nvSpPr>
            <p:spPr>
              <a:xfrm>
                <a:off x="6081450" y="3075750"/>
                <a:ext cx="67025" cy="78050"/>
              </a:xfrm>
              <a:custGeom>
                <a:avLst/>
                <a:gdLst/>
                <a:ahLst/>
                <a:cxnLst/>
                <a:rect l="l" t="t" r="r" b="b"/>
                <a:pathLst>
                  <a:path w="2681" h="3122" extrusionOk="0">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94"/>
              <p:cNvSpPr/>
              <p:nvPr/>
            </p:nvSpPr>
            <p:spPr>
              <a:xfrm>
                <a:off x="6088975" y="3108350"/>
                <a:ext cx="51100" cy="39925"/>
              </a:xfrm>
              <a:custGeom>
                <a:avLst/>
                <a:gdLst/>
                <a:ahLst/>
                <a:cxnLst/>
                <a:rect l="l" t="t" r="r" b="b"/>
                <a:pathLst>
                  <a:path w="2044" h="1597" extrusionOk="0">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94"/>
              <p:cNvSpPr/>
              <p:nvPr/>
            </p:nvSpPr>
            <p:spPr>
              <a:xfrm>
                <a:off x="6101000" y="3148425"/>
                <a:ext cx="35500" cy="32475"/>
              </a:xfrm>
              <a:custGeom>
                <a:avLst/>
                <a:gdLst/>
                <a:ahLst/>
                <a:cxnLst/>
                <a:rect l="l" t="t" r="r" b="b"/>
                <a:pathLst>
                  <a:path w="1420" h="1299" extrusionOk="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94"/>
              <p:cNvSpPr/>
              <p:nvPr/>
            </p:nvSpPr>
            <p:spPr>
              <a:xfrm>
                <a:off x="6053175" y="3161925"/>
                <a:ext cx="59650" cy="45200"/>
              </a:xfrm>
              <a:custGeom>
                <a:avLst/>
                <a:gdLst/>
                <a:ahLst/>
                <a:cxnLst/>
                <a:rect l="l" t="t" r="r" b="b"/>
                <a:pathLst>
                  <a:path w="2386" h="1808" extrusionOk="0">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1" name="Google Shape;13731;p94"/>
            <p:cNvSpPr/>
            <p:nvPr/>
          </p:nvSpPr>
          <p:spPr>
            <a:xfrm>
              <a:off x="6000725" y="2992450"/>
              <a:ext cx="201725" cy="156325"/>
            </a:xfrm>
            <a:custGeom>
              <a:avLst/>
              <a:gdLst/>
              <a:ahLst/>
              <a:cxnLst/>
              <a:rect l="l" t="t" r="r" b="b"/>
              <a:pathLst>
                <a:path w="8069" h="6253" extrusionOk="0">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2" name="Google Shape;13732;p94"/>
          <p:cNvGrpSpPr/>
          <p:nvPr/>
        </p:nvGrpSpPr>
        <p:grpSpPr>
          <a:xfrm>
            <a:off x="6634500" y="3022588"/>
            <a:ext cx="435225" cy="1370250"/>
            <a:chOff x="6634500" y="2992450"/>
            <a:chExt cx="435225" cy="1370250"/>
          </a:xfrm>
        </p:grpSpPr>
        <p:sp>
          <p:nvSpPr>
            <p:cNvPr id="13733" name="Google Shape;13733;p94"/>
            <p:cNvSpPr/>
            <p:nvPr/>
          </p:nvSpPr>
          <p:spPr>
            <a:xfrm>
              <a:off x="6634500" y="3172825"/>
              <a:ext cx="435225" cy="1189875"/>
            </a:xfrm>
            <a:custGeom>
              <a:avLst/>
              <a:gdLst/>
              <a:ahLst/>
              <a:cxnLst/>
              <a:rect l="l" t="t" r="r" b="b"/>
              <a:pathLst>
                <a:path w="17409" h="47595" extrusionOk="0">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94"/>
            <p:cNvSpPr/>
            <p:nvPr/>
          </p:nvSpPr>
          <p:spPr>
            <a:xfrm>
              <a:off x="6776950" y="3018075"/>
              <a:ext cx="150475" cy="201175"/>
            </a:xfrm>
            <a:custGeom>
              <a:avLst/>
              <a:gdLst/>
              <a:ahLst/>
              <a:cxnLst/>
              <a:rect l="l" t="t" r="r" b="b"/>
              <a:pathLst>
                <a:path w="6019" h="8047" extrusionOk="0">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94"/>
            <p:cNvSpPr/>
            <p:nvPr/>
          </p:nvSpPr>
          <p:spPr>
            <a:xfrm>
              <a:off x="6768450" y="2992450"/>
              <a:ext cx="201575" cy="156325"/>
            </a:xfrm>
            <a:custGeom>
              <a:avLst/>
              <a:gdLst/>
              <a:ahLst/>
              <a:cxnLst/>
              <a:rect l="l" t="t" r="r" b="b"/>
              <a:pathLst>
                <a:path w="8063" h="6253" extrusionOk="0">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6" name="Google Shape;13736;p94"/>
          <p:cNvSpPr/>
          <p:nvPr/>
        </p:nvSpPr>
        <p:spPr>
          <a:xfrm>
            <a:off x="6624825" y="3676288"/>
            <a:ext cx="53450" cy="104650"/>
          </a:xfrm>
          <a:custGeom>
            <a:avLst/>
            <a:gdLst/>
            <a:ahLst/>
            <a:cxnLst/>
            <a:rect l="l" t="t" r="r" b="b"/>
            <a:pathLst>
              <a:path w="2138" h="4186" extrusionOk="0">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94"/>
          <p:cNvSpPr/>
          <p:nvPr/>
        </p:nvSpPr>
        <p:spPr>
          <a:xfrm>
            <a:off x="7030350" y="3650688"/>
            <a:ext cx="41225" cy="132550"/>
          </a:xfrm>
          <a:custGeom>
            <a:avLst/>
            <a:gdLst/>
            <a:ahLst/>
            <a:cxnLst/>
            <a:rect l="l" t="t" r="r" b="b"/>
            <a:pathLst>
              <a:path w="1649" h="5302" extrusionOk="0">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94"/>
          <p:cNvSpPr/>
          <p:nvPr/>
        </p:nvSpPr>
        <p:spPr>
          <a:xfrm>
            <a:off x="6642500" y="3681138"/>
            <a:ext cx="29675" cy="86725"/>
          </a:xfrm>
          <a:custGeom>
            <a:avLst/>
            <a:gdLst/>
            <a:ahLst/>
            <a:cxnLst/>
            <a:rect l="l" t="t" r="r" b="b"/>
            <a:pathLst>
              <a:path w="1187" h="3469" extrusionOk="0">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94"/>
          <p:cNvSpPr/>
          <p:nvPr/>
        </p:nvSpPr>
        <p:spPr>
          <a:xfrm>
            <a:off x="7028650" y="3675338"/>
            <a:ext cx="35850" cy="94850"/>
          </a:xfrm>
          <a:custGeom>
            <a:avLst/>
            <a:gdLst/>
            <a:ahLst/>
            <a:cxnLst/>
            <a:rect l="l" t="t" r="r" b="b"/>
            <a:pathLst>
              <a:path w="1434" h="3794" extrusionOk="0">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94"/>
          <p:cNvSpPr/>
          <p:nvPr/>
        </p:nvSpPr>
        <p:spPr>
          <a:xfrm>
            <a:off x="6772875" y="4044738"/>
            <a:ext cx="32550" cy="313550"/>
          </a:xfrm>
          <a:custGeom>
            <a:avLst/>
            <a:gdLst/>
            <a:ahLst/>
            <a:cxnLst/>
            <a:rect l="l" t="t" r="r" b="b"/>
            <a:pathLst>
              <a:path w="1302" h="12542" extrusionOk="0">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94"/>
          <p:cNvSpPr/>
          <p:nvPr/>
        </p:nvSpPr>
        <p:spPr>
          <a:xfrm>
            <a:off x="6771275" y="4240900"/>
            <a:ext cx="29350" cy="92000"/>
          </a:xfrm>
          <a:custGeom>
            <a:avLst/>
            <a:gdLst/>
            <a:ahLst/>
            <a:cxnLst/>
            <a:rect l="l" t="t" r="r" b="b"/>
            <a:pathLst>
              <a:path w="1174" h="3680" extrusionOk="0">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94"/>
          <p:cNvSpPr/>
          <p:nvPr/>
        </p:nvSpPr>
        <p:spPr>
          <a:xfrm>
            <a:off x="6901125" y="4051238"/>
            <a:ext cx="27300" cy="305500"/>
          </a:xfrm>
          <a:custGeom>
            <a:avLst/>
            <a:gdLst/>
            <a:ahLst/>
            <a:cxnLst/>
            <a:rect l="l" t="t" r="r" b="b"/>
            <a:pathLst>
              <a:path w="1092" h="12220" extrusionOk="0">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94"/>
          <p:cNvSpPr/>
          <p:nvPr/>
        </p:nvSpPr>
        <p:spPr>
          <a:xfrm>
            <a:off x="6904000" y="4244325"/>
            <a:ext cx="29275" cy="80725"/>
          </a:xfrm>
          <a:custGeom>
            <a:avLst/>
            <a:gdLst/>
            <a:ahLst/>
            <a:cxnLst/>
            <a:rect l="l" t="t" r="r" b="b"/>
            <a:pathLst>
              <a:path w="1171" h="3229" extrusionOk="0">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4" name="Google Shape;13744;p94"/>
          <p:cNvGrpSpPr/>
          <p:nvPr/>
        </p:nvGrpSpPr>
        <p:grpSpPr>
          <a:xfrm>
            <a:off x="6658800" y="3128663"/>
            <a:ext cx="382500" cy="1243900"/>
            <a:chOff x="6658800" y="3098525"/>
            <a:chExt cx="382500" cy="1243900"/>
          </a:xfrm>
        </p:grpSpPr>
        <p:grpSp>
          <p:nvGrpSpPr>
            <p:cNvPr id="13745" name="Google Shape;13745;p94"/>
            <p:cNvGrpSpPr/>
            <p:nvPr/>
          </p:nvGrpSpPr>
          <p:grpSpPr>
            <a:xfrm>
              <a:off x="6750375" y="3274500"/>
              <a:ext cx="203475" cy="165800"/>
              <a:chOff x="6750375" y="3274500"/>
              <a:chExt cx="203475" cy="165800"/>
            </a:xfrm>
          </p:grpSpPr>
          <p:sp>
            <p:nvSpPr>
              <p:cNvPr id="13746" name="Google Shape;13746;p94"/>
              <p:cNvSpPr/>
              <p:nvPr/>
            </p:nvSpPr>
            <p:spPr>
              <a:xfrm>
                <a:off x="6750375" y="3274500"/>
                <a:ext cx="101600" cy="165800"/>
              </a:xfrm>
              <a:custGeom>
                <a:avLst/>
                <a:gdLst/>
                <a:ahLst/>
                <a:cxnLst/>
                <a:rect l="l" t="t" r="r" b="b"/>
                <a:pathLst>
                  <a:path w="4064" h="6632" extrusionOk="0">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94"/>
              <p:cNvSpPr/>
              <p:nvPr/>
            </p:nvSpPr>
            <p:spPr>
              <a:xfrm>
                <a:off x="6777425" y="3290125"/>
                <a:ext cx="74550" cy="130550"/>
              </a:xfrm>
              <a:custGeom>
                <a:avLst/>
                <a:gdLst/>
                <a:ahLst/>
                <a:cxnLst/>
                <a:rect l="l" t="t" r="r" b="b"/>
                <a:pathLst>
                  <a:path w="2982" h="5222" extrusionOk="0">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94"/>
              <p:cNvSpPr/>
              <p:nvPr/>
            </p:nvSpPr>
            <p:spPr>
              <a:xfrm>
                <a:off x="6852250" y="3274500"/>
                <a:ext cx="101600" cy="165800"/>
              </a:xfrm>
              <a:custGeom>
                <a:avLst/>
                <a:gdLst/>
                <a:ahLst/>
                <a:cxnLst/>
                <a:rect l="l" t="t" r="r" b="b"/>
                <a:pathLst>
                  <a:path w="4064" h="6632" extrusionOk="0">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94"/>
              <p:cNvSpPr/>
              <p:nvPr/>
            </p:nvSpPr>
            <p:spPr>
              <a:xfrm>
                <a:off x="6852250" y="3290125"/>
                <a:ext cx="74575" cy="130550"/>
              </a:xfrm>
              <a:custGeom>
                <a:avLst/>
                <a:gdLst/>
                <a:ahLst/>
                <a:cxnLst/>
                <a:rect l="l" t="t" r="r" b="b"/>
                <a:pathLst>
                  <a:path w="2983" h="5222" extrusionOk="0">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50" name="Google Shape;13750;p94"/>
            <p:cNvSpPr/>
            <p:nvPr/>
          </p:nvSpPr>
          <p:spPr>
            <a:xfrm>
              <a:off x="6836900" y="3295900"/>
              <a:ext cx="109700" cy="84400"/>
            </a:xfrm>
            <a:custGeom>
              <a:avLst/>
              <a:gdLst/>
              <a:ahLst/>
              <a:cxnLst/>
              <a:rect l="l" t="t" r="r" b="b"/>
              <a:pathLst>
                <a:path w="4388" h="3376" extrusionOk="0">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94"/>
            <p:cNvSpPr/>
            <p:nvPr/>
          </p:nvSpPr>
          <p:spPr>
            <a:xfrm>
              <a:off x="6794950" y="3118325"/>
              <a:ext cx="73775" cy="202350"/>
            </a:xfrm>
            <a:custGeom>
              <a:avLst/>
              <a:gdLst/>
              <a:ahLst/>
              <a:cxnLst/>
              <a:rect l="l" t="t" r="r" b="b"/>
              <a:pathLst>
                <a:path w="2951" h="8094" extrusionOk="0">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94"/>
            <p:cNvSpPr/>
            <p:nvPr/>
          </p:nvSpPr>
          <p:spPr>
            <a:xfrm>
              <a:off x="6855025" y="3111325"/>
              <a:ext cx="48750" cy="212125"/>
            </a:xfrm>
            <a:custGeom>
              <a:avLst/>
              <a:gdLst/>
              <a:ahLst/>
              <a:cxnLst/>
              <a:rect l="l" t="t" r="r" b="b"/>
              <a:pathLst>
                <a:path w="1950" h="8485" extrusionOk="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94"/>
            <p:cNvSpPr/>
            <p:nvPr/>
          </p:nvSpPr>
          <p:spPr>
            <a:xfrm>
              <a:off x="6793100" y="3103025"/>
              <a:ext cx="79475" cy="219650"/>
            </a:xfrm>
            <a:custGeom>
              <a:avLst/>
              <a:gdLst/>
              <a:ahLst/>
              <a:cxnLst/>
              <a:rect l="l" t="t" r="r" b="b"/>
              <a:pathLst>
                <a:path w="3179" h="8786" extrusionOk="0">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94"/>
            <p:cNvSpPr/>
            <p:nvPr/>
          </p:nvSpPr>
          <p:spPr>
            <a:xfrm>
              <a:off x="6855800" y="3098525"/>
              <a:ext cx="47500" cy="226600"/>
            </a:xfrm>
            <a:custGeom>
              <a:avLst/>
              <a:gdLst/>
              <a:ahLst/>
              <a:cxnLst/>
              <a:rect l="l" t="t" r="r" b="b"/>
              <a:pathLst>
                <a:path w="1900" h="9064" extrusionOk="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94"/>
            <p:cNvSpPr/>
            <p:nvPr/>
          </p:nvSpPr>
          <p:spPr>
            <a:xfrm>
              <a:off x="6668175" y="3255650"/>
              <a:ext cx="198250" cy="461950"/>
            </a:xfrm>
            <a:custGeom>
              <a:avLst/>
              <a:gdLst/>
              <a:ahLst/>
              <a:cxnLst/>
              <a:rect l="l" t="t" r="r" b="b"/>
              <a:pathLst>
                <a:path w="7930" h="18478" extrusionOk="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94"/>
            <p:cNvSpPr/>
            <p:nvPr/>
          </p:nvSpPr>
          <p:spPr>
            <a:xfrm>
              <a:off x="6870600" y="3259125"/>
              <a:ext cx="170700" cy="456625"/>
            </a:xfrm>
            <a:custGeom>
              <a:avLst/>
              <a:gdLst/>
              <a:ahLst/>
              <a:cxnLst/>
              <a:rect l="l" t="t" r="r" b="b"/>
              <a:pathLst>
                <a:path w="6828" h="18265" extrusionOk="0">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94"/>
            <p:cNvSpPr/>
            <p:nvPr/>
          </p:nvSpPr>
          <p:spPr>
            <a:xfrm>
              <a:off x="6746700" y="3356150"/>
              <a:ext cx="130475" cy="983200"/>
            </a:xfrm>
            <a:custGeom>
              <a:avLst/>
              <a:gdLst/>
              <a:ahLst/>
              <a:cxnLst/>
              <a:rect l="l" t="t" r="r" b="b"/>
              <a:pathLst>
                <a:path w="5219" h="39328" extrusionOk="0">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94"/>
            <p:cNvSpPr/>
            <p:nvPr/>
          </p:nvSpPr>
          <p:spPr>
            <a:xfrm>
              <a:off x="6854725" y="3355225"/>
              <a:ext cx="106350" cy="987200"/>
            </a:xfrm>
            <a:custGeom>
              <a:avLst/>
              <a:gdLst/>
              <a:ahLst/>
              <a:cxnLst/>
              <a:rect l="l" t="t" r="r" b="b"/>
              <a:pathLst>
                <a:path w="4254" h="39488" extrusionOk="0">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94"/>
            <p:cNvSpPr/>
            <p:nvPr/>
          </p:nvSpPr>
          <p:spPr>
            <a:xfrm>
              <a:off x="6658800" y="3262225"/>
              <a:ext cx="210225" cy="446150"/>
            </a:xfrm>
            <a:custGeom>
              <a:avLst/>
              <a:gdLst/>
              <a:ahLst/>
              <a:cxnLst/>
              <a:rect l="l" t="t" r="r" b="b"/>
              <a:pathLst>
                <a:path w="8409" h="17846" extrusionOk="0">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94"/>
            <p:cNvSpPr/>
            <p:nvPr/>
          </p:nvSpPr>
          <p:spPr>
            <a:xfrm>
              <a:off x="6869550" y="3274050"/>
              <a:ext cx="167750" cy="433875"/>
            </a:xfrm>
            <a:custGeom>
              <a:avLst/>
              <a:gdLst/>
              <a:ahLst/>
              <a:cxnLst/>
              <a:rect l="l" t="t" r="r" b="b"/>
              <a:pathLst>
                <a:path w="6710" h="17355" extrusionOk="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94"/>
            <p:cNvSpPr/>
            <p:nvPr/>
          </p:nvSpPr>
          <p:spPr>
            <a:xfrm>
              <a:off x="6756825" y="3367250"/>
              <a:ext cx="130500" cy="756650"/>
            </a:xfrm>
            <a:custGeom>
              <a:avLst/>
              <a:gdLst/>
              <a:ahLst/>
              <a:cxnLst/>
              <a:rect l="l" t="t" r="r" b="b"/>
              <a:pathLst>
                <a:path w="5220" h="30266" extrusionOk="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94"/>
            <p:cNvSpPr/>
            <p:nvPr/>
          </p:nvSpPr>
          <p:spPr>
            <a:xfrm>
              <a:off x="6836750" y="3361175"/>
              <a:ext cx="115100" cy="758125"/>
            </a:xfrm>
            <a:custGeom>
              <a:avLst/>
              <a:gdLst/>
              <a:ahLst/>
              <a:cxnLst/>
              <a:rect l="l" t="t" r="r" b="b"/>
              <a:pathLst>
                <a:path w="4604" h="30325" extrusionOk="0">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94"/>
            <p:cNvSpPr/>
            <p:nvPr/>
          </p:nvSpPr>
          <p:spPr>
            <a:xfrm>
              <a:off x="6821225" y="3301900"/>
              <a:ext cx="109750" cy="84400"/>
            </a:xfrm>
            <a:custGeom>
              <a:avLst/>
              <a:gdLst/>
              <a:ahLst/>
              <a:cxnLst/>
              <a:rect l="l" t="t" r="r" b="b"/>
              <a:pathLst>
                <a:path w="4390" h="3376" extrusionOk="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94"/>
          <p:cNvGrpSpPr/>
          <p:nvPr/>
        </p:nvGrpSpPr>
        <p:grpSpPr>
          <a:xfrm>
            <a:off x="2881219" y="1559619"/>
            <a:ext cx="1182076" cy="1120100"/>
            <a:chOff x="2834338" y="1606500"/>
            <a:chExt cx="1182076" cy="1120100"/>
          </a:xfrm>
        </p:grpSpPr>
        <p:grpSp>
          <p:nvGrpSpPr>
            <p:cNvPr id="13765" name="Google Shape;13765;p94"/>
            <p:cNvGrpSpPr/>
            <p:nvPr/>
          </p:nvGrpSpPr>
          <p:grpSpPr>
            <a:xfrm>
              <a:off x="3260010" y="1885839"/>
              <a:ext cx="756404" cy="756404"/>
              <a:chOff x="5681300" y="2527788"/>
              <a:chExt cx="805800" cy="805800"/>
            </a:xfrm>
          </p:grpSpPr>
          <p:sp>
            <p:nvSpPr>
              <p:cNvPr id="13766" name="Google Shape;13766;p9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9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8" name="Google Shape;13768;p94"/>
            <p:cNvGrpSpPr/>
            <p:nvPr/>
          </p:nvGrpSpPr>
          <p:grpSpPr>
            <a:xfrm>
              <a:off x="2834338" y="1606500"/>
              <a:ext cx="904525" cy="1120100"/>
              <a:chOff x="2834338" y="1606500"/>
              <a:chExt cx="904525" cy="1120100"/>
            </a:xfrm>
          </p:grpSpPr>
          <p:sp>
            <p:nvSpPr>
              <p:cNvPr id="13769" name="Google Shape;13769;p94"/>
              <p:cNvSpPr/>
              <p:nvPr/>
            </p:nvSpPr>
            <p:spPr>
              <a:xfrm>
                <a:off x="2834338" y="1617250"/>
                <a:ext cx="456425" cy="436900"/>
              </a:xfrm>
              <a:custGeom>
                <a:avLst/>
                <a:gdLst/>
                <a:ahLst/>
                <a:cxnLst/>
                <a:rect l="l" t="t" r="r" b="b"/>
                <a:pathLst>
                  <a:path w="18257" h="17476" extrusionOk="0">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94"/>
              <p:cNvSpPr/>
              <p:nvPr/>
            </p:nvSpPr>
            <p:spPr>
              <a:xfrm>
                <a:off x="3525238" y="2159375"/>
                <a:ext cx="213625" cy="205575"/>
              </a:xfrm>
              <a:custGeom>
                <a:avLst/>
                <a:gdLst/>
                <a:ahLst/>
                <a:cxnLst/>
                <a:rect l="l" t="t" r="r" b="b"/>
                <a:pathLst>
                  <a:path w="8545" h="8223" extrusionOk="0">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94"/>
              <p:cNvSpPr/>
              <p:nvPr/>
            </p:nvSpPr>
            <p:spPr>
              <a:xfrm>
                <a:off x="3048238" y="2039825"/>
                <a:ext cx="602250" cy="686775"/>
              </a:xfrm>
              <a:custGeom>
                <a:avLst/>
                <a:gdLst/>
                <a:ahLst/>
                <a:cxnLst/>
                <a:rect l="l" t="t" r="r" b="b"/>
                <a:pathLst>
                  <a:path w="24090" h="27471" extrusionOk="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94"/>
              <p:cNvSpPr/>
              <p:nvPr/>
            </p:nvSpPr>
            <p:spPr>
              <a:xfrm>
                <a:off x="3559813" y="2191500"/>
                <a:ext cx="146925" cy="141400"/>
              </a:xfrm>
              <a:custGeom>
                <a:avLst/>
                <a:gdLst/>
                <a:ahLst/>
                <a:cxnLst/>
                <a:rect l="l" t="t" r="r" b="b"/>
                <a:pathLst>
                  <a:path w="5877" h="5656" extrusionOk="0">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94"/>
              <p:cNvSpPr/>
              <p:nvPr/>
            </p:nvSpPr>
            <p:spPr>
              <a:xfrm>
                <a:off x="3589613" y="2228525"/>
                <a:ext cx="81175" cy="69575"/>
              </a:xfrm>
              <a:custGeom>
                <a:avLst/>
                <a:gdLst/>
                <a:ahLst/>
                <a:cxnLst/>
                <a:rect l="l" t="t" r="r" b="b"/>
                <a:pathLst>
                  <a:path w="3247" h="2783" extrusionOk="0">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94"/>
              <p:cNvSpPr/>
              <p:nvPr/>
            </p:nvSpPr>
            <p:spPr>
              <a:xfrm>
                <a:off x="3019663" y="2014625"/>
                <a:ext cx="85775" cy="50275"/>
              </a:xfrm>
              <a:custGeom>
                <a:avLst/>
                <a:gdLst/>
                <a:ahLst/>
                <a:cxnLst/>
                <a:rect l="l" t="t" r="r" b="b"/>
                <a:pathLst>
                  <a:path w="3431" h="2011" extrusionOk="0">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94"/>
              <p:cNvSpPr/>
              <p:nvPr/>
            </p:nvSpPr>
            <p:spPr>
              <a:xfrm>
                <a:off x="2891963" y="1606500"/>
                <a:ext cx="85775" cy="50425"/>
              </a:xfrm>
              <a:custGeom>
                <a:avLst/>
                <a:gdLst/>
                <a:ahLst/>
                <a:cxnLst/>
                <a:rect l="l" t="t" r="r" b="b"/>
                <a:pathLst>
                  <a:path w="3431" h="2017" extrusionOk="0">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94"/>
              <p:cNvSpPr/>
              <p:nvPr/>
            </p:nvSpPr>
            <p:spPr>
              <a:xfrm>
                <a:off x="3147513" y="1606500"/>
                <a:ext cx="85775" cy="50425"/>
              </a:xfrm>
              <a:custGeom>
                <a:avLst/>
                <a:gdLst/>
                <a:ahLst/>
                <a:cxnLst/>
                <a:rect l="l" t="t" r="r" b="b"/>
                <a:pathLst>
                  <a:path w="3431" h="2017" extrusionOk="0">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77" name="Google Shape;13777;p94"/>
          <p:cNvGrpSpPr/>
          <p:nvPr/>
        </p:nvGrpSpPr>
        <p:grpSpPr>
          <a:xfrm>
            <a:off x="3082819" y="2817700"/>
            <a:ext cx="1013175" cy="1561450"/>
            <a:chOff x="3035938" y="2817700"/>
            <a:chExt cx="1013175" cy="1561450"/>
          </a:xfrm>
        </p:grpSpPr>
        <p:grpSp>
          <p:nvGrpSpPr>
            <p:cNvPr id="13778" name="Google Shape;13778;p94"/>
            <p:cNvGrpSpPr/>
            <p:nvPr/>
          </p:nvGrpSpPr>
          <p:grpSpPr>
            <a:xfrm>
              <a:off x="3035938" y="2817700"/>
              <a:ext cx="1013175" cy="1561450"/>
              <a:chOff x="3035938" y="2817700"/>
              <a:chExt cx="1013175" cy="1561450"/>
            </a:xfrm>
          </p:grpSpPr>
          <p:sp>
            <p:nvSpPr>
              <p:cNvPr id="13779" name="Google Shape;13779;p94"/>
              <p:cNvSpPr/>
              <p:nvPr/>
            </p:nvSpPr>
            <p:spPr>
              <a:xfrm>
                <a:off x="3035938" y="2817700"/>
                <a:ext cx="1013175" cy="1561450"/>
              </a:xfrm>
              <a:custGeom>
                <a:avLst/>
                <a:gdLst/>
                <a:ahLst/>
                <a:cxnLst/>
                <a:rect l="l" t="t" r="r" b="b"/>
                <a:pathLst>
                  <a:path w="40527" h="62458" extrusionOk="0">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80" name="Google Shape;13780;p94"/>
              <p:cNvGrpSpPr/>
              <p:nvPr/>
            </p:nvGrpSpPr>
            <p:grpSpPr>
              <a:xfrm>
                <a:off x="3196388" y="2817700"/>
                <a:ext cx="681075" cy="1561450"/>
                <a:chOff x="3196388" y="2817700"/>
                <a:chExt cx="681075" cy="1561450"/>
              </a:xfrm>
            </p:grpSpPr>
            <p:sp>
              <p:nvSpPr>
                <p:cNvPr id="13781" name="Google Shape;13781;p94"/>
                <p:cNvSpPr/>
                <p:nvPr/>
              </p:nvSpPr>
              <p:spPr>
                <a:xfrm>
                  <a:off x="3526163" y="2870875"/>
                  <a:ext cx="32750" cy="1471075"/>
                </a:xfrm>
                <a:custGeom>
                  <a:avLst/>
                  <a:gdLst/>
                  <a:ahLst/>
                  <a:cxnLst/>
                  <a:rect l="l" t="t" r="r" b="b"/>
                  <a:pathLst>
                    <a:path w="1310" h="58843" extrusionOk="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94"/>
                <p:cNvSpPr/>
                <p:nvPr/>
              </p:nvSpPr>
              <p:spPr>
                <a:xfrm>
                  <a:off x="3196388" y="4351925"/>
                  <a:ext cx="27825" cy="27225"/>
                </a:xfrm>
                <a:custGeom>
                  <a:avLst/>
                  <a:gdLst/>
                  <a:ahLst/>
                  <a:cxnLst/>
                  <a:rect l="l" t="t" r="r" b="b"/>
                  <a:pathLst>
                    <a:path w="1113" h="1089" extrusionOk="0">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94"/>
                <p:cNvSpPr/>
                <p:nvPr/>
              </p:nvSpPr>
              <p:spPr>
                <a:xfrm>
                  <a:off x="3261838" y="4352375"/>
                  <a:ext cx="27375" cy="26775"/>
                </a:xfrm>
                <a:custGeom>
                  <a:avLst/>
                  <a:gdLst/>
                  <a:ahLst/>
                  <a:cxnLst/>
                  <a:rect l="l" t="t" r="r" b="b"/>
                  <a:pathLst>
                    <a:path w="1095" h="1071" extrusionOk="0">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94"/>
                <p:cNvSpPr/>
                <p:nvPr/>
              </p:nvSpPr>
              <p:spPr>
                <a:xfrm>
                  <a:off x="3327313"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94"/>
                <p:cNvSpPr/>
                <p:nvPr/>
              </p:nvSpPr>
              <p:spPr>
                <a:xfrm>
                  <a:off x="3392463" y="4351925"/>
                  <a:ext cx="27825" cy="27225"/>
                </a:xfrm>
                <a:custGeom>
                  <a:avLst/>
                  <a:gdLst/>
                  <a:ahLst/>
                  <a:cxnLst/>
                  <a:rect l="l" t="t" r="r" b="b"/>
                  <a:pathLst>
                    <a:path w="1113" h="1089" extrusionOk="0">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94"/>
                <p:cNvSpPr/>
                <p:nvPr/>
              </p:nvSpPr>
              <p:spPr>
                <a:xfrm>
                  <a:off x="3458063" y="4352375"/>
                  <a:ext cx="27225" cy="26775"/>
                </a:xfrm>
                <a:custGeom>
                  <a:avLst/>
                  <a:gdLst/>
                  <a:ahLst/>
                  <a:cxnLst/>
                  <a:rect l="l" t="t" r="r" b="b"/>
                  <a:pathLst>
                    <a:path w="1089" h="1071" extrusionOk="0">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94"/>
                <p:cNvSpPr/>
                <p:nvPr/>
              </p:nvSpPr>
              <p:spPr>
                <a:xfrm>
                  <a:off x="3523388"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94"/>
                <p:cNvSpPr/>
                <p:nvPr/>
              </p:nvSpPr>
              <p:spPr>
                <a:xfrm>
                  <a:off x="3588538" y="4351925"/>
                  <a:ext cx="27850" cy="27225"/>
                </a:xfrm>
                <a:custGeom>
                  <a:avLst/>
                  <a:gdLst/>
                  <a:ahLst/>
                  <a:cxnLst/>
                  <a:rect l="l" t="t" r="r" b="b"/>
                  <a:pathLst>
                    <a:path w="1114" h="1089" extrusionOk="0">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94"/>
                <p:cNvSpPr/>
                <p:nvPr/>
              </p:nvSpPr>
              <p:spPr>
                <a:xfrm>
                  <a:off x="3654163" y="4352375"/>
                  <a:ext cx="27225" cy="26775"/>
                </a:xfrm>
                <a:custGeom>
                  <a:avLst/>
                  <a:gdLst/>
                  <a:ahLst/>
                  <a:cxnLst/>
                  <a:rect l="l" t="t" r="r" b="b"/>
                  <a:pathLst>
                    <a:path w="1089" h="1071" extrusionOk="0">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94"/>
                <p:cNvSpPr/>
                <p:nvPr/>
              </p:nvSpPr>
              <p:spPr>
                <a:xfrm>
                  <a:off x="3719463" y="4352375"/>
                  <a:ext cx="27375" cy="26775"/>
                </a:xfrm>
                <a:custGeom>
                  <a:avLst/>
                  <a:gdLst/>
                  <a:ahLst/>
                  <a:cxnLst/>
                  <a:rect l="l" t="t" r="r" b="b"/>
                  <a:pathLst>
                    <a:path w="1095" h="1071" extrusionOk="0">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94"/>
                <p:cNvSpPr/>
                <p:nvPr/>
              </p:nvSpPr>
              <p:spPr>
                <a:xfrm>
                  <a:off x="3784938" y="4352375"/>
                  <a:ext cx="27225" cy="26775"/>
                </a:xfrm>
                <a:custGeom>
                  <a:avLst/>
                  <a:gdLst/>
                  <a:ahLst/>
                  <a:cxnLst/>
                  <a:rect l="l" t="t" r="r" b="b"/>
                  <a:pathLst>
                    <a:path w="1089" h="1071" extrusionOk="0">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94"/>
                <p:cNvSpPr/>
                <p:nvPr/>
              </p:nvSpPr>
              <p:spPr>
                <a:xfrm>
                  <a:off x="3850238" y="4352375"/>
                  <a:ext cx="27225" cy="26775"/>
                </a:xfrm>
                <a:custGeom>
                  <a:avLst/>
                  <a:gdLst/>
                  <a:ahLst/>
                  <a:cxnLst/>
                  <a:rect l="l" t="t" r="r" b="b"/>
                  <a:pathLst>
                    <a:path w="1089" h="1071" extrusionOk="0">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94"/>
                <p:cNvSpPr/>
                <p:nvPr/>
              </p:nvSpPr>
              <p:spPr>
                <a:xfrm>
                  <a:off x="3196388" y="2817700"/>
                  <a:ext cx="27825" cy="26450"/>
                </a:xfrm>
                <a:custGeom>
                  <a:avLst/>
                  <a:gdLst/>
                  <a:ahLst/>
                  <a:cxnLst/>
                  <a:rect l="l" t="t" r="r" b="b"/>
                  <a:pathLst>
                    <a:path w="1113" h="1058" extrusionOk="0">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94"/>
                <p:cNvSpPr/>
                <p:nvPr/>
              </p:nvSpPr>
              <p:spPr>
                <a:xfrm>
                  <a:off x="3261988"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94"/>
                <p:cNvSpPr/>
                <p:nvPr/>
              </p:nvSpPr>
              <p:spPr>
                <a:xfrm>
                  <a:off x="3327313"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94"/>
                <p:cNvSpPr/>
                <p:nvPr/>
              </p:nvSpPr>
              <p:spPr>
                <a:xfrm>
                  <a:off x="3392463" y="2817700"/>
                  <a:ext cx="27825" cy="26450"/>
                </a:xfrm>
                <a:custGeom>
                  <a:avLst/>
                  <a:gdLst/>
                  <a:ahLst/>
                  <a:cxnLst/>
                  <a:rect l="l" t="t" r="r" b="b"/>
                  <a:pathLst>
                    <a:path w="1113" h="1058" extrusionOk="0">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94"/>
                <p:cNvSpPr/>
                <p:nvPr/>
              </p:nvSpPr>
              <p:spPr>
                <a:xfrm>
                  <a:off x="3458063"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94"/>
                <p:cNvSpPr/>
                <p:nvPr/>
              </p:nvSpPr>
              <p:spPr>
                <a:xfrm>
                  <a:off x="3523388"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94"/>
                <p:cNvSpPr/>
                <p:nvPr/>
              </p:nvSpPr>
              <p:spPr>
                <a:xfrm>
                  <a:off x="3588538" y="2817700"/>
                  <a:ext cx="27850" cy="26450"/>
                </a:xfrm>
                <a:custGeom>
                  <a:avLst/>
                  <a:gdLst/>
                  <a:ahLst/>
                  <a:cxnLst/>
                  <a:rect l="l" t="t" r="r" b="b"/>
                  <a:pathLst>
                    <a:path w="1114" h="1058" extrusionOk="0">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94"/>
                <p:cNvSpPr/>
                <p:nvPr/>
              </p:nvSpPr>
              <p:spPr>
                <a:xfrm>
                  <a:off x="3654163" y="2817700"/>
                  <a:ext cx="27225" cy="26000"/>
                </a:xfrm>
                <a:custGeom>
                  <a:avLst/>
                  <a:gdLst/>
                  <a:ahLst/>
                  <a:cxnLst/>
                  <a:rect l="l" t="t" r="r" b="b"/>
                  <a:pathLst>
                    <a:path w="1089" h="1040" extrusionOk="0">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94"/>
                <p:cNvSpPr/>
                <p:nvPr/>
              </p:nvSpPr>
              <p:spPr>
                <a:xfrm>
                  <a:off x="3719463" y="2817700"/>
                  <a:ext cx="27375" cy="26000"/>
                </a:xfrm>
                <a:custGeom>
                  <a:avLst/>
                  <a:gdLst/>
                  <a:ahLst/>
                  <a:cxnLst/>
                  <a:rect l="l" t="t" r="r" b="b"/>
                  <a:pathLst>
                    <a:path w="1095" h="1040" extrusionOk="0">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94"/>
                <p:cNvSpPr/>
                <p:nvPr/>
              </p:nvSpPr>
              <p:spPr>
                <a:xfrm>
                  <a:off x="3784938" y="2817700"/>
                  <a:ext cx="27225" cy="26000"/>
                </a:xfrm>
                <a:custGeom>
                  <a:avLst/>
                  <a:gdLst/>
                  <a:ahLst/>
                  <a:cxnLst/>
                  <a:rect l="l" t="t" r="r" b="b"/>
                  <a:pathLst>
                    <a:path w="1089" h="1040" extrusionOk="0">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94"/>
                <p:cNvSpPr/>
                <p:nvPr/>
              </p:nvSpPr>
              <p:spPr>
                <a:xfrm>
                  <a:off x="3850238" y="2817700"/>
                  <a:ext cx="27225" cy="26000"/>
                </a:xfrm>
                <a:custGeom>
                  <a:avLst/>
                  <a:gdLst/>
                  <a:ahLst/>
                  <a:cxnLst/>
                  <a:rect l="l" t="t" r="r" b="b"/>
                  <a:pathLst>
                    <a:path w="1089" h="1040" extrusionOk="0">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04" name="Google Shape;13804;p94"/>
            <p:cNvGrpSpPr/>
            <p:nvPr/>
          </p:nvGrpSpPr>
          <p:grpSpPr>
            <a:xfrm>
              <a:off x="3090338" y="2927425"/>
              <a:ext cx="389575" cy="1365675"/>
              <a:chOff x="3090338" y="2927425"/>
              <a:chExt cx="389575" cy="1365675"/>
            </a:xfrm>
          </p:grpSpPr>
          <p:grpSp>
            <p:nvGrpSpPr>
              <p:cNvPr id="13805" name="Google Shape;13805;p94"/>
              <p:cNvGrpSpPr/>
              <p:nvPr/>
            </p:nvGrpSpPr>
            <p:grpSpPr>
              <a:xfrm>
                <a:off x="3090338" y="2927425"/>
                <a:ext cx="389575" cy="202550"/>
                <a:chOff x="3090338" y="2927425"/>
                <a:chExt cx="389575" cy="202550"/>
              </a:xfrm>
            </p:grpSpPr>
            <p:sp>
              <p:nvSpPr>
                <p:cNvPr id="13806" name="Google Shape;13806;p94"/>
                <p:cNvSpPr/>
                <p:nvPr/>
              </p:nvSpPr>
              <p:spPr>
                <a:xfrm>
                  <a:off x="3090338" y="2927425"/>
                  <a:ext cx="389575" cy="202550"/>
                </a:xfrm>
                <a:custGeom>
                  <a:avLst/>
                  <a:gdLst/>
                  <a:ahLst/>
                  <a:cxnLst/>
                  <a:rect l="l" t="t" r="r" b="b"/>
                  <a:pathLst>
                    <a:path w="15583" h="8102" extrusionOk="0">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94"/>
                <p:cNvSpPr/>
                <p:nvPr/>
              </p:nvSpPr>
              <p:spPr>
                <a:xfrm>
                  <a:off x="3102338" y="2950925"/>
                  <a:ext cx="359300" cy="155850"/>
                </a:xfrm>
                <a:custGeom>
                  <a:avLst/>
                  <a:gdLst/>
                  <a:ahLst/>
                  <a:cxnLst/>
                  <a:rect l="l" t="t" r="r" b="b"/>
                  <a:pathLst>
                    <a:path w="14372" h="6234" extrusionOk="0">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8" name="Google Shape;13808;p94"/>
              <p:cNvGrpSpPr/>
              <p:nvPr/>
            </p:nvGrpSpPr>
            <p:grpSpPr>
              <a:xfrm>
                <a:off x="3090338" y="3218150"/>
                <a:ext cx="389575" cy="202575"/>
                <a:chOff x="3090338" y="3218150"/>
                <a:chExt cx="389575" cy="202575"/>
              </a:xfrm>
            </p:grpSpPr>
            <p:sp>
              <p:nvSpPr>
                <p:cNvPr id="13809" name="Google Shape;13809;p94"/>
                <p:cNvSpPr/>
                <p:nvPr/>
              </p:nvSpPr>
              <p:spPr>
                <a:xfrm>
                  <a:off x="3090338" y="3218150"/>
                  <a:ext cx="389575" cy="202575"/>
                </a:xfrm>
                <a:custGeom>
                  <a:avLst/>
                  <a:gdLst/>
                  <a:ahLst/>
                  <a:cxnLst/>
                  <a:rect l="l" t="t" r="r" b="b"/>
                  <a:pathLst>
                    <a:path w="15583" h="8103" extrusionOk="0">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94"/>
                <p:cNvSpPr/>
                <p:nvPr/>
              </p:nvSpPr>
              <p:spPr>
                <a:xfrm>
                  <a:off x="3102488" y="3241525"/>
                  <a:ext cx="359150" cy="155825"/>
                </a:xfrm>
                <a:custGeom>
                  <a:avLst/>
                  <a:gdLst/>
                  <a:ahLst/>
                  <a:cxnLst/>
                  <a:rect l="l" t="t" r="r" b="b"/>
                  <a:pathLst>
                    <a:path w="14366" h="6233" extrusionOk="0">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1" name="Google Shape;13811;p94"/>
              <p:cNvGrpSpPr/>
              <p:nvPr/>
            </p:nvGrpSpPr>
            <p:grpSpPr>
              <a:xfrm>
                <a:off x="3090338" y="3509050"/>
                <a:ext cx="389575" cy="202550"/>
                <a:chOff x="3090338" y="3509050"/>
                <a:chExt cx="389575" cy="202550"/>
              </a:xfrm>
            </p:grpSpPr>
            <p:sp>
              <p:nvSpPr>
                <p:cNvPr id="13812" name="Google Shape;13812;p94"/>
                <p:cNvSpPr/>
                <p:nvPr/>
              </p:nvSpPr>
              <p:spPr>
                <a:xfrm>
                  <a:off x="3090338" y="3509050"/>
                  <a:ext cx="389575" cy="202550"/>
                </a:xfrm>
                <a:custGeom>
                  <a:avLst/>
                  <a:gdLst/>
                  <a:ahLst/>
                  <a:cxnLst/>
                  <a:rect l="l" t="t" r="r" b="b"/>
                  <a:pathLst>
                    <a:path w="15583" h="8102" extrusionOk="0">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94"/>
                <p:cNvSpPr/>
                <p:nvPr/>
              </p:nvSpPr>
              <p:spPr>
                <a:xfrm>
                  <a:off x="3102488" y="3532400"/>
                  <a:ext cx="359150" cy="155850"/>
                </a:xfrm>
                <a:custGeom>
                  <a:avLst/>
                  <a:gdLst/>
                  <a:ahLst/>
                  <a:cxnLst/>
                  <a:rect l="l" t="t" r="r" b="b"/>
                  <a:pathLst>
                    <a:path w="14366" h="6234" extrusionOk="0">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4" name="Google Shape;13814;p94"/>
              <p:cNvGrpSpPr/>
              <p:nvPr/>
            </p:nvGrpSpPr>
            <p:grpSpPr>
              <a:xfrm>
                <a:off x="3090338" y="3799800"/>
                <a:ext cx="389575" cy="202550"/>
                <a:chOff x="3090338" y="3799800"/>
                <a:chExt cx="389575" cy="202550"/>
              </a:xfrm>
            </p:grpSpPr>
            <p:sp>
              <p:nvSpPr>
                <p:cNvPr id="13815" name="Google Shape;13815;p94"/>
                <p:cNvSpPr/>
                <p:nvPr/>
              </p:nvSpPr>
              <p:spPr>
                <a:xfrm>
                  <a:off x="3090338" y="3799800"/>
                  <a:ext cx="389575" cy="202550"/>
                </a:xfrm>
                <a:custGeom>
                  <a:avLst/>
                  <a:gdLst/>
                  <a:ahLst/>
                  <a:cxnLst/>
                  <a:rect l="l" t="t" r="r" b="b"/>
                  <a:pathLst>
                    <a:path w="15583" h="8102" extrusionOk="0">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94"/>
                <p:cNvSpPr/>
                <p:nvPr/>
              </p:nvSpPr>
              <p:spPr>
                <a:xfrm>
                  <a:off x="3102488" y="3823150"/>
                  <a:ext cx="359150" cy="155850"/>
                </a:xfrm>
                <a:custGeom>
                  <a:avLst/>
                  <a:gdLst/>
                  <a:ahLst/>
                  <a:cxnLst/>
                  <a:rect l="l" t="t" r="r" b="b"/>
                  <a:pathLst>
                    <a:path w="14366" h="6234" extrusionOk="0">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94"/>
              <p:cNvGrpSpPr/>
              <p:nvPr/>
            </p:nvGrpSpPr>
            <p:grpSpPr>
              <a:xfrm>
                <a:off x="3090338" y="4090525"/>
                <a:ext cx="389575" cy="202575"/>
                <a:chOff x="3090338" y="4090525"/>
                <a:chExt cx="389575" cy="202575"/>
              </a:xfrm>
            </p:grpSpPr>
            <p:sp>
              <p:nvSpPr>
                <p:cNvPr id="13818" name="Google Shape;13818;p94"/>
                <p:cNvSpPr/>
                <p:nvPr/>
              </p:nvSpPr>
              <p:spPr>
                <a:xfrm>
                  <a:off x="3090338" y="4090525"/>
                  <a:ext cx="389575" cy="202575"/>
                </a:xfrm>
                <a:custGeom>
                  <a:avLst/>
                  <a:gdLst/>
                  <a:ahLst/>
                  <a:cxnLst/>
                  <a:rect l="l" t="t" r="r" b="b"/>
                  <a:pathLst>
                    <a:path w="15583" h="8103" extrusionOk="0">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94"/>
                <p:cNvSpPr/>
                <p:nvPr/>
              </p:nvSpPr>
              <p:spPr>
                <a:xfrm>
                  <a:off x="3102488" y="4113875"/>
                  <a:ext cx="359150" cy="155850"/>
                </a:xfrm>
                <a:custGeom>
                  <a:avLst/>
                  <a:gdLst/>
                  <a:ahLst/>
                  <a:cxnLst/>
                  <a:rect l="l" t="t" r="r" b="b"/>
                  <a:pathLst>
                    <a:path w="14366" h="6234" extrusionOk="0">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20" name="Google Shape;13820;p94"/>
            <p:cNvGrpSpPr/>
            <p:nvPr/>
          </p:nvGrpSpPr>
          <p:grpSpPr>
            <a:xfrm>
              <a:off x="3602363" y="2927425"/>
              <a:ext cx="389575" cy="1365675"/>
              <a:chOff x="3602363" y="2927425"/>
              <a:chExt cx="389575" cy="1365675"/>
            </a:xfrm>
          </p:grpSpPr>
          <p:grpSp>
            <p:nvGrpSpPr>
              <p:cNvPr id="13821" name="Google Shape;13821;p94"/>
              <p:cNvGrpSpPr/>
              <p:nvPr/>
            </p:nvGrpSpPr>
            <p:grpSpPr>
              <a:xfrm>
                <a:off x="3602363" y="2927425"/>
                <a:ext cx="389575" cy="202550"/>
                <a:chOff x="3602363" y="2927425"/>
                <a:chExt cx="389575" cy="202550"/>
              </a:xfrm>
            </p:grpSpPr>
            <p:sp>
              <p:nvSpPr>
                <p:cNvPr id="13822" name="Google Shape;13822;p94"/>
                <p:cNvSpPr/>
                <p:nvPr/>
              </p:nvSpPr>
              <p:spPr>
                <a:xfrm>
                  <a:off x="3602363" y="2927425"/>
                  <a:ext cx="389575" cy="202550"/>
                </a:xfrm>
                <a:custGeom>
                  <a:avLst/>
                  <a:gdLst/>
                  <a:ahLst/>
                  <a:cxnLst/>
                  <a:rect l="l" t="t" r="r" b="b"/>
                  <a:pathLst>
                    <a:path w="15583" h="8102" extrusionOk="0">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94"/>
                <p:cNvSpPr/>
                <p:nvPr/>
              </p:nvSpPr>
              <p:spPr>
                <a:xfrm>
                  <a:off x="3614363" y="2950925"/>
                  <a:ext cx="359300" cy="155850"/>
                </a:xfrm>
                <a:custGeom>
                  <a:avLst/>
                  <a:gdLst/>
                  <a:ahLst/>
                  <a:cxnLst/>
                  <a:rect l="l" t="t" r="r" b="b"/>
                  <a:pathLst>
                    <a:path w="14372" h="6234" extrusionOk="0">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94"/>
              <p:cNvGrpSpPr/>
              <p:nvPr/>
            </p:nvGrpSpPr>
            <p:grpSpPr>
              <a:xfrm>
                <a:off x="3602363" y="3218150"/>
                <a:ext cx="389575" cy="202575"/>
                <a:chOff x="3602363" y="3218150"/>
                <a:chExt cx="389575" cy="202575"/>
              </a:xfrm>
            </p:grpSpPr>
            <p:sp>
              <p:nvSpPr>
                <p:cNvPr id="13825" name="Google Shape;13825;p94"/>
                <p:cNvSpPr/>
                <p:nvPr/>
              </p:nvSpPr>
              <p:spPr>
                <a:xfrm>
                  <a:off x="3602363" y="3218150"/>
                  <a:ext cx="389575" cy="202575"/>
                </a:xfrm>
                <a:custGeom>
                  <a:avLst/>
                  <a:gdLst/>
                  <a:ahLst/>
                  <a:cxnLst/>
                  <a:rect l="l" t="t" r="r" b="b"/>
                  <a:pathLst>
                    <a:path w="15583" h="8103" extrusionOk="0">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94"/>
                <p:cNvSpPr/>
                <p:nvPr/>
              </p:nvSpPr>
              <p:spPr>
                <a:xfrm>
                  <a:off x="3614513" y="3241525"/>
                  <a:ext cx="359150" cy="155825"/>
                </a:xfrm>
                <a:custGeom>
                  <a:avLst/>
                  <a:gdLst/>
                  <a:ahLst/>
                  <a:cxnLst/>
                  <a:rect l="l" t="t" r="r" b="b"/>
                  <a:pathLst>
                    <a:path w="14366" h="6233" extrusionOk="0">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7" name="Google Shape;13827;p94"/>
              <p:cNvGrpSpPr/>
              <p:nvPr/>
            </p:nvGrpSpPr>
            <p:grpSpPr>
              <a:xfrm>
                <a:off x="3602363" y="3509050"/>
                <a:ext cx="389575" cy="202550"/>
                <a:chOff x="3602363" y="3509050"/>
                <a:chExt cx="389575" cy="202550"/>
              </a:xfrm>
            </p:grpSpPr>
            <p:sp>
              <p:nvSpPr>
                <p:cNvPr id="13828" name="Google Shape;13828;p94"/>
                <p:cNvSpPr/>
                <p:nvPr/>
              </p:nvSpPr>
              <p:spPr>
                <a:xfrm>
                  <a:off x="3602363" y="3509050"/>
                  <a:ext cx="389575" cy="202550"/>
                </a:xfrm>
                <a:custGeom>
                  <a:avLst/>
                  <a:gdLst/>
                  <a:ahLst/>
                  <a:cxnLst/>
                  <a:rect l="l" t="t" r="r" b="b"/>
                  <a:pathLst>
                    <a:path w="15583" h="8102" extrusionOk="0">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94"/>
                <p:cNvSpPr/>
                <p:nvPr/>
              </p:nvSpPr>
              <p:spPr>
                <a:xfrm>
                  <a:off x="3614513" y="3532400"/>
                  <a:ext cx="359150" cy="155850"/>
                </a:xfrm>
                <a:custGeom>
                  <a:avLst/>
                  <a:gdLst/>
                  <a:ahLst/>
                  <a:cxnLst/>
                  <a:rect l="l" t="t" r="r" b="b"/>
                  <a:pathLst>
                    <a:path w="14366" h="6234" extrusionOk="0">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94"/>
              <p:cNvGrpSpPr/>
              <p:nvPr/>
            </p:nvGrpSpPr>
            <p:grpSpPr>
              <a:xfrm>
                <a:off x="3602363" y="3799800"/>
                <a:ext cx="389575" cy="202550"/>
                <a:chOff x="3602363" y="3799800"/>
                <a:chExt cx="389575" cy="202550"/>
              </a:xfrm>
            </p:grpSpPr>
            <p:sp>
              <p:nvSpPr>
                <p:cNvPr id="13831" name="Google Shape;13831;p94"/>
                <p:cNvSpPr/>
                <p:nvPr/>
              </p:nvSpPr>
              <p:spPr>
                <a:xfrm>
                  <a:off x="3602363" y="3799800"/>
                  <a:ext cx="389575" cy="202550"/>
                </a:xfrm>
                <a:custGeom>
                  <a:avLst/>
                  <a:gdLst/>
                  <a:ahLst/>
                  <a:cxnLst/>
                  <a:rect l="l" t="t" r="r" b="b"/>
                  <a:pathLst>
                    <a:path w="15583" h="8102" extrusionOk="0">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94"/>
                <p:cNvSpPr/>
                <p:nvPr/>
              </p:nvSpPr>
              <p:spPr>
                <a:xfrm>
                  <a:off x="3614513" y="3823150"/>
                  <a:ext cx="359150" cy="155850"/>
                </a:xfrm>
                <a:custGeom>
                  <a:avLst/>
                  <a:gdLst/>
                  <a:ahLst/>
                  <a:cxnLst/>
                  <a:rect l="l" t="t" r="r" b="b"/>
                  <a:pathLst>
                    <a:path w="14366" h="6234" extrusionOk="0">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94"/>
              <p:cNvGrpSpPr/>
              <p:nvPr/>
            </p:nvGrpSpPr>
            <p:grpSpPr>
              <a:xfrm>
                <a:off x="3602363" y="4090525"/>
                <a:ext cx="389575" cy="202575"/>
                <a:chOff x="3602363" y="4090525"/>
                <a:chExt cx="389575" cy="202575"/>
              </a:xfrm>
            </p:grpSpPr>
            <p:sp>
              <p:nvSpPr>
                <p:cNvPr id="13834" name="Google Shape;13834;p94"/>
                <p:cNvSpPr/>
                <p:nvPr/>
              </p:nvSpPr>
              <p:spPr>
                <a:xfrm>
                  <a:off x="3602363" y="4090525"/>
                  <a:ext cx="389575" cy="202575"/>
                </a:xfrm>
                <a:custGeom>
                  <a:avLst/>
                  <a:gdLst/>
                  <a:ahLst/>
                  <a:cxnLst/>
                  <a:rect l="l" t="t" r="r" b="b"/>
                  <a:pathLst>
                    <a:path w="15583" h="8103" extrusionOk="0">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94"/>
                <p:cNvSpPr/>
                <p:nvPr/>
              </p:nvSpPr>
              <p:spPr>
                <a:xfrm>
                  <a:off x="3614513" y="4113875"/>
                  <a:ext cx="359150" cy="155850"/>
                </a:xfrm>
                <a:custGeom>
                  <a:avLst/>
                  <a:gdLst/>
                  <a:ahLst/>
                  <a:cxnLst/>
                  <a:rect l="l" t="t" r="r" b="b"/>
                  <a:pathLst>
                    <a:path w="14366" h="6234" extrusionOk="0">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836" name="Google Shape;13836;p94"/>
          <p:cNvGrpSpPr/>
          <p:nvPr/>
        </p:nvGrpSpPr>
        <p:grpSpPr>
          <a:xfrm>
            <a:off x="4358525" y="1562650"/>
            <a:ext cx="381425" cy="1329000"/>
            <a:chOff x="4358525" y="1562650"/>
            <a:chExt cx="381425" cy="1329000"/>
          </a:xfrm>
        </p:grpSpPr>
        <p:grpSp>
          <p:nvGrpSpPr>
            <p:cNvPr id="13837" name="Google Shape;13837;p94"/>
            <p:cNvGrpSpPr/>
            <p:nvPr/>
          </p:nvGrpSpPr>
          <p:grpSpPr>
            <a:xfrm>
              <a:off x="4358525" y="1562650"/>
              <a:ext cx="381425" cy="1329000"/>
              <a:chOff x="4358525" y="1562650"/>
              <a:chExt cx="381425" cy="1329000"/>
            </a:xfrm>
          </p:grpSpPr>
          <p:sp>
            <p:nvSpPr>
              <p:cNvPr id="13838" name="Google Shape;13838;p94"/>
              <p:cNvSpPr/>
              <p:nvPr/>
            </p:nvSpPr>
            <p:spPr>
              <a:xfrm>
                <a:off x="4458550" y="1632600"/>
                <a:ext cx="175225" cy="167075"/>
              </a:xfrm>
              <a:custGeom>
                <a:avLst/>
                <a:gdLst/>
                <a:ahLst/>
                <a:cxnLst/>
                <a:rect l="l" t="t" r="r" b="b"/>
                <a:pathLst>
                  <a:path w="7009" h="6683" extrusionOk="0">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9" name="Google Shape;13839;p94"/>
              <p:cNvGrpSpPr/>
              <p:nvPr/>
            </p:nvGrpSpPr>
            <p:grpSpPr>
              <a:xfrm>
                <a:off x="4358525" y="1619100"/>
                <a:ext cx="381425" cy="1272550"/>
                <a:chOff x="4358525" y="1619100"/>
                <a:chExt cx="381425" cy="1272550"/>
              </a:xfrm>
            </p:grpSpPr>
            <p:sp>
              <p:nvSpPr>
                <p:cNvPr id="13840" name="Google Shape;13840;p94"/>
                <p:cNvSpPr/>
                <p:nvPr/>
              </p:nvSpPr>
              <p:spPr>
                <a:xfrm>
                  <a:off x="4358525" y="1732025"/>
                  <a:ext cx="381425" cy="1159625"/>
                </a:xfrm>
                <a:custGeom>
                  <a:avLst/>
                  <a:gdLst/>
                  <a:ahLst/>
                  <a:cxnLst/>
                  <a:rect l="l" t="t" r="r" b="b"/>
                  <a:pathLst>
                    <a:path w="15257" h="46385" extrusionOk="0">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94"/>
                <p:cNvSpPr/>
                <p:nvPr/>
              </p:nvSpPr>
              <p:spPr>
                <a:xfrm>
                  <a:off x="4510350" y="1731875"/>
                  <a:ext cx="77775" cy="60725"/>
                </a:xfrm>
                <a:custGeom>
                  <a:avLst/>
                  <a:gdLst/>
                  <a:ahLst/>
                  <a:cxnLst/>
                  <a:rect l="l" t="t" r="r" b="b"/>
                  <a:pathLst>
                    <a:path w="3111" h="2429" extrusionOk="0">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94"/>
                <p:cNvSpPr/>
                <p:nvPr/>
              </p:nvSpPr>
              <p:spPr>
                <a:xfrm>
                  <a:off x="4485925" y="1619100"/>
                  <a:ext cx="126650" cy="162275"/>
                </a:xfrm>
                <a:custGeom>
                  <a:avLst/>
                  <a:gdLst/>
                  <a:ahLst/>
                  <a:cxnLst/>
                  <a:rect l="l" t="t" r="r" b="b"/>
                  <a:pathLst>
                    <a:path w="5066" h="6491" extrusionOk="0">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3" name="Google Shape;13843;p94"/>
              <p:cNvSpPr/>
              <p:nvPr/>
            </p:nvSpPr>
            <p:spPr>
              <a:xfrm>
                <a:off x="4445650" y="1562650"/>
                <a:ext cx="190125" cy="218425"/>
              </a:xfrm>
              <a:custGeom>
                <a:avLst/>
                <a:gdLst/>
                <a:ahLst/>
                <a:cxnLst/>
                <a:rect l="l" t="t" r="r" b="b"/>
                <a:pathLst>
                  <a:path w="7605" h="8737" extrusionOk="0">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4" name="Google Shape;13844;p94"/>
            <p:cNvSpPr/>
            <p:nvPr/>
          </p:nvSpPr>
          <p:spPr>
            <a:xfrm>
              <a:off x="4646675" y="1802575"/>
              <a:ext cx="1075" cy="16775"/>
            </a:xfrm>
            <a:custGeom>
              <a:avLst/>
              <a:gdLst/>
              <a:ahLst/>
              <a:cxnLst/>
              <a:rect l="l" t="t" r="r" b="b"/>
              <a:pathLst>
                <a:path w="43" h="671" extrusionOk="0">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94"/>
            <p:cNvSpPr/>
            <p:nvPr/>
          </p:nvSpPr>
          <p:spPr>
            <a:xfrm>
              <a:off x="4450725" y="1802575"/>
              <a:ext cx="950" cy="16775"/>
            </a:xfrm>
            <a:custGeom>
              <a:avLst/>
              <a:gdLst/>
              <a:ahLst/>
              <a:cxnLst/>
              <a:rect l="l" t="t" r="r" b="b"/>
              <a:pathLst>
                <a:path w="38" h="671" extrusionOk="0">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6" name="Google Shape;13846;p94"/>
            <p:cNvGrpSpPr/>
            <p:nvPr/>
          </p:nvGrpSpPr>
          <p:grpSpPr>
            <a:xfrm>
              <a:off x="4434425" y="1799150"/>
              <a:ext cx="229625" cy="176600"/>
              <a:chOff x="4434425" y="1799150"/>
              <a:chExt cx="229625" cy="176600"/>
            </a:xfrm>
          </p:grpSpPr>
          <p:sp>
            <p:nvSpPr>
              <p:cNvPr id="13847" name="Google Shape;13847;p94"/>
              <p:cNvSpPr/>
              <p:nvPr/>
            </p:nvSpPr>
            <p:spPr>
              <a:xfrm>
                <a:off x="4437500" y="1805750"/>
                <a:ext cx="223475" cy="170000"/>
              </a:xfrm>
              <a:custGeom>
                <a:avLst/>
                <a:gdLst/>
                <a:ahLst/>
                <a:cxnLst/>
                <a:rect l="l" t="t" r="r" b="b"/>
                <a:pathLst>
                  <a:path w="8939" h="6800" extrusionOk="0">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94"/>
              <p:cNvSpPr/>
              <p:nvPr/>
            </p:nvSpPr>
            <p:spPr>
              <a:xfrm>
                <a:off x="4434425" y="1799150"/>
                <a:ext cx="229625" cy="170050"/>
              </a:xfrm>
              <a:custGeom>
                <a:avLst/>
                <a:gdLst/>
                <a:ahLst/>
                <a:cxnLst/>
                <a:rect l="l" t="t" r="r" b="b"/>
                <a:pathLst>
                  <a:path w="9185" h="6802" extrusionOk="0">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94"/>
              <p:cNvSpPr/>
              <p:nvPr/>
            </p:nvSpPr>
            <p:spPr>
              <a:xfrm>
                <a:off x="4440425" y="1912450"/>
                <a:ext cx="217625" cy="56675"/>
              </a:xfrm>
              <a:custGeom>
                <a:avLst/>
                <a:gdLst/>
                <a:ahLst/>
                <a:cxnLst/>
                <a:rect l="l" t="t" r="r" b="b"/>
                <a:pathLst>
                  <a:path w="8705" h="2267" extrusionOk="0">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0" name="Google Shape;13850;p94"/>
            <p:cNvGrpSpPr/>
            <p:nvPr/>
          </p:nvGrpSpPr>
          <p:grpSpPr>
            <a:xfrm>
              <a:off x="4427975" y="2144625"/>
              <a:ext cx="241150" cy="131875"/>
              <a:chOff x="4427975" y="2144625"/>
              <a:chExt cx="241150" cy="131875"/>
            </a:xfrm>
          </p:grpSpPr>
          <p:sp>
            <p:nvSpPr>
              <p:cNvPr id="13851" name="Google Shape;13851;p94"/>
              <p:cNvSpPr/>
              <p:nvPr/>
            </p:nvSpPr>
            <p:spPr>
              <a:xfrm>
                <a:off x="4427975" y="2154475"/>
                <a:ext cx="241150" cy="122025"/>
              </a:xfrm>
              <a:custGeom>
                <a:avLst/>
                <a:gdLst/>
                <a:ahLst/>
                <a:cxnLst/>
                <a:rect l="l" t="t" r="r" b="b"/>
                <a:pathLst>
                  <a:path w="9646" h="4881" extrusionOk="0">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94"/>
              <p:cNvSpPr/>
              <p:nvPr/>
            </p:nvSpPr>
            <p:spPr>
              <a:xfrm>
                <a:off x="4427975" y="2144625"/>
                <a:ext cx="241150" cy="122050"/>
              </a:xfrm>
              <a:custGeom>
                <a:avLst/>
                <a:gdLst/>
                <a:ahLst/>
                <a:cxnLst/>
                <a:rect l="l" t="t" r="r" b="b"/>
                <a:pathLst>
                  <a:path w="9646" h="4882" extrusionOk="0">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94"/>
              <p:cNvSpPr/>
              <p:nvPr/>
            </p:nvSpPr>
            <p:spPr>
              <a:xfrm>
                <a:off x="4427975" y="2178600"/>
                <a:ext cx="240975" cy="88075"/>
              </a:xfrm>
              <a:custGeom>
                <a:avLst/>
                <a:gdLst/>
                <a:ahLst/>
                <a:cxnLst/>
                <a:rect l="l" t="t" r="r" b="b"/>
                <a:pathLst>
                  <a:path w="9639" h="3523" extrusionOk="0">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54" name="Google Shape;13854;p94"/>
          <p:cNvGrpSpPr/>
          <p:nvPr/>
        </p:nvGrpSpPr>
        <p:grpSpPr>
          <a:xfrm>
            <a:off x="4331625" y="3022588"/>
            <a:ext cx="435225" cy="1370250"/>
            <a:chOff x="4331625" y="2992450"/>
            <a:chExt cx="435225" cy="1370250"/>
          </a:xfrm>
        </p:grpSpPr>
        <p:grpSp>
          <p:nvGrpSpPr>
            <p:cNvPr id="13855" name="Google Shape;13855;p94"/>
            <p:cNvGrpSpPr/>
            <p:nvPr/>
          </p:nvGrpSpPr>
          <p:grpSpPr>
            <a:xfrm>
              <a:off x="4331625" y="2992450"/>
              <a:ext cx="435225" cy="1370250"/>
              <a:chOff x="4331625" y="2992450"/>
              <a:chExt cx="435225" cy="1370250"/>
            </a:xfrm>
          </p:grpSpPr>
          <p:sp>
            <p:nvSpPr>
              <p:cNvPr id="13856" name="Google Shape;13856;p94"/>
              <p:cNvSpPr/>
              <p:nvPr/>
            </p:nvSpPr>
            <p:spPr>
              <a:xfrm>
                <a:off x="4331625" y="3172825"/>
                <a:ext cx="435225" cy="1189875"/>
              </a:xfrm>
              <a:custGeom>
                <a:avLst/>
                <a:gdLst/>
                <a:ahLst/>
                <a:cxnLst/>
                <a:rect l="l" t="t" r="r" b="b"/>
                <a:pathLst>
                  <a:path w="17409" h="47595" extrusionOk="0">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94"/>
              <p:cNvSpPr/>
              <p:nvPr/>
            </p:nvSpPr>
            <p:spPr>
              <a:xfrm>
                <a:off x="4473925" y="3018075"/>
                <a:ext cx="150475" cy="201175"/>
              </a:xfrm>
              <a:custGeom>
                <a:avLst/>
                <a:gdLst/>
                <a:ahLst/>
                <a:cxnLst/>
                <a:rect l="l" t="t" r="r" b="b"/>
                <a:pathLst>
                  <a:path w="6019" h="8047" extrusionOk="0">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94"/>
              <p:cNvSpPr/>
              <p:nvPr/>
            </p:nvSpPr>
            <p:spPr>
              <a:xfrm>
                <a:off x="4505900" y="3192950"/>
                <a:ext cx="86525" cy="38750"/>
              </a:xfrm>
              <a:custGeom>
                <a:avLst/>
                <a:gdLst/>
                <a:ahLst/>
                <a:cxnLst/>
                <a:rect l="l" t="t" r="r" b="b"/>
                <a:pathLst>
                  <a:path w="3461" h="1550" extrusionOk="0">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94"/>
              <p:cNvSpPr/>
              <p:nvPr/>
            </p:nvSpPr>
            <p:spPr>
              <a:xfrm>
                <a:off x="4465425" y="2992450"/>
                <a:ext cx="201850" cy="156325"/>
              </a:xfrm>
              <a:custGeom>
                <a:avLst/>
                <a:gdLst/>
                <a:ahLst/>
                <a:cxnLst/>
                <a:rect l="l" t="t" r="r" b="b"/>
                <a:pathLst>
                  <a:path w="8074" h="6253" extrusionOk="0">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0" name="Google Shape;13860;p94"/>
            <p:cNvGrpSpPr/>
            <p:nvPr/>
          </p:nvGrpSpPr>
          <p:grpSpPr>
            <a:xfrm>
              <a:off x="4415850" y="3599250"/>
              <a:ext cx="266625" cy="293850"/>
              <a:chOff x="4415850" y="3599250"/>
              <a:chExt cx="266625" cy="293850"/>
            </a:xfrm>
          </p:grpSpPr>
          <p:sp>
            <p:nvSpPr>
              <p:cNvPr id="13861" name="Google Shape;13861;p94"/>
              <p:cNvSpPr/>
              <p:nvPr/>
            </p:nvSpPr>
            <p:spPr>
              <a:xfrm>
                <a:off x="4423375" y="3863550"/>
                <a:ext cx="108500" cy="29550"/>
              </a:xfrm>
              <a:custGeom>
                <a:avLst/>
                <a:gdLst/>
                <a:ahLst/>
                <a:cxnLst/>
                <a:rect l="l" t="t" r="r" b="b"/>
                <a:pathLst>
                  <a:path w="4340" h="1182" extrusionOk="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94"/>
              <p:cNvSpPr/>
              <p:nvPr/>
            </p:nvSpPr>
            <p:spPr>
              <a:xfrm>
                <a:off x="4566425" y="3863550"/>
                <a:ext cx="108525" cy="29550"/>
              </a:xfrm>
              <a:custGeom>
                <a:avLst/>
                <a:gdLst/>
                <a:ahLst/>
                <a:cxnLst/>
                <a:rect l="l" t="t" r="r" b="b"/>
                <a:pathLst>
                  <a:path w="4341" h="1182" extrusionOk="0">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94"/>
              <p:cNvSpPr/>
              <p:nvPr/>
            </p:nvSpPr>
            <p:spPr>
              <a:xfrm>
                <a:off x="4415850" y="3617700"/>
                <a:ext cx="133400" cy="269700"/>
              </a:xfrm>
              <a:custGeom>
                <a:avLst/>
                <a:gdLst/>
                <a:ahLst/>
                <a:cxnLst/>
                <a:rect l="l" t="t" r="r" b="b"/>
                <a:pathLst>
                  <a:path w="5336" h="10788" extrusionOk="0">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94"/>
              <p:cNvSpPr/>
              <p:nvPr/>
            </p:nvSpPr>
            <p:spPr>
              <a:xfrm>
                <a:off x="4428900" y="3599250"/>
                <a:ext cx="120350" cy="36600"/>
              </a:xfrm>
              <a:custGeom>
                <a:avLst/>
                <a:gdLst/>
                <a:ahLst/>
                <a:cxnLst/>
                <a:rect l="l" t="t" r="r" b="b"/>
                <a:pathLst>
                  <a:path w="4814" h="1464" extrusionOk="0">
                    <a:moveTo>
                      <a:pt x="529" y="1"/>
                    </a:moveTo>
                    <a:cubicBezTo>
                      <a:pt x="1" y="1"/>
                      <a:pt x="81" y="1464"/>
                      <a:pt x="443" y="1464"/>
                    </a:cubicBezTo>
                    <a:lnTo>
                      <a:pt x="4814" y="1464"/>
                    </a:lnTo>
                    <a:lnTo>
                      <a:pt x="48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94"/>
              <p:cNvSpPr/>
              <p:nvPr/>
            </p:nvSpPr>
            <p:spPr>
              <a:xfrm>
                <a:off x="4416000" y="3857575"/>
                <a:ext cx="124950" cy="29525"/>
              </a:xfrm>
              <a:custGeom>
                <a:avLst/>
                <a:gdLst/>
                <a:ahLst/>
                <a:cxnLst/>
                <a:rect l="l" t="t" r="r" b="b"/>
                <a:pathLst>
                  <a:path w="4998" h="1181" extrusionOk="0">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94"/>
              <p:cNvSpPr/>
              <p:nvPr/>
            </p:nvSpPr>
            <p:spPr>
              <a:xfrm>
                <a:off x="4549225" y="3617700"/>
                <a:ext cx="133250" cy="269700"/>
              </a:xfrm>
              <a:custGeom>
                <a:avLst/>
                <a:gdLst/>
                <a:ahLst/>
                <a:cxnLst/>
                <a:rect l="l" t="t" r="r" b="b"/>
                <a:pathLst>
                  <a:path w="5330" h="10788" extrusionOk="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94"/>
              <p:cNvSpPr/>
              <p:nvPr/>
            </p:nvSpPr>
            <p:spPr>
              <a:xfrm>
                <a:off x="4549225" y="3599250"/>
                <a:ext cx="120200" cy="36600"/>
              </a:xfrm>
              <a:custGeom>
                <a:avLst/>
                <a:gdLst/>
                <a:ahLst/>
                <a:cxnLst/>
                <a:rect l="l" t="t" r="r" b="b"/>
                <a:pathLst>
                  <a:path w="4808" h="1464" extrusionOk="0">
                    <a:moveTo>
                      <a:pt x="1" y="1"/>
                    </a:moveTo>
                    <a:lnTo>
                      <a:pt x="1" y="1464"/>
                    </a:lnTo>
                    <a:lnTo>
                      <a:pt x="4365" y="1464"/>
                    </a:lnTo>
                    <a:cubicBezTo>
                      <a:pt x="4727" y="1464"/>
                      <a:pt x="4807" y="1"/>
                      <a:pt x="42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94"/>
              <p:cNvSpPr/>
              <p:nvPr/>
            </p:nvSpPr>
            <p:spPr>
              <a:xfrm>
                <a:off x="4557375" y="3857575"/>
                <a:ext cx="125100" cy="29525"/>
              </a:xfrm>
              <a:custGeom>
                <a:avLst/>
                <a:gdLst/>
                <a:ahLst/>
                <a:cxnLst/>
                <a:rect l="l" t="t" r="r" b="b"/>
                <a:pathLst>
                  <a:path w="5004" h="1181" extrusionOk="0">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94"/>
              <p:cNvSpPr/>
              <p:nvPr/>
            </p:nvSpPr>
            <p:spPr>
              <a:xfrm>
                <a:off x="4416000" y="3857575"/>
                <a:ext cx="266475" cy="29525"/>
              </a:xfrm>
              <a:custGeom>
                <a:avLst/>
                <a:gdLst/>
                <a:ahLst/>
                <a:cxnLst/>
                <a:rect l="l" t="t" r="r" b="b"/>
                <a:pathLst>
                  <a:path w="10659" h="1181" extrusionOk="0">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70" name="Google Shape;13870;p94"/>
          <p:cNvGrpSpPr/>
          <p:nvPr/>
        </p:nvGrpSpPr>
        <p:grpSpPr>
          <a:xfrm>
            <a:off x="998276" y="1542725"/>
            <a:ext cx="1785800" cy="2843650"/>
            <a:chOff x="998276" y="1542725"/>
            <a:chExt cx="1785800" cy="2843650"/>
          </a:xfrm>
        </p:grpSpPr>
        <p:sp>
          <p:nvSpPr>
            <p:cNvPr id="13871" name="Google Shape;13871;p94"/>
            <p:cNvSpPr/>
            <p:nvPr/>
          </p:nvSpPr>
          <p:spPr>
            <a:xfrm>
              <a:off x="998276" y="1542725"/>
              <a:ext cx="1785800" cy="2843650"/>
            </a:xfrm>
            <a:custGeom>
              <a:avLst/>
              <a:gdLst/>
              <a:ahLst/>
              <a:cxnLst/>
              <a:rect l="l" t="t" r="r" b="b"/>
              <a:pathLst>
                <a:path w="71432" h="113746" extrusionOk="0">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2" name="Google Shape;13872;p94"/>
            <p:cNvGrpSpPr/>
            <p:nvPr/>
          </p:nvGrpSpPr>
          <p:grpSpPr>
            <a:xfrm>
              <a:off x="1459126" y="1614025"/>
              <a:ext cx="848725" cy="2691675"/>
              <a:chOff x="1459126" y="1614025"/>
              <a:chExt cx="848725" cy="2691675"/>
            </a:xfrm>
          </p:grpSpPr>
          <p:sp>
            <p:nvSpPr>
              <p:cNvPr id="13873" name="Google Shape;13873;p94"/>
              <p:cNvSpPr/>
              <p:nvPr/>
            </p:nvSpPr>
            <p:spPr>
              <a:xfrm>
                <a:off x="1577901" y="1614025"/>
                <a:ext cx="587050" cy="514500"/>
              </a:xfrm>
              <a:custGeom>
                <a:avLst/>
                <a:gdLst/>
                <a:ahLst/>
                <a:cxnLst/>
                <a:rect l="l" t="t" r="r" b="b"/>
                <a:pathLst>
                  <a:path w="23482" h="20580" extrusionOk="0">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94"/>
              <p:cNvGrpSpPr/>
              <p:nvPr/>
            </p:nvGrpSpPr>
            <p:grpSpPr>
              <a:xfrm>
                <a:off x="1459126" y="2549075"/>
                <a:ext cx="848725" cy="608875"/>
                <a:chOff x="1459126" y="2549075"/>
                <a:chExt cx="848725" cy="608875"/>
              </a:xfrm>
            </p:grpSpPr>
            <p:sp>
              <p:nvSpPr>
                <p:cNvPr id="13875" name="Google Shape;13875;p94"/>
                <p:cNvSpPr/>
                <p:nvPr/>
              </p:nvSpPr>
              <p:spPr>
                <a:xfrm>
                  <a:off x="1912751" y="2564925"/>
                  <a:ext cx="395100" cy="593025"/>
                </a:xfrm>
                <a:custGeom>
                  <a:avLst/>
                  <a:gdLst/>
                  <a:ahLst/>
                  <a:cxnLst/>
                  <a:rect l="l" t="t" r="r" b="b"/>
                  <a:pathLst>
                    <a:path w="15804" h="23721" extrusionOk="0">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94"/>
                <p:cNvSpPr/>
                <p:nvPr/>
              </p:nvSpPr>
              <p:spPr>
                <a:xfrm>
                  <a:off x="1459126" y="2549075"/>
                  <a:ext cx="395550" cy="593200"/>
                </a:xfrm>
                <a:custGeom>
                  <a:avLst/>
                  <a:gdLst/>
                  <a:ahLst/>
                  <a:cxnLst/>
                  <a:rect l="l" t="t" r="r" b="b"/>
                  <a:pathLst>
                    <a:path w="15822" h="23728" extrusionOk="0">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7" name="Google Shape;13877;p94"/>
              <p:cNvSpPr/>
              <p:nvPr/>
            </p:nvSpPr>
            <p:spPr>
              <a:xfrm>
                <a:off x="1834226" y="2227925"/>
                <a:ext cx="114650" cy="514800"/>
              </a:xfrm>
              <a:custGeom>
                <a:avLst/>
                <a:gdLst/>
                <a:ahLst/>
                <a:cxnLst/>
                <a:rect l="l" t="t" r="r" b="b"/>
                <a:pathLst>
                  <a:path w="4586" h="20592" extrusionOk="0">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94"/>
              <p:cNvSpPr/>
              <p:nvPr/>
            </p:nvSpPr>
            <p:spPr>
              <a:xfrm>
                <a:off x="1625226" y="3065100"/>
                <a:ext cx="639600" cy="411550"/>
              </a:xfrm>
              <a:custGeom>
                <a:avLst/>
                <a:gdLst/>
                <a:ahLst/>
                <a:cxnLst/>
                <a:rect l="l" t="t" r="r" b="b"/>
                <a:pathLst>
                  <a:path w="25584" h="16462" extrusionOk="0">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94"/>
              <p:cNvSpPr/>
              <p:nvPr/>
            </p:nvSpPr>
            <p:spPr>
              <a:xfrm>
                <a:off x="1524726" y="3048050"/>
                <a:ext cx="355325" cy="574750"/>
              </a:xfrm>
              <a:custGeom>
                <a:avLst/>
                <a:gdLst/>
                <a:ahLst/>
                <a:cxnLst/>
                <a:rect l="l" t="t" r="r" b="b"/>
                <a:pathLst>
                  <a:path w="14213" h="22990" extrusionOk="0">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0" name="Google Shape;13880;p94"/>
              <p:cNvGrpSpPr/>
              <p:nvPr/>
            </p:nvGrpSpPr>
            <p:grpSpPr>
              <a:xfrm>
                <a:off x="1674701" y="3317900"/>
                <a:ext cx="433525" cy="379725"/>
                <a:chOff x="1674701" y="3317900"/>
                <a:chExt cx="433525" cy="379725"/>
              </a:xfrm>
            </p:grpSpPr>
            <p:sp>
              <p:nvSpPr>
                <p:cNvPr id="13881" name="Google Shape;13881;p94"/>
                <p:cNvSpPr/>
                <p:nvPr/>
              </p:nvSpPr>
              <p:spPr>
                <a:xfrm>
                  <a:off x="1946101" y="3390425"/>
                  <a:ext cx="162125" cy="232050"/>
                </a:xfrm>
                <a:custGeom>
                  <a:avLst/>
                  <a:gdLst/>
                  <a:ahLst/>
                  <a:cxnLst/>
                  <a:rect l="l" t="t" r="r" b="b"/>
                  <a:pathLst>
                    <a:path w="6485" h="9282" extrusionOk="0">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94"/>
                <p:cNvSpPr/>
                <p:nvPr/>
              </p:nvSpPr>
              <p:spPr>
                <a:xfrm>
                  <a:off x="1674701" y="3385650"/>
                  <a:ext cx="162300" cy="232075"/>
                </a:xfrm>
                <a:custGeom>
                  <a:avLst/>
                  <a:gdLst/>
                  <a:ahLst/>
                  <a:cxnLst/>
                  <a:rect l="l" t="t" r="r" b="b"/>
                  <a:pathLst>
                    <a:path w="6492" h="9283" extrusionOk="0">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94"/>
                <p:cNvSpPr/>
                <p:nvPr/>
              </p:nvSpPr>
              <p:spPr>
                <a:xfrm>
                  <a:off x="1792726" y="3317900"/>
                  <a:ext cx="197650" cy="379725"/>
                </a:xfrm>
                <a:custGeom>
                  <a:avLst/>
                  <a:gdLst/>
                  <a:ahLst/>
                  <a:cxnLst/>
                  <a:rect l="l" t="t" r="r" b="b"/>
                  <a:pathLst>
                    <a:path w="7906" h="15189" extrusionOk="0">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4" name="Google Shape;13884;p94"/>
              <p:cNvSpPr/>
              <p:nvPr/>
            </p:nvSpPr>
            <p:spPr>
              <a:xfrm>
                <a:off x="1513051" y="3450200"/>
                <a:ext cx="724875" cy="855500"/>
              </a:xfrm>
              <a:custGeom>
                <a:avLst/>
                <a:gdLst/>
                <a:ahLst/>
                <a:cxnLst/>
                <a:rect l="l" t="t" r="r" b="b"/>
                <a:pathLst>
                  <a:path w="28995" h="34220" extrusionOk="0">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94"/>
              <p:cNvSpPr/>
              <p:nvPr/>
            </p:nvSpPr>
            <p:spPr>
              <a:xfrm>
                <a:off x="1726651" y="2627300"/>
                <a:ext cx="281400" cy="432450"/>
              </a:xfrm>
              <a:custGeom>
                <a:avLst/>
                <a:gdLst/>
                <a:ahLst/>
                <a:cxnLst/>
                <a:rect l="l" t="t" r="r" b="b"/>
                <a:pathLst>
                  <a:path w="11256" h="17298" extrusionOk="0">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86" name="Google Shape;13886;p94"/>
          <p:cNvGrpSpPr/>
          <p:nvPr/>
        </p:nvGrpSpPr>
        <p:grpSpPr>
          <a:xfrm>
            <a:off x="1234609" y="2417569"/>
            <a:ext cx="224507" cy="215983"/>
            <a:chOff x="2648935" y="1948120"/>
            <a:chExt cx="233594" cy="224748"/>
          </a:xfrm>
        </p:grpSpPr>
        <p:sp>
          <p:nvSpPr>
            <p:cNvPr id="13887" name="Google Shape;13887;p94"/>
            <p:cNvSpPr/>
            <p:nvPr/>
          </p:nvSpPr>
          <p:spPr>
            <a:xfrm>
              <a:off x="2648935" y="1948120"/>
              <a:ext cx="233594" cy="224748"/>
            </a:xfrm>
            <a:custGeom>
              <a:avLst/>
              <a:gdLst/>
              <a:ahLst/>
              <a:cxnLst/>
              <a:rect l="l" t="t" r="r" b="b"/>
              <a:pathLst>
                <a:path w="9243" h="8893" extrusionOk="0">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94"/>
            <p:cNvSpPr/>
            <p:nvPr/>
          </p:nvSpPr>
          <p:spPr>
            <a:xfrm>
              <a:off x="2733370" y="2023735"/>
              <a:ext cx="73695" cy="73568"/>
            </a:xfrm>
            <a:custGeom>
              <a:avLst/>
              <a:gdLst/>
              <a:ahLst/>
              <a:cxnLst/>
              <a:rect l="l" t="t" r="r" b="b"/>
              <a:pathLst>
                <a:path w="2916" h="2911" extrusionOk="0">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94"/>
          <p:cNvGrpSpPr/>
          <p:nvPr/>
        </p:nvGrpSpPr>
        <p:grpSpPr>
          <a:xfrm>
            <a:off x="2463611" y="3301566"/>
            <a:ext cx="330071" cy="317580"/>
            <a:chOff x="3628558" y="2776198"/>
            <a:chExt cx="257045" cy="247375"/>
          </a:xfrm>
        </p:grpSpPr>
        <p:sp>
          <p:nvSpPr>
            <p:cNvPr id="13890" name="Google Shape;13890;p94"/>
            <p:cNvSpPr/>
            <p:nvPr/>
          </p:nvSpPr>
          <p:spPr>
            <a:xfrm>
              <a:off x="3686627" y="2843457"/>
              <a:ext cx="131842" cy="112806"/>
            </a:xfrm>
            <a:custGeom>
              <a:avLst/>
              <a:gdLst/>
              <a:ahLst/>
              <a:cxnLst/>
              <a:rect l="l" t="t" r="r" b="b"/>
              <a:pathLst>
                <a:path w="5222" h="4468" extrusionOk="0">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94"/>
            <p:cNvSpPr/>
            <p:nvPr/>
          </p:nvSpPr>
          <p:spPr>
            <a:xfrm>
              <a:off x="3663097" y="2808237"/>
              <a:ext cx="190593" cy="183398"/>
            </a:xfrm>
            <a:custGeom>
              <a:avLst/>
              <a:gdLst/>
              <a:ahLst/>
              <a:cxnLst/>
              <a:rect l="l" t="t" r="r" b="b"/>
              <a:pathLst>
                <a:path w="7549" h="7264" extrusionOk="0">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94"/>
            <p:cNvSpPr/>
            <p:nvPr/>
          </p:nvSpPr>
          <p:spPr>
            <a:xfrm>
              <a:off x="3628558" y="2776198"/>
              <a:ext cx="257045" cy="247375"/>
            </a:xfrm>
            <a:custGeom>
              <a:avLst/>
              <a:gdLst/>
              <a:ahLst/>
              <a:cxnLst/>
              <a:rect l="l" t="t" r="r" b="b"/>
              <a:pathLst>
                <a:path w="10181" h="9798" extrusionOk="0">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3" name="Google Shape;13893;p94"/>
          <p:cNvGrpSpPr/>
          <p:nvPr/>
        </p:nvGrpSpPr>
        <p:grpSpPr>
          <a:xfrm>
            <a:off x="5117800" y="1548900"/>
            <a:ext cx="389275" cy="1356725"/>
            <a:chOff x="5117800" y="1548900"/>
            <a:chExt cx="389275" cy="1356725"/>
          </a:xfrm>
        </p:grpSpPr>
        <p:sp>
          <p:nvSpPr>
            <p:cNvPr id="13894" name="Google Shape;13894;p94"/>
            <p:cNvSpPr/>
            <p:nvPr/>
          </p:nvSpPr>
          <p:spPr>
            <a:xfrm>
              <a:off x="5220000"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95" name="Google Shape;13895;p94"/>
            <p:cNvGrpSpPr/>
            <p:nvPr/>
          </p:nvGrpSpPr>
          <p:grpSpPr>
            <a:xfrm>
              <a:off x="5117800" y="1606500"/>
              <a:ext cx="389275" cy="1299125"/>
              <a:chOff x="5117800" y="1606500"/>
              <a:chExt cx="389275" cy="1299125"/>
            </a:xfrm>
          </p:grpSpPr>
          <p:grpSp>
            <p:nvGrpSpPr>
              <p:cNvPr id="13896" name="Google Shape;13896;p94"/>
              <p:cNvGrpSpPr/>
              <p:nvPr/>
            </p:nvGrpSpPr>
            <p:grpSpPr>
              <a:xfrm>
                <a:off x="5117800" y="1606500"/>
                <a:ext cx="389275" cy="1299125"/>
                <a:chOff x="5117800" y="1606500"/>
                <a:chExt cx="389275" cy="1299125"/>
              </a:xfrm>
            </p:grpSpPr>
            <p:sp>
              <p:nvSpPr>
                <p:cNvPr id="13897" name="Google Shape;13897;p94"/>
                <p:cNvSpPr/>
                <p:nvPr/>
              </p:nvSpPr>
              <p:spPr>
                <a:xfrm>
                  <a:off x="5117800" y="1721575"/>
                  <a:ext cx="389275" cy="1184050"/>
                </a:xfrm>
                <a:custGeom>
                  <a:avLst/>
                  <a:gdLst/>
                  <a:ahLst/>
                  <a:cxnLst/>
                  <a:rect l="l" t="t" r="r" b="b"/>
                  <a:pathLst>
                    <a:path w="15571" h="47362" extrusionOk="0">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94"/>
                <p:cNvSpPr/>
                <p:nvPr/>
              </p:nvSpPr>
              <p:spPr>
                <a:xfrm>
                  <a:off x="5247800" y="1606500"/>
                  <a:ext cx="129275" cy="165675"/>
                </a:xfrm>
                <a:custGeom>
                  <a:avLst/>
                  <a:gdLst/>
                  <a:ahLst/>
                  <a:cxnLst/>
                  <a:rect l="l" t="t" r="r" b="b"/>
                  <a:pathLst>
                    <a:path w="5171" h="6627" extrusionOk="0">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94"/>
              <p:cNvGrpSpPr/>
              <p:nvPr/>
            </p:nvGrpSpPr>
            <p:grpSpPr>
              <a:xfrm>
                <a:off x="5125650" y="1613550"/>
                <a:ext cx="373725" cy="1286875"/>
                <a:chOff x="5125650" y="1613550"/>
                <a:chExt cx="373725" cy="1286875"/>
              </a:xfrm>
            </p:grpSpPr>
            <p:sp>
              <p:nvSpPr>
                <p:cNvPr id="13900" name="Google Shape;13900;p94"/>
                <p:cNvSpPr/>
                <p:nvPr/>
              </p:nvSpPr>
              <p:spPr>
                <a:xfrm>
                  <a:off x="5221075" y="2221050"/>
                  <a:ext cx="53950" cy="335175"/>
                </a:xfrm>
                <a:custGeom>
                  <a:avLst/>
                  <a:gdLst/>
                  <a:ahLst/>
                  <a:cxnLst/>
                  <a:rect l="l" t="t" r="r" b="b"/>
                  <a:pathLst>
                    <a:path w="2158" h="13407" extrusionOk="0">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94"/>
                <p:cNvSpPr/>
                <p:nvPr/>
              </p:nvSpPr>
              <p:spPr>
                <a:xfrm>
                  <a:off x="5216150" y="2586575"/>
                  <a:ext cx="49800" cy="223800"/>
                </a:xfrm>
                <a:custGeom>
                  <a:avLst/>
                  <a:gdLst/>
                  <a:ahLst/>
                  <a:cxnLst/>
                  <a:rect l="l" t="t" r="r" b="b"/>
                  <a:pathLst>
                    <a:path w="1992" h="8952" extrusionOk="0">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94"/>
                <p:cNvSpPr/>
                <p:nvPr/>
              </p:nvSpPr>
              <p:spPr>
                <a:xfrm>
                  <a:off x="5236950" y="2807700"/>
                  <a:ext cx="32400" cy="24975"/>
                </a:xfrm>
                <a:custGeom>
                  <a:avLst/>
                  <a:gdLst/>
                  <a:ahLst/>
                  <a:cxnLst/>
                  <a:rect l="l" t="t" r="r" b="b"/>
                  <a:pathLst>
                    <a:path w="1296" h="999" extrusionOk="0">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94"/>
                <p:cNvSpPr/>
                <p:nvPr/>
              </p:nvSpPr>
              <p:spPr>
                <a:xfrm>
                  <a:off x="5259175" y="2830450"/>
                  <a:ext cx="11700" cy="28625"/>
                </a:xfrm>
                <a:custGeom>
                  <a:avLst/>
                  <a:gdLst/>
                  <a:ahLst/>
                  <a:cxnLst/>
                  <a:rect l="l" t="t" r="r" b="b"/>
                  <a:pathLst>
                    <a:path w="468" h="1145" extrusionOk="0">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94"/>
                <p:cNvSpPr/>
                <p:nvPr/>
              </p:nvSpPr>
              <p:spPr>
                <a:xfrm>
                  <a:off x="5252725" y="2831550"/>
                  <a:ext cx="8775" cy="28775"/>
                </a:xfrm>
                <a:custGeom>
                  <a:avLst/>
                  <a:gdLst/>
                  <a:ahLst/>
                  <a:cxnLst/>
                  <a:rect l="l" t="t" r="r" b="b"/>
                  <a:pathLst>
                    <a:path w="351" h="1151" extrusionOk="0">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94"/>
                <p:cNvSpPr/>
                <p:nvPr/>
              </p:nvSpPr>
              <p:spPr>
                <a:xfrm>
                  <a:off x="5244575" y="2833525"/>
                  <a:ext cx="7550" cy="27075"/>
                </a:xfrm>
                <a:custGeom>
                  <a:avLst/>
                  <a:gdLst/>
                  <a:ahLst/>
                  <a:cxnLst/>
                  <a:rect l="l" t="t" r="r" b="b"/>
                  <a:pathLst>
                    <a:path w="302" h="1083" extrusionOk="0">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94"/>
                <p:cNvSpPr/>
                <p:nvPr/>
              </p:nvSpPr>
              <p:spPr>
                <a:xfrm>
                  <a:off x="5263475" y="2882075"/>
                  <a:ext cx="8150" cy="10475"/>
                </a:xfrm>
                <a:custGeom>
                  <a:avLst/>
                  <a:gdLst/>
                  <a:ahLst/>
                  <a:cxnLst/>
                  <a:rect l="l" t="t" r="r" b="b"/>
                  <a:pathLst>
                    <a:path w="326" h="419" extrusionOk="0">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94"/>
                <p:cNvSpPr/>
                <p:nvPr/>
              </p:nvSpPr>
              <p:spPr>
                <a:xfrm>
                  <a:off x="5252725" y="2885275"/>
                  <a:ext cx="8475" cy="12900"/>
                </a:xfrm>
                <a:custGeom>
                  <a:avLst/>
                  <a:gdLst/>
                  <a:ahLst/>
                  <a:cxnLst/>
                  <a:rect l="l" t="t" r="r" b="b"/>
                  <a:pathLst>
                    <a:path w="339" h="516" extrusionOk="0">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94"/>
                <p:cNvSpPr/>
                <p:nvPr/>
              </p:nvSpPr>
              <p:spPr>
                <a:xfrm>
                  <a:off x="5242875" y="2886450"/>
                  <a:ext cx="7575" cy="13975"/>
                </a:xfrm>
                <a:custGeom>
                  <a:avLst/>
                  <a:gdLst/>
                  <a:ahLst/>
                  <a:cxnLst/>
                  <a:rect l="l" t="t" r="r" b="b"/>
                  <a:pathLst>
                    <a:path w="303" h="559" extrusionOk="0">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94"/>
                <p:cNvSpPr/>
                <p:nvPr/>
              </p:nvSpPr>
              <p:spPr>
                <a:xfrm>
                  <a:off x="5233350" y="2885150"/>
                  <a:ext cx="7400" cy="12900"/>
                </a:xfrm>
                <a:custGeom>
                  <a:avLst/>
                  <a:gdLst/>
                  <a:ahLst/>
                  <a:cxnLst/>
                  <a:rect l="l" t="t" r="r" b="b"/>
                  <a:pathLst>
                    <a:path w="296" h="516" extrusionOk="0">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94"/>
                <p:cNvSpPr/>
                <p:nvPr/>
              </p:nvSpPr>
              <p:spPr>
                <a:xfrm>
                  <a:off x="5227075" y="2881775"/>
                  <a:ext cx="6400" cy="9250"/>
                </a:xfrm>
                <a:custGeom>
                  <a:avLst/>
                  <a:gdLst/>
                  <a:ahLst/>
                  <a:cxnLst/>
                  <a:rect l="l" t="t" r="r" b="b"/>
                  <a:pathLst>
                    <a:path w="256" h="370" extrusionOk="0">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94"/>
                <p:cNvSpPr/>
                <p:nvPr/>
              </p:nvSpPr>
              <p:spPr>
                <a:xfrm>
                  <a:off x="5238425" y="2836575"/>
                  <a:ext cx="8475" cy="23350"/>
                </a:xfrm>
                <a:custGeom>
                  <a:avLst/>
                  <a:gdLst/>
                  <a:ahLst/>
                  <a:cxnLst/>
                  <a:rect l="l" t="t" r="r" b="b"/>
                  <a:pathLst>
                    <a:path w="339" h="934" extrusionOk="0">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94"/>
                <p:cNvSpPr/>
                <p:nvPr/>
              </p:nvSpPr>
              <p:spPr>
                <a:xfrm>
                  <a:off x="5232050" y="2840700"/>
                  <a:ext cx="9625" cy="17500"/>
                </a:xfrm>
                <a:custGeom>
                  <a:avLst/>
                  <a:gdLst/>
                  <a:ahLst/>
                  <a:cxnLst/>
                  <a:rect l="l" t="t" r="r" b="b"/>
                  <a:pathLst>
                    <a:path w="385" h="700" extrusionOk="0">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94"/>
                <p:cNvSpPr/>
                <p:nvPr/>
              </p:nvSpPr>
              <p:spPr>
                <a:xfrm>
                  <a:off x="5263025" y="2860375"/>
                  <a:ext cx="9400" cy="20600"/>
                </a:xfrm>
                <a:custGeom>
                  <a:avLst/>
                  <a:gdLst/>
                  <a:ahLst/>
                  <a:cxnLst/>
                  <a:rect l="l" t="t" r="r" b="b"/>
                  <a:pathLst>
                    <a:path w="376" h="824" extrusionOk="0">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94"/>
                <p:cNvSpPr/>
                <p:nvPr/>
              </p:nvSpPr>
              <p:spPr>
                <a:xfrm>
                  <a:off x="5253025" y="2862075"/>
                  <a:ext cx="7550" cy="21350"/>
                </a:xfrm>
                <a:custGeom>
                  <a:avLst/>
                  <a:gdLst/>
                  <a:ahLst/>
                  <a:cxnLst/>
                  <a:rect l="l" t="t" r="r" b="b"/>
                  <a:pathLst>
                    <a:path w="302" h="854" extrusionOk="0">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94"/>
                <p:cNvSpPr/>
                <p:nvPr/>
              </p:nvSpPr>
              <p:spPr>
                <a:xfrm>
                  <a:off x="5244425" y="2863800"/>
                  <a:ext cx="6175" cy="19550"/>
                </a:xfrm>
                <a:custGeom>
                  <a:avLst/>
                  <a:gdLst/>
                  <a:ahLst/>
                  <a:cxnLst/>
                  <a:rect l="l" t="t" r="r" b="b"/>
                  <a:pathLst>
                    <a:path w="247" h="782" extrusionOk="0">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94"/>
                <p:cNvSpPr/>
                <p:nvPr/>
              </p:nvSpPr>
              <p:spPr>
                <a:xfrm>
                  <a:off x="5235675" y="2863500"/>
                  <a:ext cx="5850" cy="18775"/>
                </a:xfrm>
                <a:custGeom>
                  <a:avLst/>
                  <a:gdLst/>
                  <a:ahLst/>
                  <a:cxnLst/>
                  <a:rect l="l" t="t" r="r" b="b"/>
                  <a:pathLst>
                    <a:path w="234" h="751" extrusionOk="0">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94"/>
                <p:cNvSpPr/>
                <p:nvPr/>
              </p:nvSpPr>
              <p:spPr>
                <a:xfrm>
                  <a:off x="5227825" y="2862850"/>
                  <a:ext cx="6800" cy="16400"/>
                </a:xfrm>
                <a:custGeom>
                  <a:avLst/>
                  <a:gdLst/>
                  <a:ahLst/>
                  <a:cxnLst/>
                  <a:rect l="l" t="t" r="r" b="b"/>
                  <a:pathLst>
                    <a:path w="272" h="656" extrusionOk="0">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94"/>
                <p:cNvSpPr/>
                <p:nvPr/>
              </p:nvSpPr>
              <p:spPr>
                <a:xfrm>
                  <a:off x="5219375" y="2559325"/>
                  <a:ext cx="41050" cy="33625"/>
                </a:xfrm>
                <a:custGeom>
                  <a:avLst/>
                  <a:gdLst/>
                  <a:ahLst/>
                  <a:cxnLst/>
                  <a:rect l="l" t="t" r="r" b="b"/>
                  <a:pathLst>
                    <a:path w="1642" h="1345" extrusionOk="0">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94"/>
                <p:cNvSpPr/>
                <p:nvPr/>
              </p:nvSpPr>
              <p:spPr>
                <a:xfrm>
                  <a:off x="5208475" y="2128425"/>
                  <a:ext cx="208075" cy="116600"/>
                </a:xfrm>
                <a:custGeom>
                  <a:avLst/>
                  <a:gdLst/>
                  <a:ahLst/>
                  <a:cxnLst/>
                  <a:rect l="l" t="t" r="r" b="b"/>
                  <a:pathLst>
                    <a:path w="8323" h="4664" extrusionOk="0">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94"/>
                <p:cNvSpPr/>
                <p:nvPr/>
              </p:nvSpPr>
              <p:spPr>
                <a:xfrm>
                  <a:off x="5166825" y="1818475"/>
                  <a:ext cx="53800" cy="203850"/>
                </a:xfrm>
                <a:custGeom>
                  <a:avLst/>
                  <a:gdLst/>
                  <a:ahLst/>
                  <a:cxnLst/>
                  <a:rect l="l" t="t" r="r" b="b"/>
                  <a:pathLst>
                    <a:path w="2152" h="8154" extrusionOk="0">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94"/>
                <p:cNvSpPr/>
                <p:nvPr/>
              </p:nvSpPr>
              <p:spPr>
                <a:xfrm>
                  <a:off x="5132400" y="2022800"/>
                  <a:ext cx="67125" cy="185725"/>
                </a:xfrm>
                <a:custGeom>
                  <a:avLst/>
                  <a:gdLst/>
                  <a:ahLst/>
                  <a:cxnLst/>
                  <a:rect l="l" t="t" r="r" b="b"/>
                  <a:pathLst>
                    <a:path w="2685" h="7429" extrusionOk="0">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94"/>
                <p:cNvSpPr/>
                <p:nvPr/>
              </p:nvSpPr>
              <p:spPr>
                <a:xfrm>
                  <a:off x="5144375" y="2212375"/>
                  <a:ext cx="15100" cy="37250"/>
                </a:xfrm>
                <a:custGeom>
                  <a:avLst/>
                  <a:gdLst/>
                  <a:ahLst/>
                  <a:cxnLst/>
                  <a:rect l="l" t="t" r="r" b="b"/>
                  <a:pathLst>
                    <a:path w="604" h="1490" extrusionOk="0">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94"/>
                <p:cNvSpPr/>
                <p:nvPr/>
              </p:nvSpPr>
              <p:spPr>
                <a:xfrm>
                  <a:off x="5149150" y="2254150"/>
                  <a:ext cx="10000" cy="15600"/>
                </a:xfrm>
                <a:custGeom>
                  <a:avLst/>
                  <a:gdLst/>
                  <a:ahLst/>
                  <a:cxnLst/>
                  <a:rect l="l" t="t" r="r" b="b"/>
                  <a:pathLst>
                    <a:path w="400" h="624" extrusionOk="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94"/>
                <p:cNvSpPr/>
                <p:nvPr/>
              </p:nvSpPr>
              <p:spPr>
                <a:xfrm>
                  <a:off x="5152825" y="2275925"/>
                  <a:ext cx="5875" cy="10425"/>
                </a:xfrm>
                <a:custGeom>
                  <a:avLst/>
                  <a:gdLst/>
                  <a:ahLst/>
                  <a:cxnLst/>
                  <a:rect l="l" t="t" r="r" b="b"/>
                  <a:pathLst>
                    <a:path w="235" h="417" extrusionOk="0">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94"/>
                <p:cNvSpPr/>
                <p:nvPr/>
              </p:nvSpPr>
              <p:spPr>
                <a:xfrm>
                  <a:off x="5128250" y="2216675"/>
                  <a:ext cx="13550" cy="37100"/>
                </a:xfrm>
                <a:custGeom>
                  <a:avLst/>
                  <a:gdLst/>
                  <a:ahLst/>
                  <a:cxnLst/>
                  <a:rect l="l" t="t" r="r" b="b"/>
                  <a:pathLst>
                    <a:path w="542" h="1484" extrusionOk="0">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94"/>
                <p:cNvSpPr/>
                <p:nvPr/>
              </p:nvSpPr>
              <p:spPr>
                <a:xfrm>
                  <a:off x="5125650" y="2258950"/>
                  <a:ext cx="10000" cy="22800"/>
                </a:xfrm>
                <a:custGeom>
                  <a:avLst/>
                  <a:gdLst/>
                  <a:ahLst/>
                  <a:cxnLst/>
                  <a:rect l="l" t="t" r="r" b="b"/>
                  <a:pathLst>
                    <a:path w="400" h="912" extrusionOk="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94"/>
                <p:cNvSpPr/>
                <p:nvPr/>
              </p:nvSpPr>
              <p:spPr>
                <a:xfrm>
                  <a:off x="5130875" y="2286450"/>
                  <a:ext cx="11225" cy="17200"/>
                </a:xfrm>
                <a:custGeom>
                  <a:avLst/>
                  <a:gdLst/>
                  <a:ahLst/>
                  <a:cxnLst/>
                  <a:rect l="l" t="t" r="r" b="b"/>
                  <a:pathLst>
                    <a:path w="449" h="688" extrusionOk="0">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94"/>
                <p:cNvSpPr/>
                <p:nvPr/>
              </p:nvSpPr>
              <p:spPr>
                <a:xfrm>
                  <a:off x="5141625" y="2306150"/>
                  <a:ext cx="5250" cy="8000"/>
                </a:xfrm>
                <a:custGeom>
                  <a:avLst/>
                  <a:gdLst/>
                  <a:ahLst/>
                  <a:cxnLst/>
                  <a:rect l="l" t="t" r="r" b="b"/>
                  <a:pathLst>
                    <a:path w="210" h="320" extrusionOk="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94"/>
                <p:cNvSpPr/>
                <p:nvPr/>
              </p:nvSpPr>
              <p:spPr>
                <a:xfrm>
                  <a:off x="5229575" y="1823150"/>
                  <a:ext cx="82950" cy="196300"/>
                </a:xfrm>
                <a:custGeom>
                  <a:avLst/>
                  <a:gdLst/>
                  <a:ahLst/>
                  <a:cxnLst/>
                  <a:rect l="l" t="t" r="r" b="b"/>
                  <a:pathLst>
                    <a:path w="3318" h="7852" extrusionOk="0">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94"/>
                <p:cNvSpPr/>
                <p:nvPr/>
              </p:nvSpPr>
              <p:spPr>
                <a:xfrm>
                  <a:off x="5231925" y="1823375"/>
                  <a:ext cx="68775" cy="13925"/>
                </a:xfrm>
                <a:custGeom>
                  <a:avLst/>
                  <a:gdLst/>
                  <a:ahLst/>
                  <a:cxnLst/>
                  <a:rect l="l" t="t" r="r" b="b"/>
                  <a:pathLst>
                    <a:path w="2751" h="557" extrusionOk="0">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94"/>
                <p:cNvSpPr/>
                <p:nvPr/>
              </p:nvSpPr>
              <p:spPr>
                <a:xfrm>
                  <a:off x="5273175" y="1794500"/>
                  <a:ext cx="35050" cy="10050"/>
                </a:xfrm>
                <a:custGeom>
                  <a:avLst/>
                  <a:gdLst/>
                  <a:ahLst/>
                  <a:cxnLst/>
                  <a:rect l="l" t="t" r="r" b="b"/>
                  <a:pathLst>
                    <a:path w="1402" h="402" extrusionOk="0">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94"/>
                <p:cNvSpPr/>
                <p:nvPr/>
              </p:nvSpPr>
              <p:spPr>
                <a:xfrm>
                  <a:off x="5284975" y="1779250"/>
                  <a:ext cx="27250" cy="9250"/>
                </a:xfrm>
                <a:custGeom>
                  <a:avLst/>
                  <a:gdLst/>
                  <a:ahLst/>
                  <a:cxnLst/>
                  <a:rect l="l" t="t" r="r" b="b"/>
                  <a:pathLst>
                    <a:path w="1090" h="370" extrusionOk="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94"/>
                <p:cNvSpPr/>
                <p:nvPr/>
              </p:nvSpPr>
              <p:spPr>
                <a:xfrm>
                  <a:off x="5284950" y="1973650"/>
                  <a:ext cx="25275" cy="8500"/>
                </a:xfrm>
                <a:custGeom>
                  <a:avLst/>
                  <a:gdLst/>
                  <a:ahLst/>
                  <a:cxnLst/>
                  <a:rect l="l" t="t" r="r" b="b"/>
                  <a:pathLst>
                    <a:path w="1011" h="340" extrusionOk="0">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94"/>
                <p:cNvSpPr/>
                <p:nvPr/>
              </p:nvSpPr>
              <p:spPr>
                <a:xfrm>
                  <a:off x="5284925" y="1991775"/>
                  <a:ext cx="25300" cy="8500"/>
                </a:xfrm>
                <a:custGeom>
                  <a:avLst/>
                  <a:gdLst/>
                  <a:ahLst/>
                  <a:cxnLst/>
                  <a:rect l="l" t="t" r="r" b="b"/>
                  <a:pathLst>
                    <a:path w="1012" h="340" extrusionOk="0">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94"/>
                <p:cNvSpPr/>
                <p:nvPr/>
              </p:nvSpPr>
              <p:spPr>
                <a:xfrm>
                  <a:off x="5284800" y="2009925"/>
                  <a:ext cx="25425" cy="8525"/>
                </a:xfrm>
                <a:custGeom>
                  <a:avLst/>
                  <a:gdLst/>
                  <a:ahLst/>
                  <a:cxnLst/>
                  <a:rect l="l" t="t" r="r" b="b"/>
                  <a:pathLst>
                    <a:path w="1017" h="341" extrusionOk="0">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94"/>
                <p:cNvSpPr/>
                <p:nvPr/>
              </p:nvSpPr>
              <p:spPr>
                <a:xfrm>
                  <a:off x="5284800" y="2028050"/>
                  <a:ext cx="25425" cy="8650"/>
                </a:xfrm>
                <a:custGeom>
                  <a:avLst/>
                  <a:gdLst/>
                  <a:ahLst/>
                  <a:cxnLst/>
                  <a:rect l="l" t="t" r="r" b="b"/>
                  <a:pathLst>
                    <a:path w="1017" h="346" extrusionOk="0">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94"/>
                <p:cNvSpPr/>
                <p:nvPr/>
              </p:nvSpPr>
              <p:spPr>
                <a:xfrm>
                  <a:off x="5284800" y="2046175"/>
                  <a:ext cx="25425" cy="8650"/>
                </a:xfrm>
                <a:custGeom>
                  <a:avLst/>
                  <a:gdLst/>
                  <a:ahLst/>
                  <a:cxnLst/>
                  <a:rect l="l" t="t" r="r" b="b"/>
                  <a:pathLst>
                    <a:path w="1017" h="346" extrusionOk="0">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94"/>
                <p:cNvSpPr/>
                <p:nvPr/>
              </p:nvSpPr>
              <p:spPr>
                <a:xfrm>
                  <a:off x="5284825" y="2064425"/>
                  <a:ext cx="25400" cy="8550"/>
                </a:xfrm>
                <a:custGeom>
                  <a:avLst/>
                  <a:gdLst/>
                  <a:ahLst/>
                  <a:cxnLst/>
                  <a:rect l="l" t="t" r="r" b="b"/>
                  <a:pathLst>
                    <a:path w="1016" h="342" extrusionOk="0">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94"/>
                <p:cNvSpPr/>
                <p:nvPr/>
              </p:nvSpPr>
              <p:spPr>
                <a:xfrm>
                  <a:off x="5284800" y="2082600"/>
                  <a:ext cx="25425" cy="8500"/>
                </a:xfrm>
                <a:custGeom>
                  <a:avLst/>
                  <a:gdLst/>
                  <a:ahLst/>
                  <a:cxnLst/>
                  <a:rect l="l" t="t" r="r" b="b"/>
                  <a:pathLst>
                    <a:path w="1017" h="340" extrusionOk="0">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94"/>
                <p:cNvSpPr/>
                <p:nvPr/>
              </p:nvSpPr>
              <p:spPr>
                <a:xfrm>
                  <a:off x="5284825" y="2100700"/>
                  <a:ext cx="25400" cy="8525"/>
                </a:xfrm>
                <a:custGeom>
                  <a:avLst/>
                  <a:gdLst/>
                  <a:ahLst/>
                  <a:cxnLst/>
                  <a:rect l="l" t="t" r="r" b="b"/>
                  <a:pathLst>
                    <a:path w="1016" h="341" extrusionOk="0">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94"/>
                <p:cNvSpPr/>
                <p:nvPr/>
              </p:nvSpPr>
              <p:spPr>
                <a:xfrm>
                  <a:off x="5284800" y="2118875"/>
                  <a:ext cx="25425" cy="8500"/>
                </a:xfrm>
                <a:custGeom>
                  <a:avLst/>
                  <a:gdLst/>
                  <a:ahLst/>
                  <a:cxnLst/>
                  <a:rect l="l" t="t" r="r" b="b"/>
                  <a:pathLst>
                    <a:path w="1017" h="340" extrusionOk="0">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94"/>
                <p:cNvSpPr/>
                <p:nvPr/>
              </p:nvSpPr>
              <p:spPr>
                <a:xfrm>
                  <a:off x="5218350" y="1840700"/>
                  <a:ext cx="83100" cy="17425"/>
                </a:xfrm>
                <a:custGeom>
                  <a:avLst/>
                  <a:gdLst/>
                  <a:ahLst/>
                  <a:cxnLst/>
                  <a:rect l="l" t="t" r="r" b="b"/>
                  <a:pathLst>
                    <a:path w="3324" h="697" extrusionOk="0">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94"/>
                <p:cNvSpPr/>
                <p:nvPr/>
              </p:nvSpPr>
              <p:spPr>
                <a:xfrm>
                  <a:off x="5208600" y="1889900"/>
                  <a:ext cx="93475" cy="14250"/>
                </a:xfrm>
                <a:custGeom>
                  <a:avLst/>
                  <a:gdLst/>
                  <a:ahLst/>
                  <a:cxnLst/>
                  <a:rect l="l" t="t" r="r" b="b"/>
                  <a:pathLst>
                    <a:path w="3739" h="570" extrusionOk="0">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94"/>
                <p:cNvSpPr/>
                <p:nvPr/>
              </p:nvSpPr>
              <p:spPr>
                <a:xfrm>
                  <a:off x="5210350" y="1863550"/>
                  <a:ext cx="94025" cy="19475"/>
                </a:xfrm>
                <a:custGeom>
                  <a:avLst/>
                  <a:gdLst/>
                  <a:ahLst/>
                  <a:cxnLst/>
                  <a:rect l="l" t="t" r="r" b="b"/>
                  <a:pathLst>
                    <a:path w="3761" h="779" extrusionOk="0">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94"/>
                <p:cNvSpPr/>
                <p:nvPr/>
              </p:nvSpPr>
              <p:spPr>
                <a:xfrm>
                  <a:off x="5213750" y="1912125"/>
                  <a:ext cx="91550" cy="14400"/>
                </a:xfrm>
                <a:custGeom>
                  <a:avLst/>
                  <a:gdLst/>
                  <a:ahLst/>
                  <a:cxnLst/>
                  <a:rect l="l" t="t" r="r" b="b"/>
                  <a:pathLst>
                    <a:path w="3662" h="576" extrusionOk="0">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94"/>
                <p:cNvSpPr/>
                <p:nvPr/>
              </p:nvSpPr>
              <p:spPr>
                <a:xfrm>
                  <a:off x="5219325" y="1931650"/>
                  <a:ext cx="89675" cy="15550"/>
                </a:xfrm>
                <a:custGeom>
                  <a:avLst/>
                  <a:gdLst/>
                  <a:ahLst/>
                  <a:cxnLst/>
                  <a:rect l="l" t="t" r="r" b="b"/>
                  <a:pathLst>
                    <a:path w="3587" h="622" extrusionOk="0">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94"/>
                <p:cNvSpPr/>
                <p:nvPr/>
              </p:nvSpPr>
              <p:spPr>
                <a:xfrm>
                  <a:off x="5221775" y="1955325"/>
                  <a:ext cx="63850" cy="12850"/>
                </a:xfrm>
                <a:custGeom>
                  <a:avLst/>
                  <a:gdLst/>
                  <a:ahLst/>
                  <a:cxnLst/>
                  <a:rect l="l" t="t" r="r" b="b"/>
                  <a:pathLst>
                    <a:path w="2554" h="514" extrusionOk="0">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94"/>
                <p:cNvSpPr/>
                <p:nvPr/>
              </p:nvSpPr>
              <p:spPr>
                <a:xfrm>
                  <a:off x="5229500" y="1975750"/>
                  <a:ext cx="42925" cy="10700"/>
                </a:xfrm>
                <a:custGeom>
                  <a:avLst/>
                  <a:gdLst/>
                  <a:ahLst/>
                  <a:cxnLst/>
                  <a:rect l="l" t="t" r="r" b="b"/>
                  <a:pathLst>
                    <a:path w="1717" h="428" extrusionOk="0">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94"/>
                <p:cNvSpPr/>
                <p:nvPr/>
              </p:nvSpPr>
              <p:spPr>
                <a:xfrm>
                  <a:off x="5296675" y="1774600"/>
                  <a:ext cx="15850" cy="49825"/>
                </a:xfrm>
                <a:custGeom>
                  <a:avLst/>
                  <a:gdLst/>
                  <a:ahLst/>
                  <a:cxnLst/>
                  <a:rect l="l" t="t" r="r" b="b"/>
                  <a:pathLst>
                    <a:path w="634" h="1993" extrusionOk="0">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94"/>
                <p:cNvSpPr/>
                <p:nvPr/>
              </p:nvSpPr>
              <p:spPr>
                <a:xfrm>
                  <a:off x="5194025" y="1804725"/>
                  <a:ext cx="29825" cy="15700"/>
                </a:xfrm>
                <a:custGeom>
                  <a:avLst/>
                  <a:gdLst/>
                  <a:ahLst/>
                  <a:cxnLst/>
                  <a:rect l="l" t="t" r="r" b="b"/>
                  <a:pathLst>
                    <a:path w="1193" h="628" extrusionOk="0">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94"/>
                <p:cNvSpPr/>
                <p:nvPr/>
              </p:nvSpPr>
              <p:spPr>
                <a:xfrm>
                  <a:off x="5219825" y="1800025"/>
                  <a:ext cx="83475" cy="18850"/>
                </a:xfrm>
                <a:custGeom>
                  <a:avLst/>
                  <a:gdLst/>
                  <a:ahLst/>
                  <a:cxnLst/>
                  <a:rect l="l" t="t" r="r" b="b"/>
                  <a:pathLst>
                    <a:path w="3339" h="754" extrusionOk="0">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94"/>
                <p:cNvSpPr/>
                <p:nvPr/>
              </p:nvSpPr>
              <p:spPr>
                <a:xfrm>
                  <a:off x="5299425" y="1955325"/>
                  <a:ext cx="13100" cy="176425"/>
                </a:xfrm>
                <a:custGeom>
                  <a:avLst/>
                  <a:gdLst/>
                  <a:ahLst/>
                  <a:cxnLst/>
                  <a:rect l="l" t="t" r="r" b="b"/>
                  <a:pathLst>
                    <a:path w="524" h="7057" extrusionOk="0">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94"/>
                <p:cNvSpPr/>
                <p:nvPr/>
              </p:nvSpPr>
              <p:spPr>
                <a:xfrm>
                  <a:off x="5350000" y="2221050"/>
                  <a:ext cx="53950" cy="335175"/>
                </a:xfrm>
                <a:custGeom>
                  <a:avLst/>
                  <a:gdLst/>
                  <a:ahLst/>
                  <a:cxnLst/>
                  <a:rect l="l" t="t" r="r" b="b"/>
                  <a:pathLst>
                    <a:path w="2158" h="13407" extrusionOk="0">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94"/>
                <p:cNvSpPr/>
                <p:nvPr/>
              </p:nvSpPr>
              <p:spPr>
                <a:xfrm>
                  <a:off x="5358900" y="2586575"/>
                  <a:ext cx="49825" cy="223850"/>
                </a:xfrm>
                <a:custGeom>
                  <a:avLst/>
                  <a:gdLst/>
                  <a:ahLst/>
                  <a:cxnLst/>
                  <a:rect l="l" t="t" r="r" b="b"/>
                  <a:pathLst>
                    <a:path w="1993" h="8954" extrusionOk="0">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94"/>
                <p:cNvSpPr/>
                <p:nvPr/>
              </p:nvSpPr>
              <p:spPr>
                <a:xfrm>
                  <a:off x="5355675" y="2807700"/>
                  <a:ext cx="32250" cy="24975"/>
                </a:xfrm>
                <a:custGeom>
                  <a:avLst/>
                  <a:gdLst/>
                  <a:ahLst/>
                  <a:cxnLst/>
                  <a:rect l="l" t="t" r="r" b="b"/>
                  <a:pathLst>
                    <a:path w="1290" h="999" extrusionOk="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94"/>
                <p:cNvSpPr/>
                <p:nvPr/>
              </p:nvSpPr>
              <p:spPr>
                <a:xfrm>
                  <a:off x="5354150" y="2830450"/>
                  <a:ext cx="11550" cy="28625"/>
                </a:xfrm>
                <a:custGeom>
                  <a:avLst/>
                  <a:gdLst/>
                  <a:ahLst/>
                  <a:cxnLst/>
                  <a:rect l="l" t="t" r="r" b="b"/>
                  <a:pathLst>
                    <a:path w="462" h="1145" extrusionOk="0">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94"/>
                <p:cNvSpPr/>
                <p:nvPr/>
              </p:nvSpPr>
              <p:spPr>
                <a:xfrm>
                  <a:off x="5363375" y="2831550"/>
                  <a:ext cx="8925" cy="28775"/>
                </a:xfrm>
                <a:custGeom>
                  <a:avLst/>
                  <a:gdLst/>
                  <a:ahLst/>
                  <a:cxnLst/>
                  <a:rect l="l" t="t" r="r" b="b"/>
                  <a:pathLst>
                    <a:path w="357" h="1151" extrusionOk="0">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94"/>
                <p:cNvSpPr/>
                <p:nvPr/>
              </p:nvSpPr>
              <p:spPr>
                <a:xfrm>
                  <a:off x="5372725" y="2833525"/>
                  <a:ext cx="7725" cy="27075"/>
                </a:xfrm>
                <a:custGeom>
                  <a:avLst/>
                  <a:gdLst/>
                  <a:ahLst/>
                  <a:cxnLst/>
                  <a:rect l="l" t="t" r="r" b="b"/>
                  <a:pathLst>
                    <a:path w="309" h="1083" extrusionOk="0">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94"/>
                <p:cNvSpPr/>
                <p:nvPr/>
              </p:nvSpPr>
              <p:spPr>
                <a:xfrm>
                  <a:off x="5353400" y="2882075"/>
                  <a:ext cx="8150" cy="10475"/>
                </a:xfrm>
                <a:custGeom>
                  <a:avLst/>
                  <a:gdLst/>
                  <a:ahLst/>
                  <a:cxnLst/>
                  <a:rect l="l" t="t" r="r" b="b"/>
                  <a:pathLst>
                    <a:path w="326" h="419" extrusionOk="0">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94"/>
                <p:cNvSpPr/>
                <p:nvPr/>
              </p:nvSpPr>
              <p:spPr>
                <a:xfrm>
                  <a:off x="5363675" y="2885275"/>
                  <a:ext cx="8625" cy="12900"/>
                </a:xfrm>
                <a:custGeom>
                  <a:avLst/>
                  <a:gdLst/>
                  <a:ahLst/>
                  <a:cxnLst/>
                  <a:rect l="l" t="t" r="r" b="b"/>
                  <a:pathLst>
                    <a:path w="345" h="516" extrusionOk="0">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94"/>
                <p:cNvSpPr/>
                <p:nvPr/>
              </p:nvSpPr>
              <p:spPr>
                <a:xfrm>
                  <a:off x="5374575" y="2886525"/>
                  <a:ext cx="7400" cy="13900"/>
                </a:xfrm>
                <a:custGeom>
                  <a:avLst/>
                  <a:gdLst/>
                  <a:ahLst/>
                  <a:cxnLst/>
                  <a:rect l="l" t="t" r="r" b="b"/>
                  <a:pathLst>
                    <a:path w="296" h="556" extrusionOk="0">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94"/>
                <p:cNvSpPr/>
                <p:nvPr/>
              </p:nvSpPr>
              <p:spPr>
                <a:xfrm>
                  <a:off x="5384250" y="2885150"/>
                  <a:ext cx="7425" cy="12900"/>
                </a:xfrm>
                <a:custGeom>
                  <a:avLst/>
                  <a:gdLst/>
                  <a:ahLst/>
                  <a:cxnLst/>
                  <a:rect l="l" t="t" r="r" b="b"/>
                  <a:pathLst>
                    <a:path w="297" h="516" extrusionOk="0">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94"/>
                <p:cNvSpPr/>
                <p:nvPr/>
              </p:nvSpPr>
              <p:spPr>
                <a:xfrm>
                  <a:off x="5391375" y="2881775"/>
                  <a:ext cx="6550" cy="9250"/>
                </a:xfrm>
                <a:custGeom>
                  <a:avLst/>
                  <a:gdLst/>
                  <a:ahLst/>
                  <a:cxnLst/>
                  <a:rect l="l" t="t" r="r" b="b"/>
                  <a:pathLst>
                    <a:path w="262" h="370" extrusionOk="0">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94"/>
                <p:cNvSpPr/>
                <p:nvPr/>
              </p:nvSpPr>
              <p:spPr>
                <a:xfrm>
                  <a:off x="5377950" y="2836575"/>
                  <a:ext cx="8500" cy="23350"/>
                </a:xfrm>
                <a:custGeom>
                  <a:avLst/>
                  <a:gdLst/>
                  <a:ahLst/>
                  <a:cxnLst/>
                  <a:rect l="l" t="t" r="r" b="b"/>
                  <a:pathLst>
                    <a:path w="340" h="934" extrusionOk="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94"/>
                <p:cNvSpPr/>
                <p:nvPr/>
              </p:nvSpPr>
              <p:spPr>
                <a:xfrm>
                  <a:off x="5383350" y="2840700"/>
                  <a:ext cx="9475" cy="17500"/>
                </a:xfrm>
                <a:custGeom>
                  <a:avLst/>
                  <a:gdLst/>
                  <a:ahLst/>
                  <a:cxnLst/>
                  <a:rect l="l" t="t" r="r" b="b"/>
                  <a:pathLst>
                    <a:path w="379" h="700" extrusionOk="0">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94"/>
                <p:cNvSpPr/>
                <p:nvPr/>
              </p:nvSpPr>
              <p:spPr>
                <a:xfrm>
                  <a:off x="5352600" y="2860375"/>
                  <a:ext cx="9400" cy="20600"/>
                </a:xfrm>
                <a:custGeom>
                  <a:avLst/>
                  <a:gdLst/>
                  <a:ahLst/>
                  <a:cxnLst/>
                  <a:rect l="l" t="t" r="r" b="b"/>
                  <a:pathLst>
                    <a:path w="376" h="824" extrusionOk="0">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94"/>
                <p:cNvSpPr/>
                <p:nvPr/>
              </p:nvSpPr>
              <p:spPr>
                <a:xfrm>
                  <a:off x="5364450" y="2862075"/>
                  <a:ext cx="7700" cy="21350"/>
                </a:xfrm>
                <a:custGeom>
                  <a:avLst/>
                  <a:gdLst/>
                  <a:ahLst/>
                  <a:cxnLst/>
                  <a:rect l="l" t="t" r="r" b="b"/>
                  <a:pathLst>
                    <a:path w="308" h="854" extrusionOk="0">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94"/>
                <p:cNvSpPr/>
                <p:nvPr/>
              </p:nvSpPr>
              <p:spPr>
                <a:xfrm>
                  <a:off x="5374275" y="2863800"/>
                  <a:ext cx="6325" cy="19550"/>
                </a:xfrm>
                <a:custGeom>
                  <a:avLst/>
                  <a:gdLst/>
                  <a:ahLst/>
                  <a:cxnLst/>
                  <a:rect l="l" t="t" r="r" b="b"/>
                  <a:pathLst>
                    <a:path w="253" h="782" extrusionOk="0">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94"/>
                <p:cNvSpPr/>
                <p:nvPr/>
              </p:nvSpPr>
              <p:spPr>
                <a:xfrm>
                  <a:off x="5383350" y="2863500"/>
                  <a:ext cx="6000" cy="18775"/>
                </a:xfrm>
                <a:custGeom>
                  <a:avLst/>
                  <a:gdLst/>
                  <a:ahLst/>
                  <a:cxnLst/>
                  <a:rect l="l" t="t" r="r" b="b"/>
                  <a:pathLst>
                    <a:path w="240" h="751" extrusionOk="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94"/>
                <p:cNvSpPr/>
                <p:nvPr/>
              </p:nvSpPr>
              <p:spPr>
                <a:xfrm>
                  <a:off x="5390400" y="2862850"/>
                  <a:ext cx="6650" cy="16400"/>
                </a:xfrm>
                <a:custGeom>
                  <a:avLst/>
                  <a:gdLst/>
                  <a:ahLst/>
                  <a:cxnLst/>
                  <a:rect l="l" t="t" r="r" b="b"/>
                  <a:pathLst>
                    <a:path w="266" h="656" extrusionOk="0">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94"/>
                <p:cNvSpPr/>
                <p:nvPr/>
              </p:nvSpPr>
              <p:spPr>
                <a:xfrm>
                  <a:off x="5364275" y="2559325"/>
                  <a:ext cx="40600" cy="32375"/>
                </a:xfrm>
                <a:custGeom>
                  <a:avLst/>
                  <a:gdLst/>
                  <a:ahLst/>
                  <a:cxnLst/>
                  <a:rect l="l" t="t" r="r" b="b"/>
                  <a:pathLst>
                    <a:path w="1624" h="1295" extrusionOk="0">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94"/>
                <p:cNvSpPr/>
                <p:nvPr/>
              </p:nvSpPr>
              <p:spPr>
                <a:xfrm>
                  <a:off x="5404400" y="1818475"/>
                  <a:ext cx="53800" cy="203850"/>
                </a:xfrm>
                <a:custGeom>
                  <a:avLst/>
                  <a:gdLst/>
                  <a:ahLst/>
                  <a:cxnLst/>
                  <a:rect l="l" t="t" r="r" b="b"/>
                  <a:pathLst>
                    <a:path w="2152" h="8154" extrusionOk="0">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94"/>
                <p:cNvSpPr/>
                <p:nvPr/>
              </p:nvSpPr>
              <p:spPr>
                <a:xfrm>
                  <a:off x="5425475" y="2022800"/>
                  <a:ext cx="67000" cy="185725"/>
                </a:xfrm>
                <a:custGeom>
                  <a:avLst/>
                  <a:gdLst/>
                  <a:ahLst/>
                  <a:cxnLst/>
                  <a:rect l="l" t="t" r="r" b="b"/>
                  <a:pathLst>
                    <a:path w="2680" h="7429" extrusionOk="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94"/>
                <p:cNvSpPr/>
                <p:nvPr/>
              </p:nvSpPr>
              <p:spPr>
                <a:xfrm>
                  <a:off x="5465400" y="2212350"/>
                  <a:ext cx="15075" cy="37150"/>
                </a:xfrm>
                <a:custGeom>
                  <a:avLst/>
                  <a:gdLst/>
                  <a:ahLst/>
                  <a:cxnLst/>
                  <a:rect l="l" t="t" r="r" b="b"/>
                  <a:pathLst>
                    <a:path w="603" h="1486" extrusionOk="0">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94"/>
                <p:cNvSpPr/>
                <p:nvPr/>
              </p:nvSpPr>
              <p:spPr>
                <a:xfrm>
                  <a:off x="5465850" y="2254150"/>
                  <a:ext cx="10025" cy="15600"/>
                </a:xfrm>
                <a:custGeom>
                  <a:avLst/>
                  <a:gdLst/>
                  <a:ahLst/>
                  <a:cxnLst/>
                  <a:rect l="l" t="t" r="r" b="b"/>
                  <a:pathLst>
                    <a:path w="401" h="624" extrusionOk="0">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94"/>
                <p:cNvSpPr/>
                <p:nvPr/>
              </p:nvSpPr>
              <p:spPr>
                <a:xfrm>
                  <a:off x="5466175" y="2275925"/>
                  <a:ext cx="5850" cy="10425"/>
                </a:xfrm>
                <a:custGeom>
                  <a:avLst/>
                  <a:gdLst/>
                  <a:ahLst/>
                  <a:cxnLst/>
                  <a:rect l="l" t="t" r="r" b="b"/>
                  <a:pathLst>
                    <a:path w="234" h="417" extrusionOk="0">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94"/>
                <p:cNvSpPr/>
                <p:nvPr/>
              </p:nvSpPr>
              <p:spPr>
                <a:xfrm>
                  <a:off x="5483225" y="2216675"/>
                  <a:ext cx="13400" cy="37100"/>
                </a:xfrm>
                <a:custGeom>
                  <a:avLst/>
                  <a:gdLst/>
                  <a:ahLst/>
                  <a:cxnLst/>
                  <a:rect l="l" t="t" r="r" b="b"/>
                  <a:pathLst>
                    <a:path w="536" h="1484" extrusionOk="0">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94"/>
                <p:cNvSpPr/>
                <p:nvPr/>
              </p:nvSpPr>
              <p:spPr>
                <a:xfrm>
                  <a:off x="5489075" y="2258950"/>
                  <a:ext cx="10300" cy="22800"/>
                </a:xfrm>
                <a:custGeom>
                  <a:avLst/>
                  <a:gdLst/>
                  <a:ahLst/>
                  <a:cxnLst/>
                  <a:rect l="l" t="t" r="r" b="b"/>
                  <a:pathLst>
                    <a:path w="412" h="912" extrusionOk="0">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94"/>
                <p:cNvSpPr/>
                <p:nvPr/>
              </p:nvSpPr>
              <p:spPr>
                <a:xfrm>
                  <a:off x="5483075" y="2286450"/>
                  <a:ext cx="11075" cy="17200"/>
                </a:xfrm>
                <a:custGeom>
                  <a:avLst/>
                  <a:gdLst/>
                  <a:ahLst/>
                  <a:cxnLst/>
                  <a:rect l="l" t="t" r="r" b="b"/>
                  <a:pathLst>
                    <a:path w="443" h="688" extrusionOk="0">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94"/>
                <p:cNvSpPr/>
                <p:nvPr/>
              </p:nvSpPr>
              <p:spPr>
                <a:xfrm>
                  <a:off x="5478150" y="2306150"/>
                  <a:ext cx="5250" cy="8000"/>
                </a:xfrm>
                <a:custGeom>
                  <a:avLst/>
                  <a:gdLst/>
                  <a:ahLst/>
                  <a:cxnLst/>
                  <a:rect l="l" t="t" r="r" b="b"/>
                  <a:pathLst>
                    <a:path w="210" h="320" extrusionOk="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94"/>
                <p:cNvSpPr/>
                <p:nvPr/>
              </p:nvSpPr>
              <p:spPr>
                <a:xfrm>
                  <a:off x="5312500" y="1823150"/>
                  <a:ext cx="82800" cy="196300"/>
                </a:xfrm>
                <a:custGeom>
                  <a:avLst/>
                  <a:gdLst/>
                  <a:ahLst/>
                  <a:cxnLst/>
                  <a:rect l="l" t="t" r="r" b="b"/>
                  <a:pathLst>
                    <a:path w="3312" h="7852" extrusionOk="0">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94"/>
                <p:cNvSpPr/>
                <p:nvPr/>
              </p:nvSpPr>
              <p:spPr>
                <a:xfrm>
                  <a:off x="5324175" y="1823375"/>
                  <a:ext cx="68925" cy="13925"/>
                </a:xfrm>
                <a:custGeom>
                  <a:avLst/>
                  <a:gdLst/>
                  <a:ahLst/>
                  <a:cxnLst/>
                  <a:rect l="l" t="t" r="r" b="b"/>
                  <a:pathLst>
                    <a:path w="2757" h="557" extrusionOk="0">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94"/>
                <p:cNvSpPr/>
                <p:nvPr/>
              </p:nvSpPr>
              <p:spPr>
                <a:xfrm>
                  <a:off x="5316650" y="1794500"/>
                  <a:ext cx="35200" cy="10050"/>
                </a:xfrm>
                <a:custGeom>
                  <a:avLst/>
                  <a:gdLst/>
                  <a:ahLst/>
                  <a:cxnLst/>
                  <a:rect l="l" t="t" r="r" b="b"/>
                  <a:pathLst>
                    <a:path w="1408" h="402" extrusionOk="0">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94"/>
                <p:cNvSpPr/>
                <p:nvPr/>
              </p:nvSpPr>
              <p:spPr>
                <a:xfrm>
                  <a:off x="5312650" y="1779250"/>
                  <a:ext cx="27375" cy="9250"/>
                </a:xfrm>
                <a:custGeom>
                  <a:avLst/>
                  <a:gdLst/>
                  <a:ahLst/>
                  <a:cxnLst/>
                  <a:rect l="l" t="t" r="r" b="b"/>
                  <a:pathLst>
                    <a:path w="1095" h="370" extrusionOk="0">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94"/>
                <p:cNvSpPr/>
                <p:nvPr/>
              </p:nvSpPr>
              <p:spPr>
                <a:xfrm>
                  <a:off x="5314650" y="1973650"/>
                  <a:ext cx="25425" cy="8500"/>
                </a:xfrm>
                <a:custGeom>
                  <a:avLst/>
                  <a:gdLst/>
                  <a:ahLst/>
                  <a:cxnLst/>
                  <a:rect l="l" t="t" r="r" b="b"/>
                  <a:pathLst>
                    <a:path w="1017" h="340" extrusionOk="0">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94"/>
                <p:cNvSpPr/>
                <p:nvPr/>
              </p:nvSpPr>
              <p:spPr>
                <a:xfrm>
                  <a:off x="5314650" y="1991775"/>
                  <a:ext cx="25425" cy="8500"/>
                </a:xfrm>
                <a:custGeom>
                  <a:avLst/>
                  <a:gdLst/>
                  <a:ahLst/>
                  <a:cxnLst/>
                  <a:rect l="l" t="t" r="r" b="b"/>
                  <a:pathLst>
                    <a:path w="1017" h="340" extrusionOk="0">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94"/>
                <p:cNvSpPr/>
                <p:nvPr/>
              </p:nvSpPr>
              <p:spPr>
                <a:xfrm>
                  <a:off x="5314650" y="2009925"/>
                  <a:ext cx="25425" cy="8525"/>
                </a:xfrm>
                <a:custGeom>
                  <a:avLst/>
                  <a:gdLst/>
                  <a:ahLst/>
                  <a:cxnLst/>
                  <a:rect l="l" t="t" r="r" b="b"/>
                  <a:pathLst>
                    <a:path w="1017" h="341" extrusionOk="0">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94"/>
                <p:cNvSpPr/>
                <p:nvPr/>
              </p:nvSpPr>
              <p:spPr>
                <a:xfrm>
                  <a:off x="5314650" y="2028050"/>
                  <a:ext cx="25425" cy="8650"/>
                </a:xfrm>
                <a:custGeom>
                  <a:avLst/>
                  <a:gdLst/>
                  <a:ahLst/>
                  <a:cxnLst/>
                  <a:rect l="l" t="t" r="r" b="b"/>
                  <a:pathLst>
                    <a:path w="1017" h="346" extrusionOk="0">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94"/>
                <p:cNvSpPr/>
                <p:nvPr/>
              </p:nvSpPr>
              <p:spPr>
                <a:xfrm>
                  <a:off x="5314650" y="2046175"/>
                  <a:ext cx="25425" cy="8650"/>
                </a:xfrm>
                <a:custGeom>
                  <a:avLst/>
                  <a:gdLst/>
                  <a:ahLst/>
                  <a:cxnLst/>
                  <a:rect l="l" t="t" r="r" b="b"/>
                  <a:pathLst>
                    <a:path w="1017" h="346" extrusionOk="0">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94"/>
                <p:cNvSpPr/>
                <p:nvPr/>
              </p:nvSpPr>
              <p:spPr>
                <a:xfrm>
                  <a:off x="5314650" y="2064425"/>
                  <a:ext cx="25400" cy="8550"/>
                </a:xfrm>
                <a:custGeom>
                  <a:avLst/>
                  <a:gdLst/>
                  <a:ahLst/>
                  <a:cxnLst/>
                  <a:rect l="l" t="t" r="r" b="b"/>
                  <a:pathLst>
                    <a:path w="1016" h="342" extrusionOk="0">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94"/>
                <p:cNvSpPr/>
                <p:nvPr/>
              </p:nvSpPr>
              <p:spPr>
                <a:xfrm>
                  <a:off x="5314800" y="2082600"/>
                  <a:ext cx="25275" cy="8500"/>
                </a:xfrm>
                <a:custGeom>
                  <a:avLst/>
                  <a:gdLst/>
                  <a:ahLst/>
                  <a:cxnLst/>
                  <a:rect l="l" t="t" r="r" b="b"/>
                  <a:pathLst>
                    <a:path w="1011" h="340" extrusionOk="0">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94"/>
                <p:cNvSpPr/>
                <p:nvPr/>
              </p:nvSpPr>
              <p:spPr>
                <a:xfrm>
                  <a:off x="5314800" y="2100700"/>
                  <a:ext cx="25400" cy="8525"/>
                </a:xfrm>
                <a:custGeom>
                  <a:avLst/>
                  <a:gdLst/>
                  <a:ahLst/>
                  <a:cxnLst/>
                  <a:rect l="l" t="t" r="r" b="b"/>
                  <a:pathLst>
                    <a:path w="1016" h="341" extrusionOk="0">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94"/>
                <p:cNvSpPr/>
                <p:nvPr/>
              </p:nvSpPr>
              <p:spPr>
                <a:xfrm>
                  <a:off x="5314800" y="2118875"/>
                  <a:ext cx="25400" cy="8500"/>
                </a:xfrm>
                <a:custGeom>
                  <a:avLst/>
                  <a:gdLst/>
                  <a:ahLst/>
                  <a:cxnLst/>
                  <a:rect l="l" t="t" r="r" b="b"/>
                  <a:pathLst>
                    <a:path w="1016" h="340" extrusionOk="0">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94"/>
                <p:cNvSpPr/>
                <p:nvPr/>
              </p:nvSpPr>
              <p:spPr>
                <a:xfrm>
                  <a:off x="5323400" y="1840700"/>
                  <a:ext cx="83125" cy="17425"/>
                </a:xfrm>
                <a:custGeom>
                  <a:avLst/>
                  <a:gdLst/>
                  <a:ahLst/>
                  <a:cxnLst/>
                  <a:rect l="l" t="t" r="r" b="b"/>
                  <a:pathLst>
                    <a:path w="3325" h="697" extrusionOk="0">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94"/>
                <p:cNvSpPr/>
                <p:nvPr/>
              </p:nvSpPr>
              <p:spPr>
                <a:xfrm>
                  <a:off x="5322950" y="1889900"/>
                  <a:ext cx="93325" cy="14250"/>
                </a:xfrm>
                <a:custGeom>
                  <a:avLst/>
                  <a:gdLst/>
                  <a:ahLst/>
                  <a:cxnLst/>
                  <a:rect l="l" t="t" r="r" b="b"/>
                  <a:pathLst>
                    <a:path w="3733" h="570" extrusionOk="0">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94"/>
                <p:cNvSpPr/>
                <p:nvPr/>
              </p:nvSpPr>
              <p:spPr>
                <a:xfrm>
                  <a:off x="5320500" y="1863550"/>
                  <a:ext cx="94175" cy="19475"/>
                </a:xfrm>
                <a:custGeom>
                  <a:avLst/>
                  <a:gdLst/>
                  <a:ahLst/>
                  <a:cxnLst/>
                  <a:rect l="l" t="t" r="r" b="b"/>
                  <a:pathLst>
                    <a:path w="3767" h="779" extrusionOk="0">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94"/>
                <p:cNvSpPr/>
                <p:nvPr/>
              </p:nvSpPr>
              <p:spPr>
                <a:xfrm>
                  <a:off x="5319725" y="1912125"/>
                  <a:ext cx="91400" cy="14400"/>
                </a:xfrm>
                <a:custGeom>
                  <a:avLst/>
                  <a:gdLst/>
                  <a:ahLst/>
                  <a:cxnLst/>
                  <a:rect l="l" t="t" r="r" b="b"/>
                  <a:pathLst>
                    <a:path w="3656" h="576" extrusionOk="0">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94"/>
                <p:cNvSpPr/>
                <p:nvPr/>
              </p:nvSpPr>
              <p:spPr>
                <a:xfrm>
                  <a:off x="5316025" y="1931650"/>
                  <a:ext cx="89525" cy="15550"/>
                </a:xfrm>
                <a:custGeom>
                  <a:avLst/>
                  <a:gdLst/>
                  <a:ahLst/>
                  <a:cxnLst/>
                  <a:rect l="l" t="t" r="r" b="b"/>
                  <a:pathLst>
                    <a:path w="3581" h="622" extrusionOk="0">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94"/>
                <p:cNvSpPr/>
                <p:nvPr/>
              </p:nvSpPr>
              <p:spPr>
                <a:xfrm>
                  <a:off x="5339400" y="1955325"/>
                  <a:ext cx="63850" cy="12850"/>
                </a:xfrm>
                <a:custGeom>
                  <a:avLst/>
                  <a:gdLst/>
                  <a:ahLst/>
                  <a:cxnLst/>
                  <a:rect l="l" t="t" r="r" b="b"/>
                  <a:pathLst>
                    <a:path w="2554" h="514" extrusionOk="0">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94"/>
                <p:cNvSpPr/>
                <p:nvPr/>
              </p:nvSpPr>
              <p:spPr>
                <a:xfrm>
                  <a:off x="5352450" y="1975750"/>
                  <a:ext cx="42925" cy="10700"/>
                </a:xfrm>
                <a:custGeom>
                  <a:avLst/>
                  <a:gdLst/>
                  <a:ahLst/>
                  <a:cxnLst/>
                  <a:rect l="l" t="t" r="r" b="b"/>
                  <a:pathLst>
                    <a:path w="1717" h="428" extrusionOk="0">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94"/>
                <p:cNvSpPr/>
                <p:nvPr/>
              </p:nvSpPr>
              <p:spPr>
                <a:xfrm>
                  <a:off x="5312500" y="1774600"/>
                  <a:ext cx="15850" cy="49825"/>
                </a:xfrm>
                <a:custGeom>
                  <a:avLst/>
                  <a:gdLst/>
                  <a:ahLst/>
                  <a:cxnLst/>
                  <a:rect l="l" t="t" r="r" b="b"/>
                  <a:pathLst>
                    <a:path w="634" h="1993" extrusionOk="0">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94"/>
                <p:cNvSpPr/>
                <p:nvPr/>
              </p:nvSpPr>
              <p:spPr>
                <a:xfrm>
                  <a:off x="5401000" y="1804725"/>
                  <a:ext cx="29850" cy="15700"/>
                </a:xfrm>
                <a:custGeom>
                  <a:avLst/>
                  <a:gdLst/>
                  <a:ahLst/>
                  <a:cxnLst/>
                  <a:rect l="l" t="t" r="r" b="b"/>
                  <a:pathLst>
                    <a:path w="1194" h="628" extrusionOk="0">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94"/>
                <p:cNvSpPr/>
                <p:nvPr/>
              </p:nvSpPr>
              <p:spPr>
                <a:xfrm>
                  <a:off x="5321725" y="1800025"/>
                  <a:ext cx="83450" cy="18850"/>
                </a:xfrm>
                <a:custGeom>
                  <a:avLst/>
                  <a:gdLst/>
                  <a:ahLst/>
                  <a:cxnLst/>
                  <a:rect l="l" t="t" r="r" b="b"/>
                  <a:pathLst>
                    <a:path w="3338" h="754" extrusionOk="0">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94"/>
                <p:cNvSpPr/>
                <p:nvPr/>
              </p:nvSpPr>
              <p:spPr>
                <a:xfrm>
                  <a:off x="5312500" y="1955325"/>
                  <a:ext cx="13075" cy="176425"/>
                </a:xfrm>
                <a:custGeom>
                  <a:avLst/>
                  <a:gdLst/>
                  <a:ahLst/>
                  <a:cxnLst/>
                  <a:rect l="l" t="t" r="r" b="b"/>
                  <a:pathLst>
                    <a:path w="523" h="7057" extrusionOk="0">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94"/>
                <p:cNvSpPr/>
                <p:nvPr/>
              </p:nvSpPr>
              <p:spPr>
                <a:xfrm>
                  <a:off x="5253500" y="1613550"/>
                  <a:ext cx="118025" cy="151400"/>
                </a:xfrm>
                <a:custGeom>
                  <a:avLst/>
                  <a:gdLst/>
                  <a:ahLst/>
                  <a:cxnLst/>
                  <a:rect l="l" t="t" r="r" b="b"/>
                  <a:pathLst>
                    <a:path w="4721" h="6056" extrusionOk="0">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94"/>
                <p:cNvSpPr/>
                <p:nvPr/>
              </p:nvSpPr>
              <p:spPr>
                <a:xfrm>
                  <a:off x="5303575" y="1732350"/>
                  <a:ext cx="8500" cy="10800"/>
                </a:xfrm>
                <a:custGeom>
                  <a:avLst/>
                  <a:gdLst/>
                  <a:ahLst/>
                  <a:cxnLst/>
                  <a:rect l="l" t="t" r="r" b="b"/>
                  <a:pathLst>
                    <a:path w="340" h="432" extrusionOk="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94"/>
                <p:cNvSpPr/>
                <p:nvPr/>
              </p:nvSpPr>
              <p:spPr>
                <a:xfrm>
                  <a:off x="5302675" y="1743875"/>
                  <a:ext cx="8775" cy="10600"/>
                </a:xfrm>
                <a:custGeom>
                  <a:avLst/>
                  <a:gdLst/>
                  <a:ahLst/>
                  <a:cxnLst/>
                  <a:rect l="l" t="t" r="r" b="b"/>
                  <a:pathLst>
                    <a:path w="351" h="424" extrusionOk="0">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94"/>
                <p:cNvSpPr/>
                <p:nvPr/>
              </p:nvSpPr>
              <p:spPr>
                <a:xfrm>
                  <a:off x="5298200" y="1731850"/>
                  <a:ext cx="5725" cy="9000"/>
                </a:xfrm>
                <a:custGeom>
                  <a:avLst/>
                  <a:gdLst/>
                  <a:ahLst/>
                  <a:cxnLst/>
                  <a:rect l="l" t="t" r="r" b="b"/>
                  <a:pathLst>
                    <a:path w="229" h="360" extrusionOk="0">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94"/>
                <p:cNvSpPr/>
                <p:nvPr/>
              </p:nvSpPr>
              <p:spPr>
                <a:xfrm>
                  <a:off x="5296975" y="1741950"/>
                  <a:ext cx="5725" cy="8625"/>
                </a:xfrm>
                <a:custGeom>
                  <a:avLst/>
                  <a:gdLst/>
                  <a:ahLst/>
                  <a:cxnLst/>
                  <a:rect l="l" t="t" r="r" b="b"/>
                  <a:pathLst>
                    <a:path w="229" h="345" extrusionOk="0">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94"/>
                <p:cNvSpPr/>
                <p:nvPr/>
              </p:nvSpPr>
              <p:spPr>
                <a:xfrm>
                  <a:off x="5292400" y="1730950"/>
                  <a:ext cx="7375" cy="9250"/>
                </a:xfrm>
                <a:custGeom>
                  <a:avLst/>
                  <a:gdLst/>
                  <a:ahLst/>
                  <a:cxnLst/>
                  <a:rect l="l" t="t" r="r" b="b"/>
                  <a:pathLst>
                    <a:path w="295" h="370" extrusionOk="0">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94"/>
                <p:cNvSpPr/>
                <p:nvPr/>
              </p:nvSpPr>
              <p:spPr>
                <a:xfrm>
                  <a:off x="5290975" y="1739575"/>
                  <a:ext cx="4950" cy="7975"/>
                </a:xfrm>
                <a:custGeom>
                  <a:avLst/>
                  <a:gdLst/>
                  <a:ahLst/>
                  <a:cxnLst/>
                  <a:rect l="l" t="t" r="r" b="b"/>
                  <a:pathLst>
                    <a:path w="198" h="319" extrusionOk="0">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94"/>
                <p:cNvSpPr/>
                <p:nvPr/>
              </p:nvSpPr>
              <p:spPr>
                <a:xfrm>
                  <a:off x="5287300" y="1728425"/>
                  <a:ext cx="5550" cy="8700"/>
                </a:xfrm>
                <a:custGeom>
                  <a:avLst/>
                  <a:gdLst/>
                  <a:ahLst/>
                  <a:cxnLst/>
                  <a:rect l="l" t="t" r="r" b="b"/>
                  <a:pathLst>
                    <a:path w="222" h="348" extrusionOk="0">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94"/>
                <p:cNvSpPr/>
                <p:nvPr/>
              </p:nvSpPr>
              <p:spPr>
                <a:xfrm>
                  <a:off x="5286075" y="1737300"/>
                  <a:ext cx="4925" cy="6950"/>
                </a:xfrm>
                <a:custGeom>
                  <a:avLst/>
                  <a:gdLst/>
                  <a:ahLst/>
                  <a:cxnLst/>
                  <a:rect l="l" t="t" r="r" b="b"/>
                  <a:pathLst>
                    <a:path w="197" h="278" extrusionOk="0">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94"/>
                <p:cNvSpPr/>
                <p:nvPr/>
              </p:nvSpPr>
              <p:spPr>
                <a:xfrm>
                  <a:off x="5281300" y="1734425"/>
                  <a:ext cx="4800" cy="6275"/>
                </a:xfrm>
                <a:custGeom>
                  <a:avLst/>
                  <a:gdLst/>
                  <a:ahLst/>
                  <a:cxnLst/>
                  <a:rect l="l" t="t" r="r" b="b"/>
                  <a:pathLst>
                    <a:path w="192" h="251" extrusionOk="0">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94"/>
                <p:cNvSpPr/>
                <p:nvPr/>
              </p:nvSpPr>
              <p:spPr>
                <a:xfrm>
                  <a:off x="5278550" y="1731675"/>
                  <a:ext cx="2450" cy="5175"/>
                </a:xfrm>
                <a:custGeom>
                  <a:avLst/>
                  <a:gdLst/>
                  <a:ahLst/>
                  <a:cxnLst/>
                  <a:rect l="l" t="t" r="r" b="b"/>
                  <a:pathLst>
                    <a:path w="98" h="207" extrusionOk="0">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94"/>
                <p:cNvSpPr/>
                <p:nvPr/>
              </p:nvSpPr>
              <p:spPr>
                <a:xfrm>
                  <a:off x="5312950" y="1732425"/>
                  <a:ext cx="8325" cy="10775"/>
                </a:xfrm>
                <a:custGeom>
                  <a:avLst/>
                  <a:gdLst/>
                  <a:ahLst/>
                  <a:cxnLst/>
                  <a:rect l="l" t="t" r="r" b="b"/>
                  <a:pathLst>
                    <a:path w="333" h="431" extrusionOk="0">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94"/>
                <p:cNvSpPr/>
                <p:nvPr/>
              </p:nvSpPr>
              <p:spPr>
                <a:xfrm>
                  <a:off x="5313425" y="1743775"/>
                  <a:ext cx="8775" cy="10700"/>
                </a:xfrm>
                <a:custGeom>
                  <a:avLst/>
                  <a:gdLst/>
                  <a:ahLst/>
                  <a:cxnLst/>
                  <a:rect l="l" t="t" r="r" b="b"/>
                  <a:pathLst>
                    <a:path w="351" h="428" extrusionOk="0">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94"/>
                <p:cNvSpPr/>
                <p:nvPr/>
              </p:nvSpPr>
              <p:spPr>
                <a:xfrm>
                  <a:off x="5320950" y="1731850"/>
                  <a:ext cx="5700" cy="9000"/>
                </a:xfrm>
                <a:custGeom>
                  <a:avLst/>
                  <a:gdLst/>
                  <a:ahLst/>
                  <a:cxnLst/>
                  <a:rect l="l" t="t" r="r" b="b"/>
                  <a:pathLst>
                    <a:path w="228" h="360" extrusionOk="0">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94"/>
                <p:cNvSpPr/>
                <p:nvPr/>
              </p:nvSpPr>
              <p:spPr>
                <a:xfrm>
                  <a:off x="5322325" y="1742100"/>
                  <a:ext cx="5725" cy="8575"/>
                </a:xfrm>
                <a:custGeom>
                  <a:avLst/>
                  <a:gdLst/>
                  <a:ahLst/>
                  <a:cxnLst/>
                  <a:rect l="l" t="t" r="r" b="b"/>
                  <a:pathLst>
                    <a:path w="229" h="343" extrusionOk="0">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94"/>
                <p:cNvSpPr/>
                <p:nvPr/>
              </p:nvSpPr>
              <p:spPr>
                <a:xfrm>
                  <a:off x="5325250" y="1730950"/>
                  <a:ext cx="7525" cy="9250"/>
                </a:xfrm>
                <a:custGeom>
                  <a:avLst/>
                  <a:gdLst/>
                  <a:ahLst/>
                  <a:cxnLst/>
                  <a:rect l="l" t="t" r="r" b="b"/>
                  <a:pathLst>
                    <a:path w="301" h="370" extrusionOk="0">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94"/>
                <p:cNvSpPr/>
                <p:nvPr/>
              </p:nvSpPr>
              <p:spPr>
                <a:xfrm>
                  <a:off x="5328950" y="1739725"/>
                  <a:ext cx="5075" cy="7875"/>
                </a:xfrm>
                <a:custGeom>
                  <a:avLst/>
                  <a:gdLst/>
                  <a:ahLst/>
                  <a:cxnLst/>
                  <a:rect l="l" t="t" r="r" b="b"/>
                  <a:pathLst>
                    <a:path w="203" h="315" extrusionOk="0">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94"/>
                <p:cNvSpPr/>
                <p:nvPr/>
              </p:nvSpPr>
              <p:spPr>
                <a:xfrm>
                  <a:off x="5332175" y="1728450"/>
                  <a:ext cx="5400" cy="8675"/>
                </a:xfrm>
                <a:custGeom>
                  <a:avLst/>
                  <a:gdLst/>
                  <a:ahLst/>
                  <a:cxnLst/>
                  <a:rect l="l" t="t" r="r" b="b"/>
                  <a:pathLst>
                    <a:path w="216" h="347" extrusionOk="0">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94"/>
                <p:cNvSpPr/>
                <p:nvPr/>
              </p:nvSpPr>
              <p:spPr>
                <a:xfrm>
                  <a:off x="5334025" y="1737300"/>
                  <a:ext cx="4925" cy="6950"/>
                </a:xfrm>
                <a:custGeom>
                  <a:avLst/>
                  <a:gdLst/>
                  <a:ahLst/>
                  <a:cxnLst/>
                  <a:rect l="l" t="t" r="r" b="b"/>
                  <a:pathLst>
                    <a:path w="197" h="278" extrusionOk="0">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94"/>
                <p:cNvSpPr/>
                <p:nvPr/>
              </p:nvSpPr>
              <p:spPr>
                <a:xfrm>
                  <a:off x="5338925" y="1734425"/>
                  <a:ext cx="4650" cy="6275"/>
                </a:xfrm>
                <a:custGeom>
                  <a:avLst/>
                  <a:gdLst/>
                  <a:ahLst/>
                  <a:cxnLst/>
                  <a:rect l="l" t="t" r="r" b="b"/>
                  <a:pathLst>
                    <a:path w="186" h="251" extrusionOk="0">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94"/>
                <p:cNvSpPr/>
                <p:nvPr/>
              </p:nvSpPr>
              <p:spPr>
                <a:xfrm>
                  <a:off x="5343875" y="1731700"/>
                  <a:ext cx="2600" cy="5300"/>
                </a:xfrm>
                <a:custGeom>
                  <a:avLst/>
                  <a:gdLst/>
                  <a:ahLst/>
                  <a:cxnLst/>
                  <a:rect l="l" t="t" r="r" b="b"/>
                  <a:pathLst>
                    <a:path w="104" h="212" extrusionOk="0">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94"/>
                <p:cNvSpPr/>
                <p:nvPr/>
              </p:nvSpPr>
              <p:spPr>
                <a:xfrm>
                  <a:off x="5339292" y="1726059"/>
                  <a:ext cx="3700" cy="6950"/>
                </a:xfrm>
                <a:custGeom>
                  <a:avLst/>
                  <a:gdLst/>
                  <a:ahLst/>
                  <a:cxnLst/>
                  <a:rect l="l" t="t" r="r" b="b"/>
                  <a:pathLst>
                    <a:path w="148" h="278" extrusionOk="0">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94"/>
                <p:cNvSpPr/>
                <p:nvPr/>
              </p:nvSpPr>
              <p:spPr>
                <a:xfrm>
                  <a:off x="5343592" y="1723309"/>
                  <a:ext cx="3550" cy="7125"/>
                </a:xfrm>
                <a:custGeom>
                  <a:avLst/>
                  <a:gdLst/>
                  <a:ahLst/>
                  <a:cxnLst/>
                  <a:rect l="l" t="t" r="r" b="b"/>
                  <a:pathLst>
                    <a:path w="142" h="285" extrusionOk="0">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94"/>
                <p:cNvSpPr/>
                <p:nvPr/>
              </p:nvSpPr>
              <p:spPr>
                <a:xfrm>
                  <a:off x="5282477" y="1726059"/>
                  <a:ext cx="3700" cy="6950"/>
                </a:xfrm>
                <a:custGeom>
                  <a:avLst/>
                  <a:gdLst/>
                  <a:ahLst/>
                  <a:cxnLst/>
                  <a:rect l="l" t="t" r="r" b="b"/>
                  <a:pathLst>
                    <a:path w="148" h="278" extrusionOk="0">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94"/>
                <p:cNvSpPr/>
                <p:nvPr/>
              </p:nvSpPr>
              <p:spPr>
                <a:xfrm>
                  <a:off x="5278327" y="1723434"/>
                  <a:ext cx="3550" cy="7125"/>
                </a:xfrm>
                <a:custGeom>
                  <a:avLst/>
                  <a:gdLst/>
                  <a:ahLst/>
                  <a:cxnLst/>
                  <a:rect l="l" t="t" r="r" b="b"/>
                  <a:pathLst>
                    <a:path w="142" h="285" extrusionOk="0">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030" name="Google Shape;14030;p94"/>
            <p:cNvSpPr/>
            <p:nvPr/>
          </p:nvSpPr>
          <p:spPr>
            <a:xfrm>
              <a:off x="5206775" y="1548900"/>
              <a:ext cx="193800" cy="222950"/>
            </a:xfrm>
            <a:custGeom>
              <a:avLst/>
              <a:gdLst/>
              <a:ahLst/>
              <a:cxnLst/>
              <a:rect l="l" t="t" r="r" b="b"/>
              <a:pathLst>
                <a:path w="7752" h="8918" extrusionOk="0">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94"/>
          <p:cNvGrpSpPr/>
          <p:nvPr/>
        </p:nvGrpSpPr>
        <p:grpSpPr>
          <a:xfrm>
            <a:off x="6644350" y="1548975"/>
            <a:ext cx="389275" cy="1356650"/>
            <a:chOff x="6644350" y="1548975"/>
            <a:chExt cx="389275" cy="1356650"/>
          </a:xfrm>
        </p:grpSpPr>
        <p:sp>
          <p:nvSpPr>
            <p:cNvPr id="14032" name="Google Shape;14032;p94"/>
            <p:cNvSpPr/>
            <p:nvPr/>
          </p:nvSpPr>
          <p:spPr>
            <a:xfrm>
              <a:off x="6746525" y="1620325"/>
              <a:ext cx="178750" cy="170600"/>
            </a:xfrm>
            <a:custGeom>
              <a:avLst/>
              <a:gdLst/>
              <a:ahLst/>
              <a:cxnLst/>
              <a:rect l="l" t="t" r="r" b="b"/>
              <a:pathLst>
                <a:path w="7150" h="6824" extrusionOk="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3" name="Google Shape;14033;p94"/>
            <p:cNvGrpSpPr/>
            <p:nvPr/>
          </p:nvGrpSpPr>
          <p:grpSpPr>
            <a:xfrm>
              <a:off x="6644350" y="1606500"/>
              <a:ext cx="389275" cy="1299125"/>
              <a:chOff x="6644350" y="1606500"/>
              <a:chExt cx="389275" cy="1299125"/>
            </a:xfrm>
          </p:grpSpPr>
          <p:sp>
            <p:nvSpPr>
              <p:cNvPr id="14034" name="Google Shape;14034;p94"/>
              <p:cNvSpPr/>
              <p:nvPr/>
            </p:nvSpPr>
            <p:spPr>
              <a:xfrm>
                <a:off x="6774350" y="1606500"/>
                <a:ext cx="129250" cy="165675"/>
              </a:xfrm>
              <a:custGeom>
                <a:avLst/>
                <a:gdLst/>
                <a:ahLst/>
                <a:cxnLst/>
                <a:rect l="l" t="t" r="r" b="b"/>
                <a:pathLst>
                  <a:path w="5170" h="6627" extrusionOk="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94"/>
              <p:cNvSpPr/>
              <p:nvPr/>
            </p:nvSpPr>
            <p:spPr>
              <a:xfrm>
                <a:off x="6644350"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6" name="Google Shape;14036;p94"/>
            <p:cNvGrpSpPr/>
            <p:nvPr/>
          </p:nvGrpSpPr>
          <p:grpSpPr>
            <a:xfrm>
              <a:off x="6644800" y="1661800"/>
              <a:ext cx="381750" cy="1218925"/>
              <a:chOff x="6644800" y="1661800"/>
              <a:chExt cx="381750" cy="1218925"/>
            </a:xfrm>
          </p:grpSpPr>
          <p:grpSp>
            <p:nvGrpSpPr>
              <p:cNvPr id="14037" name="Google Shape;14037;p94"/>
              <p:cNvGrpSpPr/>
              <p:nvPr/>
            </p:nvGrpSpPr>
            <p:grpSpPr>
              <a:xfrm>
                <a:off x="6739925" y="1838600"/>
                <a:ext cx="198100" cy="161275"/>
                <a:chOff x="6739925" y="1838600"/>
                <a:chExt cx="198100" cy="161275"/>
              </a:xfrm>
            </p:grpSpPr>
            <p:sp>
              <p:nvSpPr>
                <p:cNvPr id="14038" name="Google Shape;14038;p94"/>
                <p:cNvSpPr/>
                <p:nvPr/>
              </p:nvSpPr>
              <p:spPr>
                <a:xfrm>
                  <a:off x="6739925" y="1838600"/>
                  <a:ext cx="99000" cy="161275"/>
                </a:xfrm>
                <a:custGeom>
                  <a:avLst/>
                  <a:gdLst/>
                  <a:ahLst/>
                  <a:cxnLst/>
                  <a:rect l="l" t="t" r="r" b="b"/>
                  <a:pathLst>
                    <a:path w="3960" h="6451" extrusionOk="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94"/>
                <p:cNvSpPr/>
                <p:nvPr/>
              </p:nvSpPr>
              <p:spPr>
                <a:xfrm>
                  <a:off x="6766200" y="1853800"/>
                  <a:ext cx="72725" cy="127000"/>
                </a:xfrm>
                <a:custGeom>
                  <a:avLst/>
                  <a:gdLst/>
                  <a:ahLst/>
                  <a:cxnLst/>
                  <a:rect l="l" t="t" r="r" b="b"/>
                  <a:pathLst>
                    <a:path w="2909" h="5080" extrusionOk="0">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94"/>
                <p:cNvSpPr/>
                <p:nvPr/>
              </p:nvSpPr>
              <p:spPr>
                <a:xfrm>
                  <a:off x="6839200" y="1838600"/>
                  <a:ext cx="98825" cy="161275"/>
                </a:xfrm>
                <a:custGeom>
                  <a:avLst/>
                  <a:gdLst/>
                  <a:ahLst/>
                  <a:cxnLst/>
                  <a:rect l="l" t="t" r="r" b="b"/>
                  <a:pathLst>
                    <a:path w="3953" h="6451" extrusionOk="0">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94"/>
                <p:cNvSpPr/>
                <p:nvPr/>
              </p:nvSpPr>
              <p:spPr>
                <a:xfrm>
                  <a:off x="6839200" y="1853800"/>
                  <a:ext cx="72700" cy="127000"/>
                </a:xfrm>
                <a:custGeom>
                  <a:avLst/>
                  <a:gdLst/>
                  <a:ahLst/>
                  <a:cxnLst/>
                  <a:rect l="l" t="t" r="r" b="b"/>
                  <a:pathLst>
                    <a:path w="2908" h="5080" extrusionOk="0">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2" name="Google Shape;14042;p94"/>
              <p:cNvSpPr/>
              <p:nvPr/>
            </p:nvSpPr>
            <p:spPr>
              <a:xfrm>
                <a:off x="6662475" y="1804975"/>
                <a:ext cx="179825" cy="462475"/>
              </a:xfrm>
              <a:custGeom>
                <a:avLst/>
                <a:gdLst/>
                <a:ahLst/>
                <a:cxnLst/>
                <a:rect l="l" t="t" r="r" b="b"/>
                <a:pathLst>
                  <a:path w="7193" h="18499" extrusionOk="0">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94"/>
              <p:cNvSpPr/>
              <p:nvPr/>
            </p:nvSpPr>
            <p:spPr>
              <a:xfrm>
                <a:off x="6644800" y="2204650"/>
                <a:ext cx="29925" cy="93050"/>
              </a:xfrm>
              <a:custGeom>
                <a:avLst/>
                <a:gdLst/>
                <a:ahLst/>
                <a:cxnLst/>
                <a:rect l="l" t="t" r="r" b="b"/>
                <a:pathLst>
                  <a:path w="1197" h="3722" extrusionOk="0">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94"/>
              <p:cNvSpPr/>
              <p:nvPr/>
            </p:nvSpPr>
            <p:spPr>
              <a:xfrm>
                <a:off x="6874700" y="1817825"/>
                <a:ext cx="136025" cy="445475"/>
              </a:xfrm>
              <a:custGeom>
                <a:avLst/>
                <a:gdLst/>
                <a:ahLst/>
                <a:cxnLst/>
                <a:rect l="l" t="t" r="r" b="b"/>
                <a:pathLst>
                  <a:path w="5441" h="17819" extrusionOk="0">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94"/>
              <p:cNvSpPr/>
              <p:nvPr/>
            </p:nvSpPr>
            <p:spPr>
              <a:xfrm>
                <a:off x="7004850" y="2187825"/>
                <a:ext cx="21700" cy="93300"/>
              </a:xfrm>
              <a:custGeom>
                <a:avLst/>
                <a:gdLst/>
                <a:ahLst/>
                <a:cxnLst/>
                <a:rect l="l" t="t" r="r" b="b"/>
                <a:pathLst>
                  <a:path w="868" h="3732" fill="none" extrusionOk="0">
                    <a:moveTo>
                      <a:pt x="1" y="0"/>
                    </a:moveTo>
                    <a:cubicBezTo>
                      <a:pt x="1" y="0"/>
                      <a:pt x="867" y="2010"/>
                      <a:pt x="628" y="3731"/>
                    </a:cubicBezTo>
                  </a:path>
                </a:pathLst>
              </a:custGeom>
              <a:noFill/>
              <a:ln w="3850" cap="rnd"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94"/>
              <p:cNvSpPr/>
              <p:nvPr/>
            </p:nvSpPr>
            <p:spPr>
              <a:xfrm>
                <a:off x="6733625" y="1928075"/>
                <a:ext cx="127575" cy="952650"/>
              </a:xfrm>
              <a:custGeom>
                <a:avLst/>
                <a:gdLst/>
                <a:ahLst/>
                <a:cxnLst/>
                <a:rect l="l" t="t" r="r" b="b"/>
                <a:pathLst>
                  <a:path w="5103" h="38106" extrusionOk="0">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94"/>
              <p:cNvSpPr/>
              <p:nvPr/>
            </p:nvSpPr>
            <p:spPr>
              <a:xfrm>
                <a:off x="6840900" y="1921975"/>
                <a:ext cx="88525" cy="958750"/>
              </a:xfrm>
              <a:custGeom>
                <a:avLst/>
                <a:gdLst/>
                <a:ahLst/>
                <a:cxnLst/>
                <a:rect l="l" t="t" r="r" b="b"/>
                <a:pathLst>
                  <a:path w="3541" h="38350" extrusionOk="0">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94"/>
              <p:cNvSpPr/>
              <p:nvPr/>
            </p:nvSpPr>
            <p:spPr>
              <a:xfrm>
                <a:off x="6782350" y="1682025"/>
                <a:ext cx="75150" cy="206625"/>
              </a:xfrm>
              <a:custGeom>
                <a:avLst/>
                <a:gdLst/>
                <a:ahLst/>
                <a:cxnLst/>
                <a:rect l="l" t="t" r="r" b="b"/>
                <a:pathLst>
                  <a:path w="3006" h="8265" extrusionOk="0">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94"/>
              <p:cNvSpPr/>
              <p:nvPr/>
            </p:nvSpPr>
            <p:spPr>
              <a:xfrm>
                <a:off x="6843500" y="1674825"/>
                <a:ext cx="49650" cy="216425"/>
              </a:xfrm>
              <a:custGeom>
                <a:avLst/>
                <a:gdLst/>
                <a:ahLst/>
                <a:cxnLst/>
                <a:rect l="l" t="t" r="r" b="b"/>
                <a:pathLst>
                  <a:path w="1986" h="8657" extrusionOk="0">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94"/>
              <p:cNvSpPr/>
              <p:nvPr/>
            </p:nvSpPr>
            <p:spPr>
              <a:xfrm>
                <a:off x="6663250" y="1824700"/>
                <a:ext cx="189850" cy="422925"/>
              </a:xfrm>
              <a:custGeom>
                <a:avLst/>
                <a:gdLst/>
                <a:ahLst/>
                <a:cxnLst/>
                <a:rect l="l" t="t" r="r" b="b"/>
                <a:pathLst>
                  <a:path w="7594" h="16917" extrusionOk="0">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94"/>
              <p:cNvSpPr/>
              <p:nvPr/>
            </p:nvSpPr>
            <p:spPr>
              <a:xfrm>
                <a:off x="6649875" y="2188025"/>
                <a:ext cx="24350" cy="88625"/>
              </a:xfrm>
              <a:custGeom>
                <a:avLst/>
                <a:gdLst/>
                <a:ahLst/>
                <a:cxnLst/>
                <a:rect l="l" t="t" r="r" b="b"/>
                <a:pathLst>
                  <a:path w="974" h="3545" extrusionOk="0">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94"/>
              <p:cNvSpPr/>
              <p:nvPr/>
            </p:nvSpPr>
            <p:spPr>
              <a:xfrm>
                <a:off x="6750075" y="1931500"/>
                <a:ext cx="118350" cy="761450"/>
              </a:xfrm>
              <a:custGeom>
                <a:avLst/>
                <a:gdLst/>
                <a:ahLst/>
                <a:cxnLst/>
                <a:rect l="l" t="t" r="r" b="b"/>
                <a:pathLst>
                  <a:path w="4734" h="30458" extrusionOk="0">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94"/>
              <p:cNvSpPr/>
              <p:nvPr/>
            </p:nvSpPr>
            <p:spPr>
              <a:xfrm>
                <a:off x="6856000" y="1835150"/>
                <a:ext cx="157625" cy="414925"/>
              </a:xfrm>
              <a:custGeom>
                <a:avLst/>
                <a:gdLst/>
                <a:ahLst/>
                <a:cxnLst/>
                <a:rect l="l" t="t" r="r" b="b"/>
                <a:pathLst>
                  <a:path w="6305" h="16597" extrusionOk="0">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94"/>
              <p:cNvSpPr/>
              <p:nvPr/>
            </p:nvSpPr>
            <p:spPr>
              <a:xfrm>
                <a:off x="7000550" y="2168750"/>
                <a:ext cx="21225" cy="92225"/>
              </a:xfrm>
              <a:custGeom>
                <a:avLst/>
                <a:gdLst/>
                <a:ahLst/>
                <a:cxnLst/>
                <a:rect l="l" t="t" r="r" b="b"/>
                <a:pathLst>
                  <a:path w="849" h="3689" fill="none" extrusionOk="0">
                    <a:moveTo>
                      <a:pt x="0" y="1"/>
                    </a:moveTo>
                    <a:cubicBezTo>
                      <a:pt x="0" y="1"/>
                      <a:pt x="849" y="1212"/>
                      <a:pt x="800" y="3689"/>
                    </a:cubicBezTo>
                  </a:path>
                </a:pathLst>
              </a:custGeom>
              <a:noFill/>
              <a:ln w="3850" cap="rnd"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94"/>
              <p:cNvSpPr/>
              <p:nvPr/>
            </p:nvSpPr>
            <p:spPr>
              <a:xfrm>
                <a:off x="6849800" y="1931475"/>
                <a:ext cx="75325" cy="745800"/>
              </a:xfrm>
              <a:custGeom>
                <a:avLst/>
                <a:gdLst/>
                <a:ahLst/>
                <a:cxnLst/>
                <a:rect l="l" t="t" r="r" b="b"/>
                <a:pathLst>
                  <a:path w="3013" h="29832" extrusionOk="0">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94"/>
              <p:cNvSpPr/>
              <p:nvPr/>
            </p:nvSpPr>
            <p:spPr>
              <a:xfrm>
                <a:off x="6780500" y="1666375"/>
                <a:ext cx="81150" cy="224275"/>
              </a:xfrm>
              <a:custGeom>
                <a:avLst/>
                <a:gdLst/>
                <a:ahLst/>
                <a:cxnLst/>
                <a:rect l="l" t="t" r="r" b="b"/>
                <a:pathLst>
                  <a:path w="3246" h="8971" extrusionOk="0">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94"/>
              <p:cNvSpPr/>
              <p:nvPr/>
            </p:nvSpPr>
            <p:spPr>
              <a:xfrm>
                <a:off x="6844425" y="1661800"/>
                <a:ext cx="48275" cy="231150"/>
              </a:xfrm>
              <a:custGeom>
                <a:avLst/>
                <a:gdLst/>
                <a:ahLst/>
                <a:cxnLst/>
                <a:rect l="l" t="t" r="r" b="b"/>
                <a:pathLst>
                  <a:path w="1931" h="9246" extrusionOk="0">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8" name="Google Shape;14058;p94"/>
              <p:cNvGrpSpPr/>
              <p:nvPr/>
            </p:nvGrpSpPr>
            <p:grpSpPr>
              <a:xfrm>
                <a:off x="6814150" y="1867175"/>
                <a:ext cx="117025" cy="84325"/>
                <a:chOff x="6814150" y="1867175"/>
                <a:chExt cx="117025" cy="84325"/>
              </a:xfrm>
            </p:grpSpPr>
            <p:sp>
              <p:nvSpPr>
                <p:cNvPr id="14059" name="Google Shape;14059;p94"/>
                <p:cNvSpPr/>
                <p:nvPr/>
              </p:nvSpPr>
              <p:spPr>
                <a:xfrm>
                  <a:off x="6828600" y="1867175"/>
                  <a:ext cx="102575" cy="78800"/>
                </a:xfrm>
                <a:custGeom>
                  <a:avLst/>
                  <a:gdLst/>
                  <a:ahLst/>
                  <a:cxnLst/>
                  <a:rect l="l" t="t" r="r" b="b"/>
                  <a:pathLst>
                    <a:path w="4103" h="3152" extrusionOk="0">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94"/>
                <p:cNvSpPr/>
                <p:nvPr/>
              </p:nvSpPr>
              <p:spPr>
                <a:xfrm>
                  <a:off x="6814150" y="1872700"/>
                  <a:ext cx="102425" cy="78800"/>
                </a:xfrm>
                <a:custGeom>
                  <a:avLst/>
                  <a:gdLst/>
                  <a:ahLst/>
                  <a:cxnLst/>
                  <a:rect l="l" t="t" r="r" b="b"/>
                  <a:pathLst>
                    <a:path w="4097" h="3152" extrusionOk="0">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061" name="Google Shape;14061;p94"/>
            <p:cNvSpPr/>
            <p:nvPr/>
          </p:nvSpPr>
          <p:spPr>
            <a:xfrm>
              <a:off x="6733325"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2" name="Google Shape;14062;p94"/>
          <p:cNvGrpSpPr/>
          <p:nvPr/>
        </p:nvGrpSpPr>
        <p:grpSpPr>
          <a:xfrm>
            <a:off x="7301946" y="1542722"/>
            <a:ext cx="911707" cy="2849020"/>
            <a:chOff x="2972675" y="239500"/>
            <a:chExt cx="1672550" cy="5226600"/>
          </a:xfrm>
        </p:grpSpPr>
        <p:sp>
          <p:nvSpPr>
            <p:cNvPr id="14063" name="Google Shape;14063;p94"/>
            <p:cNvSpPr/>
            <p:nvPr/>
          </p:nvSpPr>
          <p:spPr>
            <a:xfrm>
              <a:off x="3015600" y="239500"/>
              <a:ext cx="793250" cy="1764400"/>
            </a:xfrm>
            <a:custGeom>
              <a:avLst/>
              <a:gdLst/>
              <a:ahLst/>
              <a:cxnLst/>
              <a:rect l="l" t="t" r="r" b="b"/>
              <a:pathLst>
                <a:path w="31730" h="70576" extrusionOk="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94"/>
            <p:cNvSpPr/>
            <p:nvPr/>
          </p:nvSpPr>
          <p:spPr>
            <a:xfrm>
              <a:off x="3625625" y="240400"/>
              <a:ext cx="976900" cy="1586950"/>
            </a:xfrm>
            <a:custGeom>
              <a:avLst/>
              <a:gdLst/>
              <a:ahLst/>
              <a:cxnLst/>
              <a:rect l="l" t="t" r="r" b="b"/>
              <a:pathLst>
                <a:path w="39076" h="63478" extrusionOk="0">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94"/>
            <p:cNvSpPr/>
            <p:nvPr/>
          </p:nvSpPr>
          <p:spPr>
            <a:xfrm>
              <a:off x="3804225" y="1637225"/>
              <a:ext cx="841000" cy="3828875"/>
            </a:xfrm>
            <a:custGeom>
              <a:avLst/>
              <a:gdLst/>
              <a:ahLst/>
              <a:cxnLst/>
              <a:rect l="l" t="t" r="r" b="b"/>
              <a:pathLst>
                <a:path w="33640" h="153155" extrusionOk="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94"/>
            <p:cNvSpPr/>
            <p:nvPr/>
          </p:nvSpPr>
          <p:spPr>
            <a:xfrm>
              <a:off x="2972675" y="1826400"/>
              <a:ext cx="1037300" cy="3639700"/>
            </a:xfrm>
            <a:custGeom>
              <a:avLst/>
              <a:gdLst/>
              <a:ahLst/>
              <a:cxnLst/>
              <a:rect l="l" t="t" r="r" b="b"/>
              <a:pathLst>
                <a:path w="41492" h="145588" extrusionOk="0">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4070"/>
        <p:cNvGrpSpPr/>
        <p:nvPr/>
      </p:nvGrpSpPr>
      <p:grpSpPr>
        <a:xfrm>
          <a:off x="0" y="0"/>
          <a:ext cx="0" cy="0"/>
          <a:chOff x="0" y="0"/>
          <a:chExt cx="0" cy="0"/>
        </a:xfrm>
      </p:grpSpPr>
      <p:grpSp>
        <p:nvGrpSpPr>
          <p:cNvPr id="14071" name="Google Shape;14071;p95"/>
          <p:cNvGrpSpPr/>
          <p:nvPr/>
        </p:nvGrpSpPr>
        <p:grpSpPr>
          <a:xfrm>
            <a:off x="3934280" y="1542757"/>
            <a:ext cx="557364" cy="1310345"/>
            <a:chOff x="3934280" y="1542757"/>
            <a:chExt cx="557364" cy="1310345"/>
          </a:xfrm>
        </p:grpSpPr>
        <p:sp>
          <p:nvSpPr>
            <p:cNvPr id="14072" name="Google Shape;14072;p95"/>
            <p:cNvSpPr/>
            <p:nvPr/>
          </p:nvSpPr>
          <p:spPr>
            <a:xfrm>
              <a:off x="398447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95"/>
            <p:cNvGrpSpPr/>
            <p:nvPr/>
          </p:nvGrpSpPr>
          <p:grpSpPr>
            <a:xfrm>
              <a:off x="3934280" y="1542757"/>
              <a:ext cx="557364" cy="1277423"/>
              <a:chOff x="3934280" y="1542757"/>
              <a:chExt cx="557364" cy="1277423"/>
            </a:xfrm>
          </p:grpSpPr>
          <p:sp>
            <p:nvSpPr>
              <p:cNvPr id="14074" name="Google Shape;14074;p95"/>
              <p:cNvSpPr/>
              <p:nvPr/>
            </p:nvSpPr>
            <p:spPr>
              <a:xfrm>
                <a:off x="4029892" y="1674397"/>
                <a:ext cx="366821" cy="342104"/>
              </a:xfrm>
              <a:custGeom>
                <a:avLst/>
                <a:gdLst/>
                <a:ahLst/>
                <a:cxnLst/>
                <a:rect l="l" t="t" r="r" b="b"/>
                <a:pathLst>
                  <a:path w="14529" h="13550" extrusionOk="0">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5" name="Google Shape;14075;p95"/>
              <p:cNvGrpSpPr/>
              <p:nvPr/>
            </p:nvGrpSpPr>
            <p:grpSpPr>
              <a:xfrm>
                <a:off x="3934280" y="1547529"/>
                <a:ext cx="557364" cy="1272651"/>
                <a:chOff x="3934280" y="1547529"/>
                <a:chExt cx="557364" cy="1272651"/>
              </a:xfrm>
            </p:grpSpPr>
            <p:sp>
              <p:nvSpPr>
                <p:cNvPr id="14076" name="Google Shape;14076;p95"/>
                <p:cNvSpPr/>
                <p:nvPr/>
              </p:nvSpPr>
              <p:spPr>
                <a:xfrm>
                  <a:off x="3934280" y="1547529"/>
                  <a:ext cx="557364" cy="1272651"/>
                </a:xfrm>
                <a:custGeom>
                  <a:avLst/>
                  <a:gdLst/>
                  <a:ahLst/>
                  <a:cxnLst/>
                  <a:rect l="l" t="t" r="r" b="b"/>
                  <a:pathLst>
                    <a:path w="22076" h="50407" extrusionOk="0">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7" name="Google Shape;14077;p95"/>
                <p:cNvGrpSpPr/>
                <p:nvPr/>
              </p:nvGrpSpPr>
              <p:grpSpPr>
                <a:xfrm>
                  <a:off x="4110861" y="1813763"/>
                  <a:ext cx="203394" cy="542342"/>
                  <a:chOff x="4110861" y="1813763"/>
                  <a:chExt cx="203394" cy="542342"/>
                </a:xfrm>
              </p:grpSpPr>
              <p:sp>
                <p:nvSpPr>
                  <p:cNvPr id="14078" name="Google Shape;14078;p95"/>
                  <p:cNvSpPr/>
                  <p:nvPr/>
                </p:nvSpPr>
                <p:spPr>
                  <a:xfrm>
                    <a:off x="4137017" y="2221182"/>
                    <a:ext cx="144163" cy="105509"/>
                  </a:xfrm>
                  <a:custGeom>
                    <a:avLst/>
                    <a:gdLst/>
                    <a:ahLst/>
                    <a:cxnLst/>
                    <a:rect l="l" t="t" r="r" b="b"/>
                    <a:pathLst>
                      <a:path w="5710" h="4179" extrusionOk="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95"/>
                  <p:cNvSpPr/>
                  <p:nvPr/>
                </p:nvSpPr>
                <p:spPr>
                  <a:xfrm>
                    <a:off x="4115128" y="2184851"/>
                    <a:ext cx="197334" cy="171254"/>
                  </a:xfrm>
                  <a:custGeom>
                    <a:avLst/>
                    <a:gdLst/>
                    <a:ahLst/>
                    <a:cxnLst/>
                    <a:rect l="l" t="t" r="r" b="b"/>
                    <a:pathLst>
                      <a:path w="7816" h="6783" extrusionOk="0">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95"/>
                  <p:cNvSpPr/>
                  <p:nvPr/>
                </p:nvSpPr>
                <p:spPr>
                  <a:xfrm>
                    <a:off x="4181933" y="2108074"/>
                    <a:ext cx="132322" cy="113765"/>
                  </a:xfrm>
                  <a:custGeom>
                    <a:avLst/>
                    <a:gdLst/>
                    <a:ahLst/>
                    <a:cxnLst/>
                    <a:rect l="l" t="t" r="r" b="b"/>
                    <a:pathLst>
                      <a:path w="5241" h="4506" extrusionOk="0">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1" name="Google Shape;14081;p95"/>
                  <p:cNvGrpSpPr/>
                  <p:nvPr/>
                </p:nvGrpSpPr>
                <p:grpSpPr>
                  <a:xfrm>
                    <a:off x="4162846" y="1813763"/>
                    <a:ext cx="96622" cy="297542"/>
                    <a:chOff x="4162846" y="1813763"/>
                    <a:chExt cx="96622" cy="297542"/>
                  </a:xfrm>
                </p:grpSpPr>
                <p:sp>
                  <p:nvSpPr>
                    <p:cNvPr id="14082" name="Google Shape;14082;p95"/>
                    <p:cNvSpPr/>
                    <p:nvPr/>
                  </p:nvSpPr>
                  <p:spPr>
                    <a:xfrm>
                      <a:off x="4198899" y="1837951"/>
                      <a:ext cx="24692" cy="273355"/>
                    </a:xfrm>
                    <a:custGeom>
                      <a:avLst/>
                      <a:gdLst/>
                      <a:ahLst/>
                      <a:cxnLst/>
                      <a:rect l="l" t="t" r="r" b="b"/>
                      <a:pathLst>
                        <a:path w="978" h="10827" extrusionOk="0">
                          <a:moveTo>
                            <a:pt x="0" y="0"/>
                          </a:moveTo>
                          <a:lnTo>
                            <a:pt x="0" y="10826"/>
                          </a:lnTo>
                          <a:lnTo>
                            <a:pt x="978" y="10826"/>
                          </a:lnTo>
                          <a:lnTo>
                            <a:pt x="97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95"/>
                    <p:cNvSpPr/>
                    <p:nvPr/>
                  </p:nvSpPr>
                  <p:spPr>
                    <a:xfrm>
                      <a:off x="4162846" y="1813763"/>
                      <a:ext cx="96622" cy="60089"/>
                    </a:xfrm>
                    <a:custGeom>
                      <a:avLst/>
                      <a:gdLst/>
                      <a:ahLst/>
                      <a:cxnLst/>
                      <a:rect l="l" t="t" r="r" b="b"/>
                      <a:pathLst>
                        <a:path w="3827" h="2380" extrusionOk="0">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4" name="Google Shape;14084;p95"/>
                  <p:cNvSpPr/>
                  <p:nvPr/>
                </p:nvSpPr>
                <p:spPr>
                  <a:xfrm>
                    <a:off x="4110861" y="2098530"/>
                    <a:ext cx="171153" cy="103767"/>
                  </a:xfrm>
                  <a:custGeom>
                    <a:avLst/>
                    <a:gdLst/>
                    <a:ahLst/>
                    <a:cxnLst/>
                    <a:rect l="l" t="t" r="r" b="b"/>
                    <a:pathLst>
                      <a:path w="6779" h="4110" extrusionOk="0">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085" name="Google Shape;14085;p95"/>
              <p:cNvSpPr/>
              <p:nvPr/>
            </p:nvSpPr>
            <p:spPr>
              <a:xfrm>
                <a:off x="4006210" y="1542757"/>
                <a:ext cx="406939" cy="325163"/>
              </a:xfrm>
              <a:custGeom>
                <a:avLst/>
                <a:gdLst/>
                <a:ahLst/>
                <a:cxnLst/>
                <a:rect l="l" t="t" r="r" b="b"/>
                <a:pathLst>
                  <a:path w="16118" h="12879" extrusionOk="0">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6" name="Google Shape;14086;p95"/>
          <p:cNvGrpSpPr/>
          <p:nvPr/>
        </p:nvGrpSpPr>
        <p:grpSpPr>
          <a:xfrm>
            <a:off x="1920489" y="1542757"/>
            <a:ext cx="558020" cy="1310345"/>
            <a:chOff x="1920489" y="1542757"/>
            <a:chExt cx="558020" cy="1310345"/>
          </a:xfrm>
        </p:grpSpPr>
        <p:sp>
          <p:nvSpPr>
            <p:cNvPr id="14087" name="Google Shape;14087;p95"/>
            <p:cNvSpPr/>
            <p:nvPr/>
          </p:nvSpPr>
          <p:spPr>
            <a:xfrm>
              <a:off x="1970681" y="2803693"/>
              <a:ext cx="457636" cy="49409"/>
            </a:xfrm>
            <a:custGeom>
              <a:avLst/>
              <a:gdLst/>
              <a:ahLst/>
              <a:cxnLst/>
              <a:rect l="l" t="t" r="r" b="b"/>
              <a:pathLst>
                <a:path w="18126" h="1957" extrusionOk="0">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8" name="Google Shape;14088;p95"/>
            <p:cNvGrpSpPr/>
            <p:nvPr/>
          </p:nvGrpSpPr>
          <p:grpSpPr>
            <a:xfrm>
              <a:off x="1920489" y="1542757"/>
              <a:ext cx="558020" cy="1277423"/>
              <a:chOff x="1920489" y="1542757"/>
              <a:chExt cx="558020" cy="1277423"/>
            </a:xfrm>
          </p:grpSpPr>
          <p:sp>
            <p:nvSpPr>
              <p:cNvPr id="14089" name="Google Shape;14089;p95"/>
              <p:cNvSpPr/>
              <p:nvPr/>
            </p:nvSpPr>
            <p:spPr>
              <a:xfrm>
                <a:off x="2013955" y="1674397"/>
                <a:ext cx="366972" cy="342104"/>
              </a:xfrm>
              <a:custGeom>
                <a:avLst/>
                <a:gdLst/>
                <a:ahLst/>
                <a:cxnLst/>
                <a:rect l="l" t="t" r="r" b="b"/>
                <a:pathLst>
                  <a:path w="14535" h="13550" extrusionOk="0">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90" name="Google Shape;14090;p95"/>
              <p:cNvGrpSpPr/>
              <p:nvPr/>
            </p:nvGrpSpPr>
            <p:grpSpPr>
              <a:xfrm>
                <a:off x="1920489" y="1545534"/>
                <a:ext cx="558020" cy="1274645"/>
                <a:chOff x="1920489" y="1545534"/>
                <a:chExt cx="558020" cy="1274645"/>
              </a:xfrm>
            </p:grpSpPr>
            <p:sp>
              <p:nvSpPr>
                <p:cNvPr id="14091" name="Google Shape;14091;p95"/>
                <p:cNvSpPr/>
                <p:nvPr/>
              </p:nvSpPr>
              <p:spPr>
                <a:xfrm>
                  <a:off x="1920489" y="1545534"/>
                  <a:ext cx="558020" cy="1274645"/>
                </a:xfrm>
                <a:custGeom>
                  <a:avLst/>
                  <a:gdLst/>
                  <a:ahLst/>
                  <a:cxnLst/>
                  <a:rect l="l" t="t" r="r" b="b"/>
                  <a:pathLst>
                    <a:path w="22102" h="50486" extrusionOk="0">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92" name="Google Shape;14092;p95"/>
                <p:cNvGrpSpPr/>
                <p:nvPr/>
              </p:nvGrpSpPr>
              <p:grpSpPr>
                <a:xfrm>
                  <a:off x="1962122" y="1668313"/>
                  <a:ext cx="474931" cy="1079962"/>
                  <a:chOff x="1962122" y="1668313"/>
                  <a:chExt cx="474931" cy="1079962"/>
                </a:xfrm>
              </p:grpSpPr>
              <p:sp>
                <p:nvSpPr>
                  <p:cNvPr id="14093" name="Google Shape;14093;p95"/>
                  <p:cNvSpPr/>
                  <p:nvPr/>
                </p:nvSpPr>
                <p:spPr>
                  <a:xfrm>
                    <a:off x="2216238" y="2023419"/>
                    <a:ext cx="208469" cy="330591"/>
                  </a:xfrm>
                  <a:custGeom>
                    <a:avLst/>
                    <a:gdLst/>
                    <a:ahLst/>
                    <a:cxnLst/>
                    <a:rect l="l" t="t" r="r" b="b"/>
                    <a:pathLst>
                      <a:path w="8257" h="13094" extrusionOk="0">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95"/>
                  <p:cNvSpPr/>
                  <p:nvPr/>
                </p:nvSpPr>
                <p:spPr>
                  <a:xfrm>
                    <a:off x="2368581" y="2194344"/>
                    <a:ext cx="16461" cy="95158"/>
                  </a:xfrm>
                  <a:custGeom>
                    <a:avLst/>
                    <a:gdLst/>
                    <a:ahLst/>
                    <a:cxnLst/>
                    <a:rect l="l" t="t" r="r" b="b"/>
                    <a:pathLst>
                      <a:path w="652" h="3769" extrusionOk="0">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95"/>
                  <p:cNvSpPr/>
                  <p:nvPr/>
                </p:nvSpPr>
                <p:spPr>
                  <a:xfrm>
                    <a:off x="2394359" y="2265643"/>
                    <a:ext cx="37922" cy="41633"/>
                  </a:xfrm>
                  <a:custGeom>
                    <a:avLst/>
                    <a:gdLst/>
                    <a:ahLst/>
                    <a:cxnLst/>
                    <a:rect l="l" t="t" r="r" b="b"/>
                    <a:pathLst>
                      <a:path w="1502" h="1649" extrusionOk="0">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95"/>
                  <p:cNvSpPr/>
                  <p:nvPr/>
                </p:nvSpPr>
                <p:spPr>
                  <a:xfrm>
                    <a:off x="2340607" y="2111709"/>
                    <a:ext cx="19516" cy="47137"/>
                  </a:xfrm>
                  <a:custGeom>
                    <a:avLst/>
                    <a:gdLst/>
                    <a:ahLst/>
                    <a:cxnLst/>
                    <a:rect l="l" t="t" r="r" b="b"/>
                    <a:pathLst>
                      <a:path w="773" h="1867" extrusionOk="0">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95"/>
                  <p:cNvSpPr/>
                  <p:nvPr/>
                </p:nvSpPr>
                <p:spPr>
                  <a:xfrm>
                    <a:off x="2201393" y="2148823"/>
                    <a:ext cx="59104" cy="412519"/>
                  </a:xfrm>
                  <a:custGeom>
                    <a:avLst/>
                    <a:gdLst/>
                    <a:ahLst/>
                    <a:cxnLst/>
                    <a:rect l="l" t="t" r="r" b="b"/>
                    <a:pathLst>
                      <a:path w="2341" h="16339" extrusionOk="0">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95"/>
                  <p:cNvSpPr/>
                  <p:nvPr/>
                </p:nvSpPr>
                <p:spPr>
                  <a:xfrm>
                    <a:off x="2239239" y="2442679"/>
                    <a:ext cx="41482" cy="305596"/>
                  </a:xfrm>
                  <a:custGeom>
                    <a:avLst/>
                    <a:gdLst/>
                    <a:ahLst/>
                    <a:cxnLst/>
                    <a:rect l="l" t="t" r="r" b="b"/>
                    <a:pathLst>
                      <a:path w="1643" h="12104" extrusionOk="0">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95"/>
                  <p:cNvSpPr/>
                  <p:nvPr/>
                </p:nvSpPr>
                <p:spPr>
                  <a:xfrm>
                    <a:off x="2213991" y="2290184"/>
                    <a:ext cx="72814" cy="157115"/>
                  </a:xfrm>
                  <a:custGeom>
                    <a:avLst/>
                    <a:gdLst/>
                    <a:ahLst/>
                    <a:cxnLst/>
                    <a:rect l="l" t="t" r="r" b="b"/>
                    <a:pathLst>
                      <a:path w="2884" h="6223" extrusionOk="0">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95"/>
                  <p:cNvSpPr/>
                  <p:nvPr/>
                </p:nvSpPr>
                <p:spPr>
                  <a:xfrm>
                    <a:off x="2212729" y="1986709"/>
                    <a:ext cx="44309" cy="95284"/>
                  </a:xfrm>
                  <a:custGeom>
                    <a:avLst/>
                    <a:gdLst/>
                    <a:ahLst/>
                    <a:cxnLst/>
                    <a:rect l="l" t="t" r="r" b="b"/>
                    <a:pathLst>
                      <a:path w="1755" h="3774" extrusionOk="0">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95"/>
                  <p:cNvSpPr/>
                  <p:nvPr/>
                </p:nvSpPr>
                <p:spPr>
                  <a:xfrm>
                    <a:off x="2279054" y="1992188"/>
                    <a:ext cx="34968" cy="41608"/>
                  </a:xfrm>
                  <a:custGeom>
                    <a:avLst/>
                    <a:gdLst/>
                    <a:ahLst/>
                    <a:cxnLst/>
                    <a:rect l="l" t="t" r="r" b="b"/>
                    <a:pathLst>
                      <a:path w="1385" h="1648" extrusionOk="0">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95"/>
                  <p:cNvSpPr/>
                  <p:nvPr/>
                </p:nvSpPr>
                <p:spPr>
                  <a:xfrm>
                    <a:off x="2199777" y="2195405"/>
                    <a:ext cx="63346" cy="88492"/>
                  </a:xfrm>
                  <a:custGeom>
                    <a:avLst/>
                    <a:gdLst/>
                    <a:ahLst/>
                    <a:cxnLst/>
                    <a:rect l="l" t="t" r="r" b="b"/>
                    <a:pathLst>
                      <a:path w="2509" h="3505" extrusionOk="0">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95"/>
                  <p:cNvSpPr/>
                  <p:nvPr/>
                </p:nvSpPr>
                <p:spPr>
                  <a:xfrm>
                    <a:off x="2221792" y="2239411"/>
                    <a:ext cx="22294" cy="28050"/>
                  </a:xfrm>
                  <a:custGeom>
                    <a:avLst/>
                    <a:gdLst/>
                    <a:ahLst/>
                    <a:cxnLst/>
                    <a:rect l="l" t="t" r="r" b="b"/>
                    <a:pathLst>
                      <a:path w="883" h="1111" extrusionOk="0">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95"/>
                  <p:cNvSpPr/>
                  <p:nvPr/>
                </p:nvSpPr>
                <p:spPr>
                  <a:xfrm>
                    <a:off x="2210280" y="2374106"/>
                    <a:ext cx="38906" cy="52641"/>
                  </a:xfrm>
                  <a:custGeom>
                    <a:avLst/>
                    <a:gdLst/>
                    <a:ahLst/>
                    <a:cxnLst/>
                    <a:rect l="l" t="t" r="r" b="b"/>
                    <a:pathLst>
                      <a:path w="1541" h="2085" extrusionOk="0">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95"/>
                  <p:cNvSpPr/>
                  <p:nvPr/>
                </p:nvSpPr>
                <p:spPr>
                  <a:xfrm>
                    <a:off x="2218662" y="2617189"/>
                    <a:ext cx="41557" cy="54080"/>
                  </a:xfrm>
                  <a:custGeom>
                    <a:avLst/>
                    <a:gdLst/>
                    <a:ahLst/>
                    <a:cxnLst/>
                    <a:rect l="l" t="t" r="r" b="b"/>
                    <a:pathLst>
                      <a:path w="1646" h="2142" extrusionOk="0">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95"/>
                  <p:cNvSpPr/>
                  <p:nvPr/>
                </p:nvSpPr>
                <p:spPr>
                  <a:xfrm>
                    <a:off x="2211719" y="2047278"/>
                    <a:ext cx="225334" cy="286004"/>
                  </a:xfrm>
                  <a:custGeom>
                    <a:avLst/>
                    <a:gdLst/>
                    <a:ahLst/>
                    <a:cxnLst/>
                    <a:rect l="l" t="t" r="r" b="b"/>
                    <a:pathLst>
                      <a:path w="8925" h="11328" extrusionOk="0">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95"/>
                  <p:cNvSpPr/>
                  <p:nvPr/>
                </p:nvSpPr>
                <p:spPr>
                  <a:xfrm>
                    <a:off x="2206972" y="2154100"/>
                    <a:ext cx="77863" cy="447234"/>
                  </a:xfrm>
                  <a:custGeom>
                    <a:avLst/>
                    <a:gdLst/>
                    <a:ahLst/>
                    <a:cxnLst/>
                    <a:rect l="l" t="t" r="r" b="b"/>
                    <a:pathLst>
                      <a:path w="3084" h="17714" extrusionOk="0">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95"/>
                  <p:cNvSpPr/>
                  <p:nvPr/>
                </p:nvSpPr>
                <p:spPr>
                  <a:xfrm>
                    <a:off x="2192834" y="2298566"/>
                    <a:ext cx="26308" cy="34715"/>
                  </a:xfrm>
                  <a:custGeom>
                    <a:avLst/>
                    <a:gdLst/>
                    <a:ahLst/>
                    <a:cxnLst/>
                    <a:rect l="l" t="t" r="r" b="b"/>
                    <a:pathLst>
                      <a:path w="1042" h="1375" extrusionOk="0">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95"/>
                  <p:cNvSpPr/>
                  <p:nvPr/>
                </p:nvSpPr>
                <p:spPr>
                  <a:xfrm>
                    <a:off x="2265748" y="2512841"/>
                    <a:ext cx="26005" cy="78772"/>
                  </a:xfrm>
                  <a:custGeom>
                    <a:avLst/>
                    <a:gdLst/>
                    <a:ahLst/>
                    <a:cxnLst/>
                    <a:rect l="l" t="t" r="r" b="b"/>
                    <a:pathLst>
                      <a:path w="1030" h="3120" extrusionOk="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95"/>
                  <p:cNvSpPr/>
                  <p:nvPr/>
                </p:nvSpPr>
                <p:spPr>
                  <a:xfrm>
                    <a:off x="2219167" y="2412533"/>
                    <a:ext cx="34438" cy="45799"/>
                  </a:xfrm>
                  <a:custGeom>
                    <a:avLst/>
                    <a:gdLst/>
                    <a:ahLst/>
                    <a:cxnLst/>
                    <a:rect l="l" t="t" r="r" b="b"/>
                    <a:pathLst>
                      <a:path w="1364" h="1814" extrusionOk="0">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95"/>
                  <p:cNvSpPr/>
                  <p:nvPr/>
                </p:nvSpPr>
                <p:spPr>
                  <a:xfrm>
                    <a:off x="1974316" y="2023419"/>
                    <a:ext cx="208469" cy="330591"/>
                  </a:xfrm>
                  <a:custGeom>
                    <a:avLst/>
                    <a:gdLst/>
                    <a:ahLst/>
                    <a:cxnLst/>
                    <a:rect l="l" t="t" r="r" b="b"/>
                    <a:pathLst>
                      <a:path w="8257" h="13094" extrusionOk="0">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95"/>
                  <p:cNvSpPr/>
                  <p:nvPr/>
                </p:nvSpPr>
                <p:spPr>
                  <a:xfrm>
                    <a:off x="2013955" y="2194344"/>
                    <a:ext cx="16487" cy="95158"/>
                  </a:xfrm>
                  <a:custGeom>
                    <a:avLst/>
                    <a:gdLst/>
                    <a:ahLst/>
                    <a:cxnLst/>
                    <a:rect l="l" t="t" r="r" b="b"/>
                    <a:pathLst>
                      <a:path w="653" h="3769" extrusionOk="0">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95"/>
                  <p:cNvSpPr/>
                  <p:nvPr/>
                </p:nvSpPr>
                <p:spPr>
                  <a:xfrm>
                    <a:off x="1966894" y="2265643"/>
                    <a:ext cx="37922" cy="41633"/>
                  </a:xfrm>
                  <a:custGeom>
                    <a:avLst/>
                    <a:gdLst/>
                    <a:ahLst/>
                    <a:cxnLst/>
                    <a:rect l="l" t="t" r="r" b="b"/>
                    <a:pathLst>
                      <a:path w="1502" h="1649" extrusionOk="0">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95"/>
                  <p:cNvSpPr/>
                  <p:nvPr/>
                </p:nvSpPr>
                <p:spPr>
                  <a:xfrm>
                    <a:off x="2038571" y="2111532"/>
                    <a:ext cx="19845" cy="47314"/>
                  </a:xfrm>
                  <a:custGeom>
                    <a:avLst/>
                    <a:gdLst/>
                    <a:ahLst/>
                    <a:cxnLst/>
                    <a:rect l="l" t="t" r="r" b="b"/>
                    <a:pathLst>
                      <a:path w="786" h="1874" extrusionOk="0">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95"/>
                  <p:cNvSpPr/>
                  <p:nvPr/>
                </p:nvSpPr>
                <p:spPr>
                  <a:xfrm>
                    <a:off x="2138526" y="2148798"/>
                    <a:ext cx="59104" cy="412544"/>
                  </a:xfrm>
                  <a:custGeom>
                    <a:avLst/>
                    <a:gdLst/>
                    <a:ahLst/>
                    <a:cxnLst/>
                    <a:rect l="l" t="t" r="r" b="b"/>
                    <a:pathLst>
                      <a:path w="2341" h="16340" extrusionOk="0">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95"/>
                  <p:cNvSpPr/>
                  <p:nvPr/>
                </p:nvSpPr>
                <p:spPr>
                  <a:xfrm>
                    <a:off x="2118278" y="2442679"/>
                    <a:ext cx="41507" cy="305596"/>
                  </a:xfrm>
                  <a:custGeom>
                    <a:avLst/>
                    <a:gdLst/>
                    <a:ahLst/>
                    <a:cxnLst/>
                    <a:rect l="l" t="t" r="r" b="b"/>
                    <a:pathLst>
                      <a:path w="1644" h="12104" extrusionOk="0">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95"/>
                  <p:cNvSpPr/>
                  <p:nvPr/>
                </p:nvSpPr>
                <p:spPr>
                  <a:xfrm>
                    <a:off x="2112370" y="2290462"/>
                    <a:ext cx="72082" cy="156837"/>
                  </a:xfrm>
                  <a:custGeom>
                    <a:avLst/>
                    <a:gdLst/>
                    <a:ahLst/>
                    <a:cxnLst/>
                    <a:rect l="l" t="t" r="r" b="b"/>
                    <a:pathLst>
                      <a:path w="2855" h="6212" extrusionOk="0">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95"/>
                  <p:cNvSpPr/>
                  <p:nvPr/>
                </p:nvSpPr>
                <p:spPr>
                  <a:xfrm>
                    <a:off x="2141808" y="1986860"/>
                    <a:ext cx="44461" cy="95133"/>
                  </a:xfrm>
                  <a:custGeom>
                    <a:avLst/>
                    <a:gdLst/>
                    <a:ahLst/>
                    <a:cxnLst/>
                    <a:rect l="l" t="t" r="r" b="b"/>
                    <a:pathLst>
                      <a:path w="1761" h="3768" extrusionOk="0">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95"/>
                  <p:cNvSpPr/>
                  <p:nvPr/>
                </p:nvSpPr>
                <p:spPr>
                  <a:xfrm>
                    <a:off x="2085103" y="1992213"/>
                    <a:ext cx="34867" cy="41583"/>
                  </a:xfrm>
                  <a:custGeom>
                    <a:avLst/>
                    <a:gdLst/>
                    <a:ahLst/>
                    <a:cxnLst/>
                    <a:rect l="l" t="t" r="r" b="b"/>
                    <a:pathLst>
                      <a:path w="1381" h="1647" extrusionOk="0">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95"/>
                  <p:cNvSpPr/>
                  <p:nvPr/>
                </p:nvSpPr>
                <p:spPr>
                  <a:xfrm>
                    <a:off x="2135900" y="2195556"/>
                    <a:ext cx="63220" cy="88341"/>
                  </a:xfrm>
                  <a:custGeom>
                    <a:avLst/>
                    <a:gdLst/>
                    <a:ahLst/>
                    <a:cxnLst/>
                    <a:rect l="l" t="t" r="r" b="b"/>
                    <a:pathLst>
                      <a:path w="2504" h="3499" extrusionOk="0">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95"/>
                  <p:cNvSpPr/>
                  <p:nvPr/>
                </p:nvSpPr>
                <p:spPr>
                  <a:xfrm>
                    <a:off x="2155265" y="2239487"/>
                    <a:ext cx="22117" cy="27974"/>
                  </a:xfrm>
                  <a:custGeom>
                    <a:avLst/>
                    <a:gdLst/>
                    <a:ahLst/>
                    <a:cxnLst/>
                    <a:rect l="l" t="t" r="r" b="b"/>
                    <a:pathLst>
                      <a:path w="876" h="1108" extrusionOk="0">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95"/>
                  <p:cNvSpPr/>
                  <p:nvPr/>
                </p:nvSpPr>
                <p:spPr>
                  <a:xfrm>
                    <a:off x="2150090" y="2374233"/>
                    <a:ext cx="38654" cy="52515"/>
                  </a:xfrm>
                  <a:custGeom>
                    <a:avLst/>
                    <a:gdLst/>
                    <a:ahLst/>
                    <a:cxnLst/>
                    <a:rect l="l" t="t" r="r" b="b"/>
                    <a:pathLst>
                      <a:path w="1531" h="2080" extrusionOk="0">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95"/>
                  <p:cNvSpPr/>
                  <p:nvPr/>
                </p:nvSpPr>
                <p:spPr>
                  <a:xfrm>
                    <a:off x="2138779" y="2617265"/>
                    <a:ext cx="41583" cy="54004"/>
                  </a:xfrm>
                  <a:custGeom>
                    <a:avLst/>
                    <a:gdLst/>
                    <a:ahLst/>
                    <a:cxnLst/>
                    <a:rect l="l" t="t" r="r" b="b"/>
                    <a:pathLst>
                      <a:path w="1647" h="2139" extrusionOk="0">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95"/>
                  <p:cNvSpPr/>
                  <p:nvPr/>
                </p:nvSpPr>
                <p:spPr>
                  <a:xfrm>
                    <a:off x="1962122" y="2047252"/>
                    <a:ext cx="225309" cy="286029"/>
                  </a:xfrm>
                  <a:custGeom>
                    <a:avLst/>
                    <a:gdLst/>
                    <a:ahLst/>
                    <a:cxnLst/>
                    <a:rect l="l" t="t" r="r" b="b"/>
                    <a:pathLst>
                      <a:path w="8924" h="11329" extrusionOk="0">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95"/>
                  <p:cNvSpPr/>
                  <p:nvPr/>
                </p:nvSpPr>
                <p:spPr>
                  <a:xfrm>
                    <a:off x="2114339" y="2154403"/>
                    <a:ext cx="77863" cy="446755"/>
                  </a:xfrm>
                  <a:custGeom>
                    <a:avLst/>
                    <a:gdLst/>
                    <a:ahLst/>
                    <a:cxnLst/>
                    <a:rect l="l" t="t" r="r" b="b"/>
                    <a:pathLst>
                      <a:path w="3084" h="17695" extrusionOk="0">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95"/>
                  <p:cNvSpPr/>
                  <p:nvPr/>
                </p:nvSpPr>
                <p:spPr>
                  <a:xfrm>
                    <a:off x="2179907" y="2298490"/>
                    <a:ext cx="26283" cy="34791"/>
                  </a:xfrm>
                  <a:custGeom>
                    <a:avLst/>
                    <a:gdLst/>
                    <a:ahLst/>
                    <a:cxnLst/>
                    <a:rect l="l" t="t" r="r" b="b"/>
                    <a:pathLst>
                      <a:path w="1041" h="1378" extrusionOk="0">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95"/>
                  <p:cNvSpPr/>
                  <p:nvPr/>
                </p:nvSpPr>
                <p:spPr>
                  <a:xfrm>
                    <a:off x="2107270" y="2512841"/>
                    <a:ext cx="25980" cy="78772"/>
                  </a:xfrm>
                  <a:custGeom>
                    <a:avLst/>
                    <a:gdLst/>
                    <a:ahLst/>
                    <a:cxnLst/>
                    <a:rect l="l" t="t" r="r" b="b"/>
                    <a:pathLst>
                      <a:path w="1029" h="3120" extrusionOk="0">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95"/>
                  <p:cNvSpPr/>
                  <p:nvPr/>
                </p:nvSpPr>
                <p:spPr>
                  <a:xfrm>
                    <a:off x="2145394" y="2412533"/>
                    <a:ext cx="34463" cy="45799"/>
                  </a:xfrm>
                  <a:custGeom>
                    <a:avLst/>
                    <a:gdLst/>
                    <a:ahLst/>
                    <a:cxnLst/>
                    <a:rect l="l" t="t" r="r" b="b"/>
                    <a:pathLst>
                      <a:path w="1365" h="1814" extrusionOk="0">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95"/>
                  <p:cNvSpPr/>
                  <p:nvPr/>
                </p:nvSpPr>
                <p:spPr>
                  <a:xfrm>
                    <a:off x="2068262" y="1690152"/>
                    <a:ext cx="117199" cy="370128"/>
                  </a:xfrm>
                  <a:custGeom>
                    <a:avLst/>
                    <a:gdLst/>
                    <a:ahLst/>
                    <a:cxnLst/>
                    <a:rect l="l" t="t" r="r" b="b"/>
                    <a:pathLst>
                      <a:path w="4642" h="14660" extrusionOk="0">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95"/>
                  <p:cNvSpPr/>
                  <p:nvPr/>
                </p:nvSpPr>
                <p:spPr>
                  <a:xfrm>
                    <a:off x="2085380" y="1685632"/>
                    <a:ext cx="117174" cy="370381"/>
                  </a:xfrm>
                  <a:custGeom>
                    <a:avLst/>
                    <a:gdLst/>
                    <a:ahLst/>
                    <a:cxnLst/>
                    <a:rect l="l" t="t" r="r" b="b"/>
                    <a:pathLst>
                      <a:path w="4641" h="14670" extrusionOk="0">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95"/>
                  <p:cNvSpPr/>
                  <p:nvPr/>
                </p:nvSpPr>
                <p:spPr>
                  <a:xfrm>
                    <a:off x="2107093" y="1681315"/>
                    <a:ext cx="49106" cy="67966"/>
                  </a:xfrm>
                  <a:custGeom>
                    <a:avLst/>
                    <a:gdLst/>
                    <a:ahLst/>
                    <a:cxnLst/>
                    <a:rect l="l" t="t" r="r" b="b"/>
                    <a:pathLst>
                      <a:path w="1945" h="2692" extrusionOk="0">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95"/>
                  <p:cNvSpPr/>
                  <p:nvPr/>
                </p:nvSpPr>
                <p:spPr>
                  <a:xfrm>
                    <a:off x="2026629" y="1668313"/>
                    <a:ext cx="70617" cy="87710"/>
                  </a:xfrm>
                  <a:custGeom>
                    <a:avLst/>
                    <a:gdLst/>
                    <a:ahLst/>
                    <a:cxnLst/>
                    <a:rect l="l" t="t" r="r" b="b"/>
                    <a:pathLst>
                      <a:path w="2797" h="3474" extrusionOk="0">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95"/>
                  <p:cNvSpPr/>
                  <p:nvPr/>
                </p:nvSpPr>
                <p:spPr>
                  <a:xfrm>
                    <a:off x="2214067" y="1690025"/>
                    <a:ext cx="117022" cy="370255"/>
                  </a:xfrm>
                  <a:custGeom>
                    <a:avLst/>
                    <a:gdLst/>
                    <a:ahLst/>
                    <a:cxnLst/>
                    <a:rect l="l" t="t" r="r" b="b"/>
                    <a:pathLst>
                      <a:path w="4635" h="14665" extrusionOk="0">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95"/>
                  <p:cNvSpPr/>
                  <p:nvPr/>
                </p:nvSpPr>
                <p:spPr>
                  <a:xfrm>
                    <a:off x="2196949" y="1685683"/>
                    <a:ext cx="117022" cy="370330"/>
                  </a:xfrm>
                  <a:custGeom>
                    <a:avLst/>
                    <a:gdLst/>
                    <a:ahLst/>
                    <a:cxnLst/>
                    <a:rect l="l" t="t" r="r" b="b"/>
                    <a:pathLst>
                      <a:path w="4635" h="14668" extrusionOk="0">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95"/>
                  <p:cNvSpPr/>
                  <p:nvPr/>
                </p:nvSpPr>
                <p:spPr>
                  <a:xfrm>
                    <a:off x="2242874" y="1681315"/>
                    <a:ext cx="49207" cy="67966"/>
                  </a:xfrm>
                  <a:custGeom>
                    <a:avLst/>
                    <a:gdLst/>
                    <a:ahLst/>
                    <a:cxnLst/>
                    <a:rect l="l" t="t" r="r" b="b"/>
                    <a:pathLst>
                      <a:path w="1949" h="2692" extrusionOk="0">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95"/>
                  <p:cNvSpPr/>
                  <p:nvPr/>
                </p:nvSpPr>
                <p:spPr>
                  <a:xfrm>
                    <a:off x="2301751" y="1668313"/>
                    <a:ext cx="70643" cy="87710"/>
                  </a:xfrm>
                  <a:custGeom>
                    <a:avLst/>
                    <a:gdLst/>
                    <a:ahLst/>
                    <a:cxnLst/>
                    <a:rect l="l" t="t" r="r" b="b"/>
                    <a:pathLst>
                      <a:path w="2798" h="3474" extrusionOk="0">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95"/>
                  <p:cNvSpPr/>
                  <p:nvPr/>
                </p:nvSpPr>
                <p:spPr>
                  <a:xfrm>
                    <a:off x="2160239" y="2043314"/>
                    <a:ext cx="33276" cy="33907"/>
                  </a:xfrm>
                  <a:custGeom>
                    <a:avLst/>
                    <a:gdLst/>
                    <a:ahLst/>
                    <a:cxnLst/>
                    <a:rect l="l" t="t" r="r" b="b"/>
                    <a:pathLst>
                      <a:path w="1318" h="1343" extrusionOk="0">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95"/>
                  <p:cNvSpPr/>
                  <p:nvPr/>
                </p:nvSpPr>
                <p:spPr>
                  <a:xfrm>
                    <a:off x="2157942" y="2041168"/>
                    <a:ext cx="40346" cy="38376"/>
                  </a:xfrm>
                  <a:custGeom>
                    <a:avLst/>
                    <a:gdLst/>
                    <a:ahLst/>
                    <a:cxnLst/>
                    <a:rect l="l" t="t" r="r" b="b"/>
                    <a:pathLst>
                      <a:path w="1598" h="1520" extrusionOk="0">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95"/>
                  <p:cNvSpPr/>
                  <p:nvPr/>
                </p:nvSpPr>
                <p:spPr>
                  <a:xfrm>
                    <a:off x="2204675" y="2051368"/>
                    <a:ext cx="27520" cy="26182"/>
                  </a:xfrm>
                  <a:custGeom>
                    <a:avLst/>
                    <a:gdLst/>
                    <a:ahLst/>
                    <a:cxnLst/>
                    <a:rect l="l" t="t" r="r" b="b"/>
                    <a:pathLst>
                      <a:path w="1090" h="1037" extrusionOk="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95"/>
                  <p:cNvSpPr/>
                  <p:nvPr/>
                </p:nvSpPr>
                <p:spPr>
                  <a:xfrm>
                    <a:off x="2202529" y="2048565"/>
                    <a:ext cx="32620" cy="31458"/>
                  </a:xfrm>
                  <a:custGeom>
                    <a:avLst/>
                    <a:gdLst/>
                    <a:ahLst/>
                    <a:cxnLst/>
                    <a:rect l="l" t="t" r="r" b="b"/>
                    <a:pathLst>
                      <a:path w="1292" h="1246" extrusionOk="0">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95"/>
                  <p:cNvSpPr/>
                  <p:nvPr/>
                </p:nvSpPr>
                <p:spPr>
                  <a:xfrm>
                    <a:off x="2139183" y="2076388"/>
                    <a:ext cx="29489" cy="46102"/>
                  </a:xfrm>
                  <a:custGeom>
                    <a:avLst/>
                    <a:gdLst/>
                    <a:ahLst/>
                    <a:cxnLst/>
                    <a:rect l="l" t="t" r="r" b="b"/>
                    <a:pathLst>
                      <a:path w="1168" h="1826" extrusionOk="0">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95"/>
                  <p:cNvSpPr/>
                  <p:nvPr/>
                </p:nvSpPr>
                <p:spPr>
                  <a:xfrm>
                    <a:off x="2137213" y="2074242"/>
                    <a:ext cx="36053" cy="50041"/>
                  </a:xfrm>
                  <a:custGeom>
                    <a:avLst/>
                    <a:gdLst/>
                    <a:ahLst/>
                    <a:cxnLst/>
                    <a:rect l="l" t="t" r="r" b="b"/>
                    <a:pathLst>
                      <a:path w="1428" h="1982" extrusionOk="0">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95"/>
                  <p:cNvSpPr/>
                  <p:nvPr/>
                </p:nvSpPr>
                <p:spPr>
                  <a:xfrm>
                    <a:off x="2157134" y="2043642"/>
                    <a:ext cx="99399" cy="131666"/>
                  </a:xfrm>
                  <a:custGeom>
                    <a:avLst/>
                    <a:gdLst/>
                    <a:ahLst/>
                    <a:cxnLst/>
                    <a:rect l="l" t="t" r="r" b="b"/>
                    <a:pathLst>
                      <a:path w="3937" h="5215" extrusionOk="0">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95"/>
                  <p:cNvSpPr/>
                  <p:nvPr/>
                </p:nvSpPr>
                <p:spPr>
                  <a:xfrm>
                    <a:off x="2155139" y="2041168"/>
                    <a:ext cx="103363" cy="136286"/>
                  </a:xfrm>
                  <a:custGeom>
                    <a:avLst/>
                    <a:gdLst/>
                    <a:ahLst/>
                    <a:cxnLst/>
                    <a:rect l="l" t="t" r="r" b="b"/>
                    <a:pathLst>
                      <a:path w="4094" h="5398" extrusionOk="0">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145" name="Google Shape;14145;p95"/>
              <p:cNvSpPr/>
              <p:nvPr/>
            </p:nvSpPr>
            <p:spPr>
              <a:xfrm>
                <a:off x="1992394" y="1542757"/>
                <a:ext cx="406964" cy="325163"/>
              </a:xfrm>
              <a:custGeom>
                <a:avLst/>
                <a:gdLst/>
                <a:ahLst/>
                <a:cxnLst/>
                <a:rect l="l" t="t" r="r" b="b"/>
                <a:pathLst>
                  <a:path w="16119" h="12879" extrusionOk="0">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46" name="Google Shape;14146;p95"/>
          <p:cNvGrpSpPr/>
          <p:nvPr/>
        </p:nvGrpSpPr>
        <p:grpSpPr>
          <a:xfrm>
            <a:off x="2939074" y="1542757"/>
            <a:ext cx="557541" cy="1310345"/>
            <a:chOff x="2939074" y="1542757"/>
            <a:chExt cx="557541" cy="1310345"/>
          </a:xfrm>
        </p:grpSpPr>
        <p:sp>
          <p:nvSpPr>
            <p:cNvPr id="14147" name="Google Shape;14147;p95"/>
            <p:cNvSpPr/>
            <p:nvPr/>
          </p:nvSpPr>
          <p:spPr>
            <a:xfrm>
              <a:off x="2988761"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48" name="Google Shape;14148;p95"/>
            <p:cNvGrpSpPr/>
            <p:nvPr/>
          </p:nvGrpSpPr>
          <p:grpSpPr>
            <a:xfrm>
              <a:off x="2939074" y="1542757"/>
              <a:ext cx="557541" cy="1277423"/>
              <a:chOff x="2939074" y="1542757"/>
              <a:chExt cx="557541" cy="1277423"/>
            </a:xfrm>
          </p:grpSpPr>
          <p:sp>
            <p:nvSpPr>
              <p:cNvPr id="14149" name="Google Shape;14149;p95"/>
              <p:cNvSpPr/>
              <p:nvPr/>
            </p:nvSpPr>
            <p:spPr>
              <a:xfrm>
                <a:off x="3032035" y="1674397"/>
                <a:ext cx="366821" cy="342104"/>
              </a:xfrm>
              <a:custGeom>
                <a:avLst/>
                <a:gdLst/>
                <a:ahLst/>
                <a:cxnLst/>
                <a:rect l="l" t="t" r="r" b="b"/>
                <a:pathLst>
                  <a:path w="14529" h="13550" extrusionOk="0">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0" name="Google Shape;14150;p95"/>
              <p:cNvGrpSpPr/>
              <p:nvPr/>
            </p:nvGrpSpPr>
            <p:grpSpPr>
              <a:xfrm>
                <a:off x="2939074" y="1547529"/>
                <a:ext cx="557541" cy="1272651"/>
                <a:chOff x="2939074" y="1547529"/>
                <a:chExt cx="557541" cy="1272651"/>
              </a:xfrm>
            </p:grpSpPr>
            <p:sp>
              <p:nvSpPr>
                <p:cNvPr id="14151" name="Google Shape;14151;p95"/>
                <p:cNvSpPr/>
                <p:nvPr/>
              </p:nvSpPr>
              <p:spPr>
                <a:xfrm>
                  <a:off x="2939074" y="1547529"/>
                  <a:ext cx="557541" cy="1272651"/>
                </a:xfrm>
                <a:custGeom>
                  <a:avLst/>
                  <a:gdLst/>
                  <a:ahLst/>
                  <a:cxnLst/>
                  <a:rect l="l" t="t" r="r" b="b"/>
                  <a:pathLst>
                    <a:path w="22083" h="50407" extrusionOk="0">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2" name="Google Shape;14152;p95"/>
                <p:cNvGrpSpPr/>
                <p:nvPr/>
              </p:nvGrpSpPr>
              <p:grpSpPr>
                <a:xfrm>
                  <a:off x="2977425" y="1655184"/>
                  <a:ext cx="476218" cy="1085365"/>
                  <a:chOff x="2977425" y="1655184"/>
                  <a:chExt cx="476218" cy="1085365"/>
                </a:xfrm>
              </p:grpSpPr>
              <p:sp>
                <p:nvSpPr>
                  <p:cNvPr id="14153" name="Google Shape;14153;p95"/>
                  <p:cNvSpPr/>
                  <p:nvPr/>
                </p:nvSpPr>
                <p:spPr>
                  <a:xfrm>
                    <a:off x="2977425" y="2207549"/>
                    <a:ext cx="65871" cy="115179"/>
                  </a:xfrm>
                  <a:custGeom>
                    <a:avLst/>
                    <a:gdLst/>
                    <a:ahLst/>
                    <a:cxnLst/>
                    <a:rect l="l" t="t" r="r" b="b"/>
                    <a:pathLst>
                      <a:path w="2609" h="4562" extrusionOk="0">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95"/>
                  <p:cNvSpPr/>
                  <p:nvPr/>
                </p:nvSpPr>
                <p:spPr>
                  <a:xfrm>
                    <a:off x="3000198" y="2248172"/>
                    <a:ext cx="38124" cy="63422"/>
                  </a:xfrm>
                  <a:custGeom>
                    <a:avLst/>
                    <a:gdLst/>
                    <a:ahLst/>
                    <a:cxnLst/>
                    <a:rect l="l" t="t" r="r" b="b"/>
                    <a:pathLst>
                      <a:path w="1510" h="2512" extrusionOk="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95"/>
                  <p:cNvSpPr/>
                  <p:nvPr/>
                </p:nvSpPr>
                <p:spPr>
                  <a:xfrm>
                    <a:off x="3035772" y="2078231"/>
                    <a:ext cx="68698" cy="102581"/>
                  </a:xfrm>
                  <a:custGeom>
                    <a:avLst/>
                    <a:gdLst/>
                    <a:ahLst/>
                    <a:cxnLst/>
                    <a:rect l="l" t="t" r="r" b="b"/>
                    <a:pathLst>
                      <a:path w="2721" h="4063" extrusionOk="0">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95"/>
                  <p:cNvSpPr/>
                  <p:nvPr/>
                </p:nvSpPr>
                <p:spPr>
                  <a:xfrm>
                    <a:off x="3082934" y="1960300"/>
                    <a:ext cx="73546" cy="79100"/>
                  </a:xfrm>
                  <a:custGeom>
                    <a:avLst/>
                    <a:gdLst/>
                    <a:ahLst/>
                    <a:cxnLst/>
                    <a:rect l="l" t="t" r="r" b="b"/>
                    <a:pathLst>
                      <a:path w="2913" h="3133" extrusionOk="0">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95"/>
                  <p:cNvSpPr/>
                  <p:nvPr/>
                </p:nvSpPr>
                <p:spPr>
                  <a:xfrm>
                    <a:off x="3114494" y="2001327"/>
                    <a:ext cx="113992" cy="97481"/>
                  </a:xfrm>
                  <a:custGeom>
                    <a:avLst/>
                    <a:gdLst/>
                    <a:ahLst/>
                    <a:cxnLst/>
                    <a:rect l="l" t="t" r="r" b="b"/>
                    <a:pathLst>
                      <a:path w="4515" h="3861" extrusionOk="0">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95"/>
                  <p:cNvSpPr/>
                  <p:nvPr/>
                </p:nvSpPr>
                <p:spPr>
                  <a:xfrm>
                    <a:off x="3164383" y="1962345"/>
                    <a:ext cx="34968" cy="27520"/>
                  </a:xfrm>
                  <a:custGeom>
                    <a:avLst/>
                    <a:gdLst/>
                    <a:ahLst/>
                    <a:cxnLst/>
                    <a:rect l="l" t="t" r="r" b="b"/>
                    <a:pathLst>
                      <a:path w="1385" h="1090" extrusionOk="0">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95"/>
                  <p:cNvSpPr/>
                  <p:nvPr/>
                </p:nvSpPr>
                <p:spPr>
                  <a:xfrm>
                    <a:off x="3180794" y="1922782"/>
                    <a:ext cx="36407" cy="56504"/>
                  </a:xfrm>
                  <a:custGeom>
                    <a:avLst/>
                    <a:gdLst/>
                    <a:ahLst/>
                    <a:cxnLst/>
                    <a:rect l="l" t="t" r="r" b="b"/>
                    <a:pathLst>
                      <a:path w="1442" h="2238" extrusionOk="0">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95"/>
                  <p:cNvSpPr/>
                  <p:nvPr/>
                </p:nvSpPr>
                <p:spPr>
                  <a:xfrm>
                    <a:off x="3159131" y="2111002"/>
                    <a:ext cx="48526" cy="50091"/>
                  </a:xfrm>
                  <a:custGeom>
                    <a:avLst/>
                    <a:gdLst/>
                    <a:ahLst/>
                    <a:cxnLst/>
                    <a:rect l="l" t="t" r="r" b="b"/>
                    <a:pathLst>
                      <a:path w="1922" h="1984" extrusionOk="0">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95"/>
                  <p:cNvSpPr/>
                  <p:nvPr/>
                </p:nvSpPr>
                <p:spPr>
                  <a:xfrm>
                    <a:off x="3159131" y="2164148"/>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95"/>
                  <p:cNvSpPr/>
                  <p:nvPr/>
                </p:nvSpPr>
                <p:spPr>
                  <a:xfrm>
                    <a:off x="3159131" y="2217294"/>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95"/>
                  <p:cNvSpPr/>
                  <p:nvPr/>
                </p:nvSpPr>
                <p:spPr>
                  <a:xfrm>
                    <a:off x="3121916" y="2111532"/>
                    <a:ext cx="31585" cy="42795"/>
                  </a:xfrm>
                  <a:custGeom>
                    <a:avLst/>
                    <a:gdLst/>
                    <a:ahLst/>
                    <a:cxnLst/>
                    <a:rect l="l" t="t" r="r" b="b"/>
                    <a:pathLst>
                      <a:path w="1251" h="1695" extrusionOk="0">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95"/>
                  <p:cNvSpPr/>
                  <p:nvPr/>
                </p:nvSpPr>
                <p:spPr>
                  <a:xfrm>
                    <a:off x="3118760" y="2152635"/>
                    <a:ext cx="30524" cy="45849"/>
                  </a:xfrm>
                  <a:custGeom>
                    <a:avLst/>
                    <a:gdLst/>
                    <a:ahLst/>
                    <a:cxnLst/>
                    <a:rect l="l" t="t" r="r" b="b"/>
                    <a:pathLst>
                      <a:path w="1209" h="1816" extrusionOk="0">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95"/>
                  <p:cNvSpPr/>
                  <p:nvPr/>
                </p:nvSpPr>
                <p:spPr>
                  <a:xfrm>
                    <a:off x="3111186" y="2198561"/>
                    <a:ext cx="37543" cy="43198"/>
                  </a:xfrm>
                  <a:custGeom>
                    <a:avLst/>
                    <a:gdLst/>
                    <a:ahLst/>
                    <a:cxnLst/>
                    <a:rect l="l" t="t" r="r" b="b"/>
                    <a:pathLst>
                      <a:path w="1487" h="1711" extrusionOk="0">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95"/>
                  <p:cNvSpPr/>
                  <p:nvPr/>
                </p:nvSpPr>
                <p:spPr>
                  <a:xfrm>
                    <a:off x="3113812" y="2250924"/>
                    <a:ext cx="32620" cy="36028"/>
                  </a:xfrm>
                  <a:custGeom>
                    <a:avLst/>
                    <a:gdLst/>
                    <a:ahLst/>
                    <a:cxnLst/>
                    <a:rect l="l" t="t" r="r" b="b"/>
                    <a:pathLst>
                      <a:path w="1292" h="1427" extrusionOk="0">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95"/>
                  <p:cNvSpPr/>
                  <p:nvPr/>
                </p:nvSpPr>
                <p:spPr>
                  <a:xfrm>
                    <a:off x="3179152" y="2275717"/>
                    <a:ext cx="75717" cy="61377"/>
                  </a:xfrm>
                  <a:custGeom>
                    <a:avLst/>
                    <a:gdLst/>
                    <a:ahLst/>
                    <a:cxnLst/>
                    <a:rect l="l" t="t" r="r" b="b"/>
                    <a:pathLst>
                      <a:path w="2999" h="2431" extrusionOk="0">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95"/>
                  <p:cNvSpPr/>
                  <p:nvPr/>
                </p:nvSpPr>
                <p:spPr>
                  <a:xfrm>
                    <a:off x="3103460" y="2303136"/>
                    <a:ext cx="46632" cy="110155"/>
                  </a:xfrm>
                  <a:custGeom>
                    <a:avLst/>
                    <a:gdLst/>
                    <a:ahLst/>
                    <a:cxnLst/>
                    <a:rect l="l" t="t" r="r" b="b"/>
                    <a:pathLst>
                      <a:path w="1847" h="4363" extrusionOk="0">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95"/>
                  <p:cNvSpPr/>
                  <p:nvPr/>
                </p:nvSpPr>
                <p:spPr>
                  <a:xfrm>
                    <a:off x="3101314" y="2420915"/>
                    <a:ext cx="51985" cy="138331"/>
                  </a:xfrm>
                  <a:custGeom>
                    <a:avLst/>
                    <a:gdLst/>
                    <a:ahLst/>
                    <a:cxnLst/>
                    <a:rect l="l" t="t" r="r" b="b"/>
                    <a:pathLst>
                      <a:path w="2059" h="5479" extrusionOk="0">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95"/>
                  <p:cNvSpPr/>
                  <p:nvPr/>
                </p:nvSpPr>
                <p:spPr>
                  <a:xfrm>
                    <a:off x="3153577" y="2340073"/>
                    <a:ext cx="54080" cy="195416"/>
                  </a:xfrm>
                  <a:custGeom>
                    <a:avLst/>
                    <a:gdLst/>
                    <a:ahLst/>
                    <a:cxnLst/>
                    <a:rect l="l" t="t" r="r" b="b"/>
                    <a:pathLst>
                      <a:path w="2142" h="7740" extrusionOk="0">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95"/>
                  <p:cNvSpPr/>
                  <p:nvPr/>
                </p:nvSpPr>
                <p:spPr>
                  <a:xfrm>
                    <a:off x="3124037" y="2604843"/>
                    <a:ext cx="42138" cy="127348"/>
                  </a:xfrm>
                  <a:custGeom>
                    <a:avLst/>
                    <a:gdLst/>
                    <a:ahLst/>
                    <a:cxnLst/>
                    <a:rect l="l" t="t" r="r" b="b"/>
                    <a:pathLst>
                      <a:path w="1669" h="5044" extrusionOk="0">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95"/>
                  <p:cNvSpPr/>
                  <p:nvPr/>
                </p:nvSpPr>
                <p:spPr>
                  <a:xfrm>
                    <a:off x="3156682" y="2559398"/>
                    <a:ext cx="40446" cy="181151"/>
                  </a:xfrm>
                  <a:custGeom>
                    <a:avLst/>
                    <a:gdLst/>
                    <a:ahLst/>
                    <a:cxnLst/>
                    <a:rect l="l" t="t" r="r" b="b"/>
                    <a:pathLst>
                      <a:path w="1602" h="7175" extrusionOk="0">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95"/>
                  <p:cNvSpPr/>
                  <p:nvPr/>
                </p:nvSpPr>
                <p:spPr>
                  <a:xfrm>
                    <a:off x="3387773" y="2207549"/>
                    <a:ext cx="65871" cy="115179"/>
                  </a:xfrm>
                  <a:custGeom>
                    <a:avLst/>
                    <a:gdLst/>
                    <a:ahLst/>
                    <a:cxnLst/>
                    <a:rect l="l" t="t" r="r" b="b"/>
                    <a:pathLst>
                      <a:path w="2609" h="4562" extrusionOk="0">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95"/>
                  <p:cNvSpPr/>
                  <p:nvPr/>
                </p:nvSpPr>
                <p:spPr>
                  <a:xfrm>
                    <a:off x="3392746" y="2248172"/>
                    <a:ext cx="37997" cy="63422"/>
                  </a:xfrm>
                  <a:custGeom>
                    <a:avLst/>
                    <a:gdLst/>
                    <a:ahLst/>
                    <a:cxnLst/>
                    <a:rect l="l" t="t" r="r" b="b"/>
                    <a:pathLst>
                      <a:path w="1505" h="2512" extrusionOk="0">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95"/>
                  <p:cNvSpPr/>
                  <p:nvPr/>
                </p:nvSpPr>
                <p:spPr>
                  <a:xfrm>
                    <a:off x="3326598" y="2078231"/>
                    <a:ext cx="68522" cy="102581"/>
                  </a:xfrm>
                  <a:custGeom>
                    <a:avLst/>
                    <a:gdLst/>
                    <a:ahLst/>
                    <a:cxnLst/>
                    <a:rect l="l" t="t" r="r" b="b"/>
                    <a:pathLst>
                      <a:path w="2714" h="4063" extrusionOk="0">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95"/>
                  <p:cNvSpPr/>
                  <p:nvPr/>
                </p:nvSpPr>
                <p:spPr>
                  <a:xfrm>
                    <a:off x="3274588" y="1960300"/>
                    <a:ext cx="73571" cy="79100"/>
                  </a:xfrm>
                  <a:custGeom>
                    <a:avLst/>
                    <a:gdLst/>
                    <a:ahLst/>
                    <a:cxnLst/>
                    <a:rect l="l" t="t" r="r" b="b"/>
                    <a:pathLst>
                      <a:path w="2914" h="3133" extrusionOk="0">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95"/>
                  <p:cNvSpPr/>
                  <p:nvPr/>
                </p:nvSpPr>
                <p:spPr>
                  <a:xfrm>
                    <a:off x="3208642" y="2004306"/>
                    <a:ext cx="112048" cy="95688"/>
                  </a:xfrm>
                  <a:custGeom>
                    <a:avLst/>
                    <a:gdLst/>
                    <a:ahLst/>
                    <a:cxnLst/>
                    <a:rect l="l" t="t" r="r" b="b"/>
                    <a:pathLst>
                      <a:path w="4438" h="3790" extrusionOk="0">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95"/>
                  <p:cNvSpPr/>
                  <p:nvPr/>
                </p:nvSpPr>
                <p:spPr>
                  <a:xfrm>
                    <a:off x="3231894" y="1962345"/>
                    <a:ext cx="34816" cy="27520"/>
                  </a:xfrm>
                  <a:custGeom>
                    <a:avLst/>
                    <a:gdLst/>
                    <a:ahLst/>
                    <a:cxnLst/>
                    <a:rect l="l" t="t" r="r" b="b"/>
                    <a:pathLst>
                      <a:path w="1379" h="1090" extrusionOk="0">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95"/>
                  <p:cNvSpPr/>
                  <p:nvPr/>
                </p:nvSpPr>
                <p:spPr>
                  <a:xfrm>
                    <a:off x="3213716" y="1922782"/>
                    <a:ext cx="36887" cy="56504"/>
                  </a:xfrm>
                  <a:custGeom>
                    <a:avLst/>
                    <a:gdLst/>
                    <a:ahLst/>
                    <a:cxnLst/>
                    <a:rect l="l" t="t" r="r" b="b"/>
                    <a:pathLst>
                      <a:path w="1461" h="2238" extrusionOk="0">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95"/>
                  <p:cNvSpPr/>
                  <p:nvPr/>
                </p:nvSpPr>
                <p:spPr>
                  <a:xfrm>
                    <a:off x="3223260" y="2111002"/>
                    <a:ext cx="48677" cy="50091"/>
                  </a:xfrm>
                  <a:custGeom>
                    <a:avLst/>
                    <a:gdLst/>
                    <a:ahLst/>
                    <a:cxnLst/>
                    <a:rect l="l" t="t" r="r" b="b"/>
                    <a:pathLst>
                      <a:path w="1928" h="1984" extrusionOk="0">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95"/>
                  <p:cNvSpPr/>
                  <p:nvPr/>
                </p:nvSpPr>
                <p:spPr>
                  <a:xfrm>
                    <a:off x="3223260" y="2164148"/>
                    <a:ext cx="48677" cy="50116"/>
                  </a:xfrm>
                  <a:custGeom>
                    <a:avLst/>
                    <a:gdLst/>
                    <a:ahLst/>
                    <a:cxnLst/>
                    <a:rect l="l" t="t" r="r" b="b"/>
                    <a:pathLst>
                      <a:path w="1928" h="1985" extrusionOk="0">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95"/>
                  <p:cNvSpPr/>
                  <p:nvPr/>
                </p:nvSpPr>
                <p:spPr>
                  <a:xfrm>
                    <a:off x="3223260" y="2217294"/>
                    <a:ext cx="48677" cy="50116"/>
                  </a:xfrm>
                  <a:custGeom>
                    <a:avLst/>
                    <a:gdLst/>
                    <a:ahLst/>
                    <a:cxnLst/>
                    <a:rect l="l" t="t" r="r" b="b"/>
                    <a:pathLst>
                      <a:path w="1928" h="1985" extrusionOk="0">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95"/>
                  <p:cNvSpPr/>
                  <p:nvPr/>
                </p:nvSpPr>
                <p:spPr>
                  <a:xfrm>
                    <a:off x="3277567" y="2111532"/>
                    <a:ext cx="31585" cy="42795"/>
                  </a:xfrm>
                  <a:custGeom>
                    <a:avLst/>
                    <a:gdLst/>
                    <a:ahLst/>
                    <a:cxnLst/>
                    <a:rect l="l" t="t" r="r" b="b"/>
                    <a:pathLst>
                      <a:path w="1251" h="1695" extrusionOk="0">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95"/>
                  <p:cNvSpPr/>
                  <p:nvPr/>
                </p:nvSpPr>
                <p:spPr>
                  <a:xfrm>
                    <a:off x="3281632" y="2152635"/>
                    <a:ext cx="30499" cy="45849"/>
                  </a:xfrm>
                  <a:custGeom>
                    <a:avLst/>
                    <a:gdLst/>
                    <a:ahLst/>
                    <a:cxnLst/>
                    <a:rect l="l" t="t" r="r" b="b"/>
                    <a:pathLst>
                      <a:path w="1208" h="1816" extrusionOk="0">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95"/>
                  <p:cNvSpPr/>
                  <p:nvPr/>
                </p:nvSpPr>
                <p:spPr>
                  <a:xfrm>
                    <a:off x="3282339" y="2198561"/>
                    <a:ext cx="37366" cy="43198"/>
                  </a:xfrm>
                  <a:custGeom>
                    <a:avLst/>
                    <a:gdLst/>
                    <a:ahLst/>
                    <a:cxnLst/>
                    <a:rect l="l" t="t" r="r" b="b"/>
                    <a:pathLst>
                      <a:path w="1480" h="1711" extrusionOk="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95"/>
                  <p:cNvSpPr/>
                  <p:nvPr/>
                </p:nvSpPr>
                <p:spPr>
                  <a:xfrm>
                    <a:off x="3284636" y="2250924"/>
                    <a:ext cx="32595" cy="36028"/>
                  </a:xfrm>
                  <a:custGeom>
                    <a:avLst/>
                    <a:gdLst/>
                    <a:ahLst/>
                    <a:cxnLst/>
                    <a:rect l="l" t="t" r="r" b="b"/>
                    <a:pathLst>
                      <a:path w="1291" h="1427" extrusionOk="0">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95"/>
                  <p:cNvSpPr/>
                  <p:nvPr/>
                </p:nvSpPr>
                <p:spPr>
                  <a:xfrm>
                    <a:off x="3280900" y="2303136"/>
                    <a:ext cx="46708" cy="110155"/>
                  </a:xfrm>
                  <a:custGeom>
                    <a:avLst/>
                    <a:gdLst/>
                    <a:ahLst/>
                    <a:cxnLst/>
                    <a:rect l="l" t="t" r="r" b="b"/>
                    <a:pathLst>
                      <a:path w="1850" h="4363" extrusionOk="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95"/>
                  <p:cNvSpPr/>
                  <p:nvPr/>
                </p:nvSpPr>
                <p:spPr>
                  <a:xfrm>
                    <a:off x="3277668" y="2420915"/>
                    <a:ext cx="52086" cy="138331"/>
                  </a:xfrm>
                  <a:custGeom>
                    <a:avLst/>
                    <a:gdLst/>
                    <a:ahLst/>
                    <a:cxnLst/>
                    <a:rect l="l" t="t" r="r" b="b"/>
                    <a:pathLst>
                      <a:path w="2063" h="5479" extrusionOk="0">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95"/>
                  <p:cNvSpPr/>
                  <p:nvPr/>
                </p:nvSpPr>
                <p:spPr>
                  <a:xfrm>
                    <a:off x="3223260" y="2340073"/>
                    <a:ext cx="54232" cy="195416"/>
                  </a:xfrm>
                  <a:custGeom>
                    <a:avLst/>
                    <a:gdLst/>
                    <a:ahLst/>
                    <a:cxnLst/>
                    <a:rect l="l" t="t" r="r" b="b"/>
                    <a:pathLst>
                      <a:path w="2148" h="7740" extrusionOk="0">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95"/>
                  <p:cNvSpPr/>
                  <p:nvPr/>
                </p:nvSpPr>
                <p:spPr>
                  <a:xfrm>
                    <a:off x="3264893" y="2604843"/>
                    <a:ext cx="42138" cy="127348"/>
                  </a:xfrm>
                  <a:custGeom>
                    <a:avLst/>
                    <a:gdLst/>
                    <a:ahLst/>
                    <a:cxnLst/>
                    <a:rect l="l" t="t" r="r" b="b"/>
                    <a:pathLst>
                      <a:path w="1669" h="5044" extrusionOk="0">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95"/>
                  <p:cNvSpPr/>
                  <p:nvPr/>
                </p:nvSpPr>
                <p:spPr>
                  <a:xfrm>
                    <a:off x="3233965" y="2559398"/>
                    <a:ext cx="40270" cy="181151"/>
                  </a:xfrm>
                  <a:custGeom>
                    <a:avLst/>
                    <a:gdLst/>
                    <a:ahLst/>
                    <a:cxnLst/>
                    <a:rect l="l" t="t" r="r" b="b"/>
                    <a:pathLst>
                      <a:path w="1595" h="7175" extrusionOk="0">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95"/>
                  <p:cNvSpPr/>
                  <p:nvPr/>
                </p:nvSpPr>
                <p:spPr>
                  <a:xfrm>
                    <a:off x="3097199" y="1655184"/>
                    <a:ext cx="106342" cy="74834"/>
                  </a:xfrm>
                  <a:custGeom>
                    <a:avLst/>
                    <a:gdLst/>
                    <a:ahLst/>
                    <a:cxnLst/>
                    <a:rect l="l" t="t" r="r" b="b"/>
                    <a:pathLst>
                      <a:path w="4212" h="2964" extrusionOk="0">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95"/>
                  <p:cNvSpPr/>
                  <p:nvPr/>
                </p:nvSpPr>
                <p:spPr>
                  <a:xfrm>
                    <a:off x="3104117" y="1802074"/>
                    <a:ext cx="103868" cy="80994"/>
                  </a:xfrm>
                  <a:custGeom>
                    <a:avLst/>
                    <a:gdLst/>
                    <a:ahLst/>
                    <a:cxnLst/>
                    <a:rect l="l" t="t" r="r" b="b"/>
                    <a:pathLst>
                      <a:path w="4114" h="3208" extrusionOk="0">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95"/>
                  <p:cNvSpPr/>
                  <p:nvPr/>
                </p:nvSpPr>
                <p:spPr>
                  <a:xfrm>
                    <a:off x="3097199" y="1736910"/>
                    <a:ext cx="70617" cy="70617"/>
                  </a:xfrm>
                  <a:custGeom>
                    <a:avLst/>
                    <a:gdLst/>
                    <a:ahLst/>
                    <a:cxnLst/>
                    <a:rect l="l" t="t" r="r" b="b"/>
                    <a:pathLst>
                      <a:path w="2797" h="2797" fill="none" extrusionOk="0">
                        <a:moveTo>
                          <a:pt x="2797" y="1200"/>
                        </a:moveTo>
                        <a:cubicBezTo>
                          <a:pt x="2797" y="2262"/>
                          <a:pt x="1506" y="2797"/>
                          <a:pt x="757" y="2041"/>
                        </a:cubicBezTo>
                        <a:cubicBezTo>
                          <a:pt x="1" y="1291"/>
                          <a:pt x="535" y="1"/>
                          <a:pt x="1604" y="7"/>
                        </a:cubicBezTo>
                        <a:cubicBezTo>
                          <a:pt x="2263" y="7"/>
                          <a:pt x="2797" y="542"/>
                          <a:pt x="2797"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95"/>
                  <p:cNvSpPr/>
                  <p:nvPr/>
                </p:nvSpPr>
                <p:spPr>
                  <a:xfrm>
                    <a:off x="3227527" y="1655184"/>
                    <a:ext cx="106342" cy="74834"/>
                  </a:xfrm>
                  <a:custGeom>
                    <a:avLst/>
                    <a:gdLst/>
                    <a:ahLst/>
                    <a:cxnLst/>
                    <a:rect l="l" t="t" r="r" b="b"/>
                    <a:pathLst>
                      <a:path w="4212" h="2964" extrusionOk="0">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95"/>
                  <p:cNvSpPr/>
                  <p:nvPr/>
                </p:nvSpPr>
                <p:spPr>
                  <a:xfrm>
                    <a:off x="3223083" y="1802074"/>
                    <a:ext cx="103868" cy="80994"/>
                  </a:xfrm>
                  <a:custGeom>
                    <a:avLst/>
                    <a:gdLst/>
                    <a:ahLst/>
                    <a:cxnLst/>
                    <a:rect l="l" t="t" r="r" b="b"/>
                    <a:pathLst>
                      <a:path w="4114" h="3208" extrusionOk="0">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95"/>
                  <p:cNvSpPr/>
                  <p:nvPr/>
                </p:nvSpPr>
                <p:spPr>
                  <a:xfrm>
                    <a:off x="3263252" y="1736910"/>
                    <a:ext cx="70617" cy="70617"/>
                  </a:xfrm>
                  <a:custGeom>
                    <a:avLst/>
                    <a:gdLst/>
                    <a:ahLst/>
                    <a:cxnLst/>
                    <a:rect l="l" t="t" r="r" b="b"/>
                    <a:pathLst>
                      <a:path w="2797" h="2797" fill="none" extrusionOk="0">
                        <a:moveTo>
                          <a:pt x="0" y="1200"/>
                        </a:moveTo>
                        <a:cubicBezTo>
                          <a:pt x="0" y="2262"/>
                          <a:pt x="1291" y="2797"/>
                          <a:pt x="2040" y="2041"/>
                        </a:cubicBezTo>
                        <a:cubicBezTo>
                          <a:pt x="2796" y="1291"/>
                          <a:pt x="2262" y="7"/>
                          <a:pt x="1199" y="7"/>
                        </a:cubicBezTo>
                        <a:cubicBezTo>
                          <a:pt x="541" y="1"/>
                          <a:pt x="7" y="535"/>
                          <a:pt x="0"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198" name="Google Shape;14198;p95"/>
              <p:cNvSpPr/>
              <p:nvPr/>
            </p:nvSpPr>
            <p:spPr>
              <a:xfrm>
                <a:off x="3010499" y="1542757"/>
                <a:ext cx="406788" cy="325163"/>
              </a:xfrm>
              <a:custGeom>
                <a:avLst/>
                <a:gdLst/>
                <a:ahLst/>
                <a:cxnLst/>
                <a:rect l="l" t="t" r="r" b="b"/>
                <a:pathLst>
                  <a:path w="16112" h="12879" extrusionOk="0">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99" name="Google Shape;14199;p95"/>
          <p:cNvGrpSpPr/>
          <p:nvPr/>
        </p:nvGrpSpPr>
        <p:grpSpPr>
          <a:xfrm>
            <a:off x="4910904" y="1542757"/>
            <a:ext cx="558677" cy="1310345"/>
            <a:chOff x="4910904" y="1542757"/>
            <a:chExt cx="558677" cy="1310345"/>
          </a:xfrm>
        </p:grpSpPr>
        <p:sp>
          <p:nvSpPr>
            <p:cNvPr id="14200" name="Google Shape;14200;p95"/>
            <p:cNvSpPr/>
            <p:nvPr/>
          </p:nvSpPr>
          <p:spPr>
            <a:xfrm>
              <a:off x="496175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01" name="Google Shape;14201;p95"/>
            <p:cNvGrpSpPr/>
            <p:nvPr/>
          </p:nvGrpSpPr>
          <p:grpSpPr>
            <a:xfrm>
              <a:off x="4910904" y="1542757"/>
              <a:ext cx="558677" cy="1277423"/>
              <a:chOff x="4910904" y="1542757"/>
              <a:chExt cx="558677" cy="1277423"/>
            </a:xfrm>
          </p:grpSpPr>
          <p:sp>
            <p:nvSpPr>
              <p:cNvPr id="14202" name="Google Shape;14202;p95"/>
              <p:cNvSpPr/>
              <p:nvPr/>
            </p:nvSpPr>
            <p:spPr>
              <a:xfrm>
                <a:off x="5007172" y="1674397"/>
                <a:ext cx="366821" cy="342104"/>
              </a:xfrm>
              <a:custGeom>
                <a:avLst/>
                <a:gdLst/>
                <a:ahLst/>
                <a:cxnLst/>
                <a:rect l="l" t="t" r="r" b="b"/>
                <a:pathLst>
                  <a:path w="14529" h="13550" extrusionOk="0">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03" name="Google Shape;14203;p95"/>
              <p:cNvGrpSpPr/>
              <p:nvPr/>
            </p:nvGrpSpPr>
            <p:grpSpPr>
              <a:xfrm>
                <a:off x="4910904" y="1547529"/>
                <a:ext cx="558677" cy="1272651"/>
                <a:chOff x="4910904" y="1547529"/>
                <a:chExt cx="558677" cy="1272651"/>
              </a:xfrm>
            </p:grpSpPr>
            <p:sp>
              <p:nvSpPr>
                <p:cNvPr id="14204" name="Google Shape;14204;p95"/>
                <p:cNvSpPr/>
                <p:nvPr/>
              </p:nvSpPr>
              <p:spPr>
                <a:xfrm>
                  <a:off x="4910904" y="1547529"/>
                  <a:ext cx="558677" cy="1272651"/>
                </a:xfrm>
                <a:custGeom>
                  <a:avLst/>
                  <a:gdLst/>
                  <a:ahLst/>
                  <a:cxnLst/>
                  <a:rect l="l" t="t" r="r" b="b"/>
                  <a:pathLst>
                    <a:path w="22128" h="50407" extrusionOk="0">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05" name="Google Shape;14205;p95"/>
                <p:cNvGrpSpPr/>
                <p:nvPr/>
              </p:nvGrpSpPr>
              <p:grpSpPr>
                <a:xfrm>
                  <a:off x="5086525" y="1888799"/>
                  <a:ext cx="204808" cy="326677"/>
                  <a:chOff x="5086525" y="1888799"/>
                  <a:chExt cx="204808" cy="326677"/>
                </a:xfrm>
              </p:grpSpPr>
              <p:grpSp>
                <p:nvGrpSpPr>
                  <p:cNvPr id="14206" name="Google Shape;14206;p95"/>
                  <p:cNvGrpSpPr/>
                  <p:nvPr/>
                </p:nvGrpSpPr>
                <p:grpSpPr>
                  <a:xfrm>
                    <a:off x="5147044" y="1888799"/>
                    <a:ext cx="80312" cy="199127"/>
                    <a:chOff x="5147044" y="1888799"/>
                    <a:chExt cx="80312" cy="199127"/>
                  </a:xfrm>
                </p:grpSpPr>
                <p:sp>
                  <p:nvSpPr>
                    <p:cNvPr id="14207" name="Google Shape;14207;p95"/>
                    <p:cNvSpPr/>
                    <p:nvPr/>
                  </p:nvSpPr>
                  <p:spPr>
                    <a:xfrm>
                      <a:off x="5176002" y="1888799"/>
                      <a:ext cx="24717" cy="164235"/>
                    </a:xfrm>
                    <a:custGeom>
                      <a:avLst/>
                      <a:gdLst/>
                      <a:ahLst/>
                      <a:cxnLst/>
                      <a:rect l="l" t="t" r="r" b="b"/>
                      <a:pathLst>
                        <a:path w="979" h="6505" extrusionOk="0">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95"/>
                    <p:cNvSpPr/>
                    <p:nvPr/>
                  </p:nvSpPr>
                  <p:spPr>
                    <a:xfrm>
                      <a:off x="5147044" y="2033063"/>
                      <a:ext cx="80312" cy="54863"/>
                    </a:xfrm>
                    <a:custGeom>
                      <a:avLst/>
                      <a:gdLst/>
                      <a:ahLst/>
                      <a:cxnLst/>
                      <a:rect l="l" t="t" r="r" b="b"/>
                      <a:pathLst>
                        <a:path w="3181" h="2173" extrusionOk="0">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09" name="Google Shape;14209;p95"/>
                  <p:cNvSpPr/>
                  <p:nvPr/>
                </p:nvSpPr>
                <p:spPr>
                  <a:xfrm>
                    <a:off x="5086525" y="2017965"/>
                    <a:ext cx="91143" cy="197511"/>
                  </a:xfrm>
                  <a:custGeom>
                    <a:avLst/>
                    <a:gdLst/>
                    <a:ahLst/>
                    <a:cxnLst/>
                    <a:rect l="l" t="t" r="r" b="b"/>
                    <a:pathLst>
                      <a:path w="3610" h="7823" extrusionOk="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95"/>
                  <p:cNvSpPr/>
                  <p:nvPr/>
                </p:nvSpPr>
                <p:spPr>
                  <a:xfrm>
                    <a:off x="5200190" y="2017965"/>
                    <a:ext cx="91143" cy="197511"/>
                  </a:xfrm>
                  <a:custGeom>
                    <a:avLst/>
                    <a:gdLst/>
                    <a:ahLst/>
                    <a:cxnLst/>
                    <a:rect l="l" t="t" r="r" b="b"/>
                    <a:pathLst>
                      <a:path w="3610" h="7823" extrusionOk="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211" name="Google Shape;14211;p95"/>
              <p:cNvSpPr/>
              <p:nvPr/>
            </p:nvSpPr>
            <p:spPr>
              <a:xfrm>
                <a:off x="4983465" y="1542757"/>
                <a:ext cx="406813" cy="325163"/>
              </a:xfrm>
              <a:custGeom>
                <a:avLst/>
                <a:gdLst/>
                <a:ahLst/>
                <a:cxnLst/>
                <a:rect l="l" t="t" r="r" b="b"/>
                <a:pathLst>
                  <a:path w="16113" h="12879" extrusionOk="0">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12" name="Google Shape;14212;p95"/>
          <p:cNvGrpSpPr/>
          <p:nvPr/>
        </p:nvGrpSpPr>
        <p:grpSpPr>
          <a:xfrm>
            <a:off x="5901010" y="1542757"/>
            <a:ext cx="557541" cy="1310345"/>
            <a:chOff x="5901010" y="1542757"/>
            <a:chExt cx="557541" cy="1310345"/>
          </a:xfrm>
        </p:grpSpPr>
        <p:sp>
          <p:nvSpPr>
            <p:cNvPr id="14213" name="Google Shape;14213;p95"/>
            <p:cNvSpPr/>
            <p:nvPr/>
          </p:nvSpPr>
          <p:spPr>
            <a:xfrm>
              <a:off x="5950722"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4" name="Google Shape;14214;p95"/>
            <p:cNvGrpSpPr/>
            <p:nvPr/>
          </p:nvGrpSpPr>
          <p:grpSpPr>
            <a:xfrm>
              <a:off x="5901010" y="1542757"/>
              <a:ext cx="557541" cy="1277423"/>
              <a:chOff x="5901010" y="1542757"/>
              <a:chExt cx="557541" cy="1277423"/>
            </a:xfrm>
          </p:grpSpPr>
          <p:sp>
            <p:nvSpPr>
              <p:cNvPr id="14215" name="Google Shape;14215;p95"/>
              <p:cNvSpPr/>
              <p:nvPr/>
            </p:nvSpPr>
            <p:spPr>
              <a:xfrm>
                <a:off x="5993996"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95"/>
              <p:cNvSpPr/>
              <p:nvPr/>
            </p:nvSpPr>
            <p:spPr>
              <a:xfrm>
                <a:off x="6132554" y="1726054"/>
                <a:ext cx="682" cy="25"/>
              </a:xfrm>
              <a:custGeom>
                <a:avLst/>
                <a:gdLst/>
                <a:ahLst/>
                <a:cxnLst/>
                <a:rect l="l" t="t" r="r" b="b"/>
                <a:pathLst>
                  <a:path w="27" h="1" extrusionOk="0">
                    <a:moveTo>
                      <a:pt x="0" y="1"/>
                    </a:moveTo>
                    <a:lnTo>
                      <a:pt x="26" y="1"/>
                    </a:lnTo>
                    <a:cubicBezTo>
                      <a:pt x="13" y="1"/>
                      <a:pt x="7" y="1"/>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7" name="Google Shape;14217;p95"/>
              <p:cNvGrpSpPr/>
              <p:nvPr/>
            </p:nvGrpSpPr>
            <p:grpSpPr>
              <a:xfrm>
                <a:off x="5901010" y="1547529"/>
                <a:ext cx="557541" cy="1272651"/>
                <a:chOff x="5901010" y="1547529"/>
                <a:chExt cx="557541" cy="1272651"/>
              </a:xfrm>
            </p:grpSpPr>
            <p:sp>
              <p:nvSpPr>
                <p:cNvPr id="14218" name="Google Shape;14218;p95"/>
                <p:cNvSpPr/>
                <p:nvPr/>
              </p:nvSpPr>
              <p:spPr>
                <a:xfrm>
                  <a:off x="5901010" y="1547529"/>
                  <a:ext cx="557541" cy="1272651"/>
                </a:xfrm>
                <a:custGeom>
                  <a:avLst/>
                  <a:gdLst/>
                  <a:ahLst/>
                  <a:cxnLst/>
                  <a:rect l="l" t="t" r="r" b="b"/>
                  <a:pathLst>
                    <a:path w="22083" h="50407" extrusionOk="0">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9" name="Google Shape;14219;p95"/>
                <p:cNvGrpSpPr/>
                <p:nvPr/>
              </p:nvGrpSpPr>
              <p:grpSpPr>
                <a:xfrm>
                  <a:off x="5939032" y="1575982"/>
                  <a:ext cx="472785" cy="1194182"/>
                  <a:chOff x="5939032" y="1575983"/>
                  <a:chExt cx="472785" cy="1194182"/>
                </a:xfrm>
              </p:grpSpPr>
              <p:grpSp>
                <p:nvGrpSpPr>
                  <p:cNvPr id="14220" name="Google Shape;14220;p95"/>
                  <p:cNvGrpSpPr/>
                  <p:nvPr/>
                </p:nvGrpSpPr>
                <p:grpSpPr>
                  <a:xfrm>
                    <a:off x="5939032" y="1717495"/>
                    <a:ext cx="472785" cy="1052669"/>
                    <a:chOff x="5939032" y="1717495"/>
                    <a:chExt cx="472785" cy="1052669"/>
                  </a:xfrm>
                </p:grpSpPr>
                <p:sp>
                  <p:nvSpPr>
                    <p:cNvPr id="14221" name="Google Shape;14221;p95"/>
                    <p:cNvSpPr/>
                    <p:nvPr/>
                  </p:nvSpPr>
                  <p:spPr>
                    <a:xfrm>
                      <a:off x="5971930" y="1961992"/>
                      <a:ext cx="207560" cy="288352"/>
                    </a:xfrm>
                    <a:custGeom>
                      <a:avLst/>
                      <a:gdLst/>
                      <a:ahLst/>
                      <a:cxnLst/>
                      <a:rect l="l" t="t" r="r" b="b"/>
                      <a:pathLst>
                        <a:path w="8221" h="11421" extrusionOk="0">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95"/>
                    <p:cNvSpPr/>
                    <p:nvPr/>
                  </p:nvSpPr>
                  <p:spPr>
                    <a:xfrm>
                      <a:off x="5961907" y="2188537"/>
                      <a:ext cx="52010" cy="152293"/>
                    </a:xfrm>
                    <a:custGeom>
                      <a:avLst/>
                      <a:gdLst/>
                      <a:ahLst/>
                      <a:cxnLst/>
                      <a:rect l="l" t="t" r="r" b="b"/>
                      <a:pathLst>
                        <a:path w="2060" h="6032" extrusionOk="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95"/>
                    <p:cNvSpPr/>
                    <p:nvPr/>
                  </p:nvSpPr>
                  <p:spPr>
                    <a:xfrm>
                      <a:off x="5939032" y="2264810"/>
                      <a:ext cx="58195" cy="53499"/>
                    </a:xfrm>
                    <a:custGeom>
                      <a:avLst/>
                      <a:gdLst/>
                      <a:ahLst/>
                      <a:cxnLst/>
                      <a:rect l="l" t="t" r="r" b="b"/>
                      <a:pathLst>
                        <a:path w="2305" h="2119" extrusionOk="0">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95"/>
                    <p:cNvSpPr/>
                    <p:nvPr/>
                  </p:nvSpPr>
                  <p:spPr>
                    <a:xfrm>
                      <a:off x="5992683" y="2128978"/>
                      <a:ext cx="45849" cy="36786"/>
                    </a:xfrm>
                    <a:custGeom>
                      <a:avLst/>
                      <a:gdLst/>
                      <a:ahLst/>
                      <a:cxnLst/>
                      <a:rect l="l" t="t" r="r" b="b"/>
                      <a:pathLst>
                        <a:path w="1816" h="1457" extrusionOk="0">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95"/>
                    <p:cNvSpPr/>
                    <p:nvPr/>
                  </p:nvSpPr>
                  <p:spPr>
                    <a:xfrm>
                      <a:off x="6042042" y="1957699"/>
                      <a:ext cx="140654" cy="63901"/>
                    </a:xfrm>
                    <a:custGeom>
                      <a:avLst/>
                      <a:gdLst/>
                      <a:ahLst/>
                      <a:cxnLst/>
                      <a:rect l="l" t="t" r="r" b="b"/>
                      <a:pathLst>
                        <a:path w="5571" h="2531" extrusionOk="0">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95"/>
                    <p:cNvSpPr/>
                    <p:nvPr/>
                  </p:nvSpPr>
                  <p:spPr>
                    <a:xfrm>
                      <a:off x="6010937" y="2054751"/>
                      <a:ext cx="54206" cy="51278"/>
                    </a:xfrm>
                    <a:custGeom>
                      <a:avLst/>
                      <a:gdLst/>
                      <a:ahLst/>
                      <a:cxnLst/>
                      <a:rect l="l" t="t" r="r" b="b"/>
                      <a:pathLst>
                        <a:path w="2147" h="2031" extrusionOk="0">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95"/>
                    <p:cNvSpPr/>
                    <p:nvPr/>
                  </p:nvSpPr>
                  <p:spPr>
                    <a:xfrm>
                      <a:off x="6080545" y="1991077"/>
                      <a:ext cx="98112" cy="100460"/>
                    </a:xfrm>
                    <a:custGeom>
                      <a:avLst/>
                      <a:gdLst/>
                      <a:ahLst/>
                      <a:cxnLst/>
                      <a:rect l="l" t="t" r="r" b="b"/>
                      <a:pathLst>
                        <a:path w="3886" h="3979" extrusionOk="0">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95"/>
                    <p:cNvSpPr/>
                    <p:nvPr/>
                  </p:nvSpPr>
                  <p:spPr>
                    <a:xfrm>
                      <a:off x="6079055" y="2034073"/>
                      <a:ext cx="106342" cy="106999"/>
                    </a:xfrm>
                    <a:custGeom>
                      <a:avLst/>
                      <a:gdLst/>
                      <a:ahLst/>
                      <a:cxnLst/>
                      <a:rect l="l" t="t" r="r" b="b"/>
                      <a:pathLst>
                        <a:path w="4212" h="4238" extrusionOk="0">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95"/>
                    <p:cNvSpPr/>
                    <p:nvPr/>
                  </p:nvSpPr>
                  <p:spPr>
                    <a:xfrm>
                      <a:off x="6079055" y="2075378"/>
                      <a:ext cx="110281" cy="119168"/>
                    </a:xfrm>
                    <a:custGeom>
                      <a:avLst/>
                      <a:gdLst/>
                      <a:ahLst/>
                      <a:cxnLst/>
                      <a:rect l="l" t="t" r="r" b="b"/>
                      <a:pathLst>
                        <a:path w="4368" h="4720" extrusionOk="0">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95"/>
                    <p:cNvSpPr/>
                    <p:nvPr/>
                  </p:nvSpPr>
                  <p:spPr>
                    <a:xfrm>
                      <a:off x="6074940" y="2138977"/>
                      <a:ext cx="105434" cy="88644"/>
                    </a:xfrm>
                    <a:custGeom>
                      <a:avLst/>
                      <a:gdLst/>
                      <a:ahLst/>
                      <a:cxnLst/>
                      <a:rect l="l" t="t" r="r" b="b"/>
                      <a:pathLst>
                        <a:path w="4176" h="3511" extrusionOk="0">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95"/>
                    <p:cNvSpPr/>
                    <p:nvPr/>
                  </p:nvSpPr>
                  <p:spPr>
                    <a:xfrm>
                      <a:off x="6070496" y="2176419"/>
                      <a:ext cx="111417" cy="96622"/>
                    </a:xfrm>
                    <a:custGeom>
                      <a:avLst/>
                      <a:gdLst/>
                      <a:ahLst/>
                      <a:cxnLst/>
                      <a:rect l="l" t="t" r="r" b="b"/>
                      <a:pathLst>
                        <a:path w="4413" h="3827" extrusionOk="0">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95"/>
                    <p:cNvSpPr/>
                    <p:nvPr/>
                  </p:nvSpPr>
                  <p:spPr>
                    <a:xfrm>
                      <a:off x="6070850" y="2217572"/>
                      <a:ext cx="111569" cy="96622"/>
                    </a:xfrm>
                    <a:custGeom>
                      <a:avLst/>
                      <a:gdLst/>
                      <a:ahLst/>
                      <a:cxnLst/>
                      <a:rect l="l" t="t" r="r" b="b"/>
                      <a:pathLst>
                        <a:path w="4419" h="3827" extrusionOk="0">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95"/>
                    <p:cNvSpPr/>
                    <p:nvPr/>
                  </p:nvSpPr>
                  <p:spPr>
                    <a:xfrm>
                      <a:off x="6093875" y="2268370"/>
                      <a:ext cx="90134" cy="393356"/>
                    </a:xfrm>
                    <a:custGeom>
                      <a:avLst/>
                      <a:gdLst/>
                      <a:ahLst/>
                      <a:cxnLst/>
                      <a:rect l="l" t="t" r="r" b="b"/>
                      <a:pathLst>
                        <a:path w="3570" h="15580" extrusionOk="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95"/>
                    <p:cNvSpPr/>
                    <p:nvPr/>
                  </p:nvSpPr>
                  <p:spPr>
                    <a:xfrm>
                      <a:off x="6104631" y="2464821"/>
                      <a:ext cx="36003" cy="133711"/>
                    </a:xfrm>
                    <a:custGeom>
                      <a:avLst/>
                      <a:gdLst/>
                      <a:ahLst/>
                      <a:cxnLst/>
                      <a:rect l="l" t="t" r="r" b="b"/>
                      <a:pathLst>
                        <a:path w="1426" h="5296" extrusionOk="0">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95"/>
                    <p:cNvSpPr/>
                    <p:nvPr/>
                  </p:nvSpPr>
                  <p:spPr>
                    <a:xfrm>
                      <a:off x="6111321" y="2647587"/>
                      <a:ext cx="27015" cy="122577"/>
                    </a:xfrm>
                    <a:custGeom>
                      <a:avLst/>
                      <a:gdLst/>
                      <a:ahLst/>
                      <a:cxnLst/>
                      <a:rect l="l" t="t" r="r" b="b"/>
                      <a:pathLst>
                        <a:path w="1070" h="4855" extrusionOk="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95"/>
                    <p:cNvSpPr/>
                    <p:nvPr/>
                  </p:nvSpPr>
                  <p:spPr>
                    <a:xfrm>
                      <a:off x="6109655" y="2649077"/>
                      <a:ext cx="29817" cy="63497"/>
                    </a:xfrm>
                    <a:custGeom>
                      <a:avLst/>
                      <a:gdLst/>
                      <a:ahLst/>
                      <a:cxnLst/>
                      <a:rect l="l" t="t" r="r" b="b"/>
                      <a:pathLst>
                        <a:path w="1181" h="2515" extrusionOk="0">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95"/>
                    <p:cNvSpPr/>
                    <p:nvPr/>
                  </p:nvSpPr>
                  <p:spPr>
                    <a:xfrm>
                      <a:off x="6083170" y="2514407"/>
                      <a:ext cx="31913" cy="78520"/>
                    </a:xfrm>
                    <a:custGeom>
                      <a:avLst/>
                      <a:gdLst/>
                      <a:ahLst/>
                      <a:cxnLst/>
                      <a:rect l="l" t="t" r="r" b="b"/>
                      <a:pathLst>
                        <a:path w="1264" h="3110" extrusionOk="0">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95"/>
                    <p:cNvSpPr/>
                    <p:nvPr/>
                  </p:nvSpPr>
                  <p:spPr>
                    <a:xfrm>
                      <a:off x="6063099" y="2396148"/>
                      <a:ext cx="57691" cy="73218"/>
                    </a:xfrm>
                    <a:custGeom>
                      <a:avLst/>
                      <a:gdLst/>
                      <a:ahLst/>
                      <a:cxnLst/>
                      <a:rect l="l" t="t" r="r" b="b"/>
                      <a:pathLst>
                        <a:path w="2285" h="2900" extrusionOk="0">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95"/>
                    <p:cNvSpPr/>
                    <p:nvPr/>
                  </p:nvSpPr>
                  <p:spPr>
                    <a:xfrm>
                      <a:off x="6107458" y="2398496"/>
                      <a:ext cx="39765" cy="70870"/>
                    </a:xfrm>
                    <a:custGeom>
                      <a:avLst/>
                      <a:gdLst/>
                      <a:ahLst/>
                      <a:cxnLst/>
                      <a:rect l="l" t="t" r="r" b="b"/>
                      <a:pathLst>
                        <a:path w="1575" h="2807" extrusionOk="0">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95"/>
                    <p:cNvSpPr/>
                    <p:nvPr/>
                  </p:nvSpPr>
                  <p:spPr>
                    <a:xfrm>
                      <a:off x="6084660" y="2269784"/>
                      <a:ext cx="96269" cy="88341"/>
                    </a:xfrm>
                    <a:custGeom>
                      <a:avLst/>
                      <a:gdLst/>
                      <a:ahLst/>
                      <a:cxnLst/>
                      <a:rect l="l" t="t" r="r" b="b"/>
                      <a:pathLst>
                        <a:path w="3813" h="3499" extrusionOk="0">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95"/>
                    <p:cNvSpPr/>
                    <p:nvPr/>
                  </p:nvSpPr>
                  <p:spPr>
                    <a:xfrm>
                      <a:off x="6171612" y="1962168"/>
                      <a:ext cx="207459" cy="288175"/>
                    </a:xfrm>
                    <a:custGeom>
                      <a:avLst/>
                      <a:gdLst/>
                      <a:ahLst/>
                      <a:cxnLst/>
                      <a:rect l="l" t="t" r="r" b="b"/>
                      <a:pathLst>
                        <a:path w="8217" h="11414" extrusionOk="0">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95"/>
                    <p:cNvSpPr/>
                    <p:nvPr/>
                  </p:nvSpPr>
                  <p:spPr>
                    <a:xfrm>
                      <a:off x="6336908" y="2188765"/>
                      <a:ext cx="51858" cy="152066"/>
                    </a:xfrm>
                    <a:custGeom>
                      <a:avLst/>
                      <a:gdLst/>
                      <a:ahLst/>
                      <a:cxnLst/>
                      <a:rect l="l" t="t" r="r" b="b"/>
                      <a:pathLst>
                        <a:path w="2054" h="6023" extrusionOk="0">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95"/>
                    <p:cNvSpPr/>
                    <p:nvPr/>
                  </p:nvSpPr>
                  <p:spPr>
                    <a:xfrm>
                      <a:off x="6353596" y="2264861"/>
                      <a:ext cx="58221" cy="53449"/>
                    </a:xfrm>
                    <a:custGeom>
                      <a:avLst/>
                      <a:gdLst/>
                      <a:ahLst/>
                      <a:cxnLst/>
                      <a:rect l="l" t="t" r="r" b="b"/>
                      <a:pathLst>
                        <a:path w="2306" h="2117" extrusionOk="0">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95"/>
                    <p:cNvSpPr/>
                    <p:nvPr/>
                  </p:nvSpPr>
                  <p:spPr>
                    <a:xfrm>
                      <a:off x="6311938" y="2128802"/>
                      <a:ext cx="46228" cy="36962"/>
                    </a:xfrm>
                    <a:custGeom>
                      <a:avLst/>
                      <a:gdLst/>
                      <a:ahLst/>
                      <a:cxnLst/>
                      <a:rect l="l" t="t" r="r" b="b"/>
                      <a:pathLst>
                        <a:path w="1831" h="1464" extrusionOk="0">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95"/>
                    <p:cNvSpPr/>
                    <p:nvPr/>
                  </p:nvSpPr>
                  <p:spPr>
                    <a:xfrm>
                      <a:off x="6168153" y="1957699"/>
                      <a:ext cx="140654" cy="63901"/>
                    </a:xfrm>
                    <a:custGeom>
                      <a:avLst/>
                      <a:gdLst/>
                      <a:ahLst/>
                      <a:cxnLst/>
                      <a:rect l="l" t="t" r="r" b="b"/>
                      <a:pathLst>
                        <a:path w="5571" h="2531" extrusionOk="0">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95"/>
                    <p:cNvSpPr/>
                    <p:nvPr/>
                  </p:nvSpPr>
                  <p:spPr>
                    <a:xfrm>
                      <a:off x="6285554" y="2054751"/>
                      <a:ext cx="54181" cy="51278"/>
                    </a:xfrm>
                    <a:custGeom>
                      <a:avLst/>
                      <a:gdLst/>
                      <a:ahLst/>
                      <a:cxnLst/>
                      <a:rect l="l" t="t" r="r" b="b"/>
                      <a:pathLst>
                        <a:path w="2146" h="2031" extrusionOk="0">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95"/>
                    <p:cNvSpPr/>
                    <p:nvPr/>
                  </p:nvSpPr>
                  <p:spPr>
                    <a:xfrm>
                      <a:off x="6171865" y="1990698"/>
                      <a:ext cx="97935" cy="100839"/>
                    </a:xfrm>
                    <a:custGeom>
                      <a:avLst/>
                      <a:gdLst/>
                      <a:ahLst/>
                      <a:cxnLst/>
                      <a:rect l="l" t="t" r="r" b="b"/>
                      <a:pathLst>
                        <a:path w="3879" h="3994" extrusionOk="0">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95"/>
                    <p:cNvSpPr/>
                    <p:nvPr/>
                  </p:nvSpPr>
                  <p:spPr>
                    <a:xfrm>
                      <a:off x="6165452" y="2034199"/>
                      <a:ext cx="106999" cy="106873"/>
                    </a:xfrm>
                    <a:custGeom>
                      <a:avLst/>
                      <a:gdLst/>
                      <a:ahLst/>
                      <a:cxnLst/>
                      <a:rect l="l" t="t" r="r" b="b"/>
                      <a:pathLst>
                        <a:path w="4238" h="4233" extrusionOk="0">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95"/>
                    <p:cNvSpPr/>
                    <p:nvPr/>
                  </p:nvSpPr>
                  <p:spPr>
                    <a:xfrm>
                      <a:off x="6161665" y="2075378"/>
                      <a:ext cx="110104" cy="119168"/>
                    </a:xfrm>
                    <a:custGeom>
                      <a:avLst/>
                      <a:gdLst/>
                      <a:ahLst/>
                      <a:cxnLst/>
                      <a:rect l="l" t="t" r="r" b="b"/>
                      <a:pathLst>
                        <a:path w="4361" h="4720" extrusionOk="0">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95"/>
                    <p:cNvSpPr/>
                    <p:nvPr/>
                  </p:nvSpPr>
                  <p:spPr>
                    <a:xfrm>
                      <a:off x="6170956" y="2139279"/>
                      <a:ext cx="105434" cy="88341"/>
                    </a:xfrm>
                    <a:custGeom>
                      <a:avLst/>
                      <a:gdLst/>
                      <a:ahLst/>
                      <a:cxnLst/>
                      <a:rect l="l" t="t" r="r" b="b"/>
                      <a:pathLst>
                        <a:path w="4176" h="3499" extrusionOk="0">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95"/>
                    <p:cNvSpPr/>
                    <p:nvPr/>
                  </p:nvSpPr>
                  <p:spPr>
                    <a:xfrm>
                      <a:off x="6168936" y="2176419"/>
                      <a:ext cx="111569" cy="96622"/>
                    </a:xfrm>
                    <a:custGeom>
                      <a:avLst/>
                      <a:gdLst/>
                      <a:ahLst/>
                      <a:cxnLst/>
                      <a:rect l="l" t="t" r="r" b="b"/>
                      <a:pathLst>
                        <a:path w="4419" h="3827" extrusionOk="0">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95"/>
                    <p:cNvSpPr/>
                    <p:nvPr/>
                  </p:nvSpPr>
                  <p:spPr>
                    <a:xfrm>
                      <a:off x="6168229" y="2217496"/>
                      <a:ext cx="112099" cy="96698"/>
                    </a:xfrm>
                    <a:custGeom>
                      <a:avLst/>
                      <a:gdLst/>
                      <a:ahLst/>
                      <a:cxnLst/>
                      <a:rect l="l" t="t" r="r" b="b"/>
                      <a:pathLst>
                        <a:path w="4440" h="3830" extrusionOk="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95"/>
                    <p:cNvSpPr/>
                    <p:nvPr/>
                  </p:nvSpPr>
                  <p:spPr>
                    <a:xfrm>
                      <a:off x="6166487" y="2268193"/>
                      <a:ext cx="90487" cy="393533"/>
                    </a:xfrm>
                    <a:custGeom>
                      <a:avLst/>
                      <a:gdLst/>
                      <a:ahLst/>
                      <a:cxnLst/>
                      <a:rect l="l" t="t" r="r" b="b"/>
                      <a:pathLst>
                        <a:path w="3584" h="15587" extrusionOk="0">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95"/>
                    <p:cNvSpPr/>
                    <p:nvPr/>
                  </p:nvSpPr>
                  <p:spPr>
                    <a:xfrm>
                      <a:off x="6210216" y="2464896"/>
                      <a:ext cx="36003" cy="133635"/>
                    </a:xfrm>
                    <a:custGeom>
                      <a:avLst/>
                      <a:gdLst/>
                      <a:ahLst/>
                      <a:cxnLst/>
                      <a:rect l="l" t="t" r="r" b="b"/>
                      <a:pathLst>
                        <a:path w="1426" h="5293" extrusionOk="0">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95"/>
                    <p:cNvSpPr/>
                    <p:nvPr/>
                  </p:nvSpPr>
                  <p:spPr>
                    <a:xfrm>
                      <a:off x="6212513" y="2647537"/>
                      <a:ext cx="27015" cy="122627"/>
                    </a:xfrm>
                    <a:custGeom>
                      <a:avLst/>
                      <a:gdLst/>
                      <a:ahLst/>
                      <a:cxnLst/>
                      <a:rect l="l" t="t" r="r" b="b"/>
                      <a:pathLst>
                        <a:path w="1070" h="4857" extrusionOk="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95"/>
                    <p:cNvSpPr/>
                    <p:nvPr/>
                  </p:nvSpPr>
                  <p:spPr>
                    <a:xfrm>
                      <a:off x="6211377" y="2649102"/>
                      <a:ext cx="29944" cy="63472"/>
                    </a:xfrm>
                    <a:custGeom>
                      <a:avLst/>
                      <a:gdLst/>
                      <a:ahLst/>
                      <a:cxnLst/>
                      <a:rect l="l" t="t" r="r" b="b"/>
                      <a:pathLst>
                        <a:path w="1186" h="2514" extrusionOk="0">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95"/>
                    <p:cNvSpPr/>
                    <p:nvPr/>
                  </p:nvSpPr>
                  <p:spPr>
                    <a:xfrm>
                      <a:off x="6235564" y="2514382"/>
                      <a:ext cx="32115" cy="78671"/>
                    </a:xfrm>
                    <a:custGeom>
                      <a:avLst/>
                      <a:gdLst/>
                      <a:ahLst/>
                      <a:cxnLst/>
                      <a:rect l="l" t="t" r="r" b="b"/>
                      <a:pathLst>
                        <a:path w="1272" h="3116" extrusionOk="0">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95"/>
                    <p:cNvSpPr/>
                    <p:nvPr/>
                  </p:nvSpPr>
                  <p:spPr>
                    <a:xfrm>
                      <a:off x="6230010" y="2395996"/>
                      <a:ext cx="57893" cy="73369"/>
                    </a:xfrm>
                    <a:custGeom>
                      <a:avLst/>
                      <a:gdLst/>
                      <a:ahLst/>
                      <a:cxnLst/>
                      <a:rect l="l" t="t" r="r" b="b"/>
                      <a:pathLst>
                        <a:path w="2293" h="2906" extrusionOk="0">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95"/>
                    <p:cNvSpPr/>
                    <p:nvPr/>
                  </p:nvSpPr>
                  <p:spPr>
                    <a:xfrm>
                      <a:off x="6203626" y="2399228"/>
                      <a:ext cx="38502" cy="70138"/>
                    </a:xfrm>
                    <a:custGeom>
                      <a:avLst/>
                      <a:gdLst/>
                      <a:ahLst/>
                      <a:cxnLst/>
                      <a:rect l="l" t="t" r="r" b="b"/>
                      <a:pathLst>
                        <a:path w="1525" h="2778" extrusionOk="0">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95"/>
                    <p:cNvSpPr/>
                    <p:nvPr/>
                  </p:nvSpPr>
                  <p:spPr>
                    <a:xfrm>
                      <a:off x="6169668" y="2269708"/>
                      <a:ext cx="96521" cy="88417"/>
                    </a:xfrm>
                    <a:custGeom>
                      <a:avLst/>
                      <a:gdLst/>
                      <a:ahLst/>
                      <a:cxnLst/>
                      <a:rect l="l" t="t" r="r" b="b"/>
                      <a:pathLst>
                        <a:path w="3823" h="3502" extrusionOk="0">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95"/>
                    <p:cNvSpPr/>
                    <p:nvPr/>
                  </p:nvSpPr>
                  <p:spPr>
                    <a:xfrm>
                      <a:off x="6083019" y="1717495"/>
                      <a:ext cx="184862" cy="609020"/>
                    </a:xfrm>
                    <a:custGeom>
                      <a:avLst/>
                      <a:gdLst/>
                      <a:ahLst/>
                      <a:cxnLst/>
                      <a:rect l="l" t="t" r="r" b="b"/>
                      <a:pathLst>
                        <a:path w="7322" h="24122" extrusionOk="0">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2" name="Google Shape;14262;p95"/>
                  <p:cNvSpPr/>
                  <p:nvPr/>
                </p:nvSpPr>
                <p:spPr>
                  <a:xfrm>
                    <a:off x="6020658" y="1575983"/>
                    <a:ext cx="321880" cy="161054"/>
                  </a:xfrm>
                  <a:custGeom>
                    <a:avLst/>
                    <a:gdLst/>
                    <a:ahLst/>
                    <a:cxnLst/>
                    <a:rect l="l" t="t" r="r" b="b"/>
                    <a:pathLst>
                      <a:path w="12749" h="6379" extrusionOk="0">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263" name="Google Shape;14263;p95"/>
              <p:cNvSpPr/>
              <p:nvPr/>
            </p:nvSpPr>
            <p:spPr>
              <a:xfrm>
                <a:off x="5970289"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64" name="Google Shape;14264;p95"/>
          <p:cNvGrpSpPr/>
          <p:nvPr/>
        </p:nvGrpSpPr>
        <p:grpSpPr>
          <a:xfrm>
            <a:off x="1924124" y="3064707"/>
            <a:ext cx="550774" cy="1310497"/>
            <a:chOff x="1924124" y="3050537"/>
            <a:chExt cx="550774" cy="1310497"/>
          </a:xfrm>
        </p:grpSpPr>
        <p:sp>
          <p:nvSpPr>
            <p:cNvPr id="14265" name="Google Shape;14265;p95"/>
            <p:cNvSpPr/>
            <p:nvPr/>
          </p:nvSpPr>
          <p:spPr>
            <a:xfrm>
              <a:off x="1972978" y="4311978"/>
              <a:ext cx="453041" cy="49056"/>
            </a:xfrm>
            <a:custGeom>
              <a:avLst/>
              <a:gdLst/>
              <a:ahLst/>
              <a:cxnLst/>
              <a:rect l="l" t="t" r="r" b="b"/>
              <a:pathLst>
                <a:path w="17944" h="1943" extrusionOk="0">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95"/>
            <p:cNvSpPr/>
            <p:nvPr/>
          </p:nvSpPr>
          <p:spPr>
            <a:xfrm>
              <a:off x="1924124" y="3050537"/>
              <a:ext cx="550774" cy="1278256"/>
            </a:xfrm>
            <a:custGeom>
              <a:avLst/>
              <a:gdLst/>
              <a:ahLst/>
              <a:cxnLst/>
              <a:rect l="l" t="t" r="r" b="b"/>
              <a:pathLst>
                <a:path w="21815" h="50629" extrusionOk="0">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7" name="Google Shape;14267;p95"/>
            <p:cNvGrpSpPr/>
            <p:nvPr/>
          </p:nvGrpSpPr>
          <p:grpSpPr>
            <a:xfrm>
              <a:off x="1959824" y="3177406"/>
              <a:ext cx="474931" cy="1079810"/>
              <a:chOff x="1959824" y="3177406"/>
              <a:chExt cx="474931" cy="1079810"/>
            </a:xfrm>
          </p:grpSpPr>
          <p:sp>
            <p:nvSpPr>
              <p:cNvPr id="14268" name="Google Shape;14268;p95"/>
              <p:cNvSpPr/>
              <p:nvPr/>
            </p:nvSpPr>
            <p:spPr>
              <a:xfrm>
                <a:off x="2214193" y="3532512"/>
                <a:ext cx="208368" cy="330439"/>
              </a:xfrm>
              <a:custGeom>
                <a:avLst/>
                <a:gdLst/>
                <a:ahLst/>
                <a:cxnLst/>
                <a:rect l="l" t="t" r="r" b="b"/>
                <a:pathLst>
                  <a:path w="8253" h="13088" extrusionOk="0">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95"/>
              <p:cNvSpPr/>
              <p:nvPr/>
            </p:nvSpPr>
            <p:spPr>
              <a:xfrm>
                <a:off x="2369061" y="3697530"/>
                <a:ext cx="14517" cy="91850"/>
              </a:xfrm>
              <a:custGeom>
                <a:avLst/>
                <a:gdLst/>
                <a:ahLst/>
                <a:cxnLst/>
                <a:rect l="l" t="t" r="r" b="b"/>
                <a:pathLst>
                  <a:path w="575" h="3638" extrusionOk="0">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95"/>
              <p:cNvSpPr/>
              <p:nvPr/>
            </p:nvSpPr>
            <p:spPr>
              <a:xfrm>
                <a:off x="2392238" y="3774560"/>
                <a:ext cx="37745" cy="41658"/>
              </a:xfrm>
              <a:custGeom>
                <a:avLst/>
                <a:gdLst/>
                <a:ahLst/>
                <a:cxnLst/>
                <a:rect l="l" t="t" r="r" b="b"/>
                <a:pathLst>
                  <a:path w="1495" h="1650" extrusionOk="0">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95"/>
              <p:cNvSpPr/>
              <p:nvPr/>
            </p:nvSpPr>
            <p:spPr>
              <a:xfrm>
                <a:off x="2342072" y="3613405"/>
                <a:ext cx="19415" cy="47137"/>
              </a:xfrm>
              <a:custGeom>
                <a:avLst/>
                <a:gdLst/>
                <a:ahLst/>
                <a:cxnLst/>
                <a:rect l="l" t="t" r="r" b="b"/>
                <a:pathLst>
                  <a:path w="769" h="1867" extrusionOk="0">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95"/>
              <p:cNvSpPr/>
              <p:nvPr/>
            </p:nvSpPr>
            <p:spPr>
              <a:xfrm>
                <a:off x="2199246" y="3657891"/>
                <a:ext cx="59104" cy="412393"/>
              </a:xfrm>
              <a:custGeom>
                <a:avLst/>
                <a:gdLst/>
                <a:ahLst/>
                <a:cxnLst/>
                <a:rect l="l" t="t" r="r" b="b"/>
                <a:pathLst>
                  <a:path w="2341" h="16334" extrusionOk="0">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95"/>
              <p:cNvSpPr/>
              <p:nvPr/>
            </p:nvSpPr>
            <p:spPr>
              <a:xfrm>
                <a:off x="2237092" y="3951444"/>
                <a:ext cx="41330" cy="305772"/>
              </a:xfrm>
              <a:custGeom>
                <a:avLst/>
                <a:gdLst/>
                <a:ahLst/>
                <a:cxnLst/>
                <a:rect l="l" t="t" r="r" b="b"/>
                <a:pathLst>
                  <a:path w="1637" h="12111" extrusionOk="0">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95"/>
              <p:cNvSpPr/>
              <p:nvPr/>
            </p:nvSpPr>
            <p:spPr>
              <a:xfrm>
                <a:off x="2212097" y="3799176"/>
                <a:ext cx="72587" cy="157065"/>
              </a:xfrm>
              <a:custGeom>
                <a:avLst/>
                <a:gdLst/>
                <a:ahLst/>
                <a:cxnLst/>
                <a:rect l="l" t="t" r="r" b="b"/>
                <a:pathLst>
                  <a:path w="2875" h="6221" extrusionOk="0">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95"/>
              <p:cNvSpPr/>
              <p:nvPr/>
            </p:nvSpPr>
            <p:spPr>
              <a:xfrm>
                <a:off x="2210608" y="3495626"/>
                <a:ext cx="44284" cy="95158"/>
              </a:xfrm>
              <a:custGeom>
                <a:avLst/>
                <a:gdLst/>
                <a:ahLst/>
                <a:cxnLst/>
                <a:rect l="l" t="t" r="r" b="b"/>
                <a:pathLst>
                  <a:path w="1754" h="3769" extrusionOk="0">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95"/>
              <p:cNvSpPr/>
              <p:nvPr/>
            </p:nvSpPr>
            <p:spPr>
              <a:xfrm>
                <a:off x="2276756" y="3501104"/>
                <a:ext cx="35145" cy="41608"/>
              </a:xfrm>
              <a:custGeom>
                <a:avLst/>
                <a:gdLst/>
                <a:ahLst/>
                <a:cxnLst/>
                <a:rect l="l" t="t" r="r" b="b"/>
                <a:pathLst>
                  <a:path w="1392" h="1648" extrusionOk="0">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95"/>
              <p:cNvSpPr/>
              <p:nvPr/>
            </p:nvSpPr>
            <p:spPr>
              <a:xfrm>
                <a:off x="2197959" y="3704574"/>
                <a:ext cx="63018" cy="88265"/>
              </a:xfrm>
              <a:custGeom>
                <a:avLst/>
                <a:gdLst/>
                <a:ahLst/>
                <a:cxnLst/>
                <a:rect l="l" t="t" r="r" b="b"/>
                <a:pathLst>
                  <a:path w="2496" h="3496" extrusionOk="0">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95"/>
              <p:cNvSpPr/>
              <p:nvPr/>
            </p:nvSpPr>
            <p:spPr>
              <a:xfrm>
                <a:off x="2219646" y="3748252"/>
                <a:ext cx="22319" cy="27974"/>
              </a:xfrm>
              <a:custGeom>
                <a:avLst/>
                <a:gdLst/>
                <a:ahLst/>
                <a:cxnLst/>
                <a:rect l="l" t="t" r="r" b="b"/>
                <a:pathLst>
                  <a:path w="884" h="1108" extrusionOk="0">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95"/>
              <p:cNvSpPr/>
              <p:nvPr/>
            </p:nvSpPr>
            <p:spPr>
              <a:xfrm>
                <a:off x="2208134" y="3883023"/>
                <a:ext cx="38906" cy="52641"/>
              </a:xfrm>
              <a:custGeom>
                <a:avLst/>
                <a:gdLst/>
                <a:ahLst/>
                <a:cxnLst/>
                <a:rect l="l" t="t" r="r" b="b"/>
                <a:pathLst>
                  <a:path w="1541" h="2085" extrusionOk="0">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95"/>
              <p:cNvSpPr/>
              <p:nvPr/>
            </p:nvSpPr>
            <p:spPr>
              <a:xfrm>
                <a:off x="2209573" y="3556194"/>
                <a:ext cx="225182" cy="286004"/>
              </a:xfrm>
              <a:custGeom>
                <a:avLst/>
                <a:gdLst/>
                <a:ahLst/>
                <a:cxnLst/>
                <a:rect l="l" t="t" r="r" b="b"/>
                <a:pathLst>
                  <a:path w="8919" h="11328" extrusionOk="0">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95"/>
              <p:cNvSpPr/>
              <p:nvPr/>
            </p:nvSpPr>
            <p:spPr>
              <a:xfrm>
                <a:off x="2204675" y="3663471"/>
                <a:ext cx="77863" cy="446780"/>
              </a:xfrm>
              <a:custGeom>
                <a:avLst/>
                <a:gdLst/>
                <a:ahLst/>
                <a:cxnLst/>
                <a:rect l="l" t="t" r="r" b="b"/>
                <a:pathLst>
                  <a:path w="3084" h="17696" extrusionOk="0">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95"/>
              <p:cNvSpPr/>
              <p:nvPr/>
            </p:nvSpPr>
            <p:spPr>
              <a:xfrm>
                <a:off x="2190688" y="3807432"/>
                <a:ext cx="26257" cy="34766"/>
              </a:xfrm>
              <a:custGeom>
                <a:avLst/>
                <a:gdLst/>
                <a:ahLst/>
                <a:cxnLst/>
                <a:rect l="l" t="t" r="r" b="b"/>
                <a:pathLst>
                  <a:path w="1040" h="1377" extrusionOk="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95"/>
              <p:cNvSpPr/>
              <p:nvPr/>
            </p:nvSpPr>
            <p:spPr>
              <a:xfrm>
                <a:off x="2263628" y="4021784"/>
                <a:ext cx="25980" cy="78772"/>
              </a:xfrm>
              <a:custGeom>
                <a:avLst/>
                <a:gdLst/>
                <a:ahLst/>
                <a:cxnLst/>
                <a:rect l="l" t="t" r="r" b="b"/>
                <a:pathLst>
                  <a:path w="1029" h="3120" extrusionOk="0">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95"/>
              <p:cNvSpPr/>
              <p:nvPr/>
            </p:nvSpPr>
            <p:spPr>
              <a:xfrm>
                <a:off x="2217021" y="3921475"/>
                <a:ext cx="34438" cy="45799"/>
              </a:xfrm>
              <a:custGeom>
                <a:avLst/>
                <a:gdLst/>
                <a:ahLst/>
                <a:cxnLst/>
                <a:rect l="l" t="t" r="r" b="b"/>
                <a:pathLst>
                  <a:path w="1364" h="1814" extrusionOk="0">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95"/>
              <p:cNvSpPr/>
              <p:nvPr/>
            </p:nvSpPr>
            <p:spPr>
              <a:xfrm>
                <a:off x="1971994" y="3532411"/>
                <a:ext cx="208393" cy="330540"/>
              </a:xfrm>
              <a:custGeom>
                <a:avLst/>
                <a:gdLst/>
                <a:ahLst/>
                <a:cxnLst/>
                <a:rect l="l" t="t" r="r" b="b"/>
                <a:pathLst>
                  <a:path w="8254" h="13092" extrusionOk="0">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95"/>
              <p:cNvSpPr/>
              <p:nvPr/>
            </p:nvSpPr>
            <p:spPr>
              <a:xfrm>
                <a:off x="2011481" y="3703135"/>
                <a:ext cx="16815" cy="95133"/>
              </a:xfrm>
              <a:custGeom>
                <a:avLst/>
                <a:gdLst/>
                <a:ahLst/>
                <a:cxnLst/>
                <a:rect l="l" t="t" r="r" b="b"/>
                <a:pathLst>
                  <a:path w="666" h="3768" extrusionOk="0">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95"/>
              <p:cNvSpPr/>
              <p:nvPr/>
            </p:nvSpPr>
            <p:spPr>
              <a:xfrm>
                <a:off x="1964748" y="3774560"/>
                <a:ext cx="37770" cy="41658"/>
              </a:xfrm>
              <a:custGeom>
                <a:avLst/>
                <a:gdLst/>
                <a:ahLst/>
                <a:cxnLst/>
                <a:rect l="l" t="t" r="r" b="b"/>
                <a:pathLst>
                  <a:path w="1496" h="1650" extrusionOk="0">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95"/>
              <p:cNvSpPr/>
              <p:nvPr/>
            </p:nvSpPr>
            <p:spPr>
              <a:xfrm>
                <a:off x="2036602" y="3620651"/>
                <a:ext cx="19516" cy="47137"/>
              </a:xfrm>
              <a:custGeom>
                <a:avLst/>
                <a:gdLst/>
                <a:ahLst/>
                <a:cxnLst/>
                <a:rect l="l" t="t" r="r" b="b"/>
                <a:pathLst>
                  <a:path w="773" h="1867" extrusionOk="0">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95"/>
              <p:cNvSpPr/>
              <p:nvPr/>
            </p:nvSpPr>
            <p:spPr>
              <a:xfrm>
                <a:off x="2136380" y="3657715"/>
                <a:ext cx="59104" cy="412569"/>
              </a:xfrm>
              <a:custGeom>
                <a:avLst/>
                <a:gdLst/>
                <a:ahLst/>
                <a:cxnLst/>
                <a:rect l="l" t="t" r="r" b="b"/>
                <a:pathLst>
                  <a:path w="2341" h="16341" extrusionOk="0">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95"/>
              <p:cNvSpPr/>
              <p:nvPr/>
            </p:nvSpPr>
            <p:spPr>
              <a:xfrm>
                <a:off x="2116157" y="3951747"/>
                <a:ext cx="41482" cy="305470"/>
              </a:xfrm>
              <a:custGeom>
                <a:avLst/>
                <a:gdLst/>
                <a:ahLst/>
                <a:cxnLst/>
                <a:rect l="l" t="t" r="r" b="b"/>
                <a:pathLst>
                  <a:path w="1643" h="12099" extrusionOk="0">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95"/>
              <p:cNvSpPr/>
              <p:nvPr/>
            </p:nvSpPr>
            <p:spPr>
              <a:xfrm>
                <a:off x="2110072" y="3799227"/>
                <a:ext cx="72435" cy="157014"/>
              </a:xfrm>
              <a:custGeom>
                <a:avLst/>
                <a:gdLst/>
                <a:ahLst/>
                <a:cxnLst/>
                <a:rect l="l" t="t" r="r" b="b"/>
                <a:pathLst>
                  <a:path w="2869" h="6219" extrusionOk="0">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95"/>
              <p:cNvSpPr/>
              <p:nvPr/>
            </p:nvSpPr>
            <p:spPr>
              <a:xfrm>
                <a:off x="2139688" y="3495626"/>
                <a:ext cx="44284" cy="95158"/>
              </a:xfrm>
              <a:custGeom>
                <a:avLst/>
                <a:gdLst/>
                <a:ahLst/>
                <a:cxnLst/>
                <a:rect l="l" t="t" r="r" b="b"/>
                <a:pathLst>
                  <a:path w="1754" h="3769" extrusionOk="0">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95"/>
              <p:cNvSpPr/>
              <p:nvPr/>
            </p:nvSpPr>
            <p:spPr>
              <a:xfrm>
                <a:off x="2082956" y="3501155"/>
                <a:ext cx="34867" cy="41557"/>
              </a:xfrm>
              <a:custGeom>
                <a:avLst/>
                <a:gdLst/>
                <a:ahLst/>
                <a:cxnLst/>
                <a:rect l="l" t="t" r="r" b="b"/>
                <a:pathLst>
                  <a:path w="1381" h="1646" extrusionOk="0">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95"/>
              <p:cNvSpPr/>
              <p:nvPr/>
            </p:nvSpPr>
            <p:spPr>
              <a:xfrm>
                <a:off x="2133603" y="3704624"/>
                <a:ext cx="63119" cy="88215"/>
              </a:xfrm>
              <a:custGeom>
                <a:avLst/>
                <a:gdLst/>
                <a:ahLst/>
                <a:cxnLst/>
                <a:rect l="l" t="t" r="r" b="b"/>
                <a:pathLst>
                  <a:path w="2500" h="3494" extrusionOk="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95"/>
              <p:cNvSpPr/>
              <p:nvPr/>
            </p:nvSpPr>
            <p:spPr>
              <a:xfrm>
                <a:off x="2153372" y="3748479"/>
                <a:ext cx="21713" cy="27747"/>
              </a:xfrm>
              <a:custGeom>
                <a:avLst/>
                <a:gdLst/>
                <a:ahLst/>
                <a:cxnLst/>
                <a:rect l="l" t="t" r="r" b="b"/>
                <a:pathLst>
                  <a:path w="860" h="1099" extrusionOk="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95"/>
              <p:cNvSpPr/>
              <p:nvPr/>
            </p:nvSpPr>
            <p:spPr>
              <a:xfrm>
                <a:off x="2147691" y="3883023"/>
                <a:ext cx="38755" cy="52641"/>
              </a:xfrm>
              <a:custGeom>
                <a:avLst/>
                <a:gdLst/>
                <a:ahLst/>
                <a:cxnLst/>
                <a:rect l="l" t="t" r="r" b="b"/>
                <a:pathLst>
                  <a:path w="1535" h="2085" extrusionOk="0">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95"/>
              <p:cNvSpPr/>
              <p:nvPr/>
            </p:nvSpPr>
            <p:spPr>
              <a:xfrm>
                <a:off x="1959824" y="3556194"/>
                <a:ext cx="225561" cy="286004"/>
              </a:xfrm>
              <a:custGeom>
                <a:avLst/>
                <a:gdLst/>
                <a:ahLst/>
                <a:cxnLst/>
                <a:rect l="l" t="t" r="r" b="b"/>
                <a:pathLst>
                  <a:path w="8934" h="11328" extrusionOk="0">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95"/>
              <p:cNvSpPr/>
              <p:nvPr/>
            </p:nvSpPr>
            <p:spPr>
              <a:xfrm>
                <a:off x="2112042" y="3663320"/>
                <a:ext cx="78015" cy="446780"/>
              </a:xfrm>
              <a:custGeom>
                <a:avLst/>
                <a:gdLst/>
                <a:ahLst/>
                <a:cxnLst/>
                <a:rect l="l" t="t" r="r" b="b"/>
                <a:pathLst>
                  <a:path w="3090" h="17696" extrusionOk="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95"/>
              <p:cNvSpPr/>
              <p:nvPr/>
            </p:nvSpPr>
            <p:spPr>
              <a:xfrm>
                <a:off x="2177786" y="3807407"/>
                <a:ext cx="26257" cy="34791"/>
              </a:xfrm>
              <a:custGeom>
                <a:avLst/>
                <a:gdLst/>
                <a:ahLst/>
                <a:cxnLst/>
                <a:rect l="l" t="t" r="r" b="b"/>
                <a:pathLst>
                  <a:path w="1040" h="1378" extrusionOk="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95"/>
              <p:cNvSpPr/>
              <p:nvPr/>
            </p:nvSpPr>
            <p:spPr>
              <a:xfrm>
                <a:off x="2104947" y="4021784"/>
                <a:ext cx="26005" cy="78772"/>
              </a:xfrm>
              <a:custGeom>
                <a:avLst/>
                <a:gdLst/>
                <a:ahLst/>
                <a:cxnLst/>
                <a:rect l="l" t="t" r="r" b="b"/>
                <a:pathLst>
                  <a:path w="1030" h="3120" extrusionOk="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95"/>
              <p:cNvSpPr/>
              <p:nvPr/>
            </p:nvSpPr>
            <p:spPr>
              <a:xfrm>
                <a:off x="2143273" y="3921475"/>
                <a:ext cx="34438" cy="45799"/>
              </a:xfrm>
              <a:custGeom>
                <a:avLst/>
                <a:gdLst/>
                <a:ahLst/>
                <a:cxnLst/>
                <a:rect l="l" t="t" r="r" b="b"/>
                <a:pathLst>
                  <a:path w="1364" h="1814" extrusionOk="0">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95"/>
              <p:cNvSpPr/>
              <p:nvPr/>
            </p:nvSpPr>
            <p:spPr>
              <a:xfrm>
                <a:off x="2065965" y="3199069"/>
                <a:ext cx="117350" cy="370154"/>
              </a:xfrm>
              <a:custGeom>
                <a:avLst/>
                <a:gdLst/>
                <a:ahLst/>
                <a:cxnLst/>
                <a:rect l="l" t="t" r="r" b="b"/>
                <a:pathLst>
                  <a:path w="4648" h="14661" extrusionOk="0">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95"/>
              <p:cNvSpPr/>
              <p:nvPr/>
            </p:nvSpPr>
            <p:spPr>
              <a:xfrm>
                <a:off x="2083234" y="3194499"/>
                <a:ext cx="117350" cy="370431"/>
              </a:xfrm>
              <a:custGeom>
                <a:avLst/>
                <a:gdLst/>
                <a:ahLst/>
                <a:cxnLst/>
                <a:rect l="l" t="t" r="r" b="b"/>
                <a:pathLst>
                  <a:path w="4648" h="14672" extrusionOk="0">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95"/>
              <p:cNvSpPr/>
              <p:nvPr/>
            </p:nvSpPr>
            <p:spPr>
              <a:xfrm>
                <a:off x="2104796" y="3190257"/>
                <a:ext cx="49359" cy="67966"/>
              </a:xfrm>
              <a:custGeom>
                <a:avLst/>
                <a:gdLst/>
                <a:ahLst/>
                <a:cxnLst/>
                <a:rect l="l" t="t" r="r" b="b"/>
                <a:pathLst>
                  <a:path w="1955" h="2692" extrusionOk="0">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95"/>
              <p:cNvSpPr/>
              <p:nvPr/>
            </p:nvSpPr>
            <p:spPr>
              <a:xfrm>
                <a:off x="2024483" y="3177406"/>
                <a:ext cx="70617" cy="87558"/>
              </a:xfrm>
              <a:custGeom>
                <a:avLst/>
                <a:gdLst/>
                <a:ahLst/>
                <a:cxnLst/>
                <a:rect l="l" t="t" r="r" b="b"/>
                <a:pathLst>
                  <a:path w="2797" h="3468" extrusionOk="0">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95"/>
              <p:cNvSpPr/>
              <p:nvPr/>
            </p:nvSpPr>
            <p:spPr>
              <a:xfrm>
                <a:off x="2211921" y="3198816"/>
                <a:ext cx="117174" cy="370406"/>
              </a:xfrm>
              <a:custGeom>
                <a:avLst/>
                <a:gdLst/>
                <a:ahLst/>
                <a:cxnLst/>
                <a:rect l="l" t="t" r="r" b="b"/>
                <a:pathLst>
                  <a:path w="4641" h="14671" extrusionOk="0">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95"/>
              <p:cNvSpPr/>
              <p:nvPr/>
            </p:nvSpPr>
            <p:spPr>
              <a:xfrm>
                <a:off x="2194651" y="3194600"/>
                <a:ext cx="117022" cy="370330"/>
              </a:xfrm>
              <a:custGeom>
                <a:avLst/>
                <a:gdLst/>
                <a:ahLst/>
                <a:cxnLst/>
                <a:rect l="l" t="t" r="r" b="b"/>
                <a:pathLst>
                  <a:path w="4635" h="14668" extrusionOk="0">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95"/>
              <p:cNvSpPr/>
              <p:nvPr/>
            </p:nvSpPr>
            <p:spPr>
              <a:xfrm>
                <a:off x="2240753" y="3190358"/>
                <a:ext cx="49182" cy="67865"/>
              </a:xfrm>
              <a:custGeom>
                <a:avLst/>
                <a:gdLst/>
                <a:ahLst/>
                <a:cxnLst/>
                <a:rect l="l" t="t" r="r" b="b"/>
                <a:pathLst>
                  <a:path w="1948" h="2688" extrusionOk="0">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95"/>
              <p:cNvSpPr/>
              <p:nvPr/>
            </p:nvSpPr>
            <p:spPr>
              <a:xfrm>
                <a:off x="2299504" y="3177507"/>
                <a:ext cx="70743" cy="87281"/>
              </a:xfrm>
              <a:custGeom>
                <a:avLst/>
                <a:gdLst/>
                <a:ahLst/>
                <a:cxnLst/>
                <a:rect l="l" t="t" r="r" b="b"/>
                <a:pathLst>
                  <a:path w="2802" h="3457" extrusionOk="0">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95"/>
              <p:cNvSpPr/>
              <p:nvPr/>
            </p:nvSpPr>
            <p:spPr>
              <a:xfrm>
                <a:off x="2158118" y="3552180"/>
                <a:ext cx="33099" cy="33983"/>
              </a:xfrm>
              <a:custGeom>
                <a:avLst/>
                <a:gdLst/>
                <a:ahLst/>
                <a:cxnLst/>
                <a:rect l="l" t="t" r="r" b="b"/>
                <a:pathLst>
                  <a:path w="1311" h="1346" extrusionOk="0">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95"/>
              <p:cNvSpPr/>
              <p:nvPr/>
            </p:nvSpPr>
            <p:spPr>
              <a:xfrm>
                <a:off x="2155796" y="3550110"/>
                <a:ext cx="40194" cy="38351"/>
              </a:xfrm>
              <a:custGeom>
                <a:avLst/>
                <a:gdLst/>
                <a:ahLst/>
                <a:cxnLst/>
                <a:rect l="l" t="t" r="r" b="b"/>
                <a:pathLst>
                  <a:path w="1592" h="1519" extrusionOk="0">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95"/>
              <p:cNvSpPr/>
              <p:nvPr/>
            </p:nvSpPr>
            <p:spPr>
              <a:xfrm>
                <a:off x="2202529" y="3560310"/>
                <a:ext cx="27520" cy="26182"/>
              </a:xfrm>
              <a:custGeom>
                <a:avLst/>
                <a:gdLst/>
                <a:ahLst/>
                <a:cxnLst/>
                <a:rect l="l" t="t" r="r" b="b"/>
                <a:pathLst>
                  <a:path w="1090" h="1037" extrusionOk="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95"/>
              <p:cNvSpPr/>
              <p:nvPr/>
            </p:nvSpPr>
            <p:spPr>
              <a:xfrm>
                <a:off x="2200408" y="3557507"/>
                <a:ext cx="32443" cy="31458"/>
              </a:xfrm>
              <a:custGeom>
                <a:avLst/>
                <a:gdLst/>
                <a:ahLst/>
                <a:cxnLst/>
                <a:rect l="l" t="t" r="r" b="b"/>
                <a:pathLst>
                  <a:path w="1285" h="1246" extrusionOk="0">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95"/>
              <p:cNvSpPr/>
              <p:nvPr/>
            </p:nvSpPr>
            <p:spPr>
              <a:xfrm>
                <a:off x="2137037" y="3585330"/>
                <a:ext cx="29338" cy="46077"/>
              </a:xfrm>
              <a:custGeom>
                <a:avLst/>
                <a:gdLst/>
                <a:ahLst/>
                <a:cxnLst/>
                <a:rect l="l" t="t" r="r" b="b"/>
                <a:pathLst>
                  <a:path w="1162" h="1825" extrusionOk="0">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95"/>
              <p:cNvSpPr/>
              <p:nvPr/>
            </p:nvSpPr>
            <p:spPr>
              <a:xfrm>
                <a:off x="2134916" y="3583184"/>
                <a:ext cx="36053" cy="50217"/>
              </a:xfrm>
              <a:custGeom>
                <a:avLst/>
                <a:gdLst/>
                <a:ahLst/>
                <a:cxnLst/>
                <a:rect l="l" t="t" r="r" b="b"/>
                <a:pathLst>
                  <a:path w="1428" h="1989" extrusionOk="0">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95"/>
              <p:cNvSpPr/>
              <p:nvPr/>
            </p:nvSpPr>
            <p:spPr>
              <a:xfrm>
                <a:off x="2154811" y="3552584"/>
                <a:ext cx="99576" cy="131666"/>
              </a:xfrm>
              <a:custGeom>
                <a:avLst/>
                <a:gdLst/>
                <a:ahLst/>
                <a:cxnLst/>
                <a:rect l="l" t="t" r="r" b="b"/>
                <a:pathLst>
                  <a:path w="3944" h="5215" extrusionOk="0">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95"/>
              <p:cNvSpPr/>
              <p:nvPr/>
            </p:nvSpPr>
            <p:spPr>
              <a:xfrm>
                <a:off x="2152842" y="3550110"/>
                <a:ext cx="103540" cy="136109"/>
              </a:xfrm>
              <a:custGeom>
                <a:avLst/>
                <a:gdLst/>
                <a:ahLst/>
                <a:cxnLst/>
                <a:rect l="l" t="t" r="r" b="b"/>
                <a:pathLst>
                  <a:path w="4101" h="5391" extrusionOk="0">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18" name="Google Shape;14318;p95"/>
          <p:cNvGrpSpPr/>
          <p:nvPr/>
        </p:nvGrpSpPr>
        <p:grpSpPr>
          <a:xfrm>
            <a:off x="2942205" y="3064707"/>
            <a:ext cx="550623" cy="1310497"/>
            <a:chOff x="2942205" y="3050537"/>
            <a:chExt cx="550623" cy="1310497"/>
          </a:xfrm>
        </p:grpSpPr>
        <p:sp>
          <p:nvSpPr>
            <p:cNvPr id="14319" name="Google Shape;14319;p95"/>
            <p:cNvSpPr/>
            <p:nvPr/>
          </p:nvSpPr>
          <p:spPr>
            <a:xfrm>
              <a:off x="2991084" y="4311978"/>
              <a:ext cx="453016" cy="49056"/>
            </a:xfrm>
            <a:custGeom>
              <a:avLst/>
              <a:gdLst/>
              <a:ahLst/>
              <a:cxnLst/>
              <a:rect l="l" t="t" r="r" b="b"/>
              <a:pathLst>
                <a:path w="17943" h="1943" extrusionOk="0">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0" name="Google Shape;14320;p95"/>
            <p:cNvGrpSpPr/>
            <p:nvPr/>
          </p:nvGrpSpPr>
          <p:grpSpPr>
            <a:xfrm>
              <a:off x="2942205" y="3050537"/>
              <a:ext cx="550623" cy="1278079"/>
              <a:chOff x="2942205" y="3050537"/>
              <a:chExt cx="550623" cy="1278079"/>
            </a:xfrm>
          </p:grpSpPr>
          <p:sp>
            <p:nvSpPr>
              <p:cNvPr id="14321" name="Google Shape;14321;p95"/>
              <p:cNvSpPr/>
              <p:nvPr/>
            </p:nvSpPr>
            <p:spPr>
              <a:xfrm>
                <a:off x="2942205" y="3050537"/>
                <a:ext cx="550623" cy="1278079"/>
              </a:xfrm>
              <a:custGeom>
                <a:avLst/>
                <a:gdLst/>
                <a:ahLst/>
                <a:cxnLst/>
                <a:rect l="l" t="t" r="r" b="b"/>
                <a:pathLst>
                  <a:path w="21809" h="50622" extrusionOk="0">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2" name="Google Shape;14322;p95"/>
              <p:cNvGrpSpPr/>
              <p:nvPr/>
            </p:nvGrpSpPr>
            <p:grpSpPr>
              <a:xfrm>
                <a:off x="2976264" y="3168065"/>
                <a:ext cx="478718" cy="1086021"/>
                <a:chOff x="2976264" y="3168065"/>
                <a:chExt cx="478718" cy="1086021"/>
              </a:xfrm>
            </p:grpSpPr>
            <p:sp>
              <p:nvSpPr>
                <p:cNvPr id="14323" name="Google Shape;14323;p95"/>
                <p:cNvSpPr/>
                <p:nvPr/>
              </p:nvSpPr>
              <p:spPr>
                <a:xfrm>
                  <a:off x="2976264" y="3716491"/>
                  <a:ext cx="68522" cy="119951"/>
                </a:xfrm>
                <a:custGeom>
                  <a:avLst/>
                  <a:gdLst/>
                  <a:ahLst/>
                  <a:cxnLst/>
                  <a:rect l="l" t="t" r="r" b="b"/>
                  <a:pathLst>
                    <a:path w="2714" h="4751" extrusionOk="0">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95"/>
                <p:cNvSpPr/>
                <p:nvPr/>
              </p:nvSpPr>
              <p:spPr>
                <a:xfrm>
                  <a:off x="3000047" y="3758831"/>
                  <a:ext cx="39588" cy="65871"/>
                </a:xfrm>
                <a:custGeom>
                  <a:avLst/>
                  <a:gdLst/>
                  <a:ahLst/>
                  <a:cxnLst/>
                  <a:rect l="l" t="t" r="r" b="b"/>
                  <a:pathLst>
                    <a:path w="1568" h="2609" extrusionOk="0">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95"/>
                <p:cNvSpPr/>
                <p:nvPr/>
              </p:nvSpPr>
              <p:spPr>
                <a:xfrm>
                  <a:off x="3021684" y="3580659"/>
                  <a:ext cx="59912" cy="110205"/>
                </a:xfrm>
                <a:custGeom>
                  <a:avLst/>
                  <a:gdLst/>
                  <a:ahLst/>
                  <a:cxnLst/>
                  <a:rect l="l" t="t" r="r" b="b"/>
                  <a:pathLst>
                    <a:path w="2373" h="4365" extrusionOk="0">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95"/>
                <p:cNvSpPr/>
                <p:nvPr/>
              </p:nvSpPr>
              <p:spPr>
                <a:xfrm>
                  <a:off x="3064554" y="3484820"/>
                  <a:ext cx="76626" cy="82383"/>
                </a:xfrm>
                <a:custGeom>
                  <a:avLst/>
                  <a:gdLst/>
                  <a:ahLst/>
                  <a:cxnLst/>
                  <a:rect l="l" t="t" r="r" b="b"/>
                  <a:pathLst>
                    <a:path w="3035" h="3263" extrusionOk="0">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95"/>
                <p:cNvSpPr/>
                <p:nvPr/>
              </p:nvSpPr>
              <p:spPr>
                <a:xfrm>
                  <a:off x="3110378" y="3514536"/>
                  <a:ext cx="118764" cy="101596"/>
                </a:xfrm>
                <a:custGeom>
                  <a:avLst/>
                  <a:gdLst/>
                  <a:ahLst/>
                  <a:cxnLst/>
                  <a:rect l="l" t="t" r="r" b="b"/>
                  <a:pathLst>
                    <a:path w="4704" h="4024" extrusionOk="0">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95"/>
                <p:cNvSpPr/>
                <p:nvPr/>
              </p:nvSpPr>
              <p:spPr>
                <a:xfrm>
                  <a:off x="3162388" y="3474090"/>
                  <a:ext cx="36104" cy="28504"/>
                </a:xfrm>
                <a:custGeom>
                  <a:avLst/>
                  <a:gdLst/>
                  <a:ahLst/>
                  <a:cxnLst/>
                  <a:rect l="l" t="t" r="r" b="b"/>
                  <a:pathLst>
                    <a:path w="1430" h="1129" extrusionOk="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95"/>
                <p:cNvSpPr/>
                <p:nvPr/>
              </p:nvSpPr>
              <p:spPr>
                <a:xfrm>
                  <a:off x="3179001" y="3433012"/>
                  <a:ext cx="38351" cy="58675"/>
                </a:xfrm>
                <a:custGeom>
                  <a:avLst/>
                  <a:gdLst/>
                  <a:ahLst/>
                  <a:cxnLst/>
                  <a:rect l="l" t="t" r="r" b="b"/>
                  <a:pathLst>
                    <a:path w="1519" h="2324" extrusionOk="0">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95"/>
                <p:cNvSpPr/>
                <p:nvPr/>
              </p:nvSpPr>
              <p:spPr>
                <a:xfrm>
                  <a:off x="3156859" y="3628907"/>
                  <a:ext cx="50621" cy="52212"/>
                </a:xfrm>
                <a:custGeom>
                  <a:avLst/>
                  <a:gdLst/>
                  <a:ahLst/>
                  <a:cxnLst/>
                  <a:rect l="l" t="t" r="r" b="b"/>
                  <a:pathLst>
                    <a:path w="2005" h="2068" extrusionOk="0">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95"/>
                <p:cNvSpPr/>
                <p:nvPr/>
              </p:nvSpPr>
              <p:spPr>
                <a:xfrm>
                  <a:off x="3156859" y="3684098"/>
                  <a:ext cx="50621" cy="52288"/>
                </a:xfrm>
                <a:custGeom>
                  <a:avLst/>
                  <a:gdLst/>
                  <a:ahLst/>
                  <a:cxnLst/>
                  <a:rect l="l" t="t" r="r" b="b"/>
                  <a:pathLst>
                    <a:path w="2005" h="2071" extrusionOk="0">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95"/>
                <p:cNvSpPr/>
                <p:nvPr/>
              </p:nvSpPr>
              <p:spPr>
                <a:xfrm>
                  <a:off x="3156859" y="3739491"/>
                  <a:ext cx="50621" cy="52187"/>
                </a:xfrm>
                <a:custGeom>
                  <a:avLst/>
                  <a:gdLst/>
                  <a:ahLst/>
                  <a:cxnLst/>
                  <a:rect l="l" t="t" r="r" b="b"/>
                  <a:pathLst>
                    <a:path w="2005" h="2067" extrusionOk="0">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95"/>
                <p:cNvSpPr/>
                <p:nvPr/>
              </p:nvSpPr>
              <p:spPr>
                <a:xfrm>
                  <a:off x="3118129" y="3629437"/>
                  <a:ext cx="32923" cy="44511"/>
                </a:xfrm>
                <a:custGeom>
                  <a:avLst/>
                  <a:gdLst/>
                  <a:ahLst/>
                  <a:cxnLst/>
                  <a:rect l="l" t="t" r="r" b="b"/>
                  <a:pathLst>
                    <a:path w="1304" h="1763" extrusionOk="0">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95"/>
                <p:cNvSpPr/>
                <p:nvPr/>
              </p:nvSpPr>
              <p:spPr>
                <a:xfrm>
                  <a:off x="3114872" y="3672282"/>
                  <a:ext cx="31761" cy="47667"/>
                </a:xfrm>
                <a:custGeom>
                  <a:avLst/>
                  <a:gdLst/>
                  <a:ahLst/>
                  <a:cxnLst/>
                  <a:rect l="l" t="t" r="r" b="b"/>
                  <a:pathLst>
                    <a:path w="1258" h="1888" extrusionOk="0">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95"/>
                <p:cNvSpPr/>
                <p:nvPr/>
              </p:nvSpPr>
              <p:spPr>
                <a:xfrm>
                  <a:off x="3107071" y="3719823"/>
                  <a:ext cx="39033" cy="45143"/>
                </a:xfrm>
                <a:custGeom>
                  <a:avLst/>
                  <a:gdLst/>
                  <a:ahLst/>
                  <a:cxnLst/>
                  <a:rect l="l" t="t" r="r" b="b"/>
                  <a:pathLst>
                    <a:path w="1546" h="1788" extrusionOk="0">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95"/>
                <p:cNvSpPr/>
                <p:nvPr/>
              </p:nvSpPr>
              <p:spPr>
                <a:xfrm>
                  <a:off x="3109697" y="3774535"/>
                  <a:ext cx="33933" cy="37619"/>
                </a:xfrm>
                <a:custGeom>
                  <a:avLst/>
                  <a:gdLst/>
                  <a:ahLst/>
                  <a:cxnLst/>
                  <a:rect l="l" t="t" r="r" b="b"/>
                  <a:pathLst>
                    <a:path w="1344" h="1490" extrusionOk="0">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95"/>
                <p:cNvSpPr/>
                <p:nvPr/>
              </p:nvSpPr>
              <p:spPr>
                <a:xfrm>
                  <a:off x="3177688" y="3800363"/>
                  <a:ext cx="78823" cy="63775"/>
                </a:xfrm>
                <a:custGeom>
                  <a:avLst/>
                  <a:gdLst/>
                  <a:ahLst/>
                  <a:cxnLst/>
                  <a:rect l="l" t="t" r="r" b="b"/>
                  <a:pathLst>
                    <a:path w="3122" h="2526" extrusionOk="0">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95"/>
                <p:cNvSpPr/>
                <p:nvPr/>
              </p:nvSpPr>
              <p:spPr>
                <a:xfrm>
                  <a:off x="3111843" y="3828792"/>
                  <a:ext cx="48500" cy="114649"/>
                </a:xfrm>
                <a:custGeom>
                  <a:avLst/>
                  <a:gdLst/>
                  <a:ahLst/>
                  <a:cxnLst/>
                  <a:rect l="l" t="t" r="r" b="b"/>
                  <a:pathLst>
                    <a:path w="1921" h="4541" extrusionOk="0">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95"/>
                <p:cNvSpPr/>
                <p:nvPr/>
              </p:nvSpPr>
              <p:spPr>
                <a:xfrm>
                  <a:off x="3106414" y="3951495"/>
                  <a:ext cx="48526" cy="129141"/>
                </a:xfrm>
                <a:custGeom>
                  <a:avLst/>
                  <a:gdLst/>
                  <a:ahLst/>
                  <a:cxnLst/>
                  <a:rect l="l" t="t" r="r" b="b"/>
                  <a:pathLst>
                    <a:path w="1922" h="5115" extrusionOk="0">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95"/>
                <p:cNvSpPr/>
                <p:nvPr/>
              </p:nvSpPr>
              <p:spPr>
                <a:xfrm>
                  <a:off x="3155344" y="3867471"/>
                  <a:ext cx="47869" cy="172491"/>
                </a:xfrm>
                <a:custGeom>
                  <a:avLst/>
                  <a:gdLst/>
                  <a:ahLst/>
                  <a:cxnLst/>
                  <a:rect l="l" t="t" r="r" b="b"/>
                  <a:pathLst>
                    <a:path w="1896" h="6832" extrusionOk="0">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95"/>
                <p:cNvSpPr/>
                <p:nvPr/>
              </p:nvSpPr>
              <p:spPr>
                <a:xfrm>
                  <a:off x="3386283" y="3720783"/>
                  <a:ext cx="68698" cy="119926"/>
                </a:xfrm>
                <a:custGeom>
                  <a:avLst/>
                  <a:gdLst/>
                  <a:ahLst/>
                  <a:cxnLst/>
                  <a:rect l="l" t="t" r="r" b="b"/>
                  <a:pathLst>
                    <a:path w="2721" h="4750" extrusionOk="0">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95"/>
                <p:cNvSpPr/>
                <p:nvPr/>
              </p:nvSpPr>
              <p:spPr>
                <a:xfrm>
                  <a:off x="3391585" y="3763148"/>
                  <a:ext cx="39487" cy="65845"/>
                </a:xfrm>
                <a:custGeom>
                  <a:avLst/>
                  <a:gdLst/>
                  <a:ahLst/>
                  <a:cxnLst/>
                  <a:rect l="l" t="t" r="r" b="b"/>
                  <a:pathLst>
                    <a:path w="1564" h="2608" extrusionOk="0">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95"/>
                <p:cNvSpPr/>
                <p:nvPr/>
              </p:nvSpPr>
              <p:spPr>
                <a:xfrm>
                  <a:off x="3350457" y="3580558"/>
                  <a:ext cx="58599" cy="110609"/>
                </a:xfrm>
                <a:custGeom>
                  <a:avLst/>
                  <a:gdLst/>
                  <a:ahLst/>
                  <a:cxnLst/>
                  <a:rect l="l" t="t" r="r" b="b"/>
                  <a:pathLst>
                    <a:path w="2321" h="4381" extrusionOk="0">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95"/>
                <p:cNvSpPr/>
                <p:nvPr/>
              </p:nvSpPr>
              <p:spPr>
                <a:xfrm>
                  <a:off x="3289913" y="3480452"/>
                  <a:ext cx="76500" cy="82433"/>
                </a:xfrm>
                <a:custGeom>
                  <a:avLst/>
                  <a:gdLst/>
                  <a:ahLst/>
                  <a:cxnLst/>
                  <a:rect l="l" t="t" r="r" b="b"/>
                  <a:pathLst>
                    <a:path w="3030" h="3265" extrusionOk="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95"/>
                <p:cNvSpPr/>
                <p:nvPr/>
              </p:nvSpPr>
              <p:spPr>
                <a:xfrm>
                  <a:off x="3208515" y="3517843"/>
                  <a:ext cx="116467" cy="99551"/>
                </a:xfrm>
                <a:custGeom>
                  <a:avLst/>
                  <a:gdLst/>
                  <a:ahLst/>
                  <a:cxnLst/>
                  <a:rect l="l" t="t" r="r" b="b"/>
                  <a:pathLst>
                    <a:path w="4613" h="3943" extrusionOk="0">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95"/>
                <p:cNvSpPr/>
                <p:nvPr/>
              </p:nvSpPr>
              <p:spPr>
                <a:xfrm>
                  <a:off x="3232576" y="3474090"/>
                  <a:ext cx="36255" cy="28504"/>
                </a:xfrm>
                <a:custGeom>
                  <a:avLst/>
                  <a:gdLst/>
                  <a:ahLst/>
                  <a:cxnLst/>
                  <a:rect l="l" t="t" r="r" b="b"/>
                  <a:pathLst>
                    <a:path w="1436" h="1129" extrusionOk="0">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95"/>
                <p:cNvSpPr/>
                <p:nvPr/>
              </p:nvSpPr>
              <p:spPr>
                <a:xfrm>
                  <a:off x="3213716" y="3433012"/>
                  <a:ext cx="38528" cy="58675"/>
                </a:xfrm>
                <a:custGeom>
                  <a:avLst/>
                  <a:gdLst/>
                  <a:ahLst/>
                  <a:cxnLst/>
                  <a:rect l="l" t="t" r="r" b="b"/>
                  <a:pathLst>
                    <a:path w="1526" h="2324" extrusionOk="0">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95"/>
                <p:cNvSpPr/>
                <p:nvPr/>
              </p:nvSpPr>
              <p:spPr>
                <a:xfrm>
                  <a:off x="3223740" y="3628907"/>
                  <a:ext cx="50621" cy="52212"/>
                </a:xfrm>
                <a:custGeom>
                  <a:avLst/>
                  <a:gdLst/>
                  <a:ahLst/>
                  <a:cxnLst/>
                  <a:rect l="l" t="t" r="r" b="b"/>
                  <a:pathLst>
                    <a:path w="2005" h="2068" extrusionOk="0">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95"/>
                <p:cNvSpPr/>
                <p:nvPr/>
              </p:nvSpPr>
              <p:spPr>
                <a:xfrm>
                  <a:off x="3223740" y="3684098"/>
                  <a:ext cx="50621" cy="52288"/>
                </a:xfrm>
                <a:custGeom>
                  <a:avLst/>
                  <a:gdLst/>
                  <a:ahLst/>
                  <a:cxnLst/>
                  <a:rect l="l" t="t" r="r" b="b"/>
                  <a:pathLst>
                    <a:path w="2005" h="2071" extrusionOk="0">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95"/>
                <p:cNvSpPr/>
                <p:nvPr/>
              </p:nvSpPr>
              <p:spPr>
                <a:xfrm>
                  <a:off x="3223740" y="3739491"/>
                  <a:ext cx="50621" cy="52187"/>
                </a:xfrm>
                <a:custGeom>
                  <a:avLst/>
                  <a:gdLst/>
                  <a:ahLst/>
                  <a:cxnLst/>
                  <a:rect l="l" t="t" r="r" b="b"/>
                  <a:pathLst>
                    <a:path w="2005" h="2067" extrusionOk="0">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95"/>
                <p:cNvSpPr/>
                <p:nvPr/>
              </p:nvSpPr>
              <p:spPr>
                <a:xfrm>
                  <a:off x="3280016" y="3629437"/>
                  <a:ext cx="32923" cy="44511"/>
                </a:xfrm>
                <a:custGeom>
                  <a:avLst/>
                  <a:gdLst/>
                  <a:ahLst/>
                  <a:cxnLst/>
                  <a:rect l="l" t="t" r="r" b="b"/>
                  <a:pathLst>
                    <a:path w="1304" h="1763" extrusionOk="0">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95"/>
                <p:cNvSpPr/>
                <p:nvPr/>
              </p:nvSpPr>
              <p:spPr>
                <a:xfrm>
                  <a:off x="3284460" y="3672282"/>
                  <a:ext cx="31787" cy="47667"/>
                </a:xfrm>
                <a:custGeom>
                  <a:avLst/>
                  <a:gdLst/>
                  <a:ahLst/>
                  <a:cxnLst/>
                  <a:rect l="l" t="t" r="r" b="b"/>
                  <a:pathLst>
                    <a:path w="1259" h="1888" extrusionOk="0">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95"/>
                <p:cNvSpPr/>
                <p:nvPr/>
              </p:nvSpPr>
              <p:spPr>
                <a:xfrm>
                  <a:off x="3285141" y="3719823"/>
                  <a:ext cx="39007" cy="45143"/>
                </a:xfrm>
                <a:custGeom>
                  <a:avLst/>
                  <a:gdLst/>
                  <a:ahLst/>
                  <a:cxnLst/>
                  <a:rect l="l" t="t" r="r" b="b"/>
                  <a:pathLst>
                    <a:path w="1545" h="1788" extrusionOk="0">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95"/>
                <p:cNvSpPr/>
                <p:nvPr/>
              </p:nvSpPr>
              <p:spPr>
                <a:xfrm>
                  <a:off x="3287439" y="3774535"/>
                  <a:ext cx="34084" cy="37619"/>
                </a:xfrm>
                <a:custGeom>
                  <a:avLst/>
                  <a:gdLst/>
                  <a:ahLst/>
                  <a:cxnLst/>
                  <a:rect l="l" t="t" r="r" b="b"/>
                  <a:pathLst>
                    <a:path w="1350" h="1490" extrusionOk="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95"/>
                <p:cNvSpPr/>
                <p:nvPr/>
              </p:nvSpPr>
              <p:spPr>
                <a:xfrm>
                  <a:off x="3275169" y="3828792"/>
                  <a:ext cx="48500" cy="114649"/>
                </a:xfrm>
                <a:custGeom>
                  <a:avLst/>
                  <a:gdLst/>
                  <a:ahLst/>
                  <a:cxnLst/>
                  <a:rect l="l" t="t" r="r" b="b"/>
                  <a:pathLst>
                    <a:path w="1921" h="4541" extrusionOk="0">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95"/>
                <p:cNvSpPr/>
                <p:nvPr/>
              </p:nvSpPr>
              <p:spPr>
                <a:xfrm>
                  <a:off x="3280723" y="3951495"/>
                  <a:ext cx="43602" cy="116214"/>
                </a:xfrm>
                <a:custGeom>
                  <a:avLst/>
                  <a:gdLst/>
                  <a:ahLst/>
                  <a:cxnLst/>
                  <a:rect l="l" t="t" r="r" b="b"/>
                  <a:pathLst>
                    <a:path w="1727" h="4603" extrusionOk="0">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95"/>
                <p:cNvSpPr/>
                <p:nvPr/>
              </p:nvSpPr>
              <p:spPr>
                <a:xfrm>
                  <a:off x="3232298" y="3867471"/>
                  <a:ext cx="47718" cy="172163"/>
                </a:xfrm>
                <a:custGeom>
                  <a:avLst/>
                  <a:gdLst/>
                  <a:ahLst/>
                  <a:cxnLst/>
                  <a:rect l="l" t="t" r="r" b="b"/>
                  <a:pathLst>
                    <a:path w="1890" h="6819" extrusionOk="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95"/>
                <p:cNvSpPr/>
                <p:nvPr/>
              </p:nvSpPr>
              <p:spPr>
                <a:xfrm>
                  <a:off x="3147063" y="4072304"/>
                  <a:ext cx="31307" cy="181782"/>
                </a:xfrm>
                <a:custGeom>
                  <a:avLst/>
                  <a:gdLst/>
                  <a:ahLst/>
                  <a:cxnLst/>
                  <a:rect l="l" t="t" r="r" b="b"/>
                  <a:pathLst>
                    <a:path w="1240" h="7200" extrusionOk="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95"/>
                <p:cNvSpPr/>
                <p:nvPr/>
              </p:nvSpPr>
              <p:spPr>
                <a:xfrm>
                  <a:off x="3113989" y="4102121"/>
                  <a:ext cx="40093" cy="120986"/>
                </a:xfrm>
                <a:custGeom>
                  <a:avLst/>
                  <a:gdLst/>
                  <a:ahLst/>
                  <a:cxnLst/>
                  <a:rect l="l" t="t" r="r" b="b"/>
                  <a:pathLst>
                    <a:path w="1588" h="4792" extrusionOk="0">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95"/>
                <p:cNvSpPr/>
                <p:nvPr/>
              </p:nvSpPr>
              <p:spPr>
                <a:xfrm>
                  <a:off x="3253052" y="4072304"/>
                  <a:ext cx="31282" cy="181782"/>
                </a:xfrm>
                <a:custGeom>
                  <a:avLst/>
                  <a:gdLst/>
                  <a:ahLst/>
                  <a:cxnLst/>
                  <a:rect l="l" t="t" r="r" b="b"/>
                  <a:pathLst>
                    <a:path w="1239" h="7200" extrusionOk="0">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95"/>
                <p:cNvSpPr/>
                <p:nvPr/>
              </p:nvSpPr>
              <p:spPr>
                <a:xfrm>
                  <a:off x="3277491" y="4102121"/>
                  <a:ext cx="40068" cy="120986"/>
                </a:xfrm>
                <a:custGeom>
                  <a:avLst/>
                  <a:gdLst/>
                  <a:ahLst/>
                  <a:cxnLst/>
                  <a:rect l="l" t="t" r="r" b="b"/>
                  <a:pathLst>
                    <a:path w="1587" h="4792" extrusionOk="0">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95"/>
                <p:cNvSpPr/>
                <p:nvPr/>
              </p:nvSpPr>
              <p:spPr>
                <a:xfrm>
                  <a:off x="3097199" y="3168065"/>
                  <a:ext cx="106494" cy="74859"/>
                </a:xfrm>
                <a:custGeom>
                  <a:avLst/>
                  <a:gdLst/>
                  <a:ahLst/>
                  <a:cxnLst/>
                  <a:rect l="l" t="t" r="r" b="b"/>
                  <a:pathLst>
                    <a:path w="4218" h="2965" extrusionOk="0">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95"/>
                <p:cNvSpPr/>
                <p:nvPr/>
              </p:nvSpPr>
              <p:spPr>
                <a:xfrm>
                  <a:off x="3104117" y="3314955"/>
                  <a:ext cx="103868" cy="80994"/>
                </a:xfrm>
                <a:custGeom>
                  <a:avLst/>
                  <a:gdLst/>
                  <a:ahLst/>
                  <a:cxnLst/>
                  <a:rect l="l" t="t" r="r" b="b"/>
                  <a:pathLst>
                    <a:path w="4114" h="3208" extrusionOk="0">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95"/>
                <p:cNvSpPr/>
                <p:nvPr/>
              </p:nvSpPr>
              <p:spPr>
                <a:xfrm>
                  <a:off x="3097199" y="3249967"/>
                  <a:ext cx="70617" cy="70441"/>
                </a:xfrm>
                <a:custGeom>
                  <a:avLst/>
                  <a:gdLst/>
                  <a:ahLst/>
                  <a:cxnLst/>
                  <a:rect l="l" t="t" r="r" b="b"/>
                  <a:pathLst>
                    <a:path w="2797" h="2790" fill="none" extrusionOk="0">
                      <a:moveTo>
                        <a:pt x="2797" y="1193"/>
                      </a:moveTo>
                      <a:cubicBezTo>
                        <a:pt x="2797" y="2255"/>
                        <a:pt x="1513" y="2790"/>
                        <a:pt x="757" y="2040"/>
                      </a:cubicBezTo>
                      <a:cubicBezTo>
                        <a:pt x="1" y="1291"/>
                        <a:pt x="535" y="0"/>
                        <a:pt x="1604" y="0"/>
                      </a:cubicBezTo>
                      <a:cubicBezTo>
                        <a:pt x="2256" y="0"/>
                        <a:pt x="2790" y="535"/>
                        <a:pt x="279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95"/>
                <p:cNvSpPr/>
                <p:nvPr/>
              </p:nvSpPr>
              <p:spPr>
                <a:xfrm>
                  <a:off x="3227527" y="3168065"/>
                  <a:ext cx="106342" cy="74859"/>
                </a:xfrm>
                <a:custGeom>
                  <a:avLst/>
                  <a:gdLst/>
                  <a:ahLst/>
                  <a:cxnLst/>
                  <a:rect l="l" t="t" r="r" b="b"/>
                  <a:pathLst>
                    <a:path w="4212" h="2965" extrusionOk="0">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95"/>
                <p:cNvSpPr/>
                <p:nvPr/>
              </p:nvSpPr>
              <p:spPr>
                <a:xfrm>
                  <a:off x="3223083" y="3314955"/>
                  <a:ext cx="103868" cy="80994"/>
                </a:xfrm>
                <a:custGeom>
                  <a:avLst/>
                  <a:gdLst/>
                  <a:ahLst/>
                  <a:cxnLst/>
                  <a:rect l="l" t="t" r="r" b="b"/>
                  <a:pathLst>
                    <a:path w="4114" h="3208" extrusionOk="0">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95"/>
                <p:cNvSpPr/>
                <p:nvPr/>
              </p:nvSpPr>
              <p:spPr>
                <a:xfrm>
                  <a:off x="3263252" y="3249967"/>
                  <a:ext cx="70617" cy="70441"/>
                </a:xfrm>
                <a:custGeom>
                  <a:avLst/>
                  <a:gdLst/>
                  <a:ahLst/>
                  <a:cxnLst/>
                  <a:rect l="l" t="t" r="r" b="b"/>
                  <a:pathLst>
                    <a:path w="2797" h="2790" fill="none" extrusionOk="0">
                      <a:moveTo>
                        <a:pt x="7" y="1193"/>
                      </a:moveTo>
                      <a:cubicBezTo>
                        <a:pt x="0" y="2255"/>
                        <a:pt x="1284" y="2790"/>
                        <a:pt x="2040" y="2040"/>
                      </a:cubicBezTo>
                      <a:cubicBezTo>
                        <a:pt x="2796" y="1291"/>
                        <a:pt x="2262" y="0"/>
                        <a:pt x="1199" y="0"/>
                      </a:cubicBezTo>
                      <a:cubicBezTo>
                        <a:pt x="541" y="0"/>
                        <a:pt x="7" y="535"/>
                        <a:pt x="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368" name="Google Shape;14368;p95"/>
          <p:cNvGrpSpPr/>
          <p:nvPr/>
        </p:nvGrpSpPr>
        <p:grpSpPr>
          <a:xfrm>
            <a:off x="3928852" y="3064707"/>
            <a:ext cx="550799" cy="1310497"/>
            <a:chOff x="3928852" y="3050537"/>
            <a:chExt cx="550799" cy="1310497"/>
          </a:xfrm>
        </p:grpSpPr>
        <p:sp>
          <p:nvSpPr>
            <p:cNvPr id="14369" name="Google Shape;14369;p95"/>
            <p:cNvSpPr/>
            <p:nvPr/>
          </p:nvSpPr>
          <p:spPr>
            <a:xfrm>
              <a:off x="3977731" y="4311978"/>
              <a:ext cx="453041" cy="49056"/>
            </a:xfrm>
            <a:custGeom>
              <a:avLst/>
              <a:gdLst/>
              <a:ahLst/>
              <a:cxnLst/>
              <a:rect l="l" t="t" r="r" b="b"/>
              <a:pathLst>
                <a:path w="17944" h="1943" extrusionOk="0">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70" name="Google Shape;14370;p95"/>
            <p:cNvGrpSpPr/>
            <p:nvPr/>
          </p:nvGrpSpPr>
          <p:grpSpPr>
            <a:xfrm>
              <a:off x="3928852" y="3050537"/>
              <a:ext cx="550799" cy="1278256"/>
              <a:chOff x="3928852" y="3050537"/>
              <a:chExt cx="550799" cy="1278256"/>
            </a:xfrm>
          </p:grpSpPr>
          <p:sp>
            <p:nvSpPr>
              <p:cNvPr id="14371" name="Google Shape;14371;p95"/>
              <p:cNvSpPr/>
              <p:nvPr/>
            </p:nvSpPr>
            <p:spPr>
              <a:xfrm>
                <a:off x="3928852" y="3050537"/>
                <a:ext cx="550799" cy="1278256"/>
              </a:xfrm>
              <a:custGeom>
                <a:avLst/>
                <a:gdLst/>
                <a:ahLst/>
                <a:cxnLst/>
                <a:rect l="l" t="t" r="r" b="b"/>
                <a:pathLst>
                  <a:path w="21816" h="50629" extrusionOk="0">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72" name="Google Shape;14372;p95"/>
              <p:cNvGrpSpPr/>
              <p:nvPr/>
            </p:nvGrpSpPr>
            <p:grpSpPr>
              <a:xfrm>
                <a:off x="4097202" y="3317252"/>
                <a:ext cx="209832" cy="593417"/>
                <a:chOff x="4097202" y="3317252"/>
                <a:chExt cx="209832" cy="593417"/>
              </a:xfrm>
            </p:grpSpPr>
            <p:grpSp>
              <p:nvGrpSpPr>
                <p:cNvPr id="14373" name="Google Shape;14373;p95"/>
                <p:cNvGrpSpPr/>
                <p:nvPr/>
              </p:nvGrpSpPr>
              <p:grpSpPr>
                <a:xfrm>
                  <a:off x="4155271" y="3317252"/>
                  <a:ext cx="96622" cy="294739"/>
                  <a:chOff x="4155271" y="3317252"/>
                  <a:chExt cx="96622" cy="294739"/>
                </a:xfrm>
              </p:grpSpPr>
              <p:sp>
                <p:nvSpPr>
                  <p:cNvPr id="14374" name="Google Shape;14374;p95"/>
                  <p:cNvSpPr/>
                  <p:nvPr/>
                </p:nvSpPr>
                <p:spPr>
                  <a:xfrm>
                    <a:off x="4191804" y="3350175"/>
                    <a:ext cx="21435" cy="261817"/>
                  </a:xfrm>
                  <a:custGeom>
                    <a:avLst/>
                    <a:gdLst/>
                    <a:ahLst/>
                    <a:cxnLst/>
                    <a:rect l="l" t="t" r="r" b="b"/>
                    <a:pathLst>
                      <a:path w="849" h="10370" extrusionOk="0">
                        <a:moveTo>
                          <a:pt x="1" y="0"/>
                        </a:moveTo>
                        <a:lnTo>
                          <a:pt x="1" y="10370"/>
                        </a:lnTo>
                        <a:lnTo>
                          <a:pt x="848" y="10370"/>
                        </a:lnTo>
                        <a:lnTo>
                          <a:pt x="84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95"/>
                  <p:cNvSpPr/>
                  <p:nvPr/>
                </p:nvSpPr>
                <p:spPr>
                  <a:xfrm>
                    <a:off x="4155271" y="3317252"/>
                    <a:ext cx="96622" cy="60089"/>
                  </a:xfrm>
                  <a:custGeom>
                    <a:avLst/>
                    <a:gdLst/>
                    <a:ahLst/>
                    <a:cxnLst/>
                    <a:rect l="l" t="t" r="r" b="b"/>
                    <a:pathLst>
                      <a:path w="3827" h="2380" extrusionOk="0">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76" name="Google Shape;14376;p95"/>
                <p:cNvSpPr/>
                <p:nvPr/>
              </p:nvSpPr>
              <p:spPr>
                <a:xfrm>
                  <a:off x="4138835" y="3605149"/>
                  <a:ext cx="148455" cy="137346"/>
                </a:xfrm>
                <a:custGeom>
                  <a:avLst/>
                  <a:gdLst/>
                  <a:ahLst/>
                  <a:cxnLst/>
                  <a:rect l="l" t="t" r="r" b="b"/>
                  <a:pathLst>
                    <a:path w="5880" h="5440" extrusionOk="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95"/>
                <p:cNvSpPr/>
                <p:nvPr/>
              </p:nvSpPr>
              <p:spPr>
                <a:xfrm>
                  <a:off x="4100005" y="3582275"/>
                  <a:ext cx="167694" cy="101646"/>
                </a:xfrm>
                <a:custGeom>
                  <a:avLst/>
                  <a:gdLst/>
                  <a:ahLst/>
                  <a:cxnLst/>
                  <a:rect l="l" t="t" r="r" b="b"/>
                  <a:pathLst>
                    <a:path w="6642" h="4026" extrusionOk="0">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95"/>
                <p:cNvSpPr/>
                <p:nvPr/>
              </p:nvSpPr>
              <p:spPr>
                <a:xfrm>
                  <a:off x="4122046" y="3755473"/>
                  <a:ext cx="151258" cy="124091"/>
                </a:xfrm>
                <a:custGeom>
                  <a:avLst/>
                  <a:gdLst/>
                  <a:ahLst/>
                  <a:cxnLst/>
                  <a:rect l="l" t="t" r="r" b="b"/>
                  <a:pathLst>
                    <a:path w="5991" h="4915" extrusionOk="0">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95"/>
                <p:cNvSpPr/>
                <p:nvPr/>
              </p:nvSpPr>
              <p:spPr>
                <a:xfrm>
                  <a:off x="4097202" y="3724545"/>
                  <a:ext cx="209832" cy="186125"/>
                </a:xfrm>
                <a:custGeom>
                  <a:avLst/>
                  <a:gdLst/>
                  <a:ahLst/>
                  <a:cxnLst/>
                  <a:rect l="l" t="t" r="r" b="b"/>
                  <a:pathLst>
                    <a:path w="8311" h="7372" extrusionOk="0">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380" name="Google Shape;14380;p95"/>
          <p:cNvGrpSpPr/>
          <p:nvPr/>
        </p:nvGrpSpPr>
        <p:grpSpPr>
          <a:xfrm>
            <a:off x="6797170" y="3064707"/>
            <a:ext cx="550623" cy="1310497"/>
            <a:chOff x="6797170" y="3050537"/>
            <a:chExt cx="550623" cy="1310497"/>
          </a:xfrm>
        </p:grpSpPr>
        <p:sp>
          <p:nvSpPr>
            <p:cNvPr id="14381" name="Google Shape;14381;p95"/>
            <p:cNvSpPr/>
            <p:nvPr/>
          </p:nvSpPr>
          <p:spPr>
            <a:xfrm>
              <a:off x="6846049" y="4311978"/>
              <a:ext cx="453041" cy="49056"/>
            </a:xfrm>
            <a:custGeom>
              <a:avLst/>
              <a:gdLst/>
              <a:ahLst/>
              <a:cxnLst/>
              <a:rect l="l" t="t" r="r" b="b"/>
              <a:pathLst>
                <a:path w="17944" h="1943" extrusionOk="0">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82" name="Google Shape;14382;p95"/>
            <p:cNvGrpSpPr/>
            <p:nvPr/>
          </p:nvGrpSpPr>
          <p:grpSpPr>
            <a:xfrm>
              <a:off x="6797170" y="3050537"/>
              <a:ext cx="550623" cy="1278079"/>
              <a:chOff x="6797170" y="3050537"/>
              <a:chExt cx="550623" cy="1278079"/>
            </a:xfrm>
          </p:grpSpPr>
          <p:sp>
            <p:nvSpPr>
              <p:cNvPr id="14383" name="Google Shape;14383;p95"/>
              <p:cNvSpPr/>
              <p:nvPr/>
            </p:nvSpPr>
            <p:spPr>
              <a:xfrm>
                <a:off x="6797170" y="3050537"/>
                <a:ext cx="550623" cy="1278079"/>
              </a:xfrm>
              <a:custGeom>
                <a:avLst/>
                <a:gdLst/>
                <a:ahLst/>
                <a:cxnLst/>
                <a:rect l="l" t="t" r="r" b="b"/>
                <a:pathLst>
                  <a:path w="21809" h="50622" extrusionOk="0">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84" name="Google Shape;14384;p95"/>
              <p:cNvGrpSpPr/>
              <p:nvPr/>
            </p:nvGrpSpPr>
            <p:grpSpPr>
              <a:xfrm>
                <a:off x="6810728" y="3444626"/>
                <a:ext cx="524340" cy="876265"/>
                <a:chOff x="6810728" y="3444626"/>
                <a:chExt cx="524340" cy="876265"/>
              </a:xfrm>
            </p:grpSpPr>
            <p:sp>
              <p:nvSpPr>
                <p:cNvPr id="14385" name="Google Shape;14385;p95"/>
                <p:cNvSpPr/>
                <p:nvPr/>
              </p:nvSpPr>
              <p:spPr>
                <a:xfrm>
                  <a:off x="6952997" y="3487572"/>
                  <a:ext cx="235988" cy="25702"/>
                </a:xfrm>
                <a:custGeom>
                  <a:avLst/>
                  <a:gdLst/>
                  <a:ahLst/>
                  <a:cxnLst/>
                  <a:rect l="l" t="t" r="r" b="b"/>
                  <a:pathLst>
                    <a:path w="9347" h="1018" extrusionOk="0">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95"/>
                <p:cNvSpPr/>
                <p:nvPr/>
              </p:nvSpPr>
              <p:spPr>
                <a:xfrm>
                  <a:off x="7038738" y="3444626"/>
                  <a:ext cx="64356" cy="25702"/>
                </a:xfrm>
                <a:custGeom>
                  <a:avLst/>
                  <a:gdLst/>
                  <a:ahLst/>
                  <a:cxnLst/>
                  <a:rect l="l" t="t" r="r" b="b"/>
                  <a:pathLst>
                    <a:path w="2549" h="1018" extrusionOk="0">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95"/>
                <p:cNvSpPr/>
                <p:nvPr/>
              </p:nvSpPr>
              <p:spPr>
                <a:xfrm>
                  <a:off x="7038738" y="3787891"/>
                  <a:ext cx="64356" cy="25853"/>
                </a:xfrm>
                <a:custGeom>
                  <a:avLst/>
                  <a:gdLst/>
                  <a:ahLst/>
                  <a:cxnLst/>
                  <a:rect l="l" t="t" r="r" b="b"/>
                  <a:pathLst>
                    <a:path w="2549" h="1024" extrusionOk="0">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95"/>
                <p:cNvSpPr/>
                <p:nvPr/>
              </p:nvSpPr>
              <p:spPr>
                <a:xfrm>
                  <a:off x="7038738" y="3744945"/>
                  <a:ext cx="64356" cy="25853"/>
                </a:xfrm>
                <a:custGeom>
                  <a:avLst/>
                  <a:gdLst/>
                  <a:ahLst/>
                  <a:cxnLst/>
                  <a:rect l="l" t="t" r="r" b="b"/>
                  <a:pathLst>
                    <a:path w="2549" h="1024" extrusionOk="0">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95"/>
                <p:cNvSpPr/>
                <p:nvPr/>
              </p:nvSpPr>
              <p:spPr>
                <a:xfrm>
                  <a:off x="7038738" y="3706417"/>
                  <a:ext cx="64356" cy="25702"/>
                </a:xfrm>
                <a:custGeom>
                  <a:avLst/>
                  <a:gdLst/>
                  <a:ahLst/>
                  <a:cxnLst/>
                  <a:rect l="l" t="t" r="r" b="b"/>
                  <a:pathLst>
                    <a:path w="2549" h="1018" extrusionOk="0">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95"/>
                <p:cNvSpPr/>
                <p:nvPr/>
              </p:nvSpPr>
              <p:spPr>
                <a:xfrm>
                  <a:off x="7051563" y="3491864"/>
                  <a:ext cx="34412" cy="193042"/>
                </a:xfrm>
                <a:custGeom>
                  <a:avLst/>
                  <a:gdLst/>
                  <a:ahLst/>
                  <a:cxnLst/>
                  <a:rect l="l" t="t" r="r" b="b"/>
                  <a:pathLst>
                    <a:path w="1363" h="7646" extrusionOk="0">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95"/>
                <p:cNvSpPr/>
                <p:nvPr/>
              </p:nvSpPr>
              <p:spPr>
                <a:xfrm>
                  <a:off x="7055351" y="3540945"/>
                  <a:ext cx="106166" cy="44915"/>
                </a:xfrm>
                <a:custGeom>
                  <a:avLst/>
                  <a:gdLst/>
                  <a:ahLst/>
                  <a:cxnLst/>
                  <a:rect l="l" t="t" r="r" b="b"/>
                  <a:pathLst>
                    <a:path w="4205" h="1779" extrusionOk="0">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95"/>
                <p:cNvSpPr/>
                <p:nvPr/>
              </p:nvSpPr>
              <p:spPr>
                <a:xfrm>
                  <a:off x="7046792" y="3596717"/>
                  <a:ext cx="118335" cy="44739"/>
                </a:xfrm>
                <a:custGeom>
                  <a:avLst/>
                  <a:gdLst/>
                  <a:ahLst/>
                  <a:cxnLst/>
                  <a:rect l="l" t="t" r="r" b="b"/>
                  <a:pathLst>
                    <a:path w="4687" h="1772" extrusionOk="0">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95"/>
                <p:cNvSpPr/>
                <p:nvPr/>
              </p:nvSpPr>
              <p:spPr>
                <a:xfrm>
                  <a:off x="6983118" y="3540768"/>
                  <a:ext cx="99576" cy="44739"/>
                </a:xfrm>
                <a:custGeom>
                  <a:avLst/>
                  <a:gdLst/>
                  <a:ahLst/>
                  <a:cxnLst/>
                  <a:rect l="l" t="t" r="r" b="b"/>
                  <a:pathLst>
                    <a:path w="3944" h="1772" extrusionOk="0">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95"/>
                <p:cNvSpPr/>
                <p:nvPr/>
              </p:nvSpPr>
              <p:spPr>
                <a:xfrm>
                  <a:off x="7054871" y="3655619"/>
                  <a:ext cx="106645" cy="45244"/>
                </a:xfrm>
                <a:custGeom>
                  <a:avLst/>
                  <a:gdLst/>
                  <a:ahLst/>
                  <a:cxnLst/>
                  <a:rect l="l" t="t" r="r" b="b"/>
                  <a:pathLst>
                    <a:path w="4224" h="1792" extrusionOk="0">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95"/>
                <p:cNvSpPr/>
                <p:nvPr/>
              </p:nvSpPr>
              <p:spPr>
                <a:xfrm>
                  <a:off x="6983118" y="3655619"/>
                  <a:ext cx="99576" cy="44739"/>
                </a:xfrm>
                <a:custGeom>
                  <a:avLst/>
                  <a:gdLst/>
                  <a:ahLst/>
                  <a:cxnLst/>
                  <a:rect l="l" t="t" r="r" b="b"/>
                  <a:pathLst>
                    <a:path w="3944" h="1772" extrusionOk="0">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95"/>
                <p:cNvSpPr/>
                <p:nvPr/>
              </p:nvSpPr>
              <p:spPr>
                <a:xfrm>
                  <a:off x="6973725" y="3596464"/>
                  <a:ext cx="117527" cy="44335"/>
                </a:xfrm>
                <a:custGeom>
                  <a:avLst/>
                  <a:gdLst/>
                  <a:ahLst/>
                  <a:cxnLst/>
                  <a:rect l="l" t="t" r="r" b="b"/>
                  <a:pathLst>
                    <a:path w="4655" h="1756" extrusionOk="0">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95"/>
                <p:cNvSpPr/>
                <p:nvPr/>
              </p:nvSpPr>
              <p:spPr>
                <a:xfrm>
                  <a:off x="7118368" y="3906680"/>
                  <a:ext cx="38881" cy="118007"/>
                </a:xfrm>
                <a:custGeom>
                  <a:avLst/>
                  <a:gdLst/>
                  <a:ahLst/>
                  <a:cxnLst/>
                  <a:rect l="l" t="t" r="r" b="b"/>
                  <a:pathLst>
                    <a:path w="1540" h="4674" extrusionOk="0">
                      <a:moveTo>
                        <a:pt x="1018" y="1"/>
                      </a:moveTo>
                      <a:lnTo>
                        <a:pt x="1" y="118"/>
                      </a:lnTo>
                      <a:lnTo>
                        <a:pt x="529" y="4674"/>
                      </a:lnTo>
                      <a:lnTo>
                        <a:pt x="1539" y="4557"/>
                      </a:lnTo>
                      <a:lnTo>
                        <a:pt x="10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95"/>
                <p:cNvSpPr/>
                <p:nvPr/>
              </p:nvSpPr>
              <p:spPr>
                <a:xfrm>
                  <a:off x="7122332" y="3882695"/>
                  <a:ext cx="43830" cy="37063"/>
                </a:xfrm>
                <a:custGeom>
                  <a:avLst/>
                  <a:gdLst/>
                  <a:ahLst/>
                  <a:cxnLst/>
                  <a:rect l="l" t="t" r="r" b="b"/>
                  <a:pathLst>
                    <a:path w="1736" h="1468" extrusionOk="0">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95"/>
                <p:cNvSpPr/>
                <p:nvPr/>
              </p:nvSpPr>
              <p:spPr>
                <a:xfrm>
                  <a:off x="7096656" y="3885674"/>
                  <a:ext cx="43981" cy="37013"/>
                </a:xfrm>
                <a:custGeom>
                  <a:avLst/>
                  <a:gdLst/>
                  <a:ahLst/>
                  <a:cxnLst/>
                  <a:rect l="l" t="t" r="r" b="b"/>
                  <a:pathLst>
                    <a:path w="1742" h="1466" extrusionOk="0">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95"/>
                <p:cNvSpPr/>
                <p:nvPr/>
              </p:nvSpPr>
              <p:spPr>
                <a:xfrm>
                  <a:off x="7135991" y="4002015"/>
                  <a:ext cx="43855" cy="37063"/>
                </a:xfrm>
                <a:custGeom>
                  <a:avLst/>
                  <a:gdLst/>
                  <a:ahLst/>
                  <a:cxnLst/>
                  <a:rect l="l" t="t" r="r" b="b"/>
                  <a:pathLst>
                    <a:path w="1737" h="1468" extrusionOk="0">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95"/>
                <p:cNvSpPr/>
                <p:nvPr/>
              </p:nvSpPr>
              <p:spPr>
                <a:xfrm>
                  <a:off x="7110314" y="4004969"/>
                  <a:ext cx="43981" cy="37063"/>
                </a:xfrm>
                <a:custGeom>
                  <a:avLst/>
                  <a:gdLst/>
                  <a:ahLst/>
                  <a:cxnLst/>
                  <a:rect l="l" t="t" r="r" b="b"/>
                  <a:pathLst>
                    <a:path w="1742" h="1468" extrusionOk="0">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95"/>
                <p:cNvSpPr/>
                <p:nvPr/>
              </p:nvSpPr>
              <p:spPr>
                <a:xfrm>
                  <a:off x="7129906" y="4152515"/>
                  <a:ext cx="21890" cy="99753"/>
                </a:xfrm>
                <a:custGeom>
                  <a:avLst/>
                  <a:gdLst/>
                  <a:ahLst/>
                  <a:cxnLst/>
                  <a:rect l="l" t="t" r="r" b="b"/>
                  <a:pathLst>
                    <a:path w="867" h="3951" extrusionOk="0">
                      <a:moveTo>
                        <a:pt x="78" y="1"/>
                      </a:moveTo>
                      <a:lnTo>
                        <a:pt x="0" y="3938"/>
                      </a:lnTo>
                      <a:lnTo>
                        <a:pt x="789" y="3951"/>
                      </a:lnTo>
                      <a:lnTo>
                        <a:pt x="867" y="21"/>
                      </a:lnTo>
                      <a:lnTo>
                        <a:pt x="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95"/>
                <p:cNvSpPr/>
                <p:nvPr/>
              </p:nvSpPr>
              <p:spPr>
                <a:xfrm>
                  <a:off x="7140207" y="4137543"/>
                  <a:ext cx="36129" cy="30953"/>
                </a:xfrm>
                <a:custGeom>
                  <a:avLst/>
                  <a:gdLst/>
                  <a:ahLst/>
                  <a:cxnLst/>
                  <a:rect l="l" t="t" r="r" b="b"/>
                  <a:pathLst>
                    <a:path w="1431" h="1226" extrusionOk="0">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95"/>
                <p:cNvSpPr/>
                <p:nvPr/>
              </p:nvSpPr>
              <p:spPr>
                <a:xfrm>
                  <a:off x="7118924" y="4137215"/>
                  <a:ext cx="36180" cy="30802"/>
                </a:xfrm>
                <a:custGeom>
                  <a:avLst/>
                  <a:gdLst/>
                  <a:ahLst/>
                  <a:cxnLst/>
                  <a:rect l="l" t="t" r="r" b="b"/>
                  <a:pathLst>
                    <a:path w="1433" h="1220" extrusionOk="0">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95"/>
                <p:cNvSpPr/>
                <p:nvPr/>
              </p:nvSpPr>
              <p:spPr>
                <a:xfrm>
                  <a:off x="7138238" y="4237271"/>
                  <a:ext cx="36281" cy="30852"/>
                </a:xfrm>
                <a:custGeom>
                  <a:avLst/>
                  <a:gdLst/>
                  <a:ahLst/>
                  <a:cxnLst/>
                  <a:rect l="l" t="t" r="r" b="b"/>
                  <a:pathLst>
                    <a:path w="1437" h="1222" extrusionOk="0">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95"/>
                <p:cNvSpPr/>
                <p:nvPr/>
              </p:nvSpPr>
              <p:spPr>
                <a:xfrm>
                  <a:off x="7116828" y="4236766"/>
                  <a:ext cx="36306" cy="30878"/>
                </a:xfrm>
                <a:custGeom>
                  <a:avLst/>
                  <a:gdLst/>
                  <a:ahLst/>
                  <a:cxnLst/>
                  <a:rect l="l" t="t" r="r" b="b"/>
                  <a:pathLst>
                    <a:path w="1438" h="1223" extrusionOk="0">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95"/>
                <p:cNvSpPr/>
                <p:nvPr/>
              </p:nvSpPr>
              <p:spPr>
                <a:xfrm>
                  <a:off x="7245742" y="3712350"/>
                  <a:ext cx="54004" cy="108640"/>
                </a:xfrm>
                <a:custGeom>
                  <a:avLst/>
                  <a:gdLst/>
                  <a:ahLst/>
                  <a:cxnLst/>
                  <a:rect l="l" t="t" r="r" b="b"/>
                  <a:pathLst>
                    <a:path w="2139" h="4303" extrusionOk="0">
                      <a:moveTo>
                        <a:pt x="893" y="1"/>
                      </a:moveTo>
                      <a:lnTo>
                        <a:pt x="0" y="274"/>
                      </a:lnTo>
                      <a:lnTo>
                        <a:pt x="1245" y="4302"/>
                      </a:lnTo>
                      <a:lnTo>
                        <a:pt x="2138" y="4028"/>
                      </a:lnTo>
                      <a:lnTo>
                        <a:pt x="89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95"/>
                <p:cNvSpPr/>
                <p:nvPr/>
              </p:nvSpPr>
              <p:spPr>
                <a:xfrm>
                  <a:off x="7246398" y="3690183"/>
                  <a:ext cx="40472" cy="34185"/>
                </a:xfrm>
                <a:custGeom>
                  <a:avLst/>
                  <a:gdLst/>
                  <a:ahLst/>
                  <a:cxnLst/>
                  <a:rect l="l" t="t" r="r" b="b"/>
                  <a:pathLst>
                    <a:path w="1603" h="1354" extrusionOk="0">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95"/>
                <p:cNvSpPr/>
                <p:nvPr/>
              </p:nvSpPr>
              <p:spPr>
                <a:xfrm>
                  <a:off x="7223852" y="3697202"/>
                  <a:ext cx="40446" cy="34185"/>
                </a:xfrm>
                <a:custGeom>
                  <a:avLst/>
                  <a:gdLst/>
                  <a:ahLst/>
                  <a:cxnLst/>
                  <a:rect l="l" t="t" r="r" b="b"/>
                  <a:pathLst>
                    <a:path w="1602" h="1354" extrusionOk="0">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95"/>
                <p:cNvSpPr/>
                <p:nvPr/>
              </p:nvSpPr>
              <p:spPr>
                <a:xfrm>
                  <a:off x="7278993" y="3795642"/>
                  <a:ext cx="40598" cy="34261"/>
                </a:xfrm>
                <a:custGeom>
                  <a:avLst/>
                  <a:gdLst/>
                  <a:ahLst/>
                  <a:cxnLst/>
                  <a:rect l="l" t="t" r="r" b="b"/>
                  <a:pathLst>
                    <a:path w="1608" h="1357" extrusionOk="0">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95"/>
                <p:cNvSpPr/>
                <p:nvPr/>
              </p:nvSpPr>
              <p:spPr>
                <a:xfrm>
                  <a:off x="7256447" y="3802686"/>
                  <a:ext cx="40446" cy="34210"/>
                </a:xfrm>
                <a:custGeom>
                  <a:avLst/>
                  <a:gdLst/>
                  <a:ahLst/>
                  <a:cxnLst/>
                  <a:rect l="l" t="t" r="r" b="b"/>
                  <a:pathLst>
                    <a:path w="1602" h="1355" extrusionOk="0">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95"/>
                <p:cNvSpPr/>
                <p:nvPr/>
              </p:nvSpPr>
              <p:spPr>
                <a:xfrm>
                  <a:off x="7200498" y="3542207"/>
                  <a:ext cx="55469" cy="114220"/>
                </a:xfrm>
                <a:custGeom>
                  <a:avLst/>
                  <a:gdLst/>
                  <a:ahLst/>
                  <a:cxnLst/>
                  <a:rect l="l" t="t" r="r" b="b"/>
                  <a:pathLst>
                    <a:path w="2197" h="4524" extrusionOk="0">
                      <a:moveTo>
                        <a:pt x="945" y="0"/>
                      </a:moveTo>
                      <a:lnTo>
                        <a:pt x="0" y="281"/>
                      </a:lnTo>
                      <a:lnTo>
                        <a:pt x="1252" y="4524"/>
                      </a:lnTo>
                      <a:lnTo>
                        <a:pt x="2197" y="4243"/>
                      </a:lnTo>
                      <a:lnTo>
                        <a:pt x="9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95"/>
                <p:cNvSpPr/>
                <p:nvPr/>
              </p:nvSpPr>
              <p:spPr>
                <a:xfrm>
                  <a:off x="7201483" y="3519409"/>
                  <a:ext cx="42567" cy="35877"/>
                </a:xfrm>
                <a:custGeom>
                  <a:avLst/>
                  <a:gdLst/>
                  <a:ahLst/>
                  <a:cxnLst/>
                  <a:rect l="l" t="t" r="r" b="b"/>
                  <a:pathLst>
                    <a:path w="1686" h="1421" extrusionOk="0">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95"/>
                <p:cNvSpPr/>
                <p:nvPr/>
              </p:nvSpPr>
              <p:spPr>
                <a:xfrm>
                  <a:off x="7177776" y="3526428"/>
                  <a:ext cx="42416" cy="35927"/>
                </a:xfrm>
                <a:custGeom>
                  <a:avLst/>
                  <a:gdLst/>
                  <a:ahLst/>
                  <a:cxnLst/>
                  <a:rect l="l" t="t" r="r" b="b"/>
                  <a:pathLst>
                    <a:path w="1680" h="1423" extrusionOk="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95"/>
                <p:cNvSpPr/>
                <p:nvPr/>
              </p:nvSpPr>
              <p:spPr>
                <a:xfrm>
                  <a:off x="7234229" y="3630473"/>
                  <a:ext cx="42441" cy="35902"/>
                </a:xfrm>
                <a:custGeom>
                  <a:avLst/>
                  <a:gdLst/>
                  <a:ahLst/>
                  <a:cxnLst/>
                  <a:rect l="l" t="t" r="r" b="b"/>
                  <a:pathLst>
                    <a:path w="1681" h="1422" extrusionOk="0">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95"/>
                <p:cNvSpPr/>
                <p:nvPr/>
              </p:nvSpPr>
              <p:spPr>
                <a:xfrm>
                  <a:off x="7210370" y="3637517"/>
                  <a:ext cx="42391" cy="35826"/>
                </a:xfrm>
                <a:custGeom>
                  <a:avLst/>
                  <a:gdLst/>
                  <a:ahLst/>
                  <a:cxnLst/>
                  <a:rect l="l" t="t" r="r" b="b"/>
                  <a:pathLst>
                    <a:path w="1679" h="1419" extrusionOk="0">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95"/>
                <p:cNvSpPr/>
                <p:nvPr/>
              </p:nvSpPr>
              <p:spPr>
                <a:xfrm>
                  <a:off x="7278993" y="3842021"/>
                  <a:ext cx="47415" cy="37543"/>
                </a:xfrm>
                <a:custGeom>
                  <a:avLst/>
                  <a:gdLst/>
                  <a:ahLst/>
                  <a:cxnLst/>
                  <a:rect l="l" t="t" r="r" b="b"/>
                  <a:pathLst>
                    <a:path w="1878" h="1487" extrusionOk="0">
                      <a:moveTo>
                        <a:pt x="1030" y="0"/>
                      </a:moveTo>
                      <a:cubicBezTo>
                        <a:pt x="0" y="0"/>
                        <a:pt x="0" y="1486"/>
                        <a:pt x="1030" y="1486"/>
                      </a:cubicBezTo>
                      <a:cubicBezTo>
                        <a:pt x="1877" y="1486"/>
                        <a:pt x="1877" y="0"/>
                        <a:pt x="10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95"/>
                <p:cNvSpPr/>
                <p:nvPr/>
              </p:nvSpPr>
              <p:spPr>
                <a:xfrm>
                  <a:off x="7315829" y="3883074"/>
                  <a:ext cx="19239" cy="30045"/>
                </a:xfrm>
                <a:custGeom>
                  <a:avLst/>
                  <a:gdLst/>
                  <a:ahLst/>
                  <a:cxnLst/>
                  <a:rect l="l" t="t" r="r" b="b"/>
                  <a:pathLst>
                    <a:path w="762" h="1190" extrusionOk="0">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95"/>
                <p:cNvSpPr/>
                <p:nvPr/>
              </p:nvSpPr>
              <p:spPr>
                <a:xfrm>
                  <a:off x="7286719" y="3892920"/>
                  <a:ext cx="23379" cy="28479"/>
                </a:xfrm>
                <a:custGeom>
                  <a:avLst/>
                  <a:gdLst/>
                  <a:ahLst/>
                  <a:cxnLst/>
                  <a:rect l="l" t="t" r="r" b="b"/>
                  <a:pathLst>
                    <a:path w="926" h="1128" extrusionOk="0">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95"/>
                <p:cNvSpPr/>
                <p:nvPr/>
              </p:nvSpPr>
              <p:spPr>
                <a:xfrm>
                  <a:off x="7107512" y="4057585"/>
                  <a:ext cx="64381" cy="52843"/>
                </a:xfrm>
                <a:custGeom>
                  <a:avLst/>
                  <a:gdLst/>
                  <a:ahLst/>
                  <a:cxnLst/>
                  <a:rect l="l" t="t" r="r" b="b"/>
                  <a:pathLst>
                    <a:path w="2550" h="2093" extrusionOk="0">
                      <a:moveTo>
                        <a:pt x="1356" y="0"/>
                      </a:moveTo>
                      <a:cubicBezTo>
                        <a:pt x="1" y="0"/>
                        <a:pt x="1" y="2092"/>
                        <a:pt x="1356" y="2092"/>
                      </a:cubicBezTo>
                      <a:cubicBezTo>
                        <a:pt x="2549" y="2092"/>
                        <a:pt x="2549" y="0"/>
                        <a:pt x="13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95"/>
                <p:cNvSpPr/>
                <p:nvPr/>
              </p:nvSpPr>
              <p:spPr>
                <a:xfrm>
                  <a:off x="7116071" y="4284837"/>
                  <a:ext cx="47087" cy="36053"/>
                </a:xfrm>
                <a:custGeom>
                  <a:avLst/>
                  <a:gdLst/>
                  <a:ahLst/>
                  <a:cxnLst/>
                  <a:rect l="l" t="t" r="r" b="b"/>
                  <a:pathLst>
                    <a:path w="1865" h="1428" extrusionOk="0">
                      <a:moveTo>
                        <a:pt x="1017" y="0"/>
                      </a:moveTo>
                      <a:cubicBezTo>
                        <a:pt x="1" y="0"/>
                        <a:pt x="1" y="1427"/>
                        <a:pt x="1017" y="1427"/>
                      </a:cubicBezTo>
                      <a:cubicBezTo>
                        <a:pt x="1865" y="1427"/>
                        <a:pt x="1865" y="0"/>
                        <a:pt x="10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95"/>
                <p:cNvSpPr/>
                <p:nvPr/>
              </p:nvSpPr>
              <p:spPr>
                <a:xfrm>
                  <a:off x="7161819" y="4293598"/>
                  <a:ext cx="52767" cy="24010"/>
                </a:xfrm>
                <a:custGeom>
                  <a:avLst/>
                  <a:gdLst/>
                  <a:ahLst/>
                  <a:cxnLst/>
                  <a:rect l="l" t="t" r="r" b="b"/>
                  <a:pathLst>
                    <a:path w="2090" h="951" extrusionOk="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95"/>
                <p:cNvSpPr/>
                <p:nvPr/>
              </p:nvSpPr>
              <p:spPr>
                <a:xfrm>
                  <a:off x="6988394" y="3906857"/>
                  <a:ext cx="38856" cy="118007"/>
                </a:xfrm>
                <a:custGeom>
                  <a:avLst/>
                  <a:gdLst/>
                  <a:ahLst/>
                  <a:cxnLst/>
                  <a:rect l="l" t="t" r="r" b="b"/>
                  <a:pathLst>
                    <a:path w="1539" h="4674" extrusionOk="0">
                      <a:moveTo>
                        <a:pt x="528" y="0"/>
                      </a:moveTo>
                      <a:lnTo>
                        <a:pt x="0" y="4556"/>
                      </a:lnTo>
                      <a:lnTo>
                        <a:pt x="1017" y="4673"/>
                      </a:lnTo>
                      <a:lnTo>
                        <a:pt x="1538" y="111"/>
                      </a:lnTo>
                      <a:lnTo>
                        <a:pt x="52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95"/>
                <p:cNvSpPr/>
                <p:nvPr/>
              </p:nvSpPr>
              <p:spPr>
                <a:xfrm>
                  <a:off x="6979482" y="3882695"/>
                  <a:ext cx="43981" cy="37063"/>
                </a:xfrm>
                <a:custGeom>
                  <a:avLst/>
                  <a:gdLst/>
                  <a:ahLst/>
                  <a:cxnLst/>
                  <a:rect l="l" t="t" r="r" b="b"/>
                  <a:pathLst>
                    <a:path w="1742" h="1468" extrusionOk="0">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95"/>
                <p:cNvSpPr/>
                <p:nvPr/>
              </p:nvSpPr>
              <p:spPr>
                <a:xfrm>
                  <a:off x="7005133" y="3885674"/>
                  <a:ext cx="43830" cy="37013"/>
                </a:xfrm>
                <a:custGeom>
                  <a:avLst/>
                  <a:gdLst/>
                  <a:ahLst/>
                  <a:cxnLst/>
                  <a:rect l="l" t="t" r="r" b="b"/>
                  <a:pathLst>
                    <a:path w="1736" h="1466" extrusionOk="0">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95"/>
                <p:cNvSpPr/>
                <p:nvPr/>
              </p:nvSpPr>
              <p:spPr>
                <a:xfrm>
                  <a:off x="6965772" y="4002015"/>
                  <a:ext cx="43855" cy="37063"/>
                </a:xfrm>
                <a:custGeom>
                  <a:avLst/>
                  <a:gdLst/>
                  <a:ahLst/>
                  <a:cxnLst/>
                  <a:rect l="l" t="t" r="r" b="b"/>
                  <a:pathLst>
                    <a:path w="1737" h="1468" extrusionOk="0">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95"/>
                <p:cNvSpPr/>
                <p:nvPr/>
              </p:nvSpPr>
              <p:spPr>
                <a:xfrm>
                  <a:off x="6991323" y="4004969"/>
                  <a:ext cx="43981" cy="37063"/>
                </a:xfrm>
                <a:custGeom>
                  <a:avLst/>
                  <a:gdLst/>
                  <a:ahLst/>
                  <a:cxnLst/>
                  <a:rect l="l" t="t" r="r" b="b"/>
                  <a:pathLst>
                    <a:path w="1742" h="1468" extrusionOk="0">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95"/>
                <p:cNvSpPr/>
                <p:nvPr/>
              </p:nvSpPr>
              <p:spPr>
                <a:xfrm>
                  <a:off x="6990187" y="4156151"/>
                  <a:ext cx="21915" cy="99728"/>
                </a:xfrm>
                <a:custGeom>
                  <a:avLst/>
                  <a:gdLst/>
                  <a:ahLst/>
                  <a:cxnLst/>
                  <a:rect l="l" t="t" r="r" b="b"/>
                  <a:pathLst>
                    <a:path w="868" h="3950" extrusionOk="0">
                      <a:moveTo>
                        <a:pt x="783" y="0"/>
                      </a:moveTo>
                      <a:lnTo>
                        <a:pt x="1" y="20"/>
                      </a:lnTo>
                      <a:lnTo>
                        <a:pt x="79" y="3950"/>
                      </a:lnTo>
                      <a:lnTo>
                        <a:pt x="868" y="3937"/>
                      </a:lnTo>
                      <a:lnTo>
                        <a:pt x="7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95"/>
                <p:cNvSpPr/>
                <p:nvPr/>
              </p:nvSpPr>
              <p:spPr>
                <a:xfrm>
                  <a:off x="6969130" y="4137543"/>
                  <a:ext cx="36281" cy="30953"/>
                </a:xfrm>
                <a:custGeom>
                  <a:avLst/>
                  <a:gdLst/>
                  <a:ahLst/>
                  <a:cxnLst/>
                  <a:rect l="l" t="t" r="r" b="b"/>
                  <a:pathLst>
                    <a:path w="1437" h="1226" extrusionOk="0">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95"/>
                <p:cNvSpPr/>
                <p:nvPr/>
              </p:nvSpPr>
              <p:spPr>
                <a:xfrm>
                  <a:off x="6990515" y="4137215"/>
                  <a:ext cx="36306" cy="30878"/>
                </a:xfrm>
                <a:custGeom>
                  <a:avLst/>
                  <a:gdLst/>
                  <a:ahLst/>
                  <a:cxnLst/>
                  <a:rect l="l" t="t" r="r" b="b"/>
                  <a:pathLst>
                    <a:path w="1438" h="1223" extrusionOk="0">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95"/>
                <p:cNvSpPr/>
                <p:nvPr/>
              </p:nvSpPr>
              <p:spPr>
                <a:xfrm>
                  <a:off x="6971276" y="4237271"/>
                  <a:ext cx="36154" cy="30852"/>
                </a:xfrm>
                <a:custGeom>
                  <a:avLst/>
                  <a:gdLst/>
                  <a:ahLst/>
                  <a:cxnLst/>
                  <a:rect l="l" t="t" r="r" b="b"/>
                  <a:pathLst>
                    <a:path w="1432" h="1222" extrusionOk="0">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95"/>
                <p:cNvSpPr/>
                <p:nvPr/>
              </p:nvSpPr>
              <p:spPr>
                <a:xfrm>
                  <a:off x="6992661" y="4236766"/>
                  <a:ext cx="36180" cy="30878"/>
                </a:xfrm>
                <a:custGeom>
                  <a:avLst/>
                  <a:gdLst/>
                  <a:ahLst/>
                  <a:cxnLst/>
                  <a:rect l="l" t="t" r="r" b="b"/>
                  <a:pathLst>
                    <a:path w="1433" h="1223" extrusionOk="0">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95"/>
                <p:cNvSpPr/>
                <p:nvPr/>
              </p:nvSpPr>
              <p:spPr>
                <a:xfrm>
                  <a:off x="6845544" y="3711694"/>
                  <a:ext cx="54181" cy="108791"/>
                </a:xfrm>
                <a:custGeom>
                  <a:avLst/>
                  <a:gdLst/>
                  <a:ahLst/>
                  <a:cxnLst/>
                  <a:rect l="l" t="t" r="r" b="b"/>
                  <a:pathLst>
                    <a:path w="2146" h="4309" extrusionOk="0">
                      <a:moveTo>
                        <a:pt x="1246" y="0"/>
                      </a:moveTo>
                      <a:lnTo>
                        <a:pt x="1" y="4028"/>
                      </a:lnTo>
                      <a:lnTo>
                        <a:pt x="894" y="4309"/>
                      </a:lnTo>
                      <a:lnTo>
                        <a:pt x="2145" y="274"/>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95"/>
                <p:cNvSpPr/>
                <p:nvPr/>
              </p:nvSpPr>
              <p:spPr>
                <a:xfrm>
                  <a:off x="6858748" y="3690183"/>
                  <a:ext cx="40472" cy="34185"/>
                </a:xfrm>
                <a:custGeom>
                  <a:avLst/>
                  <a:gdLst/>
                  <a:ahLst/>
                  <a:cxnLst/>
                  <a:rect l="l" t="t" r="r" b="b"/>
                  <a:pathLst>
                    <a:path w="1603" h="1354" extrusionOk="0">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95"/>
                <p:cNvSpPr/>
                <p:nvPr/>
              </p:nvSpPr>
              <p:spPr>
                <a:xfrm>
                  <a:off x="6881345" y="3697202"/>
                  <a:ext cx="40573" cy="34185"/>
                </a:xfrm>
                <a:custGeom>
                  <a:avLst/>
                  <a:gdLst/>
                  <a:ahLst/>
                  <a:cxnLst/>
                  <a:rect l="l" t="t" r="r" b="b"/>
                  <a:pathLst>
                    <a:path w="1607" h="1354" extrusionOk="0">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95"/>
                <p:cNvSpPr/>
                <p:nvPr/>
              </p:nvSpPr>
              <p:spPr>
                <a:xfrm>
                  <a:off x="6826154" y="3795642"/>
                  <a:ext cx="40472" cy="34311"/>
                </a:xfrm>
                <a:custGeom>
                  <a:avLst/>
                  <a:gdLst/>
                  <a:ahLst/>
                  <a:cxnLst/>
                  <a:rect l="l" t="t" r="r" b="b"/>
                  <a:pathLst>
                    <a:path w="1603" h="1359" extrusionOk="0">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95"/>
                <p:cNvSpPr/>
                <p:nvPr/>
              </p:nvSpPr>
              <p:spPr>
                <a:xfrm>
                  <a:off x="6848725" y="3802686"/>
                  <a:ext cx="40446" cy="34210"/>
                </a:xfrm>
                <a:custGeom>
                  <a:avLst/>
                  <a:gdLst/>
                  <a:ahLst/>
                  <a:cxnLst/>
                  <a:rect l="l" t="t" r="r" b="b"/>
                  <a:pathLst>
                    <a:path w="1602" h="1355" extrusionOk="0">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95"/>
                <p:cNvSpPr/>
                <p:nvPr/>
              </p:nvSpPr>
              <p:spPr>
                <a:xfrm>
                  <a:off x="6889803" y="3542207"/>
                  <a:ext cx="55317" cy="114220"/>
                </a:xfrm>
                <a:custGeom>
                  <a:avLst/>
                  <a:gdLst/>
                  <a:ahLst/>
                  <a:cxnLst/>
                  <a:rect l="l" t="t" r="r" b="b"/>
                  <a:pathLst>
                    <a:path w="2191" h="4524" extrusionOk="0">
                      <a:moveTo>
                        <a:pt x="1246" y="0"/>
                      </a:moveTo>
                      <a:lnTo>
                        <a:pt x="1" y="4243"/>
                      </a:lnTo>
                      <a:lnTo>
                        <a:pt x="940" y="4524"/>
                      </a:lnTo>
                      <a:lnTo>
                        <a:pt x="2191" y="281"/>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95"/>
                <p:cNvSpPr/>
                <p:nvPr/>
              </p:nvSpPr>
              <p:spPr>
                <a:xfrm>
                  <a:off x="6901593" y="3519358"/>
                  <a:ext cx="42542" cy="35952"/>
                </a:xfrm>
                <a:custGeom>
                  <a:avLst/>
                  <a:gdLst/>
                  <a:ahLst/>
                  <a:cxnLst/>
                  <a:rect l="l" t="t" r="r" b="b"/>
                  <a:pathLst>
                    <a:path w="1685" h="1424" extrusionOk="0">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95"/>
                <p:cNvSpPr/>
                <p:nvPr/>
              </p:nvSpPr>
              <p:spPr>
                <a:xfrm>
                  <a:off x="6925452" y="3526428"/>
                  <a:ext cx="42542" cy="35851"/>
                </a:xfrm>
                <a:custGeom>
                  <a:avLst/>
                  <a:gdLst/>
                  <a:ahLst/>
                  <a:cxnLst/>
                  <a:rect l="l" t="t" r="r" b="b"/>
                  <a:pathLst>
                    <a:path w="1685" h="1420" extrusionOk="0">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95"/>
                <p:cNvSpPr/>
                <p:nvPr/>
              </p:nvSpPr>
              <p:spPr>
                <a:xfrm>
                  <a:off x="6868974" y="3630473"/>
                  <a:ext cx="42416" cy="35902"/>
                </a:xfrm>
                <a:custGeom>
                  <a:avLst/>
                  <a:gdLst/>
                  <a:ahLst/>
                  <a:cxnLst/>
                  <a:rect l="l" t="t" r="r" b="b"/>
                  <a:pathLst>
                    <a:path w="1680" h="1422" extrusionOk="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95"/>
                <p:cNvSpPr/>
                <p:nvPr/>
              </p:nvSpPr>
              <p:spPr>
                <a:xfrm>
                  <a:off x="6892858" y="3637517"/>
                  <a:ext cx="42391" cy="35826"/>
                </a:xfrm>
                <a:custGeom>
                  <a:avLst/>
                  <a:gdLst/>
                  <a:ahLst/>
                  <a:cxnLst/>
                  <a:rect l="l" t="t" r="r" b="b"/>
                  <a:pathLst>
                    <a:path w="1679" h="1419" extrusionOk="0">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95"/>
                <p:cNvSpPr/>
                <p:nvPr/>
              </p:nvSpPr>
              <p:spPr>
                <a:xfrm>
                  <a:off x="6819892" y="3842021"/>
                  <a:ext cx="47238" cy="37543"/>
                </a:xfrm>
                <a:custGeom>
                  <a:avLst/>
                  <a:gdLst/>
                  <a:ahLst/>
                  <a:cxnLst/>
                  <a:rect l="l" t="t" r="r" b="b"/>
                  <a:pathLst>
                    <a:path w="1871" h="1487" extrusionOk="0">
                      <a:moveTo>
                        <a:pt x="854" y="0"/>
                      </a:moveTo>
                      <a:cubicBezTo>
                        <a:pt x="0" y="0"/>
                        <a:pt x="0" y="1486"/>
                        <a:pt x="854" y="1486"/>
                      </a:cubicBezTo>
                      <a:cubicBezTo>
                        <a:pt x="1871" y="1486"/>
                        <a:pt x="1871" y="0"/>
                        <a:pt x="8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95"/>
                <p:cNvSpPr/>
                <p:nvPr/>
              </p:nvSpPr>
              <p:spPr>
                <a:xfrm>
                  <a:off x="6810728" y="3883074"/>
                  <a:ext cx="19062" cy="30045"/>
                </a:xfrm>
                <a:custGeom>
                  <a:avLst/>
                  <a:gdLst/>
                  <a:ahLst/>
                  <a:cxnLst/>
                  <a:rect l="l" t="t" r="r" b="b"/>
                  <a:pathLst>
                    <a:path w="755" h="1190" extrusionOk="0">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95"/>
                <p:cNvSpPr/>
                <p:nvPr/>
              </p:nvSpPr>
              <p:spPr>
                <a:xfrm>
                  <a:off x="6835672" y="3892920"/>
                  <a:ext cx="23404" cy="28479"/>
                </a:xfrm>
                <a:custGeom>
                  <a:avLst/>
                  <a:gdLst/>
                  <a:ahLst/>
                  <a:cxnLst/>
                  <a:rect l="l" t="t" r="r" b="b"/>
                  <a:pathLst>
                    <a:path w="927" h="1128" extrusionOk="0">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95"/>
                <p:cNvSpPr/>
                <p:nvPr/>
              </p:nvSpPr>
              <p:spPr>
                <a:xfrm>
                  <a:off x="6974407" y="4057585"/>
                  <a:ext cx="64356" cy="52843"/>
                </a:xfrm>
                <a:custGeom>
                  <a:avLst/>
                  <a:gdLst/>
                  <a:ahLst/>
                  <a:cxnLst/>
                  <a:rect l="l" t="t" r="r" b="b"/>
                  <a:pathLst>
                    <a:path w="2549" h="2093" extrusionOk="0">
                      <a:moveTo>
                        <a:pt x="1193" y="0"/>
                      </a:moveTo>
                      <a:cubicBezTo>
                        <a:pt x="0" y="0"/>
                        <a:pt x="0" y="2092"/>
                        <a:pt x="1193" y="2092"/>
                      </a:cubicBezTo>
                      <a:cubicBezTo>
                        <a:pt x="2548" y="2092"/>
                        <a:pt x="2548" y="0"/>
                        <a:pt x="11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95"/>
                <p:cNvSpPr/>
                <p:nvPr/>
              </p:nvSpPr>
              <p:spPr>
                <a:xfrm>
                  <a:off x="6982941" y="4284837"/>
                  <a:ext cx="47263" cy="36053"/>
                </a:xfrm>
                <a:custGeom>
                  <a:avLst/>
                  <a:gdLst/>
                  <a:ahLst/>
                  <a:cxnLst/>
                  <a:rect l="l" t="t" r="r" b="b"/>
                  <a:pathLst>
                    <a:path w="1872" h="1428" extrusionOk="0">
                      <a:moveTo>
                        <a:pt x="855" y="0"/>
                      </a:moveTo>
                      <a:cubicBezTo>
                        <a:pt x="1" y="0"/>
                        <a:pt x="1" y="1427"/>
                        <a:pt x="855" y="1427"/>
                      </a:cubicBezTo>
                      <a:cubicBezTo>
                        <a:pt x="1871" y="1427"/>
                        <a:pt x="1871" y="0"/>
                        <a:pt x="8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95"/>
                <p:cNvSpPr/>
                <p:nvPr/>
              </p:nvSpPr>
              <p:spPr>
                <a:xfrm>
                  <a:off x="6931310" y="4293598"/>
                  <a:ext cx="52490" cy="24010"/>
                </a:xfrm>
                <a:custGeom>
                  <a:avLst/>
                  <a:gdLst/>
                  <a:ahLst/>
                  <a:cxnLst/>
                  <a:rect l="l" t="t" r="r" b="b"/>
                  <a:pathLst>
                    <a:path w="2079" h="951" extrusionOk="0">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95"/>
                <p:cNvSpPr/>
                <p:nvPr/>
              </p:nvSpPr>
              <p:spPr>
                <a:xfrm>
                  <a:off x="6959410" y="3809275"/>
                  <a:ext cx="116038" cy="64684"/>
                </a:xfrm>
                <a:custGeom>
                  <a:avLst/>
                  <a:gdLst/>
                  <a:ahLst/>
                  <a:cxnLst/>
                  <a:rect l="l" t="t" r="r" b="b"/>
                  <a:pathLst>
                    <a:path w="4596" h="2562" extrusionOk="0">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95"/>
                <p:cNvSpPr/>
                <p:nvPr/>
              </p:nvSpPr>
              <p:spPr>
                <a:xfrm>
                  <a:off x="7066384" y="3809275"/>
                  <a:ext cx="116038" cy="64684"/>
                </a:xfrm>
                <a:custGeom>
                  <a:avLst/>
                  <a:gdLst/>
                  <a:ahLst/>
                  <a:cxnLst/>
                  <a:rect l="l" t="t" r="r" b="b"/>
                  <a:pathLst>
                    <a:path w="4596" h="2562" extrusionOk="0">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1" name="Google Shape;14451;p95"/>
              <p:cNvGrpSpPr/>
              <p:nvPr/>
            </p:nvGrpSpPr>
            <p:grpSpPr>
              <a:xfrm>
                <a:off x="6922902" y="3131329"/>
                <a:ext cx="300496" cy="274642"/>
                <a:chOff x="6922902" y="3131329"/>
                <a:chExt cx="300496" cy="274642"/>
              </a:xfrm>
            </p:grpSpPr>
            <p:sp>
              <p:nvSpPr>
                <p:cNvPr id="14452" name="Google Shape;14452;p95"/>
                <p:cNvSpPr/>
                <p:nvPr/>
              </p:nvSpPr>
              <p:spPr>
                <a:xfrm>
                  <a:off x="6922902" y="3131329"/>
                  <a:ext cx="300496" cy="214604"/>
                </a:xfrm>
                <a:custGeom>
                  <a:avLst/>
                  <a:gdLst/>
                  <a:ahLst/>
                  <a:cxnLst/>
                  <a:rect l="l" t="t" r="r" b="b"/>
                  <a:pathLst>
                    <a:path w="11902" h="8500" extrusionOk="0">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95"/>
                <p:cNvSpPr/>
                <p:nvPr/>
              </p:nvSpPr>
              <p:spPr>
                <a:xfrm>
                  <a:off x="6995792" y="3277285"/>
                  <a:ext cx="150248" cy="128687"/>
                </a:xfrm>
                <a:custGeom>
                  <a:avLst/>
                  <a:gdLst/>
                  <a:ahLst/>
                  <a:cxnLst/>
                  <a:rect l="l" t="t" r="r" b="b"/>
                  <a:pathLst>
                    <a:path w="5951" h="5097" extrusionOk="0">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95"/>
                <p:cNvSpPr/>
                <p:nvPr/>
              </p:nvSpPr>
              <p:spPr>
                <a:xfrm>
                  <a:off x="7056007" y="3287965"/>
                  <a:ext cx="34261" cy="47087"/>
                </a:xfrm>
                <a:custGeom>
                  <a:avLst/>
                  <a:gdLst/>
                  <a:ahLst/>
                  <a:cxnLst/>
                  <a:rect l="l" t="t" r="r" b="b"/>
                  <a:pathLst>
                    <a:path w="1357" h="1865" extrusionOk="0">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4455" name="Google Shape;14455;p95"/>
          <p:cNvSpPr/>
          <p:nvPr/>
        </p:nvSpPr>
        <p:spPr>
          <a:xfrm>
            <a:off x="6132554" y="3248509"/>
            <a:ext cx="682" cy="25"/>
          </a:xfrm>
          <a:custGeom>
            <a:avLst/>
            <a:gdLst/>
            <a:ahLst/>
            <a:cxnLst/>
            <a:rect l="l" t="t" r="r" b="b"/>
            <a:pathLst>
              <a:path w="27" h="1" extrusionOk="0">
                <a:moveTo>
                  <a:pt x="0" y="0"/>
                </a:moveTo>
                <a:lnTo>
                  <a:pt x="26" y="0"/>
                </a:lnTo>
                <a:cubicBezTo>
                  <a:pt x="13" y="0"/>
                  <a:pt x="7"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6" name="Google Shape;14456;p95"/>
          <p:cNvGrpSpPr/>
          <p:nvPr/>
        </p:nvGrpSpPr>
        <p:grpSpPr>
          <a:xfrm>
            <a:off x="5904140" y="3064707"/>
            <a:ext cx="550951" cy="1310497"/>
            <a:chOff x="5904140" y="3050537"/>
            <a:chExt cx="550951" cy="1310497"/>
          </a:xfrm>
        </p:grpSpPr>
        <p:sp>
          <p:nvSpPr>
            <p:cNvPr id="14457" name="Google Shape;14457;p95"/>
            <p:cNvSpPr/>
            <p:nvPr/>
          </p:nvSpPr>
          <p:spPr>
            <a:xfrm>
              <a:off x="5953020" y="4311978"/>
              <a:ext cx="453041" cy="49056"/>
            </a:xfrm>
            <a:custGeom>
              <a:avLst/>
              <a:gdLst/>
              <a:ahLst/>
              <a:cxnLst/>
              <a:rect l="l" t="t" r="r" b="b"/>
              <a:pathLst>
                <a:path w="17944" h="1943" extrusionOk="0">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8" name="Google Shape;14458;p95"/>
            <p:cNvGrpSpPr/>
            <p:nvPr/>
          </p:nvGrpSpPr>
          <p:grpSpPr>
            <a:xfrm>
              <a:off x="5904140" y="3050537"/>
              <a:ext cx="550951" cy="1278256"/>
              <a:chOff x="5904140" y="3050537"/>
              <a:chExt cx="550951" cy="1278256"/>
            </a:xfrm>
          </p:grpSpPr>
          <p:sp>
            <p:nvSpPr>
              <p:cNvPr id="14459" name="Google Shape;14459;p95"/>
              <p:cNvSpPr/>
              <p:nvPr/>
            </p:nvSpPr>
            <p:spPr>
              <a:xfrm>
                <a:off x="5904140" y="3050537"/>
                <a:ext cx="550951" cy="1278256"/>
              </a:xfrm>
              <a:custGeom>
                <a:avLst/>
                <a:gdLst/>
                <a:ahLst/>
                <a:cxnLst/>
                <a:rect l="l" t="t" r="r" b="b"/>
                <a:pathLst>
                  <a:path w="21822" h="50629" extrusionOk="0">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60" name="Google Shape;14460;p95"/>
              <p:cNvGrpSpPr/>
              <p:nvPr/>
            </p:nvGrpSpPr>
            <p:grpSpPr>
              <a:xfrm>
                <a:off x="5952515" y="3084268"/>
                <a:ext cx="450087" cy="1165046"/>
                <a:chOff x="5952515" y="3084268"/>
                <a:chExt cx="450087" cy="1165046"/>
              </a:xfrm>
            </p:grpSpPr>
            <p:grpSp>
              <p:nvGrpSpPr>
                <p:cNvPr id="14461" name="Google Shape;14461;p95"/>
                <p:cNvGrpSpPr/>
                <p:nvPr/>
              </p:nvGrpSpPr>
              <p:grpSpPr>
                <a:xfrm>
                  <a:off x="5952515" y="3225780"/>
                  <a:ext cx="450087" cy="1023534"/>
                  <a:chOff x="5952515" y="3225780"/>
                  <a:chExt cx="450087" cy="1023534"/>
                </a:xfrm>
              </p:grpSpPr>
              <p:sp>
                <p:nvSpPr>
                  <p:cNvPr id="14462" name="Google Shape;14462;p95"/>
                  <p:cNvSpPr/>
                  <p:nvPr/>
                </p:nvSpPr>
                <p:spPr>
                  <a:xfrm>
                    <a:off x="5952515" y="3489819"/>
                    <a:ext cx="227758" cy="348946"/>
                  </a:xfrm>
                  <a:custGeom>
                    <a:avLst/>
                    <a:gdLst/>
                    <a:ahLst/>
                    <a:cxnLst/>
                    <a:rect l="l" t="t" r="r" b="b"/>
                    <a:pathLst>
                      <a:path w="9021" h="13821" extrusionOk="0">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95"/>
                  <p:cNvSpPr/>
                  <p:nvPr/>
                </p:nvSpPr>
                <p:spPr>
                  <a:xfrm>
                    <a:off x="6083170" y="3518576"/>
                    <a:ext cx="99500" cy="38300"/>
                  </a:xfrm>
                  <a:custGeom>
                    <a:avLst/>
                    <a:gdLst/>
                    <a:ahLst/>
                    <a:cxnLst/>
                    <a:rect l="l" t="t" r="r" b="b"/>
                    <a:pathLst>
                      <a:path w="3941" h="1517" extrusionOk="0">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95"/>
                  <p:cNvSpPr/>
                  <p:nvPr/>
                </p:nvSpPr>
                <p:spPr>
                  <a:xfrm>
                    <a:off x="6083170" y="3557255"/>
                    <a:ext cx="99627" cy="38300"/>
                  </a:xfrm>
                  <a:custGeom>
                    <a:avLst/>
                    <a:gdLst/>
                    <a:ahLst/>
                    <a:cxnLst/>
                    <a:rect l="l" t="t" r="r" b="b"/>
                    <a:pathLst>
                      <a:path w="3946" h="1517" extrusionOk="0">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95"/>
                  <p:cNvSpPr/>
                  <p:nvPr/>
                </p:nvSpPr>
                <p:spPr>
                  <a:xfrm>
                    <a:off x="6083170" y="3595782"/>
                    <a:ext cx="99475" cy="38275"/>
                  </a:xfrm>
                  <a:custGeom>
                    <a:avLst/>
                    <a:gdLst/>
                    <a:ahLst/>
                    <a:cxnLst/>
                    <a:rect l="l" t="t" r="r" b="b"/>
                    <a:pathLst>
                      <a:path w="3940" h="1516" extrusionOk="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95"/>
                  <p:cNvSpPr/>
                  <p:nvPr/>
                </p:nvSpPr>
                <p:spPr>
                  <a:xfrm>
                    <a:off x="6083170" y="3634462"/>
                    <a:ext cx="99500" cy="38250"/>
                  </a:xfrm>
                  <a:custGeom>
                    <a:avLst/>
                    <a:gdLst/>
                    <a:ahLst/>
                    <a:cxnLst/>
                    <a:rect l="l" t="t" r="r" b="b"/>
                    <a:pathLst>
                      <a:path w="3941" h="1515" extrusionOk="0">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95"/>
                  <p:cNvSpPr/>
                  <p:nvPr/>
                </p:nvSpPr>
                <p:spPr>
                  <a:xfrm>
                    <a:off x="6083170" y="3673090"/>
                    <a:ext cx="99450" cy="38300"/>
                  </a:xfrm>
                  <a:custGeom>
                    <a:avLst/>
                    <a:gdLst/>
                    <a:ahLst/>
                    <a:cxnLst/>
                    <a:rect l="l" t="t" r="r" b="b"/>
                    <a:pathLst>
                      <a:path w="3939" h="1517" extrusionOk="0">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95"/>
                  <p:cNvSpPr/>
                  <p:nvPr/>
                </p:nvSpPr>
                <p:spPr>
                  <a:xfrm>
                    <a:off x="6083170" y="3711719"/>
                    <a:ext cx="99475" cy="38351"/>
                  </a:xfrm>
                  <a:custGeom>
                    <a:avLst/>
                    <a:gdLst/>
                    <a:ahLst/>
                    <a:cxnLst/>
                    <a:rect l="l" t="t" r="r" b="b"/>
                    <a:pathLst>
                      <a:path w="3940" h="1519" extrusionOk="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95"/>
                  <p:cNvSpPr/>
                  <p:nvPr/>
                </p:nvSpPr>
                <p:spPr>
                  <a:xfrm>
                    <a:off x="6083170" y="3750272"/>
                    <a:ext cx="99500" cy="38300"/>
                  </a:xfrm>
                  <a:custGeom>
                    <a:avLst/>
                    <a:gdLst/>
                    <a:ahLst/>
                    <a:cxnLst/>
                    <a:rect l="l" t="t" r="r" b="b"/>
                    <a:pathLst>
                      <a:path w="3941" h="1517" extrusionOk="0">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95"/>
                  <p:cNvSpPr/>
                  <p:nvPr/>
                </p:nvSpPr>
                <p:spPr>
                  <a:xfrm>
                    <a:off x="6101778" y="3786679"/>
                    <a:ext cx="78242" cy="462458"/>
                  </a:xfrm>
                  <a:custGeom>
                    <a:avLst/>
                    <a:gdLst/>
                    <a:ahLst/>
                    <a:cxnLst/>
                    <a:rect l="l" t="t" r="r" b="b"/>
                    <a:pathLst>
                      <a:path w="3099" h="18317" extrusionOk="0">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95"/>
                  <p:cNvSpPr/>
                  <p:nvPr/>
                </p:nvSpPr>
                <p:spPr>
                  <a:xfrm>
                    <a:off x="6105312" y="3937305"/>
                    <a:ext cx="36634" cy="80161"/>
                  </a:xfrm>
                  <a:custGeom>
                    <a:avLst/>
                    <a:gdLst/>
                    <a:ahLst/>
                    <a:cxnLst/>
                    <a:rect l="l" t="t" r="r" b="b"/>
                    <a:pathLst>
                      <a:path w="1451" h="3175" extrusionOk="0">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95"/>
                  <p:cNvSpPr/>
                  <p:nvPr/>
                </p:nvSpPr>
                <p:spPr>
                  <a:xfrm>
                    <a:off x="6108292" y="3860073"/>
                    <a:ext cx="50596" cy="64735"/>
                  </a:xfrm>
                  <a:custGeom>
                    <a:avLst/>
                    <a:gdLst/>
                    <a:ahLst/>
                    <a:cxnLst/>
                    <a:rect l="l" t="t" r="r" b="b"/>
                    <a:pathLst>
                      <a:path w="2004" h="2564" extrusionOk="0">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95"/>
                  <p:cNvSpPr/>
                  <p:nvPr/>
                </p:nvSpPr>
                <p:spPr>
                  <a:xfrm>
                    <a:off x="6102914" y="4067557"/>
                    <a:ext cx="36079" cy="81549"/>
                  </a:xfrm>
                  <a:custGeom>
                    <a:avLst/>
                    <a:gdLst/>
                    <a:ahLst/>
                    <a:cxnLst/>
                    <a:rect l="l" t="t" r="r" b="b"/>
                    <a:pathLst>
                      <a:path w="1429" h="3230" extrusionOk="0">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95"/>
                  <p:cNvSpPr/>
                  <p:nvPr/>
                </p:nvSpPr>
                <p:spPr>
                  <a:xfrm>
                    <a:off x="6081706" y="3893097"/>
                    <a:ext cx="34236" cy="64305"/>
                  </a:xfrm>
                  <a:custGeom>
                    <a:avLst/>
                    <a:gdLst/>
                    <a:ahLst/>
                    <a:cxnLst/>
                    <a:rect l="l" t="t" r="r" b="b"/>
                    <a:pathLst>
                      <a:path w="1356" h="2547" extrusionOk="0">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95"/>
                  <p:cNvSpPr/>
                  <p:nvPr/>
                </p:nvSpPr>
                <p:spPr>
                  <a:xfrm>
                    <a:off x="5971374" y="3754842"/>
                    <a:ext cx="29060" cy="66628"/>
                  </a:xfrm>
                  <a:custGeom>
                    <a:avLst/>
                    <a:gdLst/>
                    <a:ahLst/>
                    <a:cxnLst/>
                    <a:rect l="l" t="t" r="r" b="b"/>
                    <a:pathLst>
                      <a:path w="1151" h="2639" extrusionOk="0">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95"/>
                  <p:cNvSpPr/>
                  <p:nvPr/>
                </p:nvSpPr>
                <p:spPr>
                  <a:xfrm>
                    <a:off x="5969632" y="3672914"/>
                    <a:ext cx="37442" cy="39310"/>
                  </a:xfrm>
                  <a:custGeom>
                    <a:avLst/>
                    <a:gdLst/>
                    <a:ahLst/>
                    <a:cxnLst/>
                    <a:rect l="l" t="t" r="r" b="b"/>
                    <a:pathLst>
                      <a:path w="1483" h="1557" extrusionOk="0">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95"/>
                  <p:cNvSpPr/>
                  <p:nvPr/>
                </p:nvSpPr>
                <p:spPr>
                  <a:xfrm>
                    <a:off x="6015356" y="3608936"/>
                    <a:ext cx="28025" cy="46683"/>
                  </a:xfrm>
                  <a:custGeom>
                    <a:avLst/>
                    <a:gdLst/>
                    <a:ahLst/>
                    <a:cxnLst/>
                    <a:rect l="l" t="t" r="r" b="b"/>
                    <a:pathLst>
                      <a:path w="1110" h="1849" extrusionOk="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95"/>
                  <p:cNvSpPr/>
                  <p:nvPr/>
                </p:nvSpPr>
                <p:spPr>
                  <a:xfrm>
                    <a:off x="6001066" y="3539077"/>
                    <a:ext cx="45370" cy="39361"/>
                  </a:xfrm>
                  <a:custGeom>
                    <a:avLst/>
                    <a:gdLst/>
                    <a:ahLst/>
                    <a:cxnLst/>
                    <a:rect l="l" t="t" r="r" b="b"/>
                    <a:pathLst>
                      <a:path w="1797" h="1559" extrusionOk="0">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95"/>
                  <p:cNvSpPr/>
                  <p:nvPr/>
                </p:nvSpPr>
                <p:spPr>
                  <a:xfrm>
                    <a:off x="6074788" y="4163397"/>
                    <a:ext cx="34261" cy="58599"/>
                  </a:xfrm>
                  <a:custGeom>
                    <a:avLst/>
                    <a:gdLst/>
                    <a:ahLst/>
                    <a:cxnLst/>
                    <a:rect l="l" t="t" r="r" b="b"/>
                    <a:pathLst>
                      <a:path w="1357" h="2321" extrusionOk="0">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95"/>
                  <p:cNvSpPr/>
                  <p:nvPr/>
                </p:nvSpPr>
                <p:spPr>
                  <a:xfrm>
                    <a:off x="6081529" y="4015547"/>
                    <a:ext cx="34463" cy="59180"/>
                  </a:xfrm>
                  <a:custGeom>
                    <a:avLst/>
                    <a:gdLst/>
                    <a:ahLst/>
                    <a:cxnLst/>
                    <a:rect l="l" t="t" r="r" b="b"/>
                    <a:pathLst>
                      <a:path w="1365" h="2344" extrusionOk="0">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95"/>
                  <p:cNvSpPr/>
                  <p:nvPr/>
                </p:nvSpPr>
                <p:spPr>
                  <a:xfrm>
                    <a:off x="6083473" y="3225780"/>
                    <a:ext cx="183726" cy="588443"/>
                  </a:xfrm>
                  <a:custGeom>
                    <a:avLst/>
                    <a:gdLst/>
                    <a:ahLst/>
                    <a:cxnLst/>
                    <a:rect l="l" t="t" r="r" b="b"/>
                    <a:pathLst>
                      <a:path w="7277" h="23307" extrusionOk="0">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95"/>
                  <p:cNvSpPr/>
                  <p:nvPr/>
                </p:nvSpPr>
                <p:spPr>
                  <a:xfrm>
                    <a:off x="6174869" y="3489819"/>
                    <a:ext cx="227732" cy="348946"/>
                  </a:xfrm>
                  <a:custGeom>
                    <a:avLst/>
                    <a:gdLst/>
                    <a:ahLst/>
                    <a:cxnLst/>
                    <a:rect l="l" t="t" r="r" b="b"/>
                    <a:pathLst>
                      <a:path w="9020" h="13821" extrusionOk="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95"/>
                  <p:cNvSpPr/>
                  <p:nvPr/>
                </p:nvSpPr>
                <p:spPr>
                  <a:xfrm>
                    <a:off x="6172345" y="3518576"/>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95"/>
                  <p:cNvSpPr/>
                  <p:nvPr/>
                </p:nvSpPr>
                <p:spPr>
                  <a:xfrm>
                    <a:off x="6172168" y="3557255"/>
                    <a:ext cx="99601" cy="38300"/>
                  </a:xfrm>
                  <a:custGeom>
                    <a:avLst/>
                    <a:gdLst/>
                    <a:ahLst/>
                    <a:cxnLst/>
                    <a:rect l="l" t="t" r="r" b="b"/>
                    <a:pathLst>
                      <a:path w="3945" h="1517" extrusionOk="0">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95"/>
                  <p:cNvSpPr/>
                  <p:nvPr/>
                </p:nvSpPr>
                <p:spPr>
                  <a:xfrm>
                    <a:off x="6172319" y="3595782"/>
                    <a:ext cx="99425" cy="38300"/>
                  </a:xfrm>
                  <a:custGeom>
                    <a:avLst/>
                    <a:gdLst/>
                    <a:ahLst/>
                    <a:cxnLst/>
                    <a:rect l="l" t="t" r="r" b="b"/>
                    <a:pathLst>
                      <a:path w="3938" h="1517" extrusionOk="0">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95"/>
                  <p:cNvSpPr/>
                  <p:nvPr/>
                </p:nvSpPr>
                <p:spPr>
                  <a:xfrm>
                    <a:off x="6172294" y="3634436"/>
                    <a:ext cx="99450" cy="38275"/>
                  </a:xfrm>
                  <a:custGeom>
                    <a:avLst/>
                    <a:gdLst/>
                    <a:ahLst/>
                    <a:cxnLst/>
                    <a:rect l="l" t="t" r="r" b="b"/>
                    <a:pathLst>
                      <a:path w="3939" h="1516" extrusionOk="0">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95"/>
                  <p:cNvSpPr/>
                  <p:nvPr/>
                </p:nvSpPr>
                <p:spPr>
                  <a:xfrm>
                    <a:off x="6172319" y="3673040"/>
                    <a:ext cx="99450" cy="38351"/>
                  </a:xfrm>
                  <a:custGeom>
                    <a:avLst/>
                    <a:gdLst/>
                    <a:ahLst/>
                    <a:cxnLst/>
                    <a:rect l="l" t="t" r="r" b="b"/>
                    <a:pathLst>
                      <a:path w="3939" h="1519" extrusionOk="0">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95"/>
                  <p:cNvSpPr/>
                  <p:nvPr/>
                </p:nvSpPr>
                <p:spPr>
                  <a:xfrm>
                    <a:off x="6172319" y="3711643"/>
                    <a:ext cx="99450" cy="38427"/>
                  </a:xfrm>
                  <a:custGeom>
                    <a:avLst/>
                    <a:gdLst/>
                    <a:ahLst/>
                    <a:cxnLst/>
                    <a:rect l="l" t="t" r="r" b="b"/>
                    <a:pathLst>
                      <a:path w="3939" h="1522" extrusionOk="0">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95"/>
                  <p:cNvSpPr/>
                  <p:nvPr/>
                </p:nvSpPr>
                <p:spPr>
                  <a:xfrm>
                    <a:off x="6172345" y="3750272"/>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95"/>
                  <p:cNvSpPr/>
                  <p:nvPr/>
                </p:nvSpPr>
                <p:spPr>
                  <a:xfrm>
                    <a:off x="6175097" y="3786679"/>
                    <a:ext cx="78242" cy="462635"/>
                  </a:xfrm>
                  <a:custGeom>
                    <a:avLst/>
                    <a:gdLst/>
                    <a:ahLst/>
                    <a:cxnLst/>
                    <a:rect l="l" t="t" r="r" b="b"/>
                    <a:pathLst>
                      <a:path w="3099" h="18324" extrusionOk="0">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95"/>
                  <p:cNvSpPr/>
                  <p:nvPr/>
                </p:nvSpPr>
                <p:spPr>
                  <a:xfrm>
                    <a:off x="6213170" y="3937356"/>
                    <a:ext cx="36533" cy="80110"/>
                  </a:xfrm>
                  <a:custGeom>
                    <a:avLst/>
                    <a:gdLst/>
                    <a:ahLst/>
                    <a:cxnLst/>
                    <a:rect l="l" t="t" r="r" b="b"/>
                    <a:pathLst>
                      <a:path w="1447" h="3173" extrusionOk="0">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95"/>
                  <p:cNvSpPr/>
                  <p:nvPr/>
                </p:nvSpPr>
                <p:spPr>
                  <a:xfrm>
                    <a:off x="6196052" y="3860099"/>
                    <a:ext cx="50672" cy="64709"/>
                  </a:xfrm>
                  <a:custGeom>
                    <a:avLst/>
                    <a:gdLst/>
                    <a:ahLst/>
                    <a:cxnLst/>
                    <a:rect l="l" t="t" r="r" b="b"/>
                    <a:pathLst>
                      <a:path w="2007" h="2563" extrusionOk="0">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95"/>
                  <p:cNvSpPr/>
                  <p:nvPr/>
                </p:nvSpPr>
                <p:spPr>
                  <a:xfrm>
                    <a:off x="6216149" y="4067254"/>
                    <a:ext cx="37997" cy="81852"/>
                  </a:xfrm>
                  <a:custGeom>
                    <a:avLst/>
                    <a:gdLst/>
                    <a:ahLst/>
                    <a:cxnLst/>
                    <a:rect l="l" t="t" r="r" b="b"/>
                    <a:pathLst>
                      <a:path w="1505" h="3242" extrusionOk="0">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95"/>
                  <p:cNvSpPr/>
                  <p:nvPr/>
                </p:nvSpPr>
                <p:spPr>
                  <a:xfrm>
                    <a:off x="6240816" y="3893097"/>
                    <a:ext cx="32620" cy="64305"/>
                  </a:xfrm>
                  <a:custGeom>
                    <a:avLst/>
                    <a:gdLst/>
                    <a:ahLst/>
                    <a:cxnLst/>
                    <a:rect l="l" t="t" r="r" b="b"/>
                    <a:pathLst>
                      <a:path w="1292" h="2547" extrusionOk="0">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95"/>
                  <p:cNvSpPr/>
                  <p:nvPr/>
                </p:nvSpPr>
                <p:spPr>
                  <a:xfrm>
                    <a:off x="6354531" y="3754539"/>
                    <a:ext cx="29413" cy="66931"/>
                  </a:xfrm>
                  <a:custGeom>
                    <a:avLst/>
                    <a:gdLst/>
                    <a:ahLst/>
                    <a:cxnLst/>
                    <a:rect l="l" t="t" r="r" b="b"/>
                    <a:pathLst>
                      <a:path w="1165" h="2651" extrusionOk="0">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95"/>
                  <p:cNvSpPr/>
                  <p:nvPr/>
                </p:nvSpPr>
                <p:spPr>
                  <a:xfrm>
                    <a:off x="6349759" y="3672914"/>
                    <a:ext cx="35725" cy="39462"/>
                  </a:xfrm>
                  <a:custGeom>
                    <a:avLst/>
                    <a:gdLst/>
                    <a:ahLst/>
                    <a:cxnLst/>
                    <a:rect l="l" t="t" r="r" b="b"/>
                    <a:pathLst>
                      <a:path w="1415" h="1563" extrusionOk="0">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95"/>
                  <p:cNvSpPr/>
                  <p:nvPr/>
                </p:nvSpPr>
                <p:spPr>
                  <a:xfrm>
                    <a:off x="6311585" y="3609138"/>
                    <a:ext cx="26510" cy="46481"/>
                  </a:xfrm>
                  <a:custGeom>
                    <a:avLst/>
                    <a:gdLst/>
                    <a:ahLst/>
                    <a:cxnLst/>
                    <a:rect l="l" t="t" r="r" b="b"/>
                    <a:pathLst>
                      <a:path w="1050" h="1841" extrusionOk="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95"/>
                  <p:cNvSpPr/>
                  <p:nvPr/>
                </p:nvSpPr>
                <p:spPr>
                  <a:xfrm>
                    <a:off x="6310095" y="3539077"/>
                    <a:ext cx="43956" cy="39361"/>
                  </a:xfrm>
                  <a:custGeom>
                    <a:avLst/>
                    <a:gdLst/>
                    <a:ahLst/>
                    <a:cxnLst/>
                    <a:rect l="l" t="t" r="r" b="b"/>
                    <a:pathLst>
                      <a:path w="1741" h="1559" extrusionOk="0">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95"/>
                  <p:cNvSpPr/>
                  <p:nvPr/>
                </p:nvSpPr>
                <p:spPr>
                  <a:xfrm>
                    <a:off x="6246092" y="4163548"/>
                    <a:ext cx="34236" cy="58448"/>
                  </a:xfrm>
                  <a:custGeom>
                    <a:avLst/>
                    <a:gdLst/>
                    <a:ahLst/>
                    <a:cxnLst/>
                    <a:rect l="l" t="t" r="r" b="b"/>
                    <a:pathLst>
                      <a:path w="1356" h="2315" extrusionOk="0">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95"/>
                  <p:cNvSpPr/>
                  <p:nvPr/>
                </p:nvSpPr>
                <p:spPr>
                  <a:xfrm>
                    <a:off x="6239175" y="4015497"/>
                    <a:ext cx="34261" cy="59231"/>
                  </a:xfrm>
                  <a:custGeom>
                    <a:avLst/>
                    <a:gdLst/>
                    <a:ahLst/>
                    <a:cxnLst/>
                    <a:rect l="l" t="t" r="r" b="b"/>
                    <a:pathLst>
                      <a:path w="1357" h="2346" extrusionOk="0">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01" name="Google Shape;14501;p95"/>
                <p:cNvSpPr/>
                <p:nvPr/>
              </p:nvSpPr>
              <p:spPr>
                <a:xfrm>
                  <a:off x="6020481" y="3084268"/>
                  <a:ext cx="321880" cy="160978"/>
                </a:xfrm>
                <a:custGeom>
                  <a:avLst/>
                  <a:gdLst/>
                  <a:ahLst/>
                  <a:cxnLst/>
                  <a:rect l="l" t="t" r="r" b="b"/>
                  <a:pathLst>
                    <a:path w="12749" h="6376" extrusionOk="0">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502" name="Google Shape;14502;p95"/>
          <p:cNvGrpSpPr/>
          <p:nvPr/>
        </p:nvGrpSpPr>
        <p:grpSpPr>
          <a:xfrm>
            <a:off x="6794039" y="1544979"/>
            <a:ext cx="556884" cy="1305801"/>
            <a:chOff x="6794039" y="1544979"/>
            <a:chExt cx="556884" cy="1305801"/>
          </a:xfrm>
        </p:grpSpPr>
        <p:sp>
          <p:nvSpPr>
            <p:cNvPr id="14503" name="Google Shape;14503;p95"/>
            <p:cNvSpPr/>
            <p:nvPr/>
          </p:nvSpPr>
          <p:spPr>
            <a:xfrm>
              <a:off x="6843751" y="2801244"/>
              <a:ext cx="457459" cy="49536"/>
            </a:xfrm>
            <a:custGeom>
              <a:avLst/>
              <a:gdLst/>
              <a:ahLst/>
              <a:cxnLst/>
              <a:rect l="l" t="t" r="r" b="b"/>
              <a:pathLst>
                <a:path w="18119" h="1962" extrusionOk="0">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4" name="Google Shape;14504;p95"/>
            <p:cNvGrpSpPr/>
            <p:nvPr/>
          </p:nvGrpSpPr>
          <p:grpSpPr>
            <a:xfrm>
              <a:off x="6794039" y="1544979"/>
              <a:ext cx="556884" cy="1272726"/>
              <a:chOff x="6794039" y="1544979"/>
              <a:chExt cx="556884" cy="1272726"/>
            </a:xfrm>
          </p:grpSpPr>
          <p:sp>
            <p:nvSpPr>
              <p:cNvPr id="14505" name="Google Shape;14505;p95"/>
              <p:cNvSpPr/>
              <p:nvPr/>
            </p:nvSpPr>
            <p:spPr>
              <a:xfrm>
                <a:off x="6887026" y="1671923"/>
                <a:ext cx="366796" cy="342129"/>
              </a:xfrm>
              <a:custGeom>
                <a:avLst/>
                <a:gdLst/>
                <a:ahLst/>
                <a:cxnLst/>
                <a:rect l="l" t="t" r="r" b="b"/>
                <a:pathLst>
                  <a:path w="14528" h="13551" extrusionOk="0">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6" name="Google Shape;14506;p95"/>
              <p:cNvGrpSpPr/>
              <p:nvPr/>
            </p:nvGrpSpPr>
            <p:grpSpPr>
              <a:xfrm>
                <a:off x="6794039" y="1545206"/>
                <a:ext cx="556884" cy="1272499"/>
                <a:chOff x="6794039" y="1545206"/>
                <a:chExt cx="556884" cy="1272499"/>
              </a:xfrm>
            </p:grpSpPr>
            <p:sp>
              <p:nvSpPr>
                <p:cNvPr id="14507" name="Google Shape;14507;p95"/>
                <p:cNvSpPr/>
                <p:nvPr/>
              </p:nvSpPr>
              <p:spPr>
                <a:xfrm>
                  <a:off x="6794039" y="1545206"/>
                  <a:ext cx="556884" cy="1272499"/>
                </a:xfrm>
                <a:custGeom>
                  <a:avLst/>
                  <a:gdLst/>
                  <a:ahLst/>
                  <a:cxnLst/>
                  <a:rect l="l" t="t" r="r" b="b"/>
                  <a:pathLst>
                    <a:path w="22057" h="50401" extrusionOk="0">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8" name="Google Shape;14508;p95"/>
                <p:cNvGrpSpPr/>
                <p:nvPr/>
              </p:nvGrpSpPr>
              <p:grpSpPr>
                <a:xfrm>
                  <a:off x="6812697" y="1636703"/>
                  <a:ext cx="515453" cy="1170626"/>
                  <a:chOff x="6812697" y="1636703"/>
                  <a:chExt cx="515453" cy="1170626"/>
                </a:xfrm>
              </p:grpSpPr>
              <p:sp>
                <p:nvSpPr>
                  <p:cNvPr id="14509" name="Google Shape;14509;p95"/>
                  <p:cNvSpPr/>
                  <p:nvPr/>
                </p:nvSpPr>
                <p:spPr>
                  <a:xfrm>
                    <a:off x="6985920"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95"/>
                  <p:cNvSpPr/>
                  <p:nvPr/>
                </p:nvSpPr>
                <p:spPr>
                  <a:xfrm>
                    <a:off x="6963525" y="2349212"/>
                    <a:ext cx="41658" cy="35877"/>
                  </a:xfrm>
                  <a:custGeom>
                    <a:avLst/>
                    <a:gdLst/>
                    <a:ahLst/>
                    <a:cxnLst/>
                    <a:rect l="l" t="t" r="r" b="b"/>
                    <a:pathLst>
                      <a:path w="1650" h="1421" extrusionOk="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95"/>
                  <p:cNvSpPr/>
                  <p:nvPr/>
                </p:nvSpPr>
                <p:spPr>
                  <a:xfrm>
                    <a:off x="6988218" y="2349212"/>
                    <a:ext cx="41658" cy="35877"/>
                  </a:xfrm>
                  <a:custGeom>
                    <a:avLst/>
                    <a:gdLst/>
                    <a:ahLst/>
                    <a:cxnLst/>
                    <a:rect l="l" t="t" r="r" b="b"/>
                    <a:pathLst>
                      <a:path w="1650" h="1421" extrusionOk="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95"/>
                  <p:cNvSpPr/>
                  <p:nvPr/>
                </p:nvSpPr>
                <p:spPr>
                  <a:xfrm>
                    <a:off x="6963525" y="2464720"/>
                    <a:ext cx="41658" cy="35700"/>
                  </a:xfrm>
                  <a:custGeom>
                    <a:avLst/>
                    <a:gdLst/>
                    <a:ahLst/>
                    <a:cxnLst/>
                    <a:rect l="l" t="t" r="r" b="b"/>
                    <a:pathLst>
                      <a:path w="1650" h="1414" extrusionOk="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95"/>
                  <p:cNvSpPr/>
                  <p:nvPr/>
                </p:nvSpPr>
                <p:spPr>
                  <a:xfrm>
                    <a:off x="6988218" y="2464720"/>
                    <a:ext cx="41658" cy="35700"/>
                  </a:xfrm>
                  <a:custGeom>
                    <a:avLst/>
                    <a:gdLst/>
                    <a:ahLst/>
                    <a:cxnLst/>
                    <a:rect l="l" t="t" r="r" b="b"/>
                    <a:pathLst>
                      <a:path w="1650" h="1414" extrusionOk="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95"/>
                  <p:cNvSpPr/>
                  <p:nvPr/>
                </p:nvSpPr>
                <p:spPr>
                  <a:xfrm>
                    <a:off x="7001876" y="2594214"/>
                    <a:ext cx="30625" cy="104525"/>
                  </a:xfrm>
                  <a:custGeom>
                    <a:avLst/>
                    <a:gdLst/>
                    <a:ahLst/>
                    <a:cxnLst/>
                    <a:rect l="l" t="t" r="r" b="b"/>
                    <a:pathLst>
                      <a:path w="1213" h="4140" extrusionOk="0">
                        <a:moveTo>
                          <a:pt x="815" y="1"/>
                        </a:moveTo>
                        <a:lnTo>
                          <a:pt x="0" y="79"/>
                        </a:lnTo>
                        <a:lnTo>
                          <a:pt x="398" y="4140"/>
                        </a:lnTo>
                        <a:lnTo>
                          <a:pt x="1213" y="4061"/>
                        </a:lnTo>
                        <a:lnTo>
                          <a:pt x="8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95"/>
                  <p:cNvSpPr/>
                  <p:nvPr/>
                </p:nvSpPr>
                <p:spPr>
                  <a:xfrm>
                    <a:off x="6979987" y="2577349"/>
                    <a:ext cx="38124" cy="31938"/>
                  </a:xfrm>
                  <a:custGeom>
                    <a:avLst/>
                    <a:gdLst/>
                    <a:ahLst/>
                    <a:cxnLst/>
                    <a:rect l="l" t="t" r="r" b="b"/>
                    <a:pathLst>
                      <a:path w="1510" h="1265" extrusionOk="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95"/>
                  <p:cNvSpPr/>
                  <p:nvPr/>
                </p:nvSpPr>
                <p:spPr>
                  <a:xfrm>
                    <a:off x="7002028" y="2575077"/>
                    <a:ext cx="38124" cy="32090"/>
                  </a:xfrm>
                  <a:custGeom>
                    <a:avLst/>
                    <a:gdLst/>
                    <a:ahLst/>
                    <a:cxnLst/>
                    <a:rect l="l" t="t" r="r" b="b"/>
                    <a:pathLst>
                      <a:path w="1510" h="1271" extrusionOk="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95"/>
                  <p:cNvSpPr/>
                  <p:nvPr/>
                </p:nvSpPr>
                <p:spPr>
                  <a:xfrm>
                    <a:off x="6989859" y="2680182"/>
                    <a:ext cx="38174" cy="31963"/>
                  </a:xfrm>
                  <a:custGeom>
                    <a:avLst/>
                    <a:gdLst/>
                    <a:ahLst/>
                    <a:cxnLst/>
                    <a:rect l="l" t="t" r="r" b="b"/>
                    <a:pathLst>
                      <a:path w="1512" h="1266" extrusionOk="0">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95"/>
                  <p:cNvSpPr/>
                  <p:nvPr/>
                </p:nvSpPr>
                <p:spPr>
                  <a:xfrm>
                    <a:off x="7012076" y="2678086"/>
                    <a:ext cx="37997" cy="32090"/>
                  </a:xfrm>
                  <a:custGeom>
                    <a:avLst/>
                    <a:gdLst/>
                    <a:ahLst/>
                    <a:cxnLst/>
                    <a:rect l="l" t="t" r="r" b="b"/>
                    <a:pathLst>
                      <a:path w="1505" h="1271" extrusionOk="0">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95"/>
                  <p:cNvSpPr/>
                  <p:nvPr/>
                </p:nvSpPr>
                <p:spPr>
                  <a:xfrm>
                    <a:off x="6850316" y="2178085"/>
                    <a:ext cx="55974" cy="109271"/>
                  </a:xfrm>
                  <a:custGeom>
                    <a:avLst/>
                    <a:gdLst/>
                    <a:ahLst/>
                    <a:cxnLst/>
                    <a:rect l="l" t="t" r="r" b="b"/>
                    <a:pathLst>
                      <a:path w="2217" h="4328" extrusionOk="0">
                        <a:moveTo>
                          <a:pt x="1317" y="0"/>
                        </a:moveTo>
                        <a:lnTo>
                          <a:pt x="1" y="4035"/>
                        </a:lnTo>
                        <a:lnTo>
                          <a:pt x="894" y="4328"/>
                        </a:lnTo>
                        <a:lnTo>
                          <a:pt x="2217" y="287"/>
                        </a:lnTo>
                        <a:lnTo>
                          <a:pt x="13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95"/>
                  <p:cNvSpPr/>
                  <p:nvPr/>
                </p:nvSpPr>
                <p:spPr>
                  <a:xfrm>
                    <a:off x="6864858" y="2156120"/>
                    <a:ext cx="40775" cy="34463"/>
                  </a:xfrm>
                  <a:custGeom>
                    <a:avLst/>
                    <a:gdLst/>
                    <a:ahLst/>
                    <a:cxnLst/>
                    <a:rect l="l" t="t" r="r" b="b"/>
                    <a:pathLst>
                      <a:path w="1615" h="1365" extrusionOk="0">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95"/>
                  <p:cNvSpPr/>
                  <p:nvPr/>
                </p:nvSpPr>
                <p:spPr>
                  <a:xfrm>
                    <a:off x="6887581" y="2163517"/>
                    <a:ext cx="40775" cy="34463"/>
                  </a:xfrm>
                  <a:custGeom>
                    <a:avLst/>
                    <a:gdLst/>
                    <a:ahLst/>
                    <a:cxnLst/>
                    <a:rect l="l" t="t" r="r" b="b"/>
                    <a:pathLst>
                      <a:path w="1615" h="1365" extrusionOk="0">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95"/>
                  <p:cNvSpPr/>
                  <p:nvPr/>
                </p:nvSpPr>
                <p:spPr>
                  <a:xfrm>
                    <a:off x="6830471" y="2261755"/>
                    <a:ext cx="40775" cy="34539"/>
                  </a:xfrm>
                  <a:custGeom>
                    <a:avLst/>
                    <a:gdLst/>
                    <a:ahLst/>
                    <a:cxnLst/>
                    <a:rect l="l" t="t" r="r" b="b"/>
                    <a:pathLst>
                      <a:path w="1615" h="1368" extrusionOk="0">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95"/>
                  <p:cNvSpPr/>
                  <p:nvPr/>
                </p:nvSpPr>
                <p:spPr>
                  <a:xfrm>
                    <a:off x="6853017" y="2269178"/>
                    <a:ext cx="40775" cy="34539"/>
                  </a:xfrm>
                  <a:custGeom>
                    <a:avLst/>
                    <a:gdLst/>
                    <a:ahLst/>
                    <a:cxnLst/>
                    <a:rect l="l" t="t" r="r" b="b"/>
                    <a:pathLst>
                      <a:path w="1615" h="1368" extrusionOk="0">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95"/>
                  <p:cNvSpPr/>
                  <p:nvPr/>
                </p:nvSpPr>
                <p:spPr>
                  <a:xfrm>
                    <a:off x="6907905" y="2021424"/>
                    <a:ext cx="55974" cy="109448"/>
                  </a:xfrm>
                  <a:custGeom>
                    <a:avLst/>
                    <a:gdLst/>
                    <a:ahLst/>
                    <a:cxnLst/>
                    <a:rect l="l" t="t" r="r" b="b"/>
                    <a:pathLst>
                      <a:path w="2217" h="4335" extrusionOk="0">
                        <a:moveTo>
                          <a:pt x="1324" y="0"/>
                        </a:moveTo>
                        <a:lnTo>
                          <a:pt x="1" y="4041"/>
                        </a:lnTo>
                        <a:lnTo>
                          <a:pt x="900" y="4335"/>
                        </a:lnTo>
                        <a:lnTo>
                          <a:pt x="2217" y="294"/>
                        </a:lnTo>
                        <a:lnTo>
                          <a:pt x="13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95"/>
                  <p:cNvSpPr/>
                  <p:nvPr/>
                </p:nvSpPr>
                <p:spPr>
                  <a:xfrm>
                    <a:off x="6922625" y="1999459"/>
                    <a:ext cx="40775" cy="34387"/>
                  </a:xfrm>
                  <a:custGeom>
                    <a:avLst/>
                    <a:gdLst/>
                    <a:ahLst/>
                    <a:cxnLst/>
                    <a:rect l="l" t="t" r="r" b="b"/>
                    <a:pathLst>
                      <a:path w="1615" h="1362" extrusionOk="0">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95"/>
                  <p:cNvSpPr/>
                  <p:nvPr/>
                </p:nvSpPr>
                <p:spPr>
                  <a:xfrm>
                    <a:off x="6945196" y="2006882"/>
                    <a:ext cx="40749" cy="34463"/>
                  </a:xfrm>
                  <a:custGeom>
                    <a:avLst/>
                    <a:gdLst/>
                    <a:ahLst/>
                    <a:cxnLst/>
                    <a:rect l="l" t="t" r="r" b="b"/>
                    <a:pathLst>
                      <a:path w="1614" h="1365" extrusionOk="0">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95"/>
                  <p:cNvSpPr/>
                  <p:nvPr/>
                </p:nvSpPr>
                <p:spPr>
                  <a:xfrm>
                    <a:off x="6888061" y="2105271"/>
                    <a:ext cx="40775" cy="34488"/>
                  </a:xfrm>
                  <a:custGeom>
                    <a:avLst/>
                    <a:gdLst/>
                    <a:ahLst/>
                    <a:cxnLst/>
                    <a:rect l="l" t="t" r="r" b="b"/>
                    <a:pathLst>
                      <a:path w="1615" h="1366" extrusionOk="0">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95"/>
                  <p:cNvSpPr/>
                  <p:nvPr/>
                </p:nvSpPr>
                <p:spPr>
                  <a:xfrm>
                    <a:off x="6910783" y="2112517"/>
                    <a:ext cx="40775" cy="34539"/>
                  </a:xfrm>
                  <a:custGeom>
                    <a:avLst/>
                    <a:gdLst/>
                    <a:ahLst/>
                    <a:cxnLst/>
                    <a:rect l="l" t="t" r="r" b="b"/>
                    <a:pathLst>
                      <a:path w="1615" h="1368" extrusionOk="0">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95"/>
                  <p:cNvSpPr/>
                  <p:nvPr/>
                </p:nvSpPr>
                <p:spPr>
                  <a:xfrm>
                    <a:off x="6957113" y="1968758"/>
                    <a:ext cx="226622" cy="24717"/>
                  </a:xfrm>
                  <a:custGeom>
                    <a:avLst/>
                    <a:gdLst/>
                    <a:ahLst/>
                    <a:cxnLst/>
                    <a:rect l="l" t="t" r="r" b="b"/>
                    <a:pathLst>
                      <a:path w="8976" h="979" extrusionOk="0">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95"/>
                  <p:cNvSpPr/>
                  <p:nvPr/>
                </p:nvSpPr>
                <p:spPr>
                  <a:xfrm>
                    <a:off x="7039546" y="1927453"/>
                    <a:ext cx="61907" cy="24717"/>
                  </a:xfrm>
                  <a:custGeom>
                    <a:avLst/>
                    <a:gdLst/>
                    <a:ahLst/>
                    <a:cxnLst/>
                    <a:rect l="l" t="t" r="r" b="b"/>
                    <a:pathLst>
                      <a:path w="2452" h="979" extrusionOk="0">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95"/>
                  <p:cNvSpPr/>
                  <p:nvPr/>
                </p:nvSpPr>
                <p:spPr>
                  <a:xfrm>
                    <a:off x="7039546" y="2257236"/>
                    <a:ext cx="61907" cy="24692"/>
                  </a:xfrm>
                  <a:custGeom>
                    <a:avLst/>
                    <a:gdLst/>
                    <a:ahLst/>
                    <a:cxnLst/>
                    <a:rect l="l" t="t" r="r" b="b"/>
                    <a:pathLst>
                      <a:path w="2452" h="978" extrusionOk="0">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95"/>
                  <p:cNvSpPr/>
                  <p:nvPr/>
                </p:nvSpPr>
                <p:spPr>
                  <a:xfrm>
                    <a:off x="7039546" y="2216082"/>
                    <a:ext cx="61907" cy="24717"/>
                  </a:xfrm>
                  <a:custGeom>
                    <a:avLst/>
                    <a:gdLst/>
                    <a:ahLst/>
                    <a:cxnLst/>
                    <a:rect l="l" t="t" r="r" b="b"/>
                    <a:pathLst>
                      <a:path w="2452" h="979" extrusionOk="0">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95"/>
                  <p:cNvSpPr/>
                  <p:nvPr/>
                </p:nvSpPr>
                <p:spPr>
                  <a:xfrm>
                    <a:off x="7039546" y="2178893"/>
                    <a:ext cx="61907" cy="24717"/>
                  </a:xfrm>
                  <a:custGeom>
                    <a:avLst/>
                    <a:gdLst/>
                    <a:ahLst/>
                    <a:cxnLst/>
                    <a:rect l="l" t="t" r="r" b="b"/>
                    <a:pathLst>
                      <a:path w="2452" h="979" extrusionOk="0">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95"/>
                  <p:cNvSpPr/>
                  <p:nvPr/>
                </p:nvSpPr>
                <p:spPr>
                  <a:xfrm>
                    <a:off x="7051892" y="1972873"/>
                    <a:ext cx="32948" cy="185493"/>
                  </a:xfrm>
                  <a:custGeom>
                    <a:avLst/>
                    <a:gdLst/>
                    <a:ahLst/>
                    <a:cxnLst/>
                    <a:rect l="l" t="t" r="r" b="b"/>
                    <a:pathLst>
                      <a:path w="1305" h="7347" extrusionOk="0">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95"/>
                  <p:cNvSpPr/>
                  <p:nvPr/>
                </p:nvSpPr>
                <p:spPr>
                  <a:xfrm>
                    <a:off x="7058810" y="2022661"/>
                    <a:ext cx="95461" cy="38124"/>
                  </a:xfrm>
                  <a:custGeom>
                    <a:avLst/>
                    <a:gdLst/>
                    <a:ahLst/>
                    <a:cxnLst/>
                    <a:rect l="l" t="t" r="r" b="b"/>
                    <a:pathLst>
                      <a:path w="3781" h="1510" extrusionOk="0">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95"/>
                  <p:cNvSpPr/>
                  <p:nvPr/>
                </p:nvSpPr>
                <p:spPr>
                  <a:xfrm>
                    <a:off x="7050427" y="2076135"/>
                    <a:ext cx="108135" cy="37947"/>
                  </a:xfrm>
                  <a:custGeom>
                    <a:avLst/>
                    <a:gdLst/>
                    <a:ahLst/>
                    <a:cxnLst/>
                    <a:rect l="l" t="t" r="r" b="b"/>
                    <a:pathLst>
                      <a:path w="4283" h="1503" extrusionOk="0">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95"/>
                  <p:cNvSpPr/>
                  <p:nvPr/>
                </p:nvSpPr>
                <p:spPr>
                  <a:xfrm>
                    <a:off x="6988722" y="2022358"/>
                    <a:ext cx="90361" cy="37922"/>
                  </a:xfrm>
                  <a:custGeom>
                    <a:avLst/>
                    <a:gdLst/>
                    <a:ahLst/>
                    <a:cxnLst/>
                    <a:rect l="l" t="t" r="r" b="b"/>
                    <a:pathLst>
                      <a:path w="3579" h="1502" extrusionOk="0">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95"/>
                  <p:cNvSpPr/>
                  <p:nvPr/>
                </p:nvSpPr>
                <p:spPr>
                  <a:xfrm>
                    <a:off x="7058305" y="2132892"/>
                    <a:ext cx="95966" cy="38149"/>
                  </a:xfrm>
                  <a:custGeom>
                    <a:avLst/>
                    <a:gdLst/>
                    <a:ahLst/>
                    <a:cxnLst/>
                    <a:rect l="l" t="t" r="r" b="b"/>
                    <a:pathLst>
                      <a:path w="3801" h="1511" extrusionOk="0">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95"/>
                  <p:cNvSpPr/>
                  <p:nvPr/>
                </p:nvSpPr>
                <p:spPr>
                  <a:xfrm>
                    <a:off x="6988722" y="2132589"/>
                    <a:ext cx="90361" cy="38098"/>
                  </a:xfrm>
                  <a:custGeom>
                    <a:avLst/>
                    <a:gdLst/>
                    <a:ahLst/>
                    <a:cxnLst/>
                    <a:rect l="l" t="t" r="r" b="b"/>
                    <a:pathLst>
                      <a:path w="3579" h="1509" extrusionOk="0">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95"/>
                  <p:cNvSpPr/>
                  <p:nvPr/>
                </p:nvSpPr>
                <p:spPr>
                  <a:xfrm>
                    <a:off x="6976351" y="2075959"/>
                    <a:ext cx="110786" cy="37493"/>
                  </a:xfrm>
                  <a:custGeom>
                    <a:avLst/>
                    <a:gdLst/>
                    <a:ahLst/>
                    <a:cxnLst/>
                    <a:rect l="l" t="t" r="r" b="b"/>
                    <a:pathLst>
                      <a:path w="4388" h="1485" extrusionOk="0">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95"/>
                  <p:cNvSpPr/>
                  <p:nvPr/>
                </p:nvSpPr>
                <p:spPr>
                  <a:xfrm>
                    <a:off x="6825321" y="2309220"/>
                    <a:ext cx="45269" cy="36053"/>
                  </a:xfrm>
                  <a:custGeom>
                    <a:avLst/>
                    <a:gdLst/>
                    <a:ahLst/>
                    <a:cxnLst/>
                    <a:rect l="l" t="t" r="r" b="b"/>
                    <a:pathLst>
                      <a:path w="1793" h="1428" extrusionOk="0">
                        <a:moveTo>
                          <a:pt x="815" y="1"/>
                        </a:moveTo>
                        <a:cubicBezTo>
                          <a:pt x="0" y="1"/>
                          <a:pt x="0" y="1428"/>
                          <a:pt x="815" y="1428"/>
                        </a:cubicBezTo>
                        <a:cubicBezTo>
                          <a:pt x="1792" y="1428"/>
                          <a:pt x="1792" y="1"/>
                          <a:pt x="8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95"/>
                  <p:cNvSpPr/>
                  <p:nvPr/>
                </p:nvSpPr>
                <p:spPr>
                  <a:xfrm>
                    <a:off x="6812697" y="2361054"/>
                    <a:ext cx="18405" cy="28883"/>
                  </a:xfrm>
                  <a:custGeom>
                    <a:avLst/>
                    <a:gdLst/>
                    <a:ahLst/>
                    <a:cxnLst/>
                    <a:rect l="l" t="t" r="r" b="b"/>
                    <a:pathLst>
                      <a:path w="729" h="1144" extrusionOk="0">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95"/>
                  <p:cNvSpPr/>
                  <p:nvPr/>
                </p:nvSpPr>
                <p:spPr>
                  <a:xfrm>
                    <a:off x="6832339" y="2374662"/>
                    <a:ext cx="22773" cy="27318"/>
                  </a:xfrm>
                  <a:custGeom>
                    <a:avLst/>
                    <a:gdLst/>
                    <a:ahLst/>
                    <a:cxnLst/>
                    <a:rect l="l" t="t" r="r" b="b"/>
                    <a:pathLst>
                      <a:path w="902" h="1082" extrusionOk="0">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95"/>
                  <p:cNvSpPr/>
                  <p:nvPr/>
                </p:nvSpPr>
                <p:spPr>
                  <a:xfrm>
                    <a:off x="6973725" y="2516225"/>
                    <a:ext cx="61755" cy="50722"/>
                  </a:xfrm>
                  <a:custGeom>
                    <a:avLst/>
                    <a:gdLst/>
                    <a:ahLst/>
                    <a:cxnLst/>
                    <a:rect l="l" t="t" r="r" b="b"/>
                    <a:pathLst>
                      <a:path w="2446" h="2009" extrusionOk="0">
                        <a:moveTo>
                          <a:pt x="1142" y="1"/>
                        </a:moveTo>
                        <a:cubicBezTo>
                          <a:pt x="1" y="1"/>
                          <a:pt x="1" y="2008"/>
                          <a:pt x="1142" y="2008"/>
                        </a:cubicBezTo>
                        <a:cubicBezTo>
                          <a:pt x="2445" y="2008"/>
                          <a:pt x="2445" y="1"/>
                          <a:pt x="11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95"/>
                  <p:cNvSpPr/>
                  <p:nvPr/>
                </p:nvSpPr>
                <p:spPr>
                  <a:xfrm>
                    <a:off x="6998418" y="2738706"/>
                    <a:ext cx="45269" cy="34589"/>
                  </a:xfrm>
                  <a:custGeom>
                    <a:avLst/>
                    <a:gdLst/>
                    <a:ahLst/>
                    <a:cxnLst/>
                    <a:rect l="l" t="t" r="r" b="b"/>
                    <a:pathLst>
                      <a:path w="1793" h="1370" extrusionOk="0">
                        <a:moveTo>
                          <a:pt x="815" y="0"/>
                        </a:moveTo>
                        <a:cubicBezTo>
                          <a:pt x="1" y="0"/>
                          <a:pt x="1" y="1369"/>
                          <a:pt x="815" y="1369"/>
                        </a:cubicBezTo>
                        <a:cubicBezTo>
                          <a:pt x="1793" y="1369"/>
                          <a:pt x="1793" y="0"/>
                          <a:pt x="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95"/>
                  <p:cNvSpPr/>
                  <p:nvPr/>
                </p:nvSpPr>
                <p:spPr>
                  <a:xfrm>
                    <a:off x="6982007" y="2784202"/>
                    <a:ext cx="50672" cy="23127"/>
                  </a:xfrm>
                  <a:custGeom>
                    <a:avLst/>
                    <a:gdLst/>
                    <a:ahLst/>
                    <a:cxnLst/>
                    <a:rect l="l" t="t" r="r" b="b"/>
                    <a:pathLst>
                      <a:path w="2007" h="916" extrusionOk="0">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95"/>
                  <p:cNvSpPr/>
                  <p:nvPr/>
                </p:nvSpPr>
                <p:spPr>
                  <a:xfrm>
                    <a:off x="7130235"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95"/>
                  <p:cNvSpPr/>
                  <p:nvPr/>
                </p:nvSpPr>
                <p:spPr>
                  <a:xfrm>
                    <a:off x="7135663" y="2349212"/>
                    <a:ext cx="41810" cy="35877"/>
                  </a:xfrm>
                  <a:custGeom>
                    <a:avLst/>
                    <a:gdLst/>
                    <a:ahLst/>
                    <a:cxnLst/>
                    <a:rect l="l" t="t" r="r" b="b"/>
                    <a:pathLst>
                      <a:path w="1656" h="1421" extrusionOk="0">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95"/>
                  <p:cNvSpPr/>
                  <p:nvPr/>
                </p:nvSpPr>
                <p:spPr>
                  <a:xfrm>
                    <a:off x="7110971" y="2349212"/>
                    <a:ext cx="41835" cy="35877"/>
                  </a:xfrm>
                  <a:custGeom>
                    <a:avLst/>
                    <a:gdLst/>
                    <a:ahLst/>
                    <a:cxnLst/>
                    <a:rect l="l" t="t" r="r" b="b"/>
                    <a:pathLst>
                      <a:path w="1657" h="1421" extrusionOk="0">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95"/>
                  <p:cNvSpPr/>
                  <p:nvPr/>
                </p:nvSpPr>
                <p:spPr>
                  <a:xfrm>
                    <a:off x="7135663" y="2464720"/>
                    <a:ext cx="41810" cy="35776"/>
                  </a:xfrm>
                  <a:custGeom>
                    <a:avLst/>
                    <a:gdLst/>
                    <a:ahLst/>
                    <a:cxnLst/>
                    <a:rect l="l" t="t" r="r" b="b"/>
                    <a:pathLst>
                      <a:path w="1656" h="1417" extrusionOk="0">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95"/>
                  <p:cNvSpPr/>
                  <p:nvPr/>
                </p:nvSpPr>
                <p:spPr>
                  <a:xfrm>
                    <a:off x="7110971" y="2464720"/>
                    <a:ext cx="41835" cy="35776"/>
                  </a:xfrm>
                  <a:custGeom>
                    <a:avLst/>
                    <a:gdLst/>
                    <a:ahLst/>
                    <a:cxnLst/>
                    <a:rect l="l" t="t" r="r" b="b"/>
                    <a:pathLst>
                      <a:path w="1657" h="1417" extrusionOk="0">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95"/>
                  <p:cNvSpPr/>
                  <p:nvPr/>
                </p:nvSpPr>
                <p:spPr>
                  <a:xfrm>
                    <a:off x="7108673" y="2594568"/>
                    <a:ext cx="30474" cy="104499"/>
                  </a:xfrm>
                  <a:custGeom>
                    <a:avLst/>
                    <a:gdLst/>
                    <a:ahLst/>
                    <a:cxnLst/>
                    <a:rect l="l" t="t" r="r" b="b"/>
                    <a:pathLst>
                      <a:path w="1207" h="4139" extrusionOk="0">
                        <a:moveTo>
                          <a:pt x="398" y="0"/>
                        </a:moveTo>
                        <a:lnTo>
                          <a:pt x="0" y="4060"/>
                        </a:lnTo>
                        <a:lnTo>
                          <a:pt x="815" y="4139"/>
                        </a:lnTo>
                        <a:lnTo>
                          <a:pt x="1206" y="78"/>
                        </a:lnTo>
                        <a:lnTo>
                          <a:pt x="3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95"/>
                  <p:cNvSpPr/>
                  <p:nvPr/>
                </p:nvSpPr>
                <p:spPr>
                  <a:xfrm>
                    <a:off x="7122913" y="2577349"/>
                    <a:ext cx="38098" cy="31938"/>
                  </a:xfrm>
                  <a:custGeom>
                    <a:avLst/>
                    <a:gdLst/>
                    <a:ahLst/>
                    <a:cxnLst/>
                    <a:rect l="l" t="t" r="r" b="b"/>
                    <a:pathLst>
                      <a:path w="1509" h="1265" extrusionOk="0">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95"/>
                  <p:cNvSpPr/>
                  <p:nvPr/>
                </p:nvSpPr>
                <p:spPr>
                  <a:xfrm>
                    <a:off x="7100821" y="2575077"/>
                    <a:ext cx="38149" cy="32090"/>
                  </a:xfrm>
                  <a:custGeom>
                    <a:avLst/>
                    <a:gdLst/>
                    <a:ahLst/>
                    <a:cxnLst/>
                    <a:rect l="l" t="t" r="r" b="b"/>
                    <a:pathLst>
                      <a:path w="1511" h="1271" extrusionOk="0">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95"/>
                  <p:cNvSpPr/>
                  <p:nvPr/>
                </p:nvSpPr>
                <p:spPr>
                  <a:xfrm>
                    <a:off x="7112864" y="2680182"/>
                    <a:ext cx="38124" cy="31963"/>
                  </a:xfrm>
                  <a:custGeom>
                    <a:avLst/>
                    <a:gdLst/>
                    <a:ahLst/>
                    <a:cxnLst/>
                    <a:rect l="l" t="t" r="r" b="b"/>
                    <a:pathLst>
                      <a:path w="1510" h="1266" extrusionOk="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95"/>
                  <p:cNvSpPr/>
                  <p:nvPr/>
                </p:nvSpPr>
                <p:spPr>
                  <a:xfrm>
                    <a:off x="7090823" y="2678086"/>
                    <a:ext cx="38124" cy="32090"/>
                  </a:xfrm>
                  <a:custGeom>
                    <a:avLst/>
                    <a:gdLst/>
                    <a:ahLst/>
                    <a:cxnLst/>
                    <a:rect l="l" t="t" r="r" b="b"/>
                    <a:pathLst>
                      <a:path w="1510" h="1271" extrusionOk="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95"/>
                  <p:cNvSpPr/>
                  <p:nvPr/>
                </p:nvSpPr>
                <p:spPr>
                  <a:xfrm>
                    <a:off x="7234886" y="2178085"/>
                    <a:ext cx="55974" cy="109448"/>
                  </a:xfrm>
                  <a:custGeom>
                    <a:avLst/>
                    <a:gdLst/>
                    <a:ahLst/>
                    <a:cxnLst/>
                    <a:rect l="l" t="t" r="r" b="b"/>
                    <a:pathLst>
                      <a:path w="2217" h="4335" extrusionOk="0">
                        <a:moveTo>
                          <a:pt x="900" y="0"/>
                        </a:moveTo>
                        <a:lnTo>
                          <a:pt x="0" y="293"/>
                        </a:lnTo>
                        <a:lnTo>
                          <a:pt x="1317" y="4334"/>
                        </a:lnTo>
                        <a:lnTo>
                          <a:pt x="2216" y="4041"/>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95"/>
                  <p:cNvSpPr/>
                  <p:nvPr/>
                </p:nvSpPr>
                <p:spPr>
                  <a:xfrm>
                    <a:off x="7235214" y="2156120"/>
                    <a:ext cx="40775" cy="34463"/>
                  </a:xfrm>
                  <a:custGeom>
                    <a:avLst/>
                    <a:gdLst/>
                    <a:ahLst/>
                    <a:cxnLst/>
                    <a:rect l="l" t="t" r="r" b="b"/>
                    <a:pathLst>
                      <a:path w="1615" h="1365" extrusionOk="0">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95"/>
                  <p:cNvSpPr/>
                  <p:nvPr/>
                </p:nvSpPr>
                <p:spPr>
                  <a:xfrm>
                    <a:off x="7212668" y="2163517"/>
                    <a:ext cx="40749" cy="34488"/>
                  </a:xfrm>
                  <a:custGeom>
                    <a:avLst/>
                    <a:gdLst/>
                    <a:ahLst/>
                    <a:cxnLst/>
                    <a:rect l="l" t="t" r="r" b="b"/>
                    <a:pathLst>
                      <a:path w="1614" h="1366" extrusionOk="0">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95"/>
                  <p:cNvSpPr/>
                  <p:nvPr/>
                </p:nvSpPr>
                <p:spPr>
                  <a:xfrm>
                    <a:off x="7269778" y="2261932"/>
                    <a:ext cx="40749" cy="34362"/>
                  </a:xfrm>
                  <a:custGeom>
                    <a:avLst/>
                    <a:gdLst/>
                    <a:ahLst/>
                    <a:cxnLst/>
                    <a:rect l="l" t="t" r="r" b="b"/>
                    <a:pathLst>
                      <a:path w="1614" h="1361" extrusionOk="0">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95"/>
                  <p:cNvSpPr/>
                  <p:nvPr/>
                </p:nvSpPr>
                <p:spPr>
                  <a:xfrm>
                    <a:off x="7247055" y="2269178"/>
                    <a:ext cx="40775" cy="34539"/>
                  </a:xfrm>
                  <a:custGeom>
                    <a:avLst/>
                    <a:gdLst/>
                    <a:ahLst/>
                    <a:cxnLst/>
                    <a:rect l="l" t="t" r="r" b="b"/>
                    <a:pathLst>
                      <a:path w="1615" h="1368" extrusionOk="0">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95"/>
                  <p:cNvSpPr/>
                  <p:nvPr/>
                </p:nvSpPr>
                <p:spPr>
                  <a:xfrm>
                    <a:off x="7177119" y="2021601"/>
                    <a:ext cx="55974" cy="109271"/>
                  </a:xfrm>
                  <a:custGeom>
                    <a:avLst/>
                    <a:gdLst/>
                    <a:ahLst/>
                    <a:cxnLst/>
                    <a:rect l="l" t="t" r="r" b="b"/>
                    <a:pathLst>
                      <a:path w="2217" h="4328" extrusionOk="0">
                        <a:moveTo>
                          <a:pt x="900" y="0"/>
                        </a:moveTo>
                        <a:lnTo>
                          <a:pt x="1" y="287"/>
                        </a:lnTo>
                        <a:lnTo>
                          <a:pt x="1324" y="4328"/>
                        </a:lnTo>
                        <a:lnTo>
                          <a:pt x="2217" y="4034"/>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95"/>
                  <p:cNvSpPr/>
                  <p:nvPr/>
                </p:nvSpPr>
                <p:spPr>
                  <a:xfrm>
                    <a:off x="7177624" y="1999459"/>
                    <a:ext cx="40749" cy="34387"/>
                  </a:xfrm>
                  <a:custGeom>
                    <a:avLst/>
                    <a:gdLst/>
                    <a:ahLst/>
                    <a:cxnLst/>
                    <a:rect l="l" t="t" r="r" b="b"/>
                    <a:pathLst>
                      <a:path w="1614" h="1362" extrusionOk="0">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95"/>
                  <p:cNvSpPr/>
                  <p:nvPr/>
                </p:nvSpPr>
                <p:spPr>
                  <a:xfrm>
                    <a:off x="7154902" y="2006882"/>
                    <a:ext cx="40775" cy="34463"/>
                  </a:xfrm>
                  <a:custGeom>
                    <a:avLst/>
                    <a:gdLst/>
                    <a:ahLst/>
                    <a:cxnLst/>
                    <a:rect l="l" t="t" r="r" b="b"/>
                    <a:pathLst>
                      <a:path w="1615" h="1365" extrusionOk="0">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95"/>
                  <p:cNvSpPr/>
                  <p:nvPr/>
                </p:nvSpPr>
                <p:spPr>
                  <a:xfrm>
                    <a:off x="7212163" y="2105271"/>
                    <a:ext cx="40623" cy="34488"/>
                  </a:xfrm>
                  <a:custGeom>
                    <a:avLst/>
                    <a:gdLst/>
                    <a:ahLst/>
                    <a:cxnLst/>
                    <a:rect l="l" t="t" r="r" b="b"/>
                    <a:pathLst>
                      <a:path w="1609" h="1366" extrusionOk="0">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95"/>
                  <p:cNvSpPr/>
                  <p:nvPr/>
                </p:nvSpPr>
                <p:spPr>
                  <a:xfrm>
                    <a:off x="7189465" y="2112517"/>
                    <a:ext cx="40749" cy="34539"/>
                  </a:xfrm>
                  <a:custGeom>
                    <a:avLst/>
                    <a:gdLst/>
                    <a:ahLst/>
                    <a:cxnLst/>
                    <a:rect l="l" t="t" r="r" b="b"/>
                    <a:pathLst>
                      <a:path w="1614" h="1368" extrusionOk="0">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95"/>
                  <p:cNvSpPr/>
                  <p:nvPr/>
                </p:nvSpPr>
                <p:spPr>
                  <a:xfrm>
                    <a:off x="7270434" y="2309220"/>
                    <a:ext cx="45269" cy="36053"/>
                  </a:xfrm>
                  <a:custGeom>
                    <a:avLst/>
                    <a:gdLst/>
                    <a:ahLst/>
                    <a:cxnLst/>
                    <a:rect l="l" t="t" r="r" b="b"/>
                    <a:pathLst>
                      <a:path w="1793" h="1428" extrusionOk="0">
                        <a:moveTo>
                          <a:pt x="978" y="1"/>
                        </a:moveTo>
                        <a:cubicBezTo>
                          <a:pt x="0" y="1"/>
                          <a:pt x="0" y="1428"/>
                          <a:pt x="978" y="1428"/>
                        </a:cubicBezTo>
                        <a:cubicBezTo>
                          <a:pt x="1792" y="1428"/>
                          <a:pt x="1792" y="1"/>
                          <a:pt x="9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95"/>
                  <p:cNvSpPr/>
                  <p:nvPr/>
                </p:nvSpPr>
                <p:spPr>
                  <a:xfrm>
                    <a:off x="7309921" y="2361054"/>
                    <a:ext cx="18229" cy="28883"/>
                  </a:xfrm>
                  <a:custGeom>
                    <a:avLst/>
                    <a:gdLst/>
                    <a:ahLst/>
                    <a:cxnLst/>
                    <a:rect l="l" t="t" r="r" b="b"/>
                    <a:pathLst>
                      <a:path w="722" h="1144" extrusionOk="0">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95"/>
                  <p:cNvSpPr/>
                  <p:nvPr/>
                </p:nvSpPr>
                <p:spPr>
                  <a:xfrm>
                    <a:off x="7285886" y="2374662"/>
                    <a:ext cx="22420" cy="27318"/>
                  </a:xfrm>
                  <a:custGeom>
                    <a:avLst/>
                    <a:gdLst/>
                    <a:ahLst/>
                    <a:cxnLst/>
                    <a:rect l="l" t="t" r="r" b="b"/>
                    <a:pathLst>
                      <a:path w="888" h="1082" extrusionOk="0">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95"/>
                  <p:cNvSpPr/>
                  <p:nvPr/>
                </p:nvSpPr>
                <p:spPr>
                  <a:xfrm>
                    <a:off x="7105543" y="2516225"/>
                    <a:ext cx="61730" cy="50722"/>
                  </a:xfrm>
                  <a:custGeom>
                    <a:avLst/>
                    <a:gdLst/>
                    <a:ahLst/>
                    <a:cxnLst/>
                    <a:rect l="l" t="t" r="r" b="b"/>
                    <a:pathLst>
                      <a:path w="2445" h="2009" extrusionOk="0">
                        <a:moveTo>
                          <a:pt x="1304" y="1"/>
                        </a:moveTo>
                        <a:cubicBezTo>
                          <a:pt x="1" y="1"/>
                          <a:pt x="1" y="2008"/>
                          <a:pt x="1304" y="2008"/>
                        </a:cubicBezTo>
                        <a:cubicBezTo>
                          <a:pt x="2445" y="2008"/>
                          <a:pt x="2445" y="1"/>
                          <a:pt x="1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95"/>
                  <p:cNvSpPr/>
                  <p:nvPr/>
                </p:nvSpPr>
                <p:spPr>
                  <a:xfrm>
                    <a:off x="7097160" y="2738706"/>
                    <a:ext cx="45420" cy="34589"/>
                  </a:xfrm>
                  <a:custGeom>
                    <a:avLst/>
                    <a:gdLst/>
                    <a:ahLst/>
                    <a:cxnLst/>
                    <a:rect l="l" t="t" r="r" b="b"/>
                    <a:pathLst>
                      <a:path w="1799" h="1370" extrusionOk="0">
                        <a:moveTo>
                          <a:pt x="984" y="0"/>
                        </a:moveTo>
                        <a:cubicBezTo>
                          <a:pt x="0" y="0"/>
                          <a:pt x="0" y="1369"/>
                          <a:pt x="984" y="1369"/>
                        </a:cubicBezTo>
                        <a:cubicBezTo>
                          <a:pt x="1799" y="1369"/>
                          <a:pt x="1799" y="0"/>
                          <a:pt x="9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95"/>
                  <p:cNvSpPr/>
                  <p:nvPr/>
                </p:nvSpPr>
                <p:spPr>
                  <a:xfrm>
                    <a:off x="7108345" y="2784202"/>
                    <a:ext cx="50520" cy="23127"/>
                  </a:xfrm>
                  <a:custGeom>
                    <a:avLst/>
                    <a:gdLst/>
                    <a:ahLst/>
                    <a:cxnLst/>
                    <a:rect l="l" t="t" r="r" b="b"/>
                    <a:pathLst>
                      <a:path w="2001" h="916" extrusionOk="0">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95"/>
                  <p:cNvSpPr/>
                  <p:nvPr/>
                </p:nvSpPr>
                <p:spPr>
                  <a:xfrm>
                    <a:off x="6949715" y="2273849"/>
                    <a:ext cx="125581" cy="69961"/>
                  </a:xfrm>
                  <a:custGeom>
                    <a:avLst/>
                    <a:gdLst/>
                    <a:ahLst/>
                    <a:cxnLst/>
                    <a:rect l="l" t="t" r="r" b="b"/>
                    <a:pathLst>
                      <a:path w="4974" h="2771" extrusionOk="0">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95"/>
                  <p:cNvSpPr/>
                  <p:nvPr/>
                </p:nvSpPr>
                <p:spPr>
                  <a:xfrm>
                    <a:off x="7065551" y="2273849"/>
                    <a:ext cx="125758" cy="69961"/>
                  </a:xfrm>
                  <a:custGeom>
                    <a:avLst/>
                    <a:gdLst/>
                    <a:ahLst/>
                    <a:cxnLst/>
                    <a:rect l="l" t="t" r="r" b="b"/>
                    <a:pathLst>
                      <a:path w="4981" h="2771" extrusionOk="0">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75" name="Google Shape;14575;p95"/>
                  <p:cNvGrpSpPr/>
                  <p:nvPr/>
                </p:nvGrpSpPr>
                <p:grpSpPr>
                  <a:xfrm>
                    <a:off x="6934567" y="1636703"/>
                    <a:ext cx="275980" cy="252450"/>
                    <a:chOff x="6934567" y="1636703"/>
                    <a:chExt cx="275980" cy="252450"/>
                  </a:xfrm>
                </p:grpSpPr>
                <p:sp>
                  <p:nvSpPr>
                    <p:cNvPr id="14576" name="Google Shape;14576;p95"/>
                    <p:cNvSpPr/>
                    <p:nvPr/>
                  </p:nvSpPr>
                  <p:spPr>
                    <a:xfrm>
                      <a:off x="6934567" y="1636703"/>
                      <a:ext cx="275980" cy="197334"/>
                    </a:xfrm>
                    <a:custGeom>
                      <a:avLst/>
                      <a:gdLst/>
                      <a:ahLst/>
                      <a:cxnLst/>
                      <a:rect l="l" t="t" r="r" b="b"/>
                      <a:pathLst>
                        <a:path w="10931" h="7816" extrusionOk="0">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95"/>
                    <p:cNvSpPr/>
                    <p:nvPr/>
                  </p:nvSpPr>
                  <p:spPr>
                    <a:xfrm>
                      <a:off x="7001700" y="1770817"/>
                      <a:ext cx="137927" cy="118335"/>
                    </a:xfrm>
                    <a:custGeom>
                      <a:avLst/>
                      <a:gdLst/>
                      <a:ahLst/>
                      <a:cxnLst/>
                      <a:rect l="l" t="t" r="r" b="b"/>
                      <a:pathLst>
                        <a:path w="5463" h="4687" extrusionOk="0">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95"/>
                    <p:cNvSpPr/>
                    <p:nvPr/>
                  </p:nvSpPr>
                  <p:spPr>
                    <a:xfrm>
                      <a:off x="7057168" y="1780689"/>
                      <a:ext cx="30802" cy="42643"/>
                    </a:xfrm>
                    <a:custGeom>
                      <a:avLst/>
                      <a:gdLst/>
                      <a:ahLst/>
                      <a:cxnLst/>
                      <a:rect l="l" t="t" r="r" b="b"/>
                      <a:pathLst>
                        <a:path w="1220" h="1689" extrusionOk="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4579" name="Google Shape;14579;p95"/>
              <p:cNvSpPr/>
              <p:nvPr/>
            </p:nvSpPr>
            <p:spPr>
              <a:xfrm>
                <a:off x="6865944" y="1544979"/>
                <a:ext cx="406813" cy="325238"/>
              </a:xfrm>
              <a:custGeom>
                <a:avLst/>
                <a:gdLst/>
                <a:ahLst/>
                <a:cxnLst/>
                <a:rect l="l" t="t" r="r" b="b"/>
                <a:pathLst>
                  <a:path w="16113" h="12882" extrusionOk="0">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580" name="Google Shape;14580;p95"/>
          <p:cNvSpPr/>
          <p:nvPr/>
        </p:nvSpPr>
        <p:spPr>
          <a:xfrm>
            <a:off x="4964226" y="4326883"/>
            <a:ext cx="452864" cy="49056"/>
          </a:xfrm>
          <a:custGeom>
            <a:avLst/>
            <a:gdLst/>
            <a:ahLst/>
            <a:cxnLst/>
            <a:rect l="l" t="t" r="r" b="b"/>
            <a:pathLst>
              <a:path w="17937" h="1943" extrusionOk="0">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95"/>
          <p:cNvSpPr/>
          <p:nvPr/>
        </p:nvSpPr>
        <p:spPr>
          <a:xfrm>
            <a:off x="4915019" y="3065442"/>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95"/>
          <p:cNvSpPr/>
          <p:nvPr/>
        </p:nvSpPr>
        <p:spPr>
          <a:xfrm>
            <a:off x="5177644" y="3411484"/>
            <a:ext cx="24869" cy="164260"/>
          </a:xfrm>
          <a:custGeom>
            <a:avLst/>
            <a:gdLst/>
            <a:ahLst/>
            <a:cxnLst/>
            <a:rect l="l" t="t" r="r" b="b"/>
            <a:pathLst>
              <a:path w="985" h="6506" extrusionOk="0">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95"/>
          <p:cNvSpPr/>
          <p:nvPr/>
        </p:nvSpPr>
        <p:spPr>
          <a:xfrm>
            <a:off x="5148685" y="3555774"/>
            <a:ext cx="80338" cy="55014"/>
          </a:xfrm>
          <a:custGeom>
            <a:avLst/>
            <a:gdLst/>
            <a:ahLst/>
            <a:cxnLst/>
            <a:rect l="l" t="t" r="r" b="b"/>
            <a:pathLst>
              <a:path w="3182" h="2179" extrusionOk="0">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95"/>
          <p:cNvSpPr/>
          <p:nvPr/>
        </p:nvSpPr>
        <p:spPr>
          <a:xfrm>
            <a:off x="5088217" y="3540499"/>
            <a:ext cx="91093" cy="197536"/>
          </a:xfrm>
          <a:custGeom>
            <a:avLst/>
            <a:gdLst/>
            <a:ahLst/>
            <a:cxnLst/>
            <a:rect l="l" t="t" r="r" b="b"/>
            <a:pathLst>
              <a:path w="3608" h="7824" extrusionOk="0">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95"/>
          <p:cNvSpPr/>
          <p:nvPr/>
        </p:nvSpPr>
        <p:spPr>
          <a:xfrm>
            <a:off x="5201831" y="3540499"/>
            <a:ext cx="91118" cy="197536"/>
          </a:xfrm>
          <a:custGeom>
            <a:avLst/>
            <a:gdLst/>
            <a:ahLst/>
            <a:cxnLst/>
            <a:rect l="l" t="t" r="r" b="b"/>
            <a:pathLst>
              <a:path w="3609" h="7824" extrusionOk="0">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86" name="Google Shape;14586;p95"/>
          <p:cNvGrpSpPr/>
          <p:nvPr/>
        </p:nvGrpSpPr>
        <p:grpSpPr>
          <a:xfrm>
            <a:off x="996380" y="1542757"/>
            <a:ext cx="556859" cy="1310345"/>
            <a:chOff x="996380" y="1542757"/>
            <a:chExt cx="556859" cy="1310345"/>
          </a:xfrm>
        </p:grpSpPr>
        <p:sp>
          <p:nvSpPr>
            <p:cNvPr id="14587" name="Google Shape;14587;p95"/>
            <p:cNvSpPr/>
            <p:nvPr/>
          </p:nvSpPr>
          <p:spPr>
            <a:xfrm>
              <a:off x="1091487"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95"/>
            <p:cNvSpPr/>
            <p:nvPr/>
          </p:nvSpPr>
          <p:spPr>
            <a:xfrm>
              <a:off x="996380" y="1547529"/>
              <a:ext cx="556859" cy="1272651"/>
            </a:xfrm>
            <a:custGeom>
              <a:avLst/>
              <a:gdLst/>
              <a:ahLst/>
              <a:cxnLst/>
              <a:rect l="l" t="t" r="r" b="b"/>
              <a:pathLst>
                <a:path w="22056" h="50407" extrusionOk="0">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95"/>
            <p:cNvSpPr/>
            <p:nvPr/>
          </p:nvSpPr>
          <p:spPr>
            <a:xfrm>
              <a:off x="1046067"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95"/>
            <p:cNvSpPr/>
            <p:nvPr/>
          </p:nvSpPr>
          <p:spPr>
            <a:xfrm>
              <a:off x="1067780"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1" name="Google Shape;14591;p95"/>
          <p:cNvGrpSpPr/>
          <p:nvPr/>
        </p:nvGrpSpPr>
        <p:grpSpPr>
          <a:xfrm>
            <a:off x="998349" y="3064858"/>
            <a:ext cx="550774" cy="1310345"/>
            <a:chOff x="998349" y="3050689"/>
            <a:chExt cx="550774" cy="1310345"/>
          </a:xfrm>
        </p:grpSpPr>
        <p:sp>
          <p:nvSpPr>
            <p:cNvPr id="14592" name="Google Shape;14592;p95"/>
            <p:cNvSpPr/>
            <p:nvPr/>
          </p:nvSpPr>
          <p:spPr>
            <a:xfrm>
              <a:off x="998349" y="3072250"/>
              <a:ext cx="550774" cy="1256366"/>
            </a:xfrm>
            <a:custGeom>
              <a:avLst/>
              <a:gdLst/>
              <a:ahLst/>
              <a:cxnLst/>
              <a:rect l="l" t="t" r="r" b="b"/>
              <a:pathLst>
                <a:path w="21815" h="49762" extrusionOk="0">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95"/>
            <p:cNvSpPr/>
            <p:nvPr/>
          </p:nvSpPr>
          <p:spPr>
            <a:xfrm>
              <a:off x="1047380" y="4311978"/>
              <a:ext cx="453041" cy="49056"/>
            </a:xfrm>
            <a:custGeom>
              <a:avLst/>
              <a:gdLst/>
              <a:ahLst/>
              <a:cxnLst/>
              <a:rect l="l" t="t" r="r" b="b"/>
              <a:pathLst>
                <a:path w="17944" h="1943" extrusionOk="0">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95"/>
            <p:cNvSpPr/>
            <p:nvPr/>
          </p:nvSpPr>
          <p:spPr>
            <a:xfrm>
              <a:off x="1329091" y="3076164"/>
              <a:ext cx="124748" cy="171203"/>
            </a:xfrm>
            <a:custGeom>
              <a:avLst/>
              <a:gdLst/>
              <a:ahLst/>
              <a:cxnLst/>
              <a:rect l="l" t="t" r="r" b="b"/>
              <a:pathLst>
                <a:path w="4941" h="6781" extrusionOk="0">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95"/>
            <p:cNvSpPr/>
            <p:nvPr/>
          </p:nvSpPr>
          <p:spPr>
            <a:xfrm>
              <a:off x="1088508" y="3050689"/>
              <a:ext cx="368311" cy="203899"/>
            </a:xfrm>
            <a:custGeom>
              <a:avLst/>
              <a:gdLst/>
              <a:ahLst/>
              <a:cxnLst/>
              <a:rect l="l" t="t" r="r" b="b"/>
              <a:pathLst>
                <a:path w="14588" h="8076" extrusionOk="0">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6" name="Google Shape;14596;p95"/>
          <p:cNvGrpSpPr/>
          <p:nvPr/>
        </p:nvGrpSpPr>
        <p:grpSpPr>
          <a:xfrm>
            <a:off x="7660912" y="1542757"/>
            <a:ext cx="557515" cy="1310345"/>
            <a:chOff x="7660912" y="1542757"/>
            <a:chExt cx="557515" cy="1310345"/>
          </a:xfrm>
        </p:grpSpPr>
        <p:sp>
          <p:nvSpPr>
            <p:cNvPr id="14597" name="Google Shape;14597;p95"/>
            <p:cNvSpPr/>
            <p:nvPr/>
          </p:nvSpPr>
          <p:spPr>
            <a:xfrm>
              <a:off x="7711255" y="2803693"/>
              <a:ext cx="457485" cy="49409"/>
            </a:xfrm>
            <a:custGeom>
              <a:avLst/>
              <a:gdLst/>
              <a:ahLst/>
              <a:cxnLst/>
              <a:rect l="l" t="t" r="r" b="b"/>
              <a:pathLst>
                <a:path w="18120" h="1957" extrusionOk="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98" name="Google Shape;14598;p95"/>
            <p:cNvGrpSpPr/>
            <p:nvPr/>
          </p:nvGrpSpPr>
          <p:grpSpPr>
            <a:xfrm>
              <a:off x="7660912" y="1542757"/>
              <a:ext cx="557515" cy="1277423"/>
              <a:chOff x="7660912" y="1542757"/>
              <a:chExt cx="557515" cy="1277423"/>
            </a:xfrm>
          </p:grpSpPr>
          <p:sp>
            <p:nvSpPr>
              <p:cNvPr id="14599" name="Google Shape;14599;p95"/>
              <p:cNvSpPr/>
              <p:nvPr/>
            </p:nvSpPr>
            <p:spPr>
              <a:xfrm>
                <a:off x="7756524" y="1674397"/>
                <a:ext cx="366796" cy="342104"/>
              </a:xfrm>
              <a:custGeom>
                <a:avLst/>
                <a:gdLst/>
                <a:ahLst/>
                <a:cxnLst/>
                <a:rect l="l" t="t" r="r" b="b"/>
                <a:pathLst>
                  <a:path w="14528" h="13550" extrusionOk="0">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0" name="Google Shape;14600;p95"/>
              <p:cNvGrpSpPr/>
              <p:nvPr/>
            </p:nvGrpSpPr>
            <p:grpSpPr>
              <a:xfrm>
                <a:off x="7660912" y="1547529"/>
                <a:ext cx="557515" cy="1272651"/>
                <a:chOff x="7660912" y="1547529"/>
                <a:chExt cx="557515" cy="1272651"/>
              </a:xfrm>
            </p:grpSpPr>
            <p:sp>
              <p:nvSpPr>
                <p:cNvPr id="14601" name="Google Shape;14601;p95"/>
                <p:cNvSpPr/>
                <p:nvPr/>
              </p:nvSpPr>
              <p:spPr>
                <a:xfrm>
                  <a:off x="7660912" y="1547529"/>
                  <a:ext cx="557515" cy="1272651"/>
                </a:xfrm>
                <a:custGeom>
                  <a:avLst/>
                  <a:gdLst/>
                  <a:ahLst/>
                  <a:cxnLst/>
                  <a:rect l="l" t="t" r="r" b="b"/>
                  <a:pathLst>
                    <a:path w="22082" h="50407" extrusionOk="0">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2" name="Google Shape;14602;p95"/>
                <p:cNvGrpSpPr/>
                <p:nvPr/>
              </p:nvGrpSpPr>
              <p:grpSpPr>
                <a:xfrm>
                  <a:off x="7873243" y="2256453"/>
                  <a:ext cx="129570" cy="89679"/>
                  <a:chOff x="7873243" y="2256453"/>
                  <a:chExt cx="129570" cy="89679"/>
                </a:xfrm>
              </p:grpSpPr>
              <p:sp>
                <p:nvSpPr>
                  <p:cNvPr id="14603" name="Google Shape;14603;p95"/>
                  <p:cNvSpPr/>
                  <p:nvPr/>
                </p:nvSpPr>
                <p:spPr>
                  <a:xfrm>
                    <a:off x="7960877" y="2272687"/>
                    <a:ext cx="36079" cy="22243"/>
                  </a:xfrm>
                  <a:custGeom>
                    <a:avLst/>
                    <a:gdLst/>
                    <a:ahLst/>
                    <a:cxnLst/>
                    <a:rect l="l" t="t" r="r" b="b"/>
                    <a:pathLst>
                      <a:path w="1429" h="881" extrusionOk="0">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95"/>
                  <p:cNvSpPr/>
                  <p:nvPr/>
                </p:nvSpPr>
                <p:spPr>
                  <a:xfrm>
                    <a:off x="7879278" y="2272687"/>
                    <a:ext cx="36053" cy="22243"/>
                  </a:xfrm>
                  <a:custGeom>
                    <a:avLst/>
                    <a:gdLst/>
                    <a:ahLst/>
                    <a:cxnLst/>
                    <a:rect l="l" t="t" r="r" b="b"/>
                    <a:pathLst>
                      <a:path w="1428" h="881" extrusionOk="0">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95"/>
                  <p:cNvSpPr/>
                  <p:nvPr/>
                </p:nvSpPr>
                <p:spPr>
                  <a:xfrm>
                    <a:off x="7873243" y="2256453"/>
                    <a:ext cx="129570" cy="89679"/>
                  </a:xfrm>
                  <a:custGeom>
                    <a:avLst/>
                    <a:gdLst/>
                    <a:ahLst/>
                    <a:cxnLst/>
                    <a:rect l="l" t="t" r="r" b="b"/>
                    <a:pathLst>
                      <a:path w="5132" h="3552" extrusionOk="0">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95"/>
                  <p:cNvSpPr/>
                  <p:nvPr/>
                </p:nvSpPr>
                <p:spPr>
                  <a:xfrm>
                    <a:off x="7916947" y="2261351"/>
                    <a:ext cx="42163" cy="81145"/>
                  </a:xfrm>
                  <a:custGeom>
                    <a:avLst/>
                    <a:gdLst/>
                    <a:ahLst/>
                    <a:cxnLst/>
                    <a:rect l="l" t="t" r="r" b="b"/>
                    <a:pathLst>
                      <a:path w="1670" h="3214" extrusionOk="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607" name="Google Shape;14607;p95"/>
              <p:cNvSpPr/>
              <p:nvPr/>
            </p:nvSpPr>
            <p:spPr>
              <a:xfrm>
                <a:off x="7732994" y="1542757"/>
                <a:ext cx="406788" cy="325163"/>
              </a:xfrm>
              <a:custGeom>
                <a:avLst/>
                <a:gdLst/>
                <a:ahLst/>
                <a:cxnLst/>
                <a:rect l="l" t="t" r="r" b="b"/>
                <a:pathLst>
                  <a:path w="16112" h="12879" extrusionOk="0">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608" name="Google Shape;14608;p95"/>
          <p:cNvSpPr/>
          <p:nvPr/>
        </p:nvSpPr>
        <p:spPr>
          <a:xfrm>
            <a:off x="7712417" y="4326148"/>
            <a:ext cx="452864" cy="49056"/>
          </a:xfrm>
          <a:custGeom>
            <a:avLst/>
            <a:gdLst/>
            <a:ahLst/>
            <a:cxnLst/>
            <a:rect l="l" t="t" r="r" b="b"/>
            <a:pathLst>
              <a:path w="17937" h="1943" extrusionOk="0">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9" name="Google Shape;14609;p95"/>
          <p:cNvGrpSpPr/>
          <p:nvPr/>
        </p:nvGrpSpPr>
        <p:grpSpPr>
          <a:xfrm>
            <a:off x="7665988" y="3067429"/>
            <a:ext cx="550774" cy="1277927"/>
            <a:chOff x="7665988" y="3067429"/>
            <a:chExt cx="550774" cy="1277927"/>
          </a:xfrm>
        </p:grpSpPr>
        <p:sp>
          <p:nvSpPr>
            <p:cNvPr id="14610" name="Google Shape;14610;p95"/>
            <p:cNvSpPr/>
            <p:nvPr/>
          </p:nvSpPr>
          <p:spPr>
            <a:xfrm>
              <a:off x="7665988" y="3067429"/>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11" name="Google Shape;14611;p95"/>
            <p:cNvGrpSpPr/>
            <p:nvPr/>
          </p:nvGrpSpPr>
          <p:grpSpPr>
            <a:xfrm>
              <a:off x="7893590" y="3786407"/>
              <a:ext cx="93163" cy="118840"/>
              <a:chOff x="7890614" y="3772237"/>
              <a:chExt cx="93163" cy="118840"/>
            </a:xfrm>
          </p:grpSpPr>
          <p:sp>
            <p:nvSpPr>
              <p:cNvPr id="14612" name="Google Shape;14612;p95"/>
              <p:cNvSpPr/>
              <p:nvPr/>
            </p:nvSpPr>
            <p:spPr>
              <a:xfrm>
                <a:off x="7954717" y="3788017"/>
                <a:ext cx="8988" cy="49637"/>
              </a:xfrm>
              <a:custGeom>
                <a:avLst/>
                <a:gdLst/>
                <a:ahLst/>
                <a:cxnLst/>
                <a:rect l="l" t="t" r="r" b="b"/>
                <a:pathLst>
                  <a:path w="356" h="1966" extrusionOk="0">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95"/>
              <p:cNvSpPr/>
              <p:nvPr/>
            </p:nvSpPr>
            <p:spPr>
              <a:xfrm>
                <a:off x="7910862" y="3788017"/>
                <a:ext cx="8736" cy="49409"/>
              </a:xfrm>
              <a:custGeom>
                <a:avLst/>
                <a:gdLst/>
                <a:ahLst/>
                <a:cxnLst/>
                <a:rect l="l" t="t" r="r" b="b"/>
                <a:pathLst>
                  <a:path w="346" h="1957" extrusionOk="0">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95"/>
              <p:cNvSpPr/>
              <p:nvPr/>
            </p:nvSpPr>
            <p:spPr>
              <a:xfrm>
                <a:off x="7901647" y="3841693"/>
                <a:ext cx="29161" cy="38023"/>
              </a:xfrm>
              <a:custGeom>
                <a:avLst/>
                <a:gdLst/>
                <a:ahLst/>
                <a:cxnLst/>
                <a:rect l="l" t="t" r="r" b="b"/>
                <a:pathLst>
                  <a:path w="1155" h="1506" extrusionOk="0">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95"/>
              <p:cNvSpPr/>
              <p:nvPr/>
            </p:nvSpPr>
            <p:spPr>
              <a:xfrm>
                <a:off x="7943785" y="3841693"/>
                <a:ext cx="29136" cy="38023"/>
              </a:xfrm>
              <a:custGeom>
                <a:avLst/>
                <a:gdLst/>
                <a:ahLst/>
                <a:cxnLst/>
                <a:rect l="l" t="t" r="r" b="b"/>
                <a:pathLst>
                  <a:path w="1154" h="1506" extrusionOk="0">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95"/>
              <p:cNvSpPr/>
              <p:nvPr/>
            </p:nvSpPr>
            <p:spPr>
              <a:xfrm>
                <a:off x="7916139" y="3833462"/>
                <a:ext cx="42315" cy="57615"/>
              </a:xfrm>
              <a:custGeom>
                <a:avLst/>
                <a:gdLst/>
                <a:ahLst/>
                <a:cxnLst/>
                <a:rect l="l" t="t" r="r" b="b"/>
                <a:pathLst>
                  <a:path w="1676" h="2282" extrusionOk="0">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95"/>
              <p:cNvSpPr/>
              <p:nvPr/>
            </p:nvSpPr>
            <p:spPr>
              <a:xfrm>
                <a:off x="7890614"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95"/>
              <p:cNvSpPr/>
              <p:nvPr/>
            </p:nvSpPr>
            <p:spPr>
              <a:xfrm>
                <a:off x="7959893"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22"/>
        <p:cNvGrpSpPr/>
        <p:nvPr/>
      </p:nvGrpSpPr>
      <p:grpSpPr>
        <a:xfrm>
          <a:off x="0" y="0"/>
          <a:ext cx="0" cy="0"/>
          <a:chOff x="0" y="0"/>
          <a:chExt cx="0" cy="0"/>
        </a:xfrm>
      </p:grpSpPr>
      <p:grpSp>
        <p:nvGrpSpPr>
          <p:cNvPr id="14623" name="Google Shape;14623;p96"/>
          <p:cNvGrpSpPr/>
          <p:nvPr/>
        </p:nvGrpSpPr>
        <p:grpSpPr>
          <a:xfrm>
            <a:off x="855151" y="2280157"/>
            <a:ext cx="421923" cy="360050"/>
            <a:chOff x="855151" y="2280157"/>
            <a:chExt cx="421923" cy="360050"/>
          </a:xfrm>
        </p:grpSpPr>
        <p:sp>
          <p:nvSpPr>
            <p:cNvPr id="14624" name="Google Shape;14624;p96"/>
            <p:cNvSpPr/>
            <p:nvPr/>
          </p:nvSpPr>
          <p:spPr>
            <a:xfrm>
              <a:off x="991862" y="2286339"/>
              <a:ext cx="148578" cy="99227"/>
            </a:xfrm>
            <a:custGeom>
              <a:avLst/>
              <a:gdLst/>
              <a:ahLst/>
              <a:cxnLst/>
              <a:rect l="l" t="t" r="r" b="b"/>
              <a:pathLst>
                <a:path w="5672" h="3788" extrusionOk="0">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96"/>
            <p:cNvSpPr/>
            <p:nvPr/>
          </p:nvSpPr>
          <p:spPr>
            <a:xfrm>
              <a:off x="991758" y="2329325"/>
              <a:ext cx="33163" cy="56241"/>
            </a:xfrm>
            <a:custGeom>
              <a:avLst/>
              <a:gdLst/>
              <a:ahLst/>
              <a:cxnLst/>
              <a:rect l="l" t="t" r="r" b="b"/>
              <a:pathLst>
                <a:path w="1266" h="2147" extrusionOk="0">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96"/>
            <p:cNvSpPr/>
            <p:nvPr/>
          </p:nvSpPr>
          <p:spPr>
            <a:xfrm>
              <a:off x="1107199" y="2329325"/>
              <a:ext cx="33163" cy="55769"/>
            </a:xfrm>
            <a:custGeom>
              <a:avLst/>
              <a:gdLst/>
              <a:ahLst/>
              <a:cxnLst/>
              <a:rect l="l" t="t" r="r" b="b"/>
              <a:pathLst>
                <a:path w="1266" h="2129" extrusionOk="0">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96"/>
            <p:cNvSpPr/>
            <p:nvPr/>
          </p:nvSpPr>
          <p:spPr>
            <a:xfrm>
              <a:off x="861333" y="2349992"/>
              <a:ext cx="409454" cy="274864"/>
            </a:xfrm>
            <a:custGeom>
              <a:avLst/>
              <a:gdLst/>
              <a:ahLst/>
              <a:cxnLst/>
              <a:rect l="l" t="t" r="r" b="b"/>
              <a:pathLst>
                <a:path w="15631" h="10493" extrusionOk="0">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96"/>
            <p:cNvSpPr/>
            <p:nvPr/>
          </p:nvSpPr>
          <p:spPr>
            <a:xfrm>
              <a:off x="861333" y="2349992"/>
              <a:ext cx="69155" cy="274864"/>
            </a:xfrm>
            <a:custGeom>
              <a:avLst/>
              <a:gdLst/>
              <a:ahLst/>
              <a:cxnLst/>
              <a:rect l="l" t="t" r="r" b="b"/>
              <a:pathLst>
                <a:path w="2640" h="10493" extrusionOk="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96"/>
            <p:cNvSpPr/>
            <p:nvPr/>
          </p:nvSpPr>
          <p:spPr>
            <a:xfrm>
              <a:off x="918778" y="2340903"/>
              <a:ext cx="41414" cy="293017"/>
            </a:xfrm>
            <a:custGeom>
              <a:avLst/>
              <a:gdLst/>
              <a:ahLst/>
              <a:cxnLst/>
              <a:rect l="l" t="t" r="r" b="b"/>
              <a:pathLst>
                <a:path w="1581" h="11186" extrusionOk="0">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96"/>
            <p:cNvSpPr/>
            <p:nvPr/>
          </p:nvSpPr>
          <p:spPr>
            <a:xfrm>
              <a:off x="1171927" y="2340903"/>
              <a:ext cx="41414" cy="293017"/>
            </a:xfrm>
            <a:custGeom>
              <a:avLst/>
              <a:gdLst/>
              <a:ahLst/>
              <a:cxnLst/>
              <a:rect l="l" t="t" r="r" b="b"/>
              <a:pathLst>
                <a:path w="1581" h="11186" extrusionOk="0">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96"/>
            <p:cNvSpPr/>
            <p:nvPr/>
          </p:nvSpPr>
          <p:spPr>
            <a:xfrm>
              <a:off x="1052975" y="2521648"/>
              <a:ext cx="91683" cy="70543"/>
            </a:xfrm>
            <a:custGeom>
              <a:avLst/>
              <a:gdLst/>
              <a:ahLst/>
              <a:cxnLst/>
              <a:rect l="l" t="t" r="r" b="b"/>
              <a:pathLst>
                <a:path w="3500" h="2693" extrusionOk="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96"/>
            <p:cNvSpPr/>
            <p:nvPr/>
          </p:nvSpPr>
          <p:spPr>
            <a:xfrm>
              <a:off x="1075162" y="2405002"/>
              <a:ext cx="67976" cy="49037"/>
            </a:xfrm>
            <a:custGeom>
              <a:avLst/>
              <a:gdLst/>
              <a:ahLst/>
              <a:cxnLst/>
              <a:rect l="l" t="t" r="r" b="b"/>
              <a:pathLst>
                <a:path w="2595" h="1872" extrusionOk="0">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96"/>
            <p:cNvSpPr/>
            <p:nvPr/>
          </p:nvSpPr>
          <p:spPr>
            <a:xfrm>
              <a:off x="982877" y="2445316"/>
              <a:ext cx="76227" cy="82750"/>
            </a:xfrm>
            <a:custGeom>
              <a:avLst/>
              <a:gdLst/>
              <a:ahLst/>
              <a:cxnLst/>
              <a:rect l="l" t="t" r="r" b="b"/>
              <a:pathLst>
                <a:path w="2910" h="3159" extrusionOk="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96"/>
            <p:cNvSpPr/>
            <p:nvPr/>
          </p:nvSpPr>
          <p:spPr>
            <a:xfrm>
              <a:off x="1045981" y="2515440"/>
              <a:ext cx="105592" cy="82933"/>
            </a:xfrm>
            <a:custGeom>
              <a:avLst/>
              <a:gdLst/>
              <a:ahLst/>
              <a:cxnLst/>
              <a:rect l="l" t="t" r="r" b="b"/>
              <a:pathLst>
                <a:path w="4031" h="3166" extrusionOk="0">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96"/>
            <p:cNvSpPr/>
            <p:nvPr/>
          </p:nvSpPr>
          <p:spPr>
            <a:xfrm>
              <a:off x="1068954" y="2398820"/>
              <a:ext cx="80366" cy="61506"/>
            </a:xfrm>
            <a:custGeom>
              <a:avLst/>
              <a:gdLst/>
              <a:ahLst/>
              <a:cxnLst/>
              <a:rect l="l" t="t" r="r" b="b"/>
              <a:pathLst>
                <a:path w="3068" h="2348" extrusionOk="0">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96"/>
            <p:cNvSpPr/>
            <p:nvPr/>
          </p:nvSpPr>
          <p:spPr>
            <a:xfrm>
              <a:off x="976329" y="2439108"/>
              <a:ext cx="89875" cy="95219"/>
            </a:xfrm>
            <a:custGeom>
              <a:avLst/>
              <a:gdLst/>
              <a:ahLst/>
              <a:cxnLst/>
              <a:rect l="l" t="t" r="r" b="b"/>
              <a:pathLst>
                <a:path w="3431" h="3635" extrusionOk="0">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96"/>
            <p:cNvSpPr/>
            <p:nvPr/>
          </p:nvSpPr>
          <p:spPr>
            <a:xfrm>
              <a:off x="1005405" y="2463364"/>
              <a:ext cx="15455" cy="15455"/>
            </a:xfrm>
            <a:custGeom>
              <a:avLst/>
              <a:gdLst/>
              <a:ahLst/>
              <a:cxnLst/>
              <a:rect l="l" t="t" r="r" b="b"/>
              <a:pathLst>
                <a:path w="590" h="590" extrusionOk="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96"/>
            <p:cNvSpPr/>
            <p:nvPr/>
          </p:nvSpPr>
          <p:spPr>
            <a:xfrm>
              <a:off x="855151" y="2280157"/>
              <a:ext cx="421923" cy="360050"/>
            </a:xfrm>
            <a:custGeom>
              <a:avLst/>
              <a:gdLst/>
              <a:ahLst/>
              <a:cxnLst/>
              <a:rect l="l" t="t" r="r" b="b"/>
              <a:pathLst>
                <a:path w="16107" h="13745" extrusionOk="0">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96"/>
          <p:cNvGrpSpPr/>
          <p:nvPr/>
        </p:nvGrpSpPr>
        <p:grpSpPr>
          <a:xfrm>
            <a:off x="1417348" y="2283640"/>
            <a:ext cx="385276" cy="384123"/>
            <a:chOff x="1417348" y="2283640"/>
            <a:chExt cx="385276" cy="384123"/>
          </a:xfrm>
        </p:grpSpPr>
        <p:sp>
          <p:nvSpPr>
            <p:cNvPr id="14640" name="Google Shape;14640;p96"/>
            <p:cNvSpPr/>
            <p:nvPr/>
          </p:nvSpPr>
          <p:spPr>
            <a:xfrm>
              <a:off x="1515998" y="2478531"/>
              <a:ext cx="106483" cy="57288"/>
            </a:xfrm>
            <a:custGeom>
              <a:avLst/>
              <a:gdLst/>
              <a:ahLst/>
              <a:cxnLst/>
              <a:rect l="l" t="t" r="r" b="b"/>
              <a:pathLst>
                <a:path w="4065" h="2187" extrusionOk="0">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96"/>
            <p:cNvSpPr/>
            <p:nvPr/>
          </p:nvSpPr>
          <p:spPr>
            <a:xfrm>
              <a:off x="1423084" y="2289377"/>
              <a:ext cx="292389" cy="207124"/>
            </a:xfrm>
            <a:custGeom>
              <a:avLst/>
              <a:gdLst/>
              <a:ahLst/>
              <a:cxnLst/>
              <a:rect l="l" t="t" r="r" b="b"/>
              <a:pathLst>
                <a:path w="11162" h="7907" extrusionOk="0">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96"/>
            <p:cNvSpPr/>
            <p:nvPr/>
          </p:nvSpPr>
          <p:spPr>
            <a:xfrm>
              <a:off x="1423084" y="2289377"/>
              <a:ext cx="34315" cy="207124"/>
            </a:xfrm>
            <a:custGeom>
              <a:avLst/>
              <a:gdLst/>
              <a:ahLst/>
              <a:cxnLst/>
              <a:rect l="l" t="t" r="r" b="b"/>
              <a:pathLst>
                <a:path w="1310" h="7907" extrusionOk="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96"/>
            <p:cNvSpPr/>
            <p:nvPr/>
          </p:nvSpPr>
          <p:spPr>
            <a:xfrm>
              <a:off x="1498762" y="2527437"/>
              <a:ext cx="140405" cy="16739"/>
            </a:xfrm>
            <a:custGeom>
              <a:avLst/>
              <a:gdLst/>
              <a:ahLst/>
              <a:cxnLst/>
              <a:rect l="l" t="t" r="r" b="b"/>
              <a:pathLst>
                <a:path w="5360" h="639" extrusionOk="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96"/>
            <p:cNvSpPr/>
            <p:nvPr/>
          </p:nvSpPr>
          <p:spPr>
            <a:xfrm>
              <a:off x="1438068" y="2306273"/>
              <a:ext cx="262422" cy="153162"/>
            </a:xfrm>
            <a:custGeom>
              <a:avLst/>
              <a:gdLst/>
              <a:ahLst/>
              <a:cxnLst/>
              <a:rect l="l" t="t" r="r" b="b"/>
              <a:pathLst>
                <a:path w="10018" h="5847" extrusionOk="0">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96"/>
            <p:cNvSpPr/>
            <p:nvPr/>
          </p:nvSpPr>
          <p:spPr>
            <a:xfrm>
              <a:off x="1537714" y="2425748"/>
              <a:ext cx="240601" cy="192114"/>
            </a:xfrm>
            <a:custGeom>
              <a:avLst/>
              <a:gdLst/>
              <a:ahLst/>
              <a:cxnLst/>
              <a:rect l="l" t="t" r="r" b="b"/>
              <a:pathLst>
                <a:path w="9185" h="7334" extrusionOk="0">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96"/>
            <p:cNvSpPr/>
            <p:nvPr/>
          </p:nvSpPr>
          <p:spPr>
            <a:xfrm>
              <a:off x="1555212" y="2446914"/>
              <a:ext cx="205683" cy="141139"/>
            </a:xfrm>
            <a:custGeom>
              <a:avLst/>
              <a:gdLst/>
              <a:ahLst/>
              <a:cxnLst/>
              <a:rect l="l" t="t" r="r" b="b"/>
              <a:pathLst>
                <a:path w="7852" h="5388" extrusionOk="0">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96"/>
            <p:cNvSpPr/>
            <p:nvPr/>
          </p:nvSpPr>
          <p:spPr>
            <a:xfrm>
              <a:off x="1537714" y="2425748"/>
              <a:ext cx="33870" cy="192114"/>
            </a:xfrm>
            <a:custGeom>
              <a:avLst/>
              <a:gdLst/>
              <a:ahLst/>
              <a:cxnLst/>
              <a:rect l="l" t="t" r="r" b="b"/>
              <a:pathLst>
                <a:path w="1293" h="7334" extrusionOk="0">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96"/>
            <p:cNvSpPr/>
            <p:nvPr/>
          </p:nvSpPr>
          <p:spPr>
            <a:xfrm>
              <a:off x="1537714" y="2594758"/>
              <a:ext cx="240601" cy="23104"/>
            </a:xfrm>
            <a:custGeom>
              <a:avLst/>
              <a:gdLst/>
              <a:ahLst/>
              <a:cxnLst/>
              <a:rect l="l" t="t" r="r" b="b"/>
              <a:pathLst>
                <a:path w="9185" h="882" extrusionOk="0">
                  <a:moveTo>
                    <a:pt x="0" y="1"/>
                  </a:moveTo>
                  <a:lnTo>
                    <a:pt x="0" y="882"/>
                  </a:lnTo>
                  <a:lnTo>
                    <a:pt x="9184" y="882"/>
                  </a:lnTo>
                  <a:lnTo>
                    <a:pt x="918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96"/>
            <p:cNvSpPr/>
            <p:nvPr/>
          </p:nvSpPr>
          <p:spPr>
            <a:xfrm>
              <a:off x="1519141" y="2605079"/>
              <a:ext cx="277850" cy="25435"/>
            </a:xfrm>
            <a:custGeom>
              <a:avLst/>
              <a:gdLst/>
              <a:ahLst/>
              <a:cxnLst/>
              <a:rect l="l" t="t" r="r" b="b"/>
              <a:pathLst>
                <a:path w="10607" h="971" extrusionOk="0">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96"/>
            <p:cNvSpPr/>
            <p:nvPr/>
          </p:nvSpPr>
          <p:spPr>
            <a:xfrm>
              <a:off x="1519037" y="2605079"/>
              <a:ext cx="50844" cy="25435"/>
            </a:xfrm>
            <a:custGeom>
              <a:avLst/>
              <a:gdLst/>
              <a:ahLst/>
              <a:cxnLst/>
              <a:rect l="l" t="t" r="r" b="b"/>
              <a:pathLst>
                <a:path w="1941" h="971" extrusionOk="0">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96"/>
            <p:cNvSpPr/>
            <p:nvPr/>
          </p:nvSpPr>
          <p:spPr>
            <a:xfrm>
              <a:off x="1662297" y="2559841"/>
              <a:ext cx="71565" cy="102187"/>
            </a:xfrm>
            <a:custGeom>
              <a:avLst/>
              <a:gdLst/>
              <a:ahLst/>
              <a:cxnLst/>
              <a:rect l="l" t="t" r="r" b="b"/>
              <a:pathLst>
                <a:path w="2732" h="3901" extrusionOk="0">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96"/>
            <p:cNvSpPr/>
            <p:nvPr/>
          </p:nvSpPr>
          <p:spPr>
            <a:xfrm>
              <a:off x="1662219" y="2580849"/>
              <a:ext cx="71748" cy="60275"/>
            </a:xfrm>
            <a:custGeom>
              <a:avLst/>
              <a:gdLst/>
              <a:ahLst/>
              <a:cxnLst/>
              <a:rect l="l" t="t" r="r" b="b"/>
              <a:pathLst>
                <a:path w="2739" h="2301" extrusionOk="0">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96"/>
            <p:cNvSpPr/>
            <p:nvPr/>
          </p:nvSpPr>
          <p:spPr>
            <a:xfrm>
              <a:off x="1417348" y="2283640"/>
              <a:ext cx="385276" cy="384123"/>
            </a:xfrm>
            <a:custGeom>
              <a:avLst/>
              <a:gdLst/>
              <a:ahLst/>
              <a:cxnLst/>
              <a:rect l="l" t="t" r="r" b="b"/>
              <a:pathLst>
                <a:path w="14708" h="14664" extrusionOk="0">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4" name="Google Shape;14654;p96"/>
          <p:cNvGrpSpPr/>
          <p:nvPr/>
        </p:nvGrpSpPr>
        <p:grpSpPr>
          <a:xfrm>
            <a:off x="2586876" y="2283117"/>
            <a:ext cx="205605" cy="356828"/>
            <a:chOff x="2586876" y="2283117"/>
            <a:chExt cx="205605" cy="356828"/>
          </a:xfrm>
        </p:grpSpPr>
        <p:sp>
          <p:nvSpPr>
            <p:cNvPr id="14655" name="Google Shape;14655;p96"/>
            <p:cNvSpPr/>
            <p:nvPr/>
          </p:nvSpPr>
          <p:spPr>
            <a:xfrm>
              <a:off x="2745408" y="2309233"/>
              <a:ext cx="41860" cy="283666"/>
            </a:xfrm>
            <a:custGeom>
              <a:avLst/>
              <a:gdLst/>
              <a:ahLst/>
              <a:cxnLst/>
              <a:rect l="l" t="t" r="r" b="b"/>
              <a:pathLst>
                <a:path w="1598" h="10829" extrusionOk="0">
                  <a:moveTo>
                    <a:pt x="1" y="0"/>
                  </a:moveTo>
                  <a:lnTo>
                    <a:pt x="1" y="10829"/>
                  </a:lnTo>
                  <a:lnTo>
                    <a:pt x="1597" y="10031"/>
                  </a:lnTo>
                  <a:lnTo>
                    <a:pt x="1597" y="799"/>
                  </a:lnTo>
                  <a:lnTo>
                    <a:pt x="1" y="0"/>
                  </a:ln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96"/>
            <p:cNvSpPr/>
            <p:nvPr/>
          </p:nvSpPr>
          <p:spPr>
            <a:xfrm>
              <a:off x="2592089" y="2309233"/>
              <a:ext cx="174249" cy="283666"/>
            </a:xfrm>
            <a:custGeom>
              <a:avLst/>
              <a:gdLst/>
              <a:ahLst/>
              <a:cxnLst/>
              <a:rect l="l" t="t" r="r" b="b"/>
              <a:pathLst>
                <a:path w="6652" h="10829" extrusionOk="0">
                  <a:moveTo>
                    <a:pt x="6652" y="0"/>
                  </a:moveTo>
                  <a:lnTo>
                    <a:pt x="1" y="799"/>
                  </a:lnTo>
                  <a:lnTo>
                    <a:pt x="1" y="10031"/>
                  </a:lnTo>
                  <a:lnTo>
                    <a:pt x="6652" y="10829"/>
                  </a:lnTo>
                  <a:lnTo>
                    <a:pt x="665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96"/>
            <p:cNvSpPr/>
            <p:nvPr/>
          </p:nvSpPr>
          <p:spPr>
            <a:xfrm>
              <a:off x="2745408" y="2571969"/>
              <a:ext cx="41860" cy="62763"/>
            </a:xfrm>
            <a:custGeom>
              <a:avLst/>
              <a:gdLst/>
              <a:ahLst/>
              <a:cxnLst/>
              <a:rect l="l" t="t" r="r" b="b"/>
              <a:pathLst>
                <a:path w="1598" h="2396" extrusionOk="0">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96"/>
            <p:cNvSpPr/>
            <p:nvPr/>
          </p:nvSpPr>
          <p:spPr>
            <a:xfrm>
              <a:off x="2745408" y="2288303"/>
              <a:ext cx="41860" cy="41860"/>
            </a:xfrm>
            <a:custGeom>
              <a:avLst/>
              <a:gdLst/>
              <a:ahLst/>
              <a:cxnLst/>
              <a:rect l="l" t="t" r="r" b="b"/>
              <a:pathLst>
                <a:path w="1598" h="1598" extrusionOk="0">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96"/>
            <p:cNvSpPr/>
            <p:nvPr/>
          </p:nvSpPr>
          <p:spPr>
            <a:xfrm>
              <a:off x="2592089" y="2571969"/>
              <a:ext cx="174249" cy="62763"/>
            </a:xfrm>
            <a:custGeom>
              <a:avLst/>
              <a:gdLst/>
              <a:ahLst/>
              <a:cxnLst/>
              <a:rect l="l" t="t" r="r" b="b"/>
              <a:pathLst>
                <a:path w="6652" h="2396" extrusionOk="0">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96"/>
            <p:cNvSpPr/>
            <p:nvPr/>
          </p:nvSpPr>
          <p:spPr>
            <a:xfrm>
              <a:off x="2592089" y="2288303"/>
              <a:ext cx="174249" cy="41860"/>
            </a:xfrm>
            <a:custGeom>
              <a:avLst/>
              <a:gdLst/>
              <a:ahLst/>
              <a:cxnLst/>
              <a:rect l="l" t="t" r="r" b="b"/>
              <a:pathLst>
                <a:path w="6652" h="1598" extrusionOk="0">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96"/>
            <p:cNvSpPr/>
            <p:nvPr/>
          </p:nvSpPr>
          <p:spPr>
            <a:xfrm>
              <a:off x="2679161" y="2592872"/>
              <a:ext cx="20930" cy="20956"/>
            </a:xfrm>
            <a:custGeom>
              <a:avLst/>
              <a:gdLst/>
              <a:ahLst/>
              <a:cxnLst/>
              <a:rect l="l" t="t" r="r" b="b"/>
              <a:pathLst>
                <a:path w="799" h="800" extrusionOk="0">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96"/>
            <p:cNvSpPr/>
            <p:nvPr/>
          </p:nvSpPr>
          <p:spPr>
            <a:xfrm>
              <a:off x="2586876" y="2283117"/>
              <a:ext cx="205605" cy="356828"/>
            </a:xfrm>
            <a:custGeom>
              <a:avLst/>
              <a:gdLst/>
              <a:ahLst/>
              <a:cxnLst/>
              <a:rect l="l" t="t" r="r" b="b"/>
              <a:pathLst>
                <a:path w="7849" h="13622" extrusionOk="0">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96"/>
            <p:cNvSpPr/>
            <p:nvPr/>
          </p:nvSpPr>
          <p:spPr>
            <a:xfrm>
              <a:off x="2682671" y="2304020"/>
              <a:ext cx="33137" cy="10452"/>
            </a:xfrm>
            <a:custGeom>
              <a:avLst/>
              <a:gdLst/>
              <a:ahLst/>
              <a:cxnLst/>
              <a:rect l="l" t="t" r="r" b="b"/>
              <a:pathLst>
                <a:path w="1265" h="399" extrusionOk="0">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96"/>
            <p:cNvSpPr/>
            <p:nvPr/>
          </p:nvSpPr>
          <p:spPr>
            <a:xfrm>
              <a:off x="2668657" y="2587581"/>
              <a:ext cx="36752" cy="31486"/>
            </a:xfrm>
            <a:custGeom>
              <a:avLst/>
              <a:gdLst/>
              <a:ahLst/>
              <a:cxnLst/>
              <a:rect l="l" t="t" r="r" b="b"/>
              <a:pathLst>
                <a:path w="1403" h="1202" extrusionOk="0">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96"/>
            <p:cNvSpPr/>
            <p:nvPr/>
          </p:nvSpPr>
          <p:spPr>
            <a:xfrm>
              <a:off x="2663549" y="2304020"/>
              <a:ext cx="10426" cy="10452"/>
            </a:xfrm>
            <a:custGeom>
              <a:avLst/>
              <a:gdLst/>
              <a:ahLst/>
              <a:cxnLst/>
              <a:rect l="l" t="t" r="r" b="b"/>
              <a:pathLst>
                <a:path w="398" h="399" extrusionOk="0">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96"/>
          <p:cNvGrpSpPr/>
          <p:nvPr/>
        </p:nvGrpSpPr>
        <p:grpSpPr>
          <a:xfrm>
            <a:off x="1961313" y="2299436"/>
            <a:ext cx="385302" cy="352532"/>
            <a:chOff x="1961313" y="2299436"/>
            <a:chExt cx="385302" cy="352532"/>
          </a:xfrm>
        </p:grpSpPr>
        <p:sp>
          <p:nvSpPr>
            <p:cNvPr id="14667" name="Google Shape;14667;p96"/>
            <p:cNvSpPr/>
            <p:nvPr/>
          </p:nvSpPr>
          <p:spPr>
            <a:xfrm>
              <a:off x="2043618" y="2618727"/>
              <a:ext cx="220221" cy="27505"/>
            </a:xfrm>
            <a:custGeom>
              <a:avLst/>
              <a:gdLst/>
              <a:ahLst/>
              <a:cxnLst/>
              <a:rect l="l" t="t" r="r" b="b"/>
              <a:pathLst>
                <a:path w="8407" h="1050" extrusionOk="0">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96"/>
            <p:cNvSpPr/>
            <p:nvPr/>
          </p:nvSpPr>
          <p:spPr>
            <a:xfrm>
              <a:off x="2063474" y="2618727"/>
              <a:ext cx="200366" cy="27505"/>
            </a:xfrm>
            <a:custGeom>
              <a:avLst/>
              <a:gdLst/>
              <a:ahLst/>
              <a:cxnLst/>
              <a:rect l="l" t="t" r="r" b="b"/>
              <a:pathLst>
                <a:path w="7649" h="1050" extrusionOk="0">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69" name="Google Shape;14669;p96"/>
            <p:cNvGrpSpPr/>
            <p:nvPr/>
          </p:nvGrpSpPr>
          <p:grpSpPr>
            <a:xfrm>
              <a:off x="1961313" y="2299436"/>
              <a:ext cx="385302" cy="352532"/>
              <a:chOff x="1961313" y="2299436"/>
              <a:chExt cx="385302" cy="352532"/>
            </a:xfrm>
          </p:grpSpPr>
          <p:sp>
            <p:nvSpPr>
              <p:cNvPr id="14670" name="Google Shape;14670;p96"/>
              <p:cNvSpPr/>
              <p:nvPr/>
            </p:nvSpPr>
            <p:spPr>
              <a:xfrm>
                <a:off x="2082936" y="2545669"/>
                <a:ext cx="141951" cy="85762"/>
              </a:xfrm>
              <a:custGeom>
                <a:avLst/>
                <a:gdLst/>
                <a:ahLst/>
                <a:cxnLst/>
                <a:rect l="l" t="t" r="r" b="b"/>
                <a:pathLst>
                  <a:path w="5419" h="3274" extrusionOk="0">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96"/>
              <p:cNvSpPr/>
              <p:nvPr/>
            </p:nvSpPr>
            <p:spPr>
              <a:xfrm>
                <a:off x="2082936" y="2545669"/>
                <a:ext cx="132887" cy="78847"/>
              </a:xfrm>
              <a:custGeom>
                <a:avLst/>
                <a:gdLst/>
                <a:ahLst/>
                <a:cxnLst/>
                <a:rect l="l" t="t" r="r" b="b"/>
                <a:pathLst>
                  <a:path w="5073" h="3010" extrusionOk="0">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96"/>
              <p:cNvSpPr/>
              <p:nvPr/>
            </p:nvSpPr>
            <p:spPr>
              <a:xfrm>
                <a:off x="1966971" y="2305199"/>
                <a:ext cx="373881" cy="265617"/>
              </a:xfrm>
              <a:custGeom>
                <a:avLst/>
                <a:gdLst/>
                <a:ahLst/>
                <a:cxnLst/>
                <a:rect l="l" t="t" r="r" b="b"/>
                <a:pathLst>
                  <a:path w="14273" h="10140" extrusionOk="0">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96"/>
              <p:cNvSpPr/>
              <p:nvPr/>
            </p:nvSpPr>
            <p:spPr>
              <a:xfrm>
                <a:off x="1997488" y="2335716"/>
                <a:ext cx="312952" cy="187006"/>
              </a:xfrm>
              <a:custGeom>
                <a:avLst/>
                <a:gdLst/>
                <a:ahLst/>
                <a:cxnLst/>
                <a:rect l="l" t="t" r="r" b="b"/>
                <a:pathLst>
                  <a:path w="11947" h="7139" extrusionOk="0">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96"/>
              <p:cNvSpPr/>
              <p:nvPr/>
            </p:nvSpPr>
            <p:spPr>
              <a:xfrm>
                <a:off x="2292811" y="2335716"/>
                <a:ext cx="17629" cy="187006"/>
              </a:xfrm>
              <a:custGeom>
                <a:avLst/>
                <a:gdLst/>
                <a:ahLst/>
                <a:cxnLst/>
                <a:rect l="l" t="t" r="r" b="b"/>
                <a:pathLst>
                  <a:path w="673" h="7139" extrusionOk="0">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96"/>
              <p:cNvSpPr/>
              <p:nvPr/>
            </p:nvSpPr>
            <p:spPr>
              <a:xfrm>
                <a:off x="1961313" y="2299436"/>
                <a:ext cx="385302" cy="352532"/>
              </a:xfrm>
              <a:custGeom>
                <a:avLst/>
                <a:gdLst/>
                <a:ahLst/>
                <a:cxnLst/>
                <a:rect l="l" t="t" r="r" b="b"/>
                <a:pathLst>
                  <a:path w="14709" h="13458" extrusionOk="0">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96"/>
              <p:cNvSpPr/>
              <p:nvPr/>
            </p:nvSpPr>
            <p:spPr>
              <a:xfrm>
                <a:off x="1991830" y="2329953"/>
                <a:ext cx="324268" cy="198427"/>
              </a:xfrm>
              <a:custGeom>
                <a:avLst/>
                <a:gdLst/>
                <a:ahLst/>
                <a:cxnLst/>
                <a:rect l="l" t="t" r="r" b="b"/>
                <a:pathLst>
                  <a:path w="12379" h="7575" extrusionOk="0">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96"/>
              <p:cNvSpPr/>
              <p:nvPr/>
            </p:nvSpPr>
            <p:spPr>
              <a:xfrm>
                <a:off x="2147821" y="2539959"/>
                <a:ext cx="12443" cy="11473"/>
              </a:xfrm>
              <a:custGeom>
                <a:avLst/>
                <a:gdLst/>
                <a:ahLst/>
                <a:cxnLst/>
                <a:rect l="l" t="t" r="r" b="b"/>
                <a:pathLst>
                  <a:path w="475" h="438" extrusionOk="0">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78" name="Google Shape;14678;p96"/>
          <p:cNvGrpSpPr/>
          <p:nvPr/>
        </p:nvGrpSpPr>
        <p:grpSpPr>
          <a:xfrm>
            <a:off x="3049165" y="2320078"/>
            <a:ext cx="401543" cy="311432"/>
            <a:chOff x="3049165" y="2320078"/>
            <a:chExt cx="401543" cy="311432"/>
          </a:xfrm>
        </p:grpSpPr>
        <p:sp>
          <p:nvSpPr>
            <p:cNvPr id="14679" name="Google Shape;14679;p96"/>
            <p:cNvSpPr/>
            <p:nvPr/>
          </p:nvSpPr>
          <p:spPr>
            <a:xfrm>
              <a:off x="3136604" y="2348185"/>
              <a:ext cx="96240" cy="254773"/>
            </a:xfrm>
            <a:custGeom>
              <a:avLst/>
              <a:gdLst/>
              <a:ahLst/>
              <a:cxnLst/>
              <a:rect l="l" t="t" r="r" b="b"/>
              <a:pathLst>
                <a:path w="3674" h="9726" extrusionOk="0">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96"/>
            <p:cNvSpPr/>
            <p:nvPr/>
          </p:nvSpPr>
          <p:spPr>
            <a:xfrm>
              <a:off x="3136604" y="2505172"/>
              <a:ext cx="96240" cy="97786"/>
            </a:xfrm>
            <a:custGeom>
              <a:avLst/>
              <a:gdLst/>
              <a:ahLst/>
              <a:cxnLst/>
              <a:rect l="l" t="t" r="r" b="b"/>
              <a:pathLst>
                <a:path w="3674" h="3733" extrusionOk="0">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96"/>
            <p:cNvSpPr/>
            <p:nvPr/>
          </p:nvSpPr>
          <p:spPr>
            <a:xfrm>
              <a:off x="3054928" y="2423417"/>
              <a:ext cx="81702" cy="104413"/>
            </a:xfrm>
            <a:custGeom>
              <a:avLst/>
              <a:gdLst/>
              <a:ahLst/>
              <a:cxnLst/>
              <a:rect l="l" t="t" r="r" b="b"/>
              <a:pathLst>
                <a:path w="3119" h="3986" extrusionOk="0">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96"/>
            <p:cNvSpPr/>
            <p:nvPr/>
          </p:nvSpPr>
          <p:spPr>
            <a:xfrm>
              <a:off x="3054928" y="2469730"/>
              <a:ext cx="81702" cy="58101"/>
            </a:xfrm>
            <a:custGeom>
              <a:avLst/>
              <a:gdLst/>
              <a:ahLst/>
              <a:cxnLst/>
              <a:rect l="l" t="t" r="r" b="b"/>
              <a:pathLst>
                <a:path w="3119" h="2218" extrusionOk="0">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96"/>
            <p:cNvSpPr/>
            <p:nvPr/>
          </p:nvSpPr>
          <p:spPr>
            <a:xfrm>
              <a:off x="3231928" y="2325474"/>
              <a:ext cx="37014" cy="300195"/>
            </a:xfrm>
            <a:custGeom>
              <a:avLst/>
              <a:gdLst/>
              <a:ahLst/>
              <a:cxnLst/>
              <a:rect l="l" t="t" r="r" b="b"/>
              <a:pathLst>
                <a:path w="1413" h="11460" extrusionOk="0">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96"/>
            <p:cNvSpPr/>
            <p:nvPr/>
          </p:nvSpPr>
          <p:spPr>
            <a:xfrm>
              <a:off x="3231928" y="2325474"/>
              <a:ext cx="29731" cy="300195"/>
            </a:xfrm>
            <a:custGeom>
              <a:avLst/>
              <a:gdLst/>
              <a:ahLst/>
              <a:cxnLst/>
              <a:rect l="l" t="t" r="r" b="b"/>
              <a:pathLst>
                <a:path w="1135" h="11460" extrusionOk="0">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96"/>
            <p:cNvSpPr/>
            <p:nvPr/>
          </p:nvSpPr>
          <p:spPr>
            <a:xfrm>
              <a:off x="3294508" y="2435702"/>
              <a:ext cx="33241" cy="80000"/>
            </a:xfrm>
            <a:custGeom>
              <a:avLst/>
              <a:gdLst/>
              <a:ahLst/>
              <a:cxnLst/>
              <a:rect l="l" t="t" r="r" b="b"/>
              <a:pathLst>
                <a:path w="1269" h="3054" extrusionOk="0">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96"/>
            <p:cNvSpPr/>
            <p:nvPr/>
          </p:nvSpPr>
          <p:spPr>
            <a:xfrm>
              <a:off x="3334507" y="2395676"/>
              <a:ext cx="55271" cy="159947"/>
            </a:xfrm>
            <a:custGeom>
              <a:avLst/>
              <a:gdLst/>
              <a:ahLst/>
              <a:cxnLst/>
              <a:rect l="l" t="t" r="r" b="b"/>
              <a:pathLst>
                <a:path w="2110" h="6106" extrusionOk="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96"/>
            <p:cNvSpPr/>
            <p:nvPr/>
          </p:nvSpPr>
          <p:spPr>
            <a:xfrm>
              <a:off x="3373721" y="2356646"/>
              <a:ext cx="76987" cy="238374"/>
            </a:xfrm>
            <a:custGeom>
              <a:avLst/>
              <a:gdLst/>
              <a:ahLst/>
              <a:cxnLst/>
              <a:rect l="l" t="t" r="r" b="b"/>
              <a:pathLst>
                <a:path w="2939" h="9100" extrusionOk="0">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96"/>
            <p:cNvSpPr/>
            <p:nvPr/>
          </p:nvSpPr>
          <p:spPr>
            <a:xfrm>
              <a:off x="3049165" y="2320078"/>
              <a:ext cx="225251" cy="311432"/>
            </a:xfrm>
            <a:custGeom>
              <a:avLst/>
              <a:gdLst/>
              <a:ahLst/>
              <a:cxnLst/>
              <a:rect l="l" t="t" r="r" b="b"/>
              <a:pathLst>
                <a:path w="8599" h="11889" extrusionOk="0">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9" name="Google Shape;14689;p96"/>
          <p:cNvGrpSpPr/>
          <p:nvPr/>
        </p:nvGrpSpPr>
        <p:grpSpPr>
          <a:xfrm>
            <a:off x="3593052" y="2313712"/>
            <a:ext cx="385381" cy="323980"/>
            <a:chOff x="3593052" y="2313712"/>
            <a:chExt cx="385381" cy="323980"/>
          </a:xfrm>
        </p:grpSpPr>
        <p:sp>
          <p:nvSpPr>
            <p:cNvPr id="14690" name="Google Shape;14690;p96"/>
            <p:cNvSpPr/>
            <p:nvPr/>
          </p:nvSpPr>
          <p:spPr>
            <a:xfrm>
              <a:off x="3664250" y="2350883"/>
              <a:ext cx="249665" cy="249665"/>
            </a:xfrm>
            <a:custGeom>
              <a:avLst/>
              <a:gdLst/>
              <a:ahLst/>
              <a:cxnLst/>
              <a:rect l="l" t="t" r="r" b="b"/>
              <a:pathLst>
                <a:path w="9531" h="9531" extrusionOk="0">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96"/>
            <p:cNvSpPr/>
            <p:nvPr/>
          </p:nvSpPr>
          <p:spPr>
            <a:xfrm>
              <a:off x="3689292" y="2375925"/>
              <a:ext cx="199580" cy="199658"/>
            </a:xfrm>
            <a:custGeom>
              <a:avLst/>
              <a:gdLst/>
              <a:ahLst/>
              <a:cxnLst/>
              <a:rect l="l" t="t" r="r" b="b"/>
              <a:pathLst>
                <a:path w="7619" h="7622" extrusionOk="0">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96"/>
            <p:cNvSpPr/>
            <p:nvPr/>
          </p:nvSpPr>
          <p:spPr>
            <a:xfrm>
              <a:off x="3769187" y="2375925"/>
              <a:ext cx="125055" cy="199711"/>
            </a:xfrm>
            <a:custGeom>
              <a:avLst/>
              <a:gdLst/>
              <a:ahLst/>
              <a:cxnLst/>
              <a:rect l="l" t="t" r="r" b="b"/>
              <a:pathLst>
                <a:path w="4774" h="7624" extrusionOk="0">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96"/>
            <p:cNvSpPr/>
            <p:nvPr/>
          </p:nvSpPr>
          <p:spPr>
            <a:xfrm>
              <a:off x="3935787" y="2319449"/>
              <a:ext cx="37014" cy="312690"/>
            </a:xfrm>
            <a:custGeom>
              <a:avLst/>
              <a:gdLst/>
              <a:ahLst/>
              <a:cxnLst/>
              <a:rect l="l" t="t" r="r" b="b"/>
              <a:pathLst>
                <a:path w="1413" h="11937" extrusionOk="0">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96"/>
            <p:cNvSpPr/>
            <p:nvPr/>
          </p:nvSpPr>
          <p:spPr>
            <a:xfrm>
              <a:off x="3935683" y="2319449"/>
              <a:ext cx="36935" cy="161807"/>
            </a:xfrm>
            <a:custGeom>
              <a:avLst/>
              <a:gdLst/>
              <a:ahLst/>
              <a:cxnLst/>
              <a:rect l="l" t="t" r="r" b="b"/>
              <a:pathLst>
                <a:path w="1410" h="6177" extrusionOk="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96"/>
            <p:cNvSpPr/>
            <p:nvPr/>
          </p:nvSpPr>
          <p:spPr>
            <a:xfrm>
              <a:off x="3598710" y="2365788"/>
              <a:ext cx="49142" cy="265172"/>
            </a:xfrm>
            <a:custGeom>
              <a:avLst/>
              <a:gdLst/>
              <a:ahLst/>
              <a:cxnLst/>
              <a:rect l="l" t="t" r="r" b="b"/>
              <a:pathLst>
                <a:path w="1876" h="10123" extrusionOk="0">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96"/>
            <p:cNvSpPr/>
            <p:nvPr/>
          </p:nvSpPr>
          <p:spPr>
            <a:xfrm>
              <a:off x="3598710" y="2365788"/>
              <a:ext cx="49142" cy="57105"/>
            </a:xfrm>
            <a:custGeom>
              <a:avLst/>
              <a:gdLst/>
              <a:ahLst/>
              <a:cxnLst/>
              <a:rect l="l" t="t" r="r" b="b"/>
              <a:pathLst>
                <a:path w="1876" h="2180" extrusionOk="0">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96"/>
            <p:cNvSpPr/>
            <p:nvPr/>
          </p:nvSpPr>
          <p:spPr>
            <a:xfrm>
              <a:off x="3593052" y="2315860"/>
              <a:ext cx="60432" cy="320758"/>
            </a:xfrm>
            <a:custGeom>
              <a:avLst/>
              <a:gdLst/>
              <a:ahLst/>
              <a:cxnLst/>
              <a:rect l="l" t="t" r="r" b="b"/>
              <a:pathLst>
                <a:path w="2307" h="12245" extrusionOk="0">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96"/>
            <p:cNvSpPr/>
            <p:nvPr/>
          </p:nvSpPr>
          <p:spPr>
            <a:xfrm>
              <a:off x="3645573" y="2390228"/>
              <a:ext cx="231433" cy="216030"/>
            </a:xfrm>
            <a:custGeom>
              <a:avLst/>
              <a:gdLst/>
              <a:ahLst/>
              <a:cxnLst/>
              <a:rect l="l" t="t" r="r" b="b"/>
              <a:pathLst>
                <a:path w="8835" h="8247" extrusionOk="0">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96"/>
            <p:cNvSpPr/>
            <p:nvPr/>
          </p:nvSpPr>
          <p:spPr>
            <a:xfrm>
              <a:off x="3701499" y="2345225"/>
              <a:ext cx="227137" cy="215637"/>
            </a:xfrm>
            <a:custGeom>
              <a:avLst/>
              <a:gdLst/>
              <a:ahLst/>
              <a:cxnLst/>
              <a:rect l="l" t="t" r="r" b="b"/>
              <a:pathLst>
                <a:path w="8671" h="8232" extrusionOk="0">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96"/>
            <p:cNvSpPr/>
            <p:nvPr/>
          </p:nvSpPr>
          <p:spPr>
            <a:xfrm>
              <a:off x="3683530" y="2370215"/>
              <a:ext cx="219331" cy="210948"/>
            </a:xfrm>
            <a:custGeom>
              <a:avLst/>
              <a:gdLst/>
              <a:ahLst/>
              <a:cxnLst/>
              <a:rect l="l" t="t" r="r" b="b"/>
              <a:pathLst>
                <a:path w="8373" h="8053" extrusionOk="0">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96"/>
            <p:cNvSpPr/>
            <p:nvPr/>
          </p:nvSpPr>
          <p:spPr>
            <a:xfrm>
              <a:off x="3930024" y="2313712"/>
              <a:ext cx="48408" cy="323980"/>
            </a:xfrm>
            <a:custGeom>
              <a:avLst/>
              <a:gdLst/>
              <a:ahLst/>
              <a:cxnLst/>
              <a:rect l="l" t="t" r="r" b="b"/>
              <a:pathLst>
                <a:path w="1848" h="12368" extrusionOk="0">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2" name="Google Shape;14702;p96"/>
          <p:cNvGrpSpPr/>
          <p:nvPr/>
        </p:nvGrpSpPr>
        <p:grpSpPr>
          <a:xfrm>
            <a:off x="4134162" y="2284610"/>
            <a:ext cx="387005" cy="382185"/>
            <a:chOff x="4134162" y="2284610"/>
            <a:chExt cx="387005" cy="382185"/>
          </a:xfrm>
        </p:grpSpPr>
        <p:sp>
          <p:nvSpPr>
            <p:cNvPr id="14703" name="Google Shape;14703;p96"/>
            <p:cNvSpPr/>
            <p:nvPr/>
          </p:nvSpPr>
          <p:spPr>
            <a:xfrm>
              <a:off x="4144221" y="2362094"/>
              <a:ext cx="299121" cy="299121"/>
            </a:xfrm>
            <a:custGeom>
              <a:avLst/>
              <a:gdLst/>
              <a:ahLst/>
              <a:cxnLst/>
              <a:rect l="l" t="t" r="r" b="b"/>
              <a:pathLst>
                <a:path w="11419" h="11419" extrusionOk="0">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96"/>
            <p:cNvSpPr/>
            <p:nvPr/>
          </p:nvSpPr>
          <p:spPr>
            <a:xfrm>
              <a:off x="4419347" y="2290294"/>
              <a:ext cx="95795" cy="95717"/>
            </a:xfrm>
            <a:custGeom>
              <a:avLst/>
              <a:gdLst/>
              <a:ahLst/>
              <a:cxnLst/>
              <a:rect l="l" t="t" r="r" b="b"/>
              <a:pathLst>
                <a:path w="3657" h="3654" extrusionOk="0">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96"/>
            <p:cNvSpPr/>
            <p:nvPr/>
          </p:nvSpPr>
          <p:spPr>
            <a:xfrm>
              <a:off x="4419347" y="2290294"/>
              <a:ext cx="59908" cy="95717"/>
            </a:xfrm>
            <a:custGeom>
              <a:avLst/>
              <a:gdLst/>
              <a:ahLst/>
              <a:cxnLst/>
              <a:rect l="l" t="t" r="r" b="b"/>
              <a:pathLst>
                <a:path w="2287" h="3654" extrusionOk="0">
                  <a:moveTo>
                    <a:pt x="2286" y="0"/>
                  </a:moveTo>
                  <a:lnTo>
                    <a:pt x="0" y="2282"/>
                  </a:lnTo>
                  <a:lnTo>
                    <a:pt x="0" y="3653"/>
                  </a:lnTo>
                  <a:lnTo>
                    <a:pt x="2286" y="1371"/>
                  </a:lnTo>
                  <a:lnTo>
                    <a:pt x="22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96"/>
            <p:cNvSpPr/>
            <p:nvPr/>
          </p:nvSpPr>
          <p:spPr>
            <a:xfrm>
              <a:off x="4180108" y="2398008"/>
              <a:ext cx="227320" cy="227320"/>
            </a:xfrm>
            <a:custGeom>
              <a:avLst/>
              <a:gdLst/>
              <a:ahLst/>
              <a:cxnLst/>
              <a:rect l="l" t="t" r="r" b="b"/>
              <a:pathLst>
                <a:path w="8678" h="8678" extrusionOk="0">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96"/>
            <p:cNvSpPr/>
            <p:nvPr/>
          </p:nvSpPr>
          <p:spPr>
            <a:xfrm>
              <a:off x="4293768" y="2505643"/>
              <a:ext cx="113660" cy="11945"/>
            </a:xfrm>
            <a:custGeom>
              <a:avLst/>
              <a:gdLst/>
              <a:ahLst/>
              <a:cxnLst/>
              <a:rect l="l" t="t" r="r" b="b"/>
              <a:pathLst>
                <a:path w="4339" h="456" extrusionOk="0">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96"/>
            <p:cNvSpPr/>
            <p:nvPr/>
          </p:nvSpPr>
          <p:spPr>
            <a:xfrm>
              <a:off x="4216126" y="2434000"/>
              <a:ext cx="155232" cy="155232"/>
            </a:xfrm>
            <a:custGeom>
              <a:avLst/>
              <a:gdLst/>
              <a:ahLst/>
              <a:cxnLst/>
              <a:rect l="l" t="t" r="r" b="b"/>
              <a:pathLst>
                <a:path w="5926" h="5926" extrusionOk="0">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96"/>
            <p:cNvSpPr/>
            <p:nvPr/>
          </p:nvSpPr>
          <p:spPr>
            <a:xfrm>
              <a:off x="4293768" y="2505643"/>
              <a:ext cx="77668" cy="11945"/>
            </a:xfrm>
            <a:custGeom>
              <a:avLst/>
              <a:gdLst/>
              <a:ahLst/>
              <a:cxnLst/>
              <a:rect l="l" t="t" r="r" b="b"/>
              <a:pathLst>
                <a:path w="2965" h="456" extrusionOk="0">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96"/>
            <p:cNvSpPr/>
            <p:nvPr/>
          </p:nvSpPr>
          <p:spPr>
            <a:xfrm>
              <a:off x="4251490" y="2469363"/>
              <a:ext cx="84479" cy="84505"/>
            </a:xfrm>
            <a:custGeom>
              <a:avLst/>
              <a:gdLst/>
              <a:ahLst/>
              <a:cxnLst/>
              <a:rect l="l" t="t" r="r" b="b"/>
              <a:pathLst>
                <a:path w="3225" h="3226" extrusionOk="0">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96"/>
            <p:cNvSpPr/>
            <p:nvPr/>
          </p:nvSpPr>
          <p:spPr>
            <a:xfrm>
              <a:off x="4293768" y="2505643"/>
              <a:ext cx="42384" cy="11945"/>
            </a:xfrm>
            <a:custGeom>
              <a:avLst/>
              <a:gdLst/>
              <a:ahLst/>
              <a:cxnLst/>
              <a:rect l="l" t="t" r="r" b="b"/>
              <a:pathLst>
                <a:path w="1618" h="456" extrusionOk="0">
                  <a:moveTo>
                    <a:pt x="0" y="0"/>
                  </a:moveTo>
                  <a:lnTo>
                    <a:pt x="0" y="456"/>
                  </a:lnTo>
                  <a:lnTo>
                    <a:pt x="1597" y="456"/>
                  </a:lnTo>
                  <a:cubicBezTo>
                    <a:pt x="1618" y="305"/>
                    <a:pt x="1618" y="151"/>
                    <a:pt x="1597"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96"/>
            <p:cNvSpPr/>
            <p:nvPr/>
          </p:nvSpPr>
          <p:spPr>
            <a:xfrm>
              <a:off x="4275798" y="2493698"/>
              <a:ext cx="35940" cy="35940"/>
            </a:xfrm>
            <a:custGeom>
              <a:avLst/>
              <a:gdLst/>
              <a:ahLst/>
              <a:cxnLst/>
              <a:rect l="l" t="t" r="r" b="b"/>
              <a:pathLst>
                <a:path w="1372" h="1372" extrusionOk="0">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96"/>
            <p:cNvSpPr/>
            <p:nvPr/>
          </p:nvSpPr>
          <p:spPr>
            <a:xfrm>
              <a:off x="4293768" y="2505643"/>
              <a:ext cx="18336" cy="11945"/>
            </a:xfrm>
            <a:custGeom>
              <a:avLst/>
              <a:gdLst/>
              <a:ahLst/>
              <a:cxnLst/>
              <a:rect l="l" t="t" r="r" b="b"/>
              <a:pathLst>
                <a:path w="700" h="456" extrusionOk="0">
                  <a:moveTo>
                    <a:pt x="0" y="0"/>
                  </a:moveTo>
                  <a:lnTo>
                    <a:pt x="0" y="456"/>
                  </a:lnTo>
                  <a:lnTo>
                    <a:pt x="645" y="456"/>
                  </a:lnTo>
                  <a:cubicBezTo>
                    <a:pt x="699" y="309"/>
                    <a:pt x="699" y="147"/>
                    <a:pt x="64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96"/>
            <p:cNvSpPr/>
            <p:nvPr/>
          </p:nvSpPr>
          <p:spPr>
            <a:xfrm>
              <a:off x="4134162" y="2284610"/>
              <a:ext cx="387005" cy="382185"/>
            </a:xfrm>
            <a:custGeom>
              <a:avLst/>
              <a:gdLst/>
              <a:ahLst/>
              <a:cxnLst/>
              <a:rect l="l" t="t" r="r" b="b"/>
              <a:pathLst>
                <a:path w="14774" h="14590" extrusionOk="0">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5" name="Google Shape;14715;p96"/>
          <p:cNvGrpSpPr/>
          <p:nvPr/>
        </p:nvGrpSpPr>
        <p:grpSpPr>
          <a:xfrm>
            <a:off x="5224896" y="2282645"/>
            <a:ext cx="385486" cy="385748"/>
            <a:chOff x="5224896" y="2282645"/>
            <a:chExt cx="385486" cy="385748"/>
          </a:xfrm>
        </p:grpSpPr>
        <p:sp>
          <p:nvSpPr>
            <p:cNvPr id="14716" name="Google Shape;14716;p96"/>
            <p:cNvSpPr/>
            <p:nvPr/>
          </p:nvSpPr>
          <p:spPr>
            <a:xfrm>
              <a:off x="5230632" y="2307871"/>
              <a:ext cx="373803" cy="186928"/>
            </a:xfrm>
            <a:custGeom>
              <a:avLst/>
              <a:gdLst/>
              <a:ahLst/>
              <a:cxnLst/>
              <a:rect l="l" t="t" r="r" b="b"/>
              <a:pathLst>
                <a:path w="14270" h="7136" extrusionOk="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96"/>
            <p:cNvSpPr/>
            <p:nvPr/>
          </p:nvSpPr>
          <p:spPr>
            <a:xfrm>
              <a:off x="5230554" y="2307871"/>
              <a:ext cx="187006" cy="186928"/>
            </a:xfrm>
            <a:custGeom>
              <a:avLst/>
              <a:gdLst/>
              <a:ahLst/>
              <a:cxnLst/>
              <a:rect l="l" t="t" r="r" b="b"/>
              <a:pathLst>
                <a:path w="7139" h="7136" extrusionOk="0">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96"/>
            <p:cNvSpPr/>
            <p:nvPr/>
          </p:nvSpPr>
          <p:spPr>
            <a:xfrm>
              <a:off x="5417534" y="2307871"/>
              <a:ext cx="93464" cy="186928"/>
            </a:xfrm>
            <a:custGeom>
              <a:avLst/>
              <a:gdLst/>
              <a:ahLst/>
              <a:cxnLst/>
              <a:rect l="l" t="t" r="r" b="b"/>
              <a:pathLst>
                <a:path w="3568" h="7136" extrusionOk="0">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96"/>
            <p:cNvSpPr/>
            <p:nvPr/>
          </p:nvSpPr>
          <p:spPr>
            <a:xfrm>
              <a:off x="5405772" y="2287779"/>
              <a:ext cx="23549" cy="20484"/>
            </a:xfrm>
            <a:custGeom>
              <a:avLst/>
              <a:gdLst/>
              <a:ahLst/>
              <a:cxnLst/>
              <a:rect l="l" t="t" r="r" b="b"/>
              <a:pathLst>
                <a:path w="899" h="782" extrusionOk="0">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96"/>
            <p:cNvSpPr/>
            <p:nvPr/>
          </p:nvSpPr>
          <p:spPr>
            <a:xfrm>
              <a:off x="5344397" y="2559055"/>
              <a:ext cx="84636" cy="103601"/>
            </a:xfrm>
            <a:custGeom>
              <a:avLst/>
              <a:gdLst/>
              <a:ahLst/>
              <a:cxnLst/>
              <a:rect l="l" t="t" r="r" b="b"/>
              <a:pathLst>
                <a:path w="3231" h="3955" extrusionOk="0">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96"/>
            <p:cNvSpPr/>
            <p:nvPr/>
          </p:nvSpPr>
          <p:spPr>
            <a:xfrm>
              <a:off x="5224896" y="2282645"/>
              <a:ext cx="385486" cy="385748"/>
            </a:xfrm>
            <a:custGeom>
              <a:avLst/>
              <a:gdLst/>
              <a:ahLst/>
              <a:cxnLst/>
              <a:rect l="l" t="t" r="r" b="b"/>
              <a:pathLst>
                <a:path w="14716" h="14726" extrusionOk="0">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2" name="Google Shape;14722;p96"/>
          <p:cNvGrpSpPr/>
          <p:nvPr/>
        </p:nvGrpSpPr>
        <p:grpSpPr>
          <a:xfrm>
            <a:off x="4680930" y="2286941"/>
            <a:ext cx="385381" cy="377601"/>
            <a:chOff x="4680930" y="2286941"/>
            <a:chExt cx="385381" cy="377601"/>
          </a:xfrm>
        </p:grpSpPr>
        <p:sp>
          <p:nvSpPr>
            <p:cNvPr id="14723" name="Google Shape;14723;p96"/>
            <p:cNvSpPr/>
            <p:nvPr/>
          </p:nvSpPr>
          <p:spPr>
            <a:xfrm>
              <a:off x="4728841" y="2395755"/>
              <a:ext cx="331812" cy="263234"/>
            </a:xfrm>
            <a:custGeom>
              <a:avLst/>
              <a:gdLst/>
              <a:ahLst/>
              <a:cxnLst/>
              <a:rect l="l" t="t" r="r" b="b"/>
              <a:pathLst>
                <a:path w="12667" h="10049" extrusionOk="0">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96"/>
            <p:cNvSpPr/>
            <p:nvPr/>
          </p:nvSpPr>
          <p:spPr>
            <a:xfrm>
              <a:off x="4728946" y="2489219"/>
              <a:ext cx="331603" cy="169639"/>
            </a:xfrm>
            <a:custGeom>
              <a:avLst/>
              <a:gdLst/>
              <a:ahLst/>
              <a:cxnLst/>
              <a:rect l="l" t="t" r="r" b="b"/>
              <a:pathLst>
                <a:path w="12659" h="6476" extrusionOk="0">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96"/>
            <p:cNvSpPr/>
            <p:nvPr/>
          </p:nvSpPr>
          <p:spPr>
            <a:xfrm>
              <a:off x="4925303" y="2383705"/>
              <a:ext cx="84636" cy="83143"/>
            </a:xfrm>
            <a:custGeom>
              <a:avLst/>
              <a:gdLst/>
              <a:ahLst/>
              <a:cxnLst/>
              <a:rect l="l" t="t" r="r" b="b"/>
              <a:pathLst>
                <a:path w="3231" h="3174" extrusionOk="0">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96"/>
            <p:cNvSpPr/>
            <p:nvPr/>
          </p:nvSpPr>
          <p:spPr>
            <a:xfrm>
              <a:off x="4783615" y="2292521"/>
              <a:ext cx="141846" cy="141872"/>
            </a:xfrm>
            <a:custGeom>
              <a:avLst/>
              <a:gdLst/>
              <a:ahLst/>
              <a:cxnLst/>
              <a:rect l="l" t="t" r="r" b="b"/>
              <a:pathLst>
                <a:path w="5415" h="5416" extrusionOk="0">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96"/>
            <p:cNvSpPr/>
            <p:nvPr/>
          </p:nvSpPr>
          <p:spPr>
            <a:xfrm>
              <a:off x="4939082" y="2391904"/>
              <a:ext cx="59987" cy="59148"/>
            </a:xfrm>
            <a:custGeom>
              <a:avLst/>
              <a:gdLst/>
              <a:ahLst/>
              <a:cxnLst/>
              <a:rect l="l" t="t" r="r" b="b"/>
              <a:pathLst>
                <a:path w="2290" h="2258" extrusionOk="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96"/>
            <p:cNvSpPr/>
            <p:nvPr/>
          </p:nvSpPr>
          <p:spPr>
            <a:xfrm>
              <a:off x="4805252" y="2314158"/>
              <a:ext cx="126941" cy="119999"/>
            </a:xfrm>
            <a:custGeom>
              <a:avLst/>
              <a:gdLst/>
              <a:ahLst/>
              <a:cxnLst/>
              <a:rect l="l" t="t" r="r" b="b"/>
              <a:pathLst>
                <a:path w="4846" h="4581" extrusionOk="0">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96"/>
            <p:cNvSpPr/>
            <p:nvPr/>
          </p:nvSpPr>
          <p:spPr>
            <a:xfrm>
              <a:off x="4832442" y="2322933"/>
              <a:ext cx="44270" cy="81126"/>
            </a:xfrm>
            <a:custGeom>
              <a:avLst/>
              <a:gdLst/>
              <a:ahLst/>
              <a:cxnLst/>
              <a:rect l="l" t="t" r="r" b="b"/>
              <a:pathLst>
                <a:path w="1690" h="3097" extrusionOk="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96"/>
            <p:cNvSpPr/>
            <p:nvPr/>
          </p:nvSpPr>
          <p:spPr>
            <a:xfrm>
              <a:off x="4967818" y="2486756"/>
              <a:ext cx="36725" cy="23916"/>
            </a:xfrm>
            <a:custGeom>
              <a:avLst/>
              <a:gdLst/>
              <a:ahLst/>
              <a:cxnLst/>
              <a:rect l="l" t="t" r="r" b="b"/>
              <a:pathLst>
                <a:path w="1402" h="913" extrusionOk="0">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96"/>
            <p:cNvSpPr/>
            <p:nvPr/>
          </p:nvSpPr>
          <p:spPr>
            <a:xfrm>
              <a:off x="4680930" y="2286941"/>
              <a:ext cx="385381" cy="377601"/>
            </a:xfrm>
            <a:custGeom>
              <a:avLst/>
              <a:gdLst/>
              <a:ahLst/>
              <a:cxnLst/>
              <a:rect l="l" t="t" r="r" b="b"/>
              <a:pathLst>
                <a:path w="14712" h="14415" extrusionOk="0">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2" name="Google Shape;14732;p96"/>
          <p:cNvGrpSpPr/>
          <p:nvPr/>
        </p:nvGrpSpPr>
        <p:grpSpPr>
          <a:xfrm>
            <a:off x="5769778" y="2292101"/>
            <a:ext cx="374877" cy="367044"/>
            <a:chOff x="5769778" y="2292101"/>
            <a:chExt cx="374877" cy="367044"/>
          </a:xfrm>
        </p:grpSpPr>
        <p:sp>
          <p:nvSpPr>
            <p:cNvPr id="14733" name="Google Shape;14733;p96"/>
            <p:cNvSpPr/>
            <p:nvPr/>
          </p:nvSpPr>
          <p:spPr>
            <a:xfrm>
              <a:off x="5783687" y="2297917"/>
              <a:ext cx="355571" cy="355676"/>
            </a:xfrm>
            <a:custGeom>
              <a:avLst/>
              <a:gdLst/>
              <a:ahLst/>
              <a:cxnLst/>
              <a:rect l="l" t="t" r="r" b="b"/>
              <a:pathLst>
                <a:path w="13574" h="13578" extrusionOk="0">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96"/>
            <p:cNvSpPr/>
            <p:nvPr/>
          </p:nvSpPr>
          <p:spPr>
            <a:xfrm>
              <a:off x="5810328" y="2324583"/>
              <a:ext cx="302264" cy="302343"/>
            </a:xfrm>
            <a:custGeom>
              <a:avLst/>
              <a:gdLst/>
              <a:ahLst/>
              <a:cxnLst/>
              <a:rect l="l" t="t" r="r" b="b"/>
              <a:pathLst>
                <a:path w="11539" h="11542" extrusionOk="0">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96"/>
            <p:cNvSpPr/>
            <p:nvPr/>
          </p:nvSpPr>
          <p:spPr>
            <a:xfrm>
              <a:off x="5769778" y="2292101"/>
              <a:ext cx="374877" cy="367044"/>
            </a:xfrm>
            <a:custGeom>
              <a:avLst/>
              <a:gdLst/>
              <a:ahLst/>
              <a:cxnLst/>
              <a:rect l="l" t="t" r="r" b="b"/>
              <a:pathLst>
                <a:path w="14311" h="14012" extrusionOk="0">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96"/>
            <p:cNvSpPr/>
            <p:nvPr/>
          </p:nvSpPr>
          <p:spPr>
            <a:xfrm>
              <a:off x="5784316" y="2319030"/>
              <a:ext cx="353240" cy="314288"/>
            </a:xfrm>
            <a:custGeom>
              <a:avLst/>
              <a:gdLst/>
              <a:ahLst/>
              <a:cxnLst/>
              <a:rect l="l" t="t" r="r" b="b"/>
              <a:pathLst>
                <a:path w="13485" h="11998" extrusionOk="0">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96"/>
            <p:cNvSpPr/>
            <p:nvPr/>
          </p:nvSpPr>
          <p:spPr>
            <a:xfrm>
              <a:off x="5831153" y="2470358"/>
              <a:ext cx="18441" cy="10792"/>
            </a:xfrm>
            <a:custGeom>
              <a:avLst/>
              <a:gdLst/>
              <a:ahLst/>
              <a:cxnLst/>
              <a:rect l="l" t="t" r="r" b="b"/>
              <a:pathLst>
                <a:path w="704" h="412" extrusionOk="0">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96"/>
            <p:cNvSpPr/>
            <p:nvPr/>
          </p:nvSpPr>
          <p:spPr>
            <a:xfrm>
              <a:off x="5956129" y="2345487"/>
              <a:ext cx="135638" cy="135664"/>
            </a:xfrm>
            <a:custGeom>
              <a:avLst/>
              <a:gdLst/>
              <a:ahLst/>
              <a:cxnLst/>
              <a:rect l="l" t="t" r="r" b="b"/>
              <a:pathLst>
                <a:path w="5178" h="5179" extrusionOk="0">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96"/>
            <p:cNvSpPr/>
            <p:nvPr/>
          </p:nvSpPr>
          <p:spPr>
            <a:xfrm>
              <a:off x="5956129" y="2587581"/>
              <a:ext cx="10688" cy="18441"/>
            </a:xfrm>
            <a:custGeom>
              <a:avLst/>
              <a:gdLst/>
              <a:ahLst/>
              <a:cxnLst/>
              <a:rect l="l" t="t" r="r" b="b"/>
              <a:pathLst>
                <a:path w="408" h="704" extrusionOk="0">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96"/>
            <p:cNvSpPr/>
            <p:nvPr/>
          </p:nvSpPr>
          <p:spPr>
            <a:xfrm>
              <a:off x="5865390" y="2381898"/>
              <a:ext cx="20904" cy="16450"/>
            </a:xfrm>
            <a:custGeom>
              <a:avLst/>
              <a:gdLst/>
              <a:ahLst/>
              <a:cxnLst/>
              <a:rect l="l" t="t" r="r" b="b"/>
              <a:pathLst>
                <a:path w="798" h="628" extrusionOk="0">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96"/>
            <p:cNvSpPr/>
            <p:nvPr/>
          </p:nvSpPr>
          <p:spPr>
            <a:xfrm>
              <a:off x="6038434" y="2553266"/>
              <a:ext cx="19044" cy="16293"/>
            </a:xfrm>
            <a:custGeom>
              <a:avLst/>
              <a:gdLst/>
              <a:ahLst/>
              <a:cxnLst/>
              <a:rect l="l" t="t" r="r" b="b"/>
              <a:pathLst>
                <a:path w="727" h="622" extrusionOk="0">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96"/>
            <p:cNvSpPr/>
            <p:nvPr/>
          </p:nvSpPr>
          <p:spPr>
            <a:xfrm>
              <a:off x="6036653" y="2381976"/>
              <a:ext cx="20825" cy="16398"/>
            </a:xfrm>
            <a:custGeom>
              <a:avLst/>
              <a:gdLst/>
              <a:ahLst/>
              <a:cxnLst/>
              <a:rect l="l" t="t" r="r" b="b"/>
              <a:pathLst>
                <a:path w="795" h="626" extrusionOk="0">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96"/>
            <p:cNvSpPr/>
            <p:nvPr/>
          </p:nvSpPr>
          <p:spPr>
            <a:xfrm>
              <a:off x="5867249" y="2553161"/>
              <a:ext cx="19044" cy="16319"/>
            </a:xfrm>
            <a:custGeom>
              <a:avLst/>
              <a:gdLst/>
              <a:ahLst/>
              <a:cxnLst/>
              <a:rect l="l" t="t" r="r" b="b"/>
              <a:pathLst>
                <a:path w="727" h="623" extrusionOk="0">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96"/>
            <p:cNvSpPr/>
            <p:nvPr/>
          </p:nvSpPr>
          <p:spPr>
            <a:xfrm>
              <a:off x="5838592" y="2421400"/>
              <a:ext cx="22868" cy="13936"/>
            </a:xfrm>
            <a:custGeom>
              <a:avLst/>
              <a:gdLst/>
              <a:ahLst/>
              <a:cxnLst/>
              <a:rect l="l" t="t" r="r" b="b"/>
              <a:pathLst>
                <a:path w="873" h="532" extrusionOk="0">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96"/>
            <p:cNvSpPr/>
            <p:nvPr/>
          </p:nvSpPr>
          <p:spPr>
            <a:xfrm>
              <a:off x="6061512" y="2516147"/>
              <a:ext cx="22816" cy="13883"/>
            </a:xfrm>
            <a:custGeom>
              <a:avLst/>
              <a:gdLst/>
              <a:ahLst/>
              <a:cxnLst/>
              <a:rect l="l" t="t" r="r" b="b"/>
              <a:pathLst>
                <a:path w="871" h="530" extrusionOk="0">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96"/>
            <p:cNvSpPr/>
            <p:nvPr/>
          </p:nvSpPr>
          <p:spPr>
            <a:xfrm>
              <a:off x="6000923" y="2355336"/>
              <a:ext cx="16162" cy="17917"/>
            </a:xfrm>
            <a:custGeom>
              <a:avLst/>
              <a:gdLst/>
              <a:ahLst/>
              <a:cxnLst/>
              <a:rect l="l" t="t" r="r" b="b"/>
              <a:pathLst>
                <a:path w="617" h="684" extrusionOk="0">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96"/>
            <p:cNvSpPr/>
            <p:nvPr/>
          </p:nvSpPr>
          <p:spPr>
            <a:xfrm>
              <a:off x="5906490" y="2578203"/>
              <a:ext cx="15900" cy="17917"/>
            </a:xfrm>
            <a:custGeom>
              <a:avLst/>
              <a:gdLst/>
              <a:ahLst/>
              <a:cxnLst/>
              <a:rect l="l" t="t" r="r" b="b"/>
              <a:pathLst>
                <a:path w="607" h="684" extrusionOk="0">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96"/>
            <p:cNvSpPr/>
            <p:nvPr/>
          </p:nvSpPr>
          <p:spPr>
            <a:xfrm>
              <a:off x="5907983" y="2354472"/>
              <a:ext cx="16031" cy="17970"/>
            </a:xfrm>
            <a:custGeom>
              <a:avLst/>
              <a:gdLst/>
              <a:ahLst/>
              <a:cxnLst/>
              <a:rect l="l" t="t" r="r" b="b"/>
              <a:pathLst>
                <a:path w="612" h="686" extrusionOk="0">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96"/>
            <p:cNvSpPr/>
            <p:nvPr/>
          </p:nvSpPr>
          <p:spPr>
            <a:xfrm>
              <a:off x="5999194" y="2579041"/>
              <a:ext cx="15717" cy="17996"/>
            </a:xfrm>
            <a:custGeom>
              <a:avLst/>
              <a:gdLst/>
              <a:ahLst/>
              <a:cxnLst/>
              <a:rect l="l" t="t" r="r" b="b"/>
              <a:pathLst>
                <a:path w="600" h="687" extrusionOk="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96"/>
            <p:cNvSpPr/>
            <p:nvPr/>
          </p:nvSpPr>
          <p:spPr>
            <a:xfrm>
              <a:off x="6062664" y="2423574"/>
              <a:ext cx="22502" cy="13674"/>
            </a:xfrm>
            <a:custGeom>
              <a:avLst/>
              <a:gdLst/>
              <a:ahLst/>
              <a:cxnLst/>
              <a:rect l="l" t="t" r="r" b="b"/>
              <a:pathLst>
                <a:path w="859" h="522" extrusionOk="0">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96"/>
            <p:cNvSpPr/>
            <p:nvPr/>
          </p:nvSpPr>
          <p:spPr>
            <a:xfrm>
              <a:off x="5837675" y="2514235"/>
              <a:ext cx="22999" cy="13752"/>
            </a:xfrm>
            <a:custGeom>
              <a:avLst/>
              <a:gdLst/>
              <a:ahLst/>
              <a:cxnLst/>
              <a:rect l="l" t="t" r="r" b="b"/>
              <a:pathLst>
                <a:path w="878" h="525" extrusionOk="0">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2" name="Google Shape;14752;p96"/>
          <p:cNvGrpSpPr/>
          <p:nvPr/>
        </p:nvGrpSpPr>
        <p:grpSpPr>
          <a:xfrm>
            <a:off x="6371739" y="2314603"/>
            <a:ext cx="267346" cy="322303"/>
            <a:chOff x="6371739" y="2314603"/>
            <a:chExt cx="267346" cy="322303"/>
          </a:xfrm>
        </p:grpSpPr>
        <p:sp>
          <p:nvSpPr>
            <p:cNvPr id="14753" name="Google Shape;14753;p96"/>
            <p:cNvSpPr/>
            <p:nvPr/>
          </p:nvSpPr>
          <p:spPr>
            <a:xfrm>
              <a:off x="6407993" y="2389023"/>
              <a:ext cx="194812" cy="243116"/>
            </a:xfrm>
            <a:custGeom>
              <a:avLst/>
              <a:gdLst/>
              <a:ahLst/>
              <a:cxnLst/>
              <a:rect l="l" t="t" r="r" b="b"/>
              <a:pathLst>
                <a:path w="7437" h="9281" extrusionOk="0">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96"/>
            <p:cNvSpPr/>
            <p:nvPr/>
          </p:nvSpPr>
          <p:spPr>
            <a:xfrm>
              <a:off x="6420462" y="2389023"/>
              <a:ext cx="182343" cy="243116"/>
            </a:xfrm>
            <a:custGeom>
              <a:avLst/>
              <a:gdLst/>
              <a:ahLst/>
              <a:cxnLst/>
              <a:rect l="l" t="t" r="r" b="b"/>
              <a:pathLst>
                <a:path w="6961" h="9281" extrusionOk="0">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96"/>
            <p:cNvSpPr/>
            <p:nvPr/>
          </p:nvSpPr>
          <p:spPr>
            <a:xfrm>
              <a:off x="6407993" y="2345670"/>
              <a:ext cx="194367" cy="40236"/>
            </a:xfrm>
            <a:custGeom>
              <a:avLst/>
              <a:gdLst/>
              <a:ahLst/>
              <a:cxnLst/>
              <a:rect l="l" t="t" r="r" b="b"/>
              <a:pathLst>
                <a:path w="7420" h="1536" extrusionOk="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96"/>
            <p:cNvSpPr/>
            <p:nvPr/>
          </p:nvSpPr>
          <p:spPr>
            <a:xfrm>
              <a:off x="6521286" y="2345670"/>
              <a:ext cx="81074" cy="40236"/>
            </a:xfrm>
            <a:custGeom>
              <a:avLst/>
              <a:gdLst/>
              <a:ahLst/>
              <a:cxnLst/>
              <a:rect l="l" t="t" r="r" b="b"/>
              <a:pathLst>
                <a:path w="3095" h="1536" extrusionOk="0">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96"/>
            <p:cNvSpPr/>
            <p:nvPr/>
          </p:nvSpPr>
          <p:spPr>
            <a:xfrm>
              <a:off x="6376768" y="2369534"/>
              <a:ext cx="257995" cy="28945"/>
            </a:xfrm>
            <a:custGeom>
              <a:avLst/>
              <a:gdLst/>
              <a:ahLst/>
              <a:cxnLst/>
              <a:rect l="l" t="t" r="r" b="b"/>
              <a:pathLst>
                <a:path w="9849" h="1105" extrusionOk="0">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96"/>
            <p:cNvSpPr/>
            <p:nvPr/>
          </p:nvSpPr>
          <p:spPr>
            <a:xfrm>
              <a:off x="6376402" y="2369560"/>
              <a:ext cx="257549" cy="28919"/>
            </a:xfrm>
            <a:custGeom>
              <a:avLst/>
              <a:gdLst/>
              <a:ahLst/>
              <a:cxnLst/>
              <a:rect l="l" t="t" r="r" b="b"/>
              <a:pathLst>
                <a:path w="9832" h="1104" extrusionOk="0">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96"/>
            <p:cNvSpPr/>
            <p:nvPr/>
          </p:nvSpPr>
          <p:spPr>
            <a:xfrm>
              <a:off x="6496506" y="2427634"/>
              <a:ext cx="17786" cy="155494"/>
            </a:xfrm>
            <a:custGeom>
              <a:avLst/>
              <a:gdLst/>
              <a:ahLst/>
              <a:cxnLst/>
              <a:rect l="l" t="t" r="r" b="b"/>
              <a:pathLst>
                <a:path w="679" h="5936" extrusionOk="0">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96"/>
            <p:cNvSpPr/>
            <p:nvPr/>
          </p:nvSpPr>
          <p:spPr>
            <a:xfrm>
              <a:off x="6547141" y="2427634"/>
              <a:ext cx="21925" cy="155310"/>
            </a:xfrm>
            <a:custGeom>
              <a:avLst/>
              <a:gdLst/>
              <a:ahLst/>
              <a:cxnLst/>
              <a:rect l="l" t="t" r="r" b="b"/>
              <a:pathLst>
                <a:path w="837" h="5929" extrusionOk="0">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96"/>
            <p:cNvSpPr/>
            <p:nvPr/>
          </p:nvSpPr>
          <p:spPr>
            <a:xfrm>
              <a:off x="6441758" y="2427634"/>
              <a:ext cx="21820" cy="155310"/>
            </a:xfrm>
            <a:custGeom>
              <a:avLst/>
              <a:gdLst/>
              <a:ahLst/>
              <a:cxnLst/>
              <a:rect l="l" t="t" r="r" b="b"/>
              <a:pathLst>
                <a:path w="833" h="5929" extrusionOk="0">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96"/>
            <p:cNvSpPr/>
            <p:nvPr/>
          </p:nvSpPr>
          <p:spPr>
            <a:xfrm>
              <a:off x="6497213" y="2427634"/>
              <a:ext cx="17079" cy="155494"/>
            </a:xfrm>
            <a:custGeom>
              <a:avLst/>
              <a:gdLst/>
              <a:ahLst/>
              <a:cxnLst/>
              <a:rect l="l" t="t" r="r" b="b"/>
              <a:pathLst>
                <a:path w="652" h="5936" extrusionOk="0">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96"/>
            <p:cNvSpPr/>
            <p:nvPr/>
          </p:nvSpPr>
          <p:spPr>
            <a:xfrm>
              <a:off x="6547927" y="2427634"/>
              <a:ext cx="21139" cy="155520"/>
            </a:xfrm>
            <a:custGeom>
              <a:avLst/>
              <a:gdLst/>
              <a:ahLst/>
              <a:cxnLst/>
              <a:rect l="l" t="t" r="r" b="b"/>
              <a:pathLst>
                <a:path w="807" h="5937" extrusionOk="0">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96"/>
            <p:cNvSpPr/>
            <p:nvPr/>
          </p:nvSpPr>
          <p:spPr>
            <a:xfrm>
              <a:off x="6446500" y="2427634"/>
              <a:ext cx="17236" cy="155546"/>
            </a:xfrm>
            <a:custGeom>
              <a:avLst/>
              <a:gdLst/>
              <a:ahLst/>
              <a:cxnLst/>
              <a:rect l="l" t="t" r="r" b="b"/>
              <a:pathLst>
                <a:path w="658" h="5938" extrusionOk="0">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96"/>
            <p:cNvSpPr/>
            <p:nvPr/>
          </p:nvSpPr>
          <p:spPr>
            <a:xfrm>
              <a:off x="6371739" y="2314603"/>
              <a:ext cx="267346" cy="322303"/>
            </a:xfrm>
            <a:custGeom>
              <a:avLst/>
              <a:gdLst/>
              <a:ahLst/>
              <a:cxnLst/>
              <a:rect l="l" t="t" r="r" b="b"/>
              <a:pathLst>
                <a:path w="10206" h="12304" extrusionOk="0">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96"/>
            <p:cNvSpPr/>
            <p:nvPr/>
          </p:nvSpPr>
          <p:spPr>
            <a:xfrm>
              <a:off x="6491738" y="2422972"/>
              <a:ext cx="27321" cy="164924"/>
            </a:xfrm>
            <a:custGeom>
              <a:avLst/>
              <a:gdLst/>
              <a:ahLst/>
              <a:cxnLst/>
              <a:rect l="l" t="t" r="r" b="b"/>
              <a:pathLst>
                <a:path w="1043" h="6296" extrusionOk="0">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96"/>
            <p:cNvSpPr/>
            <p:nvPr/>
          </p:nvSpPr>
          <p:spPr>
            <a:xfrm>
              <a:off x="6542452" y="2422945"/>
              <a:ext cx="31355" cy="164505"/>
            </a:xfrm>
            <a:custGeom>
              <a:avLst/>
              <a:gdLst/>
              <a:ahLst/>
              <a:cxnLst/>
              <a:rect l="l" t="t" r="r" b="b"/>
              <a:pathLst>
                <a:path w="1197" h="6280" extrusionOk="0">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96"/>
            <p:cNvSpPr/>
            <p:nvPr/>
          </p:nvSpPr>
          <p:spPr>
            <a:xfrm>
              <a:off x="6436991" y="2422945"/>
              <a:ext cx="31251" cy="164505"/>
            </a:xfrm>
            <a:custGeom>
              <a:avLst/>
              <a:gdLst/>
              <a:ahLst/>
              <a:cxnLst/>
              <a:rect l="l" t="t" r="r" b="b"/>
              <a:pathLst>
                <a:path w="1193" h="6280" extrusionOk="0">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9" name="Google Shape;14769;p96"/>
          <p:cNvGrpSpPr/>
          <p:nvPr/>
        </p:nvGrpSpPr>
        <p:grpSpPr>
          <a:xfrm>
            <a:off x="6856635" y="2291787"/>
            <a:ext cx="388079" cy="367909"/>
            <a:chOff x="6856635" y="2291787"/>
            <a:chExt cx="388079" cy="367909"/>
          </a:xfrm>
        </p:grpSpPr>
        <p:sp>
          <p:nvSpPr>
            <p:cNvPr id="14770" name="Google Shape;14770;p96"/>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96"/>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96"/>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96"/>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96"/>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96"/>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96"/>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96"/>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96"/>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96"/>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96"/>
          <p:cNvGrpSpPr/>
          <p:nvPr/>
        </p:nvGrpSpPr>
        <p:grpSpPr>
          <a:xfrm>
            <a:off x="7407254" y="2296345"/>
            <a:ext cx="373357" cy="357352"/>
            <a:chOff x="7407254" y="2296345"/>
            <a:chExt cx="373357" cy="357352"/>
          </a:xfrm>
        </p:grpSpPr>
        <p:sp>
          <p:nvSpPr>
            <p:cNvPr id="14781" name="Google Shape;14781;p96"/>
            <p:cNvSpPr/>
            <p:nvPr/>
          </p:nvSpPr>
          <p:spPr>
            <a:xfrm>
              <a:off x="7528720" y="2510489"/>
              <a:ext cx="9614" cy="20118"/>
            </a:xfrm>
            <a:custGeom>
              <a:avLst/>
              <a:gdLst/>
              <a:ahLst/>
              <a:cxnLst/>
              <a:rect l="l" t="t" r="r" b="b"/>
              <a:pathLst>
                <a:path w="367" h="768" extrusionOk="0">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96"/>
            <p:cNvSpPr/>
            <p:nvPr/>
          </p:nvSpPr>
          <p:spPr>
            <a:xfrm>
              <a:off x="7538307" y="2324767"/>
              <a:ext cx="236017" cy="248302"/>
            </a:xfrm>
            <a:custGeom>
              <a:avLst/>
              <a:gdLst/>
              <a:ahLst/>
              <a:cxnLst/>
              <a:rect l="l" t="t" r="r" b="b"/>
              <a:pathLst>
                <a:path w="9010" h="9479" extrusionOk="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96"/>
            <p:cNvSpPr/>
            <p:nvPr/>
          </p:nvSpPr>
          <p:spPr>
            <a:xfrm>
              <a:off x="7516513" y="2302003"/>
              <a:ext cx="248931" cy="240837"/>
            </a:xfrm>
            <a:custGeom>
              <a:avLst/>
              <a:gdLst/>
              <a:ahLst/>
              <a:cxnLst/>
              <a:rect l="l" t="t" r="r" b="b"/>
              <a:pathLst>
                <a:path w="9503" h="9194" extrusionOk="0">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96"/>
            <p:cNvSpPr/>
            <p:nvPr/>
          </p:nvSpPr>
          <p:spPr>
            <a:xfrm>
              <a:off x="7643978" y="2420981"/>
              <a:ext cx="24073" cy="57839"/>
            </a:xfrm>
            <a:custGeom>
              <a:avLst/>
              <a:gdLst/>
              <a:ahLst/>
              <a:cxnLst/>
              <a:rect l="l" t="t" r="r" b="b"/>
              <a:pathLst>
                <a:path w="919" h="2208" extrusionOk="0">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96"/>
            <p:cNvSpPr/>
            <p:nvPr/>
          </p:nvSpPr>
          <p:spPr>
            <a:xfrm>
              <a:off x="7442355" y="2571785"/>
              <a:ext cx="160890" cy="77642"/>
            </a:xfrm>
            <a:custGeom>
              <a:avLst/>
              <a:gdLst/>
              <a:ahLst/>
              <a:cxnLst/>
              <a:rect l="l" t="t" r="r" b="b"/>
              <a:pathLst>
                <a:path w="6142" h="2964" extrusionOk="0">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96"/>
            <p:cNvSpPr/>
            <p:nvPr/>
          </p:nvSpPr>
          <p:spPr>
            <a:xfrm>
              <a:off x="7563900" y="2526809"/>
              <a:ext cx="87910" cy="49325"/>
            </a:xfrm>
            <a:custGeom>
              <a:avLst/>
              <a:gdLst/>
              <a:ahLst/>
              <a:cxnLst/>
              <a:rect l="l" t="t" r="r" b="b"/>
              <a:pathLst>
                <a:path w="3356" h="1883" extrusionOk="0">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96"/>
            <p:cNvSpPr/>
            <p:nvPr/>
          </p:nvSpPr>
          <p:spPr>
            <a:xfrm>
              <a:off x="7412100" y="2398217"/>
              <a:ext cx="250110" cy="240706"/>
            </a:xfrm>
            <a:custGeom>
              <a:avLst/>
              <a:gdLst/>
              <a:ahLst/>
              <a:cxnLst/>
              <a:rect l="l" t="t" r="r" b="b"/>
              <a:pathLst>
                <a:path w="9548" h="9189" extrusionOk="0">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96"/>
            <p:cNvSpPr/>
            <p:nvPr/>
          </p:nvSpPr>
          <p:spPr>
            <a:xfrm>
              <a:off x="7554469" y="2550515"/>
              <a:ext cx="38716" cy="23549"/>
            </a:xfrm>
            <a:custGeom>
              <a:avLst/>
              <a:gdLst/>
              <a:ahLst/>
              <a:cxnLst/>
              <a:rect l="l" t="t" r="r" b="b"/>
              <a:pathLst>
                <a:path w="1478" h="899" extrusionOk="0">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96"/>
            <p:cNvSpPr/>
            <p:nvPr/>
          </p:nvSpPr>
          <p:spPr>
            <a:xfrm>
              <a:off x="7407254" y="2335769"/>
              <a:ext cx="330188" cy="317929"/>
            </a:xfrm>
            <a:custGeom>
              <a:avLst/>
              <a:gdLst/>
              <a:ahLst/>
              <a:cxnLst/>
              <a:rect l="l" t="t" r="r" b="b"/>
              <a:pathLst>
                <a:path w="12605" h="12137" extrusionOk="0">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96"/>
            <p:cNvSpPr/>
            <p:nvPr/>
          </p:nvSpPr>
          <p:spPr>
            <a:xfrm>
              <a:off x="7449166" y="2296345"/>
              <a:ext cx="331445" cy="319317"/>
            </a:xfrm>
            <a:custGeom>
              <a:avLst/>
              <a:gdLst/>
              <a:ahLst/>
              <a:cxnLst/>
              <a:rect l="l" t="t" r="r" b="b"/>
              <a:pathLst>
                <a:path w="12653" h="12190" extrusionOk="0">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1" name="Google Shape;14791;p96"/>
          <p:cNvGrpSpPr/>
          <p:nvPr/>
        </p:nvGrpSpPr>
        <p:grpSpPr>
          <a:xfrm>
            <a:off x="7943780" y="2341374"/>
            <a:ext cx="386900" cy="268682"/>
            <a:chOff x="7943780" y="2341374"/>
            <a:chExt cx="386900" cy="268682"/>
          </a:xfrm>
        </p:grpSpPr>
        <p:sp>
          <p:nvSpPr>
            <p:cNvPr id="14792" name="Google Shape;14792;p96"/>
            <p:cNvSpPr/>
            <p:nvPr/>
          </p:nvSpPr>
          <p:spPr>
            <a:xfrm>
              <a:off x="7950145" y="2379069"/>
              <a:ext cx="374169" cy="225408"/>
            </a:xfrm>
            <a:custGeom>
              <a:avLst/>
              <a:gdLst/>
              <a:ahLst/>
              <a:cxnLst/>
              <a:rect l="l" t="t" r="r" b="b"/>
              <a:pathLst>
                <a:path w="14284" h="8605" extrusionOk="0">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96"/>
            <p:cNvSpPr/>
            <p:nvPr/>
          </p:nvSpPr>
          <p:spPr>
            <a:xfrm>
              <a:off x="7950145" y="2379069"/>
              <a:ext cx="205788" cy="225408"/>
            </a:xfrm>
            <a:custGeom>
              <a:avLst/>
              <a:gdLst/>
              <a:ahLst/>
              <a:cxnLst/>
              <a:rect l="l" t="t" r="r" b="b"/>
              <a:pathLst>
                <a:path w="7856" h="8605" extrusionOk="0">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96"/>
            <p:cNvSpPr/>
            <p:nvPr/>
          </p:nvSpPr>
          <p:spPr>
            <a:xfrm>
              <a:off x="8050236" y="2411158"/>
              <a:ext cx="167622" cy="161283"/>
            </a:xfrm>
            <a:custGeom>
              <a:avLst/>
              <a:gdLst/>
              <a:ahLst/>
              <a:cxnLst/>
              <a:rect l="l" t="t" r="r" b="b"/>
              <a:pathLst>
                <a:path w="6399" h="6157" extrusionOk="0">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96"/>
            <p:cNvSpPr/>
            <p:nvPr/>
          </p:nvSpPr>
          <p:spPr>
            <a:xfrm>
              <a:off x="8056628" y="2411158"/>
              <a:ext cx="95874" cy="161283"/>
            </a:xfrm>
            <a:custGeom>
              <a:avLst/>
              <a:gdLst/>
              <a:ahLst/>
              <a:cxnLst/>
              <a:rect l="l" t="t" r="r" b="b"/>
              <a:pathLst>
                <a:path w="3660" h="6157" extrusionOk="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96"/>
            <p:cNvSpPr/>
            <p:nvPr/>
          </p:nvSpPr>
          <p:spPr>
            <a:xfrm>
              <a:off x="8093327" y="2451105"/>
              <a:ext cx="84584" cy="81388"/>
            </a:xfrm>
            <a:custGeom>
              <a:avLst/>
              <a:gdLst/>
              <a:ahLst/>
              <a:cxnLst/>
              <a:rect l="l" t="t" r="r" b="b"/>
              <a:pathLst>
                <a:path w="3229" h="3107" extrusionOk="0">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96"/>
            <p:cNvSpPr/>
            <p:nvPr/>
          </p:nvSpPr>
          <p:spPr>
            <a:xfrm>
              <a:off x="8096470" y="2451079"/>
              <a:ext cx="56581" cy="81440"/>
            </a:xfrm>
            <a:custGeom>
              <a:avLst/>
              <a:gdLst/>
              <a:ahLst/>
              <a:cxnLst/>
              <a:rect l="l" t="t" r="r" b="b"/>
              <a:pathLst>
                <a:path w="2160" h="3109" extrusionOk="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96"/>
            <p:cNvSpPr/>
            <p:nvPr/>
          </p:nvSpPr>
          <p:spPr>
            <a:xfrm>
              <a:off x="8147184" y="2453620"/>
              <a:ext cx="32875" cy="28160"/>
            </a:xfrm>
            <a:custGeom>
              <a:avLst/>
              <a:gdLst/>
              <a:ahLst/>
              <a:cxnLst/>
              <a:rect l="l" t="t" r="r" b="b"/>
              <a:pathLst>
                <a:path w="1255" h="1075" extrusionOk="0">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96"/>
            <p:cNvSpPr/>
            <p:nvPr/>
          </p:nvSpPr>
          <p:spPr>
            <a:xfrm>
              <a:off x="8252750" y="2394026"/>
              <a:ext cx="37695" cy="26012"/>
            </a:xfrm>
            <a:custGeom>
              <a:avLst/>
              <a:gdLst/>
              <a:ahLst/>
              <a:cxnLst/>
              <a:rect l="l" t="t" r="r" b="b"/>
              <a:pathLst>
                <a:path w="1439" h="993" extrusionOk="0">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96"/>
            <p:cNvSpPr/>
            <p:nvPr/>
          </p:nvSpPr>
          <p:spPr>
            <a:xfrm>
              <a:off x="8015318" y="2341374"/>
              <a:ext cx="226927" cy="57734"/>
            </a:xfrm>
            <a:custGeom>
              <a:avLst/>
              <a:gdLst/>
              <a:ahLst/>
              <a:cxnLst/>
              <a:rect l="l" t="t" r="r" b="b"/>
              <a:pathLst>
                <a:path w="8663" h="2204" extrusionOk="0">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96"/>
            <p:cNvSpPr/>
            <p:nvPr/>
          </p:nvSpPr>
          <p:spPr>
            <a:xfrm>
              <a:off x="7943780" y="2373489"/>
              <a:ext cx="386900" cy="236567"/>
            </a:xfrm>
            <a:custGeom>
              <a:avLst/>
              <a:gdLst/>
              <a:ahLst/>
              <a:cxnLst/>
              <a:rect l="l" t="t" r="r" b="b"/>
              <a:pathLst>
                <a:path w="14770" h="9031" extrusionOk="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96"/>
            <p:cNvSpPr/>
            <p:nvPr/>
          </p:nvSpPr>
          <p:spPr>
            <a:xfrm>
              <a:off x="8044945" y="2405500"/>
              <a:ext cx="188945" cy="172546"/>
            </a:xfrm>
            <a:custGeom>
              <a:avLst/>
              <a:gdLst/>
              <a:ahLst/>
              <a:cxnLst/>
              <a:rect l="l" t="t" r="r" b="b"/>
              <a:pathLst>
                <a:path w="7213" h="6587" extrusionOk="0">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96"/>
            <p:cNvSpPr/>
            <p:nvPr/>
          </p:nvSpPr>
          <p:spPr>
            <a:xfrm>
              <a:off x="8087485" y="2445683"/>
              <a:ext cx="95900" cy="92233"/>
            </a:xfrm>
            <a:custGeom>
              <a:avLst/>
              <a:gdLst/>
              <a:ahLst/>
              <a:cxnLst/>
              <a:rect l="l" t="t" r="r" b="b"/>
              <a:pathLst>
                <a:path w="3661" h="3521" extrusionOk="0">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4" name="Google Shape;14804;p96"/>
          <p:cNvGrpSpPr/>
          <p:nvPr/>
        </p:nvGrpSpPr>
        <p:grpSpPr>
          <a:xfrm>
            <a:off x="2486628" y="2743153"/>
            <a:ext cx="389860" cy="389782"/>
            <a:chOff x="2486628" y="2743153"/>
            <a:chExt cx="389860" cy="389782"/>
          </a:xfrm>
        </p:grpSpPr>
        <p:sp>
          <p:nvSpPr>
            <p:cNvPr id="14805" name="Google Shape;14805;p96"/>
            <p:cNvSpPr/>
            <p:nvPr/>
          </p:nvSpPr>
          <p:spPr>
            <a:xfrm>
              <a:off x="2492810" y="2749257"/>
              <a:ext cx="287281" cy="287281"/>
            </a:xfrm>
            <a:custGeom>
              <a:avLst/>
              <a:gdLst/>
              <a:ahLst/>
              <a:cxnLst/>
              <a:rect l="l" t="t" r="r" b="b"/>
              <a:pathLst>
                <a:path w="10967" h="10967" extrusionOk="0">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96"/>
            <p:cNvSpPr/>
            <p:nvPr/>
          </p:nvSpPr>
          <p:spPr>
            <a:xfrm>
              <a:off x="2568382" y="2829859"/>
              <a:ext cx="131080" cy="126129"/>
            </a:xfrm>
            <a:custGeom>
              <a:avLst/>
              <a:gdLst/>
              <a:ahLst/>
              <a:cxnLst/>
              <a:rect l="l" t="t" r="r" b="b"/>
              <a:pathLst>
                <a:path w="5004" h="4815" extrusionOk="0">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96"/>
            <p:cNvSpPr/>
            <p:nvPr/>
          </p:nvSpPr>
          <p:spPr>
            <a:xfrm>
              <a:off x="2594525" y="2861555"/>
              <a:ext cx="73267" cy="62737"/>
            </a:xfrm>
            <a:custGeom>
              <a:avLst/>
              <a:gdLst/>
              <a:ahLst/>
              <a:cxnLst/>
              <a:rect l="l" t="t" r="r" b="b"/>
              <a:pathLst>
                <a:path w="2797" h="2395" extrusionOk="0">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96"/>
            <p:cNvSpPr/>
            <p:nvPr/>
          </p:nvSpPr>
          <p:spPr>
            <a:xfrm>
              <a:off x="2605029" y="2862995"/>
              <a:ext cx="43719" cy="59803"/>
            </a:xfrm>
            <a:custGeom>
              <a:avLst/>
              <a:gdLst/>
              <a:ahLst/>
              <a:cxnLst/>
              <a:rect l="l" t="t" r="r" b="b"/>
              <a:pathLst>
                <a:path w="1669" h="2283" extrusionOk="0">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96"/>
            <p:cNvSpPr/>
            <p:nvPr/>
          </p:nvSpPr>
          <p:spPr>
            <a:xfrm>
              <a:off x="2681597" y="2938018"/>
              <a:ext cx="188787" cy="188892"/>
            </a:xfrm>
            <a:custGeom>
              <a:avLst/>
              <a:gdLst/>
              <a:ahLst/>
              <a:cxnLst/>
              <a:rect l="l" t="t" r="r" b="b"/>
              <a:pathLst>
                <a:path w="7207" h="7211" extrusionOk="0">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96"/>
            <p:cNvSpPr/>
            <p:nvPr/>
          </p:nvSpPr>
          <p:spPr>
            <a:xfrm>
              <a:off x="2725028" y="2985247"/>
              <a:ext cx="98153" cy="94407"/>
            </a:xfrm>
            <a:custGeom>
              <a:avLst/>
              <a:gdLst/>
              <a:ahLst/>
              <a:cxnLst/>
              <a:rect l="l" t="t" r="r" b="b"/>
              <a:pathLst>
                <a:path w="3747" h="3604" extrusionOk="0">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96"/>
            <p:cNvSpPr/>
            <p:nvPr/>
          </p:nvSpPr>
          <p:spPr>
            <a:xfrm>
              <a:off x="2738047" y="3004108"/>
              <a:ext cx="66273" cy="56712"/>
            </a:xfrm>
            <a:custGeom>
              <a:avLst/>
              <a:gdLst/>
              <a:ahLst/>
              <a:cxnLst/>
              <a:rect l="l" t="t" r="r" b="b"/>
              <a:pathLst>
                <a:path w="2530" h="2165" extrusionOk="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96"/>
            <p:cNvSpPr/>
            <p:nvPr/>
          </p:nvSpPr>
          <p:spPr>
            <a:xfrm>
              <a:off x="2740745" y="3005706"/>
              <a:ext cx="44636" cy="40105"/>
            </a:xfrm>
            <a:custGeom>
              <a:avLst/>
              <a:gdLst/>
              <a:ahLst/>
              <a:cxnLst/>
              <a:rect l="l" t="t" r="r" b="b"/>
              <a:pathLst>
                <a:path w="1704" h="1531" extrusionOk="0">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96"/>
            <p:cNvSpPr/>
            <p:nvPr/>
          </p:nvSpPr>
          <p:spPr>
            <a:xfrm>
              <a:off x="2486628" y="2743153"/>
              <a:ext cx="389860" cy="389782"/>
            </a:xfrm>
            <a:custGeom>
              <a:avLst/>
              <a:gdLst/>
              <a:ahLst/>
              <a:cxnLst/>
              <a:rect l="l" t="t" r="r" b="b"/>
              <a:pathLst>
                <a:path w="14883" h="14880" extrusionOk="0">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4" name="Google Shape;14814;p96"/>
          <p:cNvGrpSpPr/>
          <p:nvPr/>
        </p:nvGrpSpPr>
        <p:grpSpPr>
          <a:xfrm>
            <a:off x="1448494" y="4150741"/>
            <a:ext cx="322277" cy="321046"/>
            <a:chOff x="1448494" y="4150741"/>
            <a:chExt cx="322277" cy="321046"/>
          </a:xfrm>
        </p:grpSpPr>
        <p:sp>
          <p:nvSpPr>
            <p:cNvPr id="14815" name="Google Shape;14815;p96"/>
            <p:cNvSpPr/>
            <p:nvPr/>
          </p:nvSpPr>
          <p:spPr>
            <a:xfrm>
              <a:off x="1453156" y="4338900"/>
              <a:ext cx="56581" cy="128120"/>
            </a:xfrm>
            <a:custGeom>
              <a:avLst/>
              <a:gdLst/>
              <a:ahLst/>
              <a:cxnLst/>
              <a:rect l="l" t="t" r="r" b="b"/>
              <a:pathLst>
                <a:path w="2160" h="4891" extrusionOk="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96"/>
            <p:cNvSpPr/>
            <p:nvPr/>
          </p:nvSpPr>
          <p:spPr>
            <a:xfrm>
              <a:off x="1453235" y="4338900"/>
              <a:ext cx="26955" cy="128120"/>
            </a:xfrm>
            <a:custGeom>
              <a:avLst/>
              <a:gdLst/>
              <a:ahLst/>
              <a:cxnLst/>
              <a:rect l="l" t="t" r="r" b="b"/>
              <a:pathLst>
                <a:path w="1029" h="4891" extrusionOk="0">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96"/>
            <p:cNvSpPr/>
            <p:nvPr/>
          </p:nvSpPr>
          <p:spPr>
            <a:xfrm>
              <a:off x="1538604" y="4307309"/>
              <a:ext cx="56581" cy="159711"/>
            </a:xfrm>
            <a:custGeom>
              <a:avLst/>
              <a:gdLst/>
              <a:ahLst/>
              <a:cxnLst/>
              <a:rect l="l" t="t" r="r" b="b"/>
              <a:pathLst>
                <a:path w="2160" h="6097" extrusionOk="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96"/>
            <p:cNvSpPr/>
            <p:nvPr/>
          </p:nvSpPr>
          <p:spPr>
            <a:xfrm>
              <a:off x="1538709" y="4307309"/>
              <a:ext cx="26955" cy="159711"/>
            </a:xfrm>
            <a:custGeom>
              <a:avLst/>
              <a:gdLst/>
              <a:ahLst/>
              <a:cxnLst/>
              <a:rect l="l" t="t" r="r" b="b"/>
              <a:pathLst>
                <a:path w="1029" h="6097" extrusionOk="0">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96"/>
            <p:cNvSpPr/>
            <p:nvPr/>
          </p:nvSpPr>
          <p:spPr>
            <a:xfrm>
              <a:off x="1624079" y="4275613"/>
              <a:ext cx="56555" cy="191407"/>
            </a:xfrm>
            <a:custGeom>
              <a:avLst/>
              <a:gdLst/>
              <a:ahLst/>
              <a:cxnLst/>
              <a:rect l="l" t="t" r="r" b="b"/>
              <a:pathLst>
                <a:path w="2159" h="7307" extrusionOk="0">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96"/>
            <p:cNvSpPr/>
            <p:nvPr/>
          </p:nvSpPr>
          <p:spPr>
            <a:xfrm>
              <a:off x="1624079" y="4275613"/>
              <a:ext cx="26955" cy="191407"/>
            </a:xfrm>
            <a:custGeom>
              <a:avLst/>
              <a:gdLst/>
              <a:ahLst/>
              <a:cxnLst/>
              <a:rect l="l" t="t" r="r" b="b"/>
              <a:pathLst>
                <a:path w="1029" h="7307" extrusionOk="0">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96"/>
            <p:cNvSpPr/>
            <p:nvPr/>
          </p:nvSpPr>
          <p:spPr>
            <a:xfrm>
              <a:off x="1709422" y="4243917"/>
              <a:ext cx="56581" cy="223103"/>
            </a:xfrm>
            <a:custGeom>
              <a:avLst/>
              <a:gdLst/>
              <a:ahLst/>
              <a:cxnLst/>
              <a:rect l="l" t="t" r="r" b="b"/>
              <a:pathLst>
                <a:path w="2160" h="8517" extrusionOk="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96"/>
            <p:cNvSpPr/>
            <p:nvPr/>
          </p:nvSpPr>
          <p:spPr>
            <a:xfrm>
              <a:off x="1709527" y="4243917"/>
              <a:ext cx="26955" cy="223103"/>
            </a:xfrm>
            <a:custGeom>
              <a:avLst/>
              <a:gdLst/>
              <a:ahLst/>
              <a:cxnLst/>
              <a:rect l="l" t="t" r="r" b="b"/>
              <a:pathLst>
                <a:path w="1029" h="8517" extrusionOk="0">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96"/>
            <p:cNvSpPr/>
            <p:nvPr/>
          </p:nvSpPr>
          <p:spPr>
            <a:xfrm>
              <a:off x="1466882" y="4155509"/>
              <a:ext cx="290424" cy="117170"/>
            </a:xfrm>
            <a:custGeom>
              <a:avLst/>
              <a:gdLst/>
              <a:ahLst/>
              <a:cxnLst/>
              <a:rect l="l" t="t" r="r" b="b"/>
              <a:pathLst>
                <a:path w="11087" h="4473" extrusionOk="0">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96"/>
            <p:cNvSpPr/>
            <p:nvPr/>
          </p:nvSpPr>
          <p:spPr>
            <a:xfrm>
              <a:off x="1448494" y="4334133"/>
              <a:ext cx="65985" cy="137550"/>
            </a:xfrm>
            <a:custGeom>
              <a:avLst/>
              <a:gdLst/>
              <a:ahLst/>
              <a:cxnLst/>
              <a:rect l="l" t="t" r="r" b="b"/>
              <a:pathLst>
                <a:path w="2519" h="5251" extrusionOk="0">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96"/>
            <p:cNvSpPr/>
            <p:nvPr/>
          </p:nvSpPr>
          <p:spPr>
            <a:xfrm>
              <a:off x="1533863" y="4302541"/>
              <a:ext cx="66090" cy="169246"/>
            </a:xfrm>
            <a:custGeom>
              <a:avLst/>
              <a:gdLst/>
              <a:ahLst/>
              <a:cxnLst/>
              <a:rect l="l" t="t" r="r" b="b"/>
              <a:pathLst>
                <a:path w="2523" h="6461" extrusionOk="0">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96"/>
            <p:cNvSpPr/>
            <p:nvPr/>
          </p:nvSpPr>
          <p:spPr>
            <a:xfrm>
              <a:off x="1619311" y="4270846"/>
              <a:ext cx="66011" cy="200942"/>
            </a:xfrm>
            <a:custGeom>
              <a:avLst/>
              <a:gdLst/>
              <a:ahLst/>
              <a:cxnLst/>
              <a:rect l="l" t="t" r="r" b="b"/>
              <a:pathLst>
                <a:path w="2520" h="7671" extrusionOk="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96"/>
            <p:cNvSpPr/>
            <p:nvPr/>
          </p:nvSpPr>
          <p:spPr>
            <a:xfrm>
              <a:off x="1704759" y="4239254"/>
              <a:ext cx="66011" cy="232428"/>
            </a:xfrm>
            <a:custGeom>
              <a:avLst/>
              <a:gdLst/>
              <a:ahLst/>
              <a:cxnLst/>
              <a:rect l="l" t="t" r="r" b="b"/>
              <a:pathLst>
                <a:path w="2520" h="8873" extrusionOk="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96"/>
            <p:cNvSpPr/>
            <p:nvPr/>
          </p:nvSpPr>
          <p:spPr>
            <a:xfrm>
              <a:off x="1510340" y="4150741"/>
              <a:ext cx="252441" cy="90058"/>
            </a:xfrm>
            <a:custGeom>
              <a:avLst/>
              <a:gdLst/>
              <a:ahLst/>
              <a:cxnLst/>
              <a:rect l="l" t="t" r="r" b="b"/>
              <a:pathLst>
                <a:path w="9637" h="3438" extrusionOk="0">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96"/>
            <p:cNvSpPr/>
            <p:nvPr/>
          </p:nvSpPr>
          <p:spPr>
            <a:xfrm>
              <a:off x="1462141" y="4232941"/>
              <a:ext cx="194341" cy="44401"/>
            </a:xfrm>
            <a:custGeom>
              <a:avLst/>
              <a:gdLst/>
              <a:ahLst/>
              <a:cxnLst/>
              <a:rect l="l" t="t" r="r" b="b"/>
              <a:pathLst>
                <a:path w="7419" h="1695" extrusionOk="0">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0" name="Google Shape;14830;p96"/>
          <p:cNvGrpSpPr/>
          <p:nvPr/>
        </p:nvGrpSpPr>
        <p:grpSpPr>
          <a:xfrm>
            <a:off x="1454676" y="2778516"/>
            <a:ext cx="271564" cy="327045"/>
            <a:chOff x="1454676" y="2778516"/>
            <a:chExt cx="271564" cy="327045"/>
          </a:xfrm>
        </p:grpSpPr>
        <p:sp>
          <p:nvSpPr>
            <p:cNvPr id="14831" name="Google Shape;14831;p96"/>
            <p:cNvSpPr/>
            <p:nvPr/>
          </p:nvSpPr>
          <p:spPr>
            <a:xfrm>
              <a:off x="1579992" y="2963977"/>
              <a:ext cx="20851" cy="94459"/>
            </a:xfrm>
            <a:custGeom>
              <a:avLst/>
              <a:gdLst/>
              <a:ahLst/>
              <a:cxnLst/>
              <a:rect l="l" t="t" r="r" b="b"/>
              <a:pathLst>
                <a:path w="796" h="3606" extrusionOk="0">
                  <a:moveTo>
                    <a:pt x="0" y="0"/>
                  </a:moveTo>
                  <a:lnTo>
                    <a:pt x="0" y="3605"/>
                  </a:lnTo>
                  <a:lnTo>
                    <a:pt x="795" y="3605"/>
                  </a:lnTo>
                  <a:lnTo>
                    <a:pt x="795"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96"/>
            <p:cNvSpPr/>
            <p:nvPr/>
          </p:nvSpPr>
          <p:spPr>
            <a:xfrm>
              <a:off x="1513929" y="2793867"/>
              <a:ext cx="152979" cy="186823"/>
            </a:xfrm>
            <a:custGeom>
              <a:avLst/>
              <a:gdLst/>
              <a:ahLst/>
              <a:cxnLst/>
              <a:rect l="l" t="t" r="r" b="b"/>
              <a:pathLst>
                <a:path w="5840" h="7132" extrusionOk="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96"/>
            <p:cNvSpPr/>
            <p:nvPr/>
          </p:nvSpPr>
          <p:spPr>
            <a:xfrm>
              <a:off x="1575958" y="2793867"/>
              <a:ext cx="90949" cy="186823"/>
            </a:xfrm>
            <a:custGeom>
              <a:avLst/>
              <a:gdLst/>
              <a:ahLst/>
              <a:cxnLst/>
              <a:rect l="l" t="t" r="r" b="b"/>
              <a:pathLst>
                <a:path w="3472" h="7132" extrusionOk="0">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96"/>
            <p:cNvSpPr/>
            <p:nvPr/>
          </p:nvSpPr>
          <p:spPr>
            <a:xfrm>
              <a:off x="1503948" y="2783362"/>
              <a:ext cx="172913" cy="21035"/>
            </a:xfrm>
            <a:custGeom>
              <a:avLst/>
              <a:gdLst/>
              <a:ahLst/>
              <a:cxnLst/>
              <a:rect l="l" t="t" r="r" b="b"/>
              <a:pathLst>
                <a:path w="6601" h="803" extrusionOk="0">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96"/>
            <p:cNvSpPr/>
            <p:nvPr/>
          </p:nvSpPr>
          <p:spPr>
            <a:xfrm>
              <a:off x="1648126" y="2783362"/>
              <a:ext cx="28736" cy="21035"/>
            </a:xfrm>
            <a:custGeom>
              <a:avLst/>
              <a:gdLst/>
              <a:ahLst/>
              <a:cxnLst/>
              <a:rect l="l" t="t" r="r" b="b"/>
              <a:pathLst>
                <a:path w="1097" h="803" extrusionOk="0">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96"/>
            <p:cNvSpPr/>
            <p:nvPr/>
          </p:nvSpPr>
          <p:spPr>
            <a:xfrm>
              <a:off x="1552619" y="2839839"/>
              <a:ext cx="75704" cy="71591"/>
            </a:xfrm>
            <a:custGeom>
              <a:avLst/>
              <a:gdLst/>
              <a:ahLst/>
              <a:cxnLst/>
              <a:rect l="l" t="t" r="r" b="b"/>
              <a:pathLst>
                <a:path w="2890" h="2733" extrusionOk="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96"/>
            <p:cNvSpPr/>
            <p:nvPr/>
          </p:nvSpPr>
          <p:spPr>
            <a:xfrm>
              <a:off x="1570667" y="2968561"/>
              <a:ext cx="39607" cy="19489"/>
            </a:xfrm>
            <a:custGeom>
              <a:avLst/>
              <a:gdLst/>
              <a:ahLst/>
              <a:cxnLst/>
              <a:rect l="l" t="t" r="r" b="b"/>
              <a:pathLst>
                <a:path w="1512" h="744" extrusionOk="0">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96"/>
            <p:cNvSpPr/>
            <p:nvPr/>
          </p:nvSpPr>
          <p:spPr>
            <a:xfrm>
              <a:off x="1549842" y="3044396"/>
              <a:ext cx="81152" cy="28029"/>
            </a:xfrm>
            <a:custGeom>
              <a:avLst/>
              <a:gdLst/>
              <a:ahLst/>
              <a:cxnLst/>
              <a:rect l="l" t="t" r="r" b="b"/>
              <a:pathLst>
                <a:path w="3098" h="1070" extrusionOk="0">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96"/>
            <p:cNvSpPr/>
            <p:nvPr/>
          </p:nvSpPr>
          <p:spPr>
            <a:xfrm>
              <a:off x="1602337" y="3044396"/>
              <a:ext cx="28657" cy="28029"/>
            </a:xfrm>
            <a:custGeom>
              <a:avLst/>
              <a:gdLst/>
              <a:ahLst/>
              <a:cxnLst/>
              <a:rect l="l" t="t" r="r" b="b"/>
              <a:pathLst>
                <a:path w="1094" h="1070" extrusionOk="0">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96"/>
            <p:cNvSpPr/>
            <p:nvPr/>
          </p:nvSpPr>
          <p:spPr>
            <a:xfrm>
              <a:off x="1520556" y="3065509"/>
              <a:ext cx="139724" cy="35206"/>
            </a:xfrm>
            <a:custGeom>
              <a:avLst/>
              <a:gdLst/>
              <a:ahLst/>
              <a:cxnLst/>
              <a:rect l="l" t="t" r="r" b="b"/>
              <a:pathLst>
                <a:path w="5334" h="1344" extrusionOk="0">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96"/>
            <p:cNvSpPr/>
            <p:nvPr/>
          </p:nvSpPr>
          <p:spPr>
            <a:xfrm>
              <a:off x="1625048" y="3065509"/>
              <a:ext cx="35311" cy="35206"/>
            </a:xfrm>
            <a:custGeom>
              <a:avLst/>
              <a:gdLst/>
              <a:ahLst/>
              <a:cxnLst/>
              <a:rect l="l" t="t" r="r" b="b"/>
              <a:pathLst>
                <a:path w="1348" h="1344" extrusionOk="0">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96"/>
            <p:cNvSpPr/>
            <p:nvPr/>
          </p:nvSpPr>
          <p:spPr>
            <a:xfrm>
              <a:off x="1454676" y="2778516"/>
              <a:ext cx="271564" cy="327045"/>
            </a:xfrm>
            <a:custGeom>
              <a:avLst/>
              <a:gdLst/>
              <a:ahLst/>
              <a:cxnLst/>
              <a:rect l="l" t="t" r="r" b="b"/>
              <a:pathLst>
                <a:path w="10367" h="12485" extrusionOk="0">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96"/>
            <p:cNvSpPr/>
            <p:nvPr/>
          </p:nvSpPr>
          <p:spPr>
            <a:xfrm>
              <a:off x="1546332" y="2835071"/>
              <a:ext cx="88172" cy="81152"/>
            </a:xfrm>
            <a:custGeom>
              <a:avLst/>
              <a:gdLst/>
              <a:ahLst/>
              <a:cxnLst/>
              <a:rect l="l" t="t" r="r" b="b"/>
              <a:pathLst>
                <a:path w="3366" h="3098" extrusionOk="0">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96"/>
          <p:cNvGrpSpPr/>
          <p:nvPr/>
        </p:nvGrpSpPr>
        <p:grpSpPr>
          <a:xfrm>
            <a:off x="1956729" y="2771522"/>
            <a:ext cx="362224" cy="332336"/>
            <a:chOff x="1956729" y="2771522"/>
            <a:chExt cx="362224" cy="332336"/>
          </a:xfrm>
        </p:grpSpPr>
        <p:sp>
          <p:nvSpPr>
            <p:cNvPr id="14845" name="Google Shape;14845;p96"/>
            <p:cNvSpPr/>
            <p:nvPr/>
          </p:nvSpPr>
          <p:spPr>
            <a:xfrm>
              <a:off x="2054043" y="3034075"/>
              <a:ext cx="75337" cy="64518"/>
            </a:xfrm>
            <a:custGeom>
              <a:avLst/>
              <a:gdLst/>
              <a:ahLst/>
              <a:cxnLst/>
              <a:rect l="l" t="t" r="r" b="b"/>
              <a:pathLst>
                <a:path w="2876" h="2463" extrusionOk="0">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96"/>
            <p:cNvSpPr/>
            <p:nvPr/>
          </p:nvSpPr>
          <p:spPr>
            <a:xfrm>
              <a:off x="2077645" y="3051756"/>
              <a:ext cx="34132" cy="29234"/>
            </a:xfrm>
            <a:custGeom>
              <a:avLst/>
              <a:gdLst/>
              <a:ahLst/>
              <a:cxnLst/>
              <a:rect l="l" t="t" r="r" b="b"/>
              <a:pathLst>
                <a:path w="1303" h="1116" extrusionOk="0">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96"/>
            <p:cNvSpPr/>
            <p:nvPr/>
          </p:nvSpPr>
          <p:spPr>
            <a:xfrm>
              <a:off x="2182032" y="3034075"/>
              <a:ext cx="75363" cy="64518"/>
            </a:xfrm>
            <a:custGeom>
              <a:avLst/>
              <a:gdLst/>
              <a:ahLst/>
              <a:cxnLst/>
              <a:rect l="l" t="t" r="r" b="b"/>
              <a:pathLst>
                <a:path w="2877" h="2463" extrusionOk="0">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96"/>
            <p:cNvSpPr/>
            <p:nvPr/>
          </p:nvSpPr>
          <p:spPr>
            <a:xfrm>
              <a:off x="2205660" y="3051756"/>
              <a:ext cx="34132" cy="29234"/>
            </a:xfrm>
            <a:custGeom>
              <a:avLst/>
              <a:gdLst/>
              <a:ahLst/>
              <a:cxnLst/>
              <a:rect l="l" t="t" r="r" b="b"/>
              <a:pathLst>
                <a:path w="1303" h="1116" extrusionOk="0">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96"/>
            <p:cNvSpPr/>
            <p:nvPr/>
          </p:nvSpPr>
          <p:spPr>
            <a:xfrm>
              <a:off x="2031411" y="2800153"/>
              <a:ext cx="279736" cy="147059"/>
            </a:xfrm>
            <a:custGeom>
              <a:avLst/>
              <a:gdLst/>
              <a:ahLst/>
              <a:cxnLst/>
              <a:rect l="l" t="t" r="r" b="b"/>
              <a:pathLst>
                <a:path w="10679" h="5614" extrusionOk="0">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96"/>
            <p:cNvSpPr/>
            <p:nvPr/>
          </p:nvSpPr>
          <p:spPr>
            <a:xfrm>
              <a:off x="2267218" y="2800153"/>
              <a:ext cx="43929" cy="147059"/>
            </a:xfrm>
            <a:custGeom>
              <a:avLst/>
              <a:gdLst/>
              <a:ahLst/>
              <a:cxnLst/>
              <a:rect l="l" t="t" r="r" b="b"/>
              <a:pathLst>
                <a:path w="1677" h="5614" extrusionOk="0">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96"/>
            <p:cNvSpPr/>
            <p:nvPr/>
          </p:nvSpPr>
          <p:spPr>
            <a:xfrm>
              <a:off x="1962020" y="2776735"/>
              <a:ext cx="347346" cy="198401"/>
            </a:xfrm>
            <a:custGeom>
              <a:avLst/>
              <a:gdLst/>
              <a:ahLst/>
              <a:cxnLst/>
              <a:rect l="l" t="t" r="r" b="b"/>
              <a:pathLst>
                <a:path w="13260" h="7574" extrusionOk="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96"/>
            <p:cNvSpPr/>
            <p:nvPr/>
          </p:nvSpPr>
          <p:spPr>
            <a:xfrm>
              <a:off x="2058523" y="2947448"/>
              <a:ext cx="251472" cy="27767"/>
            </a:xfrm>
            <a:custGeom>
              <a:avLst/>
              <a:gdLst/>
              <a:ahLst/>
              <a:cxnLst/>
              <a:rect l="l" t="t" r="r" b="b"/>
              <a:pathLst>
                <a:path w="9600" h="1060" extrusionOk="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96"/>
            <p:cNvSpPr/>
            <p:nvPr/>
          </p:nvSpPr>
          <p:spPr>
            <a:xfrm>
              <a:off x="2030625" y="2956354"/>
              <a:ext cx="241387" cy="77747"/>
            </a:xfrm>
            <a:custGeom>
              <a:avLst/>
              <a:gdLst/>
              <a:ahLst/>
              <a:cxnLst/>
              <a:rect l="l" t="t" r="r" b="b"/>
              <a:pathLst>
                <a:path w="9215" h="2968" extrusionOk="0">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96"/>
            <p:cNvSpPr/>
            <p:nvPr/>
          </p:nvSpPr>
          <p:spPr>
            <a:xfrm>
              <a:off x="2039584" y="2994939"/>
              <a:ext cx="232428" cy="39162"/>
            </a:xfrm>
            <a:custGeom>
              <a:avLst/>
              <a:gdLst/>
              <a:ahLst/>
              <a:cxnLst/>
              <a:rect l="l" t="t" r="r" b="b"/>
              <a:pathLst>
                <a:path w="8873" h="1495" extrusionOk="0">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96"/>
            <p:cNvSpPr/>
            <p:nvPr/>
          </p:nvSpPr>
          <p:spPr>
            <a:xfrm>
              <a:off x="2052419" y="2956354"/>
              <a:ext cx="32429" cy="27662"/>
            </a:xfrm>
            <a:custGeom>
              <a:avLst/>
              <a:gdLst/>
              <a:ahLst/>
              <a:cxnLst/>
              <a:rect l="l" t="t" r="r" b="b"/>
              <a:pathLst>
                <a:path w="1238" h="1056" extrusionOk="0">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96"/>
            <p:cNvSpPr/>
            <p:nvPr/>
          </p:nvSpPr>
          <p:spPr>
            <a:xfrm>
              <a:off x="2077278" y="3046413"/>
              <a:ext cx="46444" cy="39843"/>
            </a:xfrm>
            <a:custGeom>
              <a:avLst/>
              <a:gdLst/>
              <a:ahLst/>
              <a:cxnLst/>
              <a:rect l="l" t="t" r="r" b="b"/>
              <a:pathLst>
                <a:path w="1773" h="1521" extrusionOk="0">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96"/>
            <p:cNvSpPr/>
            <p:nvPr/>
          </p:nvSpPr>
          <p:spPr>
            <a:xfrm>
              <a:off x="2205293" y="3046413"/>
              <a:ext cx="46444" cy="39843"/>
            </a:xfrm>
            <a:custGeom>
              <a:avLst/>
              <a:gdLst/>
              <a:ahLst/>
              <a:cxnLst/>
              <a:rect l="l" t="t" r="r" b="b"/>
              <a:pathLst>
                <a:path w="1773" h="1521" extrusionOk="0">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96"/>
            <p:cNvSpPr/>
            <p:nvPr/>
          </p:nvSpPr>
          <p:spPr>
            <a:xfrm>
              <a:off x="1956729" y="2771522"/>
              <a:ext cx="362224" cy="332336"/>
            </a:xfrm>
            <a:custGeom>
              <a:avLst/>
              <a:gdLst/>
              <a:ahLst/>
              <a:cxnLst/>
              <a:rect l="l" t="t" r="r" b="b"/>
              <a:pathLst>
                <a:path w="13828" h="12687" extrusionOk="0">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9" name="Google Shape;14859;p96"/>
          <p:cNvGrpSpPr/>
          <p:nvPr/>
        </p:nvGrpSpPr>
        <p:grpSpPr>
          <a:xfrm>
            <a:off x="3050527" y="2745694"/>
            <a:ext cx="353502" cy="394156"/>
            <a:chOff x="3050527" y="2745694"/>
            <a:chExt cx="353502" cy="394156"/>
          </a:xfrm>
        </p:grpSpPr>
        <p:sp>
          <p:nvSpPr>
            <p:cNvPr id="14860" name="Google Shape;14860;p96"/>
            <p:cNvSpPr/>
            <p:nvPr/>
          </p:nvSpPr>
          <p:spPr>
            <a:xfrm>
              <a:off x="3057155" y="2853041"/>
              <a:ext cx="319500" cy="280077"/>
            </a:xfrm>
            <a:custGeom>
              <a:avLst/>
              <a:gdLst/>
              <a:ahLst/>
              <a:cxnLst/>
              <a:rect l="l" t="t" r="r" b="b"/>
              <a:pathLst>
                <a:path w="12197" h="10692" extrusionOk="0">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96"/>
            <p:cNvSpPr/>
            <p:nvPr/>
          </p:nvSpPr>
          <p:spPr>
            <a:xfrm>
              <a:off x="3057259" y="2853015"/>
              <a:ext cx="255218" cy="280103"/>
            </a:xfrm>
            <a:custGeom>
              <a:avLst/>
              <a:gdLst/>
              <a:ahLst/>
              <a:cxnLst/>
              <a:rect l="l" t="t" r="r" b="b"/>
              <a:pathLst>
                <a:path w="9743" h="10693" extrusionOk="0">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96"/>
            <p:cNvSpPr/>
            <p:nvPr/>
          </p:nvSpPr>
          <p:spPr>
            <a:xfrm>
              <a:off x="3236774" y="2752426"/>
              <a:ext cx="160261" cy="88618"/>
            </a:xfrm>
            <a:custGeom>
              <a:avLst/>
              <a:gdLst/>
              <a:ahLst/>
              <a:cxnLst/>
              <a:rect l="l" t="t" r="r" b="b"/>
              <a:pathLst>
                <a:path w="6118" h="3383" extrusionOk="0">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96"/>
            <p:cNvSpPr/>
            <p:nvPr/>
          </p:nvSpPr>
          <p:spPr>
            <a:xfrm>
              <a:off x="3236879" y="2752426"/>
              <a:ext cx="160156" cy="59594"/>
            </a:xfrm>
            <a:custGeom>
              <a:avLst/>
              <a:gdLst/>
              <a:ahLst/>
              <a:cxnLst/>
              <a:rect l="l" t="t" r="r" b="b"/>
              <a:pathLst>
                <a:path w="6114" h="2275" extrusionOk="0">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96"/>
            <p:cNvSpPr/>
            <p:nvPr/>
          </p:nvSpPr>
          <p:spPr>
            <a:xfrm>
              <a:off x="3302314" y="2908706"/>
              <a:ext cx="45186" cy="64335"/>
            </a:xfrm>
            <a:custGeom>
              <a:avLst/>
              <a:gdLst/>
              <a:ahLst/>
              <a:cxnLst/>
              <a:rect l="l" t="t" r="r" b="b"/>
              <a:pathLst>
                <a:path w="1725" h="2456" extrusionOk="0">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96"/>
            <p:cNvSpPr/>
            <p:nvPr/>
          </p:nvSpPr>
          <p:spPr>
            <a:xfrm>
              <a:off x="3050527" y="2846283"/>
              <a:ext cx="332860" cy="293567"/>
            </a:xfrm>
            <a:custGeom>
              <a:avLst/>
              <a:gdLst/>
              <a:ahLst/>
              <a:cxnLst/>
              <a:rect l="l" t="t" r="r" b="b"/>
              <a:pathLst>
                <a:path w="12707" h="11207" extrusionOk="0">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96"/>
            <p:cNvSpPr/>
            <p:nvPr/>
          </p:nvSpPr>
          <p:spPr>
            <a:xfrm>
              <a:off x="3224855" y="2846335"/>
              <a:ext cx="132966" cy="48356"/>
            </a:xfrm>
            <a:custGeom>
              <a:avLst/>
              <a:gdLst/>
              <a:ahLst/>
              <a:cxnLst/>
              <a:rect l="l" t="t" r="r" b="b"/>
              <a:pathLst>
                <a:path w="5076" h="1846" extrusionOk="0">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96"/>
            <p:cNvSpPr/>
            <p:nvPr/>
          </p:nvSpPr>
          <p:spPr>
            <a:xfrm>
              <a:off x="3176630" y="2745694"/>
              <a:ext cx="227399" cy="153843"/>
            </a:xfrm>
            <a:custGeom>
              <a:avLst/>
              <a:gdLst/>
              <a:ahLst/>
              <a:cxnLst/>
              <a:rect l="l" t="t" r="r" b="b"/>
              <a:pathLst>
                <a:path w="8681" h="5873" extrusionOk="0">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8" name="Google Shape;14868;p96"/>
          <p:cNvGrpSpPr/>
          <p:nvPr/>
        </p:nvGrpSpPr>
        <p:grpSpPr>
          <a:xfrm>
            <a:off x="3593785" y="2734692"/>
            <a:ext cx="357274" cy="375453"/>
            <a:chOff x="3593785" y="2734692"/>
            <a:chExt cx="357274" cy="375453"/>
          </a:xfrm>
        </p:grpSpPr>
        <p:sp>
          <p:nvSpPr>
            <p:cNvPr id="14869" name="Google Shape;14869;p96"/>
            <p:cNvSpPr/>
            <p:nvPr/>
          </p:nvSpPr>
          <p:spPr>
            <a:xfrm>
              <a:off x="3594283" y="2741424"/>
              <a:ext cx="349598" cy="362067"/>
            </a:xfrm>
            <a:custGeom>
              <a:avLst/>
              <a:gdLst/>
              <a:ahLst/>
              <a:cxnLst/>
              <a:rect l="l" t="t" r="r" b="b"/>
              <a:pathLst>
                <a:path w="13346" h="13822" extrusionOk="0">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96"/>
            <p:cNvSpPr/>
            <p:nvPr/>
          </p:nvSpPr>
          <p:spPr>
            <a:xfrm>
              <a:off x="3653746" y="2831666"/>
              <a:ext cx="72639" cy="271826"/>
            </a:xfrm>
            <a:custGeom>
              <a:avLst/>
              <a:gdLst/>
              <a:ahLst/>
              <a:cxnLst/>
              <a:rect l="l" t="t" r="r" b="b"/>
              <a:pathLst>
                <a:path w="2773" h="10377" extrusionOk="0">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96"/>
            <p:cNvSpPr/>
            <p:nvPr/>
          </p:nvSpPr>
          <p:spPr>
            <a:xfrm>
              <a:off x="3871243" y="2740534"/>
              <a:ext cx="72639" cy="317536"/>
            </a:xfrm>
            <a:custGeom>
              <a:avLst/>
              <a:gdLst/>
              <a:ahLst/>
              <a:cxnLst/>
              <a:rect l="l" t="t" r="r" b="b"/>
              <a:pathLst>
                <a:path w="2773" h="12122" extrusionOk="0">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96"/>
            <p:cNvSpPr/>
            <p:nvPr/>
          </p:nvSpPr>
          <p:spPr>
            <a:xfrm>
              <a:off x="3593785" y="2734692"/>
              <a:ext cx="357274" cy="375453"/>
            </a:xfrm>
            <a:custGeom>
              <a:avLst/>
              <a:gdLst/>
              <a:ahLst/>
              <a:cxnLst/>
              <a:rect l="l" t="t" r="r" b="b"/>
              <a:pathLst>
                <a:path w="13639" h="14333" extrusionOk="0">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96"/>
            <p:cNvSpPr/>
            <p:nvPr/>
          </p:nvSpPr>
          <p:spPr>
            <a:xfrm>
              <a:off x="3719076" y="2792688"/>
              <a:ext cx="231459" cy="272926"/>
            </a:xfrm>
            <a:custGeom>
              <a:avLst/>
              <a:gdLst/>
              <a:ahLst/>
              <a:cxnLst/>
              <a:rect l="l" t="t" r="r" b="b"/>
              <a:pathLst>
                <a:path w="8836" h="10419" extrusionOk="0">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96"/>
          <p:cNvGrpSpPr/>
          <p:nvPr/>
        </p:nvGrpSpPr>
        <p:grpSpPr>
          <a:xfrm>
            <a:off x="4123213" y="2747816"/>
            <a:ext cx="384307" cy="370135"/>
            <a:chOff x="4123213" y="2747816"/>
            <a:chExt cx="384307" cy="370135"/>
          </a:xfrm>
        </p:grpSpPr>
        <p:sp>
          <p:nvSpPr>
            <p:cNvPr id="14875" name="Google Shape;14875;p96"/>
            <p:cNvSpPr/>
            <p:nvPr/>
          </p:nvSpPr>
          <p:spPr>
            <a:xfrm>
              <a:off x="4328686" y="2943335"/>
              <a:ext cx="91761" cy="91578"/>
            </a:xfrm>
            <a:custGeom>
              <a:avLst/>
              <a:gdLst/>
              <a:ahLst/>
              <a:cxnLst/>
              <a:rect l="l" t="t" r="r" b="b"/>
              <a:pathLst>
                <a:path w="3503" h="3496" extrusionOk="0">
                  <a:moveTo>
                    <a:pt x="645" y="0"/>
                  </a:moveTo>
                  <a:lnTo>
                    <a:pt x="0" y="641"/>
                  </a:lnTo>
                  <a:lnTo>
                    <a:pt x="2858" y="3495"/>
                  </a:lnTo>
                  <a:lnTo>
                    <a:pt x="3502" y="2855"/>
                  </a:lnTo>
                  <a:lnTo>
                    <a:pt x="645"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96"/>
            <p:cNvSpPr/>
            <p:nvPr/>
          </p:nvSpPr>
          <p:spPr>
            <a:xfrm>
              <a:off x="4367455" y="2983073"/>
              <a:ext cx="134040" cy="129508"/>
            </a:xfrm>
            <a:custGeom>
              <a:avLst/>
              <a:gdLst/>
              <a:ahLst/>
              <a:cxnLst/>
              <a:rect l="l" t="t" r="r" b="b"/>
              <a:pathLst>
                <a:path w="5117" h="4944" extrusionOk="0">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96"/>
            <p:cNvSpPr/>
            <p:nvPr/>
          </p:nvSpPr>
          <p:spPr>
            <a:xfrm>
              <a:off x="4367455" y="2991979"/>
              <a:ext cx="128853" cy="120654"/>
            </a:xfrm>
            <a:custGeom>
              <a:avLst/>
              <a:gdLst/>
              <a:ahLst/>
              <a:cxnLst/>
              <a:rect l="l" t="t" r="r" b="b"/>
              <a:pathLst>
                <a:path w="4919" h="4606" extrusionOk="0">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96"/>
            <p:cNvSpPr/>
            <p:nvPr/>
          </p:nvSpPr>
          <p:spPr>
            <a:xfrm>
              <a:off x="4126094" y="2753186"/>
              <a:ext cx="282225" cy="257130"/>
            </a:xfrm>
            <a:custGeom>
              <a:avLst/>
              <a:gdLst/>
              <a:ahLst/>
              <a:cxnLst/>
              <a:rect l="l" t="t" r="r" b="b"/>
              <a:pathLst>
                <a:path w="10774" h="9816" extrusionOk="0">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96"/>
            <p:cNvSpPr/>
            <p:nvPr/>
          </p:nvSpPr>
          <p:spPr>
            <a:xfrm>
              <a:off x="4159021" y="2783179"/>
              <a:ext cx="216371" cy="197144"/>
            </a:xfrm>
            <a:custGeom>
              <a:avLst/>
              <a:gdLst/>
              <a:ahLst/>
              <a:cxnLst/>
              <a:rect l="l" t="t" r="r" b="b"/>
              <a:pathLst>
                <a:path w="8260" h="7526" extrusionOk="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96"/>
            <p:cNvSpPr/>
            <p:nvPr/>
          </p:nvSpPr>
          <p:spPr>
            <a:xfrm>
              <a:off x="4157135" y="2803742"/>
              <a:ext cx="188002" cy="176580"/>
            </a:xfrm>
            <a:custGeom>
              <a:avLst/>
              <a:gdLst/>
              <a:ahLst/>
              <a:cxnLst/>
              <a:rect l="l" t="t" r="r" b="b"/>
              <a:pathLst>
                <a:path w="7177" h="6741" extrusionOk="0">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96"/>
            <p:cNvSpPr/>
            <p:nvPr/>
          </p:nvSpPr>
          <p:spPr>
            <a:xfrm>
              <a:off x="4367455" y="2983073"/>
              <a:ext cx="54250" cy="53281"/>
            </a:xfrm>
            <a:custGeom>
              <a:avLst/>
              <a:gdLst/>
              <a:ahLst/>
              <a:cxnLst/>
              <a:rect l="l" t="t" r="r" b="b"/>
              <a:pathLst>
                <a:path w="2071" h="2034" extrusionOk="0">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96"/>
            <p:cNvSpPr/>
            <p:nvPr/>
          </p:nvSpPr>
          <p:spPr>
            <a:xfrm>
              <a:off x="4367455" y="2991979"/>
              <a:ext cx="38454" cy="44374"/>
            </a:xfrm>
            <a:custGeom>
              <a:avLst/>
              <a:gdLst/>
              <a:ahLst/>
              <a:cxnLst/>
              <a:rect l="l" t="t" r="r" b="b"/>
              <a:pathLst>
                <a:path w="1468" h="1694" extrusionOk="0">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96"/>
            <p:cNvSpPr/>
            <p:nvPr/>
          </p:nvSpPr>
          <p:spPr>
            <a:xfrm>
              <a:off x="4212721" y="2810370"/>
              <a:ext cx="108788" cy="30255"/>
            </a:xfrm>
            <a:custGeom>
              <a:avLst/>
              <a:gdLst/>
              <a:ahLst/>
              <a:cxnLst/>
              <a:rect l="l" t="t" r="r" b="b"/>
              <a:pathLst>
                <a:path w="4153" h="1155" extrusionOk="0">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96"/>
            <p:cNvSpPr/>
            <p:nvPr/>
          </p:nvSpPr>
          <p:spPr>
            <a:xfrm>
              <a:off x="4123213" y="2747816"/>
              <a:ext cx="384307" cy="370135"/>
            </a:xfrm>
            <a:custGeom>
              <a:avLst/>
              <a:gdLst/>
              <a:ahLst/>
              <a:cxnLst/>
              <a:rect l="l" t="t" r="r" b="b"/>
              <a:pathLst>
                <a:path w="14671" h="14130" extrusionOk="0">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96"/>
            <p:cNvSpPr/>
            <p:nvPr/>
          </p:nvSpPr>
          <p:spPr>
            <a:xfrm>
              <a:off x="4273258" y="2778700"/>
              <a:ext cx="97995" cy="206102"/>
            </a:xfrm>
            <a:custGeom>
              <a:avLst/>
              <a:gdLst/>
              <a:ahLst/>
              <a:cxnLst/>
              <a:rect l="l" t="t" r="r" b="b"/>
              <a:pathLst>
                <a:path w="3741" h="7868" extrusionOk="0">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96"/>
            <p:cNvSpPr/>
            <p:nvPr/>
          </p:nvSpPr>
          <p:spPr>
            <a:xfrm>
              <a:off x="4153022" y="2778385"/>
              <a:ext cx="110098" cy="206626"/>
            </a:xfrm>
            <a:custGeom>
              <a:avLst/>
              <a:gdLst/>
              <a:ahLst/>
              <a:cxnLst/>
              <a:rect l="l" t="t" r="r" b="b"/>
              <a:pathLst>
                <a:path w="4203" h="7888" extrusionOk="0">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7" name="Google Shape;14887;p96"/>
          <p:cNvGrpSpPr/>
          <p:nvPr/>
        </p:nvGrpSpPr>
        <p:grpSpPr>
          <a:xfrm>
            <a:off x="5178923" y="2743677"/>
            <a:ext cx="460980" cy="374353"/>
            <a:chOff x="5178923" y="2743677"/>
            <a:chExt cx="460980" cy="374353"/>
          </a:xfrm>
        </p:grpSpPr>
        <p:sp>
          <p:nvSpPr>
            <p:cNvPr id="14888" name="Google Shape;14888;p96"/>
            <p:cNvSpPr/>
            <p:nvPr/>
          </p:nvSpPr>
          <p:spPr>
            <a:xfrm>
              <a:off x="5185656" y="2779328"/>
              <a:ext cx="447515" cy="331969"/>
            </a:xfrm>
            <a:custGeom>
              <a:avLst/>
              <a:gdLst/>
              <a:ahLst/>
              <a:cxnLst/>
              <a:rect l="l" t="t" r="r" b="b"/>
              <a:pathLst>
                <a:path w="17084" h="12673" extrusionOk="0">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96"/>
            <p:cNvSpPr/>
            <p:nvPr/>
          </p:nvSpPr>
          <p:spPr>
            <a:xfrm>
              <a:off x="5185656" y="2779328"/>
              <a:ext cx="447437" cy="43300"/>
            </a:xfrm>
            <a:custGeom>
              <a:avLst/>
              <a:gdLst/>
              <a:ahLst/>
              <a:cxnLst/>
              <a:rect l="l" t="t" r="r" b="b"/>
              <a:pathLst>
                <a:path w="17081" h="1653" extrusionOk="0">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96"/>
            <p:cNvSpPr/>
            <p:nvPr/>
          </p:nvSpPr>
          <p:spPr>
            <a:xfrm>
              <a:off x="5207293" y="2779328"/>
              <a:ext cx="72193" cy="36097"/>
            </a:xfrm>
            <a:custGeom>
              <a:avLst/>
              <a:gdLst/>
              <a:ahLst/>
              <a:cxnLst/>
              <a:rect l="l" t="t" r="r" b="b"/>
              <a:pathLst>
                <a:path w="2756" h="1378" extrusionOk="0">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96"/>
            <p:cNvSpPr/>
            <p:nvPr/>
          </p:nvSpPr>
          <p:spPr>
            <a:xfrm>
              <a:off x="5539340" y="2779328"/>
              <a:ext cx="72193" cy="36097"/>
            </a:xfrm>
            <a:custGeom>
              <a:avLst/>
              <a:gdLst/>
              <a:ahLst/>
              <a:cxnLst/>
              <a:rect l="l" t="t" r="r" b="b"/>
              <a:pathLst>
                <a:path w="2756" h="1378" extrusionOk="0">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96"/>
            <p:cNvSpPr/>
            <p:nvPr/>
          </p:nvSpPr>
          <p:spPr>
            <a:xfrm>
              <a:off x="5228930" y="2750409"/>
              <a:ext cx="28945" cy="43300"/>
            </a:xfrm>
            <a:custGeom>
              <a:avLst/>
              <a:gdLst/>
              <a:ahLst/>
              <a:cxnLst/>
              <a:rect l="l" t="t" r="r" b="b"/>
              <a:pathLst>
                <a:path w="1105" h="1653" extrusionOk="0">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96"/>
            <p:cNvSpPr/>
            <p:nvPr/>
          </p:nvSpPr>
          <p:spPr>
            <a:xfrm>
              <a:off x="5228930" y="2750409"/>
              <a:ext cx="28945" cy="21663"/>
            </a:xfrm>
            <a:custGeom>
              <a:avLst/>
              <a:gdLst/>
              <a:ahLst/>
              <a:cxnLst/>
              <a:rect l="l" t="t" r="r" b="b"/>
              <a:pathLst>
                <a:path w="1105" h="827" extrusionOk="0">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96"/>
            <p:cNvSpPr/>
            <p:nvPr/>
          </p:nvSpPr>
          <p:spPr>
            <a:xfrm>
              <a:off x="5560978" y="2750409"/>
              <a:ext cx="28841" cy="43300"/>
            </a:xfrm>
            <a:custGeom>
              <a:avLst/>
              <a:gdLst/>
              <a:ahLst/>
              <a:cxnLst/>
              <a:rect l="l" t="t" r="r" b="b"/>
              <a:pathLst>
                <a:path w="1101" h="1653" extrusionOk="0">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96"/>
            <p:cNvSpPr/>
            <p:nvPr/>
          </p:nvSpPr>
          <p:spPr>
            <a:xfrm>
              <a:off x="5560978" y="2750409"/>
              <a:ext cx="28919" cy="21663"/>
            </a:xfrm>
            <a:custGeom>
              <a:avLst/>
              <a:gdLst/>
              <a:ahLst/>
              <a:cxnLst/>
              <a:rect l="l" t="t" r="r" b="b"/>
              <a:pathLst>
                <a:path w="1104" h="827" extrusionOk="0">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96"/>
            <p:cNvSpPr/>
            <p:nvPr/>
          </p:nvSpPr>
          <p:spPr>
            <a:xfrm>
              <a:off x="5185656" y="2822603"/>
              <a:ext cx="447437" cy="21637"/>
            </a:xfrm>
            <a:custGeom>
              <a:avLst/>
              <a:gdLst/>
              <a:ahLst/>
              <a:cxnLst/>
              <a:rect l="l" t="t" r="r" b="b"/>
              <a:pathLst>
                <a:path w="17081" h="826" extrusionOk="0">
                  <a:moveTo>
                    <a:pt x="1" y="0"/>
                  </a:moveTo>
                  <a:lnTo>
                    <a:pt x="1" y="826"/>
                  </a:lnTo>
                  <a:lnTo>
                    <a:pt x="17080" y="826"/>
                  </a:lnTo>
                  <a:lnTo>
                    <a:pt x="17080"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96"/>
            <p:cNvSpPr/>
            <p:nvPr/>
          </p:nvSpPr>
          <p:spPr>
            <a:xfrm>
              <a:off x="5178923" y="2743677"/>
              <a:ext cx="460980" cy="374353"/>
            </a:xfrm>
            <a:custGeom>
              <a:avLst/>
              <a:gdLst/>
              <a:ahLst/>
              <a:cxnLst/>
              <a:rect l="l" t="t" r="r" b="b"/>
              <a:pathLst>
                <a:path w="17598" h="14291" extrusionOk="0">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96"/>
            <p:cNvSpPr/>
            <p:nvPr/>
          </p:nvSpPr>
          <p:spPr>
            <a:xfrm>
              <a:off x="5207738" y="2815870"/>
              <a:ext cx="403272" cy="13490"/>
            </a:xfrm>
            <a:custGeom>
              <a:avLst/>
              <a:gdLst/>
              <a:ahLst/>
              <a:cxnLst/>
              <a:rect l="l" t="t" r="r" b="b"/>
              <a:pathLst>
                <a:path w="15395" h="515" extrusionOk="0">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96"/>
            <p:cNvSpPr/>
            <p:nvPr/>
          </p:nvSpPr>
          <p:spPr>
            <a:xfrm>
              <a:off x="5229480" y="2873578"/>
              <a:ext cx="56738" cy="13490"/>
            </a:xfrm>
            <a:custGeom>
              <a:avLst/>
              <a:gdLst/>
              <a:ahLst/>
              <a:cxnLst/>
              <a:rect l="l" t="t" r="r" b="b"/>
              <a:pathLst>
                <a:path w="2166" h="515" extrusionOk="0">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96"/>
            <p:cNvSpPr/>
            <p:nvPr/>
          </p:nvSpPr>
          <p:spPr>
            <a:xfrm>
              <a:off x="5330462" y="2873578"/>
              <a:ext cx="56765" cy="13490"/>
            </a:xfrm>
            <a:custGeom>
              <a:avLst/>
              <a:gdLst/>
              <a:ahLst/>
              <a:cxnLst/>
              <a:rect l="l" t="t" r="r" b="b"/>
              <a:pathLst>
                <a:path w="2167" h="515" extrusionOk="0">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96"/>
            <p:cNvSpPr/>
            <p:nvPr/>
          </p:nvSpPr>
          <p:spPr>
            <a:xfrm>
              <a:off x="5532530" y="2873578"/>
              <a:ext cx="56843" cy="13490"/>
            </a:xfrm>
            <a:custGeom>
              <a:avLst/>
              <a:gdLst/>
              <a:ahLst/>
              <a:cxnLst/>
              <a:rect l="l" t="t" r="r" b="b"/>
              <a:pathLst>
                <a:path w="2170" h="515" extrusionOk="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96"/>
            <p:cNvSpPr/>
            <p:nvPr/>
          </p:nvSpPr>
          <p:spPr>
            <a:xfrm>
              <a:off x="5229480" y="2931390"/>
              <a:ext cx="56738" cy="13490"/>
            </a:xfrm>
            <a:custGeom>
              <a:avLst/>
              <a:gdLst/>
              <a:ahLst/>
              <a:cxnLst/>
              <a:rect l="l" t="t" r="r" b="b"/>
              <a:pathLst>
                <a:path w="2166" h="515" extrusionOk="0">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96"/>
            <p:cNvSpPr/>
            <p:nvPr/>
          </p:nvSpPr>
          <p:spPr>
            <a:xfrm>
              <a:off x="5431522" y="2931390"/>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96"/>
            <p:cNvSpPr/>
            <p:nvPr/>
          </p:nvSpPr>
          <p:spPr>
            <a:xfrm>
              <a:off x="5229480" y="2989098"/>
              <a:ext cx="56738" cy="13490"/>
            </a:xfrm>
            <a:custGeom>
              <a:avLst/>
              <a:gdLst/>
              <a:ahLst/>
              <a:cxnLst/>
              <a:rect l="l" t="t" r="r" b="b"/>
              <a:pathLst>
                <a:path w="2166" h="515" extrusionOk="0">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96"/>
            <p:cNvSpPr/>
            <p:nvPr/>
          </p:nvSpPr>
          <p:spPr>
            <a:xfrm>
              <a:off x="5330462" y="2989019"/>
              <a:ext cx="56765" cy="13490"/>
            </a:xfrm>
            <a:custGeom>
              <a:avLst/>
              <a:gdLst/>
              <a:ahLst/>
              <a:cxnLst/>
              <a:rect l="l" t="t" r="r" b="b"/>
              <a:pathLst>
                <a:path w="2167" h="515" extrusionOk="0">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96"/>
            <p:cNvSpPr/>
            <p:nvPr/>
          </p:nvSpPr>
          <p:spPr>
            <a:xfrm>
              <a:off x="5532530" y="2989019"/>
              <a:ext cx="56843" cy="13490"/>
            </a:xfrm>
            <a:custGeom>
              <a:avLst/>
              <a:gdLst/>
              <a:ahLst/>
              <a:cxnLst/>
              <a:rect l="l" t="t" r="r" b="b"/>
              <a:pathLst>
                <a:path w="2170" h="515" extrusionOk="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96"/>
            <p:cNvSpPr/>
            <p:nvPr/>
          </p:nvSpPr>
          <p:spPr>
            <a:xfrm>
              <a:off x="5330462" y="3046832"/>
              <a:ext cx="56765" cy="13490"/>
            </a:xfrm>
            <a:custGeom>
              <a:avLst/>
              <a:gdLst/>
              <a:ahLst/>
              <a:cxnLst/>
              <a:rect l="l" t="t" r="r" b="b"/>
              <a:pathLst>
                <a:path w="2167" h="515" extrusionOk="0">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96"/>
            <p:cNvSpPr/>
            <p:nvPr/>
          </p:nvSpPr>
          <p:spPr>
            <a:xfrm>
              <a:off x="5431522" y="3046832"/>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96"/>
            <p:cNvSpPr/>
            <p:nvPr/>
          </p:nvSpPr>
          <p:spPr>
            <a:xfrm>
              <a:off x="5532530" y="3046832"/>
              <a:ext cx="56843" cy="13490"/>
            </a:xfrm>
            <a:custGeom>
              <a:avLst/>
              <a:gdLst/>
              <a:ahLst/>
              <a:cxnLst/>
              <a:rect l="l" t="t" r="r" b="b"/>
              <a:pathLst>
                <a:path w="2170" h="515" extrusionOk="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96"/>
            <p:cNvSpPr/>
            <p:nvPr/>
          </p:nvSpPr>
          <p:spPr>
            <a:xfrm>
              <a:off x="5327528" y="2916721"/>
              <a:ext cx="62685" cy="42567"/>
            </a:xfrm>
            <a:custGeom>
              <a:avLst/>
              <a:gdLst/>
              <a:ahLst/>
              <a:cxnLst/>
              <a:rect l="l" t="t" r="r" b="b"/>
              <a:pathLst>
                <a:path w="2393" h="1625" extrusionOk="0">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96"/>
            <p:cNvSpPr/>
            <p:nvPr/>
          </p:nvSpPr>
          <p:spPr>
            <a:xfrm>
              <a:off x="5529596" y="2916721"/>
              <a:ext cx="62685" cy="42567"/>
            </a:xfrm>
            <a:custGeom>
              <a:avLst/>
              <a:gdLst/>
              <a:ahLst/>
              <a:cxnLst/>
              <a:rect l="l" t="t" r="r" b="b"/>
              <a:pathLst>
                <a:path w="2393" h="1625" extrusionOk="0">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96"/>
            <p:cNvSpPr/>
            <p:nvPr/>
          </p:nvSpPr>
          <p:spPr>
            <a:xfrm>
              <a:off x="5428614" y="2974455"/>
              <a:ext cx="62685" cy="42541"/>
            </a:xfrm>
            <a:custGeom>
              <a:avLst/>
              <a:gdLst/>
              <a:ahLst/>
              <a:cxnLst/>
              <a:rect l="l" t="t" r="r" b="b"/>
              <a:pathLst>
                <a:path w="2393" h="1624" extrusionOk="0">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96"/>
            <p:cNvSpPr/>
            <p:nvPr/>
          </p:nvSpPr>
          <p:spPr>
            <a:xfrm>
              <a:off x="5226467" y="3032241"/>
              <a:ext cx="62685" cy="42514"/>
            </a:xfrm>
            <a:custGeom>
              <a:avLst/>
              <a:gdLst/>
              <a:ahLst/>
              <a:cxnLst/>
              <a:rect l="l" t="t" r="r" b="b"/>
              <a:pathLst>
                <a:path w="2393" h="1623" extrusionOk="0">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96"/>
            <p:cNvSpPr/>
            <p:nvPr/>
          </p:nvSpPr>
          <p:spPr>
            <a:xfrm>
              <a:off x="5428614" y="2858987"/>
              <a:ext cx="62580" cy="42514"/>
            </a:xfrm>
            <a:custGeom>
              <a:avLst/>
              <a:gdLst/>
              <a:ahLst/>
              <a:cxnLst/>
              <a:rect l="l" t="t" r="r" b="b"/>
              <a:pathLst>
                <a:path w="2389" h="1623" extrusionOk="0">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96"/>
          <p:cNvGrpSpPr/>
          <p:nvPr/>
        </p:nvGrpSpPr>
        <p:grpSpPr>
          <a:xfrm>
            <a:off x="5798854" y="2759132"/>
            <a:ext cx="297130" cy="358898"/>
            <a:chOff x="5798854" y="2759132"/>
            <a:chExt cx="297130" cy="358898"/>
          </a:xfrm>
        </p:grpSpPr>
        <p:sp>
          <p:nvSpPr>
            <p:cNvPr id="14916" name="Google Shape;14916;p96"/>
            <p:cNvSpPr/>
            <p:nvPr/>
          </p:nvSpPr>
          <p:spPr>
            <a:xfrm>
              <a:off x="5896509" y="2764345"/>
              <a:ext cx="116542" cy="29810"/>
            </a:xfrm>
            <a:custGeom>
              <a:avLst/>
              <a:gdLst/>
              <a:ahLst/>
              <a:cxnLst/>
              <a:rect l="l" t="t" r="r" b="b"/>
              <a:pathLst>
                <a:path w="4449" h="1138" extrusionOk="0">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96"/>
            <p:cNvSpPr/>
            <p:nvPr/>
          </p:nvSpPr>
          <p:spPr>
            <a:xfrm>
              <a:off x="5980098" y="2764240"/>
              <a:ext cx="32875" cy="29836"/>
            </a:xfrm>
            <a:custGeom>
              <a:avLst/>
              <a:gdLst/>
              <a:ahLst/>
              <a:cxnLst/>
              <a:rect l="l" t="t" r="r" b="b"/>
              <a:pathLst>
                <a:path w="1255" h="1139" extrusionOk="0">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96"/>
            <p:cNvSpPr/>
            <p:nvPr/>
          </p:nvSpPr>
          <p:spPr>
            <a:xfrm>
              <a:off x="5825233" y="2794129"/>
              <a:ext cx="253987" cy="318793"/>
            </a:xfrm>
            <a:custGeom>
              <a:avLst/>
              <a:gdLst/>
              <a:ahLst/>
              <a:cxnLst/>
              <a:rect l="l" t="t" r="r" b="b"/>
              <a:pathLst>
                <a:path w="9696" h="12170" extrusionOk="0">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96"/>
            <p:cNvSpPr/>
            <p:nvPr/>
          </p:nvSpPr>
          <p:spPr>
            <a:xfrm>
              <a:off x="5918068" y="2794129"/>
              <a:ext cx="161152" cy="316802"/>
            </a:xfrm>
            <a:custGeom>
              <a:avLst/>
              <a:gdLst/>
              <a:ahLst/>
              <a:cxnLst/>
              <a:rect l="l" t="t" r="r" b="b"/>
              <a:pathLst>
                <a:path w="6152" h="12094" extrusionOk="0">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96"/>
            <p:cNvSpPr/>
            <p:nvPr/>
          </p:nvSpPr>
          <p:spPr>
            <a:xfrm>
              <a:off x="5823792" y="2965968"/>
              <a:ext cx="255427" cy="146849"/>
            </a:xfrm>
            <a:custGeom>
              <a:avLst/>
              <a:gdLst/>
              <a:ahLst/>
              <a:cxnLst/>
              <a:rect l="l" t="t" r="r" b="b"/>
              <a:pathLst>
                <a:path w="9751" h="5606" extrusionOk="0">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96"/>
            <p:cNvSpPr/>
            <p:nvPr/>
          </p:nvSpPr>
          <p:spPr>
            <a:xfrm>
              <a:off x="6026856" y="2973931"/>
              <a:ext cx="52364" cy="137183"/>
            </a:xfrm>
            <a:custGeom>
              <a:avLst/>
              <a:gdLst/>
              <a:ahLst/>
              <a:cxnLst/>
              <a:rect l="l" t="t" r="r" b="b"/>
              <a:pathLst>
                <a:path w="1999" h="5237" extrusionOk="0">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96"/>
            <p:cNvSpPr/>
            <p:nvPr/>
          </p:nvSpPr>
          <p:spPr>
            <a:xfrm>
              <a:off x="6029632" y="3011992"/>
              <a:ext cx="18336" cy="15796"/>
            </a:xfrm>
            <a:custGeom>
              <a:avLst/>
              <a:gdLst/>
              <a:ahLst/>
              <a:cxnLst/>
              <a:rect l="l" t="t" r="r" b="b"/>
              <a:pathLst>
                <a:path w="700" h="603" extrusionOk="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96"/>
            <p:cNvSpPr/>
            <p:nvPr/>
          </p:nvSpPr>
          <p:spPr>
            <a:xfrm>
              <a:off x="5990497" y="3070433"/>
              <a:ext cx="16372" cy="13962"/>
            </a:xfrm>
            <a:custGeom>
              <a:avLst/>
              <a:gdLst/>
              <a:ahLst/>
              <a:cxnLst/>
              <a:rect l="l" t="t" r="r" b="b"/>
              <a:pathLst>
                <a:path w="625" h="533" extrusionOk="0">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96"/>
            <p:cNvSpPr/>
            <p:nvPr/>
          </p:nvSpPr>
          <p:spPr>
            <a:xfrm>
              <a:off x="5884564" y="3002222"/>
              <a:ext cx="16372" cy="13936"/>
            </a:xfrm>
            <a:custGeom>
              <a:avLst/>
              <a:gdLst/>
              <a:ahLst/>
              <a:cxnLst/>
              <a:rect l="l" t="t" r="r" b="b"/>
              <a:pathLst>
                <a:path w="625" h="532" extrusionOk="0">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96"/>
            <p:cNvSpPr/>
            <p:nvPr/>
          </p:nvSpPr>
          <p:spPr>
            <a:xfrm>
              <a:off x="5907459" y="3070433"/>
              <a:ext cx="16372" cy="13962"/>
            </a:xfrm>
            <a:custGeom>
              <a:avLst/>
              <a:gdLst/>
              <a:ahLst/>
              <a:cxnLst/>
              <a:rect l="l" t="t" r="r" b="b"/>
              <a:pathLst>
                <a:path w="625" h="533" extrusionOk="0">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96"/>
            <p:cNvSpPr/>
            <p:nvPr/>
          </p:nvSpPr>
          <p:spPr>
            <a:xfrm>
              <a:off x="5950733" y="3016839"/>
              <a:ext cx="16712" cy="16739"/>
            </a:xfrm>
            <a:custGeom>
              <a:avLst/>
              <a:gdLst/>
              <a:ahLst/>
              <a:cxnLst/>
              <a:rect l="l" t="t" r="r" b="b"/>
              <a:pathLst>
                <a:path w="638" h="639" extrusionOk="0">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96"/>
            <p:cNvSpPr/>
            <p:nvPr/>
          </p:nvSpPr>
          <p:spPr>
            <a:xfrm>
              <a:off x="5798854" y="2759132"/>
              <a:ext cx="297130" cy="358898"/>
            </a:xfrm>
            <a:custGeom>
              <a:avLst/>
              <a:gdLst/>
              <a:ahLst/>
              <a:cxnLst/>
              <a:rect l="l" t="t" r="r" b="b"/>
              <a:pathLst>
                <a:path w="11343" h="13701" extrusionOk="0">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8" name="Google Shape;14928;p96"/>
          <p:cNvGrpSpPr/>
          <p:nvPr/>
        </p:nvGrpSpPr>
        <p:grpSpPr>
          <a:xfrm>
            <a:off x="6324614" y="2756696"/>
            <a:ext cx="351799" cy="351904"/>
            <a:chOff x="6324614" y="2756696"/>
            <a:chExt cx="351799" cy="351904"/>
          </a:xfrm>
        </p:grpSpPr>
        <p:sp>
          <p:nvSpPr>
            <p:cNvPr id="14929" name="Google Shape;14929;p96"/>
            <p:cNvSpPr/>
            <p:nvPr/>
          </p:nvSpPr>
          <p:spPr>
            <a:xfrm>
              <a:off x="6329722" y="2761830"/>
              <a:ext cx="258990" cy="170739"/>
            </a:xfrm>
            <a:custGeom>
              <a:avLst/>
              <a:gdLst/>
              <a:ahLst/>
              <a:cxnLst/>
              <a:rect l="l" t="t" r="r" b="b"/>
              <a:pathLst>
                <a:path w="9887" h="6518" extrusionOk="0">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96"/>
            <p:cNvSpPr/>
            <p:nvPr/>
          </p:nvSpPr>
          <p:spPr>
            <a:xfrm>
              <a:off x="6500540" y="2761830"/>
              <a:ext cx="170765" cy="258990"/>
            </a:xfrm>
            <a:custGeom>
              <a:avLst/>
              <a:gdLst/>
              <a:ahLst/>
              <a:cxnLst/>
              <a:rect l="l" t="t" r="r" b="b"/>
              <a:pathLst>
                <a:path w="6519" h="9887" extrusionOk="0">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96"/>
            <p:cNvSpPr/>
            <p:nvPr/>
          </p:nvSpPr>
          <p:spPr>
            <a:xfrm>
              <a:off x="6412315" y="2932648"/>
              <a:ext cx="258990" cy="170765"/>
            </a:xfrm>
            <a:custGeom>
              <a:avLst/>
              <a:gdLst/>
              <a:ahLst/>
              <a:cxnLst/>
              <a:rect l="l" t="t" r="r" b="b"/>
              <a:pathLst>
                <a:path w="9887" h="6519" extrusionOk="0">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96"/>
            <p:cNvSpPr/>
            <p:nvPr/>
          </p:nvSpPr>
          <p:spPr>
            <a:xfrm>
              <a:off x="6329722" y="2844397"/>
              <a:ext cx="170765" cy="259016"/>
            </a:xfrm>
            <a:custGeom>
              <a:avLst/>
              <a:gdLst/>
              <a:ahLst/>
              <a:cxnLst/>
              <a:rect l="l" t="t" r="r" b="b"/>
              <a:pathLst>
                <a:path w="6519" h="9888" extrusionOk="0">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96"/>
            <p:cNvSpPr/>
            <p:nvPr/>
          </p:nvSpPr>
          <p:spPr>
            <a:xfrm>
              <a:off x="6329722" y="2932648"/>
              <a:ext cx="38533" cy="170765"/>
            </a:xfrm>
            <a:custGeom>
              <a:avLst/>
              <a:gdLst/>
              <a:ahLst/>
              <a:cxnLst/>
              <a:rect l="l" t="t" r="r" b="b"/>
              <a:pathLst>
                <a:path w="1471" h="6519" extrusionOk="0">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96"/>
            <p:cNvSpPr/>
            <p:nvPr/>
          </p:nvSpPr>
          <p:spPr>
            <a:xfrm>
              <a:off x="6381876" y="2844528"/>
              <a:ext cx="38795" cy="88146"/>
            </a:xfrm>
            <a:custGeom>
              <a:avLst/>
              <a:gdLst/>
              <a:ahLst/>
              <a:cxnLst/>
              <a:rect l="l" t="t" r="r" b="b"/>
              <a:pathLst>
                <a:path w="1481" h="3365" extrusionOk="0">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96"/>
            <p:cNvSpPr/>
            <p:nvPr/>
          </p:nvSpPr>
          <p:spPr>
            <a:xfrm>
              <a:off x="6329722" y="2761830"/>
              <a:ext cx="38611" cy="170844"/>
            </a:xfrm>
            <a:custGeom>
              <a:avLst/>
              <a:gdLst/>
              <a:ahLst/>
              <a:cxnLst/>
              <a:rect l="l" t="t" r="r" b="b"/>
              <a:pathLst>
                <a:path w="1474" h="6522" extrusionOk="0">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96"/>
            <p:cNvSpPr/>
            <p:nvPr/>
          </p:nvSpPr>
          <p:spPr>
            <a:xfrm>
              <a:off x="6563827" y="2816683"/>
              <a:ext cx="39974" cy="60799"/>
            </a:xfrm>
            <a:custGeom>
              <a:avLst/>
              <a:gdLst/>
              <a:ahLst/>
              <a:cxnLst/>
              <a:rect l="l" t="t" r="r" b="b"/>
              <a:pathLst>
                <a:path w="1526" h="2321" extrusionOk="0">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96"/>
            <p:cNvSpPr/>
            <p:nvPr/>
          </p:nvSpPr>
          <p:spPr>
            <a:xfrm>
              <a:off x="6500540" y="2761830"/>
              <a:ext cx="22030" cy="71643"/>
            </a:xfrm>
            <a:custGeom>
              <a:avLst/>
              <a:gdLst/>
              <a:ahLst/>
              <a:cxnLst/>
              <a:rect l="l" t="t" r="r" b="b"/>
              <a:pathLst>
                <a:path w="841" h="2735" extrusionOk="0">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96"/>
            <p:cNvSpPr/>
            <p:nvPr/>
          </p:nvSpPr>
          <p:spPr>
            <a:xfrm>
              <a:off x="6500540" y="2861004"/>
              <a:ext cx="22030" cy="71565"/>
            </a:xfrm>
            <a:custGeom>
              <a:avLst/>
              <a:gdLst/>
              <a:ahLst/>
              <a:cxnLst/>
              <a:rect l="l" t="t" r="r" b="b"/>
              <a:pathLst>
                <a:path w="841" h="2732" extrusionOk="0">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96"/>
            <p:cNvSpPr/>
            <p:nvPr/>
          </p:nvSpPr>
          <p:spPr>
            <a:xfrm>
              <a:off x="6547219" y="2932648"/>
              <a:ext cx="44191" cy="88120"/>
            </a:xfrm>
            <a:custGeom>
              <a:avLst/>
              <a:gdLst/>
              <a:ahLst/>
              <a:cxnLst/>
              <a:rect l="l" t="t" r="r" b="b"/>
              <a:pathLst>
                <a:path w="1687" h="3364" extrusionOk="0">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96"/>
            <p:cNvSpPr/>
            <p:nvPr/>
          </p:nvSpPr>
          <p:spPr>
            <a:xfrm>
              <a:off x="6489512" y="2932648"/>
              <a:ext cx="22004" cy="71565"/>
            </a:xfrm>
            <a:custGeom>
              <a:avLst/>
              <a:gdLst/>
              <a:ahLst/>
              <a:cxnLst/>
              <a:rect l="l" t="t" r="r" b="b"/>
              <a:pathLst>
                <a:path w="840" h="2732" extrusionOk="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96"/>
            <p:cNvSpPr/>
            <p:nvPr/>
          </p:nvSpPr>
          <p:spPr>
            <a:xfrm>
              <a:off x="6408255" y="2987736"/>
              <a:ext cx="39895" cy="60825"/>
            </a:xfrm>
            <a:custGeom>
              <a:avLst/>
              <a:gdLst/>
              <a:ahLst/>
              <a:cxnLst/>
              <a:rect l="l" t="t" r="r" b="b"/>
              <a:pathLst>
                <a:path w="1523" h="2322" extrusionOk="0">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96"/>
            <p:cNvSpPr/>
            <p:nvPr/>
          </p:nvSpPr>
          <p:spPr>
            <a:xfrm>
              <a:off x="6489512" y="3031743"/>
              <a:ext cx="27479" cy="71670"/>
            </a:xfrm>
            <a:custGeom>
              <a:avLst/>
              <a:gdLst/>
              <a:ahLst/>
              <a:cxnLst/>
              <a:rect l="l" t="t" r="r" b="b"/>
              <a:pathLst>
                <a:path w="1049" h="2736" extrusionOk="0">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96"/>
            <p:cNvSpPr/>
            <p:nvPr/>
          </p:nvSpPr>
          <p:spPr>
            <a:xfrm>
              <a:off x="6324614" y="2756696"/>
              <a:ext cx="351799" cy="351904"/>
            </a:xfrm>
            <a:custGeom>
              <a:avLst/>
              <a:gdLst/>
              <a:ahLst/>
              <a:cxnLst/>
              <a:rect l="l" t="t" r="r" b="b"/>
              <a:pathLst>
                <a:path w="13430" h="13434" extrusionOk="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96"/>
          <p:cNvGrpSpPr/>
          <p:nvPr/>
        </p:nvGrpSpPr>
        <p:grpSpPr>
          <a:xfrm>
            <a:off x="1953690" y="4126249"/>
            <a:ext cx="390044" cy="370031"/>
            <a:chOff x="1953690" y="4126249"/>
            <a:chExt cx="390044" cy="370031"/>
          </a:xfrm>
        </p:grpSpPr>
        <p:sp>
          <p:nvSpPr>
            <p:cNvPr id="14945" name="Google Shape;14945;p96"/>
            <p:cNvSpPr/>
            <p:nvPr/>
          </p:nvSpPr>
          <p:spPr>
            <a:xfrm>
              <a:off x="1993166" y="4461886"/>
              <a:ext cx="336213" cy="28657"/>
            </a:xfrm>
            <a:custGeom>
              <a:avLst/>
              <a:gdLst/>
              <a:ahLst/>
              <a:cxnLst/>
              <a:rect l="l" t="t" r="r" b="b"/>
              <a:pathLst>
                <a:path w="12835" h="1094" extrusionOk="0">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96"/>
            <p:cNvSpPr/>
            <p:nvPr/>
          </p:nvSpPr>
          <p:spPr>
            <a:xfrm>
              <a:off x="1960239" y="4251828"/>
              <a:ext cx="322015" cy="185461"/>
            </a:xfrm>
            <a:custGeom>
              <a:avLst/>
              <a:gdLst/>
              <a:ahLst/>
              <a:cxnLst/>
              <a:rect l="l" t="t" r="r" b="b"/>
              <a:pathLst>
                <a:path w="12293" h="7080" extrusionOk="0">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96"/>
            <p:cNvSpPr/>
            <p:nvPr/>
          </p:nvSpPr>
          <p:spPr>
            <a:xfrm>
              <a:off x="2155104" y="4294814"/>
              <a:ext cx="100563" cy="107661"/>
            </a:xfrm>
            <a:custGeom>
              <a:avLst/>
              <a:gdLst/>
              <a:ahLst/>
              <a:cxnLst/>
              <a:rect l="l" t="t" r="r" b="b"/>
              <a:pathLst>
                <a:path w="3839" h="4110" extrusionOk="0">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96"/>
            <p:cNvSpPr/>
            <p:nvPr/>
          </p:nvSpPr>
          <p:spPr>
            <a:xfrm>
              <a:off x="2243276" y="4237473"/>
              <a:ext cx="12390" cy="45082"/>
            </a:xfrm>
            <a:custGeom>
              <a:avLst/>
              <a:gdLst/>
              <a:ahLst/>
              <a:cxnLst/>
              <a:rect l="l" t="t" r="r" b="b"/>
              <a:pathLst>
                <a:path w="473" h="1721" extrusionOk="0">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96"/>
            <p:cNvSpPr/>
            <p:nvPr/>
          </p:nvSpPr>
          <p:spPr>
            <a:xfrm>
              <a:off x="1978916" y="4455232"/>
              <a:ext cx="364818" cy="41048"/>
            </a:xfrm>
            <a:custGeom>
              <a:avLst/>
              <a:gdLst/>
              <a:ahLst/>
              <a:cxnLst/>
              <a:rect l="l" t="t" r="r" b="b"/>
              <a:pathLst>
                <a:path w="13927" h="1567" extrusionOk="0">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96"/>
            <p:cNvSpPr/>
            <p:nvPr/>
          </p:nvSpPr>
          <p:spPr>
            <a:xfrm>
              <a:off x="1973258" y="4269693"/>
              <a:ext cx="75965" cy="74630"/>
            </a:xfrm>
            <a:custGeom>
              <a:avLst/>
              <a:gdLst/>
              <a:ahLst/>
              <a:cxnLst/>
              <a:rect l="l" t="t" r="r" b="b"/>
              <a:pathLst>
                <a:path w="2900" h="2849" extrusionOk="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96"/>
            <p:cNvSpPr/>
            <p:nvPr/>
          </p:nvSpPr>
          <p:spPr>
            <a:xfrm>
              <a:off x="1953690" y="4245096"/>
              <a:ext cx="334667" cy="197851"/>
            </a:xfrm>
            <a:custGeom>
              <a:avLst/>
              <a:gdLst/>
              <a:ahLst/>
              <a:cxnLst/>
              <a:rect l="l" t="t" r="r" b="b"/>
              <a:pathLst>
                <a:path w="12776" h="7553" extrusionOk="0">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96"/>
            <p:cNvSpPr/>
            <p:nvPr/>
          </p:nvSpPr>
          <p:spPr>
            <a:xfrm>
              <a:off x="2124875" y="4126249"/>
              <a:ext cx="23706" cy="106587"/>
            </a:xfrm>
            <a:custGeom>
              <a:avLst/>
              <a:gdLst/>
              <a:ahLst/>
              <a:cxnLst/>
              <a:rect l="l" t="t" r="r" b="b"/>
              <a:pathLst>
                <a:path w="905" h="4069" extrusionOk="0">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96"/>
            <p:cNvSpPr/>
            <p:nvPr/>
          </p:nvSpPr>
          <p:spPr>
            <a:xfrm>
              <a:off x="2174043" y="4126249"/>
              <a:ext cx="23733" cy="106587"/>
            </a:xfrm>
            <a:custGeom>
              <a:avLst/>
              <a:gdLst/>
              <a:ahLst/>
              <a:cxnLst/>
              <a:rect l="l" t="t" r="r" b="b"/>
              <a:pathLst>
                <a:path w="906" h="4069" extrusionOk="0">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96"/>
          <p:cNvGrpSpPr/>
          <p:nvPr/>
        </p:nvGrpSpPr>
        <p:grpSpPr>
          <a:xfrm>
            <a:off x="6904755" y="2752295"/>
            <a:ext cx="282592" cy="361805"/>
            <a:chOff x="6904755" y="2752295"/>
            <a:chExt cx="282592" cy="361805"/>
          </a:xfrm>
        </p:grpSpPr>
        <p:sp>
          <p:nvSpPr>
            <p:cNvPr id="14955" name="Google Shape;14955;p96"/>
            <p:cNvSpPr/>
            <p:nvPr/>
          </p:nvSpPr>
          <p:spPr>
            <a:xfrm>
              <a:off x="6909784" y="2955988"/>
              <a:ext cx="272192" cy="153057"/>
            </a:xfrm>
            <a:custGeom>
              <a:avLst/>
              <a:gdLst/>
              <a:ahLst/>
              <a:cxnLst/>
              <a:rect l="l" t="t" r="r" b="b"/>
              <a:pathLst>
                <a:path w="10391" h="5843" extrusionOk="0">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96"/>
            <p:cNvSpPr/>
            <p:nvPr/>
          </p:nvSpPr>
          <p:spPr>
            <a:xfrm>
              <a:off x="6909784" y="3003558"/>
              <a:ext cx="272087" cy="105487"/>
            </a:xfrm>
            <a:custGeom>
              <a:avLst/>
              <a:gdLst/>
              <a:ahLst/>
              <a:cxnLst/>
              <a:rect l="l" t="t" r="r" b="b"/>
              <a:pathLst>
                <a:path w="10387" h="4027" extrusionOk="0">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96"/>
            <p:cNvSpPr/>
            <p:nvPr/>
          </p:nvSpPr>
          <p:spPr>
            <a:xfrm>
              <a:off x="7006182" y="2955988"/>
              <a:ext cx="79371" cy="28369"/>
            </a:xfrm>
            <a:custGeom>
              <a:avLst/>
              <a:gdLst/>
              <a:ahLst/>
              <a:cxnLst/>
              <a:rect l="l" t="t" r="r" b="b"/>
              <a:pathLst>
                <a:path w="3030" h="1083" extrusionOk="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96"/>
            <p:cNvSpPr/>
            <p:nvPr/>
          </p:nvSpPr>
          <p:spPr>
            <a:xfrm>
              <a:off x="6949444" y="2808667"/>
              <a:ext cx="192769" cy="158663"/>
            </a:xfrm>
            <a:custGeom>
              <a:avLst/>
              <a:gdLst/>
              <a:ahLst/>
              <a:cxnLst/>
              <a:rect l="l" t="t" r="r" b="b"/>
              <a:pathLst>
                <a:path w="7359" h="6057" extrusionOk="0">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96"/>
            <p:cNvSpPr/>
            <p:nvPr/>
          </p:nvSpPr>
          <p:spPr>
            <a:xfrm>
              <a:off x="6948658" y="2808667"/>
              <a:ext cx="170844" cy="158716"/>
            </a:xfrm>
            <a:custGeom>
              <a:avLst/>
              <a:gdLst/>
              <a:ahLst/>
              <a:cxnLst/>
              <a:rect l="l" t="t" r="r" b="b"/>
              <a:pathLst>
                <a:path w="6522" h="6059" extrusionOk="0">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96"/>
            <p:cNvSpPr/>
            <p:nvPr/>
          </p:nvSpPr>
          <p:spPr>
            <a:xfrm>
              <a:off x="6957433" y="2757613"/>
              <a:ext cx="172468" cy="113398"/>
            </a:xfrm>
            <a:custGeom>
              <a:avLst/>
              <a:gdLst/>
              <a:ahLst/>
              <a:cxnLst/>
              <a:rect l="l" t="t" r="r" b="b"/>
              <a:pathLst>
                <a:path w="6584" h="4329" extrusionOk="0">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96"/>
            <p:cNvSpPr/>
            <p:nvPr/>
          </p:nvSpPr>
          <p:spPr>
            <a:xfrm>
              <a:off x="6957433" y="2757613"/>
              <a:ext cx="71408" cy="113398"/>
            </a:xfrm>
            <a:custGeom>
              <a:avLst/>
              <a:gdLst/>
              <a:ahLst/>
              <a:cxnLst/>
              <a:rect l="l" t="t" r="r" b="b"/>
              <a:pathLst>
                <a:path w="2726" h="4329" extrusionOk="0">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96"/>
            <p:cNvSpPr/>
            <p:nvPr/>
          </p:nvSpPr>
          <p:spPr>
            <a:xfrm>
              <a:off x="7074132" y="2757613"/>
              <a:ext cx="68081" cy="68055"/>
            </a:xfrm>
            <a:custGeom>
              <a:avLst/>
              <a:gdLst/>
              <a:ahLst/>
              <a:cxnLst/>
              <a:rect l="l" t="t" r="r" b="b"/>
              <a:pathLst>
                <a:path w="2599" h="2598" extrusionOk="0">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96"/>
            <p:cNvSpPr/>
            <p:nvPr/>
          </p:nvSpPr>
          <p:spPr>
            <a:xfrm>
              <a:off x="7051525" y="2785956"/>
              <a:ext cx="34027" cy="34053"/>
            </a:xfrm>
            <a:custGeom>
              <a:avLst/>
              <a:gdLst/>
              <a:ahLst/>
              <a:cxnLst/>
              <a:rect l="l" t="t" r="r" b="b"/>
              <a:pathLst>
                <a:path w="1299" h="1300" extrusionOk="0">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96"/>
            <p:cNvSpPr/>
            <p:nvPr/>
          </p:nvSpPr>
          <p:spPr>
            <a:xfrm>
              <a:off x="6957433" y="3003558"/>
              <a:ext cx="176790" cy="77144"/>
            </a:xfrm>
            <a:custGeom>
              <a:avLst/>
              <a:gdLst/>
              <a:ahLst/>
              <a:cxnLst/>
              <a:rect l="l" t="t" r="r" b="b"/>
              <a:pathLst>
                <a:path w="6749" h="2945" extrusionOk="0">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96"/>
            <p:cNvSpPr/>
            <p:nvPr/>
          </p:nvSpPr>
          <p:spPr>
            <a:xfrm>
              <a:off x="7006732" y="2871325"/>
              <a:ext cx="10609" cy="16031"/>
            </a:xfrm>
            <a:custGeom>
              <a:avLst/>
              <a:gdLst/>
              <a:ahLst/>
              <a:cxnLst/>
              <a:rect l="l" t="t" r="r" b="b"/>
              <a:pathLst>
                <a:path w="405" h="612" extrusionOk="0">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96"/>
            <p:cNvSpPr/>
            <p:nvPr/>
          </p:nvSpPr>
          <p:spPr>
            <a:xfrm>
              <a:off x="7074577" y="2871325"/>
              <a:ext cx="10976" cy="16555"/>
            </a:xfrm>
            <a:custGeom>
              <a:avLst/>
              <a:gdLst/>
              <a:ahLst/>
              <a:cxnLst/>
              <a:rect l="l" t="t" r="r" b="b"/>
              <a:pathLst>
                <a:path w="419" h="632" extrusionOk="0">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96"/>
            <p:cNvSpPr/>
            <p:nvPr/>
          </p:nvSpPr>
          <p:spPr>
            <a:xfrm>
              <a:off x="7021689" y="2910775"/>
              <a:ext cx="49247" cy="16503"/>
            </a:xfrm>
            <a:custGeom>
              <a:avLst/>
              <a:gdLst/>
              <a:ahLst/>
              <a:cxnLst/>
              <a:rect l="l" t="t" r="r" b="b"/>
              <a:pathLst>
                <a:path w="1880" h="630" extrusionOk="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96"/>
            <p:cNvSpPr/>
            <p:nvPr/>
          </p:nvSpPr>
          <p:spPr>
            <a:xfrm>
              <a:off x="6904755" y="2752295"/>
              <a:ext cx="282592" cy="361805"/>
            </a:xfrm>
            <a:custGeom>
              <a:avLst/>
              <a:gdLst/>
              <a:ahLst/>
              <a:cxnLst/>
              <a:rect l="l" t="t" r="r" b="b"/>
              <a:pathLst>
                <a:path w="10788" h="13812" extrusionOk="0">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96"/>
            <p:cNvSpPr/>
            <p:nvPr/>
          </p:nvSpPr>
          <p:spPr>
            <a:xfrm>
              <a:off x="7000812" y="2854272"/>
              <a:ext cx="22449" cy="10714"/>
            </a:xfrm>
            <a:custGeom>
              <a:avLst/>
              <a:gdLst/>
              <a:ahLst/>
              <a:cxnLst/>
              <a:rect l="l" t="t" r="r" b="b"/>
              <a:pathLst>
                <a:path w="857" h="409" extrusionOk="0">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96"/>
            <p:cNvSpPr/>
            <p:nvPr/>
          </p:nvSpPr>
          <p:spPr>
            <a:xfrm>
              <a:off x="7068840" y="2854272"/>
              <a:ext cx="22475" cy="10714"/>
            </a:xfrm>
            <a:custGeom>
              <a:avLst/>
              <a:gdLst/>
              <a:ahLst/>
              <a:cxnLst/>
              <a:rect l="l" t="t" r="r" b="b"/>
              <a:pathLst>
                <a:path w="858" h="409" extrusionOk="0">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1" name="Google Shape;14971;p96"/>
          <p:cNvGrpSpPr/>
          <p:nvPr/>
        </p:nvGrpSpPr>
        <p:grpSpPr>
          <a:xfrm>
            <a:off x="7455819" y="2753395"/>
            <a:ext cx="271380" cy="361308"/>
            <a:chOff x="7455819" y="2753395"/>
            <a:chExt cx="271380" cy="361308"/>
          </a:xfrm>
        </p:grpSpPr>
        <p:sp>
          <p:nvSpPr>
            <p:cNvPr id="14972" name="Google Shape;14972;p96"/>
            <p:cNvSpPr/>
            <p:nvPr/>
          </p:nvSpPr>
          <p:spPr>
            <a:xfrm>
              <a:off x="7480678" y="2757613"/>
              <a:ext cx="221924" cy="237615"/>
            </a:xfrm>
            <a:custGeom>
              <a:avLst/>
              <a:gdLst/>
              <a:ahLst/>
              <a:cxnLst/>
              <a:rect l="l" t="t" r="r" b="b"/>
              <a:pathLst>
                <a:path w="8472" h="9071" extrusionOk="0">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96"/>
            <p:cNvSpPr/>
            <p:nvPr/>
          </p:nvSpPr>
          <p:spPr>
            <a:xfrm>
              <a:off x="7546297" y="2757613"/>
              <a:ext cx="141060" cy="84584"/>
            </a:xfrm>
            <a:custGeom>
              <a:avLst/>
              <a:gdLst/>
              <a:ahLst/>
              <a:cxnLst/>
              <a:rect l="l" t="t" r="r" b="b"/>
              <a:pathLst>
                <a:path w="5385" h="3229" extrusionOk="0">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96"/>
            <p:cNvSpPr/>
            <p:nvPr/>
          </p:nvSpPr>
          <p:spPr>
            <a:xfrm>
              <a:off x="7461294" y="2955542"/>
              <a:ext cx="260797" cy="152979"/>
            </a:xfrm>
            <a:custGeom>
              <a:avLst/>
              <a:gdLst/>
              <a:ahLst/>
              <a:cxnLst/>
              <a:rect l="l" t="t" r="r" b="b"/>
              <a:pathLst>
                <a:path w="9956" h="5840" extrusionOk="0">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96"/>
            <p:cNvSpPr/>
            <p:nvPr/>
          </p:nvSpPr>
          <p:spPr>
            <a:xfrm>
              <a:off x="7461215" y="3014769"/>
              <a:ext cx="260771" cy="93830"/>
            </a:xfrm>
            <a:custGeom>
              <a:avLst/>
              <a:gdLst/>
              <a:ahLst/>
              <a:cxnLst/>
              <a:rect l="l" t="t" r="r" b="b"/>
              <a:pathLst>
                <a:path w="9955" h="3582" extrusionOk="0">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96"/>
            <p:cNvSpPr/>
            <p:nvPr/>
          </p:nvSpPr>
          <p:spPr>
            <a:xfrm>
              <a:off x="7523140" y="3010656"/>
              <a:ext cx="137000" cy="63601"/>
            </a:xfrm>
            <a:custGeom>
              <a:avLst/>
              <a:gdLst/>
              <a:ahLst/>
              <a:cxnLst/>
              <a:rect l="l" t="t" r="r" b="b"/>
              <a:pathLst>
                <a:path w="5230" h="2428" extrusionOk="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96"/>
            <p:cNvSpPr/>
            <p:nvPr/>
          </p:nvSpPr>
          <p:spPr>
            <a:xfrm>
              <a:off x="7557613" y="2955542"/>
              <a:ext cx="68055" cy="33949"/>
            </a:xfrm>
            <a:custGeom>
              <a:avLst/>
              <a:gdLst/>
              <a:ahLst/>
              <a:cxnLst/>
              <a:rect l="l" t="t" r="r" b="b"/>
              <a:pathLst>
                <a:path w="2598" h="1296" extrusionOk="0">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96"/>
            <p:cNvSpPr/>
            <p:nvPr/>
          </p:nvSpPr>
          <p:spPr>
            <a:xfrm>
              <a:off x="7517927" y="2829859"/>
              <a:ext cx="147425" cy="142658"/>
            </a:xfrm>
            <a:custGeom>
              <a:avLst/>
              <a:gdLst/>
              <a:ahLst/>
              <a:cxnLst/>
              <a:rect l="l" t="t" r="r" b="b"/>
              <a:pathLst>
                <a:path w="5628" h="5446" extrusionOk="0">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96"/>
            <p:cNvSpPr/>
            <p:nvPr/>
          </p:nvSpPr>
          <p:spPr>
            <a:xfrm>
              <a:off x="7517927" y="2829885"/>
              <a:ext cx="124714" cy="142658"/>
            </a:xfrm>
            <a:custGeom>
              <a:avLst/>
              <a:gdLst/>
              <a:ahLst/>
              <a:cxnLst/>
              <a:rect l="l" t="t" r="r" b="b"/>
              <a:pathLst>
                <a:path w="4761" h="5446" extrusionOk="0">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96"/>
            <p:cNvSpPr/>
            <p:nvPr/>
          </p:nvSpPr>
          <p:spPr>
            <a:xfrm>
              <a:off x="7552321" y="2882746"/>
              <a:ext cx="10609" cy="16005"/>
            </a:xfrm>
            <a:custGeom>
              <a:avLst/>
              <a:gdLst/>
              <a:ahLst/>
              <a:cxnLst/>
              <a:rect l="l" t="t" r="r" b="b"/>
              <a:pathLst>
                <a:path w="405" h="611" extrusionOk="0">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96"/>
            <p:cNvSpPr/>
            <p:nvPr/>
          </p:nvSpPr>
          <p:spPr>
            <a:xfrm>
              <a:off x="7620350" y="2882746"/>
              <a:ext cx="10635" cy="16005"/>
            </a:xfrm>
            <a:custGeom>
              <a:avLst/>
              <a:gdLst/>
              <a:ahLst/>
              <a:cxnLst/>
              <a:rect l="l" t="t" r="r" b="b"/>
              <a:pathLst>
                <a:path w="406" h="611" extrusionOk="0">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96"/>
            <p:cNvSpPr/>
            <p:nvPr/>
          </p:nvSpPr>
          <p:spPr>
            <a:xfrm>
              <a:off x="7567200" y="2922091"/>
              <a:ext cx="49325" cy="16503"/>
            </a:xfrm>
            <a:custGeom>
              <a:avLst/>
              <a:gdLst/>
              <a:ahLst/>
              <a:cxnLst/>
              <a:rect l="l" t="t" r="r" b="b"/>
              <a:pathLst>
                <a:path w="1883" h="630" extrusionOk="0">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96"/>
            <p:cNvSpPr/>
            <p:nvPr/>
          </p:nvSpPr>
          <p:spPr>
            <a:xfrm>
              <a:off x="7455819" y="2753395"/>
              <a:ext cx="271380" cy="361308"/>
            </a:xfrm>
            <a:custGeom>
              <a:avLst/>
              <a:gdLst/>
              <a:ahLst/>
              <a:cxnLst/>
              <a:rect l="l" t="t" r="r" b="b"/>
              <a:pathLst>
                <a:path w="10360" h="13793" extrusionOk="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96"/>
            <p:cNvSpPr/>
            <p:nvPr/>
          </p:nvSpPr>
          <p:spPr>
            <a:xfrm>
              <a:off x="7546663" y="2865143"/>
              <a:ext cx="22187" cy="10635"/>
            </a:xfrm>
            <a:custGeom>
              <a:avLst/>
              <a:gdLst/>
              <a:ahLst/>
              <a:cxnLst/>
              <a:rect l="l" t="t" r="r" b="b"/>
              <a:pathLst>
                <a:path w="847" h="406" extrusionOk="0">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96"/>
            <p:cNvSpPr/>
            <p:nvPr/>
          </p:nvSpPr>
          <p:spPr>
            <a:xfrm>
              <a:off x="7614430" y="2865143"/>
              <a:ext cx="22475" cy="10635"/>
            </a:xfrm>
            <a:custGeom>
              <a:avLst/>
              <a:gdLst/>
              <a:ahLst/>
              <a:cxnLst/>
              <a:rect l="l" t="t" r="r" b="b"/>
              <a:pathLst>
                <a:path w="858" h="406" extrusionOk="0">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6" name="Google Shape;14986;p96"/>
          <p:cNvGrpSpPr/>
          <p:nvPr/>
        </p:nvGrpSpPr>
        <p:grpSpPr>
          <a:xfrm>
            <a:off x="7943229" y="2786689"/>
            <a:ext cx="387110" cy="331079"/>
            <a:chOff x="7943229" y="2786689"/>
            <a:chExt cx="387110" cy="331079"/>
          </a:xfrm>
        </p:grpSpPr>
        <p:sp>
          <p:nvSpPr>
            <p:cNvPr id="14987" name="Google Shape;14987;p96"/>
            <p:cNvSpPr/>
            <p:nvPr/>
          </p:nvSpPr>
          <p:spPr>
            <a:xfrm>
              <a:off x="7950145" y="2881934"/>
              <a:ext cx="42305" cy="47780"/>
            </a:xfrm>
            <a:custGeom>
              <a:avLst/>
              <a:gdLst/>
              <a:ahLst/>
              <a:cxnLst/>
              <a:rect l="l" t="t" r="r" b="b"/>
              <a:pathLst>
                <a:path w="1615" h="1824" extrusionOk="0">
                  <a:moveTo>
                    <a:pt x="1615" y="0"/>
                  </a:moveTo>
                  <a:lnTo>
                    <a:pt x="1" y="679"/>
                  </a:lnTo>
                  <a:lnTo>
                    <a:pt x="1450" y="1823"/>
                  </a:lnTo>
                  <a:lnTo>
                    <a:pt x="1615"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96"/>
            <p:cNvSpPr/>
            <p:nvPr/>
          </p:nvSpPr>
          <p:spPr>
            <a:xfrm>
              <a:off x="7969555" y="2792347"/>
              <a:ext cx="354680" cy="283587"/>
            </a:xfrm>
            <a:custGeom>
              <a:avLst/>
              <a:gdLst/>
              <a:ahLst/>
              <a:cxnLst/>
              <a:rect l="l" t="t" r="r" b="b"/>
              <a:pathLst>
                <a:path w="13540" h="10826" extrusionOk="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96"/>
            <p:cNvSpPr/>
            <p:nvPr/>
          </p:nvSpPr>
          <p:spPr>
            <a:xfrm>
              <a:off x="7969555" y="2792426"/>
              <a:ext cx="240051" cy="283508"/>
            </a:xfrm>
            <a:custGeom>
              <a:avLst/>
              <a:gdLst/>
              <a:ahLst/>
              <a:cxnLst/>
              <a:rect l="l" t="t" r="r" b="b"/>
              <a:pathLst>
                <a:path w="9164" h="10823" extrusionOk="0">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96"/>
            <p:cNvSpPr/>
            <p:nvPr/>
          </p:nvSpPr>
          <p:spPr>
            <a:xfrm>
              <a:off x="8066582" y="2870749"/>
              <a:ext cx="217707" cy="127491"/>
            </a:xfrm>
            <a:custGeom>
              <a:avLst/>
              <a:gdLst/>
              <a:ahLst/>
              <a:cxnLst/>
              <a:rect l="l" t="t" r="r" b="b"/>
              <a:pathLst>
                <a:path w="8311" h="4867" extrusionOk="0">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96"/>
            <p:cNvSpPr/>
            <p:nvPr/>
          </p:nvSpPr>
          <p:spPr>
            <a:xfrm>
              <a:off x="8090812" y="2919079"/>
              <a:ext cx="193371" cy="79161"/>
            </a:xfrm>
            <a:custGeom>
              <a:avLst/>
              <a:gdLst/>
              <a:ahLst/>
              <a:cxnLst/>
              <a:rect l="l" t="t" r="r" b="b"/>
              <a:pathLst>
                <a:path w="7382" h="3022" extrusionOk="0">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96"/>
            <p:cNvSpPr/>
            <p:nvPr/>
          </p:nvSpPr>
          <p:spPr>
            <a:xfrm>
              <a:off x="8016497" y="2864777"/>
              <a:ext cx="36280" cy="42226"/>
            </a:xfrm>
            <a:custGeom>
              <a:avLst/>
              <a:gdLst/>
              <a:ahLst/>
              <a:cxnLst/>
              <a:rect l="l" t="t" r="r" b="b"/>
              <a:pathLst>
                <a:path w="1385" h="1612" extrusionOk="0">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96"/>
            <p:cNvSpPr/>
            <p:nvPr/>
          </p:nvSpPr>
          <p:spPr>
            <a:xfrm>
              <a:off x="8034624" y="2864777"/>
              <a:ext cx="18153" cy="30203"/>
            </a:xfrm>
            <a:custGeom>
              <a:avLst/>
              <a:gdLst/>
              <a:ahLst/>
              <a:cxnLst/>
              <a:rect l="l" t="t" r="r" b="b"/>
              <a:pathLst>
                <a:path w="693" h="1153" extrusionOk="0">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96"/>
            <p:cNvSpPr/>
            <p:nvPr/>
          </p:nvSpPr>
          <p:spPr>
            <a:xfrm>
              <a:off x="8028258" y="2870435"/>
              <a:ext cx="12757" cy="12862"/>
            </a:xfrm>
            <a:custGeom>
              <a:avLst/>
              <a:gdLst/>
              <a:ahLst/>
              <a:cxnLst/>
              <a:rect l="l" t="t" r="r" b="b"/>
              <a:pathLst>
                <a:path w="487" h="491" extrusionOk="0">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96"/>
            <p:cNvSpPr/>
            <p:nvPr/>
          </p:nvSpPr>
          <p:spPr>
            <a:xfrm>
              <a:off x="8010917" y="2859118"/>
              <a:ext cx="47518" cy="53543"/>
            </a:xfrm>
            <a:custGeom>
              <a:avLst/>
              <a:gdLst/>
              <a:ahLst/>
              <a:cxnLst/>
              <a:rect l="l" t="t" r="r" b="b"/>
              <a:pathLst>
                <a:path w="1814" h="2044" extrusionOk="0">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96"/>
            <p:cNvSpPr/>
            <p:nvPr/>
          </p:nvSpPr>
          <p:spPr>
            <a:xfrm>
              <a:off x="7943229" y="2786689"/>
              <a:ext cx="387110" cy="331079"/>
            </a:xfrm>
            <a:custGeom>
              <a:avLst/>
              <a:gdLst/>
              <a:ahLst/>
              <a:cxnLst/>
              <a:rect l="l" t="t" r="r" b="b"/>
              <a:pathLst>
                <a:path w="14778" h="12639" extrusionOk="0">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96"/>
            <p:cNvSpPr/>
            <p:nvPr/>
          </p:nvSpPr>
          <p:spPr>
            <a:xfrm>
              <a:off x="8202272" y="2951718"/>
              <a:ext cx="25331" cy="17393"/>
            </a:xfrm>
            <a:custGeom>
              <a:avLst/>
              <a:gdLst/>
              <a:ahLst/>
              <a:cxnLst/>
              <a:rect l="l" t="t" r="r" b="b"/>
              <a:pathLst>
                <a:path w="967" h="664" extrusionOk="0">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8" name="Google Shape;14998;p96"/>
          <p:cNvGrpSpPr/>
          <p:nvPr/>
        </p:nvGrpSpPr>
        <p:grpSpPr>
          <a:xfrm>
            <a:off x="853526" y="2742734"/>
            <a:ext cx="380535" cy="375270"/>
            <a:chOff x="853526" y="2742734"/>
            <a:chExt cx="380535" cy="375270"/>
          </a:xfrm>
        </p:grpSpPr>
        <p:sp>
          <p:nvSpPr>
            <p:cNvPr id="14999" name="Google Shape;14999;p96"/>
            <p:cNvSpPr/>
            <p:nvPr/>
          </p:nvSpPr>
          <p:spPr>
            <a:xfrm>
              <a:off x="860625" y="2860821"/>
              <a:ext cx="166338" cy="79738"/>
            </a:xfrm>
            <a:custGeom>
              <a:avLst/>
              <a:gdLst/>
              <a:ahLst/>
              <a:cxnLst/>
              <a:rect l="l" t="t" r="r" b="b"/>
              <a:pathLst>
                <a:path w="6350" h="3044" extrusionOk="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96"/>
            <p:cNvSpPr/>
            <p:nvPr/>
          </p:nvSpPr>
          <p:spPr>
            <a:xfrm>
              <a:off x="1034927" y="2948522"/>
              <a:ext cx="79659" cy="164269"/>
            </a:xfrm>
            <a:custGeom>
              <a:avLst/>
              <a:gdLst/>
              <a:ahLst/>
              <a:cxnLst/>
              <a:rect l="l" t="t" r="r" b="b"/>
              <a:pathLst>
                <a:path w="3041" h="6271" extrusionOk="0">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96"/>
            <p:cNvSpPr/>
            <p:nvPr/>
          </p:nvSpPr>
          <p:spPr>
            <a:xfrm>
              <a:off x="860521" y="2864960"/>
              <a:ext cx="119868" cy="69679"/>
            </a:xfrm>
            <a:custGeom>
              <a:avLst/>
              <a:gdLst/>
              <a:ahLst/>
              <a:cxnLst/>
              <a:rect l="l" t="t" r="r" b="b"/>
              <a:pathLst>
                <a:path w="4576" h="2660" extrusionOk="0">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96"/>
            <p:cNvSpPr/>
            <p:nvPr/>
          </p:nvSpPr>
          <p:spPr>
            <a:xfrm>
              <a:off x="1034848" y="3013512"/>
              <a:ext cx="23366" cy="99331"/>
            </a:xfrm>
            <a:custGeom>
              <a:avLst/>
              <a:gdLst/>
              <a:ahLst/>
              <a:cxnLst/>
              <a:rect l="l" t="t" r="r" b="b"/>
              <a:pathLst>
                <a:path w="892" h="3792" extrusionOk="0">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96"/>
            <p:cNvSpPr/>
            <p:nvPr/>
          </p:nvSpPr>
          <p:spPr>
            <a:xfrm>
              <a:off x="929728" y="2748576"/>
              <a:ext cx="297994" cy="296423"/>
            </a:xfrm>
            <a:custGeom>
              <a:avLst/>
              <a:gdLst/>
              <a:ahLst/>
              <a:cxnLst/>
              <a:rect l="l" t="t" r="r" b="b"/>
              <a:pathLst>
                <a:path w="11376" h="11316" extrusionOk="0">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96"/>
            <p:cNvSpPr/>
            <p:nvPr/>
          </p:nvSpPr>
          <p:spPr>
            <a:xfrm>
              <a:off x="929728" y="2748576"/>
              <a:ext cx="297811" cy="221610"/>
            </a:xfrm>
            <a:custGeom>
              <a:avLst/>
              <a:gdLst/>
              <a:ahLst/>
              <a:cxnLst/>
              <a:rect l="l" t="t" r="r" b="b"/>
              <a:pathLst>
                <a:path w="11369" h="8460" extrusionOk="0">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96"/>
            <p:cNvSpPr/>
            <p:nvPr/>
          </p:nvSpPr>
          <p:spPr>
            <a:xfrm>
              <a:off x="1079904" y="2833185"/>
              <a:ext cx="62318" cy="62318"/>
            </a:xfrm>
            <a:custGeom>
              <a:avLst/>
              <a:gdLst/>
              <a:ahLst/>
              <a:cxnLst/>
              <a:rect l="l" t="t" r="r" b="b"/>
              <a:pathLst>
                <a:path w="2379" h="2379" extrusionOk="0">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96"/>
            <p:cNvSpPr/>
            <p:nvPr/>
          </p:nvSpPr>
          <p:spPr>
            <a:xfrm>
              <a:off x="1080008" y="2833212"/>
              <a:ext cx="38428" cy="62344"/>
            </a:xfrm>
            <a:custGeom>
              <a:avLst/>
              <a:gdLst/>
              <a:ahLst/>
              <a:cxnLst/>
              <a:rect l="l" t="t" r="r" b="b"/>
              <a:pathLst>
                <a:path w="1467" h="2380" extrusionOk="0">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96"/>
            <p:cNvSpPr/>
            <p:nvPr/>
          </p:nvSpPr>
          <p:spPr>
            <a:xfrm>
              <a:off x="921843" y="2973040"/>
              <a:ext cx="80628" cy="79764"/>
            </a:xfrm>
            <a:custGeom>
              <a:avLst/>
              <a:gdLst/>
              <a:ahLst/>
              <a:cxnLst/>
              <a:rect l="l" t="t" r="r" b="b"/>
              <a:pathLst>
                <a:path w="3078" h="3045" extrusionOk="0">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96"/>
            <p:cNvSpPr/>
            <p:nvPr/>
          </p:nvSpPr>
          <p:spPr>
            <a:xfrm>
              <a:off x="921843" y="2973040"/>
              <a:ext cx="31251" cy="34839"/>
            </a:xfrm>
            <a:custGeom>
              <a:avLst/>
              <a:gdLst/>
              <a:ahLst/>
              <a:cxnLst/>
              <a:rect l="l" t="t" r="r" b="b"/>
              <a:pathLst>
                <a:path w="1193" h="1330" extrusionOk="0">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96"/>
            <p:cNvSpPr/>
            <p:nvPr/>
          </p:nvSpPr>
          <p:spPr>
            <a:xfrm>
              <a:off x="929728" y="2940454"/>
              <a:ext cx="105225" cy="104544"/>
            </a:xfrm>
            <a:custGeom>
              <a:avLst/>
              <a:gdLst/>
              <a:ahLst/>
              <a:cxnLst/>
              <a:rect l="l" t="t" r="r" b="b"/>
              <a:pathLst>
                <a:path w="4017" h="3991" extrusionOk="0">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96"/>
            <p:cNvSpPr/>
            <p:nvPr/>
          </p:nvSpPr>
          <p:spPr>
            <a:xfrm>
              <a:off x="929728" y="2940532"/>
              <a:ext cx="28029" cy="29758"/>
            </a:xfrm>
            <a:custGeom>
              <a:avLst/>
              <a:gdLst/>
              <a:ahLst/>
              <a:cxnLst/>
              <a:rect l="l" t="t" r="r" b="b"/>
              <a:pathLst>
                <a:path w="1070" h="1136" extrusionOk="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96"/>
            <p:cNvSpPr/>
            <p:nvPr/>
          </p:nvSpPr>
          <p:spPr>
            <a:xfrm>
              <a:off x="1157284" y="2748602"/>
              <a:ext cx="70281" cy="69522"/>
            </a:xfrm>
            <a:custGeom>
              <a:avLst/>
              <a:gdLst/>
              <a:ahLst/>
              <a:cxnLst/>
              <a:rect l="l" t="t" r="r" b="b"/>
              <a:pathLst>
                <a:path w="2683" h="2654" extrusionOk="0">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96"/>
            <p:cNvSpPr/>
            <p:nvPr/>
          </p:nvSpPr>
          <p:spPr>
            <a:xfrm>
              <a:off x="1157284" y="2748602"/>
              <a:ext cx="70281" cy="30570"/>
            </a:xfrm>
            <a:custGeom>
              <a:avLst/>
              <a:gdLst/>
              <a:ahLst/>
              <a:cxnLst/>
              <a:rect l="l" t="t" r="r" b="b"/>
              <a:pathLst>
                <a:path w="2683" h="1167" extrusionOk="0">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96"/>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96"/>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96"/>
            <p:cNvSpPr/>
            <p:nvPr/>
          </p:nvSpPr>
          <p:spPr>
            <a:xfrm>
              <a:off x="945183" y="2901947"/>
              <a:ext cx="127124" cy="127491"/>
            </a:xfrm>
            <a:custGeom>
              <a:avLst/>
              <a:gdLst/>
              <a:ahLst/>
              <a:cxnLst/>
              <a:rect l="l" t="t" r="r" b="b"/>
              <a:pathLst>
                <a:path w="4853" h="4867" extrusionOk="0">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96"/>
            <p:cNvSpPr/>
            <p:nvPr/>
          </p:nvSpPr>
          <p:spPr>
            <a:xfrm>
              <a:off x="881922" y="3011102"/>
              <a:ext cx="32665" cy="29836"/>
            </a:xfrm>
            <a:custGeom>
              <a:avLst/>
              <a:gdLst/>
              <a:ahLst/>
              <a:cxnLst/>
              <a:rect l="l" t="t" r="r" b="b"/>
              <a:pathLst>
                <a:path w="1247" h="1139" extrusionOk="0">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96"/>
            <p:cNvSpPr/>
            <p:nvPr/>
          </p:nvSpPr>
          <p:spPr>
            <a:xfrm>
              <a:off x="900154" y="3029334"/>
              <a:ext cx="32560" cy="29731"/>
            </a:xfrm>
            <a:custGeom>
              <a:avLst/>
              <a:gdLst/>
              <a:ahLst/>
              <a:cxnLst/>
              <a:rect l="l" t="t" r="r" b="b"/>
              <a:pathLst>
                <a:path w="1243" h="1135" extrusionOk="0">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96"/>
            <p:cNvSpPr/>
            <p:nvPr/>
          </p:nvSpPr>
          <p:spPr>
            <a:xfrm>
              <a:off x="936512" y="3065561"/>
              <a:ext cx="34420" cy="29915"/>
            </a:xfrm>
            <a:custGeom>
              <a:avLst/>
              <a:gdLst/>
              <a:ahLst/>
              <a:cxnLst/>
              <a:rect l="l" t="t" r="r" b="b"/>
              <a:pathLst>
                <a:path w="1314" h="1142" extrusionOk="0">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96"/>
            <p:cNvSpPr/>
            <p:nvPr/>
          </p:nvSpPr>
          <p:spPr>
            <a:xfrm>
              <a:off x="918359" y="3047460"/>
              <a:ext cx="32587" cy="29836"/>
            </a:xfrm>
            <a:custGeom>
              <a:avLst/>
              <a:gdLst/>
              <a:ahLst/>
              <a:cxnLst/>
              <a:rect l="l" t="t" r="r" b="b"/>
              <a:pathLst>
                <a:path w="1244" h="1139" extrusionOk="0">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96"/>
            <p:cNvSpPr/>
            <p:nvPr/>
          </p:nvSpPr>
          <p:spPr>
            <a:xfrm>
              <a:off x="853526" y="2742734"/>
              <a:ext cx="380535" cy="375270"/>
            </a:xfrm>
            <a:custGeom>
              <a:avLst/>
              <a:gdLst/>
              <a:ahLst/>
              <a:cxnLst/>
              <a:rect l="l" t="t" r="r" b="b"/>
              <a:pathLst>
                <a:path w="14527" h="14326" extrusionOk="0">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96"/>
            <p:cNvSpPr/>
            <p:nvPr/>
          </p:nvSpPr>
          <p:spPr>
            <a:xfrm>
              <a:off x="1071836" y="2830173"/>
              <a:ext cx="88356" cy="70543"/>
            </a:xfrm>
            <a:custGeom>
              <a:avLst/>
              <a:gdLst/>
              <a:ahLst/>
              <a:cxnLst/>
              <a:rect l="l" t="t" r="r" b="b"/>
              <a:pathLst>
                <a:path w="3373" h="2693" extrusionOk="0">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96"/>
          <p:cNvGrpSpPr/>
          <p:nvPr/>
        </p:nvGrpSpPr>
        <p:grpSpPr>
          <a:xfrm>
            <a:off x="4668540" y="2737181"/>
            <a:ext cx="396409" cy="382997"/>
            <a:chOff x="4668540" y="2737181"/>
            <a:chExt cx="396409" cy="382997"/>
          </a:xfrm>
        </p:grpSpPr>
        <p:sp>
          <p:nvSpPr>
            <p:cNvPr id="15023" name="Google Shape;15023;p96"/>
            <p:cNvSpPr/>
            <p:nvPr/>
          </p:nvSpPr>
          <p:spPr>
            <a:xfrm>
              <a:off x="4831368" y="2898254"/>
              <a:ext cx="63837" cy="60851"/>
            </a:xfrm>
            <a:custGeom>
              <a:avLst/>
              <a:gdLst/>
              <a:ahLst/>
              <a:cxnLst/>
              <a:rect l="l" t="t" r="r" b="b"/>
              <a:pathLst>
                <a:path w="2437" h="2323" extrusionOk="0">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96"/>
            <p:cNvSpPr/>
            <p:nvPr/>
          </p:nvSpPr>
          <p:spPr>
            <a:xfrm>
              <a:off x="4670243" y="2803978"/>
              <a:ext cx="64309" cy="49797"/>
            </a:xfrm>
            <a:custGeom>
              <a:avLst/>
              <a:gdLst/>
              <a:ahLst/>
              <a:cxnLst/>
              <a:rect l="l" t="t" r="r" b="b"/>
              <a:pathLst>
                <a:path w="2455" h="1901" extrusionOk="0">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96"/>
            <p:cNvSpPr/>
            <p:nvPr/>
          </p:nvSpPr>
          <p:spPr>
            <a:xfrm>
              <a:off x="4998597" y="3001200"/>
              <a:ext cx="52442" cy="49875"/>
            </a:xfrm>
            <a:custGeom>
              <a:avLst/>
              <a:gdLst/>
              <a:ahLst/>
              <a:cxnLst/>
              <a:rect l="l" t="t" r="r" b="b"/>
              <a:pathLst>
                <a:path w="2002" h="1904" extrusionOk="0">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96"/>
            <p:cNvSpPr/>
            <p:nvPr/>
          </p:nvSpPr>
          <p:spPr>
            <a:xfrm>
              <a:off x="4845487" y="2916433"/>
              <a:ext cx="49718" cy="42672"/>
            </a:xfrm>
            <a:custGeom>
              <a:avLst/>
              <a:gdLst/>
              <a:ahLst/>
              <a:cxnLst/>
              <a:rect l="l" t="t" r="r" b="b"/>
              <a:pathLst>
                <a:path w="1898" h="1629" extrusionOk="0">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96"/>
            <p:cNvSpPr/>
            <p:nvPr/>
          </p:nvSpPr>
          <p:spPr>
            <a:xfrm>
              <a:off x="4692639" y="2822236"/>
              <a:ext cx="35782" cy="31539"/>
            </a:xfrm>
            <a:custGeom>
              <a:avLst/>
              <a:gdLst/>
              <a:ahLst/>
              <a:cxnLst/>
              <a:rect l="l" t="t" r="r" b="b"/>
              <a:pathLst>
                <a:path w="1366" h="1204" extrusionOk="0">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96"/>
            <p:cNvSpPr/>
            <p:nvPr/>
          </p:nvSpPr>
          <p:spPr>
            <a:xfrm>
              <a:off x="5015362" y="3019510"/>
              <a:ext cx="35782" cy="31539"/>
            </a:xfrm>
            <a:custGeom>
              <a:avLst/>
              <a:gdLst/>
              <a:ahLst/>
              <a:cxnLst/>
              <a:rect l="l" t="t" r="r" b="b"/>
              <a:pathLst>
                <a:path w="1366" h="1204" extrusionOk="0">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96"/>
            <p:cNvSpPr/>
            <p:nvPr/>
          </p:nvSpPr>
          <p:spPr>
            <a:xfrm>
              <a:off x="4827229" y="2892569"/>
              <a:ext cx="75153" cy="72089"/>
            </a:xfrm>
            <a:custGeom>
              <a:avLst/>
              <a:gdLst/>
              <a:ahLst/>
              <a:cxnLst/>
              <a:rect l="l" t="t" r="r" b="b"/>
              <a:pathLst>
                <a:path w="2869" h="2752" extrusionOk="0">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96"/>
            <p:cNvSpPr/>
            <p:nvPr/>
          </p:nvSpPr>
          <p:spPr>
            <a:xfrm>
              <a:off x="4668540" y="2737181"/>
              <a:ext cx="396409" cy="382997"/>
            </a:xfrm>
            <a:custGeom>
              <a:avLst/>
              <a:gdLst/>
              <a:ahLst/>
              <a:cxnLst/>
              <a:rect l="l" t="t" r="r" b="b"/>
              <a:pathLst>
                <a:path w="15133" h="14621" extrusionOk="0">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1" name="Google Shape;15031;p96"/>
          <p:cNvGrpSpPr/>
          <p:nvPr/>
        </p:nvGrpSpPr>
        <p:grpSpPr>
          <a:xfrm>
            <a:off x="2499358" y="4118495"/>
            <a:ext cx="386900" cy="385328"/>
            <a:chOff x="2499358" y="4118495"/>
            <a:chExt cx="386900" cy="385328"/>
          </a:xfrm>
        </p:grpSpPr>
        <p:sp>
          <p:nvSpPr>
            <p:cNvPr id="15032" name="Google Shape;15032;p96"/>
            <p:cNvSpPr/>
            <p:nvPr/>
          </p:nvSpPr>
          <p:spPr>
            <a:xfrm>
              <a:off x="2617576" y="4124180"/>
              <a:ext cx="183522" cy="77956"/>
            </a:xfrm>
            <a:custGeom>
              <a:avLst/>
              <a:gdLst/>
              <a:ahLst/>
              <a:cxnLst/>
              <a:rect l="l" t="t" r="r" b="b"/>
              <a:pathLst>
                <a:path w="7006" h="2976" extrusionOk="0">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96"/>
            <p:cNvSpPr/>
            <p:nvPr/>
          </p:nvSpPr>
          <p:spPr>
            <a:xfrm>
              <a:off x="2617576" y="4420314"/>
              <a:ext cx="183522" cy="77956"/>
            </a:xfrm>
            <a:custGeom>
              <a:avLst/>
              <a:gdLst/>
              <a:ahLst/>
              <a:cxnLst/>
              <a:rect l="l" t="t" r="r" b="b"/>
              <a:pathLst>
                <a:path w="7006" h="2976" extrusionOk="0">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96"/>
            <p:cNvSpPr/>
            <p:nvPr/>
          </p:nvSpPr>
          <p:spPr>
            <a:xfrm>
              <a:off x="2505462" y="4178482"/>
              <a:ext cx="373384" cy="265460"/>
            </a:xfrm>
            <a:custGeom>
              <a:avLst/>
              <a:gdLst/>
              <a:ahLst/>
              <a:cxnLst/>
              <a:rect l="l" t="t" r="r" b="b"/>
              <a:pathLst>
                <a:path w="14254" h="10134" extrusionOk="0">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96"/>
            <p:cNvSpPr/>
            <p:nvPr/>
          </p:nvSpPr>
          <p:spPr>
            <a:xfrm>
              <a:off x="2505462" y="4210990"/>
              <a:ext cx="242409" cy="232952"/>
            </a:xfrm>
            <a:custGeom>
              <a:avLst/>
              <a:gdLst/>
              <a:ahLst/>
              <a:cxnLst/>
              <a:rect l="l" t="t" r="r" b="b"/>
              <a:pathLst>
                <a:path w="9254" h="8893" extrusionOk="0">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96"/>
            <p:cNvSpPr/>
            <p:nvPr/>
          </p:nvSpPr>
          <p:spPr>
            <a:xfrm>
              <a:off x="2547741" y="4287113"/>
              <a:ext cx="30203" cy="30177"/>
            </a:xfrm>
            <a:custGeom>
              <a:avLst/>
              <a:gdLst/>
              <a:ahLst/>
              <a:cxnLst/>
              <a:rect l="l" t="t" r="r" b="b"/>
              <a:pathLst>
                <a:path w="1153" h="1152" extrusionOk="0">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96"/>
            <p:cNvSpPr/>
            <p:nvPr/>
          </p:nvSpPr>
          <p:spPr>
            <a:xfrm>
              <a:off x="2559764" y="4293111"/>
              <a:ext cx="12154" cy="12050"/>
            </a:xfrm>
            <a:custGeom>
              <a:avLst/>
              <a:gdLst/>
              <a:ahLst/>
              <a:cxnLst/>
              <a:rect l="l" t="t" r="r" b="b"/>
              <a:pathLst>
                <a:path w="464" h="460" extrusionOk="0">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96"/>
            <p:cNvSpPr/>
            <p:nvPr/>
          </p:nvSpPr>
          <p:spPr>
            <a:xfrm>
              <a:off x="2595232" y="4181285"/>
              <a:ext cx="51473" cy="259881"/>
            </a:xfrm>
            <a:custGeom>
              <a:avLst/>
              <a:gdLst/>
              <a:ahLst/>
              <a:cxnLst/>
              <a:rect l="l" t="t" r="r" b="b"/>
              <a:pathLst>
                <a:path w="1965" h="9921" extrusionOk="0">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96"/>
            <p:cNvSpPr/>
            <p:nvPr/>
          </p:nvSpPr>
          <p:spPr>
            <a:xfrm>
              <a:off x="2595232" y="4300132"/>
              <a:ext cx="51473" cy="141034"/>
            </a:xfrm>
            <a:custGeom>
              <a:avLst/>
              <a:gdLst/>
              <a:ahLst/>
              <a:cxnLst/>
              <a:rect l="l" t="t" r="r" b="b"/>
              <a:pathLst>
                <a:path w="1965" h="5384" extrusionOk="0">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96"/>
            <p:cNvSpPr/>
            <p:nvPr/>
          </p:nvSpPr>
          <p:spPr>
            <a:xfrm>
              <a:off x="2669914" y="4178770"/>
              <a:ext cx="47701" cy="264989"/>
            </a:xfrm>
            <a:custGeom>
              <a:avLst/>
              <a:gdLst/>
              <a:ahLst/>
              <a:cxnLst/>
              <a:rect l="l" t="t" r="r" b="b"/>
              <a:pathLst>
                <a:path w="1821" h="10116" extrusionOk="0">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96"/>
            <p:cNvSpPr/>
            <p:nvPr/>
          </p:nvSpPr>
          <p:spPr>
            <a:xfrm>
              <a:off x="2676017" y="4397787"/>
              <a:ext cx="41598" cy="45972"/>
            </a:xfrm>
            <a:custGeom>
              <a:avLst/>
              <a:gdLst/>
              <a:ahLst/>
              <a:cxnLst/>
              <a:rect l="l" t="t" r="r" b="b"/>
              <a:pathLst>
                <a:path w="1588" h="1755" extrusionOk="0">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96"/>
            <p:cNvSpPr/>
            <p:nvPr/>
          </p:nvSpPr>
          <p:spPr>
            <a:xfrm>
              <a:off x="2743443" y="4203891"/>
              <a:ext cx="41755" cy="214668"/>
            </a:xfrm>
            <a:custGeom>
              <a:avLst/>
              <a:gdLst/>
              <a:ahLst/>
              <a:cxnLst/>
              <a:rect l="l" t="t" r="r" b="b"/>
              <a:pathLst>
                <a:path w="1594" h="8195" extrusionOk="0">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96"/>
            <p:cNvSpPr/>
            <p:nvPr/>
          </p:nvSpPr>
          <p:spPr>
            <a:xfrm>
              <a:off x="2499358" y="4118495"/>
              <a:ext cx="386900" cy="385328"/>
            </a:xfrm>
            <a:custGeom>
              <a:avLst/>
              <a:gdLst/>
              <a:ahLst/>
              <a:cxnLst/>
              <a:rect l="l" t="t" r="r" b="b"/>
              <a:pathLst>
                <a:path w="14770" h="14710" extrusionOk="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96"/>
            <p:cNvSpPr/>
            <p:nvPr/>
          </p:nvSpPr>
          <p:spPr>
            <a:xfrm>
              <a:off x="2535088" y="4281455"/>
              <a:ext cx="48513" cy="41545"/>
            </a:xfrm>
            <a:custGeom>
              <a:avLst/>
              <a:gdLst/>
              <a:ahLst/>
              <a:cxnLst/>
              <a:rect l="l" t="t" r="r" b="b"/>
              <a:pathLst>
                <a:path w="1852" h="1586" extrusionOk="0">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96"/>
          <p:cNvGrpSpPr/>
          <p:nvPr/>
        </p:nvGrpSpPr>
        <p:grpSpPr>
          <a:xfrm>
            <a:off x="3040547" y="4138456"/>
            <a:ext cx="387005" cy="345433"/>
            <a:chOff x="3040547" y="4138456"/>
            <a:chExt cx="387005" cy="345433"/>
          </a:xfrm>
        </p:grpSpPr>
        <p:sp>
          <p:nvSpPr>
            <p:cNvPr id="15046" name="Google Shape;15046;p96"/>
            <p:cNvSpPr/>
            <p:nvPr/>
          </p:nvSpPr>
          <p:spPr>
            <a:xfrm>
              <a:off x="3083638" y="4158155"/>
              <a:ext cx="54250" cy="54014"/>
            </a:xfrm>
            <a:custGeom>
              <a:avLst/>
              <a:gdLst/>
              <a:ahLst/>
              <a:cxnLst/>
              <a:rect l="l" t="t" r="r" b="b"/>
              <a:pathLst>
                <a:path w="2071" h="2062" extrusionOk="0">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96"/>
            <p:cNvSpPr/>
            <p:nvPr/>
          </p:nvSpPr>
          <p:spPr>
            <a:xfrm>
              <a:off x="3044424" y="4206092"/>
              <a:ext cx="51264" cy="42829"/>
            </a:xfrm>
            <a:custGeom>
              <a:avLst/>
              <a:gdLst/>
              <a:ahLst/>
              <a:cxnLst/>
              <a:rect l="l" t="t" r="r" b="b"/>
              <a:pathLst>
                <a:path w="1957" h="1635" extrusionOk="0">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96"/>
            <p:cNvSpPr/>
            <p:nvPr/>
          </p:nvSpPr>
          <p:spPr>
            <a:xfrm>
              <a:off x="3207619" y="4171566"/>
              <a:ext cx="43824" cy="48199"/>
            </a:xfrm>
            <a:custGeom>
              <a:avLst/>
              <a:gdLst/>
              <a:ahLst/>
              <a:cxnLst/>
              <a:rect l="l" t="t" r="r" b="b"/>
              <a:pathLst>
                <a:path w="1673" h="1840" extrusionOk="0">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96"/>
            <p:cNvSpPr/>
            <p:nvPr/>
          </p:nvSpPr>
          <p:spPr>
            <a:xfrm>
              <a:off x="3093880" y="4224218"/>
              <a:ext cx="136816" cy="90111"/>
            </a:xfrm>
            <a:custGeom>
              <a:avLst/>
              <a:gdLst/>
              <a:ahLst/>
              <a:cxnLst/>
              <a:rect l="l" t="t" r="r" b="b"/>
              <a:pathLst>
                <a:path w="5223" h="3440" extrusionOk="0">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96"/>
            <p:cNvSpPr/>
            <p:nvPr/>
          </p:nvSpPr>
          <p:spPr>
            <a:xfrm>
              <a:off x="3149518" y="4144586"/>
              <a:ext cx="46889" cy="58101"/>
            </a:xfrm>
            <a:custGeom>
              <a:avLst/>
              <a:gdLst/>
              <a:ahLst/>
              <a:cxnLst/>
              <a:rect l="l" t="t" r="r" b="b"/>
              <a:pathLst>
                <a:path w="1790" h="2218" extrusionOk="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96"/>
            <p:cNvSpPr/>
            <p:nvPr/>
          </p:nvSpPr>
          <p:spPr>
            <a:xfrm>
              <a:off x="3094247" y="4227309"/>
              <a:ext cx="50923" cy="86967"/>
            </a:xfrm>
            <a:custGeom>
              <a:avLst/>
              <a:gdLst/>
              <a:ahLst/>
              <a:cxnLst/>
              <a:rect l="l" t="t" r="r" b="b"/>
              <a:pathLst>
                <a:path w="1944" h="3320" extrusionOk="0">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96"/>
            <p:cNvSpPr/>
            <p:nvPr/>
          </p:nvSpPr>
          <p:spPr>
            <a:xfrm>
              <a:off x="3044502" y="4209995"/>
              <a:ext cx="47072" cy="38900"/>
            </a:xfrm>
            <a:custGeom>
              <a:avLst/>
              <a:gdLst/>
              <a:ahLst/>
              <a:cxnLst/>
              <a:rect l="l" t="t" r="r" b="b"/>
              <a:pathLst>
                <a:path w="1797" h="1485" extrusionOk="0">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96"/>
            <p:cNvSpPr/>
            <p:nvPr/>
          </p:nvSpPr>
          <p:spPr>
            <a:xfrm>
              <a:off x="3083743" y="4158731"/>
              <a:ext cx="44977" cy="53438"/>
            </a:xfrm>
            <a:custGeom>
              <a:avLst/>
              <a:gdLst/>
              <a:ahLst/>
              <a:cxnLst/>
              <a:rect l="l" t="t" r="r" b="b"/>
              <a:pathLst>
                <a:path w="1717" h="2040" extrusionOk="0">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96"/>
            <p:cNvSpPr/>
            <p:nvPr/>
          </p:nvSpPr>
          <p:spPr>
            <a:xfrm>
              <a:off x="3149885" y="4144586"/>
              <a:ext cx="35206" cy="56293"/>
            </a:xfrm>
            <a:custGeom>
              <a:avLst/>
              <a:gdLst/>
              <a:ahLst/>
              <a:cxnLst/>
              <a:rect l="l" t="t" r="r" b="b"/>
              <a:pathLst>
                <a:path w="1344" h="2149" extrusionOk="0">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96"/>
            <p:cNvSpPr/>
            <p:nvPr/>
          </p:nvSpPr>
          <p:spPr>
            <a:xfrm>
              <a:off x="3208247" y="4171566"/>
              <a:ext cx="38428" cy="43300"/>
            </a:xfrm>
            <a:custGeom>
              <a:avLst/>
              <a:gdLst/>
              <a:ahLst/>
              <a:cxnLst/>
              <a:rect l="l" t="t" r="r" b="b"/>
              <a:pathLst>
                <a:path w="1467" h="1653" extrusionOk="0">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96"/>
            <p:cNvSpPr/>
            <p:nvPr/>
          </p:nvSpPr>
          <p:spPr>
            <a:xfrm>
              <a:off x="3284815" y="4302515"/>
              <a:ext cx="43379" cy="58415"/>
            </a:xfrm>
            <a:custGeom>
              <a:avLst/>
              <a:gdLst/>
              <a:ahLst/>
              <a:cxnLst/>
              <a:rect l="l" t="t" r="r" b="b"/>
              <a:pathLst>
                <a:path w="1656" h="2230" extrusionOk="0">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96"/>
            <p:cNvSpPr/>
            <p:nvPr/>
          </p:nvSpPr>
          <p:spPr>
            <a:xfrm>
              <a:off x="3225929" y="4318704"/>
              <a:ext cx="41571" cy="49718"/>
            </a:xfrm>
            <a:custGeom>
              <a:avLst/>
              <a:gdLst/>
              <a:ahLst/>
              <a:cxnLst/>
              <a:rect l="l" t="t" r="r" b="b"/>
              <a:pathLst>
                <a:path w="1587" h="1898" extrusionOk="0">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96"/>
            <p:cNvSpPr/>
            <p:nvPr/>
          </p:nvSpPr>
          <p:spPr>
            <a:xfrm>
              <a:off x="3370080" y="4383510"/>
              <a:ext cx="53621" cy="40183"/>
            </a:xfrm>
            <a:custGeom>
              <a:avLst/>
              <a:gdLst/>
              <a:ahLst/>
              <a:cxnLst/>
              <a:rect l="l" t="t" r="r" b="b"/>
              <a:pathLst>
                <a:path w="2047" h="1534" extrusionOk="0">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96"/>
            <p:cNvSpPr/>
            <p:nvPr/>
          </p:nvSpPr>
          <p:spPr>
            <a:xfrm>
              <a:off x="3226636" y="4381624"/>
              <a:ext cx="137812" cy="96005"/>
            </a:xfrm>
            <a:custGeom>
              <a:avLst/>
              <a:gdLst/>
              <a:ahLst/>
              <a:cxnLst/>
              <a:rect l="l" t="t" r="r" b="b"/>
              <a:pathLst>
                <a:path w="5261" h="3665" extrusionOk="0">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96"/>
            <p:cNvSpPr/>
            <p:nvPr/>
          </p:nvSpPr>
          <p:spPr>
            <a:xfrm>
              <a:off x="3334612" y="4328239"/>
              <a:ext cx="56765" cy="51892"/>
            </a:xfrm>
            <a:custGeom>
              <a:avLst/>
              <a:gdLst/>
              <a:ahLst/>
              <a:cxnLst/>
              <a:rect l="l" t="t" r="r" b="b"/>
              <a:pathLst>
                <a:path w="2167" h="1981" extrusionOk="0">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96"/>
            <p:cNvSpPr/>
            <p:nvPr/>
          </p:nvSpPr>
          <p:spPr>
            <a:xfrm>
              <a:off x="3229963" y="4381650"/>
              <a:ext cx="80733" cy="71093"/>
            </a:xfrm>
            <a:custGeom>
              <a:avLst/>
              <a:gdLst/>
              <a:ahLst/>
              <a:cxnLst/>
              <a:rect l="l" t="t" r="r" b="b"/>
              <a:pathLst>
                <a:path w="3082" h="2714" extrusionOk="0">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96"/>
            <p:cNvSpPr/>
            <p:nvPr/>
          </p:nvSpPr>
          <p:spPr>
            <a:xfrm>
              <a:off x="3225929" y="4318887"/>
              <a:ext cx="33582" cy="49613"/>
            </a:xfrm>
            <a:custGeom>
              <a:avLst/>
              <a:gdLst/>
              <a:ahLst/>
              <a:cxnLst/>
              <a:rect l="l" t="t" r="r" b="b"/>
              <a:pathLst>
                <a:path w="1282" h="1894" extrusionOk="0">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96"/>
            <p:cNvSpPr/>
            <p:nvPr/>
          </p:nvSpPr>
          <p:spPr>
            <a:xfrm>
              <a:off x="3284815" y="4302515"/>
              <a:ext cx="28736" cy="58310"/>
            </a:xfrm>
            <a:custGeom>
              <a:avLst/>
              <a:gdLst/>
              <a:ahLst/>
              <a:cxnLst/>
              <a:rect l="l" t="t" r="r" b="b"/>
              <a:pathLst>
                <a:path w="1097" h="2226" extrusionOk="0">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96"/>
            <p:cNvSpPr/>
            <p:nvPr/>
          </p:nvSpPr>
          <p:spPr>
            <a:xfrm>
              <a:off x="3336158" y="4328265"/>
              <a:ext cx="51552" cy="44505"/>
            </a:xfrm>
            <a:custGeom>
              <a:avLst/>
              <a:gdLst/>
              <a:ahLst/>
              <a:cxnLst/>
              <a:rect l="l" t="t" r="r" b="b"/>
              <a:pathLst>
                <a:path w="1968" h="1699" extrusionOk="0">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96"/>
            <p:cNvSpPr/>
            <p:nvPr/>
          </p:nvSpPr>
          <p:spPr>
            <a:xfrm>
              <a:off x="3373852" y="4383510"/>
              <a:ext cx="47518" cy="28474"/>
            </a:xfrm>
            <a:custGeom>
              <a:avLst/>
              <a:gdLst/>
              <a:ahLst/>
              <a:cxnLst/>
              <a:rect l="l" t="t" r="r" b="b"/>
              <a:pathLst>
                <a:path w="1814" h="1087" extrusionOk="0">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96"/>
            <p:cNvSpPr/>
            <p:nvPr/>
          </p:nvSpPr>
          <p:spPr>
            <a:xfrm>
              <a:off x="3080311" y="4152339"/>
              <a:ext cx="61794" cy="65409"/>
            </a:xfrm>
            <a:custGeom>
              <a:avLst/>
              <a:gdLst/>
              <a:ahLst/>
              <a:cxnLst/>
              <a:rect l="l" t="t" r="r" b="b"/>
              <a:pathLst>
                <a:path w="2359" h="2497" extrusionOk="0">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96"/>
            <p:cNvSpPr/>
            <p:nvPr/>
          </p:nvSpPr>
          <p:spPr>
            <a:xfrm>
              <a:off x="3040547" y="4200302"/>
              <a:ext cx="58101" cy="54145"/>
            </a:xfrm>
            <a:custGeom>
              <a:avLst/>
              <a:gdLst/>
              <a:ahLst/>
              <a:cxnLst/>
              <a:rect l="l" t="t" r="r" b="b"/>
              <a:pathLst>
                <a:path w="2218" h="2067" extrusionOk="0">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96"/>
            <p:cNvSpPr/>
            <p:nvPr/>
          </p:nvSpPr>
          <p:spPr>
            <a:xfrm>
              <a:off x="3145825" y="4138456"/>
              <a:ext cx="55612" cy="69312"/>
            </a:xfrm>
            <a:custGeom>
              <a:avLst/>
              <a:gdLst/>
              <a:ahLst/>
              <a:cxnLst/>
              <a:rect l="l" t="t" r="r" b="b"/>
              <a:pathLst>
                <a:path w="2123" h="2646" extrusionOk="0">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96"/>
            <p:cNvSpPr/>
            <p:nvPr/>
          </p:nvSpPr>
          <p:spPr>
            <a:xfrm>
              <a:off x="3203663" y="4165751"/>
              <a:ext cx="51552" cy="59620"/>
            </a:xfrm>
            <a:custGeom>
              <a:avLst/>
              <a:gdLst/>
              <a:ahLst/>
              <a:cxnLst/>
              <a:rect l="l" t="t" r="r" b="b"/>
              <a:pathLst>
                <a:path w="1968" h="2276" extrusionOk="0">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96"/>
            <p:cNvSpPr/>
            <p:nvPr/>
          </p:nvSpPr>
          <p:spPr>
            <a:xfrm>
              <a:off x="3090737" y="4218403"/>
              <a:ext cx="143994" cy="101584"/>
            </a:xfrm>
            <a:custGeom>
              <a:avLst/>
              <a:gdLst/>
              <a:ahLst/>
              <a:cxnLst/>
              <a:rect l="l" t="t" r="r" b="b"/>
              <a:pathLst>
                <a:path w="5497" h="3878" extrusionOk="0">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96"/>
            <p:cNvSpPr/>
            <p:nvPr/>
          </p:nvSpPr>
          <p:spPr>
            <a:xfrm>
              <a:off x="3279341" y="4296674"/>
              <a:ext cx="54590" cy="69626"/>
            </a:xfrm>
            <a:custGeom>
              <a:avLst/>
              <a:gdLst/>
              <a:ahLst/>
              <a:cxnLst/>
              <a:rect l="l" t="t" r="r" b="b"/>
              <a:pathLst>
                <a:path w="2084" h="2658" extrusionOk="0">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96"/>
            <p:cNvSpPr/>
            <p:nvPr/>
          </p:nvSpPr>
          <p:spPr>
            <a:xfrm>
              <a:off x="3219642" y="4312758"/>
              <a:ext cx="53516" cy="61087"/>
            </a:xfrm>
            <a:custGeom>
              <a:avLst/>
              <a:gdLst/>
              <a:ahLst/>
              <a:cxnLst/>
              <a:rect l="l" t="t" r="r" b="b"/>
              <a:pathLst>
                <a:path w="2043" h="2332" extrusionOk="0">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96"/>
            <p:cNvSpPr/>
            <p:nvPr/>
          </p:nvSpPr>
          <p:spPr>
            <a:xfrm>
              <a:off x="3330395" y="4322685"/>
              <a:ext cx="65383" cy="62475"/>
            </a:xfrm>
            <a:custGeom>
              <a:avLst/>
              <a:gdLst/>
              <a:ahLst/>
              <a:cxnLst/>
              <a:rect l="l" t="t" r="r" b="b"/>
              <a:pathLst>
                <a:path w="2496" h="2385" extrusionOk="0">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96"/>
            <p:cNvSpPr/>
            <p:nvPr/>
          </p:nvSpPr>
          <p:spPr>
            <a:xfrm>
              <a:off x="3366858" y="4377774"/>
              <a:ext cx="60694" cy="51447"/>
            </a:xfrm>
            <a:custGeom>
              <a:avLst/>
              <a:gdLst/>
              <a:ahLst/>
              <a:cxnLst/>
              <a:rect l="l" t="t" r="r" b="b"/>
              <a:pathLst>
                <a:path w="2317" h="1964" extrusionOk="0">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96"/>
            <p:cNvSpPr/>
            <p:nvPr/>
          </p:nvSpPr>
          <p:spPr>
            <a:xfrm>
              <a:off x="3225746" y="4375757"/>
              <a:ext cx="140589" cy="108133"/>
            </a:xfrm>
            <a:custGeom>
              <a:avLst/>
              <a:gdLst/>
              <a:ahLst/>
              <a:cxnLst/>
              <a:rect l="l" t="t" r="r" b="b"/>
              <a:pathLst>
                <a:path w="5367" h="4128" extrusionOk="0">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6" name="Google Shape;15076;p96"/>
          <p:cNvGrpSpPr/>
          <p:nvPr/>
        </p:nvGrpSpPr>
        <p:grpSpPr>
          <a:xfrm>
            <a:off x="3635776" y="4118522"/>
            <a:ext cx="271406" cy="385381"/>
            <a:chOff x="3635776" y="4118522"/>
            <a:chExt cx="271406" cy="385381"/>
          </a:xfrm>
        </p:grpSpPr>
        <p:sp>
          <p:nvSpPr>
            <p:cNvPr id="15077" name="Google Shape;15077;p96"/>
            <p:cNvSpPr/>
            <p:nvPr/>
          </p:nvSpPr>
          <p:spPr>
            <a:xfrm>
              <a:off x="3641984" y="4124285"/>
              <a:ext cx="188525" cy="373881"/>
            </a:xfrm>
            <a:custGeom>
              <a:avLst/>
              <a:gdLst/>
              <a:ahLst/>
              <a:cxnLst/>
              <a:rect l="l" t="t" r="r" b="b"/>
              <a:pathLst>
                <a:path w="7197" h="14273" extrusionOk="0">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96"/>
            <p:cNvSpPr/>
            <p:nvPr/>
          </p:nvSpPr>
          <p:spPr>
            <a:xfrm>
              <a:off x="3669175" y="4154802"/>
              <a:ext cx="123457" cy="312847"/>
            </a:xfrm>
            <a:custGeom>
              <a:avLst/>
              <a:gdLst/>
              <a:ahLst/>
              <a:cxnLst/>
              <a:rect l="l" t="t" r="r" b="b"/>
              <a:pathLst>
                <a:path w="4713" h="11943" extrusionOk="0">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96"/>
            <p:cNvSpPr/>
            <p:nvPr/>
          </p:nvSpPr>
          <p:spPr>
            <a:xfrm>
              <a:off x="3675095" y="4154802"/>
              <a:ext cx="61165" cy="312847"/>
            </a:xfrm>
            <a:custGeom>
              <a:avLst/>
              <a:gdLst/>
              <a:ahLst/>
              <a:cxnLst/>
              <a:rect l="l" t="t" r="r" b="b"/>
              <a:pathLst>
                <a:path w="2335" h="11943" extrusionOk="0">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96"/>
            <p:cNvSpPr/>
            <p:nvPr/>
          </p:nvSpPr>
          <p:spPr>
            <a:xfrm>
              <a:off x="3716404" y="4154802"/>
              <a:ext cx="39685" cy="86182"/>
            </a:xfrm>
            <a:custGeom>
              <a:avLst/>
              <a:gdLst/>
              <a:ahLst/>
              <a:cxnLst/>
              <a:rect l="l" t="t" r="r" b="b"/>
              <a:pathLst>
                <a:path w="1515" h="3290" extrusionOk="0">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96"/>
            <p:cNvSpPr/>
            <p:nvPr/>
          </p:nvSpPr>
          <p:spPr>
            <a:xfrm>
              <a:off x="3635776" y="4118522"/>
              <a:ext cx="200942" cy="385381"/>
            </a:xfrm>
            <a:custGeom>
              <a:avLst/>
              <a:gdLst/>
              <a:ahLst/>
              <a:cxnLst/>
              <a:rect l="l" t="t" r="r" b="b"/>
              <a:pathLst>
                <a:path w="7671" h="14712" extrusionOk="0">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96"/>
            <p:cNvSpPr/>
            <p:nvPr/>
          </p:nvSpPr>
          <p:spPr>
            <a:xfrm>
              <a:off x="3665848" y="4149144"/>
              <a:ext cx="132442" cy="324216"/>
            </a:xfrm>
            <a:custGeom>
              <a:avLst/>
              <a:gdLst/>
              <a:ahLst/>
              <a:cxnLst/>
              <a:rect l="l" t="t" r="r" b="b"/>
              <a:pathLst>
                <a:path w="5056" h="12377" extrusionOk="0">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96"/>
            <p:cNvSpPr/>
            <p:nvPr/>
          </p:nvSpPr>
          <p:spPr>
            <a:xfrm>
              <a:off x="3843869" y="4172117"/>
              <a:ext cx="63313" cy="107740"/>
            </a:xfrm>
            <a:custGeom>
              <a:avLst/>
              <a:gdLst/>
              <a:ahLst/>
              <a:cxnLst/>
              <a:rect l="l" t="t" r="r" b="b"/>
              <a:pathLst>
                <a:path w="2417" h="4113" extrusionOk="0">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96"/>
            <p:cNvSpPr/>
            <p:nvPr/>
          </p:nvSpPr>
          <p:spPr>
            <a:xfrm>
              <a:off x="3808218" y="4137068"/>
              <a:ext cx="43746" cy="37406"/>
            </a:xfrm>
            <a:custGeom>
              <a:avLst/>
              <a:gdLst/>
              <a:ahLst/>
              <a:cxnLst/>
              <a:rect l="l" t="t" r="r" b="b"/>
              <a:pathLst>
                <a:path w="1670" h="1428" extrusionOk="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5" name="Google Shape;15085;p96"/>
          <p:cNvGrpSpPr/>
          <p:nvPr/>
        </p:nvGrpSpPr>
        <p:grpSpPr>
          <a:xfrm>
            <a:off x="1358016" y="3195384"/>
            <a:ext cx="414641" cy="367699"/>
            <a:chOff x="1358016" y="3195384"/>
            <a:chExt cx="414641" cy="367699"/>
          </a:xfrm>
        </p:grpSpPr>
        <p:sp>
          <p:nvSpPr>
            <p:cNvPr id="15086" name="Google Shape;15086;p96"/>
            <p:cNvSpPr/>
            <p:nvPr/>
          </p:nvSpPr>
          <p:spPr>
            <a:xfrm>
              <a:off x="1418055" y="3251127"/>
              <a:ext cx="181715" cy="166915"/>
            </a:xfrm>
            <a:custGeom>
              <a:avLst/>
              <a:gdLst/>
              <a:ahLst/>
              <a:cxnLst/>
              <a:rect l="l" t="t" r="r" b="b"/>
              <a:pathLst>
                <a:path w="6937" h="6372" extrusionOk="0">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96"/>
            <p:cNvSpPr/>
            <p:nvPr/>
          </p:nvSpPr>
          <p:spPr>
            <a:xfrm>
              <a:off x="1459967" y="3251048"/>
              <a:ext cx="139803" cy="168067"/>
            </a:xfrm>
            <a:custGeom>
              <a:avLst/>
              <a:gdLst/>
              <a:ahLst/>
              <a:cxnLst/>
              <a:rect l="l" t="t" r="r" b="b"/>
              <a:pathLst>
                <a:path w="5337" h="6416" extrusionOk="0">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96"/>
            <p:cNvSpPr/>
            <p:nvPr/>
          </p:nvSpPr>
          <p:spPr>
            <a:xfrm>
              <a:off x="1440766" y="3274545"/>
              <a:ext cx="136921" cy="132992"/>
            </a:xfrm>
            <a:custGeom>
              <a:avLst/>
              <a:gdLst/>
              <a:ahLst/>
              <a:cxnLst/>
              <a:rect l="l" t="t" r="r" b="b"/>
              <a:pathLst>
                <a:path w="5227" h="5077" extrusionOk="0">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96"/>
            <p:cNvSpPr/>
            <p:nvPr/>
          </p:nvSpPr>
          <p:spPr>
            <a:xfrm>
              <a:off x="1452161" y="3273471"/>
              <a:ext cx="125422" cy="136109"/>
            </a:xfrm>
            <a:custGeom>
              <a:avLst/>
              <a:gdLst/>
              <a:ahLst/>
              <a:cxnLst/>
              <a:rect l="l" t="t" r="r" b="b"/>
              <a:pathLst>
                <a:path w="4788" h="5196" extrusionOk="0">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96"/>
            <p:cNvSpPr/>
            <p:nvPr/>
          </p:nvSpPr>
          <p:spPr>
            <a:xfrm>
              <a:off x="1364381" y="3339849"/>
              <a:ext cx="406573" cy="216240"/>
            </a:xfrm>
            <a:custGeom>
              <a:avLst/>
              <a:gdLst/>
              <a:ahLst/>
              <a:cxnLst/>
              <a:rect l="l" t="t" r="r" b="b"/>
              <a:pathLst>
                <a:path w="15521" h="8255" extrusionOk="0">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96"/>
            <p:cNvSpPr/>
            <p:nvPr/>
          </p:nvSpPr>
          <p:spPr>
            <a:xfrm>
              <a:off x="1369411" y="3406830"/>
              <a:ext cx="204766" cy="151145"/>
            </a:xfrm>
            <a:custGeom>
              <a:avLst/>
              <a:gdLst/>
              <a:ahLst/>
              <a:cxnLst/>
              <a:rect l="l" t="t" r="r" b="b"/>
              <a:pathLst>
                <a:path w="7817" h="5770" extrusionOk="0">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96"/>
            <p:cNvSpPr/>
            <p:nvPr/>
          </p:nvSpPr>
          <p:spPr>
            <a:xfrm>
              <a:off x="1502246" y="3195384"/>
              <a:ext cx="13779" cy="42043"/>
            </a:xfrm>
            <a:custGeom>
              <a:avLst/>
              <a:gdLst/>
              <a:ahLst/>
              <a:cxnLst/>
              <a:rect l="l" t="t" r="r" b="b"/>
              <a:pathLst>
                <a:path w="526" h="1605" extrusionOk="0">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96"/>
            <p:cNvSpPr/>
            <p:nvPr/>
          </p:nvSpPr>
          <p:spPr>
            <a:xfrm>
              <a:off x="1430000" y="3214244"/>
              <a:ext cx="31067" cy="38271"/>
            </a:xfrm>
            <a:custGeom>
              <a:avLst/>
              <a:gdLst/>
              <a:ahLst/>
              <a:cxnLst/>
              <a:rect l="l" t="t" r="r" b="b"/>
              <a:pathLst>
                <a:path w="1186" h="1461" extrusionOk="0">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96"/>
            <p:cNvSpPr/>
            <p:nvPr/>
          </p:nvSpPr>
          <p:spPr>
            <a:xfrm>
              <a:off x="1379548" y="3265455"/>
              <a:ext cx="40236" cy="27950"/>
            </a:xfrm>
            <a:custGeom>
              <a:avLst/>
              <a:gdLst/>
              <a:ahLst/>
              <a:cxnLst/>
              <a:rect l="l" t="t" r="r" b="b"/>
              <a:pathLst>
                <a:path w="1536" h="1067" extrusionOk="0">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96"/>
            <p:cNvSpPr/>
            <p:nvPr/>
          </p:nvSpPr>
          <p:spPr>
            <a:xfrm>
              <a:off x="1361945" y="3335789"/>
              <a:ext cx="41964" cy="13752"/>
            </a:xfrm>
            <a:custGeom>
              <a:avLst/>
              <a:gdLst/>
              <a:ahLst/>
              <a:cxnLst/>
              <a:rect l="l" t="t" r="r" b="b"/>
              <a:pathLst>
                <a:path w="1602" h="525" extrusionOk="0">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96"/>
            <p:cNvSpPr/>
            <p:nvPr/>
          </p:nvSpPr>
          <p:spPr>
            <a:xfrm>
              <a:off x="1379732" y="3391741"/>
              <a:ext cx="40314" cy="28002"/>
            </a:xfrm>
            <a:custGeom>
              <a:avLst/>
              <a:gdLst/>
              <a:ahLst/>
              <a:cxnLst/>
              <a:rect l="l" t="t" r="r" b="b"/>
              <a:pathLst>
                <a:path w="1539" h="1069" extrusionOk="0">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96"/>
            <p:cNvSpPr/>
            <p:nvPr/>
          </p:nvSpPr>
          <p:spPr>
            <a:xfrm>
              <a:off x="1596679" y="3265508"/>
              <a:ext cx="41964" cy="27924"/>
            </a:xfrm>
            <a:custGeom>
              <a:avLst/>
              <a:gdLst/>
              <a:ahLst/>
              <a:cxnLst/>
              <a:rect l="l" t="t" r="r" b="b"/>
              <a:pathLst>
                <a:path w="1602" h="1066" extrusionOk="0">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96"/>
            <p:cNvSpPr/>
            <p:nvPr/>
          </p:nvSpPr>
          <p:spPr>
            <a:xfrm>
              <a:off x="1557360" y="3214244"/>
              <a:ext cx="30989" cy="38166"/>
            </a:xfrm>
            <a:custGeom>
              <a:avLst/>
              <a:gdLst/>
              <a:ahLst/>
              <a:cxnLst/>
              <a:rect l="l" t="t" r="r" b="b"/>
              <a:pathLst>
                <a:path w="1183" h="1457" extrusionOk="0">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96"/>
            <p:cNvSpPr/>
            <p:nvPr/>
          </p:nvSpPr>
          <p:spPr>
            <a:xfrm>
              <a:off x="1358016" y="3245023"/>
              <a:ext cx="319579" cy="318060"/>
            </a:xfrm>
            <a:custGeom>
              <a:avLst/>
              <a:gdLst/>
              <a:ahLst/>
              <a:cxnLst/>
              <a:rect l="l" t="t" r="r" b="b"/>
              <a:pathLst>
                <a:path w="12200" h="12142" extrusionOk="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96"/>
            <p:cNvSpPr/>
            <p:nvPr/>
          </p:nvSpPr>
          <p:spPr>
            <a:xfrm>
              <a:off x="1652893" y="3365153"/>
              <a:ext cx="119764" cy="197851"/>
            </a:xfrm>
            <a:custGeom>
              <a:avLst/>
              <a:gdLst/>
              <a:ahLst/>
              <a:cxnLst/>
              <a:rect l="l" t="t" r="r" b="b"/>
              <a:pathLst>
                <a:path w="4572" h="7553" extrusionOk="0">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96"/>
          <p:cNvGrpSpPr/>
          <p:nvPr/>
        </p:nvGrpSpPr>
        <p:grpSpPr>
          <a:xfrm>
            <a:off x="844096" y="3203504"/>
            <a:ext cx="361517" cy="359500"/>
            <a:chOff x="844096" y="3203504"/>
            <a:chExt cx="361517" cy="359500"/>
          </a:xfrm>
        </p:grpSpPr>
        <p:sp>
          <p:nvSpPr>
            <p:cNvPr id="15102" name="Google Shape;15102;p96"/>
            <p:cNvSpPr/>
            <p:nvPr/>
          </p:nvSpPr>
          <p:spPr>
            <a:xfrm>
              <a:off x="898687" y="3270825"/>
              <a:ext cx="252441" cy="224805"/>
            </a:xfrm>
            <a:custGeom>
              <a:avLst/>
              <a:gdLst/>
              <a:ahLst/>
              <a:cxnLst/>
              <a:rect l="l" t="t" r="r" b="b"/>
              <a:pathLst>
                <a:path w="9637" h="8582" extrusionOk="0">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96"/>
            <p:cNvSpPr/>
            <p:nvPr/>
          </p:nvSpPr>
          <p:spPr>
            <a:xfrm>
              <a:off x="957390" y="3271061"/>
              <a:ext cx="180719" cy="214642"/>
            </a:xfrm>
            <a:custGeom>
              <a:avLst/>
              <a:gdLst/>
              <a:ahLst/>
              <a:cxnLst/>
              <a:rect l="l" t="t" r="r" b="b"/>
              <a:pathLst>
                <a:path w="6899" h="8194" extrusionOk="0">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96"/>
            <p:cNvSpPr/>
            <p:nvPr/>
          </p:nvSpPr>
          <p:spPr>
            <a:xfrm>
              <a:off x="932347" y="3298487"/>
              <a:ext cx="188892" cy="169691"/>
            </a:xfrm>
            <a:custGeom>
              <a:avLst/>
              <a:gdLst/>
              <a:ahLst/>
              <a:cxnLst/>
              <a:rect l="l" t="t" r="r" b="b"/>
              <a:pathLst>
                <a:path w="7211" h="6478" extrusionOk="0">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96"/>
            <p:cNvSpPr/>
            <p:nvPr/>
          </p:nvSpPr>
          <p:spPr>
            <a:xfrm>
              <a:off x="951915" y="3298618"/>
              <a:ext cx="158637" cy="169324"/>
            </a:xfrm>
            <a:custGeom>
              <a:avLst/>
              <a:gdLst/>
              <a:ahLst/>
              <a:cxnLst/>
              <a:rect l="l" t="t" r="r" b="b"/>
              <a:pathLst>
                <a:path w="6056" h="6464" extrusionOk="0">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96"/>
            <p:cNvSpPr/>
            <p:nvPr/>
          </p:nvSpPr>
          <p:spPr>
            <a:xfrm>
              <a:off x="892583" y="3265822"/>
              <a:ext cx="264910" cy="235834"/>
            </a:xfrm>
            <a:custGeom>
              <a:avLst/>
              <a:gdLst/>
              <a:ahLst/>
              <a:cxnLst/>
              <a:rect l="l" t="t" r="r" b="b"/>
              <a:pathLst>
                <a:path w="10113" h="9003" extrusionOk="0">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96"/>
            <p:cNvSpPr/>
            <p:nvPr/>
          </p:nvSpPr>
          <p:spPr>
            <a:xfrm>
              <a:off x="925956" y="3292462"/>
              <a:ext cx="202016" cy="181374"/>
            </a:xfrm>
            <a:custGeom>
              <a:avLst/>
              <a:gdLst/>
              <a:ahLst/>
              <a:cxnLst/>
              <a:rect l="l" t="t" r="r" b="b"/>
              <a:pathLst>
                <a:path w="7712" h="6924" extrusionOk="0">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96"/>
            <p:cNvSpPr/>
            <p:nvPr/>
          </p:nvSpPr>
          <p:spPr>
            <a:xfrm>
              <a:off x="1019760" y="3203504"/>
              <a:ext cx="12154" cy="47020"/>
            </a:xfrm>
            <a:custGeom>
              <a:avLst/>
              <a:gdLst/>
              <a:ahLst/>
              <a:cxnLst/>
              <a:rect l="l" t="t" r="r" b="b"/>
              <a:pathLst>
                <a:path w="464" h="1795" extrusionOk="0">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96"/>
            <p:cNvSpPr/>
            <p:nvPr/>
          </p:nvSpPr>
          <p:spPr>
            <a:xfrm>
              <a:off x="1019760" y="3516037"/>
              <a:ext cx="12154" cy="46968"/>
            </a:xfrm>
            <a:custGeom>
              <a:avLst/>
              <a:gdLst/>
              <a:ahLst/>
              <a:cxnLst/>
              <a:rect l="l" t="t" r="r" b="b"/>
              <a:pathLst>
                <a:path w="464" h="1793" extrusionOk="0">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96"/>
            <p:cNvSpPr/>
            <p:nvPr/>
          </p:nvSpPr>
          <p:spPr>
            <a:xfrm>
              <a:off x="931011" y="3226739"/>
              <a:ext cx="32325" cy="42331"/>
            </a:xfrm>
            <a:custGeom>
              <a:avLst/>
              <a:gdLst/>
              <a:ahLst/>
              <a:cxnLst/>
              <a:rect l="l" t="t" r="r" b="b"/>
              <a:pathLst>
                <a:path w="1234" h="1616" extrusionOk="0">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96"/>
            <p:cNvSpPr/>
            <p:nvPr/>
          </p:nvSpPr>
          <p:spPr>
            <a:xfrm>
              <a:off x="1088181" y="3497202"/>
              <a:ext cx="32194" cy="42384"/>
            </a:xfrm>
            <a:custGeom>
              <a:avLst/>
              <a:gdLst/>
              <a:ahLst/>
              <a:cxnLst/>
              <a:rect l="l" t="t" r="r" b="b"/>
              <a:pathLst>
                <a:path w="1229" h="1618" extrusionOk="0">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96"/>
            <p:cNvSpPr/>
            <p:nvPr/>
          </p:nvSpPr>
          <p:spPr>
            <a:xfrm>
              <a:off x="866467" y="3290262"/>
              <a:ext cx="46051" cy="29627"/>
            </a:xfrm>
            <a:custGeom>
              <a:avLst/>
              <a:gdLst/>
              <a:ahLst/>
              <a:cxnLst/>
              <a:rect l="l" t="t" r="r" b="b"/>
              <a:pathLst>
                <a:path w="1758" h="1131" extrusionOk="0">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96"/>
            <p:cNvSpPr/>
            <p:nvPr/>
          </p:nvSpPr>
          <p:spPr>
            <a:xfrm>
              <a:off x="1137114" y="3446541"/>
              <a:ext cx="46051" cy="29627"/>
            </a:xfrm>
            <a:custGeom>
              <a:avLst/>
              <a:gdLst/>
              <a:ahLst/>
              <a:cxnLst/>
              <a:rect l="l" t="t" r="r" b="b"/>
              <a:pathLst>
                <a:path w="1758" h="1131" extrusionOk="0">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96"/>
            <p:cNvSpPr/>
            <p:nvPr/>
          </p:nvSpPr>
          <p:spPr>
            <a:xfrm>
              <a:off x="844096" y="3377256"/>
              <a:ext cx="48958" cy="12050"/>
            </a:xfrm>
            <a:custGeom>
              <a:avLst/>
              <a:gdLst/>
              <a:ahLst/>
              <a:cxnLst/>
              <a:rect l="l" t="t" r="r" b="b"/>
              <a:pathLst>
                <a:path w="1869" h="460" extrusionOk="0">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96"/>
            <p:cNvSpPr/>
            <p:nvPr/>
          </p:nvSpPr>
          <p:spPr>
            <a:xfrm>
              <a:off x="1156576" y="3377256"/>
              <a:ext cx="49037" cy="12050"/>
            </a:xfrm>
            <a:custGeom>
              <a:avLst/>
              <a:gdLst/>
              <a:ahLst/>
              <a:cxnLst/>
              <a:rect l="l" t="t" r="r" b="b"/>
              <a:pathLst>
                <a:path w="1872" h="460" extrusionOk="0">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96"/>
            <p:cNvSpPr/>
            <p:nvPr/>
          </p:nvSpPr>
          <p:spPr>
            <a:xfrm>
              <a:off x="866467" y="3446620"/>
              <a:ext cx="46051" cy="29653"/>
            </a:xfrm>
            <a:custGeom>
              <a:avLst/>
              <a:gdLst/>
              <a:ahLst/>
              <a:cxnLst/>
              <a:rect l="l" t="t" r="r" b="b"/>
              <a:pathLst>
                <a:path w="1758" h="1132" extrusionOk="0">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96"/>
            <p:cNvSpPr/>
            <p:nvPr/>
          </p:nvSpPr>
          <p:spPr>
            <a:xfrm>
              <a:off x="1137821" y="3290393"/>
              <a:ext cx="45344" cy="29522"/>
            </a:xfrm>
            <a:custGeom>
              <a:avLst/>
              <a:gdLst/>
              <a:ahLst/>
              <a:cxnLst/>
              <a:rect l="l" t="t" r="r" b="b"/>
              <a:pathLst>
                <a:path w="1731" h="1127" extrusionOk="0">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96"/>
            <p:cNvSpPr/>
            <p:nvPr/>
          </p:nvSpPr>
          <p:spPr>
            <a:xfrm>
              <a:off x="932059" y="3497438"/>
              <a:ext cx="31277" cy="42331"/>
            </a:xfrm>
            <a:custGeom>
              <a:avLst/>
              <a:gdLst/>
              <a:ahLst/>
              <a:cxnLst/>
              <a:rect l="l" t="t" r="r" b="b"/>
              <a:pathLst>
                <a:path w="1194" h="1616" extrusionOk="0">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96"/>
            <p:cNvSpPr/>
            <p:nvPr/>
          </p:nvSpPr>
          <p:spPr>
            <a:xfrm>
              <a:off x="1088338" y="3226713"/>
              <a:ext cx="32351" cy="42357"/>
            </a:xfrm>
            <a:custGeom>
              <a:avLst/>
              <a:gdLst/>
              <a:ahLst/>
              <a:cxnLst/>
              <a:rect l="l" t="t" r="r" b="b"/>
              <a:pathLst>
                <a:path w="1235" h="1617" extrusionOk="0">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0" name="Google Shape;15120;p96"/>
          <p:cNvGrpSpPr/>
          <p:nvPr/>
        </p:nvGrpSpPr>
        <p:grpSpPr>
          <a:xfrm>
            <a:off x="1939493" y="3205285"/>
            <a:ext cx="368223" cy="355021"/>
            <a:chOff x="1939493" y="3205285"/>
            <a:chExt cx="368223" cy="355021"/>
          </a:xfrm>
        </p:grpSpPr>
        <p:sp>
          <p:nvSpPr>
            <p:cNvPr id="15121" name="Google Shape;15121;p96"/>
            <p:cNvSpPr/>
            <p:nvPr/>
          </p:nvSpPr>
          <p:spPr>
            <a:xfrm>
              <a:off x="1955210" y="3211598"/>
              <a:ext cx="344648" cy="342421"/>
            </a:xfrm>
            <a:custGeom>
              <a:avLst/>
              <a:gdLst/>
              <a:ahLst/>
              <a:cxnLst/>
              <a:rect l="l" t="t" r="r" b="b"/>
              <a:pathLst>
                <a:path w="13157" h="13072" extrusionOk="0">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96"/>
            <p:cNvSpPr/>
            <p:nvPr/>
          </p:nvSpPr>
          <p:spPr>
            <a:xfrm>
              <a:off x="1960056" y="3236667"/>
              <a:ext cx="312847" cy="313502"/>
            </a:xfrm>
            <a:custGeom>
              <a:avLst/>
              <a:gdLst/>
              <a:ahLst/>
              <a:cxnLst/>
              <a:rect l="l" t="t" r="r" b="b"/>
              <a:pathLst>
                <a:path w="11943" h="11968" extrusionOk="0">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96"/>
            <p:cNvSpPr/>
            <p:nvPr/>
          </p:nvSpPr>
          <p:spPr>
            <a:xfrm>
              <a:off x="2118404" y="3278238"/>
              <a:ext cx="65828" cy="65907"/>
            </a:xfrm>
            <a:custGeom>
              <a:avLst/>
              <a:gdLst/>
              <a:ahLst/>
              <a:cxnLst/>
              <a:rect l="l" t="t" r="r" b="b"/>
              <a:pathLst>
                <a:path w="2513" h="2516" extrusionOk="0">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96"/>
            <p:cNvSpPr/>
            <p:nvPr/>
          </p:nvSpPr>
          <p:spPr>
            <a:xfrm>
              <a:off x="2193453" y="3364944"/>
              <a:ext cx="26326" cy="26326"/>
            </a:xfrm>
            <a:custGeom>
              <a:avLst/>
              <a:gdLst/>
              <a:ahLst/>
              <a:cxnLst/>
              <a:rect l="l" t="t" r="r" b="b"/>
              <a:pathLst>
                <a:path w="1005" h="1005" extrusionOk="0">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96"/>
            <p:cNvSpPr/>
            <p:nvPr/>
          </p:nvSpPr>
          <p:spPr>
            <a:xfrm>
              <a:off x="1955131" y="3517635"/>
              <a:ext cx="26326" cy="26326"/>
            </a:xfrm>
            <a:custGeom>
              <a:avLst/>
              <a:gdLst/>
              <a:ahLst/>
              <a:cxnLst/>
              <a:rect l="l" t="t" r="r" b="b"/>
              <a:pathLst>
                <a:path w="1005" h="1005" extrusionOk="0">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96"/>
            <p:cNvSpPr/>
            <p:nvPr/>
          </p:nvSpPr>
          <p:spPr>
            <a:xfrm>
              <a:off x="1949028" y="3205285"/>
              <a:ext cx="358688" cy="355021"/>
            </a:xfrm>
            <a:custGeom>
              <a:avLst/>
              <a:gdLst/>
              <a:ahLst/>
              <a:cxnLst/>
              <a:rect l="l" t="t" r="r" b="b"/>
              <a:pathLst>
                <a:path w="13693" h="13553" extrusionOk="0">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96"/>
            <p:cNvSpPr/>
            <p:nvPr/>
          </p:nvSpPr>
          <p:spPr>
            <a:xfrm>
              <a:off x="2112118" y="3271952"/>
              <a:ext cx="78402" cy="78402"/>
            </a:xfrm>
            <a:custGeom>
              <a:avLst/>
              <a:gdLst/>
              <a:ahLst/>
              <a:cxnLst/>
              <a:rect l="l" t="t" r="r" b="b"/>
              <a:pathLst>
                <a:path w="2993" h="2993" extrusionOk="0">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96"/>
            <p:cNvSpPr/>
            <p:nvPr/>
          </p:nvSpPr>
          <p:spPr>
            <a:xfrm>
              <a:off x="2180696" y="3358683"/>
              <a:ext cx="45265" cy="38873"/>
            </a:xfrm>
            <a:custGeom>
              <a:avLst/>
              <a:gdLst/>
              <a:ahLst/>
              <a:cxnLst/>
              <a:rect l="l" t="t" r="r" b="b"/>
              <a:pathLst>
                <a:path w="1728" h="1484" extrusionOk="0">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96"/>
            <p:cNvSpPr/>
            <p:nvPr/>
          </p:nvSpPr>
          <p:spPr>
            <a:xfrm>
              <a:off x="1942269" y="3511374"/>
              <a:ext cx="45370" cy="38795"/>
            </a:xfrm>
            <a:custGeom>
              <a:avLst/>
              <a:gdLst/>
              <a:ahLst/>
              <a:cxnLst/>
              <a:rect l="l" t="t" r="r" b="b"/>
              <a:pathLst>
                <a:path w="1732" h="1481" extrusionOk="0">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96"/>
            <p:cNvSpPr/>
            <p:nvPr/>
          </p:nvSpPr>
          <p:spPr>
            <a:xfrm>
              <a:off x="2143525" y="3378146"/>
              <a:ext cx="15665" cy="15638"/>
            </a:xfrm>
            <a:custGeom>
              <a:avLst/>
              <a:gdLst/>
              <a:ahLst/>
              <a:cxnLst/>
              <a:rect l="l" t="t" r="r" b="b"/>
              <a:pathLst>
                <a:path w="598" h="597" extrusionOk="0">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96"/>
            <p:cNvSpPr/>
            <p:nvPr/>
          </p:nvSpPr>
          <p:spPr>
            <a:xfrm>
              <a:off x="1939493" y="3471950"/>
              <a:ext cx="15665" cy="15638"/>
            </a:xfrm>
            <a:custGeom>
              <a:avLst/>
              <a:gdLst/>
              <a:ahLst/>
              <a:cxnLst/>
              <a:rect l="l" t="t" r="r" b="b"/>
              <a:pathLst>
                <a:path w="598" h="597" extrusionOk="0">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96"/>
            <p:cNvSpPr/>
            <p:nvPr/>
          </p:nvSpPr>
          <p:spPr>
            <a:xfrm>
              <a:off x="2193636" y="3257413"/>
              <a:ext cx="15638" cy="15638"/>
            </a:xfrm>
            <a:custGeom>
              <a:avLst/>
              <a:gdLst/>
              <a:ahLst/>
              <a:cxnLst/>
              <a:rect l="l" t="t" r="r" b="b"/>
              <a:pathLst>
                <a:path w="597" h="597" extrusionOk="0">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96"/>
          <p:cNvGrpSpPr/>
          <p:nvPr/>
        </p:nvGrpSpPr>
        <p:grpSpPr>
          <a:xfrm>
            <a:off x="2476834" y="3245314"/>
            <a:ext cx="388891" cy="307320"/>
            <a:chOff x="2471434" y="3239339"/>
            <a:chExt cx="388891" cy="307320"/>
          </a:xfrm>
        </p:grpSpPr>
        <p:sp>
          <p:nvSpPr>
            <p:cNvPr id="15134" name="Google Shape;15134;p96"/>
            <p:cNvSpPr/>
            <p:nvPr/>
          </p:nvSpPr>
          <p:spPr>
            <a:xfrm>
              <a:off x="2495691" y="3245861"/>
              <a:ext cx="175768" cy="95769"/>
            </a:xfrm>
            <a:custGeom>
              <a:avLst/>
              <a:gdLst/>
              <a:ahLst/>
              <a:cxnLst/>
              <a:rect l="l" t="t" r="r" b="b"/>
              <a:pathLst>
                <a:path w="6710" h="3656" extrusionOk="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96"/>
            <p:cNvSpPr/>
            <p:nvPr/>
          </p:nvSpPr>
          <p:spPr>
            <a:xfrm>
              <a:off x="2477381" y="3299011"/>
              <a:ext cx="381792" cy="202854"/>
            </a:xfrm>
            <a:custGeom>
              <a:avLst/>
              <a:gdLst/>
              <a:ahLst/>
              <a:cxnLst/>
              <a:rect l="l" t="t" r="r" b="b"/>
              <a:pathLst>
                <a:path w="14575" h="7744" extrusionOk="0">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96"/>
            <p:cNvSpPr/>
            <p:nvPr/>
          </p:nvSpPr>
          <p:spPr>
            <a:xfrm>
              <a:off x="2607439" y="3413090"/>
              <a:ext cx="238872" cy="127020"/>
            </a:xfrm>
            <a:custGeom>
              <a:avLst/>
              <a:gdLst/>
              <a:ahLst/>
              <a:cxnLst/>
              <a:rect l="l" t="t" r="r" b="b"/>
              <a:pathLst>
                <a:path w="9119" h="4849" extrusionOk="0">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96"/>
            <p:cNvSpPr/>
            <p:nvPr/>
          </p:nvSpPr>
          <p:spPr>
            <a:xfrm>
              <a:off x="2607360" y="3415133"/>
              <a:ext cx="137629" cy="125160"/>
            </a:xfrm>
            <a:custGeom>
              <a:avLst/>
              <a:gdLst/>
              <a:ahLst/>
              <a:cxnLst/>
              <a:rect l="l" t="t" r="r" b="b"/>
              <a:pathLst>
                <a:path w="5254" h="4778" extrusionOk="0">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96"/>
            <p:cNvSpPr/>
            <p:nvPr/>
          </p:nvSpPr>
          <p:spPr>
            <a:xfrm>
              <a:off x="2481493" y="3381028"/>
              <a:ext cx="133699" cy="122645"/>
            </a:xfrm>
            <a:custGeom>
              <a:avLst/>
              <a:gdLst/>
              <a:ahLst/>
              <a:cxnLst/>
              <a:rect l="l" t="t" r="r" b="b"/>
              <a:pathLst>
                <a:path w="5104" h="4682" extrusionOk="0">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96"/>
            <p:cNvSpPr/>
            <p:nvPr/>
          </p:nvSpPr>
          <p:spPr>
            <a:xfrm>
              <a:off x="2496582" y="3277688"/>
              <a:ext cx="53071" cy="66561"/>
            </a:xfrm>
            <a:custGeom>
              <a:avLst/>
              <a:gdLst/>
              <a:ahLst/>
              <a:cxnLst/>
              <a:rect l="l" t="t" r="r" b="b"/>
              <a:pathLst>
                <a:path w="2026" h="2541" extrusionOk="0">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96"/>
            <p:cNvSpPr/>
            <p:nvPr/>
          </p:nvSpPr>
          <p:spPr>
            <a:xfrm>
              <a:off x="2471434" y="3239339"/>
              <a:ext cx="388891" cy="307320"/>
            </a:xfrm>
            <a:custGeom>
              <a:avLst/>
              <a:gdLst/>
              <a:ahLst/>
              <a:cxnLst/>
              <a:rect l="l" t="t" r="r" b="b"/>
              <a:pathLst>
                <a:path w="14846" h="11732" extrusionOk="0">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1" name="Google Shape;15141;p96"/>
          <p:cNvGrpSpPr/>
          <p:nvPr/>
        </p:nvGrpSpPr>
        <p:grpSpPr>
          <a:xfrm>
            <a:off x="3015243" y="3208979"/>
            <a:ext cx="391301" cy="368040"/>
            <a:chOff x="3015243" y="3208979"/>
            <a:chExt cx="391301" cy="368040"/>
          </a:xfrm>
        </p:grpSpPr>
        <p:sp>
          <p:nvSpPr>
            <p:cNvPr id="15142" name="Google Shape;15142;p96"/>
            <p:cNvSpPr/>
            <p:nvPr/>
          </p:nvSpPr>
          <p:spPr>
            <a:xfrm>
              <a:off x="3022603" y="3214663"/>
              <a:ext cx="380089" cy="356671"/>
            </a:xfrm>
            <a:custGeom>
              <a:avLst/>
              <a:gdLst/>
              <a:ahLst/>
              <a:cxnLst/>
              <a:rect l="l" t="t" r="r" b="b"/>
              <a:pathLst>
                <a:path w="14510" h="13616" extrusionOk="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96"/>
            <p:cNvSpPr/>
            <p:nvPr/>
          </p:nvSpPr>
          <p:spPr>
            <a:xfrm>
              <a:off x="3022603" y="3214663"/>
              <a:ext cx="222815" cy="356671"/>
            </a:xfrm>
            <a:custGeom>
              <a:avLst/>
              <a:gdLst/>
              <a:ahLst/>
              <a:cxnLst/>
              <a:rect l="l" t="t" r="r" b="b"/>
              <a:pathLst>
                <a:path w="8506" h="13616" extrusionOk="0">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96"/>
            <p:cNvSpPr/>
            <p:nvPr/>
          </p:nvSpPr>
          <p:spPr>
            <a:xfrm>
              <a:off x="3085917" y="3269306"/>
              <a:ext cx="320627" cy="307713"/>
            </a:xfrm>
            <a:custGeom>
              <a:avLst/>
              <a:gdLst/>
              <a:ahLst/>
              <a:cxnLst/>
              <a:rect l="l" t="t" r="r" b="b"/>
              <a:pathLst>
                <a:path w="12240" h="11747" extrusionOk="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96"/>
            <p:cNvSpPr/>
            <p:nvPr/>
          </p:nvSpPr>
          <p:spPr>
            <a:xfrm>
              <a:off x="3015243" y="3208979"/>
              <a:ext cx="226639" cy="270752"/>
            </a:xfrm>
            <a:custGeom>
              <a:avLst/>
              <a:gdLst/>
              <a:ahLst/>
              <a:cxnLst/>
              <a:rect l="l" t="t" r="r" b="b"/>
              <a:pathLst>
                <a:path w="8652" h="10336" extrusionOk="0">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6" name="Google Shape;15146;p96"/>
          <p:cNvGrpSpPr/>
          <p:nvPr/>
        </p:nvGrpSpPr>
        <p:grpSpPr>
          <a:xfrm>
            <a:off x="3569896" y="3254349"/>
            <a:ext cx="385381" cy="277326"/>
            <a:chOff x="3569896" y="3254349"/>
            <a:chExt cx="385381" cy="277326"/>
          </a:xfrm>
        </p:grpSpPr>
        <p:sp>
          <p:nvSpPr>
            <p:cNvPr id="15147" name="Google Shape;15147;p96"/>
            <p:cNvSpPr/>
            <p:nvPr/>
          </p:nvSpPr>
          <p:spPr>
            <a:xfrm>
              <a:off x="3731283" y="3273026"/>
              <a:ext cx="110805" cy="41152"/>
            </a:xfrm>
            <a:custGeom>
              <a:avLst/>
              <a:gdLst/>
              <a:ahLst/>
              <a:cxnLst/>
              <a:rect l="l" t="t" r="r" b="b"/>
              <a:pathLst>
                <a:path w="4230" h="1571" extrusionOk="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96"/>
            <p:cNvSpPr/>
            <p:nvPr/>
          </p:nvSpPr>
          <p:spPr>
            <a:xfrm>
              <a:off x="3867471" y="3288114"/>
              <a:ext cx="58022" cy="31617"/>
            </a:xfrm>
            <a:custGeom>
              <a:avLst/>
              <a:gdLst/>
              <a:ahLst/>
              <a:cxnLst/>
              <a:rect l="l" t="t" r="r" b="b"/>
              <a:pathLst>
                <a:path w="2215" h="1207" extrusionOk="0">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96"/>
            <p:cNvSpPr/>
            <p:nvPr/>
          </p:nvSpPr>
          <p:spPr>
            <a:xfrm>
              <a:off x="3575554" y="3314152"/>
              <a:ext cx="373907" cy="211787"/>
            </a:xfrm>
            <a:custGeom>
              <a:avLst/>
              <a:gdLst/>
              <a:ahLst/>
              <a:cxnLst/>
              <a:rect l="l" t="t" r="r" b="b"/>
              <a:pathLst>
                <a:path w="14274" h="8085" extrusionOk="0">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96"/>
            <p:cNvSpPr/>
            <p:nvPr/>
          </p:nvSpPr>
          <p:spPr>
            <a:xfrm>
              <a:off x="3896102" y="3349698"/>
              <a:ext cx="53254" cy="147871"/>
            </a:xfrm>
            <a:custGeom>
              <a:avLst/>
              <a:gdLst/>
              <a:ahLst/>
              <a:cxnLst/>
              <a:rect l="l" t="t" r="r" b="b"/>
              <a:pathLst>
                <a:path w="2033" h="5645" extrusionOk="0">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96"/>
            <p:cNvSpPr/>
            <p:nvPr/>
          </p:nvSpPr>
          <p:spPr>
            <a:xfrm>
              <a:off x="3691178" y="3329581"/>
              <a:ext cx="189599" cy="182186"/>
            </a:xfrm>
            <a:custGeom>
              <a:avLst/>
              <a:gdLst/>
              <a:ahLst/>
              <a:cxnLst/>
              <a:rect l="l" t="t" r="r" b="b"/>
              <a:pathLst>
                <a:path w="7238" h="6955" extrusionOk="0">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96"/>
            <p:cNvSpPr/>
            <p:nvPr/>
          </p:nvSpPr>
          <p:spPr>
            <a:xfrm>
              <a:off x="3707969" y="3345114"/>
              <a:ext cx="157196" cy="151093"/>
            </a:xfrm>
            <a:custGeom>
              <a:avLst/>
              <a:gdLst/>
              <a:ahLst/>
              <a:cxnLst/>
              <a:rect l="l" t="t" r="r" b="b"/>
              <a:pathLst>
                <a:path w="6001" h="5768" extrusionOk="0">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96"/>
            <p:cNvSpPr/>
            <p:nvPr/>
          </p:nvSpPr>
          <p:spPr>
            <a:xfrm>
              <a:off x="3724027" y="3364996"/>
              <a:ext cx="123640" cy="110019"/>
            </a:xfrm>
            <a:custGeom>
              <a:avLst/>
              <a:gdLst/>
              <a:ahLst/>
              <a:cxnLst/>
              <a:rect l="l" t="t" r="r" b="b"/>
              <a:pathLst>
                <a:path w="4720" h="4200" extrusionOk="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96"/>
            <p:cNvSpPr/>
            <p:nvPr/>
          </p:nvSpPr>
          <p:spPr>
            <a:xfrm>
              <a:off x="3751322" y="3364996"/>
              <a:ext cx="96345" cy="91892"/>
            </a:xfrm>
            <a:custGeom>
              <a:avLst/>
              <a:gdLst/>
              <a:ahLst/>
              <a:cxnLst/>
              <a:rect l="l" t="t" r="r" b="b"/>
              <a:pathLst>
                <a:path w="3678" h="3508" extrusionOk="0">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96"/>
            <p:cNvSpPr/>
            <p:nvPr/>
          </p:nvSpPr>
          <p:spPr>
            <a:xfrm>
              <a:off x="3781473" y="3393575"/>
              <a:ext cx="34761" cy="34787"/>
            </a:xfrm>
            <a:custGeom>
              <a:avLst/>
              <a:gdLst/>
              <a:ahLst/>
              <a:cxnLst/>
              <a:rect l="l" t="t" r="r" b="b"/>
              <a:pathLst>
                <a:path w="1327" h="1328" extrusionOk="0">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96"/>
            <p:cNvSpPr/>
            <p:nvPr/>
          </p:nvSpPr>
          <p:spPr>
            <a:xfrm>
              <a:off x="3608952" y="3264512"/>
              <a:ext cx="35835" cy="31251"/>
            </a:xfrm>
            <a:custGeom>
              <a:avLst/>
              <a:gdLst/>
              <a:ahLst/>
              <a:cxnLst/>
              <a:rect l="l" t="t" r="r" b="b"/>
              <a:pathLst>
                <a:path w="1368" h="1193" extrusionOk="0">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96"/>
            <p:cNvSpPr/>
            <p:nvPr/>
          </p:nvSpPr>
          <p:spPr>
            <a:xfrm>
              <a:off x="3575632" y="3286778"/>
              <a:ext cx="102737" cy="239160"/>
            </a:xfrm>
            <a:custGeom>
              <a:avLst/>
              <a:gdLst/>
              <a:ahLst/>
              <a:cxnLst/>
              <a:rect l="l" t="t" r="r" b="b"/>
              <a:pathLst>
                <a:path w="3922" h="9130" extrusionOk="0">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96"/>
            <p:cNvSpPr/>
            <p:nvPr/>
          </p:nvSpPr>
          <p:spPr>
            <a:xfrm>
              <a:off x="3575554" y="3286778"/>
              <a:ext cx="80628" cy="212494"/>
            </a:xfrm>
            <a:custGeom>
              <a:avLst/>
              <a:gdLst/>
              <a:ahLst/>
              <a:cxnLst/>
              <a:rect l="l" t="t" r="r" b="b"/>
              <a:pathLst>
                <a:path w="3078" h="8112" extrusionOk="0">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96"/>
            <p:cNvSpPr/>
            <p:nvPr/>
          </p:nvSpPr>
          <p:spPr>
            <a:xfrm>
              <a:off x="3867025" y="3332986"/>
              <a:ext cx="22921" cy="22921"/>
            </a:xfrm>
            <a:custGeom>
              <a:avLst/>
              <a:gdLst/>
              <a:ahLst/>
              <a:cxnLst/>
              <a:rect l="l" t="t" r="r" b="b"/>
              <a:pathLst>
                <a:path w="875" h="875" extrusionOk="0">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96"/>
            <p:cNvSpPr/>
            <p:nvPr/>
          </p:nvSpPr>
          <p:spPr>
            <a:xfrm>
              <a:off x="3569896" y="3254349"/>
              <a:ext cx="385381" cy="277326"/>
            </a:xfrm>
            <a:custGeom>
              <a:avLst/>
              <a:gdLst/>
              <a:ahLst/>
              <a:cxnLst/>
              <a:rect l="l" t="t" r="r" b="b"/>
              <a:pathLst>
                <a:path w="14712" h="10587" extrusionOk="0">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96"/>
            <p:cNvSpPr/>
            <p:nvPr/>
          </p:nvSpPr>
          <p:spPr>
            <a:xfrm>
              <a:off x="3672580" y="3348624"/>
              <a:ext cx="11447" cy="141925"/>
            </a:xfrm>
            <a:custGeom>
              <a:avLst/>
              <a:gdLst/>
              <a:ahLst/>
              <a:cxnLst/>
              <a:rect l="l" t="t" r="r" b="b"/>
              <a:pathLst>
                <a:path w="437" h="5418" extrusionOk="0">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96"/>
            <p:cNvSpPr/>
            <p:nvPr/>
          </p:nvSpPr>
          <p:spPr>
            <a:xfrm>
              <a:off x="3859560" y="3329423"/>
              <a:ext cx="42410" cy="32220"/>
            </a:xfrm>
            <a:custGeom>
              <a:avLst/>
              <a:gdLst/>
              <a:ahLst/>
              <a:cxnLst/>
              <a:rect l="l" t="t" r="r" b="b"/>
              <a:pathLst>
                <a:path w="1619" h="1230" extrusionOk="0">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96"/>
            <p:cNvSpPr/>
            <p:nvPr/>
          </p:nvSpPr>
          <p:spPr>
            <a:xfrm>
              <a:off x="3692331" y="3323137"/>
              <a:ext cx="193660" cy="193555"/>
            </a:xfrm>
            <a:custGeom>
              <a:avLst/>
              <a:gdLst/>
              <a:ahLst/>
              <a:cxnLst/>
              <a:rect l="l" t="t" r="r" b="b"/>
              <a:pathLst>
                <a:path w="7393" h="7389" extrusionOk="0">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96"/>
            <p:cNvSpPr/>
            <p:nvPr/>
          </p:nvSpPr>
          <p:spPr>
            <a:xfrm>
              <a:off x="3723136" y="3359207"/>
              <a:ext cx="146247" cy="121335"/>
            </a:xfrm>
            <a:custGeom>
              <a:avLst/>
              <a:gdLst/>
              <a:ahLst/>
              <a:cxnLst/>
              <a:rect l="l" t="t" r="r" b="b"/>
              <a:pathLst>
                <a:path w="5583" h="4632" extrusionOk="0">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96"/>
            <p:cNvSpPr/>
            <p:nvPr/>
          </p:nvSpPr>
          <p:spPr>
            <a:xfrm>
              <a:off x="3768820" y="3388205"/>
              <a:ext cx="58729" cy="45972"/>
            </a:xfrm>
            <a:custGeom>
              <a:avLst/>
              <a:gdLst/>
              <a:ahLst/>
              <a:cxnLst/>
              <a:rect l="l" t="t" r="r" b="b"/>
              <a:pathLst>
                <a:path w="2242" h="1755" extrusionOk="0">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6" name="Google Shape;15166;p96"/>
          <p:cNvGrpSpPr/>
          <p:nvPr/>
        </p:nvGrpSpPr>
        <p:grpSpPr>
          <a:xfrm>
            <a:off x="4204810" y="3180452"/>
            <a:ext cx="210241" cy="386769"/>
            <a:chOff x="4204810" y="3180452"/>
            <a:chExt cx="210241" cy="386769"/>
          </a:xfrm>
        </p:grpSpPr>
        <p:sp>
          <p:nvSpPr>
            <p:cNvPr id="15167" name="Google Shape;15167;p96"/>
            <p:cNvSpPr/>
            <p:nvPr/>
          </p:nvSpPr>
          <p:spPr>
            <a:xfrm>
              <a:off x="4296178" y="3412881"/>
              <a:ext cx="27400" cy="148499"/>
            </a:xfrm>
            <a:custGeom>
              <a:avLst/>
              <a:gdLst/>
              <a:ahLst/>
              <a:cxnLst/>
              <a:rect l="l" t="t" r="r" b="b"/>
              <a:pathLst>
                <a:path w="1046" h="5669" extrusionOk="0">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96"/>
            <p:cNvSpPr/>
            <p:nvPr/>
          </p:nvSpPr>
          <p:spPr>
            <a:xfrm>
              <a:off x="4300134" y="3419980"/>
              <a:ext cx="84767" cy="139829"/>
            </a:xfrm>
            <a:custGeom>
              <a:avLst/>
              <a:gdLst/>
              <a:ahLst/>
              <a:cxnLst/>
              <a:rect l="l" t="t" r="r" b="b"/>
              <a:pathLst>
                <a:path w="3236" h="5338" extrusionOk="0">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96"/>
            <p:cNvSpPr/>
            <p:nvPr/>
          </p:nvSpPr>
          <p:spPr>
            <a:xfrm>
              <a:off x="4234960" y="3419980"/>
              <a:ext cx="84767" cy="139829"/>
            </a:xfrm>
            <a:custGeom>
              <a:avLst/>
              <a:gdLst/>
              <a:ahLst/>
              <a:cxnLst/>
              <a:rect l="l" t="t" r="r" b="b"/>
              <a:pathLst>
                <a:path w="3236" h="5338" extrusionOk="0">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96"/>
            <p:cNvSpPr/>
            <p:nvPr/>
          </p:nvSpPr>
          <p:spPr>
            <a:xfrm>
              <a:off x="4294580" y="3186242"/>
              <a:ext cx="30622" cy="42750"/>
            </a:xfrm>
            <a:custGeom>
              <a:avLst/>
              <a:gdLst/>
              <a:ahLst/>
              <a:cxnLst/>
              <a:rect l="l" t="t" r="r" b="b"/>
              <a:pathLst>
                <a:path w="1169" h="1632" extrusionOk="0">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96"/>
            <p:cNvSpPr/>
            <p:nvPr/>
          </p:nvSpPr>
          <p:spPr>
            <a:xfrm>
              <a:off x="4230219" y="3227525"/>
              <a:ext cx="159344" cy="193188"/>
            </a:xfrm>
            <a:custGeom>
              <a:avLst/>
              <a:gdLst/>
              <a:ahLst/>
              <a:cxnLst/>
              <a:rect l="l" t="t" r="r" b="b"/>
              <a:pathLst>
                <a:path w="6083" h="7375" extrusionOk="0">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96"/>
            <p:cNvSpPr/>
            <p:nvPr/>
          </p:nvSpPr>
          <p:spPr>
            <a:xfrm>
              <a:off x="4253821" y="3227525"/>
              <a:ext cx="135742" cy="193188"/>
            </a:xfrm>
            <a:custGeom>
              <a:avLst/>
              <a:gdLst/>
              <a:ahLst/>
              <a:cxnLst/>
              <a:rect l="l" t="t" r="r" b="b"/>
              <a:pathLst>
                <a:path w="5182" h="7375" extrusionOk="0">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96"/>
            <p:cNvSpPr/>
            <p:nvPr/>
          </p:nvSpPr>
          <p:spPr>
            <a:xfrm>
              <a:off x="4210468" y="3210551"/>
              <a:ext cx="198846" cy="31801"/>
            </a:xfrm>
            <a:custGeom>
              <a:avLst/>
              <a:gdLst/>
              <a:ahLst/>
              <a:cxnLst/>
              <a:rect l="l" t="t" r="r" b="b"/>
              <a:pathLst>
                <a:path w="7591" h="1214" extrusionOk="0">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96"/>
            <p:cNvSpPr/>
            <p:nvPr/>
          </p:nvSpPr>
          <p:spPr>
            <a:xfrm>
              <a:off x="4210468" y="3405887"/>
              <a:ext cx="198846" cy="31722"/>
            </a:xfrm>
            <a:custGeom>
              <a:avLst/>
              <a:gdLst/>
              <a:ahLst/>
              <a:cxnLst/>
              <a:rect l="l" t="t" r="r" b="b"/>
              <a:pathLst>
                <a:path w="7591" h="1211" extrusionOk="0">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96"/>
            <p:cNvSpPr/>
            <p:nvPr/>
          </p:nvSpPr>
          <p:spPr>
            <a:xfrm>
              <a:off x="4238654" y="3210551"/>
              <a:ext cx="170660" cy="31801"/>
            </a:xfrm>
            <a:custGeom>
              <a:avLst/>
              <a:gdLst/>
              <a:ahLst/>
              <a:cxnLst/>
              <a:rect l="l" t="t" r="r" b="b"/>
              <a:pathLst>
                <a:path w="6515" h="1214" extrusionOk="0">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96"/>
            <p:cNvSpPr/>
            <p:nvPr/>
          </p:nvSpPr>
          <p:spPr>
            <a:xfrm>
              <a:off x="4238654" y="3405887"/>
              <a:ext cx="170660" cy="31722"/>
            </a:xfrm>
            <a:custGeom>
              <a:avLst/>
              <a:gdLst/>
              <a:ahLst/>
              <a:cxnLst/>
              <a:rect l="l" t="t" r="r" b="b"/>
              <a:pathLst>
                <a:path w="6515" h="1211" extrusionOk="0">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96"/>
            <p:cNvSpPr/>
            <p:nvPr/>
          </p:nvSpPr>
          <p:spPr>
            <a:xfrm>
              <a:off x="4204810" y="3180452"/>
              <a:ext cx="210241" cy="118008"/>
            </a:xfrm>
            <a:custGeom>
              <a:avLst/>
              <a:gdLst/>
              <a:ahLst/>
              <a:cxnLst/>
              <a:rect l="l" t="t" r="r" b="b"/>
              <a:pathLst>
                <a:path w="8026" h="4505" extrusionOk="0">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96"/>
            <p:cNvSpPr/>
            <p:nvPr/>
          </p:nvSpPr>
          <p:spPr>
            <a:xfrm>
              <a:off x="4204810" y="3279339"/>
              <a:ext cx="210241" cy="287883"/>
            </a:xfrm>
            <a:custGeom>
              <a:avLst/>
              <a:gdLst/>
              <a:ahLst/>
              <a:cxnLst/>
              <a:rect l="l" t="t" r="r" b="b"/>
              <a:pathLst>
                <a:path w="8026" h="10990" extrusionOk="0">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9" name="Google Shape;15179;p96"/>
          <p:cNvGrpSpPr/>
          <p:nvPr/>
        </p:nvGrpSpPr>
        <p:grpSpPr>
          <a:xfrm>
            <a:off x="4803811" y="3180479"/>
            <a:ext cx="84584" cy="385617"/>
            <a:chOff x="4803811" y="3180479"/>
            <a:chExt cx="84584" cy="385617"/>
          </a:xfrm>
        </p:grpSpPr>
        <p:sp>
          <p:nvSpPr>
            <p:cNvPr id="15180" name="Google Shape;15180;p96"/>
            <p:cNvSpPr/>
            <p:nvPr/>
          </p:nvSpPr>
          <p:spPr>
            <a:xfrm>
              <a:off x="4809548" y="3189333"/>
              <a:ext cx="73110" cy="370974"/>
            </a:xfrm>
            <a:custGeom>
              <a:avLst/>
              <a:gdLst/>
              <a:ahLst/>
              <a:cxnLst/>
              <a:rect l="l" t="t" r="r" b="b"/>
              <a:pathLst>
                <a:path w="2791" h="14162" extrusionOk="0">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96"/>
            <p:cNvSpPr/>
            <p:nvPr/>
          </p:nvSpPr>
          <p:spPr>
            <a:xfrm>
              <a:off x="4809653" y="3490261"/>
              <a:ext cx="73005" cy="33503"/>
            </a:xfrm>
            <a:custGeom>
              <a:avLst/>
              <a:gdLst/>
              <a:ahLst/>
              <a:cxnLst/>
              <a:rect l="l" t="t" r="r" b="b"/>
              <a:pathLst>
                <a:path w="2787" h="1279" extrusionOk="0">
                  <a:moveTo>
                    <a:pt x="0" y="1"/>
                  </a:moveTo>
                  <a:lnTo>
                    <a:pt x="0" y="1279"/>
                  </a:lnTo>
                  <a:lnTo>
                    <a:pt x="2786" y="1279"/>
                  </a:lnTo>
                  <a:lnTo>
                    <a:pt x="2786" y="1255"/>
                  </a:lnTo>
                  <a:lnTo>
                    <a:pt x="2786"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96"/>
            <p:cNvSpPr/>
            <p:nvPr/>
          </p:nvSpPr>
          <p:spPr>
            <a:xfrm>
              <a:off x="4830111" y="3189333"/>
              <a:ext cx="31984" cy="33006"/>
            </a:xfrm>
            <a:custGeom>
              <a:avLst/>
              <a:gdLst/>
              <a:ahLst/>
              <a:cxnLst/>
              <a:rect l="l" t="t" r="r" b="b"/>
              <a:pathLst>
                <a:path w="1221" h="1260" extrusionOk="0">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96"/>
            <p:cNvSpPr/>
            <p:nvPr/>
          </p:nvSpPr>
          <p:spPr>
            <a:xfrm>
              <a:off x="4809548" y="3523738"/>
              <a:ext cx="73110" cy="36568"/>
            </a:xfrm>
            <a:custGeom>
              <a:avLst/>
              <a:gdLst/>
              <a:ahLst/>
              <a:cxnLst/>
              <a:rect l="l" t="t" r="r" b="b"/>
              <a:pathLst>
                <a:path w="2791" h="1396" extrusionOk="0">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96"/>
            <p:cNvSpPr/>
            <p:nvPr/>
          </p:nvSpPr>
          <p:spPr>
            <a:xfrm>
              <a:off x="4839358" y="3490261"/>
              <a:ext cx="43300" cy="33503"/>
            </a:xfrm>
            <a:custGeom>
              <a:avLst/>
              <a:gdLst/>
              <a:ahLst/>
              <a:cxnLst/>
              <a:rect l="l" t="t" r="r" b="b"/>
              <a:pathLst>
                <a:path w="1653" h="1279" extrusionOk="0">
                  <a:moveTo>
                    <a:pt x="0" y="1"/>
                  </a:moveTo>
                  <a:lnTo>
                    <a:pt x="0" y="1279"/>
                  </a:lnTo>
                  <a:lnTo>
                    <a:pt x="1652" y="1279"/>
                  </a:lnTo>
                  <a:lnTo>
                    <a:pt x="1652" y="1255"/>
                  </a:lnTo>
                  <a:lnTo>
                    <a:pt x="165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96"/>
            <p:cNvSpPr/>
            <p:nvPr/>
          </p:nvSpPr>
          <p:spPr>
            <a:xfrm>
              <a:off x="4839358" y="3523738"/>
              <a:ext cx="43300" cy="33346"/>
            </a:xfrm>
            <a:custGeom>
              <a:avLst/>
              <a:gdLst/>
              <a:ahLst/>
              <a:cxnLst/>
              <a:rect l="l" t="t" r="r" b="b"/>
              <a:pathLst>
                <a:path w="1653" h="1273" extrusionOk="0">
                  <a:moveTo>
                    <a:pt x="0" y="1"/>
                  </a:moveTo>
                  <a:cubicBezTo>
                    <a:pt x="0" y="549"/>
                    <a:pt x="322" y="1046"/>
                    <a:pt x="826" y="1272"/>
                  </a:cubicBezTo>
                  <a:cubicBezTo>
                    <a:pt x="1323" y="1043"/>
                    <a:pt x="1645" y="549"/>
                    <a:pt x="165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96"/>
            <p:cNvSpPr/>
            <p:nvPr/>
          </p:nvSpPr>
          <p:spPr>
            <a:xfrm>
              <a:off x="4809548" y="3255789"/>
              <a:ext cx="73110" cy="234498"/>
            </a:xfrm>
            <a:custGeom>
              <a:avLst/>
              <a:gdLst/>
              <a:ahLst/>
              <a:cxnLst/>
              <a:rect l="l" t="t" r="r" b="b"/>
              <a:pathLst>
                <a:path w="2791" h="8952" extrusionOk="0">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96"/>
            <p:cNvSpPr/>
            <p:nvPr/>
          </p:nvSpPr>
          <p:spPr>
            <a:xfrm>
              <a:off x="4844387" y="3255789"/>
              <a:ext cx="38271" cy="234498"/>
            </a:xfrm>
            <a:custGeom>
              <a:avLst/>
              <a:gdLst/>
              <a:ahLst/>
              <a:cxnLst/>
              <a:rect l="l" t="t" r="r" b="b"/>
              <a:pathLst>
                <a:path w="1461" h="8952" extrusionOk="0">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96"/>
            <p:cNvSpPr/>
            <p:nvPr/>
          </p:nvSpPr>
          <p:spPr>
            <a:xfrm>
              <a:off x="4803811" y="3180479"/>
              <a:ext cx="84584" cy="385617"/>
            </a:xfrm>
            <a:custGeom>
              <a:avLst/>
              <a:gdLst/>
              <a:ahLst/>
              <a:cxnLst/>
              <a:rect l="l" t="t" r="r" b="b"/>
              <a:pathLst>
                <a:path w="3229" h="14721" extrusionOk="0">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9" name="Google Shape;15189;p96"/>
          <p:cNvGrpSpPr/>
          <p:nvPr/>
        </p:nvGrpSpPr>
        <p:grpSpPr>
          <a:xfrm>
            <a:off x="5232073" y="3214113"/>
            <a:ext cx="357824" cy="347581"/>
            <a:chOff x="5232073" y="3214113"/>
            <a:chExt cx="357824" cy="347581"/>
          </a:xfrm>
        </p:grpSpPr>
        <p:sp>
          <p:nvSpPr>
            <p:cNvPr id="15190" name="Google Shape;15190;p96"/>
            <p:cNvSpPr/>
            <p:nvPr/>
          </p:nvSpPr>
          <p:spPr>
            <a:xfrm>
              <a:off x="5239067" y="3248874"/>
              <a:ext cx="315204" cy="306639"/>
            </a:xfrm>
            <a:custGeom>
              <a:avLst/>
              <a:gdLst/>
              <a:ahLst/>
              <a:cxnLst/>
              <a:rect l="l" t="t" r="r" b="b"/>
              <a:pathLst>
                <a:path w="12033" h="11706" extrusionOk="0">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96"/>
            <p:cNvSpPr/>
            <p:nvPr/>
          </p:nvSpPr>
          <p:spPr>
            <a:xfrm>
              <a:off x="5287921" y="3248979"/>
              <a:ext cx="64833" cy="82960"/>
            </a:xfrm>
            <a:custGeom>
              <a:avLst/>
              <a:gdLst/>
              <a:ahLst/>
              <a:cxnLst/>
              <a:rect l="l" t="t" r="r" b="b"/>
              <a:pathLst>
                <a:path w="2475" h="3167" extrusionOk="0">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96"/>
            <p:cNvSpPr/>
            <p:nvPr/>
          </p:nvSpPr>
          <p:spPr>
            <a:xfrm>
              <a:off x="5471286" y="3450497"/>
              <a:ext cx="82986" cy="64833"/>
            </a:xfrm>
            <a:custGeom>
              <a:avLst/>
              <a:gdLst/>
              <a:ahLst/>
              <a:cxnLst/>
              <a:rect l="l" t="t" r="r" b="b"/>
              <a:pathLst>
                <a:path w="3168" h="2475" extrusionOk="0">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96"/>
            <p:cNvSpPr/>
            <p:nvPr/>
          </p:nvSpPr>
          <p:spPr>
            <a:xfrm>
              <a:off x="5295177" y="3220426"/>
              <a:ext cx="93385" cy="116908"/>
            </a:xfrm>
            <a:custGeom>
              <a:avLst/>
              <a:gdLst/>
              <a:ahLst/>
              <a:cxnLst/>
              <a:rect l="l" t="t" r="r" b="b"/>
              <a:pathLst>
                <a:path w="3565" h="4463" extrusionOk="0">
                  <a:moveTo>
                    <a:pt x="1433" y="1"/>
                  </a:moveTo>
                  <a:lnTo>
                    <a:pt x="1" y="844"/>
                  </a:lnTo>
                  <a:lnTo>
                    <a:pt x="2132" y="4462"/>
                  </a:lnTo>
                  <a:lnTo>
                    <a:pt x="3564" y="3619"/>
                  </a:lnTo>
                  <a:lnTo>
                    <a:pt x="1433"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96"/>
            <p:cNvSpPr/>
            <p:nvPr/>
          </p:nvSpPr>
          <p:spPr>
            <a:xfrm>
              <a:off x="5465811" y="3414583"/>
              <a:ext cx="116908" cy="93307"/>
            </a:xfrm>
            <a:custGeom>
              <a:avLst/>
              <a:gdLst/>
              <a:ahLst/>
              <a:cxnLst/>
              <a:rect l="l" t="t" r="r" b="b"/>
              <a:pathLst>
                <a:path w="4463" h="3562" extrusionOk="0">
                  <a:moveTo>
                    <a:pt x="844" y="1"/>
                  </a:moveTo>
                  <a:lnTo>
                    <a:pt x="1" y="1430"/>
                  </a:lnTo>
                  <a:lnTo>
                    <a:pt x="3620" y="3561"/>
                  </a:lnTo>
                  <a:lnTo>
                    <a:pt x="4463" y="2132"/>
                  </a:lnTo>
                  <a:lnTo>
                    <a:pt x="84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96"/>
            <p:cNvSpPr/>
            <p:nvPr/>
          </p:nvSpPr>
          <p:spPr>
            <a:xfrm>
              <a:off x="5232073" y="3214113"/>
              <a:ext cx="357824" cy="347581"/>
            </a:xfrm>
            <a:custGeom>
              <a:avLst/>
              <a:gdLst/>
              <a:ahLst/>
              <a:cxnLst/>
              <a:rect l="l" t="t" r="r" b="b"/>
              <a:pathLst>
                <a:path w="13660" h="13269" extrusionOk="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6" name="Google Shape;15196;p96"/>
          <p:cNvGrpSpPr/>
          <p:nvPr/>
        </p:nvGrpSpPr>
        <p:grpSpPr>
          <a:xfrm>
            <a:off x="5739863" y="3222757"/>
            <a:ext cx="385407" cy="343128"/>
            <a:chOff x="5739863" y="3222757"/>
            <a:chExt cx="385407" cy="343128"/>
          </a:xfrm>
        </p:grpSpPr>
        <p:sp>
          <p:nvSpPr>
            <p:cNvPr id="15197" name="Google Shape;15197;p96"/>
            <p:cNvSpPr/>
            <p:nvPr/>
          </p:nvSpPr>
          <p:spPr>
            <a:xfrm>
              <a:off x="5748665" y="3229594"/>
              <a:ext cx="367699" cy="329612"/>
            </a:xfrm>
            <a:custGeom>
              <a:avLst/>
              <a:gdLst/>
              <a:ahLst/>
              <a:cxnLst/>
              <a:rect l="l" t="t" r="r" b="b"/>
              <a:pathLst>
                <a:path w="14037" h="12583" extrusionOk="0">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96"/>
            <p:cNvSpPr/>
            <p:nvPr/>
          </p:nvSpPr>
          <p:spPr>
            <a:xfrm>
              <a:off x="5748770" y="3229594"/>
              <a:ext cx="183758" cy="329533"/>
            </a:xfrm>
            <a:custGeom>
              <a:avLst/>
              <a:gdLst/>
              <a:ahLst/>
              <a:cxnLst/>
              <a:rect l="l" t="t" r="r" b="b"/>
              <a:pathLst>
                <a:path w="7015" h="12580" extrusionOk="0">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96"/>
            <p:cNvSpPr/>
            <p:nvPr/>
          </p:nvSpPr>
          <p:spPr>
            <a:xfrm>
              <a:off x="5739863" y="3222757"/>
              <a:ext cx="385407" cy="343128"/>
            </a:xfrm>
            <a:custGeom>
              <a:avLst/>
              <a:gdLst/>
              <a:ahLst/>
              <a:cxnLst/>
              <a:rect l="l" t="t" r="r" b="b"/>
              <a:pathLst>
                <a:path w="14713" h="13099" extrusionOk="0">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96"/>
            <p:cNvSpPr/>
            <p:nvPr/>
          </p:nvSpPr>
          <p:spPr>
            <a:xfrm>
              <a:off x="5840504" y="3246909"/>
              <a:ext cx="80026" cy="45789"/>
            </a:xfrm>
            <a:custGeom>
              <a:avLst/>
              <a:gdLst/>
              <a:ahLst/>
              <a:cxnLst/>
              <a:rect l="l" t="t" r="r" b="b"/>
              <a:pathLst>
                <a:path w="3055" h="1748" extrusionOk="0">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96"/>
            <p:cNvSpPr/>
            <p:nvPr/>
          </p:nvSpPr>
          <p:spPr>
            <a:xfrm>
              <a:off x="6010510" y="3246909"/>
              <a:ext cx="90609" cy="88906"/>
            </a:xfrm>
            <a:custGeom>
              <a:avLst/>
              <a:gdLst/>
              <a:ahLst/>
              <a:cxnLst/>
              <a:rect l="l" t="t" r="r" b="b"/>
              <a:pathLst>
                <a:path w="3459" h="3394" extrusionOk="0">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2" name="Google Shape;15202;p96"/>
          <p:cNvGrpSpPr/>
          <p:nvPr/>
        </p:nvGrpSpPr>
        <p:grpSpPr>
          <a:xfrm>
            <a:off x="6217870" y="3235200"/>
            <a:ext cx="455217" cy="308577"/>
            <a:chOff x="6217870" y="3235200"/>
            <a:chExt cx="455217" cy="308577"/>
          </a:xfrm>
        </p:grpSpPr>
        <p:sp>
          <p:nvSpPr>
            <p:cNvPr id="15203" name="Google Shape;15203;p96"/>
            <p:cNvSpPr/>
            <p:nvPr/>
          </p:nvSpPr>
          <p:spPr>
            <a:xfrm>
              <a:off x="6533676" y="3411885"/>
              <a:ext cx="91656" cy="58389"/>
            </a:xfrm>
            <a:custGeom>
              <a:avLst/>
              <a:gdLst/>
              <a:ahLst/>
              <a:cxnLst/>
              <a:rect l="l" t="t" r="r" b="b"/>
              <a:pathLst>
                <a:path w="3499" h="2229" extrusionOk="0">
                  <a:moveTo>
                    <a:pt x="0" y="1"/>
                  </a:moveTo>
                  <a:lnTo>
                    <a:pt x="0" y="2228"/>
                  </a:lnTo>
                  <a:lnTo>
                    <a:pt x="3499" y="2228"/>
                  </a:lnTo>
                  <a:lnTo>
                    <a:pt x="349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96"/>
            <p:cNvSpPr/>
            <p:nvPr/>
          </p:nvSpPr>
          <p:spPr>
            <a:xfrm>
              <a:off x="6533676" y="3441067"/>
              <a:ext cx="91656" cy="29207"/>
            </a:xfrm>
            <a:custGeom>
              <a:avLst/>
              <a:gdLst/>
              <a:ahLst/>
              <a:cxnLst/>
              <a:rect l="l" t="t" r="r" b="b"/>
              <a:pathLst>
                <a:path w="3499" h="1115" extrusionOk="0">
                  <a:moveTo>
                    <a:pt x="0" y="1"/>
                  </a:moveTo>
                  <a:lnTo>
                    <a:pt x="0" y="1114"/>
                  </a:lnTo>
                  <a:lnTo>
                    <a:pt x="3499" y="1114"/>
                  </a:lnTo>
                  <a:lnTo>
                    <a:pt x="349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96"/>
            <p:cNvSpPr/>
            <p:nvPr/>
          </p:nvSpPr>
          <p:spPr>
            <a:xfrm>
              <a:off x="6602517" y="3372776"/>
              <a:ext cx="64021" cy="136686"/>
            </a:xfrm>
            <a:custGeom>
              <a:avLst/>
              <a:gdLst/>
              <a:ahLst/>
              <a:cxnLst/>
              <a:rect l="l" t="t" r="r" b="b"/>
              <a:pathLst>
                <a:path w="2444" h="5218" extrusionOk="0">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96"/>
            <p:cNvSpPr/>
            <p:nvPr/>
          </p:nvSpPr>
          <p:spPr>
            <a:xfrm>
              <a:off x="6267509" y="3345036"/>
              <a:ext cx="294641" cy="192193"/>
            </a:xfrm>
            <a:custGeom>
              <a:avLst/>
              <a:gdLst/>
              <a:ahLst/>
              <a:cxnLst/>
              <a:rect l="l" t="t" r="r" b="b"/>
              <a:pathLst>
                <a:path w="11248" h="7337" extrusionOk="0">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96"/>
            <p:cNvSpPr/>
            <p:nvPr/>
          </p:nvSpPr>
          <p:spPr>
            <a:xfrm>
              <a:off x="6267509" y="3345036"/>
              <a:ext cx="294641" cy="192193"/>
            </a:xfrm>
            <a:custGeom>
              <a:avLst/>
              <a:gdLst/>
              <a:ahLst/>
              <a:cxnLst/>
              <a:rect l="l" t="t" r="r" b="b"/>
              <a:pathLst>
                <a:path w="11248" h="7337" extrusionOk="0">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96"/>
            <p:cNvSpPr/>
            <p:nvPr/>
          </p:nvSpPr>
          <p:spPr>
            <a:xfrm>
              <a:off x="6234556" y="3241434"/>
              <a:ext cx="175978" cy="175978"/>
            </a:xfrm>
            <a:custGeom>
              <a:avLst/>
              <a:gdLst/>
              <a:ahLst/>
              <a:cxnLst/>
              <a:rect l="l" t="t" r="r" b="b"/>
              <a:pathLst>
                <a:path w="6718" h="6718" extrusionOk="0">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96"/>
            <p:cNvSpPr/>
            <p:nvPr/>
          </p:nvSpPr>
          <p:spPr>
            <a:xfrm>
              <a:off x="6260332" y="3267210"/>
              <a:ext cx="158113" cy="149442"/>
            </a:xfrm>
            <a:custGeom>
              <a:avLst/>
              <a:gdLst/>
              <a:ahLst/>
              <a:cxnLst/>
              <a:rect l="l" t="t" r="r" b="b"/>
              <a:pathLst>
                <a:path w="6036" h="5705" extrusionOk="0">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96"/>
            <p:cNvSpPr/>
            <p:nvPr/>
          </p:nvSpPr>
          <p:spPr>
            <a:xfrm>
              <a:off x="6457816" y="3443581"/>
              <a:ext cx="64387" cy="64387"/>
            </a:xfrm>
            <a:custGeom>
              <a:avLst/>
              <a:gdLst/>
              <a:ahLst/>
              <a:cxnLst/>
              <a:rect l="l" t="t" r="r" b="b"/>
              <a:pathLst>
                <a:path w="2458" h="2458" extrusionOk="0">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96"/>
            <p:cNvSpPr/>
            <p:nvPr/>
          </p:nvSpPr>
          <p:spPr>
            <a:xfrm>
              <a:off x="6283226" y="3299875"/>
              <a:ext cx="68867" cy="58991"/>
            </a:xfrm>
            <a:custGeom>
              <a:avLst/>
              <a:gdLst/>
              <a:ahLst/>
              <a:cxnLst/>
              <a:rect l="l" t="t" r="r" b="b"/>
              <a:pathLst>
                <a:path w="2629" h="2252" extrusionOk="0">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96"/>
            <p:cNvSpPr/>
            <p:nvPr/>
          </p:nvSpPr>
          <p:spPr>
            <a:xfrm>
              <a:off x="6433769" y="3261893"/>
              <a:ext cx="135114" cy="135035"/>
            </a:xfrm>
            <a:custGeom>
              <a:avLst/>
              <a:gdLst/>
              <a:ahLst/>
              <a:cxnLst/>
              <a:rect l="l" t="t" r="r" b="b"/>
              <a:pathLst>
                <a:path w="5158" h="5155" extrusionOk="0">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96"/>
            <p:cNvSpPr/>
            <p:nvPr/>
          </p:nvSpPr>
          <p:spPr>
            <a:xfrm>
              <a:off x="6453598" y="3281644"/>
              <a:ext cx="121833" cy="115337"/>
            </a:xfrm>
            <a:custGeom>
              <a:avLst/>
              <a:gdLst/>
              <a:ahLst/>
              <a:cxnLst/>
              <a:rect l="l" t="t" r="r" b="b"/>
              <a:pathLst>
                <a:path w="4651" h="4403" extrusionOk="0">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96"/>
            <p:cNvSpPr/>
            <p:nvPr/>
          </p:nvSpPr>
          <p:spPr>
            <a:xfrm>
              <a:off x="6477200" y="3311323"/>
              <a:ext cx="42226" cy="36149"/>
            </a:xfrm>
            <a:custGeom>
              <a:avLst/>
              <a:gdLst/>
              <a:ahLst/>
              <a:cxnLst/>
              <a:rect l="l" t="t" r="r" b="b"/>
              <a:pathLst>
                <a:path w="1612" h="1380" extrusionOk="0">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96"/>
            <p:cNvSpPr/>
            <p:nvPr/>
          </p:nvSpPr>
          <p:spPr>
            <a:xfrm>
              <a:off x="6490036" y="3443581"/>
              <a:ext cx="32167" cy="64387"/>
            </a:xfrm>
            <a:custGeom>
              <a:avLst/>
              <a:gdLst/>
              <a:ahLst/>
              <a:cxnLst/>
              <a:rect l="l" t="t" r="r" b="b"/>
              <a:pathLst>
                <a:path w="1228" h="2458" extrusionOk="0">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96"/>
            <p:cNvSpPr/>
            <p:nvPr/>
          </p:nvSpPr>
          <p:spPr>
            <a:xfrm>
              <a:off x="6602517" y="3441067"/>
              <a:ext cx="64021" cy="68343"/>
            </a:xfrm>
            <a:custGeom>
              <a:avLst/>
              <a:gdLst/>
              <a:ahLst/>
              <a:cxnLst/>
              <a:rect l="l" t="t" r="r" b="b"/>
              <a:pathLst>
                <a:path w="2444" h="2609" extrusionOk="0">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96"/>
            <p:cNvSpPr/>
            <p:nvPr/>
          </p:nvSpPr>
          <p:spPr>
            <a:xfrm>
              <a:off x="6322545" y="3299954"/>
              <a:ext cx="28919" cy="58913"/>
            </a:xfrm>
            <a:custGeom>
              <a:avLst/>
              <a:gdLst/>
              <a:ahLst/>
              <a:cxnLst/>
              <a:rect l="l" t="t" r="r" b="b"/>
              <a:pathLst>
                <a:path w="1104" h="2249" extrusionOk="0">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96"/>
            <p:cNvSpPr/>
            <p:nvPr/>
          </p:nvSpPr>
          <p:spPr>
            <a:xfrm>
              <a:off x="6501352" y="3311349"/>
              <a:ext cx="17970" cy="36044"/>
            </a:xfrm>
            <a:custGeom>
              <a:avLst/>
              <a:gdLst/>
              <a:ahLst/>
              <a:cxnLst/>
              <a:rect l="l" t="t" r="r" b="b"/>
              <a:pathLst>
                <a:path w="686" h="1376" extrusionOk="0">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96"/>
            <p:cNvSpPr/>
            <p:nvPr/>
          </p:nvSpPr>
          <p:spPr>
            <a:xfrm>
              <a:off x="6348294" y="3275016"/>
              <a:ext cx="31382" cy="26509"/>
            </a:xfrm>
            <a:custGeom>
              <a:avLst/>
              <a:gdLst/>
              <a:ahLst/>
              <a:cxnLst/>
              <a:rect l="l" t="t" r="r" b="b"/>
              <a:pathLst>
                <a:path w="1198" h="1012" extrusionOk="0">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96"/>
            <p:cNvSpPr/>
            <p:nvPr/>
          </p:nvSpPr>
          <p:spPr>
            <a:xfrm>
              <a:off x="6265518" y="3357243"/>
              <a:ext cx="31932" cy="26562"/>
            </a:xfrm>
            <a:custGeom>
              <a:avLst/>
              <a:gdLst/>
              <a:ahLst/>
              <a:cxnLst/>
              <a:rect l="l" t="t" r="r" b="b"/>
              <a:pathLst>
                <a:path w="1219" h="1014" extrusionOk="0">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96"/>
            <p:cNvSpPr/>
            <p:nvPr/>
          </p:nvSpPr>
          <p:spPr>
            <a:xfrm>
              <a:off x="6347692" y="3357243"/>
              <a:ext cx="31984" cy="26562"/>
            </a:xfrm>
            <a:custGeom>
              <a:avLst/>
              <a:gdLst/>
              <a:ahLst/>
              <a:cxnLst/>
              <a:rect l="l" t="t" r="r" b="b"/>
              <a:pathLst>
                <a:path w="1221" h="1014" extrusionOk="0">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96"/>
            <p:cNvSpPr/>
            <p:nvPr/>
          </p:nvSpPr>
          <p:spPr>
            <a:xfrm>
              <a:off x="6265518" y="3275016"/>
              <a:ext cx="31932" cy="26562"/>
            </a:xfrm>
            <a:custGeom>
              <a:avLst/>
              <a:gdLst/>
              <a:ahLst/>
              <a:cxnLst/>
              <a:rect l="l" t="t" r="r" b="b"/>
              <a:pathLst>
                <a:path w="1219" h="1014" extrusionOk="0">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96"/>
            <p:cNvSpPr/>
            <p:nvPr/>
          </p:nvSpPr>
          <p:spPr>
            <a:xfrm>
              <a:off x="6520369" y="3287800"/>
              <a:ext cx="25278" cy="20354"/>
            </a:xfrm>
            <a:custGeom>
              <a:avLst/>
              <a:gdLst/>
              <a:ahLst/>
              <a:cxnLst/>
              <a:rect l="l" t="t" r="r" b="b"/>
              <a:pathLst>
                <a:path w="965" h="777" extrusionOk="0">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96"/>
            <p:cNvSpPr/>
            <p:nvPr/>
          </p:nvSpPr>
          <p:spPr>
            <a:xfrm>
              <a:off x="6457632" y="3350615"/>
              <a:ext cx="25252" cy="20275"/>
            </a:xfrm>
            <a:custGeom>
              <a:avLst/>
              <a:gdLst/>
              <a:ahLst/>
              <a:cxnLst/>
              <a:rect l="l" t="t" r="r" b="b"/>
              <a:pathLst>
                <a:path w="964" h="774" extrusionOk="0">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96"/>
            <p:cNvSpPr/>
            <p:nvPr/>
          </p:nvSpPr>
          <p:spPr>
            <a:xfrm>
              <a:off x="6519819" y="3350615"/>
              <a:ext cx="25828" cy="20458"/>
            </a:xfrm>
            <a:custGeom>
              <a:avLst/>
              <a:gdLst/>
              <a:ahLst/>
              <a:cxnLst/>
              <a:rect l="l" t="t" r="r" b="b"/>
              <a:pathLst>
                <a:path w="986" h="781" extrusionOk="0">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96"/>
            <p:cNvSpPr/>
            <p:nvPr/>
          </p:nvSpPr>
          <p:spPr>
            <a:xfrm>
              <a:off x="6457004" y="3287773"/>
              <a:ext cx="25881" cy="20511"/>
            </a:xfrm>
            <a:custGeom>
              <a:avLst/>
              <a:gdLst/>
              <a:ahLst/>
              <a:cxnLst/>
              <a:rect l="l" t="t" r="r" b="b"/>
              <a:pathLst>
                <a:path w="988" h="783" extrusionOk="0">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96"/>
            <p:cNvSpPr/>
            <p:nvPr/>
          </p:nvSpPr>
          <p:spPr>
            <a:xfrm>
              <a:off x="6296324" y="3437032"/>
              <a:ext cx="120759" cy="13124"/>
            </a:xfrm>
            <a:custGeom>
              <a:avLst/>
              <a:gdLst/>
              <a:ahLst/>
              <a:cxnLst/>
              <a:rect l="l" t="t" r="r" b="b"/>
              <a:pathLst>
                <a:path w="4610" h="501" extrusionOk="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96"/>
            <p:cNvSpPr/>
            <p:nvPr/>
          </p:nvSpPr>
          <p:spPr>
            <a:xfrm>
              <a:off x="6296324" y="3501472"/>
              <a:ext cx="25802" cy="13045"/>
            </a:xfrm>
            <a:custGeom>
              <a:avLst/>
              <a:gdLst/>
              <a:ahLst/>
              <a:cxnLst/>
              <a:rect l="l" t="t" r="r" b="b"/>
              <a:pathLst>
                <a:path w="985" h="498" extrusionOk="0">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96"/>
            <p:cNvSpPr/>
            <p:nvPr/>
          </p:nvSpPr>
          <p:spPr>
            <a:xfrm>
              <a:off x="6339493" y="3501472"/>
              <a:ext cx="77590" cy="13045"/>
            </a:xfrm>
            <a:custGeom>
              <a:avLst/>
              <a:gdLst/>
              <a:ahLst/>
              <a:cxnLst/>
              <a:rect l="l" t="t" r="r" b="b"/>
              <a:pathLst>
                <a:path w="2962" h="498" extrusionOk="0">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96"/>
            <p:cNvSpPr/>
            <p:nvPr/>
          </p:nvSpPr>
          <p:spPr>
            <a:xfrm>
              <a:off x="6296324" y="3469252"/>
              <a:ext cx="120759" cy="13045"/>
            </a:xfrm>
            <a:custGeom>
              <a:avLst/>
              <a:gdLst/>
              <a:ahLst/>
              <a:cxnLst/>
              <a:rect l="l" t="t" r="r" b="b"/>
              <a:pathLst>
                <a:path w="4610" h="498" extrusionOk="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96"/>
            <p:cNvSpPr/>
            <p:nvPr/>
          </p:nvSpPr>
          <p:spPr>
            <a:xfrm>
              <a:off x="6217870" y="3235200"/>
              <a:ext cx="364739" cy="188709"/>
            </a:xfrm>
            <a:custGeom>
              <a:avLst/>
              <a:gdLst/>
              <a:ahLst/>
              <a:cxnLst/>
              <a:rect l="l" t="t" r="r" b="b"/>
              <a:pathLst>
                <a:path w="13924" h="7204" extrusionOk="0">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96"/>
            <p:cNvSpPr/>
            <p:nvPr/>
          </p:nvSpPr>
          <p:spPr>
            <a:xfrm>
              <a:off x="6283750" y="3293458"/>
              <a:ext cx="74813" cy="71958"/>
            </a:xfrm>
            <a:custGeom>
              <a:avLst/>
              <a:gdLst/>
              <a:ahLst/>
              <a:cxnLst/>
              <a:rect l="l" t="t" r="r" b="b"/>
              <a:pathLst>
                <a:path w="2856" h="2747" extrusionOk="0">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96"/>
            <p:cNvSpPr/>
            <p:nvPr/>
          </p:nvSpPr>
          <p:spPr>
            <a:xfrm>
              <a:off x="6476755" y="3304800"/>
              <a:ext cx="57393" cy="49220"/>
            </a:xfrm>
            <a:custGeom>
              <a:avLst/>
              <a:gdLst/>
              <a:ahLst/>
              <a:cxnLst/>
              <a:rect l="l" t="t" r="r" b="b"/>
              <a:pathLst>
                <a:path w="2191" h="1879" extrusionOk="0">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96"/>
            <p:cNvSpPr/>
            <p:nvPr/>
          </p:nvSpPr>
          <p:spPr>
            <a:xfrm>
              <a:off x="6451267" y="3437032"/>
              <a:ext cx="77406" cy="77485"/>
            </a:xfrm>
            <a:custGeom>
              <a:avLst/>
              <a:gdLst/>
              <a:ahLst/>
              <a:cxnLst/>
              <a:rect l="l" t="t" r="r" b="b"/>
              <a:pathLst>
                <a:path w="2955" h="2958" extrusionOk="0">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96"/>
            <p:cNvSpPr/>
            <p:nvPr/>
          </p:nvSpPr>
          <p:spPr>
            <a:xfrm>
              <a:off x="6260960" y="3366280"/>
              <a:ext cx="412126" cy="177497"/>
            </a:xfrm>
            <a:custGeom>
              <a:avLst/>
              <a:gdLst/>
              <a:ahLst/>
              <a:cxnLst/>
              <a:rect l="l" t="t" r="r" b="b"/>
              <a:pathLst>
                <a:path w="15733" h="6776" extrusionOk="0">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6" name="Google Shape;15236;p96"/>
          <p:cNvGrpSpPr/>
          <p:nvPr/>
        </p:nvGrpSpPr>
        <p:grpSpPr>
          <a:xfrm>
            <a:off x="6883746" y="3212699"/>
            <a:ext cx="331445" cy="356593"/>
            <a:chOff x="6883746" y="3212699"/>
            <a:chExt cx="331445" cy="356593"/>
          </a:xfrm>
        </p:grpSpPr>
        <p:sp>
          <p:nvSpPr>
            <p:cNvPr id="15237" name="Google Shape;15237;p96"/>
            <p:cNvSpPr/>
            <p:nvPr/>
          </p:nvSpPr>
          <p:spPr>
            <a:xfrm>
              <a:off x="6888959" y="3364760"/>
              <a:ext cx="321020" cy="47518"/>
            </a:xfrm>
            <a:custGeom>
              <a:avLst/>
              <a:gdLst/>
              <a:ahLst/>
              <a:cxnLst/>
              <a:rect l="l" t="t" r="r" b="b"/>
              <a:pathLst>
                <a:path w="12255" h="1814" extrusionOk="0">
                  <a:moveTo>
                    <a:pt x="0" y="1"/>
                  </a:moveTo>
                  <a:lnTo>
                    <a:pt x="0" y="1814"/>
                  </a:lnTo>
                  <a:lnTo>
                    <a:pt x="12255" y="1814"/>
                  </a:lnTo>
                  <a:lnTo>
                    <a:pt x="1225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96"/>
            <p:cNvSpPr/>
            <p:nvPr/>
          </p:nvSpPr>
          <p:spPr>
            <a:xfrm>
              <a:off x="6989234" y="3217911"/>
              <a:ext cx="127308" cy="63680"/>
            </a:xfrm>
            <a:custGeom>
              <a:avLst/>
              <a:gdLst/>
              <a:ahLst/>
              <a:cxnLst/>
              <a:rect l="l" t="t" r="r" b="b"/>
              <a:pathLst>
                <a:path w="4860" h="2431" extrusionOk="0">
                  <a:moveTo>
                    <a:pt x="2430" y="1"/>
                  </a:moveTo>
                  <a:lnTo>
                    <a:pt x="990" y="1440"/>
                  </a:lnTo>
                  <a:lnTo>
                    <a:pt x="0" y="2430"/>
                  </a:lnTo>
                  <a:lnTo>
                    <a:pt x="4859" y="2430"/>
                  </a:lnTo>
                  <a:lnTo>
                    <a:pt x="243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96"/>
            <p:cNvSpPr/>
            <p:nvPr/>
          </p:nvSpPr>
          <p:spPr>
            <a:xfrm>
              <a:off x="6989234" y="3255606"/>
              <a:ext cx="127308" cy="25985"/>
            </a:xfrm>
            <a:custGeom>
              <a:avLst/>
              <a:gdLst/>
              <a:ahLst/>
              <a:cxnLst/>
              <a:rect l="l" t="t" r="r" b="b"/>
              <a:pathLst>
                <a:path w="4860" h="992" extrusionOk="0">
                  <a:moveTo>
                    <a:pt x="990" y="1"/>
                  </a:moveTo>
                  <a:lnTo>
                    <a:pt x="0" y="991"/>
                  </a:lnTo>
                  <a:lnTo>
                    <a:pt x="4859" y="991"/>
                  </a:lnTo>
                  <a:lnTo>
                    <a:pt x="386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96"/>
            <p:cNvSpPr/>
            <p:nvPr/>
          </p:nvSpPr>
          <p:spPr>
            <a:xfrm>
              <a:off x="6911932" y="3272580"/>
              <a:ext cx="275152" cy="257575"/>
            </a:xfrm>
            <a:custGeom>
              <a:avLst/>
              <a:gdLst/>
              <a:ahLst/>
              <a:cxnLst/>
              <a:rect l="l" t="t" r="r" b="b"/>
              <a:pathLst>
                <a:path w="10504" h="9833" extrusionOk="0">
                  <a:moveTo>
                    <a:pt x="1" y="1"/>
                  </a:moveTo>
                  <a:lnTo>
                    <a:pt x="1" y="9832"/>
                  </a:lnTo>
                  <a:lnTo>
                    <a:pt x="10504" y="9832"/>
                  </a:lnTo>
                  <a:lnTo>
                    <a:pt x="10504"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96"/>
            <p:cNvSpPr/>
            <p:nvPr/>
          </p:nvSpPr>
          <p:spPr>
            <a:xfrm>
              <a:off x="7167857" y="3272580"/>
              <a:ext cx="19227" cy="257575"/>
            </a:xfrm>
            <a:custGeom>
              <a:avLst/>
              <a:gdLst/>
              <a:ahLst/>
              <a:cxnLst/>
              <a:rect l="l" t="t" r="r" b="b"/>
              <a:pathLst>
                <a:path w="734" h="9833" extrusionOk="0">
                  <a:moveTo>
                    <a:pt x="0" y="1"/>
                  </a:moveTo>
                  <a:lnTo>
                    <a:pt x="0" y="9832"/>
                  </a:lnTo>
                  <a:lnTo>
                    <a:pt x="734" y="9832"/>
                  </a:lnTo>
                  <a:lnTo>
                    <a:pt x="734"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96"/>
            <p:cNvSpPr/>
            <p:nvPr/>
          </p:nvSpPr>
          <p:spPr>
            <a:xfrm>
              <a:off x="6911932" y="3359024"/>
              <a:ext cx="275152" cy="171132"/>
            </a:xfrm>
            <a:custGeom>
              <a:avLst/>
              <a:gdLst/>
              <a:ahLst/>
              <a:cxnLst/>
              <a:rect l="l" t="t" r="r" b="b"/>
              <a:pathLst>
                <a:path w="10504" h="6533" extrusionOk="0">
                  <a:moveTo>
                    <a:pt x="1" y="1"/>
                  </a:moveTo>
                  <a:lnTo>
                    <a:pt x="1" y="6532"/>
                  </a:lnTo>
                  <a:lnTo>
                    <a:pt x="10504" y="6532"/>
                  </a:lnTo>
                  <a:lnTo>
                    <a:pt x="10504" y="1"/>
                  </a:lnTo>
                  <a:lnTo>
                    <a:pt x="5250" y="376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96"/>
            <p:cNvSpPr/>
            <p:nvPr/>
          </p:nvSpPr>
          <p:spPr>
            <a:xfrm>
              <a:off x="6888959" y="3364760"/>
              <a:ext cx="321020" cy="199213"/>
            </a:xfrm>
            <a:custGeom>
              <a:avLst/>
              <a:gdLst/>
              <a:ahLst/>
              <a:cxnLst/>
              <a:rect l="l" t="t" r="r" b="b"/>
              <a:pathLst>
                <a:path w="12255" h="7605" extrusionOk="0">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96"/>
            <p:cNvSpPr/>
            <p:nvPr/>
          </p:nvSpPr>
          <p:spPr>
            <a:xfrm>
              <a:off x="7192900" y="3364760"/>
              <a:ext cx="17079" cy="199213"/>
            </a:xfrm>
            <a:custGeom>
              <a:avLst/>
              <a:gdLst/>
              <a:ahLst/>
              <a:cxnLst/>
              <a:rect l="l" t="t" r="r" b="b"/>
              <a:pathLst>
                <a:path w="652" h="7605" extrusionOk="0">
                  <a:moveTo>
                    <a:pt x="652" y="1"/>
                  </a:moveTo>
                  <a:lnTo>
                    <a:pt x="0" y="470"/>
                  </a:lnTo>
                  <a:lnTo>
                    <a:pt x="0" y="7605"/>
                  </a:lnTo>
                  <a:lnTo>
                    <a:pt x="652" y="7605"/>
                  </a:lnTo>
                  <a:lnTo>
                    <a:pt x="65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96"/>
            <p:cNvSpPr/>
            <p:nvPr/>
          </p:nvSpPr>
          <p:spPr>
            <a:xfrm>
              <a:off x="6948736" y="3310563"/>
              <a:ext cx="32351" cy="32246"/>
            </a:xfrm>
            <a:custGeom>
              <a:avLst/>
              <a:gdLst/>
              <a:ahLst/>
              <a:cxnLst/>
              <a:rect l="l" t="t" r="r" b="b"/>
              <a:pathLst>
                <a:path w="1235" h="1231" extrusionOk="0">
                  <a:moveTo>
                    <a:pt x="1" y="0"/>
                  </a:moveTo>
                  <a:lnTo>
                    <a:pt x="1" y="1230"/>
                  </a:lnTo>
                  <a:lnTo>
                    <a:pt x="1234" y="1230"/>
                  </a:lnTo>
                  <a:lnTo>
                    <a:pt x="1234" y="0"/>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96"/>
            <p:cNvSpPr/>
            <p:nvPr/>
          </p:nvSpPr>
          <p:spPr>
            <a:xfrm>
              <a:off x="6883746" y="3212699"/>
              <a:ext cx="308551" cy="356488"/>
            </a:xfrm>
            <a:custGeom>
              <a:avLst/>
              <a:gdLst/>
              <a:ahLst/>
              <a:cxnLst/>
              <a:rect l="l" t="t" r="r" b="b"/>
              <a:pathLst>
                <a:path w="11779" h="13609" extrusionOk="0">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96"/>
            <p:cNvSpPr/>
            <p:nvPr/>
          </p:nvSpPr>
          <p:spPr>
            <a:xfrm>
              <a:off x="6943523" y="3305245"/>
              <a:ext cx="42750" cy="42776"/>
            </a:xfrm>
            <a:custGeom>
              <a:avLst/>
              <a:gdLst/>
              <a:ahLst/>
              <a:cxnLst/>
              <a:rect l="l" t="t" r="r" b="b"/>
              <a:pathLst>
                <a:path w="1632" h="1633" extrusionOk="0">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96"/>
            <p:cNvSpPr/>
            <p:nvPr/>
          </p:nvSpPr>
          <p:spPr>
            <a:xfrm>
              <a:off x="7001781" y="3305245"/>
              <a:ext cx="34420" cy="10530"/>
            </a:xfrm>
            <a:custGeom>
              <a:avLst/>
              <a:gdLst/>
              <a:ahLst/>
              <a:cxnLst/>
              <a:rect l="l" t="t" r="r" b="b"/>
              <a:pathLst>
                <a:path w="1314" h="402" extrusionOk="0">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96"/>
            <p:cNvSpPr/>
            <p:nvPr/>
          </p:nvSpPr>
          <p:spPr>
            <a:xfrm>
              <a:off x="7001781" y="3332986"/>
              <a:ext cx="110255" cy="10452"/>
            </a:xfrm>
            <a:custGeom>
              <a:avLst/>
              <a:gdLst/>
              <a:ahLst/>
              <a:cxnLst/>
              <a:rect l="l" t="t" r="r" b="b"/>
              <a:pathLst>
                <a:path w="4209" h="399" extrusionOk="0">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96"/>
            <p:cNvSpPr/>
            <p:nvPr/>
          </p:nvSpPr>
          <p:spPr>
            <a:xfrm>
              <a:off x="6954316" y="3376522"/>
              <a:ext cx="67243" cy="10452"/>
            </a:xfrm>
            <a:custGeom>
              <a:avLst/>
              <a:gdLst/>
              <a:ahLst/>
              <a:cxnLst/>
              <a:rect l="l" t="t" r="r" b="b"/>
              <a:pathLst>
                <a:path w="2567" h="399" extrusionOk="0">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96"/>
            <p:cNvSpPr/>
            <p:nvPr/>
          </p:nvSpPr>
          <p:spPr>
            <a:xfrm>
              <a:off x="6917040" y="3528584"/>
              <a:ext cx="53097" cy="10452"/>
            </a:xfrm>
            <a:custGeom>
              <a:avLst/>
              <a:gdLst/>
              <a:ahLst/>
              <a:cxnLst/>
              <a:rect l="l" t="t" r="r" b="b"/>
              <a:pathLst>
                <a:path w="2027" h="399" extrusionOk="0">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96"/>
            <p:cNvSpPr/>
            <p:nvPr/>
          </p:nvSpPr>
          <p:spPr>
            <a:xfrm>
              <a:off x="6932312" y="3313811"/>
              <a:ext cx="282880" cy="255480"/>
            </a:xfrm>
            <a:custGeom>
              <a:avLst/>
              <a:gdLst/>
              <a:ahLst/>
              <a:cxnLst/>
              <a:rect l="l" t="t" r="r" b="b"/>
              <a:pathLst>
                <a:path w="10799" h="9753" extrusionOk="0">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96"/>
          <p:cNvGrpSpPr/>
          <p:nvPr/>
        </p:nvGrpSpPr>
        <p:grpSpPr>
          <a:xfrm>
            <a:off x="7418465" y="3218645"/>
            <a:ext cx="348053" cy="348184"/>
            <a:chOff x="7418465" y="3218645"/>
            <a:chExt cx="348053" cy="348184"/>
          </a:xfrm>
        </p:grpSpPr>
        <p:sp>
          <p:nvSpPr>
            <p:cNvPr id="15254" name="Google Shape;15254;p96"/>
            <p:cNvSpPr/>
            <p:nvPr/>
          </p:nvSpPr>
          <p:spPr>
            <a:xfrm>
              <a:off x="7424045" y="3303202"/>
              <a:ext cx="141951" cy="182684"/>
            </a:xfrm>
            <a:custGeom>
              <a:avLst/>
              <a:gdLst/>
              <a:ahLst/>
              <a:cxnLst/>
              <a:rect l="l" t="t" r="r" b="b"/>
              <a:pathLst>
                <a:path w="5419" h="6974" extrusionOk="0">
                  <a:moveTo>
                    <a:pt x="0" y="0"/>
                  </a:moveTo>
                  <a:lnTo>
                    <a:pt x="0" y="4287"/>
                  </a:lnTo>
                  <a:lnTo>
                    <a:pt x="5418" y="6974"/>
                  </a:lnTo>
                  <a:lnTo>
                    <a:pt x="4287" y="1275"/>
                  </a:lnTo>
                  <a:lnTo>
                    <a:pt x="847" y="254"/>
                  </a:lnTo>
                  <a:lnTo>
                    <a:pt x="0"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96"/>
            <p:cNvSpPr/>
            <p:nvPr/>
          </p:nvSpPr>
          <p:spPr>
            <a:xfrm>
              <a:off x="7424045" y="3415500"/>
              <a:ext cx="134485" cy="145697"/>
            </a:xfrm>
            <a:custGeom>
              <a:avLst/>
              <a:gdLst/>
              <a:ahLst/>
              <a:cxnLst/>
              <a:rect l="l" t="t" r="r" b="b"/>
              <a:pathLst>
                <a:path w="5134" h="5562" extrusionOk="0">
                  <a:moveTo>
                    <a:pt x="0" y="0"/>
                  </a:moveTo>
                  <a:lnTo>
                    <a:pt x="0" y="4290"/>
                  </a:lnTo>
                  <a:lnTo>
                    <a:pt x="4287" y="5562"/>
                  </a:lnTo>
                  <a:lnTo>
                    <a:pt x="5134" y="3417"/>
                  </a:lnTo>
                  <a:lnTo>
                    <a:pt x="4287" y="1275"/>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96"/>
            <p:cNvSpPr/>
            <p:nvPr/>
          </p:nvSpPr>
          <p:spPr>
            <a:xfrm>
              <a:off x="7723951" y="3420058"/>
              <a:ext cx="37014" cy="141139"/>
            </a:xfrm>
            <a:custGeom>
              <a:avLst/>
              <a:gdLst/>
              <a:ahLst/>
              <a:cxnLst/>
              <a:rect l="l" t="t" r="r" b="b"/>
              <a:pathLst>
                <a:path w="1413" h="5388" extrusionOk="0">
                  <a:moveTo>
                    <a:pt x="0" y="1"/>
                  </a:moveTo>
                  <a:lnTo>
                    <a:pt x="566" y="5134"/>
                  </a:lnTo>
                  <a:lnTo>
                    <a:pt x="1412" y="5388"/>
                  </a:lnTo>
                  <a:lnTo>
                    <a:pt x="1412" y="1101"/>
                  </a:lnTo>
                  <a:lnTo>
                    <a:pt x="0"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96"/>
            <p:cNvSpPr/>
            <p:nvPr/>
          </p:nvSpPr>
          <p:spPr>
            <a:xfrm>
              <a:off x="7619014" y="3385874"/>
              <a:ext cx="119764" cy="168696"/>
            </a:xfrm>
            <a:custGeom>
              <a:avLst/>
              <a:gdLst/>
              <a:ahLst/>
              <a:cxnLst/>
              <a:rect l="l" t="t" r="r" b="b"/>
              <a:pathLst>
                <a:path w="4572" h="6440" extrusionOk="0">
                  <a:moveTo>
                    <a:pt x="0" y="0"/>
                  </a:moveTo>
                  <a:lnTo>
                    <a:pt x="1131" y="5421"/>
                  </a:lnTo>
                  <a:lnTo>
                    <a:pt x="4572" y="6439"/>
                  </a:lnTo>
                  <a:lnTo>
                    <a:pt x="4572" y="2152"/>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96"/>
            <p:cNvSpPr/>
            <p:nvPr/>
          </p:nvSpPr>
          <p:spPr>
            <a:xfrm>
              <a:off x="7536343" y="3410654"/>
              <a:ext cx="112324" cy="150543"/>
            </a:xfrm>
            <a:custGeom>
              <a:avLst/>
              <a:gdLst/>
              <a:ahLst/>
              <a:cxnLst/>
              <a:rect l="l" t="t" r="r" b="b"/>
              <a:pathLst>
                <a:path w="4288" h="5747" extrusionOk="0">
                  <a:moveTo>
                    <a:pt x="2146" y="0"/>
                  </a:moveTo>
                  <a:lnTo>
                    <a:pt x="0" y="1460"/>
                  </a:lnTo>
                  <a:lnTo>
                    <a:pt x="0" y="5747"/>
                  </a:lnTo>
                  <a:lnTo>
                    <a:pt x="4287" y="4475"/>
                  </a:lnTo>
                  <a:lnTo>
                    <a:pt x="4287" y="185"/>
                  </a:lnTo>
                  <a:lnTo>
                    <a:pt x="2146"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96"/>
            <p:cNvSpPr/>
            <p:nvPr/>
          </p:nvSpPr>
          <p:spPr>
            <a:xfrm>
              <a:off x="7723951" y="3329947"/>
              <a:ext cx="37014" cy="118951"/>
            </a:xfrm>
            <a:custGeom>
              <a:avLst/>
              <a:gdLst/>
              <a:ahLst/>
              <a:cxnLst/>
              <a:rect l="l" t="t" r="r" b="b"/>
              <a:pathLst>
                <a:path w="1413" h="4541" extrusionOk="0">
                  <a:moveTo>
                    <a:pt x="566" y="0"/>
                  </a:moveTo>
                  <a:lnTo>
                    <a:pt x="0" y="2145"/>
                  </a:lnTo>
                  <a:lnTo>
                    <a:pt x="566" y="4287"/>
                  </a:lnTo>
                  <a:lnTo>
                    <a:pt x="1412" y="4541"/>
                  </a:lnTo>
                  <a:lnTo>
                    <a:pt x="1412" y="254"/>
                  </a:lnTo>
                  <a:lnTo>
                    <a:pt x="56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96"/>
            <p:cNvSpPr/>
            <p:nvPr/>
          </p:nvSpPr>
          <p:spPr>
            <a:xfrm>
              <a:off x="7626453" y="3303202"/>
              <a:ext cx="112324" cy="139069"/>
            </a:xfrm>
            <a:custGeom>
              <a:avLst/>
              <a:gdLst/>
              <a:ahLst/>
              <a:cxnLst/>
              <a:rect l="l" t="t" r="r" b="b"/>
              <a:pathLst>
                <a:path w="4288" h="5309" extrusionOk="0">
                  <a:moveTo>
                    <a:pt x="847" y="0"/>
                  </a:moveTo>
                  <a:lnTo>
                    <a:pt x="1" y="2145"/>
                  </a:lnTo>
                  <a:lnTo>
                    <a:pt x="847" y="4287"/>
                  </a:lnTo>
                  <a:lnTo>
                    <a:pt x="4288" y="5308"/>
                  </a:lnTo>
                  <a:lnTo>
                    <a:pt x="4288" y="1021"/>
                  </a:lnTo>
                  <a:lnTo>
                    <a:pt x="847"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96"/>
            <p:cNvSpPr/>
            <p:nvPr/>
          </p:nvSpPr>
          <p:spPr>
            <a:xfrm>
              <a:off x="7536343" y="3303202"/>
              <a:ext cx="112324" cy="145697"/>
            </a:xfrm>
            <a:custGeom>
              <a:avLst/>
              <a:gdLst/>
              <a:ahLst/>
              <a:cxnLst/>
              <a:rect l="l" t="t" r="r" b="b"/>
              <a:pathLst>
                <a:path w="4288" h="5562" extrusionOk="0">
                  <a:moveTo>
                    <a:pt x="4287" y="0"/>
                  </a:moveTo>
                  <a:lnTo>
                    <a:pt x="0" y="1275"/>
                  </a:lnTo>
                  <a:lnTo>
                    <a:pt x="0" y="5562"/>
                  </a:lnTo>
                  <a:lnTo>
                    <a:pt x="4287" y="4287"/>
                  </a:lnTo>
                  <a:lnTo>
                    <a:pt x="42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96"/>
            <p:cNvSpPr/>
            <p:nvPr/>
          </p:nvSpPr>
          <p:spPr>
            <a:xfrm>
              <a:off x="7648640" y="3224198"/>
              <a:ext cx="62947" cy="169141"/>
            </a:xfrm>
            <a:custGeom>
              <a:avLst/>
              <a:gdLst/>
              <a:ahLst/>
              <a:cxnLst/>
              <a:rect l="l" t="t" r="r" b="b"/>
              <a:pathLst>
                <a:path w="2403" h="6457" extrusionOk="0">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96"/>
            <p:cNvSpPr/>
            <p:nvPr/>
          </p:nvSpPr>
          <p:spPr>
            <a:xfrm>
              <a:off x="7585720" y="3224198"/>
              <a:ext cx="111041" cy="169141"/>
            </a:xfrm>
            <a:custGeom>
              <a:avLst/>
              <a:gdLst/>
              <a:ahLst/>
              <a:cxnLst/>
              <a:rect l="l" t="t" r="r" b="b"/>
              <a:pathLst>
                <a:path w="4239" h="6457" extrusionOk="0">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96"/>
            <p:cNvSpPr/>
            <p:nvPr/>
          </p:nvSpPr>
          <p:spPr>
            <a:xfrm>
              <a:off x="7604109" y="3253772"/>
              <a:ext cx="77852" cy="66771"/>
            </a:xfrm>
            <a:custGeom>
              <a:avLst/>
              <a:gdLst/>
              <a:ahLst/>
              <a:cxnLst/>
              <a:rect l="l" t="t" r="r" b="b"/>
              <a:pathLst>
                <a:path w="2972" h="2549" extrusionOk="0">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96"/>
            <p:cNvSpPr/>
            <p:nvPr/>
          </p:nvSpPr>
          <p:spPr>
            <a:xfrm>
              <a:off x="7418465" y="3218645"/>
              <a:ext cx="348053" cy="348184"/>
            </a:xfrm>
            <a:custGeom>
              <a:avLst/>
              <a:gdLst/>
              <a:ahLst/>
              <a:cxnLst/>
              <a:rect l="l" t="t" r="r" b="b"/>
              <a:pathLst>
                <a:path w="13287" h="13292" extrusionOk="0">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96"/>
            <p:cNvSpPr/>
            <p:nvPr/>
          </p:nvSpPr>
          <p:spPr>
            <a:xfrm>
              <a:off x="7609767" y="3248271"/>
              <a:ext cx="80812" cy="77825"/>
            </a:xfrm>
            <a:custGeom>
              <a:avLst/>
              <a:gdLst/>
              <a:ahLst/>
              <a:cxnLst/>
              <a:rect l="l" t="t" r="r" b="b"/>
              <a:pathLst>
                <a:path w="3085" h="2971" extrusionOk="0">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7" name="Google Shape;15267;p96"/>
          <p:cNvGrpSpPr/>
          <p:nvPr/>
        </p:nvGrpSpPr>
        <p:grpSpPr>
          <a:xfrm>
            <a:off x="8074309" y="3200492"/>
            <a:ext cx="234209" cy="367254"/>
            <a:chOff x="8074309" y="3200492"/>
            <a:chExt cx="234209" cy="367254"/>
          </a:xfrm>
        </p:grpSpPr>
        <p:sp>
          <p:nvSpPr>
            <p:cNvPr id="15268" name="Google Shape;15268;p96"/>
            <p:cNvSpPr/>
            <p:nvPr/>
          </p:nvSpPr>
          <p:spPr>
            <a:xfrm>
              <a:off x="8183097" y="3228782"/>
              <a:ext cx="118873" cy="126496"/>
            </a:xfrm>
            <a:custGeom>
              <a:avLst/>
              <a:gdLst/>
              <a:ahLst/>
              <a:cxnLst/>
              <a:rect l="l" t="t" r="r" b="b"/>
              <a:pathLst>
                <a:path w="4538" h="4829" extrusionOk="0">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96"/>
            <p:cNvSpPr/>
            <p:nvPr/>
          </p:nvSpPr>
          <p:spPr>
            <a:xfrm>
              <a:off x="8183176" y="3228782"/>
              <a:ext cx="34499" cy="22999"/>
            </a:xfrm>
            <a:custGeom>
              <a:avLst/>
              <a:gdLst/>
              <a:ahLst/>
              <a:cxnLst/>
              <a:rect l="l" t="t" r="r" b="b"/>
              <a:pathLst>
                <a:path w="1317" h="878" extrusionOk="0">
                  <a:moveTo>
                    <a:pt x="1" y="0"/>
                  </a:moveTo>
                  <a:lnTo>
                    <a:pt x="1" y="878"/>
                  </a:lnTo>
                  <a:lnTo>
                    <a:pt x="1317" y="878"/>
                  </a:lnTo>
                  <a:lnTo>
                    <a:pt x="1"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96"/>
            <p:cNvSpPr/>
            <p:nvPr/>
          </p:nvSpPr>
          <p:spPr>
            <a:xfrm>
              <a:off x="8131388" y="3251755"/>
              <a:ext cx="86286" cy="126600"/>
            </a:xfrm>
            <a:custGeom>
              <a:avLst/>
              <a:gdLst/>
              <a:ahLst/>
              <a:cxnLst/>
              <a:rect l="l" t="t" r="r" b="b"/>
              <a:pathLst>
                <a:path w="3294" h="4833" extrusionOk="0">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96"/>
            <p:cNvSpPr/>
            <p:nvPr/>
          </p:nvSpPr>
          <p:spPr>
            <a:xfrm>
              <a:off x="8079601" y="3539376"/>
              <a:ext cx="57550" cy="22999"/>
            </a:xfrm>
            <a:custGeom>
              <a:avLst/>
              <a:gdLst/>
              <a:ahLst/>
              <a:cxnLst/>
              <a:rect l="l" t="t" r="r" b="b"/>
              <a:pathLst>
                <a:path w="2197" h="878" extrusionOk="0">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96"/>
            <p:cNvSpPr/>
            <p:nvPr/>
          </p:nvSpPr>
          <p:spPr>
            <a:xfrm>
              <a:off x="8096837" y="3205704"/>
              <a:ext cx="23078" cy="23104"/>
            </a:xfrm>
            <a:custGeom>
              <a:avLst/>
              <a:gdLst/>
              <a:ahLst/>
              <a:cxnLst/>
              <a:rect l="l" t="t" r="r" b="b"/>
              <a:pathLst>
                <a:path w="881" h="882" extrusionOk="0">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96"/>
            <p:cNvSpPr/>
            <p:nvPr/>
          </p:nvSpPr>
          <p:spPr>
            <a:xfrm>
              <a:off x="8079601" y="3539350"/>
              <a:ext cx="28841" cy="23025"/>
            </a:xfrm>
            <a:custGeom>
              <a:avLst/>
              <a:gdLst/>
              <a:ahLst/>
              <a:cxnLst/>
              <a:rect l="l" t="t" r="r" b="b"/>
              <a:pathLst>
                <a:path w="1101" h="879" extrusionOk="0">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96"/>
            <p:cNvSpPr/>
            <p:nvPr/>
          </p:nvSpPr>
          <p:spPr>
            <a:xfrm>
              <a:off x="8074309" y="3200492"/>
              <a:ext cx="234209" cy="367254"/>
            </a:xfrm>
            <a:custGeom>
              <a:avLst/>
              <a:gdLst/>
              <a:ahLst/>
              <a:cxnLst/>
              <a:rect l="l" t="t" r="r" b="b"/>
              <a:pathLst>
                <a:path w="8941" h="14020" extrusionOk="0">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5" name="Google Shape;15275;p96"/>
          <p:cNvGrpSpPr/>
          <p:nvPr/>
        </p:nvGrpSpPr>
        <p:grpSpPr>
          <a:xfrm>
            <a:off x="4117738" y="4097880"/>
            <a:ext cx="397692" cy="426402"/>
            <a:chOff x="4117738" y="4097880"/>
            <a:chExt cx="397692" cy="426402"/>
          </a:xfrm>
        </p:grpSpPr>
        <p:sp>
          <p:nvSpPr>
            <p:cNvPr id="15276" name="Google Shape;15276;p96"/>
            <p:cNvSpPr/>
            <p:nvPr/>
          </p:nvSpPr>
          <p:spPr>
            <a:xfrm>
              <a:off x="4190088" y="4175993"/>
              <a:ext cx="259357" cy="313187"/>
            </a:xfrm>
            <a:custGeom>
              <a:avLst/>
              <a:gdLst/>
              <a:ahLst/>
              <a:cxnLst/>
              <a:rect l="l" t="t" r="r" b="b"/>
              <a:pathLst>
                <a:path w="9901" h="11956" extrusionOk="0">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96"/>
            <p:cNvSpPr/>
            <p:nvPr/>
          </p:nvSpPr>
          <p:spPr>
            <a:xfrm>
              <a:off x="4217200" y="4197342"/>
              <a:ext cx="199292" cy="199292"/>
            </a:xfrm>
            <a:custGeom>
              <a:avLst/>
              <a:gdLst/>
              <a:ahLst/>
              <a:cxnLst/>
              <a:rect l="l" t="t" r="r" b="b"/>
              <a:pathLst>
                <a:path w="7608" h="7608" extrusionOk="0">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96"/>
            <p:cNvSpPr/>
            <p:nvPr/>
          </p:nvSpPr>
          <p:spPr>
            <a:xfrm>
              <a:off x="4238549" y="4218691"/>
              <a:ext cx="156594" cy="156594"/>
            </a:xfrm>
            <a:custGeom>
              <a:avLst/>
              <a:gdLst/>
              <a:ahLst/>
              <a:cxnLst/>
              <a:rect l="l" t="t" r="r" b="b"/>
              <a:pathLst>
                <a:path w="5978" h="5978" extrusionOk="0">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96"/>
            <p:cNvSpPr/>
            <p:nvPr/>
          </p:nvSpPr>
          <p:spPr>
            <a:xfrm>
              <a:off x="4295471" y="4489155"/>
              <a:ext cx="42672" cy="28500"/>
            </a:xfrm>
            <a:custGeom>
              <a:avLst/>
              <a:gdLst/>
              <a:ahLst/>
              <a:cxnLst/>
              <a:rect l="l" t="t" r="r" b="b"/>
              <a:pathLst>
                <a:path w="1629" h="1088" extrusionOk="0">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96"/>
            <p:cNvSpPr/>
            <p:nvPr/>
          </p:nvSpPr>
          <p:spPr>
            <a:xfrm>
              <a:off x="4281273" y="4446431"/>
              <a:ext cx="71119" cy="42750"/>
            </a:xfrm>
            <a:custGeom>
              <a:avLst/>
              <a:gdLst/>
              <a:ahLst/>
              <a:cxnLst/>
              <a:rect l="l" t="t" r="r" b="b"/>
              <a:pathLst>
                <a:path w="2715" h="1632" extrusionOk="0">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96"/>
            <p:cNvSpPr/>
            <p:nvPr/>
          </p:nvSpPr>
          <p:spPr>
            <a:xfrm>
              <a:off x="4183173" y="4169261"/>
              <a:ext cx="266167" cy="355021"/>
            </a:xfrm>
            <a:custGeom>
              <a:avLst/>
              <a:gdLst/>
              <a:ahLst/>
              <a:cxnLst/>
              <a:rect l="l" t="t" r="r" b="b"/>
              <a:pathLst>
                <a:path w="10161" h="13553" extrusionOk="0">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96"/>
            <p:cNvSpPr/>
            <p:nvPr/>
          </p:nvSpPr>
          <p:spPr>
            <a:xfrm>
              <a:off x="4457775" y="4290335"/>
              <a:ext cx="57655" cy="13307"/>
            </a:xfrm>
            <a:custGeom>
              <a:avLst/>
              <a:gdLst/>
              <a:ahLst/>
              <a:cxnLst/>
              <a:rect l="l" t="t" r="r" b="b"/>
              <a:pathLst>
                <a:path w="2201" h="508" extrusionOk="0">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96"/>
            <p:cNvSpPr/>
            <p:nvPr/>
          </p:nvSpPr>
          <p:spPr>
            <a:xfrm>
              <a:off x="4117738" y="4290335"/>
              <a:ext cx="56293" cy="13333"/>
            </a:xfrm>
            <a:custGeom>
              <a:avLst/>
              <a:gdLst/>
              <a:ahLst/>
              <a:cxnLst/>
              <a:rect l="l" t="t" r="r" b="b"/>
              <a:pathLst>
                <a:path w="2149" h="509" extrusionOk="0">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96"/>
            <p:cNvSpPr/>
            <p:nvPr/>
          </p:nvSpPr>
          <p:spPr>
            <a:xfrm>
              <a:off x="4310009" y="4097880"/>
              <a:ext cx="13674" cy="56398"/>
            </a:xfrm>
            <a:custGeom>
              <a:avLst/>
              <a:gdLst/>
              <a:ahLst/>
              <a:cxnLst/>
              <a:rect l="l" t="t" r="r" b="b"/>
              <a:pathLst>
                <a:path w="522" h="2153" extrusionOk="0">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96"/>
            <p:cNvSpPr/>
            <p:nvPr/>
          </p:nvSpPr>
          <p:spPr>
            <a:xfrm>
              <a:off x="4383984" y="4142228"/>
              <a:ext cx="25959" cy="32036"/>
            </a:xfrm>
            <a:custGeom>
              <a:avLst/>
              <a:gdLst/>
              <a:ahLst/>
              <a:cxnLst/>
              <a:rect l="l" t="t" r="r" b="b"/>
              <a:pathLst>
                <a:path w="991" h="1223" extrusionOk="0">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96"/>
            <p:cNvSpPr/>
            <p:nvPr/>
          </p:nvSpPr>
          <p:spPr>
            <a:xfrm>
              <a:off x="4223644" y="4419738"/>
              <a:ext cx="26064" cy="32036"/>
            </a:xfrm>
            <a:custGeom>
              <a:avLst/>
              <a:gdLst/>
              <a:ahLst/>
              <a:cxnLst/>
              <a:rect l="l" t="t" r="r" b="b"/>
              <a:pathLst>
                <a:path w="995" h="1223" extrusionOk="0">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96"/>
            <p:cNvSpPr/>
            <p:nvPr/>
          </p:nvSpPr>
          <p:spPr>
            <a:xfrm>
              <a:off x="4222780" y="4142490"/>
              <a:ext cx="26850" cy="31617"/>
            </a:xfrm>
            <a:custGeom>
              <a:avLst/>
              <a:gdLst/>
              <a:ahLst/>
              <a:cxnLst/>
              <a:rect l="l" t="t" r="r" b="b"/>
              <a:pathLst>
                <a:path w="1025" h="1207" extrusionOk="0">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96"/>
            <p:cNvSpPr/>
            <p:nvPr/>
          </p:nvSpPr>
          <p:spPr>
            <a:xfrm>
              <a:off x="4382936" y="4419843"/>
              <a:ext cx="26824" cy="31591"/>
            </a:xfrm>
            <a:custGeom>
              <a:avLst/>
              <a:gdLst/>
              <a:ahLst/>
              <a:cxnLst/>
              <a:rect l="l" t="t" r="r" b="b"/>
              <a:pathLst>
                <a:path w="1024" h="1206" extrusionOk="0">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96"/>
            <p:cNvSpPr/>
            <p:nvPr/>
          </p:nvSpPr>
          <p:spPr>
            <a:xfrm>
              <a:off x="4438469" y="4364938"/>
              <a:ext cx="34132" cy="24257"/>
            </a:xfrm>
            <a:custGeom>
              <a:avLst/>
              <a:gdLst/>
              <a:ahLst/>
              <a:cxnLst/>
              <a:rect l="l" t="t" r="r" b="b"/>
              <a:pathLst>
                <a:path w="1303" h="926" extrusionOk="0">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96"/>
            <p:cNvSpPr/>
            <p:nvPr/>
          </p:nvSpPr>
          <p:spPr>
            <a:xfrm>
              <a:off x="4161091" y="4204782"/>
              <a:ext cx="33765" cy="24099"/>
            </a:xfrm>
            <a:custGeom>
              <a:avLst/>
              <a:gdLst/>
              <a:ahLst/>
              <a:cxnLst/>
              <a:rect l="l" t="t" r="r" b="b"/>
              <a:pathLst>
                <a:path w="1289" h="920" extrusionOk="0">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96"/>
            <p:cNvSpPr/>
            <p:nvPr/>
          </p:nvSpPr>
          <p:spPr>
            <a:xfrm>
              <a:off x="4437029" y="4204991"/>
              <a:ext cx="35206" cy="23968"/>
            </a:xfrm>
            <a:custGeom>
              <a:avLst/>
              <a:gdLst/>
              <a:ahLst/>
              <a:cxnLst/>
              <a:rect l="l" t="t" r="r" b="b"/>
              <a:pathLst>
                <a:path w="1344" h="915" extrusionOk="0">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96"/>
            <p:cNvSpPr/>
            <p:nvPr/>
          </p:nvSpPr>
          <p:spPr>
            <a:xfrm>
              <a:off x="4161091" y="4364938"/>
              <a:ext cx="34132" cy="24257"/>
            </a:xfrm>
            <a:custGeom>
              <a:avLst/>
              <a:gdLst/>
              <a:ahLst/>
              <a:cxnLst/>
              <a:rect l="l" t="t" r="r" b="b"/>
              <a:pathLst>
                <a:path w="1303" h="926" extrusionOk="0">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3" name="Google Shape;15293;p96"/>
          <p:cNvGrpSpPr/>
          <p:nvPr/>
        </p:nvGrpSpPr>
        <p:grpSpPr>
          <a:xfrm>
            <a:off x="4664768" y="4118574"/>
            <a:ext cx="389520" cy="385328"/>
            <a:chOff x="4664768" y="4118574"/>
            <a:chExt cx="389520" cy="385328"/>
          </a:xfrm>
        </p:grpSpPr>
        <p:sp>
          <p:nvSpPr>
            <p:cNvPr id="15294" name="Google Shape;15294;p96"/>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96"/>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96"/>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96"/>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96"/>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96"/>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96"/>
            <p:cNvSpPr/>
            <p:nvPr/>
          </p:nvSpPr>
          <p:spPr>
            <a:xfrm>
              <a:off x="4664768" y="4118574"/>
              <a:ext cx="389520" cy="385328"/>
            </a:xfrm>
            <a:custGeom>
              <a:avLst/>
              <a:gdLst/>
              <a:ahLst/>
              <a:cxnLst/>
              <a:rect l="l" t="t" r="r" b="b"/>
              <a:pathLst>
                <a:path w="14870" h="14710" extrusionOk="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1" name="Google Shape;15301;p96"/>
          <p:cNvGrpSpPr/>
          <p:nvPr/>
        </p:nvGrpSpPr>
        <p:grpSpPr>
          <a:xfrm>
            <a:off x="5134130" y="4136937"/>
            <a:ext cx="531261" cy="348577"/>
            <a:chOff x="5134130" y="4136937"/>
            <a:chExt cx="531261" cy="348577"/>
          </a:xfrm>
        </p:grpSpPr>
        <p:sp>
          <p:nvSpPr>
            <p:cNvPr id="15302" name="Google Shape;15302;p96"/>
            <p:cNvSpPr/>
            <p:nvPr/>
          </p:nvSpPr>
          <p:spPr>
            <a:xfrm>
              <a:off x="5270396" y="4147886"/>
              <a:ext cx="191328" cy="141034"/>
            </a:xfrm>
            <a:custGeom>
              <a:avLst/>
              <a:gdLst/>
              <a:ahLst/>
              <a:cxnLst/>
              <a:rect l="l" t="t" r="r" b="b"/>
              <a:pathLst>
                <a:path w="7304" h="5384" extrusionOk="0">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96"/>
            <p:cNvSpPr/>
            <p:nvPr/>
          </p:nvSpPr>
          <p:spPr>
            <a:xfrm>
              <a:off x="5273016" y="4147886"/>
              <a:ext cx="188709" cy="141034"/>
            </a:xfrm>
            <a:custGeom>
              <a:avLst/>
              <a:gdLst/>
              <a:ahLst/>
              <a:cxnLst/>
              <a:rect l="l" t="t" r="r" b="b"/>
              <a:pathLst>
                <a:path w="7204" h="5384" extrusionOk="0">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96"/>
            <p:cNvSpPr/>
            <p:nvPr/>
          </p:nvSpPr>
          <p:spPr>
            <a:xfrm>
              <a:off x="5141962" y="4198154"/>
              <a:ext cx="515544" cy="148395"/>
            </a:xfrm>
            <a:custGeom>
              <a:avLst/>
              <a:gdLst/>
              <a:ahLst/>
              <a:cxnLst/>
              <a:rect l="l" t="t" r="r" b="b"/>
              <a:pathLst>
                <a:path w="19681" h="5665" extrusionOk="0">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96"/>
            <p:cNvSpPr/>
            <p:nvPr/>
          </p:nvSpPr>
          <p:spPr>
            <a:xfrm>
              <a:off x="5270396" y="4312784"/>
              <a:ext cx="213856" cy="164924"/>
            </a:xfrm>
            <a:custGeom>
              <a:avLst/>
              <a:gdLst/>
              <a:ahLst/>
              <a:cxnLst/>
              <a:rect l="l" t="t" r="r" b="b"/>
              <a:pathLst>
                <a:path w="8164" h="6296" extrusionOk="0">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96"/>
            <p:cNvSpPr/>
            <p:nvPr/>
          </p:nvSpPr>
          <p:spPr>
            <a:xfrm>
              <a:off x="5574442" y="4279123"/>
              <a:ext cx="65199" cy="36280"/>
            </a:xfrm>
            <a:custGeom>
              <a:avLst/>
              <a:gdLst/>
              <a:ahLst/>
              <a:cxnLst/>
              <a:rect l="l" t="t" r="r" b="b"/>
              <a:pathLst>
                <a:path w="2489" h="1385" extrusionOk="0">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96"/>
            <p:cNvSpPr/>
            <p:nvPr/>
          </p:nvSpPr>
          <p:spPr>
            <a:xfrm>
              <a:off x="5446715" y="4144717"/>
              <a:ext cx="207831" cy="78244"/>
            </a:xfrm>
            <a:custGeom>
              <a:avLst/>
              <a:gdLst/>
              <a:ahLst/>
              <a:cxnLst/>
              <a:rect l="l" t="t" r="r" b="b"/>
              <a:pathLst>
                <a:path w="7934" h="2987" extrusionOk="0">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96"/>
            <p:cNvSpPr/>
            <p:nvPr/>
          </p:nvSpPr>
          <p:spPr>
            <a:xfrm>
              <a:off x="5533499" y="4144743"/>
              <a:ext cx="121047" cy="78218"/>
            </a:xfrm>
            <a:custGeom>
              <a:avLst/>
              <a:gdLst/>
              <a:ahLst/>
              <a:cxnLst/>
              <a:rect l="l" t="t" r="r" b="b"/>
              <a:pathLst>
                <a:path w="4621" h="2986" extrusionOk="0">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96"/>
            <p:cNvSpPr/>
            <p:nvPr/>
          </p:nvSpPr>
          <p:spPr>
            <a:xfrm>
              <a:off x="5273094" y="4312784"/>
              <a:ext cx="211158" cy="164924"/>
            </a:xfrm>
            <a:custGeom>
              <a:avLst/>
              <a:gdLst/>
              <a:ahLst/>
              <a:cxnLst/>
              <a:rect l="l" t="t" r="r" b="b"/>
              <a:pathLst>
                <a:path w="8061" h="6296" extrusionOk="0">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96"/>
            <p:cNvSpPr/>
            <p:nvPr/>
          </p:nvSpPr>
          <p:spPr>
            <a:xfrm>
              <a:off x="5546623" y="4279123"/>
              <a:ext cx="27845" cy="6575"/>
            </a:xfrm>
            <a:custGeom>
              <a:avLst/>
              <a:gdLst/>
              <a:ahLst/>
              <a:cxnLst/>
              <a:rect l="l" t="t" r="r" b="b"/>
              <a:pathLst>
                <a:path w="1063" h="251" extrusionOk="0">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96"/>
            <p:cNvSpPr/>
            <p:nvPr/>
          </p:nvSpPr>
          <p:spPr>
            <a:xfrm>
              <a:off x="5608548" y="4315377"/>
              <a:ext cx="49037" cy="31172"/>
            </a:xfrm>
            <a:custGeom>
              <a:avLst/>
              <a:gdLst/>
              <a:ahLst/>
              <a:cxnLst/>
              <a:rect l="l" t="t" r="r" b="b"/>
              <a:pathLst>
                <a:path w="1872" h="1190" extrusionOk="0">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96"/>
            <p:cNvSpPr/>
            <p:nvPr/>
          </p:nvSpPr>
          <p:spPr>
            <a:xfrm>
              <a:off x="5574520" y="4279123"/>
              <a:ext cx="65121" cy="36280"/>
            </a:xfrm>
            <a:custGeom>
              <a:avLst/>
              <a:gdLst/>
              <a:ahLst/>
              <a:cxnLst/>
              <a:rect l="l" t="t" r="r" b="b"/>
              <a:pathLst>
                <a:path w="2486" h="1385" extrusionOk="0">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96"/>
            <p:cNvSpPr/>
            <p:nvPr/>
          </p:nvSpPr>
          <p:spPr>
            <a:xfrm>
              <a:off x="5134130" y="4140080"/>
              <a:ext cx="531261" cy="345433"/>
            </a:xfrm>
            <a:custGeom>
              <a:avLst/>
              <a:gdLst/>
              <a:ahLst/>
              <a:cxnLst/>
              <a:rect l="l" t="t" r="r" b="b"/>
              <a:pathLst>
                <a:path w="20281" h="13187" extrusionOk="0">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96"/>
            <p:cNvSpPr/>
            <p:nvPr/>
          </p:nvSpPr>
          <p:spPr>
            <a:xfrm>
              <a:off x="5438883" y="4136937"/>
              <a:ext cx="223470" cy="93726"/>
            </a:xfrm>
            <a:custGeom>
              <a:avLst/>
              <a:gdLst/>
              <a:ahLst/>
              <a:cxnLst/>
              <a:rect l="l" t="t" r="r" b="b"/>
              <a:pathLst>
                <a:path w="8531" h="3578" extrusionOk="0">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96"/>
            <p:cNvSpPr/>
            <p:nvPr/>
          </p:nvSpPr>
          <p:spPr>
            <a:xfrm>
              <a:off x="5336015" y="4302384"/>
              <a:ext cx="24257" cy="20825"/>
            </a:xfrm>
            <a:custGeom>
              <a:avLst/>
              <a:gdLst/>
              <a:ahLst/>
              <a:cxnLst/>
              <a:rect l="l" t="t" r="r" b="b"/>
              <a:pathLst>
                <a:path w="926" h="795" extrusionOk="0">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96"/>
            <p:cNvSpPr/>
            <p:nvPr/>
          </p:nvSpPr>
          <p:spPr>
            <a:xfrm>
              <a:off x="5294548" y="4302384"/>
              <a:ext cx="24257" cy="20825"/>
            </a:xfrm>
            <a:custGeom>
              <a:avLst/>
              <a:gdLst/>
              <a:ahLst/>
              <a:cxnLst/>
              <a:rect l="l" t="t" r="r" b="b"/>
              <a:pathLst>
                <a:path w="926" h="795" extrusionOk="0">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96"/>
            <p:cNvSpPr/>
            <p:nvPr/>
          </p:nvSpPr>
          <p:spPr>
            <a:xfrm>
              <a:off x="5256592" y="4302384"/>
              <a:ext cx="24257" cy="20825"/>
            </a:xfrm>
            <a:custGeom>
              <a:avLst/>
              <a:gdLst/>
              <a:ahLst/>
              <a:cxnLst/>
              <a:rect l="l" t="t" r="r" b="b"/>
              <a:pathLst>
                <a:path w="926" h="795" extrusionOk="0">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96"/>
            <p:cNvSpPr/>
            <p:nvPr/>
          </p:nvSpPr>
          <p:spPr>
            <a:xfrm>
              <a:off x="5215046" y="4302463"/>
              <a:ext cx="24230" cy="20720"/>
            </a:xfrm>
            <a:custGeom>
              <a:avLst/>
              <a:gdLst/>
              <a:ahLst/>
              <a:cxnLst/>
              <a:rect l="l" t="t" r="r" b="b"/>
              <a:pathLst>
                <a:path w="925" h="791" extrusionOk="0">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96"/>
            <p:cNvSpPr/>
            <p:nvPr/>
          </p:nvSpPr>
          <p:spPr>
            <a:xfrm>
              <a:off x="5512412" y="4302384"/>
              <a:ext cx="24257" cy="20825"/>
            </a:xfrm>
            <a:custGeom>
              <a:avLst/>
              <a:gdLst/>
              <a:ahLst/>
              <a:cxnLst/>
              <a:rect l="l" t="t" r="r" b="b"/>
              <a:pathLst>
                <a:path w="926" h="795" extrusionOk="0">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0" name="Google Shape;15320;p96"/>
          <p:cNvGrpSpPr/>
          <p:nvPr/>
        </p:nvGrpSpPr>
        <p:grpSpPr>
          <a:xfrm>
            <a:off x="5793012" y="4199412"/>
            <a:ext cx="444005" cy="289952"/>
            <a:chOff x="5716812" y="4199412"/>
            <a:chExt cx="444005" cy="289952"/>
          </a:xfrm>
        </p:grpSpPr>
        <p:sp>
          <p:nvSpPr>
            <p:cNvPr id="15321" name="Google Shape;15321;p96"/>
            <p:cNvSpPr/>
            <p:nvPr/>
          </p:nvSpPr>
          <p:spPr>
            <a:xfrm>
              <a:off x="5723256" y="4205856"/>
              <a:ext cx="429834" cy="232166"/>
            </a:xfrm>
            <a:custGeom>
              <a:avLst/>
              <a:gdLst/>
              <a:ahLst/>
              <a:cxnLst/>
              <a:rect l="l" t="t" r="r" b="b"/>
              <a:pathLst>
                <a:path w="16409" h="8863" extrusionOk="0">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96"/>
            <p:cNvSpPr/>
            <p:nvPr/>
          </p:nvSpPr>
          <p:spPr>
            <a:xfrm>
              <a:off x="5723256" y="4210361"/>
              <a:ext cx="429834" cy="227661"/>
            </a:xfrm>
            <a:custGeom>
              <a:avLst/>
              <a:gdLst/>
              <a:ahLst/>
              <a:cxnLst/>
              <a:rect l="l" t="t" r="r" b="b"/>
              <a:pathLst>
                <a:path w="16409" h="8691" extrusionOk="0">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96"/>
            <p:cNvSpPr/>
            <p:nvPr/>
          </p:nvSpPr>
          <p:spPr>
            <a:xfrm>
              <a:off x="5820675" y="4231632"/>
              <a:ext cx="103418" cy="77406"/>
            </a:xfrm>
            <a:custGeom>
              <a:avLst/>
              <a:gdLst/>
              <a:ahLst/>
              <a:cxnLst/>
              <a:rect l="l" t="t" r="r" b="b"/>
              <a:pathLst>
                <a:path w="3948" h="2955" extrusionOk="0">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96"/>
            <p:cNvSpPr/>
            <p:nvPr/>
          </p:nvSpPr>
          <p:spPr>
            <a:xfrm>
              <a:off x="5949842" y="4231632"/>
              <a:ext cx="113189" cy="77406"/>
            </a:xfrm>
            <a:custGeom>
              <a:avLst/>
              <a:gdLst/>
              <a:ahLst/>
              <a:cxnLst/>
              <a:rect l="l" t="t" r="r" b="b"/>
              <a:pathLst>
                <a:path w="4321" h="2955" extrusionOk="0">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96"/>
            <p:cNvSpPr/>
            <p:nvPr/>
          </p:nvSpPr>
          <p:spPr>
            <a:xfrm>
              <a:off x="5745521" y="4392888"/>
              <a:ext cx="93830" cy="90294"/>
            </a:xfrm>
            <a:custGeom>
              <a:avLst/>
              <a:gdLst/>
              <a:ahLst/>
              <a:cxnLst/>
              <a:rect l="l" t="t" r="r" b="b"/>
              <a:pathLst>
                <a:path w="3582" h="3447" extrusionOk="0">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96"/>
            <p:cNvSpPr/>
            <p:nvPr/>
          </p:nvSpPr>
          <p:spPr>
            <a:xfrm>
              <a:off x="5750027" y="4393752"/>
              <a:ext cx="101532" cy="89430"/>
            </a:xfrm>
            <a:custGeom>
              <a:avLst/>
              <a:gdLst/>
              <a:ahLst/>
              <a:cxnLst/>
              <a:rect l="l" t="t" r="r" b="b"/>
              <a:pathLst>
                <a:path w="3876" h="3414" extrusionOk="0">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96"/>
            <p:cNvSpPr/>
            <p:nvPr/>
          </p:nvSpPr>
          <p:spPr>
            <a:xfrm>
              <a:off x="5768337" y="4418690"/>
              <a:ext cx="45265" cy="38690"/>
            </a:xfrm>
            <a:custGeom>
              <a:avLst/>
              <a:gdLst/>
              <a:ahLst/>
              <a:cxnLst/>
              <a:rect l="l" t="t" r="r" b="b"/>
              <a:pathLst>
                <a:path w="1728" h="1477" extrusionOk="0">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96"/>
            <p:cNvSpPr/>
            <p:nvPr/>
          </p:nvSpPr>
          <p:spPr>
            <a:xfrm>
              <a:off x="6015094" y="4392888"/>
              <a:ext cx="93830" cy="90294"/>
            </a:xfrm>
            <a:custGeom>
              <a:avLst/>
              <a:gdLst/>
              <a:ahLst/>
              <a:cxnLst/>
              <a:rect l="l" t="t" r="r" b="b"/>
              <a:pathLst>
                <a:path w="3582" h="3447" extrusionOk="0">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96"/>
            <p:cNvSpPr/>
            <p:nvPr/>
          </p:nvSpPr>
          <p:spPr>
            <a:xfrm>
              <a:off x="6019573" y="4393752"/>
              <a:ext cx="101558" cy="89430"/>
            </a:xfrm>
            <a:custGeom>
              <a:avLst/>
              <a:gdLst/>
              <a:ahLst/>
              <a:cxnLst/>
              <a:rect l="l" t="t" r="r" b="b"/>
              <a:pathLst>
                <a:path w="3877" h="3414" extrusionOk="0">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96"/>
            <p:cNvSpPr/>
            <p:nvPr/>
          </p:nvSpPr>
          <p:spPr>
            <a:xfrm>
              <a:off x="6037884" y="4418690"/>
              <a:ext cx="45265" cy="38690"/>
            </a:xfrm>
            <a:custGeom>
              <a:avLst/>
              <a:gdLst/>
              <a:ahLst/>
              <a:cxnLst/>
              <a:rect l="l" t="t" r="r" b="b"/>
              <a:pathLst>
                <a:path w="1728" h="1477" extrusionOk="0">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96"/>
            <p:cNvSpPr/>
            <p:nvPr/>
          </p:nvSpPr>
          <p:spPr>
            <a:xfrm>
              <a:off x="5723256" y="4315927"/>
              <a:ext cx="40707" cy="50373"/>
            </a:xfrm>
            <a:custGeom>
              <a:avLst/>
              <a:gdLst/>
              <a:ahLst/>
              <a:cxnLst/>
              <a:rect l="l" t="t" r="r" b="b"/>
              <a:pathLst>
                <a:path w="1554" h="1923" extrusionOk="0">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96"/>
            <p:cNvSpPr/>
            <p:nvPr/>
          </p:nvSpPr>
          <p:spPr>
            <a:xfrm>
              <a:off x="6115369" y="4334866"/>
              <a:ext cx="29810" cy="25776"/>
            </a:xfrm>
            <a:custGeom>
              <a:avLst/>
              <a:gdLst/>
              <a:ahLst/>
              <a:cxnLst/>
              <a:rect l="l" t="t" r="r" b="b"/>
              <a:pathLst>
                <a:path w="1138" h="984" extrusionOk="0">
                  <a:moveTo>
                    <a:pt x="0" y="0"/>
                  </a:moveTo>
                  <a:lnTo>
                    <a:pt x="0" y="984"/>
                  </a:lnTo>
                  <a:lnTo>
                    <a:pt x="984" y="984"/>
                  </a:lnTo>
                  <a:lnTo>
                    <a:pt x="984" y="329"/>
                  </a:lnTo>
                  <a:lnTo>
                    <a:pt x="11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96"/>
            <p:cNvSpPr/>
            <p:nvPr/>
          </p:nvSpPr>
          <p:spPr>
            <a:xfrm>
              <a:off x="5716812" y="4199412"/>
              <a:ext cx="444005" cy="289952"/>
            </a:xfrm>
            <a:custGeom>
              <a:avLst/>
              <a:gdLst/>
              <a:ahLst/>
              <a:cxnLst/>
              <a:rect l="l" t="t" r="r" b="b"/>
              <a:pathLst>
                <a:path w="16950" h="11069" extrusionOk="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96"/>
            <p:cNvSpPr/>
            <p:nvPr/>
          </p:nvSpPr>
          <p:spPr>
            <a:xfrm>
              <a:off x="5766163" y="4412246"/>
              <a:ext cx="55691" cy="51604"/>
            </a:xfrm>
            <a:custGeom>
              <a:avLst/>
              <a:gdLst/>
              <a:ahLst/>
              <a:cxnLst/>
              <a:rect l="l" t="t" r="r" b="b"/>
              <a:pathLst>
                <a:path w="2126" h="1970" extrusionOk="0">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96"/>
            <p:cNvSpPr/>
            <p:nvPr/>
          </p:nvSpPr>
          <p:spPr>
            <a:xfrm>
              <a:off x="6035736" y="4412220"/>
              <a:ext cx="55691" cy="51630"/>
            </a:xfrm>
            <a:custGeom>
              <a:avLst/>
              <a:gdLst/>
              <a:ahLst/>
              <a:cxnLst/>
              <a:rect l="l" t="t" r="r" b="b"/>
              <a:pathLst>
                <a:path w="2126" h="1971" extrusionOk="0">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96"/>
            <p:cNvSpPr/>
            <p:nvPr/>
          </p:nvSpPr>
          <p:spPr>
            <a:xfrm>
              <a:off x="5990235" y="4360616"/>
              <a:ext cx="123719" cy="58284"/>
            </a:xfrm>
            <a:custGeom>
              <a:avLst/>
              <a:gdLst/>
              <a:ahLst/>
              <a:cxnLst/>
              <a:rect l="l" t="t" r="r" b="b"/>
              <a:pathLst>
                <a:path w="4723" h="2225" extrusionOk="0">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96"/>
            <p:cNvSpPr/>
            <p:nvPr/>
          </p:nvSpPr>
          <p:spPr>
            <a:xfrm>
              <a:off x="5806032" y="4225161"/>
              <a:ext cx="124426" cy="193214"/>
            </a:xfrm>
            <a:custGeom>
              <a:avLst/>
              <a:gdLst/>
              <a:ahLst/>
              <a:cxnLst/>
              <a:rect l="l" t="t" r="r" b="b"/>
              <a:pathLst>
                <a:path w="4750" h="7376" extrusionOk="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96"/>
            <p:cNvSpPr/>
            <p:nvPr/>
          </p:nvSpPr>
          <p:spPr>
            <a:xfrm>
              <a:off x="5943189" y="4225266"/>
              <a:ext cx="128120" cy="102606"/>
            </a:xfrm>
            <a:custGeom>
              <a:avLst/>
              <a:gdLst/>
              <a:ahLst/>
              <a:cxnLst/>
              <a:rect l="l" t="t" r="r" b="b"/>
              <a:pathLst>
                <a:path w="4891" h="3917" extrusionOk="0">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96"/>
            <p:cNvSpPr/>
            <p:nvPr/>
          </p:nvSpPr>
          <p:spPr>
            <a:xfrm>
              <a:off x="5865730" y="4328396"/>
              <a:ext cx="38716" cy="12862"/>
            </a:xfrm>
            <a:custGeom>
              <a:avLst/>
              <a:gdLst/>
              <a:ahLst/>
              <a:cxnLst/>
              <a:rect l="l" t="t" r="r" b="b"/>
              <a:pathLst>
                <a:path w="1478" h="491" extrusionOk="0">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96"/>
            <p:cNvSpPr/>
            <p:nvPr/>
          </p:nvSpPr>
          <p:spPr>
            <a:xfrm>
              <a:off x="5968860" y="4328396"/>
              <a:ext cx="38978" cy="12862"/>
            </a:xfrm>
            <a:custGeom>
              <a:avLst/>
              <a:gdLst/>
              <a:ahLst/>
              <a:cxnLst/>
              <a:rect l="l" t="t" r="r" b="b"/>
              <a:pathLst>
                <a:path w="1488" h="491" extrusionOk="0">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1" name="Google Shape;15341;p96"/>
          <p:cNvGrpSpPr/>
          <p:nvPr/>
        </p:nvGrpSpPr>
        <p:grpSpPr>
          <a:xfrm>
            <a:off x="850462" y="3680227"/>
            <a:ext cx="385302" cy="355126"/>
            <a:chOff x="850462" y="3680227"/>
            <a:chExt cx="385302" cy="355126"/>
          </a:xfrm>
        </p:grpSpPr>
        <p:sp>
          <p:nvSpPr>
            <p:cNvPr id="15342" name="Google Shape;15342;p96"/>
            <p:cNvSpPr/>
            <p:nvPr/>
          </p:nvSpPr>
          <p:spPr>
            <a:xfrm>
              <a:off x="1021829" y="3747627"/>
              <a:ext cx="42488" cy="42488"/>
            </a:xfrm>
            <a:custGeom>
              <a:avLst/>
              <a:gdLst/>
              <a:ahLst/>
              <a:cxnLst/>
              <a:rect l="l" t="t" r="r" b="b"/>
              <a:pathLst>
                <a:path w="1622" h="1622" extrusionOk="0">
                  <a:moveTo>
                    <a:pt x="1" y="0"/>
                  </a:moveTo>
                  <a:lnTo>
                    <a:pt x="1" y="1621"/>
                  </a:lnTo>
                  <a:lnTo>
                    <a:pt x="1622" y="1621"/>
                  </a:lnTo>
                  <a:lnTo>
                    <a:pt x="1622"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96"/>
            <p:cNvSpPr/>
            <p:nvPr/>
          </p:nvSpPr>
          <p:spPr>
            <a:xfrm>
              <a:off x="1021829" y="3769788"/>
              <a:ext cx="42488" cy="20327"/>
            </a:xfrm>
            <a:custGeom>
              <a:avLst/>
              <a:gdLst/>
              <a:ahLst/>
              <a:cxnLst/>
              <a:rect l="l" t="t" r="r" b="b"/>
              <a:pathLst>
                <a:path w="1622" h="776" extrusionOk="0">
                  <a:moveTo>
                    <a:pt x="1" y="1"/>
                  </a:moveTo>
                  <a:lnTo>
                    <a:pt x="1" y="775"/>
                  </a:lnTo>
                  <a:lnTo>
                    <a:pt x="1622" y="775"/>
                  </a:lnTo>
                  <a:lnTo>
                    <a:pt x="1622"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96"/>
            <p:cNvSpPr/>
            <p:nvPr/>
          </p:nvSpPr>
          <p:spPr>
            <a:xfrm>
              <a:off x="871653" y="3685911"/>
              <a:ext cx="150202" cy="104282"/>
            </a:xfrm>
            <a:custGeom>
              <a:avLst/>
              <a:gdLst/>
              <a:ahLst/>
              <a:cxnLst/>
              <a:rect l="l" t="t" r="r" b="b"/>
              <a:pathLst>
                <a:path w="5734" h="3981" extrusionOk="0">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96"/>
            <p:cNvSpPr/>
            <p:nvPr/>
          </p:nvSpPr>
          <p:spPr>
            <a:xfrm>
              <a:off x="1064291" y="3685911"/>
              <a:ext cx="150202" cy="104282"/>
            </a:xfrm>
            <a:custGeom>
              <a:avLst/>
              <a:gdLst/>
              <a:ahLst/>
              <a:cxnLst/>
              <a:rect l="l" t="t" r="r" b="b"/>
              <a:pathLst>
                <a:path w="5734" h="3981" extrusionOk="0">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96"/>
            <p:cNvSpPr/>
            <p:nvPr/>
          </p:nvSpPr>
          <p:spPr>
            <a:xfrm>
              <a:off x="885563" y="3738275"/>
              <a:ext cx="136293" cy="51918"/>
            </a:xfrm>
            <a:custGeom>
              <a:avLst/>
              <a:gdLst/>
              <a:ahLst/>
              <a:cxnLst/>
              <a:rect l="l" t="t" r="r" b="b"/>
              <a:pathLst>
                <a:path w="5203" h="1982" extrusionOk="0">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96"/>
            <p:cNvSpPr/>
            <p:nvPr/>
          </p:nvSpPr>
          <p:spPr>
            <a:xfrm>
              <a:off x="1064291" y="3738275"/>
              <a:ext cx="136293" cy="51840"/>
            </a:xfrm>
            <a:custGeom>
              <a:avLst/>
              <a:gdLst/>
              <a:ahLst/>
              <a:cxnLst/>
              <a:rect l="l" t="t" r="r" b="b"/>
              <a:pathLst>
                <a:path w="5203" h="1979" extrusionOk="0">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96"/>
            <p:cNvSpPr/>
            <p:nvPr/>
          </p:nvSpPr>
          <p:spPr>
            <a:xfrm>
              <a:off x="884672" y="3845989"/>
              <a:ext cx="316802" cy="183706"/>
            </a:xfrm>
            <a:custGeom>
              <a:avLst/>
              <a:gdLst/>
              <a:ahLst/>
              <a:cxnLst/>
              <a:rect l="l" t="t" r="r" b="b"/>
              <a:pathLst>
                <a:path w="12094" h="7013" extrusionOk="0">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96"/>
            <p:cNvSpPr/>
            <p:nvPr/>
          </p:nvSpPr>
          <p:spPr>
            <a:xfrm>
              <a:off x="884672" y="3845989"/>
              <a:ext cx="316802" cy="20327"/>
            </a:xfrm>
            <a:custGeom>
              <a:avLst/>
              <a:gdLst/>
              <a:ahLst/>
              <a:cxnLst/>
              <a:rect l="l" t="t" r="r" b="b"/>
              <a:pathLst>
                <a:path w="12094" h="776" extrusionOk="0">
                  <a:moveTo>
                    <a:pt x="1" y="1"/>
                  </a:moveTo>
                  <a:lnTo>
                    <a:pt x="1" y="775"/>
                  </a:lnTo>
                  <a:lnTo>
                    <a:pt x="12094" y="775"/>
                  </a:lnTo>
                  <a:lnTo>
                    <a:pt x="12094" y="1"/>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96"/>
            <p:cNvSpPr/>
            <p:nvPr/>
          </p:nvSpPr>
          <p:spPr>
            <a:xfrm>
              <a:off x="856041" y="3790089"/>
              <a:ext cx="374065" cy="55926"/>
            </a:xfrm>
            <a:custGeom>
              <a:avLst/>
              <a:gdLst/>
              <a:ahLst/>
              <a:cxnLst/>
              <a:rect l="l" t="t" r="r" b="b"/>
              <a:pathLst>
                <a:path w="14280" h="2135" extrusionOk="0">
                  <a:moveTo>
                    <a:pt x="0" y="0"/>
                  </a:moveTo>
                  <a:lnTo>
                    <a:pt x="0" y="2135"/>
                  </a:lnTo>
                  <a:lnTo>
                    <a:pt x="14280" y="2135"/>
                  </a:lnTo>
                  <a:lnTo>
                    <a:pt x="142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96"/>
            <p:cNvSpPr/>
            <p:nvPr/>
          </p:nvSpPr>
          <p:spPr>
            <a:xfrm>
              <a:off x="856041" y="3825635"/>
              <a:ext cx="374065" cy="20380"/>
            </a:xfrm>
            <a:custGeom>
              <a:avLst/>
              <a:gdLst/>
              <a:ahLst/>
              <a:cxnLst/>
              <a:rect l="l" t="t" r="r" b="b"/>
              <a:pathLst>
                <a:path w="14280" h="778" extrusionOk="0">
                  <a:moveTo>
                    <a:pt x="0" y="0"/>
                  </a:moveTo>
                  <a:lnTo>
                    <a:pt x="0" y="778"/>
                  </a:lnTo>
                  <a:lnTo>
                    <a:pt x="14280" y="778"/>
                  </a:lnTo>
                  <a:lnTo>
                    <a:pt x="1428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96"/>
            <p:cNvSpPr/>
            <p:nvPr/>
          </p:nvSpPr>
          <p:spPr>
            <a:xfrm>
              <a:off x="1015097" y="3790089"/>
              <a:ext cx="55953" cy="239606"/>
            </a:xfrm>
            <a:custGeom>
              <a:avLst/>
              <a:gdLst/>
              <a:ahLst/>
              <a:cxnLst/>
              <a:rect l="l" t="t" r="r" b="b"/>
              <a:pathLst>
                <a:path w="2136" h="9147" extrusionOk="0">
                  <a:moveTo>
                    <a:pt x="1" y="0"/>
                  </a:moveTo>
                  <a:lnTo>
                    <a:pt x="1" y="9146"/>
                  </a:lnTo>
                  <a:lnTo>
                    <a:pt x="2136" y="9146"/>
                  </a:lnTo>
                  <a:lnTo>
                    <a:pt x="2136" y="0"/>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96"/>
            <p:cNvSpPr/>
            <p:nvPr/>
          </p:nvSpPr>
          <p:spPr>
            <a:xfrm>
              <a:off x="1050644" y="3790089"/>
              <a:ext cx="20406" cy="239606"/>
            </a:xfrm>
            <a:custGeom>
              <a:avLst/>
              <a:gdLst/>
              <a:ahLst/>
              <a:cxnLst/>
              <a:rect l="l" t="t" r="r" b="b"/>
              <a:pathLst>
                <a:path w="779" h="9147" extrusionOk="0">
                  <a:moveTo>
                    <a:pt x="1" y="0"/>
                  </a:moveTo>
                  <a:lnTo>
                    <a:pt x="1" y="9146"/>
                  </a:lnTo>
                  <a:lnTo>
                    <a:pt x="779" y="9146"/>
                  </a:lnTo>
                  <a:lnTo>
                    <a:pt x="779"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96"/>
            <p:cNvSpPr/>
            <p:nvPr/>
          </p:nvSpPr>
          <p:spPr>
            <a:xfrm>
              <a:off x="850462" y="3680227"/>
              <a:ext cx="385302" cy="355126"/>
            </a:xfrm>
            <a:custGeom>
              <a:avLst/>
              <a:gdLst/>
              <a:ahLst/>
              <a:cxnLst/>
              <a:rect l="l" t="t" r="r" b="b"/>
              <a:pathLst>
                <a:path w="14709" h="13557" extrusionOk="0">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5" name="Google Shape;15355;p96"/>
          <p:cNvGrpSpPr/>
          <p:nvPr/>
        </p:nvGrpSpPr>
        <p:grpSpPr>
          <a:xfrm>
            <a:off x="1374886" y="3665217"/>
            <a:ext cx="418151" cy="385197"/>
            <a:chOff x="1374886" y="3665217"/>
            <a:chExt cx="418151" cy="385197"/>
          </a:xfrm>
        </p:grpSpPr>
        <p:sp>
          <p:nvSpPr>
            <p:cNvPr id="15356" name="Google Shape;15356;p96"/>
            <p:cNvSpPr/>
            <p:nvPr/>
          </p:nvSpPr>
          <p:spPr>
            <a:xfrm>
              <a:off x="1399561" y="3670770"/>
              <a:ext cx="374091" cy="373986"/>
            </a:xfrm>
            <a:custGeom>
              <a:avLst/>
              <a:gdLst/>
              <a:ahLst/>
              <a:cxnLst/>
              <a:rect l="l" t="t" r="r" b="b"/>
              <a:pathLst>
                <a:path w="14281" h="14277" extrusionOk="0">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96"/>
            <p:cNvSpPr/>
            <p:nvPr/>
          </p:nvSpPr>
          <p:spPr>
            <a:xfrm>
              <a:off x="150819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96"/>
            <p:cNvSpPr/>
            <p:nvPr/>
          </p:nvSpPr>
          <p:spPr>
            <a:xfrm>
              <a:off x="152021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96"/>
            <p:cNvSpPr/>
            <p:nvPr/>
          </p:nvSpPr>
          <p:spPr>
            <a:xfrm>
              <a:off x="1375855" y="3712709"/>
              <a:ext cx="355859" cy="332153"/>
            </a:xfrm>
            <a:custGeom>
              <a:avLst/>
              <a:gdLst/>
              <a:ahLst/>
              <a:cxnLst/>
              <a:rect l="l" t="t" r="r" b="b"/>
              <a:pathLst>
                <a:path w="13585" h="12680" extrusionOk="0">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96"/>
            <p:cNvSpPr/>
            <p:nvPr/>
          </p:nvSpPr>
          <p:spPr>
            <a:xfrm>
              <a:off x="1634923" y="3815576"/>
              <a:ext cx="30203" cy="42200"/>
            </a:xfrm>
            <a:custGeom>
              <a:avLst/>
              <a:gdLst/>
              <a:ahLst/>
              <a:cxnLst/>
              <a:rect l="l" t="t" r="r" b="b"/>
              <a:pathLst>
                <a:path w="1153" h="1611" extrusionOk="0">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96"/>
            <p:cNvSpPr/>
            <p:nvPr/>
          </p:nvSpPr>
          <p:spPr>
            <a:xfrm>
              <a:off x="1646868" y="3815524"/>
              <a:ext cx="18153" cy="30229"/>
            </a:xfrm>
            <a:custGeom>
              <a:avLst/>
              <a:gdLst/>
              <a:ahLst/>
              <a:cxnLst/>
              <a:rect l="l" t="t" r="r" b="b"/>
              <a:pathLst>
                <a:path w="693" h="1154" extrusionOk="0">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96"/>
            <p:cNvSpPr/>
            <p:nvPr/>
          </p:nvSpPr>
          <p:spPr>
            <a:xfrm>
              <a:off x="1502534" y="3809918"/>
              <a:ext cx="41388" cy="53516"/>
            </a:xfrm>
            <a:custGeom>
              <a:avLst/>
              <a:gdLst/>
              <a:ahLst/>
              <a:cxnLst/>
              <a:rect l="l" t="t" r="r" b="b"/>
              <a:pathLst>
                <a:path w="1580" h="2043" extrusionOk="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96"/>
            <p:cNvSpPr/>
            <p:nvPr/>
          </p:nvSpPr>
          <p:spPr>
            <a:xfrm>
              <a:off x="1629187" y="3809918"/>
              <a:ext cx="41493" cy="53516"/>
            </a:xfrm>
            <a:custGeom>
              <a:avLst/>
              <a:gdLst/>
              <a:ahLst/>
              <a:cxnLst/>
              <a:rect l="l" t="t" r="r" b="b"/>
              <a:pathLst>
                <a:path w="1584" h="2043" extrusionOk="0">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96"/>
            <p:cNvSpPr/>
            <p:nvPr/>
          </p:nvSpPr>
          <p:spPr>
            <a:xfrm>
              <a:off x="1518225" y="3912367"/>
              <a:ext cx="136686" cy="35547"/>
            </a:xfrm>
            <a:custGeom>
              <a:avLst/>
              <a:gdLst/>
              <a:ahLst/>
              <a:cxnLst/>
              <a:rect l="l" t="t" r="r" b="b"/>
              <a:pathLst>
                <a:path w="5218" h="1357" extrusionOk="0">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96"/>
            <p:cNvSpPr/>
            <p:nvPr/>
          </p:nvSpPr>
          <p:spPr>
            <a:xfrm>
              <a:off x="1374886" y="3665217"/>
              <a:ext cx="343312" cy="321727"/>
            </a:xfrm>
            <a:custGeom>
              <a:avLst/>
              <a:gdLst/>
              <a:ahLst/>
              <a:cxnLst/>
              <a:rect l="l" t="t" r="r" b="b"/>
              <a:pathLst>
                <a:path w="13106" h="12282" extrusionOk="0">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96"/>
            <p:cNvSpPr/>
            <p:nvPr/>
          </p:nvSpPr>
          <p:spPr>
            <a:xfrm>
              <a:off x="1454990" y="3728635"/>
              <a:ext cx="338046" cy="321779"/>
            </a:xfrm>
            <a:custGeom>
              <a:avLst/>
              <a:gdLst/>
              <a:ahLst/>
              <a:cxnLst/>
              <a:rect l="l" t="t" r="r" b="b"/>
              <a:pathLst>
                <a:path w="12905" h="12284" extrusionOk="0">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7" name="Google Shape;15367;p96"/>
          <p:cNvGrpSpPr/>
          <p:nvPr/>
        </p:nvGrpSpPr>
        <p:grpSpPr>
          <a:xfrm>
            <a:off x="1918327" y="3665112"/>
            <a:ext cx="418151" cy="385407"/>
            <a:chOff x="1918327" y="3665112"/>
            <a:chExt cx="418151" cy="385407"/>
          </a:xfrm>
        </p:grpSpPr>
        <p:sp>
          <p:nvSpPr>
            <p:cNvPr id="15368" name="Google Shape;15368;p96"/>
            <p:cNvSpPr/>
            <p:nvPr/>
          </p:nvSpPr>
          <p:spPr>
            <a:xfrm>
              <a:off x="1943081" y="3670770"/>
              <a:ext cx="373986" cy="373986"/>
            </a:xfrm>
            <a:custGeom>
              <a:avLst/>
              <a:gdLst/>
              <a:ahLst/>
              <a:cxnLst/>
              <a:rect l="l" t="t" r="r" b="b"/>
              <a:pathLst>
                <a:path w="14277" h="14277" extrusionOk="0">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96"/>
            <p:cNvSpPr/>
            <p:nvPr/>
          </p:nvSpPr>
          <p:spPr>
            <a:xfrm>
              <a:off x="1919401" y="3712709"/>
              <a:ext cx="355833" cy="332153"/>
            </a:xfrm>
            <a:custGeom>
              <a:avLst/>
              <a:gdLst/>
              <a:ahLst/>
              <a:cxnLst/>
              <a:rect l="l" t="t" r="r" b="b"/>
              <a:pathLst>
                <a:path w="13584" h="12680" extrusionOk="0">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96"/>
            <p:cNvSpPr/>
            <p:nvPr/>
          </p:nvSpPr>
          <p:spPr>
            <a:xfrm>
              <a:off x="2178365"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96"/>
            <p:cNvSpPr/>
            <p:nvPr/>
          </p:nvSpPr>
          <p:spPr>
            <a:xfrm>
              <a:off x="2190388" y="3815524"/>
              <a:ext cx="18153" cy="30229"/>
            </a:xfrm>
            <a:custGeom>
              <a:avLst/>
              <a:gdLst/>
              <a:ahLst/>
              <a:cxnLst/>
              <a:rect l="l" t="t" r="r" b="b"/>
              <a:pathLst>
                <a:path w="693" h="1154" extrusionOk="0">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96"/>
            <p:cNvSpPr/>
            <p:nvPr/>
          </p:nvSpPr>
          <p:spPr>
            <a:xfrm>
              <a:off x="205171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96"/>
            <p:cNvSpPr/>
            <p:nvPr/>
          </p:nvSpPr>
          <p:spPr>
            <a:xfrm>
              <a:off x="206373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96"/>
            <p:cNvSpPr/>
            <p:nvPr/>
          </p:nvSpPr>
          <p:spPr>
            <a:xfrm>
              <a:off x="2046054" y="3809918"/>
              <a:ext cx="41414" cy="53516"/>
            </a:xfrm>
            <a:custGeom>
              <a:avLst/>
              <a:gdLst/>
              <a:ahLst/>
              <a:cxnLst/>
              <a:rect l="l" t="t" r="r" b="b"/>
              <a:pathLst>
                <a:path w="1581" h="2043" extrusionOk="0">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96"/>
            <p:cNvSpPr/>
            <p:nvPr/>
          </p:nvSpPr>
          <p:spPr>
            <a:xfrm>
              <a:off x="2172707" y="3809918"/>
              <a:ext cx="41493" cy="53516"/>
            </a:xfrm>
            <a:custGeom>
              <a:avLst/>
              <a:gdLst/>
              <a:ahLst/>
              <a:cxnLst/>
              <a:rect l="l" t="t" r="r" b="b"/>
              <a:pathLst>
                <a:path w="1584" h="2043" extrusionOk="0">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96"/>
            <p:cNvSpPr/>
            <p:nvPr/>
          </p:nvSpPr>
          <p:spPr>
            <a:xfrm>
              <a:off x="2061745" y="3912419"/>
              <a:ext cx="136686" cy="35573"/>
            </a:xfrm>
            <a:custGeom>
              <a:avLst/>
              <a:gdLst/>
              <a:ahLst/>
              <a:cxnLst/>
              <a:rect l="l" t="t" r="r" b="b"/>
              <a:pathLst>
                <a:path w="5218" h="1358" extrusionOk="0">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96"/>
            <p:cNvSpPr/>
            <p:nvPr/>
          </p:nvSpPr>
          <p:spPr>
            <a:xfrm>
              <a:off x="1918327" y="3665112"/>
              <a:ext cx="343390" cy="321884"/>
            </a:xfrm>
            <a:custGeom>
              <a:avLst/>
              <a:gdLst/>
              <a:ahLst/>
              <a:cxnLst/>
              <a:rect l="l" t="t" r="r" b="b"/>
              <a:pathLst>
                <a:path w="13109" h="12288" extrusionOk="0">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96"/>
            <p:cNvSpPr/>
            <p:nvPr/>
          </p:nvSpPr>
          <p:spPr>
            <a:xfrm>
              <a:off x="1998458" y="3728635"/>
              <a:ext cx="338020" cy="321884"/>
            </a:xfrm>
            <a:custGeom>
              <a:avLst/>
              <a:gdLst/>
              <a:ahLst/>
              <a:cxnLst/>
              <a:rect l="l" t="t" r="r" b="b"/>
              <a:pathLst>
                <a:path w="12904" h="12288" extrusionOk="0">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96"/>
          <p:cNvGrpSpPr/>
          <p:nvPr/>
        </p:nvGrpSpPr>
        <p:grpSpPr>
          <a:xfrm>
            <a:off x="2461742" y="3665034"/>
            <a:ext cx="418334" cy="385381"/>
            <a:chOff x="2461742" y="3665034"/>
            <a:chExt cx="418334" cy="385381"/>
          </a:xfrm>
        </p:grpSpPr>
        <p:sp>
          <p:nvSpPr>
            <p:cNvPr id="15380" name="Google Shape;15380;p96"/>
            <p:cNvSpPr/>
            <p:nvPr/>
          </p:nvSpPr>
          <p:spPr>
            <a:xfrm>
              <a:off x="2486628" y="3670770"/>
              <a:ext cx="373986" cy="373986"/>
            </a:xfrm>
            <a:custGeom>
              <a:avLst/>
              <a:gdLst/>
              <a:ahLst/>
              <a:cxnLst/>
              <a:rect l="l" t="t" r="r" b="b"/>
              <a:pathLst>
                <a:path w="14277" h="14277" extrusionOk="0">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96"/>
            <p:cNvSpPr/>
            <p:nvPr/>
          </p:nvSpPr>
          <p:spPr>
            <a:xfrm>
              <a:off x="2462738" y="3712709"/>
              <a:ext cx="355938" cy="332205"/>
            </a:xfrm>
            <a:custGeom>
              <a:avLst/>
              <a:gdLst/>
              <a:ahLst/>
              <a:cxnLst/>
              <a:rect l="l" t="t" r="r" b="b"/>
              <a:pathLst>
                <a:path w="13588" h="12682" extrusionOk="0">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96"/>
            <p:cNvSpPr/>
            <p:nvPr/>
          </p:nvSpPr>
          <p:spPr>
            <a:xfrm>
              <a:off x="2564112" y="3881928"/>
              <a:ext cx="218990" cy="96502"/>
            </a:xfrm>
            <a:custGeom>
              <a:avLst/>
              <a:gdLst/>
              <a:ahLst/>
              <a:cxnLst/>
              <a:rect l="l" t="t" r="r" b="b"/>
              <a:pathLst>
                <a:path w="8360" h="3684" extrusionOk="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96"/>
            <p:cNvSpPr/>
            <p:nvPr/>
          </p:nvSpPr>
          <p:spPr>
            <a:xfrm>
              <a:off x="2564112" y="3881928"/>
              <a:ext cx="218990" cy="53700"/>
            </a:xfrm>
            <a:custGeom>
              <a:avLst/>
              <a:gdLst/>
              <a:ahLst/>
              <a:cxnLst/>
              <a:rect l="l" t="t" r="r" b="b"/>
              <a:pathLst>
                <a:path w="8360" h="2050" extrusionOk="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96"/>
            <p:cNvSpPr/>
            <p:nvPr/>
          </p:nvSpPr>
          <p:spPr>
            <a:xfrm>
              <a:off x="2595232" y="3785400"/>
              <a:ext cx="30177" cy="54617"/>
            </a:xfrm>
            <a:custGeom>
              <a:avLst/>
              <a:gdLst/>
              <a:ahLst/>
              <a:cxnLst/>
              <a:rect l="l" t="t" r="r" b="b"/>
              <a:pathLst>
                <a:path w="1152" h="2085" extrusionOk="0">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96"/>
            <p:cNvSpPr/>
            <p:nvPr/>
          </p:nvSpPr>
          <p:spPr>
            <a:xfrm>
              <a:off x="2607256" y="3785374"/>
              <a:ext cx="18153" cy="42305"/>
            </a:xfrm>
            <a:custGeom>
              <a:avLst/>
              <a:gdLst/>
              <a:ahLst/>
              <a:cxnLst/>
              <a:rect l="l" t="t" r="r" b="b"/>
              <a:pathLst>
                <a:path w="693" h="1615" extrusionOk="0">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96"/>
            <p:cNvSpPr/>
            <p:nvPr/>
          </p:nvSpPr>
          <p:spPr>
            <a:xfrm>
              <a:off x="2584099" y="3884862"/>
              <a:ext cx="178938" cy="33294"/>
            </a:xfrm>
            <a:custGeom>
              <a:avLst/>
              <a:gdLst/>
              <a:ahLst/>
              <a:cxnLst/>
              <a:rect l="l" t="t" r="r" b="b"/>
              <a:pathLst>
                <a:path w="6831" h="1271" extrusionOk="0">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96"/>
            <p:cNvSpPr/>
            <p:nvPr/>
          </p:nvSpPr>
          <p:spPr>
            <a:xfrm>
              <a:off x="2721885" y="3785400"/>
              <a:ext cx="30203" cy="54617"/>
            </a:xfrm>
            <a:custGeom>
              <a:avLst/>
              <a:gdLst/>
              <a:ahLst/>
              <a:cxnLst/>
              <a:rect l="l" t="t" r="r" b="b"/>
              <a:pathLst>
                <a:path w="1153" h="2085" extrusionOk="0">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96"/>
            <p:cNvSpPr/>
            <p:nvPr/>
          </p:nvSpPr>
          <p:spPr>
            <a:xfrm>
              <a:off x="2733908" y="3785374"/>
              <a:ext cx="18179" cy="42305"/>
            </a:xfrm>
            <a:custGeom>
              <a:avLst/>
              <a:gdLst/>
              <a:ahLst/>
              <a:cxnLst/>
              <a:rect l="l" t="t" r="r" b="b"/>
              <a:pathLst>
                <a:path w="694" h="1615" extrusionOk="0">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96"/>
            <p:cNvSpPr/>
            <p:nvPr/>
          </p:nvSpPr>
          <p:spPr>
            <a:xfrm>
              <a:off x="2589574" y="3779742"/>
              <a:ext cx="41414" cy="65566"/>
            </a:xfrm>
            <a:custGeom>
              <a:avLst/>
              <a:gdLst/>
              <a:ahLst/>
              <a:cxnLst/>
              <a:rect l="l" t="t" r="r" b="b"/>
              <a:pathLst>
                <a:path w="1581" h="2503" extrusionOk="0">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96"/>
            <p:cNvSpPr/>
            <p:nvPr/>
          </p:nvSpPr>
          <p:spPr>
            <a:xfrm>
              <a:off x="2716227" y="3779742"/>
              <a:ext cx="41493" cy="65566"/>
            </a:xfrm>
            <a:custGeom>
              <a:avLst/>
              <a:gdLst/>
              <a:ahLst/>
              <a:cxnLst/>
              <a:rect l="l" t="t" r="r" b="b"/>
              <a:pathLst>
                <a:path w="1584" h="2503" extrusionOk="0">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96"/>
            <p:cNvSpPr/>
            <p:nvPr/>
          </p:nvSpPr>
          <p:spPr>
            <a:xfrm>
              <a:off x="2461742" y="3665034"/>
              <a:ext cx="343443" cy="321884"/>
            </a:xfrm>
            <a:custGeom>
              <a:avLst/>
              <a:gdLst/>
              <a:ahLst/>
              <a:cxnLst/>
              <a:rect l="l" t="t" r="r" b="b"/>
              <a:pathLst>
                <a:path w="13111" h="12288" extrusionOk="0">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96"/>
            <p:cNvSpPr/>
            <p:nvPr/>
          </p:nvSpPr>
          <p:spPr>
            <a:xfrm>
              <a:off x="2542056" y="3728635"/>
              <a:ext cx="338020" cy="321779"/>
            </a:xfrm>
            <a:custGeom>
              <a:avLst/>
              <a:gdLst/>
              <a:ahLst/>
              <a:cxnLst/>
              <a:rect l="l" t="t" r="r" b="b"/>
              <a:pathLst>
                <a:path w="12904" h="12284" extrusionOk="0">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96"/>
            <p:cNvSpPr/>
            <p:nvPr/>
          </p:nvSpPr>
          <p:spPr>
            <a:xfrm>
              <a:off x="2558611" y="3876218"/>
              <a:ext cx="229992" cy="107871"/>
            </a:xfrm>
            <a:custGeom>
              <a:avLst/>
              <a:gdLst/>
              <a:ahLst/>
              <a:cxnLst/>
              <a:rect l="l" t="t" r="r" b="b"/>
              <a:pathLst>
                <a:path w="8780" h="4118" extrusionOk="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4" name="Google Shape;15394;p96"/>
          <p:cNvGrpSpPr/>
          <p:nvPr/>
        </p:nvGrpSpPr>
        <p:grpSpPr>
          <a:xfrm>
            <a:off x="3009951" y="3665139"/>
            <a:ext cx="414745" cy="385328"/>
            <a:chOff x="3009951" y="3665139"/>
            <a:chExt cx="414745" cy="385328"/>
          </a:xfrm>
        </p:grpSpPr>
        <p:sp>
          <p:nvSpPr>
            <p:cNvPr id="15395" name="Google Shape;15395;p96"/>
            <p:cNvSpPr/>
            <p:nvPr/>
          </p:nvSpPr>
          <p:spPr>
            <a:xfrm>
              <a:off x="3015505" y="3670875"/>
              <a:ext cx="388524" cy="373829"/>
            </a:xfrm>
            <a:custGeom>
              <a:avLst/>
              <a:gdLst/>
              <a:ahLst/>
              <a:cxnLst/>
              <a:rect l="l" t="t" r="r" b="b"/>
              <a:pathLst>
                <a:path w="14832" h="14271" extrusionOk="0">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96"/>
            <p:cNvSpPr/>
            <p:nvPr/>
          </p:nvSpPr>
          <p:spPr>
            <a:xfrm>
              <a:off x="3029519" y="3683056"/>
              <a:ext cx="379199" cy="349494"/>
            </a:xfrm>
            <a:custGeom>
              <a:avLst/>
              <a:gdLst/>
              <a:ahLst/>
              <a:cxnLst/>
              <a:rect l="l" t="t" r="r" b="b"/>
              <a:pathLst>
                <a:path w="14476" h="13342" extrusionOk="0">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96"/>
            <p:cNvSpPr/>
            <p:nvPr/>
          </p:nvSpPr>
          <p:spPr>
            <a:xfrm>
              <a:off x="3146113" y="3730102"/>
              <a:ext cx="142029" cy="255323"/>
            </a:xfrm>
            <a:custGeom>
              <a:avLst/>
              <a:gdLst/>
              <a:ahLst/>
              <a:cxnLst/>
              <a:rect l="l" t="t" r="r" b="b"/>
              <a:pathLst>
                <a:path w="5422" h="9747" extrusionOk="0">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96"/>
            <p:cNvSpPr/>
            <p:nvPr/>
          </p:nvSpPr>
          <p:spPr>
            <a:xfrm>
              <a:off x="3009951" y="3665139"/>
              <a:ext cx="414745" cy="385328"/>
            </a:xfrm>
            <a:custGeom>
              <a:avLst/>
              <a:gdLst/>
              <a:ahLst/>
              <a:cxnLst/>
              <a:rect l="l" t="t" r="r" b="b"/>
              <a:pathLst>
                <a:path w="15833" h="14710" extrusionOk="0">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96"/>
            <p:cNvSpPr/>
            <p:nvPr/>
          </p:nvSpPr>
          <p:spPr>
            <a:xfrm>
              <a:off x="3170920" y="3926329"/>
              <a:ext cx="71355" cy="64833"/>
            </a:xfrm>
            <a:custGeom>
              <a:avLst/>
              <a:gdLst/>
              <a:ahLst/>
              <a:cxnLst/>
              <a:rect l="l" t="t" r="r" b="b"/>
              <a:pathLst>
                <a:path w="2724" h="2475" extrusionOk="0">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96"/>
            <p:cNvSpPr/>
            <p:nvPr/>
          </p:nvSpPr>
          <p:spPr>
            <a:xfrm>
              <a:off x="3140193" y="3724470"/>
              <a:ext cx="153712" cy="189416"/>
            </a:xfrm>
            <a:custGeom>
              <a:avLst/>
              <a:gdLst/>
              <a:ahLst/>
              <a:cxnLst/>
              <a:rect l="l" t="t" r="r" b="b"/>
              <a:pathLst>
                <a:path w="5868" h="7231" extrusionOk="0">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96"/>
          <p:cNvGrpSpPr/>
          <p:nvPr/>
        </p:nvGrpSpPr>
        <p:grpSpPr>
          <a:xfrm>
            <a:off x="3557977" y="3685780"/>
            <a:ext cx="405368" cy="343993"/>
            <a:chOff x="3557977" y="3685780"/>
            <a:chExt cx="405368" cy="343993"/>
          </a:xfrm>
        </p:grpSpPr>
        <p:sp>
          <p:nvSpPr>
            <p:cNvPr id="15402" name="Google Shape;15402;p96"/>
            <p:cNvSpPr/>
            <p:nvPr/>
          </p:nvSpPr>
          <p:spPr>
            <a:xfrm>
              <a:off x="3565128" y="3691465"/>
              <a:ext cx="391065" cy="332650"/>
            </a:xfrm>
            <a:custGeom>
              <a:avLst/>
              <a:gdLst/>
              <a:ahLst/>
              <a:cxnLst/>
              <a:rect l="l" t="t" r="r" b="b"/>
              <a:pathLst>
                <a:path w="14929" h="12699" extrusionOk="0">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96"/>
            <p:cNvSpPr/>
            <p:nvPr/>
          </p:nvSpPr>
          <p:spPr>
            <a:xfrm>
              <a:off x="3603294" y="3721956"/>
              <a:ext cx="314733" cy="271747"/>
            </a:xfrm>
            <a:custGeom>
              <a:avLst/>
              <a:gdLst/>
              <a:ahLst/>
              <a:cxnLst/>
              <a:rect l="l" t="t" r="r" b="b"/>
              <a:pathLst>
                <a:path w="12015" h="10374" extrusionOk="0">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96"/>
            <p:cNvSpPr/>
            <p:nvPr/>
          </p:nvSpPr>
          <p:spPr>
            <a:xfrm>
              <a:off x="3728506" y="3919964"/>
              <a:ext cx="56214" cy="48146"/>
            </a:xfrm>
            <a:custGeom>
              <a:avLst/>
              <a:gdLst/>
              <a:ahLst/>
              <a:cxnLst/>
              <a:rect l="l" t="t" r="r" b="b"/>
              <a:pathLst>
                <a:path w="2146" h="1838" extrusionOk="0">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96"/>
            <p:cNvSpPr/>
            <p:nvPr/>
          </p:nvSpPr>
          <p:spPr>
            <a:xfrm>
              <a:off x="3739823" y="3787286"/>
              <a:ext cx="41676" cy="113136"/>
            </a:xfrm>
            <a:custGeom>
              <a:avLst/>
              <a:gdLst/>
              <a:ahLst/>
              <a:cxnLst/>
              <a:rect l="l" t="t" r="r" b="b"/>
              <a:pathLst>
                <a:path w="1591" h="4319" extrusionOk="0">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96"/>
            <p:cNvSpPr/>
            <p:nvPr/>
          </p:nvSpPr>
          <p:spPr>
            <a:xfrm>
              <a:off x="3557977" y="3685780"/>
              <a:ext cx="405368" cy="343993"/>
            </a:xfrm>
            <a:custGeom>
              <a:avLst/>
              <a:gdLst/>
              <a:ahLst/>
              <a:cxnLst/>
              <a:rect l="l" t="t" r="r" b="b"/>
              <a:pathLst>
                <a:path w="15475" h="13132" extrusionOk="0">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96"/>
            <p:cNvSpPr/>
            <p:nvPr/>
          </p:nvSpPr>
          <p:spPr>
            <a:xfrm>
              <a:off x="3596117" y="3716166"/>
              <a:ext cx="329088" cy="283168"/>
            </a:xfrm>
            <a:custGeom>
              <a:avLst/>
              <a:gdLst/>
              <a:ahLst/>
              <a:cxnLst/>
              <a:rect l="l" t="t" r="r" b="b"/>
              <a:pathLst>
                <a:path w="12563" h="10810" extrusionOk="0">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96"/>
            <p:cNvSpPr/>
            <p:nvPr/>
          </p:nvSpPr>
          <p:spPr>
            <a:xfrm>
              <a:off x="3720884" y="3914227"/>
              <a:ext cx="69495" cy="59541"/>
            </a:xfrm>
            <a:custGeom>
              <a:avLst/>
              <a:gdLst/>
              <a:ahLst/>
              <a:cxnLst/>
              <a:rect l="l" t="t" r="r" b="b"/>
              <a:pathLst>
                <a:path w="2653" h="2273" extrusionOk="0">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96"/>
            <p:cNvSpPr/>
            <p:nvPr/>
          </p:nvSpPr>
          <p:spPr>
            <a:xfrm>
              <a:off x="3734086" y="3781628"/>
              <a:ext cx="53150" cy="124531"/>
            </a:xfrm>
            <a:custGeom>
              <a:avLst/>
              <a:gdLst/>
              <a:ahLst/>
              <a:cxnLst/>
              <a:rect l="l" t="t" r="r" b="b"/>
              <a:pathLst>
                <a:path w="2029" h="4754" extrusionOk="0">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0" name="Google Shape;15410;p96"/>
          <p:cNvGrpSpPr/>
          <p:nvPr/>
        </p:nvGrpSpPr>
        <p:grpSpPr>
          <a:xfrm>
            <a:off x="4655076" y="3665112"/>
            <a:ext cx="385276" cy="385302"/>
            <a:chOff x="4655076" y="3665112"/>
            <a:chExt cx="385276" cy="385302"/>
          </a:xfrm>
        </p:grpSpPr>
        <p:sp>
          <p:nvSpPr>
            <p:cNvPr id="15411" name="Google Shape;15411;p96"/>
            <p:cNvSpPr/>
            <p:nvPr/>
          </p:nvSpPr>
          <p:spPr>
            <a:xfrm>
              <a:off x="4660734" y="3670875"/>
              <a:ext cx="373881" cy="373881"/>
            </a:xfrm>
            <a:custGeom>
              <a:avLst/>
              <a:gdLst/>
              <a:ahLst/>
              <a:cxnLst/>
              <a:rect l="l" t="t" r="r" b="b"/>
              <a:pathLst>
                <a:path w="14273" h="14273" extrusionOk="0">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96"/>
            <p:cNvSpPr/>
            <p:nvPr/>
          </p:nvSpPr>
          <p:spPr>
            <a:xfrm>
              <a:off x="4676792" y="3686854"/>
              <a:ext cx="341845" cy="341845"/>
            </a:xfrm>
            <a:custGeom>
              <a:avLst/>
              <a:gdLst/>
              <a:ahLst/>
              <a:cxnLst/>
              <a:rect l="l" t="t" r="r" b="b"/>
              <a:pathLst>
                <a:path w="13050" h="13050" extrusionOk="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96"/>
            <p:cNvSpPr/>
            <p:nvPr/>
          </p:nvSpPr>
          <p:spPr>
            <a:xfrm>
              <a:off x="4800930" y="3731281"/>
              <a:ext cx="93018" cy="89482"/>
            </a:xfrm>
            <a:custGeom>
              <a:avLst/>
              <a:gdLst/>
              <a:ahLst/>
              <a:cxnLst/>
              <a:rect l="l" t="t" r="r" b="b"/>
              <a:pathLst>
                <a:path w="3551" h="3416" extrusionOk="0">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96"/>
            <p:cNvSpPr/>
            <p:nvPr/>
          </p:nvSpPr>
          <p:spPr>
            <a:xfrm>
              <a:off x="4775625" y="3845020"/>
              <a:ext cx="144177" cy="139253"/>
            </a:xfrm>
            <a:custGeom>
              <a:avLst/>
              <a:gdLst/>
              <a:ahLst/>
              <a:cxnLst/>
              <a:rect l="l" t="t" r="r" b="b"/>
              <a:pathLst>
                <a:path w="5504" h="5316" extrusionOk="0">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96"/>
            <p:cNvSpPr/>
            <p:nvPr/>
          </p:nvSpPr>
          <p:spPr>
            <a:xfrm>
              <a:off x="4655076" y="3665112"/>
              <a:ext cx="385276" cy="385302"/>
            </a:xfrm>
            <a:custGeom>
              <a:avLst/>
              <a:gdLst/>
              <a:ahLst/>
              <a:cxnLst/>
              <a:rect l="l" t="t" r="r" b="b"/>
              <a:pathLst>
                <a:path w="14708" h="14709" extrusionOk="0">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96"/>
            <p:cNvSpPr/>
            <p:nvPr/>
          </p:nvSpPr>
          <p:spPr>
            <a:xfrm>
              <a:off x="4798677" y="3725466"/>
              <a:ext cx="105068" cy="100982"/>
            </a:xfrm>
            <a:custGeom>
              <a:avLst/>
              <a:gdLst/>
              <a:ahLst/>
              <a:cxnLst/>
              <a:rect l="l" t="t" r="r" b="b"/>
              <a:pathLst>
                <a:path w="4011" h="3855" extrusionOk="0">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96"/>
            <p:cNvSpPr/>
            <p:nvPr/>
          </p:nvSpPr>
          <p:spPr>
            <a:xfrm>
              <a:off x="4769862" y="3839257"/>
              <a:ext cx="155703" cy="150752"/>
            </a:xfrm>
            <a:custGeom>
              <a:avLst/>
              <a:gdLst/>
              <a:ahLst/>
              <a:cxnLst/>
              <a:rect l="l" t="t" r="r" b="b"/>
              <a:pathLst>
                <a:path w="5944" h="5755" extrusionOk="0">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8" name="Google Shape;15418;p96"/>
          <p:cNvGrpSpPr/>
          <p:nvPr/>
        </p:nvGrpSpPr>
        <p:grpSpPr>
          <a:xfrm>
            <a:off x="5197967" y="3714018"/>
            <a:ext cx="386455" cy="287569"/>
            <a:chOff x="5197967" y="3714018"/>
            <a:chExt cx="386455" cy="287569"/>
          </a:xfrm>
        </p:grpSpPr>
        <p:sp>
          <p:nvSpPr>
            <p:cNvPr id="15419" name="Google Shape;15419;p96"/>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96"/>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96"/>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96"/>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96"/>
          <p:cNvGrpSpPr/>
          <p:nvPr/>
        </p:nvGrpSpPr>
        <p:grpSpPr>
          <a:xfrm>
            <a:off x="5778658" y="3703488"/>
            <a:ext cx="312140" cy="308603"/>
            <a:chOff x="5778658" y="3703488"/>
            <a:chExt cx="312140" cy="308603"/>
          </a:xfrm>
        </p:grpSpPr>
        <p:sp>
          <p:nvSpPr>
            <p:cNvPr id="15424" name="Google Shape;15424;p96"/>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96"/>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96"/>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7" name="Google Shape;15427;p96"/>
          <p:cNvGrpSpPr/>
          <p:nvPr/>
        </p:nvGrpSpPr>
        <p:grpSpPr>
          <a:xfrm>
            <a:off x="6282597" y="3679546"/>
            <a:ext cx="391406" cy="356514"/>
            <a:chOff x="6282597" y="3679546"/>
            <a:chExt cx="391406" cy="356514"/>
          </a:xfrm>
        </p:grpSpPr>
        <p:sp>
          <p:nvSpPr>
            <p:cNvPr id="15428" name="Google Shape;15428;p96"/>
            <p:cNvSpPr/>
            <p:nvPr/>
          </p:nvSpPr>
          <p:spPr>
            <a:xfrm>
              <a:off x="6348583" y="3733874"/>
              <a:ext cx="48566" cy="66719"/>
            </a:xfrm>
            <a:custGeom>
              <a:avLst/>
              <a:gdLst/>
              <a:ahLst/>
              <a:cxnLst/>
              <a:rect l="l" t="t" r="r" b="b"/>
              <a:pathLst>
                <a:path w="1854" h="2547" extrusionOk="0">
                  <a:moveTo>
                    <a:pt x="0" y="1"/>
                  </a:moveTo>
                  <a:lnTo>
                    <a:pt x="0" y="2547"/>
                  </a:lnTo>
                  <a:lnTo>
                    <a:pt x="1854" y="933"/>
                  </a:lnTo>
                  <a:lnTo>
                    <a:pt x="1854"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96"/>
            <p:cNvSpPr/>
            <p:nvPr/>
          </p:nvSpPr>
          <p:spPr>
            <a:xfrm>
              <a:off x="6371818" y="3733874"/>
              <a:ext cx="25331" cy="46522"/>
            </a:xfrm>
            <a:custGeom>
              <a:avLst/>
              <a:gdLst/>
              <a:ahLst/>
              <a:cxnLst/>
              <a:rect l="l" t="t" r="r" b="b"/>
              <a:pathLst>
                <a:path w="967" h="1776" extrusionOk="0">
                  <a:moveTo>
                    <a:pt x="1" y="1"/>
                  </a:moveTo>
                  <a:lnTo>
                    <a:pt x="1" y="1776"/>
                  </a:lnTo>
                  <a:lnTo>
                    <a:pt x="967" y="933"/>
                  </a:lnTo>
                  <a:lnTo>
                    <a:pt x="967"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96"/>
            <p:cNvSpPr/>
            <p:nvPr/>
          </p:nvSpPr>
          <p:spPr>
            <a:xfrm>
              <a:off x="6336533" y="3725308"/>
              <a:ext cx="283430" cy="305277"/>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96"/>
            <p:cNvSpPr/>
            <p:nvPr/>
          </p:nvSpPr>
          <p:spPr>
            <a:xfrm>
              <a:off x="6465177" y="3725308"/>
              <a:ext cx="154786" cy="305277"/>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96"/>
            <p:cNvSpPr/>
            <p:nvPr/>
          </p:nvSpPr>
          <p:spPr>
            <a:xfrm>
              <a:off x="6336638" y="3715302"/>
              <a:ext cx="70569" cy="22292"/>
            </a:xfrm>
            <a:custGeom>
              <a:avLst/>
              <a:gdLst/>
              <a:ahLst/>
              <a:cxnLst/>
              <a:rect l="l" t="t" r="r" b="b"/>
              <a:pathLst>
                <a:path w="2694" h="851" extrusionOk="0">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96"/>
            <p:cNvSpPr/>
            <p:nvPr/>
          </p:nvSpPr>
          <p:spPr>
            <a:xfrm>
              <a:off x="6438877" y="3878942"/>
              <a:ext cx="85579" cy="151643"/>
            </a:xfrm>
            <a:custGeom>
              <a:avLst/>
              <a:gdLst/>
              <a:ahLst/>
              <a:cxnLst/>
              <a:rect l="l" t="t" r="r" b="b"/>
              <a:pathLst>
                <a:path w="3267" h="5789" extrusionOk="0">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96"/>
            <p:cNvSpPr/>
            <p:nvPr/>
          </p:nvSpPr>
          <p:spPr>
            <a:xfrm>
              <a:off x="6491214" y="3878942"/>
              <a:ext cx="33241" cy="151643"/>
            </a:xfrm>
            <a:custGeom>
              <a:avLst/>
              <a:gdLst/>
              <a:ahLst/>
              <a:cxnLst/>
              <a:rect l="l" t="t" r="r" b="b"/>
              <a:pathLst>
                <a:path w="1269" h="5789" extrusionOk="0">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96"/>
            <p:cNvSpPr/>
            <p:nvPr/>
          </p:nvSpPr>
          <p:spPr>
            <a:xfrm>
              <a:off x="6289958" y="3685021"/>
              <a:ext cx="376501" cy="166312"/>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96"/>
            <p:cNvSpPr/>
            <p:nvPr/>
          </p:nvSpPr>
          <p:spPr>
            <a:xfrm>
              <a:off x="6381615" y="3715302"/>
              <a:ext cx="25593" cy="22292"/>
            </a:xfrm>
            <a:custGeom>
              <a:avLst/>
              <a:gdLst/>
              <a:ahLst/>
              <a:cxnLst/>
              <a:rect l="l" t="t" r="r" b="b"/>
              <a:pathLst>
                <a:path w="977" h="851" extrusionOk="0">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96"/>
            <p:cNvSpPr/>
            <p:nvPr/>
          </p:nvSpPr>
          <p:spPr>
            <a:xfrm>
              <a:off x="6282597" y="3679546"/>
              <a:ext cx="391406" cy="356514"/>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96"/>
          <p:cNvGrpSpPr/>
          <p:nvPr/>
        </p:nvGrpSpPr>
        <p:grpSpPr>
          <a:xfrm>
            <a:off x="6829077" y="3723030"/>
            <a:ext cx="385302" cy="269494"/>
            <a:chOff x="6829077" y="3723030"/>
            <a:chExt cx="385302" cy="269494"/>
          </a:xfrm>
        </p:grpSpPr>
        <p:sp>
          <p:nvSpPr>
            <p:cNvPr id="15439" name="Google Shape;15439;p96"/>
            <p:cNvSpPr/>
            <p:nvPr/>
          </p:nvSpPr>
          <p:spPr>
            <a:xfrm>
              <a:off x="6835102" y="3806330"/>
              <a:ext cx="373253" cy="180169"/>
            </a:xfrm>
            <a:custGeom>
              <a:avLst/>
              <a:gdLst/>
              <a:ahLst/>
              <a:cxnLst/>
              <a:rect l="l" t="t" r="r" b="b"/>
              <a:pathLst>
                <a:path w="14249" h="6878" extrusionOk="0">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96"/>
            <p:cNvSpPr/>
            <p:nvPr/>
          </p:nvSpPr>
          <p:spPr>
            <a:xfrm>
              <a:off x="6835102" y="3729028"/>
              <a:ext cx="373253" cy="180274"/>
            </a:xfrm>
            <a:custGeom>
              <a:avLst/>
              <a:gdLst/>
              <a:ahLst/>
              <a:cxnLst/>
              <a:rect l="l" t="t" r="r" b="b"/>
              <a:pathLst>
                <a:path w="14249" h="6882" extrusionOk="0">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96"/>
            <p:cNvSpPr/>
            <p:nvPr/>
          </p:nvSpPr>
          <p:spPr>
            <a:xfrm>
              <a:off x="6860852" y="3754804"/>
              <a:ext cx="321832" cy="128748"/>
            </a:xfrm>
            <a:custGeom>
              <a:avLst/>
              <a:gdLst/>
              <a:ahLst/>
              <a:cxnLst/>
              <a:rect l="l" t="t" r="r" b="b"/>
              <a:pathLst>
                <a:path w="12286" h="4915" extrusionOk="0">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96"/>
            <p:cNvSpPr/>
            <p:nvPr/>
          </p:nvSpPr>
          <p:spPr>
            <a:xfrm>
              <a:off x="6854487" y="3748334"/>
              <a:ext cx="12862" cy="12967"/>
            </a:xfrm>
            <a:custGeom>
              <a:avLst/>
              <a:gdLst/>
              <a:ahLst/>
              <a:cxnLst/>
              <a:rect l="l" t="t" r="r" b="b"/>
              <a:pathLst>
                <a:path w="491" h="495" extrusionOk="0">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96"/>
            <p:cNvSpPr/>
            <p:nvPr/>
          </p:nvSpPr>
          <p:spPr>
            <a:xfrm>
              <a:off x="7176214" y="3748334"/>
              <a:ext cx="12862" cy="12967"/>
            </a:xfrm>
            <a:custGeom>
              <a:avLst/>
              <a:gdLst/>
              <a:ahLst/>
              <a:cxnLst/>
              <a:rect l="l" t="t" r="r" b="b"/>
              <a:pathLst>
                <a:path w="491" h="495" extrusionOk="0">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96"/>
            <p:cNvSpPr/>
            <p:nvPr/>
          </p:nvSpPr>
          <p:spPr>
            <a:xfrm>
              <a:off x="6854487" y="3877056"/>
              <a:ext cx="12862" cy="12862"/>
            </a:xfrm>
            <a:custGeom>
              <a:avLst/>
              <a:gdLst/>
              <a:ahLst/>
              <a:cxnLst/>
              <a:rect l="l" t="t" r="r" b="b"/>
              <a:pathLst>
                <a:path w="491" h="491" extrusionOk="0">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96"/>
            <p:cNvSpPr/>
            <p:nvPr/>
          </p:nvSpPr>
          <p:spPr>
            <a:xfrm>
              <a:off x="7176214" y="3877056"/>
              <a:ext cx="12862" cy="12862"/>
            </a:xfrm>
            <a:custGeom>
              <a:avLst/>
              <a:gdLst/>
              <a:ahLst/>
              <a:cxnLst/>
              <a:rect l="l" t="t" r="r" b="b"/>
              <a:pathLst>
                <a:path w="491" h="491" extrusionOk="0">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96"/>
            <p:cNvSpPr/>
            <p:nvPr/>
          </p:nvSpPr>
          <p:spPr>
            <a:xfrm>
              <a:off x="6835102" y="3928948"/>
              <a:ext cx="373253" cy="12128"/>
            </a:xfrm>
            <a:custGeom>
              <a:avLst/>
              <a:gdLst/>
              <a:ahLst/>
              <a:cxnLst/>
              <a:rect l="l" t="t" r="r" b="b"/>
              <a:pathLst>
                <a:path w="14249" h="463" extrusionOk="0">
                  <a:moveTo>
                    <a:pt x="0" y="0"/>
                  </a:moveTo>
                  <a:lnTo>
                    <a:pt x="0" y="463"/>
                  </a:lnTo>
                  <a:lnTo>
                    <a:pt x="14249" y="463"/>
                  </a:lnTo>
                  <a:lnTo>
                    <a:pt x="1424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96"/>
            <p:cNvSpPr/>
            <p:nvPr/>
          </p:nvSpPr>
          <p:spPr>
            <a:xfrm>
              <a:off x="6835102" y="3954698"/>
              <a:ext cx="373253" cy="12050"/>
            </a:xfrm>
            <a:custGeom>
              <a:avLst/>
              <a:gdLst/>
              <a:ahLst/>
              <a:cxnLst/>
              <a:rect l="l" t="t" r="r" b="b"/>
              <a:pathLst>
                <a:path w="14249" h="460" extrusionOk="0">
                  <a:moveTo>
                    <a:pt x="0" y="1"/>
                  </a:moveTo>
                  <a:lnTo>
                    <a:pt x="0" y="460"/>
                  </a:lnTo>
                  <a:lnTo>
                    <a:pt x="14249" y="460"/>
                  </a:lnTo>
                  <a:lnTo>
                    <a:pt x="14249" y="1"/>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96"/>
            <p:cNvSpPr/>
            <p:nvPr/>
          </p:nvSpPr>
          <p:spPr>
            <a:xfrm>
              <a:off x="6957433" y="3754804"/>
              <a:ext cx="128670" cy="128748"/>
            </a:xfrm>
            <a:custGeom>
              <a:avLst/>
              <a:gdLst/>
              <a:ahLst/>
              <a:cxnLst/>
              <a:rect l="l" t="t" r="r" b="b"/>
              <a:pathLst>
                <a:path w="4912" h="4915" extrusionOk="0">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96"/>
            <p:cNvSpPr/>
            <p:nvPr/>
          </p:nvSpPr>
          <p:spPr>
            <a:xfrm>
              <a:off x="6829077" y="3723030"/>
              <a:ext cx="385302" cy="269494"/>
            </a:xfrm>
            <a:custGeom>
              <a:avLst/>
              <a:gdLst/>
              <a:ahLst/>
              <a:cxnLst/>
              <a:rect l="l" t="t" r="r" b="b"/>
              <a:pathLst>
                <a:path w="14709" h="10288" extrusionOk="0">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96"/>
            <p:cNvSpPr/>
            <p:nvPr/>
          </p:nvSpPr>
          <p:spPr>
            <a:xfrm>
              <a:off x="7079790" y="3748779"/>
              <a:ext cx="108919" cy="140798"/>
            </a:xfrm>
            <a:custGeom>
              <a:avLst/>
              <a:gdLst/>
              <a:ahLst/>
              <a:cxnLst/>
              <a:rect l="l" t="t" r="r" b="b"/>
              <a:pathLst>
                <a:path w="4158" h="5375" extrusionOk="0">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96"/>
            <p:cNvSpPr/>
            <p:nvPr/>
          </p:nvSpPr>
          <p:spPr>
            <a:xfrm>
              <a:off x="6854853" y="3748779"/>
              <a:ext cx="108369" cy="140772"/>
            </a:xfrm>
            <a:custGeom>
              <a:avLst/>
              <a:gdLst/>
              <a:ahLst/>
              <a:cxnLst/>
              <a:rect l="l" t="t" r="r" b="b"/>
              <a:pathLst>
                <a:path w="4137" h="5374" extrusionOk="0">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96"/>
            <p:cNvSpPr/>
            <p:nvPr/>
          </p:nvSpPr>
          <p:spPr>
            <a:xfrm>
              <a:off x="6951330" y="3748779"/>
              <a:ext cx="146351" cy="140772"/>
            </a:xfrm>
            <a:custGeom>
              <a:avLst/>
              <a:gdLst/>
              <a:ahLst/>
              <a:cxnLst/>
              <a:rect l="l" t="t" r="r" b="b"/>
              <a:pathLst>
                <a:path w="5587" h="5374" extrusionOk="0">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96"/>
            <p:cNvSpPr/>
            <p:nvPr/>
          </p:nvSpPr>
          <p:spPr>
            <a:xfrm>
              <a:off x="6989941" y="3774765"/>
              <a:ext cx="63759" cy="89299"/>
            </a:xfrm>
            <a:custGeom>
              <a:avLst/>
              <a:gdLst/>
              <a:ahLst/>
              <a:cxnLst/>
              <a:rect l="l" t="t" r="r" b="b"/>
              <a:pathLst>
                <a:path w="2434" h="3409" extrusionOk="0">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4" name="Google Shape;15454;p96"/>
          <p:cNvGrpSpPr/>
          <p:nvPr/>
        </p:nvGrpSpPr>
        <p:grpSpPr>
          <a:xfrm>
            <a:off x="7358871" y="3665165"/>
            <a:ext cx="414483" cy="385381"/>
            <a:chOff x="7358871" y="3665165"/>
            <a:chExt cx="414483" cy="385381"/>
          </a:xfrm>
        </p:grpSpPr>
        <p:sp>
          <p:nvSpPr>
            <p:cNvPr id="15455" name="Google Shape;15455;p96"/>
            <p:cNvSpPr/>
            <p:nvPr/>
          </p:nvSpPr>
          <p:spPr>
            <a:xfrm>
              <a:off x="7447751" y="3670875"/>
              <a:ext cx="304491" cy="304491"/>
            </a:xfrm>
            <a:custGeom>
              <a:avLst/>
              <a:gdLst/>
              <a:ahLst/>
              <a:cxnLst/>
              <a:rect l="l" t="t" r="r" b="b"/>
              <a:pathLst>
                <a:path w="11624" h="11624" extrusionOk="0">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96"/>
            <p:cNvSpPr/>
            <p:nvPr/>
          </p:nvSpPr>
          <p:spPr>
            <a:xfrm>
              <a:off x="7468288" y="3700659"/>
              <a:ext cx="254170" cy="244845"/>
            </a:xfrm>
            <a:custGeom>
              <a:avLst/>
              <a:gdLst/>
              <a:ahLst/>
              <a:cxnLst/>
              <a:rect l="l" t="t" r="r" b="b"/>
              <a:pathLst>
                <a:path w="9703" h="9347" extrusionOk="0">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96"/>
            <p:cNvSpPr/>
            <p:nvPr/>
          </p:nvSpPr>
          <p:spPr>
            <a:xfrm>
              <a:off x="7471981" y="3719965"/>
              <a:ext cx="223365" cy="233948"/>
            </a:xfrm>
            <a:custGeom>
              <a:avLst/>
              <a:gdLst/>
              <a:ahLst/>
              <a:cxnLst/>
              <a:rect l="l" t="t" r="r" b="b"/>
              <a:pathLst>
                <a:path w="8527" h="8931" extrusionOk="0">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96"/>
            <p:cNvSpPr/>
            <p:nvPr/>
          </p:nvSpPr>
          <p:spPr>
            <a:xfrm>
              <a:off x="7480338" y="3700659"/>
              <a:ext cx="144989" cy="137550"/>
            </a:xfrm>
            <a:custGeom>
              <a:avLst/>
              <a:gdLst/>
              <a:ahLst/>
              <a:cxnLst/>
              <a:rect l="l" t="t" r="r" b="b"/>
              <a:pathLst>
                <a:path w="5535" h="5251" extrusionOk="0">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96"/>
            <p:cNvSpPr/>
            <p:nvPr/>
          </p:nvSpPr>
          <p:spPr>
            <a:xfrm>
              <a:off x="7362015" y="3739192"/>
              <a:ext cx="336108" cy="305591"/>
            </a:xfrm>
            <a:custGeom>
              <a:avLst/>
              <a:gdLst/>
              <a:ahLst/>
              <a:cxnLst/>
              <a:rect l="l" t="t" r="r" b="b"/>
              <a:pathLst>
                <a:path w="12831" h="11666" extrusionOk="0">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96"/>
            <p:cNvSpPr/>
            <p:nvPr/>
          </p:nvSpPr>
          <p:spPr>
            <a:xfrm>
              <a:off x="7431851" y="3793677"/>
              <a:ext cx="237982" cy="238060"/>
            </a:xfrm>
            <a:custGeom>
              <a:avLst/>
              <a:gdLst/>
              <a:ahLst/>
              <a:cxnLst/>
              <a:rect l="l" t="t" r="r" b="b"/>
              <a:pathLst>
                <a:path w="9085" h="9088" extrusionOk="0">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96"/>
            <p:cNvSpPr/>
            <p:nvPr/>
          </p:nvSpPr>
          <p:spPr>
            <a:xfrm>
              <a:off x="7395492" y="3770023"/>
              <a:ext cx="257575" cy="244871"/>
            </a:xfrm>
            <a:custGeom>
              <a:avLst/>
              <a:gdLst/>
              <a:ahLst/>
              <a:cxnLst/>
              <a:rect l="l" t="t" r="r" b="b"/>
              <a:pathLst>
                <a:path w="9833" h="9348" extrusionOk="0">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96"/>
            <p:cNvSpPr/>
            <p:nvPr/>
          </p:nvSpPr>
          <p:spPr>
            <a:xfrm>
              <a:off x="7396042" y="3770023"/>
              <a:ext cx="212232" cy="200051"/>
            </a:xfrm>
            <a:custGeom>
              <a:avLst/>
              <a:gdLst/>
              <a:ahLst/>
              <a:cxnLst/>
              <a:rect l="l" t="t" r="r" b="b"/>
              <a:pathLst>
                <a:path w="8102" h="7637" extrusionOk="0">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96"/>
            <p:cNvSpPr/>
            <p:nvPr/>
          </p:nvSpPr>
          <p:spPr>
            <a:xfrm>
              <a:off x="7412466" y="3774267"/>
              <a:ext cx="175873" cy="175899"/>
            </a:xfrm>
            <a:custGeom>
              <a:avLst/>
              <a:gdLst/>
              <a:ahLst/>
              <a:cxnLst/>
              <a:rect l="l" t="t" r="r" b="b"/>
              <a:pathLst>
                <a:path w="6714" h="6715" extrusionOk="0">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96"/>
            <p:cNvSpPr/>
            <p:nvPr/>
          </p:nvSpPr>
          <p:spPr>
            <a:xfrm>
              <a:off x="7358871" y="3734424"/>
              <a:ext cx="342657" cy="316121"/>
            </a:xfrm>
            <a:custGeom>
              <a:avLst/>
              <a:gdLst/>
              <a:ahLst/>
              <a:cxnLst/>
              <a:rect l="l" t="t" r="r" b="b"/>
              <a:pathLst>
                <a:path w="13081" h="12068" extrusionOk="0">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96"/>
            <p:cNvSpPr/>
            <p:nvPr/>
          </p:nvSpPr>
          <p:spPr>
            <a:xfrm>
              <a:off x="7389755" y="3764339"/>
              <a:ext cx="269049" cy="256266"/>
            </a:xfrm>
            <a:custGeom>
              <a:avLst/>
              <a:gdLst/>
              <a:ahLst/>
              <a:cxnLst/>
              <a:rect l="l" t="t" r="r" b="b"/>
              <a:pathLst>
                <a:path w="10271" h="9783" extrusionOk="0">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96"/>
            <p:cNvSpPr/>
            <p:nvPr/>
          </p:nvSpPr>
          <p:spPr>
            <a:xfrm>
              <a:off x="7473998" y="3665165"/>
              <a:ext cx="299356" cy="281727"/>
            </a:xfrm>
            <a:custGeom>
              <a:avLst/>
              <a:gdLst/>
              <a:ahLst/>
              <a:cxnLst/>
              <a:rect l="l" t="t" r="r" b="b"/>
              <a:pathLst>
                <a:path w="11428" h="10755" extrusionOk="0">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96"/>
            <p:cNvSpPr/>
            <p:nvPr/>
          </p:nvSpPr>
          <p:spPr>
            <a:xfrm>
              <a:off x="7696656" y="3783566"/>
              <a:ext cx="36647" cy="111119"/>
            </a:xfrm>
            <a:custGeom>
              <a:avLst/>
              <a:gdLst/>
              <a:ahLst/>
              <a:cxnLst/>
              <a:rect l="l" t="t" r="r" b="b"/>
              <a:pathLst>
                <a:path w="1399" h="4242" extrusionOk="0">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96"/>
            <p:cNvSpPr/>
            <p:nvPr/>
          </p:nvSpPr>
          <p:spPr>
            <a:xfrm>
              <a:off x="7525419" y="3694948"/>
              <a:ext cx="190019" cy="77825"/>
            </a:xfrm>
            <a:custGeom>
              <a:avLst/>
              <a:gdLst/>
              <a:ahLst/>
              <a:cxnLst/>
              <a:rect l="l" t="t" r="r" b="b"/>
              <a:pathLst>
                <a:path w="7254" h="2971" extrusionOk="0">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96"/>
            <p:cNvSpPr/>
            <p:nvPr/>
          </p:nvSpPr>
          <p:spPr>
            <a:xfrm>
              <a:off x="7489296" y="3815603"/>
              <a:ext cx="82698" cy="153765"/>
            </a:xfrm>
            <a:custGeom>
              <a:avLst/>
              <a:gdLst/>
              <a:ahLst/>
              <a:cxnLst/>
              <a:rect l="l" t="t" r="r" b="b"/>
              <a:pathLst>
                <a:path w="3157" h="5870" extrusionOk="0">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0" name="Google Shape;15470;p96"/>
          <p:cNvGrpSpPr/>
          <p:nvPr/>
        </p:nvGrpSpPr>
        <p:grpSpPr>
          <a:xfrm>
            <a:off x="4102650" y="3665322"/>
            <a:ext cx="408459" cy="384752"/>
            <a:chOff x="4102650" y="3665322"/>
            <a:chExt cx="408459" cy="384752"/>
          </a:xfrm>
        </p:grpSpPr>
        <p:sp>
          <p:nvSpPr>
            <p:cNvPr id="15471" name="Google Shape;15471;p96"/>
            <p:cNvSpPr/>
            <p:nvPr/>
          </p:nvSpPr>
          <p:spPr>
            <a:xfrm>
              <a:off x="4117188" y="3671137"/>
              <a:ext cx="373986" cy="373724"/>
            </a:xfrm>
            <a:custGeom>
              <a:avLst/>
              <a:gdLst/>
              <a:ahLst/>
              <a:cxnLst/>
              <a:rect l="l" t="t" r="r" b="b"/>
              <a:pathLst>
                <a:path w="14277" h="14267" extrusionOk="0">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96"/>
            <p:cNvSpPr/>
            <p:nvPr/>
          </p:nvSpPr>
          <p:spPr>
            <a:xfrm>
              <a:off x="4292878" y="3671137"/>
              <a:ext cx="198296" cy="373724"/>
            </a:xfrm>
            <a:custGeom>
              <a:avLst/>
              <a:gdLst/>
              <a:ahLst/>
              <a:cxnLst/>
              <a:rect l="l" t="t" r="r" b="b"/>
              <a:pathLst>
                <a:path w="7570" h="14267" extrusionOk="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96"/>
            <p:cNvSpPr/>
            <p:nvPr/>
          </p:nvSpPr>
          <p:spPr>
            <a:xfrm>
              <a:off x="4309590" y="3706920"/>
              <a:ext cx="155651" cy="244661"/>
            </a:xfrm>
            <a:custGeom>
              <a:avLst/>
              <a:gdLst/>
              <a:ahLst/>
              <a:cxnLst/>
              <a:rect l="l" t="t" r="r" b="b"/>
              <a:pathLst>
                <a:path w="5942" h="9340" extrusionOk="0">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96"/>
            <p:cNvSpPr/>
            <p:nvPr/>
          </p:nvSpPr>
          <p:spPr>
            <a:xfrm>
              <a:off x="4209656" y="3706998"/>
              <a:ext cx="117904" cy="143549"/>
            </a:xfrm>
            <a:custGeom>
              <a:avLst/>
              <a:gdLst/>
              <a:ahLst/>
              <a:cxnLst/>
              <a:rect l="l" t="t" r="r" b="b"/>
              <a:pathLst>
                <a:path w="4501" h="5480" extrusionOk="0">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96"/>
            <p:cNvSpPr/>
            <p:nvPr/>
          </p:nvSpPr>
          <p:spPr>
            <a:xfrm>
              <a:off x="4152289" y="3764811"/>
              <a:ext cx="245997" cy="244766"/>
            </a:xfrm>
            <a:custGeom>
              <a:avLst/>
              <a:gdLst/>
              <a:ahLst/>
              <a:cxnLst/>
              <a:rect l="l" t="t" r="r" b="b"/>
              <a:pathLst>
                <a:path w="9391" h="9344" extrusionOk="0">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96"/>
            <p:cNvSpPr/>
            <p:nvPr/>
          </p:nvSpPr>
          <p:spPr>
            <a:xfrm>
              <a:off x="4102650" y="3665322"/>
              <a:ext cx="408459" cy="384752"/>
            </a:xfrm>
            <a:custGeom>
              <a:avLst/>
              <a:gdLst/>
              <a:ahLst/>
              <a:cxnLst/>
              <a:rect l="l" t="t" r="r" b="b"/>
              <a:pathLst>
                <a:path w="15593" h="14688" extrusionOk="0">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96"/>
          <p:cNvGrpSpPr/>
          <p:nvPr/>
        </p:nvGrpSpPr>
        <p:grpSpPr>
          <a:xfrm>
            <a:off x="6397489" y="4118522"/>
            <a:ext cx="170346" cy="385381"/>
            <a:chOff x="6397489" y="4118522"/>
            <a:chExt cx="170346" cy="385381"/>
          </a:xfrm>
        </p:grpSpPr>
        <p:sp>
          <p:nvSpPr>
            <p:cNvPr id="15478" name="Google Shape;15478;p96"/>
            <p:cNvSpPr/>
            <p:nvPr/>
          </p:nvSpPr>
          <p:spPr>
            <a:xfrm>
              <a:off x="6439951" y="4124285"/>
              <a:ext cx="74525" cy="63759"/>
            </a:xfrm>
            <a:custGeom>
              <a:avLst/>
              <a:gdLst/>
              <a:ahLst/>
              <a:cxnLst/>
              <a:rect l="l" t="t" r="r" b="b"/>
              <a:pathLst>
                <a:path w="2845" h="2434" extrusionOk="0">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96"/>
            <p:cNvSpPr/>
            <p:nvPr/>
          </p:nvSpPr>
          <p:spPr>
            <a:xfrm>
              <a:off x="6475864" y="4124180"/>
              <a:ext cx="40497" cy="63863"/>
            </a:xfrm>
            <a:custGeom>
              <a:avLst/>
              <a:gdLst/>
              <a:ahLst/>
              <a:cxnLst/>
              <a:rect l="l" t="t" r="r" b="b"/>
              <a:pathLst>
                <a:path w="1546" h="2438" extrusionOk="0">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96"/>
            <p:cNvSpPr/>
            <p:nvPr/>
          </p:nvSpPr>
          <p:spPr>
            <a:xfrm>
              <a:off x="6403068" y="4205856"/>
              <a:ext cx="158977" cy="292415"/>
            </a:xfrm>
            <a:custGeom>
              <a:avLst/>
              <a:gdLst/>
              <a:ahLst/>
              <a:cxnLst/>
              <a:rect l="l" t="t" r="r" b="b"/>
              <a:pathLst>
                <a:path w="6069" h="11163" extrusionOk="0">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96"/>
            <p:cNvSpPr/>
            <p:nvPr/>
          </p:nvSpPr>
          <p:spPr>
            <a:xfrm>
              <a:off x="6452341" y="4375704"/>
              <a:ext cx="30281" cy="122540"/>
            </a:xfrm>
            <a:custGeom>
              <a:avLst/>
              <a:gdLst/>
              <a:ahLst/>
              <a:cxnLst/>
              <a:rect l="l" t="t" r="r" b="b"/>
              <a:pathLst>
                <a:path w="1156" h="4678" extrusionOk="0">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96"/>
            <p:cNvSpPr/>
            <p:nvPr/>
          </p:nvSpPr>
          <p:spPr>
            <a:xfrm>
              <a:off x="6499282" y="4248318"/>
              <a:ext cx="27950" cy="249953"/>
            </a:xfrm>
            <a:custGeom>
              <a:avLst/>
              <a:gdLst/>
              <a:ahLst/>
              <a:cxnLst/>
              <a:rect l="l" t="t" r="r" b="b"/>
              <a:pathLst>
                <a:path w="1067" h="9542" extrusionOk="0">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96"/>
            <p:cNvSpPr/>
            <p:nvPr/>
          </p:nvSpPr>
          <p:spPr>
            <a:xfrm>
              <a:off x="6410062" y="4248318"/>
              <a:ext cx="27950" cy="105068"/>
            </a:xfrm>
            <a:custGeom>
              <a:avLst/>
              <a:gdLst/>
              <a:ahLst/>
              <a:cxnLst/>
              <a:rect l="l" t="t" r="r" b="b"/>
              <a:pathLst>
                <a:path w="1067" h="4011" extrusionOk="0">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96"/>
            <p:cNvSpPr/>
            <p:nvPr/>
          </p:nvSpPr>
          <p:spPr>
            <a:xfrm>
              <a:off x="6505936" y="4205856"/>
              <a:ext cx="56031" cy="147504"/>
            </a:xfrm>
            <a:custGeom>
              <a:avLst/>
              <a:gdLst/>
              <a:ahLst/>
              <a:cxnLst/>
              <a:rect l="l" t="t" r="r" b="b"/>
              <a:pathLst>
                <a:path w="2139" h="5631" extrusionOk="0">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96"/>
            <p:cNvSpPr/>
            <p:nvPr/>
          </p:nvSpPr>
          <p:spPr>
            <a:xfrm>
              <a:off x="6486814" y="4292037"/>
              <a:ext cx="38795" cy="211603"/>
            </a:xfrm>
            <a:custGeom>
              <a:avLst/>
              <a:gdLst/>
              <a:ahLst/>
              <a:cxnLst/>
              <a:rect l="l" t="t" r="r" b="b"/>
              <a:pathLst>
                <a:path w="1481" h="8078" extrusionOk="0">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96"/>
            <p:cNvSpPr/>
            <p:nvPr/>
          </p:nvSpPr>
          <p:spPr>
            <a:xfrm>
              <a:off x="6445059" y="4118522"/>
              <a:ext cx="78035" cy="75153"/>
            </a:xfrm>
            <a:custGeom>
              <a:avLst/>
              <a:gdLst/>
              <a:ahLst/>
              <a:cxnLst/>
              <a:rect l="l" t="t" r="r" b="b"/>
              <a:pathLst>
                <a:path w="2979" h="2869" extrusionOk="0">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96"/>
            <p:cNvSpPr/>
            <p:nvPr/>
          </p:nvSpPr>
          <p:spPr>
            <a:xfrm>
              <a:off x="6397489" y="4243026"/>
              <a:ext cx="100667" cy="260876"/>
            </a:xfrm>
            <a:custGeom>
              <a:avLst/>
              <a:gdLst/>
              <a:ahLst/>
              <a:cxnLst/>
              <a:rect l="l" t="t" r="r" b="b"/>
              <a:pathLst>
                <a:path w="3843" h="9959" extrusionOk="0">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96"/>
            <p:cNvSpPr/>
            <p:nvPr/>
          </p:nvSpPr>
          <p:spPr>
            <a:xfrm>
              <a:off x="6397489" y="4200224"/>
              <a:ext cx="170346" cy="158820"/>
            </a:xfrm>
            <a:custGeom>
              <a:avLst/>
              <a:gdLst/>
              <a:ahLst/>
              <a:cxnLst/>
              <a:rect l="l" t="t" r="r" b="b"/>
              <a:pathLst>
                <a:path w="6503" h="6063" extrusionOk="0">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9" name="Google Shape;15489;p96"/>
          <p:cNvGrpSpPr/>
          <p:nvPr/>
        </p:nvGrpSpPr>
        <p:grpSpPr>
          <a:xfrm>
            <a:off x="7909569" y="3720882"/>
            <a:ext cx="398426" cy="273974"/>
            <a:chOff x="7909569" y="3720882"/>
            <a:chExt cx="398426" cy="273974"/>
          </a:xfrm>
        </p:grpSpPr>
        <p:sp>
          <p:nvSpPr>
            <p:cNvPr id="15490" name="Google Shape;15490;p96"/>
            <p:cNvSpPr/>
            <p:nvPr/>
          </p:nvSpPr>
          <p:spPr>
            <a:xfrm>
              <a:off x="7915594" y="3726513"/>
              <a:ext cx="386376" cy="232874"/>
            </a:xfrm>
            <a:custGeom>
              <a:avLst/>
              <a:gdLst/>
              <a:ahLst/>
              <a:cxnLst/>
              <a:rect l="l" t="t" r="r" b="b"/>
              <a:pathLst>
                <a:path w="14750" h="8890" extrusionOk="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96"/>
            <p:cNvSpPr/>
            <p:nvPr/>
          </p:nvSpPr>
          <p:spPr>
            <a:xfrm>
              <a:off x="8256784" y="3790167"/>
              <a:ext cx="38978" cy="169220"/>
            </a:xfrm>
            <a:custGeom>
              <a:avLst/>
              <a:gdLst/>
              <a:ahLst/>
              <a:cxnLst/>
              <a:rect l="l" t="t" r="r" b="b"/>
              <a:pathLst>
                <a:path w="1488" h="6460" extrusionOk="0">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96"/>
            <p:cNvSpPr/>
            <p:nvPr/>
          </p:nvSpPr>
          <p:spPr>
            <a:xfrm>
              <a:off x="8071428" y="3871215"/>
              <a:ext cx="65383" cy="56031"/>
            </a:xfrm>
            <a:custGeom>
              <a:avLst/>
              <a:gdLst/>
              <a:ahLst/>
              <a:cxnLst/>
              <a:rect l="l" t="t" r="r" b="b"/>
              <a:pathLst>
                <a:path w="2496" h="2139" extrusionOk="0">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96"/>
            <p:cNvSpPr/>
            <p:nvPr/>
          </p:nvSpPr>
          <p:spPr>
            <a:xfrm>
              <a:off x="8098618" y="3871215"/>
              <a:ext cx="40969" cy="56005"/>
            </a:xfrm>
            <a:custGeom>
              <a:avLst/>
              <a:gdLst/>
              <a:ahLst/>
              <a:cxnLst/>
              <a:rect l="l" t="t" r="r" b="b"/>
              <a:pathLst>
                <a:path w="1564" h="2138" extrusionOk="0">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96"/>
            <p:cNvSpPr/>
            <p:nvPr/>
          </p:nvSpPr>
          <p:spPr>
            <a:xfrm>
              <a:off x="7918187" y="3893664"/>
              <a:ext cx="39162" cy="33556"/>
            </a:xfrm>
            <a:custGeom>
              <a:avLst/>
              <a:gdLst/>
              <a:ahLst/>
              <a:cxnLst/>
              <a:rect l="l" t="t" r="r" b="b"/>
              <a:pathLst>
                <a:path w="1495" h="1281" extrusionOk="0">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96"/>
            <p:cNvSpPr/>
            <p:nvPr/>
          </p:nvSpPr>
          <p:spPr>
            <a:xfrm>
              <a:off x="7933825" y="3893664"/>
              <a:ext cx="25331" cy="33530"/>
            </a:xfrm>
            <a:custGeom>
              <a:avLst/>
              <a:gdLst/>
              <a:ahLst/>
              <a:cxnLst/>
              <a:rect l="l" t="t" r="r" b="b"/>
              <a:pathLst>
                <a:path w="967" h="1280" extrusionOk="0">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96"/>
            <p:cNvSpPr/>
            <p:nvPr/>
          </p:nvSpPr>
          <p:spPr>
            <a:xfrm>
              <a:off x="7996641" y="3893664"/>
              <a:ext cx="39266" cy="33556"/>
            </a:xfrm>
            <a:custGeom>
              <a:avLst/>
              <a:gdLst/>
              <a:ahLst/>
              <a:cxnLst/>
              <a:rect l="l" t="t" r="r" b="b"/>
              <a:pathLst>
                <a:path w="1499" h="1281" extrusionOk="0">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96"/>
            <p:cNvSpPr/>
            <p:nvPr/>
          </p:nvSpPr>
          <p:spPr>
            <a:xfrm>
              <a:off x="8012279" y="3893664"/>
              <a:ext cx="25409" cy="33530"/>
            </a:xfrm>
            <a:custGeom>
              <a:avLst/>
              <a:gdLst/>
              <a:ahLst/>
              <a:cxnLst/>
              <a:rect l="l" t="t" r="r" b="b"/>
              <a:pathLst>
                <a:path w="970" h="1280" extrusionOk="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96"/>
            <p:cNvSpPr/>
            <p:nvPr/>
          </p:nvSpPr>
          <p:spPr>
            <a:xfrm>
              <a:off x="8254636" y="3893664"/>
              <a:ext cx="39162" cy="33556"/>
            </a:xfrm>
            <a:custGeom>
              <a:avLst/>
              <a:gdLst/>
              <a:ahLst/>
              <a:cxnLst/>
              <a:rect l="l" t="t" r="r" b="b"/>
              <a:pathLst>
                <a:path w="1495" h="1281" extrusionOk="0">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96"/>
            <p:cNvSpPr/>
            <p:nvPr/>
          </p:nvSpPr>
          <p:spPr>
            <a:xfrm>
              <a:off x="8270248" y="3893664"/>
              <a:ext cx="25435" cy="33530"/>
            </a:xfrm>
            <a:custGeom>
              <a:avLst/>
              <a:gdLst/>
              <a:ahLst/>
              <a:cxnLst/>
              <a:rect l="l" t="t" r="r" b="b"/>
              <a:pathLst>
                <a:path w="971" h="1280" extrusionOk="0">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96"/>
            <p:cNvSpPr/>
            <p:nvPr/>
          </p:nvSpPr>
          <p:spPr>
            <a:xfrm>
              <a:off x="8176182" y="3893664"/>
              <a:ext cx="39162" cy="33556"/>
            </a:xfrm>
            <a:custGeom>
              <a:avLst/>
              <a:gdLst/>
              <a:ahLst/>
              <a:cxnLst/>
              <a:rect l="l" t="t" r="r" b="b"/>
              <a:pathLst>
                <a:path w="1495" h="1281" extrusionOk="0">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96"/>
            <p:cNvSpPr/>
            <p:nvPr/>
          </p:nvSpPr>
          <p:spPr>
            <a:xfrm>
              <a:off x="7925391" y="3959361"/>
              <a:ext cx="366782" cy="29758"/>
            </a:xfrm>
            <a:custGeom>
              <a:avLst/>
              <a:gdLst/>
              <a:ahLst/>
              <a:cxnLst/>
              <a:rect l="l" t="t" r="r" b="b"/>
              <a:pathLst>
                <a:path w="14002" h="1136" extrusionOk="0">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96"/>
            <p:cNvSpPr/>
            <p:nvPr/>
          </p:nvSpPr>
          <p:spPr>
            <a:xfrm>
              <a:off x="8256967" y="3959361"/>
              <a:ext cx="35206" cy="29758"/>
            </a:xfrm>
            <a:custGeom>
              <a:avLst/>
              <a:gdLst/>
              <a:ahLst/>
              <a:cxnLst/>
              <a:rect l="l" t="t" r="r" b="b"/>
              <a:pathLst>
                <a:path w="1344" h="1136" extrusionOk="0">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96"/>
            <p:cNvSpPr/>
            <p:nvPr/>
          </p:nvSpPr>
          <p:spPr>
            <a:xfrm>
              <a:off x="8191794" y="3893664"/>
              <a:ext cx="25435" cy="33530"/>
            </a:xfrm>
            <a:custGeom>
              <a:avLst/>
              <a:gdLst/>
              <a:ahLst/>
              <a:cxnLst/>
              <a:rect l="l" t="t" r="r" b="b"/>
              <a:pathLst>
                <a:path w="971" h="1280" extrusionOk="0">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96"/>
            <p:cNvSpPr/>
            <p:nvPr/>
          </p:nvSpPr>
          <p:spPr>
            <a:xfrm>
              <a:off x="7909569" y="3784457"/>
              <a:ext cx="311354" cy="210215"/>
            </a:xfrm>
            <a:custGeom>
              <a:avLst/>
              <a:gdLst/>
              <a:ahLst/>
              <a:cxnLst/>
              <a:rect l="l" t="t" r="r" b="b"/>
              <a:pathLst>
                <a:path w="11886" h="8025" extrusionOk="0">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96"/>
            <p:cNvSpPr/>
            <p:nvPr/>
          </p:nvSpPr>
          <p:spPr>
            <a:xfrm>
              <a:off x="8063805" y="3865426"/>
              <a:ext cx="78664" cy="67400"/>
            </a:xfrm>
            <a:custGeom>
              <a:avLst/>
              <a:gdLst/>
              <a:ahLst/>
              <a:cxnLst/>
              <a:rect l="l" t="t" r="r" b="b"/>
              <a:pathLst>
                <a:path w="3003" h="2573" extrusionOk="0">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96"/>
            <p:cNvSpPr/>
            <p:nvPr/>
          </p:nvSpPr>
          <p:spPr>
            <a:xfrm>
              <a:off x="7996641" y="3887927"/>
              <a:ext cx="52547" cy="44977"/>
            </a:xfrm>
            <a:custGeom>
              <a:avLst/>
              <a:gdLst/>
              <a:ahLst/>
              <a:cxnLst/>
              <a:rect l="l" t="t" r="r" b="b"/>
              <a:pathLst>
                <a:path w="2006" h="1717" extrusionOk="0">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96"/>
            <p:cNvSpPr/>
            <p:nvPr/>
          </p:nvSpPr>
          <p:spPr>
            <a:xfrm>
              <a:off x="8000151" y="3720882"/>
              <a:ext cx="307844" cy="273974"/>
            </a:xfrm>
            <a:custGeom>
              <a:avLst/>
              <a:gdLst/>
              <a:ahLst/>
              <a:cxnLst/>
              <a:rect l="l" t="t" r="r" b="b"/>
              <a:pathLst>
                <a:path w="11752" h="10459" extrusionOk="0">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96"/>
            <p:cNvSpPr/>
            <p:nvPr/>
          </p:nvSpPr>
          <p:spPr>
            <a:xfrm>
              <a:off x="8168559" y="3887927"/>
              <a:ext cx="52442" cy="44898"/>
            </a:xfrm>
            <a:custGeom>
              <a:avLst/>
              <a:gdLst/>
              <a:ahLst/>
              <a:cxnLst/>
              <a:rect l="l" t="t" r="r" b="b"/>
              <a:pathLst>
                <a:path w="2002" h="1714" extrusionOk="0">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9" name="Google Shape;15509;p96"/>
          <p:cNvGrpSpPr/>
          <p:nvPr/>
        </p:nvGrpSpPr>
        <p:grpSpPr>
          <a:xfrm>
            <a:off x="6910596" y="4118967"/>
            <a:ext cx="227032" cy="384490"/>
            <a:chOff x="6910596" y="4118967"/>
            <a:chExt cx="227032" cy="384490"/>
          </a:xfrm>
        </p:grpSpPr>
        <p:sp>
          <p:nvSpPr>
            <p:cNvPr id="15510" name="Google Shape;15510;p96"/>
            <p:cNvSpPr/>
            <p:nvPr/>
          </p:nvSpPr>
          <p:spPr>
            <a:xfrm>
              <a:off x="6916700" y="4206039"/>
              <a:ext cx="214563" cy="291865"/>
            </a:xfrm>
            <a:custGeom>
              <a:avLst/>
              <a:gdLst/>
              <a:ahLst/>
              <a:cxnLst/>
              <a:rect l="l" t="t" r="r" b="b"/>
              <a:pathLst>
                <a:path w="8191" h="11142" extrusionOk="0">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96"/>
            <p:cNvSpPr/>
            <p:nvPr/>
          </p:nvSpPr>
          <p:spPr>
            <a:xfrm>
              <a:off x="7048723" y="4248423"/>
              <a:ext cx="46889" cy="134040"/>
            </a:xfrm>
            <a:custGeom>
              <a:avLst/>
              <a:gdLst/>
              <a:ahLst/>
              <a:cxnLst/>
              <a:rect l="l" t="t" r="r" b="b"/>
              <a:pathLst>
                <a:path w="1790" h="5117" extrusionOk="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96"/>
            <p:cNvSpPr/>
            <p:nvPr/>
          </p:nvSpPr>
          <p:spPr>
            <a:xfrm>
              <a:off x="6981506" y="4124625"/>
              <a:ext cx="74341" cy="63680"/>
            </a:xfrm>
            <a:custGeom>
              <a:avLst/>
              <a:gdLst/>
              <a:ahLst/>
              <a:cxnLst/>
              <a:rect l="l" t="t" r="r" b="b"/>
              <a:pathLst>
                <a:path w="2838" h="2431" extrusionOk="0">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96"/>
            <p:cNvSpPr/>
            <p:nvPr/>
          </p:nvSpPr>
          <p:spPr>
            <a:xfrm>
              <a:off x="7017236" y="4124625"/>
              <a:ext cx="40419" cy="63680"/>
            </a:xfrm>
            <a:custGeom>
              <a:avLst/>
              <a:gdLst/>
              <a:ahLst/>
              <a:cxnLst/>
              <a:rect l="l" t="t" r="r" b="b"/>
              <a:pathLst>
                <a:path w="1543" h="2431" extrusionOk="0">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96"/>
            <p:cNvSpPr/>
            <p:nvPr/>
          </p:nvSpPr>
          <p:spPr>
            <a:xfrm>
              <a:off x="6925135" y="4248423"/>
              <a:ext cx="52076" cy="104859"/>
            </a:xfrm>
            <a:custGeom>
              <a:avLst/>
              <a:gdLst/>
              <a:ahLst/>
              <a:cxnLst/>
              <a:rect l="l" t="t" r="r" b="b"/>
              <a:pathLst>
                <a:path w="1988" h="4003" extrusionOk="0">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96"/>
            <p:cNvSpPr/>
            <p:nvPr/>
          </p:nvSpPr>
          <p:spPr>
            <a:xfrm>
              <a:off x="7047387" y="4206039"/>
              <a:ext cx="84531" cy="147268"/>
            </a:xfrm>
            <a:custGeom>
              <a:avLst/>
              <a:gdLst/>
              <a:ahLst/>
              <a:cxnLst/>
              <a:rect l="l" t="t" r="r" b="b"/>
              <a:pathLst>
                <a:path w="3227" h="5622" extrusionOk="0">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96"/>
            <p:cNvSpPr/>
            <p:nvPr/>
          </p:nvSpPr>
          <p:spPr>
            <a:xfrm>
              <a:off x="6993713" y="4382436"/>
              <a:ext cx="20406" cy="115468"/>
            </a:xfrm>
            <a:custGeom>
              <a:avLst/>
              <a:gdLst/>
              <a:ahLst/>
              <a:cxnLst/>
              <a:rect l="l" t="t" r="r" b="b"/>
              <a:pathLst>
                <a:path w="779" h="4408" extrusionOk="0">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96"/>
            <p:cNvSpPr/>
            <p:nvPr/>
          </p:nvSpPr>
          <p:spPr>
            <a:xfrm>
              <a:off x="7040759" y="4382358"/>
              <a:ext cx="20380" cy="115572"/>
            </a:xfrm>
            <a:custGeom>
              <a:avLst/>
              <a:gdLst/>
              <a:ahLst/>
              <a:cxnLst/>
              <a:rect l="l" t="t" r="r" b="b"/>
              <a:pathLst>
                <a:path w="778" h="4412" extrusionOk="0">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96"/>
            <p:cNvSpPr/>
            <p:nvPr/>
          </p:nvSpPr>
          <p:spPr>
            <a:xfrm>
              <a:off x="6986536" y="4118967"/>
              <a:ext cx="77930" cy="74996"/>
            </a:xfrm>
            <a:custGeom>
              <a:avLst/>
              <a:gdLst/>
              <a:ahLst/>
              <a:cxnLst/>
              <a:rect l="l" t="t" r="r" b="b"/>
              <a:pathLst>
                <a:path w="2975" h="2863" extrusionOk="0">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96"/>
            <p:cNvSpPr/>
            <p:nvPr/>
          </p:nvSpPr>
          <p:spPr>
            <a:xfrm>
              <a:off x="7008697" y="4340708"/>
              <a:ext cx="93385" cy="162750"/>
            </a:xfrm>
            <a:custGeom>
              <a:avLst/>
              <a:gdLst/>
              <a:ahLst/>
              <a:cxnLst/>
              <a:rect l="l" t="t" r="r" b="b"/>
              <a:pathLst>
                <a:path w="3565" h="6213" extrusionOk="0">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96"/>
            <p:cNvSpPr/>
            <p:nvPr/>
          </p:nvSpPr>
          <p:spPr>
            <a:xfrm>
              <a:off x="6934905" y="4200381"/>
              <a:ext cx="202723" cy="158637"/>
            </a:xfrm>
            <a:custGeom>
              <a:avLst/>
              <a:gdLst/>
              <a:ahLst/>
              <a:cxnLst/>
              <a:rect l="l" t="t" r="r" b="b"/>
              <a:pathLst>
                <a:path w="7739" h="6056" extrusionOk="0">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96"/>
            <p:cNvSpPr/>
            <p:nvPr/>
          </p:nvSpPr>
          <p:spPr>
            <a:xfrm>
              <a:off x="6910596" y="4242660"/>
              <a:ext cx="109338" cy="260719"/>
            </a:xfrm>
            <a:custGeom>
              <a:avLst/>
              <a:gdLst/>
              <a:ahLst/>
              <a:cxnLst/>
              <a:rect l="l" t="t" r="r" b="b"/>
              <a:pathLst>
                <a:path w="4174" h="9953" extrusionOk="0">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2" name="Google Shape;15522;p96"/>
          <p:cNvGrpSpPr/>
          <p:nvPr/>
        </p:nvGrpSpPr>
        <p:grpSpPr>
          <a:xfrm>
            <a:off x="7372702" y="4132876"/>
            <a:ext cx="385459" cy="356671"/>
            <a:chOff x="7372702" y="4132876"/>
            <a:chExt cx="385459" cy="356671"/>
          </a:xfrm>
        </p:grpSpPr>
        <p:sp>
          <p:nvSpPr>
            <p:cNvPr id="15523" name="Google Shape;15523;p96"/>
            <p:cNvSpPr/>
            <p:nvPr/>
          </p:nvSpPr>
          <p:spPr>
            <a:xfrm>
              <a:off x="7378360" y="4271762"/>
              <a:ext cx="221374" cy="212258"/>
            </a:xfrm>
            <a:custGeom>
              <a:avLst/>
              <a:gdLst/>
              <a:ahLst/>
              <a:cxnLst/>
              <a:rect l="l" t="t" r="r" b="b"/>
              <a:pathLst>
                <a:path w="8451" h="8103" extrusionOk="0">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96"/>
            <p:cNvSpPr/>
            <p:nvPr/>
          </p:nvSpPr>
          <p:spPr>
            <a:xfrm>
              <a:off x="7527724" y="4271762"/>
              <a:ext cx="72010" cy="173175"/>
            </a:xfrm>
            <a:custGeom>
              <a:avLst/>
              <a:gdLst/>
              <a:ahLst/>
              <a:cxnLst/>
              <a:rect l="l" t="t" r="r" b="b"/>
              <a:pathLst>
                <a:path w="2749" h="6611" extrusionOk="0">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96"/>
            <p:cNvSpPr/>
            <p:nvPr/>
          </p:nvSpPr>
          <p:spPr>
            <a:xfrm>
              <a:off x="7425826" y="4138535"/>
              <a:ext cx="326704" cy="270909"/>
            </a:xfrm>
            <a:custGeom>
              <a:avLst/>
              <a:gdLst/>
              <a:ahLst/>
              <a:cxnLst/>
              <a:rect l="l" t="t" r="r" b="b"/>
              <a:pathLst>
                <a:path w="12472" h="10342" extrusionOk="0">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96"/>
            <p:cNvSpPr/>
            <p:nvPr/>
          </p:nvSpPr>
          <p:spPr>
            <a:xfrm>
              <a:off x="7681672" y="4138535"/>
              <a:ext cx="70857" cy="207674"/>
            </a:xfrm>
            <a:custGeom>
              <a:avLst/>
              <a:gdLst/>
              <a:ahLst/>
              <a:cxnLst/>
              <a:rect l="l" t="t" r="r" b="b"/>
              <a:pathLst>
                <a:path w="2705" h="7928" extrusionOk="0">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96"/>
            <p:cNvSpPr/>
            <p:nvPr/>
          </p:nvSpPr>
          <p:spPr>
            <a:xfrm>
              <a:off x="7503573" y="4220132"/>
              <a:ext cx="27033" cy="27059"/>
            </a:xfrm>
            <a:custGeom>
              <a:avLst/>
              <a:gdLst/>
              <a:ahLst/>
              <a:cxnLst/>
              <a:rect l="l" t="t" r="r" b="b"/>
              <a:pathLst>
                <a:path w="1032" h="1033" extrusionOk="0">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96"/>
            <p:cNvSpPr/>
            <p:nvPr/>
          </p:nvSpPr>
          <p:spPr>
            <a:xfrm>
              <a:off x="7570998" y="4220132"/>
              <a:ext cx="27112" cy="27059"/>
            </a:xfrm>
            <a:custGeom>
              <a:avLst/>
              <a:gdLst/>
              <a:ahLst/>
              <a:cxnLst/>
              <a:rect l="l" t="t" r="r" b="b"/>
              <a:pathLst>
                <a:path w="1035" h="1033" extrusionOk="0">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96"/>
            <p:cNvSpPr/>
            <p:nvPr/>
          </p:nvSpPr>
          <p:spPr>
            <a:xfrm>
              <a:off x="7638398" y="4220132"/>
              <a:ext cx="27138" cy="27059"/>
            </a:xfrm>
            <a:custGeom>
              <a:avLst/>
              <a:gdLst/>
              <a:ahLst/>
              <a:cxnLst/>
              <a:rect l="l" t="t" r="r" b="b"/>
              <a:pathLst>
                <a:path w="1036" h="1033" extrusionOk="0">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96"/>
            <p:cNvSpPr/>
            <p:nvPr/>
          </p:nvSpPr>
          <p:spPr>
            <a:xfrm>
              <a:off x="7372702" y="4212247"/>
              <a:ext cx="385197" cy="277300"/>
            </a:xfrm>
            <a:custGeom>
              <a:avLst/>
              <a:gdLst/>
              <a:ahLst/>
              <a:cxnLst/>
              <a:rect l="l" t="t" r="r" b="b"/>
              <a:pathLst>
                <a:path w="14705" h="10586" extrusionOk="0">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96"/>
            <p:cNvSpPr/>
            <p:nvPr/>
          </p:nvSpPr>
          <p:spPr>
            <a:xfrm>
              <a:off x="7372781" y="4132876"/>
              <a:ext cx="385381" cy="231983"/>
            </a:xfrm>
            <a:custGeom>
              <a:avLst/>
              <a:gdLst/>
              <a:ahLst/>
              <a:cxnLst/>
              <a:rect l="l" t="t" r="r" b="b"/>
              <a:pathLst>
                <a:path w="14712" h="8856" extrusionOk="0">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96"/>
            <p:cNvSpPr/>
            <p:nvPr/>
          </p:nvSpPr>
          <p:spPr>
            <a:xfrm>
              <a:off x="7497914" y="4214474"/>
              <a:ext cx="44820" cy="38428"/>
            </a:xfrm>
            <a:custGeom>
              <a:avLst/>
              <a:gdLst/>
              <a:ahLst/>
              <a:cxnLst/>
              <a:rect l="l" t="t" r="r" b="b"/>
              <a:pathLst>
                <a:path w="1711" h="1467" extrusionOk="0">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96"/>
            <p:cNvSpPr/>
            <p:nvPr/>
          </p:nvSpPr>
          <p:spPr>
            <a:xfrm>
              <a:off x="7565340" y="4214422"/>
              <a:ext cx="44820" cy="38428"/>
            </a:xfrm>
            <a:custGeom>
              <a:avLst/>
              <a:gdLst/>
              <a:ahLst/>
              <a:cxnLst/>
              <a:rect l="l" t="t" r="r" b="b"/>
              <a:pathLst>
                <a:path w="1711" h="1467" extrusionOk="0">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96"/>
            <p:cNvSpPr/>
            <p:nvPr/>
          </p:nvSpPr>
          <p:spPr>
            <a:xfrm>
              <a:off x="7632740" y="4214422"/>
              <a:ext cx="44924" cy="38428"/>
            </a:xfrm>
            <a:custGeom>
              <a:avLst/>
              <a:gdLst/>
              <a:ahLst/>
              <a:cxnLst/>
              <a:rect l="l" t="t" r="r" b="b"/>
              <a:pathLst>
                <a:path w="1715" h="1467" extrusionOk="0">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35" name="Google Shape;15535;p96"/>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chemeClr val="accent5">
                    <a:lumMod val="50000"/>
                  </a:schemeClr>
                </a:solidFill>
              </a:rPr>
              <a:t>You can resize these icons without losing quality.</a:t>
            </a:r>
            <a:endParaRPr sz="1100" dirty="0">
              <a:solidFill>
                <a:schemeClr val="accent5">
                  <a:lumMod val="50000"/>
                </a:schemeClr>
              </a:solidFill>
            </a:endParaRPr>
          </a:p>
          <a:p>
            <a:pPr marL="0" lvl="0" indent="0" algn="ctr" rtl="0">
              <a:lnSpc>
                <a:spcPct val="115000"/>
              </a:lnSpc>
              <a:spcBef>
                <a:spcPts val="0"/>
              </a:spcBef>
              <a:spcAft>
                <a:spcPts val="0"/>
              </a:spcAft>
              <a:buNone/>
            </a:pPr>
            <a:r>
              <a:rPr lang="en" sz="1100" dirty="0">
                <a:solidFill>
                  <a:schemeClr val="accent5">
                    <a:lumMod val="50000"/>
                  </a:schemeClr>
                </a:solidFill>
              </a:rPr>
              <a:t>You can change the stroke and fill color; just select the icon and click on the paint bucket/pen.</a:t>
            </a:r>
            <a:endParaRPr sz="1100" dirty="0">
              <a:solidFill>
                <a:schemeClr val="accent5">
                  <a:lumMod val="50000"/>
                </a:schemeClr>
              </a:solidFill>
            </a:endParaRPr>
          </a:p>
          <a:p>
            <a:pPr marL="0" lvl="0" indent="0" algn="ctr" rtl="0">
              <a:lnSpc>
                <a:spcPct val="115000"/>
              </a:lnSpc>
              <a:spcBef>
                <a:spcPts val="0"/>
              </a:spcBef>
              <a:spcAft>
                <a:spcPts val="0"/>
              </a:spcAft>
              <a:buNone/>
            </a:pPr>
            <a:r>
              <a:rPr lang="en" sz="1100" dirty="0">
                <a:solidFill>
                  <a:schemeClr val="accent5">
                    <a:lumMod val="50000"/>
                  </a:schemeClr>
                </a:solidFill>
              </a:rPr>
              <a:t>In Google Slides, you can also use </a:t>
            </a:r>
            <a:r>
              <a:rPr lang="en" sz="1100" dirty="0">
                <a:solidFill>
                  <a:schemeClr val="accent5">
                    <a:lumMod val="50000"/>
                  </a:schemeClr>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dirty="0">
                <a:solidFill>
                  <a:schemeClr val="accent5">
                    <a:lumMod val="50000"/>
                  </a:schemeClr>
                </a:solidFill>
              </a:rPr>
              <a:t>, allowing you to customize and add even more icons.</a:t>
            </a:r>
            <a:br>
              <a:rPr lang="en" sz="1100" dirty="0">
                <a:solidFill>
                  <a:schemeClr val="accent5">
                    <a:lumMod val="50000"/>
                  </a:schemeClr>
                </a:solidFill>
              </a:rPr>
            </a:br>
            <a:endParaRPr sz="1100" dirty="0">
              <a:solidFill>
                <a:schemeClr val="accent5">
                  <a:lumMod val="50000"/>
                </a:schemeClr>
              </a:solidFill>
            </a:endParaRPr>
          </a:p>
        </p:txBody>
      </p:sp>
      <p:sp>
        <p:nvSpPr>
          <p:cNvPr id="15536" name="Google Shape;15536;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dirty="0">
                <a:solidFill>
                  <a:schemeClr val="accent5">
                    <a:lumMod val="50000"/>
                  </a:schemeClr>
                </a:solidFill>
              </a:rPr>
              <a:t>...and our sets of editable icons</a:t>
            </a:r>
            <a:endParaRPr sz="2400" dirty="0">
              <a:solidFill>
                <a:schemeClr val="accent5">
                  <a:lumMod val="50000"/>
                </a:schemeClr>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5540"/>
        <p:cNvGrpSpPr/>
        <p:nvPr/>
      </p:nvGrpSpPr>
      <p:grpSpPr>
        <a:xfrm>
          <a:off x="0" y="0"/>
          <a:ext cx="0" cy="0"/>
          <a:chOff x="0" y="0"/>
          <a:chExt cx="0" cy="0"/>
        </a:xfrm>
      </p:grpSpPr>
      <p:grpSp>
        <p:nvGrpSpPr>
          <p:cNvPr id="15541" name="Google Shape;15541;p97"/>
          <p:cNvGrpSpPr/>
          <p:nvPr/>
        </p:nvGrpSpPr>
        <p:grpSpPr>
          <a:xfrm>
            <a:off x="3045189" y="1771948"/>
            <a:ext cx="389401" cy="374453"/>
            <a:chOff x="3045189" y="1977348"/>
            <a:chExt cx="389401" cy="374453"/>
          </a:xfrm>
        </p:grpSpPr>
        <p:sp>
          <p:nvSpPr>
            <p:cNvPr id="15542" name="Google Shape;15542;p97"/>
            <p:cNvSpPr/>
            <p:nvPr/>
          </p:nvSpPr>
          <p:spPr>
            <a:xfrm>
              <a:off x="3052494" y="2027117"/>
              <a:ext cx="331910" cy="318454"/>
            </a:xfrm>
            <a:custGeom>
              <a:avLst/>
              <a:gdLst/>
              <a:ahLst/>
              <a:cxnLst/>
              <a:rect l="l" t="t" r="r" b="b"/>
              <a:pathLst>
                <a:path w="12678" h="12164" extrusionOk="0">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97"/>
            <p:cNvSpPr/>
            <p:nvPr/>
          </p:nvSpPr>
          <p:spPr>
            <a:xfrm>
              <a:off x="3189075" y="1982611"/>
              <a:ext cx="108804" cy="108673"/>
            </a:xfrm>
            <a:custGeom>
              <a:avLst/>
              <a:gdLst/>
              <a:ahLst/>
              <a:cxnLst/>
              <a:rect l="l" t="t" r="r" b="b"/>
              <a:pathLst>
                <a:path w="4156" h="4151" extrusionOk="0">
                  <a:moveTo>
                    <a:pt x="1701" y="0"/>
                  </a:moveTo>
                  <a:lnTo>
                    <a:pt x="0" y="1701"/>
                  </a:lnTo>
                  <a:lnTo>
                    <a:pt x="2455" y="4151"/>
                  </a:lnTo>
                  <a:lnTo>
                    <a:pt x="4156" y="2455"/>
                  </a:lnTo>
                  <a:lnTo>
                    <a:pt x="1701"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97"/>
            <p:cNvSpPr/>
            <p:nvPr/>
          </p:nvSpPr>
          <p:spPr>
            <a:xfrm>
              <a:off x="3320132" y="2113537"/>
              <a:ext cx="108673" cy="108804"/>
            </a:xfrm>
            <a:custGeom>
              <a:avLst/>
              <a:gdLst/>
              <a:ahLst/>
              <a:cxnLst/>
              <a:rect l="l" t="t" r="r" b="b"/>
              <a:pathLst>
                <a:path w="4151" h="4156" extrusionOk="0">
                  <a:moveTo>
                    <a:pt x="1701" y="0"/>
                  </a:moveTo>
                  <a:lnTo>
                    <a:pt x="0" y="1701"/>
                  </a:lnTo>
                  <a:lnTo>
                    <a:pt x="2450" y="4156"/>
                  </a:lnTo>
                  <a:lnTo>
                    <a:pt x="4151" y="2455"/>
                  </a:lnTo>
                  <a:lnTo>
                    <a:pt x="17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97"/>
            <p:cNvSpPr/>
            <p:nvPr/>
          </p:nvSpPr>
          <p:spPr>
            <a:xfrm>
              <a:off x="3045189" y="1977348"/>
              <a:ext cx="389401" cy="374453"/>
            </a:xfrm>
            <a:custGeom>
              <a:avLst/>
              <a:gdLst/>
              <a:ahLst/>
              <a:cxnLst/>
              <a:rect l="l" t="t" r="r" b="b"/>
              <a:pathLst>
                <a:path w="14874" h="14303" extrusionOk="0">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97"/>
            <p:cNvSpPr/>
            <p:nvPr/>
          </p:nvSpPr>
          <p:spPr>
            <a:xfrm>
              <a:off x="3092968" y="2216529"/>
              <a:ext cx="11493" cy="10551"/>
            </a:xfrm>
            <a:custGeom>
              <a:avLst/>
              <a:gdLst/>
              <a:ahLst/>
              <a:cxnLst/>
              <a:rect l="l" t="t" r="r" b="b"/>
              <a:pathLst>
                <a:path w="439" h="403" extrusionOk="0">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97"/>
            <p:cNvSpPr/>
            <p:nvPr/>
          </p:nvSpPr>
          <p:spPr>
            <a:xfrm>
              <a:off x="3092968" y="2186867"/>
              <a:ext cx="11493" cy="10577"/>
            </a:xfrm>
            <a:custGeom>
              <a:avLst/>
              <a:gdLst/>
              <a:ahLst/>
              <a:cxnLst/>
              <a:rect l="l" t="t" r="r" b="b"/>
              <a:pathLst>
                <a:path w="439" h="404" extrusionOk="0">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97"/>
            <p:cNvSpPr/>
            <p:nvPr/>
          </p:nvSpPr>
          <p:spPr>
            <a:xfrm>
              <a:off x="3320132" y="2230876"/>
              <a:ext cx="11467" cy="10446"/>
            </a:xfrm>
            <a:custGeom>
              <a:avLst/>
              <a:gdLst/>
              <a:ahLst/>
              <a:cxnLst/>
              <a:rect l="l" t="t" r="r" b="b"/>
              <a:pathLst>
                <a:path w="438" h="399" extrusionOk="0">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9" name="Google Shape;15549;p97"/>
          <p:cNvGrpSpPr/>
          <p:nvPr/>
        </p:nvGrpSpPr>
        <p:grpSpPr>
          <a:xfrm>
            <a:off x="3028591" y="2238398"/>
            <a:ext cx="431158" cy="349817"/>
            <a:chOff x="3028591" y="2443798"/>
            <a:chExt cx="431158" cy="349817"/>
          </a:xfrm>
        </p:grpSpPr>
        <p:sp>
          <p:nvSpPr>
            <p:cNvPr id="15550" name="Google Shape;15550;p97"/>
            <p:cNvSpPr/>
            <p:nvPr/>
          </p:nvSpPr>
          <p:spPr>
            <a:xfrm>
              <a:off x="3068332" y="2658997"/>
              <a:ext cx="144278" cy="120873"/>
            </a:xfrm>
            <a:custGeom>
              <a:avLst/>
              <a:gdLst/>
              <a:ahLst/>
              <a:cxnLst/>
              <a:rect l="l" t="t" r="r" b="b"/>
              <a:pathLst>
                <a:path w="5511" h="4617" extrusionOk="0">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97"/>
            <p:cNvSpPr/>
            <p:nvPr/>
          </p:nvSpPr>
          <p:spPr>
            <a:xfrm>
              <a:off x="3275338" y="2658997"/>
              <a:ext cx="144304" cy="120873"/>
            </a:xfrm>
            <a:custGeom>
              <a:avLst/>
              <a:gdLst/>
              <a:ahLst/>
              <a:cxnLst/>
              <a:rect l="l" t="t" r="r" b="b"/>
              <a:pathLst>
                <a:path w="5512" h="4617" extrusionOk="0">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97"/>
            <p:cNvSpPr/>
            <p:nvPr/>
          </p:nvSpPr>
          <p:spPr>
            <a:xfrm>
              <a:off x="3041917" y="2696853"/>
              <a:ext cx="13849" cy="18745"/>
            </a:xfrm>
            <a:custGeom>
              <a:avLst/>
              <a:gdLst/>
              <a:ahLst/>
              <a:cxnLst/>
              <a:rect l="l" t="t" r="r" b="b"/>
              <a:pathLst>
                <a:path w="529" h="716" extrusionOk="0">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97"/>
            <p:cNvSpPr/>
            <p:nvPr/>
          </p:nvSpPr>
          <p:spPr>
            <a:xfrm>
              <a:off x="3432051" y="2696853"/>
              <a:ext cx="13875" cy="18745"/>
            </a:xfrm>
            <a:custGeom>
              <a:avLst/>
              <a:gdLst/>
              <a:ahLst/>
              <a:cxnLst/>
              <a:rect l="l" t="t" r="r" b="b"/>
              <a:pathLst>
                <a:path w="530" h="716" extrusionOk="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97"/>
            <p:cNvSpPr/>
            <p:nvPr/>
          </p:nvSpPr>
          <p:spPr>
            <a:xfrm>
              <a:off x="3090821" y="2674417"/>
              <a:ext cx="78016" cy="72309"/>
            </a:xfrm>
            <a:custGeom>
              <a:avLst/>
              <a:gdLst/>
              <a:ahLst/>
              <a:cxnLst/>
              <a:rect l="l" t="t" r="r" b="b"/>
              <a:pathLst>
                <a:path w="2980" h="2762" extrusionOk="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97"/>
            <p:cNvSpPr/>
            <p:nvPr/>
          </p:nvSpPr>
          <p:spPr>
            <a:xfrm>
              <a:off x="3098518" y="2782488"/>
              <a:ext cx="1021" cy="654"/>
            </a:xfrm>
            <a:custGeom>
              <a:avLst/>
              <a:gdLst/>
              <a:ahLst/>
              <a:cxnLst/>
              <a:rect l="l" t="t" r="r" b="b"/>
              <a:pathLst>
                <a:path w="39" h="25" extrusionOk="0">
                  <a:moveTo>
                    <a:pt x="0" y="1"/>
                  </a:moveTo>
                  <a:lnTo>
                    <a:pt x="0" y="1"/>
                  </a:lnTo>
                  <a:cubicBezTo>
                    <a:pt x="10" y="10"/>
                    <a:pt x="24" y="20"/>
                    <a:pt x="39" y="25"/>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97"/>
            <p:cNvSpPr/>
            <p:nvPr/>
          </p:nvSpPr>
          <p:spPr>
            <a:xfrm>
              <a:off x="3101267" y="2706959"/>
              <a:ext cx="71733" cy="67885"/>
            </a:xfrm>
            <a:custGeom>
              <a:avLst/>
              <a:gdLst/>
              <a:ahLst/>
              <a:cxnLst/>
              <a:rect l="l" t="t" r="r" b="b"/>
              <a:pathLst>
                <a:path w="2740" h="2593" extrusionOk="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97"/>
            <p:cNvSpPr/>
            <p:nvPr/>
          </p:nvSpPr>
          <p:spPr>
            <a:xfrm>
              <a:off x="3177241" y="2675203"/>
              <a:ext cx="26939" cy="26128"/>
            </a:xfrm>
            <a:custGeom>
              <a:avLst/>
              <a:gdLst/>
              <a:ahLst/>
              <a:cxnLst/>
              <a:rect l="l" t="t" r="r" b="b"/>
              <a:pathLst>
                <a:path w="1029" h="998" extrusionOk="0">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97"/>
            <p:cNvSpPr/>
            <p:nvPr/>
          </p:nvSpPr>
          <p:spPr>
            <a:xfrm>
              <a:off x="3297853" y="2674417"/>
              <a:ext cx="78016" cy="72309"/>
            </a:xfrm>
            <a:custGeom>
              <a:avLst/>
              <a:gdLst/>
              <a:ahLst/>
              <a:cxnLst/>
              <a:rect l="l" t="t" r="r" b="b"/>
              <a:pathLst>
                <a:path w="2980" h="2762" extrusionOk="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97"/>
            <p:cNvSpPr/>
            <p:nvPr/>
          </p:nvSpPr>
          <p:spPr>
            <a:xfrm>
              <a:off x="3305523" y="2782619"/>
              <a:ext cx="1047" cy="524"/>
            </a:xfrm>
            <a:custGeom>
              <a:avLst/>
              <a:gdLst/>
              <a:ahLst/>
              <a:cxnLst/>
              <a:rect l="l" t="t" r="r" b="b"/>
              <a:pathLst>
                <a:path w="40" h="20" extrusionOk="0">
                  <a:moveTo>
                    <a:pt x="1" y="0"/>
                  </a:moveTo>
                  <a:cubicBezTo>
                    <a:pt x="10" y="5"/>
                    <a:pt x="25" y="15"/>
                    <a:pt x="39" y="20"/>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97"/>
            <p:cNvSpPr/>
            <p:nvPr/>
          </p:nvSpPr>
          <p:spPr>
            <a:xfrm>
              <a:off x="3308298" y="2706959"/>
              <a:ext cx="71707" cy="67885"/>
            </a:xfrm>
            <a:custGeom>
              <a:avLst/>
              <a:gdLst/>
              <a:ahLst/>
              <a:cxnLst/>
              <a:rect l="l" t="t" r="r" b="b"/>
              <a:pathLst>
                <a:path w="2739" h="2593" extrusionOk="0">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97"/>
            <p:cNvSpPr/>
            <p:nvPr/>
          </p:nvSpPr>
          <p:spPr>
            <a:xfrm>
              <a:off x="3384273" y="2675203"/>
              <a:ext cx="26939" cy="26128"/>
            </a:xfrm>
            <a:custGeom>
              <a:avLst/>
              <a:gdLst/>
              <a:ahLst/>
              <a:cxnLst/>
              <a:rect l="l" t="t" r="r" b="b"/>
              <a:pathLst>
                <a:path w="1029" h="998" extrusionOk="0">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97"/>
            <p:cNvSpPr/>
            <p:nvPr/>
          </p:nvSpPr>
          <p:spPr>
            <a:xfrm>
              <a:off x="3028591" y="2443798"/>
              <a:ext cx="431158" cy="349817"/>
            </a:xfrm>
            <a:custGeom>
              <a:avLst/>
              <a:gdLst/>
              <a:ahLst/>
              <a:cxnLst/>
              <a:rect l="l" t="t" r="r" b="b"/>
              <a:pathLst>
                <a:path w="16469" h="13362" extrusionOk="0">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3" name="Google Shape;15563;p97"/>
          <p:cNvGrpSpPr/>
          <p:nvPr/>
        </p:nvGrpSpPr>
        <p:grpSpPr>
          <a:xfrm>
            <a:off x="3966333" y="1778075"/>
            <a:ext cx="331805" cy="377961"/>
            <a:chOff x="3966333" y="1983475"/>
            <a:chExt cx="331805" cy="377961"/>
          </a:xfrm>
        </p:grpSpPr>
        <p:sp>
          <p:nvSpPr>
            <p:cNvPr id="15564" name="Google Shape;15564;p97"/>
            <p:cNvSpPr/>
            <p:nvPr/>
          </p:nvSpPr>
          <p:spPr>
            <a:xfrm>
              <a:off x="3972982" y="1989025"/>
              <a:ext cx="318113" cy="53460"/>
            </a:xfrm>
            <a:custGeom>
              <a:avLst/>
              <a:gdLst/>
              <a:ahLst/>
              <a:cxnLst/>
              <a:rect l="l" t="t" r="r" b="b"/>
              <a:pathLst>
                <a:path w="12151" h="2042" extrusionOk="0">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97"/>
            <p:cNvSpPr/>
            <p:nvPr/>
          </p:nvSpPr>
          <p:spPr>
            <a:xfrm>
              <a:off x="3977407" y="2042458"/>
              <a:ext cx="311804" cy="99013"/>
            </a:xfrm>
            <a:custGeom>
              <a:avLst/>
              <a:gdLst/>
              <a:ahLst/>
              <a:cxnLst/>
              <a:rect l="l" t="t" r="r" b="b"/>
              <a:pathLst>
                <a:path w="11910" h="3782" extrusionOk="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97"/>
            <p:cNvSpPr/>
            <p:nvPr/>
          </p:nvSpPr>
          <p:spPr>
            <a:xfrm>
              <a:off x="4031861" y="2180558"/>
              <a:ext cx="200382" cy="175092"/>
            </a:xfrm>
            <a:custGeom>
              <a:avLst/>
              <a:gdLst/>
              <a:ahLst/>
              <a:cxnLst/>
              <a:rect l="l" t="t" r="r" b="b"/>
              <a:pathLst>
                <a:path w="7654" h="6688" extrusionOk="0">
                  <a:moveTo>
                    <a:pt x="0" y="1"/>
                  </a:moveTo>
                  <a:lnTo>
                    <a:pt x="0" y="6688"/>
                  </a:lnTo>
                  <a:lnTo>
                    <a:pt x="7653" y="6688"/>
                  </a:lnTo>
                  <a:lnTo>
                    <a:pt x="7653" y="1"/>
                  </a:ln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97"/>
            <p:cNvSpPr/>
            <p:nvPr/>
          </p:nvSpPr>
          <p:spPr>
            <a:xfrm>
              <a:off x="4247427" y="1989025"/>
              <a:ext cx="43668" cy="53460"/>
            </a:xfrm>
            <a:custGeom>
              <a:avLst/>
              <a:gdLst/>
              <a:ahLst/>
              <a:cxnLst/>
              <a:rect l="l" t="t" r="r" b="b"/>
              <a:pathLst>
                <a:path w="1668" h="2042" extrusionOk="0">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97"/>
            <p:cNvSpPr/>
            <p:nvPr/>
          </p:nvSpPr>
          <p:spPr>
            <a:xfrm>
              <a:off x="4031861" y="2141445"/>
              <a:ext cx="200382" cy="38877"/>
            </a:xfrm>
            <a:custGeom>
              <a:avLst/>
              <a:gdLst/>
              <a:ahLst/>
              <a:cxnLst/>
              <a:rect l="l" t="t" r="r" b="b"/>
              <a:pathLst>
                <a:path w="7654" h="1485" extrusionOk="0">
                  <a:moveTo>
                    <a:pt x="0" y="1"/>
                  </a:moveTo>
                  <a:lnTo>
                    <a:pt x="0" y="1485"/>
                  </a:lnTo>
                  <a:lnTo>
                    <a:pt x="7653" y="1485"/>
                  </a:lnTo>
                  <a:lnTo>
                    <a:pt x="7653"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97"/>
            <p:cNvSpPr/>
            <p:nvPr/>
          </p:nvSpPr>
          <p:spPr>
            <a:xfrm>
              <a:off x="4221902" y="2042458"/>
              <a:ext cx="67309" cy="99013"/>
            </a:xfrm>
            <a:custGeom>
              <a:avLst/>
              <a:gdLst/>
              <a:ahLst/>
              <a:cxnLst/>
              <a:rect l="l" t="t" r="r" b="b"/>
              <a:pathLst>
                <a:path w="2571" h="3782" extrusionOk="0">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97"/>
            <p:cNvSpPr/>
            <p:nvPr/>
          </p:nvSpPr>
          <p:spPr>
            <a:xfrm>
              <a:off x="4215226" y="2180558"/>
              <a:ext cx="17017" cy="175092"/>
            </a:xfrm>
            <a:custGeom>
              <a:avLst/>
              <a:gdLst/>
              <a:ahLst/>
              <a:cxnLst/>
              <a:rect l="l" t="t" r="r" b="b"/>
              <a:pathLst>
                <a:path w="650" h="6688" extrusionOk="0">
                  <a:moveTo>
                    <a:pt x="1" y="1"/>
                  </a:moveTo>
                  <a:lnTo>
                    <a:pt x="1" y="6688"/>
                  </a:lnTo>
                  <a:lnTo>
                    <a:pt x="649" y="6688"/>
                  </a:lnTo>
                  <a:lnTo>
                    <a:pt x="649"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97"/>
            <p:cNvSpPr/>
            <p:nvPr/>
          </p:nvSpPr>
          <p:spPr>
            <a:xfrm>
              <a:off x="4215226" y="2141445"/>
              <a:ext cx="17017" cy="38877"/>
            </a:xfrm>
            <a:custGeom>
              <a:avLst/>
              <a:gdLst/>
              <a:ahLst/>
              <a:cxnLst/>
              <a:rect l="l" t="t" r="r" b="b"/>
              <a:pathLst>
                <a:path w="650" h="1485" extrusionOk="0">
                  <a:moveTo>
                    <a:pt x="1" y="1"/>
                  </a:moveTo>
                  <a:lnTo>
                    <a:pt x="1" y="1485"/>
                  </a:lnTo>
                  <a:lnTo>
                    <a:pt x="649" y="1485"/>
                  </a:lnTo>
                  <a:lnTo>
                    <a:pt x="64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97"/>
            <p:cNvSpPr/>
            <p:nvPr/>
          </p:nvSpPr>
          <p:spPr>
            <a:xfrm>
              <a:off x="4061026" y="2209487"/>
              <a:ext cx="30212" cy="146294"/>
            </a:xfrm>
            <a:custGeom>
              <a:avLst/>
              <a:gdLst/>
              <a:ahLst/>
              <a:cxnLst/>
              <a:rect l="l" t="t" r="r" b="b"/>
              <a:pathLst>
                <a:path w="1154" h="5588" extrusionOk="0">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97"/>
            <p:cNvSpPr/>
            <p:nvPr/>
          </p:nvSpPr>
          <p:spPr>
            <a:xfrm>
              <a:off x="4116868" y="2209487"/>
              <a:ext cx="30343" cy="146294"/>
            </a:xfrm>
            <a:custGeom>
              <a:avLst/>
              <a:gdLst/>
              <a:ahLst/>
              <a:cxnLst/>
              <a:rect l="l" t="t" r="r" b="b"/>
              <a:pathLst>
                <a:path w="1159" h="5588" extrusionOk="0">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97"/>
            <p:cNvSpPr/>
            <p:nvPr/>
          </p:nvSpPr>
          <p:spPr>
            <a:xfrm>
              <a:off x="4172841" y="2209487"/>
              <a:ext cx="30212" cy="146294"/>
            </a:xfrm>
            <a:custGeom>
              <a:avLst/>
              <a:gdLst/>
              <a:ahLst/>
              <a:cxnLst/>
              <a:rect l="l" t="t" r="r" b="b"/>
              <a:pathLst>
                <a:path w="1154" h="5588" extrusionOk="0">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97"/>
            <p:cNvSpPr/>
            <p:nvPr/>
          </p:nvSpPr>
          <p:spPr>
            <a:xfrm>
              <a:off x="4026311" y="2203963"/>
              <a:ext cx="211456" cy="157473"/>
            </a:xfrm>
            <a:custGeom>
              <a:avLst/>
              <a:gdLst/>
              <a:ahLst/>
              <a:cxnLst/>
              <a:rect l="l" t="t" r="r" b="b"/>
              <a:pathLst>
                <a:path w="8077" h="6015" extrusionOk="0">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97"/>
            <p:cNvSpPr/>
            <p:nvPr/>
          </p:nvSpPr>
          <p:spPr>
            <a:xfrm>
              <a:off x="3966333" y="1983475"/>
              <a:ext cx="331805" cy="294080"/>
            </a:xfrm>
            <a:custGeom>
              <a:avLst/>
              <a:gdLst/>
              <a:ahLst/>
              <a:cxnLst/>
              <a:rect l="l" t="t" r="r" b="b"/>
              <a:pathLst>
                <a:path w="12674" h="11233" extrusionOk="0">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7" name="Google Shape;15577;p97"/>
          <p:cNvGrpSpPr/>
          <p:nvPr/>
        </p:nvGrpSpPr>
        <p:grpSpPr>
          <a:xfrm>
            <a:off x="3085690" y="2689322"/>
            <a:ext cx="316333" cy="382699"/>
            <a:chOff x="3085690" y="2894722"/>
            <a:chExt cx="316333" cy="382699"/>
          </a:xfrm>
        </p:grpSpPr>
        <p:sp>
          <p:nvSpPr>
            <p:cNvPr id="15578" name="Google Shape;15578;p97"/>
            <p:cNvSpPr/>
            <p:nvPr/>
          </p:nvSpPr>
          <p:spPr>
            <a:xfrm>
              <a:off x="3226041" y="3249723"/>
              <a:ext cx="35736" cy="20918"/>
            </a:xfrm>
            <a:custGeom>
              <a:avLst/>
              <a:gdLst/>
              <a:ahLst/>
              <a:cxnLst/>
              <a:rect l="l" t="t" r="r" b="b"/>
              <a:pathLst>
                <a:path w="1365" h="799" extrusionOk="0">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97"/>
            <p:cNvSpPr/>
            <p:nvPr/>
          </p:nvSpPr>
          <p:spPr>
            <a:xfrm>
              <a:off x="3192845" y="3215139"/>
              <a:ext cx="102154" cy="35736"/>
            </a:xfrm>
            <a:custGeom>
              <a:avLst/>
              <a:gdLst/>
              <a:ahLst/>
              <a:cxnLst/>
              <a:rect l="l" t="t" r="r" b="b"/>
              <a:pathLst>
                <a:path w="3902" h="1365" extrusionOk="0">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97"/>
            <p:cNvSpPr/>
            <p:nvPr/>
          </p:nvSpPr>
          <p:spPr>
            <a:xfrm>
              <a:off x="3192085" y="3191106"/>
              <a:ext cx="103542" cy="24059"/>
            </a:xfrm>
            <a:custGeom>
              <a:avLst/>
              <a:gdLst/>
              <a:ahLst/>
              <a:cxnLst/>
              <a:rect l="l" t="t" r="r" b="b"/>
              <a:pathLst>
                <a:path w="3955" h="919" extrusionOk="0">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97"/>
            <p:cNvSpPr/>
            <p:nvPr/>
          </p:nvSpPr>
          <p:spPr>
            <a:xfrm>
              <a:off x="3229444" y="3010647"/>
              <a:ext cx="28824" cy="25866"/>
            </a:xfrm>
            <a:custGeom>
              <a:avLst/>
              <a:gdLst/>
              <a:ahLst/>
              <a:cxnLst/>
              <a:rect l="l" t="t" r="r" b="b"/>
              <a:pathLst>
                <a:path w="1101" h="988" extrusionOk="0">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97"/>
            <p:cNvSpPr/>
            <p:nvPr/>
          </p:nvSpPr>
          <p:spPr>
            <a:xfrm>
              <a:off x="3216852" y="3032141"/>
              <a:ext cx="54114" cy="24452"/>
            </a:xfrm>
            <a:custGeom>
              <a:avLst/>
              <a:gdLst/>
              <a:ahLst/>
              <a:cxnLst/>
              <a:rect l="l" t="t" r="r" b="b"/>
              <a:pathLst>
                <a:path w="2067" h="934" extrusionOk="0">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97"/>
            <p:cNvSpPr/>
            <p:nvPr/>
          </p:nvSpPr>
          <p:spPr>
            <a:xfrm>
              <a:off x="3243896" y="3051016"/>
              <a:ext cx="27070" cy="140115"/>
            </a:xfrm>
            <a:custGeom>
              <a:avLst/>
              <a:gdLst/>
              <a:ahLst/>
              <a:cxnLst/>
              <a:rect l="l" t="t" r="r" b="b"/>
              <a:pathLst>
                <a:path w="1034" h="5352" extrusionOk="0">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97"/>
            <p:cNvSpPr/>
            <p:nvPr/>
          </p:nvSpPr>
          <p:spPr>
            <a:xfrm>
              <a:off x="3216852" y="3051016"/>
              <a:ext cx="27070" cy="140115"/>
            </a:xfrm>
            <a:custGeom>
              <a:avLst/>
              <a:gdLst/>
              <a:ahLst/>
              <a:cxnLst/>
              <a:rect l="l" t="t" r="r" b="b"/>
              <a:pathLst>
                <a:path w="1034" h="5352" extrusionOk="0">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97"/>
            <p:cNvSpPr/>
            <p:nvPr/>
          </p:nvSpPr>
          <p:spPr>
            <a:xfrm>
              <a:off x="3110849" y="2939254"/>
              <a:ext cx="242872" cy="251878"/>
            </a:xfrm>
            <a:custGeom>
              <a:avLst/>
              <a:gdLst/>
              <a:ahLst/>
              <a:cxnLst/>
              <a:rect l="l" t="t" r="r" b="b"/>
              <a:pathLst>
                <a:path w="9277" h="9621" extrusionOk="0">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97"/>
            <p:cNvSpPr/>
            <p:nvPr/>
          </p:nvSpPr>
          <p:spPr>
            <a:xfrm>
              <a:off x="3257745" y="2958627"/>
              <a:ext cx="79875" cy="97442"/>
            </a:xfrm>
            <a:custGeom>
              <a:avLst/>
              <a:gdLst/>
              <a:ahLst/>
              <a:cxnLst/>
              <a:rect l="l" t="t" r="r" b="b"/>
              <a:pathLst>
                <a:path w="3051" h="3722" extrusionOk="0">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97"/>
            <p:cNvSpPr/>
            <p:nvPr/>
          </p:nvSpPr>
          <p:spPr>
            <a:xfrm>
              <a:off x="3233293" y="2955433"/>
              <a:ext cx="24766" cy="13849"/>
            </a:xfrm>
            <a:custGeom>
              <a:avLst/>
              <a:gdLst/>
              <a:ahLst/>
              <a:cxnLst/>
              <a:rect l="l" t="t" r="r" b="b"/>
              <a:pathLst>
                <a:path w="946" h="529" extrusionOk="0">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97"/>
            <p:cNvSpPr/>
            <p:nvPr/>
          </p:nvSpPr>
          <p:spPr>
            <a:xfrm>
              <a:off x="3371680" y="3043712"/>
              <a:ext cx="30343" cy="13744"/>
            </a:xfrm>
            <a:custGeom>
              <a:avLst/>
              <a:gdLst/>
              <a:ahLst/>
              <a:cxnLst/>
              <a:rect l="l" t="t" r="r" b="b"/>
              <a:pathLst>
                <a:path w="1159" h="525" extrusionOk="0">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97"/>
            <p:cNvSpPr/>
            <p:nvPr/>
          </p:nvSpPr>
          <p:spPr>
            <a:xfrm>
              <a:off x="3085690" y="3043712"/>
              <a:ext cx="30343" cy="13744"/>
            </a:xfrm>
            <a:custGeom>
              <a:avLst/>
              <a:gdLst/>
              <a:ahLst/>
              <a:cxnLst/>
              <a:rect l="l" t="t" r="r" b="b"/>
              <a:pathLst>
                <a:path w="1159" h="525" extrusionOk="0">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97"/>
            <p:cNvSpPr/>
            <p:nvPr/>
          </p:nvSpPr>
          <p:spPr>
            <a:xfrm>
              <a:off x="3352935" y="2969125"/>
              <a:ext cx="30107" cy="19897"/>
            </a:xfrm>
            <a:custGeom>
              <a:avLst/>
              <a:gdLst/>
              <a:ahLst/>
              <a:cxnLst/>
              <a:rect l="l" t="t" r="r" b="b"/>
              <a:pathLst>
                <a:path w="1150" h="760" extrusionOk="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97"/>
            <p:cNvSpPr/>
            <p:nvPr/>
          </p:nvSpPr>
          <p:spPr>
            <a:xfrm>
              <a:off x="3105168" y="3112121"/>
              <a:ext cx="30107" cy="19897"/>
            </a:xfrm>
            <a:custGeom>
              <a:avLst/>
              <a:gdLst/>
              <a:ahLst/>
              <a:cxnLst/>
              <a:rect l="l" t="t" r="r" b="b"/>
              <a:pathLst>
                <a:path w="1150" h="760" extrusionOk="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97"/>
            <p:cNvSpPr/>
            <p:nvPr/>
          </p:nvSpPr>
          <p:spPr>
            <a:xfrm>
              <a:off x="3303769" y="2914566"/>
              <a:ext cx="23719" cy="24295"/>
            </a:xfrm>
            <a:custGeom>
              <a:avLst/>
              <a:gdLst/>
              <a:ahLst/>
              <a:cxnLst/>
              <a:rect l="l" t="t" r="r" b="b"/>
              <a:pathLst>
                <a:path w="906" h="928" extrusionOk="0">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97"/>
            <p:cNvSpPr/>
            <p:nvPr/>
          </p:nvSpPr>
          <p:spPr>
            <a:xfrm>
              <a:off x="3236984" y="2894722"/>
              <a:ext cx="13744" cy="25761"/>
            </a:xfrm>
            <a:custGeom>
              <a:avLst/>
              <a:gdLst/>
              <a:ahLst/>
              <a:cxnLst/>
              <a:rect l="l" t="t" r="r" b="b"/>
              <a:pathLst>
                <a:path w="525" h="984" extrusionOk="0">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97"/>
            <p:cNvSpPr/>
            <p:nvPr/>
          </p:nvSpPr>
          <p:spPr>
            <a:xfrm>
              <a:off x="3160198" y="2914566"/>
              <a:ext cx="23745" cy="24295"/>
            </a:xfrm>
            <a:custGeom>
              <a:avLst/>
              <a:gdLst/>
              <a:ahLst/>
              <a:cxnLst/>
              <a:rect l="l" t="t" r="r" b="b"/>
              <a:pathLst>
                <a:path w="907" h="928" extrusionOk="0">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97"/>
            <p:cNvSpPr/>
            <p:nvPr/>
          </p:nvSpPr>
          <p:spPr>
            <a:xfrm>
              <a:off x="3104566" y="2969073"/>
              <a:ext cx="30028" cy="19949"/>
            </a:xfrm>
            <a:custGeom>
              <a:avLst/>
              <a:gdLst/>
              <a:ahLst/>
              <a:cxnLst/>
              <a:rect l="l" t="t" r="r" b="b"/>
              <a:pathLst>
                <a:path w="1147" h="762" extrusionOk="0">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97"/>
            <p:cNvSpPr/>
            <p:nvPr/>
          </p:nvSpPr>
          <p:spPr>
            <a:xfrm>
              <a:off x="3352412" y="3112121"/>
              <a:ext cx="30107" cy="19897"/>
            </a:xfrm>
            <a:custGeom>
              <a:avLst/>
              <a:gdLst/>
              <a:ahLst/>
              <a:cxnLst/>
              <a:rect l="l" t="t" r="r" b="b"/>
              <a:pathLst>
                <a:path w="1150" h="760" extrusionOk="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97"/>
            <p:cNvSpPr/>
            <p:nvPr/>
          </p:nvSpPr>
          <p:spPr>
            <a:xfrm>
              <a:off x="3116006" y="2932814"/>
              <a:ext cx="256197" cy="344607"/>
            </a:xfrm>
            <a:custGeom>
              <a:avLst/>
              <a:gdLst/>
              <a:ahLst/>
              <a:cxnLst/>
              <a:rect l="l" t="t" r="r" b="b"/>
              <a:pathLst>
                <a:path w="9786" h="13163" extrusionOk="0">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8" name="Google Shape;15598;p97"/>
          <p:cNvGrpSpPr/>
          <p:nvPr/>
        </p:nvGrpSpPr>
        <p:grpSpPr>
          <a:xfrm>
            <a:off x="1736294" y="1326077"/>
            <a:ext cx="336465" cy="336439"/>
            <a:chOff x="1736294" y="1531477"/>
            <a:chExt cx="336465" cy="336439"/>
          </a:xfrm>
        </p:grpSpPr>
        <p:sp>
          <p:nvSpPr>
            <p:cNvPr id="15599" name="Google Shape;15599;p97"/>
            <p:cNvSpPr/>
            <p:nvPr/>
          </p:nvSpPr>
          <p:spPr>
            <a:xfrm>
              <a:off x="1741713" y="1536870"/>
              <a:ext cx="325627" cy="325784"/>
            </a:xfrm>
            <a:custGeom>
              <a:avLst/>
              <a:gdLst/>
              <a:ahLst/>
              <a:cxnLst/>
              <a:rect l="l" t="t" r="r" b="b"/>
              <a:pathLst>
                <a:path w="12438" h="12444" extrusionOk="0">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97"/>
            <p:cNvSpPr/>
            <p:nvPr/>
          </p:nvSpPr>
          <p:spPr>
            <a:xfrm>
              <a:off x="1893767" y="1660387"/>
              <a:ext cx="21520" cy="21520"/>
            </a:xfrm>
            <a:custGeom>
              <a:avLst/>
              <a:gdLst/>
              <a:ahLst/>
              <a:cxnLst/>
              <a:rect l="l" t="t" r="r" b="b"/>
              <a:pathLst>
                <a:path w="822" h="822" extrusionOk="0">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97"/>
            <p:cNvSpPr/>
            <p:nvPr/>
          </p:nvSpPr>
          <p:spPr>
            <a:xfrm>
              <a:off x="1843580" y="1660387"/>
              <a:ext cx="21520" cy="21520"/>
            </a:xfrm>
            <a:custGeom>
              <a:avLst/>
              <a:gdLst/>
              <a:ahLst/>
              <a:cxnLst/>
              <a:rect l="l" t="t" r="r" b="b"/>
              <a:pathLst>
                <a:path w="822" h="822" extrusionOk="0">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97"/>
            <p:cNvSpPr/>
            <p:nvPr/>
          </p:nvSpPr>
          <p:spPr>
            <a:xfrm>
              <a:off x="1943823" y="1660387"/>
              <a:ext cx="21520" cy="21520"/>
            </a:xfrm>
            <a:custGeom>
              <a:avLst/>
              <a:gdLst/>
              <a:ahLst/>
              <a:cxnLst/>
              <a:rect l="l" t="t" r="r" b="b"/>
              <a:pathLst>
                <a:path w="822" h="822" extrusionOk="0">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97"/>
            <p:cNvSpPr/>
            <p:nvPr/>
          </p:nvSpPr>
          <p:spPr>
            <a:xfrm>
              <a:off x="1736294" y="1531477"/>
              <a:ext cx="336465" cy="336439"/>
            </a:xfrm>
            <a:custGeom>
              <a:avLst/>
              <a:gdLst/>
              <a:ahLst/>
              <a:cxnLst/>
              <a:rect l="l" t="t" r="r" b="b"/>
              <a:pathLst>
                <a:path w="12852" h="12851" extrusionOk="0">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4" name="Google Shape;15604;p97"/>
          <p:cNvGrpSpPr/>
          <p:nvPr/>
        </p:nvGrpSpPr>
        <p:grpSpPr>
          <a:xfrm>
            <a:off x="2807344" y="4089585"/>
            <a:ext cx="344764" cy="353692"/>
            <a:chOff x="2807344" y="4294985"/>
            <a:chExt cx="344764" cy="353692"/>
          </a:xfrm>
        </p:grpSpPr>
        <p:sp>
          <p:nvSpPr>
            <p:cNvPr id="15605" name="Google Shape;15605;p97"/>
            <p:cNvSpPr/>
            <p:nvPr/>
          </p:nvSpPr>
          <p:spPr>
            <a:xfrm>
              <a:off x="2890623" y="4300274"/>
              <a:ext cx="34846" cy="23169"/>
            </a:xfrm>
            <a:custGeom>
              <a:avLst/>
              <a:gdLst/>
              <a:ahLst/>
              <a:cxnLst/>
              <a:rect l="l" t="t" r="r" b="b"/>
              <a:pathLst>
                <a:path w="1331" h="885" extrusionOk="0">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97"/>
            <p:cNvSpPr/>
            <p:nvPr/>
          </p:nvSpPr>
          <p:spPr>
            <a:xfrm>
              <a:off x="2821193" y="4300064"/>
              <a:ext cx="37490" cy="39349"/>
            </a:xfrm>
            <a:custGeom>
              <a:avLst/>
              <a:gdLst/>
              <a:ahLst/>
              <a:cxnLst/>
              <a:rect l="l" t="t" r="r" b="b"/>
              <a:pathLst>
                <a:path w="1432" h="1503" extrusionOk="0">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97"/>
            <p:cNvSpPr/>
            <p:nvPr/>
          </p:nvSpPr>
          <p:spPr>
            <a:xfrm>
              <a:off x="2890858" y="4420126"/>
              <a:ext cx="34243" cy="35710"/>
            </a:xfrm>
            <a:custGeom>
              <a:avLst/>
              <a:gdLst/>
              <a:ahLst/>
              <a:cxnLst/>
              <a:rect l="l" t="t" r="r" b="b"/>
              <a:pathLst>
                <a:path w="1308" h="1364" extrusionOk="0">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97"/>
            <p:cNvSpPr/>
            <p:nvPr/>
          </p:nvSpPr>
          <p:spPr>
            <a:xfrm>
              <a:off x="2886853" y="4319778"/>
              <a:ext cx="42412" cy="103018"/>
            </a:xfrm>
            <a:custGeom>
              <a:avLst/>
              <a:gdLst/>
              <a:ahLst/>
              <a:cxnLst/>
              <a:rect l="l" t="t" r="r" b="b"/>
              <a:pathLst>
                <a:path w="1620" h="3935" extrusionOk="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97"/>
            <p:cNvSpPr/>
            <p:nvPr/>
          </p:nvSpPr>
          <p:spPr>
            <a:xfrm>
              <a:off x="2908844" y="4319778"/>
              <a:ext cx="20420" cy="103018"/>
            </a:xfrm>
            <a:custGeom>
              <a:avLst/>
              <a:gdLst/>
              <a:ahLst/>
              <a:cxnLst/>
              <a:rect l="l" t="t" r="r" b="b"/>
              <a:pathLst>
                <a:path w="780" h="3935" extrusionOk="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97"/>
            <p:cNvSpPr/>
            <p:nvPr/>
          </p:nvSpPr>
          <p:spPr>
            <a:xfrm>
              <a:off x="2816926" y="4337999"/>
              <a:ext cx="45920" cy="224912"/>
            </a:xfrm>
            <a:custGeom>
              <a:avLst/>
              <a:gdLst/>
              <a:ahLst/>
              <a:cxnLst/>
              <a:rect l="l" t="t" r="r" b="b"/>
              <a:pathLst>
                <a:path w="1754" h="8591" extrusionOk="0">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97"/>
            <p:cNvSpPr/>
            <p:nvPr/>
          </p:nvSpPr>
          <p:spPr>
            <a:xfrm>
              <a:off x="2839938" y="4337999"/>
              <a:ext cx="22908" cy="224912"/>
            </a:xfrm>
            <a:custGeom>
              <a:avLst/>
              <a:gdLst/>
              <a:ahLst/>
              <a:cxnLst/>
              <a:rect l="l" t="t" r="r" b="b"/>
              <a:pathLst>
                <a:path w="875" h="8591" extrusionOk="0">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97"/>
            <p:cNvSpPr/>
            <p:nvPr/>
          </p:nvSpPr>
          <p:spPr>
            <a:xfrm>
              <a:off x="2816926" y="4532307"/>
              <a:ext cx="45920" cy="30604"/>
            </a:xfrm>
            <a:custGeom>
              <a:avLst/>
              <a:gdLst/>
              <a:ahLst/>
              <a:cxnLst/>
              <a:rect l="l" t="t" r="r" b="b"/>
              <a:pathLst>
                <a:path w="1754" h="1169" extrusionOk="0">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97"/>
            <p:cNvSpPr/>
            <p:nvPr/>
          </p:nvSpPr>
          <p:spPr>
            <a:xfrm>
              <a:off x="2888738" y="4484267"/>
              <a:ext cx="38615" cy="53486"/>
            </a:xfrm>
            <a:custGeom>
              <a:avLst/>
              <a:gdLst/>
              <a:ahLst/>
              <a:cxnLst/>
              <a:rect l="l" t="t" r="r" b="b"/>
              <a:pathLst>
                <a:path w="1475" h="2043" extrusionOk="0">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97"/>
            <p:cNvSpPr/>
            <p:nvPr/>
          </p:nvSpPr>
          <p:spPr>
            <a:xfrm>
              <a:off x="2883685" y="4503012"/>
              <a:ext cx="48721" cy="59900"/>
            </a:xfrm>
            <a:custGeom>
              <a:avLst/>
              <a:gdLst/>
              <a:ahLst/>
              <a:cxnLst/>
              <a:rect l="l" t="t" r="r" b="b"/>
              <a:pathLst>
                <a:path w="1861" h="2288" extrusionOk="0">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97"/>
            <p:cNvSpPr/>
            <p:nvPr/>
          </p:nvSpPr>
          <p:spPr>
            <a:xfrm>
              <a:off x="2954371" y="4305693"/>
              <a:ext cx="188051" cy="253056"/>
            </a:xfrm>
            <a:custGeom>
              <a:avLst/>
              <a:gdLst/>
              <a:ahLst/>
              <a:cxnLst/>
              <a:rect l="l" t="t" r="r" b="b"/>
              <a:pathLst>
                <a:path w="7183" h="9666" extrusionOk="0">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97"/>
            <p:cNvSpPr/>
            <p:nvPr/>
          </p:nvSpPr>
          <p:spPr>
            <a:xfrm>
              <a:off x="3110718" y="4305693"/>
              <a:ext cx="31704" cy="253056"/>
            </a:xfrm>
            <a:custGeom>
              <a:avLst/>
              <a:gdLst/>
              <a:ahLst/>
              <a:cxnLst/>
              <a:rect l="l" t="t" r="r" b="b"/>
              <a:pathLst>
                <a:path w="1211" h="9666" extrusionOk="0">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97"/>
            <p:cNvSpPr/>
            <p:nvPr/>
          </p:nvSpPr>
          <p:spPr>
            <a:xfrm>
              <a:off x="2982174" y="4300274"/>
              <a:ext cx="17881" cy="264025"/>
            </a:xfrm>
            <a:custGeom>
              <a:avLst/>
              <a:gdLst/>
              <a:ahLst/>
              <a:cxnLst/>
              <a:rect l="l" t="t" r="r" b="b"/>
              <a:pathLst>
                <a:path w="683" h="10085" extrusionOk="0">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97"/>
            <p:cNvSpPr/>
            <p:nvPr/>
          </p:nvSpPr>
          <p:spPr>
            <a:xfrm>
              <a:off x="2812502" y="4583253"/>
              <a:ext cx="334449" cy="60266"/>
            </a:xfrm>
            <a:custGeom>
              <a:avLst/>
              <a:gdLst/>
              <a:ahLst/>
              <a:cxnLst/>
              <a:rect l="l" t="t" r="r" b="b"/>
              <a:pathLst>
                <a:path w="12775" h="2302" extrusionOk="0">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97"/>
            <p:cNvSpPr/>
            <p:nvPr/>
          </p:nvSpPr>
          <p:spPr>
            <a:xfrm>
              <a:off x="3123913" y="4583253"/>
              <a:ext cx="23038" cy="60266"/>
            </a:xfrm>
            <a:custGeom>
              <a:avLst/>
              <a:gdLst/>
              <a:ahLst/>
              <a:cxnLst/>
              <a:rect l="l" t="t" r="r" b="b"/>
              <a:pathLst>
                <a:path w="880" h="2302" extrusionOk="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97"/>
            <p:cNvSpPr/>
            <p:nvPr/>
          </p:nvSpPr>
          <p:spPr>
            <a:xfrm>
              <a:off x="2881695" y="4294985"/>
              <a:ext cx="52700" cy="166060"/>
            </a:xfrm>
            <a:custGeom>
              <a:avLst/>
              <a:gdLst/>
              <a:ahLst/>
              <a:cxnLst/>
              <a:rect l="l" t="t" r="r" b="b"/>
              <a:pathLst>
                <a:path w="2013" h="6343" extrusionOk="0">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97"/>
            <p:cNvSpPr/>
            <p:nvPr/>
          </p:nvSpPr>
          <p:spPr>
            <a:xfrm>
              <a:off x="2811768" y="4295064"/>
              <a:ext cx="56235" cy="273005"/>
            </a:xfrm>
            <a:custGeom>
              <a:avLst/>
              <a:gdLst/>
              <a:ahLst/>
              <a:cxnLst/>
              <a:rect l="l" t="t" r="r" b="b"/>
              <a:pathLst>
                <a:path w="2148" h="10428" extrusionOk="0">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97"/>
            <p:cNvSpPr/>
            <p:nvPr/>
          </p:nvSpPr>
          <p:spPr>
            <a:xfrm>
              <a:off x="2878554" y="4479109"/>
              <a:ext cx="59010" cy="88960"/>
            </a:xfrm>
            <a:custGeom>
              <a:avLst/>
              <a:gdLst/>
              <a:ahLst/>
              <a:cxnLst/>
              <a:rect l="l" t="t" r="r" b="b"/>
              <a:pathLst>
                <a:path w="2254" h="3398" extrusionOk="0">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97"/>
            <p:cNvSpPr/>
            <p:nvPr/>
          </p:nvSpPr>
          <p:spPr>
            <a:xfrm>
              <a:off x="2949030" y="4294985"/>
              <a:ext cx="198549" cy="274471"/>
            </a:xfrm>
            <a:custGeom>
              <a:avLst/>
              <a:gdLst/>
              <a:ahLst/>
              <a:cxnLst/>
              <a:rect l="l" t="t" r="r" b="b"/>
              <a:pathLst>
                <a:path w="7584" h="10484" extrusionOk="0">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97"/>
            <p:cNvSpPr/>
            <p:nvPr/>
          </p:nvSpPr>
          <p:spPr>
            <a:xfrm>
              <a:off x="3086187" y="4526652"/>
              <a:ext cx="31599" cy="10367"/>
            </a:xfrm>
            <a:custGeom>
              <a:avLst/>
              <a:gdLst/>
              <a:ahLst/>
              <a:cxnLst/>
              <a:rect l="l" t="t" r="r" b="b"/>
              <a:pathLst>
                <a:path w="1207" h="396" extrusionOk="0">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97"/>
            <p:cNvSpPr/>
            <p:nvPr/>
          </p:nvSpPr>
          <p:spPr>
            <a:xfrm>
              <a:off x="3104042" y="4513196"/>
              <a:ext cx="13247" cy="10472"/>
            </a:xfrm>
            <a:custGeom>
              <a:avLst/>
              <a:gdLst/>
              <a:ahLst/>
              <a:cxnLst/>
              <a:rect l="l" t="t" r="r" b="b"/>
              <a:pathLst>
                <a:path w="506" h="400" extrusionOk="0">
                  <a:moveTo>
                    <a:pt x="250" y="1"/>
                  </a:moveTo>
                  <a:cubicBezTo>
                    <a:pt x="1" y="15"/>
                    <a:pt x="5" y="385"/>
                    <a:pt x="255" y="399"/>
                  </a:cubicBezTo>
                  <a:cubicBezTo>
                    <a:pt x="505" y="385"/>
                    <a:pt x="505" y="15"/>
                    <a:pt x="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97"/>
            <p:cNvSpPr/>
            <p:nvPr/>
          </p:nvSpPr>
          <p:spPr>
            <a:xfrm>
              <a:off x="2807344" y="4578096"/>
              <a:ext cx="344764" cy="70581"/>
            </a:xfrm>
            <a:custGeom>
              <a:avLst/>
              <a:gdLst/>
              <a:ahLst/>
              <a:cxnLst/>
              <a:rect l="l" t="t" r="r" b="b"/>
              <a:pathLst>
                <a:path w="13169" h="2696" extrusionOk="0">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7" name="Google Shape;15627;p97"/>
          <p:cNvGrpSpPr/>
          <p:nvPr/>
        </p:nvGrpSpPr>
        <p:grpSpPr>
          <a:xfrm>
            <a:off x="3966830" y="2244602"/>
            <a:ext cx="314945" cy="331753"/>
            <a:chOff x="3966830" y="2450002"/>
            <a:chExt cx="314945" cy="331753"/>
          </a:xfrm>
        </p:grpSpPr>
        <p:sp>
          <p:nvSpPr>
            <p:cNvPr id="15628" name="Google Shape;15628;p97"/>
            <p:cNvSpPr/>
            <p:nvPr/>
          </p:nvSpPr>
          <p:spPr>
            <a:xfrm>
              <a:off x="3966909" y="2455866"/>
              <a:ext cx="309081" cy="319998"/>
            </a:xfrm>
            <a:custGeom>
              <a:avLst/>
              <a:gdLst/>
              <a:ahLst/>
              <a:cxnLst/>
              <a:rect l="l" t="t" r="r" b="b"/>
              <a:pathLst>
                <a:path w="11806" h="12223" extrusionOk="0">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97"/>
            <p:cNvSpPr/>
            <p:nvPr/>
          </p:nvSpPr>
          <p:spPr>
            <a:xfrm>
              <a:off x="4019400" y="2535611"/>
              <a:ext cx="64167" cy="240254"/>
            </a:xfrm>
            <a:custGeom>
              <a:avLst/>
              <a:gdLst/>
              <a:ahLst/>
              <a:cxnLst/>
              <a:rect l="l" t="t" r="r" b="b"/>
              <a:pathLst>
                <a:path w="2451" h="9177" extrusionOk="0">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97"/>
            <p:cNvSpPr/>
            <p:nvPr/>
          </p:nvSpPr>
          <p:spPr>
            <a:xfrm>
              <a:off x="4211587" y="2455107"/>
              <a:ext cx="64298" cy="280623"/>
            </a:xfrm>
            <a:custGeom>
              <a:avLst/>
              <a:gdLst/>
              <a:ahLst/>
              <a:cxnLst/>
              <a:rect l="l" t="t" r="r" b="b"/>
              <a:pathLst>
                <a:path w="2456" h="10719" extrusionOk="0">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97"/>
            <p:cNvSpPr/>
            <p:nvPr/>
          </p:nvSpPr>
          <p:spPr>
            <a:xfrm>
              <a:off x="3966830" y="2450002"/>
              <a:ext cx="314945" cy="331753"/>
            </a:xfrm>
            <a:custGeom>
              <a:avLst/>
              <a:gdLst/>
              <a:ahLst/>
              <a:cxnLst/>
              <a:rect l="l" t="t" r="r" b="b"/>
              <a:pathLst>
                <a:path w="12030" h="12672" extrusionOk="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97"/>
            <p:cNvSpPr/>
            <p:nvPr/>
          </p:nvSpPr>
          <p:spPr>
            <a:xfrm>
              <a:off x="4077624" y="2501184"/>
              <a:ext cx="204047" cy="241327"/>
            </a:xfrm>
            <a:custGeom>
              <a:avLst/>
              <a:gdLst/>
              <a:ahLst/>
              <a:cxnLst/>
              <a:rect l="l" t="t" r="r" b="b"/>
              <a:pathLst>
                <a:path w="7794" h="9218" extrusionOk="0">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3" name="Google Shape;15633;p97"/>
          <p:cNvGrpSpPr/>
          <p:nvPr/>
        </p:nvGrpSpPr>
        <p:grpSpPr>
          <a:xfrm>
            <a:off x="1774648" y="1771530"/>
            <a:ext cx="298373" cy="390920"/>
            <a:chOff x="1774648" y="1976930"/>
            <a:chExt cx="298373" cy="390920"/>
          </a:xfrm>
        </p:grpSpPr>
        <p:sp>
          <p:nvSpPr>
            <p:cNvPr id="15634" name="Google Shape;15634;p97"/>
            <p:cNvSpPr/>
            <p:nvPr/>
          </p:nvSpPr>
          <p:spPr>
            <a:xfrm>
              <a:off x="1781821" y="2283445"/>
              <a:ext cx="284262" cy="76864"/>
            </a:xfrm>
            <a:custGeom>
              <a:avLst/>
              <a:gdLst/>
              <a:ahLst/>
              <a:cxnLst/>
              <a:rect l="l" t="t" r="r" b="b"/>
              <a:pathLst>
                <a:path w="10858" h="2936" extrusionOk="0">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97"/>
            <p:cNvSpPr/>
            <p:nvPr/>
          </p:nvSpPr>
          <p:spPr>
            <a:xfrm>
              <a:off x="1820306" y="1983605"/>
              <a:ext cx="245778" cy="299866"/>
            </a:xfrm>
            <a:custGeom>
              <a:avLst/>
              <a:gdLst/>
              <a:ahLst/>
              <a:cxnLst/>
              <a:rect l="l" t="t" r="r" b="b"/>
              <a:pathLst>
                <a:path w="9388" h="11454" extrusionOk="0">
                  <a:moveTo>
                    <a:pt x="1" y="1"/>
                  </a:moveTo>
                  <a:lnTo>
                    <a:pt x="1" y="11453"/>
                  </a:lnTo>
                  <a:lnTo>
                    <a:pt x="9388" y="11453"/>
                  </a:lnTo>
                  <a:lnTo>
                    <a:pt x="9388"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97"/>
            <p:cNvSpPr/>
            <p:nvPr/>
          </p:nvSpPr>
          <p:spPr>
            <a:xfrm>
              <a:off x="1781821" y="1983605"/>
              <a:ext cx="38511" cy="338219"/>
            </a:xfrm>
            <a:custGeom>
              <a:avLst/>
              <a:gdLst/>
              <a:ahLst/>
              <a:cxnLst/>
              <a:rect l="l" t="t" r="r" b="b"/>
              <a:pathLst>
                <a:path w="1471" h="12919" extrusionOk="0">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97"/>
            <p:cNvSpPr/>
            <p:nvPr/>
          </p:nvSpPr>
          <p:spPr>
            <a:xfrm>
              <a:off x="1774910" y="2283445"/>
              <a:ext cx="291174" cy="51967"/>
            </a:xfrm>
            <a:custGeom>
              <a:avLst/>
              <a:gdLst/>
              <a:ahLst/>
              <a:cxnLst/>
              <a:rect l="l" t="t" r="r" b="b"/>
              <a:pathLst>
                <a:path w="11122" h="1985" extrusionOk="0">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97"/>
            <p:cNvSpPr/>
            <p:nvPr/>
          </p:nvSpPr>
          <p:spPr>
            <a:xfrm>
              <a:off x="1774648" y="1976930"/>
              <a:ext cx="298373" cy="390920"/>
            </a:xfrm>
            <a:custGeom>
              <a:avLst/>
              <a:gdLst/>
              <a:ahLst/>
              <a:cxnLst/>
              <a:rect l="l" t="t" r="r" b="b"/>
              <a:pathLst>
                <a:path w="11397" h="14932" extrusionOk="0">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97"/>
            <p:cNvSpPr/>
            <p:nvPr/>
          </p:nvSpPr>
          <p:spPr>
            <a:xfrm>
              <a:off x="1810488" y="2327715"/>
              <a:ext cx="177239" cy="14111"/>
            </a:xfrm>
            <a:custGeom>
              <a:avLst/>
              <a:gdLst/>
              <a:ahLst/>
              <a:cxnLst/>
              <a:rect l="l" t="t" r="r" b="b"/>
              <a:pathLst>
                <a:path w="6770" h="539" extrusionOk="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0" name="Google Shape;15640;p97"/>
          <p:cNvGrpSpPr/>
          <p:nvPr/>
        </p:nvGrpSpPr>
        <p:grpSpPr>
          <a:xfrm>
            <a:off x="855285" y="2220909"/>
            <a:ext cx="374950" cy="386129"/>
            <a:chOff x="855285" y="2426309"/>
            <a:chExt cx="374950" cy="386129"/>
          </a:xfrm>
        </p:grpSpPr>
        <p:sp>
          <p:nvSpPr>
            <p:cNvPr id="15641" name="Google Shape;15641;p97"/>
            <p:cNvSpPr/>
            <p:nvPr/>
          </p:nvSpPr>
          <p:spPr>
            <a:xfrm>
              <a:off x="1130096" y="2651065"/>
              <a:ext cx="94222" cy="50449"/>
            </a:xfrm>
            <a:custGeom>
              <a:avLst/>
              <a:gdLst/>
              <a:ahLst/>
              <a:cxnLst/>
              <a:rect l="l" t="t" r="r" b="b"/>
              <a:pathLst>
                <a:path w="3599" h="1927" extrusionOk="0">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97"/>
            <p:cNvSpPr/>
            <p:nvPr/>
          </p:nvSpPr>
          <p:spPr>
            <a:xfrm>
              <a:off x="1159889" y="2651065"/>
              <a:ext cx="64429" cy="50449"/>
            </a:xfrm>
            <a:custGeom>
              <a:avLst/>
              <a:gdLst/>
              <a:ahLst/>
              <a:cxnLst/>
              <a:rect l="l" t="t" r="r" b="b"/>
              <a:pathLst>
                <a:path w="2461" h="1927" extrusionOk="0">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97"/>
            <p:cNvSpPr/>
            <p:nvPr/>
          </p:nvSpPr>
          <p:spPr>
            <a:xfrm>
              <a:off x="860547" y="2651065"/>
              <a:ext cx="94248" cy="50449"/>
            </a:xfrm>
            <a:custGeom>
              <a:avLst/>
              <a:gdLst/>
              <a:ahLst/>
              <a:cxnLst/>
              <a:rect l="l" t="t" r="r" b="b"/>
              <a:pathLst>
                <a:path w="3600" h="1927" extrusionOk="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97"/>
            <p:cNvSpPr/>
            <p:nvPr/>
          </p:nvSpPr>
          <p:spPr>
            <a:xfrm>
              <a:off x="890235" y="2651065"/>
              <a:ext cx="64560" cy="50449"/>
            </a:xfrm>
            <a:custGeom>
              <a:avLst/>
              <a:gdLst/>
              <a:ahLst/>
              <a:cxnLst/>
              <a:rect l="l" t="t" r="r" b="b"/>
              <a:pathLst>
                <a:path w="2466" h="1927" extrusionOk="0">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97"/>
            <p:cNvSpPr/>
            <p:nvPr/>
          </p:nvSpPr>
          <p:spPr>
            <a:xfrm>
              <a:off x="1029853" y="2472596"/>
              <a:ext cx="25185" cy="288792"/>
            </a:xfrm>
            <a:custGeom>
              <a:avLst/>
              <a:gdLst/>
              <a:ahLst/>
              <a:cxnLst/>
              <a:rect l="l" t="t" r="r" b="b"/>
              <a:pathLst>
                <a:path w="962" h="11031" extrusionOk="0">
                  <a:moveTo>
                    <a:pt x="0" y="1"/>
                  </a:moveTo>
                  <a:lnTo>
                    <a:pt x="0" y="11031"/>
                  </a:lnTo>
                  <a:lnTo>
                    <a:pt x="961" y="11031"/>
                  </a:lnTo>
                  <a:lnTo>
                    <a:pt x="961" y="1"/>
                  </a:ln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97"/>
            <p:cNvSpPr/>
            <p:nvPr/>
          </p:nvSpPr>
          <p:spPr>
            <a:xfrm>
              <a:off x="1042419" y="2472596"/>
              <a:ext cx="12619" cy="288792"/>
            </a:xfrm>
            <a:custGeom>
              <a:avLst/>
              <a:gdLst/>
              <a:ahLst/>
              <a:cxnLst/>
              <a:rect l="l" t="t" r="r" b="b"/>
              <a:pathLst>
                <a:path w="482" h="11031" extrusionOk="0">
                  <a:moveTo>
                    <a:pt x="1" y="1"/>
                  </a:moveTo>
                  <a:lnTo>
                    <a:pt x="1" y="11031"/>
                  </a:lnTo>
                  <a:lnTo>
                    <a:pt x="481" y="11031"/>
                  </a:lnTo>
                  <a:lnTo>
                    <a:pt x="481"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97"/>
            <p:cNvSpPr/>
            <p:nvPr/>
          </p:nvSpPr>
          <p:spPr>
            <a:xfrm>
              <a:off x="955397" y="2750287"/>
              <a:ext cx="174097" cy="36626"/>
            </a:xfrm>
            <a:custGeom>
              <a:avLst/>
              <a:gdLst/>
              <a:ahLst/>
              <a:cxnLst/>
              <a:rect l="l" t="t" r="r" b="b"/>
              <a:pathLst>
                <a:path w="6650" h="1399" extrusionOk="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97"/>
            <p:cNvSpPr/>
            <p:nvPr/>
          </p:nvSpPr>
          <p:spPr>
            <a:xfrm>
              <a:off x="1019669" y="2431859"/>
              <a:ext cx="45658" cy="45658"/>
            </a:xfrm>
            <a:custGeom>
              <a:avLst/>
              <a:gdLst/>
              <a:ahLst/>
              <a:cxnLst/>
              <a:rect l="l" t="t" r="r" b="b"/>
              <a:pathLst>
                <a:path w="1744" h="1744" extrusionOk="0">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97"/>
            <p:cNvSpPr/>
            <p:nvPr/>
          </p:nvSpPr>
          <p:spPr>
            <a:xfrm>
              <a:off x="862694" y="2494482"/>
              <a:ext cx="359608" cy="52465"/>
            </a:xfrm>
            <a:custGeom>
              <a:avLst/>
              <a:gdLst/>
              <a:ahLst/>
              <a:cxnLst/>
              <a:rect l="l" t="t" r="r" b="b"/>
              <a:pathLst>
                <a:path w="13736" h="2004" extrusionOk="0">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97"/>
            <p:cNvSpPr/>
            <p:nvPr/>
          </p:nvSpPr>
          <p:spPr>
            <a:xfrm>
              <a:off x="955397" y="2750287"/>
              <a:ext cx="174097" cy="36495"/>
            </a:xfrm>
            <a:custGeom>
              <a:avLst/>
              <a:gdLst/>
              <a:ahLst/>
              <a:cxnLst/>
              <a:rect l="l" t="t" r="r" b="b"/>
              <a:pathLst>
                <a:path w="6650" h="1394" extrusionOk="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97"/>
            <p:cNvSpPr/>
            <p:nvPr/>
          </p:nvSpPr>
          <p:spPr>
            <a:xfrm>
              <a:off x="928353" y="2777331"/>
              <a:ext cx="228290" cy="29583"/>
            </a:xfrm>
            <a:custGeom>
              <a:avLst/>
              <a:gdLst/>
              <a:ahLst/>
              <a:cxnLst/>
              <a:rect l="l" t="t" r="r" b="b"/>
              <a:pathLst>
                <a:path w="8720" h="1130" extrusionOk="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97"/>
            <p:cNvSpPr/>
            <p:nvPr/>
          </p:nvSpPr>
          <p:spPr>
            <a:xfrm>
              <a:off x="928353" y="2777331"/>
              <a:ext cx="228290" cy="29583"/>
            </a:xfrm>
            <a:custGeom>
              <a:avLst/>
              <a:gdLst/>
              <a:ahLst/>
              <a:cxnLst/>
              <a:rect l="l" t="t" r="r" b="b"/>
              <a:pathLst>
                <a:path w="8720" h="1130" extrusionOk="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97"/>
            <p:cNvSpPr/>
            <p:nvPr/>
          </p:nvSpPr>
          <p:spPr>
            <a:xfrm>
              <a:off x="855285" y="2426309"/>
              <a:ext cx="374950" cy="386129"/>
            </a:xfrm>
            <a:custGeom>
              <a:avLst/>
              <a:gdLst/>
              <a:ahLst/>
              <a:cxnLst/>
              <a:rect l="l" t="t" r="r" b="b"/>
              <a:pathLst>
                <a:path w="14322" h="14749" extrusionOk="0">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4" name="Google Shape;15654;p97"/>
          <p:cNvGrpSpPr/>
          <p:nvPr/>
        </p:nvGrpSpPr>
        <p:grpSpPr>
          <a:xfrm>
            <a:off x="1300502" y="2236748"/>
            <a:ext cx="364504" cy="370290"/>
            <a:chOff x="1300502" y="2442148"/>
            <a:chExt cx="364504" cy="370290"/>
          </a:xfrm>
        </p:grpSpPr>
        <p:sp>
          <p:nvSpPr>
            <p:cNvPr id="15655" name="Google Shape;15655;p97"/>
            <p:cNvSpPr/>
            <p:nvPr/>
          </p:nvSpPr>
          <p:spPr>
            <a:xfrm>
              <a:off x="1420118" y="2771545"/>
              <a:ext cx="125297" cy="15499"/>
            </a:xfrm>
            <a:custGeom>
              <a:avLst/>
              <a:gdLst/>
              <a:ahLst/>
              <a:cxnLst/>
              <a:rect l="l" t="t" r="r" b="b"/>
              <a:pathLst>
                <a:path w="4786" h="592" extrusionOk="0">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97"/>
            <p:cNvSpPr/>
            <p:nvPr/>
          </p:nvSpPr>
          <p:spPr>
            <a:xfrm>
              <a:off x="1338856" y="2771545"/>
              <a:ext cx="61785" cy="35369"/>
            </a:xfrm>
            <a:custGeom>
              <a:avLst/>
              <a:gdLst/>
              <a:ahLst/>
              <a:cxnLst/>
              <a:rect l="l" t="t" r="r" b="b"/>
              <a:pathLst>
                <a:path w="2360" h="1351" extrusionOk="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97"/>
            <p:cNvSpPr/>
            <p:nvPr/>
          </p:nvSpPr>
          <p:spPr>
            <a:xfrm>
              <a:off x="1568506" y="2771545"/>
              <a:ext cx="61916" cy="35369"/>
            </a:xfrm>
            <a:custGeom>
              <a:avLst/>
              <a:gdLst/>
              <a:ahLst/>
              <a:cxnLst/>
              <a:rect l="l" t="t" r="r" b="b"/>
              <a:pathLst>
                <a:path w="2365" h="1351" extrusionOk="0">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97"/>
            <p:cNvSpPr/>
            <p:nvPr/>
          </p:nvSpPr>
          <p:spPr>
            <a:xfrm>
              <a:off x="1306026" y="2523411"/>
              <a:ext cx="24321" cy="84038"/>
            </a:xfrm>
            <a:custGeom>
              <a:avLst/>
              <a:gdLst/>
              <a:ahLst/>
              <a:cxnLst/>
              <a:rect l="l" t="t" r="r" b="b"/>
              <a:pathLst>
                <a:path w="929" h="3210" extrusionOk="0">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97"/>
            <p:cNvSpPr/>
            <p:nvPr/>
          </p:nvSpPr>
          <p:spPr>
            <a:xfrm>
              <a:off x="1635187" y="2523411"/>
              <a:ext cx="24295" cy="84038"/>
            </a:xfrm>
            <a:custGeom>
              <a:avLst/>
              <a:gdLst/>
              <a:ahLst/>
              <a:cxnLst/>
              <a:rect l="l" t="t" r="r" b="b"/>
              <a:pathLst>
                <a:path w="928" h="3210" extrusionOk="0">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97"/>
            <p:cNvSpPr/>
            <p:nvPr/>
          </p:nvSpPr>
          <p:spPr>
            <a:xfrm>
              <a:off x="1330321" y="2447567"/>
              <a:ext cx="304892" cy="276225"/>
            </a:xfrm>
            <a:custGeom>
              <a:avLst/>
              <a:gdLst/>
              <a:ahLst/>
              <a:cxnLst/>
              <a:rect l="l" t="t" r="r" b="b"/>
              <a:pathLst>
                <a:path w="11646" h="10551" extrusionOk="0">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97"/>
            <p:cNvSpPr/>
            <p:nvPr/>
          </p:nvSpPr>
          <p:spPr>
            <a:xfrm>
              <a:off x="1330321" y="2447567"/>
              <a:ext cx="80896" cy="276225"/>
            </a:xfrm>
            <a:custGeom>
              <a:avLst/>
              <a:gdLst/>
              <a:ahLst/>
              <a:cxnLst/>
              <a:rect l="l" t="t" r="r" b="b"/>
              <a:pathLst>
                <a:path w="3090" h="10551" extrusionOk="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97"/>
            <p:cNvSpPr/>
            <p:nvPr/>
          </p:nvSpPr>
          <p:spPr>
            <a:xfrm>
              <a:off x="1317859" y="2719997"/>
              <a:ext cx="333455" cy="51575"/>
            </a:xfrm>
            <a:custGeom>
              <a:avLst/>
              <a:gdLst/>
              <a:ahLst/>
              <a:cxnLst/>
              <a:rect l="l" t="t" r="r" b="b"/>
              <a:pathLst>
                <a:path w="12737" h="1970" extrusionOk="0">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97"/>
            <p:cNvSpPr/>
            <p:nvPr/>
          </p:nvSpPr>
          <p:spPr>
            <a:xfrm>
              <a:off x="1317859" y="2720101"/>
              <a:ext cx="47700" cy="51470"/>
            </a:xfrm>
            <a:custGeom>
              <a:avLst/>
              <a:gdLst/>
              <a:ahLst/>
              <a:cxnLst/>
              <a:rect l="l" t="t" r="r" b="b"/>
              <a:pathLst>
                <a:path w="1822" h="1966" extrusionOk="0">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97"/>
            <p:cNvSpPr/>
            <p:nvPr/>
          </p:nvSpPr>
          <p:spPr>
            <a:xfrm>
              <a:off x="1350191" y="2496995"/>
              <a:ext cx="265151" cy="135612"/>
            </a:xfrm>
            <a:custGeom>
              <a:avLst/>
              <a:gdLst/>
              <a:ahLst/>
              <a:cxnLst/>
              <a:rect l="l" t="t" r="r" b="b"/>
              <a:pathLst>
                <a:path w="10128" h="5180" extrusionOk="0">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97"/>
            <p:cNvSpPr/>
            <p:nvPr/>
          </p:nvSpPr>
          <p:spPr>
            <a:xfrm>
              <a:off x="1350191" y="2496995"/>
              <a:ext cx="45920" cy="135612"/>
            </a:xfrm>
            <a:custGeom>
              <a:avLst/>
              <a:gdLst/>
              <a:ahLst/>
              <a:cxnLst/>
              <a:rect l="l" t="t" r="r" b="b"/>
              <a:pathLst>
                <a:path w="1754" h="5180" extrusionOk="0">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97"/>
            <p:cNvSpPr/>
            <p:nvPr/>
          </p:nvSpPr>
          <p:spPr>
            <a:xfrm>
              <a:off x="1350191" y="2496995"/>
              <a:ext cx="265151" cy="39767"/>
            </a:xfrm>
            <a:custGeom>
              <a:avLst/>
              <a:gdLst/>
              <a:ahLst/>
              <a:cxnLst/>
              <a:rect l="l" t="t" r="r" b="b"/>
              <a:pathLst>
                <a:path w="10128" h="1519" extrusionOk="0">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97"/>
            <p:cNvSpPr/>
            <p:nvPr/>
          </p:nvSpPr>
          <p:spPr>
            <a:xfrm>
              <a:off x="1353202" y="2655201"/>
              <a:ext cx="42647" cy="42804"/>
            </a:xfrm>
            <a:custGeom>
              <a:avLst/>
              <a:gdLst/>
              <a:ahLst/>
              <a:cxnLst/>
              <a:rect l="l" t="t" r="r" b="b"/>
              <a:pathLst>
                <a:path w="1629" h="1635" extrusionOk="0">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97"/>
            <p:cNvSpPr/>
            <p:nvPr/>
          </p:nvSpPr>
          <p:spPr>
            <a:xfrm>
              <a:off x="1569658" y="2655201"/>
              <a:ext cx="42647" cy="42804"/>
            </a:xfrm>
            <a:custGeom>
              <a:avLst/>
              <a:gdLst/>
              <a:ahLst/>
              <a:cxnLst/>
              <a:rect l="l" t="t" r="r" b="b"/>
              <a:pathLst>
                <a:path w="1629" h="1635" extrusionOk="0">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97"/>
            <p:cNvSpPr/>
            <p:nvPr/>
          </p:nvSpPr>
          <p:spPr>
            <a:xfrm>
              <a:off x="1422370" y="2651562"/>
              <a:ext cx="120768" cy="68461"/>
            </a:xfrm>
            <a:custGeom>
              <a:avLst/>
              <a:gdLst/>
              <a:ahLst/>
              <a:cxnLst/>
              <a:rect l="l" t="t" r="r" b="b"/>
              <a:pathLst>
                <a:path w="4613" h="2615" extrusionOk="0">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97"/>
            <p:cNvSpPr/>
            <p:nvPr/>
          </p:nvSpPr>
          <p:spPr>
            <a:xfrm>
              <a:off x="1344641" y="2491471"/>
              <a:ext cx="276225" cy="146791"/>
            </a:xfrm>
            <a:custGeom>
              <a:avLst/>
              <a:gdLst/>
              <a:ahLst/>
              <a:cxnLst/>
              <a:rect l="l" t="t" r="r" b="b"/>
              <a:pathLst>
                <a:path w="10551" h="5607" extrusionOk="0">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97"/>
            <p:cNvSpPr/>
            <p:nvPr/>
          </p:nvSpPr>
          <p:spPr>
            <a:xfrm>
              <a:off x="1338620" y="2649677"/>
              <a:ext cx="62780" cy="53826"/>
            </a:xfrm>
            <a:custGeom>
              <a:avLst/>
              <a:gdLst/>
              <a:ahLst/>
              <a:cxnLst/>
              <a:rect l="l" t="t" r="r" b="b"/>
              <a:pathLst>
                <a:path w="2398" h="2056" extrusionOk="0">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97"/>
            <p:cNvSpPr/>
            <p:nvPr/>
          </p:nvSpPr>
          <p:spPr>
            <a:xfrm>
              <a:off x="1555050" y="2649677"/>
              <a:ext cx="62806" cy="53826"/>
            </a:xfrm>
            <a:custGeom>
              <a:avLst/>
              <a:gdLst/>
              <a:ahLst/>
              <a:cxnLst/>
              <a:rect l="l" t="t" r="r" b="b"/>
              <a:pathLst>
                <a:path w="2399" h="2056" extrusionOk="0">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97"/>
            <p:cNvSpPr/>
            <p:nvPr/>
          </p:nvSpPr>
          <p:spPr>
            <a:xfrm>
              <a:off x="1300502" y="2442148"/>
              <a:ext cx="364504" cy="370290"/>
            </a:xfrm>
            <a:custGeom>
              <a:avLst/>
              <a:gdLst/>
              <a:ahLst/>
              <a:cxnLst/>
              <a:rect l="l" t="t" r="r" b="b"/>
              <a:pathLst>
                <a:path w="13923" h="14144" extrusionOk="0">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4" name="Google Shape;15674;p97"/>
          <p:cNvGrpSpPr/>
          <p:nvPr/>
        </p:nvGrpSpPr>
        <p:grpSpPr>
          <a:xfrm>
            <a:off x="1757683" y="2233371"/>
            <a:ext cx="330680" cy="356441"/>
            <a:chOff x="1757683" y="2438771"/>
            <a:chExt cx="330680" cy="356441"/>
          </a:xfrm>
        </p:grpSpPr>
        <p:sp>
          <p:nvSpPr>
            <p:cNvPr id="15675" name="Google Shape;15675;p97"/>
            <p:cNvSpPr/>
            <p:nvPr/>
          </p:nvSpPr>
          <p:spPr>
            <a:xfrm>
              <a:off x="1762972" y="2469716"/>
              <a:ext cx="320234" cy="320234"/>
            </a:xfrm>
            <a:custGeom>
              <a:avLst/>
              <a:gdLst/>
              <a:ahLst/>
              <a:cxnLst/>
              <a:rect l="l" t="t" r="r" b="b"/>
              <a:pathLst>
                <a:path w="12232" h="12232" extrusionOk="0">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97"/>
            <p:cNvSpPr/>
            <p:nvPr/>
          </p:nvSpPr>
          <p:spPr>
            <a:xfrm>
              <a:off x="2047208" y="2469716"/>
              <a:ext cx="35997" cy="320234"/>
            </a:xfrm>
            <a:custGeom>
              <a:avLst/>
              <a:gdLst/>
              <a:ahLst/>
              <a:cxnLst/>
              <a:rect l="l" t="t" r="r" b="b"/>
              <a:pathLst>
                <a:path w="1375" h="12232" extrusionOk="0">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97"/>
            <p:cNvSpPr/>
            <p:nvPr/>
          </p:nvSpPr>
          <p:spPr>
            <a:xfrm>
              <a:off x="1762972" y="2469716"/>
              <a:ext cx="320234" cy="57753"/>
            </a:xfrm>
            <a:custGeom>
              <a:avLst/>
              <a:gdLst/>
              <a:ahLst/>
              <a:cxnLst/>
              <a:rect l="l" t="t" r="r" b="b"/>
              <a:pathLst>
                <a:path w="12232" h="2206" extrusionOk="0">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97"/>
            <p:cNvSpPr/>
            <p:nvPr/>
          </p:nvSpPr>
          <p:spPr>
            <a:xfrm>
              <a:off x="2047208" y="2469716"/>
              <a:ext cx="35997" cy="57753"/>
            </a:xfrm>
            <a:custGeom>
              <a:avLst/>
              <a:gdLst/>
              <a:ahLst/>
              <a:cxnLst/>
              <a:rect l="l" t="t" r="r" b="b"/>
              <a:pathLst>
                <a:path w="1375" h="2206" extrusionOk="0">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97"/>
            <p:cNvSpPr/>
            <p:nvPr/>
          </p:nvSpPr>
          <p:spPr>
            <a:xfrm>
              <a:off x="1796168" y="2444059"/>
              <a:ext cx="29583" cy="51575"/>
            </a:xfrm>
            <a:custGeom>
              <a:avLst/>
              <a:gdLst/>
              <a:ahLst/>
              <a:cxnLst/>
              <a:rect l="l" t="t" r="r" b="b"/>
              <a:pathLst>
                <a:path w="1130" h="1970" extrusionOk="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97"/>
            <p:cNvSpPr/>
            <p:nvPr/>
          </p:nvSpPr>
          <p:spPr>
            <a:xfrm>
              <a:off x="1870859" y="2444059"/>
              <a:ext cx="29583" cy="51575"/>
            </a:xfrm>
            <a:custGeom>
              <a:avLst/>
              <a:gdLst/>
              <a:ahLst/>
              <a:cxnLst/>
              <a:rect l="l" t="t" r="r" b="b"/>
              <a:pathLst>
                <a:path w="1130" h="1970" extrusionOk="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97"/>
            <p:cNvSpPr/>
            <p:nvPr/>
          </p:nvSpPr>
          <p:spPr>
            <a:xfrm>
              <a:off x="1945708" y="2444059"/>
              <a:ext cx="29453" cy="51575"/>
            </a:xfrm>
            <a:custGeom>
              <a:avLst/>
              <a:gdLst/>
              <a:ahLst/>
              <a:cxnLst/>
              <a:rect l="l" t="t" r="r" b="b"/>
              <a:pathLst>
                <a:path w="1125" h="1970" extrusionOk="0">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97"/>
            <p:cNvSpPr/>
            <p:nvPr/>
          </p:nvSpPr>
          <p:spPr>
            <a:xfrm>
              <a:off x="2020399" y="2444059"/>
              <a:ext cx="29479" cy="51575"/>
            </a:xfrm>
            <a:custGeom>
              <a:avLst/>
              <a:gdLst/>
              <a:ahLst/>
              <a:cxnLst/>
              <a:rect l="l" t="t" r="r" b="b"/>
              <a:pathLst>
                <a:path w="1126" h="1970" extrusionOk="0">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97"/>
            <p:cNvSpPr/>
            <p:nvPr/>
          </p:nvSpPr>
          <p:spPr>
            <a:xfrm>
              <a:off x="1757683" y="2438771"/>
              <a:ext cx="330680" cy="300128"/>
            </a:xfrm>
            <a:custGeom>
              <a:avLst/>
              <a:gdLst/>
              <a:ahLst/>
              <a:cxnLst/>
              <a:rect l="l" t="t" r="r" b="b"/>
              <a:pathLst>
                <a:path w="12631" h="11464" extrusionOk="0">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97"/>
            <p:cNvSpPr/>
            <p:nvPr/>
          </p:nvSpPr>
          <p:spPr>
            <a:xfrm>
              <a:off x="1757683" y="2576452"/>
              <a:ext cx="330680" cy="218760"/>
            </a:xfrm>
            <a:custGeom>
              <a:avLst/>
              <a:gdLst/>
              <a:ahLst/>
              <a:cxnLst/>
              <a:rect l="l" t="t" r="r" b="b"/>
              <a:pathLst>
                <a:path w="12631" h="8356" extrusionOk="0">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5" name="Google Shape;15685;p97"/>
          <p:cNvGrpSpPr/>
          <p:nvPr/>
        </p:nvGrpSpPr>
        <p:grpSpPr>
          <a:xfrm>
            <a:off x="3943687" y="3619707"/>
            <a:ext cx="367908" cy="354477"/>
            <a:chOff x="3943687" y="3825107"/>
            <a:chExt cx="367908" cy="354477"/>
          </a:xfrm>
        </p:grpSpPr>
        <p:sp>
          <p:nvSpPr>
            <p:cNvPr id="15686" name="Google Shape;15686;p97"/>
            <p:cNvSpPr/>
            <p:nvPr/>
          </p:nvSpPr>
          <p:spPr>
            <a:xfrm>
              <a:off x="4140508" y="4012398"/>
              <a:ext cx="87834" cy="87808"/>
            </a:xfrm>
            <a:custGeom>
              <a:avLst/>
              <a:gdLst/>
              <a:ahLst/>
              <a:cxnLst/>
              <a:rect l="l" t="t" r="r" b="b"/>
              <a:pathLst>
                <a:path w="3355" h="3354" extrusionOk="0">
                  <a:moveTo>
                    <a:pt x="621" y="0"/>
                  </a:moveTo>
                  <a:lnTo>
                    <a:pt x="1" y="615"/>
                  </a:lnTo>
                  <a:lnTo>
                    <a:pt x="2734" y="3353"/>
                  </a:lnTo>
                  <a:lnTo>
                    <a:pt x="3354" y="2734"/>
                  </a:lnTo>
                  <a:lnTo>
                    <a:pt x="621" y="0"/>
                  </a:ln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97"/>
            <p:cNvSpPr/>
            <p:nvPr/>
          </p:nvSpPr>
          <p:spPr>
            <a:xfrm>
              <a:off x="4177631" y="4050412"/>
              <a:ext cx="128308" cy="124067"/>
            </a:xfrm>
            <a:custGeom>
              <a:avLst/>
              <a:gdLst/>
              <a:ahLst/>
              <a:cxnLst/>
              <a:rect l="l" t="t" r="r" b="b"/>
              <a:pathLst>
                <a:path w="4901" h="4739" extrusionOk="0">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97"/>
            <p:cNvSpPr/>
            <p:nvPr/>
          </p:nvSpPr>
          <p:spPr>
            <a:xfrm>
              <a:off x="4177736" y="4059051"/>
              <a:ext cx="123177" cy="115454"/>
            </a:xfrm>
            <a:custGeom>
              <a:avLst/>
              <a:gdLst/>
              <a:ahLst/>
              <a:cxnLst/>
              <a:rect l="l" t="t" r="r" b="b"/>
              <a:pathLst>
                <a:path w="4705" h="4410" extrusionOk="0">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97"/>
            <p:cNvSpPr/>
            <p:nvPr/>
          </p:nvSpPr>
          <p:spPr>
            <a:xfrm>
              <a:off x="3946462" y="3830343"/>
              <a:ext cx="270308" cy="246144"/>
            </a:xfrm>
            <a:custGeom>
              <a:avLst/>
              <a:gdLst/>
              <a:ahLst/>
              <a:cxnLst/>
              <a:rect l="l" t="t" r="r" b="b"/>
              <a:pathLst>
                <a:path w="10325" h="9402" extrusionOk="0">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97"/>
            <p:cNvSpPr/>
            <p:nvPr/>
          </p:nvSpPr>
          <p:spPr>
            <a:xfrm>
              <a:off x="3978035" y="3858984"/>
              <a:ext cx="207162" cy="188863"/>
            </a:xfrm>
            <a:custGeom>
              <a:avLst/>
              <a:gdLst/>
              <a:ahLst/>
              <a:cxnLst/>
              <a:rect l="l" t="t" r="r" b="b"/>
              <a:pathLst>
                <a:path w="7913" h="7214" extrusionOk="0">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97"/>
            <p:cNvSpPr/>
            <p:nvPr/>
          </p:nvSpPr>
          <p:spPr>
            <a:xfrm>
              <a:off x="3977407" y="3878697"/>
              <a:ext cx="178862" cy="167840"/>
            </a:xfrm>
            <a:custGeom>
              <a:avLst/>
              <a:gdLst/>
              <a:ahLst/>
              <a:cxnLst/>
              <a:rect l="l" t="t" r="r" b="b"/>
              <a:pathLst>
                <a:path w="6832" h="6411" extrusionOk="0">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97"/>
            <p:cNvSpPr/>
            <p:nvPr/>
          </p:nvSpPr>
          <p:spPr>
            <a:xfrm>
              <a:off x="4177736" y="4050464"/>
              <a:ext cx="51863" cy="50999"/>
            </a:xfrm>
            <a:custGeom>
              <a:avLst/>
              <a:gdLst/>
              <a:ahLst/>
              <a:cxnLst/>
              <a:rect l="l" t="t" r="r" b="b"/>
              <a:pathLst>
                <a:path w="1981" h="1948" extrusionOk="0">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97"/>
            <p:cNvSpPr/>
            <p:nvPr/>
          </p:nvSpPr>
          <p:spPr>
            <a:xfrm>
              <a:off x="4177736" y="4059051"/>
              <a:ext cx="36757" cy="42412"/>
            </a:xfrm>
            <a:custGeom>
              <a:avLst/>
              <a:gdLst/>
              <a:ahLst/>
              <a:cxnLst/>
              <a:rect l="l" t="t" r="r" b="b"/>
              <a:pathLst>
                <a:path w="1404" h="1620" extrusionOk="0">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97"/>
            <p:cNvSpPr/>
            <p:nvPr/>
          </p:nvSpPr>
          <p:spPr>
            <a:xfrm>
              <a:off x="4029479" y="3885111"/>
              <a:ext cx="104144" cy="28955"/>
            </a:xfrm>
            <a:custGeom>
              <a:avLst/>
              <a:gdLst/>
              <a:ahLst/>
              <a:cxnLst/>
              <a:rect l="l" t="t" r="r" b="b"/>
              <a:pathLst>
                <a:path w="3978" h="1106" extrusionOk="0">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97"/>
            <p:cNvSpPr/>
            <p:nvPr/>
          </p:nvSpPr>
          <p:spPr>
            <a:xfrm>
              <a:off x="3943687" y="3825107"/>
              <a:ext cx="367908" cy="354477"/>
            </a:xfrm>
            <a:custGeom>
              <a:avLst/>
              <a:gdLst/>
              <a:ahLst/>
              <a:cxnLst/>
              <a:rect l="l" t="t" r="r" b="b"/>
              <a:pathLst>
                <a:path w="14053" h="13540" extrusionOk="0">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97"/>
            <p:cNvSpPr/>
            <p:nvPr/>
          </p:nvSpPr>
          <p:spPr>
            <a:xfrm>
              <a:off x="4087389" y="3854742"/>
              <a:ext cx="93908" cy="197371"/>
            </a:xfrm>
            <a:custGeom>
              <a:avLst/>
              <a:gdLst/>
              <a:ahLst/>
              <a:cxnLst/>
              <a:rect l="l" t="t" r="r" b="b"/>
              <a:pathLst>
                <a:path w="3587" h="7539" extrusionOk="0">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97"/>
            <p:cNvSpPr/>
            <p:nvPr/>
          </p:nvSpPr>
          <p:spPr>
            <a:xfrm>
              <a:off x="3972249" y="3854376"/>
              <a:ext cx="105532" cy="197921"/>
            </a:xfrm>
            <a:custGeom>
              <a:avLst/>
              <a:gdLst/>
              <a:ahLst/>
              <a:cxnLst/>
              <a:rect l="l" t="t" r="r" b="b"/>
              <a:pathLst>
                <a:path w="4031" h="7560" extrusionOk="0">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8" name="Google Shape;15698;p97"/>
          <p:cNvGrpSpPr/>
          <p:nvPr/>
        </p:nvGrpSpPr>
        <p:grpSpPr>
          <a:xfrm>
            <a:off x="2195360" y="1771530"/>
            <a:ext cx="340235" cy="390763"/>
            <a:chOff x="2195360" y="1976930"/>
            <a:chExt cx="340235" cy="390763"/>
          </a:xfrm>
        </p:grpSpPr>
        <p:sp>
          <p:nvSpPr>
            <p:cNvPr id="15699" name="Google Shape;15699;p97"/>
            <p:cNvSpPr/>
            <p:nvPr/>
          </p:nvSpPr>
          <p:spPr>
            <a:xfrm>
              <a:off x="2265156" y="1982715"/>
              <a:ext cx="195224" cy="87939"/>
            </a:xfrm>
            <a:custGeom>
              <a:avLst/>
              <a:gdLst/>
              <a:ahLst/>
              <a:cxnLst/>
              <a:rect l="l" t="t" r="r" b="b"/>
              <a:pathLst>
                <a:path w="7457" h="3359" extrusionOk="0">
                  <a:moveTo>
                    <a:pt x="409" y="1"/>
                  </a:moveTo>
                  <a:lnTo>
                    <a:pt x="1" y="3359"/>
                  </a:lnTo>
                  <a:lnTo>
                    <a:pt x="7457" y="3359"/>
                  </a:lnTo>
                  <a:lnTo>
                    <a:pt x="7260"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97"/>
            <p:cNvSpPr/>
            <p:nvPr/>
          </p:nvSpPr>
          <p:spPr>
            <a:xfrm>
              <a:off x="2202010" y="1982715"/>
              <a:ext cx="152970" cy="200879"/>
            </a:xfrm>
            <a:custGeom>
              <a:avLst/>
              <a:gdLst/>
              <a:ahLst/>
              <a:cxnLst/>
              <a:rect l="l" t="t" r="r" b="b"/>
              <a:pathLst>
                <a:path w="5843" h="7673" extrusionOk="0">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97"/>
            <p:cNvSpPr/>
            <p:nvPr/>
          </p:nvSpPr>
          <p:spPr>
            <a:xfrm>
              <a:off x="2376081" y="1982846"/>
              <a:ext cx="152839" cy="200748"/>
            </a:xfrm>
            <a:custGeom>
              <a:avLst/>
              <a:gdLst/>
              <a:ahLst/>
              <a:cxnLst/>
              <a:rect l="l" t="t" r="r" b="b"/>
              <a:pathLst>
                <a:path w="5838" h="7668" extrusionOk="0">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97"/>
            <p:cNvSpPr/>
            <p:nvPr/>
          </p:nvSpPr>
          <p:spPr>
            <a:xfrm>
              <a:off x="2261386" y="2102960"/>
              <a:ext cx="93594" cy="80634"/>
            </a:xfrm>
            <a:custGeom>
              <a:avLst/>
              <a:gdLst/>
              <a:ahLst/>
              <a:cxnLst/>
              <a:rect l="l" t="t" r="r" b="b"/>
              <a:pathLst>
                <a:path w="3575" h="3080" extrusionOk="0">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97"/>
            <p:cNvSpPr/>
            <p:nvPr/>
          </p:nvSpPr>
          <p:spPr>
            <a:xfrm>
              <a:off x="2375950" y="2102960"/>
              <a:ext cx="93620" cy="80634"/>
            </a:xfrm>
            <a:custGeom>
              <a:avLst/>
              <a:gdLst/>
              <a:ahLst/>
              <a:cxnLst/>
              <a:rect l="l" t="t" r="r" b="b"/>
              <a:pathLst>
                <a:path w="3576" h="3080" extrusionOk="0">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97"/>
            <p:cNvSpPr/>
            <p:nvPr/>
          </p:nvSpPr>
          <p:spPr>
            <a:xfrm>
              <a:off x="2233714" y="2117673"/>
              <a:ext cx="253946" cy="244364"/>
            </a:xfrm>
            <a:custGeom>
              <a:avLst/>
              <a:gdLst/>
              <a:ahLst/>
              <a:cxnLst/>
              <a:rect l="l" t="t" r="r" b="b"/>
              <a:pathLst>
                <a:path w="9700" h="9334" extrusionOk="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97"/>
            <p:cNvSpPr/>
            <p:nvPr/>
          </p:nvSpPr>
          <p:spPr>
            <a:xfrm>
              <a:off x="2277356" y="2158174"/>
              <a:ext cx="169830" cy="163311"/>
            </a:xfrm>
            <a:custGeom>
              <a:avLst/>
              <a:gdLst/>
              <a:ahLst/>
              <a:cxnLst/>
              <a:rect l="l" t="t" r="r" b="b"/>
              <a:pathLst>
                <a:path w="6487" h="6238" extrusionOk="0">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97"/>
            <p:cNvSpPr/>
            <p:nvPr/>
          </p:nvSpPr>
          <p:spPr>
            <a:xfrm>
              <a:off x="2311940" y="2188804"/>
              <a:ext cx="106945" cy="95950"/>
            </a:xfrm>
            <a:custGeom>
              <a:avLst/>
              <a:gdLst/>
              <a:ahLst/>
              <a:cxnLst/>
              <a:rect l="l" t="t" r="r" b="b"/>
              <a:pathLst>
                <a:path w="4085" h="3665" extrusionOk="0">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97"/>
            <p:cNvSpPr/>
            <p:nvPr/>
          </p:nvSpPr>
          <p:spPr>
            <a:xfrm>
              <a:off x="2277984" y="2152362"/>
              <a:ext cx="181899" cy="174987"/>
            </a:xfrm>
            <a:custGeom>
              <a:avLst/>
              <a:gdLst/>
              <a:ahLst/>
              <a:cxnLst/>
              <a:rect l="l" t="t" r="r" b="b"/>
              <a:pathLst>
                <a:path w="6948" h="6684" extrusionOk="0">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97"/>
            <p:cNvSpPr/>
            <p:nvPr/>
          </p:nvSpPr>
          <p:spPr>
            <a:xfrm>
              <a:off x="2195360" y="1976930"/>
              <a:ext cx="340235" cy="390763"/>
            </a:xfrm>
            <a:custGeom>
              <a:avLst/>
              <a:gdLst/>
              <a:ahLst/>
              <a:cxnLst/>
              <a:rect l="l" t="t" r="r" b="b"/>
              <a:pathLst>
                <a:path w="12996" h="14926" extrusionOk="0">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97"/>
            <p:cNvSpPr/>
            <p:nvPr/>
          </p:nvSpPr>
          <p:spPr>
            <a:xfrm>
              <a:off x="2304662" y="2183176"/>
              <a:ext cx="121763" cy="107495"/>
            </a:xfrm>
            <a:custGeom>
              <a:avLst/>
              <a:gdLst/>
              <a:ahLst/>
              <a:cxnLst/>
              <a:rect l="l" t="t" r="r" b="b"/>
              <a:pathLst>
                <a:path w="4651" h="4106" extrusionOk="0">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0" name="Google Shape;15710;p97"/>
          <p:cNvGrpSpPr/>
          <p:nvPr/>
        </p:nvGrpSpPr>
        <p:grpSpPr>
          <a:xfrm>
            <a:off x="2567509" y="1796819"/>
            <a:ext cx="432179" cy="332172"/>
            <a:chOff x="2567509" y="2002219"/>
            <a:chExt cx="432179" cy="332172"/>
          </a:xfrm>
        </p:grpSpPr>
        <p:sp>
          <p:nvSpPr>
            <p:cNvPr id="15711" name="Google Shape;15711;p97"/>
            <p:cNvSpPr/>
            <p:nvPr/>
          </p:nvSpPr>
          <p:spPr>
            <a:xfrm>
              <a:off x="2608271" y="2008503"/>
              <a:ext cx="350419" cy="242139"/>
            </a:xfrm>
            <a:custGeom>
              <a:avLst/>
              <a:gdLst/>
              <a:ahLst/>
              <a:cxnLst/>
              <a:rect l="l" t="t" r="r" b="b"/>
              <a:pathLst>
                <a:path w="13385" h="9249" extrusionOk="0">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97"/>
            <p:cNvSpPr/>
            <p:nvPr/>
          </p:nvSpPr>
          <p:spPr>
            <a:xfrm>
              <a:off x="2608271" y="2008503"/>
              <a:ext cx="350419" cy="242008"/>
            </a:xfrm>
            <a:custGeom>
              <a:avLst/>
              <a:gdLst/>
              <a:ahLst/>
              <a:cxnLst/>
              <a:rect l="l" t="t" r="r" b="b"/>
              <a:pathLst>
                <a:path w="13385" h="9244" extrusionOk="0">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97"/>
            <p:cNvSpPr/>
            <p:nvPr/>
          </p:nvSpPr>
          <p:spPr>
            <a:xfrm>
              <a:off x="2634425" y="2034656"/>
              <a:ext cx="298085" cy="174856"/>
            </a:xfrm>
            <a:custGeom>
              <a:avLst/>
              <a:gdLst/>
              <a:ahLst/>
              <a:cxnLst/>
              <a:rect l="l" t="t" r="r" b="b"/>
              <a:pathLst>
                <a:path w="11386" h="6679" extrusionOk="0">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97"/>
            <p:cNvSpPr/>
            <p:nvPr/>
          </p:nvSpPr>
          <p:spPr>
            <a:xfrm>
              <a:off x="2634425" y="2034656"/>
              <a:ext cx="298085" cy="174856"/>
            </a:xfrm>
            <a:custGeom>
              <a:avLst/>
              <a:gdLst/>
              <a:ahLst/>
              <a:cxnLst/>
              <a:rect l="l" t="t" r="r" b="b"/>
              <a:pathLst>
                <a:path w="11386" h="6679" extrusionOk="0">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97"/>
            <p:cNvSpPr/>
            <p:nvPr/>
          </p:nvSpPr>
          <p:spPr>
            <a:xfrm>
              <a:off x="2573792" y="2303813"/>
              <a:ext cx="419351" cy="24295"/>
            </a:xfrm>
            <a:custGeom>
              <a:avLst/>
              <a:gdLst/>
              <a:ahLst/>
              <a:cxnLst/>
              <a:rect l="l" t="t" r="r" b="b"/>
              <a:pathLst>
                <a:path w="16018" h="928" extrusionOk="0">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97"/>
            <p:cNvSpPr/>
            <p:nvPr/>
          </p:nvSpPr>
          <p:spPr>
            <a:xfrm>
              <a:off x="2573792" y="2235640"/>
              <a:ext cx="419482" cy="68199"/>
            </a:xfrm>
            <a:custGeom>
              <a:avLst/>
              <a:gdLst/>
              <a:ahLst/>
              <a:cxnLst/>
              <a:rect l="l" t="t" r="r" b="b"/>
              <a:pathLst>
                <a:path w="16023" h="2605" extrusionOk="0">
                  <a:moveTo>
                    <a:pt x="1317" y="1"/>
                  </a:moveTo>
                  <a:lnTo>
                    <a:pt x="1" y="2605"/>
                  </a:lnTo>
                  <a:lnTo>
                    <a:pt x="16022" y="2605"/>
                  </a:lnTo>
                  <a:lnTo>
                    <a:pt x="1470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97"/>
            <p:cNvSpPr/>
            <p:nvPr/>
          </p:nvSpPr>
          <p:spPr>
            <a:xfrm>
              <a:off x="2573792" y="2235771"/>
              <a:ext cx="419482" cy="68068"/>
            </a:xfrm>
            <a:custGeom>
              <a:avLst/>
              <a:gdLst/>
              <a:ahLst/>
              <a:cxnLst/>
              <a:rect l="l" t="t" r="r" b="b"/>
              <a:pathLst>
                <a:path w="16023" h="2600" extrusionOk="0">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97"/>
            <p:cNvSpPr/>
            <p:nvPr/>
          </p:nvSpPr>
          <p:spPr>
            <a:xfrm>
              <a:off x="2727992" y="2269727"/>
              <a:ext cx="111082" cy="34113"/>
            </a:xfrm>
            <a:custGeom>
              <a:avLst/>
              <a:gdLst/>
              <a:ahLst/>
              <a:cxnLst/>
              <a:rect l="l" t="t" r="r" b="b"/>
              <a:pathLst>
                <a:path w="4243" h="1303" extrusionOk="0">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97"/>
            <p:cNvSpPr/>
            <p:nvPr/>
          </p:nvSpPr>
          <p:spPr>
            <a:xfrm>
              <a:off x="2727992" y="2291351"/>
              <a:ext cx="111082" cy="12488"/>
            </a:xfrm>
            <a:custGeom>
              <a:avLst/>
              <a:gdLst/>
              <a:ahLst/>
              <a:cxnLst/>
              <a:rect l="l" t="t" r="r" b="b"/>
              <a:pathLst>
                <a:path w="4243" h="477" extrusionOk="0">
                  <a:moveTo>
                    <a:pt x="130" y="1"/>
                  </a:moveTo>
                  <a:lnTo>
                    <a:pt x="1" y="477"/>
                  </a:lnTo>
                  <a:lnTo>
                    <a:pt x="4243" y="477"/>
                  </a:lnTo>
                  <a:lnTo>
                    <a:pt x="4108" y="1"/>
                  </a:ln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97"/>
            <p:cNvSpPr/>
            <p:nvPr/>
          </p:nvSpPr>
          <p:spPr>
            <a:xfrm>
              <a:off x="2567509" y="2002219"/>
              <a:ext cx="432179" cy="332172"/>
            </a:xfrm>
            <a:custGeom>
              <a:avLst/>
              <a:gdLst/>
              <a:ahLst/>
              <a:cxnLst/>
              <a:rect l="l" t="t" r="r" b="b"/>
              <a:pathLst>
                <a:path w="16508" h="12688" extrusionOk="0">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97"/>
            <p:cNvSpPr/>
            <p:nvPr/>
          </p:nvSpPr>
          <p:spPr>
            <a:xfrm>
              <a:off x="2628142" y="2132622"/>
              <a:ext cx="310783" cy="83174"/>
            </a:xfrm>
            <a:custGeom>
              <a:avLst/>
              <a:gdLst/>
              <a:ahLst/>
              <a:cxnLst/>
              <a:rect l="l" t="t" r="r" b="b"/>
              <a:pathLst>
                <a:path w="11871" h="3177" extrusionOk="0">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97"/>
            <p:cNvSpPr/>
            <p:nvPr/>
          </p:nvSpPr>
          <p:spPr>
            <a:xfrm>
              <a:off x="2628142" y="2028373"/>
              <a:ext cx="310678" cy="83200"/>
            </a:xfrm>
            <a:custGeom>
              <a:avLst/>
              <a:gdLst/>
              <a:ahLst/>
              <a:cxnLst/>
              <a:rect l="l" t="t" r="r" b="b"/>
              <a:pathLst>
                <a:path w="11867" h="3178" extrusionOk="0">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3" name="Google Shape;15723;p97"/>
          <p:cNvGrpSpPr/>
          <p:nvPr/>
        </p:nvGrpSpPr>
        <p:grpSpPr>
          <a:xfrm>
            <a:off x="1323907" y="3154488"/>
            <a:ext cx="281854" cy="359242"/>
            <a:chOff x="1323907" y="3359888"/>
            <a:chExt cx="281854" cy="359242"/>
          </a:xfrm>
        </p:grpSpPr>
        <p:sp>
          <p:nvSpPr>
            <p:cNvPr id="15724" name="Google Shape;15724;p97"/>
            <p:cNvSpPr/>
            <p:nvPr/>
          </p:nvSpPr>
          <p:spPr>
            <a:xfrm>
              <a:off x="1352940" y="3424919"/>
              <a:ext cx="247034" cy="288922"/>
            </a:xfrm>
            <a:custGeom>
              <a:avLst/>
              <a:gdLst/>
              <a:ahLst/>
              <a:cxnLst/>
              <a:rect l="l" t="t" r="r" b="b"/>
              <a:pathLst>
                <a:path w="9436" h="11036" extrusionOk="0">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97"/>
            <p:cNvSpPr/>
            <p:nvPr/>
          </p:nvSpPr>
          <p:spPr>
            <a:xfrm>
              <a:off x="1329693" y="3395100"/>
              <a:ext cx="247034" cy="288922"/>
            </a:xfrm>
            <a:custGeom>
              <a:avLst/>
              <a:gdLst/>
              <a:ahLst/>
              <a:cxnLst/>
              <a:rect l="l" t="t" r="r" b="b"/>
              <a:pathLst>
                <a:path w="9436" h="11036" extrusionOk="0">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97"/>
            <p:cNvSpPr/>
            <p:nvPr/>
          </p:nvSpPr>
          <p:spPr>
            <a:xfrm>
              <a:off x="1553296" y="3395100"/>
              <a:ext cx="23431" cy="288922"/>
            </a:xfrm>
            <a:custGeom>
              <a:avLst/>
              <a:gdLst/>
              <a:ahLst/>
              <a:cxnLst/>
              <a:rect l="l" t="t" r="r" b="b"/>
              <a:pathLst>
                <a:path w="895" h="11036" extrusionOk="0">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97"/>
            <p:cNvSpPr/>
            <p:nvPr/>
          </p:nvSpPr>
          <p:spPr>
            <a:xfrm>
              <a:off x="1368910" y="3473954"/>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97"/>
            <p:cNvSpPr/>
            <p:nvPr/>
          </p:nvSpPr>
          <p:spPr>
            <a:xfrm>
              <a:off x="1368910" y="3541996"/>
              <a:ext cx="46705" cy="42176"/>
            </a:xfrm>
            <a:custGeom>
              <a:avLst/>
              <a:gdLst/>
              <a:ahLst/>
              <a:cxnLst/>
              <a:rect l="l" t="t" r="r" b="b"/>
              <a:pathLst>
                <a:path w="1784" h="1611" extrusionOk="0">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97"/>
            <p:cNvSpPr/>
            <p:nvPr/>
          </p:nvSpPr>
          <p:spPr>
            <a:xfrm>
              <a:off x="1368910" y="3610038"/>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97"/>
            <p:cNvSpPr/>
            <p:nvPr/>
          </p:nvSpPr>
          <p:spPr>
            <a:xfrm>
              <a:off x="1357731" y="3386435"/>
              <a:ext cx="77755" cy="36390"/>
            </a:xfrm>
            <a:custGeom>
              <a:avLst/>
              <a:gdLst/>
              <a:ahLst/>
              <a:cxnLst/>
              <a:rect l="l" t="t" r="r" b="b"/>
              <a:pathLst>
                <a:path w="2970" h="1390" extrusionOk="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97"/>
            <p:cNvSpPr/>
            <p:nvPr/>
          </p:nvSpPr>
          <p:spPr>
            <a:xfrm>
              <a:off x="1400614" y="3386304"/>
              <a:ext cx="34872" cy="36390"/>
            </a:xfrm>
            <a:custGeom>
              <a:avLst/>
              <a:gdLst/>
              <a:ahLst/>
              <a:cxnLst/>
              <a:rect l="l" t="t" r="r" b="b"/>
              <a:pathLst>
                <a:path w="1332" h="1390" extrusionOk="0">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97"/>
            <p:cNvSpPr/>
            <p:nvPr/>
          </p:nvSpPr>
          <p:spPr>
            <a:xfrm>
              <a:off x="1323907" y="3389917"/>
              <a:ext cx="281854" cy="329214"/>
            </a:xfrm>
            <a:custGeom>
              <a:avLst/>
              <a:gdLst/>
              <a:ahLst/>
              <a:cxnLst/>
              <a:rect l="l" t="t" r="r" b="b"/>
              <a:pathLst>
                <a:path w="10766" h="12575" extrusionOk="0">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97"/>
            <p:cNvSpPr/>
            <p:nvPr/>
          </p:nvSpPr>
          <p:spPr>
            <a:xfrm>
              <a:off x="1323907" y="3359888"/>
              <a:ext cx="196219" cy="274471"/>
            </a:xfrm>
            <a:custGeom>
              <a:avLst/>
              <a:gdLst/>
              <a:ahLst/>
              <a:cxnLst/>
              <a:rect l="l" t="t" r="r" b="b"/>
              <a:pathLst>
                <a:path w="7495" h="10484" extrusionOk="0">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97"/>
            <p:cNvSpPr/>
            <p:nvPr/>
          </p:nvSpPr>
          <p:spPr>
            <a:xfrm>
              <a:off x="1436690" y="3477070"/>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97"/>
            <p:cNvSpPr/>
            <p:nvPr/>
          </p:nvSpPr>
          <p:spPr>
            <a:xfrm>
              <a:off x="1436690" y="3499585"/>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97"/>
            <p:cNvSpPr/>
            <p:nvPr/>
          </p:nvSpPr>
          <p:spPr>
            <a:xfrm>
              <a:off x="1436690" y="3545112"/>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97"/>
            <p:cNvSpPr/>
            <p:nvPr/>
          </p:nvSpPr>
          <p:spPr>
            <a:xfrm>
              <a:off x="1436690" y="3567626"/>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97"/>
            <p:cNvSpPr/>
            <p:nvPr/>
          </p:nvSpPr>
          <p:spPr>
            <a:xfrm>
              <a:off x="1436664" y="3613153"/>
              <a:ext cx="106605" cy="10655"/>
            </a:xfrm>
            <a:custGeom>
              <a:avLst/>
              <a:gdLst/>
              <a:ahLst/>
              <a:cxnLst/>
              <a:rect l="l" t="t" r="r" b="b"/>
              <a:pathLst>
                <a:path w="4072" h="407" extrusionOk="0">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97"/>
            <p:cNvSpPr/>
            <p:nvPr/>
          </p:nvSpPr>
          <p:spPr>
            <a:xfrm>
              <a:off x="1436690" y="3635668"/>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97"/>
            <p:cNvSpPr/>
            <p:nvPr/>
          </p:nvSpPr>
          <p:spPr>
            <a:xfrm>
              <a:off x="1363124" y="3467671"/>
              <a:ext cx="72859" cy="53748"/>
            </a:xfrm>
            <a:custGeom>
              <a:avLst/>
              <a:gdLst/>
              <a:ahLst/>
              <a:cxnLst/>
              <a:rect l="l" t="t" r="r" b="b"/>
              <a:pathLst>
                <a:path w="2783" h="2053" extrusionOk="0">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97"/>
            <p:cNvSpPr/>
            <p:nvPr/>
          </p:nvSpPr>
          <p:spPr>
            <a:xfrm>
              <a:off x="1363124" y="3536184"/>
              <a:ext cx="72859" cy="53145"/>
            </a:xfrm>
            <a:custGeom>
              <a:avLst/>
              <a:gdLst/>
              <a:ahLst/>
              <a:cxnLst/>
              <a:rect l="l" t="t" r="r" b="b"/>
              <a:pathLst>
                <a:path w="2783" h="2030" extrusionOk="0">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97"/>
            <p:cNvSpPr/>
            <p:nvPr/>
          </p:nvSpPr>
          <p:spPr>
            <a:xfrm>
              <a:off x="1363124" y="3604750"/>
              <a:ext cx="72859" cy="52753"/>
            </a:xfrm>
            <a:custGeom>
              <a:avLst/>
              <a:gdLst/>
              <a:ahLst/>
              <a:cxnLst/>
              <a:rect l="l" t="t" r="r" b="b"/>
              <a:pathLst>
                <a:path w="2783" h="2015" extrusionOk="0">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3" name="Google Shape;15743;p97"/>
          <p:cNvGrpSpPr/>
          <p:nvPr/>
        </p:nvGrpSpPr>
        <p:grpSpPr>
          <a:xfrm>
            <a:off x="2184548" y="3654055"/>
            <a:ext cx="354948" cy="286776"/>
            <a:chOff x="2184548" y="3859455"/>
            <a:chExt cx="354948" cy="286776"/>
          </a:xfrm>
        </p:grpSpPr>
        <p:sp>
          <p:nvSpPr>
            <p:cNvPr id="15744" name="Google Shape;15744;p97"/>
            <p:cNvSpPr/>
            <p:nvPr/>
          </p:nvSpPr>
          <p:spPr>
            <a:xfrm>
              <a:off x="2189810" y="3864743"/>
              <a:ext cx="68958" cy="276199"/>
            </a:xfrm>
            <a:custGeom>
              <a:avLst/>
              <a:gdLst/>
              <a:ahLst/>
              <a:cxnLst/>
              <a:rect l="l" t="t" r="r" b="b"/>
              <a:pathLst>
                <a:path w="2634" h="10550" extrusionOk="0">
                  <a:moveTo>
                    <a:pt x="1" y="0"/>
                  </a:moveTo>
                  <a:lnTo>
                    <a:pt x="1" y="10550"/>
                  </a:lnTo>
                  <a:lnTo>
                    <a:pt x="2634" y="10550"/>
                  </a:lnTo>
                  <a:lnTo>
                    <a:pt x="2634" y="6558"/>
                  </a:lnTo>
                  <a:lnTo>
                    <a:pt x="2634"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97"/>
            <p:cNvSpPr/>
            <p:nvPr/>
          </p:nvSpPr>
          <p:spPr>
            <a:xfrm>
              <a:off x="218981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97"/>
            <p:cNvSpPr/>
            <p:nvPr/>
          </p:nvSpPr>
          <p:spPr>
            <a:xfrm>
              <a:off x="2258742" y="3864743"/>
              <a:ext cx="68827" cy="276199"/>
            </a:xfrm>
            <a:custGeom>
              <a:avLst/>
              <a:gdLst/>
              <a:ahLst/>
              <a:cxnLst/>
              <a:rect l="l" t="t" r="r" b="b"/>
              <a:pathLst>
                <a:path w="2629" h="10550" extrusionOk="0">
                  <a:moveTo>
                    <a:pt x="1" y="0"/>
                  </a:moveTo>
                  <a:lnTo>
                    <a:pt x="1" y="6558"/>
                  </a:lnTo>
                  <a:lnTo>
                    <a:pt x="1"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97"/>
            <p:cNvSpPr/>
            <p:nvPr/>
          </p:nvSpPr>
          <p:spPr>
            <a:xfrm>
              <a:off x="2258742" y="3864743"/>
              <a:ext cx="15499" cy="276199"/>
            </a:xfrm>
            <a:custGeom>
              <a:avLst/>
              <a:gdLst/>
              <a:ahLst/>
              <a:cxnLst/>
              <a:rect l="l" t="t" r="r" b="b"/>
              <a:pathLst>
                <a:path w="592" h="10550" extrusionOk="0">
                  <a:moveTo>
                    <a:pt x="1" y="0"/>
                  </a:moveTo>
                  <a:lnTo>
                    <a:pt x="1" y="10550"/>
                  </a:lnTo>
                  <a:lnTo>
                    <a:pt x="592" y="10550"/>
                  </a:lnTo>
                  <a:lnTo>
                    <a:pt x="592"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97"/>
            <p:cNvSpPr/>
            <p:nvPr/>
          </p:nvSpPr>
          <p:spPr>
            <a:xfrm>
              <a:off x="2327543" y="3864743"/>
              <a:ext cx="68958" cy="276199"/>
            </a:xfrm>
            <a:custGeom>
              <a:avLst/>
              <a:gdLst/>
              <a:ahLst/>
              <a:cxnLst/>
              <a:rect l="l" t="t" r="r" b="b"/>
              <a:pathLst>
                <a:path w="2634" h="10550" extrusionOk="0">
                  <a:moveTo>
                    <a:pt x="0" y="0"/>
                  </a:moveTo>
                  <a:lnTo>
                    <a:pt x="0" y="10550"/>
                  </a:lnTo>
                  <a:lnTo>
                    <a:pt x="2633" y="10550"/>
                  </a:lnTo>
                  <a:lnTo>
                    <a:pt x="2633" y="6558"/>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97"/>
            <p:cNvSpPr/>
            <p:nvPr/>
          </p:nvSpPr>
          <p:spPr>
            <a:xfrm>
              <a:off x="2396475" y="3864743"/>
              <a:ext cx="68801" cy="276199"/>
            </a:xfrm>
            <a:custGeom>
              <a:avLst/>
              <a:gdLst/>
              <a:ahLst/>
              <a:cxnLst/>
              <a:rect l="l" t="t" r="r" b="b"/>
              <a:pathLst>
                <a:path w="2628" h="10550" extrusionOk="0">
                  <a:moveTo>
                    <a:pt x="0" y="0"/>
                  </a:moveTo>
                  <a:lnTo>
                    <a:pt x="0"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97"/>
            <p:cNvSpPr/>
            <p:nvPr/>
          </p:nvSpPr>
          <p:spPr>
            <a:xfrm>
              <a:off x="2465250" y="3864743"/>
              <a:ext cx="68958" cy="276199"/>
            </a:xfrm>
            <a:custGeom>
              <a:avLst/>
              <a:gdLst/>
              <a:ahLst/>
              <a:cxnLst/>
              <a:rect l="l" t="t" r="r" b="b"/>
              <a:pathLst>
                <a:path w="2634" h="10550" extrusionOk="0">
                  <a:moveTo>
                    <a:pt x="1" y="0"/>
                  </a:moveTo>
                  <a:lnTo>
                    <a:pt x="1" y="6558"/>
                  </a:lnTo>
                  <a:lnTo>
                    <a:pt x="1" y="10550"/>
                  </a:lnTo>
                  <a:lnTo>
                    <a:pt x="2633" y="10550"/>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97"/>
            <p:cNvSpPr/>
            <p:nvPr/>
          </p:nvSpPr>
          <p:spPr>
            <a:xfrm>
              <a:off x="2327543" y="3864743"/>
              <a:ext cx="15629" cy="276199"/>
            </a:xfrm>
            <a:custGeom>
              <a:avLst/>
              <a:gdLst/>
              <a:ahLst/>
              <a:cxnLst/>
              <a:rect l="l" t="t" r="r" b="b"/>
              <a:pathLst>
                <a:path w="597" h="10550" extrusionOk="0">
                  <a:moveTo>
                    <a:pt x="0" y="0"/>
                  </a:moveTo>
                  <a:lnTo>
                    <a:pt x="0" y="10550"/>
                  </a:lnTo>
                  <a:lnTo>
                    <a:pt x="596" y="10550"/>
                  </a:lnTo>
                  <a:lnTo>
                    <a:pt x="596"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97"/>
            <p:cNvSpPr/>
            <p:nvPr/>
          </p:nvSpPr>
          <p:spPr>
            <a:xfrm>
              <a:off x="2396475" y="3864743"/>
              <a:ext cx="15472" cy="276199"/>
            </a:xfrm>
            <a:custGeom>
              <a:avLst/>
              <a:gdLst/>
              <a:ahLst/>
              <a:cxnLst/>
              <a:rect l="l" t="t" r="r" b="b"/>
              <a:pathLst>
                <a:path w="591" h="10550" extrusionOk="0">
                  <a:moveTo>
                    <a:pt x="0" y="0"/>
                  </a:moveTo>
                  <a:lnTo>
                    <a:pt x="0" y="10550"/>
                  </a:lnTo>
                  <a:lnTo>
                    <a:pt x="591" y="10550"/>
                  </a:lnTo>
                  <a:lnTo>
                    <a:pt x="591"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97"/>
            <p:cNvSpPr/>
            <p:nvPr/>
          </p:nvSpPr>
          <p:spPr>
            <a:xfrm>
              <a:off x="246525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97"/>
            <p:cNvSpPr/>
            <p:nvPr/>
          </p:nvSpPr>
          <p:spPr>
            <a:xfrm>
              <a:off x="2238505"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97"/>
            <p:cNvSpPr/>
            <p:nvPr/>
          </p:nvSpPr>
          <p:spPr>
            <a:xfrm>
              <a:off x="2238505" y="3864743"/>
              <a:ext cx="13352" cy="171688"/>
            </a:xfrm>
            <a:custGeom>
              <a:avLst/>
              <a:gdLst/>
              <a:ahLst/>
              <a:cxnLst/>
              <a:rect l="l" t="t" r="r" b="b"/>
              <a:pathLst>
                <a:path w="510" h="6558" extrusionOk="0">
                  <a:moveTo>
                    <a:pt x="0" y="0"/>
                  </a:moveTo>
                  <a:lnTo>
                    <a:pt x="0" y="6558"/>
                  </a:lnTo>
                  <a:lnTo>
                    <a:pt x="509" y="6558"/>
                  </a:lnTo>
                  <a:lnTo>
                    <a:pt x="509"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97"/>
            <p:cNvSpPr/>
            <p:nvPr/>
          </p:nvSpPr>
          <p:spPr>
            <a:xfrm>
              <a:off x="2376212" y="3864743"/>
              <a:ext cx="40527" cy="171688"/>
            </a:xfrm>
            <a:custGeom>
              <a:avLst/>
              <a:gdLst/>
              <a:ahLst/>
              <a:cxnLst/>
              <a:rect l="l" t="t" r="r" b="b"/>
              <a:pathLst>
                <a:path w="1548" h="6558" extrusionOk="0">
                  <a:moveTo>
                    <a:pt x="1" y="0"/>
                  </a:moveTo>
                  <a:lnTo>
                    <a:pt x="1" y="6558"/>
                  </a:lnTo>
                  <a:lnTo>
                    <a:pt x="1548" y="6558"/>
                  </a:lnTo>
                  <a:lnTo>
                    <a:pt x="1548"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97"/>
            <p:cNvSpPr/>
            <p:nvPr/>
          </p:nvSpPr>
          <p:spPr>
            <a:xfrm>
              <a:off x="2376212" y="3864743"/>
              <a:ext cx="13352" cy="171688"/>
            </a:xfrm>
            <a:custGeom>
              <a:avLst/>
              <a:gdLst/>
              <a:ahLst/>
              <a:cxnLst/>
              <a:rect l="l" t="t" r="r" b="b"/>
              <a:pathLst>
                <a:path w="510" h="6558" extrusionOk="0">
                  <a:moveTo>
                    <a:pt x="1" y="0"/>
                  </a:moveTo>
                  <a:lnTo>
                    <a:pt x="1"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97"/>
            <p:cNvSpPr/>
            <p:nvPr/>
          </p:nvSpPr>
          <p:spPr>
            <a:xfrm>
              <a:off x="2445013"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97"/>
            <p:cNvSpPr/>
            <p:nvPr/>
          </p:nvSpPr>
          <p:spPr>
            <a:xfrm>
              <a:off x="2445013" y="3864743"/>
              <a:ext cx="13352" cy="171688"/>
            </a:xfrm>
            <a:custGeom>
              <a:avLst/>
              <a:gdLst/>
              <a:ahLst/>
              <a:cxnLst/>
              <a:rect l="l" t="t" r="r" b="b"/>
              <a:pathLst>
                <a:path w="510" h="6558" extrusionOk="0">
                  <a:moveTo>
                    <a:pt x="0" y="0"/>
                  </a:moveTo>
                  <a:lnTo>
                    <a:pt x="0"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97"/>
            <p:cNvSpPr/>
            <p:nvPr/>
          </p:nvSpPr>
          <p:spPr>
            <a:xfrm>
              <a:off x="2184548" y="3859455"/>
              <a:ext cx="354948" cy="286776"/>
            </a:xfrm>
            <a:custGeom>
              <a:avLst/>
              <a:gdLst/>
              <a:ahLst/>
              <a:cxnLst/>
              <a:rect l="l" t="t" r="r" b="b"/>
              <a:pathLst>
                <a:path w="13558" h="10954" extrusionOk="0">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97"/>
          <p:cNvGrpSpPr/>
          <p:nvPr/>
        </p:nvGrpSpPr>
        <p:grpSpPr>
          <a:xfrm>
            <a:off x="3140511" y="3634708"/>
            <a:ext cx="216823" cy="334162"/>
            <a:chOff x="3140511" y="3840108"/>
            <a:chExt cx="216823" cy="334162"/>
          </a:xfrm>
        </p:grpSpPr>
        <p:sp>
          <p:nvSpPr>
            <p:cNvPr id="15762" name="Google Shape;15762;p97"/>
            <p:cNvSpPr/>
            <p:nvPr/>
          </p:nvSpPr>
          <p:spPr>
            <a:xfrm>
              <a:off x="3146925" y="3846155"/>
              <a:ext cx="210068" cy="246511"/>
            </a:xfrm>
            <a:custGeom>
              <a:avLst/>
              <a:gdLst/>
              <a:ahLst/>
              <a:cxnLst/>
              <a:rect l="l" t="t" r="r" b="b"/>
              <a:pathLst>
                <a:path w="8024" h="9416" extrusionOk="0">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97"/>
            <p:cNvSpPr/>
            <p:nvPr/>
          </p:nvSpPr>
          <p:spPr>
            <a:xfrm>
              <a:off x="3146925" y="3846182"/>
              <a:ext cx="112862" cy="246485"/>
            </a:xfrm>
            <a:custGeom>
              <a:avLst/>
              <a:gdLst/>
              <a:ahLst/>
              <a:cxnLst/>
              <a:rect l="l" t="t" r="r" b="b"/>
              <a:pathLst>
                <a:path w="4311" h="9415" extrusionOk="0">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97"/>
            <p:cNvSpPr/>
            <p:nvPr/>
          </p:nvSpPr>
          <p:spPr>
            <a:xfrm>
              <a:off x="3229182" y="3996298"/>
              <a:ext cx="45422" cy="29191"/>
            </a:xfrm>
            <a:custGeom>
              <a:avLst/>
              <a:gdLst/>
              <a:ahLst/>
              <a:cxnLst/>
              <a:rect l="l" t="t" r="r" b="b"/>
              <a:pathLst>
                <a:path w="1735" h="1115" extrusionOk="0">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97"/>
            <p:cNvSpPr/>
            <p:nvPr/>
          </p:nvSpPr>
          <p:spPr>
            <a:xfrm>
              <a:off x="3225282" y="4003078"/>
              <a:ext cx="53224" cy="22410"/>
            </a:xfrm>
            <a:custGeom>
              <a:avLst/>
              <a:gdLst/>
              <a:ahLst/>
              <a:cxnLst/>
              <a:rect l="l" t="t" r="r" b="b"/>
              <a:pathLst>
                <a:path w="2033" h="856" extrusionOk="0">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97"/>
            <p:cNvSpPr/>
            <p:nvPr/>
          </p:nvSpPr>
          <p:spPr>
            <a:xfrm>
              <a:off x="3212218" y="4134135"/>
              <a:ext cx="79509" cy="34348"/>
            </a:xfrm>
            <a:custGeom>
              <a:avLst/>
              <a:gdLst/>
              <a:ahLst/>
              <a:cxnLst/>
              <a:rect l="l" t="t" r="r" b="b"/>
              <a:pathLst>
                <a:path w="3037" h="1312" extrusionOk="0">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97"/>
            <p:cNvSpPr/>
            <p:nvPr/>
          </p:nvSpPr>
          <p:spPr>
            <a:xfrm>
              <a:off x="3212218" y="4134135"/>
              <a:ext cx="24164" cy="34348"/>
            </a:xfrm>
            <a:custGeom>
              <a:avLst/>
              <a:gdLst/>
              <a:ahLst/>
              <a:cxnLst/>
              <a:rect l="l" t="t" r="r" b="b"/>
              <a:pathLst>
                <a:path w="923" h="1312" extrusionOk="0">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97"/>
            <p:cNvSpPr/>
            <p:nvPr/>
          </p:nvSpPr>
          <p:spPr>
            <a:xfrm>
              <a:off x="3190069" y="4092012"/>
              <a:ext cx="123779" cy="42647"/>
            </a:xfrm>
            <a:custGeom>
              <a:avLst/>
              <a:gdLst/>
              <a:ahLst/>
              <a:cxnLst/>
              <a:rect l="l" t="t" r="r" b="b"/>
              <a:pathLst>
                <a:path w="4728" h="1629" extrusionOk="0">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97"/>
            <p:cNvSpPr/>
            <p:nvPr/>
          </p:nvSpPr>
          <p:spPr>
            <a:xfrm>
              <a:off x="3190069" y="4109474"/>
              <a:ext cx="123779" cy="25185"/>
            </a:xfrm>
            <a:custGeom>
              <a:avLst/>
              <a:gdLst/>
              <a:ahLst/>
              <a:cxnLst/>
              <a:rect l="l" t="t" r="r" b="b"/>
              <a:pathLst>
                <a:path w="4728" h="962" extrusionOk="0">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97"/>
            <p:cNvSpPr/>
            <p:nvPr/>
          </p:nvSpPr>
          <p:spPr>
            <a:xfrm>
              <a:off x="3140511" y="3840108"/>
              <a:ext cx="216823" cy="334162"/>
            </a:xfrm>
            <a:custGeom>
              <a:avLst/>
              <a:gdLst/>
              <a:ahLst/>
              <a:cxnLst/>
              <a:rect l="l" t="t" r="r" b="b"/>
              <a:pathLst>
                <a:path w="8282" h="12764" extrusionOk="0">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1" name="Google Shape;15771;p97"/>
          <p:cNvGrpSpPr/>
          <p:nvPr/>
        </p:nvGrpSpPr>
        <p:grpSpPr>
          <a:xfrm>
            <a:off x="883193" y="3157394"/>
            <a:ext cx="275099" cy="363876"/>
            <a:chOff x="883193" y="3362794"/>
            <a:chExt cx="275099" cy="363876"/>
          </a:xfrm>
        </p:grpSpPr>
        <p:sp>
          <p:nvSpPr>
            <p:cNvPr id="15772" name="Google Shape;15772;p97"/>
            <p:cNvSpPr/>
            <p:nvPr/>
          </p:nvSpPr>
          <p:spPr>
            <a:xfrm>
              <a:off x="889869" y="3373475"/>
              <a:ext cx="261748" cy="347906"/>
            </a:xfrm>
            <a:custGeom>
              <a:avLst/>
              <a:gdLst/>
              <a:ahLst/>
              <a:cxnLst/>
              <a:rect l="l" t="t" r="r" b="b"/>
              <a:pathLst>
                <a:path w="9998" h="13289" extrusionOk="0">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97"/>
            <p:cNvSpPr/>
            <p:nvPr/>
          </p:nvSpPr>
          <p:spPr>
            <a:xfrm>
              <a:off x="1025821" y="3373475"/>
              <a:ext cx="125926" cy="347906"/>
            </a:xfrm>
            <a:custGeom>
              <a:avLst/>
              <a:gdLst/>
              <a:ahLst/>
              <a:cxnLst/>
              <a:rect l="l" t="t" r="r" b="b"/>
              <a:pathLst>
                <a:path w="4810" h="13289" extrusionOk="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97"/>
            <p:cNvSpPr/>
            <p:nvPr/>
          </p:nvSpPr>
          <p:spPr>
            <a:xfrm>
              <a:off x="942307" y="3609593"/>
              <a:ext cx="156871" cy="82100"/>
            </a:xfrm>
            <a:custGeom>
              <a:avLst/>
              <a:gdLst/>
              <a:ahLst/>
              <a:cxnLst/>
              <a:rect l="l" t="t" r="r" b="b"/>
              <a:pathLst>
                <a:path w="5992" h="3136" extrusionOk="0">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97"/>
            <p:cNvSpPr/>
            <p:nvPr/>
          </p:nvSpPr>
          <p:spPr>
            <a:xfrm>
              <a:off x="1005584" y="3609671"/>
              <a:ext cx="93593" cy="82153"/>
            </a:xfrm>
            <a:custGeom>
              <a:avLst/>
              <a:gdLst/>
              <a:ahLst/>
              <a:cxnLst/>
              <a:rect l="l" t="t" r="r" b="b"/>
              <a:pathLst>
                <a:path w="3575" h="3138" extrusionOk="0">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97"/>
            <p:cNvSpPr/>
            <p:nvPr/>
          </p:nvSpPr>
          <p:spPr>
            <a:xfrm>
              <a:off x="1042681" y="3655198"/>
              <a:ext cx="21153" cy="18143"/>
            </a:xfrm>
            <a:custGeom>
              <a:avLst/>
              <a:gdLst/>
              <a:ahLst/>
              <a:cxnLst/>
              <a:rect l="l" t="t" r="r" b="b"/>
              <a:pathLst>
                <a:path w="808" h="693" extrusionOk="0">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97"/>
            <p:cNvSpPr/>
            <p:nvPr/>
          </p:nvSpPr>
          <p:spPr>
            <a:xfrm>
              <a:off x="1051111" y="3655198"/>
              <a:ext cx="13718" cy="18143"/>
            </a:xfrm>
            <a:custGeom>
              <a:avLst/>
              <a:gdLst/>
              <a:ahLst/>
              <a:cxnLst/>
              <a:rect l="l" t="t" r="r" b="b"/>
              <a:pathLst>
                <a:path w="524" h="693" extrusionOk="0">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97"/>
            <p:cNvSpPr/>
            <p:nvPr/>
          </p:nvSpPr>
          <p:spPr>
            <a:xfrm>
              <a:off x="971864" y="3659989"/>
              <a:ext cx="21284" cy="18143"/>
            </a:xfrm>
            <a:custGeom>
              <a:avLst/>
              <a:gdLst/>
              <a:ahLst/>
              <a:cxnLst/>
              <a:rect l="l" t="t" r="r" b="b"/>
              <a:pathLst>
                <a:path w="813" h="693" extrusionOk="0">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97"/>
            <p:cNvSpPr/>
            <p:nvPr/>
          </p:nvSpPr>
          <p:spPr>
            <a:xfrm>
              <a:off x="980425" y="3659989"/>
              <a:ext cx="13718" cy="18117"/>
            </a:xfrm>
            <a:custGeom>
              <a:avLst/>
              <a:gdLst/>
              <a:ahLst/>
              <a:cxnLst/>
              <a:rect l="l" t="t" r="r" b="b"/>
              <a:pathLst>
                <a:path w="524" h="692" extrusionOk="0">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97"/>
            <p:cNvSpPr/>
            <p:nvPr/>
          </p:nvSpPr>
          <p:spPr>
            <a:xfrm>
              <a:off x="1000296" y="3629542"/>
              <a:ext cx="25552" cy="21834"/>
            </a:xfrm>
            <a:custGeom>
              <a:avLst/>
              <a:gdLst/>
              <a:ahLst/>
              <a:cxnLst/>
              <a:rect l="l" t="t" r="r" b="b"/>
              <a:pathLst>
                <a:path w="976" h="834" extrusionOk="0">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97"/>
            <p:cNvSpPr/>
            <p:nvPr/>
          </p:nvSpPr>
          <p:spPr>
            <a:xfrm>
              <a:off x="1010480" y="3629516"/>
              <a:ext cx="15368" cy="21860"/>
            </a:xfrm>
            <a:custGeom>
              <a:avLst/>
              <a:gdLst/>
              <a:ahLst/>
              <a:cxnLst/>
              <a:rect l="l" t="t" r="r" b="b"/>
              <a:pathLst>
                <a:path w="587" h="835" extrusionOk="0">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97"/>
            <p:cNvSpPr/>
            <p:nvPr/>
          </p:nvSpPr>
          <p:spPr>
            <a:xfrm>
              <a:off x="986970" y="3570428"/>
              <a:ext cx="25421" cy="21756"/>
            </a:xfrm>
            <a:custGeom>
              <a:avLst/>
              <a:gdLst/>
              <a:ahLst/>
              <a:cxnLst/>
              <a:rect l="l" t="t" r="r" b="b"/>
              <a:pathLst>
                <a:path w="971" h="831" extrusionOk="0">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97"/>
            <p:cNvSpPr/>
            <p:nvPr/>
          </p:nvSpPr>
          <p:spPr>
            <a:xfrm>
              <a:off x="996761" y="3570428"/>
              <a:ext cx="16886" cy="21808"/>
            </a:xfrm>
            <a:custGeom>
              <a:avLst/>
              <a:gdLst/>
              <a:ahLst/>
              <a:cxnLst/>
              <a:rect l="l" t="t" r="r" b="b"/>
              <a:pathLst>
                <a:path w="645" h="833" extrusionOk="0">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97"/>
            <p:cNvSpPr/>
            <p:nvPr/>
          </p:nvSpPr>
          <p:spPr>
            <a:xfrm>
              <a:off x="1019905" y="3541630"/>
              <a:ext cx="25447" cy="21886"/>
            </a:xfrm>
            <a:custGeom>
              <a:avLst/>
              <a:gdLst/>
              <a:ahLst/>
              <a:cxnLst/>
              <a:rect l="l" t="t" r="r" b="b"/>
              <a:pathLst>
                <a:path w="972" h="836" extrusionOk="0">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97"/>
            <p:cNvSpPr/>
            <p:nvPr/>
          </p:nvSpPr>
          <p:spPr>
            <a:xfrm>
              <a:off x="1029722" y="3541630"/>
              <a:ext cx="16991" cy="21860"/>
            </a:xfrm>
            <a:custGeom>
              <a:avLst/>
              <a:gdLst/>
              <a:ahLst/>
              <a:cxnLst/>
              <a:rect l="l" t="t" r="r" b="b"/>
              <a:pathLst>
                <a:path w="649" h="835" extrusionOk="0">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97"/>
            <p:cNvSpPr/>
            <p:nvPr/>
          </p:nvSpPr>
          <p:spPr>
            <a:xfrm>
              <a:off x="1004930" y="3500998"/>
              <a:ext cx="21180" cy="18143"/>
            </a:xfrm>
            <a:custGeom>
              <a:avLst/>
              <a:gdLst/>
              <a:ahLst/>
              <a:cxnLst/>
              <a:rect l="l" t="t" r="r" b="b"/>
              <a:pathLst>
                <a:path w="809" h="693" extrusionOk="0">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97"/>
            <p:cNvSpPr/>
            <p:nvPr/>
          </p:nvSpPr>
          <p:spPr>
            <a:xfrm>
              <a:off x="1013360" y="3500998"/>
              <a:ext cx="13744" cy="18143"/>
            </a:xfrm>
            <a:custGeom>
              <a:avLst/>
              <a:gdLst/>
              <a:ahLst/>
              <a:cxnLst/>
              <a:rect l="l" t="t" r="r" b="b"/>
              <a:pathLst>
                <a:path w="525" h="693" extrusionOk="0">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97"/>
            <p:cNvSpPr/>
            <p:nvPr/>
          </p:nvSpPr>
          <p:spPr>
            <a:xfrm>
              <a:off x="975268" y="3368082"/>
              <a:ext cx="90949" cy="28065"/>
            </a:xfrm>
            <a:custGeom>
              <a:avLst/>
              <a:gdLst/>
              <a:ahLst/>
              <a:cxnLst/>
              <a:rect l="l" t="t" r="r" b="b"/>
              <a:pathLst>
                <a:path w="3474" h="1072" extrusionOk="0">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97"/>
            <p:cNvSpPr/>
            <p:nvPr/>
          </p:nvSpPr>
          <p:spPr>
            <a:xfrm>
              <a:off x="1031241" y="3368082"/>
              <a:ext cx="34976" cy="28065"/>
            </a:xfrm>
            <a:custGeom>
              <a:avLst/>
              <a:gdLst/>
              <a:ahLst/>
              <a:cxnLst/>
              <a:rect l="l" t="t" r="r" b="b"/>
              <a:pathLst>
                <a:path w="1336" h="1072" extrusionOk="0">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97"/>
            <p:cNvSpPr/>
            <p:nvPr/>
          </p:nvSpPr>
          <p:spPr>
            <a:xfrm>
              <a:off x="883193" y="3362794"/>
              <a:ext cx="275099" cy="363876"/>
            </a:xfrm>
            <a:custGeom>
              <a:avLst/>
              <a:gdLst/>
              <a:ahLst/>
              <a:cxnLst/>
              <a:rect l="l" t="t" r="r" b="b"/>
              <a:pathLst>
                <a:path w="10508" h="13899" extrusionOk="0">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97"/>
            <p:cNvSpPr/>
            <p:nvPr/>
          </p:nvSpPr>
          <p:spPr>
            <a:xfrm>
              <a:off x="935631" y="3604305"/>
              <a:ext cx="170091" cy="92808"/>
            </a:xfrm>
            <a:custGeom>
              <a:avLst/>
              <a:gdLst/>
              <a:ahLst/>
              <a:cxnLst/>
              <a:rect l="l" t="t" r="r" b="b"/>
              <a:pathLst>
                <a:path w="6497" h="3545" extrusionOk="0">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97"/>
            <p:cNvSpPr/>
            <p:nvPr/>
          </p:nvSpPr>
          <p:spPr>
            <a:xfrm>
              <a:off x="1040404" y="3649832"/>
              <a:ext cx="33615" cy="28798"/>
            </a:xfrm>
            <a:custGeom>
              <a:avLst/>
              <a:gdLst/>
              <a:ahLst/>
              <a:cxnLst/>
              <a:rect l="l" t="t" r="r" b="b"/>
              <a:pathLst>
                <a:path w="1284" h="1100" extrusionOk="0">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97"/>
            <p:cNvSpPr/>
            <p:nvPr/>
          </p:nvSpPr>
          <p:spPr>
            <a:xfrm>
              <a:off x="969613" y="3654623"/>
              <a:ext cx="33720" cy="28772"/>
            </a:xfrm>
            <a:custGeom>
              <a:avLst/>
              <a:gdLst/>
              <a:ahLst/>
              <a:cxnLst/>
              <a:rect l="l" t="t" r="r" b="b"/>
              <a:pathLst>
                <a:path w="1288" h="1099" extrusionOk="0">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97"/>
            <p:cNvSpPr/>
            <p:nvPr/>
          </p:nvSpPr>
          <p:spPr>
            <a:xfrm>
              <a:off x="998646" y="3624175"/>
              <a:ext cx="37882" cy="32437"/>
            </a:xfrm>
            <a:custGeom>
              <a:avLst/>
              <a:gdLst/>
              <a:ahLst/>
              <a:cxnLst/>
              <a:rect l="l" t="t" r="r" b="b"/>
              <a:pathLst>
                <a:path w="1447" h="1239" extrusionOk="0">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97"/>
            <p:cNvSpPr/>
            <p:nvPr/>
          </p:nvSpPr>
          <p:spPr>
            <a:xfrm>
              <a:off x="985190" y="3565035"/>
              <a:ext cx="38013" cy="32463"/>
            </a:xfrm>
            <a:custGeom>
              <a:avLst/>
              <a:gdLst/>
              <a:ahLst/>
              <a:cxnLst/>
              <a:rect l="l" t="t" r="r" b="b"/>
              <a:pathLst>
                <a:path w="1452" h="1240" extrusionOk="0">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97"/>
            <p:cNvSpPr/>
            <p:nvPr/>
          </p:nvSpPr>
          <p:spPr>
            <a:xfrm>
              <a:off x="1018281" y="3536341"/>
              <a:ext cx="37882" cy="32489"/>
            </a:xfrm>
            <a:custGeom>
              <a:avLst/>
              <a:gdLst/>
              <a:ahLst/>
              <a:cxnLst/>
              <a:rect l="l" t="t" r="r" b="b"/>
              <a:pathLst>
                <a:path w="1447" h="1241" extrusionOk="0">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97"/>
            <p:cNvSpPr/>
            <p:nvPr/>
          </p:nvSpPr>
          <p:spPr>
            <a:xfrm>
              <a:off x="997782" y="3495736"/>
              <a:ext cx="33720" cy="28772"/>
            </a:xfrm>
            <a:custGeom>
              <a:avLst/>
              <a:gdLst/>
              <a:ahLst/>
              <a:cxnLst/>
              <a:rect l="l" t="t" r="r" b="b"/>
              <a:pathLst>
                <a:path w="1288" h="1099" extrusionOk="0">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8" name="Google Shape;15798;p97"/>
          <p:cNvGrpSpPr/>
          <p:nvPr/>
        </p:nvGrpSpPr>
        <p:grpSpPr>
          <a:xfrm>
            <a:off x="2633404" y="2691364"/>
            <a:ext cx="368798" cy="365420"/>
            <a:chOff x="2633404" y="2896764"/>
            <a:chExt cx="368798" cy="365420"/>
          </a:xfrm>
        </p:grpSpPr>
        <p:sp>
          <p:nvSpPr>
            <p:cNvPr id="15799" name="Google Shape;15799;p97"/>
            <p:cNvSpPr/>
            <p:nvPr/>
          </p:nvSpPr>
          <p:spPr>
            <a:xfrm>
              <a:off x="2665606" y="2902235"/>
              <a:ext cx="330549" cy="327145"/>
            </a:xfrm>
            <a:custGeom>
              <a:avLst/>
              <a:gdLst/>
              <a:ahLst/>
              <a:cxnLst/>
              <a:rect l="l" t="t" r="r" b="b"/>
              <a:pathLst>
                <a:path w="12626" h="12496" extrusionOk="0">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97"/>
            <p:cNvSpPr/>
            <p:nvPr/>
          </p:nvSpPr>
          <p:spPr>
            <a:xfrm>
              <a:off x="2809857" y="2942474"/>
              <a:ext cx="143911" cy="143781"/>
            </a:xfrm>
            <a:custGeom>
              <a:avLst/>
              <a:gdLst/>
              <a:ahLst/>
              <a:cxnLst/>
              <a:rect l="l" t="t" r="r" b="b"/>
              <a:pathLst>
                <a:path w="5497" h="5492" extrusionOk="0">
                  <a:moveTo>
                    <a:pt x="3926" y="0"/>
                  </a:moveTo>
                  <a:lnTo>
                    <a:pt x="1" y="3925"/>
                  </a:lnTo>
                  <a:lnTo>
                    <a:pt x="1572" y="5491"/>
                  </a:lnTo>
                  <a:lnTo>
                    <a:pt x="5497" y="1566"/>
                  </a:lnTo>
                  <a:lnTo>
                    <a:pt x="3926"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97"/>
            <p:cNvSpPr/>
            <p:nvPr/>
          </p:nvSpPr>
          <p:spPr>
            <a:xfrm>
              <a:off x="2665606" y="3160187"/>
              <a:ext cx="70346" cy="69194"/>
            </a:xfrm>
            <a:custGeom>
              <a:avLst/>
              <a:gdLst/>
              <a:ahLst/>
              <a:cxnLst/>
              <a:rect l="l" t="t" r="r" b="b"/>
              <a:pathLst>
                <a:path w="2687" h="2643" extrusionOk="0">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97"/>
            <p:cNvSpPr/>
            <p:nvPr/>
          </p:nvSpPr>
          <p:spPr>
            <a:xfrm>
              <a:off x="2839310" y="2971900"/>
              <a:ext cx="114459" cy="114354"/>
            </a:xfrm>
            <a:custGeom>
              <a:avLst/>
              <a:gdLst/>
              <a:ahLst/>
              <a:cxnLst/>
              <a:rect l="l" t="t" r="r" b="b"/>
              <a:pathLst>
                <a:path w="4372" h="4368" extrusionOk="0">
                  <a:moveTo>
                    <a:pt x="3925" y="0"/>
                  </a:moveTo>
                  <a:lnTo>
                    <a:pt x="0" y="3925"/>
                  </a:lnTo>
                  <a:lnTo>
                    <a:pt x="447" y="4367"/>
                  </a:lnTo>
                  <a:lnTo>
                    <a:pt x="4372" y="442"/>
                  </a:lnTo>
                  <a:lnTo>
                    <a:pt x="3925"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97"/>
            <p:cNvSpPr/>
            <p:nvPr/>
          </p:nvSpPr>
          <p:spPr>
            <a:xfrm>
              <a:off x="2683094" y="3189744"/>
              <a:ext cx="52727" cy="39637"/>
            </a:xfrm>
            <a:custGeom>
              <a:avLst/>
              <a:gdLst/>
              <a:ahLst/>
              <a:cxnLst/>
              <a:rect l="l" t="t" r="r" b="b"/>
              <a:pathLst>
                <a:path w="2014" h="1514" extrusionOk="0">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97"/>
            <p:cNvSpPr/>
            <p:nvPr/>
          </p:nvSpPr>
          <p:spPr>
            <a:xfrm>
              <a:off x="2942171" y="2907393"/>
              <a:ext cx="54114" cy="76105"/>
            </a:xfrm>
            <a:custGeom>
              <a:avLst/>
              <a:gdLst/>
              <a:ahLst/>
              <a:cxnLst/>
              <a:rect l="l" t="t" r="r" b="b"/>
              <a:pathLst>
                <a:path w="2067" h="2907" extrusionOk="0">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97"/>
            <p:cNvSpPr/>
            <p:nvPr/>
          </p:nvSpPr>
          <p:spPr>
            <a:xfrm>
              <a:off x="2724353" y="3074657"/>
              <a:ext cx="126659" cy="126659"/>
            </a:xfrm>
            <a:custGeom>
              <a:avLst/>
              <a:gdLst/>
              <a:ahLst/>
              <a:cxnLst/>
              <a:rect l="l" t="t" r="r" b="b"/>
              <a:pathLst>
                <a:path w="4838" h="4838" extrusionOk="0">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97"/>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97"/>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97"/>
            <p:cNvSpPr/>
            <p:nvPr/>
          </p:nvSpPr>
          <p:spPr>
            <a:xfrm>
              <a:off x="2650526" y="3213254"/>
              <a:ext cx="40265" cy="32594"/>
            </a:xfrm>
            <a:custGeom>
              <a:avLst/>
              <a:gdLst/>
              <a:ahLst/>
              <a:cxnLst/>
              <a:rect l="l" t="t" r="r" b="b"/>
              <a:pathLst>
                <a:path w="1538" h="1245" extrusionOk="0">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97"/>
            <p:cNvSpPr/>
            <p:nvPr/>
          </p:nvSpPr>
          <p:spPr>
            <a:xfrm>
              <a:off x="2633404" y="2896764"/>
              <a:ext cx="368798" cy="365420"/>
            </a:xfrm>
            <a:custGeom>
              <a:avLst/>
              <a:gdLst/>
              <a:ahLst/>
              <a:cxnLst/>
              <a:rect l="l" t="t" r="r" b="b"/>
              <a:pathLst>
                <a:path w="14087" h="13958" extrusionOk="0">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97"/>
          <p:cNvGrpSpPr/>
          <p:nvPr/>
        </p:nvGrpSpPr>
        <p:grpSpPr>
          <a:xfrm>
            <a:off x="2593035" y="1333355"/>
            <a:ext cx="382621" cy="308688"/>
            <a:chOff x="2593035" y="1538755"/>
            <a:chExt cx="382621" cy="308688"/>
          </a:xfrm>
        </p:grpSpPr>
        <p:sp>
          <p:nvSpPr>
            <p:cNvPr id="15811" name="Google Shape;15811;p97"/>
            <p:cNvSpPr/>
            <p:nvPr/>
          </p:nvSpPr>
          <p:spPr>
            <a:xfrm>
              <a:off x="2817162" y="1836212"/>
              <a:ext cx="12985" cy="11231"/>
            </a:xfrm>
            <a:custGeom>
              <a:avLst/>
              <a:gdLst/>
              <a:ahLst/>
              <a:cxnLst/>
              <a:rect l="l" t="t" r="r" b="b"/>
              <a:pathLst>
                <a:path w="496" h="429" extrusionOk="0">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97"/>
            <p:cNvSpPr/>
            <p:nvPr/>
          </p:nvSpPr>
          <p:spPr>
            <a:xfrm>
              <a:off x="2599082" y="1658869"/>
              <a:ext cx="221876" cy="183024"/>
            </a:xfrm>
            <a:custGeom>
              <a:avLst/>
              <a:gdLst/>
              <a:ahLst/>
              <a:cxnLst/>
              <a:rect l="l" t="t" r="r" b="b"/>
              <a:pathLst>
                <a:path w="8475" h="6991" extrusionOk="0">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97"/>
            <p:cNvSpPr/>
            <p:nvPr/>
          </p:nvSpPr>
          <p:spPr>
            <a:xfrm>
              <a:off x="2633666" y="1748404"/>
              <a:ext cx="187292" cy="93358"/>
            </a:xfrm>
            <a:custGeom>
              <a:avLst/>
              <a:gdLst/>
              <a:ahLst/>
              <a:cxnLst/>
              <a:rect l="l" t="t" r="r" b="b"/>
              <a:pathLst>
                <a:path w="7154" h="3566" extrusionOk="0">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97"/>
            <p:cNvSpPr/>
            <p:nvPr/>
          </p:nvSpPr>
          <p:spPr>
            <a:xfrm>
              <a:off x="2715662" y="1544357"/>
              <a:ext cx="221273" cy="219807"/>
            </a:xfrm>
            <a:custGeom>
              <a:avLst/>
              <a:gdLst/>
              <a:ahLst/>
              <a:cxnLst/>
              <a:rect l="l" t="t" r="r" b="b"/>
              <a:pathLst>
                <a:path w="8452" h="8396" extrusionOk="0">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97"/>
            <p:cNvSpPr/>
            <p:nvPr/>
          </p:nvSpPr>
          <p:spPr>
            <a:xfrm>
              <a:off x="2593035" y="1538755"/>
              <a:ext cx="350053" cy="308531"/>
            </a:xfrm>
            <a:custGeom>
              <a:avLst/>
              <a:gdLst/>
              <a:ahLst/>
              <a:cxnLst/>
              <a:rect l="l" t="t" r="r" b="b"/>
              <a:pathLst>
                <a:path w="13371" h="11785" extrusionOk="0">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97"/>
            <p:cNvSpPr/>
            <p:nvPr/>
          </p:nvSpPr>
          <p:spPr>
            <a:xfrm>
              <a:off x="2861694" y="1836212"/>
              <a:ext cx="37254" cy="11205"/>
            </a:xfrm>
            <a:custGeom>
              <a:avLst/>
              <a:gdLst/>
              <a:ahLst/>
              <a:cxnLst/>
              <a:rect l="l" t="t" r="r" b="b"/>
              <a:pathLst>
                <a:path w="1423" h="428" extrusionOk="0">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97"/>
            <p:cNvSpPr/>
            <p:nvPr/>
          </p:nvSpPr>
          <p:spPr>
            <a:xfrm>
              <a:off x="2962670" y="1836212"/>
              <a:ext cx="12985" cy="11231"/>
            </a:xfrm>
            <a:custGeom>
              <a:avLst/>
              <a:gdLst/>
              <a:ahLst/>
              <a:cxnLst/>
              <a:rect l="l" t="t" r="r" b="b"/>
              <a:pathLst>
                <a:path w="496" h="429" extrusionOk="0">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97"/>
            <p:cNvSpPr/>
            <p:nvPr/>
          </p:nvSpPr>
          <p:spPr>
            <a:xfrm>
              <a:off x="2904943" y="1836212"/>
              <a:ext cx="41417" cy="11205"/>
            </a:xfrm>
            <a:custGeom>
              <a:avLst/>
              <a:gdLst/>
              <a:ahLst/>
              <a:cxnLst/>
              <a:rect l="l" t="t" r="r" b="b"/>
              <a:pathLst>
                <a:path w="1582" h="428" extrusionOk="0">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9" name="Google Shape;15819;p97"/>
          <p:cNvGrpSpPr/>
          <p:nvPr/>
        </p:nvGrpSpPr>
        <p:grpSpPr>
          <a:xfrm>
            <a:off x="3011234" y="1346681"/>
            <a:ext cx="429012" cy="329292"/>
            <a:chOff x="3011234" y="1552081"/>
            <a:chExt cx="429012" cy="329292"/>
          </a:xfrm>
        </p:grpSpPr>
        <p:sp>
          <p:nvSpPr>
            <p:cNvPr id="15820" name="Google Shape;15820;p97"/>
            <p:cNvSpPr/>
            <p:nvPr/>
          </p:nvSpPr>
          <p:spPr>
            <a:xfrm>
              <a:off x="3017517" y="1558390"/>
              <a:ext cx="416445" cy="316699"/>
            </a:xfrm>
            <a:custGeom>
              <a:avLst/>
              <a:gdLst/>
              <a:ahLst/>
              <a:cxnLst/>
              <a:rect l="l" t="t" r="r" b="b"/>
              <a:pathLst>
                <a:path w="15907" h="12097" extrusionOk="0">
                  <a:moveTo>
                    <a:pt x="0" y="0"/>
                  </a:moveTo>
                  <a:lnTo>
                    <a:pt x="0" y="12097"/>
                  </a:lnTo>
                  <a:lnTo>
                    <a:pt x="15907" y="12097"/>
                  </a:lnTo>
                  <a:lnTo>
                    <a:pt x="15907" y="0"/>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97"/>
            <p:cNvSpPr/>
            <p:nvPr/>
          </p:nvSpPr>
          <p:spPr>
            <a:xfrm>
              <a:off x="3017517" y="1801628"/>
              <a:ext cx="416445" cy="73461"/>
            </a:xfrm>
            <a:custGeom>
              <a:avLst/>
              <a:gdLst/>
              <a:ahLst/>
              <a:cxnLst/>
              <a:rect l="l" t="t" r="r" b="b"/>
              <a:pathLst>
                <a:path w="15907" h="2806" extrusionOk="0">
                  <a:moveTo>
                    <a:pt x="0" y="0"/>
                  </a:moveTo>
                  <a:lnTo>
                    <a:pt x="0" y="2806"/>
                  </a:lnTo>
                  <a:lnTo>
                    <a:pt x="15907" y="280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97"/>
            <p:cNvSpPr/>
            <p:nvPr/>
          </p:nvSpPr>
          <p:spPr>
            <a:xfrm>
              <a:off x="3017517" y="1811681"/>
              <a:ext cx="416445" cy="63408"/>
            </a:xfrm>
            <a:custGeom>
              <a:avLst/>
              <a:gdLst/>
              <a:ahLst/>
              <a:cxnLst/>
              <a:rect l="l" t="t" r="r" b="b"/>
              <a:pathLst>
                <a:path w="15907" h="2422" extrusionOk="0">
                  <a:moveTo>
                    <a:pt x="0" y="0"/>
                  </a:moveTo>
                  <a:lnTo>
                    <a:pt x="0" y="2422"/>
                  </a:lnTo>
                  <a:lnTo>
                    <a:pt x="15907" y="2422"/>
                  </a:lnTo>
                  <a:lnTo>
                    <a:pt x="15907" y="0"/>
                  </a:ln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97"/>
            <p:cNvSpPr/>
            <p:nvPr/>
          </p:nvSpPr>
          <p:spPr>
            <a:xfrm>
              <a:off x="3017517" y="1558390"/>
              <a:ext cx="416445" cy="70319"/>
            </a:xfrm>
            <a:custGeom>
              <a:avLst/>
              <a:gdLst/>
              <a:ahLst/>
              <a:cxnLst/>
              <a:rect l="l" t="t" r="r" b="b"/>
              <a:pathLst>
                <a:path w="15907" h="2686" extrusionOk="0">
                  <a:moveTo>
                    <a:pt x="0" y="0"/>
                  </a:moveTo>
                  <a:lnTo>
                    <a:pt x="0" y="2686"/>
                  </a:lnTo>
                  <a:lnTo>
                    <a:pt x="15907" y="268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97"/>
            <p:cNvSpPr/>
            <p:nvPr/>
          </p:nvSpPr>
          <p:spPr>
            <a:xfrm>
              <a:off x="3017517" y="1558390"/>
              <a:ext cx="416445" cy="60266"/>
            </a:xfrm>
            <a:custGeom>
              <a:avLst/>
              <a:gdLst/>
              <a:ahLst/>
              <a:cxnLst/>
              <a:rect l="l" t="t" r="r" b="b"/>
              <a:pathLst>
                <a:path w="15907" h="2302" extrusionOk="0">
                  <a:moveTo>
                    <a:pt x="0" y="0"/>
                  </a:moveTo>
                  <a:lnTo>
                    <a:pt x="0" y="2301"/>
                  </a:lnTo>
                  <a:lnTo>
                    <a:pt x="15907" y="2301"/>
                  </a:lnTo>
                  <a:lnTo>
                    <a:pt x="1590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97"/>
            <p:cNvSpPr/>
            <p:nvPr/>
          </p:nvSpPr>
          <p:spPr>
            <a:xfrm>
              <a:off x="3045818" y="1582266"/>
              <a:ext cx="16886" cy="12619"/>
            </a:xfrm>
            <a:custGeom>
              <a:avLst/>
              <a:gdLst/>
              <a:ahLst/>
              <a:cxnLst/>
              <a:rect l="l" t="t" r="r" b="b"/>
              <a:pathLst>
                <a:path w="645" h="482" extrusionOk="0">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97"/>
            <p:cNvSpPr/>
            <p:nvPr/>
          </p:nvSpPr>
          <p:spPr>
            <a:xfrm>
              <a:off x="3069092" y="1582266"/>
              <a:ext cx="16860" cy="12619"/>
            </a:xfrm>
            <a:custGeom>
              <a:avLst/>
              <a:gdLst/>
              <a:ahLst/>
              <a:cxnLst/>
              <a:rect l="l" t="t" r="r" b="b"/>
              <a:pathLst>
                <a:path w="644" h="482" extrusionOk="0">
                  <a:moveTo>
                    <a:pt x="322" y="1"/>
                  </a:moveTo>
                  <a:cubicBezTo>
                    <a:pt x="0" y="1"/>
                    <a:pt x="0" y="481"/>
                    <a:pt x="322" y="481"/>
                  </a:cubicBezTo>
                  <a:cubicBezTo>
                    <a:pt x="644" y="481"/>
                    <a:pt x="644" y="1"/>
                    <a:pt x="32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97"/>
            <p:cNvSpPr/>
            <p:nvPr/>
          </p:nvSpPr>
          <p:spPr>
            <a:xfrm>
              <a:off x="3092340" y="1582266"/>
              <a:ext cx="16886" cy="12619"/>
            </a:xfrm>
            <a:custGeom>
              <a:avLst/>
              <a:gdLst/>
              <a:ahLst/>
              <a:cxnLst/>
              <a:rect l="l" t="t" r="r" b="b"/>
              <a:pathLst>
                <a:path w="645" h="482" extrusionOk="0">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97"/>
            <p:cNvSpPr/>
            <p:nvPr/>
          </p:nvSpPr>
          <p:spPr>
            <a:xfrm>
              <a:off x="3144804" y="1655989"/>
              <a:ext cx="161766" cy="115087"/>
            </a:xfrm>
            <a:custGeom>
              <a:avLst/>
              <a:gdLst/>
              <a:ahLst/>
              <a:cxnLst/>
              <a:rect l="l" t="t" r="r" b="b"/>
              <a:pathLst>
                <a:path w="6179" h="4396" extrusionOk="0">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97"/>
            <p:cNvSpPr/>
            <p:nvPr/>
          </p:nvSpPr>
          <p:spPr>
            <a:xfrm>
              <a:off x="3144804" y="1655989"/>
              <a:ext cx="161766" cy="46915"/>
            </a:xfrm>
            <a:custGeom>
              <a:avLst/>
              <a:gdLst/>
              <a:ahLst/>
              <a:cxnLst/>
              <a:rect l="l" t="t" r="r" b="b"/>
              <a:pathLst>
                <a:path w="6179" h="1792" extrusionOk="0">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97"/>
            <p:cNvSpPr/>
            <p:nvPr/>
          </p:nvSpPr>
          <p:spPr>
            <a:xfrm>
              <a:off x="3205437" y="1692013"/>
              <a:ext cx="44663" cy="42961"/>
            </a:xfrm>
            <a:custGeom>
              <a:avLst/>
              <a:gdLst/>
              <a:ahLst/>
              <a:cxnLst/>
              <a:rect l="l" t="t" r="r" b="b"/>
              <a:pathLst>
                <a:path w="1706" h="1641" extrusionOk="0">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97"/>
            <p:cNvSpPr/>
            <p:nvPr/>
          </p:nvSpPr>
          <p:spPr>
            <a:xfrm>
              <a:off x="3011234" y="1552081"/>
              <a:ext cx="429012" cy="329292"/>
            </a:xfrm>
            <a:custGeom>
              <a:avLst/>
              <a:gdLst/>
              <a:ahLst/>
              <a:cxnLst/>
              <a:rect l="l" t="t" r="r" b="b"/>
              <a:pathLst>
                <a:path w="16387" h="12578" extrusionOk="0">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97"/>
            <p:cNvSpPr/>
            <p:nvPr/>
          </p:nvSpPr>
          <p:spPr>
            <a:xfrm>
              <a:off x="3322121" y="1582266"/>
              <a:ext cx="86813" cy="12619"/>
            </a:xfrm>
            <a:custGeom>
              <a:avLst/>
              <a:gdLst/>
              <a:ahLst/>
              <a:cxnLst/>
              <a:rect l="l" t="t" r="r" b="b"/>
              <a:pathLst>
                <a:path w="3316" h="482" extrusionOk="0">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97"/>
            <p:cNvSpPr/>
            <p:nvPr/>
          </p:nvSpPr>
          <p:spPr>
            <a:xfrm>
              <a:off x="3284160" y="1582266"/>
              <a:ext cx="32201" cy="12619"/>
            </a:xfrm>
            <a:custGeom>
              <a:avLst/>
              <a:gdLst/>
              <a:ahLst/>
              <a:cxnLst/>
              <a:rect l="l" t="t" r="r" b="b"/>
              <a:pathLst>
                <a:path w="1230" h="482" extrusionOk="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97"/>
            <p:cNvSpPr/>
            <p:nvPr/>
          </p:nvSpPr>
          <p:spPr>
            <a:xfrm>
              <a:off x="3138495" y="1649680"/>
              <a:ext cx="174359" cy="127680"/>
            </a:xfrm>
            <a:custGeom>
              <a:avLst/>
              <a:gdLst/>
              <a:ahLst/>
              <a:cxnLst/>
              <a:rect l="l" t="t" r="r" b="b"/>
              <a:pathLst>
                <a:path w="6660" h="4877" extrusionOk="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97"/>
            <p:cNvSpPr/>
            <p:nvPr/>
          </p:nvSpPr>
          <p:spPr>
            <a:xfrm>
              <a:off x="3199154" y="1685860"/>
              <a:ext cx="58486" cy="55397"/>
            </a:xfrm>
            <a:custGeom>
              <a:avLst/>
              <a:gdLst/>
              <a:ahLst/>
              <a:cxnLst/>
              <a:rect l="l" t="t" r="r" b="b"/>
              <a:pathLst>
                <a:path w="2234" h="2116" extrusionOk="0">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97"/>
            <p:cNvSpPr/>
            <p:nvPr/>
          </p:nvSpPr>
          <p:spPr>
            <a:xfrm>
              <a:off x="3055635" y="1835453"/>
              <a:ext cx="169673" cy="12593"/>
            </a:xfrm>
            <a:custGeom>
              <a:avLst/>
              <a:gdLst/>
              <a:ahLst/>
              <a:cxnLst/>
              <a:rect l="l" t="t" r="r" b="b"/>
              <a:pathLst>
                <a:path w="6481" h="481" extrusionOk="0">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97"/>
            <p:cNvSpPr/>
            <p:nvPr/>
          </p:nvSpPr>
          <p:spPr>
            <a:xfrm>
              <a:off x="3349663" y="1834955"/>
              <a:ext cx="49585" cy="12593"/>
            </a:xfrm>
            <a:custGeom>
              <a:avLst/>
              <a:gdLst/>
              <a:ahLst/>
              <a:cxnLst/>
              <a:rect l="l" t="t" r="r" b="b"/>
              <a:pathLst>
                <a:path w="1894" h="481" extrusionOk="0">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8" name="Google Shape;15838;p97"/>
          <p:cNvGrpSpPr/>
          <p:nvPr/>
        </p:nvGrpSpPr>
        <p:grpSpPr>
          <a:xfrm>
            <a:off x="3500721" y="1788259"/>
            <a:ext cx="381626" cy="360237"/>
            <a:chOff x="3500721" y="1993659"/>
            <a:chExt cx="381626" cy="360237"/>
          </a:xfrm>
        </p:grpSpPr>
        <p:sp>
          <p:nvSpPr>
            <p:cNvPr id="15839" name="Google Shape;15839;p97"/>
            <p:cNvSpPr/>
            <p:nvPr/>
          </p:nvSpPr>
          <p:spPr>
            <a:xfrm>
              <a:off x="3546013" y="2262946"/>
              <a:ext cx="299473" cy="51077"/>
            </a:xfrm>
            <a:custGeom>
              <a:avLst/>
              <a:gdLst/>
              <a:ahLst/>
              <a:cxnLst/>
              <a:rect l="l" t="t" r="r" b="b"/>
              <a:pathLst>
                <a:path w="11439" h="1951" extrusionOk="0">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97"/>
            <p:cNvSpPr/>
            <p:nvPr/>
          </p:nvSpPr>
          <p:spPr>
            <a:xfrm>
              <a:off x="3547374" y="2262946"/>
              <a:ext cx="298112" cy="50946"/>
            </a:xfrm>
            <a:custGeom>
              <a:avLst/>
              <a:gdLst/>
              <a:ahLst/>
              <a:cxnLst/>
              <a:rect l="l" t="t" r="r" b="b"/>
              <a:pathLst>
                <a:path w="11387" h="1946" extrusionOk="0">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97"/>
            <p:cNvSpPr/>
            <p:nvPr/>
          </p:nvSpPr>
          <p:spPr>
            <a:xfrm>
              <a:off x="3514047" y="2231111"/>
              <a:ext cx="352697" cy="114747"/>
            </a:xfrm>
            <a:custGeom>
              <a:avLst/>
              <a:gdLst/>
              <a:ahLst/>
              <a:cxnLst/>
              <a:rect l="l" t="t" r="r" b="b"/>
              <a:pathLst>
                <a:path w="13472" h="4383" extrusionOk="0">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97"/>
            <p:cNvSpPr/>
            <p:nvPr/>
          </p:nvSpPr>
          <p:spPr>
            <a:xfrm>
              <a:off x="3846585" y="2231111"/>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97"/>
            <p:cNvSpPr/>
            <p:nvPr/>
          </p:nvSpPr>
          <p:spPr>
            <a:xfrm>
              <a:off x="3846585" y="2313997"/>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97"/>
            <p:cNvSpPr/>
            <p:nvPr/>
          </p:nvSpPr>
          <p:spPr>
            <a:xfrm>
              <a:off x="3571407" y="2288472"/>
              <a:ext cx="49951" cy="55240"/>
            </a:xfrm>
            <a:custGeom>
              <a:avLst/>
              <a:gdLst/>
              <a:ahLst/>
              <a:cxnLst/>
              <a:rect l="l" t="t" r="r" b="b"/>
              <a:pathLst>
                <a:path w="1908" h="2110" extrusionOk="0">
                  <a:moveTo>
                    <a:pt x="1" y="0"/>
                  </a:moveTo>
                  <a:lnTo>
                    <a:pt x="1" y="2109"/>
                  </a:lnTo>
                  <a:lnTo>
                    <a:pt x="976" y="1701"/>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97"/>
            <p:cNvSpPr/>
            <p:nvPr/>
          </p:nvSpPr>
          <p:spPr>
            <a:xfrm>
              <a:off x="3546641" y="2033531"/>
              <a:ext cx="298845" cy="50972"/>
            </a:xfrm>
            <a:custGeom>
              <a:avLst/>
              <a:gdLst/>
              <a:ahLst/>
              <a:cxnLst/>
              <a:rect l="l" t="t" r="r" b="b"/>
              <a:pathLst>
                <a:path w="11415" h="1947" extrusionOk="0">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97"/>
            <p:cNvSpPr/>
            <p:nvPr/>
          </p:nvSpPr>
          <p:spPr>
            <a:xfrm>
              <a:off x="3547374" y="2033531"/>
              <a:ext cx="298112" cy="51103"/>
            </a:xfrm>
            <a:custGeom>
              <a:avLst/>
              <a:gdLst/>
              <a:ahLst/>
              <a:cxnLst/>
              <a:rect l="l" t="t" r="r" b="b"/>
              <a:pathLst>
                <a:path w="11387" h="1952" extrusionOk="0">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97"/>
            <p:cNvSpPr/>
            <p:nvPr/>
          </p:nvSpPr>
          <p:spPr>
            <a:xfrm>
              <a:off x="3514047" y="2001722"/>
              <a:ext cx="352697" cy="114721"/>
            </a:xfrm>
            <a:custGeom>
              <a:avLst/>
              <a:gdLst/>
              <a:ahLst/>
              <a:cxnLst/>
              <a:rect l="l" t="t" r="r" b="b"/>
              <a:pathLst>
                <a:path w="13472" h="4382" extrusionOk="0">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97"/>
            <p:cNvSpPr/>
            <p:nvPr/>
          </p:nvSpPr>
          <p:spPr>
            <a:xfrm>
              <a:off x="3846585" y="2001722"/>
              <a:ext cx="20159" cy="31835"/>
            </a:xfrm>
            <a:custGeom>
              <a:avLst/>
              <a:gdLst/>
              <a:ahLst/>
              <a:cxnLst/>
              <a:rect l="l" t="t" r="r" b="b"/>
              <a:pathLst>
                <a:path w="770" h="1216" extrusionOk="0">
                  <a:moveTo>
                    <a:pt x="1" y="0"/>
                  </a:moveTo>
                  <a:lnTo>
                    <a:pt x="1" y="1216"/>
                  </a:lnTo>
                  <a:lnTo>
                    <a:pt x="769" y="1216"/>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97"/>
            <p:cNvSpPr/>
            <p:nvPr/>
          </p:nvSpPr>
          <p:spPr>
            <a:xfrm>
              <a:off x="3846585" y="2084477"/>
              <a:ext cx="20159" cy="31966"/>
            </a:xfrm>
            <a:custGeom>
              <a:avLst/>
              <a:gdLst/>
              <a:ahLst/>
              <a:cxnLst/>
              <a:rect l="l" t="t" r="r" b="b"/>
              <a:pathLst>
                <a:path w="770" h="1221" extrusionOk="0">
                  <a:moveTo>
                    <a:pt x="1" y="0"/>
                  </a:moveTo>
                  <a:lnTo>
                    <a:pt x="1" y="1221"/>
                  </a:lnTo>
                  <a:lnTo>
                    <a:pt x="769" y="1221"/>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97"/>
            <p:cNvSpPr/>
            <p:nvPr/>
          </p:nvSpPr>
          <p:spPr>
            <a:xfrm>
              <a:off x="3571407" y="2059056"/>
              <a:ext cx="49951" cy="55240"/>
            </a:xfrm>
            <a:custGeom>
              <a:avLst/>
              <a:gdLst/>
              <a:ahLst/>
              <a:cxnLst/>
              <a:rect l="l" t="t" r="r" b="b"/>
              <a:pathLst>
                <a:path w="1908" h="2110" extrusionOk="0">
                  <a:moveTo>
                    <a:pt x="1" y="1"/>
                  </a:moveTo>
                  <a:lnTo>
                    <a:pt x="1" y="2110"/>
                  </a:lnTo>
                  <a:lnTo>
                    <a:pt x="976" y="1702"/>
                  </a:lnTo>
                  <a:lnTo>
                    <a:pt x="1908" y="2110"/>
                  </a:lnTo>
                  <a:lnTo>
                    <a:pt x="1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97"/>
            <p:cNvSpPr/>
            <p:nvPr/>
          </p:nvSpPr>
          <p:spPr>
            <a:xfrm>
              <a:off x="3535305" y="2148225"/>
              <a:ext cx="299002" cy="51103"/>
            </a:xfrm>
            <a:custGeom>
              <a:avLst/>
              <a:gdLst/>
              <a:ahLst/>
              <a:cxnLst/>
              <a:rect l="l" t="t" r="r" b="b"/>
              <a:pathLst>
                <a:path w="11421" h="1952" extrusionOk="0">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97"/>
            <p:cNvSpPr/>
            <p:nvPr/>
          </p:nvSpPr>
          <p:spPr>
            <a:xfrm>
              <a:off x="3535305" y="2148225"/>
              <a:ext cx="299002" cy="51103"/>
            </a:xfrm>
            <a:custGeom>
              <a:avLst/>
              <a:gdLst/>
              <a:ahLst/>
              <a:cxnLst/>
              <a:rect l="l" t="t" r="r" b="b"/>
              <a:pathLst>
                <a:path w="11421" h="1952" extrusionOk="0">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97"/>
            <p:cNvSpPr/>
            <p:nvPr/>
          </p:nvSpPr>
          <p:spPr>
            <a:xfrm>
              <a:off x="3514047" y="2116417"/>
              <a:ext cx="352697" cy="114721"/>
            </a:xfrm>
            <a:custGeom>
              <a:avLst/>
              <a:gdLst/>
              <a:ahLst/>
              <a:cxnLst/>
              <a:rect l="l" t="t" r="r" b="b"/>
              <a:pathLst>
                <a:path w="13472" h="4382" extrusionOk="0">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97"/>
            <p:cNvSpPr/>
            <p:nvPr/>
          </p:nvSpPr>
          <p:spPr>
            <a:xfrm>
              <a:off x="3791267" y="2116417"/>
              <a:ext cx="75477" cy="114721"/>
            </a:xfrm>
            <a:custGeom>
              <a:avLst/>
              <a:gdLst/>
              <a:ahLst/>
              <a:cxnLst/>
              <a:rect l="l" t="t" r="r" b="b"/>
              <a:pathLst>
                <a:path w="2883" h="4382" extrusionOk="0">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97"/>
            <p:cNvSpPr/>
            <p:nvPr/>
          </p:nvSpPr>
          <p:spPr>
            <a:xfrm>
              <a:off x="3759432" y="2173777"/>
              <a:ext cx="49951" cy="55345"/>
            </a:xfrm>
            <a:custGeom>
              <a:avLst/>
              <a:gdLst/>
              <a:ahLst/>
              <a:cxnLst/>
              <a:rect l="l" t="t" r="r" b="b"/>
              <a:pathLst>
                <a:path w="1908" h="2114" extrusionOk="0">
                  <a:moveTo>
                    <a:pt x="1" y="0"/>
                  </a:moveTo>
                  <a:lnTo>
                    <a:pt x="1" y="2114"/>
                  </a:lnTo>
                  <a:lnTo>
                    <a:pt x="933" y="1706"/>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97"/>
            <p:cNvSpPr/>
            <p:nvPr/>
          </p:nvSpPr>
          <p:spPr>
            <a:xfrm>
              <a:off x="3500721" y="1993659"/>
              <a:ext cx="381626" cy="360237"/>
            </a:xfrm>
            <a:custGeom>
              <a:avLst/>
              <a:gdLst/>
              <a:ahLst/>
              <a:cxnLst/>
              <a:rect l="l" t="t" r="r" b="b"/>
              <a:pathLst>
                <a:path w="14577" h="13760" extrusionOk="0">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7" name="Google Shape;15857;p97"/>
          <p:cNvGrpSpPr/>
          <p:nvPr/>
        </p:nvGrpSpPr>
        <p:grpSpPr>
          <a:xfrm>
            <a:off x="3479228" y="1305526"/>
            <a:ext cx="373798" cy="370368"/>
            <a:chOff x="3479228" y="1510926"/>
            <a:chExt cx="373798" cy="370368"/>
          </a:xfrm>
        </p:grpSpPr>
        <p:sp>
          <p:nvSpPr>
            <p:cNvPr id="15858" name="Google Shape;15858;p97"/>
            <p:cNvSpPr/>
            <p:nvPr/>
          </p:nvSpPr>
          <p:spPr>
            <a:xfrm>
              <a:off x="3485511" y="1516554"/>
              <a:ext cx="361232" cy="359033"/>
            </a:xfrm>
            <a:custGeom>
              <a:avLst/>
              <a:gdLst/>
              <a:ahLst/>
              <a:cxnLst/>
              <a:rect l="l" t="t" r="r" b="b"/>
              <a:pathLst>
                <a:path w="13798" h="13714" extrusionOk="0">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97"/>
            <p:cNvSpPr/>
            <p:nvPr/>
          </p:nvSpPr>
          <p:spPr>
            <a:xfrm>
              <a:off x="3595807" y="1655361"/>
              <a:ext cx="111213" cy="111056"/>
            </a:xfrm>
            <a:custGeom>
              <a:avLst/>
              <a:gdLst/>
              <a:ahLst/>
              <a:cxnLst/>
              <a:rect l="l" t="t" r="r" b="b"/>
              <a:pathLst>
                <a:path w="4248" h="4242" extrusionOk="0">
                  <a:moveTo>
                    <a:pt x="1788" y="0"/>
                  </a:moveTo>
                  <a:lnTo>
                    <a:pt x="1" y="1787"/>
                  </a:lnTo>
                  <a:lnTo>
                    <a:pt x="2455" y="4242"/>
                  </a:lnTo>
                  <a:lnTo>
                    <a:pt x="4247" y="2455"/>
                  </a:lnTo>
                  <a:lnTo>
                    <a:pt x="1788" y="0"/>
                  </a:ln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97"/>
            <p:cNvSpPr/>
            <p:nvPr/>
          </p:nvSpPr>
          <p:spPr>
            <a:xfrm>
              <a:off x="3488155" y="1521371"/>
              <a:ext cx="323009" cy="319763"/>
            </a:xfrm>
            <a:custGeom>
              <a:avLst/>
              <a:gdLst/>
              <a:ahLst/>
              <a:cxnLst/>
              <a:rect l="l" t="t" r="r" b="b"/>
              <a:pathLst>
                <a:path w="12338" h="12214" extrusionOk="0">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97"/>
            <p:cNvSpPr/>
            <p:nvPr/>
          </p:nvSpPr>
          <p:spPr>
            <a:xfrm>
              <a:off x="3764223" y="1794324"/>
              <a:ext cx="74665" cy="73854"/>
            </a:xfrm>
            <a:custGeom>
              <a:avLst/>
              <a:gdLst/>
              <a:ahLst/>
              <a:cxnLst/>
              <a:rect l="l" t="t" r="r" b="b"/>
              <a:pathLst>
                <a:path w="2852" h="2821" extrusionOk="0">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97"/>
            <p:cNvSpPr/>
            <p:nvPr/>
          </p:nvSpPr>
          <p:spPr>
            <a:xfrm>
              <a:off x="3799042" y="1794324"/>
              <a:ext cx="39767" cy="73801"/>
            </a:xfrm>
            <a:custGeom>
              <a:avLst/>
              <a:gdLst/>
              <a:ahLst/>
              <a:cxnLst/>
              <a:rect l="l" t="t" r="r" b="b"/>
              <a:pathLst>
                <a:path w="1519" h="2819" extrusionOk="0">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97"/>
            <p:cNvSpPr/>
            <p:nvPr/>
          </p:nvSpPr>
          <p:spPr>
            <a:xfrm>
              <a:off x="3512790" y="1521371"/>
              <a:ext cx="298373" cy="319763"/>
            </a:xfrm>
            <a:custGeom>
              <a:avLst/>
              <a:gdLst/>
              <a:ahLst/>
              <a:cxnLst/>
              <a:rect l="l" t="t" r="r" b="b"/>
              <a:pathLst>
                <a:path w="11397" h="12214" extrusionOk="0">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97"/>
            <p:cNvSpPr/>
            <p:nvPr/>
          </p:nvSpPr>
          <p:spPr>
            <a:xfrm>
              <a:off x="3811635" y="1841736"/>
              <a:ext cx="27253" cy="26442"/>
            </a:xfrm>
            <a:custGeom>
              <a:avLst/>
              <a:gdLst/>
              <a:ahLst/>
              <a:cxnLst/>
              <a:rect l="l" t="t" r="r" b="b"/>
              <a:pathLst>
                <a:path w="1041" h="1010" extrusionOk="0">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97"/>
            <p:cNvSpPr/>
            <p:nvPr/>
          </p:nvSpPr>
          <p:spPr>
            <a:xfrm>
              <a:off x="3523236" y="1553232"/>
              <a:ext cx="69717" cy="69691"/>
            </a:xfrm>
            <a:custGeom>
              <a:avLst/>
              <a:gdLst/>
              <a:ahLst/>
              <a:cxnLst/>
              <a:rect l="l" t="t" r="r" b="b"/>
              <a:pathLst>
                <a:path w="2663" h="2662" extrusionOk="0">
                  <a:moveTo>
                    <a:pt x="1788" y="0"/>
                  </a:moveTo>
                  <a:lnTo>
                    <a:pt x="1" y="1787"/>
                  </a:lnTo>
                  <a:lnTo>
                    <a:pt x="870" y="2662"/>
                  </a:lnTo>
                  <a:lnTo>
                    <a:pt x="2662" y="874"/>
                  </a:lnTo>
                  <a:lnTo>
                    <a:pt x="1788" y="0"/>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97"/>
            <p:cNvSpPr/>
            <p:nvPr/>
          </p:nvSpPr>
          <p:spPr>
            <a:xfrm>
              <a:off x="3479228" y="1510926"/>
              <a:ext cx="373798" cy="370368"/>
            </a:xfrm>
            <a:custGeom>
              <a:avLst/>
              <a:gdLst/>
              <a:ahLst/>
              <a:cxnLst/>
              <a:rect l="l" t="t" r="r" b="b"/>
              <a:pathLst>
                <a:path w="14278" h="14147" extrusionOk="0">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7" name="Google Shape;15867;p97"/>
          <p:cNvGrpSpPr/>
          <p:nvPr/>
        </p:nvGrpSpPr>
        <p:grpSpPr>
          <a:xfrm>
            <a:off x="862432" y="2691809"/>
            <a:ext cx="339240" cy="378196"/>
            <a:chOff x="862432" y="2897209"/>
            <a:chExt cx="339240" cy="378196"/>
          </a:xfrm>
        </p:grpSpPr>
        <p:sp>
          <p:nvSpPr>
            <p:cNvPr id="15868" name="Google Shape;15868;p97"/>
            <p:cNvSpPr/>
            <p:nvPr/>
          </p:nvSpPr>
          <p:spPr>
            <a:xfrm>
              <a:off x="868872" y="3000280"/>
              <a:ext cx="306385" cy="268581"/>
            </a:xfrm>
            <a:custGeom>
              <a:avLst/>
              <a:gdLst/>
              <a:ahLst/>
              <a:cxnLst/>
              <a:rect l="l" t="t" r="r" b="b"/>
              <a:pathLst>
                <a:path w="11703" h="10259" extrusionOk="0">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97"/>
            <p:cNvSpPr/>
            <p:nvPr/>
          </p:nvSpPr>
          <p:spPr>
            <a:xfrm>
              <a:off x="868977" y="3000253"/>
              <a:ext cx="244783" cy="268607"/>
            </a:xfrm>
            <a:custGeom>
              <a:avLst/>
              <a:gdLst/>
              <a:ahLst/>
              <a:cxnLst/>
              <a:rect l="l" t="t" r="r" b="b"/>
              <a:pathLst>
                <a:path w="9350" h="10260" extrusionOk="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97"/>
            <p:cNvSpPr/>
            <p:nvPr/>
          </p:nvSpPr>
          <p:spPr>
            <a:xfrm>
              <a:off x="1041163" y="2903728"/>
              <a:ext cx="153729" cy="85006"/>
            </a:xfrm>
            <a:custGeom>
              <a:avLst/>
              <a:gdLst/>
              <a:ahLst/>
              <a:cxnLst/>
              <a:rect l="l" t="t" r="r" b="b"/>
              <a:pathLst>
                <a:path w="5872" h="3247" extrusionOk="0">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97"/>
            <p:cNvSpPr/>
            <p:nvPr/>
          </p:nvSpPr>
          <p:spPr>
            <a:xfrm>
              <a:off x="1041163" y="2903728"/>
              <a:ext cx="153729" cy="57125"/>
            </a:xfrm>
            <a:custGeom>
              <a:avLst/>
              <a:gdLst/>
              <a:ahLst/>
              <a:cxnLst/>
              <a:rect l="l" t="t" r="r" b="b"/>
              <a:pathLst>
                <a:path w="5872" h="2182" extrusionOk="0">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97"/>
            <p:cNvSpPr/>
            <p:nvPr/>
          </p:nvSpPr>
          <p:spPr>
            <a:xfrm>
              <a:off x="1104047" y="3053713"/>
              <a:ext cx="43302" cy="61785"/>
            </a:xfrm>
            <a:custGeom>
              <a:avLst/>
              <a:gdLst/>
              <a:ahLst/>
              <a:cxnLst/>
              <a:rect l="l" t="t" r="r" b="b"/>
              <a:pathLst>
                <a:path w="1654" h="2360" extrusionOk="0">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97"/>
            <p:cNvSpPr/>
            <p:nvPr/>
          </p:nvSpPr>
          <p:spPr>
            <a:xfrm>
              <a:off x="862432" y="2993865"/>
              <a:ext cx="319370" cy="281540"/>
            </a:xfrm>
            <a:custGeom>
              <a:avLst/>
              <a:gdLst/>
              <a:ahLst/>
              <a:cxnLst/>
              <a:rect l="l" t="t" r="r" b="b"/>
              <a:pathLst>
                <a:path w="12199" h="10754" extrusionOk="0">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97"/>
            <p:cNvSpPr/>
            <p:nvPr/>
          </p:nvSpPr>
          <p:spPr>
            <a:xfrm>
              <a:off x="1027680" y="2993787"/>
              <a:ext cx="131162" cy="46260"/>
            </a:xfrm>
            <a:custGeom>
              <a:avLst/>
              <a:gdLst/>
              <a:ahLst/>
              <a:cxnLst/>
              <a:rect l="l" t="t" r="r" b="b"/>
              <a:pathLst>
                <a:path w="5010" h="1767" extrusionOk="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97"/>
            <p:cNvSpPr/>
            <p:nvPr/>
          </p:nvSpPr>
          <p:spPr>
            <a:xfrm>
              <a:off x="983567" y="2897209"/>
              <a:ext cx="218106" cy="147681"/>
            </a:xfrm>
            <a:custGeom>
              <a:avLst/>
              <a:gdLst/>
              <a:ahLst/>
              <a:cxnLst/>
              <a:rect l="l" t="t" r="r" b="b"/>
              <a:pathLst>
                <a:path w="8331" h="5641" extrusionOk="0">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6" name="Google Shape;15876;p97"/>
          <p:cNvGrpSpPr/>
          <p:nvPr/>
        </p:nvGrpSpPr>
        <p:grpSpPr>
          <a:xfrm>
            <a:off x="850625" y="1321417"/>
            <a:ext cx="346021" cy="345131"/>
            <a:chOff x="850625" y="1526817"/>
            <a:chExt cx="346021" cy="345131"/>
          </a:xfrm>
        </p:grpSpPr>
        <p:sp>
          <p:nvSpPr>
            <p:cNvPr id="15877" name="Google Shape;15877;p97"/>
            <p:cNvSpPr/>
            <p:nvPr/>
          </p:nvSpPr>
          <p:spPr>
            <a:xfrm>
              <a:off x="999798" y="1531974"/>
              <a:ext cx="47805" cy="21913"/>
            </a:xfrm>
            <a:custGeom>
              <a:avLst/>
              <a:gdLst/>
              <a:ahLst/>
              <a:cxnLst/>
              <a:rect l="l" t="t" r="r" b="b"/>
              <a:pathLst>
                <a:path w="1826" h="837" extrusionOk="0">
                  <a:moveTo>
                    <a:pt x="0" y="0"/>
                  </a:moveTo>
                  <a:lnTo>
                    <a:pt x="0" y="836"/>
                  </a:lnTo>
                  <a:lnTo>
                    <a:pt x="1826" y="836"/>
                  </a:lnTo>
                  <a:lnTo>
                    <a:pt x="1826" y="0"/>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97"/>
            <p:cNvSpPr/>
            <p:nvPr/>
          </p:nvSpPr>
          <p:spPr>
            <a:xfrm>
              <a:off x="876019" y="1581402"/>
              <a:ext cx="295206" cy="174725"/>
            </a:xfrm>
            <a:custGeom>
              <a:avLst/>
              <a:gdLst/>
              <a:ahLst/>
              <a:cxnLst/>
              <a:rect l="l" t="t" r="r" b="b"/>
              <a:pathLst>
                <a:path w="11276" h="6674" extrusionOk="0">
                  <a:moveTo>
                    <a:pt x="1" y="0"/>
                  </a:moveTo>
                  <a:lnTo>
                    <a:pt x="1" y="6673"/>
                  </a:lnTo>
                  <a:lnTo>
                    <a:pt x="11276" y="6673"/>
                  </a:lnTo>
                  <a:lnTo>
                    <a:pt x="11276"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97"/>
            <p:cNvSpPr/>
            <p:nvPr/>
          </p:nvSpPr>
          <p:spPr>
            <a:xfrm>
              <a:off x="1155622" y="1581402"/>
              <a:ext cx="15603" cy="174725"/>
            </a:xfrm>
            <a:custGeom>
              <a:avLst/>
              <a:gdLst/>
              <a:ahLst/>
              <a:cxnLst/>
              <a:rect l="l" t="t" r="r" b="b"/>
              <a:pathLst>
                <a:path w="596" h="6674" extrusionOk="0">
                  <a:moveTo>
                    <a:pt x="0" y="0"/>
                  </a:moveTo>
                  <a:lnTo>
                    <a:pt x="0" y="6673"/>
                  </a:lnTo>
                  <a:lnTo>
                    <a:pt x="596" y="6673"/>
                  </a:lnTo>
                  <a:lnTo>
                    <a:pt x="59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97"/>
            <p:cNvSpPr/>
            <p:nvPr/>
          </p:nvSpPr>
          <p:spPr>
            <a:xfrm>
              <a:off x="855782" y="155386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97"/>
            <p:cNvSpPr/>
            <p:nvPr/>
          </p:nvSpPr>
          <p:spPr>
            <a:xfrm>
              <a:off x="855782" y="175610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97"/>
            <p:cNvSpPr/>
            <p:nvPr/>
          </p:nvSpPr>
          <p:spPr>
            <a:xfrm>
              <a:off x="1175361" y="155386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97"/>
            <p:cNvSpPr/>
            <p:nvPr/>
          </p:nvSpPr>
          <p:spPr>
            <a:xfrm>
              <a:off x="1175361" y="175610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97"/>
            <p:cNvSpPr/>
            <p:nvPr/>
          </p:nvSpPr>
          <p:spPr>
            <a:xfrm>
              <a:off x="922306" y="1783643"/>
              <a:ext cx="72100" cy="83279"/>
            </a:xfrm>
            <a:custGeom>
              <a:avLst/>
              <a:gdLst/>
              <a:ahLst/>
              <a:cxnLst/>
              <a:rect l="l" t="t" r="r" b="b"/>
              <a:pathLst>
                <a:path w="2754" h="3181" extrusionOk="0">
                  <a:moveTo>
                    <a:pt x="1749" y="0"/>
                  </a:moveTo>
                  <a:lnTo>
                    <a:pt x="1" y="3180"/>
                  </a:lnTo>
                  <a:lnTo>
                    <a:pt x="1005" y="3180"/>
                  </a:lnTo>
                  <a:lnTo>
                    <a:pt x="2753"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97"/>
            <p:cNvSpPr/>
            <p:nvPr/>
          </p:nvSpPr>
          <p:spPr>
            <a:xfrm>
              <a:off x="1052865" y="1783643"/>
              <a:ext cx="72100" cy="83279"/>
            </a:xfrm>
            <a:custGeom>
              <a:avLst/>
              <a:gdLst/>
              <a:ahLst/>
              <a:cxnLst/>
              <a:rect l="l" t="t" r="r" b="b"/>
              <a:pathLst>
                <a:path w="2754" h="3181" extrusionOk="0">
                  <a:moveTo>
                    <a:pt x="0" y="0"/>
                  </a:moveTo>
                  <a:lnTo>
                    <a:pt x="1749" y="3180"/>
                  </a:lnTo>
                  <a:lnTo>
                    <a:pt x="2753" y="3180"/>
                  </a:lnTo>
                  <a:lnTo>
                    <a:pt x="1009"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97"/>
            <p:cNvSpPr/>
            <p:nvPr/>
          </p:nvSpPr>
          <p:spPr>
            <a:xfrm>
              <a:off x="961811" y="1821499"/>
              <a:ext cx="123779" cy="21520"/>
            </a:xfrm>
            <a:custGeom>
              <a:avLst/>
              <a:gdLst/>
              <a:ahLst/>
              <a:cxnLst/>
              <a:rect l="l" t="t" r="r" b="b"/>
              <a:pathLst>
                <a:path w="4728" h="822" extrusionOk="0">
                  <a:moveTo>
                    <a:pt x="452" y="0"/>
                  </a:moveTo>
                  <a:lnTo>
                    <a:pt x="0" y="822"/>
                  </a:lnTo>
                  <a:lnTo>
                    <a:pt x="4727" y="822"/>
                  </a:lnTo>
                  <a:lnTo>
                    <a:pt x="427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97"/>
            <p:cNvSpPr/>
            <p:nvPr/>
          </p:nvSpPr>
          <p:spPr>
            <a:xfrm>
              <a:off x="1030717" y="1531974"/>
              <a:ext cx="16886" cy="21913"/>
            </a:xfrm>
            <a:custGeom>
              <a:avLst/>
              <a:gdLst/>
              <a:ahLst/>
              <a:cxnLst/>
              <a:rect l="l" t="t" r="r" b="b"/>
              <a:pathLst>
                <a:path w="645" h="837" extrusionOk="0">
                  <a:moveTo>
                    <a:pt x="1" y="0"/>
                  </a:moveTo>
                  <a:lnTo>
                    <a:pt x="1" y="836"/>
                  </a:lnTo>
                  <a:lnTo>
                    <a:pt x="645" y="836"/>
                  </a:lnTo>
                  <a:lnTo>
                    <a:pt x="645"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97"/>
            <p:cNvSpPr/>
            <p:nvPr/>
          </p:nvSpPr>
          <p:spPr>
            <a:xfrm>
              <a:off x="959533" y="1783643"/>
              <a:ext cx="34872" cy="15603"/>
            </a:xfrm>
            <a:custGeom>
              <a:avLst/>
              <a:gdLst/>
              <a:ahLst/>
              <a:cxnLst/>
              <a:rect l="l" t="t" r="r" b="b"/>
              <a:pathLst>
                <a:path w="1332" h="596" extrusionOk="0">
                  <a:moveTo>
                    <a:pt x="327" y="0"/>
                  </a:moveTo>
                  <a:lnTo>
                    <a:pt x="1" y="596"/>
                  </a:lnTo>
                  <a:lnTo>
                    <a:pt x="1005" y="596"/>
                  </a:lnTo>
                  <a:lnTo>
                    <a:pt x="1331"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97"/>
            <p:cNvSpPr/>
            <p:nvPr/>
          </p:nvSpPr>
          <p:spPr>
            <a:xfrm>
              <a:off x="1052865" y="1783643"/>
              <a:ext cx="34976" cy="15603"/>
            </a:xfrm>
            <a:custGeom>
              <a:avLst/>
              <a:gdLst/>
              <a:ahLst/>
              <a:cxnLst/>
              <a:rect l="l" t="t" r="r" b="b"/>
              <a:pathLst>
                <a:path w="1336" h="596" extrusionOk="0">
                  <a:moveTo>
                    <a:pt x="0" y="0"/>
                  </a:moveTo>
                  <a:lnTo>
                    <a:pt x="327" y="596"/>
                  </a:lnTo>
                  <a:lnTo>
                    <a:pt x="1336" y="596"/>
                  </a:lnTo>
                  <a:lnTo>
                    <a:pt x="10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97"/>
            <p:cNvSpPr/>
            <p:nvPr/>
          </p:nvSpPr>
          <p:spPr>
            <a:xfrm>
              <a:off x="928589" y="1703401"/>
              <a:ext cx="29348" cy="29322"/>
            </a:xfrm>
            <a:custGeom>
              <a:avLst/>
              <a:gdLst/>
              <a:ahLst/>
              <a:cxnLst/>
              <a:rect l="l" t="t" r="r" b="b"/>
              <a:pathLst>
                <a:path w="1121" h="1120" extrusionOk="0">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97"/>
            <p:cNvSpPr/>
            <p:nvPr/>
          </p:nvSpPr>
          <p:spPr>
            <a:xfrm>
              <a:off x="976760" y="1636223"/>
              <a:ext cx="29348" cy="29348"/>
            </a:xfrm>
            <a:custGeom>
              <a:avLst/>
              <a:gdLst/>
              <a:ahLst/>
              <a:cxnLst/>
              <a:rect l="l" t="t" r="r" b="b"/>
              <a:pathLst>
                <a:path w="1121" h="1121" extrusionOk="0">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97"/>
            <p:cNvSpPr/>
            <p:nvPr/>
          </p:nvSpPr>
          <p:spPr>
            <a:xfrm>
              <a:off x="1036136" y="1670074"/>
              <a:ext cx="29322" cy="29322"/>
            </a:xfrm>
            <a:custGeom>
              <a:avLst/>
              <a:gdLst/>
              <a:ahLst/>
              <a:cxnLst/>
              <a:rect l="l" t="t" r="r" b="b"/>
              <a:pathLst>
                <a:path w="1120" h="1120" extrusionOk="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97"/>
            <p:cNvSpPr/>
            <p:nvPr/>
          </p:nvSpPr>
          <p:spPr>
            <a:xfrm>
              <a:off x="1085302" y="1604153"/>
              <a:ext cx="29348" cy="29348"/>
            </a:xfrm>
            <a:custGeom>
              <a:avLst/>
              <a:gdLst/>
              <a:ahLst/>
              <a:cxnLst/>
              <a:rect l="l" t="t" r="r" b="b"/>
              <a:pathLst>
                <a:path w="1121" h="1121" extrusionOk="0">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97"/>
            <p:cNvSpPr/>
            <p:nvPr/>
          </p:nvSpPr>
          <p:spPr>
            <a:xfrm>
              <a:off x="850625" y="1526817"/>
              <a:ext cx="346021" cy="183836"/>
            </a:xfrm>
            <a:custGeom>
              <a:avLst/>
              <a:gdLst/>
              <a:ahLst/>
              <a:cxnLst/>
              <a:rect l="l" t="t" r="r" b="b"/>
              <a:pathLst>
                <a:path w="13217" h="7022" extrusionOk="0">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97"/>
            <p:cNvSpPr/>
            <p:nvPr/>
          </p:nvSpPr>
          <p:spPr>
            <a:xfrm>
              <a:off x="850625" y="1623945"/>
              <a:ext cx="346021" cy="248003"/>
            </a:xfrm>
            <a:custGeom>
              <a:avLst/>
              <a:gdLst/>
              <a:ahLst/>
              <a:cxnLst/>
              <a:rect l="l" t="t" r="r" b="b"/>
              <a:pathLst>
                <a:path w="13217" h="9473" extrusionOk="0">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97"/>
            <p:cNvSpPr/>
            <p:nvPr/>
          </p:nvSpPr>
          <p:spPr>
            <a:xfrm>
              <a:off x="915656" y="1599047"/>
              <a:ext cx="206534" cy="138963"/>
            </a:xfrm>
            <a:custGeom>
              <a:avLst/>
              <a:gdLst/>
              <a:ahLst/>
              <a:cxnLst/>
              <a:rect l="l" t="t" r="r" b="b"/>
              <a:pathLst>
                <a:path w="7889" h="5308" extrusionOk="0">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7" name="Google Shape;15897;p97"/>
          <p:cNvGrpSpPr/>
          <p:nvPr/>
        </p:nvGrpSpPr>
        <p:grpSpPr>
          <a:xfrm>
            <a:off x="3046943" y="3162447"/>
            <a:ext cx="379479" cy="370395"/>
            <a:chOff x="3046943" y="3367847"/>
            <a:chExt cx="379479" cy="370395"/>
          </a:xfrm>
        </p:grpSpPr>
        <p:sp>
          <p:nvSpPr>
            <p:cNvPr id="15898" name="Google Shape;15898;p97"/>
            <p:cNvSpPr/>
            <p:nvPr/>
          </p:nvSpPr>
          <p:spPr>
            <a:xfrm>
              <a:off x="3047834" y="3373737"/>
              <a:ext cx="372803" cy="358692"/>
            </a:xfrm>
            <a:custGeom>
              <a:avLst/>
              <a:gdLst/>
              <a:ahLst/>
              <a:cxnLst/>
              <a:rect l="l" t="t" r="r" b="b"/>
              <a:pathLst>
                <a:path w="14240" h="13701" extrusionOk="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97"/>
            <p:cNvSpPr/>
            <p:nvPr/>
          </p:nvSpPr>
          <p:spPr>
            <a:xfrm>
              <a:off x="3159387" y="3373763"/>
              <a:ext cx="261250" cy="358614"/>
            </a:xfrm>
            <a:custGeom>
              <a:avLst/>
              <a:gdLst/>
              <a:ahLst/>
              <a:cxnLst/>
              <a:rect l="l" t="t" r="r" b="b"/>
              <a:pathLst>
                <a:path w="9979" h="13698" extrusionOk="0">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97"/>
            <p:cNvSpPr/>
            <p:nvPr/>
          </p:nvSpPr>
          <p:spPr>
            <a:xfrm>
              <a:off x="3061918" y="3553070"/>
              <a:ext cx="358718" cy="179254"/>
            </a:xfrm>
            <a:custGeom>
              <a:avLst/>
              <a:gdLst/>
              <a:ahLst/>
              <a:cxnLst/>
              <a:rect l="l" t="t" r="r" b="b"/>
              <a:pathLst>
                <a:path w="13702" h="6847" extrusionOk="0">
                  <a:moveTo>
                    <a:pt x="0" y="1"/>
                  </a:moveTo>
                  <a:cubicBezTo>
                    <a:pt x="0" y="3782"/>
                    <a:pt x="3065" y="6847"/>
                    <a:pt x="6851" y="6847"/>
                  </a:cubicBezTo>
                  <a:cubicBezTo>
                    <a:pt x="10632" y="6847"/>
                    <a:pt x="13701" y="3782"/>
                    <a:pt x="13701" y="1"/>
                  </a:cubicBezTo>
                  <a:close/>
                </a:path>
              </a:pathLst>
            </a:custGeom>
            <a:solidFill>
              <a:srgbClr val="99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97"/>
            <p:cNvSpPr/>
            <p:nvPr/>
          </p:nvSpPr>
          <p:spPr>
            <a:xfrm>
              <a:off x="3159387" y="3553070"/>
              <a:ext cx="261250" cy="179307"/>
            </a:xfrm>
            <a:custGeom>
              <a:avLst/>
              <a:gdLst/>
              <a:ahLst/>
              <a:cxnLst/>
              <a:rect l="l" t="t" r="r" b="b"/>
              <a:pathLst>
                <a:path w="9979" h="6849" extrusionOk="0">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97"/>
            <p:cNvSpPr/>
            <p:nvPr/>
          </p:nvSpPr>
          <p:spPr>
            <a:xfrm>
              <a:off x="3061918" y="3475106"/>
              <a:ext cx="358718" cy="155980"/>
            </a:xfrm>
            <a:custGeom>
              <a:avLst/>
              <a:gdLst/>
              <a:ahLst/>
              <a:cxnLst/>
              <a:rect l="l" t="t" r="r" b="b"/>
              <a:pathLst>
                <a:path w="13702" h="5958" extrusionOk="0">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97"/>
            <p:cNvSpPr/>
            <p:nvPr/>
          </p:nvSpPr>
          <p:spPr>
            <a:xfrm>
              <a:off x="3061918" y="3475106"/>
              <a:ext cx="200879" cy="155980"/>
            </a:xfrm>
            <a:custGeom>
              <a:avLst/>
              <a:gdLst/>
              <a:ahLst/>
              <a:cxnLst/>
              <a:rect l="l" t="t" r="r" b="b"/>
              <a:pathLst>
                <a:path w="7673" h="5958" extrusionOk="0">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97"/>
            <p:cNvSpPr/>
            <p:nvPr/>
          </p:nvSpPr>
          <p:spPr>
            <a:xfrm>
              <a:off x="3046943" y="3367847"/>
              <a:ext cx="379479" cy="370395"/>
            </a:xfrm>
            <a:custGeom>
              <a:avLst/>
              <a:gdLst/>
              <a:ahLst/>
              <a:cxnLst/>
              <a:rect l="l" t="t" r="r" b="b"/>
              <a:pathLst>
                <a:path w="14495" h="14148" extrusionOk="0">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5" name="Google Shape;15905;p97"/>
          <p:cNvGrpSpPr/>
          <p:nvPr/>
        </p:nvGrpSpPr>
        <p:grpSpPr>
          <a:xfrm>
            <a:off x="1289506" y="1778258"/>
            <a:ext cx="391103" cy="377777"/>
            <a:chOff x="1289506" y="1983658"/>
            <a:chExt cx="391103" cy="377777"/>
          </a:xfrm>
        </p:grpSpPr>
        <p:sp>
          <p:nvSpPr>
            <p:cNvPr id="15906" name="Google Shape;15906;p97"/>
            <p:cNvSpPr/>
            <p:nvPr/>
          </p:nvSpPr>
          <p:spPr>
            <a:xfrm>
              <a:off x="1450304" y="2142387"/>
              <a:ext cx="62911" cy="60057"/>
            </a:xfrm>
            <a:custGeom>
              <a:avLst/>
              <a:gdLst/>
              <a:ahLst/>
              <a:cxnLst/>
              <a:rect l="l" t="t" r="r" b="b"/>
              <a:pathLst>
                <a:path w="2403" h="2294" extrusionOk="0">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97"/>
            <p:cNvSpPr/>
            <p:nvPr/>
          </p:nvSpPr>
          <p:spPr>
            <a:xfrm>
              <a:off x="1291208" y="2049422"/>
              <a:ext cx="63460" cy="49140"/>
            </a:xfrm>
            <a:custGeom>
              <a:avLst/>
              <a:gdLst/>
              <a:ahLst/>
              <a:cxnLst/>
              <a:rect l="l" t="t" r="r" b="b"/>
              <a:pathLst>
                <a:path w="2424" h="1877" extrusionOk="0">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97"/>
            <p:cNvSpPr/>
            <p:nvPr/>
          </p:nvSpPr>
          <p:spPr>
            <a:xfrm>
              <a:off x="1615185" y="2244070"/>
              <a:ext cx="51836" cy="49140"/>
            </a:xfrm>
            <a:custGeom>
              <a:avLst/>
              <a:gdLst/>
              <a:ahLst/>
              <a:cxnLst/>
              <a:rect l="l" t="t" r="r" b="b"/>
              <a:pathLst>
                <a:path w="1980" h="1877" extrusionOk="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97"/>
            <p:cNvSpPr/>
            <p:nvPr/>
          </p:nvSpPr>
          <p:spPr>
            <a:xfrm>
              <a:off x="1464153" y="2160347"/>
              <a:ext cx="49061" cy="42071"/>
            </a:xfrm>
            <a:custGeom>
              <a:avLst/>
              <a:gdLst/>
              <a:ahLst/>
              <a:cxnLst/>
              <a:rect l="l" t="t" r="r" b="b"/>
              <a:pathLst>
                <a:path w="1874" h="1607" extrusionOk="0">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97"/>
            <p:cNvSpPr/>
            <p:nvPr/>
          </p:nvSpPr>
          <p:spPr>
            <a:xfrm>
              <a:off x="1313199" y="2067381"/>
              <a:ext cx="35369" cy="31180"/>
            </a:xfrm>
            <a:custGeom>
              <a:avLst/>
              <a:gdLst/>
              <a:ahLst/>
              <a:cxnLst/>
              <a:rect l="l" t="t" r="r" b="b"/>
              <a:pathLst>
                <a:path w="1351" h="1191" extrusionOk="0">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97"/>
            <p:cNvSpPr/>
            <p:nvPr/>
          </p:nvSpPr>
          <p:spPr>
            <a:xfrm>
              <a:off x="1631653" y="2262082"/>
              <a:ext cx="35369" cy="31128"/>
            </a:xfrm>
            <a:custGeom>
              <a:avLst/>
              <a:gdLst/>
              <a:ahLst/>
              <a:cxnLst/>
              <a:rect l="l" t="t" r="r" b="b"/>
              <a:pathLst>
                <a:path w="1351" h="1189" extrusionOk="0">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97"/>
            <p:cNvSpPr/>
            <p:nvPr/>
          </p:nvSpPr>
          <p:spPr>
            <a:xfrm>
              <a:off x="1446141" y="2136863"/>
              <a:ext cx="73592" cy="70267"/>
            </a:xfrm>
            <a:custGeom>
              <a:avLst/>
              <a:gdLst/>
              <a:ahLst/>
              <a:cxnLst/>
              <a:rect l="l" t="t" r="r" b="b"/>
              <a:pathLst>
                <a:path w="2811" h="2684" extrusionOk="0">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97"/>
            <p:cNvSpPr/>
            <p:nvPr/>
          </p:nvSpPr>
          <p:spPr>
            <a:xfrm>
              <a:off x="1289506" y="1983658"/>
              <a:ext cx="391103" cy="377777"/>
            </a:xfrm>
            <a:custGeom>
              <a:avLst/>
              <a:gdLst/>
              <a:ahLst/>
              <a:cxnLst/>
              <a:rect l="l" t="t" r="r" b="b"/>
              <a:pathLst>
                <a:path w="14939" h="14430" extrusionOk="0">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4" name="Google Shape;15914;p97"/>
          <p:cNvGrpSpPr/>
          <p:nvPr/>
        </p:nvGrpSpPr>
        <p:grpSpPr>
          <a:xfrm>
            <a:off x="1287935" y="1305578"/>
            <a:ext cx="350288" cy="362357"/>
            <a:chOff x="1287935" y="1510978"/>
            <a:chExt cx="350288" cy="362357"/>
          </a:xfrm>
        </p:grpSpPr>
        <p:sp>
          <p:nvSpPr>
            <p:cNvPr id="15915" name="Google Shape;15915;p97"/>
            <p:cNvSpPr/>
            <p:nvPr/>
          </p:nvSpPr>
          <p:spPr>
            <a:xfrm>
              <a:off x="1335714" y="1516371"/>
              <a:ext cx="256721" cy="70974"/>
            </a:xfrm>
            <a:custGeom>
              <a:avLst/>
              <a:gdLst/>
              <a:ahLst/>
              <a:cxnLst/>
              <a:rect l="l" t="t" r="r" b="b"/>
              <a:pathLst>
                <a:path w="9806" h="2711" extrusionOk="0">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97"/>
            <p:cNvSpPr/>
            <p:nvPr/>
          </p:nvSpPr>
          <p:spPr>
            <a:xfrm>
              <a:off x="1337861" y="1603393"/>
              <a:ext cx="69325" cy="66916"/>
            </a:xfrm>
            <a:custGeom>
              <a:avLst/>
              <a:gdLst/>
              <a:ahLst/>
              <a:cxnLst/>
              <a:rect l="l" t="t" r="r" b="b"/>
              <a:pathLst>
                <a:path w="2648" h="2556" extrusionOk="0">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97"/>
            <p:cNvSpPr/>
            <p:nvPr/>
          </p:nvSpPr>
          <p:spPr>
            <a:xfrm>
              <a:off x="1520990" y="1603315"/>
              <a:ext cx="69325" cy="66995"/>
            </a:xfrm>
            <a:custGeom>
              <a:avLst/>
              <a:gdLst/>
              <a:ahLst/>
              <a:cxnLst/>
              <a:rect l="l" t="t" r="r" b="b"/>
              <a:pathLst>
                <a:path w="2648" h="2559" extrusionOk="0">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97"/>
            <p:cNvSpPr/>
            <p:nvPr/>
          </p:nvSpPr>
          <p:spPr>
            <a:xfrm>
              <a:off x="1349040" y="1784192"/>
              <a:ext cx="87572" cy="83697"/>
            </a:xfrm>
            <a:custGeom>
              <a:avLst/>
              <a:gdLst/>
              <a:ahLst/>
              <a:cxnLst/>
              <a:rect l="l" t="t" r="r" b="b"/>
              <a:pathLst>
                <a:path w="3345" h="3197" extrusionOk="0">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97"/>
            <p:cNvSpPr/>
            <p:nvPr/>
          </p:nvSpPr>
          <p:spPr>
            <a:xfrm>
              <a:off x="1491537" y="1784192"/>
              <a:ext cx="87572" cy="83697"/>
            </a:xfrm>
            <a:custGeom>
              <a:avLst/>
              <a:gdLst/>
              <a:ahLst/>
              <a:cxnLst/>
              <a:rect l="l" t="t" r="r" b="b"/>
              <a:pathLst>
                <a:path w="3345" h="3197" extrusionOk="0">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97"/>
            <p:cNvSpPr/>
            <p:nvPr/>
          </p:nvSpPr>
          <p:spPr>
            <a:xfrm>
              <a:off x="1342887" y="1606168"/>
              <a:ext cx="242270" cy="242270"/>
            </a:xfrm>
            <a:custGeom>
              <a:avLst/>
              <a:gdLst/>
              <a:ahLst/>
              <a:cxnLst/>
              <a:rect l="l" t="t" r="r" b="b"/>
              <a:pathLst>
                <a:path w="9254" h="9254" extrusionOk="0">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97"/>
            <p:cNvSpPr/>
            <p:nvPr/>
          </p:nvSpPr>
          <p:spPr>
            <a:xfrm>
              <a:off x="1364774" y="1629312"/>
              <a:ext cx="208052" cy="195931"/>
            </a:xfrm>
            <a:custGeom>
              <a:avLst/>
              <a:gdLst/>
              <a:ahLst/>
              <a:cxnLst/>
              <a:rect l="l" t="t" r="r" b="b"/>
              <a:pathLst>
                <a:path w="7947" h="7484" extrusionOk="0">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97"/>
            <p:cNvSpPr/>
            <p:nvPr/>
          </p:nvSpPr>
          <p:spPr>
            <a:xfrm>
              <a:off x="1402630" y="1630961"/>
              <a:ext cx="165798" cy="192554"/>
            </a:xfrm>
            <a:custGeom>
              <a:avLst/>
              <a:gdLst/>
              <a:ahLst/>
              <a:cxnLst/>
              <a:rect l="l" t="t" r="r" b="b"/>
              <a:pathLst>
                <a:path w="6333" h="7355" extrusionOk="0">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97"/>
            <p:cNvSpPr/>
            <p:nvPr/>
          </p:nvSpPr>
          <p:spPr>
            <a:xfrm>
              <a:off x="1449675" y="1653842"/>
              <a:ext cx="26416" cy="94222"/>
            </a:xfrm>
            <a:custGeom>
              <a:avLst/>
              <a:gdLst/>
              <a:ahLst/>
              <a:cxnLst/>
              <a:rect l="l" t="t" r="r" b="b"/>
              <a:pathLst>
                <a:path w="1009" h="3599" extrusionOk="0">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97"/>
            <p:cNvSpPr/>
            <p:nvPr/>
          </p:nvSpPr>
          <p:spPr>
            <a:xfrm>
              <a:off x="1448419" y="1722172"/>
              <a:ext cx="65424" cy="62832"/>
            </a:xfrm>
            <a:custGeom>
              <a:avLst/>
              <a:gdLst/>
              <a:ahLst/>
              <a:cxnLst/>
              <a:rect l="l" t="t" r="r" b="b"/>
              <a:pathLst>
                <a:path w="2499" h="2400" extrusionOk="0">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97"/>
            <p:cNvSpPr/>
            <p:nvPr/>
          </p:nvSpPr>
          <p:spPr>
            <a:xfrm>
              <a:off x="1293721" y="1560432"/>
              <a:ext cx="96238" cy="89536"/>
            </a:xfrm>
            <a:custGeom>
              <a:avLst/>
              <a:gdLst/>
              <a:ahLst/>
              <a:cxnLst/>
              <a:rect l="l" t="t" r="r" b="b"/>
              <a:pathLst>
                <a:path w="3676" h="3420" extrusionOk="0">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97"/>
            <p:cNvSpPr/>
            <p:nvPr/>
          </p:nvSpPr>
          <p:spPr>
            <a:xfrm>
              <a:off x="1309429" y="1560432"/>
              <a:ext cx="77624" cy="61392"/>
            </a:xfrm>
            <a:custGeom>
              <a:avLst/>
              <a:gdLst/>
              <a:ahLst/>
              <a:cxnLst/>
              <a:rect l="l" t="t" r="r" b="b"/>
              <a:pathLst>
                <a:path w="2965" h="2345" extrusionOk="0">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97"/>
            <p:cNvSpPr/>
            <p:nvPr/>
          </p:nvSpPr>
          <p:spPr>
            <a:xfrm>
              <a:off x="1538085" y="1560510"/>
              <a:ext cx="96238" cy="89457"/>
            </a:xfrm>
            <a:custGeom>
              <a:avLst/>
              <a:gdLst/>
              <a:ahLst/>
              <a:cxnLst/>
              <a:rect l="l" t="t" r="r" b="b"/>
              <a:pathLst>
                <a:path w="3676" h="3417" extrusionOk="0">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97"/>
            <p:cNvSpPr/>
            <p:nvPr/>
          </p:nvSpPr>
          <p:spPr>
            <a:xfrm>
              <a:off x="1565365" y="1568181"/>
              <a:ext cx="68958" cy="80137"/>
            </a:xfrm>
            <a:custGeom>
              <a:avLst/>
              <a:gdLst/>
              <a:ahLst/>
              <a:cxnLst/>
              <a:rect l="l" t="t" r="r" b="b"/>
              <a:pathLst>
                <a:path w="2634" h="3061" extrusionOk="0">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97"/>
            <p:cNvSpPr/>
            <p:nvPr/>
          </p:nvSpPr>
          <p:spPr>
            <a:xfrm>
              <a:off x="1287935" y="1510978"/>
              <a:ext cx="350288" cy="362357"/>
            </a:xfrm>
            <a:custGeom>
              <a:avLst/>
              <a:gdLst/>
              <a:ahLst/>
              <a:cxnLst/>
              <a:rect l="l" t="t" r="r" b="b"/>
              <a:pathLst>
                <a:path w="13380" h="13841" extrusionOk="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97"/>
            <p:cNvSpPr/>
            <p:nvPr/>
          </p:nvSpPr>
          <p:spPr>
            <a:xfrm>
              <a:off x="1345662" y="1623892"/>
              <a:ext cx="225410" cy="206874"/>
            </a:xfrm>
            <a:custGeom>
              <a:avLst/>
              <a:gdLst/>
              <a:ahLst/>
              <a:cxnLst/>
              <a:rect l="l" t="t" r="r" b="b"/>
              <a:pathLst>
                <a:path w="8610" h="7902" extrusionOk="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97"/>
            <p:cNvSpPr/>
            <p:nvPr/>
          </p:nvSpPr>
          <p:spPr>
            <a:xfrm>
              <a:off x="1444125" y="1648423"/>
              <a:ext cx="80687" cy="141974"/>
            </a:xfrm>
            <a:custGeom>
              <a:avLst/>
              <a:gdLst/>
              <a:ahLst/>
              <a:cxnLst/>
              <a:rect l="l" t="t" r="r" b="b"/>
              <a:pathLst>
                <a:path w="3082" h="5423" extrusionOk="0">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97"/>
            <p:cNvSpPr/>
            <p:nvPr/>
          </p:nvSpPr>
          <p:spPr>
            <a:xfrm>
              <a:off x="1493684" y="177709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97"/>
            <p:cNvSpPr/>
            <p:nvPr/>
          </p:nvSpPr>
          <p:spPr>
            <a:xfrm>
              <a:off x="1493815" y="1777333"/>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4" name="Google Shape;15934;p97"/>
          <p:cNvGrpSpPr/>
          <p:nvPr/>
        </p:nvGrpSpPr>
        <p:grpSpPr>
          <a:xfrm>
            <a:off x="2477973" y="4084559"/>
            <a:ext cx="210042" cy="361991"/>
            <a:chOff x="2477973" y="4289959"/>
            <a:chExt cx="210042" cy="361991"/>
          </a:xfrm>
        </p:grpSpPr>
        <p:sp>
          <p:nvSpPr>
            <p:cNvPr id="15935" name="Google Shape;15935;p97"/>
            <p:cNvSpPr/>
            <p:nvPr/>
          </p:nvSpPr>
          <p:spPr>
            <a:xfrm>
              <a:off x="2493551" y="4295745"/>
              <a:ext cx="178888" cy="350288"/>
            </a:xfrm>
            <a:custGeom>
              <a:avLst/>
              <a:gdLst/>
              <a:ahLst/>
              <a:cxnLst/>
              <a:rect l="l" t="t" r="r" b="b"/>
              <a:pathLst>
                <a:path w="6833" h="13380" extrusionOk="0">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97"/>
            <p:cNvSpPr/>
            <p:nvPr/>
          </p:nvSpPr>
          <p:spPr>
            <a:xfrm>
              <a:off x="2516825" y="4404025"/>
              <a:ext cx="132078" cy="218760"/>
            </a:xfrm>
            <a:custGeom>
              <a:avLst/>
              <a:gdLst/>
              <a:ahLst/>
              <a:cxnLst/>
              <a:rect l="l" t="t" r="r" b="b"/>
              <a:pathLst>
                <a:path w="5045" h="8356" extrusionOk="0">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97"/>
            <p:cNvSpPr/>
            <p:nvPr/>
          </p:nvSpPr>
          <p:spPr>
            <a:xfrm>
              <a:off x="2477973" y="4289959"/>
              <a:ext cx="210042" cy="361991"/>
            </a:xfrm>
            <a:custGeom>
              <a:avLst/>
              <a:gdLst/>
              <a:ahLst/>
              <a:cxnLst/>
              <a:rect l="l" t="t" r="r" b="b"/>
              <a:pathLst>
                <a:path w="8023" h="13827" extrusionOk="0">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97"/>
            <p:cNvSpPr/>
            <p:nvPr/>
          </p:nvSpPr>
          <p:spPr>
            <a:xfrm>
              <a:off x="2513055" y="4398135"/>
              <a:ext cx="139880" cy="108856"/>
            </a:xfrm>
            <a:custGeom>
              <a:avLst/>
              <a:gdLst/>
              <a:ahLst/>
              <a:cxnLst/>
              <a:rect l="l" t="t" r="r" b="b"/>
              <a:pathLst>
                <a:path w="5343" h="4158" extrusionOk="0">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97"/>
            <p:cNvSpPr/>
            <p:nvPr/>
          </p:nvSpPr>
          <p:spPr>
            <a:xfrm>
              <a:off x="2510908" y="4529532"/>
              <a:ext cx="143781" cy="99013"/>
            </a:xfrm>
            <a:custGeom>
              <a:avLst/>
              <a:gdLst/>
              <a:ahLst/>
              <a:cxnLst/>
              <a:rect l="l" t="t" r="r" b="b"/>
              <a:pathLst>
                <a:path w="5492" h="3782" extrusionOk="0">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97"/>
            <p:cNvSpPr/>
            <p:nvPr/>
          </p:nvSpPr>
          <p:spPr>
            <a:xfrm>
              <a:off x="2577196" y="4518746"/>
              <a:ext cx="11598" cy="13535"/>
            </a:xfrm>
            <a:custGeom>
              <a:avLst/>
              <a:gdLst/>
              <a:ahLst/>
              <a:cxnLst/>
              <a:rect l="l" t="t" r="r" b="b"/>
              <a:pathLst>
                <a:path w="443" h="517" extrusionOk="0">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1" name="Google Shape;15941;p97"/>
          <p:cNvGrpSpPr/>
          <p:nvPr/>
        </p:nvGrpSpPr>
        <p:grpSpPr>
          <a:xfrm>
            <a:off x="3518969" y="2704349"/>
            <a:ext cx="347827" cy="345602"/>
            <a:chOff x="3518969" y="2909749"/>
            <a:chExt cx="347827" cy="345602"/>
          </a:xfrm>
        </p:grpSpPr>
        <p:sp>
          <p:nvSpPr>
            <p:cNvPr id="15942" name="Google Shape;15942;p97"/>
            <p:cNvSpPr/>
            <p:nvPr/>
          </p:nvSpPr>
          <p:spPr>
            <a:xfrm>
              <a:off x="3670760" y="2915718"/>
              <a:ext cx="192344" cy="188496"/>
            </a:xfrm>
            <a:custGeom>
              <a:avLst/>
              <a:gdLst/>
              <a:ahLst/>
              <a:cxnLst/>
              <a:rect l="l" t="t" r="r" b="b"/>
              <a:pathLst>
                <a:path w="7347" h="7200" extrusionOk="0">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97"/>
            <p:cNvSpPr/>
            <p:nvPr/>
          </p:nvSpPr>
          <p:spPr>
            <a:xfrm>
              <a:off x="3681075" y="2928913"/>
              <a:ext cx="183155" cy="178024"/>
            </a:xfrm>
            <a:custGeom>
              <a:avLst/>
              <a:gdLst/>
              <a:ahLst/>
              <a:cxnLst/>
              <a:rect l="l" t="t" r="r" b="b"/>
              <a:pathLst>
                <a:path w="6996" h="6800" extrusionOk="0">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97"/>
            <p:cNvSpPr/>
            <p:nvPr/>
          </p:nvSpPr>
          <p:spPr>
            <a:xfrm>
              <a:off x="3550280" y="3012322"/>
              <a:ext cx="216980" cy="214414"/>
            </a:xfrm>
            <a:custGeom>
              <a:avLst/>
              <a:gdLst/>
              <a:ahLst/>
              <a:cxnLst/>
              <a:rect l="l" t="t" r="r" b="b"/>
              <a:pathLst>
                <a:path w="8288" h="8190" extrusionOk="0">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97"/>
            <p:cNvSpPr/>
            <p:nvPr/>
          </p:nvSpPr>
          <p:spPr>
            <a:xfrm>
              <a:off x="3570151" y="3032167"/>
              <a:ext cx="197240" cy="194570"/>
            </a:xfrm>
            <a:custGeom>
              <a:avLst/>
              <a:gdLst/>
              <a:ahLst/>
              <a:cxnLst/>
              <a:rect l="l" t="t" r="r" b="b"/>
              <a:pathLst>
                <a:path w="7534" h="7432" extrusionOk="0">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97"/>
            <p:cNvSpPr/>
            <p:nvPr/>
          </p:nvSpPr>
          <p:spPr>
            <a:xfrm>
              <a:off x="3528263" y="3038371"/>
              <a:ext cx="212215" cy="208262"/>
            </a:xfrm>
            <a:custGeom>
              <a:avLst/>
              <a:gdLst/>
              <a:ahLst/>
              <a:cxnLst/>
              <a:rect l="l" t="t" r="r" b="b"/>
              <a:pathLst>
                <a:path w="8106" h="7955" extrusionOk="0">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97"/>
            <p:cNvSpPr/>
            <p:nvPr/>
          </p:nvSpPr>
          <p:spPr>
            <a:xfrm>
              <a:off x="3532556" y="3060494"/>
              <a:ext cx="200486" cy="186140"/>
            </a:xfrm>
            <a:custGeom>
              <a:avLst/>
              <a:gdLst/>
              <a:ahLst/>
              <a:cxnLst/>
              <a:rect l="l" t="t" r="r" b="b"/>
              <a:pathLst>
                <a:path w="7658" h="7110" extrusionOk="0">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97"/>
            <p:cNvSpPr/>
            <p:nvPr/>
          </p:nvSpPr>
          <p:spPr>
            <a:xfrm>
              <a:off x="3564653" y="3174665"/>
              <a:ext cx="38851" cy="35317"/>
            </a:xfrm>
            <a:custGeom>
              <a:avLst/>
              <a:gdLst/>
              <a:ahLst/>
              <a:cxnLst/>
              <a:rect l="l" t="t" r="r" b="b"/>
              <a:pathLst>
                <a:path w="1484" h="1349" extrusionOk="0">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97"/>
            <p:cNvSpPr/>
            <p:nvPr/>
          </p:nvSpPr>
          <p:spPr>
            <a:xfrm>
              <a:off x="3581382" y="3183513"/>
              <a:ext cx="22122" cy="21808"/>
            </a:xfrm>
            <a:custGeom>
              <a:avLst/>
              <a:gdLst/>
              <a:ahLst/>
              <a:cxnLst/>
              <a:rect l="l" t="t" r="r" b="b"/>
              <a:pathLst>
                <a:path w="845" h="833" extrusionOk="0">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97"/>
            <p:cNvSpPr/>
            <p:nvPr/>
          </p:nvSpPr>
          <p:spPr>
            <a:xfrm>
              <a:off x="3521613" y="2909749"/>
              <a:ext cx="345183" cy="342879"/>
            </a:xfrm>
            <a:custGeom>
              <a:avLst/>
              <a:gdLst/>
              <a:ahLst/>
              <a:cxnLst/>
              <a:rect l="l" t="t" r="r" b="b"/>
              <a:pathLst>
                <a:path w="13185" h="13097" extrusionOk="0">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97"/>
            <p:cNvSpPr/>
            <p:nvPr/>
          </p:nvSpPr>
          <p:spPr>
            <a:xfrm>
              <a:off x="3518969" y="2974152"/>
              <a:ext cx="172474" cy="41155"/>
            </a:xfrm>
            <a:custGeom>
              <a:avLst/>
              <a:gdLst/>
              <a:ahLst/>
              <a:cxnLst/>
              <a:rect l="l" t="t" r="r" b="b"/>
              <a:pathLst>
                <a:path w="6588" h="1572" extrusionOk="0">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97"/>
            <p:cNvSpPr/>
            <p:nvPr/>
          </p:nvSpPr>
          <p:spPr>
            <a:xfrm>
              <a:off x="3538211" y="2936034"/>
              <a:ext cx="131869" cy="33667"/>
            </a:xfrm>
            <a:custGeom>
              <a:avLst/>
              <a:gdLst/>
              <a:ahLst/>
              <a:cxnLst/>
              <a:rect l="l" t="t" r="r" b="b"/>
              <a:pathLst>
                <a:path w="5037" h="1286" extrusionOk="0">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97"/>
            <p:cNvSpPr/>
            <p:nvPr/>
          </p:nvSpPr>
          <p:spPr>
            <a:xfrm>
              <a:off x="3759589" y="3087747"/>
              <a:ext cx="52439" cy="167604"/>
            </a:xfrm>
            <a:custGeom>
              <a:avLst/>
              <a:gdLst/>
              <a:ahLst/>
              <a:cxnLst/>
              <a:rect l="l" t="t" r="r" b="b"/>
              <a:pathLst>
                <a:path w="2003" h="6402" extrusionOk="0">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97"/>
            <p:cNvSpPr/>
            <p:nvPr/>
          </p:nvSpPr>
          <p:spPr>
            <a:xfrm>
              <a:off x="3805116" y="3109057"/>
              <a:ext cx="42752" cy="126947"/>
            </a:xfrm>
            <a:custGeom>
              <a:avLst/>
              <a:gdLst/>
              <a:ahLst/>
              <a:cxnLst/>
              <a:rect l="l" t="t" r="r" b="b"/>
              <a:pathLst>
                <a:path w="1633" h="4849" extrusionOk="0">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5" name="Google Shape;15955;p97"/>
          <p:cNvGrpSpPr/>
          <p:nvPr/>
        </p:nvGrpSpPr>
        <p:grpSpPr>
          <a:xfrm>
            <a:off x="2137005" y="1317856"/>
            <a:ext cx="415817" cy="355734"/>
            <a:chOff x="2137005" y="1523256"/>
            <a:chExt cx="415817" cy="355734"/>
          </a:xfrm>
        </p:grpSpPr>
        <p:sp>
          <p:nvSpPr>
            <p:cNvPr id="15956" name="Google Shape;15956;p97"/>
            <p:cNvSpPr/>
            <p:nvPr/>
          </p:nvSpPr>
          <p:spPr>
            <a:xfrm>
              <a:off x="2143027" y="1845139"/>
              <a:ext cx="403643" cy="27934"/>
            </a:xfrm>
            <a:custGeom>
              <a:avLst/>
              <a:gdLst/>
              <a:ahLst/>
              <a:cxnLst/>
              <a:rect l="l" t="t" r="r" b="b"/>
              <a:pathLst>
                <a:path w="15418" h="1067" extrusionOk="0">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97"/>
            <p:cNvSpPr/>
            <p:nvPr/>
          </p:nvSpPr>
          <p:spPr>
            <a:xfrm>
              <a:off x="2509520" y="1845139"/>
              <a:ext cx="37149" cy="27803"/>
            </a:xfrm>
            <a:custGeom>
              <a:avLst/>
              <a:gdLst/>
              <a:ahLst/>
              <a:cxnLst/>
              <a:rect l="l" t="t" r="r" b="b"/>
              <a:pathLst>
                <a:path w="1419" h="1062" extrusionOk="0">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97"/>
            <p:cNvSpPr/>
            <p:nvPr/>
          </p:nvSpPr>
          <p:spPr>
            <a:xfrm>
              <a:off x="2158499" y="1612975"/>
              <a:ext cx="372803" cy="232190"/>
            </a:xfrm>
            <a:custGeom>
              <a:avLst/>
              <a:gdLst/>
              <a:ahLst/>
              <a:cxnLst/>
              <a:rect l="l" t="t" r="r" b="b"/>
              <a:pathLst>
                <a:path w="14240" h="8869" extrusionOk="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97"/>
            <p:cNvSpPr/>
            <p:nvPr/>
          </p:nvSpPr>
          <p:spPr>
            <a:xfrm>
              <a:off x="2158499" y="1612975"/>
              <a:ext cx="372803" cy="232190"/>
            </a:xfrm>
            <a:custGeom>
              <a:avLst/>
              <a:gdLst/>
              <a:ahLst/>
              <a:cxnLst/>
              <a:rect l="l" t="t" r="r" b="b"/>
              <a:pathLst>
                <a:path w="14240" h="8869" extrusionOk="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97"/>
            <p:cNvSpPr/>
            <p:nvPr/>
          </p:nvSpPr>
          <p:spPr>
            <a:xfrm>
              <a:off x="2182899" y="1637244"/>
              <a:ext cx="324030" cy="183522"/>
            </a:xfrm>
            <a:custGeom>
              <a:avLst/>
              <a:gdLst/>
              <a:ahLst/>
              <a:cxnLst/>
              <a:rect l="l" t="t" r="r" b="b"/>
              <a:pathLst>
                <a:path w="12377" h="7010" extrusionOk="0">
                  <a:moveTo>
                    <a:pt x="1" y="0"/>
                  </a:moveTo>
                  <a:lnTo>
                    <a:pt x="1" y="7009"/>
                  </a:lnTo>
                  <a:lnTo>
                    <a:pt x="12376" y="7009"/>
                  </a:lnTo>
                  <a:lnTo>
                    <a:pt x="1237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97"/>
            <p:cNvSpPr/>
            <p:nvPr/>
          </p:nvSpPr>
          <p:spPr>
            <a:xfrm>
              <a:off x="2182899" y="1637244"/>
              <a:ext cx="324030" cy="183522"/>
            </a:xfrm>
            <a:custGeom>
              <a:avLst/>
              <a:gdLst/>
              <a:ahLst/>
              <a:cxnLst/>
              <a:rect l="l" t="t" r="r" b="b"/>
              <a:pathLst>
                <a:path w="12377" h="7010" extrusionOk="0">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97"/>
            <p:cNvSpPr/>
            <p:nvPr/>
          </p:nvSpPr>
          <p:spPr>
            <a:xfrm>
              <a:off x="2238505" y="1808671"/>
              <a:ext cx="81263" cy="36495"/>
            </a:xfrm>
            <a:custGeom>
              <a:avLst/>
              <a:gdLst/>
              <a:ahLst/>
              <a:cxnLst/>
              <a:rect l="l" t="t" r="r" b="b"/>
              <a:pathLst>
                <a:path w="3104" h="1394" extrusionOk="0">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97"/>
            <p:cNvSpPr/>
            <p:nvPr/>
          </p:nvSpPr>
          <p:spPr>
            <a:xfrm>
              <a:off x="2280498" y="1808671"/>
              <a:ext cx="39270" cy="36495"/>
            </a:xfrm>
            <a:custGeom>
              <a:avLst/>
              <a:gdLst/>
              <a:ahLst/>
              <a:cxnLst/>
              <a:rect l="l" t="t" r="r" b="b"/>
              <a:pathLst>
                <a:path w="1500" h="1394" extrusionOk="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97"/>
            <p:cNvSpPr/>
            <p:nvPr/>
          </p:nvSpPr>
          <p:spPr>
            <a:xfrm>
              <a:off x="2326417" y="1529330"/>
              <a:ext cx="32332" cy="27620"/>
            </a:xfrm>
            <a:custGeom>
              <a:avLst/>
              <a:gdLst/>
              <a:ahLst/>
              <a:cxnLst/>
              <a:rect l="l" t="t" r="r" b="b"/>
              <a:pathLst>
                <a:path w="1235" h="1055" extrusionOk="0">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97"/>
            <p:cNvSpPr/>
            <p:nvPr/>
          </p:nvSpPr>
          <p:spPr>
            <a:xfrm>
              <a:off x="2137005" y="1523256"/>
              <a:ext cx="415817" cy="355734"/>
            </a:xfrm>
            <a:custGeom>
              <a:avLst/>
              <a:gdLst/>
              <a:ahLst/>
              <a:cxnLst/>
              <a:rect l="l" t="t" r="r" b="b"/>
              <a:pathLst>
                <a:path w="15883" h="13588" extrusionOk="0">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6" name="Google Shape;15966;p97"/>
          <p:cNvGrpSpPr/>
          <p:nvPr/>
        </p:nvGrpSpPr>
        <p:grpSpPr>
          <a:xfrm>
            <a:off x="1713413" y="3154148"/>
            <a:ext cx="397700" cy="389637"/>
            <a:chOff x="1713413" y="3359548"/>
            <a:chExt cx="397700" cy="389637"/>
          </a:xfrm>
        </p:grpSpPr>
        <p:sp>
          <p:nvSpPr>
            <p:cNvPr id="15967" name="Google Shape;15967;p97"/>
            <p:cNvSpPr/>
            <p:nvPr/>
          </p:nvSpPr>
          <p:spPr>
            <a:xfrm>
              <a:off x="1800069" y="3427720"/>
              <a:ext cx="161138" cy="305102"/>
            </a:xfrm>
            <a:custGeom>
              <a:avLst/>
              <a:gdLst/>
              <a:ahLst/>
              <a:cxnLst/>
              <a:rect l="l" t="t" r="r" b="b"/>
              <a:pathLst>
                <a:path w="6155" h="11654" extrusionOk="0">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97"/>
            <p:cNvSpPr/>
            <p:nvPr/>
          </p:nvSpPr>
          <p:spPr>
            <a:xfrm>
              <a:off x="1800199" y="3550190"/>
              <a:ext cx="51077" cy="86813"/>
            </a:xfrm>
            <a:custGeom>
              <a:avLst/>
              <a:gdLst/>
              <a:ahLst/>
              <a:cxnLst/>
              <a:rect l="l" t="t" r="r" b="b"/>
              <a:pathLst>
                <a:path w="1951" h="3316" extrusionOk="0">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97"/>
            <p:cNvSpPr/>
            <p:nvPr/>
          </p:nvSpPr>
          <p:spPr>
            <a:xfrm>
              <a:off x="1892877" y="3427747"/>
              <a:ext cx="66550" cy="61209"/>
            </a:xfrm>
            <a:custGeom>
              <a:avLst/>
              <a:gdLst/>
              <a:ahLst/>
              <a:cxnLst/>
              <a:rect l="l" t="t" r="r" b="b"/>
              <a:pathLst>
                <a:path w="2542" h="2338" extrusionOk="0">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97"/>
            <p:cNvSpPr/>
            <p:nvPr/>
          </p:nvSpPr>
          <p:spPr>
            <a:xfrm>
              <a:off x="1719199" y="3698474"/>
              <a:ext cx="232452" cy="44925"/>
            </a:xfrm>
            <a:custGeom>
              <a:avLst/>
              <a:gdLst/>
              <a:ahLst/>
              <a:cxnLst/>
              <a:rect l="l" t="t" r="r" b="b"/>
              <a:pathLst>
                <a:path w="8879" h="1716" extrusionOk="0">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97"/>
            <p:cNvSpPr/>
            <p:nvPr/>
          </p:nvSpPr>
          <p:spPr>
            <a:xfrm>
              <a:off x="1887588" y="3698474"/>
              <a:ext cx="64062" cy="44925"/>
            </a:xfrm>
            <a:custGeom>
              <a:avLst/>
              <a:gdLst/>
              <a:ahLst/>
              <a:cxnLst/>
              <a:rect l="l" t="t" r="r" b="b"/>
              <a:pathLst>
                <a:path w="2447" h="1716" extrusionOk="0">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97"/>
            <p:cNvSpPr/>
            <p:nvPr/>
          </p:nvSpPr>
          <p:spPr>
            <a:xfrm>
              <a:off x="1764856" y="3531446"/>
              <a:ext cx="101395" cy="86761"/>
            </a:xfrm>
            <a:custGeom>
              <a:avLst/>
              <a:gdLst/>
              <a:ahLst/>
              <a:cxnLst/>
              <a:rect l="l" t="t" r="r" b="b"/>
              <a:pathLst>
                <a:path w="3873" h="3314" extrusionOk="0">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97"/>
            <p:cNvSpPr/>
            <p:nvPr/>
          </p:nvSpPr>
          <p:spPr>
            <a:xfrm>
              <a:off x="1812766" y="3531446"/>
              <a:ext cx="56366" cy="86787"/>
            </a:xfrm>
            <a:custGeom>
              <a:avLst/>
              <a:gdLst/>
              <a:ahLst/>
              <a:cxnLst/>
              <a:rect l="l" t="t" r="r" b="b"/>
              <a:pathLst>
                <a:path w="2153" h="3315" extrusionOk="0">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97"/>
            <p:cNvSpPr/>
            <p:nvPr/>
          </p:nvSpPr>
          <p:spPr>
            <a:xfrm>
              <a:off x="1800435" y="3557992"/>
              <a:ext cx="39270" cy="33720"/>
            </a:xfrm>
            <a:custGeom>
              <a:avLst/>
              <a:gdLst/>
              <a:ahLst/>
              <a:cxnLst/>
              <a:rect l="l" t="t" r="r" b="b"/>
              <a:pathLst>
                <a:path w="1500" h="1288" extrusionOk="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97"/>
            <p:cNvSpPr/>
            <p:nvPr/>
          </p:nvSpPr>
          <p:spPr>
            <a:xfrm>
              <a:off x="1872875" y="3367245"/>
              <a:ext cx="102652" cy="104877"/>
            </a:xfrm>
            <a:custGeom>
              <a:avLst/>
              <a:gdLst/>
              <a:ahLst/>
              <a:cxnLst/>
              <a:rect l="l" t="t" r="r" b="b"/>
              <a:pathLst>
                <a:path w="3921" h="4006" extrusionOk="0">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97"/>
            <p:cNvSpPr/>
            <p:nvPr/>
          </p:nvSpPr>
          <p:spPr>
            <a:xfrm>
              <a:off x="1909239" y="3387822"/>
              <a:ext cx="66288" cy="84300"/>
            </a:xfrm>
            <a:custGeom>
              <a:avLst/>
              <a:gdLst/>
              <a:ahLst/>
              <a:cxnLst/>
              <a:rect l="l" t="t" r="r" b="b"/>
              <a:pathLst>
                <a:path w="2532" h="3220" extrusionOk="0">
                  <a:moveTo>
                    <a:pt x="1691" y="0"/>
                  </a:moveTo>
                  <a:lnTo>
                    <a:pt x="0" y="2700"/>
                  </a:lnTo>
                  <a:lnTo>
                    <a:pt x="831" y="3219"/>
                  </a:lnTo>
                  <a:lnTo>
                    <a:pt x="2532" y="500"/>
                  </a:lnTo>
                  <a:lnTo>
                    <a:pt x="1739" y="5"/>
                  </a:lnTo>
                  <a:lnTo>
                    <a:pt x="1691"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97"/>
            <p:cNvSpPr/>
            <p:nvPr/>
          </p:nvSpPr>
          <p:spPr>
            <a:xfrm>
              <a:off x="1930733" y="3400886"/>
              <a:ext cx="151713" cy="158991"/>
            </a:xfrm>
            <a:custGeom>
              <a:avLst/>
              <a:gdLst/>
              <a:ahLst/>
              <a:cxnLst/>
              <a:rect l="l" t="t" r="r" b="b"/>
              <a:pathLst>
                <a:path w="5795" h="6073" extrusionOk="0">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97"/>
            <p:cNvSpPr/>
            <p:nvPr/>
          </p:nvSpPr>
          <p:spPr>
            <a:xfrm>
              <a:off x="1973747" y="3407824"/>
              <a:ext cx="108699" cy="152053"/>
            </a:xfrm>
            <a:custGeom>
              <a:avLst/>
              <a:gdLst/>
              <a:ahLst/>
              <a:cxnLst/>
              <a:rect l="l" t="t" r="r" b="b"/>
              <a:pathLst>
                <a:path w="4152" h="5808" extrusionOk="0">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97"/>
            <p:cNvSpPr/>
            <p:nvPr/>
          </p:nvSpPr>
          <p:spPr>
            <a:xfrm>
              <a:off x="2012362" y="3449581"/>
              <a:ext cx="92834" cy="95505"/>
            </a:xfrm>
            <a:custGeom>
              <a:avLst/>
              <a:gdLst/>
              <a:ahLst/>
              <a:cxnLst/>
              <a:rect l="l" t="t" r="r" b="b"/>
              <a:pathLst>
                <a:path w="3546" h="3648" extrusionOk="0">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97"/>
            <p:cNvSpPr/>
            <p:nvPr/>
          </p:nvSpPr>
          <p:spPr>
            <a:xfrm>
              <a:off x="2013619" y="3449581"/>
              <a:ext cx="90714" cy="95086"/>
            </a:xfrm>
            <a:custGeom>
              <a:avLst/>
              <a:gdLst/>
              <a:ahLst/>
              <a:cxnLst/>
              <a:rect l="l" t="t" r="r" b="b"/>
              <a:pathLst>
                <a:path w="3465" h="3632" extrusionOk="0">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97"/>
            <p:cNvSpPr/>
            <p:nvPr/>
          </p:nvSpPr>
          <p:spPr>
            <a:xfrm>
              <a:off x="1851120" y="3365307"/>
              <a:ext cx="50842" cy="48197"/>
            </a:xfrm>
            <a:custGeom>
              <a:avLst/>
              <a:gdLst/>
              <a:ahLst/>
              <a:cxnLst/>
              <a:rect l="l" t="t" r="r" b="b"/>
              <a:pathLst>
                <a:path w="1942" h="1841" extrusionOk="0">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97"/>
            <p:cNvSpPr/>
            <p:nvPr/>
          </p:nvSpPr>
          <p:spPr>
            <a:xfrm>
              <a:off x="1868608" y="3374366"/>
              <a:ext cx="33353" cy="39139"/>
            </a:xfrm>
            <a:custGeom>
              <a:avLst/>
              <a:gdLst/>
              <a:ahLst/>
              <a:cxnLst/>
              <a:rect l="l" t="t" r="r" b="b"/>
              <a:pathLst>
                <a:path w="1274" h="1495" extrusionOk="0">
                  <a:moveTo>
                    <a:pt x="721" y="0"/>
                  </a:moveTo>
                  <a:lnTo>
                    <a:pt x="0" y="1148"/>
                  </a:lnTo>
                  <a:lnTo>
                    <a:pt x="553" y="1494"/>
                  </a:lnTo>
                  <a:lnTo>
                    <a:pt x="1274" y="346"/>
                  </a:lnTo>
                  <a:lnTo>
                    <a:pt x="721"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97"/>
            <p:cNvSpPr/>
            <p:nvPr/>
          </p:nvSpPr>
          <p:spPr>
            <a:xfrm>
              <a:off x="1863319" y="3663262"/>
              <a:ext cx="45684" cy="35238"/>
            </a:xfrm>
            <a:custGeom>
              <a:avLst/>
              <a:gdLst/>
              <a:ahLst/>
              <a:cxnLst/>
              <a:rect l="l" t="t" r="r" b="b"/>
              <a:pathLst>
                <a:path w="1745" h="1346" extrusionOk="0">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97"/>
            <p:cNvSpPr/>
            <p:nvPr/>
          </p:nvSpPr>
          <p:spPr>
            <a:xfrm>
              <a:off x="1876279" y="3663262"/>
              <a:ext cx="32725" cy="35238"/>
            </a:xfrm>
            <a:custGeom>
              <a:avLst/>
              <a:gdLst/>
              <a:ahLst/>
              <a:cxnLst/>
              <a:rect l="l" t="t" r="r" b="b"/>
              <a:pathLst>
                <a:path w="1250" h="1346" extrusionOk="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97"/>
            <p:cNvSpPr/>
            <p:nvPr/>
          </p:nvSpPr>
          <p:spPr>
            <a:xfrm>
              <a:off x="1792633" y="3552206"/>
              <a:ext cx="52857" cy="45161"/>
            </a:xfrm>
            <a:custGeom>
              <a:avLst/>
              <a:gdLst/>
              <a:ahLst/>
              <a:cxnLst/>
              <a:rect l="l" t="t" r="r" b="b"/>
              <a:pathLst>
                <a:path w="2019" h="1725" extrusionOk="0">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97"/>
            <p:cNvSpPr/>
            <p:nvPr/>
          </p:nvSpPr>
          <p:spPr>
            <a:xfrm>
              <a:off x="1713413" y="3359548"/>
              <a:ext cx="397700" cy="389637"/>
            </a:xfrm>
            <a:custGeom>
              <a:avLst/>
              <a:gdLst/>
              <a:ahLst/>
              <a:cxnLst/>
              <a:rect l="l" t="t" r="r" b="b"/>
              <a:pathLst>
                <a:path w="15191" h="14883" extrusionOk="0">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7" name="Google Shape;15987;p97"/>
          <p:cNvGrpSpPr/>
          <p:nvPr/>
        </p:nvGrpSpPr>
        <p:grpSpPr>
          <a:xfrm>
            <a:off x="1976129" y="4078773"/>
            <a:ext cx="401496" cy="371154"/>
            <a:chOff x="1976129" y="4284173"/>
            <a:chExt cx="401496" cy="371154"/>
          </a:xfrm>
        </p:grpSpPr>
        <p:sp>
          <p:nvSpPr>
            <p:cNvPr id="15988" name="Google Shape;15988;p97"/>
            <p:cNvSpPr/>
            <p:nvPr/>
          </p:nvSpPr>
          <p:spPr>
            <a:xfrm>
              <a:off x="1996628" y="4290063"/>
              <a:ext cx="378275" cy="359687"/>
            </a:xfrm>
            <a:custGeom>
              <a:avLst/>
              <a:gdLst/>
              <a:ahLst/>
              <a:cxnLst/>
              <a:rect l="l" t="t" r="r" b="b"/>
              <a:pathLst>
                <a:path w="14449" h="13739" extrusionOk="0">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97"/>
            <p:cNvSpPr/>
            <p:nvPr/>
          </p:nvSpPr>
          <p:spPr>
            <a:xfrm>
              <a:off x="2046579" y="4289802"/>
              <a:ext cx="326648" cy="202555"/>
            </a:xfrm>
            <a:custGeom>
              <a:avLst/>
              <a:gdLst/>
              <a:ahLst/>
              <a:cxnLst/>
              <a:rect l="l" t="t" r="r" b="b"/>
              <a:pathLst>
                <a:path w="12477" h="7737" extrusionOk="0">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97"/>
            <p:cNvSpPr/>
            <p:nvPr/>
          </p:nvSpPr>
          <p:spPr>
            <a:xfrm>
              <a:off x="2189077" y="4345617"/>
              <a:ext cx="123648" cy="114799"/>
            </a:xfrm>
            <a:custGeom>
              <a:avLst/>
              <a:gdLst/>
              <a:ahLst/>
              <a:cxnLst/>
              <a:rect l="l" t="t" r="r" b="b"/>
              <a:pathLst>
                <a:path w="4723" h="4385" extrusionOk="0">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97"/>
            <p:cNvSpPr/>
            <p:nvPr/>
          </p:nvSpPr>
          <p:spPr>
            <a:xfrm>
              <a:off x="2201774" y="4345539"/>
              <a:ext cx="115611" cy="106683"/>
            </a:xfrm>
            <a:custGeom>
              <a:avLst/>
              <a:gdLst/>
              <a:ahLst/>
              <a:cxnLst/>
              <a:rect l="l" t="t" r="r" b="b"/>
              <a:pathLst>
                <a:path w="4416" h="4075" extrusionOk="0">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97"/>
            <p:cNvSpPr/>
            <p:nvPr/>
          </p:nvSpPr>
          <p:spPr>
            <a:xfrm>
              <a:off x="2058779" y="4529951"/>
              <a:ext cx="87310" cy="65267"/>
            </a:xfrm>
            <a:custGeom>
              <a:avLst/>
              <a:gdLst/>
              <a:ahLst/>
              <a:cxnLst/>
              <a:rect l="l" t="t" r="r" b="b"/>
              <a:pathLst>
                <a:path w="3335" h="2493" extrusionOk="0">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97"/>
            <p:cNvSpPr/>
            <p:nvPr/>
          </p:nvSpPr>
          <p:spPr>
            <a:xfrm>
              <a:off x="2073231" y="4529925"/>
              <a:ext cx="67571" cy="62047"/>
            </a:xfrm>
            <a:custGeom>
              <a:avLst/>
              <a:gdLst/>
              <a:ahLst/>
              <a:cxnLst/>
              <a:rect l="l" t="t" r="r" b="b"/>
              <a:pathLst>
                <a:path w="2581" h="2370" extrusionOk="0">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97"/>
            <p:cNvSpPr/>
            <p:nvPr/>
          </p:nvSpPr>
          <p:spPr>
            <a:xfrm>
              <a:off x="2024562" y="4440782"/>
              <a:ext cx="87310" cy="65267"/>
            </a:xfrm>
            <a:custGeom>
              <a:avLst/>
              <a:gdLst/>
              <a:ahLst/>
              <a:cxnLst/>
              <a:rect l="l" t="t" r="r" b="b"/>
              <a:pathLst>
                <a:path w="3335" h="2493" extrusionOk="0">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97"/>
            <p:cNvSpPr/>
            <p:nvPr/>
          </p:nvSpPr>
          <p:spPr>
            <a:xfrm>
              <a:off x="2039275" y="4440441"/>
              <a:ext cx="67440" cy="61837"/>
            </a:xfrm>
            <a:custGeom>
              <a:avLst/>
              <a:gdLst/>
              <a:ahLst/>
              <a:cxnLst/>
              <a:rect l="l" t="t" r="r" b="b"/>
              <a:pathLst>
                <a:path w="2576" h="2362" extrusionOk="0">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97"/>
            <p:cNvSpPr/>
            <p:nvPr/>
          </p:nvSpPr>
          <p:spPr>
            <a:xfrm>
              <a:off x="2064434" y="4348000"/>
              <a:ext cx="87310" cy="65371"/>
            </a:xfrm>
            <a:custGeom>
              <a:avLst/>
              <a:gdLst/>
              <a:ahLst/>
              <a:cxnLst/>
              <a:rect l="l" t="t" r="r" b="b"/>
              <a:pathLst>
                <a:path w="3335" h="2497" extrusionOk="0">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97"/>
            <p:cNvSpPr/>
            <p:nvPr/>
          </p:nvSpPr>
          <p:spPr>
            <a:xfrm>
              <a:off x="2079016" y="4348000"/>
              <a:ext cx="67309" cy="61837"/>
            </a:xfrm>
            <a:custGeom>
              <a:avLst/>
              <a:gdLst/>
              <a:ahLst/>
              <a:cxnLst/>
              <a:rect l="l" t="t" r="r" b="b"/>
              <a:pathLst>
                <a:path w="2571" h="2362" extrusionOk="0">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97"/>
            <p:cNvSpPr/>
            <p:nvPr/>
          </p:nvSpPr>
          <p:spPr>
            <a:xfrm>
              <a:off x="2060533" y="4524270"/>
              <a:ext cx="80137" cy="76734"/>
            </a:xfrm>
            <a:custGeom>
              <a:avLst/>
              <a:gdLst/>
              <a:ahLst/>
              <a:cxnLst/>
              <a:rect l="l" t="t" r="r" b="b"/>
              <a:pathLst>
                <a:path w="3061" h="2931" extrusionOk="0">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97"/>
            <p:cNvSpPr/>
            <p:nvPr/>
          </p:nvSpPr>
          <p:spPr>
            <a:xfrm>
              <a:off x="2029981" y="4435101"/>
              <a:ext cx="80137" cy="76681"/>
            </a:xfrm>
            <a:custGeom>
              <a:avLst/>
              <a:gdLst/>
              <a:ahLst/>
              <a:cxnLst/>
              <a:rect l="l" t="t" r="r" b="b"/>
              <a:pathLst>
                <a:path w="3061" h="2929" extrusionOk="0">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97"/>
            <p:cNvSpPr/>
            <p:nvPr/>
          </p:nvSpPr>
          <p:spPr>
            <a:xfrm>
              <a:off x="2056894" y="4342476"/>
              <a:ext cx="102390" cy="76419"/>
            </a:xfrm>
            <a:custGeom>
              <a:avLst/>
              <a:gdLst/>
              <a:ahLst/>
              <a:cxnLst/>
              <a:rect l="l" t="t" r="r" b="b"/>
              <a:pathLst>
                <a:path w="3911" h="2919" extrusionOk="0">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97"/>
            <p:cNvSpPr/>
            <p:nvPr/>
          </p:nvSpPr>
          <p:spPr>
            <a:xfrm>
              <a:off x="2180019" y="4339936"/>
              <a:ext cx="140508" cy="126031"/>
            </a:xfrm>
            <a:custGeom>
              <a:avLst/>
              <a:gdLst/>
              <a:ahLst/>
              <a:cxnLst/>
              <a:rect l="l" t="t" r="r" b="b"/>
              <a:pathLst>
                <a:path w="5367" h="4814" extrusionOk="0">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97"/>
            <p:cNvSpPr/>
            <p:nvPr/>
          </p:nvSpPr>
          <p:spPr>
            <a:xfrm>
              <a:off x="1976129" y="4284173"/>
              <a:ext cx="401496" cy="371154"/>
            </a:xfrm>
            <a:custGeom>
              <a:avLst/>
              <a:gdLst/>
              <a:ahLst/>
              <a:cxnLst/>
              <a:rect l="l" t="t" r="r" b="b"/>
              <a:pathLst>
                <a:path w="15336" h="14177" extrusionOk="0">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97"/>
          <p:cNvGrpSpPr/>
          <p:nvPr/>
        </p:nvGrpSpPr>
        <p:grpSpPr>
          <a:xfrm>
            <a:off x="1830123" y="2699584"/>
            <a:ext cx="184412" cy="367541"/>
            <a:chOff x="1830123" y="2904984"/>
            <a:chExt cx="184412" cy="367541"/>
          </a:xfrm>
        </p:grpSpPr>
        <p:sp>
          <p:nvSpPr>
            <p:cNvPr id="16004" name="Google Shape;16004;p97"/>
            <p:cNvSpPr/>
            <p:nvPr/>
          </p:nvSpPr>
          <p:spPr>
            <a:xfrm>
              <a:off x="1835516" y="2910404"/>
              <a:ext cx="173730" cy="55606"/>
            </a:xfrm>
            <a:custGeom>
              <a:avLst/>
              <a:gdLst/>
              <a:ahLst/>
              <a:cxnLst/>
              <a:rect l="l" t="t" r="r" b="b"/>
              <a:pathLst>
                <a:path w="6636" h="2124" extrusionOk="0">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97"/>
            <p:cNvSpPr/>
            <p:nvPr/>
          </p:nvSpPr>
          <p:spPr>
            <a:xfrm>
              <a:off x="1952881" y="2910404"/>
              <a:ext cx="56366" cy="55606"/>
            </a:xfrm>
            <a:custGeom>
              <a:avLst/>
              <a:gdLst/>
              <a:ahLst/>
              <a:cxnLst/>
              <a:rect l="l" t="t" r="r" b="b"/>
              <a:pathLst>
                <a:path w="2153" h="2124" extrusionOk="0">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97"/>
            <p:cNvSpPr/>
            <p:nvPr/>
          </p:nvSpPr>
          <p:spPr>
            <a:xfrm>
              <a:off x="1863712" y="2965984"/>
              <a:ext cx="116475" cy="301122"/>
            </a:xfrm>
            <a:custGeom>
              <a:avLst/>
              <a:gdLst/>
              <a:ahLst/>
              <a:cxnLst/>
              <a:rect l="l" t="t" r="r" b="b"/>
              <a:pathLst>
                <a:path w="4449" h="11502" extrusionOk="0">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97"/>
            <p:cNvSpPr/>
            <p:nvPr/>
          </p:nvSpPr>
          <p:spPr>
            <a:xfrm>
              <a:off x="1863712" y="2965984"/>
              <a:ext cx="116475" cy="301227"/>
            </a:xfrm>
            <a:custGeom>
              <a:avLst/>
              <a:gdLst/>
              <a:ahLst/>
              <a:cxnLst/>
              <a:rect l="l" t="t" r="r" b="b"/>
              <a:pathLst>
                <a:path w="4449" h="11506" extrusionOk="0">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97"/>
            <p:cNvSpPr/>
            <p:nvPr/>
          </p:nvSpPr>
          <p:spPr>
            <a:xfrm>
              <a:off x="1830123" y="2904984"/>
              <a:ext cx="184412" cy="367541"/>
            </a:xfrm>
            <a:custGeom>
              <a:avLst/>
              <a:gdLst/>
              <a:ahLst/>
              <a:cxnLst/>
              <a:rect l="l" t="t" r="r" b="b"/>
              <a:pathLst>
                <a:path w="7044" h="14039" extrusionOk="0">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9" name="Google Shape;16009;p97"/>
          <p:cNvGrpSpPr/>
          <p:nvPr/>
        </p:nvGrpSpPr>
        <p:grpSpPr>
          <a:xfrm>
            <a:off x="2602224" y="3620518"/>
            <a:ext cx="376966" cy="349765"/>
            <a:chOff x="2602224" y="3825918"/>
            <a:chExt cx="376966" cy="349765"/>
          </a:xfrm>
        </p:grpSpPr>
        <p:sp>
          <p:nvSpPr>
            <p:cNvPr id="16010" name="Google Shape;16010;p97"/>
            <p:cNvSpPr/>
            <p:nvPr/>
          </p:nvSpPr>
          <p:spPr>
            <a:xfrm>
              <a:off x="2880308" y="4107458"/>
              <a:ext cx="39270" cy="53983"/>
            </a:xfrm>
            <a:custGeom>
              <a:avLst/>
              <a:gdLst/>
              <a:ahLst/>
              <a:cxnLst/>
              <a:rect l="l" t="t" r="r" b="b"/>
              <a:pathLst>
                <a:path w="1500" h="2062" extrusionOk="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97"/>
            <p:cNvSpPr/>
            <p:nvPr/>
          </p:nvSpPr>
          <p:spPr>
            <a:xfrm>
              <a:off x="2896408" y="4107458"/>
              <a:ext cx="23169" cy="53983"/>
            </a:xfrm>
            <a:custGeom>
              <a:avLst/>
              <a:gdLst/>
              <a:ahLst/>
              <a:cxnLst/>
              <a:rect l="l" t="t" r="r" b="b"/>
              <a:pathLst>
                <a:path w="885" h="2062" extrusionOk="0">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97"/>
            <p:cNvSpPr/>
            <p:nvPr/>
          </p:nvSpPr>
          <p:spPr>
            <a:xfrm>
              <a:off x="2625367" y="4040306"/>
              <a:ext cx="266905" cy="130062"/>
            </a:xfrm>
            <a:custGeom>
              <a:avLst/>
              <a:gdLst/>
              <a:ahLst/>
              <a:cxnLst/>
              <a:rect l="l" t="t" r="r" b="b"/>
              <a:pathLst>
                <a:path w="10195" h="4968" extrusionOk="0">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97"/>
            <p:cNvSpPr/>
            <p:nvPr/>
          </p:nvSpPr>
          <p:spPr>
            <a:xfrm>
              <a:off x="2645604" y="4040306"/>
              <a:ext cx="246668" cy="130062"/>
            </a:xfrm>
            <a:custGeom>
              <a:avLst/>
              <a:gdLst/>
              <a:ahLst/>
              <a:cxnLst/>
              <a:rect l="l" t="t" r="r" b="b"/>
              <a:pathLst>
                <a:path w="9422" h="4968" extrusionOk="0">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97"/>
            <p:cNvSpPr/>
            <p:nvPr/>
          </p:nvSpPr>
          <p:spPr>
            <a:xfrm>
              <a:off x="2921541" y="3956426"/>
              <a:ext cx="52360" cy="44846"/>
            </a:xfrm>
            <a:custGeom>
              <a:avLst/>
              <a:gdLst/>
              <a:ahLst/>
              <a:cxnLst/>
              <a:rect l="l" t="t" r="r" b="b"/>
              <a:pathLst>
                <a:path w="2000" h="1713" extrusionOk="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97"/>
            <p:cNvSpPr/>
            <p:nvPr/>
          </p:nvSpPr>
          <p:spPr>
            <a:xfrm>
              <a:off x="2942433" y="3956426"/>
              <a:ext cx="33982" cy="44715"/>
            </a:xfrm>
            <a:custGeom>
              <a:avLst/>
              <a:gdLst/>
              <a:ahLst/>
              <a:cxnLst/>
              <a:rect l="l" t="t" r="r" b="b"/>
              <a:pathLst>
                <a:path w="1298" h="1708" extrusionOk="0">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97"/>
            <p:cNvSpPr/>
            <p:nvPr/>
          </p:nvSpPr>
          <p:spPr>
            <a:xfrm>
              <a:off x="2614293" y="3831154"/>
              <a:ext cx="292692" cy="281618"/>
            </a:xfrm>
            <a:custGeom>
              <a:avLst/>
              <a:gdLst/>
              <a:ahLst/>
              <a:cxnLst/>
              <a:rect l="l" t="t" r="r" b="b"/>
              <a:pathLst>
                <a:path w="11180" h="10757" extrusionOk="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97"/>
            <p:cNvSpPr/>
            <p:nvPr/>
          </p:nvSpPr>
          <p:spPr>
            <a:xfrm>
              <a:off x="2746737" y="3831154"/>
              <a:ext cx="160248" cy="281618"/>
            </a:xfrm>
            <a:custGeom>
              <a:avLst/>
              <a:gdLst/>
              <a:ahLst/>
              <a:cxnLst/>
              <a:rect l="l" t="t" r="r" b="b"/>
              <a:pathLst>
                <a:path w="6121" h="10757" extrusionOk="0">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97"/>
            <p:cNvSpPr/>
            <p:nvPr/>
          </p:nvSpPr>
          <p:spPr>
            <a:xfrm>
              <a:off x="2724720" y="3941084"/>
              <a:ext cx="72335" cy="61968"/>
            </a:xfrm>
            <a:custGeom>
              <a:avLst/>
              <a:gdLst/>
              <a:ahLst/>
              <a:cxnLst/>
              <a:rect l="l" t="t" r="r" b="b"/>
              <a:pathLst>
                <a:path w="2763" h="2367" extrusionOk="0">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97"/>
            <p:cNvSpPr/>
            <p:nvPr/>
          </p:nvSpPr>
          <p:spPr>
            <a:xfrm>
              <a:off x="2754539" y="3940953"/>
              <a:ext cx="45553" cy="61968"/>
            </a:xfrm>
            <a:custGeom>
              <a:avLst/>
              <a:gdLst/>
              <a:ahLst/>
              <a:cxnLst/>
              <a:rect l="l" t="t" r="r" b="b"/>
              <a:pathLst>
                <a:path w="1740" h="2367" extrusionOk="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97"/>
            <p:cNvSpPr/>
            <p:nvPr/>
          </p:nvSpPr>
          <p:spPr>
            <a:xfrm>
              <a:off x="2602224" y="3825918"/>
              <a:ext cx="376966" cy="349765"/>
            </a:xfrm>
            <a:custGeom>
              <a:avLst/>
              <a:gdLst/>
              <a:ahLst/>
              <a:cxnLst/>
              <a:rect l="l" t="t" r="r" b="b"/>
              <a:pathLst>
                <a:path w="14399" h="13360" extrusionOk="0">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97"/>
            <p:cNvSpPr/>
            <p:nvPr/>
          </p:nvSpPr>
          <p:spPr>
            <a:xfrm>
              <a:off x="2717808" y="3935770"/>
              <a:ext cx="84535" cy="72362"/>
            </a:xfrm>
            <a:custGeom>
              <a:avLst/>
              <a:gdLst/>
              <a:ahLst/>
              <a:cxnLst/>
              <a:rect l="l" t="t" r="r" b="b"/>
              <a:pathLst>
                <a:path w="3229" h="2764" extrusionOk="0">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2" name="Google Shape;16022;p97"/>
          <p:cNvGrpSpPr/>
          <p:nvPr/>
        </p:nvGrpSpPr>
        <p:grpSpPr>
          <a:xfrm>
            <a:off x="3479725" y="3215723"/>
            <a:ext cx="411419" cy="256616"/>
            <a:chOff x="3479725" y="3421123"/>
            <a:chExt cx="411419" cy="256616"/>
          </a:xfrm>
        </p:grpSpPr>
        <p:sp>
          <p:nvSpPr>
            <p:cNvPr id="16023" name="Google Shape;16023;p97"/>
            <p:cNvSpPr/>
            <p:nvPr/>
          </p:nvSpPr>
          <p:spPr>
            <a:xfrm>
              <a:off x="3485642" y="3487542"/>
              <a:ext cx="399585" cy="153467"/>
            </a:xfrm>
            <a:custGeom>
              <a:avLst/>
              <a:gdLst/>
              <a:ahLst/>
              <a:cxnLst/>
              <a:rect l="l" t="t" r="r" b="b"/>
              <a:pathLst>
                <a:path w="15263" h="5862" extrusionOk="0">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97"/>
            <p:cNvSpPr/>
            <p:nvPr/>
          </p:nvSpPr>
          <p:spPr>
            <a:xfrm>
              <a:off x="3830249" y="3487542"/>
              <a:ext cx="54847" cy="153467"/>
            </a:xfrm>
            <a:custGeom>
              <a:avLst/>
              <a:gdLst/>
              <a:ahLst/>
              <a:cxnLst/>
              <a:rect l="l" t="t" r="r" b="b"/>
              <a:pathLst>
                <a:path w="2095" h="5862" extrusionOk="0">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97"/>
            <p:cNvSpPr/>
            <p:nvPr/>
          </p:nvSpPr>
          <p:spPr>
            <a:xfrm>
              <a:off x="3539468" y="3640983"/>
              <a:ext cx="78749" cy="30735"/>
            </a:xfrm>
            <a:custGeom>
              <a:avLst/>
              <a:gdLst/>
              <a:ahLst/>
              <a:cxnLst/>
              <a:rect l="l" t="t" r="r" b="b"/>
              <a:pathLst>
                <a:path w="3008" h="1174" extrusionOk="0">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97"/>
            <p:cNvSpPr/>
            <p:nvPr/>
          </p:nvSpPr>
          <p:spPr>
            <a:xfrm>
              <a:off x="3579209" y="3640983"/>
              <a:ext cx="39008" cy="30735"/>
            </a:xfrm>
            <a:custGeom>
              <a:avLst/>
              <a:gdLst/>
              <a:ahLst/>
              <a:cxnLst/>
              <a:rect l="l" t="t" r="r" b="b"/>
              <a:pathLst>
                <a:path w="1490" h="1174" extrusionOk="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97"/>
            <p:cNvSpPr/>
            <p:nvPr/>
          </p:nvSpPr>
          <p:spPr>
            <a:xfrm>
              <a:off x="3752390" y="3640983"/>
              <a:ext cx="78749" cy="30735"/>
            </a:xfrm>
            <a:custGeom>
              <a:avLst/>
              <a:gdLst/>
              <a:ahLst/>
              <a:cxnLst/>
              <a:rect l="l" t="t" r="r" b="b"/>
              <a:pathLst>
                <a:path w="3008" h="1174" extrusionOk="0">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97"/>
            <p:cNvSpPr/>
            <p:nvPr/>
          </p:nvSpPr>
          <p:spPr>
            <a:xfrm>
              <a:off x="3795665" y="3640983"/>
              <a:ext cx="35605" cy="30735"/>
            </a:xfrm>
            <a:custGeom>
              <a:avLst/>
              <a:gdLst/>
              <a:ahLst/>
              <a:cxnLst/>
              <a:rect l="l" t="t" r="r" b="b"/>
              <a:pathLst>
                <a:path w="1360" h="1174" extrusionOk="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97"/>
            <p:cNvSpPr/>
            <p:nvPr/>
          </p:nvSpPr>
          <p:spPr>
            <a:xfrm>
              <a:off x="3514178" y="3427197"/>
              <a:ext cx="177500" cy="170772"/>
            </a:xfrm>
            <a:custGeom>
              <a:avLst/>
              <a:gdLst/>
              <a:ahLst/>
              <a:cxnLst/>
              <a:rect l="l" t="t" r="r" b="b"/>
              <a:pathLst>
                <a:path w="6780" h="6523" extrusionOk="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97"/>
            <p:cNvSpPr/>
            <p:nvPr/>
          </p:nvSpPr>
          <p:spPr>
            <a:xfrm>
              <a:off x="3588634" y="3427197"/>
              <a:ext cx="107809" cy="170772"/>
            </a:xfrm>
            <a:custGeom>
              <a:avLst/>
              <a:gdLst/>
              <a:ahLst/>
              <a:cxnLst/>
              <a:rect l="l" t="t" r="r" b="b"/>
              <a:pathLst>
                <a:path w="4118" h="6523" extrusionOk="0">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97"/>
            <p:cNvSpPr/>
            <p:nvPr/>
          </p:nvSpPr>
          <p:spPr>
            <a:xfrm>
              <a:off x="3546510" y="3457121"/>
              <a:ext cx="115218" cy="110872"/>
            </a:xfrm>
            <a:custGeom>
              <a:avLst/>
              <a:gdLst/>
              <a:ahLst/>
              <a:cxnLst/>
              <a:rect l="l" t="t" r="r" b="b"/>
              <a:pathLst>
                <a:path w="4401" h="4235" extrusionOk="0">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97"/>
            <p:cNvSpPr/>
            <p:nvPr/>
          </p:nvSpPr>
          <p:spPr>
            <a:xfrm>
              <a:off x="3592299" y="3457121"/>
              <a:ext cx="73199" cy="110872"/>
            </a:xfrm>
            <a:custGeom>
              <a:avLst/>
              <a:gdLst/>
              <a:ahLst/>
              <a:cxnLst/>
              <a:rect l="l" t="t" r="r" b="b"/>
              <a:pathLst>
                <a:path w="2796" h="4235" extrusionOk="0">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97"/>
            <p:cNvSpPr/>
            <p:nvPr/>
          </p:nvSpPr>
          <p:spPr>
            <a:xfrm>
              <a:off x="3702700" y="3536734"/>
              <a:ext cx="64560" cy="55187"/>
            </a:xfrm>
            <a:custGeom>
              <a:avLst/>
              <a:gdLst/>
              <a:ahLst/>
              <a:cxnLst/>
              <a:rect l="l" t="t" r="r" b="b"/>
              <a:pathLst>
                <a:path w="2466" h="2108" extrusionOk="0">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97"/>
            <p:cNvSpPr/>
            <p:nvPr/>
          </p:nvSpPr>
          <p:spPr>
            <a:xfrm>
              <a:off x="3729508" y="3536734"/>
              <a:ext cx="40527" cy="55187"/>
            </a:xfrm>
            <a:custGeom>
              <a:avLst/>
              <a:gdLst/>
              <a:ahLst/>
              <a:cxnLst/>
              <a:rect l="l" t="t" r="r" b="b"/>
              <a:pathLst>
                <a:path w="1548" h="2108" extrusionOk="0">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97"/>
            <p:cNvSpPr/>
            <p:nvPr/>
          </p:nvSpPr>
          <p:spPr>
            <a:xfrm>
              <a:off x="3782575" y="3536734"/>
              <a:ext cx="64429" cy="55187"/>
            </a:xfrm>
            <a:custGeom>
              <a:avLst/>
              <a:gdLst/>
              <a:ahLst/>
              <a:cxnLst/>
              <a:rect l="l" t="t" r="r" b="b"/>
              <a:pathLst>
                <a:path w="2461" h="2108" extrusionOk="0">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97"/>
            <p:cNvSpPr/>
            <p:nvPr/>
          </p:nvSpPr>
          <p:spPr>
            <a:xfrm>
              <a:off x="3809122" y="3536734"/>
              <a:ext cx="40631" cy="55135"/>
            </a:xfrm>
            <a:custGeom>
              <a:avLst/>
              <a:gdLst/>
              <a:ahLst/>
              <a:cxnLst/>
              <a:rect l="l" t="t" r="r" b="b"/>
              <a:pathLst>
                <a:path w="1552" h="2106" extrusionOk="0">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97"/>
            <p:cNvSpPr/>
            <p:nvPr/>
          </p:nvSpPr>
          <p:spPr>
            <a:xfrm>
              <a:off x="3752390" y="3460000"/>
              <a:ext cx="70450" cy="27568"/>
            </a:xfrm>
            <a:custGeom>
              <a:avLst/>
              <a:gdLst/>
              <a:ahLst/>
              <a:cxnLst/>
              <a:rect l="l" t="t" r="r" b="b"/>
              <a:pathLst>
                <a:path w="2691" h="1053" extrusionOk="0">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97"/>
            <p:cNvSpPr/>
            <p:nvPr/>
          </p:nvSpPr>
          <p:spPr>
            <a:xfrm>
              <a:off x="3544756" y="3451021"/>
              <a:ext cx="127785" cy="123098"/>
            </a:xfrm>
            <a:custGeom>
              <a:avLst/>
              <a:gdLst/>
              <a:ahLst/>
              <a:cxnLst/>
              <a:rect l="l" t="t" r="r" b="b"/>
              <a:pathLst>
                <a:path w="4881" h="4702" extrusionOk="0">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97"/>
            <p:cNvSpPr/>
            <p:nvPr/>
          </p:nvSpPr>
          <p:spPr>
            <a:xfrm>
              <a:off x="3694794" y="3530608"/>
              <a:ext cx="78514" cy="67283"/>
            </a:xfrm>
            <a:custGeom>
              <a:avLst/>
              <a:gdLst/>
              <a:ahLst/>
              <a:cxnLst/>
              <a:rect l="l" t="t" r="r" b="b"/>
              <a:pathLst>
                <a:path w="2999" h="2570" extrusionOk="0">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97"/>
            <p:cNvSpPr/>
            <p:nvPr/>
          </p:nvSpPr>
          <p:spPr>
            <a:xfrm>
              <a:off x="3774407" y="3530608"/>
              <a:ext cx="78619" cy="67283"/>
            </a:xfrm>
            <a:custGeom>
              <a:avLst/>
              <a:gdLst/>
              <a:ahLst/>
              <a:cxnLst/>
              <a:rect l="l" t="t" r="r" b="b"/>
              <a:pathLst>
                <a:path w="3003" h="2570" extrusionOk="0">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97"/>
            <p:cNvSpPr/>
            <p:nvPr/>
          </p:nvSpPr>
          <p:spPr>
            <a:xfrm>
              <a:off x="3479725" y="3421123"/>
              <a:ext cx="411419" cy="256616"/>
            </a:xfrm>
            <a:custGeom>
              <a:avLst/>
              <a:gdLst/>
              <a:ahLst/>
              <a:cxnLst/>
              <a:rect l="l" t="t" r="r" b="b"/>
              <a:pathLst>
                <a:path w="15715" h="9802" extrusionOk="0">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2" name="Google Shape;16042;p97"/>
          <p:cNvGrpSpPr/>
          <p:nvPr/>
        </p:nvGrpSpPr>
        <p:grpSpPr>
          <a:xfrm>
            <a:off x="1283275" y="3614078"/>
            <a:ext cx="373824" cy="362881"/>
            <a:chOff x="1283275" y="3819478"/>
            <a:chExt cx="373824" cy="362881"/>
          </a:xfrm>
        </p:grpSpPr>
        <p:sp>
          <p:nvSpPr>
            <p:cNvPr id="16043" name="Google Shape;16043;p97"/>
            <p:cNvSpPr/>
            <p:nvPr/>
          </p:nvSpPr>
          <p:spPr>
            <a:xfrm>
              <a:off x="1431428" y="3969489"/>
              <a:ext cx="80399" cy="70712"/>
            </a:xfrm>
            <a:custGeom>
              <a:avLst/>
              <a:gdLst/>
              <a:ahLst/>
              <a:cxnLst/>
              <a:rect l="l" t="t" r="r" b="b"/>
              <a:pathLst>
                <a:path w="3071" h="2701" extrusionOk="0">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97"/>
            <p:cNvSpPr/>
            <p:nvPr/>
          </p:nvSpPr>
          <p:spPr>
            <a:xfrm>
              <a:off x="1431428" y="3969489"/>
              <a:ext cx="80268" cy="70712"/>
            </a:xfrm>
            <a:custGeom>
              <a:avLst/>
              <a:gdLst/>
              <a:ahLst/>
              <a:cxnLst/>
              <a:rect l="l" t="t" r="r" b="b"/>
              <a:pathLst>
                <a:path w="3066" h="2701" extrusionOk="0">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97"/>
            <p:cNvSpPr/>
            <p:nvPr/>
          </p:nvSpPr>
          <p:spPr>
            <a:xfrm>
              <a:off x="1355349" y="3857072"/>
              <a:ext cx="215723" cy="143388"/>
            </a:xfrm>
            <a:custGeom>
              <a:avLst/>
              <a:gdLst/>
              <a:ahLst/>
              <a:cxnLst/>
              <a:rect l="l" t="t" r="r" b="b"/>
              <a:pathLst>
                <a:path w="8240" h="5477" extrusionOk="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97"/>
            <p:cNvSpPr/>
            <p:nvPr/>
          </p:nvSpPr>
          <p:spPr>
            <a:xfrm>
              <a:off x="1355454" y="3857072"/>
              <a:ext cx="198261" cy="143388"/>
            </a:xfrm>
            <a:custGeom>
              <a:avLst/>
              <a:gdLst/>
              <a:ahLst/>
              <a:cxnLst/>
              <a:rect l="l" t="t" r="r" b="b"/>
              <a:pathLst>
                <a:path w="7573" h="5477" extrusionOk="0">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97"/>
            <p:cNvSpPr/>
            <p:nvPr/>
          </p:nvSpPr>
          <p:spPr>
            <a:xfrm>
              <a:off x="1317100" y="3824374"/>
              <a:ext cx="71969" cy="160091"/>
            </a:xfrm>
            <a:custGeom>
              <a:avLst/>
              <a:gdLst/>
              <a:ahLst/>
              <a:cxnLst/>
              <a:rect l="l" t="t" r="r" b="b"/>
              <a:pathLst>
                <a:path w="2749" h="6115" extrusionOk="0">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97"/>
            <p:cNvSpPr/>
            <p:nvPr/>
          </p:nvSpPr>
          <p:spPr>
            <a:xfrm>
              <a:off x="1317493" y="3824819"/>
              <a:ext cx="60135" cy="159148"/>
            </a:xfrm>
            <a:custGeom>
              <a:avLst/>
              <a:gdLst/>
              <a:ahLst/>
              <a:cxnLst/>
              <a:rect l="l" t="t" r="r" b="b"/>
              <a:pathLst>
                <a:path w="2297" h="6079" extrusionOk="0">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97"/>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97"/>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97"/>
            <p:cNvSpPr/>
            <p:nvPr/>
          </p:nvSpPr>
          <p:spPr>
            <a:xfrm>
              <a:off x="1555181" y="3938440"/>
              <a:ext cx="68696" cy="58879"/>
            </a:xfrm>
            <a:custGeom>
              <a:avLst/>
              <a:gdLst/>
              <a:ahLst/>
              <a:cxnLst/>
              <a:rect l="l" t="t" r="r" b="b"/>
              <a:pathLst>
                <a:path w="2624" h="2249" extrusionOk="0">
                  <a:moveTo>
                    <a:pt x="452" y="0"/>
                  </a:moveTo>
                  <a:lnTo>
                    <a:pt x="1" y="1663"/>
                  </a:lnTo>
                  <a:lnTo>
                    <a:pt x="2172" y="2249"/>
                  </a:lnTo>
                  <a:lnTo>
                    <a:pt x="2624" y="586"/>
                  </a:lnTo>
                  <a:lnTo>
                    <a:pt x="452"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97"/>
            <p:cNvSpPr/>
            <p:nvPr/>
          </p:nvSpPr>
          <p:spPr>
            <a:xfrm>
              <a:off x="1555181" y="3938571"/>
              <a:ext cx="30474" cy="48564"/>
            </a:xfrm>
            <a:custGeom>
              <a:avLst/>
              <a:gdLst/>
              <a:ahLst/>
              <a:cxnLst/>
              <a:rect l="l" t="t" r="r" b="b"/>
              <a:pathLst>
                <a:path w="1164" h="1855" extrusionOk="0">
                  <a:moveTo>
                    <a:pt x="452" y="0"/>
                  </a:moveTo>
                  <a:lnTo>
                    <a:pt x="1" y="1662"/>
                  </a:lnTo>
                  <a:lnTo>
                    <a:pt x="712" y="1855"/>
                  </a:lnTo>
                  <a:lnTo>
                    <a:pt x="1163" y="192"/>
                  </a:lnTo>
                  <a:lnTo>
                    <a:pt x="452"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97"/>
            <p:cNvSpPr/>
            <p:nvPr/>
          </p:nvSpPr>
          <p:spPr>
            <a:xfrm>
              <a:off x="1609007" y="3940246"/>
              <a:ext cx="42307" cy="77283"/>
            </a:xfrm>
            <a:custGeom>
              <a:avLst/>
              <a:gdLst/>
              <a:ahLst/>
              <a:cxnLst/>
              <a:rect l="l" t="t" r="r" b="b"/>
              <a:pathLst>
                <a:path w="1616" h="2952" extrusionOk="0">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97"/>
            <p:cNvSpPr/>
            <p:nvPr/>
          </p:nvSpPr>
          <p:spPr>
            <a:xfrm>
              <a:off x="1401871" y="4076906"/>
              <a:ext cx="139251" cy="25185"/>
            </a:xfrm>
            <a:custGeom>
              <a:avLst/>
              <a:gdLst/>
              <a:ahLst/>
              <a:cxnLst/>
              <a:rect l="l" t="t" r="r" b="b"/>
              <a:pathLst>
                <a:path w="5319" h="962" extrusionOk="0">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97"/>
            <p:cNvSpPr/>
            <p:nvPr/>
          </p:nvSpPr>
          <p:spPr>
            <a:xfrm>
              <a:off x="1402002" y="4076906"/>
              <a:ext cx="39270" cy="25185"/>
            </a:xfrm>
            <a:custGeom>
              <a:avLst/>
              <a:gdLst/>
              <a:ahLst/>
              <a:cxnLst/>
              <a:rect l="l" t="t" r="r" b="b"/>
              <a:pathLst>
                <a:path w="1500" h="962" extrusionOk="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97"/>
            <p:cNvSpPr/>
            <p:nvPr/>
          </p:nvSpPr>
          <p:spPr>
            <a:xfrm>
              <a:off x="1283275" y="3819478"/>
              <a:ext cx="373824" cy="362881"/>
            </a:xfrm>
            <a:custGeom>
              <a:avLst/>
              <a:gdLst/>
              <a:ahLst/>
              <a:cxnLst/>
              <a:rect l="l" t="t" r="r" b="b"/>
              <a:pathLst>
                <a:path w="14279" h="13861" extrusionOk="0">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7" name="Google Shape;16057;p97"/>
          <p:cNvGrpSpPr/>
          <p:nvPr/>
        </p:nvGrpSpPr>
        <p:grpSpPr>
          <a:xfrm>
            <a:off x="3462865" y="2253896"/>
            <a:ext cx="442730" cy="362331"/>
            <a:chOff x="3462865" y="2459296"/>
            <a:chExt cx="442730" cy="362331"/>
          </a:xfrm>
        </p:grpSpPr>
        <p:sp>
          <p:nvSpPr>
            <p:cNvPr id="16058" name="Google Shape;16058;p97"/>
            <p:cNvSpPr/>
            <p:nvPr/>
          </p:nvSpPr>
          <p:spPr>
            <a:xfrm>
              <a:off x="3770009" y="2778221"/>
              <a:ext cx="43040" cy="36888"/>
            </a:xfrm>
            <a:custGeom>
              <a:avLst/>
              <a:gdLst/>
              <a:ahLst/>
              <a:cxnLst/>
              <a:rect l="l" t="t" r="r" b="b"/>
              <a:pathLst>
                <a:path w="1644" h="1409" extrusionOk="0">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97"/>
            <p:cNvSpPr/>
            <p:nvPr/>
          </p:nvSpPr>
          <p:spPr>
            <a:xfrm>
              <a:off x="3540724" y="2605040"/>
              <a:ext cx="287038" cy="158415"/>
            </a:xfrm>
            <a:custGeom>
              <a:avLst/>
              <a:gdLst/>
              <a:ahLst/>
              <a:cxnLst/>
              <a:rect l="l" t="t" r="r" b="b"/>
              <a:pathLst>
                <a:path w="10964" h="6051" extrusionOk="0">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97"/>
            <p:cNvSpPr/>
            <p:nvPr/>
          </p:nvSpPr>
          <p:spPr>
            <a:xfrm>
              <a:off x="3540724" y="2605040"/>
              <a:ext cx="70450" cy="146529"/>
            </a:xfrm>
            <a:custGeom>
              <a:avLst/>
              <a:gdLst/>
              <a:ahLst/>
              <a:cxnLst/>
              <a:rect l="l" t="t" r="r" b="b"/>
              <a:pathLst>
                <a:path w="2691" h="5597" extrusionOk="0">
                  <a:moveTo>
                    <a:pt x="0" y="0"/>
                  </a:moveTo>
                  <a:lnTo>
                    <a:pt x="0" y="4127"/>
                  </a:lnTo>
                  <a:cubicBezTo>
                    <a:pt x="803" y="4771"/>
                    <a:pt x="1715" y="5270"/>
                    <a:pt x="2691" y="5597"/>
                  </a:cubicBezTo>
                  <a:lnTo>
                    <a:pt x="269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97"/>
            <p:cNvSpPr/>
            <p:nvPr/>
          </p:nvSpPr>
          <p:spPr>
            <a:xfrm>
              <a:off x="3764956" y="2619806"/>
              <a:ext cx="13247" cy="133021"/>
            </a:xfrm>
            <a:custGeom>
              <a:avLst/>
              <a:gdLst/>
              <a:ahLst/>
              <a:cxnLst/>
              <a:rect l="l" t="t" r="r" b="b"/>
              <a:pathLst>
                <a:path w="506" h="5081" extrusionOk="0">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97"/>
            <p:cNvSpPr/>
            <p:nvPr/>
          </p:nvSpPr>
          <p:spPr>
            <a:xfrm>
              <a:off x="3469410" y="2465920"/>
              <a:ext cx="429666" cy="193837"/>
            </a:xfrm>
            <a:custGeom>
              <a:avLst/>
              <a:gdLst/>
              <a:ahLst/>
              <a:cxnLst/>
              <a:rect l="l" t="t" r="r" b="b"/>
              <a:pathLst>
                <a:path w="16412" h="7404" extrusionOk="0">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97"/>
            <p:cNvSpPr/>
            <p:nvPr/>
          </p:nvSpPr>
          <p:spPr>
            <a:xfrm>
              <a:off x="3469410" y="2547811"/>
              <a:ext cx="214833" cy="111946"/>
            </a:xfrm>
            <a:custGeom>
              <a:avLst/>
              <a:gdLst/>
              <a:ahLst/>
              <a:cxnLst/>
              <a:rect l="l" t="t" r="r" b="b"/>
              <a:pathLst>
                <a:path w="8206" h="4276" extrusionOk="0">
                  <a:moveTo>
                    <a:pt x="0" y="0"/>
                  </a:moveTo>
                  <a:lnTo>
                    <a:pt x="0" y="1144"/>
                  </a:lnTo>
                  <a:lnTo>
                    <a:pt x="8206" y="4276"/>
                  </a:lnTo>
                  <a:lnTo>
                    <a:pt x="8206" y="3128"/>
                  </a:lnTo>
                  <a:lnTo>
                    <a:pt x="0"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97"/>
            <p:cNvSpPr/>
            <p:nvPr/>
          </p:nvSpPr>
          <p:spPr>
            <a:xfrm>
              <a:off x="3462865" y="2459296"/>
              <a:ext cx="442730" cy="362331"/>
            </a:xfrm>
            <a:custGeom>
              <a:avLst/>
              <a:gdLst/>
              <a:ahLst/>
              <a:cxnLst/>
              <a:rect l="l" t="t" r="r" b="b"/>
              <a:pathLst>
                <a:path w="16911" h="13840" extrusionOk="0">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5" name="Google Shape;16065;p97"/>
          <p:cNvGrpSpPr/>
          <p:nvPr/>
        </p:nvGrpSpPr>
        <p:grpSpPr>
          <a:xfrm>
            <a:off x="3988847" y="3152734"/>
            <a:ext cx="281121" cy="367279"/>
            <a:chOff x="3988847" y="3358134"/>
            <a:chExt cx="281121" cy="367279"/>
          </a:xfrm>
        </p:grpSpPr>
        <p:sp>
          <p:nvSpPr>
            <p:cNvPr id="16066" name="Google Shape;16066;p97"/>
            <p:cNvSpPr/>
            <p:nvPr/>
          </p:nvSpPr>
          <p:spPr>
            <a:xfrm>
              <a:off x="3994371" y="3406803"/>
              <a:ext cx="153965" cy="270047"/>
            </a:xfrm>
            <a:custGeom>
              <a:avLst/>
              <a:gdLst/>
              <a:ahLst/>
              <a:cxnLst/>
              <a:rect l="l" t="t" r="r" b="b"/>
              <a:pathLst>
                <a:path w="5881" h="10315" extrusionOk="0">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97"/>
            <p:cNvSpPr/>
            <p:nvPr/>
          </p:nvSpPr>
          <p:spPr>
            <a:xfrm>
              <a:off x="4129460" y="3665513"/>
              <a:ext cx="52334" cy="42543"/>
            </a:xfrm>
            <a:custGeom>
              <a:avLst/>
              <a:gdLst/>
              <a:ahLst/>
              <a:cxnLst/>
              <a:rect l="l" t="t" r="r" b="b"/>
              <a:pathLst>
                <a:path w="1999" h="1625" extrusionOk="0">
                  <a:moveTo>
                    <a:pt x="0" y="1"/>
                  </a:moveTo>
                  <a:lnTo>
                    <a:pt x="0" y="1624"/>
                  </a:lnTo>
                  <a:lnTo>
                    <a:pt x="1999" y="1624"/>
                  </a:lnTo>
                  <a:lnTo>
                    <a:pt x="1999" y="1"/>
                  </a:ln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97"/>
            <p:cNvSpPr/>
            <p:nvPr/>
          </p:nvSpPr>
          <p:spPr>
            <a:xfrm>
              <a:off x="4148310" y="3386435"/>
              <a:ext cx="59638" cy="142026"/>
            </a:xfrm>
            <a:custGeom>
              <a:avLst/>
              <a:gdLst/>
              <a:ahLst/>
              <a:cxnLst/>
              <a:rect l="l" t="t" r="r" b="b"/>
              <a:pathLst>
                <a:path w="2278" h="5425" extrusionOk="0">
                  <a:moveTo>
                    <a:pt x="1" y="1"/>
                  </a:moveTo>
                  <a:lnTo>
                    <a:pt x="1" y="5424"/>
                  </a:lnTo>
                  <a:lnTo>
                    <a:pt x="2278" y="5424"/>
                  </a:lnTo>
                  <a:lnTo>
                    <a:pt x="2278"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97"/>
            <p:cNvSpPr/>
            <p:nvPr/>
          </p:nvSpPr>
          <p:spPr>
            <a:xfrm>
              <a:off x="4148310" y="3386435"/>
              <a:ext cx="21153" cy="142026"/>
            </a:xfrm>
            <a:custGeom>
              <a:avLst/>
              <a:gdLst/>
              <a:ahLst/>
              <a:cxnLst/>
              <a:rect l="l" t="t" r="r" b="b"/>
              <a:pathLst>
                <a:path w="808" h="5425" extrusionOk="0">
                  <a:moveTo>
                    <a:pt x="1" y="1"/>
                  </a:moveTo>
                  <a:lnTo>
                    <a:pt x="1" y="5424"/>
                  </a:lnTo>
                  <a:lnTo>
                    <a:pt x="808" y="5424"/>
                  </a:lnTo>
                  <a:lnTo>
                    <a:pt x="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97"/>
            <p:cNvSpPr/>
            <p:nvPr/>
          </p:nvSpPr>
          <p:spPr>
            <a:xfrm>
              <a:off x="4157761" y="3528435"/>
              <a:ext cx="20394" cy="28824"/>
            </a:xfrm>
            <a:custGeom>
              <a:avLst/>
              <a:gdLst/>
              <a:ahLst/>
              <a:cxnLst/>
              <a:rect l="l" t="t" r="r" b="b"/>
              <a:pathLst>
                <a:path w="779" h="1101" extrusionOk="0">
                  <a:moveTo>
                    <a:pt x="0" y="0"/>
                  </a:moveTo>
                  <a:lnTo>
                    <a:pt x="0" y="1100"/>
                  </a:lnTo>
                  <a:lnTo>
                    <a:pt x="778" y="1100"/>
                  </a:lnTo>
                  <a:lnTo>
                    <a:pt x="778"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97"/>
            <p:cNvSpPr/>
            <p:nvPr/>
          </p:nvSpPr>
          <p:spPr>
            <a:xfrm>
              <a:off x="4178129" y="3528435"/>
              <a:ext cx="20394" cy="48433"/>
            </a:xfrm>
            <a:custGeom>
              <a:avLst/>
              <a:gdLst/>
              <a:ahLst/>
              <a:cxnLst/>
              <a:rect l="l" t="t" r="r" b="b"/>
              <a:pathLst>
                <a:path w="779" h="1850" extrusionOk="0">
                  <a:moveTo>
                    <a:pt x="0" y="0"/>
                  </a:moveTo>
                  <a:lnTo>
                    <a:pt x="0" y="1850"/>
                  </a:lnTo>
                  <a:lnTo>
                    <a:pt x="779" y="1850"/>
                  </a:lnTo>
                  <a:lnTo>
                    <a:pt x="77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97"/>
            <p:cNvSpPr/>
            <p:nvPr/>
          </p:nvSpPr>
          <p:spPr>
            <a:xfrm>
              <a:off x="4129460" y="3611426"/>
              <a:ext cx="99746" cy="36626"/>
            </a:xfrm>
            <a:custGeom>
              <a:avLst/>
              <a:gdLst/>
              <a:ahLst/>
              <a:cxnLst/>
              <a:rect l="l" t="t" r="r" b="b"/>
              <a:pathLst>
                <a:path w="3810" h="1399" extrusionOk="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97"/>
            <p:cNvSpPr/>
            <p:nvPr/>
          </p:nvSpPr>
          <p:spPr>
            <a:xfrm>
              <a:off x="4129460" y="3611426"/>
              <a:ext cx="97625" cy="19399"/>
            </a:xfrm>
            <a:custGeom>
              <a:avLst/>
              <a:gdLst/>
              <a:ahLst/>
              <a:cxnLst/>
              <a:rect l="l" t="t" r="r" b="b"/>
              <a:pathLst>
                <a:path w="3729" h="741" extrusionOk="0">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97"/>
            <p:cNvSpPr/>
            <p:nvPr/>
          </p:nvSpPr>
          <p:spPr>
            <a:xfrm>
              <a:off x="4129460" y="3648025"/>
              <a:ext cx="74220" cy="28824"/>
            </a:xfrm>
            <a:custGeom>
              <a:avLst/>
              <a:gdLst/>
              <a:ahLst/>
              <a:cxnLst/>
              <a:rect l="l" t="t" r="r" b="b"/>
              <a:pathLst>
                <a:path w="2835" h="1101" extrusionOk="0">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97"/>
            <p:cNvSpPr/>
            <p:nvPr/>
          </p:nvSpPr>
          <p:spPr>
            <a:xfrm>
              <a:off x="4159881" y="3363658"/>
              <a:ext cx="36390" cy="22803"/>
            </a:xfrm>
            <a:custGeom>
              <a:avLst/>
              <a:gdLst/>
              <a:ahLst/>
              <a:cxnLst/>
              <a:rect l="l" t="t" r="r" b="b"/>
              <a:pathLst>
                <a:path w="1390" h="871" extrusionOk="0">
                  <a:moveTo>
                    <a:pt x="1" y="1"/>
                  </a:moveTo>
                  <a:lnTo>
                    <a:pt x="1" y="871"/>
                  </a:lnTo>
                  <a:lnTo>
                    <a:pt x="1389" y="871"/>
                  </a:lnTo>
                  <a:lnTo>
                    <a:pt x="13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97"/>
            <p:cNvSpPr/>
            <p:nvPr/>
          </p:nvSpPr>
          <p:spPr>
            <a:xfrm>
              <a:off x="4159881" y="3363658"/>
              <a:ext cx="13875" cy="22803"/>
            </a:xfrm>
            <a:custGeom>
              <a:avLst/>
              <a:gdLst/>
              <a:ahLst/>
              <a:cxnLst/>
              <a:rect l="l" t="t" r="r" b="b"/>
              <a:pathLst>
                <a:path w="530" h="871" extrusionOk="0">
                  <a:moveTo>
                    <a:pt x="1" y="1"/>
                  </a:moveTo>
                  <a:lnTo>
                    <a:pt x="1" y="871"/>
                  </a:lnTo>
                  <a:lnTo>
                    <a:pt x="529" y="871"/>
                  </a:lnTo>
                  <a:lnTo>
                    <a:pt x="52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97"/>
            <p:cNvSpPr/>
            <p:nvPr/>
          </p:nvSpPr>
          <p:spPr>
            <a:xfrm>
              <a:off x="4043171" y="3696825"/>
              <a:ext cx="221378" cy="23038"/>
            </a:xfrm>
            <a:custGeom>
              <a:avLst/>
              <a:gdLst/>
              <a:ahLst/>
              <a:cxnLst/>
              <a:rect l="l" t="t" r="r" b="b"/>
              <a:pathLst>
                <a:path w="8456" h="880" extrusionOk="0">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97"/>
            <p:cNvSpPr/>
            <p:nvPr/>
          </p:nvSpPr>
          <p:spPr>
            <a:xfrm>
              <a:off x="4084038" y="3696825"/>
              <a:ext cx="180642" cy="23038"/>
            </a:xfrm>
            <a:custGeom>
              <a:avLst/>
              <a:gdLst/>
              <a:ahLst/>
              <a:cxnLst/>
              <a:rect l="l" t="t" r="r" b="b"/>
              <a:pathLst>
                <a:path w="6900" h="880" extrusionOk="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97"/>
            <p:cNvSpPr/>
            <p:nvPr/>
          </p:nvSpPr>
          <p:spPr>
            <a:xfrm>
              <a:off x="4101029" y="3428951"/>
              <a:ext cx="30578" cy="26154"/>
            </a:xfrm>
            <a:custGeom>
              <a:avLst/>
              <a:gdLst/>
              <a:ahLst/>
              <a:cxnLst/>
              <a:rect l="l" t="t" r="r" b="b"/>
              <a:pathLst>
                <a:path w="1168" h="999" extrusionOk="0">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97"/>
            <p:cNvSpPr/>
            <p:nvPr/>
          </p:nvSpPr>
          <p:spPr>
            <a:xfrm>
              <a:off x="4082912" y="3627029"/>
              <a:ext cx="30604" cy="26180"/>
            </a:xfrm>
            <a:custGeom>
              <a:avLst/>
              <a:gdLst/>
              <a:ahLst/>
              <a:cxnLst/>
              <a:rect l="l" t="t" r="r" b="b"/>
              <a:pathLst>
                <a:path w="1169" h="1000" extrusionOk="0">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97"/>
            <p:cNvSpPr/>
            <p:nvPr/>
          </p:nvSpPr>
          <p:spPr>
            <a:xfrm>
              <a:off x="3988847" y="3358134"/>
              <a:ext cx="281121" cy="367279"/>
            </a:xfrm>
            <a:custGeom>
              <a:avLst/>
              <a:gdLst/>
              <a:ahLst/>
              <a:cxnLst/>
              <a:rect l="l" t="t" r="r" b="b"/>
              <a:pathLst>
                <a:path w="10738" h="14029" extrusionOk="0">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97"/>
            <p:cNvSpPr/>
            <p:nvPr/>
          </p:nvSpPr>
          <p:spPr>
            <a:xfrm>
              <a:off x="4093725" y="3423453"/>
              <a:ext cx="43302" cy="37097"/>
            </a:xfrm>
            <a:custGeom>
              <a:avLst/>
              <a:gdLst/>
              <a:ahLst/>
              <a:cxnLst/>
              <a:rect l="l" t="t" r="r" b="b"/>
              <a:pathLst>
                <a:path w="1654" h="1417" extrusionOk="0">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97"/>
            <p:cNvSpPr/>
            <p:nvPr/>
          </p:nvSpPr>
          <p:spPr>
            <a:xfrm>
              <a:off x="4075634" y="3621505"/>
              <a:ext cx="43406" cy="37123"/>
            </a:xfrm>
            <a:custGeom>
              <a:avLst/>
              <a:gdLst/>
              <a:ahLst/>
              <a:cxnLst/>
              <a:rect l="l" t="t" r="r" b="b"/>
              <a:pathLst>
                <a:path w="1658" h="1418" extrusionOk="0">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4" name="Google Shape;16084;p97"/>
          <p:cNvGrpSpPr/>
          <p:nvPr/>
        </p:nvGrpSpPr>
        <p:grpSpPr>
          <a:xfrm>
            <a:off x="3951620" y="2700632"/>
            <a:ext cx="370290" cy="366729"/>
            <a:chOff x="3951620" y="2906032"/>
            <a:chExt cx="370290" cy="366729"/>
          </a:xfrm>
        </p:grpSpPr>
        <p:sp>
          <p:nvSpPr>
            <p:cNvPr id="16085" name="Google Shape;16085;p97"/>
            <p:cNvSpPr/>
            <p:nvPr/>
          </p:nvSpPr>
          <p:spPr>
            <a:xfrm>
              <a:off x="3957641" y="2911398"/>
              <a:ext cx="358352" cy="355865"/>
            </a:xfrm>
            <a:custGeom>
              <a:avLst/>
              <a:gdLst/>
              <a:ahLst/>
              <a:cxnLst/>
              <a:rect l="l" t="t" r="r" b="b"/>
              <a:pathLst>
                <a:path w="13688" h="13593" extrusionOk="0">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97"/>
            <p:cNvSpPr/>
            <p:nvPr/>
          </p:nvSpPr>
          <p:spPr>
            <a:xfrm>
              <a:off x="3951620" y="2906032"/>
              <a:ext cx="370290" cy="366729"/>
            </a:xfrm>
            <a:custGeom>
              <a:avLst/>
              <a:gdLst/>
              <a:ahLst/>
              <a:cxnLst/>
              <a:rect l="l" t="t" r="r" b="b"/>
              <a:pathLst>
                <a:path w="14144" h="14008" extrusionOk="0">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7" name="Google Shape;16087;p97"/>
          <p:cNvGrpSpPr/>
          <p:nvPr/>
        </p:nvGrpSpPr>
        <p:grpSpPr>
          <a:xfrm>
            <a:off x="2145304" y="3153205"/>
            <a:ext cx="404245" cy="388433"/>
            <a:chOff x="2145304" y="3358605"/>
            <a:chExt cx="404245" cy="388433"/>
          </a:xfrm>
        </p:grpSpPr>
        <p:sp>
          <p:nvSpPr>
            <p:cNvPr id="16088" name="Google Shape;16088;p97"/>
            <p:cNvSpPr/>
            <p:nvPr/>
          </p:nvSpPr>
          <p:spPr>
            <a:xfrm>
              <a:off x="2145304" y="3364312"/>
              <a:ext cx="398460" cy="377018"/>
            </a:xfrm>
            <a:custGeom>
              <a:avLst/>
              <a:gdLst/>
              <a:ahLst/>
              <a:cxnLst/>
              <a:rect l="l" t="t" r="r" b="b"/>
              <a:pathLst>
                <a:path w="15220" h="14401" extrusionOk="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97"/>
            <p:cNvSpPr/>
            <p:nvPr/>
          </p:nvSpPr>
          <p:spPr>
            <a:xfrm>
              <a:off x="2145304" y="3364286"/>
              <a:ext cx="380971" cy="361755"/>
            </a:xfrm>
            <a:custGeom>
              <a:avLst/>
              <a:gdLst/>
              <a:ahLst/>
              <a:cxnLst/>
              <a:rect l="l" t="t" r="r" b="b"/>
              <a:pathLst>
                <a:path w="14552" h="13818" extrusionOk="0">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97"/>
            <p:cNvSpPr/>
            <p:nvPr/>
          </p:nvSpPr>
          <p:spPr>
            <a:xfrm>
              <a:off x="2369039" y="3365307"/>
              <a:ext cx="171584" cy="171584"/>
            </a:xfrm>
            <a:custGeom>
              <a:avLst/>
              <a:gdLst/>
              <a:ahLst/>
              <a:cxnLst/>
              <a:rect l="l" t="t" r="r" b="b"/>
              <a:pathLst>
                <a:path w="6554" h="6554" extrusionOk="0">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97"/>
            <p:cNvSpPr/>
            <p:nvPr/>
          </p:nvSpPr>
          <p:spPr>
            <a:xfrm>
              <a:off x="2165541" y="3568674"/>
              <a:ext cx="171584" cy="171584"/>
            </a:xfrm>
            <a:custGeom>
              <a:avLst/>
              <a:gdLst/>
              <a:ahLst/>
              <a:cxnLst/>
              <a:rect l="l" t="t" r="r" b="b"/>
              <a:pathLst>
                <a:path w="6554" h="6554" extrusionOk="0">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97"/>
            <p:cNvSpPr/>
            <p:nvPr/>
          </p:nvSpPr>
          <p:spPr>
            <a:xfrm>
              <a:off x="2369039" y="3365307"/>
              <a:ext cx="76629" cy="48957"/>
            </a:xfrm>
            <a:custGeom>
              <a:avLst/>
              <a:gdLst/>
              <a:ahLst/>
              <a:cxnLst/>
              <a:rect l="l" t="t" r="r" b="b"/>
              <a:pathLst>
                <a:path w="2927" h="1870" extrusionOk="0">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97"/>
            <p:cNvSpPr/>
            <p:nvPr/>
          </p:nvSpPr>
          <p:spPr>
            <a:xfrm>
              <a:off x="2264685" y="3468849"/>
              <a:ext cx="176689" cy="167840"/>
            </a:xfrm>
            <a:custGeom>
              <a:avLst/>
              <a:gdLst/>
              <a:ahLst/>
              <a:cxnLst/>
              <a:rect l="l" t="t" r="r" b="b"/>
              <a:pathLst>
                <a:path w="6749" h="6411" extrusionOk="0">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97"/>
            <p:cNvSpPr/>
            <p:nvPr/>
          </p:nvSpPr>
          <p:spPr>
            <a:xfrm>
              <a:off x="2263402" y="3463430"/>
              <a:ext cx="180616" cy="179071"/>
            </a:xfrm>
            <a:custGeom>
              <a:avLst/>
              <a:gdLst/>
              <a:ahLst/>
              <a:cxnLst/>
              <a:rect l="l" t="t" r="r" b="b"/>
              <a:pathLst>
                <a:path w="6899" h="6840" extrusionOk="0">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97"/>
            <p:cNvSpPr/>
            <p:nvPr/>
          </p:nvSpPr>
          <p:spPr>
            <a:xfrm>
              <a:off x="2151587" y="3358605"/>
              <a:ext cx="397962" cy="388433"/>
            </a:xfrm>
            <a:custGeom>
              <a:avLst/>
              <a:gdLst/>
              <a:ahLst/>
              <a:cxnLst/>
              <a:rect l="l" t="t" r="r" b="b"/>
              <a:pathLst>
                <a:path w="15201" h="14837" extrusionOk="0">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6" name="Google Shape;16096;p97"/>
          <p:cNvGrpSpPr/>
          <p:nvPr/>
        </p:nvGrpSpPr>
        <p:grpSpPr>
          <a:xfrm>
            <a:off x="2593925" y="3165196"/>
            <a:ext cx="406392" cy="365263"/>
            <a:chOff x="2593925" y="3370596"/>
            <a:chExt cx="406392" cy="365263"/>
          </a:xfrm>
        </p:grpSpPr>
        <p:sp>
          <p:nvSpPr>
            <p:cNvPr id="16097" name="Google Shape;16097;p97"/>
            <p:cNvSpPr/>
            <p:nvPr/>
          </p:nvSpPr>
          <p:spPr>
            <a:xfrm>
              <a:off x="2614162" y="3590560"/>
              <a:ext cx="365892" cy="139121"/>
            </a:xfrm>
            <a:custGeom>
              <a:avLst/>
              <a:gdLst/>
              <a:ahLst/>
              <a:cxnLst/>
              <a:rect l="l" t="t" r="r" b="b"/>
              <a:pathLst>
                <a:path w="13976" h="5314" extrusionOk="0">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97"/>
            <p:cNvSpPr/>
            <p:nvPr/>
          </p:nvSpPr>
          <p:spPr>
            <a:xfrm>
              <a:off x="2614162" y="3590560"/>
              <a:ext cx="52360" cy="139121"/>
            </a:xfrm>
            <a:custGeom>
              <a:avLst/>
              <a:gdLst/>
              <a:ahLst/>
              <a:cxnLst/>
              <a:rect l="l" t="t" r="r" b="b"/>
              <a:pathLst>
                <a:path w="2000" h="5314" extrusionOk="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97"/>
            <p:cNvSpPr/>
            <p:nvPr/>
          </p:nvSpPr>
          <p:spPr>
            <a:xfrm>
              <a:off x="2614162" y="3590560"/>
              <a:ext cx="365892" cy="75241"/>
            </a:xfrm>
            <a:custGeom>
              <a:avLst/>
              <a:gdLst/>
              <a:ahLst/>
              <a:cxnLst/>
              <a:rect l="l" t="t" r="r" b="b"/>
              <a:pathLst>
                <a:path w="13976" h="2874" extrusionOk="0">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97"/>
            <p:cNvSpPr/>
            <p:nvPr/>
          </p:nvSpPr>
          <p:spPr>
            <a:xfrm>
              <a:off x="2600077" y="3442774"/>
              <a:ext cx="394192" cy="191585"/>
            </a:xfrm>
            <a:custGeom>
              <a:avLst/>
              <a:gdLst/>
              <a:ahLst/>
              <a:cxnLst/>
              <a:rect l="l" t="t" r="r" b="b"/>
              <a:pathLst>
                <a:path w="15057" h="7318" extrusionOk="0">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97"/>
            <p:cNvSpPr/>
            <p:nvPr/>
          </p:nvSpPr>
          <p:spPr>
            <a:xfrm>
              <a:off x="2599972" y="3442643"/>
              <a:ext cx="52072" cy="151085"/>
            </a:xfrm>
            <a:custGeom>
              <a:avLst/>
              <a:gdLst/>
              <a:ahLst/>
              <a:cxnLst/>
              <a:rect l="l" t="t" r="r" b="b"/>
              <a:pathLst>
                <a:path w="1989" h="5771" extrusionOk="0">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97"/>
            <p:cNvSpPr/>
            <p:nvPr/>
          </p:nvSpPr>
          <p:spPr>
            <a:xfrm>
              <a:off x="2715033" y="3542389"/>
              <a:ext cx="164175" cy="91970"/>
            </a:xfrm>
            <a:custGeom>
              <a:avLst/>
              <a:gdLst/>
              <a:ahLst/>
              <a:cxnLst/>
              <a:rect l="l" t="t" r="r" b="b"/>
              <a:pathLst>
                <a:path w="6271" h="3513" extrusionOk="0">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97"/>
            <p:cNvSpPr/>
            <p:nvPr/>
          </p:nvSpPr>
          <p:spPr>
            <a:xfrm>
              <a:off x="2762210" y="3591319"/>
              <a:ext cx="69822" cy="87310"/>
            </a:xfrm>
            <a:custGeom>
              <a:avLst/>
              <a:gdLst/>
              <a:ahLst/>
              <a:cxnLst/>
              <a:rect l="l" t="t" r="r" b="b"/>
              <a:pathLst>
                <a:path w="2667" h="3335" extrusionOk="0">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97"/>
            <p:cNvSpPr/>
            <p:nvPr/>
          </p:nvSpPr>
          <p:spPr>
            <a:xfrm>
              <a:off x="2786348" y="3615457"/>
              <a:ext cx="21546" cy="39008"/>
            </a:xfrm>
            <a:custGeom>
              <a:avLst/>
              <a:gdLst/>
              <a:ahLst/>
              <a:cxnLst/>
              <a:rect l="l" t="t" r="r" b="b"/>
              <a:pathLst>
                <a:path w="823" h="1490" extrusionOk="0">
                  <a:moveTo>
                    <a:pt x="1" y="1"/>
                  </a:moveTo>
                  <a:lnTo>
                    <a:pt x="1" y="1490"/>
                  </a:lnTo>
                  <a:lnTo>
                    <a:pt x="822" y="1490"/>
                  </a:lnTo>
                  <a:lnTo>
                    <a:pt x="822" y="1"/>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97"/>
            <p:cNvSpPr/>
            <p:nvPr/>
          </p:nvSpPr>
          <p:spPr>
            <a:xfrm>
              <a:off x="2733150" y="3376617"/>
              <a:ext cx="127942" cy="32097"/>
            </a:xfrm>
            <a:custGeom>
              <a:avLst/>
              <a:gdLst/>
              <a:ahLst/>
              <a:cxnLst/>
              <a:rect l="l" t="t" r="r" b="b"/>
              <a:pathLst>
                <a:path w="4887" h="1226" extrusionOk="0">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97"/>
            <p:cNvSpPr/>
            <p:nvPr/>
          </p:nvSpPr>
          <p:spPr>
            <a:xfrm>
              <a:off x="2593925" y="3370596"/>
              <a:ext cx="406392" cy="365263"/>
            </a:xfrm>
            <a:custGeom>
              <a:avLst/>
              <a:gdLst/>
              <a:ahLst/>
              <a:cxnLst/>
              <a:rect l="l" t="t" r="r" b="b"/>
              <a:pathLst>
                <a:path w="15523" h="13952" extrusionOk="0">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97"/>
            <p:cNvSpPr/>
            <p:nvPr/>
          </p:nvSpPr>
          <p:spPr>
            <a:xfrm>
              <a:off x="2780326" y="3609436"/>
              <a:ext cx="33589" cy="51077"/>
            </a:xfrm>
            <a:custGeom>
              <a:avLst/>
              <a:gdLst/>
              <a:ahLst/>
              <a:cxnLst/>
              <a:rect l="l" t="t" r="r" b="b"/>
              <a:pathLst>
                <a:path w="1283" h="1951" extrusionOk="0">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8" name="Google Shape;16108;p97"/>
          <p:cNvGrpSpPr/>
          <p:nvPr/>
        </p:nvGrpSpPr>
        <p:grpSpPr>
          <a:xfrm>
            <a:off x="848975" y="1782316"/>
            <a:ext cx="384898" cy="358221"/>
            <a:chOff x="848975" y="1987716"/>
            <a:chExt cx="384898" cy="358221"/>
          </a:xfrm>
        </p:grpSpPr>
        <p:sp>
          <p:nvSpPr>
            <p:cNvPr id="16109" name="Google Shape;16109;p97"/>
            <p:cNvSpPr/>
            <p:nvPr/>
          </p:nvSpPr>
          <p:spPr>
            <a:xfrm>
              <a:off x="894633" y="2178934"/>
              <a:ext cx="144932" cy="145037"/>
            </a:xfrm>
            <a:custGeom>
              <a:avLst/>
              <a:gdLst/>
              <a:ahLst/>
              <a:cxnLst/>
              <a:rect l="l" t="t" r="r" b="b"/>
              <a:pathLst>
                <a:path w="5536" h="5540" extrusionOk="0">
                  <a:moveTo>
                    <a:pt x="1951" y="0"/>
                  </a:moveTo>
                  <a:lnTo>
                    <a:pt x="760" y="1192"/>
                  </a:lnTo>
                  <a:lnTo>
                    <a:pt x="1" y="1955"/>
                  </a:lnTo>
                  <a:lnTo>
                    <a:pt x="3580" y="5539"/>
                  </a:lnTo>
                  <a:lnTo>
                    <a:pt x="5535" y="3584"/>
                  </a:lnTo>
                  <a:lnTo>
                    <a:pt x="195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97"/>
            <p:cNvSpPr/>
            <p:nvPr/>
          </p:nvSpPr>
          <p:spPr>
            <a:xfrm>
              <a:off x="894633" y="2178934"/>
              <a:ext cx="144932" cy="125036"/>
            </a:xfrm>
            <a:custGeom>
              <a:avLst/>
              <a:gdLst/>
              <a:ahLst/>
              <a:cxnLst/>
              <a:rect l="l" t="t" r="r" b="b"/>
              <a:pathLst>
                <a:path w="5536" h="4776" extrusionOk="0">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97"/>
            <p:cNvSpPr/>
            <p:nvPr/>
          </p:nvSpPr>
          <p:spPr>
            <a:xfrm>
              <a:off x="910367" y="1993449"/>
              <a:ext cx="317223" cy="314788"/>
            </a:xfrm>
            <a:custGeom>
              <a:avLst/>
              <a:gdLst/>
              <a:ahLst/>
              <a:cxnLst/>
              <a:rect l="l" t="t" r="r" b="b"/>
              <a:pathLst>
                <a:path w="12117" h="12024" extrusionOk="0">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97"/>
            <p:cNvSpPr/>
            <p:nvPr/>
          </p:nvSpPr>
          <p:spPr>
            <a:xfrm>
              <a:off x="910367" y="1993449"/>
              <a:ext cx="232452" cy="204492"/>
            </a:xfrm>
            <a:custGeom>
              <a:avLst/>
              <a:gdLst/>
              <a:ahLst/>
              <a:cxnLst/>
              <a:rect l="l" t="t" r="r" b="b"/>
              <a:pathLst>
                <a:path w="8879" h="7811" extrusionOk="0">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97"/>
            <p:cNvSpPr/>
            <p:nvPr/>
          </p:nvSpPr>
          <p:spPr>
            <a:xfrm>
              <a:off x="856018" y="2253129"/>
              <a:ext cx="109328" cy="87179"/>
            </a:xfrm>
            <a:custGeom>
              <a:avLst/>
              <a:gdLst/>
              <a:ahLst/>
              <a:cxnLst/>
              <a:rect l="l" t="t" r="r" b="b"/>
              <a:pathLst>
                <a:path w="4176" h="3330" extrusionOk="0">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97"/>
            <p:cNvSpPr/>
            <p:nvPr/>
          </p:nvSpPr>
          <p:spPr>
            <a:xfrm>
              <a:off x="884947" y="2292529"/>
              <a:ext cx="67832" cy="47648"/>
            </a:xfrm>
            <a:custGeom>
              <a:avLst/>
              <a:gdLst/>
              <a:ahLst/>
              <a:cxnLst/>
              <a:rect l="l" t="t" r="r" b="b"/>
              <a:pathLst>
                <a:path w="2591" h="1820" extrusionOk="0">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97"/>
            <p:cNvSpPr/>
            <p:nvPr/>
          </p:nvSpPr>
          <p:spPr>
            <a:xfrm>
              <a:off x="987075" y="2071884"/>
              <a:ext cx="161269" cy="157865"/>
            </a:xfrm>
            <a:custGeom>
              <a:avLst/>
              <a:gdLst/>
              <a:ahLst/>
              <a:cxnLst/>
              <a:rect l="l" t="t" r="r" b="b"/>
              <a:pathLst>
                <a:path w="6160" h="6030" extrusionOk="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97"/>
            <p:cNvSpPr/>
            <p:nvPr/>
          </p:nvSpPr>
          <p:spPr>
            <a:xfrm>
              <a:off x="848975" y="1987716"/>
              <a:ext cx="384898" cy="358221"/>
            </a:xfrm>
            <a:custGeom>
              <a:avLst/>
              <a:gdLst/>
              <a:ahLst/>
              <a:cxnLst/>
              <a:rect l="l" t="t" r="r" b="b"/>
              <a:pathLst>
                <a:path w="14702" h="13683" extrusionOk="0">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97"/>
            <p:cNvSpPr/>
            <p:nvPr/>
          </p:nvSpPr>
          <p:spPr>
            <a:xfrm>
              <a:off x="980792" y="2066151"/>
              <a:ext cx="173835" cy="169358"/>
            </a:xfrm>
            <a:custGeom>
              <a:avLst/>
              <a:gdLst/>
              <a:ahLst/>
              <a:cxnLst/>
              <a:rect l="l" t="t" r="r" b="b"/>
              <a:pathLst>
                <a:path w="6640" h="6469" extrusionOk="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8" name="Google Shape;16118;p97"/>
          <p:cNvGrpSpPr/>
          <p:nvPr/>
        </p:nvGrpSpPr>
        <p:grpSpPr>
          <a:xfrm>
            <a:off x="2255731" y="2722492"/>
            <a:ext cx="226405" cy="386260"/>
            <a:chOff x="2255731" y="2927892"/>
            <a:chExt cx="226405" cy="386260"/>
          </a:xfrm>
        </p:grpSpPr>
        <p:sp>
          <p:nvSpPr>
            <p:cNvPr id="16119" name="Google Shape;16119;p97"/>
            <p:cNvSpPr/>
            <p:nvPr/>
          </p:nvSpPr>
          <p:spPr>
            <a:xfrm>
              <a:off x="2341366" y="3257786"/>
              <a:ext cx="54114" cy="50711"/>
            </a:xfrm>
            <a:custGeom>
              <a:avLst/>
              <a:gdLst/>
              <a:ahLst/>
              <a:cxnLst/>
              <a:rect l="l" t="t" r="r" b="b"/>
              <a:pathLst>
                <a:path w="2067" h="1937" extrusionOk="0">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97"/>
            <p:cNvSpPr/>
            <p:nvPr/>
          </p:nvSpPr>
          <p:spPr>
            <a:xfrm>
              <a:off x="2354954" y="3257786"/>
              <a:ext cx="40527" cy="50711"/>
            </a:xfrm>
            <a:custGeom>
              <a:avLst/>
              <a:gdLst/>
              <a:ahLst/>
              <a:cxnLst/>
              <a:rect l="l" t="t" r="r" b="b"/>
              <a:pathLst>
                <a:path w="1548" h="1937" extrusionOk="0">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97"/>
            <p:cNvSpPr/>
            <p:nvPr/>
          </p:nvSpPr>
          <p:spPr>
            <a:xfrm>
              <a:off x="2261386" y="2933547"/>
              <a:ext cx="215095" cy="344764"/>
            </a:xfrm>
            <a:custGeom>
              <a:avLst/>
              <a:gdLst/>
              <a:ahLst/>
              <a:cxnLst/>
              <a:rect l="l" t="t" r="r" b="b"/>
              <a:pathLst>
                <a:path w="8216" h="13169" extrusionOk="0">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97"/>
            <p:cNvSpPr/>
            <p:nvPr/>
          </p:nvSpPr>
          <p:spPr>
            <a:xfrm>
              <a:off x="2337989" y="2933547"/>
              <a:ext cx="138492" cy="344764"/>
            </a:xfrm>
            <a:custGeom>
              <a:avLst/>
              <a:gdLst/>
              <a:ahLst/>
              <a:cxnLst/>
              <a:rect l="l" t="t" r="r" b="b"/>
              <a:pathLst>
                <a:path w="5290" h="13169" extrusionOk="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97"/>
            <p:cNvSpPr/>
            <p:nvPr/>
          </p:nvSpPr>
          <p:spPr>
            <a:xfrm>
              <a:off x="2341759" y="2989258"/>
              <a:ext cx="54219" cy="52857"/>
            </a:xfrm>
            <a:custGeom>
              <a:avLst/>
              <a:gdLst/>
              <a:ahLst/>
              <a:cxnLst/>
              <a:rect l="l" t="t" r="r" b="b"/>
              <a:pathLst>
                <a:path w="2071" h="2019" extrusionOk="0">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97"/>
            <p:cNvSpPr/>
            <p:nvPr/>
          </p:nvSpPr>
          <p:spPr>
            <a:xfrm>
              <a:off x="2355451" y="2989258"/>
              <a:ext cx="40527" cy="52857"/>
            </a:xfrm>
            <a:custGeom>
              <a:avLst/>
              <a:gdLst/>
              <a:ahLst/>
              <a:cxnLst/>
              <a:rect l="l" t="t" r="r" b="b"/>
              <a:pathLst>
                <a:path w="1548" h="2019" extrusionOk="0">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97"/>
            <p:cNvSpPr/>
            <p:nvPr/>
          </p:nvSpPr>
          <p:spPr>
            <a:xfrm>
              <a:off x="2261386" y="3058687"/>
              <a:ext cx="33982" cy="124538"/>
            </a:xfrm>
            <a:custGeom>
              <a:avLst/>
              <a:gdLst/>
              <a:ahLst/>
              <a:cxnLst/>
              <a:rect l="l" t="t" r="r" b="b"/>
              <a:pathLst>
                <a:path w="1298" h="4757" extrusionOk="0">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97"/>
            <p:cNvSpPr/>
            <p:nvPr/>
          </p:nvSpPr>
          <p:spPr>
            <a:xfrm>
              <a:off x="2263271" y="3058687"/>
              <a:ext cx="32097" cy="124538"/>
            </a:xfrm>
            <a:custGeom>
              <a:avLst/>
              <a:gdLst/>
              <a:ahLst/>
              <a:cxnLst/>
              <a:rect l="l" t="t" r="r" b="b"/>
              <a:pathLst>
                <a:path w="1226" h="4757" extrusionOk="0">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97"/>
            <p:cNvSpPr/>
            <p:nvPr/>
          </p:nvSpPr>
          <p:spPr>
            <a:xfrm>
              <a:off x="2442500" y="3058687"/>
              <a:ext cx="33982" cy="124538"/>
            </a:xfrm>
            <a:custGeom>
              <a:avLst/>
              <a:gdLst/>
              <a:ahLst/>
              <a:cxnLst/>
              <a:rect l="l" t="t" r="r" b="b"/>
              <a:pathLst>
                <a:path w="1298" h="4757" extrusionOk="0">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97"/>
            <p:cNvSpPr/>
            <p:nvPr/>
          </p:nvSpPr>
          <p:spPr>
            <a:xfrm>
              <a:off x="2459464" y="3058687"/>
              <a:ext cx="17017" cy="124538"/>
            </a:xfrm>
            <a:custGeom>
              <a:avLst/>
              <a:gdLst/>
              <a:ahLst/>
              <a:cxnLst/>
              <a:rect l="l" t="t" r="r" b="b"/>
              <a:pathLst>
                <a:path w="650" h="4757" extrusionOk="0">
                  <a:moveTo>
                    <a:pt x="1" y="0"/>
                  </a:moveTo>
                  <a:lnTo>
                    <a:pt x="1" y="4756"/>
                  </a:lnTo>
                  <a:lnTo>
                    <a:pt x="649" y="4756"/>
                  </a:lnTo>
                  <a:lnTo>
                    <a:pt x="649"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97"/>
            <p:cNvSpPr/>
            <p:nvPr/>
          </p:nvSpPr>
          <p:spPr>
            <a:xfrm>
              <a:off x="2255731" y="2927892"/>
              <a:ext cx="226405" cy="386260"/>
            </a:xfrm>
            <a:custGeom>
              <a:avLst/>
              <a:gdLst/>
              <a:ahLst/>
              <a:cxnLst/>
              <a:rect l="l" t="t" r="r" b="b"/>
              <a:pathLst>
                <a:path w="8648" h="14754" extrusionOk="0">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97"/>
          <p:cNvGrpSpPr/>
          <p:nvPr/>
        </p:nvGrpSpPr>
        <p:grpSpPr>
          <a:xfrm>
            <a:off x="2209576" y="2236748"/>
            <a:ext cx="307641" cy="346571"/>
            <a:chOff x="2209576" y="2442148"/>
            <a:chExt cx="307641" cy="346571"/>
          </a:xfrm>
        </p:grpSpPr>
        <p:sp>
          <p:nvSpPr>
            <p:cNvPr id="16131" name="Google Shape;16131;p97"/>
            <p:cNvSpPr/>
            <p:nvPr/>
          </p:nvSpPr>
          <p:spPr>
            <a:xfrm>
              <a:off x="2213084" y="2643001"/>
              <a:ext cx="300494" cy="15629"/>
            </a:xfrm>
            <a:custGeom>
              <a:avLst/>
              <a:gdLst/>
              <a:ahLst/>
              <a:cxnLst/>
              <a:rect l="l" t="t" r="r" b="b"/>
              <a:pathLst>
                <a:path w="11478" h="597" extrusionOk="0">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97"/>
            <p:cNvSpPr/>
            <p:nvPr/>
          </p:nvSpPr>
          <p:spPr>
            <a:xfrm>
              <a:off x="2234342" y="2506682"/>
              <a:ext cx="135351" cy="253606"/>
            </a:xfrm>
            <a:custGeom>
              <a:avLst/>
              <a:gdLst/>
              <a:ahLst/>
              <a:cxnLst/>
              <a:rect l="l" t="t" r="r" b="b"/>
              <a:pathLst>
                <a:path w="5170" h="9687" extrusionOk="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97"/>
            <p:cNvSpPr/>
            <p:nvPr/>
          </p:nvSpPr>
          <p:spPr>
            <a:xfrm>
              <a:off x="2255234" y="2506682"/>
              <a:ext cx="114459" cy="253606"/>
            </a:xfrm>
            <a:custGeom>
              <a:avLst/>
              <a:gdLst/>
              <a:ahLst/>
              <a:cxnLst/>
              <a:rect l="l" t="t" r="r" b="b"/>
              <a:pathLst>
                <a:path w="4372" h="9687" extrusionOk="0">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97"/>
            <p:cNvSpPr/>
            <p:nvPr/>
          </p:nvSpPr>
          <p:spPr>
            <a:xfrm>
              <a:off x="2243767" y="2752695"/>
              <a:ext cx="20525" cy="30945"/>
            </a:xfrm>
            <a:custGeom>
              <a:avLst/>
              <a:gdLst/>
              <a:ahLst/>
              <a:cxnLst/>
              <a:rect l="l" t="t" r="r" b="b"/>
              <a:pathLst>
                <a:path w="784" h="1182" extrusionOk="0">
                  <a:moveTo>
                    <a:pt x="54" y="0"/>
                  </a:moveTo>
                  <a:lnTo>
                    <a:pt x="1" y="1182"/>
                  </a:lnTo>
                  <a:lnTo>
                    <a:pt x="784" y="298"/>
                  </a:lnTo>
                  <a:lnTo>
                    <a:pt x="54"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97"/>
            <p:cNvSpPr/>
            <p:nvPr/>
          </p:nvSpPr>
          <p:spPr>
            <a:xfrm>
              <a:off x="2356970" y="2506682"/>
              <a:ext cx="135351" cy="253606"/>
            </a:xfrm>
            <a:custGeom>
              <a:avLst/>
              <a:gdLst/>
              <a:ahLst/>
              <a:cxnLst/>
              <a:rect l="l" t="t" r="r" b="b"/>
              <a:pathLst>
                <a:path w="5170" h="9687" extrusionOk="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97"/>
            <p:cNvSpPr/>
            <p:nvPr/>
          </p:nvSpPr>
          <p:spPr>
            <a:xfrm>
              <a:off x="2356970" y="2506682"/>
              <a:ext cx="135351" cy="248553"/>
            </a:xfrm>
            <a:custGeom>
              <a:avLst/>
              <a:gdLst/>
              <a:ahLst/>
              <a:cxnLst/>
              <a:rect l="l" t="t" r="r" b="b"/>
              <a:pathLst>
                <a:path w="5170" h="9494" extrusionOk="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97"/>
            <p:cNvSpPr/>
            <p:nvPr/>
          </p:nvSpPr>
          <p:spPr>
            <a:xfrm>
              <a:off x="2462370" y="2752695"/>
              <a:ext cx="20525" cy="30945"/>
            </a:xfrm>
            <a:custGeom>
              <a:avLst/>
              <a:gdLst/>
              <a:ahLst/>
              <a:cxnLst/>
              <a:rect l="l" t="t" r="r" b="b"/>
              <a:pathLst>
                <a:path w="784" h="1182" extrusionOk="0">
                  <a:moveTo>
                    <a:pt x="731" y="0"/>
                  </a:moveTo>
                  <a:lnTo>
                    <a:pt x="0" y="298"/>
                  </a:lnTo>
                  <a:lnTo>
                    <a:pt x="783" y="1182"/>
                  </a:lnTo>
                  <a:lnTo>
                    <a:pt x="731"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97"/>
            <p:cNvSpPr/>
            <p:nvPr/>
          </p:nvSpPr>
          <p:spPr>
            <a:xfrm>
              <a:off x="2346419" y="2447201"/>
              <a:ext cx="33851" cy="30840"/>
            </a:xfrm>
            <a:custGeom>
              <a:avLst/>
              <a:gdLst/>
              <a:ahLst/>
              <a:cxnLst/>
              <a:rect l="l" t="t" r="r" b="b"/>
              <a:pathLst>
                <a:path w="1293" h="1178" extrusionOk="0">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97"/>
            <p:cNvSpPr/>
            <p:nvPr/>
          </p:nvSpPr>
          <p:spPr>
            <a:xfrm>
              <a:off x="2311181" y="2472334"/>
              <a:ext cx="91211" cy="78043"/>
            </a:xfrm>
            <a:custGeom>
              <a:avLst/>
              <a:gdLst/>
              <a:ahLst/>
              <a:cxnLst/>
              <a:rect l="l" t="t" r="r" b="b"/>
              <a:pathLst>
                <a:path w="3484" h="2981" extrusionOk="0">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97"/>
            <p:cNvSpPr/>
            <p:nvPr/>
          </p:nvSpPr>
          <p:spPr>
            <a:xfrm>
              <a:off x="2353959" y="2472334"/>
              <a:ext cx="51077" cy="77964"/>
            </a:xfrm>
            <a:custGeom>
              <a:avLst/>
              <a:gdLst/>
              <a:ahLst/>
              <a:cxnLst/>
              <a:rect l="l" t="t" r="r" b="b"/>
              <a:pathLst>
                <a:path w="1951" h="2978" extrusionOk="0">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97"/>
            <p:cNvSpPr/>
            <p:nvPr/>
          </p:nvSpPr>
          <p:spPr>
            <a:xfrm>
              <a:off x="2343146" y="2496236"/>
              <a:ext cx="35238" cy="30159"/>
            </a:xfrm>
            <a:custGeom>
              <a:avLst/>
              <a:gdLst/>
              <a:ahLst/>
              <a:cxnLst/>
              <a:rect l="l" t="t" r="r" b="b"/>
              <a:pathLst>
                <a:path w="1346" h="1152" extrusionOk="0">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97"/>
            <p:cNvSpPr/>
            <p:nvPr/>
          </p:nvSpPr>
          <p:spPr>
            <a:xfrm>
              <a:off x="2346419" y="2623654"/>
              <a:ext cx="33851" cy="54219"/>
            </a:xfrm>
            <a:custGeom>
              <a:avLst/>
              <a:gdLst/>
              <a:ahLst/>
              <a:cxnLst/>
              <a:rect l="l" t="t" r="r" b="b"/>
              <a:pathLst>
                <a:path w="1293" h="2071" extrusionOk="0">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97"/>
            <p:cNvSpPr/>
            <p:nvPr/>
          </p:nvSpPr>
          <p:spPr>
            <a:xfrm>
              <a:off x="2355844" y="2623759"/>
              <a:ext cx="24426" cy="54114"/>
            </a:xfrm>
            <a:custGeom>
              <a:avLst/>
              <a:gdLst/>
              <a:ahLst/>
              <a:cxnLst/>
              <a:rect l="l" t="t" r="r" b="b"/>
              <a:pathLst>
                <a:path w="933" h="2067" extrusionOk="0">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97"/>
            <p:cNvSpPr/>
            <p:nvPr/>
          </p:nvSpPr>
          <p:spPr>
            <a:xfrm>
              <a:off x="2209576" y="2442148"/>
              <a:ext cx="307641" cy="346571"/>
            </a:xfrm>
            <a:custGeom>
              <a:avLst/>
              <a:gdLst/>
              <a:ahLst/>
              <a:cxnLst/>
              <a:rect l="l" t="t" r="r" b="b"/>
              <a:pathLst>
                <a:path w="11751" h="13238" extrusionOk="0">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97"/>
            <p:cNvSpPr/>
            <p:nvPr/>
          </p:nvSpPr>
          <p:spPr>
            <a:xfrm>
              <a:off x="2343251" y="2491052"/>
              <a:ext cx="47072" cy="40422"/>
            </a:xfrm>
            <a:custGeom>
              <a:avLst/>
              <a:gdLst/>
              <a:ahLst/>
              <a:cxnLst/>
              <a:rect l="l" t="t" r="r" b="b"/>
              <a:pathLst>
                <a:path w="1798" h="1544" extrusionOk="0">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97"/>
          <p:cNvGrpSpPr/>
          <p:nvPr/>
        </p:nvGrpSpPr>
        <p:grpSpPr>
          <a:xfrm>
            <a:off x="1334850" y="2704742"/>
            <a:ext cx="280231" cy="357854"/>
            <a:chOff x="1334850" y="2910142"/>
            <a:chExt cx="280231" cy="357854"/>
          </a:xfrm>
        </p:grpSpPr>
        <p:sp>
          <p:nvSpPr>
            <p:cNvPr id="16147" name="Google Shape;16147;p97"/>
            <p:cNvSpPr/>
            <p:nvPr/>
          </p:nvSpPr>
          <p:spPr>
            <a:xfrm>
              <a:off x="1339981" y="2915430"/>
              <a:ext cx="269942" cy="347513"/>
            </a:xfrm>
            <a:custGeom>
              <a:avLst/>
              <a:gdLst/>
              <a:ahLst/>
              <a:cxnLst/>
              <a:rect l="l" t="t" r="r" b="b"/>
              <a:pathLst>
                <a:path w="10311" h="13274" extrusionOk="0">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97"/>
            <p:cNvSpPr/>
            <p:nvPr/>
          </p:nvSpPr>
          <p:spPr>
            <a:xfrm>
              <a:off x="1539970" y="2915430"/>
              <a:ext cx="69953" cy="347513"/>
            </a:xfrm>
            <a:custGeom>
              <a:avLst/>
              <a:gdLst/>
              <a:ahLst/>
              <a:cxnLst/>
              <a:rect l="l" t="t" r="r" b="b"/>
              <a:pathLst>
                <a:path w="2672" h="13274" extrusionOk="0">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97"/>
            <p:cNvSpPr/>
            <p:nvPr/>
          </p:nvSpPr>
          <p:spPr>
            <a:xfrm>
              <a:off x="1409934" y="3016433"/>
              <a:ext cx="130062" cy="246406"/>
            </a:xfrm>
            <a:custGeom>
              <a:avLst/>
              <a:gdLst/>
              <a:ahLst/>
              <a:cxnLst/>
              <a:rect l="l" t="t" r="r" b="b"/>
              <a:pathLst>
                <a:path w="4968" h="9412" extrusionOk="0">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97"/>
            <p:cNvSpPr/>
            <p:nvPr/>
          </p:nvSpPr>
          <p:spPr>
            <a:xfrm>
              <a:off x="1464624" y="3016406"/>
              <a:ext cx="55371" cy="246432"/>
            </a:xfrm>
            <a:custGeom>
              <a:avLst/>
              <a:gdLst/>
              <a:ahLst/>
              <a:cxnLst/>
              <a:rect l="l" t="t" r="r" b="b"/>
              <a:pathLst>
                <a:path w="2115" h="9413" extrusionOk="0">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97"/>
            <p:cNvSpPr/>
            <p:nvPr/>
          </p:nvSpPr>
          <p:spPr>
            <a:xfrm>
              <a:off x="1484626" y="3016433"/>
              <a:ext cx="55371" cy="246406"/>
            </a:xfrm>
            <a:custGeom>
              <a:avLst/>
              <a:gdLst/>
              <a:ahLst/>
              <a:cxnLst/>
              <a:rect l="l" t="t" r="r" b="b"/>
              <a:pathLst>
                <a:path w="2115" h="9412" extrusionOk="0">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97"/>
            <p:cNvSpPr/>
            <p:nvPr/>
          </p:nvSpPr>
          <p:spPr>
            <a:xfrm>
              <a:off x="1484626" y="3016433"/>
              <a:ext cx="55371" cy="246275"/>
            </a:xfrm>
            <a:custGeom>
              <a:avLst/>
              <a:gdLst/>
              <a:ahLst/>
              <a:cxnLst/>
              <a:rect l="l" t="t" r="r" b="b"/>
              <a:pathLst>
                <a:path w="2115" h="9407" extrusionOk="0">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97"/>
            <p:cNvSpPr/>
            <p:nvPr/>
          </p:nvSpPr>
          <p:spPr>
            <a:xfrm>
              <a:off x="1431428" y="3126598"/>
              <a:ext cx="30212" cy="25997"/>
            </a:xfrm>
            <a:custGeom>
              <a:avLst/>
              <a:gdLst/>
              <a:ahLst/>
              <a:cxnLst/>
              <a:rect l="l" t="t" r="r" b="b"/>
              <a:pathLst>
                <a:path w="1154" h="993" extrusionOk="0">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97"/>
            <p:cNvSpPr/>
            <p:nvPr/>
          </p:nvSpPr>
          <p:spPr>
            <a:xfrm>
              <a:off x="1424386" y="3121362"/>
              <a:ext cx="42542" cy="36443"/>
            </a:xfrm>
            <a:custGeom>
              <a:avLst/>
              <a:gdLst/>
              <a:ahLst/>
              <a:cxnLst/>
              <a:rect l="l" t="t" r="r" b="b"/>
              <a:pathLst>
                <a:path w="1625" h="1392" extrusionOk="0">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97"/>
            <p:cNvSpPr/>
            <p:nvPr/>
          </p:nvSpPr>
          <p:spPr>
            <a:xfrm>
              <a:off x="1334850" y="2910142"/>
              <a:ext cx="280231" cy="357854"/>
            </a:xfrm>
            <a:custGeom>
              <a:avLst/>
              <a:gdLst/>
              <a:ahLst/>
              <a:cxnLst/>
              <a:rect l="l" t="t" r="r" b="b"/>
              <a:pathLst>
                <a:path w="10704" h="13669" extrusionOk="0">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6" name="Google Shape;16156;p97"/>
          <p:cNvGrpSpPr/>
          <p:nvPr/>
        </p:nvGrpSpPr>
        <p:grpSpPr>
          <a:xfrm>
            <a:off x="920682" y="3606250"/>
            <a:ext cx="220357" cy="378353"/>
            <a:chOff x="920682" y="3811650"/>
            <a:chExt cx="220357" cy="378353"/>
          </a:xfrm>
        </p:grpSpPr>
        <p:sp>
          <p:nvSpPr>
            <p:cNvPr id="16157" name="Google Shape;16157;p97"/>
            <p:cNvSpPr/>
            <p:nvPr/>
          </p:nvSpPr>
          <p:spPr>
            <a:xfrm>
              <a:off x="1004563" y="3984464"/>
              <a:ext cx="52596" cy="94850"/>
            </a:xfrm>
            <a:custGeom>
              <a:avLst/>
              <a:gdLst/>
              <a:ahLst/>
              <a:cxnLst/>
              <a:rect l="l" t="t" r="r" b="b"/>
              <a:pathLst>
                <a:path w="2009" h="3623" extrusionOk="0">
                  <a:moveTo>
                    <a:pt x="1" y="1"/>
                  </a:moveTo>
                  <a:lnTo>
                    <a:pt x="1" y="3623"/>
                  </a:lnTo>
                  <a:lnTo>
                    <a:pt x="2009" y="3623"/>
                  </a:lnTo>
                  <a:lnTo>
                    <a:pt x="200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97"/>
            <p:cNvSpPr/>
            <p:nvPr/>
          </p:nvSpPr>
          <p:spPr>
            <a:xfrm>
              <a:off x="1030848" y="3984464"/>
              <a:ext cx="26311" cy="94850"/>
            </a:xfrm>
            <a:custGeom>
              <a:avLst/>
              <a:gdLst/>
              <a:ahLst/>
              <a:cxnLst/>
              <a:rect l="l" t="t" r="r" b="b"/>
              <a:pathLst>
                <a:path w="1005" h="3623" extrusionOk="0">
                  <a:moveTo>
                    <a:pt x="1" y="1"/>
                  </a:moveTo>
                  <a:lnTo>
                    <a:pt x="1" y="3623"/>
                  </a:lnTo>
                  <a:lnTo>
                    <a:pt x="1005" y="3623"/>
                  </a:lnTo>
                  <a:lnTo>
                    <a:pt x="1005"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97"/>
            <p:cNvSpPr/>
            <p:nvPr/>
          </p:nvSpPr>
          <p:spPr>
            <a:xfrm>
              <a:off x="957413" y="3836443"/>
              <a:ext cx="146791" cy="177108"/>
            </a:xfrm>
            <a:custGeom>
              <a:avLst/>
              <a:gdLst/>
              <a:ahLst/>
              <a:cxnLst/>
              <a:rect l="l" t="t" r="r" b="b"/>
              <a:pathLst>
                <a:path w="5607" h="6765" extrusionOk="0">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97"/>
            <p:cNvSpPr/>
            <p:nvPr/>
          </p:nvSpPr>
          <p:spPr>
            <a:xfrm>
              <a:off x="978540" y="3836443"/>
              <a:ext cx="125167" cy="157028"/>
            </a:xfrm>
            <a:custGeom>
              <a:avLst/>
              <a:gdLst/>
              <a:ahLst/>
              <a:cxnLst/>
              <a:rect l="l" t="t" r="r" b="b"/>
              <a:pathLst>
                <a:path w="4781" h="5998" extrusionOk="0">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97"/>
            <p:cNvSpPr/>
            <p:nvPr/>
          </p:nvSpPr>
          <p:spPr>
            <a:xfrm>
              <a:off x="926206" y="3817331"/>
              <a:ext cx="209178" cy="40003"/>
            </a:xfrm>
            <a:custGeom>
              <a:avLst/>
              <a:gdLst/>
              <a:ahLst/>
              <a:cxnLst/>
              <a:rect l="l" t="t" r="r" b="b"/>
              <a:pathLst>
                <a:path w="7990" h="1528" extrusionOk="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97"/>
            <p:cNvSpPr/>
            <p:nvPr/>
          </p:nvSpPr>
          <p:spPr>
            <a:xfrm>
              <a:off x="952622" y="3817331"/>
              <a:ext cx="182763" cy="40003"/>
            </a:xfrm>
            <a:custGeom>
              <a:avLst/>
              <a:gdLst/>
              <a:ahLst/>
              <a:cxnLst/>
              <a:rect l="l" t="t" r="r" b="b"/>
              <a:pathLst>
                <a:path w="6981" h="1528" extrusionOk="0">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97"/>
            <p:cNvSpPr/>
            <p:nvPr/>
          </p:nvSpPr>
          <p:spPr>
            <a:xfrm>
              <a:off x="981420" y="3879430"/>
              <a:ext cx="99013" cy="91316"/>
            </a:xfrm>
            <a:custGeom>
              <a:avLst/>
              <a:gdLst/>
              <a:ahLst/>
              <a:cxnLst/>
              <a:rect l="l" t="t" r="r" b="b"/>
              <a:pathLst>
                <a:path w="3782" h="3488" extrusionOk="0">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97"/>
            <p:cNvSpPr/>
            <p:nvPr/>
          </p:nvSpPr>
          <p:spPr>
            <a:xfrm>
              <a:off x="980661" y="4063816"/>
              <a:ext cx="100400" cy="39663"/>
            </a:xfrm>
            <a:custGeom>
              <a:avLst/>
              <a:gdLst/>
              <a:ahLst/>
              <a:cxnLst/>
              <a:rect l="l" t="t" r="r" b="b"/>
              <a:pathLst>
                <a:path w="3835" h="1515" extrusionOk="0">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97"/>
            <p:cNvSpPr/>
            <p:nvPr/>
          </p:nvSpPr>
          <p:spPr>
            <a:xfrm>
              <a:off x="958041" y="4091750"/>
              <a:ext cx="145666" cy="41521"/>
            </a:xfrm>
            <a:custGeom>
              <a:avLst/>
              <a:gdLst/>
              <a:ahLst/>
              <a:cxnLst/>
              <a:rect l="l" t="t" r="r" b="b"/>
              <a:pathLst>
                <a:path w="5564" h="1586" extrusionOk="0">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97"/>
            <p:cNvSpPr/>
            <p:nvPr/>
          </p:nvSpPr>
          <p:spPr>
            <a:xfrm>
              <a:off x="926206" y="4112511"/>
              <a:ext cx="209178" cy="72074"/>
            </a:xfrm>
            <a:custGeom>
              <a:avLst/>
              <a:gdLst/>
              <a:ahLst/>
              <a:cxnLst/>
              <a:rect l="l" t="t" r="r" b="b"/>
              <a:pathLst>
                <a:path w="7990" h="2753" extrusionOk="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97"/>
            <p:cNvSpPr/>
            <p:nvPr/>
          </p:nvSpPr>
          <p:spPr>
            <a:xfrm>
              <a:off x="952491" y="4112511"/>
              <a:ext cx="182893" cy="72074"/>
            </a:xfrm>
            <a:custGeom>
              <a:avLst/>
              <a:gdLst/>
              <a:ahLst/>
              <a:cxnLst/>
              <a:rect l="l" t="t" r="r" b="b"/>
              <a:pathLst>
                <a:path w="6986" h="2753" extrusionOk="0">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97"/>
            <p:cNvSpPr/>
            <p:nvPr/>
          </p:nvSpPr>
          <p:spPr>
            <a:xfrm>
              <a:off x="920682" y="3811650"/>
              <a:ext cx="220357" cy="378353"/>
            </a:xfrm>
            <a:custGeom>
              <a:avLst/>
              <a:gdLst/>
              <a:ahLst/>
              <a:cxnLst/>
              <a:rect l="l" t="t" r="r" b="b"/>
              <a:pathLst>
                <a:path w="8417" h="14452" extrusionOk="0">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97"/>
            <p:cNvSpPr/>
            <p:nvPr/>
          </p:nvSpPr>
          <p:spPr>
            <a:xfrm>
              <a:off x="974011" y="3873828"/>
              <a:ext cx="113464" cy="102495"/>
            </a:xfrm>
            <a:custGeom>
              <a:avLst/>
              <a:gdLst/>
              <a:ahLst/>
              <a:cxnLst/>
              <a:rect l="l" t="t" r="r" b="b"/>
              <a:pathLst>
                <a:path w="4334" h="3915" extrusionOk="0">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97"/>
            <p:cNvSpPr/>
            <p:nvPr/>
          </p:nvSpPr>
          <p:spPr>
            <a:xfrm>
              <a:off x="985190" y="4129973"/>
              <a:ext cx="91342" cy="11231"/>
            </a:xfrm>
            <a:custGeom>
              <a:avLst/>
              <a:gdLst/>
              <a:ahLst/>
              <a:cxnLst/>
              <a:rect l="l" t="t" r="r" b="b"/>
              <a:pathLst>
                <a:path w="3489" h="429" extrusionOk="0">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97"/>
            <p:cNvSpPr/>
            <p:nvPr/>
          </p:nvSpPr>
          <p:spPr>
            <a:xfrm>
              <a:off x="985190" y="4154373"/>
              <a:ext cx="91342" cy="11231"/>
            </a:xfrm>
            <a:custGeom>
              <a:avLst/>
              <a:gdLst/>
              <a:ahLst/>
              <a:cxnLst/>
              <a:rect l="l" t="t" r="r" b="b"/>
              <a:pathLst>
                <a:path w="3489" h="429" extrusionOk="0">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97"/>
          <p:cNvGrpSpPr/>
          <p:nvPr/>
        </p:nvGrpSpPr>
        <p:grpSpPr>
          <a:xfrm>
            <a:off x="3900804" y="1342518"/>
            <a:ext cx="411550" cy="337748"/>
            <a:chOff x="3900804" y="1547918"/>
            <a:chExt cx="411550" cy="337748"/>
          </a:xfrm>
        </p:grpSpPr>
        <p:sp>
          <p:nvSpPr>
            <p:cNvPr id="16173" name="Google Shape;16173;p97"/>
            <p:cNvSpPr/>
            <p:nvPr/>
          </p:nvSpPr>
          <p:spPr>
            <a:xfrm>
              <a:off x="3906956" y="1582266"/>
              <a:ext cx="399350" cy="267298"/>
            </a:xfrm>
            <a:custGeom>
              <a:avLst/>
              <a:gdLst/>
              <a:ahLst/>
              <a:cxnLst/>
              <a:rect l="l" t="t" r="r" b="b"/>
              <a:pathLst>
                <a:path w="15254" h="10210" extrusionOk="0">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97"/>
            <p:cNvSpPr/>
            <p:nvPr/>
          </p:nvSpPr>
          <p:spPr>
            <a:xfrm>
              <a:off x="3934629" y="1582266"/>
              <a:ext cx="371677" cy="244286"/>
            </a:xfrm>
            <a:custGeom>
              <a:avLst/>
              <a:gdLst/>
              <a:ahLst/>
              <a:cxnLst/>
              <a:rect l="l" t="t" r="r" b="b"/>
              <a:pathLst>
                <a:path w="14197" h="9331" extrusionOk="0">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97"/>
            <p:cNvSpPr/>
            <p:nvPr/>
          </p:nvSpPr>
          <p:spPr>
            <a:xfrm>
              <a:off x="3947719" y="1553965"/>
              <a:ext cx="317590" cy="271330"/>
            </a:xfrm>
            <a:custGeom>
              <a:avLst/>
              <a:gdLst/>
              <a:ahLst/>
              <a:cxnLst/>
              <a:rect l="l" t="t" r="r" b="b"/>
              <a:pathLst>
                <a:path w="12131" h="10364" extrusionOk="0">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97"/>
            <p:cNvSpPr/>
            <p:nvPr/>
          </p:nvSpPr>
          <p:spPr>
            <a:xfrm>
              <a:off x="3961673" y="1553887"/>
              <a:ext cx="303636" cy="248631"/>
            </a:xfrm>
            <a:custGeom>
              <a:avLst/>
              <a:gdLst/>
              <a:ahLst/>
              <a:cxnLst/>
              <a:rect l="l" t="t" r="r" b="b"/>
              <a:pathLst>
                <a:path w="11598" h="9497" extrusionOk="0">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97"/>
            <p:cNvSpPr/>
            <p:nvPr/>
          </p:nvSpPr>
          <p:spPr>
            <a:xfrm>
              <a:off x="4106553" y="1553965"/>
              <a:ext cx="158756" cy="248553"/>
            </a:xfrm>
            <a:custGeom>
              <a:avLst/>
              <a:gdLst/>
              <a:ahLst/>
              <a:cxnLst/>
              <a:rect l="l" t="t" r="r" b="b"/>
              <a:pathLst>
                <a:path w="6064" h="9494" extrusionOk="0">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97"/>
            <p:cNvSpPr/>
            <p:nvPr/>
          </p:nvSpPr>
          <p:spPr>
            <a:xfrm>
              <a:off x="4106422" y="1815085"/>
              <a:ext cx="27829" cy="62439"/>
            </a:xfrm>
            <a:custGeom>
              <a:avLst/>
              <a:gdLst/>
              <a:ahLst/>
              <a:cxnLst/>
              <a:rect l="l" t="t" r="r" b="b"/>
              <a:pathLst>
                <a:path w="1063" h="2385" extrusionOk="0">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97"/>
            <p:cNvSpPr/>
            <p:nvPr/>
          </p:nvSpPr>
          <p:spPr>
            <a:xfrm>
              <a:off x="3900804" y="1547918"/>
              <a:ext cx="411550" cy="337748"/>
            </a:xfrm>
            <a:custGeom>
              <a:avLst/>
              <a:gdLst/>
              <a:ahLst/>
              <a:cxnLst/>
              <a:rect l="l" t="t" r="r" b="b"/>
              <a:pathLst>
                <a:path w="15720" h="12901" extrusionOk="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0" name="Google Shape;16180;p97"/>
          <p:cNvGrpSpPr/>
          <p:nvPr/>
        </p:nvGrpSpPr>
        <p:grpSpPr>
          <a:xfrm>
            <a:off x="3508654" y="3606381"/>
            <a:ext cx="363876" cy="364007"/>
            <a:chOff x="3508654" y="3811781"/>
            <a:chExt cx="363876" cy="364007"/>
          </a:xfrm>
        </p:grpSpPr>
        <p:sp>
          <p:nvSpPr>
            <p:cNvPr id="16181" name="Google Shape;16181;p97"/>
            <p:cNvSpPr/>
            <p:nvPr/>
          </p:nvSpPr>
          <p:spPr>
            <a:xfrm>
              <a:off x="3514047" y="3817069"/>
              <a:ext cx="133727" cy="64534"/>
            </a:xfrm>
            <a:custGeom>
              <a:avLst/>
              <a:gdLst/>
              <a:ahLst/>
              <a:cxnLst/>
              <a:rect l="l" t="t" r="r" b="b"/>
              <a:pathLst>
                <a:path w="5108" h="2465" extrusionOk="0">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97"/>
            <p:cNvSpPr/>
            <p:nvPr/>
          </p:nvSpPr>
          <p:spPr>
            <a:xfrm>
              <a:off x="3541222" y="3854664"/>
              <a:ext cx="58879" cy="27070"/>
            </a:xfrm>
            <a:custGeom>
              <a:avLst/>
              <a:gdLst/>
              <a:ahLst/>
              <a:cxnLst/>
              <a:rect l="l" t="t" r="r" b="b"/>
              <a:pathLst>
                <a:path w="2249" h="1034" extrusionOk="0">
                  <a:moveTo>
                    <a:pt x="1029" y="1"/>
                  </a:moveTo>
                  <a:cubicBezTo>
                    <a:pt x="1029" y="573"/>
                    <a:pt x="567" y="1034"/>
                    <a:pt x="1" y="1034"/>
                  </a:cubicBezTo>
                  <a:lnTo>
                    <a:pt x="2249" y="1034"/>
                  </a:lnTo>
                  <a:lnTo>
                    <a:pt x="224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97"/>
            <p:cNvSpPr/>
            <p:nvPr/>
          </p:nvSpPr>
          <p:spPr>
            <a:xfrm>
              <a:off x="3551668" y="3816939"/>
              <a:ext cx="240359" cy="353430"/>
            </a:xfrm>
            <a:custGeom>
              <a:avLst/>
              <a:gdLst/>
              <a:ahLst/>
              <a:cxnLst/>
              <a:rect l="l" t="t" r="r" b="b"/>
              <a:pathLst>
                <a:path w="9181" h="13500" extrusionOk="0">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97"/>
            <p:cNvSpPr/>
            <p:nvPr/>
          </p:nvSpPr>
          <p:spPr>
            <a:xfrm>
              <a:off x="3589262" y="4089996"/>
              <a:ext cx="202764" cy="80373"/>
            </a:xfrm>
            <a:custGeom>
              <a:avLst/>
              <a:gdLst/>
              <a:ahLst/>
              <a:cxnLst/>
              <a:rect l="l" t="t" r="r" b="b"/>
              <a:pathLst>
                <a:path w="7745" h="3070" extrusionOk="0">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97"/>
            <p:cNvSpPr/>
            <p:nvPr/>
          </p:nvSpPr>
          <p:spPr>
            <a:xfrm>
              <a:off x="3551668" y="3817069"/>
              <a:ext cx="233211" cy="15499"/>
            </a:xfrm>
            <a:custGeom>
              <a:avLst/>
              <a:gdLst/>
              <a:ahLst/>
              <a:cxnLst/>
              <a:rect l="l" t="t" r="r" b="b"/>
              <a:pathLst>
                <a:path w="8908" h="592" extrusionOk="0">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97"/>
            <p:cNvSpPr/>
            <p:nvPr/>
          </p:nvSpPr>
          <p:spPr>
            <a:xfrm>
              <a:off x="3626883" y="4105835"/>
              <a:ext cx="240359" cy="64665"/>
            </a:xfrm>
            <a:custGeom>
              <a:avLst/>
              <a:gdLst/>
              <a:ahLst/>
              <a:cxnLst/>
              <a:rect l="l" t="t" r="r" b="b"/>
              <a:pathLst>
                <a:path w="9181" h="2470" extrusionOk="0">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97"/>
            <p:cNvSpPr/>
            <p:nvPr/>
          </p:nvSpPr>
          <p:spPr>
            <a:xfrm>
              <a:off x="3626883" y="4155891"/>
              <a:ext cx="232452" cy="14608"/>
            </a:xfrm>
            <a:custGeom>
              <a:avLst/>
              <a:gdLst/>
              <a:ahLst/>
              <a:cxnLst/>
              <a:rect l="l" t="t" r="r" b="b"/>
              <a:pathLst>
                <a:path w="8879" h="558" extrusionOk="0">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97"/>
            <p:cNvSpPr/>
            <p:nvPr/>
          </p:nvSpPr>
          <p:spPr>
            <a:xfrm>
              <a:off x="3610389" y="4105835"/>
              <a:ext cx="54114" cy="27070"/>
            </a:xfrm>
            <a:custGeom>
              <a:avLst/>
              <a:gdLst/>
              <a:ahLst/>
              <a:cxnLst/>
              <a:rect l="l" t="t" r="r" b="b"/>
              <a:pathLst>
                <a:path w="2067" h="1034" extrusionOk="0">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97"/>
            <p:cNvSpPr/>
            <p:nvPr/>
          </p:nvSpPr>
          <p:spPr>
            <a:xfrm>
              <a:off x="3718303" y="3889379"/>
              <a:ext cx="147943" cy="148074"/>
            </a:xfrm>
            <a:custGeom>
              <a:avLst/>
              <a:gdLst/>
              <a:ahLst/>
              <a:cxnLst/>
              <a:rect l="l" t="t" r="r" b="b"/>
              <a:pathLst>
                <a:path w="5651" h="5656" extrusionOk="0">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97"/>
            <p:cNvSpPr/>
            <p:nvPr/>
          </p:nvSpPr>
          <p:spPr>
            <a:xfrm>
              <a:off x="3689767" y="3938178"/>
              <a:ext cx="127680" cy="127680"/>
            </a:xfrm>
            <a:custGeom>
              <a:avLst/>
              <a:gdLst/>
              <a:ahLst/>
              <a:cxnLst/>
              <a:rect l="l" t="t" r="r" b="b"/>
              <a:pathLst>
                <a:path w="4877" h="4877" extrusionOk="0">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97"/>
            <p:cNvSpPr/>
            <p:nvPr/>
          </p:nvSpPr>
          <p:spPr>
            <a:xfrm>
              <a:off x="3508654" y="3811781"/>
              <a:ext cx="363876" cy="364007"/>
            </a:xfrm>
            <a:custGeom>
              <a:avLst/>
              <a:gdLst/>
              <a:ahLst/>
              <a:cxnLst/>
              <a:rect l="l" t="t" r="r" b="b"/>
              <a:pathLst>
                <a:path w="13899" h="13904" extrusionOk="0">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97"/>
            <p:cNvSpPr/>
            <p:nvPr/>
          </p:nvSpPr>
          <p:spPr>
            <a:xfrm>
              <a:off x="3612274" y="3916553"/>
              <a:ext cx="130952" cy="25185"/>
            </a:xfrm>
            <a:custGeom>
              <a:avLst/>
              <a:gdLst/>
              <a:ahLst/>
              <a:cxnLst/>
              <a:rect l="l" t="t" r="r" b="b"/>
              <a:pathLst>
                <a:path w="5002" h="962" extrusionOk="0">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97"/>
            <p:cNvSpPr/>
            <p:nvPr/>
          </p:nvSpPr>
          <p:spPr>
            <a:xfrm>
              <a:off x="3612274" y="3958572"/>
              <a:ext cx="101919" cy="25290"/>
            </a:xfrm>
            <a:custGeom>
              <a:avLst/>
              <a:gdLst/>
              <a:ahLst/>
              <a:cxnLst/>
              <a:rect l="l" t="t" r="r" b="b"/>
              <a:pathLst>
                <a:path w="3893" h="966" extrusionOk="0">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97"/>
            <p:cNvSpPr/>
            <p:nvPr/>
          </p:nvSpPr>
          <p:spPr>
            <a:xfrm>
              <a:off x="3612274" y="3874430"/>
              <a:ext cx="160143" cy="25290"/>
            </a:xfrm>
            <a:custGeom>
              <a:avLst/>
              <a:gdLst/>
              <a:ahLst/>
              <a:cxnLst/>
              <a:rect l="l" t="t" r="r" b="b"/>
              <a:pathLst>
                <a:path w="6117" h="966" extrusionOk="0">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5" name="Google Shape;16195;p97"/>
          <p:cNvGrpSpPr/>
          <p:nvPr/>
        </p:nvGrpSpPr>
        <p:grpSpPr>
          <a:xfrm>
            <a:off x="1761322" y="3609523"/>
            <a:ext cx="310050" cy="374688"/>
            <a:chOff x="1761322" y="3814923"/>
            <a:chExt cx="310050" cy="374688"/>
          </a:xfrm>
        </p:grpSpPr>
        <p:sp>
          <p:nvSpPr>
            <p:cNvPr id="16196" name="Google Shape;16196;p97"/>
            <p:cNvSpPr/>
            <p:nvPr/>
          </p:nvSpPr>
          <p:spPr>
            <a:xfrm>
              <a:off x="1786979" y="3829767"/>
              <a:ext cx="257978" cy="333455"/>
            </a:xfrm>
            <a:custGeom>
              <a:avLst/>
              <a:gdLst/>
              <a:ahLst/>
              <a:cxnLst/>
              <a:rect l="l" t="t" r="r" b="b"/>
              <a:pathLst>
                <a:path w="9854" h="12737" extrusionOk="0">
                  <a:moveTo>
                    <a:pt x="1" y="1"/>
                  </a:moveTo>
                  <a:lnTo>
                    <a:pt x="1" y="12736"/>
                  </a:lnTo>
                  <a:lnTo>
                    <a:pt x="9854" y="12736"/>
                  </a:lnTo>
                  <a:lnTo>
                    <a:pt x="9854"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97"/>
            <p:cNvSpPr/>
            <p:nvPr/>
          </p:nvSpPr>
          <p:spPr>
            <a:xfrm>
              <a:off x="1786979" y="3829767"/>
              <a:ext cx="57622" cy="333455"/>
            </a:xfrm>
            <a:custGeom>
              <a:avLst/>
              <a:gdLst/>
              <a:ahLst/>
              <a:cxnLst/>
              <a:rect l="l" t="t" r="r" b="b"/>
              <a:pathLst>
                <a:path w="2201" h="12737" extrusionOk="0">
                  <a:moveTo>
                    <a:pt x="1" y="1"/>
                  </a:moveTo>
                  <a:lnTo>
                    <a:pt x="1" y="12736"/>
                  </a:lnTo>
                  <a:lnTo>
                    <a:pt x="2201" y="12736"/>
                  </a:lnTo>
                  <a:lnTo>
                    <a:pt x="2201"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97"/>
            <p:cNvSpPr/>
            <p:nvPr/>
          </p:nvSpPr>
          <p:spPr>
            <a:xfrm>
              <a:off x="1766846" y="4149215"/>
              <a:ext cx="299002" cy="34872"/>
            </a:xfrm>
            <a:custGeom>
              <a:avLst/>
              <a:gdLst/>
              <a:ahLst/>
              <a:cxnLst/>
              <a:rect l="l" t="t" r="r" b="b"/>
              <a:pathLst>
                <a:path w="11421" h="1332" extrusionOk="0">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97"/>
            <p:cNvSpPr/>
            <p:nvPr/>
          </p:nvSpPr>
          <p:spPr>
            <a:xfrm>
              <a:off x="1927330" y="3864979"/>
              <a:ext cx="95636" cy="262271"/>
            </a:xfrm>
            <a:custGeom>
              <a:avLst/>
              <a:gdLst/>
              <a:ahLst/>
              <a:cxnLst/>
              <a:rect l="l" t="t" r="r" b="b"/>
              <a:pathLst>
                <a:path w="3653" h="10018" extrusionOk="0">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97"/>
            <p:cNvSpPr/>
            <p:nvPr/>
          </p:nvSpPr>
          <p:spPr>
            <a:xfrm>
              <a:off x="1809127" y="3864874"/>
              <a:ext cx="96238" cy="156216"/>
            </a:xfrm>
            <a:custGeom>
              <a:avLst/>
              <a:gdLst/>
              <a:ahLst/>
              <a:cxnLst/>
              <a:rect l="l" t="t" r="r" b="b"/>
              <a:pathLst>
                <a:path w="3676" h="5967" extrusionOk="0">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97"/>
            <p:cNvSpPr/>
            <p:nvPr/>
          </p:nvSpPr>
          <p:spPr>
            <a:xfrm>
              <a:off x="1808996" y="3864979"/>
              <a:ext cx="35605" cy="156111"/>
            </a:xfrm>
            <a:custGeom>
              <a:avLst/>
              <a:gdLst/>
              <a:ahLst/>
              <a:cxnLst/>
              <a:rect l="l" t="t" r="r" b="b"/>
              <a:pathLst>
                <a:path w="1360" h="5963" extrusionOk="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97"/>
            <p:cNvSpPr/>
            <p:nvPr/>
          </p:nvSpPr>
          <p:spPr>
            <a:xfrm>
              <a:off x="1808996" y="4049626"/>
              <a:ext cx="23667" cy="62020"/>
            </a:xfrm>
            <a:custGeom>
              <a:avLst/>
              <a:gdLst/>
              <a:ahLst/>
              <a:cxnLst/>
              <a:rect l="l" t="t" r="r" b="b"/>
              <a:pathLst>
                <a:path w="904" h="2369" extrusionOk="0">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97"/>
            <p:cNvSpPr/>
            <p:nvPr/>
          </p:nvSpPr>
          <p:spPr>
            <a:xfrm>
              <a:off x="1858424" y="4068109"/>
              <a:ext cx="21284" cy="21284"/>
            </a:xfrm>
            <a:custGeom>
              <a:avLst/>
              <a:gdLst/>
              <a:ahLst/>
              <a:cxnLst/>
              <a:rect l="l" t="t" r="r" b="b"/>
              <a:pathLst>
                <a:path w="813" h="813" extrusionOk="0">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97"/>
            <p:cNvSpPr/>
            <p:nvPr/>
          </p:nvSpPr>
          <p:spPr>
            <a:xfrm>
              <a:off x="1803446" y="4036589"/>
              <a:ext cx="11100" cy="88253"/>
            </a:xfrm>
            <a:custGeom>
              <a:avLst/>
              <a:gdLst/>
              <a:ahLst/>
              <a:cxnLst/>
              <a:rect l="l" t="t" r="r" b="b"/>
              <a:pathLst>
                <a:path w="424" h="3371" extrusionOk="0">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97"/>
            <p:cNvSpPr/>
            <p:nvPr/>
          </p:nvSpPr>
          <p:spPr>
            <a:xfrm>
              <a:off x="1927330" y="3992135"/>
              <a:ext cx="95636" cy="22044"/>
            </a:xfrm>
            <a:custGeom>
              <a:avLst/>
              <a:gdLst/>
              <a:ahLst/>
              <a:cxnLst/>
              <a:rect l="l" t="t" r="r" b="b"/>
              <a:pathLst>
                <a:path w="3653" h="842" extrusionOk="0">
                  <a:moveTo>
                    <a:pt x="1" y="1"/>
                  </a:moveTo>
                  <a:lnTo>
                    <a:pt x="1" y="841"/>
                  </a:lnTo>
                  <a:lnTo>
                    <a:pt x="3652" y="841"/>
                  </a:lnTo>
                  <a:lnTo>
                    <a:pt x="3652"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97"/>
            <p:cNvSpPr/>
            <p:nvPr/>
          </p:nvSpPr>
          <p:spPr>
            <a:xfrm>
              <a:off x="1993382" y="3909014"/>
              <a:ext cx="29583" cy="83148"/>
            </a:xfrm>
            <a:custGeom>
              <a:avLst/>
              <a:gdLst/>
              <a:ahLst/>
              <a:cxnLst/>
              <a:rect l="l" t="t" r="r" b="b"/>
              <a:pathLst>
                <a:path w="1130" h="3176" extrusionOk="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97"/>
            <p:cNvSpPr/>
            <p:nvPr/>
          </p:nvSpPr>
          <p:spPr>
            <a:xfrm>
              <a:off x="1971364" y="3934670"/>
              <a:ext cx="22044" cy="57491"/>
            </a:xfrm>
            <a:custGeom>
              <a:avLst/>
              <a:gdLst/>
              <a:ahLst/>
              <a:cxnLst/>
              <a:rect l="l" t="t" r="r" b="b"/>
              <a:pathLst>
                <a:path w="842" h="2196" extrusionOk="0">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97"/>
            <p:cNvSpPr/>
            <p:nvPr/>
          </p:nvSpPr>
          <p:spPr>
            <a:xfrm>
              <a:off x="1927330" y="3909773"/>
              <a:ext cx="22044" cy="82388"/>
            </a:xfrm>
            <a:custGeom>
              <a:avLst/>
              <a:gdLst/>
              <a:ahLst/>
              <a:cxnLst/>
              <a:rect l="l" t="t" r="r" b="b"/>
              <a:pathLst>
                <a:path w="842" h="3147" extrusionOk="0">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97"/>
            <p:cNvSpPr/>
            <p:nvPr/>
          </p:nvSpPr>
          <p:spPr>
            <a:xfrm>
              <a:off x="1949347" y="3942969"/>
              <a:ext cx="22044" cy="49192"/>
            </a:xfrm>
            <a:custGeom>
              <a:avLst/>
              <a:gdLst/>
              <a:ahLst/>
              <a:cxnLst/>
              <a:rect l="l" t="t" r="r" b="b"/>
              <a:pathLst>
                <a:path w="842" h="1879" extrusionOk="0">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97"/>
            <p:cNvSpPr/>
            <p:nvPr/>
          </p:nvSpPr>
          <p:spPr>
            <a:xfrm>
              <a:off x="1974139" y="4054182"/>
              <a:ext cx="46679" cy="72545"/>
            </a:xfrm>
            <a:custGeom>
              <a:avLst/>
              <a:gdLst/>
              <a:ahLst/>
              <a:cxnLst/>
              <a:rect l="l" t="t" r="r" b="b"/>
              <a:pathLst>
                <a:path w="1783" h="2771" extrusionOk="0">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97"/>
            <p:cNvSpPr/>
            <p:nvPr/>
          </p:nvSpPr>
          <p:spPr>
            <a:xfrm>
              <a:off x="1927330" y="4044966"/>
              <a:ext cx="22044" cy="82284"/>
            </a:xfrm>
            <a:custGeom>
              <a:avLst/>
              <a:gdLst/>
              <a:ahLst/>
              <a:cxnLst/>
              <a:rect l="l" t="t" r="r" b="b"/>
              <a:pathLst>
                <a:path w="842" h="3143" extrusionOk="0">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97"/>
            <p:cNvSpPr/>
            <p:nvPr/>
          </p:nvSpPr>
          <p:spPr>
            <a:xfrm>
              <a:off x="1949347" y="4073633"/>
              <a:ext cx="22044" cy="53617"/>
            </a:xfrm>
            <a:custGeom>
              <a:avLst/>
              <a:gdLst/>
              <a:ahLst/>
              <a:cxnLst/>
              <a:rect l="l" t="t" r="r" b="b"/>
              <a:pathLst>
                <a:path w="842" h="2048" extrusionOk="0">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97"/>
            <p:cNvSpPr/>
            <p:nvPr/>
          </p:nvSpPr>
          <p:spPr>
            <a:xfrm>
              <a:off x="1777685" y="3820473"/>
              <a:ext cx="277351" cy="22541"/>
            </a:xfrm>
            <a:custGeom>
              <a:avLst/>
              <a:gdLst/>
              <a:ahLst/>
              <a:cxnLst/>
              <a:rect l="l" t="t" r="r" b="b"/>
              <a:pathLst>
                <a:path w="10594" h="861" extrusionOk="0">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97"/>
            <p:cNvSpPr/>
            <p:nvPr/>
          </p:nvSpPr>
          <p:spPr>
            <a:xfrm>
              <a:off x="1761322" y="3814923"/>
              <a:ext cx="310050" cy="374688"/>
            </a:xfrm>
            <a:custGeom>
              <a:avLst/>
              <a:gdLst/>
              <a:ahLst/>
              <a:cxnLst/>
              <a:rect l="l" t="t" r="r" b="b"/>
              <a:pathLst>
                <a:path w="11843" h="14312" extrusionOk="0">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97"/>
            <p:cNvSpPr/>
            <p:nvPr/>
          </p:nvSpPr>
          <p:spPr>
            <a:xfrm>
              <a:off x="1921806" y="3859455"/>
              <a:ext cx="106683" cy="273319"/>
            </a:xfrm>
            <a:custGeom>
              <a:avLst/>
              <a:gdLst/>
              <a:ahLst/>
              <a:cxnLst/>
              <a:rect l="l" t="t" r="r" b="b"/>
              <a:pathLst>
                <a:path w="4075" h="10440" extrusionOk="0">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97"/>
            <p:cNvSpPr/>
            <p:nvPr/>
          </p:nvSpPr>
          <p:spPr>
            <a:xfrm>
              <a:off x="1803446" y="3859324"/>
              <a:ext cx="107443" cy="167290"/>
            </a:xfrm>
            <a:custGeom>
              <a:avLst/>
              <a:gdLst/>
              <a:ahLst/>
              <a:cxnLst/>
              <a:rect l="l" t="t" r="r" b="b"/>
              <a:pathLst>
                <a:path w="4104" h="6390" extrusionOk="0">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97"/>
            <p:cNvSpPr/>
            <p:nvPr/>
          </p:nvSpPr>
          <p:spPr>
            <a:xfrm>
              <a:off x="1822688" y="3937550"/>
              <a:ext cx="67335" cy="10969"/>
            </a:xfrm>
            <a:custGeom>
              <a:avLst/>
              <a:gdLst/>
              <a:ahLst/>
              <a:cxnLst/>
              <a:rect l="l" t="t" r="r" b="b"/>
              <a:pathLst>
                <a:path w="2572" h="419" extrusionOk="0">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97"/>
            <p:cNvSpPr/>
            <p:nvPr/>
          </p:nvSpPr>
          <p:spPr>
            <a:xfrm>
              <a:off x="1822688" y="3962709"/>
              <a:ext cx="67335" cy="11100"/>
            </a:xfrm>
            <a:custGeom>
              <a:avLst/>
              <a:gdLst/>
              <a:ahLst/>
              <a:cxnLst/>
              <a:rect l="l" t="t" r="r" b="b"/>
              <a:pathLst>
                <a:path w="2572" h="424" extrusionOk="0">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97"/>
            <p:cNvSpPr/>
            <p:nvPr/>
          </p:nvSpPr>
          <p:spPr>
            <a:xfrm>
              <a:off x="1822688" y="3987999"/>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97"/>
            <p:cNvSpPr/>
            <p:nvPr/>
          </p:nvSpPr>
          <p:spPr>
            <a:xfrm>
              <a:off x="1847611" y="4062690"/>
              <a:ext cx="37621" cy="32149"/>
            </a:xfrm>
            <a:custGeom>
              <a:avLst/>
              <a:gdLst/>
              <a:ahLst/>
              <a:cxnLst/>
              <a:rect l="l" t="t" r="r" b="b"/>
              <a:pathLst>
                <a:path w="1437" h="1228" extrusionOk="0">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97"/>
            <p:cNvSpPr/>
            <p:nvPr/>
          </p:nvSpPr>
          <p:spPr>
            <a:xfrm>
              <a:off x="1803446" y="4036589"/>
              <a:ext cx="34636" cy="88305"/>
            </a:xfrm>
            <a:custGeom>
              <a:avLst/>
              <a:gdLst/>
              <a:ahLst/>
              <a:cxnLst/>
              <a:rect l="l" t="t" r="r" b="b"/>
              <a:pathLst>
                <a:path w="1323" h="3373" extrusionOk="0">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97"/>
            <p:cNvSpPr/>
            <p:nvPr/>
          </p:nvSpPr>
          <p:spPr>
            <a:xfrm>
              <a:off x="1822688" y="3912286"/>
              <a:ext cx="67335" cy="11074"/>
            </a:xfrm>
            <a:custGeom>
              <a:avLst/>
              <a:gdLst/>
              <a:ahLst/>
              <a:cxnLst/>
              <a:rect l="l" t="t" r="r" b="b"/>
              <a:pathLst>
                <a:path w="2572" h="423" extrusionOk="0">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97"/>
            <p:cNvSpPr/>
            <p:nvPr/>
          </p:nvSpPr>
          <p:spPr>
            <a:xfrm>
              <a:off x="1822688" y="3887127"/>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4" name="Google Shape;16224;p97"/>
          <p:cNvGrpSpPr/>
          <p:nvPr/>
        </p:nvGrpSpPr>
        <p:grpSpPr>
          <a:xfrm>
            <a:off x="2604109" y="2233895"/>
            <a:ext cx="399088" cy="373144"/>
            <a:chOff x="2604109" y="2439295"/>
            <a:chExt cx="399088" cy="373144"/>
          </a:xfrm>
        </p:grpSpPr>
        <p:sp>
          <p:nvSpPr>
            <p:cNvPr id="16225" name="Google Shape;16225;p97"/>
            <p:cNvSpPr/>
            <p:nvPr/>
          </p:nvSpPr>
          <p:spPr>
            <a:xfrm>
              <a:off x="2619712" y="2611559"/>
              <a:ext cx="95845" cy="194989"/>
            </a:xfrm>
            <a:custGeom>
              <a:avLst/>
              <a:gdLst/>
              <a:ahLst/>
              <a:cxnLst/>
              <a:rect l="l" t="t" r="r" b="b"/>
              <a:pathLst>
                <a:path w="3661"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97"/>
            <p:cNvSpPr/>
            <p:nvPr/>
          </p:nvSpPr>
          <p:spPr>
            <a:xfrm>
              <a:off x="2695922" y="2611559"/>
              <a:ext cx="19635" cy="154095"/>
            </a:xfrm>
            <a:custGeom>
              <a:avLst/>
              <a:gdLst/>
              <a:ahLst/>
              <a:cxnLst/>
              <a:rect l="l" t="t" r="r" b="b"/>
              <a:pathLst>
                <a:path w="750" h="5886" extrusionOk="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97"/>
            <p:cNvSpPr/>
            <p:nvPr/>
          </p:nvSpPr>
          <p:spPr>
            <a:xfrm>
              <a:off x="261971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97"/>
            <p:cNvSpPr/>
            <p:nvPr/>
          </p:nvSpPr>
          <p:spPr>
            <a:xfrm>
              <a:off x="2610156" y="2554984"/>
              <a:ext cx="105401" cy="56601"/>
            </a:xfrm>
            <a:custGeom>
              <a:avLst/>
              <a:gdLst/>
              <a:ahLst/>
              <a:cxnLst/>
              <a:rect l="l" t="t" r="r" b="b"/>
              <a:pathLst>
                <a:path w="4026" h="2162" extrusionOk="0">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97"/>
            <p:cNvSpPr/>
            <p:nvPr/>
          </p:nvSpPr>
          <p:spPr>
            <a:xfrm>
              <a:off x="2610261" y="2554984"/>
              <a:ext cx="105427" cy="56601"/>
            </a:xfrm>
            <a:custGeom>
              <a:avLst/>
              <a:gdLst/>
              <a:ahLst/>
              <a:cxnLst/>
              <a:rect l="l" t="t" r="r" b="b"/>
              <a:pathLst>
                <a:path w="4027" h="2162" extrusionOk="0">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97"/>
            <p:cNvSpPr/>
            <p:nvPr/>
          </p:nvSpPr>
          <p:spPr>
            <a:xfrm>
              <a:off x="2646363" y="2639860"/>
              <a:ext cx="42542" cy="60659"/>
            </a:xfrm>
            <a:custGeom>
              <a:avLst/>
              <a:gdLst/>
              <a:ahLst/>
              <a:cxnLst/>
              <a:rect l="l" t="t" r="r" b="b"/>
              <a:pathLst>
                <a:path w="1625" h="2317" extrusionOk="0">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97"/>
            <p:cNvSpPr/>
            <p:nvPr/>
          </p:nvSpPr>
          <p:spPr>
            <a:xfrm>
              <a:off x="2662464" y="2639860"/>
              <a:ext cx="26442" cy="60659"/>
            </a:xfrm>
            <a:custGeom>
              <a:avLst/>
              <a:gdLst/>
              <a:ahLst/>
              <a:cxnLst/>
              <a:rect l="l" t="t" r="r" b="b"/>
              <a:pathLst>
                <a:path w="1010" h="2317" extrusionOk="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97"/>
            <p:cNvSpPr/>
            <p:nvPr/>
          </p:nvSpPr>
          <p:spPr>
            <a:xfrm>
              <a:off x="2891748" y="2611559"/>
              <a:ext cx="95871" cy="194989"/>
            </a:xfrm>
            <a:custGeom>
              <a:avLst/>
              <a:gdLst/>
              <a:ahLst/>
              <a:cxnLst/>
              <a:rect l="l" t="t" r="r" b="b"/>
              <a:pathLst>
                <a:path w="3662"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97"/>
            <p:cNvSpPr/>
            <p:nvPr/>
          </p:nvSpPr>
          <p:spPr>
            <a:xfrm>
              <a:off x="2971859" y="2611559"/>
              <a:ext cx="15760" cy="194989"/>
            </a:xfrm>
            <a:custGeom>
              <a:avLst/>
              <a:gdLst/>
              <a:ahLst/>
              <a:cxnLst/>
              <a:rect l="l" t="t" r="r" b="b"/>
              <a:pathLst>
                <a:path w="602" h="7448" extrusionOk="0">
                  <a:moveTo>
                    <a:pt x="1" y="1"/>
                  </a:moveTo>
                  <a:lnTo>
                    <a:pt x="1" y="7447"/>
                  </a:lnTo>
                  <a:lnTo>
                    <a:pt x="601" y="7447"/>
                  </a:lnTo>
                  <a:lnTo>
                    <a:pt x="60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97"/>
            <p:cNvSpPr/>
            <p:nvPr/>
          </p:nvSpPr>
          <p:spPr>
            <a:xfrm>
              <a:off x="2891748" y="2611559"/>
              <a:ext cx="20394" cy="154095"/>
            </a:xfrm>
            <a:custGeom>
              <a:avLst/>
              <a:gdLst/>
              <a:ahLst/>
              <a:cxnLst/>
              <a:rect l="l" t="t" r="r" b="b"/>
              <a:pathLst>
                <a:path w="779" h="5886" extrusionOk="0">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97"/>
            <p:cNvSpPr/>
            <p:nvPr/>
          </p:nvSpPr>
          <p:spPr>
            <a:xfrm>
              <a:off x="293099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97"/>
            <p:cNvSpPr/>
            <p:nvPr/>
          </p:nvSpPr>
          <p:spPr>
            <a:xfrm>
              <a:off x="2971859" y="2778221"/>
              <a:ext cx="15760" cy="28327"/>
            </a:xfrm>
            <a:custGeom>
              <a:avLst/>
              <a:gdLst/>
              <a:ahLst/>
              <a:cxnLst/>
              <a:rect l="l" t="t" r="r" b="b"/>
              <a:pathLst>
                <a:path w="602" h="1082" extrusionOk="0">
                  <a:moveTo>
                    <a:pt x="1" y="0"/>
                  </a:moveTo>
                  <a:lnTo>
                    <a:pt x="1" y="1081"/>
                  </a:lnTo>
                  <a:lnTo>
                    <a:pt x="601" y="1081"/>
                  </a:lnTo>
                  <a:lnTo>
                    <a:pt x="6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97"/>
            <p:cNvSpPr/>
            <p:nvPr/>
          </p:nvSpPr>
          <p:spPr>
            <a:xfrm>
              <a:off x="2891748" y="2554984"/>
              <a:ext cx="105427" cy="56601"/>
            </a:xfrm>
            <a:custGeom>
              <a:avLst/>
              <a:gdLst/>
              <a:ahLst/>
              <a:cxnLst/>
              <a:rect l="l" t="t" r="r" b="b"/>
              <a:pathLst>
                <a:path w="4027" h="2162" extrusionOk="0">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97"/>
            <p:cNvSpPr/>
            <p:nvPr/>
          </p:nvSpPr>
          <p:spPr>
            <a:xfrm>
              <a:off x="2891617" y="2554984"/>
              <a:ext cx="105427" cy="56601"/>
            </a:xfrm>
            <a:custGeom>
              <a:avLst/>
              <a:gdLst/>
              <a:ahLst/>
              <a:cxnLst/>
              <a:rect l="l" t="t" r="r" b="b"/>
              <a:pathLst>
                <a:path w="4027" h="2162" extrusionOk="0">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97"/>
            <p:cNvSpPr/>
            <p:nvPr/>
          </p:nvSpPr>
          <p:spPr>
            <a:xfrm>
              <a:off x="2692021" y="2749920"/>
              <a:ext cx="223263" cy="28327"/>
            </a:xfrm>
            <a:custGeom>
              <a:avLst/>
              <a:gdLst/>
              <a:ahLst/>
              <a:cxnLst/>
              <a:rect l="l" t="t" r="r" b="b"/>
              <a:pathLst>
                <a:path w="8528" h="1082" extrusionOk="0">
                  <a:moveTo>
                    <a:pt x="1" y="0"/>
                  </a:moveTo>
                  <a:lnTo>
                    <a:pt x="1" y="1081"/>
                  </a:lnTo>
                  <a:lnTo>
                    <a:pt x="8528" y="1081"/>
                  </a:lnTo>
                  <a:lnTo>
                    <a:pt x="85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97"/>
            <p:cNvSpPr/>
            <p:nvPr/>
          </p:nvSpPr>
          <p:spPr>
            <a:xfrm>
              <a:off x="2692021" y="2749920"/>
              <a:ext cx="223263" cy="28327"/>
            </a:xfrm>
            <a:custGeom>
              <a:avLst/>
              <a:gdLst/>
              <a:ahLst/>
              <a:cxnLst/>
              <a:rect l="l" t="t" r="r" b="b"/>
              <a:pathLst>
                <a:path w="8528" h="1082" extrusionOk="0">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97"/>
            <p:cNvSpPr/>
            <p:nvPr/>
          </p:nvSpPr>
          <p:spPr>
            <a:xfrm>
              <a:off x="2676313" y="2778221"/>
              <a:ext cx="254705" cy="28327"/>
            </a:xfrm>
            <a:custGeom>
              <a:avLst/>
              <a:gdLst/>
              <a:ahLst/>
              <a:cxnLst/>
              <a:rect l="l" t="t" r="r" b="b"/>
              <a:pathLst>
                <a:path w="9729" h="1082" extrusionOk="0">
                  <a:moveTo>
                    <a:pt x="0" y="0"/>
                  </a:moveTo>
                  <a:lnTo>
                    <a:pt x="0" y="1081"/>
                  </a:lnTo>
                  <a:lnTo>
                    <a:pt x="9728" y="1081"/>
                  </a:lnTo>
                  <a:lnTo>
                    <a:pt x="97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97"/>
            <p:cNvSpPr/>
            <p:nvPr/>
          </p:nvSpPr>
          <p:spPr>
            <a:xfrm>
              <a:off x="2676313" y="2778221"/>
              <a:ext cx="254705" cy="28327"/>
            </a:xfrm>
            <a:custGeom>
              <a:avLst/>
              <a:gdLst/>
              <a:ahLst/>
              <a:cxnLst/>
              <a:rect l="l" t="t" r="r" b="b"/>
              <a:pathLst>
                <a:path w="9729" h="1082" extrusionOk="0">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97"/>
            <p:cNvSpPr/>
            <p:nvPr/>
          </p:nvSpPr>
          <p:spPr>
            <a:xfrm>
              <a:off x="2731265" y="2554984"/>
              <a:ext cx="145535" cy="194962"/>
            </a:xfrm>
            <a:custGeom>
              <a:avLst/>
              <a:gdLst/>
              <a:ahLst/>
              <a:cxnLst/>
              <a:rect l="l" t="t" r="r" b="b"/>
              <a:pathLst>
                <a:path w="5559" h="7447" extrusionOk="0">
                  <a:moveTo>
                    <a:pt x="5" y="0"/>
                  </a:moveTo>
                  <a:lnTo>
                    <a:pt x="0" y="7446"/>
                  </a:lnTo>
                  <a:lnTo>
                    <a:pt x="5559" y="7446"/>
                  </a:lnTo>
                  <a:lnTo>
                    <a:pt x="5559"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97"/>
            <p:cNvSpPr/>
            <p:nvPr/>
          </p:nvSpPr>
          <p:spPr>
            <a:xfrm>
              <a:off x="2777682" y="2655725"/>
              <a:ext cx="51967" cy="94222"/>
            </a:xfrm>
            <a:custGeom>
              <a:avLst/>
              <a:gdLst/>
              <a:ahLst/>
              <a:cxnLst/>
              <a:rect l="l" t="t" r="r" b="b"/>
              <a:pathLst>
                <a:path w="1985" h="3599" extrusionOk="0">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97"/>
            <p:cNvSpPr/>
            <p:nvPr/>
          </p:nvSpPr>
          <p:spPr>
            <a:xfrm>
              <a:off x="2797657" y="2655672"/>
              <a:ext cx="31992" cy="94274"/>
            </a:xfrm>
            <a:custGeom>
              <a:avLst/>
              <a:gdLst/>
              <a:ahLst/>
              <a:cxnLst/>
              <a:rect l="l" t="t" r="r" b="b"/>
              <a:pathLst>
                <a:path w="1222" h="3601" extrusionOk="0">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97"/>
            <p:cNvSpPr/>
            <p:nvPr/>
          </p:nvSpPr>
          <p:spPr>
            <a:xfrm>
              <a:off x="2707755" y="2554984"/>
              <a:ext cx="47176" cy="31468"/>
            </a:xfrm>
            <a:custGeom>
              <a:avLst/>
              <a:gdLst/>
              <a:ahLst/>
              <a:cxnLst/>
              <a:rect l="l" t="t" r="r" b="b"/>
              <a:pathLst>
                <a:path w="1802" h="1202" extrusionOk="0">
                  <a:moveTo>
                    <a:pt x="0" y="0"/>
                  </a:moveTo>
                  <a:lnTo>
                    <a:pt x="0"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97"/>
            <p:cNvSpPr/>
            <p:nvPr/>
          </p:nvSpPr>
          <p:spPr>
            <a:xfrm>
              <a:off x="2734537" y="2554984"/>
              <a:ext cx="20394" cy="31468"/>
            </a:xfrm>
            <a:custGeom>
              <a:avLst/>
              <a:gdLst/>
              <a:ahLst/>
              <a:cxnLst/>
              <a:rect l="l" t="t" r="r" b="b"/>
              <a:pathLst>
                <a:path w="779" h="1202" extrusionOk="0">
                  <a:moveTo>
                    <a:pt x="298" y="0"/>
                  </a:moveTo>
                  <a:lnTo>
                    <a:pt x="298" y="903"/>
                  </a:lnTo>
                  <a:lnTo>
                    <a:pt x="0" y="1201"/>
                  </a:lnTo>
                  <a:lnTo>
                    <a:pt x="481" y="1201"/>
                  </a:lnTo>
                  <a:lnTo>
                    <a:pt x="779" y="903"/>
                  </a:lnTo>
                  <a:lnTo>
                    <a:pt x="779"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97"/>
            <p:cNvSpPr/>
            <p:nvPr/>
          </p:nvSpPr>
          <p:spPr>
            <a:xfrm>
              <a:off x="2707755" y="2718478"/>
              <a:ext cx="47176" cy="31468"/>
            </a:xfrm>
            <a:custGeom>
              <a:avLst/>
              <a:gdLst/>
              <a:ahLst/>
              <a:cxnLst/>
              <a:rect l="l" t="t" r="r" b="b"/>
              <a:pathLst>
                <a:path w="1802" h="1202" extrusionOk="0">
                  <a:moveTo>
                    <a:pt x="298" y="0"/>
                  </a:moveTo>
                  <a:lnTo>
                    <a:pt x="0" y="303"/>
                  </a:lnTo>
                  <a:lnTo>
                    <a:pt x="0" y="1201"/>
                  </a:lnTo>
                  <a:lnTo>
                    <a:pt x="1802" y="1201"/>
                  </a:lnTo>
                  <a:lnTo>
                    <a:pt x="1802" y="303"/>
                  </a:lnTo>
                  <a:lnTo>
                    <a:pt x="14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97"/>
            <p:cNvSpPr/>
            <p:nvPr/>
          </p:nvSpPr>
          <p:spPr>
            <a:xfrm>
              <a:off x="2734537" y="2718478"/>
              <a:ext cx="20394" cy="31468"/>
            </a:xfrm>
            <a:custGeom>
              <a:avLst/>
              <a:gdLst/>
              <a:ahLst/>
              <a:cxnLst/>
              <a:rect l="l" t="t" r="r" b="b"/>
              <a:pathLst>
                <a:path w="779" h="1202" extrusionOk="0">
                  <a:moveTo>
                    <a:pt x="0" y="0"/>
                  </a:moveTo>
                  <a:lnTo>
                    <a:pt x="298" y="303"/>
                  </a:lnTo>
                  <a:lnTo>
                    <a:pt x="298" y="1201"/>
                  </a:lnTo>
                  <a:lnTo>
                    <a:pt x="779" y="1201"/>
                  </a:lnTo>
                  <a:lnTo>
                    <a:pt x="779" y="303"/>
                  </a:lnTo>
                  <a:lnTo>
                    <a:pt x="481"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97"/>
            <p:cNvSpPr/>
            <p:nvPr/>
          </p:nvSpPr>
          <p:spPr>
            <a:xfrm>
              <a:off x="2715531" y="2586426"/>
              <a:ext cx="31468" cy="132078"/>
            </a:xfrm>
            <a:custGeom>
              <a:avLst/>
              <a:gdLst/>
              <a:ahLst/>
              <a:cxnLst/>
              <a:rect l="l" t="t" r="r" b="b"/>
              <a:pathLst>
                <a:path w="1202" h="5045" extrusionOk="0">
                  <a:moveTo>
                    <a:pt x="1" y="0"/>
                  </a:moveTo>
                  <a:lnTo>
                    <a:pt x="1" y="5044"/>
                  </a:lnTo>
                  <a:lnTo>
                    <a:pt x="1202" y="5044"/>
                  </a:lnTo>
                  <a:lnTo>
                    <a:pt x="1202"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97"/>
            <p:cNvSpPr/>
            <p:nvPr/>
          </p:nvSpPr>
          <p:spPr>
            <a:xfrm>
              <a:off x="2852374" y="2554984"/>
              <a:ext cx="47203" cy="31468"/>
            </a:xfrm>
            <a:custGeom>
              <a:avLst/>
              <a:gdLst/>
              <a:ahLst/>
              <a:cxnLst/>
              <a:rect l="l" t="t" r="r" b="b"/>
              <a:pathLst>
                <a:path w="1803" h="1202" extrusionOk="0">
                  <a:moveTo>
                    <a:pt x="1" y="0"/>
                  </a:moveTo>
                  <a:lnTo>
                    <a:pt x="1"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97"/>
            <p:cNvSpPr/>
            <p:nvPr/>
          </p:nvSpPr>
          <p:spPr>
            <a:xfrm>
              <a:off x="2852374" y="2718478"/>
              <a:ext cx="47203" cy="31468"/>
            </a:xfrm>
            <a:custGeom>
              <a:avLst/>
              <a:gdLst/>
              <a:ahLst/>
              <a:cxnLst/>
              <a:rect l="l" t="t" r="r" b="b"/>
              <a:pathLst>
                <a:path w="1803" h="1202" extrusionOk="0">
                  <a:moveTo>
                    <a:pt x="303" y="0"/>
                  </a:moveTo>
                  <a:lnTo>
                    <a:pt x="1" y="303"/>
                  </a:lnTo>
                  <a:lnTo>
                    <a:pt x="1" y="1201"/>
                  </a:lnTo>
                  <a:lnTo>
                    <a:pt x="1802" y="1201"/>
                  </a:lnTo>
                  <a:lnTo>
                    <a:pt x="1802" y="303"/>
                  </a:lnTo>
                  <a:lnTo>
                    <a:pt x="15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97"/>
            <p:cNvSpPr/>
            <p:nvPr/>
          </p:nvSpPr>
          <p:spPr>
            <a:xfrm>
              <a:off x="2879182" y="2554984"/>
              <a:ext cx="20394" cy="31468"/>
            </a:xfrm>
            <a:custGeom>
              <a:avLst/>
              <a:gdLst/>
              <a:ahLst/>
              <a:cxnLst/>
              <a:rect l="l" t="t" r="r" b="b"/>
              <a:pathLst>
                <a:path w="779" h="1202" extrusionOk="0">
                  <a:moveTo>
                    <a:pt x="298" y="0"/>
                  </a:moveTo>
                  <a:lnTo>
                    <a:pt x="298" y="903"/>
                  </a:lnTo>
                  <a:lnTo>
                    <a:pt x="0" y="1201"/>
                  </a:lnTo>
                  <a:lnTo>
                    <a:pt x="480" y="1201"/>
                  </a:lnTo>
                  <a:lnTo>
                    <a:pt x="778" y="903"/>
                  </a:lnTo>
                  <a:lnTo>
                    <a:pt x="778"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97"/>
            <p:cNvSpPr/>
            <p:nvPr/>
          </p:nvSpPr>
          <p:spPr>
            <a:xfrm>
              <a:off x="2879182" y="2718478"/>
              <a:ext cx="20394" cy="31468"/>
            </a:xfrm>
            <a:custGeom>
              <a:avLst/>
              <a:gdLst/>
              <a:ahLst/>
              <a:cxnLst/>
              <a:rect l="l" t="t" r="r" b="b"/>
              <a:pathLst>
                <a:path w="779" h="1202" extrusionOk="0">
                  <a:moveTo>
                    <a:pt x="0" y="0"/>
                  </a:moveTo>
                  <a:lnTo>
                    <a:pt x="298" y="303"/>
                  </a:lnTo>
                  <a:lnTo>
                    <a:pt x="298" y="1201"/>
                  </a:lnTo>
                  <a:lnTo>
                    <a:pt x="778" y="1201"/>
                  </a:lnTo>
                  <a:lnTo>
                    <a:pt x="778" y="303"/>
                  </a:lnTo>
                  <a:lnTo>
                    <a:pt x="48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97"/>
            <p:cNvSpPr/>
            <p:nvPr/>
          </p:nvSpPr>
          <p:spPr>
            <a:xfrm>
              <a:off x="2860306" y="2586426"/>
              <a:ext cx="31468" cy="132078"/>
            </a:xfrm>
            <a:custGeom>
              <a:avLst/>
              <a:gdLst/>
              <a:ahLst/>
              <a:cxnLst/>
              <a:rect l="l" t="t" r="r" b="b"/>
              <a:pathLst>
                <a:path w="1202" h="5045" extrusionOk="0">
                  <a:moveTo>
                    <a:pt x="0" y="0"/>
                  </a:moveTo>
                  <a:lnTo>
                    <a:pt x="0" y="5044"/>
                  </a:lnTo>
                  <a:lnTo>
                    <a:pt x="1201" y="5044"/>
                  </a:lnTo>
                  <a:lnTo>
                    <a:pt x="1201"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97"/>
            <p:cNvSpPr/>
            <p:nvPr/>
          </p:nvSpPr>
          <p:spPr>
            <a:xfrm>
              <a:off x="2699064" y="2445185"/>
              <a:ext cx="209178" cy="81525"/>
            </a:xfrm>
            <a:custGeom>
              <a:avLst/>
              <a:gdLst/>
              <a:ahLst/>
              <a:cxnLst/>
              <a:rect l="l" t="t" r="r" b="b"/>
              <a:pathLst>
                <a:path w="7990" h="3114" extrusionOk="0">
                  <a:moveTo>
                    <a:pt x="3998" y="0"/>
                  </a:moveTo>
                  <a:lnTo>
                    <a:pt x="1" y="3113"/>
                  </a:lnTo>
                  <a:lnTo>
                    <a:pt x="7990" y="3113"/>
                  </a:lnTo>
                  <a:lnTo>
                    <a:pt x="3998"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97"/>
            <p:cNvSpPr/>
            <p:nvPr/>
          </p:nvSpPr>
          <p:spPr>
            <a:xfrm>
              <a:off x="2699064" y="2445185"/>
              <a:ext cx="209178" cy="81525"/>
            </a:xfrm>
            <a:custGeom>
              <a:avLst/>
              <a:gdLst/>
              <a:ahLst/>
              <a:cxnLst/>
              <a:rect l="l" t="t" r="r" b="b"/>
              <a:pathLst>
                <a:path w="7990" h="3114" extrusionOk="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97"/>
            <p:cNvSpPr/>
            <p:nvPr/>
          </p:nvSpPr>
          <p:spPr>
            <a:xfrm>
              <a:off x="2684220" y="2526683"/>
              <a:ext cx="238997" cy="28327"/>
            </a:xfrm>
            <a:custGeom>
              <a:avLst/>
              <a:gdLst/>
              <a:ahLst/>
              <a:cxnLst/>
              <a:rect l="l" t="t" r="r" b="b"/>
              <a:pathLst>
                <a:path w="9129" h="1082" extrusionOk="0">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97"/>
            <p:cNvSpPr/>
            <p:nvPr/>
          </p:nvSpPr>
          <p:spPr>
            <a:xfrm>
              <a:off x="2684220" y="2526683"/>
              <a:ext cx="238997" cy="28327"/>
            </a:xfrm>
            <a:custGeom>
              <a:avLst/>
              <a:gdLst/>
              <a:ahLst/>
              <a:cxnLst/>
              <a:rect l="l" t="t" r="r" b="b"/>
              <a:pathLst>
                <a:path w="9129" h="1082" extrusionOk="0">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97"/>
            <p:cNvSpPr/>
            <p:nvPr/>
          </p:nvSpPr>
          <p:spPr>
            <a:xfrm>
              <a:off x="2918400" y="2639860"/>
              <a:ext cx="42542" cy="60659"/>
            </a:xfrm>
            <a:custGeom>
              <a:avLst/>
              <a:gdLst/>
              <a:ahLst/>
              <a:cxnLst/>
              <a:rect l="l" t="t" r="r" b="b"/>
              <a:pathLst>
                <a:path w="1625" h="2317" extrusionOk="0">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97"/>
            <p:cNvSpPr/>
            <p:nvPr/>
          </p:nvSpPr>
          <p:spPr>
            <a:xfrm>
              <a:off x="2934500" y="2639860"/>
              <a:ext cx="26311" cy="60659"/>
            </a:xfrm>
            <a:custGeom>
              <a:avLst/>
              <a:gdLst/>
              <a:ahLst/>
              <a:cxnLst/>
              <a:rect l="l" t="t" r="r" b="b"/>
              <a:pathLst>
                <a:path w="1005" h="2317" extrusionOk="0">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97"/>
            <p:cNvSpPr/>
            <p:nvPr/>
          </p:nvSpPr>
          <p:spPr>
            <a:xfrm>
              <a:off x="2773520" y="2580117"/>
              <a:ext cx="53355" cy="45736"/>
            </a:xfrm>
            <a:custGeom>
              <a:avLst/>
              <a:gdLst/>
              <a:ahLst/>
              <a:cxnLst/>
              <a:rect l="l" t="t" r="r" b="b"/>
              <a:pathLst>
                <a:path w="2038" h="1747" extrusionOk="0">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97"/>
            <p:cNvSpPr/>
            <p:nvPr/>
          </p:nvSpPr>
          <p:spPr>
            <a:xfrm>
              <a:off x="2784594" y="2583520"/>
              <a:ext cx="46051" cy="42281"/>
            </a:xfrm>
            <a:custGeom>
              <a:avLst/>
              <a:gdLst/>
              <a:ahLst/>
              <a:cxnLst/>
              <a:rect l="l" t="t" r="r" b="b"/>
              <a:pathLst>
                <a:path w="1759" h="1615" extrusionOk="0">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97"/>
            <p:cNvSpPr/>
            <p:nvPr/>
          </p:nvSpPr>
          <p:spPr>
            <a:xfrm>
              <a:off x="2604109" y="2439295"/>
              <a:ext cx="399088" cy="373144"/>
            </a:xfrm>
            <a:custGeom>
              <a:avLst/>
              <a:gdLst/>
              <a:ahLst/>
              <a:cxnLst/>
              <a:rect l="l" t="t" r="r" b="b"/>
              <a:pathLst>
                <a:path w="15244" h="14253" extrusionOk="0">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97"/>
            <p:cNvSpPr/>
            <p:nvPr/>
          </p:nvSpPr>
          <p:spPr>
            <a:xfrm>
              <a:off x="2912509" y="2633969"/>
              <a:ext cx="54219" cy="72335"/>
            </a:xfrm>
            <a:custGeom>
              <a:avLst/>
              <a:gdLst/>
              <a:ahLst/>
              <a:cxnLst/>
              <a:rect l="l" t="t" r="r" b="b"/>
              <a:pathLst>
                <a:path w="2071" h="2763" extrusionOk="0">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97"/>
            <p:cNvSpPr/>
            <p:nvPr/>
          </p:nvSpPr>
          <p:spPr>
            <a:xfrm>
              <a:off x="2765587" y="2574226"/>
              <a:ext cx="67204" cy="57491"/>
            </a:xfrm>
            <a:custGeom>
              <a:avLst/>
              <a:gdLst/>
              <a:ahLst/>
              <a:cxnLst/>
              <a:rect l="l" t="t" r="r" b="b"/>
              <a:pathLst>
                <a:path w="2567" h="2196" extrusionOk="0">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97"/>
            <p:cNvSpPr/>
            <p:nvPr/>
          </p:nvSpPr>
          <p:spPr>
            <a:xfrm>
              <a:off x="2640577" y="2633969"/>
              <a:ext cx="54245" cy="72335"/>
            </a:xfrm>
            <a:custGeom>
              <a:avLst/>
              <a:gdLst/>
              <a:ahLst/>
              <a:cxnLst/>
              <a:rect l="l" t="t" r="r" b="b"/>
              <a:pathLst>
                <a:path w="2072" h="2763" extrusionOk="0">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8" name="Google Shape;16268;p97"/>
          <p:cNvGrpSpPr/>
          <p:nvPr/>
        </p:nvGrpSpPr>
        <p:grpSpPr>
          <a:xfrm>
            <a:off x="7086308" y="2256121"/>
            <a:ext cx="368536" cy="353692"/>
            <a:chOff x="7086308" y="2461521"/>
            <a:chExt cx="368536" cy="353692"/>
          </a:xfrm>
        </p:grpSpPr>
        <p:sp>
          <p:nvSpPr>
            <p:cNvPr id="16269" name="Google Shape;16269;p97"/>
            <p:cNvSpPr/>
            <p:nvPr/>
          </p:nvSpPr>
          <p:spPr>
            <a:xfrm>
              <a:off x="7181629" y="2468695"/>
              <a:ext cx="177762" cy="98515"/>
            </a:xfrm>
            <a:custGeom>
              <a:avLst/>
              <a:gdLst/>
              <a:ahLst/>
              <a:cxnLst/>
              <a:rect l="l" t="t" r="r" b="b"/>
              <a:pathLst>
                <a:path w="6790" h="3763" extrusionOk="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97"/>
            <p:cNvSpPr/>
            <p:nvPr/>
          </p:nvSpPr>
          <p:spPr>
            <a:xfrm>
              <a:off x="7181525" y="2540140"/>
              <a:ext cx="26808" cy="26939"/>
            </a:xfrm>
            <a:custGeom>
              <a:avLst/>
              <a:gdLst/>
              <a:ahLst/>
              <a:cxnLst/>
              <a:rect l="l" t="t" r="r" b="b"/>
              <a:pathLst>
                <a:path w="1024" h="1029" extrusionOk="0">
                  <a:moveTo>
                    <a:pt x="260" y="0"/>
                  </a:moveTo>
                  <a:cubicBezTo>
                    <a:pt x="173" y="0"/>
                    <a:pt x="87" y="0"/>
                    <a:pt x="0" y="10"/>
                  </a:cubicBezTo>
                  <a:lnTo>
                    <a:pt x="0" y="1028"/>
                  </a:lnTo>
                  <a:lnTo>
                    <a:pt x="1019" y="1028"/>
                  </a:lnTo>
                  <a:lnTo>
                    <a:pt x="1023" y="0"/>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97"/>
            <p:cNvSpPr/>
            <p:nvPr/>
          </p:nvSpPr>
          <p:spPr>
            <a:xfrm>
              <a:off x="7332688" y="2540140"/>
              <a:ext cx="26808" cy="27175"/>
            </a:xfrm>
            <a:custGeom>
              <a:avLst/>
              <a:gdLst/>
              <a:ahLst/>
              <a:cxnLst/>
              <a:rect l="l" t="t" r="r" b="b"/>
              <a:pathLst>
                <a:path w="1024" h="1038" extrusionOk="0">
                  <a:moveTo>
                    <a:pt x="1" y="0"/>
                  </a:moveTo>
                  <a:lnTo>
                    <a:pt x="5" y="1038"/>
                  </a:lnTo>
                  <a:lnTo>
                    <a:pt x="1024" y="1038"/>
                  </a:lnTo>
                  <a:lnTo>
                    <a:pt x="1024" y="10"/>
                  </a:lnTo>
                  <a:cubicBezTo>
                    <a:pt x="937" y="0"/>
                    <a:pt x="851" y="0"/>
                    <a:pt x="76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97"/>
            <p:cNvSpPr/>
            <p:nvPr/>
          </p:nvSpPr>
          <p:spPr>
            <a:xfrm>
              <a:off x="7093481" y="2567053"/>
              <a:ext cx="354189" cy="241118"/>
            </a:xfrm>
            <a:custGeom>
              <a:avLst/>
              <a:gdLst/>
              <a:ahLst/>
              <a:cxnLst/>
              <a:rect l="l" t="t" r="r" b="b"/>
              <a:pathLst>
                <a:path w="13529" h="9210" extrusionOk="0">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97"/>
            <p:cNvSpPr/>
            <p:nvPr/>
          </p:nvSpPr>
          <p:spPr>
            <a:xfrm>
              <a:off x="7310932" y="2567053"/>
              <a:ext cx="136738" cy="241118"/>
            </a:xfrm>
            <a:custGeom>
              <a:avLst/>
              <a:gdLst/>
              <a:ahLst/>
              <a:cxnLst/>
              <a:rect l="l" t="t" r="r" b="b"/>
              <a:pathLst>
                <a:path w="5223" h="9210" extrusionOk="0">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97"/>
            <p:cNvSpPr/>
            <p:nvPr/>
          </p:nvSpPr>
          <p:spPr>
            <a:xfrm>
              <a:off x="7093481" y="2761361"/>
              <a:ext cx="354189" cy="46810"/>
            </a:xfrm>
            <a:custGeom>
              <a:avLst/>
              <a:gdLst/>
              <a:ahLst/>
              <a:cxnLst/>
              <a:rect l="l" t="t" r="r" b="b"/>
              <a:pathLst>
                <a:path w="13529" h="1788" extrusionOk="0">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97"/>
            <p:cNvSpPr/>
            <p:nvPr/>
          </p:nvSpPr>
          <p:spPr>
            <a:xfrm>
              <a:off x="7385257" y="2761492"/>
              <a:ext cx="62413" cy="46810"/>
            </a:xfrm>
            <a:custGeom>
              <a:avLst/>
              <a:gdLst/>
              <a:ahLst/>
              <a:cxnLst/>
              <a:rect l="l" t="t" r="r" b="b"/>
              <a:pathLst>
                <a:path w="2384" h="1788" extrusionOk="0">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97"/>
            <p:cNvSpPr/>
            <p:nvPr/>
          </p:nvSpPr>
          <p:spPr>
            <a:xfrm>
              <a:off x="7214093" y="2614596"/>
              <a:ext cx="112967" cy="113098"/>
            </a:xfrm>
            <a:custGeom>
              <a:avLst/>
              <a:gdLst/>
              <a:ahLst/>
              <a:cxnLst/>
              <a:rect l="l" t="t" r="r" b="b"/>
              <a:pathLst>
                <a:path w="4315" h="4320" extrusionOk="0">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97"/>
            <p:cNvSpPr/>
            <p:nvPr/>
          </p:nvSpPr>
          <p:spPr>
            <a:xfrm>
              <a:off x="7270563" y="2614596"/>
              <a:ext cx="56496" cy="113098"/>
            </a:xfrm>
            <a:custGeom>
              <a:avLst/>
              <a:gdLst/>
              <a:ahLst/>
              <a:cxnLst/>
              <a:rect l="l" t="t" r="r" b="b"/>
              <a:pathLst>
                <a:path w="2158" h="4320" extrusionOk="0">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97"/>
            <p:cNvSpPr/>
            <p:nvPr/>
          </p:nvSpPr>
          <p:spPr>
            <a:xfrm>
              <a:off x="7086308" y="2461521"/>
              <a:ext cx="368536" cy="353692"/>
            </a:xfrm>
            <a:custGeom>
              <a:avLst/>
              <a:gdLst/>
              <a:ahLst/>
              <a:cxnLst/>
              <a:rect l="l" t="t" r="r" b="b"/>
              <a:pathLst>
                <a:path w="14077" h="13510" extrusionOk="0">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97"/>
            <p:cNvSpPr/>
            <p:nvPr/>
          </p:nvSpPr>
          <p:spPr>
            <a:xfrm>
              <a:off x="7208176" y="2609046"/>
              <a:ext cx="124800" cy="124800"/>
            </a:xfrm>
            <a:custGeom>
              <a:avLst/>
              <a:gdLst/>
              <a:ahLst/>
              <a:cxnLst/>
              <a:rect l="l" t="t" r="r" b="b"/>
              <a:pathLst>
                <a:path w="4767" h="4767" extrusionOk="0">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0" name="Google Shape;16280;p97"/>
          <p:cNvGrpSpPr/>
          <p:nvPr/>
        </p:nvGrpSpPr>
        <p:grpSpPr>
          <a:xfrm>
            <a:off x="6644992" y="2248843"/>
            <a:ext cx="375552" cy="368405"/>
            <a:chOff x="6644992" y="2454243"/>
            <a:chExt cx="375552" cy="368405"/>
          </a:xfrm>
        </p:grpSpPr>
        <p:sp>
          <p:nvSpPr>
            <p:cNvPr id="16281" name="Google Shape;16281;p97"/>
            <p:cNvSpPr/>
            <p:nvPr/>
          </p:nvSpPr>
          <p:spPr>
            <a:xfrm>
              <a:off x="6652139" y="2461390"/>
              <a:ext cx="178129" cy="354085"/>
            </a:xfrm>
            <a:custGeom>
              <a:avLst/>
              <a:gdLst/>
              <a:ahLst/>
              <a:cxnLst/>
              <a:rect l="l" t="t" r="r" b="b"/>
              <a:pathLst>
                <a:path w="6804" h="13525" extrusionOk="0">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97"/>
            <p:cNvSpPr/>
            <p:nvPr/>
          </p:nvSpPr>
          <p:spPr>
            <a:xfrm>
              <a:off x="6675413" y="2466443"/>
              <a:ext cx="154855" cy="349163"/>
            </a:xfrm>
            <a:custGeom>
              <a:avLst/>
              <a:gdLst/>
              <a:ahLst/>
              <a:cxnLst/>
              <a:rect l="l" t="t" r="r" b="b"/>
              <a:pathLst>
                <a:path w="5915" h="13337" extrusionOk="0">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97"/>
            <p:cNvSpPr/>
            <p:nvPr/>
          </p:nvSpPr>
          <p:spPr>
            <a:xfrm>
              <a:off x="6652139" y="2638498"/>
              <a:ext cx="178129" cy="176977"/>
            </a:xfrm>
            <a:custGeom>
              <a:avLst/>
              <a:gdLst/>
              <a:ahLst/>
              <a:cxnLst/>
              <a:rect l="l" t="t" r="r" b="b"/>
              <a:pathLst>
                <a:path w="6804" h="6760" extrusionOk="0">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97"/>
            <p:cNvSpPr/>
            <p:nvPr/>
          </p:nvSpPr>
          <p:spPr>
            <a:xfrm>
              <a:off x="6675413" y="2638498"/>
              <a:ext cx="154724" cy="177108"/>
            </a:xfrm>
            <a:custGeom>
              <a:avLst/>
              <a:gdLst/>
              <a:ahLst/>
              <a:cxnLst/>
              <a:rect l="l" t="t" r="r" b="b"/>
              <a:pathLst>
                <a:path w="5910" h="6765" extrusionOk="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97"/>
            <p:cNvSpPr/>
            <p:nvPr/>
          </p:nvSpPr>
          <p:spPr>
            <a:xfrm>
              <a:off x="6856029" y="2491890"/>
              <a:ext cx="157604" cy="150168"/>
            </a:xfrm>
            <a:custGeom>
              <a:avLst/>
              <a:gdLst/>
              <a:ahLst/>
              <a:cxnLst/>
              <a:rect l="l" t="t" r="r" b="b"/>
              <a:pathLst>
                <a:path w="6020" h="5736" extrusionOk="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97"/>
            <p:cNvSpPr/>
            <p:nvPr/>
          </p:nvSpPr>
          <p:spPr>
            <a:xfrm>
              <a:off x="6866448" y="2502284"/>
              <a:ext cx="147053" cy="139854"/>
            </a:xfrm>
            <a:custGeom>
              <a:avLst/>
              <a:gdLst/>
              <a:ahLst/>
              <a:cxnLst/>
              <a:rect l="l" t="t" r="r" b="b"/>
              <a:pathLst>
                <a:path w="5617" h="5342" extrusionOk="0">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97"/>
            <p:cNvSpPr/>
            <p:nvPr/>
          </p:nvSpPr>
          <p:spPr>
            <a:xfrm>
              <a:off x="6856029" y="2657191"/>
              <a:ext cx="157604" cy="150142"/>
            </a:xfrm>
            <a:custGeom>
              <a:avLst/>
              <a:gdLst/>
              <a:ahLst/>
              <a:cxnLst/>
              <a:rect l="l" t="t" r="r" b="b"/>
              <a:pathLst>
                <a:path w="6020" h="5735" extrusionOk="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97"/>
            <p:cNvSpPr/>
            <p:nvPr/>
          </p:nvSpPr>
          <p:spPr>
            <a:xfrm>
              <a:off x="6866448" y="2667663"/>
              <a:ext cx="147184" cy="139827"/>
            </a:xfrm>
            <a:custGeom>
              <a:avLst/>
              <a:gdLst/>
              <a:ahLst/>
              <a:cxnLst/>
              <a:rect l="l" t="t" r="r" b="b"/>
              <a:pathLst>
                <a:path w="5622" h="5341" extrusionOk="0">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97"/>
            <p:cNvSpPr/>
            <p:nvPr/>
          </p:nvSpPr>
          <p:spPr>
            <a:xfrm>
              <a:off x="6644992" y="2454243"/>
              <a:ext cx="190800" cy="368405"/>
            </a:xfrm>
            <a:custGeom>
              <a:avLst/>
              <a:gdLst/>
              <a:ahLst/>
              <a:cxnLst/>
              <a:rect l="l" t="t" r="r" b="b"/>
              <a:pathLst>
                <a:path w="7288" h="14072" extrusionOk="0">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97"/>
            <p:cNvSpPr/>
            <p:nvPr/>
          </p:nvSpPr>
          <p:spPr>
            <a:xfrm>
              <a:off x="6844457" y="2485162"/>
              <a:ext cx="175354" cy="162525"/>
            </a:xfrm>
            <a:custGeom>
              <a:avLst/>
              <a:gdLst/>
              <a:ahLst/>
              <a:cxnLst/>
              <a:rect l="l" t="t" r="r" b="b"/>
              <a:pathLst>
                <a:path w="6698" h="6208" extrusionOk="0">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97"/>
            <p:cNvSpPr/>
            <p:nvPr/>
          </p:nvSpPr>
          <p:spPr>
            <a:xfrm>
              <a:off x="6850871" y="2651902"/>
              <a:ext cx="169673" cy="162473"/>
            </a:xfrm>
            <a:custGeom>
              <a:avLst/>
              <a:gdLst/>
              <a:ahLst/>
              <a:cxnLst/>
              <a:rect l="l" t="t" r="r" b="b"/>
              <a:pathLst>
                <a:path w="6481" h="6206" extrusionOk="0">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2" name="Google Shape;16292;p97"/>
          <p:cNvGrpSpPr/>
          <p:nvPr/>
        </p:nvGrpSpPr>
        <p:grpSpPr>
          <a:xfrm>
            <a:off x="6186789" y="2251933"/>
            <a:ext cx="371049" cy="362096"/>
            <a:chOff x="6186789" y="2457333"/>
            <a:chExt cx="371049" cy="362096"/>
          </a:xfrm>
        </p:grpSpPr>
        <p:sp>
          <p:nvSpPr>
            <p:cNvPr id="16293" name="Google Shape;16293;p97"/>
            <p:cNvSpPr/>
            <p:nvPr/>
          </p:nvSpPr>
          <p:spPr>
            <a:xfrm>
              <a:off x="6189067" y="2629178"/>
              <a:ext cx="193837" cy="186480"/>
            </a:xfrm>
            <a:custGeom>
              <a:avLst/>
              <a:gdLst/>
              <a:ahLst/>
              <a:cxnLst/>
              <a:rect l="l" t="t" r="r" b="b"/>
              <a:pathLst>
                <a:path w="7404" h="7123" extrusionOk="0">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97"/>
            <p:cNvSpPr/>
            <p:nvPr/>
          </p:nvSpPr>
          <p:spPr>
            <a:xfrm>
              <a:off x="6234332" y="2680988"/>
              <a:ext cx="96761" cy="82807"/>
            </a:xfrm>
            <a:custGeom>
              <a:avLst/>
              <a:gdLst/>
              <a:ahLst/>
              <a:cxnLst/>
              <a:rect l="l" t="t" r="r" b="b"/>
              <a:pathLst>
                <a:path w="3696" h="3163" extrusionOk="0">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97"/>
            <p:cNvSpPr/>
            <p:nvPr/>
          </p:nvSpPr>
          <p:spPr>
            <a:xfrm>
              <a:off x="6265774" y="2680988"/>
              <a:ext cx="71943" cy="82886"/>
            </a:xfrm>
            <a:custGeom>
              <a:avLst/>
              <a:gdLst/>
              <a:ahLst/>
              <a:cxnLst/>
              <a:rect l="l" t="t" r="r" b="b"/>
              <a:pathLst>
                <a:path w="2748" h="3166" extrusionOk="0">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97"/>
            <p:cNvSpPr/>
            <p:nvPr/>
          </p:nvSpPr>
          <p:spPr>
            <a:xfrm>
              <a:off x="6275330" y="2629178"/>
              <a:ext cx="107574" cy="186533"/>
            </a:xfrm>
            <a:custGeom>
              <a:avLst/>
              <a:gdLst/>
              <a:ahLst/>
              <a:cxnLst/>
              <a:rect l="l" t="t" r="r" b="b"/>
              <a:pathLst>
                <a:path w="4109" h="7125" extrusionOk="0">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97"/>
            <p:cNvSpPr/>
            <p:nvPr/>
          </p:nvSpPr>
          <p:spPr>
            <a:xfrm>
              <a:off x="6428405" y="2736595"/>
              <a:ext cx="92337" cy="79090"/>
            </a:xfrm>
            <a:custGeom>
              <a:avLst/>
              <a:gdLst/>
              <a:ahLst/>
              <a:cxnLst/>
              <a:rect l="l" t="t" r="r" b="b"/>
              <a:pathLst>
                <a:path w="3527" h="3021" extrusionOk="0">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97"/>
            <p:cNvSpPr/>
            <p:nvPr/>
          </p:nvSpPr>
          <p:spPr>
            <a:xfrm>
              <a:off x="6467779" y="2736699"/>
              <a:ext cx="53721" cy="79037"/>
            </a:xfrm>
            <a:custGeom>
              <a:avLst/>
              <a:gdLst/>
              <a:ahLst/>
              <a:cxnLst/>
              <a:rect l="l" t="t" r="r" b="b"/>
              <a:pathLst>
                <a:path w="2052" h="3019" extrusionOk="0">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97"/>
            <p:cNvSpPr/>
            <p:nvPr/>
          </p:nvSpPr>
          <p:spPr>
            <a:xfrm>
              <a:off x="6194591" y="2467412"/>
              <a:ext cx="42412" cy="38040"/>
            </a:xfrm>
            <a:custGeom>
              <a:avLst/>
              <a:gdLst/>
              <a:ahLst/>
              <a:cxnLst/>
              <a:rect l="l" t="t" r="r" b="b"/>
              <a:pathLst>
                <a:path w="1620" h="1453" extrusionOk="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97"/>
            <p:cNvSpPr/>
            <p:nvPr/>
          </p:nvSpPr>
          <p:spPr>
            <a:xfrm>
              <a:off x="6249176" y="2586793"/>
              <a:ext cx="232086" cy="117993"/>
            </a:xfrm>
            <a:custGeom>
              <a:avLst/>
              <a:gdLst/>
              <a:ahLst/>
              <a:cxnLst/>
              <a:rect l="l" t="t" r="r" b="b"/>
              <a:pathLst>
                <a:path w="8865" h="4507" extrusionOk="0">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97"/>
            <p:cNvSpPr/>
            <p:nvPr/>
          </p:nvSpPr>
          <p:spPr>
            <a:xfrm>
              <a:off x="6249176" y="2605747"/>
              <a:ext cx="155850" cy="99039"/>
            </a:xfrm>
            <a:custGeom>
              <a:avLst/>
              <a:gdLst/>
              <a:ahLst/>
              <a:cxnLst/>
              <a:rect l="l" t="t" r="r" b="b"/>
              <a:pathLst>
                <a:path w="5953" h="3783" extrusionOk="0">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97"/>
            <p:cNvSpPr/>
            <p:nvPr/>
          </p:nvSpPr>
          <p:spPr>
            <a:xfrm>
              <a:off x="6430551" y="2532469"/>
              <a:ext cx="63905" cy="28327"/>
            </a:xfrm>
            <a:custGeom>
              <a:avLst/>
              <a:gdLst/>
              <a:ahLst/>
              <a:cxnLst/>
              <a:rect l="l" t="t" r="r" b="b"/>
              <a:pathLst>
                <a:path w="2441" h="1082" extrusionOk="0">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97"/>
            <p:cNvSpPr/>
            <p:nvPr/>
          </p:nvSpPr>
          <p:spPr>
            <a:xfrm>
              <a:off x="6186789" y="2457333"/>
              <a:ext cx="371049" cy="362096"/>
            </a:xfrm>
            <a:custGeom>
              <a:avLst/>
              <a:gdLst/>
              <a:ahLst/>
              <a:cxnLst/>
              <a:rect l="l" t="t" r="r" b="b"/>
              <a:pathLst>
                <a:path w="14173" h="13831" extrusionOk="0">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97"/>
            <p:cNvSpPr/>
            <p:nvPr/>
          </p:nvSpPr>
          <p:spPr>
            <a:xfrm>
              <a:off x="6240642" y="2676616"/>
              <a:ext cx="96238" cy="88672"/>
            </a:xfrm>
            <a:custGeom>
              <a:avLst/>
              <a:gdLst/>
              <a:ahLst/>
              <a:cxnLst/>
              <a:rect l="l" t="t" r="r" b="b"/>
              <a:pathLst>
                <a:path w="3676" h="3387" extrusionOk="0">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5" name="Google Shape;16305;p97"/>
          <p:cNvGrpSpPr/>
          <p:nvPr/>
        </p:nvGrpSpPr>
        <p:grpSpPr>
          <a:xfrm>
            <a:off x="7957893" y="2249079"/>
            <a:ext cx="375081" cy="368169"/>
            <a:chOff x="7957893" y="2454479"/>
            <a:chExt cx="375081" cy="368169"/>
          </a:xfrm>
        </p:grpSpPr>
        <p:sp>
          <p:nvSpPr>
            <p:cNvPr id="16306" name="Google Shape;16306;p97"/>
            <p:cNvSpPr/>
            <p:nvPr/>
          </p:nvSpPr>
          <p:spPr>
            <a:xfrm>
              <a:off x="8023159" y="2461521"/>
              <a:ext cx="40291" cy="46941"/>
            </a:xfrm>
            <a:custGeom>
              <a:avLst/>
              <a:gdLst/>
              <a:ahLst/>
              <a:cxnLst/>
              <a:rect l="l" t="t" r="r" b="b"/>
              <a:pathLst>
                <a:path w="1539" h="1793" extrusionOk="0">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97"/>
            <p:cNvSpPr/>
            <p:nvPr/>
          </p:nvSpPr>
          <p:spPr>
            <a:xfrm>
              <a:off x="8023159" y="2461390"/>
              <a:ext cx="22934" cy="46941"/>
            </a:xfrm>
            <a:custGeom>
              <a:avLst/>
              <a:gdLst/>
              <a:ahLst/>
              <a:cxnLst/>
              <a:rect l="l" t="t" r="r" b="b"/>
              <a:pathLst>
                <a:path w="876" h="1793" extrusionOk="0">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97"/>
            <p:cNvSpPr/>
            <p:nvPr/>
          </p:nvSpPr>
          <p:spPr>
            <a:xfrm>
              <a:off x="8109710" y="2461521"/>
              <a:ext cx="40265" cy="46941"/>
            </a:xfrm>
            <a:custGeom>
              <a:avLst/>
              <a:gdLst/>
              <a:ahLst/>
              <a:cxnLst/>
              <a:rect l="l" t="t" r="r" b="b"/>
              <a:pathLst>
                <a:path w="1538" h="1793" extrusionOk="0">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97"/>
            <p:cNvSpPr/>
            <p:nvPr/>
          </p:nvSpPr>
          <p:spPr>
            <a:xfrm>
              <a:off x="8127068" y="2461390"/>
              <a:ext cx="23143" cy="47333"/>
            </a:xfrm>
            <a:custGeom>
              <a:avLst/>
              <a:gdLst/>
              <a:ahLst/>
              <a:cxnLst/>
              <a:rect l="l" t="t" r="r" b="b"/>
              <a:pathLst>
                <a:path w="884" h="1808" extrusionOk="0">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97"/>
            <p:cNvSpPr/>
            <p:nvPr/>
          </p:nvSpPr>
          <p:spPr>
            <a:xfrm>
              <a:off x="8217232" y="2615355"/>
              <a:ext cx="103149" cy="103018"/>
            </a:xfrm>
            <a:custGeom>
              <a:avLst/>
              <a:gdLst/>
              <a:ahLst/>
              <a:cxnLst/>
              <a:rect l="l" t="t" r="r" b="b"/>
              <a:pathLst>
                <a:path w="3940" h="3935" extrusionOk="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97"/>
            <p:cNvSpPr/>
            <p:nvPr/>
          </p:nvSpPr>
          <p:spPr>
            <a:xfrm>
              <a:off x="8254721" y="2615250"/>
              <a:ext cx="68068" cy="102992"/>
            </a:xfrm>
            <a:custGeom>
              <a:avLst/>
              <a:gdLst/>
              <a:ahLst/>
              <a:cxnLst/>
              <a:rect l="l" t="t" r="r" b="b"/>
              <a:pathLst>
                <a:path w="2600" h="3934" extrusionOk="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97"/>
            <p:cNvSpPr/>
            <p:nvPr/>
          </p:nvSpPr>
          <p:spPr>
            <a:xfrm>
              <a:off x="8245401" y="2649415"/>
              <a:ext cx="40893" cy="34950"/>
            </a:xfrm>
            <a:custGeom>
              <a:avLst/>
              <a:gdLst/>
              <a:ahLst/>
              <a:cxnLst/>
              <a:rect l="l" t="t" r="r" b="b"/>
              <a:pathLst>
                <a:path w="1562" h="1335" extrusionOk="0">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97"/>
            <p:cNvSpPr/>
            <p:nvPr/>
          </p:nvSpPr>
          <p:spPr>
            <a:xfrm>
              <a:off x="7965328" y="2545559"/>
              <a:ext cx="241877" cy="183496"/>
            </a:xfrm>
            <a:custGeom>
              <a:avLst/>
              <a:gdLst/>
              <a:ahLst/>
              <a:cxnLst/>
              <a:rect l="l" t="t" r="r" b="b"/>
              <a:pathLst>
                <a:path w="9239" h="7009" extrusionOk="0">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97"/>
            <p:cNvSpPr/>
            <p:nvPr/>
          </p:nvSpPr>
          <p:spPr>
            <a:xfrm>
              <a:off x="8246658" y="2644022"/>
              <a:ext cx="53983" cy="46234"/>
            </a:xfrm>
            <a:custGeom>
              <a:avLst/>
              <a:gdLst/>
              <a:ahLst/>
              <a:cxnLst/>
              <a:rect l="l" t="t" r="r" b="b"/>
              <a:pathLst>
                <a:path w="2062" h="1766" extrusionOk="0">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97"/>
            <p:cNvSpPr/>
            <p:nvPr/>
          </p:nvSpPr>
          <p:spPr>
            <a:xfrm>
              <a:off x="7957893" y="2454479"/>
              <a:ext cx="375081" cy="368169"/>
            </a:xfrm>
            <a:custGeom>
              <a:avLst/>
              <a:gdLst/>
              <a:ahLst/>
              <a:cxnLst/>
              <a:rect l="l" t="t" r="r" b="b"/>
              <a:pathLst>
                <a:path w="14327" h="14063" extrusionOk="0">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6" name="Google Shape;16316;p97"/>
          <p:cNvGrpSpPr/>
          <p:nvPr/>
        </p:nvGrpSpPr>
        <p:grpSpPr>
          <a:xfrm>
            <a:off x="5738562" y="2248948"/>
            <a:ext cx="368536" cy="368300"/>
            <a:chOff x="5738562" y="2454348"/>
            <a:chExt cx="368536" cy="368300"/>
          </a:xfrm>
        </p:grpSpPr>
        <p:sp>
          <p:nvSpPr>
            <p:cNvPr id="16317" name="Google Shape;16317;p97"/>
            <p:cNvSpPr/>
            <p:nvPr/>
          </p:nvSpPr>
          <p:spPr>
            <a:xfrm>
              <a:off x="5743955" y="2796835"/>
              <a:ext cx="357724" cy="20525"/>
            </a:xfrm>
            <a:custGeom>
              <a:avLst/>
              <a:gdLst/>
              <a:ahLst/>
              <a:cxnLst/>
              <a:rect l="l" t="t" r="r" b="b"/>
              <a:pathLst>
                <a:path w="13664" h="784" extrusionOk="0">
                  <a:moveTo>
                    <a:pt x="1" y="0"/>
                  </a:moveTo>
                  <a:lnTo>
                    <a:pt x="1" y="783"/>
                  </a:lnTo>
                  <a:lnTo>
                    <a:pt x="13664" y="783"/>
                  </a:lnTo>
                  <a:lnTo>
                    <a:pt x="13664" y="0"/>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97"/>
            <p:cNvSpPr/>
            <p:nvPr/>
          </p:nvSpPr>
          <p:spPr>
            <a:xfrm>
              <a:off x="5743955" y="2796835"/>
              <a:ext cx="357724" cy="9189"/>
            </a:xfrm>
            <a:custGeom>
              <a:avLst/>
              <a:gdLst/>
              <a:ahLst/>
              <a:cxnLst/>
              <a:rect l="l" t="t" r="r" b="b"/>
              <a:pathLst>
                <a:path w="13664" h="351" extrusionOk="0">
                  <a:moveTo>
                    <a:pt x="1" y="0"/>
                  </a:moveTo>
                  <a:lnTo>
                    <a:pt x="1" y="351"/>
                  </a:lnTo>
                  <a:lnTo>
                    <a:pt x="13664" y="351"/>
                  </a:lnTo>
                  <a:lnTo>
                    <a:pt x="1366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97"/>
            <p:cNvSpPr/>
            <p:nvPr/>
          </p:nvSpPr>
          <p:spPr>
            <a:xfrm>
              <a:off x="5832626" y="2550455"/>
              <a:ext cx="180249" cy="246406"/>
            </a:xfrm>
            <a:custGeom>
              <a:avLst/>
              <a:gdLst/>
              <a:ahLst/>
              <a:cxnLst/>
              <a:rect l="l" t="t" r="r" b="b"/>
              <a:pathLst>
                <a:path w="6885" h="9412" extrusionOk="0">
                  <a:moveTo>
                    <a:pt x="1" y="0"/>
                  </a:moveTo>
                  <a:lnTo>
                    <a:pt x="1" y="9411"/>
                  </a:lnTo>
                  <a:lnTo>
                    <a:pt x="6885" y="9411"/>
                  </a:lnTo>
                  <a:lnTo>
                    <a:pt x="6885" y="0"/>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97"/>
            <p:cNvSpPr/>
            <p:nvPr/>
          </p:nvSpPr>
          <p:spPr>
            <a:xfrm>
              <a:off x="5818934" y="2530951"/>
              <a:ext cx="207529" cy="19530"/>
            </a:xfrm>
            <a:custGeom>
              <a:avLst/>
              <a:gdLst/>
              <a:ahLst/>
              <a:cxnLst/>
              <a:rect l="l" t="t" r="r" b="b"/>
              <a:pathLst>
                <a:path w="7927" h="746" extrusionOk="0">
                  <a:moveTo>
                    <a:pt x="0" y="1"/>
                  </a:moveTo>
                  <a:lnTo>
                    <a:pt x="0" y="745"/>
                  </a:lnTo>
                  <a:lnTo>
                    <a:pt x="7927" y="745"/>
                  </a:lnTo>
                  <a:lnTo>
                    <a:pt x="7927"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97"/>
            <p:cNvSpPr/>
            <p:nvPr/>
          </p:nvSpPr>
          <p:spPr>
            <a:xfrm>
              <a:off x="5993110" y="2530951"/>
              <a:ext cx="33484" cy="19530"/>
            </a:xfrm>
            <a:custGeom>
              <a:avLst/>
              <a:gdLst/>
              <a:ahLst/>
              <a:cxnLst/>
              <a:rect l="l" t="t" r="r" b="b"/>
              <a:pathLst>
                <a:path w="1279" h="746" extrusionOk="0">
                  <a:moveTo>
                    <a:pt x="1" y="1"/>
                  </a:moveTo>
                  <a:lnTo>
                    <a:pt x="1" y="745"/>
                  </a:lnTo>
                  <a:lnTo>
                    <a:pt x="1279" y="745"/>
                  </a:lnTo>
                  <a:lnTo>
                    <a:pt x="127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97"/>
            <p:cNvSpPr/>
            <p:nvPr/>
          </p:nvSpPr>
          <p:spPr>
            <a:xfrm>
              <a:off x="5743955" y="2586531"/>
              <a:ext cx="88698" cy="19399"/>
            </a:xfrm>
            <a:custGeom>
              <a:avLst/>
              <a:gdLst/>
              <a:ahLst/>
              <a:cxnLst/>
              <a:rect l="l" t="t" r="r" b="b"/>
              <a:pathLst>
                <a:path w="3388" h="741" extrusionOk="0">
                  <a:moveTo>
                    <a:pt x="1" y="1"/>
                  </a:moveTo>
                  <a:lnTo>
                    <a:pt x="1" y="741"/>
                  </a:lnTo>
                  <a:lnTo>
                    <a:pt x="3388" y="741"/>
                  </a:lnTo>
                  <a:lnTo>
                    <a:pt x="3388"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97"/>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97"/>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97"/>
            <p:cNvSpPr/>
            <p:nvPr/>
          </p:nvSpPr>
          <p:spPr>
            <a:xfrm>
              <a:off x="5874514" y="2706147"/>
              <a:ext cx="96499" cy="90845"/>
            </a:xfrm>
            <a:custGeom>
              <a:avLst/>
              <a:gdLst/>
              <a:ahLst/>
              <a:cxnLst/>
              <a:rect l="l" t="t" r="r" b="b"/>
              <a:pathLst>
                <a:path w="3686" h="3470" extrusionOk="0">
                  <a:moveTo>
                    <a:pt x="0" y="1"/>
                  </a:moveTo>
                  <a:lnTo>
                    <a:pt x="0" y="3469"/>
                  </a:lnTo>
                  <a:lnTo>
                    <a:pt x="3685" y="3469"/>
                  </a:lnTo>
                  <a:lnTo>
                    <a:pt x="368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97"/>
            <p:cNvSpPr/>
            <p:nvPr/>
          </p:nvSpPr>
          <p:spPr>
            <a:xfrm>
              <a:off x="5910486" y="2706147"/>
              <a:ext cx="24662" cy="90845"/>
            </a:xfrm>
            <a:custGeom>
              <a:avLst/>
              <a:gdLst/>
              <a:ahLst/>
              <a:cxnLst/>
              <a:rect l="l" t="t" r="r" b="b"/>
              <a:pathLst>
                <a:path w="942" h="3470" extrusionOk="0">
                  <a:moveTo>
                    <a:pt x="0" y="1"/>
                  </a:moveTo>
                  <a:lnTo>
                    <a:pt x="0" y="3469"/>
                  </a:lnTo>
                  <a:lnTo>
                    <a:pt x="942" y="3469"/>
                  </a:lnTo>
                  <a:lnTo>
                    <a:pt x="942"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97"/>
            <p:cNvSpPr/>
            <p:nvPr/>
          </p:nvSpPr>
          <p:spPr>
            <a:xfrm>
              <a:off x="5751756" y="2605904"/>
              <a:ext cx="80896" cy="191088"/>
            </a:xfrm>
            <a:custGeom>
              <a:avLst/>
              <a:gdLst/>
              <a:ahLst/>
              <a:cxnLst/>
              <a:rect l="l" t="t" r="r" b="b"/>
              <a:pathLst>
                <a:path w="3090" h="7299" extrusionOk="0">
                  <a:moveTo>
                    <a:pt x="1" y="1"/>
                  </a:moveTo>
                  <a:lnTo>
                    <a:pt x="1" y="7298"/>
                  </a:lnTo>
                  <a:lnTo>
                    <a:pt x="3090" y="7298"/>
                  </a:lnTo>
                  <a:lnTo>
                    <a:pt x="3090"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97"/>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97"/>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97"/>
            <p:cNvSpPr/>
            <p:nvPr/>
          </p:nvSpPr>
          <p:spPr>
            <a:xfrm>
              <a:off x="6012849" y="2605904"/>
              <a:ext cx="81027" cy="190957"/>
            </a:xfrm>
            <a:custGeom>
              <a:avLst/>
              <a:gdLst/>
              <a:ahLst/>
              <a:cxnLst/>
              <a:rect l="l" t="t" r="r" b="b"/>
              <a:pathLst>
                <a:path w="3095" h="7294" extrusionOk="0">
                  <a:moveTo>
                    <a:pt x="1" y="1"/>
                  </a:moveTo>
                  <a:lnTo>
                    <a:pt x="1" y="7293"/>
                  </a:lnTo>
                  <a:lnTo>
                    <a:pt x="3095" y="7293"/>
                  </a:lnTo>
                  <a:lnTo>
                    <a:pt x="3095"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97"/>
            <p:cNvSpPr/>
            <p:nvPr/>
          </p:nvSpPr>
          <p:spPr>
            <a:xfrm>
              <a:off x="6012849" y="2605904"/>
              <a:ext cx="17279" cy="191088"/>
            </a:xfrm>
            <a:custGeom>
              <a:avLst/>
              <a:gdLst/>
              <a:ahLst/>
              <a:cxnLst/>
              <a:rect l="l" t="t" r="r" b="b"/>
              <a:pathLst>
                <a:path w="660" h="7299" extrusionOk="0">
                  <a:moveTo>
                    <a:pt x="1" y="1"/>
                  </a:moveTo>
                  <a:lnTo>
                    <a:pt x="1" y="7298"/>
                  </a:lnTo>
                  <a:lnTo>
                    <a:pt x="659" y="7298"/>
                  </a:lnTo>
                  <a:lnTo>
                    <a:pt x="659"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97"/>
            <p:cNvSpPr/>
            <p:nvPr/>
          </p:nvSpPr>
          <p:spPr>
            <a:xfrm>
              <a:off x="5852497" y="2588809"/>
              <a:ext cx="29217" cy="58015"/>
            </a:xfrm>
            <a:custGeom>
              <a:avLst/>
              <a:gdLst/>
              <a:ahLst/>
              <a:cxnLst/>
              <a:rect l="l" t="t" r="r" b="b"/>
              <a:pathLst>
                <a:path w="1116" h="2216" extrusionOk="0">
                  <a:moveTo>
                    <a:pt x="1" y="0"/>
                  </a:moveTo>
                  <a:lnTo>
                    <a:pt x="1" y="2215"/>
                  </a:lnTo>
                  <a:lnTo>
                    <a:pt x="1115" y="2215"/>
                  </a:lnTo>
                  <a:lnTo>
                    <a:pt x="111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97"/>
            <p:cNvSpPr/>
            <p:nvPr/>
          </p:nvSpPr>
          <p:spPr>
            <a:xfrm>
              <a:off x="5908103" y="2588809"/>
              <a:ext cx="29322" cy="58015"/>
            </a:xfrm>
            <a:custGeom>
              <a:avLst/>
              <a:gdLst/>
              <a:ahLst/>
              <a:cxnLst/>
              <a:rect l="l" t="t" r="r" b="b"/>
              <a:pathLst>
                <a:path w="1120" h="2216" extrusionOk="0">
                  <a:moveTo>
                    <a:pt x="0" y="0"/>
                  </a:moveTo>
                  <a:lnTo>
                    <a:pt x="0" y="2215"/>
                  </a:lnTo>
                  <a:lnTo>
                    <a:pt x="1119" y="2215"/>
                  </a:lnTo>
                  <a:lnTo>
                    <a:pt x="111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97"/>
            <p:cNvSpPr/>
            <p:nvPr/>
          </p:nvSpPr>
          <p:spPr>
            <a:xfrm>
              <a:off x="5963814" y="2588809"/>
              <a:ext cx="29322" cy="58015"/>
            </a:xfrm>
            <a:custGeom>
              <a:avLst/>
              <a:gdLst/>
              <a:ahLst/>
              <a:cxnLst/>
              <a:rect l="l" t="t" r="r" b="b"/>
              <a:pathLst>
                <a:path w="1120" h="2216"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97"/>
            <p:cNvSpPr/>
            <p:nvPr/>
          </p:nvSpPr>
          <p:spPr>
            <a:xfrm>
              <a:off x="5777544" y="2672454"/>
              <a:ext cx="29322" cy="57989"/>
            </a:xfrm>
            <a:custGeom>
              <a:avLst/>
              <a:gdLst/>
              <a:ahLst/>
              <a:cxnLst/>
              <a:rect l="l" t="t" r="r" b="b"/>
              <a:pathLst>
                <a:path w="1120" h="2215"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97"/>
            <p:cNvSpPr/>
            <p:nvPr/>
          </p:nvSpPr>
          <p:spPr>
            <a:xfrm>
              <a:off x="6038637" y="2672454"/>
              <a:ext cx="29348" cy="57989"/>
            </a:xfrm>
            <a:custGeom>
              <a:avLst/>
              <a:gdLst/>
              <a:ahLst/>
              <a:cxnLst/>
              <a:rect l="l" t="t" r="r" b="b"/>
              <a:pathLst>
                <a:path w="1121" h="2215" extrusionOk="0">
                  <a:moveTo>
                    <a:pt x="1" y="0"/>
                  </a:moveTo>
                  <a:lnTo>
                    <a:pt x="1"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97"/>
            <p:cNvSpPr/>
            <p:nvPr/>
          </p:nvSpPr>
          <p:spPr>
            <a:xfrm>
              <a:off x="6012849" y="2586531"/>
              <a:ext cx="88829" cy="19399"/>
            </a:xfrm>
            <a:custGeom>
              <a:avLst/>
              <a:gdLst/>
              <a:ahLst/>
              <a:cxnLst/>
              <a:rect l="l" t="t" r="r" b="b"/>
              <a:pathLst>
                <a:path w="3393" h="741" extrusionOk="0">
                  <a:moveTo>
                    <a:pt x="1" y="1"/>
                  </a:moveTo>
                  <a:lnTo>
                    <a:pt x="1" y="741"/>
                  </a:lnTo>
                  <a:lnTo>
                    <a:pt x="3393" y="741"/>
                  </a:lnTo>
                  <a:lnTo>
                    <a:pt x="3393"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97"/>
            <p:cNvSpPr/>
            <p:nvPr/>
          </p:nvSpPr>
          <p:spPr>
            <a:xfrm>
              <a:off x="6012849" y="2586531"/>
              <a:ext cx="17279" cy="19399"/>
            </a:xfrm>
            <a:custGeom>
              <a:avLst/>
              <a:gdLst/>
              <a:ahLst/>
              <a:cxnLst/>
              <a:rect l="l" t="t" r="r" b="b"/>
              <a:pathLst>
                <a:path w="660" h="741" extrusionOk="0">
                  <a:moveTo>
                    <a:pt x="1" y="1"/>
                  </a:moveTo>
                  <a:lnTo>
                    <a:pt x="1" y="741"/>
                  </a:lnTo>
                  <a:lnTo>
                    <a:pt x="659" y="741"/>
                  </a:lnTo>
                  <a:lnTo>
                    <a:pt x="65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97"/>
            <p:cNvSpPr/>
            <p:nvPr/>
          </p:nvSpPr>
          <p:spPr>
            <a:xfrm>
              <a:off x="5872629" y="2459506"/>
              <a:ext cx="100505" cy="71471"/>
            </a:xfrm>
            <a:custGeom>
              <a:avLst/>
              <a:gdLst/>
              <a:ahLst/>
              <a:cxnLst/>
              <a:rect l="l" t="t" r="r" b="b"/>
              <a:pathLst>
                <a:path w="3839" h="2730" extrusionOk="0">
                  <a:moveTo>
                    <a:pt x="0" y="1"/>
                  </a:moveTo>
                  <a:lnTo>
                    <a:pt x="0" y="2730"/>
                  </a:lnTo>
                  <a:lnTo>
                    <a:pt x="3839" y="2730"/>
                  </a:lnTo>
                  <a:lnTo>
                    <a:pt x="383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97"/>
            <p:cNvSpPr/>
            <p:nvPr/>
          </p:nvSpPr>
          <p:spPr>
            <a:xfrm>
              <a:off x="5955253" y="2459636"/>
              <a:ext cx="17750" cy="71471"/>
            </a:xfrm>
            <a:custGeom>
              <a:avLst/>
              <a:gdLst/>
              <a:ahLst/>
              <a:cxnLst/>
              <a:rect l="l" t="t" r="r" b="b"/>
              <a:pathLst>
                <a:path w="678" h="2730" extrusionOk="0">
                  <a:moveTo>
                    <a:pt x="1" y="1"/>
                  </a:moveTo>
                  <a:lnTo>
                    <a:pt x="1" y="2729"/>
                  </a:lnTo>
                  <a:lnTo>
                    <a:pt x="678" y="2729"/>
                  </a:lnTo>
                  <a:lnTo>
                    <a:pt x="678"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97"/>
            <p:cNvSpPr/>
            <p:nvPr/>
          </p:nvSpPr>
          <p:spPr>
            <a:xfrm>
              <a:off x="5899150" y="2473381"/>
              <a:ext cx="47333" cy="43721"/>
            </a:xfrm>
            <a:custGeom>
              <a:avLst/>
              <a:gdLst/>
              <a:ahLst/>
              <a:cxnLst/>
              <a:rect l="l" t="t" r="r" b="b"/>
              <a:pathLst>
                <a:path w="1808" h="1670" extrusionOk="0">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97"/>
            <p:cNvSpPr/>
            <p:nvPr/>
          </p:nvSpPr>
          <p:spPr>
            <a:xfrm>
              <a:off x="5847104" y="2583520"/>
              <a:ext cx="40003" cy="68827"/>
            </a:xfrm>
            <a:custGeom>
              <a:avLst/>
              <a:gdLst/>
              <a:ahLst/>
              <a:cxnLst/>
              <a:rect l="l" t="t" r="r" b="b"/>
              <a:pathLst>
                <a:path w="1528" h="2629" extrusionOk="0">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97"/>
            <p:cNvSpPr/>
            <p:nvPr/>
          </p:nvSpPr>
          <p:spPr>
            <a:xfrm>
              <a:off x="5902684"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97"/>
            <p:cNvSpPr/>
            <p:nvPr/>
          </p:nvSpPr>
          <p:spPr>
            <a:xfrm>
              <a:off x="5772124"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97"/>
            <p:cNvSpPr/>
            <p:nvPr/>
          </p:nvSpPr>
          <p:spPr>
            <a:xfrm>
              <a:off x="6033348"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97"/>
            <p:cNvSpPr/>
            <p:nvPr/>
          </p:nvSpPr>
          <p:spPr>
            <a:xfrm>
              <a:off x="5958395"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97"/>
            <p:cNvSpPr/>
            <p:nvPr/>
          </p:nvSpPr>
          <p:spPr>
            <a:xfrm>
              <a:off x="5899045" y="2473512"/>
              <a:ext cx="47307" cy="43721"/>
            </a:xfrm>
            <a:custGeom>
              <a:avLst/>
              <a:gdLst/>
              <a:ahLst/>
              <a:cxnLst/>
              <a:rect l="l" t="t" r="r" b="b"/>
              <a:pathLst>
                <a:path w="1807" h="1670" extrusionOk="0">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97"/>
            <p:cNvSpPr/>
            <p:nvPr/>
          </p:nvSpPr>
          <p:spPr>
            <a:xfrm>
              <a:off x="5738562" y="2454348"/>
              <a:ext cx="368536" cy="368300"/>
            </a:xfrm>
            <a:custGeom>
              <a:avLst/>
              <a:gdLst/>
              <a:ahLst/>
              <a:cxnLst/>
              <a:rect l="l" t="t" r="r" b="b"/>
              <a:pathLst>
                <a:path w="14077" h="14068" extrusionOk="0">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9" name="Google Shape;16349;p97"/>
          <p:cNvGrpSpPr/>
          <p:nvPr/>
        </p:nvGrpSpPr>
        <p:grpSpPr>
          <a:xfrm>
            <a:off x="4870747" y="2288820"/>
            <a:ext cx="368536" cy="288687"/>
            <a:chOff x="4870747" y="2494220"/>
            <a:chExt cx="368536" cy="288687"/>
          </a:xfrm>
        </p:grpSpPr>
        <p:sp>
          <p:nvSpPr>
            <p:cNvPr id="16350" name="Google Shape;16350;p97"/>
            <p:cNvSpPr/>
            <p:nvPr/>
          </p:nvSpPr>
          <p:spPr>
            <a:xfrm>
              <a:off x="4876035" y="2512075"/>
              <a:ext cx="196088" cy="217739"/>
            </a:xfrm>
            <a:custGeom>
              <a:avLst/>
              <a:gdLst/>
              <a:ahLst/>
              <a:cxnLst/>
              <a:rect l="l" t="t" r="r" b="b"/>
              <a:pathLst>
                <a:path w="7490" h="8317" extrusionOk="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97"/>
            <p:cNvSpPr/>
            <p:nvPr/>
          </p:nvSpPr>
          <p:spPr>
            <a:xfrm>
              <a:off x="5024293" y="2512206"/>
              <a:ext cx="47962" cy="217608"/>
            </a:xfrm>
            <a:custGeom>
              <a:avLst/>
              <a:gdLst/>
              <a:ahLst/>
              <a:cxnLst/>
              <a:rect l="l" t="t" r="r" b="b"/>
              <a:pathLst>
                <a:path w="1832" h="8312" extrusionOk="0">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97"/>
            <p:cNvSpPr/>
            <p:nvPr/>
          </p:nvSpPr>
          <p:spPr>
            <a:xfrm>
              <a:off x="5072228" y="2553832"/>
              <a:ext cx="161504" cy="176113"/>
            </a:xfrm>
            <a:custGeom>
              <a:avLst/>
              <a:gdLst/>
              <a:ahLst/>
              <a:cxnLst/>
              <a:rect l="l" t="t" r="r" b="b"/>
              <a:pathLst>
                <a:path w="6169" h="6727" extrusionOk="0">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97"/>
            <p:cNvSpPr/>
            <p:nvPr/>
          </p:nvSpPr>
          <p:spPr>
            <a:xfrm>
              <a:off x="5134353" y="2553727"/>
              <a:ext cx="99510" cy="176218"/>
            </a:xfrm>
            <a:custGeom>
              <a:avLst/>
              <a:gdLst/>
              <a:ahLst/>
              <a:cxnLst/>
              <a:rect l="l" t="t" r="r" b="b"/>
              <a:pathLst>
                <a:path w="3801" h="6731" extrusionOk="0">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97"/>
            <p:cNvSpPr/>
            <p:nvPr/>
          </p:nvSpPr>
          <p:spPr>
            <a:xfrm>
              <a:off x="5109587" y="2580248"/>
              <a:ext cx="66052" cy="61523"/>
            </a:xfrm>
            <a:custGeom>
              <a:avLst/>
              <a:gdLst/>
              <a:ahLst/>
              <a:cxnLst/>
              <a:rect l="l" t="t" r="r" b="b"/>
              <a:pathLst>
                <a:path w="2523" h="2350" extrusionOk="0">
                  <a:moveTo>
                    <a:pt x="0" y="1"/>
                  </a:moveTo>
                  <a:lnTo>
                    <a:pt x="0" y="2350"/>
                  </a:lnTo>
                  <a:lnTo>
                    <a:pt x="2522" y="2350"/>
                  </a:lnTo>
                  <a:lnTo>
                    <a:pt x="2517" y="1264"/>
                  </a:lnTo>
                  <a:lnTo>
                    <a:pt x="143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97"/>
            <p:cNvSpPr/>
            <p:nvPr/>
          </p:nvSpPr>
          <p:spPr>
            <a:xfrm>
              <a:off x="5098251" y="2538124"/>
              <a:ext cx="54742" cy="15629"/>
            </a:xfrm>
            <a:custGeom>
              <a:avLst/>
              <a:gdLst/>
              <a:ahLst/>
              <a:cxnLst/>
              <a:rect l="l" t="t" r="r" b="b"/>
              <a:pathLst>
                <a:path w="2091" h="597" extrusionOk="0">
                  <a:moveTo>
                    <a:pt x="1" y="0"/>
                  </a:moveTo>
                  <a:lnTo>
                    <a:pt x="1" y="596"/>
                  </a:lnTo>
                  <a:lnTo>
                    <a:pt x="2091" y="596"/>
                  </a:lnTo>
                  <a:lnTo>
                    <a:pt x="209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97"/>
            <p:cNvSpPr/>
            <p:nvPr/>
          </p:nvSpPr>
          <p:spPr>
            <a:xfrm>
              <a:off x="5104534" y="2499770"/>
              <a:ext cx="42307" cy="38380"/>
            </a:xfrm>
            <a:custGeom>
              <a:avLst/>
              <a:gdLst/>
              <a:ahLst/>
              <a:cxnLst/>
              <a:rect l="l" t="t" r="r" b="b"/>
              <a:pathLst>
                <a:path w="1616" h="1466" extrusionOk="0">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97"/>
            <p:cNvSpPr/>
            <p:nvPr/>
          </p:nvSpPr>
          <p:spPr>
            <a:xfrm>
              <a:off x="5117624" y="2499639"/>
              <a:ext cx="29086" cy="38511"/>
            </a:xfrm>
            <a:custGeom>
              <a:avLst/>
              <a:gdLst/>
              <a:ahLst/>
              <a:cxnLst/>
              <a:rect l="l" t="t" r="r" b="b"/>
              <a:pathLst>
                <a:path w="1111" h="1471" extrusionOk="0">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97"/>
            <p:cNvSpPr/>
            <p:nvPr/>
          </p:nvSpPr>
          <p:spPr>
            <a:xfrm>
              <a:off x="4918918"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97"/>
            <p:cNvSpPr/>
            <p:nvPr/>
          </p:nvSpPr>
          <p:spPr>
            <a:xfrm>
              <a:off x="4940674" y="2701252"/>
              <a:ext cx="82388" cy="75974"/>
            </a:xfrm>
            <a:custGeom>
              <a:avLst/>
              <a:gdLst/>
              <a:ahLst/>
              <a:cxnLst/>
              <a:rect l="l" t="t" r="r" b="b"/>
              <a:pathLst>
                <a:path w="3147" h="2902" extrusionOk="0">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97"/>
            <p:cNvSpPr/>
            <p:nvPr/>
          </p:nvSpPr>
          <p:spPr>
            <a:xfrm>
              <a:off x="4950727" y="2718478"/>
              <a:ext cx="40893" cy="35029"/>
            </a:xfrm>
            <a:custGeom>
              <a:avLst/>
              <a:gdLst/>
              <a:ahLst/>
              <a:cxnLst/>
              <a:rect l="l" t="t" r="r" b="b"/>
              <a:pathLst>
                <a:path w="1562" h="1338" extrusionOk="0">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97"/>
            <p:cNvSpPr/>
            <p:nvPr/>
          </p:nvSpPr>
          <p:spPr>
            <a:xfrm>
              <a:off x="5091601"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97"/>
            <p:cNvSpPr/>
            <p:nvPr/>
          </p:nvSpPr>
          <p:spPr>
            <a:xfrm>
              <a:off x="5111969" y="2701252"/>
              <a:ext cx="82519" cy="75974"/>
            </a:xfrm>
            <a:custGeom>
              <a:avLst/>
              <a:gdLst/>
              <a:ahLst/>
              <a:cxnLst/>
              <a:rect l="l" t="t" r="r" b="b"/>
              <a:pathLst>
                <a:path w="3152" h="2902" extrusionOk="0">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97"/>
            <p:cNvSpPr/>
            <p:nvPr/>
          </p:nvSpPr>
          <p:spPr>
            <a:xfrm>
              <a:off x="5123410" y="2718478"/>
              <a:ext cx="40893" cy="35029"/>
            </a:xfrm>
            <a:custGeom>
              <a:avLst/>
              <a:gdLst/>
              <a:ahLst/>
              <a:cxnLst/>
              <a:rect l="l" t="t" r="r" b="b"/>
              <a:pathLst>
                <a:path w="1562" h="1338" extrusionOk="0">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97"/>
            <p:cNvSpPr/>
            <p:nvPr/>
          </p:nvSpPr>
          <p:spPr>
            <a:xfrm>
              <a:off x="4928971" y="2549198"/>
              <a:ext cx="90321" cy="90321"/>
            </a:xfrm>
            <a:custGeom>
              <a:avLst/>
              <a:gdLst/>
              <a:ahLst/>
              <a:cxnLst/>
              <a:rect l="l" t="t" r="r" b="b"/>
              <a:pathLst>
                <a:path w="3450" h="3450" extrusionOk="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97"/>
            <p:cNvSpPr/>
            <p:nvPr/>
          </p:nvSpPr>
          <p:spPr>
            <a:xfrm>
              <a:off x="5072228" y="2677611"/>
              <a:ext cx="161504" cy="52465"/>
            </a:xfrm>
            <a:custGeom>
              <a:avLst/>
              <a:gdLst/>
              <a:ahLst/>
              <a:cxnLst/>
              <a:rect l="l" t="t" r="r" b="b"/>
              <a:pathLst>
                <a:path w="6169" h="2004" extrusionOk="0">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97"/>
            <p:cNvSpPr/>
            <p:nvPr/>
          </p:nvSpPr>
          <p:spPr>
            <a:xfrm>
              <a:off x="5189829" y="2677480"/>
              <a:ext cx="43904" cy="52334"/>
            </a:xfrm>
            <a:custGeom>
              <a:avLst/>
              <a:gdLst/>
              <a:ahLst/>
              <a:cxnLst/>
              <a:rect l="l" t="t" r="r" b="b"/>
              <a:pathLst>
                <a:path w="1677" h="1999" extrusionOk="0">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97"/>
            <p:cNvSpPr/>
            <p:nvPr/>
          </p:nvSpPr>
          <p:spPr>
            <a:xfrm>
              <a:off x="4875904" y="2677480"/>
              <a:ext cx="196219" cy="52334"/>
            </a:xfrm>
            <a:custGeom>
              <a:avLst/>
              <a:gdLst/>
              <a:ahLst/>
              <a:cxnLst/>
              <a:rect l="l" t="t" r="r" b="b"/>
              <a:pathLst>
                <a:path w="7495" h="1999" extrusionOk="0">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97"/>
            <p:cNvSpPr/>
            <p:nvPr/>
          </p:nvSpPr>
          <p:spPr>
            <a:xfrm>
              <a:off x="5040917" y="2677480"/>
              <a:ext cx="31468" cy="52334"/>
            </a:xfrm>
            <a:custGeom>
              <a:avLst/>
              <a:gdLst/>
              <a:ahLst/>
              <a:cxnLst/>
              <a:rect l="l" t="t" r="r" b="b"/>
              <a:pathLst>
                <a:path w="1202" h="1999" extrusionOk="0">
                  <a:moveTo>
                    <a:pt x="0" y="0"/>
                  </a:moveTo>
                  <a:lnTo>
                    <a:pt x="0" y="1999"/>
                  </a:lnTo>
                  <a:lnTo>
                    <a:pt x="1201" y="1999"/>
                  </a:lnTo>
                  <a:lnTo>
                    <a:pt x="1201"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97"/>
            <p:cNvSpPr/>
            <p:nvPr/>
          </p:nvSpPr>
          <p:spPr>
            <a:xfrm>
              <a:off x="5104299" y="2574855"/>
              <a:ext cx="76629" cy="72335"/>
            </a:xfrm>
            <a:custGeom>
              <a:avLst/>
              <a:gdLst/>
              <a:ahLst/>
              <a:cxnLst/>
              <a:rect l="l" t="t" r="r" b="b"/>
              <a:pathLst>
                <a:path w="2927" h="2763" extrusionOk="0">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97"/>
            <p:cNvSpPr/>
            <p:nvPr/>
          </p:nvSpPr>
          <p:spPr>
            <a:xfrm>
              <a:off x="4943554" y="2713059"/>
              <a:ext cx="53617" cy="45894"/>
            </a:xfrm>
            <a:custGeom>
              <a:avLst/>
              <a:gdLst/>
              <a:ahLst/>
              <a:cxnLst/>
              <a:rect l="l" t="t" r="r" b="b"/>
              <a:pathLst>
                <a:path w="2048" h="1753" extrusionOk="0">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97"/>
            <p:cNvSpPr/>
            <p:nvPr/>
          </p:nvSpPr>
          <p:spPr>
            <a:xfrm>
              <a:off x="5116106" y="2713059"/>
              <a:ext cx="53617" cy="45894"/>
            </a:xfrm>
            <a:custGeom>
              <a:avLst/>
              <a:gdLst/>
              <a:ahLst/>
              <a:cxnLst/>
              <a:rect l="l" t="t" r="r" b="b"/>
              <a:pathLst>
                <a:path w="2048" h="1753" extrusionOk="0">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97"/>
            <p:cNvSpPr/>
            <p:nvPr/>
          </p:nvSpPr>
          <p:spPr>
            <a:xfrm>
              <a:off x="4923552" y="2543910"/>
              <a:ext cx="101160" cy="101029"/>
            </a:xfrm>
            <a:custGeom>
              <a:avLst/>
              <a:gdLst/>
              <a:ahLst/>
              <a:cxnLst/>
              <a:rect l="l" t="t" r="r" b="b"/>
              <a:pathLst>
                <a:path w="3864" h="3859" extrusionOk="0">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97"/>
            <p:cNvSpPr/>
            <p:nvPr/>
          </p:nvSpPr>
          <p:spPr>
            <a:xfrm>
              <a:off x="4870747" y="2494220"/>
              <a:ext cx="368536" cy="288687"/>
            </a:xfrm>
            <a:custGeom>
              <a:avLst/>
              <a:gdLst/>
              <a:ahLst/>
              <a:cxnLst/>
              <a:rect l="l" t="t" r="r" b="b"/>
              <a:pathLst>
                <a:path w="14077" h="11027" extrusionOk="0">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4" name="Google Shape;16374;p97"/>
          <p:cNvGrpSpPr/>
          <p:nvPr/>
        </p:nvGrpSpPr>
        <p:grpSpPr>
          <a:xfrm>
            <a:off x="5300308" y="2249105"/>
            <a:ext cx="370604" cy="367960"/>
            <a:chOff x="5300308" y="2454505"/>
            <a:chExt cx="370604" cy="367960"/>
          </a:xfrm>
        </p:grpSpPr>
        <p:sp>
          <p:nvSpPr>
            <p:cNvPr id="16375" name="Google Shape;16375;p97"/>
            <p:cNvSpPr/>
            <p:nvPr/>
          </p:nvSpPr>
          <p:spPr>
            <a:xfrm>
              <a:off x="5585487" y="2460029"/>
              <a:ext cx="79509" cy="79378"/>
            </a:xfrm>
            <a:custGeom>
              <a:avLst/>
              <a:gdLst/>
              <a:ahLst/>
              <a:cxnLst/>
              <a:rect l="l" t="t" r="r" b="b"/>
              <a:pathLst>
                <a:path w="3037" h="3032" extrusionOk="0">
                  <a:moveTo>
                    <a:pt x="380" y="0"/>
                  </a:moveTo>
                  <a:lnTo>
                    <a:pt x="1" y="375"/>
                  </a:lnTo>
                  <a:lnTo>
                    <a:pt x="2657" y="3031"/>
                  </a:lnTo>
                  <a:lnTo>
                    <a:pt x="3037" y="2657"/>
                  </a:lnTo>
                  <a:lnTo>
                    <a:pt x="38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97"/>
            <p:cNvSpPr/>
            <p:nvPr/>
          </p:nvSpPr>
          <p:spPr>
            <a:xfrm>
              <a:off x="5372565" y="2708791"/>
              <a:ext cx="43537" cy="42464"/>
            </a:xfrm>
            <a:custGeom>
              <a:avLst/>
              <a:gdLst/>
              <a:ahLst/>
              <a:cxnLst/>
              <a:rect l="l" t="t" r="r" b="b"/>
              <a:pathLst>
                <a:path w="1663" h="1622" extrusionOk="0">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97"/>
            <p:cNvSpPr/>
            <p:nvPr/>
          </p:nvSpPr>
          <p:spPr>
            <a:xfrm>
              <a:off x="5390682" y="2530322"/>
              <a:ext cx="204152" cy="202607"/>
            </a:xfrm>
            <a:custGeom>
              <a:avLst/>
              <a:gdLst/>
              <a:ahLst/>
              <a:cxnLst/>
              <a:rect l="l" t="t" r="r" b="b"/>
              <a:pathLst>
                <a:path w="7798" h="7739" extrusionOk="0">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97"/>
            <p:cNvSpPr/>
            <p:nvPr/>
          </p:nvSpPr>
          <p:spPr>
            <a:xfrm>
              <a:off x="5394321" y="2580117"/>
              <a:ext cx="200513" cy="152708"/>
            </a:xfrm>
            <a:custGeom>
              <a:avLst/>
              <a:gdLst/>
              <a:ahLst/>
              <a:cxnLst/>
              <a:rect l="l" t="t" r="r" b="b"/>
              <a:pathLst>
                <a:path w="7659" h="5833" extrusionOk="0">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97"/>
            <p:cNvSpPr/>
            <p:nvPr/>
          </p:nvSpPr>
          <p:spPr>
            <a:xfrm>
              <a:off x="5390289" y="2604412"/>
              <a:ext cx="132104" cy="128413"/>
            </a:xfrm>
            <a:custGeom>
              <a:avLst/>
              <a:gdLst/>
              <a:ahLst/>
              <a:cxnLst/>
              <a:rect l="l" t="t" r="r" b="b"/>
              <a:pathLst>
                <a:path w="5046" h="4905" extrusionOk="0">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97"/>
            <p:cNvSpPr/>
            <p:nvPr/>
          </p:nvSpPr>
          <p:spPr>
            <a:xfrm>
              <a:off x="5394190" y="2657845"/>
              <a:ext cx="128308" cy="74980"/>
            </a:xfrm>
            <a:custGeom>
              <a:avLst/>
              <a:gdLst/>
              <a:ahLst/>
              <a:cxnLst/>
              <a:rect l="l" t="t" r="r" b="b"/>
              <a:pathLst>
                <a:path w="4901" h="2864" extrusionOk="0">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97"/>
            <p:cNvSpPr/>
            <p:nvPr/>
          </p:nvSpPr>
          <p:spPr>
            <a:xfrm>
              <a:off x="5514566" y="2502284"/>
              <a:ext cx="108045" cy="107940"/>
            </a:xfrm>
            <a:custGeom>
              <a:avLst/>
              <a:gdLst/>
              <a:ahLst/>
              <a:cxnLst/>
              <a:rect l="l" t="t" r="r" b="b"/>
              <a:pathLst>
                <a:path w="4127" h="4123" extrusionOk="0">
                  <a:moveTo>
                    <a:pt x="466" y="0"/>
                  </a:moveTo>
                  <a:lnTo>
                    <a:pt x="0" y="466"/>
                  </a:lnTo>
                  <a:lnTo>
                    <a:pt x="3661" y="4122"/>
                  </a:lnTo>
                  <a:lnTo>
                    <a:pt x="4127" y="3656"/>
                  </a:lnTo>
                  <a:lnTo>
                    <a:pt x="46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97"/>
            <p:cNvSpPr/>
            <p:nvPr/>
          </p:nvSpPr>
          <p:spPr>
            <a:xfrm>
              <a:off x="5526765" y="2502284"/>
              <a:ext cx="95845" cy="107940"/>
            </a:xfrm>
            <a:custGeom>
              <a:avLst/>
              <a:gdLst/>
              <a:ahLst/>
              <a:cxnLst/>
              <a:rect l="l" t="t" r="r" b="b"/>
              <a:pathLst>
                <a:path w="3661" h="4123" extrusionOk="0">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97"/>
            <p:cNvSpPr/>
            <p:nvPr/>
          </p:nvSpPr>
          <p:spPr>
            <a:xfrm>
              <a:off x="5551898" y="2481916"/>
              <a:ext cx="91106" cy="91080"/>
            </a:xfrm>
            <a:custGeom>
              <a:avLst/>
              <a:gdLst/>
              <a:ahLst/>
              <a:cxnLst/>
              <a:rect l="l" t="t" r="r" b="b"/>
              <a:pathLst>
                <a:path w="3480" h="3479" extrusionOk="0">
                  <a:moveTo>
                    <a:pt x="1740" y="0"/>
                  </a:moveTo>
                  <a:lnTo>
                    <a:pt x="1" y="1739"/>
                  </a:lnTo>
                  <a:lnTo>
                    <a:pt x="1740" y="3478"/>
                  </a:lnTo>
                  <a:lnTo>
                    <a:pt x="3479" y="1739"/>
                  </a:lnTo>
                  <a:lnTo>
                    <a:pt x="1740" y="0"/>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97"/>
            <p:cNvSpPr/>
            <p:nvPr/>
          </p:nvSpPr>
          <p:spPr>
            <a:xfrm>
              <a:off x="5551898" y="2481916"/>
              <a:ext cx="90975" cy="91080"/>
            </a:xfrm>
            <a:custGeom>
              <a:avLst/>
              <a:gdLst/>
              <a:ahLst/>
              <a:cxnLst/>
              <a:rect l="l" t="t" r="r" b="b"/>
              <a:pathLst>
                <a:path w="3475" h="3479" extrusionOk="0">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97"/>
            <p:cNvSpPr/>
            <p:nvPr/>
          </p:nvSpPr>
          <p:spPr>
            <a:xfrm>
              <a:off x="5300308" y="2454505"/>
              <a:ext cx="370604" cy="367960"/>
            </a:xfrm>
            <a:custGeom>
              <a:avLst/>
              <a:gdLst/>
              <a:ahLst/>
              <a:cxnLst/>
              <a:rect l="l" t="t" r="r" b="b"/>
              <a:pathLst>
                <a:path w="14156" h="14055" extrusionOk="0">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6" name="Google Shape;16386;p97"/>
          <p:cNvGrpSpPr/>
          <p:nvPr/>
        </p:nvGrpSpPr>
        <p:grpSpPr>
          <a:xfrm>
            <a:off x="4929600" y="3620335"/>
            <a:ext cx="230803" cy="340235"/>
            <a:chOff x="4929600" y="3825735"/>
            <a:chExt cx="230803" cy="340235"/>
          </a:xfrm>
        </p:grpSpPr>
        <p:sp>
          <p:nvSpPr>
            <p:cNvPr id="16387" name="Google Shape;16387;p97"/>
            <p:cNvSpPr/>
            <p:nvPr/>
          </p:nvSpPr>
          <p:spPr>
            <a:xfrm>
              <a:off x="4934757" y="3830657"/>
              <a:ext cx="220750" cy="330418"/>
            </a:xfrm>
            <a:custGeom>
              <a:avLst/>
              <a:gdLst/>
              <a:ahLst/>
              <a:cxnLst/>
              <a:rect l="l" t="t" r="r" b="b"/>
              <a:pathLst>
                <a:path w="8432" h="12621" extrusionOk="0">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97"/>
            <p:cNvSpPr/>
            <p:nvPr/>
          </p:nvSpPr>
          <p:spPr>
            <a:xfrm>
              <a:off x="4934757" y="3830788"/>
              <a:ext cx="220750" cy="330287"/>
            </a:xfrm>
            <a:custGeom>
              <a:avLst/>
              <a:gdLst/>
              <a:ahLst/>
              <a:cxnLst/>
              <a:rect l="l" t="t" r="r" b="b"/>
              <a:pathLst>
                <a:path w="8432" h="12616" extrusionOk="0">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97"/>
            <p:cNvSpPr/>
            <p:nvPr/>
          </p:nvSpPr>
          <p:spPr>
            <a:xfrm>
              <a:off x="4956251" y="3857805"/>
              <a:ext cx="76001" cy="65110"/>
            </a:xfrm>
            <a:custGeom>
              <a:avLst/>
              <a:gdLst/>
              <a:ahLst/>
              <a:cxnLst/>
              <a:rect l="l" t="t" r="r" b="b"/>
              <a:pathLst>
                <a:path w="2903" h="2487" extrusionOk="0">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97"/>
            <p:cNvSpPr/>
            <p:nvPr/>
          </p:nvSpPr>
          <p:spPr>
            <a:xfrm>
              <a:off x="4993479" y="3857805"/>
              <a:ext cx="40291" cy="65136"/>
            </a:xfrm>
            <a:custGeom>
              <a:avLst/>
              <a:gdLst/>
              <a:ahLst/>
              <a:cxnLst/>
              <a:rect l="l" t="t" r="r" b="b"/>
              <a:pathLst>
                <a:path w="1539" h="2488" extrusionOk="0">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7"/>
            <p:cNvSpPr/>
            <p:nvPr/>
          </p:nvSpPr>
          <p:spPr>
            <a:xfrm>
              <a:off x="5047069" y="3857805"/>
              <a:ext cx="75870" cy="65110"/>
            </a:xfrm>
            <a:custGeom>
              <a:avLst/>
              <a:gdLst/>
              <a:ahLst/>
              <a:cxnLst/>
              <a:rect l="l" t="t" r="r" b="b"/>
              <a:pathLst>
                <a:path w="2898" h="2487" extrusionOk="0">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7"/>
            <p:cNvSpPr/>
            <p:nvPr/>
          </p:nvSpPr>
          <p:spPr>
            <a:xfrm>
              <a:off x="5084035" y="3857805"/>
              <a:ext cx="38903" cy="65057"/>
            </a:xfrm>
            <a:custGeom>
              <a:avLst/>
              <a:gdLst/>
              <a:ahLst/>
              <a:cxnLst/>
              <a:rect l="l" t="t" r="r" b="b"/>
              <a:pathLst>
                <a:path w="1486" h="2485" extrusionOk="0">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7"/>
            <p:cNvSpPr/>
            <p:nvPr/>
          </p:nvSpPr>
          <p:spPr>
            <a:xfrm>
              <a:off x="4956251" y="4063947"/>
              <a:ext cx="76001" cy="65083"/>
            </a:xfrm>
            <a:custGeom>
              <a:avLst/>
              <a:gdLst/>
              <a:ahLst/>
              <a:cxnLst/>
              <a:rect l="l" t="t" r="r" b="b"/>
              <a:pathLst>
                <a:path w="2903" h="2486" extrusionOk="0">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7"/>
            <p:cNvSpPr/>
            <p:nvPr/>
          </p:nvSpPr>
          <p:spPr>
            <a:xfrm>
              <a:off x="4993479" y="4063947"/>
              <a:ext cx="40291" cy="65005"/>
            </a:xfrm>
            <a:custGeom>
              <a:avLst/>
              <a:gdLst/>
              <a:ahLst/>
              <a:cxnLst/>
              <a:rect l="l" t="t" r="r" b="b"/>
              <a:pathLst>
                <a:path w="1539" h="2483" extrusionOk="0">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7"/>
            <p:cNvSpPr/>
            <p:nvPr/>
          </p:nvSpPr>
          <p:spPr>
            <a:xfrm>
              <a:off x="5047069" y="4063947"/>
              <a:ext cx="75870" cy="65083"/>
            </a:xfrm>
            <a:custGeom>
              <a:avLst/>
              <a:gdLst/>
              <a:ahLst/>
              <a:cxnLst/>
              <a:rect l="l" t="t" r="r" b="b"/>
              <a:pathLst>
                <a:path w="2898" h="2486" extrusionOk="0">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7"/>
            <p:cNvSpPr/>
            <p:nvPr/>
          </p:nvSpPr>
          <p:spPr>
            <a:xfrm>
              <a:off x="5084035" y="4063947"/>
              <a:ext cx="38903" cy="64926"/>
            </a:xfrm>
            <a:custGeom>
              <a:avLst/>
              <a:gdLst/>
              <a:ahLst/>
              <a:cxnLst/>
              <a:rect l="l" t="t" r="r" b="b"/>
              <a:pathLst>
                <a:path w="1486" h="2480" extrusionOk="0">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7"/>
            <p:cNvSpPr/>
            <p:nvPr/>
          </p:nvSpPr>
          <p:spPr>
            <a:xfrm>
              <a:off x="4956251" y="3960824"/>
              <a:ext cx="76001" cy="65110"/>
            </a:xfrm>
            <a:custGeom>
              <a:avLst/>
              <a:gdLst/>
              <a:ahLst/>
              <a:cxnLst/>
              <a:rect l="l" t="t" r="r" b="b"/>
              <a:pathLst>
                <a:path w="2903" h="2487" extrusionOk="0">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7"/>
            <p:cNvSpPr/>
            <p:nvPr/>
          </p:nvSpPr>
          <p:spPr>
            <a:xfrm>
              <a:off x="4993479" y="3960955"/>
              <a:ext cx="40291" cy="64979"/>
            </a:xfrm>
            <a:custGeom>
              <a:avLst/>
              <a:gdLst/>
              <a:ahLst/>
              <a:cxnLst/>
              <a:rect l="l" t="t" r="r" b="b"/>
              <a:pathLst>
                <a:path w="1539" h="2482" extrusionOk="0">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7"/>
            <p:cNvSpPr/>
            <p:nvPr/>
          </p:nvSpPr>
          <p:spPr>
            <a:xfrm>
              <a:off x="5047069" y="3960824"/>
              <a:ext cx="75870" cy="65110"/>
            </a:xfrm>
            <a:custGeom>
              <a:avLst/>
              <a:gdLst/>
              <a:ahLst/>
              <a:cxnLst/>
              <a:rect l="l" t="t" r="r" b="b"/>
              <a:pathLst>
                <a:path w="2898" h="2487" extrusionOk="0">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7"/>
            <p:cNvSpPr/>
            <p:nvPr/>
          </p:nvSpPr>
          <p:spPr>
            <a:xfrm>
              <a:off x="5084035" y="3960955"/>
              <a:ext cx="38903" cy="64926"/>
            </a:xfrm>
            <a:custGeom>
              <a:avLst/>
              <a:gdLst/>
              <a:ahLst/>
              <a:cxnLst/>
              <a:rect l="l" t="t" r="r" b="b"/>
              <a:pathLst>
                <a:path w="1486" h="2480" extrusionOk="0">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7"/>
            <p:cNvSpPr/>
            <p:nvPr/>
          </p:nvSpPr>
          <p:spPr>
            <a:xfrm>
              <a:off x="4962298" y="3852936"/>
              <a:ext cx="74849" cy="74927"/>
            </a:xfrm>
            <a:custGeom>
              <a:avLst/>
              <a:gdLst/>
              <a:ahLst/>
              <a:cxnLst/>
              <a:rect l="l" t="t" r="r" b="b"/>
              <a:pathLst>
                <a:path w="2859" h="2862" extrusionOk="0">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7"/>
            <p:cNvSpPr/>
            <p:nvPr/>
          </p:nvSpPr>
          <p:spPr>
            <a:xfrm>
              <a:off x="5040786" y="3852910"/>
              <a:ext cx="87179" cy="74901"/>
            </a:xfrm>
            <a:custGeom>
              <a:avLst/>
              <a:gdLst/>
              <a:ahLst/>
              <a:cxnLst/>
              <a:rect l="l" t="t" r="r" b="b"/>
              <a:pathLst>
                <a:path w="3330" h="2861" extrusionOk="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7"/>
            <p:cNvSpPr/>
            <p:nvPr/>
          </p:nvSpPr>
          <p:spPr>
            <a:xfrm>
              <a:off x="4949732" y="3955928"/>
              <a:ext cx="87415" cy="74953"/>
            </a:xfrm>
            <a:custGeom>
              <a:avLst/>
              <a:gdLst/>
              <a:ahLst/>
              <a:cxnLst/>
              <a:rect l="l" t="t" r="r" b="b"/>
              <a:pathLst>
                <a:path w="3339" h="2863" extrusionOk="0">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7"/>
            <p:cNvSpPr/>
            <p:nvPr/>
          </p:nvSpPr>
          <p:spPr>
            <a:xfrm>
              <a:off x="5040786" y="3955928"/>
              <a:ext cx="87310" cy="74953"/>
            </a:xfrm>
            <a:custGeom>
              <a:avLst/>
              <a:gdLst/>
              <a:ahLst/>
              <a:cxnLst/>
              <a:rect l="l" t="t" r="r" b="b"/>
              <a:pathLst>
                <a:path w="3335" h="2863" extrusionOk="0">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7"/>
            <p:cNvSpPr/>
            <p:nvPr/>
          </p:nvSpPr>
          <p:spPr>
            <a:xfrm>
              <a:off x="4962298" y="4058920"/>
              <a:ext cx="74980" cy="74953"/>
            </a:xfrm>
            <a:custGeom>
              <a:avLst/>
              <a:gdLst/>
              <a:ahLst/>
              <a:cxnLst/>
              <a:rect l="l" t="t" r="r" b="b"/>
              <a:pathLst>
                <a:path w="2864" h="2863" extrusionOk="0">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7"/>
            <p:cNvSpPr/>
            <p:nvPr/>
          </p:nvSpPr>
          <p:spPr>
            <a:xfrm>
              <a:off x="5040655" y="4059051"/>
              <a:ext cx="87179" cy="74796"/>
            </a:xfrm>
            <a:custGeom>
              <a:avLst/>
              <a:gdLst/>
              <a:ahLst/>
              <a:cxnLst/>
              <a:rect l="l" t="t" r="r" b="b"/>
              <a:pathLst>
                <a:path w="3330" h="2857" extrusionOk="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7"/>
            <p:cNvSpPr/>
            <p:nvPr/>
          </p:nvSpPr>
          <p:spPr>
            <a:xfrm>
              <a:off x="4929600" y="3825735"/>
              <a:ext cx="230803" cy="340235"/>
            </a:xfrm>
            <a:custGeom>
              <a:avLst/>
              <a:gdLst/>
              <a:ahLst/>
              <a:cxnLst/>
              <a:rect l="l" t="t" r="r" b="b"/>
              <a:pathLst>
                <a:path w="8816" h="12996" extrusionOk="0">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8" name="Google Shape;16408;p97"/>
          <p:cNvGrpSpPr/>
          <p:nvPr/>
        </p:nvGrpSpPr>
        <p:grpSpPr>
          <a:xfrm>
            <a:off x="6264518" y="3619995"/>
            <a:ext cx="249810" cy="340968"/>
            <a:chOff x="6264518" y="3825395"/>
            <a:chExt cx="249810" cy="340968"/>
          </a:xfrm>
        </p:grpSpPr>
        <p:sp>
          <p:nvSpPr>
            <p:cNvPr id="16409" name="Google Shape;16409;p97"/>
            <p:cNvSpPr/>
            <p:nvPr/>
          </p:nvSpPr>
          <p:spPr>
            <a:xfrm>
              <a:off x="6269309" y="3867832"/>
              <a:ext cx="211325" cy="293740"/>
            </a:xfrm>
            <a:custGeom>
              <a:avLst/>
              <a:gdLst/>
              <a:ahLst/>
              <a:cxnLst/>
              <a:rect l="l" t="t" r="r" b="b"/>
              <a:pathLst>
                <a:path w="8072" h="11220" extrusionOk="0">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7"/>
            <p:cNvSpPr/>
            <p:nvPr/>
          </p:nvSpPr>
          <p:spPr>
            <a:xfrm>
              <a:off x="6332429" y="3867623"/>
              <a:ext cx="148205" cy="234154"/>
            </a:xfrm>
            <a:custGeom>
              <a:avLst/>
              <a:gdLst/>
              <a:ahLst/>
              <a:cxnLst/>
              <a:rect l="l" t="t" r="r" b="b"/>
              <a:pathLst>
                <a:path w="5661" h="8944" extrusionOk="0">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7"/>
            <p:cNvSpPr/>
            <p:nvPr/>
          </p:nvSpPr>
          <p:spPr>
            <a:xfrm>
              <a:off x="6277215" y="3830395"/>
              <a:ext cx="55868" cy="93593"/>
            </a:xfrm>
            <a:custGeom>
              <a:avLst/>
              <a:gdLst/>
              <a:ahLst/>
              <a:cxnLst/>
              <a:rect l="l" t="t" r="r" b="b"/>
              <a:pathLst>
                <a:path w="2134" h="3575" extrusionOk="0">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7"/>
            <p:cNvSpPr/>
            <p:nvPr/>
          </p:nvSpPr>
          <p:spPr>
            <a:xfrm>
              <a:off x="6306144" y="3890400"/>
              <a:ext cx="26939" cy="33484"/>
            </a:xfrm>
            <a:custGeom>
              <a:avLst/>
              <a:gdLst/>
              <a:ahLst/>
              <a:cxnLst/>
              <a:rect l="l" t="t" r="r" b="b"/>
              <a:pathLst>
                <a:path w="1029" h="1279" extrusionOk="0">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7"/>
            <p:cNvSpPr/>
            <p:nvPr/>
          </p:nvSpPr>
          <p:spPr>
            <a:xfrm>
              <a:off x="6264518" y="3825395"/>
              <a:ext cx="249810" cy="340968"/>
            </a:xfrm>
            <a:custGeom>
              <a:avLst/>
              <a:gdLst/>
              <a:ahLst/>
              <a:cxnLst/>
              <a:rect l="l" t="t" r="r" b="b"/>
              <a:pathLst>
                <a:path w="9542" h="13024" extrusionOk="0">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97"/>
            <p:cNvSpPr/>
            <p:nvPr/>
          </p:nvSpPr>
          <p:spPr>
            <a:xfrm>
              <a:off x="6360729" y="4014283"/>
              <a:ext cx="14739" cy="12593"/>
            </a:xfrm>
            <a:custGeom>
              <a:avLst/>
              <a:gdLst/>
              <a:ahLst/>
              <a:cxnLst/>
              <a:rect l="l" t="t" r="r" b="b"/>
              <a:pathLst>
                <a:path w="563" h="481" extrusionOk="0">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97"/>
            <p:cNvSpPr/>
            <p:nvPr/>
          </p:nvSpPr>
          <p:spPr>
            <a:xfrm>
              <a:off x="6412304" y="4027216"/>
              <a:ext cx="14608" cy="12645"/>
            </a:xfrm>
            <a:custGeom>
              <a:avLst/>
              <a:gdLst/>
              <a:ahLst/>
              <a:cxnLst/>
              <a:rect l="l" t="t" r="r" b="b"/>
              <a:pathLst>
                <a:path w="558" h="483" extrusionOk="0">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7"/>
            <p:cNvSpPr/>
            <p:nvPr/>
          </p:nvSpPr>
          <p:spPr>
            <a:xfrm>
              <a:off x="6355965" y="4058920"/>
              <a:ext cx="14739" cy="12540"/>
            </a:xfrm>
            <a:custGeom>
              <a:avLst/>
              <a:gdLst/>
              <a:ahLst/>
              <a:cxnLst/>
              <a:rect l="l" t="t" r="r" b="b"/>
              <a:pathLst>
                <a:path w="563" h="479" extrusionOk="0">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7" name="Google Shape;16417;p97"/>
          <p:cNvGrpSpPr/>
          <p:nvPr/>
        </p:nvGrpSpPr>
        <p:grpSpPr>
          <a:xfrm>
            <a:off x="5376073" y="3619968"/>
            <a:ext cx="223158" cy="340994"/>
            <a:chOff x="5376073" y="3825368"/>
            <a:chExt cx="223158" cy="340994"/>
          </a:xfrm>
        </p:grpSpPr>
        <p:sp>
          <p:nvSpPr>
            <p:cNvPr id="16418" name="Google Shape;16418;p97"/>
            <p:cNvSpPr/>
            <p:nvPr/>
          </p:nvSpPr>
          <p:spPr>
            <a:xfrm>
              <a:off x="5380995" y="3830395"/>
              <a:ext cx="213079" cy="242008"/>
            </a:xfrm>
            <a:custGeom>
              <a:avLst/>
              <a:gdLst/>
              <a:ahLst/>
              <a:cxnLst/>
              <a:rect l="l" t="t" r="r" b="b"/>
              <a:pathLst>
                <a:path w="8139" h="9244" extrusionOk="0">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97"/>
            <p:cNvSpPr/>
            <p:nvPr/>
          </p:nvSpPr>
          <p:spPr>
            <a:xfrm>
              <a:off x="5515822" y="3830395"/>
              <a:ext cx="78252" cy="242008"/>
            </a:xfrm>
            <a:custGeom>
              <a:avLst/>
              <a:gdLst/>
              <a:ahLst/>
              <a:cxnLst/>
              <a:rect l="l" t="t" r="r" b="b"/>
              <a:pathLst>
                <a:path w="2989" h="9244" extrusionOk="0">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7"/>
            <p:cNvSpPr/>
            <p:nvPr/>
          </p:nvSpPr>
          <p:spPr>
            <a:xfrm>
              <a:off x="5428669" y="3853407"/>
              <a:ext cx="117862" cy="100400"/>
            </a:xfrm>
            <a:custGeom>
              <a:avLst/>
              <a:gdLst/>
              <a:ahLst/>
              <a:cxnLst/>
              <a:rect l="l" t="t" r="r" b="b"/>
              <a:pathLst>
                <a:path w="4502" h="3835" extrusionOk="0">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97"/>
            <p:cNvSpPr/>
            <p:nvPr/>
          </p:nvSpPr>
          <p:spPr>
            <a:xfrm>
              <a:off x="5428669" y="3863356"/>
              <a:ext cx="117993" cy="90583"/>
            </a:xfrm>
            <a:custGeom>
              <a:avLst/>
              <a:gdLst/>
              <a:ahLst/>
              <a:cxnLst/>
              <a:rect l="l" t="t" r="r" b="b"/>
              <a:pathLst>
                <a:path w="4507" h="3460" extrusionOk="0">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97"/>
            <p:cNvSpPr/>
            <p:nvPr/>
          </p:nvSpPr>
          <p:spPr>
            <a:xfrm>
              <a:off x="5464745" y="4040071"/>
              <a:ext cx="45684" cy="121266"/>
            </a:xfrm>
            <a:custGeom>
              <a:avLst/>
              <a:gdLst/>
              <a:ahLst/>
              <a:cxnLst/>
              <a:rect l="l" t="t" r="r" b="b"/>
              <a:pathLst>
                <a:path w="1745" h="4632" extrusionOk="0">
                  <a:moveTo>
                    <a:pt x="1" y="0"/>
                  </a:moveTo>
                  <a:lnTo>
                    <a:pt x="1" y="4631"/>
                  </a:lnTo>
                  <a:lnTo>
                    <a:pt x="1745" y="4631"/>
                  </a:lnTo>
                  <a:lnTo>
                    <a:pt x="174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7"/>
            <p:cNvSpPr/>
            <p:nvPr/>
          </p:nvSpPr>
          <p:spPr>
            <a:xfrm>
              <a:off x="5495192" y="4040071"/>
              <a:ext cx="15237" cy="121266"/>
            </a:xfrm>
            <a:custGeom>
              <a:avLst/>
              <a:gdLst/>
              <a:ahLst/>
              <a:cxnLst/>
              <a:rect l="l" t="t" r="r" b="b"/>
              <a:pathLst>
                <a:path w="582" h="4632" extrusionOk="0">
                  <a:moveTo>
                    <a:pt x="0" y="0"/>
                  </a:moveTo>
                  <a:lnTo>
                    <a:pt x="0" y="4631"/>
                  </a:lnTo>
                  <a:lnTo>
                    <a:pt x="582" y="4631"/>
                  </a:lnTo>
                  <a:lnTo>
                    <a:pt x="58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7"/>
            <p:cNvSpPr/>
            <p:nvPr/>
          </p:nvSpPr>
          <p:spPr>
            <a:xfrm>
              <a:off x="5401992" y="3988234"/>
              <a:ext cx="33118" cy="25552"/>
            </a:xfrm>
            <a:custGeom>
              <a:avLst/>
              <a:gdLst/>
              <a:ahLst/>
              <a:cxnLst/>
              <a:rect l="l" t="t" r="r" b="b"/>
              <a:pathLst>
                <a:path w="1265" h="976" extrusionOk="0">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7"/>
            <p:cNvSpPr/>
            <p:nvPr/>
          </p:nvSpPr>
          <p:spPr>
            <a:xfrm>
              <a:off x="5402122" y="3995408"/>
              <a:ext cx="32987" cy="18378"/>
            </a:xfrm>
            <a:custGeom>
              <a:avLst/>
              <a:gdLst/>
              <a:ahLst/>
              <a:cxnLst/>
              <a:rect l="l" t="t" r="r" b="b"/>
              <a:pathLst>
                <a:path w="1260" h="702" extrusionOk="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7"/>
            <p:cNvSpPr/>
            <p:nvPr/>
          </p:nvSpPr>
          <p:spPr>
            <a:xfrm>
              <a:off x="5464876" y="3988234"/>
              <a:ext cx="45553" cy="25552"/>
            </a:xfrm>
            <a:custGeom>
              <a:avLst/>
              <a:gdLst/>
              <a:ahLst/>
              <a:cxnLst/>
              <a:rect l="l" t="t" r="r" b="b"/>
              <a:pathLst>
                <a:path w="1740" h="976" extrusionOk="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7"/>
            <p:cNvSpPr/>
            <p:nvPr/>
          </p:nvSpPr>
          <p:spPr>
            <a:xfrm>
              <a:off x="5464876" y="3995538"/>
              <a:ext cx="45553" cy="18378"/>
            </a:xfrm>
            <a:custGeom>
              <a:avLst/>
              <a:gdLst/>
              <a:ahLst/>
              <a:cxnLst/>
              <a:rect l="l" t="t" r="r" b="b"/>
              <a:pathLst>
                <a:path w="1740" h="702" extrusionOk="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7"/>
            <p:cNvSpPr/>
            <p:nvPr/>
          </p:nvSpPr>
          <p:spPr>
            <a:xfrm>
              <a:off x="5540091" y="3988234"/>
              <a:ext cx="33092" cy="25552"/>
            </a:xfrm>
            <a:custGeom>
              <a:avLst/>
              <a:gdLst/>
              <a:ahLst/>
              <a:cxnLst/>
              <a:rect l="l" t="t" r="r" b="b"/>
              <a:pathLst>
                <a:path w="1264" h="976" extrusionOk="0">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7"/>
            <p:cNvSpPr/>
            <p:nvPr/>
          </p:nvSpPr>
          <p:spPr>
            <a:xfrm>
              <a:off x="5540222" y="3995905"/>
              <a:ext cx="33092" cy="18012"/>
            </a:xfrm>
            <a:custGeom>
              <a:avLst/>
              <a:gdLst/>
              <a:ahLst/>
              <a:cxnLst/>
              <a:rect l="l" t="t" r="r" b="b"/>
              <a:pathLst>
                <a:path w="1264" h="688" extrusionOk="0">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97"/>
            <p:cNvSpPr/>
            <p:nvPr/>
          </p:nvSpPr>
          <p:spPr>
            <a:xfrm>
              <a:off x="5464745" y="4112380"/>
              <a:ext cx="45684" cy="48957"/>
            </a:xfrm>
            <a:custGeom>
              <a:avLst/>
              <a:gdLst/>
              <a:ahLst/>
              <a:cxnLst/>
              <a:rect l="l" t="t" r="r" b="b"/>
              <a:pathLst>
                <a:path w="1745" h="1870" extrusionOk="0">
                  <a:moveTo>
                    <a:pt x="1" y="0"/>
                  </a:moveTo>
                  <a:lnTo>
                    <a:pt x="1" y="1869"/>
                  </a:lnTo>
                  <a:lnTo>
                    <a:pt x="1745" y="1869"/>
                  </a:lnTo>
                  <a:lnTo>
                    <a:pt x="1745"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97"/>
            <p:cNvSpPr/>
            <p:nvPr/>
          </p:nvSpPr>
          <p:spPr>
            <a:xfrm>
              <a:off x="5495192" y="4112380"/>
              <a:ext cx="15237" cy="48957"/>
            </a:xfrm>
            <a:custGeom>
              <a:avLst/>
              <a:gdLst/>
              <a:ahLst/>
              <a:cxnLst/>
              <a:rect l="l" t="t" r="r" b="b"/>
              <a:pathLst>
                <a:path w="582" h="1870" extrusionOk="0">
                  <a:moveTo>
                    <a:pt x="0" y="0"/>
                  </a:moveTo>
                  <a:lnTo>
                    <a:pt x="0" y="1869"/>
                  </a:lnTo>
                  <a:lnTo>
                    <a:pt x="582" y="1869"/>
                  </a:lnTo>
                  <a:lnTo>
                    <a:pt x="582" y="0"/>
                  </a:lnTo>
                  <a:close/>
                </a:path>
              </a:pathLst>
            </a:custGeom>
            <a:solidFill>
              <a:srgbClr val="C3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7"/>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7"/>
            <p:cNvSpPr/>
            <p:nvPr/>
          </p:nvSpPr>
          <p:spPr>
            <a:xfrm>
              <a:off x="5423747" y="3848381"/>
              <a:ext cx="127942" cy="110453"/>
            </a:xfrm>
            <a:custGeom>
              <a:avLst/>
              <a:gdLst/>
              <a:ahLst/>
              <a:cxnLst/>
              <a:rect l="l" t="t" r="r" b="b"/>
              <a:pathLst>
                <a:path w="4887" h="4219" extrusionOk="0">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7"/>
            <p:cNvSpPr/>
            <p:nvPr/>
          </p:nvSpPr>
          <p:spPr>
            <a:xfrm>
              <a:off x="5397096" y="3983208"/>
              <a:ext cx="43040" cy="35736"/>
            </a:xfrm>
            <a:custGeom>
              <a:avLst/>
              <a:gdLst/>
              <a:ahLst/>
              <a:cxnLst/>
              <a:rect l="l" t="t" r="r" b="b"/>
              <a:pathLst>
                <a:path w="1644" h="1365" extrusionOk="0">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7"/>
            <p:cNvSpPr/>
            <p:nvPr/>
          </p:nvSpPr>
          <p:spPr>
            <a:xfrm>
              <a:off x="5459718" y="3983208"/>
              <a:ext cx="55632" cy="35736"/>
            </a:xfrm>
            <a:custGeom>
              <a:avLst/>
              <a:gdLst/>
              <a:ahLst/>
              <a:cxnLst/>
              <a:rect l="l" t="t" r="r" b="b"/>
              <a:pathLst>
                <a:path w="2125" h="1365" extrusionOk="0">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7"/>
            <p:cNvSpPr/>
            <p:nvPr/>
          </p:nvSpPr>
          <p:spPr>
            <a:xfrm>
              <a:off x="5535195" y="3983208"/>
              <a:ext cx="43040" cy="35631"/>
            </a:xfrm>
            <a:custGeom>
              <a:avLst/>
              <a:gdLst/>
              <a:ahLst/>
              <a:cxnLst/>
              <a:rect l="l" t="t" r="r" b="b"/>
              <a:pathLst>
                <a:path w="1644" h="1361" extrusionOk="0">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97"/>
            <p:cNvSpPr/>
            <p:nvPr/>
          </p:nvSpPr>
          <p:spPr>
            <a:xfrm>
              <a:off x="5376073" y="3825368"/>
              <a:ext cx="223158" cy="340994"/>
            </a:xfrm>
            <a:custGeom>
              <a:avLst/>
              <a:gdLst/>
              <a:ahLst/>
              <a:cxnLst/>
              <a:rect l="l" t="t" r="r" b="b"/>
              <a:pathLst>
                <a:path w="8524" h="13025" extrusionOk="0">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97"/>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7"/>
            <p:cNvSpPr/>
            <p:nvPr/>
          </p:nvSpPr>
          <p:spPr>
            <a:xfrm>
              <a:off x="5447911" y="3888122"/>
              <a:ext cx="28196" cy="46312"/>
            </a:xfrm>
            <a:custGeom>
              <a:avLst/>
              <a:gdLst/>
              <a:ahLst/>
              <a:cxnLst/>
              <a:rect l="l" t="t" r="r" b="b"/>
              <a:pathLst>
                <a:path w="1077" h="1769" extrusionOk="0">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7"/>
            <p:cNvSpPr/>
            <p:nvPr/>
          </p:nvSpPr>
          <p:spPr>
            <a:xfrm>
              <a:off x="5499093" y="3888122"/>
              <a:ext cx="29714" cy="46312"/>
            </a:xfrm>
            <a:custGeom>
              <a:avLst/>
              <a:gdLst/>
              <a:ahLst/>
              <a:cxnLst/>
              <a:rect l="l" t="t" r="r" b="b"/>
              <a:pathLst>
                <a:path w="1135" h="1769" extrusionOk="0">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7"/>
            <p:cNvSpPr/>
            <p:nvPr/>
          </p:nvSpPr>
          <p:spPr>
            <a:xfrm>
              <a:off x="5480898" y="3922601"/>
              <a:ext cx="15708" cy="17305"/>
            </a:xfrm>
            <a:custGeom>
              <a:avLst/>
              <a:gdLst/>
              <a:ahLst/>
              <a:cxnLst/>
              <a:rect l="l" t="t" r="r" b="b"/>
              <a:pathLst>
                <a:path w="600" h="661" extrusionOk="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2" name="Google Shape;16442;p97"/>
          <p:cNvGrpSpPr/>
          <p:nvPr/>
        </p:nvGrpSpPr>
        <p:grpSpPr>
          <a:xfrm>
            <a:off x="6716044" y="3619995"/>
            <a:ext cx="197973" cy="340314"/>
            <a:chOff x="6716044" y="3825395"/>
            <a:chExt cx="197973" cy="340314"/>
          </a:xfrm>
        </p:grpSpPr>
        <p:sp>
          <p:nvSpPr>
            <p:cNvPr id="16443" name="Google Shape;16443;p97"/>
            <p:cNvSpPr/>
            <p:nvPr/>
          </p:nvSpPr>
          <p:spPr>
            <a:xfrm>
              <a:off x="6721568" y="3982841"/>
              <a:ext cx="186925" cy="179700"/>
            </a:xfrm>
            <a:custGeom>
              <a:avLst/>
              <a:gdLst/>
              <a:ahLst/>
              <a:cxnLst/>
              <a:rect l="l" t="t" r="r" b="b"/>
              <a:pathLst>
                <a:path w="7140" h="6864" extrusionOk="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97"/>
            <p:cNvSpPr/>
            <p:nvPr/>
          </p:nvSpPr>
          <p:spPr>
            <a:xfrm>
              <a:off x="6803459" y="3982841"/>
              <a:ext cx="105165" cy="179726"/>
            </a:xfrm>
            <a:custGeom>
              <a:avLst/>
              <a:gdLst/>
              <a:ahLst/>
              <a:cxnLst/>
              <a:rect l="l" t="t" r="r" b="b"/>
              <a:pathLst>
                <a:path w="4017" h="6865" extrusionOk="0">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7"/>
            <p:cNvSpPr/>
            <p:nvPr/>
          </p:nvSpPr>
          <p:spPr>
            <a:xfrm>
              <a:off x="6797045" y="3982841"/>
              <a:ext cx="6309" cy="7069"/>
            </a:xfrm>
            <a:custGeom>
              <a:avLst/>
              <a:gdLst/>
              <a:ahLst/>
              <a:cxnLst/>
              <a:rect l="l" t="t" r="r" b="b"/>
              <a:pathLst>
                <a:path w="241" h="270" extrusionOk="0">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7"/>
            <p:cNvSpPr/>
            <p:nvPr/>
          </p:nvSpPr>
          <p:spPr>
            <a:xfrm>
              <a:off x="6761309" y="3982841"/>
              <a:ext cx="109197" cy="121135"/>
            </a:xfrm>
            <a:custGeom>
              <a:avLst/>
              <a:gdLst/>
              <a:ahLst/>
              <a:cxnLst/>
              <a:rect l="l" t="t" r="r" b="b"/>
              <a:pathLst>
                <a:path w="4171" h="4627" extrusionOk="0">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97"/>
            <p:cNvSpPr/>
            <p:nvPr/>
          </p:nvSpPr>
          <p:spPr>
            <a:xfrm>
              <a:off x="6781573" y="3982841"/>
              <a:ext cx="66183" cy="121266"/>
            </a:xfrm>
            <a:custGeom>
              <a:avLst/>
              <a:gdLst/>
              <a:ahLst/>
              <a:cxnLst/>
              <a:rect l="l" t="t" r="r" b="b"/>
              <a:pathLst>
                <a:path w="2528" h="4632" extrusionOk="0">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97"/>
            <p:cNvSpPr/>
            <p:nvPr/>
          </p:nvSpPr>
          <p:spPr>
            <a:xfrm>
              <a:off x="6781573" y="3995041"/>
              <a:ext cx="66288" cy="43773"/>
            </a:xfrm>
            <a:custGeom>
              <a:avLst/>
              <a:gdLst/>
              <a:ahLst/>
              <a:cxnLst/>
              <a:rect l="l" t="t" r="r" b="b"/>
              <a:pathLst>
                <a:path w="2532" h="1672" extrusionOk="0">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7"/>
            <p:cNvSpPr/>
            <p:nvPr/>
          </p:nvSpPr>
          <p:spPr>
            <a:xfrm>
              <a:off x="6741439" y="3832306"/>
              <a:ext cx="144540" cy="121763"/>
            </a:xfrm>
            <a:custGeom>
              <a:avLst/>
              <a:gdLst/>
              <a:ahLst/>
              <a:cxnLst/>
              <a:rect l="l" t="t" r="r" b="b"/>
              <a:pathLst>
                <a:path w="5521" h="4651" extrusionOk="0">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7"/>
            <p:cNvSpPr/>
            <p:nvPr/>
          </p:nvSpPr>
          <p:spPr>
            <a:xfrm>
              <a:off x="6742329" y="3832306"/>
              <a:ext cx="143650" cy="117470"/>
            </a:xfrm>
            <a:custGeom>
              <a:avLst/>
              <a:gdLst/>
              <a:ahLst/>
              <a:cxnLst/>
              <a:rect l="l" t="t" r="r" b="b"/>
              <a:pathLst>
                <a:path w="5487" h="4487" extrusionOk="0">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97"/>
            <p:cNvSpPr/>
            <p:nvPr/>
          </p:nvSpPr>
          <p:spPr>
            <a:xfrm>
              <a:off x="6797150" y="3982946"/>
              <a:ext cx="35762" cy="32097"/>
            </a:xfrm>
            <a:custGeom>
              <a:avLst/>
              <a:gdLst/>
              <a:ahLst/>
              <a:cxnLst/>
              <a:rect l="l" t="t" r="r" b="b"/>
              <a:pathLst>
                <a:path w="1366" h="1226" extrusionOk="0">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97"/>
            <p:cNvSpPr/>
            <p:nvPr/>
          </p:nvSpPr>
          <p:spPr>
            <a:xfrm>
              <a:off x="6797150" y="3982841"/>
              <a:ext cx="35762" cy="17488"/>
            </a:xfrm>
            <a:custGeom>
              <a:avLst/>
              <a:gdLst/>
              <a:ahLst/>
              <a:cxnLst/>
              <a:rect l="l" t="t" r="r" b="b"/>
              <a:pathLst>
                <a:path w="1366" h="668" extrusionOk="0">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7"/>
            <p:cNvSpPr/>
            <p:nvPr/>
          </p:nvSpPr>
          <p:spPr>
            <a:xfrm>
              <a:off x="6770865" y="3886865"/>
              <a:ext cx="88331" cy="101160"/>
            </a:xfrm>
            <a:custGeom>
              <a:avLst/>
              <a:gdLst/>
              <a:ahLst/>
              <a:cxnLst/>
              <a:rect l="l" t="t" r="r" b="b"/>
              <a:pathLst>
                <a:path w="3374" h="3864" extrusionOk="0">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7"/>
            <p:cNvSpPr/>
            <p:nvPr/>
          </p:nvSpPr>
          <p:spPr>
            <a:xfrm>
              <a:off x="6785971" y="3886734"/>
              <a:ext cx="73225" cy="97887"/>
            </a:xfrm>
            <a:custGeom>
              <a:avLst/>
              <a:gdLst/>
              <a:ahLst/>
              <a:cxnLst/>
              <a:rect l="l" t="t" r="r" b="b"/>
              <a:pathLst>
                <a:path w="2797" h="3739" extrusionOk="0">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7"/>
            <p:cNvSpPr/>
            <p:nvPr/>
          </p:nvSpPr>
          <p:spPr>
            <a:xfrm>
              <a:off x="6716044" y="3825395"/>
              <a:ext cx="197973" cy="340314"/>
            </a:xfrm>
            <a:custGeom>
              <a:avLst/>
              <a:gdLst/>
              <a:ahLst/>
              <a:cxnLst/>
              <a:rect l="l" t="t" r="r" b="b"/>
              <a:pathLst>
                <a:path w="7562" h="12999" extrusionOk="0">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6" name="Google Shape;16456;p97"/>
          <p:cNvGrpSpPr/>
          <p:nvPr/>
        </p:nvGrpSpPr>
        <p:grpSpPr>
          <a:xfrm>
            <a:off x="7517833" y="2260415"/>
            <a:ext cx="370656" cy="345157"/>
            <a:chOff x="7517833" y="2465815"/>
            <a:chExt cx="370656" cy="345157"/>
          </a:xfrm>
        </p:grpSpPr>
        <p:sp>
          <p:nvSpPr>
            <p:cNvPr id="16457" name="Google Shape;16457;p97"/>
            <p:cNvSpPr/>
            <p:nvPr/>
          </p:nvSpPr>
          <p:spPr>
            <a:xfrm>
              <a:off x="7674416" y="2471182"/>
              <a:ext cx="208157" cy="204466"/>
            </a:xfrm>
            <a:custGeom>
              <a:avLst/>
              <a:gdLst/>
              <a:ahLst/>
              <a:cxnLst/>
              <a:rect l="l" t="t" r="r" b="b"/>
              <a:pathLst>
                <a:path w="7951" h="7810" extrusionOk="0">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97"/>
            <p:cNvSpPr/>
            <p:nvPr/>
          </p:nvSpPr>
          <p:spPr>
            <a:xfrm>
              <a:off x="7699313" y="2494220"/>
              <a:ext cx="183260" cy="181427"/>
            </a:xfrm>
            <a:custGeom>
              <a:avLst/>
              <a:gdLst/>
              <a:ahLst/>
              <a:cxnLst/>
              <a:rect l="l" t="t" r="r" b="b"/>
              <a:pathLst>
                <a:path w="7000" h="6930" extrusionOk="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97"/>
            <p:cNvSpPr/>
            <p:nvPr/>
          </p:nvSpPr>
          <p:spPr>
            <a:xfrm>
              <a:off x="7762956" y="2505661"/>
              <a:ext cx="83148" cy="83305"/>
            </a:xfrm>
            <a:custGeom>
              <a:avLst/>
              <a:gdLst/>
              <a:ahLst/>
              <a:cxnLst/>
              <a:rect l="l" t="t" r="r" b="b"/>
              <a:pathLst>
                <a:path w="3176" h="3182" extrusionOk="0">
                  <a:moveTo>
                    <a:pt x="610" y="1"/>
                  </a:moveTo>
                  <a:lnTo>
                    <a:pt x="0" y="611"/>
                  </a:lnTo>
                  <a:lnTo>
                    <a:pt x="2561" y="3181"/>
                  </a:lnTo>
                  <a:lnTo>
                    <a:pt x="3176" y="2566"/>
                  </a:lnTo>
                  <a:lnTo>
                    <a:pt x="61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7"/>
            <p:cNvSpPr/>
            <p:nvPr/>
          </p:nvSpPr>
          <p:spPr>
            <a:xfrm>
              <a:off x="7807227" y="2549931"/>
              <a:ext cx="39008" cy="39034"/>
            </a:xfrm>
            <a:custGeom>
              <a:avLst/>
              <a:gdLst/>
              <a:ahLst/>
              <a:cxnLst/>
              <a:rect l="l" t="t" r="r" b="b"/>
              <a:pathLst>
                <a:path w="1490" h="1491" extrusionOk="0">
                  <a:moveTo>
                    <a:pt x="615" y="1"/>
                  </a:moveTo>
                  <a:lnTo>
                    <a:pt x="0" y="616"/>
                  </a:lnTo>
                  <a:lnTo>
                    <a:pt x="875" y="1490"/>
                  </a:lnTo>
                  <a:lnTo>
                    <a:pt x="1490" y="875"/>
                  </a:lnTo>
                  <a:lnTo>
                    <a:pt x="6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7"/>
            <p:cNvSpPr/>
            <p:nvPr/>
          </p:nvSpPr>
          <p:spPr>
            <a:xfrm>
              <a:off x="7523619" y="2632817"/>
              <a:ext cx="193444" cy="172971"/>
            </a:xfrm>
            <a:custGeom>
              <a:avLst/>
              <a:gdLst/>
              <a:ahLst/>
              <a:cxnLst/>
              <a:rect l="l" t="t" r="r" b="b"/>
              <a:pathLst>
                <a:path w="7389" h="6607" extrusionOk="0">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7"/>
            <p:cNvSpPr/>
            <p:nvPr/>
          </p:nvSpPr>
          <p:spPr>
            <a:xfrm>
              <a:off x="7523619" y="2647295"/>
              <a:ext cx="193444" cy="158494"/>
            </a:xfrm>
            <a:custGeom>
              <a:avLst/>
              <a:gdLst/>
              <a:ahLst/>
              <a:cxnLst/>
              <a:rect l="l" t="t" r="r" b="b"/>
              <a:pathLst>
                <a:path w="7389" h="6054" extrusionOk="0">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7"/>
            <p:cNvSpPr/>
            <p:nvPr/>
          </p:nvSpPr>
          <p:spPr>
            <a:xfrm>
              <a:off x="7517833" y="2465815"/>
              <a:ext cx="370656" cy="345157"/>
            </a:xfrm>
            <a:custGeom>
              <a:avLst/>
              <a:gdLst/>
              <a:ahLst/>
              <a:cxnLst/>
              <a:rect l="l" t="t" r="r" b="b"/>
              <a:pathLst>
                <a:path w="14158" h="13184" extrusionOk="0">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7"/>
          <p:cNvGrpSpPr/>
          <p:nvPr/>
        </p:nvGrpSpPr>
        <p:grpSpPr>
          <a:xfrm>
            <a:off x="5804954" y="3620309"/>
            <a:ext cx="251197" cy="340392"/>
            <a:chOff x="5804954" y="3825709"/>
            <a:chExt cx="251197" cy="340392"/>
          </a:xfrm>
        </p:grpSpPr>
        <p:sp>
          <p:nvSpPr>
            <p:cNvPr id="16465" name="Google Shape;16465;p97"/>
            <p:cNvSpPr/>
            <p:nvPr/>
          </p:nvSpPr>
          <p:spPr>
            <a:xfrm>
              <a:off x="5804954" y="3830709"/>
              <a:ext cx="236091" cy="330365"/>
            </a:xfrm>
            <a:custGeom>
              <a:avLst/>
              <a:gdLst/>
              <a:ahLst/>
              <a:cxnLst/>
              <a:rect l="l" t="t" r="r" b="b"/>
              <a:pathLst>
                <a:path w="9018" h="12619" extrusionOk="0">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7"/>
            <p:cNvSpPr/>
            <p:nvPr/>
          </p:nvSpPr>
          <p:spPr>
            <a:xfrm>
              <a:off x="5843831" y="3847124"/>
              <a:ext cx="197214" cy="313951"/>
            </a:xfrm>
            <a:custGeom>
              <a:avLst/>
              <a:gdLst/>
              <a:ahLst/>
              <a:cxnLst/>
              <a:rect l="l" t="t" r="r" b="b"/>
              <a:pathLst>
                <a:path w="7533" h="11992" extrusionOk="0">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7"/>
            <p:cNvSpPr/>
            <p:nvPr/>
          </p:nvSpPr>
          <p:spPr>
            <a:xfrm>
              <a:off x="5863021" y="3875058"/>
              <a:ext cx="145954" cy="189936"/>
            </a:xfrm>
            <a:custGeom>
              <a:avLst/>
              <a:gdLst/>
              <a:ahLst/>
              <a:cxnLst/>
              <a:rect l="l" t="t" r="r" b="b"/>
              <a:pathLst>
                <a:path w="5575" h="7255" extrusionOk="0">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7"/>
            <p:cNvSpPr/>
            <p:nvPr/>
          </p:nvSpPr>
          <p:spPr>
            <a:xfrm>
              <a:off x="5854382" y="3870005"/>
              <a:ext cx="162656" cy="200041"/>
            </a:xfrm>
            <a:custGeom>
              <a:avLst/>
              <a:gdLst/>
              <a:ahLst/>
              <a:cxnLst/>
              <a:rect l="l" t="t" r="r" b="b"/>
              <a:pathLst>
                <a:path w="6213" h="7641" extrusionOk="0">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7"/>
            <p:cNvSpPr/>
            <p:nvPr/>
          </p:nvSpPr>
          <p:spPr>
            <a:xfrm>
              <a:off x="5828856" y="4043160"/>
              <a:ext cx="125036" cy="122941"/>
            </a:xfrm>
            <a:custGeom>
              <a:avLst/>
              <a:gdLst/>
              <a:ahLst/>
              <a:cxnLst/>
              <a:rect l="l" t="t" r="r" b="b"/>
              <a:pathLst>
                <a:path w="4776" h="4696" extrusionOk="0">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7"/>
            <p:cNvSpPr/>
            <p:nvPr/>
          </p:nvSpPr>
          <p:spPr>
            <a:xfrm>
              <a:off x="5830532" y="3825709"/>
              <a:ext cx="225619" cy="268607"/>
            </a:xfrm>
            <a:custGeom>
              <a:avLst/>
              <a:gdLst/>
              <a:ahLst/>
              <a:cxnLst/>
              <a:rect l="l" t="t" r="r" b="b"/>
              <a:pathLst>
                <a:path w="8618" h="10260" extrusionOk="0">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1" name="Google Shape;16471;p97"/>
          <p:cNvGrpSpPr/>
          <p:nvPr/>
        </p:nvGrpSpPr>
        <p:grpSpPr>
          <a:xfrm>
            <a:off x="4872134" y="3154593"/>
            <a:ext cx="374819" cy="368562"/>
            <a:chOff x="4872134" y="3359993"/>
            <a:chExt cx="374819" cy="368562"/>
          </a:xfrm>
        </p:grpSpPr>
        <p:sp>
          <p:nvSpPr>
            <p:cNvPr id="16472" name="Google Shape;16472;p97"/>
            <p:cNvSpPr/>
            <p:nvPr/>
          </p:nvSpPr>
          <p:spPr>
            <a:xfrm>
              <a:off x="4880538" y="3368318"/>
              <a:ext cx="357724" cy="352383"/>
            </a:xfrm>
            <a:custGeom>
              <a:avLst/>
              <a:gdLst/>
              <a:ahLst/>
              <a:cxnLst/>
              <a:rect l="l" t="t" r="r" b="b"/>
              <a:pathLst>
                <a:path w="13664" h="13460" extrusionOk="0">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7"/>
            <p:cNvSpPr/>
            <p:nvPr/>
          </p:nvSpPr>
          <p:spPr>
            <a:xfrm>
              <a:off x="4883444" y="3399891"/>
              <a:ext cx="354818" cy="320391"/>
            </a:xfrm>
            <a:custGeom>
              <a:avLst/>
              <a:gdLst/>
              <a:ahLst/>
              <a:cxnLst/>
              <a:rect l="l" t="t" r="r" b="b"/>
              <a:pathLst>
                <a:path w="13553" h="12238" extrusionOk="0">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7"/>
            <p:cNvSpPr/>
            <p:nvPr/>
          </p:nvSpPr>
          <p:spPr>
            <a:xfrm>
              <a:off x="4982274" y="3368239"/>
              <a:ext cx="256119" cy="244652"/>
            </a:xfrm>
            <a:custGeom>
              <a:avLst/>
              <a:gdLst/>
              <a:ahLst/>
              <a:cxnLst/>
              <a:rect l="l" t="t" r="r" b="b"/>
              <a:pathLst>
                <a:path w="9783" h="9345" extrusionOk="0">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97"/>
            <p:cNvSpPr/>
            <p:nvPr/>
          </p:nvSpPr>
          <p:spPr>
            <a:xfrm>
              <a:off x="5185666" y="3376512"/>
              <a:ext cx="11729" cy="11702"/>
            </a:xfrm>
            <a:custGeom>
              <a:avLst/>
              <a:gdLst/>
              <a:ahLst/>
              <a:cxnLst/>
              <a:rect l="l" t="t" r="r" b="b"/>
              <a:pathLst>
                <a:path w="448" h="447" extrusionOk="0">
                  <a:moveTo>
                    <a:pt x="447" y="447"/>
                  </a:moveTo>
                  <a:lnTo>
                    <a:pt x="1" y="0"/>
                  </a:ln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97"/>
            <p:cNvSpPr/>
            <p:nvPr/>
          </p:nvSpPr>
          <p:spPr>
            <a:xfrm>
              <a:off x="4995756" y="3399891"/>
              <a:ext cx="242505" cy="212686"/>
            </a:xfrm>
            <a:custGeom>
              <a:avLst/>
              <a:gdLst/>
              <a:ahLst/>
              <a:cxnLst/>
              <a:rect l="l" t="t" r="r" b="b"/>
              <a:pathLst>
                <a:path w="9263" h="8124" extrusionOk="0">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7"/>
            <p:cNvSpPr/>
            <p:nvPr/>
          </p:nvSpPr>
          <p:spPr>
            <a:xfrm>
              <a:off x="5026439" y="3415023"/>
              <a:ext cx="163651" cy="160640"/>
            </a:xfrm>
            <a:custGeom>
              <a:avLst/>
              <a:gdLst/>
              <a:ahLst/>
              <a:cxnLst/>
              <a:rect l="l" t="t" r="r" b="b"/>
              <a:pathLst>
                <a:path w="6251" h="6136" extrusionOk="0">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7"/>
            <p:cNvSpPr/>
            <p:nvPr/>
          </p:nvSpPr>
          <p:spPr>
            <a:xfrm>
              <a:off x="5020418" y="3407405"/>
              <a:ext cx="181925" cy="173835"/>
            </a:xfrm>
            <a:custGeom>
              <a:avLst/>
              <a:gdLst/>
              <a:ahLst/>
              <a:cxnLst/>
              <a:rect l="l" t="t" r="r" b="b"/>
              <a:pathLst>
                <a:path w="6949" h="6640" extrusionOk="0">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7"/>
            <p:cNvSpPr/>
            <p:nvPr/>
          </p:nvSpPr>
          <p:spPr>
            <a:xfrm>
              <a:off x="4872134" y="3359993"/>
              <a:ext cx="374819" cy="368562"/>
            </a:xfrm>
            <a:custGeom>
              <a:avLst/>
              <a:gdLst/>
              <a:ahLst/>
              <a:cxnLst/>
              <a:rect l="l" t="t" r="r" b="b"/>
              <a:pathLst>
                <a:path w="14317" h="14078" extrusionOk="0">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0" name="Google Shape;16480;p97"/>
          <p:cNvGrpSpPr/>
          <p:nvPr/>
        </p:nvGrpSpPr>
        <p:grpSpPr>
          <a:xfrm>
            <a:off x="6614911" y="1310762"/>
            <a:ext cx="391810" cy="368484"/>
            <a:chOff x="6614911" y="1516162"/>
            <a:chExt cx="391810" cy="368484"/>
          </a:xfrm>
        </p:grpSpPr>
        <p:sp>
          <p:nvSpPr>
            <p:cNvPr id="16481" name="Google Shape;16481;p97"/>
            <p:cNvSpPr/>
            <p:nvPr/>
          </p:nvSpPr>
          <p:spPr>
            <a:xfrm>
              <a:off x="6622582" y="1523413"/>
              <a:ext cx="370185" cy="354189"/>
            </a:xfrm>
            <a:custGeom>
              <a:avLst/>
              <a:gdLst/>
              <a:ahLst/>
              <a:cxnLst/>
              <a:rect l="l" t="t" r="r" b="b"/>
              <a:pathLst>
                <a:path w="14140" h="13529" extrusionOk="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7"/>
            <p:cNvSpPr/>
            <p:nvPr/>
          </p:nvSpPr>
          <p:spPr>
            <a:xfrm>
              <a:off x="6680204" y="1573103"/>
              <a:ext cx="254836" cy="254705"/>
            </a:xfrm>
            <a:custGeom>
              <a:avLst/>
              <a:gdLst/>
              <a:ahLst/>
              <a:cxnLst/>
              <a:rect l="l" t="t" r="r" b="b"/>
              <a:pathLst>
                <a:path w="9734" h="9729" extrusionOk="0">
                  <a:moveTo>
                    <a:pt x="5352" y="0"/>
                  </a:moveTo>
                  <a:lnTo>
                    <a:pt x="0" y="5347"/>
                  </a:lnTo>
                  <a:lnTo>
                    <a:pt x="4381" y="9728"/>
                  </a:lnTo>
                  <a:lnTo>
                    <a:pt x="9733" y="4381"/>
                  </a:lnTo>
                  <a:lnTo>
                    <a:pt x="535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7"/>
            <p:cNvSpPr/>
            <p:nvPr/>
          </p:nvSpPr>
          <p:spPr>
            <a:xfrm>
              <a:off x="6622843" y="1523675"/>
              <a:ext cx="369793" cy="353927"/>
            </a:xfrm>
            <a:custGeom>
              <a:avLst/>
              <a:gdLst/>
              <a:ahLst/>
              <a:cxnLst/>
              <a:rect l="l" t="t" r="r" b="b"/>
              <a:pathLst>
                <a:path w="14125" h="13519" extrusionOk="0">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7"/>
            <p:cNvSpPr/>
            <p:nvPr/>
          </p:nvSpPr>
          <p:spPr>
            <a:xfrm>
              <a:off x="6822571" y="1715470"/>
              <a:ext cx="170065" cy="162133"/>
            </a:xfrm>
            <a:custGeom>
              <a:avLst/>
              <a:gdLst/>
              <a:ahLst/>
              <a:cxnLst/>
              <a:rect l="l" t="t" r="r" b="b"/>
              <a:pathLst>
                <a:path w="6496" h="6193" extrusionOk="0">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7"/>
            <p:cNvSpPr/>
            <p:nvPr/>
          </p:nvSpPr>
          <p:spPr>
            <a:xfrm>
              <a:off x="6732014" y="1624782"/>
              <a:ext cx="149828" cy="149828"/>
            </a:xfrm>
            <a:custGeom>
              <a:avLst/>
              <a:gdLst/>
              <a:ahLst/>
              <a:cxnLst/>
              <a:rect l="l" t="t" r="r" b="b"/>
              <a:pathLst>
                <a:path w="5723" h="5723" extrusionOk="0">
                  <a:moveTo>
                    <a:pt x="2431" y="1"/>
                  </a:moveTo>
                  <a:lnTo>
                    <a:pt x="0" y="2431"/>
                  </a:lnTo>
                  <a:lnTo>
                    <a:pt x="3296" y="5722"/>
                  </a:lnTo>
                  <a:lnTo>
                    <a:pt x="5722" y="3296"/>
                  </a:lnTo>
                  <a:lnTo>
                    <a:pt x="24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7"/>
            <p:cNvSpPr/>
            <p:nvPr/>
          </p:nvSpPr>
          <p:spPr>
            <a:xfrm>
              <a:off x="6778929" y="1624782"/>
              <a:ext cx="103018" cy="149959"/>
            </a:xfrm>
            <a:custGeom>
              <a:avLst/>
              <a:gdLst/>
              <a:ahLst/>
              <a:cxnLst/>
              <a:rect l="l" t="t" r="r" b="b"/>
              <a:pathLst>
                <a:path w="3935" h="5728" extrusionOk="0">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7"/>
            <p:cNvSpPr/>
            <p:nvPr/>
          </p:nvSpPr>
          <p:spPr>
            <a:xfrm>
              <a:off x="6614911" y="1516162"/>
              <a:ext cx="391810" cy="368484"/>
            </a:xfrm>
            <a:custGeom>
              <a:avLst/>
              <a:gdLst/>
              <a:ahLst/>
              <a:cxnLst/>
              <a:rect l="l" t="t" r="r" b="b"/>
              <a:pathLst>
                <a:path w="14966" h="14075" extrusionOk="0">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7"/>
            <p:cNvSpPr/>
            <p:nvPr/>
          </p:nvSpPr>
          <p:spPr>
            <a:xfrm>
              <a:off x="6725600" y="1618866"/>
              <a:ext cx="162892" cy="161897"/>
            </a:xfrm>
            <a:custGeom>
              <a:avLst/>
              <a:gdLst/>
              <a:ahLst/>
              <a:cxnLst/>
              <a:rect l="l" t="t" r="r" b="b"/>
              <a:pathLst>
                <a:path w="6222" h="6184" extrusionOk="0">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7"/>
            <p:cNvSpPr/>
            <p:nvPr/>
          </p:nvSpPr>
          <p:spPr>
            <a:xfrm>
              <a:off x="6682481" y="1641642"/>
              <a:ext cx="19216" cy="14739"/>
            </a:xfrm>
            <a:custGeom>
              <a:avLst/>
              <a:gdLst/>
              <a:ahLst/>
              <a:cxnLst/>
              <a:rect l="l" t="t" r="r" b="b"/>
              <a:pathLst>
                <a:path w="734" h="563" extrusionOk="0">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7"/>
            <p:cNvSpPr/>
            <p:nvPr/>
          </p:nvSpPr>
          <p:spPr>
            <a:xfrm>
              <a:off x="6678057" y="1604283"/>
              <a:ext cx="16886" cy="14608"/>
            </a:xfrm>
            <a:custGeom>
              <a:avLst/>
              <a:gdLst/>
              <a:ahLst/>
              <a:cxnLst/>
              <a:rect l="l" t="t" r="r" b="b"/>
              <a:pathLst>
                <a:path w="645" h="558" extrusionOk="0">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7"/>
            <p:cNvSpPr/>
            <p:nvPr/>
          </p:nvSpPr>
          <p:spPr>
            <a:xfrm>
              <a:off x="6710756" y="1571454"/>
              <a:ext cx="17017" cy="14608"/>
            </a:xfrm>
            <a:custGeom>
              <a:avLst/>
              <a:gdLst/>
              <a:ahLst/>
              <a:cxnLst/>
              <a:rect l="l" t="t" r="r" b="b"/>
              <a:pathLst>
                <a:path w="650" h="558" extrusionOk="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7"/>
            <p:cNvSpPr/>
            <p:nvPr/>
          </p:nvSpPr>
          <p:spPr>
            <a:xfrm>
              <a:off x="6714473" y="1609624"/>
              <a:ext cx="17567" cy="14713"/>
            </a:xfrm>
            <a:custGeom>
              <a:avLst/>
              <a:gdLst/>
              <a:ahLst/>
              <a:cxnLst/>
              <a:rect l="l" t="t" r="r" b="b"/>
              <a:pathLst>
                <a:path w="671" h="562" extrusionOk="0">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7"/>
            <p:cNvSpPr/>
            <p:nvPr/>
          </p:nvSpPr>
          <p:spPr>
            <a:xfrm>
              <a:off x="6748350" y="1577632"/>
              <a:ext cx="17017" cy="14478"/>
            </a:xfrm>
            <a:custGeom>
              <a:avLst/>
              <a:gdLst/>
              <a:ahLst/>
              <a:cxnLst/>
              <a:rect l="l" t="t" r="r" b="b"/>
              <a:pathLst>
                <a:path w="650" h="553" extrusionOk="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7"/>
            <p:cNvSpPr/>
            <p:nvPr/>
          </p:nvSpPr>
          <p:spPr>
            <a:xfrm>
              <a:off x="6849405" y="1808540"/>
              <a:ext cx="17462" cy="14608"/>
            </a:xfrm>
            <a:custGeom>
              <a:avLst/>
              <a:gdLst/>
              <a:ahLst/>
              <a:cxnLst/>
              <a:rect l="l" t="t" r="r" b="b"/>
              <a:pathLst>
                <a:path w="667" h="558" extrusionOk="0">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7"/>
            <p:cNvSpPr/>
            <p:nvPr/>
          </p:nvSpPr>
          <p:spPr>
            <a:xfrm>
              <a:off x="6886895" y="1814823"/>
              <a:ext cx="19268" cy="14739"/>
            </a:xfrm>
            <a:custGeom>
              <a:avLst/>
              <a:gdLst/>
              <a:ahLst/>
              <a:cxnLst/>
              <a:rect l="l" t="t" r="r" b="b"/>
              <a:pathLst>
                <a:path w="736" h="563" extrusionOk="0">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7"/>
            <p:cNvSpPr/>
            <p:nvPr/>
          </p:nvSpPr>
          <p:spPr>
            <a:xfrm>
              <a:off x="6919725" y="1781993"/>
              <a:ext cx="17436" cy="14608"/>
            </a:xfrm>
            <a:custGeom>
              <a:avLst/>
              <a:gdLst/>
              <a:ahLst/>
              <a:cxnLst/>
              <a:rect l="l" t="t" r="r" b="b"/>
              <a:pathLst>
                <a:path w="666" h="558" extrusionOk="0">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7"/>
            <p:cNvSpPr/>
            <p:nvPr/>
          </p:nvSpPr>
          <p:spPr>
            <a:xfrm>
              <a:off x="6881476" y="1776522"/>
              <a:ext cx="18719" cy="14818"/>
            </a:xfrm>
            <a:custGeom>
              <a:avLst/>
              <a:gdLst/>
              <a:ahLst/>
              <a:cxnLst/>
              <a:rect l="l" t="t" r="r" b="b"/>
              <a:pathLst>
                <a:path w="715" h="566" extrusionOk="0">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7"/>
            <p:cNvSpPr/>
            <p:nvPr/>
          </p:nvSpPr>
          <p:spPr>
            <a:xfrm>
              <a:off x="6913520" y="1744504"/>
              <a:ext cx="18745" cy="14766"/>
            </a:xfrm>
            <a:custGeom>
              <a:avLst/>
              <a:gdLst/>
              <a:ahLst/>
              <a:cxnLst/>
              <a:rect l="l" t="t" r="r" b="b"/>
              <a:pathLst>
                <a:path w="716" h="564" extrusionOk="0">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9" name="Google Shape;16499;p97"/>
          <p:cNvGrpSpPr/>
          <p:nvPr/>
        </p:nvGrpSpPr>
        <p:grpSpPr>
          <a:xfrm>
            <a:off x="5822573" y="3154619"/>
            <a:ext cx="231065" cy="368405"/>
            <a:chOff x="5822573" y="3360019"/>
            <a:chExt cx="231065" cy="368405"/>
          </a:xfrm>
        </p:grpSpPr>
        <p:sp>
          <p:nvSpPr>
            <p:cNvPr id="16500" name="Google Shape;16500;p97"/>
            <p:cNvSpPr/>
            <p:nvPr/>
          </p:nvSpPr>
          <p:spPr>
            <a:xfrm>
              <a:off x="5828987" y="3458377"/>
              <a:ext cx="218106" cy="263004"/>
            </a:xfrm>
            <a:custGeom>
              <a:avLst/>
              <a:gdLst/>
              <a:ahLst/>
              <a:cxnLst/>
              <a:rect l="l" t="t" r="r" b="b"/>
              <a:pathLst>
                <a:path w="8331" h="10046" extrusionOk="0">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7"/>
            <p:cNvSpPr/>
            <p:nvPr/>
          </p:nvSpPr>
          <p:spPr>
            <a:xfrm>
              <a:off x="5987586" y="3458377"/>
              <a:ext cx="59507" cy="263004"/>
            </a:xfrm>
            <a:custGeom>
              <a:avLst/>
              <a:gdLst/>
              <a:ahLst/>
              <a:cxnLst/>
              <a:rect l="l" t="t" r="r" b="b"/>
              <a:pathLst>
                <a:path w="2273" h="10046" extrusionOk="0">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7"/>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7"/>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7"/>
            <p:cNvSpPr/>
            <p:nvPr/>
          </p:nvSpPr>
          <p:spPr>
            <a:xfrm>
              <a:off x="5961798" y="3434868"/>
              <a:ext cx="35997" cy="23667"/>
            </a:xfrm>
            <a:custGeom>
              <a:avLst/>
              <a:gdLst/>
              <a:ahLst/>
              <a:cxnLst/>
              <a:rect l="l" t="t" r="r" b="b"/>
              <a:pathLst>
                <a:path w="1375" h="904" extrusionOk="0">
                  <a:moveTo>
                    <a:pt x="0" y="0"/>
                  </a:moveTo>
                  <a:lnTo>
                    <a:pt x="0" y="903"/>
                  </a:lnTo>
                  <a:lnTo>
                    <a:pt x="1374" y="903"/>
                  </a:lnTo>
                  <a:lnTo>
                    <a:pt x="1374"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7"/>
            <p:cNvSpPr/>
            <p:nvPr/>
          </p:nvSpPr>
          <p:spPr>
            <a:xfrm>
              <a:off x="5853518" y="3367192"/>
              <a:ext cx="169175" cy="67571"/>
            </a:xfrm>
            <a:custGeom>
              <a:avLst/>
              <a:gdLst/>
              <a:ahLst/>
              <a:cxnLst/>
              <a:rect l="l" t="t" r="r" b="b"/>
              <a:pathLst>
                <a:path w="6462" h="2581" extrusionOk="0">
                  <a:moveTo>
                    <a:pt x="0" y="1"/>
                  </a:moveTo>
                  <a:lnTo>
                    <a:pt x="0" y="2580"/>
                  </a:lnTo>
                  <a:lnTo>
                    <a:pt x="6462" y="2580"/>
                  </a:lnTo>
                  <a:lnTo>
                    <a:pt x="646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7"/>
            <p:cNvSpPr/>
            <p:nvPr/>
          </p:nvSpPr>
          <p:spPr>
            <a:xfrm>
              <a:off x="5979391" y="3367192"/>
              <a:ext cx="43171" cy="67571"/>
            </a:xfrm>
            <a:custGeom>
              <a:avLst/>
              <a:gdLst/>
              <a:ahLst/>
              <a:cxnLst/>
              <a:rect l="l" t="t" r="r" b="b"/>
              <a:pathLst>
                <a:path w="1649" h="2581" extrusionOk="0">
                  <a:moveTo>
                    <a:pt x="1" y="1"/>
                  </a:moveTo>
                  <a:lnTo>
                    <a:pt x="1" y="2580"/>
                  </a:lnTo>
                  <a:lnTo>
                    <a:pt x="1649" y="2580"/>
                  </a:lnTo>
                  <a:lnTo>
                    <a:pt x="164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7"/>
            <p:cNvSpPr/>
            <p:nvPr/>
          </p:nvSpPr>
          <p:spPr>
            <a:xfrm>
              <a:off x="5863309" y="3497621"/>
              <a:ext cx="149462" cy="184517"/>
            </a:xfrm>
            <a:custGeom>
              <a:avLst/>
              <a:gdLst/>
              <a:ahLst/>
              <a:cxnLst/>
              <a:rect l="l" t="t" r="r" b="b"/>
              <a:pathLst>
                <a:path w="5709" h="7048" extrusionOk="0">
                  <a:moveTo>
                    <a:pt x="1" y="0"/>
                  </a:moveTo>
                  <a:lnTo>
                    <a:pt x="1" y="7048"/>
                  </a:lnTo>
                  <a:lnTo>
                    <a:pt x="5708" y="7048"/>
                  </a:lnTo>
                  <a:lnTo>
                    <a:pt x="570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7"/>
            <p:cNvSpPr/>
            <p:nvPr/>
          </p:nvSpPr>
          <p:spPr>
            <a:xfrm>
              <a:off x="5969469" y="3497621"/>
              <a:ext cx="43302" cy="184517"/>
            </a:xfrm>
            <a:custGeom>
              <a:avLst/>
              <a:gdLst/>
              <a:ahLst/>
              <a:cxnLst/>
              <a:rect l="l" t="t" r="r" b="b"/>
              <a:pathLst>
                <a:path w="1654" h="7048" extrusionOk="0">
                  <a:moveTo>
                    <a:pt x="0" y="0"/>
                  </a:moveTo>
                  <a:lnTo>
                    <a:pt x="0" y="7048"/>
                  </a:lnTo>
                  <a:lnTo>
                    <a:pt x="1653" y="7048"/>
                  </a:lnTo>
                  <a:lnTo>
                    <a:pt x="1653" y="0"/>
                  </a:ln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7"/>
            <p:cNvSpPr/>
            <p:nvPr/>
          </p:nvSpPr>
          <p:spPr>
            <a:xfrm>
              <a:off x="5883075" y="3538855"/>
              <a:ext cx="105924" cy="101919"/>
            </a:xfrm>
            <a:custGeom>
              <a:avLst/>
              <a:gdLst/>
              <a:ahLst/>
              <a:cxnLst/>
              <a:rect l="l" t="t" r="r" b="b"/>
              <a:pathLst>
                <a:path w="4046" h="3893" extrusionOk="0">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7"/>
            <p:cNvSpPr/>
            <p:nvPr/>
          </p:nvSpPr>
          <p:spPr>
            <a:xfrm>
              <a:off x="5893757" y="3545530"/>
              <a:ext cx="104170" cy="95295"/>
            </a:xfrm>
            <a:custGeom>
              <a:avLst/>
              <a:gdLst/>
              <a:ahLst/>
              <a:cxnLst/>
              <a:rect l="l" t="t" r="r" b="b"/>
              <a:pathLst>
                <a:path w="3979" h="3640" extrusionOk="0">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7"/>
            <p:cNvSpPr/>
            <p:nvPr/>
          </p:nvSpPr>
          <p:spPr>
            <a:xfrm>
              <a:off x="5822573" y="3360019"/>
              <a:ext cx="231065" cy="368405"/>
            </a:xfrm>
            <a:custGeom>
              <a:avLst/>
              <a:gdLst/>
              <a:ahLst/>
              <a:cxnLst/>
              <a:rect l="l" t="t" r="r" b="b"/>
              <a:pathLst>
                <a:path w="8826" h="14072" extrusionOk="0">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7"/>
            <p:cNvSpPr/>
            <p:nvPr/>
          </p:nvSpPr>
          <p:spPr>
            <a:xfrm>
              <a:off x="5907213" y="3561422"/>
              <a:ext cx="61523" cy="57832"/>
            </a:xfrm>
            <a:custGeom>
              <a:avLst/>
              <a:gdLst/>
              <a:ahLst/>
              <a:cxnLst/>
              <a:rect l="l" t="t" r="r" b="b"/>
              <a:pathLst>
                <a:path w="2350" h="2209" extrusionOk="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7"/>
            <p:cNvSpPr/>
            <p:nvPr/>
          </p:nvSpPr>
          <p:spPr>
            <a:xfrm>
              <a:off x="5881190" y="3533540"/>
              <a:ext cx="118124" cy="113647"/>
            </a:xfrm>
            <a:custGeom>
              <a:avLst/>
              <a:gdLst/>
              <a:ahLst/>
              <a:cxnLst/>
              <a:rect l="l" t="t" r="r" b="b"/>
              <a:pathLst>
                <a:path w="4512" h="4341" extrusionOk="0">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97"/>
            <p:cNvSpPr/>
            <p:nvPr/>
          </p:nvSpPr>
          <p:spPr>
            <a:xfrm>
              <a:off x="5857288" y="3491704"/>
              <a:ext cx="161766" cy="197109"/>
            </a:xfrm>
            <a:custGeom>
              <a:avLst/>
              <a:gdLst/>
              <a:ahLst/>
              <a:cxnLst/>
              <a:rect l="l" t="t" r="r" b="b"/>
              <a:pathLst>
                <a:path w="6179" h="7529" extrusionOk="0">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5" name="Google Shape;16515;p97"/>
          <p:cNvGrpSpPr/>
          <p:nvPr/>
        </p:nvGrpSpPr>
        <p:grpSpPr>
          <a:xfrm>
            <a:off x="7494690" y="1310788"/>
            <a:ext cx="374557" cy="368614"/>
            <a:chOff x="7494690" y="1516188"/>
            <a:chExt cx="374557" cy="368614"/>
          </a:xfrm>
        </p:grpSpPr>
        <p:sp>
          <p:nvSpPr>
            <p:cNvPr id="16516" name="Google Shape;16516;p97"/>
            <p:cNvSpPr/>
            <p:nvPr/>
          </p:nvSpPr>
          <p:spPr>
            <a:xfrm>
              <a:off x="7656299" y="1607844"/>
              <a:ext cx="119643" cy="118150"/>
            </a:xfrm>
            <a:custGeom>
              <a:avLst/>
              <a:gdLst/>
              <a:ahLst/>
              <a:cxnLst/>
              <a:rect l="l" t="t" r="r" b="b"/>
              <a:pathLst>
                <a:path w="4570" h="4513" extrusionOk="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7"/>
            <p:cNvSpPr/>
            <p:nvPr/>
          </p:nvSpPr>
          <p:spPr>
            <a:xfrm>
              <a:off x="7659441" y="1633474"/>
              <a:ext cx="116501" cy="92520"/>
            </a:xfrm>
            <a:custGeom>
              <a:avLst/>
              <a:gdLst/>
              <a:ahLst/>
              <a:cxnLst/>
              <a:rect l="l" t="t" r="r" b="b"/>
              <a:pathLst>
                <a:path w="4450" h="3534" extrusionOk="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7"/>
            <p:cNvSpPr/>
            <p:nvPr/>
          </p:nvSpPr>
          <p:spPr>
            <a:xfrm>
              <a:off x="7706722" y="1521686"/>
              <a:ext cx="156609" cy="154567"/>
            </a:xfrm>
            <a:custGeom>
              <a:avLst/>
              <a:gdLst/>
              <a:ahLst/>
              <a:cxnLst/>
              <a:rect l="l" t="t" r="r" b="b"/>
              <a:pathLst>
                <a:path w="5982" h="5904" extrusionOk="0">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7"/>
            <p:cNvSpPr/>
            <p:nvPr/>
          </p:nvSpPr>
          <p:spPr>
            <a:xfrm>
              <a:off x="7706722" y="1521686"/>
              <a:ext cx="156609" cy="154698"/>
            </a:xfrm>
            <a:custGeom>
              <a:avLst/>
              <a:gdLst/>
              <a:ahLst/>
              <a:cxnLst/>
              <a:rect l="l" t="t" r="r" b="b"/>
              <a:pathLst>
                <a:path w="5982" h="5909" extrusionOk="0">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7"/>
            <p:cNvSpPr/>
            <p:nvPr/>
          </p:nvSpPr>
          <p:spPr>
            <a:xfrm>
              <a:off x="7735912" y="1522419"/>
              <a:ext cx="127418" cy="153703"/>
            </a:xfrm>
            <a:custGeom>
              <a:avLst/>
              <a:gdLst/>
              <a:ahLst/>
              <a:cxnLst/>
              <a:rect l="l" t="t" r="r" b="b"/>
              <a:pathLst>
                <a:path w="4867" h="5871" extrusionOk="0">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7"/>
            <p:cNvSpPr/>
            <p:nvPr/>
          </p:nvSpPr>
          <p:spPr>
            <a:xfrm>
              <a:off x="7502099" y="1637715"/>
              <a:ext cx="250307" cy="241615"/>
            </a:xfrm>
            <a:custGeom>
              <a:avLst/>
              <a:gdLst/>
              <a:ahLst/>
              <a:cxnLst/>
              <a:rect l="l" t="t" r="r" b="b"/>
              <a:pathLst>
                <a:path w="9561" h="9229" extrusionOk="0">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7"/>
            <p:cNvSpPr/>
            <p:nvPr/>
          </p:nvSpPr>
          <p:spPr>
            <a:xfrm>
              <a:off x="7543228" y="1689552"/>
              <a:ext cx="209047" cy="189779"/>
            </a:xfrm>
            <a:custGeom>
              <a:avLst/>
              <a:gdLst/>
              <a:ahLst/>
              <a:cxnLst/>
              <a:rect l="l" t="t" r="r" b="b"/>
              <a:pathLst>
                <a:path w="7985" h="7249" extrusionOk="0">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7"/>
            <p:cNvSpPr/>
            <p:nvPr/>
          </p:nvSpPr>
          <p:spPr>
            <a:xfrm>
              <a:off x="7494690" y="1516188"/>
              <a:ext cx="374557" cy="368614"/>
            </a:xfrm>
            <a:custGeom>
              <a:avLst/>
              <a:gdLst/>
              <a:ahLst/>
              <a:cxnLst/>
              <a:rect l="l" t="t" r="r" b="b"/>
              <a:pathLst>
                <a:path w="14307" h="14080" extrusionOk="0">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4" name="Google Shape;16524;p97"/>
          <p:cNvGrpSpPr/>
          <p:nvPr/>
        </p:nvGrpSpPr>
        <p:grpSpPr>
          <a:xfrm>
            <a:off x="5314707" y="3154619"/>
            <a:ext cx="381731" cy="368405"/>
            <a:chOff x="5314707" y="3360019"/>
            <a:chExt cx="381731" cy="368405"/>
          </a:xfrm>
        </p:grpSpPr>
        <p:sp>
          <p:nvSpPr>
            <p:cNvPr id="16525" name="Google Shape;16525;p97"/>
            <p:cNvSpPr/>
            <p:nvPr/>
          </p:nvSpPr>
          <p:spPr>
            <a:xfrm>
              <a:off x="5452179" y="3369444"/>
              <a:ext cx="60397" cy="187056"/>
            </a:xfrm>
            <a:custGeom>
              <a:avLst/>
              <a:gdLst/>
              <a:ahLst/>
              <a:cxnLst/>
              <a:rect l="l" t="t" r="r" b="b"/>
              <a:pathLst>
                <a:path w="2307" h="7145" extrusionOk="0">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7"/>
            <p:cNvSpPr/>
            <p:nvPr/>
          </p:nvSpPr>
          <p:spPr>
            <a:xfrm>
              <a:off x="5452179" y="3369575"/>
              <a:ext cx="22044" cy="186925"/>
            </a:xfrm>
            <a:custGeom>
              <a:avLst/>
              <a:gdLst/>
              <a:ahLst/>
              <a:cxnLst/>
              <a:rect l="l" t="t" r="r" b="b"/>
              <a:pathLst>
                <a:path w="842" h="7140" extrusionOk="0">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97"/>
            <p:cNvSpPr/>
            <p:nvPr/>
          </p:nvSpPr>
          <p:spPr>
            <a:xfrm>
              <a:off x="5534305" y="3443402"/>
              <a:ext cx="68330" cy="21782"/>
            </a:xfrm>
            <a:custGeom>
              <a:avLst/>
              <a:gdLst/>
              <a:ahLst/>
              <a:cxnLst/>
              <a:rect l="l" t="t" r="r" b="b"/>
              <a:pathLst>
                <a:path w="2610" h="832" extrusionOk="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97"/>
            <p:cNvSpPr/>
            <p:nvPr/>
          </p:nvSpPr>
          <p:spPr>
            <a:xfrm>
              <a:off x="5576193" y="3443533"/>
              <a:ext cx="26442" cy="21782"/>
            </a:xfrm>
            <a:custGeom>
              <a:avLst/>
              <a:gdLst/>
              <a:ahLst/>
              <a:cxnLst/>
              <a:rect l="l" t="t" r="r" b="b"/>
              <a:pathLst>
                <a:path w="1010" h="832" extrusionOk="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7"/>
            <p:cNvSpPr/>
            <p:nvPr/>
          </p:nvSpPr>
          <p:spPr>
            <a:xfrm>
              <a:off x="5602085" y="3549562"/>
              <a:ext cx="68330" cy="21782"/>
            </a:xfrm>
            <a:custGeom>
              <a:avLst/>
              <a:gdLst/>
              <a:ahLst/>
              <a:cxnLst/>
              <a:rect l="l" t="t" r="r" b="b"/>
              <a:pathLst>
                <a:path w="2610" h="832" extrusionOk="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7"/>
            <p:cNvSpPr/>
            <p:nvPr/>
          </p:nvSpPr>
          <p:spPr>
            <a:xfrm>
              <a:off x="5645492" y="3549798"/>
              <a:ext cx="24923" cy="21808"/>
            </a:xfrm>
            <a:custGeom>
              <a:avLst/>
              <a:gdLst/>
              <a:ahLst/>
              <a:cxnLst/>
              <a:rect l="l" t="t" r="r" b="b"/>
              <a:pathLst>
                <a:path w="952" h="833" extrusionOk="0">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7"/>
            <p:cNvSpPr/>
            <p:nvPr/>
          </p:nvSpPr>
          <p:spPr>
            <a:xfrm>
              <a:off x="5581717" y="3481520"/>
              <a:ext cx="109066" cy="69456"/>
            </a:xfrm>
            <a:custGeom>
              <a:avLst/>
              <a:gdLst/>
              <a:ahLst/>
              <a:cxnLst/>
              <a:rect l="l" t="t" r="r" b="b"/>
              <a:pathLst>
                <a:path w="4166" h="2653" extrusionOk="0">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7"/>
            <p:cNvSpPr/>
            <p:nvPr/>
          </p:nvSpPr>
          <p:spPr>
            <a:xfrm>
              <a:off x="5605986" y="3549798"/>
              <a:ext cx="5445" cy="1178"/>
            </a:xfrm>
            <a:custGeom>
              <a:avLst/>
              <a:gdLst/>
              <a:ahLst/>
              <a:cxnLst/>
              <a:rect l="l" t="t" r="r" b="b"/>
              <a:pathLst>
                <a:path w="208" h="45" extrusionOk="0">
                  <a:moveTo>
                    <a:pt x="1" y="1"/>
                  </a:moveTo>
                  <a:cubicBezTo>
                    <a:pt x="10" y="15"/>
                    <a:pt x="25" y="30"/>
                    <a:pt x="34" y="44"/>
                  </a:cubicBezTo>
                  <a:cubicBezTo>
                    <a:pt x="87" y="15"/>
                    <a:pt x="150" y="1"/>
                    <a:pt x="20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7"/>
            <p:cNvSpPr/>
            <p:nvPr/>
          </p:nvSpPr>
          <p:spPr>
            <a:xfrm>
              <a:off x="5626616" y="3481651"/>
              <a:ext cx="64036" cy="69325"/>
            </a:xfrm>
            <a:custGeom>
              <a:avLst/>
              <a:gdLst/>
              <a:ahLst/>
              <a:cxnLst/>
              <a:rect l="l" t="t" r="r" b="b"/>
              <a:pathLst>
                <a:path w="2446" h="2648" extrusionOk="0">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7"/>
            <p:cNvSpPr/>
            <p:nvPr/>
          </p:nvSpPr>
          <p:spPr>
            <a:xfrm>
              <a:off x="5559464" y="3365412"/>
              <a:ext cx="44297" cy="78147"/>
            </a:xfrm>
            <a:custGeom>
              <a:avLst/>
              <a:gdLst/>
              <a:ahLst/>
              <a:cxnLst/>
              <a:rect l="l" t="t" r="r" b="b"/>
              <a:pathLst>
                <a:path w="1692" h="2985" extrusionOk="0">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7"/>
            <p:cNvSpPr/>
            <p:nvPr/>
          </p:nvSpPr>
          <p:spPr>
            <a:xfrm>
              <a:off x="5532918" y="3365438"/>
              <a:ext cx="71340" cy="78121"/>
            </a:xfrm>
            <a:custGeom>
              <a:avLst/>
              <a:gdLst/>
              <a:ahLst/>
              <a:cxnLst/>
              <a:rect l="l" t="t" r="r" b="b"/>
              <a:pathLst>
                <a:path w="2725" h="2984" extrusionOk="0">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7"/>
            <p:cNvSpPr/>
            <p:nvPr/>
          </p:nvSpPr>
          <p:spPr>
            <a:xfrm>
              <a:off x="5319734" y="3365438"/>
              <a:ext cx="137236" cy="195093"/>
            </a:xfrm>
            <a:custGeom>
              <a:avLst/>
              <a:gdLst/>
              <a:ahLst/>
              <a:cxnLst/>
              <a:rect l="l" t="t" r="r" b="b"/>
              <a:pathLst>
                <a:path w="5242" h="7452" extrusionOk="0">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7"/>
            <p:cNvSpPr/>
            <p:nvPr/>
          </p:nvSpPr>
          <p:spPr>
            <a:xfrm>
              <a:off x="5319734" y="3367323"/>
              <a:ext cx="137236" cy="193208"/>
            </a:xfrm>
            <a:custGeom>
              <a:avLst/>
              <a:gdLst/>
              <a:ahLst/>
              <a:cxnLst/>
              <a:rect l="l" t="t" r="r" b="b"/>
              <a:pathLst>
                <a:path w="5242" h="7380" extrusionOk="0">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7"/>
            <p:cNvSpPr/>
            <p:nvPr/>
          </p:nvSpPr>
          <p:spPr>
            <a:xfrm>
              <a:off x="5314707" y="3360019"/>
              <a:ext cx="381731" cy="368405"/>
            </a:xfrm>
            <a:custGeom>
              <a:avLst/>
              <a:gdLst/>
              <a:ahLst/>
              <a:cxnLst/>
              <a:rect l="l" t="t" r="r" b="b"/>
              <a:pathLst>
                <a:path w="14581" h="14072" extrusionOk="0">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7"/>
            <p:cNvSpPr/>
            <p:nvPr/>
          </p:nvSpPr>
          <p:spPr>
            <a:xfrm>
              <a:off x="5631014" y="3497150"/>
              <a:ext cx="10839" cy="27777"/>
            </a:xfrm>
            <a:custGeom>
              <a:avLst/>
              <a:gdLst/>
              <a:ahLst/>
              <a:cxnLst/>
              <a:rect l="l" t="t" r="r" b="b"/>
              <a:pathLst>
                <a:path w="414" h="1061" extrusionOk="0">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7"/>
          <p:cNvGrpSpPr/>
          <p:nvPr/>
        </p:nvGrpSpPr>
        <p:grpSpPr>
          <a:xfrm>
            <a:off x="5308058" y="1311756"/>
            <a:ext cx="374295" cy="366599"/>
            <a:chOff x="5308058" y="1517156"/>
            <a:chExt cx="374295" cy="366599"/>
          </a:xfrm>
        </p:grpSpPr>
        <p:sp>
          <p:nvSpPr>
            <p:cNvPr id="16541" name="Google Shape;16541;p97"/>
            <p:cNvSpPr/>
            <p:nvPr/>
          </p:nvSpPr>
          <p:spPr>
            <a:xfrm>
              <a:off x="5315493" y="1522078"/>
              <a:ext cx="359425" cy="357043"/>
            </a:xfrm>
            <a:custGeom>
              <a:avLst/>
              <a:gdLst/>
              <a:ahLst/>
              <a:cxnLst/>
              <a:rect l="l" t="t" r="r" b="b"/>
              <a:pathLst>
                <a:path w="13729" h="13638" extrusionOk="0">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7"/>
            <p:cNvSpPr/>
            <p:nvPr/>
          </p:nvSpPr>
          <p:spPr>
            <a:xfrm>
              <a:off x="5372199" y="1577632"/>
              <a:ext cx="306149" cy="301594"/>
            </a:xfrm>
            <a:custGeom>
              <a:avLst/>
              <a:gdLst/>
              <a:ahLst/>
              <a:cxnLst/>
              <a:rect l="l" t="t" r="r" b="b"/>
              <a:pathLst>
                <a:path w="11694" h="11520" extrusionOk="0">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7"/>
            <p:cNvSpPr/>
            <p:nvPr/>
          </p:nvSpPr>
          <p:spPr>
            <a:xfrm>
              <a:off x="5308058" y="1517156"/>
              <a:ext cx="266539" cy="366599"/>
            </a:xfrm>
            <a:custGeom>
              <a:avLst/>
              <a:gdLst/>
              <a:ahLst/>
              <a:cxnLst/>
              <a:rect l="l" t="t" r="r" b="b"/>
              <a:pathLst>
                <a:path w="10181" h="14003" extrusionOk="0">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7"/>
            <p:cNvSpPr/>
            <p:nvPr/>
          </p:nvSpPr>
          <p:spPr>
            <a:xfrm>
              <a:off x="5501476" y="1519068"/>
              <a:ext cx="180878" cy="234023"/>
            </a:xfrm>
            <a:custGeom>
              <a:avLst/>
              <a:gdLst/>
              <a:ahLst/>
              <a:cxnLst/>
              <a:rect l="l" t="t" r="r" b="b"/>
              <a:pathLst>
                <a:path w="6909" h="8939" extrusionOk="0">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5" name="Google Shape;16545;p97"/>
          <p:cNvGrpSpPr/>
          <p:nvPr/>
        </p:nvGrpSpPr>
        <p:grpSpPr>
          <a:xfrm>
            <a:off x="6184800" y="1335502"/>
            <a:ext cx="370761" cy="319108"/>
            <a:chOff x="6184800" y="1540902"/>
            <a:chExt cx="370761" cy="319108"/>
          </a:xfrm>
        </p:grpSpPr>
        <p:sp>
          <p:nvSpPr>
            <p:cNvPr id="16546" name="Google Shape;16546;p97"/>
            <p:cNvSpPr/>
            <p:nvPr/>
          </p:nvSpPr>
          <p:spPr>
            <a:xfrm>
              <a:off x="6392695" y="1636485"/>
              <a:ext cx="156975" cy="217975"/>
            </a:xfrm>
            <a:custGeom>
              <a:avLst/>
              <a:gdLst/>
              <a:ahLst/>
              <a:cxnLst/>
              <a:rect l="l" t="t" r="r" b="b"/>
              <a:pathLst>
                <a:path w="5996" h="8326" extrusionOk="0">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97"/>
            <p:cNvSpPr/>
            <p:nvPr/>
          </p:nvSpPr>
          <p:spPr>
            <a:xfrm>
              <a:off x="6438850" y="1636485"/>
              <a:ext cx="110689" cy="217975"/>
            </a:xfrm>
            <a:custGeom>
              <a:avLst/>
              <a:gdLst/>
              <a:ahLst/>
              <a:cxnLst/>
              <a:rect l="l" t="t" r="r" b="b"/>
              <a:pathLst>
                <a:path w="4228" h="8326" extrusionOk="0">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7"/>
            <p:cNvSpPr/>
            <p:nvPr/>
          </p:nvSpPr>
          <p:spPr>
            <a:xfrm>
              <a:off x="6190455" y="1636485"/>
              <a:ext cx="156975" cy="217975"/>
            </a:xfrm>
            <a:custGeom>
              <a:avLst/>
              <a:gdLst/>
              <a:ahLst/>
              <a:cxnLst/>
              <a:rect l="l" t="t" r="r" b="b"/>
              <a:pathLst>
                <a:path w="5996" h="8326" extrusionOk="0">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7"/>
            <p:cNvSpPr/>
            <p:nvPr/>
          </p:nvSpPr>
          <p:spPr>
            <a:xfrm>
              <a:off x="6190455" y="1636485"/>
              <a:ext cx="110820" cy="217975"/>
            </a:xfrm>
            <a:custGeom>
              <a:avLst/>
              <a:gdLst/>
              <a:ahLst/>
              <a:cxnLst/>
              <a:rect l="l" t="t" r="r" b="b"/>
              <a:pathLst>
                <a:path w="4233" h="8326" extrusionOk="0">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7"/>
            <p:cNvSpPr/>
            <p:nvPr/>
          </p:nvSpPr>
          <p:spPr>
            <a:xfrm>
              <a:off x="6274964" y="1709684"/>
              <a:ext cx="27698" cy="63277"/>
            </a:xfrm>
            <a:custGeom>
              <a:avLst/>
              <a:gdLst/>
              <a:ahLst/>
              <a:cxnLst/>
              <a:rect l="l" t="t" r="r" b="b"/>
              <a:pathLst>
                <a:path w="1058" h="2417" extrusionOk="0">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7"/>
            <p:cNvSpPr/>
            <p:nvPr/>
          </p:nvSpPr>
          <p:spPr>
            <a:xfrm>
              <a:off x="6437332" y="1709684"/>
              <a:ext cx="27829" cy="63277"/>
            </a:xfrm>
            <a:custGeom>
              <a:avLst/>
              <a:gdLst/>
              <a:ahLst/>
              <a:cxnLst/>
              <a:rect l="l" t="t" r="r" b="b"/>
              <a:pathLst>
                <a:path w="1063" h="2417" extrusionOk="0">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7"/>
            <p:cNvSpPr/>
            <p:nvPr/>
          </p:nvSpPr>
          <p:spPr>
            <a:xfrm>
              <a:off x="6288054" y="1546295"/>
              <a:ext cx="163128" cy="211194"/>
            </a:xfrm>
            <a:custGeom>
              <a:avLst/>
              <a:gdLst/>
              <a:ahLst/>
              <a:cxnLst/>
              <a:rect l="l" t="t" r="r" b="b"/>
              <a:pathLst>
                <a:path w="6231" h="8067" extrusionOk="0">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7"/>
            <p:cNvSpPr/>
            <p:nvPr/>
          </p:nvSpPr>
          <p:spPr>
            <a:xfrm>
              <a:off x="6272084" y="1713611"/>
              <a:ext cx="196088" cy="146137"/>
            </a:xfrm>
            <a:custGeom>
              <a:avLst/>
              <a:gdLst/>
              <a:ahLst/>
              <a:cxnLst/>
              <a:rect l="l" t="t" r="r" b="b"/>
              <a:pathLst>
                <a:path w="7490" h="5582" extrusionOk="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7"/>
            <p:cNvSpPr/>
            <p:nvPr/>
          </p:nvSpPr>
          <p:spPr>
            <a:xfrm>
              <a:off x="6380495" y="1540902"/>
              <a:ext cx="175066" cy="318977"/>
            </a:xfrm>
            <a:custGeom>
              <a:avLst/>
              <a:gdLst/>
              <a:ahLst/>
              <a:cxnLst/>
              <a:rect l="l" t="t" r="r" b="b"/>
              <a:pathLst>
                <a:path w="6687" h="12184" extrusionOk="0">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7"/>
            <p:cNvSpPr/>
            <p:nvPr/>
          </p:nvSpPr>
          <p:spPr>
            <a:xfrm>
              <a:off x="6184800" y="1540928"/>
              <a:ext cx="174071" cy="319082"/>
            </a:xfrm>
            <a:custGeom>
              <a:avLst/>
              <a:gdLst/>
              <a:ahLst/>
              <a:cxnLst/>
              <a:rect l="l" t="t" r="r" b="b"/>
              <a:pathLst>
                <a:path w="6649" h="12188" extrusionOk="0">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6" name="Google Shape;16556;p97"/>
          <p:cNvGrpSpPr/>
          <p:nvPr/>
        </p:nvGrpSpPr>
        <p:grpSpPr>
          <a:xfrm>
            <a:off x="7060102" y="1310971"/>
            <a:ext cx="370709" cy="367829"/>
            <a:chOff x="7060102" y="1516371"/>
            <a:chExt cx="370709" cy="367829"/>
          </a:xfrm>
        </p:grpSpPr>
        <p:sp>
          <p:nvSpPr>
            <p:cNvPr id="16557" name="Google Shape;16557;p97"/>
            <p:cNvSpPr/>
            <p:nvPr/>
          </p:nvSpPr>
          <p:spPr>
            <a:xfrm>
              <a:off x="7066699" y="1521790"/>
              <a:ext cx="356833" cy="357069"/>
            </a:xfrm>
            <a:custGeom>
              <a:avLst/>
              <a:gdLst/>
              <a:ahLst/>
              <a:cxnLst/>
              <a:rect l="l" t="t" r="r" b="b"/>
              <a:pathLst>
                <a:path w="13630" h="13639" extrusionOk="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7"/>
            <p:cNvSpPr/>
            <p:nvPr/>
          </p:nvSpPr>
          <p:spPr>
            <a:xfrm>
              <a:off x="7121180" y="1786156"/>
              <a:ext cx="22515" cy="19216"/>
            </a:xfrm>
            <a:custGeom>
              <a:avLst/>
              <a:gdLst/>
              <a:ahLst/>
              <a:cxnLst/>
              <a:rect l="l" t="t" r="r" b="b"/>
              <a:pathLst>
                <a:path w="860" h="734" extrusionOk="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7"/>
            <p:cNvSpPr/>
            <p:nvPr/>
          </p:nvSpPr>
          <p:spPr>
            <a:xfrm>
              <a:off x="7256347" y="1559123"/>
              <a:ext cx="22672" cy="19347"/>
            </a:xfrm>
            <a:custGeom>
              <a:avLst/>
              <a:gdLst/>
              <a:ahLst/>
              <a:cxnLst/>
              <a:rect l="l" t="t" r="r" b="b"/>
              <a:pathLst>
                <a:path w="866" h="739" extrusionOk="0">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7"/>
            <p:cNvSpPr/>
            <p:nvPr/>
          </p:nvSpPr>
          <p:spPr>
            <a:xfrm>
              <a:off x="7299623" y="1651198"/>
              <a:ext cx="22646" cy="19321"/>
            </a:xfrm>
            <a:custGeom>
              <a:avLst/>
              <a:gdLst/>
              <a:ahLst/>
              <a:cxnLst/>
              <a:rect l="l" t="t" r="r" b="b"/>
              <a:pathLst>
                <a:path w="865" h="738" extrusionOk="0">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7"/>
            <p:cNvSpPr/>
            <p:nvPr/>
          </p:nvSpPr>
          <p:spPr>
            <a:xfrm>
              <a:off x="7236738" y="1632715"/>
              <a:ext cx="22646" cy="19321"/>
            </a:xfrm>
            <a:custGeom>
              <a:avLst/>
              <a:gdLst/>
              <a:ahLst/>
              <a:cxnLst/>
              <a:rect l="l" t="t" r="r" b="b"/>
              <a:pathLst>
                <a:path w="865" h="738" extrusionOk="0">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7"/>
            <p:cNvSpPr/>
            <p:nvPr/>
          </p:nvSpPr>
          <p:spPr>
            <a:xfrm>
              <a:off x="7209825" y="1707799"/>
              <a:ext cx="22515" cy="19321"/>
            </a:xfrm>
            <a:custGeom>
              <a:avLst/>
              <a:gdLst/>
              <a:ahLst/>
              <a:cxnLst/>
              <a:rect l="l" t="t" r="r" b="b"/>
              <a:pathLst>
                <a:path w="860" h="738" extrusionOk="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97"/>
            <p:cNvSpPr/>
            <p:nvPr/>
          </p:nvSpPr>
          <p:spPr>
            <a:xfrm>
              <a:off x="7374812" y="1606928"/>
              <a:ext cx="22541" cy="19321"/>
            </a:xfrm>
            <a:custGeom>
              <a:avLst/>
              <a:gdLst/>
              <a:ahLst/>
              <a:cxnLst/>
              <a:rect l="l" t="t" r="r" b="b"/>
              <a:pathLst>
                <a:path w="861" h="738" extrusionOk="0">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97"/>
            <p:cNvSpPr/>
            <p:nvPr/>
          </p:nvSpPr>
          <p:spPr>
            <a:xfrm>
              <a:off x="7089580" y="1805529"/>
              <a:ext cx="22672" cy="19321"/>
            </a:xfrm>
            <a:custGeom>
              <a:avLst/>
              <a:gdLst/>
              <a:ahLst/>
              <a:cxnLst/>
              <a:rect l="l" t="t" r="r" b="b"/>
              <a:pathLst>
                <a:path w="866" h="738" extrusionOk="0">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97"/>
            <p:cNvSpPr/>
            <p:nvPr/>
          </p:nvSpPr>
          <p:spPr>
            <a:xfrm>
              <a:off x="7108954" y="1835819"/>
              <a:ext cx="22646" cy="19295"/>
            </a:xfrm>
            <a:custGeom>
              <a:avLst/>
              <a:gdLst/>
              <a:ahLst/>
              <a:cxnLst/>
              <a:rect l="l" t="t" r="r" b="b"/>
              <a:pathLst>
                <a:path w="865" h="737" extrusionOk="0">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7"/>
            <p:cNvSpPr/>
            <p:nvPr/>
          </p:nvSpPr>
          <p:spPr>
            <a:xfrm>
              <a:off x="7109949" y="1578261"/>
              <a:ext cx="313689" cy="300599"/>
            </a:xfrm>
            <a:custGeom>
              <a:avLst/>
              <a:gdLst/>
              <a:ahLst/>
              <a:cxnLst/>
              <a:rect l="l" t="t" r="r" b="b"/>
              <a:pathLst>
                <a:path w="11982" h="11482" extrusionOk="0">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7"/>
            <p:cNvSpPr/>
            <p:nvPr/>
          </p:nvSpPr>
          <p:spPr>
            <a:xfrm>
              <a:off x="7098010" y="1662141"/>
              <a:ext cx="105165" cy="110113"/>
            </a:xfrm>
            <a:custGeom>
              <a:avLst/>
              <a:gdLst/>
              <a:ahLst/>
              <a:cxnLst/>
              <a:rect l="l" t="t" r="r" b="b"/>
              <a:pathLst>
                <a:path w="4017" h="4206" extrusionOk="0">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7"/>
            <p:cNvSpPr/>
            <p:nvPr/>
          </p:nvSpPr>
          <p:spPr>
            <a:xfrm>
              <a:off x="7098010" y="1662141"/>
              <a:ext cx="105165" cy="110035"/>
            </a:xfrm>
            <a:custGeom>
              <a:avLst/>
              <a:gdLst/>
              <a:ahLst/>
              <a:cxnLst/>
              <a:rect l="l" t="t" r="r" b="b"/>
              <a:pathLst>
                <a:path w="4017" h="4203" extrusionOk="0">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7"/>
            <p:cNvSpPr/>
            <p:nvPr/>
          </p:nvSpPr>
          <p:spPr>
            <a:xfrm>
              <a:off x="7116624" y="1783014"/>
              <a:ext cx="22541" cy="19242"/>
            </a:xfrm>
            <a:custGeom>
              <a:avLst/>
              <a:gdLst/>
              <a:ahLst/>
              <a:cxnLst/>
              <a:rect l="l" t="t" r="r" b="b"/>
              <a:pathLst>
                <a:path w="861" h="735" extrusionOk="0">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7"/>
            <p:cNvSpPr/>
            <p:nvPr/>
          </p:nvSpPr>
          <p:spPr>
            <a:xfrm>
              <a:off x="7251949" y="1555877"/>
              <a:ext cx="22541" cy="19321"/>
            </a:xfrm>
            <a:custGeom>
              <a:avLst/>
              <a:gdLst/>
              <a:ahLst/>
              <a:cxnLst/>
              <a:rect l="l" t="t" r="r" b="b"/>
              <a:pathLst>
                <a:path w="861" h="738" extrusionOk="0">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7"/>
            <p:cNvSpPr/>
            <p:nvPr/>
          </p:nvSpPr>
          <p:spPr>
            <a:xfrm>
              <a:off x="7295093" y="1648056"/>
              <a:ext cx="22646" cy="19268"/>
            </a:xfrm>
            <a:custGeom>
              <a:avLst/>
              <a:gdLst/>
              <a:ahLst/>
              <a:cxnLst/>
              <a:rect l="l" t="t" r="r" b="b"/>
              <a:pathLst>
                <a:path w="865" h="736" extrusionOk="0">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7"/>
            <p:cNvSpPr/>
            <p:nvPr/>
          </p:nvSpPr>
          <p:spPr>
            <a:xfrm>
              <a:off x="7232209" y="1629442"/>
              <a:ext cx="22646" cy="19321"/>
            </a:xfrm>
            <a:custGeom>
              <a:avLst/>
              <a:gdLst/>
              <a:ahLst/>
              <a:cxnLst/>
              <a:rect l="l" t="t" r="r" b="b"/>
              <a:pathLst>
                <a:path w="865" h="738" extrusionOk="0">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97"/>
            <p:cNvSpPr/>
            <p:nvPr/>
          </p:nvSpPr>
          <p:spPr>
            <a:xfrm>
              <a:off x="7205296" y="1704527"/>
              <a:ext cx="22646" cy="19321"/>
            </a:xfrm>
            <a:custGeom>
              <a:avLst/>
              <a:gdLst/>
              <a:ahLst/>
              <a:cxnLst/>
              <a:rect l="l" t="t" r="r" b="b"/>
              <a:pathLst>
                <a:path w="865" h="738" extrusionOk="0">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97"/>
            <p:cNvSpPr/>
            <p:nvPr/>
          </p:nvSpPr>
          <p:spPr>
            <a:xfrm>
              <a:off x="7370413" y="1603655"/>
              <a:ext cx="22541" cy="19321"/>
            </a:xfrm>
            <a:custGeom>
              <a:avLst/>
              <a:gdLst/>
              <a:ahLst/>
              <a:cxnLst/>
              <a:rect l="l" t="t" r="r" b="b"/>
              <a:pathLst>
                <a:path w="861" h="738" extrusionOk="0">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7"/>
            <p:cNvSpPr/>
            <p:nvPr/>
          </p:nvSpPr>
          <p:spPr>
            <a:xfrm>
              <a:off x="7085051" y="1802361"/>
              <a:ext cx="22672" cy="19268"/>
            </a:xfrm>
            <a:custGeom>
              <a:avLst/>
              <a:gdLst/>
              <a:ahLst/>
              <a:cxnLst/>
              <a:rect l="l" t="t" r="r" b="b"/>
              <a:pathLst>
                <a:path w="866" h="736" extrusionOk="0">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7"/>
            <p:cNvSpPr/>
            <p:nvPr/>
          </p:nvSpPr>
          <p:spPr>
            <a:xfrm>
              <a:off x="7104555" y="1832547"/>
              <a:ext cx="22515" cy="19268"/>
            </a:xfrm>
            <a:custGeom>
              <a:avLst/>
              <a:gdLst/>
              <a:ahLst/>
              <a:cxnLst/>
              <a:rect l="l" t="t" r="r" b="b"/>
              <a:pathLst>
                <a:path w="860" h="736" extrusionOk="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97"/>
            <p:cNvSpPr/>
            <p:nvPr/>
          </p:nvSpPr>
          <p:spPr>
            <a:xfrm>
              <a:off x="7139008" y="1744661"/>
              <a:ext cx="84928" cy="95845"/>
            </a:xfrm>
            <a:custGeom>
              <a:avLst/>
              <a:gdLst/>
              <a:ahLst/>
              <a:cxnLst/>
              <a:rect l="l" t="t" r="r" b="b"/>
              <a:pathLst>
                <a:path w="3244" h="3661" extrusionOk="0">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97"/>
            <p:cNvSpPr/>
            <p:nvPr/>
          </p:nvSpPr>
          <p:spPr>
            <a:xfrm>
              <a:off x="7288810" y="1516371"/>
              <a:ext cx="142000" cy="98227"/>
            </a:xfrm>
            <a:custGeom>
              <a:avLst/>
              <a:gdLst/>
              <a:ahLst/>
              <a:cxnLst/>
              <a:rect l="l" t="t" r="r" b="b"/>
              <a:pathLst>
                <a:path w="5424" h="3752" extrusionOk="0">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7"/>
            <p:cNvSpPr/>
            <p:nvPr/>
          </p:nvSpPr>
          <p:spPr>
            <a:xfrm>
              <a:off x="7060102" y="1516528"/>
              <a:ext cx="194308" cy="308531"/>
            </a:xfrm>
            <a:custGeom>
              <a:avLst/>
              <a:gdLst/>
              <a:ahLst/>
              <a:cxnLst/>
              <a:rect l="l" t="t" r="r" b="b"/>
              <a:pathLst>
                <a:path w="7422" h="11785" extrusionOk="0">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7"/>
            <p:cNvSpPr/>
            <p:nvPr/>
          </p:nvSpPr>
          <p:spPr>
            <a:xfrm>
              <a:off x="7118536" y="1678216"/>
              <a:ext cx="208785" cy="205984"/>
            </a:xfrm>
            <a:custGeom>
              <a:avLst/>
              <a:gdLst/>
              <a:ahLst/>
              <a:cxnLst/>
              <a:rect l="l" t="t" r="r" b="b"/>
              <a:pathLst>
                <a:path w="7975" h="7868" extrusionOk="0">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7"/>
            <p:cNvSpPr/>
            <p:nvPr/>
          </p:nvSpPr>
          <p:spPr>
            <a:xfrm>
              <a:off x="7335018" y="1652193"/>
              <a:ext cx="94169" cy="28693"/>
            </a:xfrm>
            <a:custGeom>
              <a:avLst/>
              <a:gdLst/>
              <a:ahLst/>
              <a:cxnLst/>
              <a:rect l="l" t="t" r="r" b="b"/>
              <a:pathLst>
                <a:path w="3597" h="1096" extrusionOk="0">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2" name="Google Shape;16582;p97"/>
          <p:cNvGrpSpPr/>
          <p:nvPr/>
        </p:nvGrpSpPr>
        <p:grpSpPr>
          <a:xfrm>
            <a:off x="7935247" y="1310762"/>
            <a:ext cx="381704" cy="368588"/>
            <a:chOff x="7935247" y="1516162"/>
            <a:chExt cx="381704" cy="368588"/>
          </a:xfrm>
        </p:grpSpPr>
        <p:sp>
          <p:nvSpPr>
            <p:cNvPr id="16583" name="Google Shape;16583;p97"/>
            <p:cNvSpPr/>
            <p:nvPr/>
          </p:nvSpPr>
          <p:spPr>
            <a:xfrm>
              <a:off x="8127801" y="1641773"/>
              <a:ext cx="52098" cy="51496"/>
            </a:xfrm>
            <a:custGeom>
              <a:avLst/>
              <a:gdLst/>
              <a:ahLst/>
              <a:cxnLst/>
              <a:rect l="l" t="t" r="r" b="b"/>
              <a:pathLst>
                <a:path w="1990" h="1967" extrusionOk="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7"/>
            <p:cNvSpPr/>
            <p:nvPr/>
          </p:nvSpPr>
          <p:spPr>
            <a:xfrm>
              <a:off x="8130707" y="1661879"/>
              <a:ext cx="49323" cy="31259"/>
            </a:xfrm>
            <a:custGeom>
              <a:avLst/>
              <a:gdLst/>
              <a:ahLst/>
              <a:cxnLst/>
              <a:rect l="l" t="t" r="r" b="b"/>
              <a:pathLst>
                <a:path w="1884" h="1194" extrusionOk="0">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7"/>
            <p:cNvSpPr/>
            <p:nvPr/>
          </p:nvSpPr>
          <p:spPr>
            <a:xfrm>
              <a:off x="7938022" y="1671435"/>
              <a:ext cx="213210" cy="207581"/>
            </a:xfrm>
            <a:custGeom>
              <a:avLst/>
              <a:gdLst/>
              <a:ahLst/>
              <a:cxnLst/>
              <a:rect l="l" t="t" r="r" b="b"/>
              <a:pathLst>
                <a:path w="8144" h="7929" extrusionOk="0">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7"/>
            <p:cNvSpPr/>
            <p:nvPr/>
          </p:nvSpPr>
          <p:spPr>
            <a:xfrm>
              <a:off x="8131466" y="1671435"/>
              <a:ext cx="9948" cy="9844"/>
            </a:xfrm>
            <a:custGeom>
              <a:avLst/>
              <a:gdLst/>
              <a:ahLst/>
              <a:cxnLst/>
              <a:rect l="l" t="t" r="r" b="b"/>
              <a:pathLst>
                <a:path w="380" h="376" extrusionOk="0">
                  <a:moveTo>
                    <a:pt x="380" y="376"/>
                  </a:moveTo>
                  <a:lnTo>
                    <a:pt x="380" y="376"/>
                  </a:lnTo>
                  <a:lnTo>
                    <a:pt x="0"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7"/>
            <p:cNvSpPr/>
            <p:nvPr/>
          </p:nvSpPr>
          <p:spPr>
            <a:xfrm>
              <a:off x="7941294" y="1681514"/>
              <a:ext cx="209937" cy="197371"/>
            </a:xfrm>
            <a:custGeom>
              <a:avLst/>
              <a:gdLst/>
              <a:ahLst/>
              <a:cxnLst/>
              <a:rect l="l" t="t" r="r" b="b"/>
              <a:pathLst>
                <a:path w="8019" h="7539" extrusionOk="0">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7"/>
            <p:cNvSpPr/>
            <p:nvPr/>
          </p:nvSpPr>
          <p:spPr>
            <a:xfrm>
              <a:off x="8134215" y="1523125"/>
              <a:ext cx="178757" cy="156164"/>
            </a:xfrm>
            <a:custGeom>
              <a:avLst/>
              <a:gdLst/>
              <a:ahLst/>
              <a:cxnLst/>
              <a:rect l="l" t="t" r="r" b="b"/>
              <a:pathLst>
                <a:path w="6828" h="5965" extrusionOk="0">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7"/>
            <p:cNvSpPr/>
            <p:nvPr/>
          </p:nvSpPr>
          <p:spPr>
            <a:xfrm>
              <a:off x="8153981" y="1527183"/>
              <a:ext cx="158991" cy="152001"/>
            </a:xfrm>
            <a:custGeom>
              <a:avLst/>
              <a:gdLst/>
              <a:ahLst/>
              <a:cxnLst/>
              <a:rect l="l" t="t" r="r" b="b"/>
              <a:pathLst>
                <a:path w="6073" h="5806" extrusionOk="0">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7"/>
            <p:cNvSpPr/>
            <p:nvPr/>
          </p:nvSpPr>
          <p:spPr>
            <a:xfrm>
              <a:off x="8041145" y="1521633"/>
              <a:ext cx="92232" cy="80503"/>
            </a:xfrm>
            <a:custGeom>
              <a:avLst/>
              <a:gdLst/>
              <a:ahLst/>
              <a:cxnLst/>
              <a:rect l="l" t="t" r="r" b="b"/>
              <a:pathLst>
                <a:path w="3523" h="3075" extrusionOk="0">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7"/>
            <p:cNvSpPr/>
            <p:nvPr/>
          </p:nvSpPr>
          <p:spPr>
            <a:xfrm>
              <a:off x="8049339" y="1522419"/>
              <a:ext cx="84038" cy="79613"/>
            </a:xfrm>
            <a:custGeom>
              <a:avLst/>
              <a:gdLst/>
              <a:ahLst/>
              <a:cxnLst/>
              <a:rect l="l" t="t" r="r" b="b"/>
              <a:pathLst>
                <a:path w="3210" h="3041" extrusionOk="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7"/>
            <p:cNvSpPr/>
            <p:nvPr/>
          </p:nvSpPr>
          <p:spPr>
            <a:xfrm>
              <a:off x="8037768" y="1582790"/>
              <a:ext cx="26939" cy="26468"/>
            </a:xfrm>
            <a:custGeom>
              <a:avLst/>
              <a:gdLst/>
              <a:ahLst/>
              <a:cxnLst/>
              <a:rect l="l" t="t" r="r" b="b"/>
              <a:pathLst>
                <a:path w="1029" h="1011" extrusionOk="0">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97"/>
            <p:cNvSpPr/>
            <p:nvPr/>
          </p:nvSpPr>
          <p:spPr>
            <a:xfrm>
              <a:off x="7939907" y="1598000"/>
              <a:ext cx="109956" cy="107129"/>
            </a:xfrm>
            <a:custGeom>
              <a:avLst/>
              <a:gdLst/>
              <a:ahLst/>
              <a:cxnLst/>
              <a:rect l="l" t="t" r="r" b="b"/>
              <a:pathLst>
                <a:path w="4200" h="4092" extrusionOk="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97"/>
            <p:cNvSpPr/>
            <p:nvPr/>
          </p:nvSpPr>
          <p:spPr>
            <a:xfrm>
              <a:off x="8213724" y="1695809"/>
              <a:ext cx="92206" cy="80451"/>
            </a:xfrm>
            <a:custGeom>
              <a:avLst/>
              <a:gdLst/>
              <a:ahLst/>
              <a:cxnLst/>
              <a:rect l="l" t="t" r="r" b="b"/>
              <a:pathLst>
                <a:path w="3522" h="3073" extrusionOk="0">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7"/>
            <p:cNvSpPr/>
            <p:nvPr/>
          </p:nvSpPr>
          <p:spPr>
            <a:xfrm>
              <a:off x="8221630" y="1696463"/>
              <a:ext cx="84169" cy="79744"/>
            </a:xfrm>
            <a:custGeom>
              <a:avLst/>
              <a:gdLst/>
              <a:ahLst/>
              <a:cxnLst/>
              <a:rect l="l" t="t" r="r" b="b"/>
              <a:pathLst>
                <a:path w="3215" h="3046" extrusionOk="0">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97"/>
            <p:cNvSpPr/>
            <p:nvPr/>
          </p:nvSpPr>
          <p:spPr>
            <a:xfrm>
              <a:off x="8210320" y="1756834"/>
              <a:ext cx="26939" cy="26573"/>
            </a:xfrm>
            <a:custGeom>
              <a:avLst/>
              <a:gdLst/>
              <a:ahLst/>
              <a:cxnLst/>
              <a:rect l="l" t="t" r="r" b="b"/>
              <a:pathLst>
                <a:path w="1029" h="1015" extrusionOk="0">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97"/>
            <p:cNvSpPr/>
            <p:nvPr/>
          </p:nvSpPr>
          <p:spPr>
            <a:xfrm>
              <a:off x="8112459" y="1772176"/>
              <a:ext cx="109825" cy="107129"/>
            </a:xfrm>
            <a:custGeom>
              <a:avLst/>
              <a:gdLst/>
              <a:ahLst/>
              <a:cxnLst/>
              <a:rect l="l" t="t" r="r" b="b"/>
              <a:pathLst>
                <a:path w="4195" h="4092" extrusionOk="0">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7"/>
            <p:cNvSpPr/>
            <p:nvPr/>
          </p:nvSpPr>
          <p:spPr>
            <a:xfrm>
              <a:off x="7935247" y="1517680"/>
              <a:ext cx="378013" cy="366651"/>
            </a:xfrm>
            <a:custGeom>
              <a:avLst/>
              <a:gdLst/>
              <a:ahLst/>
              <a:cxnLst/>
              <a:rect l="l" t="t" r="r" b="b"/>
              <a:pathLst>
                <a:path w="14439" h="14005" extrusionOk="0">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7"/>
            <p:cNvSpPr/>
            <p:nvPr/>
          </p:nvSpPr>
          <p:spPr>
            <a:xfrm>
              <a:off x="7935875" y="1516162"/>
              <a:ext cx="204413" cy="194544"/>
            </a:xfrm>
            <a:custGeom>
              <a:avLst/>
              <a:gdLst/>
              <a:ahLst/>
              <a:cxnLst/>
              <a:rect l="l" t="t" r="r" b="b"/>
              <a:pathLst>
                <a:path w="7808" h="7431" extrusionOk="0">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7"/>
            <p:cNvSpPr/>
            <p:nvPr/>
          </p:nvSpPr>
          <p:spPr>
            <a:xfrm>
              <a:off x="8108454" y="1690337"/>
              <a:ext cx="208498" cy="194413"/>
            </a:xfrm>
            <a:custGeom>
              <a:avLst/>
              <a:gdLst/>
              <a:ahLst/>
              <a:cxnLst/>
              <a:rect l="l" t="t" r="r" b="b"/>
              <a:pathLst>
                <a:path w="7964" h="7426" extrusionOk="0">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7"/>
          <p:cNvGrpSpPr/>
          <p:nvPr/>
        </p:nvGrpSpPr>
        <p:grpSpPr>
          <a:xfrm>
            <a:off x="5738169" y="1354430"/>
            <a:ext cx="389035" cy="281147"/>
            <a:chOff x="5738169" y="1559830"/>
            <a:chExt cx="389035" cy="281147"/>
          </a:xfrm>
        </p:grpSpPr>
        <p:sp>
          <p:nvSpPr>
            <p:cNvPr id="16602" name="Google Shape;16602;p97"/>
            <p:cNvSpPr/>
            <p:nvPr/>
          </p:nvSpPr>
          <p:spPr>
            <a:xfrm>
              <a:off x="5753772" y="1565249"/>
              <a:ext cx="128936" cy="220540"/>
            </a:xfrm>
            <a:custGeom>
              <a:avLst/>
              <a:gdLst/>
              <a:ahLst/>
              <a:cxnLst/>
              <a:rect l="l" t="t" r="r" b="b"/>
              <a:pathLst>
                <a:path w="4925" h="8424" extrusionOk="0">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7"/>
            <p:cNvSpPr/>
            <p:nvPr/>
          </p:nvSpPr>
          <p:spPr>
            <a:xfrm>
              <a:off x="5753772" y="1565406"/>
              <a:ext cx="82284" cy="220383"/>
            </a:xfrm>
            <a:custGeom>
              <a:avLst/>
              <a:gdLst/>
              <a:ahLst/>
              <a:cxnLst/>
              <a:rect l="l" t="t" r="r" b="b"/>
              <a:pathLst>
                <a:path w="3143" h="8418" extrusionOk="0">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7"/>
            <p:cNvSpPr/>
            <p:nvPr/>
          </p:nvSpPr>
          <p:spPr>
            <a:xfrm>
              <a:off x="5982559" y="1565249"/>
              <a:ext cx="128936" cy="220540"/>
            </a:xfrm>
            <a:custGeom>
              <a:avLst/>
              <a:gdLst/>
              <a:ahLst/>
              <a:cxnLst/>
              <a:rect l="l" t="t" r="r" b="b"/>
              <a:pathLst>
                <a:path w="4925" h="8424" extrusionOk="0">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7"/>
            <p:cNvSpPr/>
            <p:nvPr/>
          </p:nvSpPr>
          <p:spPr>
            <a:xfrm>
              <a:off x="6027694" y="1565354"/>
              <a:ext cx="83933" cy="220436"/>
            </a:xfrm>
            <a:custGeom>
              <a:avLst/>
              <a:gdLst/>
              <a:ahLst/>
              <a:cxnLst/>
              <a:rect l="l" t="t" r="r" b="b"/>
              <a:pathLst>
                <a:path w="3206" h="8420" extrusionOk="0">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97"/>
            <p:cNvSpPr/>
            <p:nvPr/>
          </p:nvSpPr>
          <p:spPr>
            <a:xfrm>
              <a:off x="5738169" y="1559908"/>
              <a:ext cx="187056" cy="280938"/>
            </a:xfrm>
            <a:custGeom>
              <a:avLst/>
              <a:gdLst/>
              <a:ahLst/>
              <a:cxnLst/>
              <a:rect l="l" t="t" r="r" b="b"/>
              <a:pathLst>
                <a:path w="7145" h="10731" extrusionOk="0">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7"/>
            <p:cNvSpPr/>
            <p:nvPr/>
          </p:nvSpPr>
          <p:spPr>
            <a:xfrm>
              <a:off x="5940278" y="1559830"/>
              <a:ext cx="186925" cy="281147"/>
            </a:xfrm>
            <a:custGeom>
              <a:avLst/>
              <a:gdLst/>
              <a:ahLst/>
              <a:cxnLst/>
              <a:rect l="l" t="t" r="r" b="b"/>
              <a:pathLst>
                <a:path w="7140" h="10739" extrusionOk="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8" name="Google Shape;16608;p97"/>
          <p:cNvGrpSpPr/>
          <p:nvPr/>
        </p:nvGrpSpPr>
        <p:grpSpPr>
          <a:xfrm>
            <a:off x="6192470" y="3155116"/>
            <a:ext cx="368510" cy="367750"/>
            <a:chOff x="6192470" y="3360516"/>
            <a:chExt cx="368510" cy="367750"/>
          </a:xfrm>
        </p:grpSpPr>
        <p:sp>
          <p:nvSpPr>
            <p:cNvPr id="16609" name="Google Shape;16609;p97"/>
            <p:cNvSpPr/>
            <p:nvPr/>
          </p:nvSpPr>
          <p:spPr>
            <a:xfrm>
              <a:off x="6200141" y="3365543"/>
              <a:ext cx="353561" cy="357121"/>
            </a:xfrm>
            <a:custGeom>
              <a:avLst/>
              <a:gdLst/>
              <a:ahLst/>
              <a:cxnLst/>
              <a:rect l="l" t="t" r="r" b="b"/>
              <a:pathLst>
                <a:path w="13505" h="13641" extrusionOk="0">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7"/>
            <p:cNvSpPr/>
            <p:nvPr/>
          </p:nvSpPr>
          <p:spPr>
            <a:xfrm>
              <a:off x="6247920" y="3365674"/>
              <a:ext cx="305782" cy="218498"/>
            </a:xfrm>
            <a:custGeom>
              <a:avLst/>
              <a:gdLst/>
              <a:ahLst/>
              <a:cxnLst/>
              <a:rect l="l" t="t" r="r" b="b"/>
              <a:pathLst>
                <a:path w="11680" h="8346" extrusionOk="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7"/>
            <p:cNvSpPr/>
            <p:nvPr/>
          </p:nvSpPr>
          <p:spPr>
            <a:xfrm>
              <a:off x="6221007" y="3434108"/>
              <a:ext cx="3299" cy="6571"/>
            </a:xfrm>
            <a:custGeom>
              <a:avLst/>
              <a:gdLst/>
              <a:ahLst/>
              <a:cxnLst/>
              <a:rect l="l" t="t" r="r" b="b"/>
              <a:pathLst>
                <a:path w="126" h="251" extrusionOk="0">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7"/>
            <p:cNvSpPr/>
            <p:nvPr/>
          </p:nvSpPr>
          <p:spPr>
            <a:xfrm>
              <a:off x="6360363" y="3584905"/>
              <a:ext cx="137105" cy="137759"/>
            </a:xfrm>
            <a:custGeom>
              <a:avLst/>
              <a:gdLst/>
              <a:ahLst/>
              <a:cxnLst/>
              <a:rect l="l" t="t" r="r" b="b"/>
              <a:pathLst>
                <a:path w="5237" h="5262" extrusionOk="0">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7"/>
            <p:cNvSpPr/>
            <p:nvPr/>
          </p:nvSpPr>
          <p:spPr>
            <a:xfrm>
              <a:off x="6451810" y="3602001"/>
              <a:ext cx="46208" cy="120768"/>
            </a:xfrm>
            <a:custGeom>
              <a:avLst/>
              <a:gdLst/>
              <a:ahLst/>
              <a:cxnLst/>
              <a:rect l="l" t="t" r="r" b="b"/>
              <a:pathLst>
                <a:path w="1765" h="4613" extrusionOk="0">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7"/>
            <p:cNvSpPr/>
            <p:nvPr/>
          </p:nvSpPr>
          <p:spPr>
            <a:xfrm>
              <a:off x="6412330" y="3579486"/>
              <a:ext cx="100714" cy="55737"/>
            </a:xfrm>
            <a:custGeom>
              <a:avLst/>
              <a:gdLst/>
              <a:ahLst/>
              <a:cxnLst/>
              <a:rect l="l" t="t" r="r" b="b"/>
              <a:pathLst>
                <a:path w="3847" h="2129" extrusionOk="0">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7"/>
            <p:cNvSpPr/>
            <p:nvPr/>
          </p:nvSpPr>
          <p:spPr>
            <a:xfrm>
              <a:off x="6418587" y="3579748"/>
              <a:ext cx="94117" cy="55475"/>
            </a:xfrm>
            <a:custGeom>
              <a:avLst/>
              <a:gdLst/>
              <a:ahLst/>
              <a:cxnLst/>
              <a:rect l="l" t="t" r="r" b="b"/>
              <a:pathLst>
                <a:path w="3595" h="2119" extrusionOk="0">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7"/>
            <p:cNvSpPr/>
            <p:nvPr/>
          </p:nvSpPr>
          <p:spPr>
            <a:xfrm>
              <a:off x="6373374" y="3416227"/>
              <a:ext cx="99955" cy="61261"/>
            </a:xfrm>
            <a:custGeom>
              <a:avLst/>
              <a:gdLst/>
              <a:ahLst/>
              <a:cxnLst/>
              <a:rect l="l" t="t" r="r" b="b"/>
              <a:pathLst>
                <a:path w="3818" h="2340" extrusionOk="0">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7"/>
            <p:cNvSpPr/>
            <p:nvPr/>
          </p:nvSpPr>
          <p:spPr>
            <a:xfrm>
              <a:off x="6249517" y="3463456"/>
              <a:ext cx="84771" cy="48093"/>
            </a:xfrm>
            <a:custGeom>
              <a:avLst/>
              <a:gdLst/>
              <a:ahLst/>
              <a:cxnLst/>
              <a:rect l="l" t="t" r="r" b="b"/>
              <a:pathLst>
                <a:path w="3238" h="1837" extrusionOk="0">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7"/>
            <p:cNvSpPr/>
            <p:nvPr/>
          </p:nvSpPr>
          <p:spPr>
            <a:xfrm>
              <a:off x="6412618" y="3514821"/>
              <a:ext cx="53407" cy="22305"/>
            </a:xfrm>
            <a:custGeom>
              <a:avLst/>
              <a:gdLst/>
              <a:ahLst/>
              <a:cxnLst/>
              <a:rect l="l" t="t" r="r" b="b"/>
              <a:pathLst>
                <a:path w="2040" h="852" extrusionOk="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7"/>
            <p:cNvSpPr/>
            <p:nvPr/>
          </p:nvSpPr>
          <p:spPr>
            <a:xfrm>
              <a:off x="6337848" y="3489086"/>
              <a:ext cx="45475" cy="33720"/>
            </a:xfrm>
            <a:custGeom>
              <a:avLst/>
              <a:gdLst/>
              <a:ahLst/>
              <a:cxnLst/>
              <a:rect l="l" t="t" r="r" b="b"/>
              <a:pathLst>
                <a:path w="1737" h="1288" extrusionOk="0">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7"/>
            <p:cNvSpPr/>
            <p:nvPr/>
          </p:nvSpPr>
          <p:spPr>
            <a:xfrm>
              <a:off x="6192470" y="3360516"/>
              <a:ext cx="368510" cy="367750"/>
            </a:xfrm>
            <a:custGeom>
              <a:avLst/>
              <a:gdLst/>
              <a:ahLst/>
              <a:cxnLst/>
              <a:rect l="l" t="t" r="r" b="b"/>
              <a:pathLst>
                <a:path w="14076" h="14047" extrusionOk="0">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1" name="Google Shape;16621;p97"/>
          <p:cNvGrpSpPr/>
          <p:nvPr/>
        </p:nvGrpSpPr>
        <p:grpSpPr>
          <a:xfrm>
            <a:off x="4935019" y="1310709"/>
            <a:ext cx="246642" cy="368667"/>
            <a:chOff x="4935019" y="1516109"/>
            <a:chExt cx="246642" cy="368667"/>
          </a:xfrm>
        </p:grpSpPr>
        <p:sp>
          <p:nvSpPr>
            <p:cNvPr id="16622" name="Google Shape;16622;p97"/>
            <p:cNvSpPr/>
            <p:nvPr/>
          </p:nvSpPr>
          <p:spPr>
            <a:xfrm>
              <a:off x="4993112" y="1521528"/>
              <a:ext cx="42150" cy="117993"/>
            </a:xfrm>
            <a:custGeom>
              <a:avLst/>
              <a:gdLst/>
              <a:ahLst/>
              <a:cxnLst/>
              <a:rect l="l" t="t" r="r" b="b"/>
              <a:pathLst>
                <a:path w="1610" h="4507" extrusionOk="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7"/>
            <p:cNvSpPr/>
            <p:nvPr/>
          </p:nvSpPr>
          <p:spPr>
            <a:xfrm>
              <a:off x="4992981" y="1604912"/>
              <a:ext cx="42281" cy="34610"/>
            </a:xfrm>
            <a:custGeom>
              <a:avLst/>
              <a:gdLst/>
              <a:ahLst/>
              <a:cxnLst/>
              <a:rect l="l" t="t" r="r" b="b"/>
              <a:pathLst>
                <a:path w="1615" h="1322" extrusionOk="0">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7"/>
            <p:cNvSpPr/>
            <p:nvPr/>
          </p:nvSpPr>
          <p:spPr>
            <a:xfrm>
              <a:off x="4940176" y="1557055"/>
              <a:ext cx="200879" cy="322197"/>
            </a:xfrm>
            <a:custGeom>
              <a:avLst/>
              <a:gdLst/>
              <a:ahLst/>
              <a:cxnLst/>
              <a:rect l="l" t="t" r="r" b="b"/>
              <a:pathLst>
                <a:path w="7673" h="12307" extrusionOk="0">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97"/>
            <p:cNvSpPr/>
            <p:nvPr/>
          </p:nvSpPr>
          <p:spPr>
            <a:xfrm>
              <a:off x="5032618" y="1681253"/>
              <a:ext cx="145666" cy="189072"/>
            </a:xfrm>
            <a:custGeom>
              <a:avLst/>
              <a:gdLst/>
              <a:ahLst/>
              <a:cxnLst/>
              <a:rect l="l" t="t" r="r" b="b"/>
              <a:pathLst>
                <a:path w="5564" h="7222" extrusionOk="0">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7"/>
            <p:cNvSpPr/>
            <p:nvPr/>
          </p:nvSpPr>
          <p:spPr>
            <a:xfrm>
              <a:off x="5032618" y="1681253"/>
              <a:ext cx="25159" cy="27332"/>
            </a:xfrm>
            <a:custGeom>
              <a:avLst/>
              <a:gdLst/>
              <a:ahLst/>
              <a:cxnLst/>
              <a:rect l="l" t="t" r="r" b="b"/>
              <a:pathLst>
                <a:path w="961" h="1044" extrusionOk="0">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7"/>
            <p:cNvSpPr/>
            <p:nvPr/>
          </p:nvSpPr>
          <p:spPr>
            <a:xfrm>
              <a:off x="5006438" y="1646041"/>
              <a:ext cx="30343" cy="25866"/>
            </a:xfrm>
            <a:custGeom>
              <a:avLst/>
              <a:gdLst/>
              <a:ahLst/>
              <a:cxnLst/>
              <a:rect l="l" t="t" r="r" b="b"/>
              <a:pathLst>
                <a:path w="1159" h="988" extrusionOk="0">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7"/>
            <p:cNvSpPr/>
            <p:nvPr/>
          </p:nvSpPr>
          <p:spPr>
            <a:xfrm>
              <a:off x="4956513" y="1783878"/>
              <a:ext cx="44297" cy="75110"/>
            </a:xfrm>
            <a:custGeom>
              <a:avLst/>
              <a:gdLst/>
              <a:ahLst/>
              <a:cxnLst/>
              <a:rect l="l" t="t" r="r" b="b"/>
              <a:pathLst>
                <a:path w="1692" h="2869" extrusionOk="0">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97"/>
            <p:cNvSpPr/>
            <p:nvPr/>
          </p:nvSpPr>
          <p:spPr>
            <a:xfrm>
              <a:off x="4999160" y="1640621"/>
              <a:ext cx="43040" cy="36783"/>
            </a:xfrm>
            <a:custGeom>
              <a:avLst/>
              <a:gdLst/>
              <a:ahLst/>
              <a:cxnLst/>
              <a:rect l="l" t="t" r="r" b="b"/>
              <a:pathLst>
                <a:path w="1644" h="1405" extrusionOk="0">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97"/>
            <p:cNvSpPr/>
            <p:nvPr/>
          </p:nvSpPr>
          <p:spPr>
            <a:xfrm>
              <a:off x="5106445" y="1802126"/>
              <a:ext cx="58879" cy="50318"/>
            </a:xfrm>
            <a:custGeom>
              <a:avLst/>
              <a:gdLst/>
              <a:ahLst/>
              <a:cxnLst/>
              <a:rect l="l" t="t" r="r" b="b"/>
              <a:pathLst>
                <a:path w="2249" h="1922" extrusionOk="0">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7"/>
            <p:cNvSpPr/>
            <p:nvPr/>
          </p:nvSpPr>
          <p:spPr>
            <a:xfrm>
              <a:off x="4935019" y="1516109"/>
              <a:ext cx="246642" cy="368667"/>
            </a:xfrm>
            <a:custGeom>
              <a:avLst/>
              <a:gdLst/>
              <a:ahLst/>
              <a:cxnLst/>
              <a:rect l="l" t="t" r="r" b="b"/>
              <a:pathLst>
                <a:path w="9421" h="14082" extrusionOk="0">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7"/>
          <p:cNvGrpSpPr/>
          <p:nvPr/>
        </p:nvGrpSpPr>
        <p:grpSpPr>
          <a:xfrm>
            <a:off x="7989335" y="3154619"/>
            <a:ext cx="291698" cy="368405"/>
            <a:chOff x="7989335" y="3360019"/>
            <a:chExt cx="291698" cy="368405"/>
          </a:xfrm>
        </p:grpSpPr>
        <p:sp>
          <p:nvSpPr>
            <p:cNvPr id="16633" name="Google Shape;16633;p97"/>
            <p:cNvSpPr/>
            <p:nvPr/>
          </p:nvSpPr>
          <p:spPr>
            <a:xfrm>
              <a:off x="7996142" y="3384419"/>
              <a:ext cx="278215" cy="337094"/>
            </a:xfrm>
            <a:custGeom>
              <a:avLst/>
              <a:gdLst/>
              <a:ahLst/>
              <a:cxnLst/>
              <a:rect l="l" t="t" r="r" b="b"/>
              <a:pathLst>
                <a:path w="10627" h="12876" extrusionOk="0">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7"/>
            <p:cNvSpPr/>
            <p:nvPr/>
          </p:nvSpPr>
          <p:spPr>
            <a:xfrm>
              <a:off x="8210058" y="3384419"/>
              <a:ext cx="64298" cy="337094"/>
            </a:xfrm>
            <a:custGeom>
              <a:avLst/>
              <a:gdLst/>
              <a:ahLst/>
              <a:cxnLst/>
              <a:rect l="l" t="t" r="r" b="b"/>
              <a:pathLst>
                <a:path w="2456" h="12876" extrusionOk="0">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7"/>
            <p:cNvSpPr/>
            <p:nvPr/>
          </p:nvSpPr>
          <p:spPr>
            <a:xfrm>
              <a:off x="8030202" y="3384419"/>
              <a:ext cx="210068" cy="305782"/>
            </a:xfrm>
            <a:custGeom>
              <a:avLst/>
              <a:gdLst/>
              <a:ahLst/>
              <a:cxnLst/>
              <a:rect l="l" t="t" r="r" b="b"/>
              <a:pathLst>
                <a:path w="8024" h="11680" extrusionOk="0">
                  <a:moveTo>
                    <a:pt x="1" y="1"/>
                  </a:moveTo>
                  <a:lnTo>
                    <a:pt x="1" y="11679"/>
                  </a:lnTo>
                  <a:lnTo>
                    <a:pt x="8024" y="11679"/>
                  </a:lnTo>
                  <a:lnTo>
                    <a:pt x="8024"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7"/>
            <p:cNvSpPr/>
            <p:nvPr/>
          </p:nvSpPr>
          <p:spPr>
            <a:xfrm>
              <a:off x="8030202" y="3384419"/>
              <a:ext cx="210068" cy="305782"/>
            </a:xfrm>
            <a:custGeom>
              <a:avLst/>
              <a:gdLst/>
              <a:ahLst/>
              <a:cxnLst/>
              <a:rect l="l" t="t" r="r" b="b"/>
              <a:pathLst>
                <a:path w="8024" h="11680" extrusionOk="0">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7"/>
            <p:cNvSpPr/>
            <p:nvPr/>
          </p:nvSpPr>
          <p:spPr>
            <a:xfrm>
              <a:off x="8063162" y="3367192"/>
              <a:ext cx="144540" cy="70843"/>
            </a:xfrm>
            <a:custGeom>
              <a:avLst/>
              <a:gdLst/>
              <a:ahLst/>
              <a:cxnLst/>
              <a:rect l="l" t="t" r="r" b="b"/>
              <a:pathLst>
                <a:path w="5521" h="2706" extrusionOk="0">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97"/>
            <p:cNvSpPr/>
            <p:nvPr/>
          </p:nvSpPr>
          <p:spPr>
            <a:xfrm>
              <a:off x="8132330" y="3367192"/>
              <a:ext cx="75110" cy="70843"/>
            </a:xfrm>
            <a:custGeom>
              <a:avLst/>
              <a:gdLst/>
              <a:ahLst/>
              <a:cxnLst/>
              <a:rect l="l" t="t" r="r" b="b"/>
              <a:pathLst>
                <a:path w="2869" h="2706" extrusionOk="0">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97"/>
            <p:cNvSpPr/>
            <p:nvPr/>
          </p:nvSpPr>
          <p:spPr>
            <a:xfrm>
              <a:off x="7989335" y="3360019"/>
              <a:ext cx="291698" cy="368405"/>
            </a:xfrm>
            <a:custGeom>
              <a:avLst/>
              <a:gdLst/>
              <a:ahLst/>
              <a:cxnLst/>
              <a:rect l="l" t="t" r="r" b="b"/>
              <a:pathLst>
                <a:path w="11142" h="14072" extrusionOk="0">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97"/>
            <p:cNvSpPr/>
            <p:nvPr/>
          </p:nvSpPr>
          <p:spPr>
            <a:xfrm>
              <a:off x="8059262" y="3454476"/>
              <a:ext cx="150064" cy="105165"/>
            </a:xfrm>
            <a:custGeom>
              <a:avLst/>
              <a:gdLst/>
              <a:ahLst/>
              <a:cxnLst/>
              <a:rect l="l" t="t" r="r" b="b"/>
              <a:pathLst>
                <a:path w="5732" h="4017" extrusionOk="0">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7"/>
            <p:cNvSpPr/>
            <p:nvPr/>
          </p:nvSpPr>
          <p:spPr>
            <a:xfrm>
              <a:off x="8059392" y="3596712"/>
              <a:ext cx="151818" cy="10734"/>
            </a:xfrm>
            <a:custGeom>
              <a:avLst/>
              <a:gdLst/>
              <a:ahLst/>
              <a:cxnLst/>
              <a:rect l="l" t="t" r="r" b="b"/>
              <a:pathLst>
                <a:path w="5799" h="410" extrusionOk="0">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7"/>
            <p:cNvSpPr/>
            <p:nvPr/>
          </p:nvSpPr>
          <p:spPr>
            <a:xfrm>
              <a:off x="8059392" y="3644386"/>
              <a:ext cx="151818" cy="10708"/>
            </a:xfrm>
            <a:custGeom>
              <a:avLst/>
              <a:gdLst/>
              <a:ahLst/>
              <a:cxnLst/>
              <a:rect l="l" t="t" r="r" b="b"/>
              <a:pathLst>
                <a:path w="5799" h="409" extrusionOk="0">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3" name="Google Shape;16643;p97"/>
          <p:cNvGrpSpPr/>
          <p:nvPr/>
        </p:nvGrpSpPr>
        <p:grpSpPr>
          <a:xfrm>
            <a:off x="6633158" y="3154383"/>
            <a:ext cx="368143" cy="368771"/>
            <a:chOff x="6633158" y="3359783"/>
            <a:chExt cx="368143" cy="368771"/>
          </a:xfrm>
        </p:grpSpPr>
        <p:sp>
          <p:nvSpPr>
            <p:cNvPr id="16644" name="Google Shape;16644;p97"/>
            <p:cNvSpPr/>
            <p:nvPr/>
          </p:nvSpPr>
          <p:spPr>
            <a:xfrm>
              <a:off x="6698059" y="3428296"/>
              <a:ext cx="237479" cy="232243"/>
            </a:xfrm>
            <a:custGeom>
              <a:avLst/>
              <a:gdLst/>
              <a:ahLst/>
              <a:cxnLst/>
              <a:rect l="l" t="t" r="r" b="b"/>
              <a:pathLst>
                <a:path w="9071" h="8871" extrusionOk="0">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7"/>
            <p:cNvSpPr/>
            <p:nvPr/>
          </p:nvSpPr>
          <p:spPr>
            <a:xfrm>
              <a:off x="6737800" y="3445052"/>
              <a:ext cx="197868" cy="215592"/>
            </a:xfrm>
            <a:custGeom>
              <a:avLst/>
              <a:gdLst/>
              <a:ahLst/>
              <a:cxnLst/>
              <a:rect l="l" t="t" r="r" b="b"/>
              <a:pathLst>
                <a:path w="7558" h="8235" extrusionOk="0">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7"/>
            <p:cNvSpPr/>
            <p:nvPr/>
          </p:nvSpPr>
          <p:spPr>
            <a:xfrm>
              <a:off x="6761833" y="3472959"/>
              <a:ext cx="32830" cy="28039"/>
            </a:xfrm>
            <a:custGeom>
              <a:avLst/>
              <a:gdLst/>
              <a:ahLst/>
              <a:cxnLst/>
              <a:rect l="l" t="t" r="r" b="b"/>
              <a:pathLst>
                <a:path w="1254" h="1071" extrusionOk="0">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7"/>
            <p:cNvSpPr/>
            <p:nvPr/>
          </p:nvSpPr>
          <p:spPr>
            <a:xfrm>
              <a:off x="6798171" y="3365674"/>
              <a:ext cx="32856" cy="28039"/>
            </a:xfrm>
            <a:custGeom>
              <a:avLst/>
              <a:gdLst/>
              <a:ahLst/>
              <a:cxnLst/>
              <a:rect l="l" t="t" r="r" b="b"/>
              <a:pathLst>
                <a:path w="1255" h="1071" extrusionOk="0">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7"/>
            <p:cNvSpPr/>
            <p:nvPr/>
          </p:nvSpPr>
          <p:spPr>
            <a:xfrm>
              <a:off x="6852887" y="3519377"/>
              <a:ext cx="32830" cy="28039"/>
            </a:xfrm>
            <a:custGeom>
              <a:avLst/>
              <a:gdLst/>
              <a:ahLst/>
              <a:cxnLst/>
              <a:rect l="l" t="t" r="r" b="b"/>
              <a:pathLst>
                <a:path w="1254" h="1071" extrusionOk="0">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7"/>
            <p:cNvSpPr/>
            <p:nvPr/>
          </p:nvSpPr>
          <p:spPr>
            <a:xfrm>
              <a:off x="6750890" y="3564642"/>
              <a:ext cx="51836" cy="44401"/>
            </a:xfrm>
            <a:custGeom>
              <a:avLst/>
              <a:gdLst/>
              <a:ahLst/>
              <a:cxnLst/>
              <a:rect l="l" t="t" r="r" b="b"/>
              <a:pathLst>
                <a:path w="1980" h="1696" extrusionOk="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7"/>
            <p:cNvSpPr/>
            <p:nvPr/>
          </p:nvSpPr>
          <p:spPr>
            <a:xfrm>
              <a:off x="6939543" y="3387037"/>
              <a:ext cx="36364" cy="34636"/>
            </a:xfrm>
            <a:custGeom>
              <a:avLst/>
              <a:gdLst/>
              <a:ahLst/>
              <a:cxnLst/>
              <a:rect l="l" t="t" r="r" b="b"/>
              <a:pathLst>
                <a:path w="1389" h="1323" extrusionOk="0">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7"/>
            <p:cNvSpPr/>
            <p:nvPr/>
          </p:nvSpPr>
          <p:spPr>
            <a:xfrm>
              <a:off x="6962922" y="3530451"/>
              <a:ext cx="32856" cy="28013"/>
            </a:xfrm>
            <a:custGeom>
              <a:avLst/>
              <a:gdLst/>
              <a:ahLst/>
              <a:cxnLst/>
              <a:rect l="l" t="t" r="r" b="b"/>
              <a:pathLst>
                <a:path w="1255" h="1070" extrusionOk="0">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7"/>
            <p:cNvSpPr/>
            <p:nvPr/>
          </p:nvSpPr>
          <p:spPr>
            <a:xfrm>
              <a:off x="6931479" y="3659021"/>
              <a:ext cx="38013" cy="36207"/>
            </a:xfrm>
            <a:custGeom>
              <a:avLst/>
              <a:gdLst/>
              <a:ahLst/>
              <a:cxnLst/>
              <a:rect l="l" t="t" r="r" b="b"/>
              <a:pathLst>
                <a:path w="1452" h="1383" extrusionOk="0">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97"/>
            <p:cNvSpPr/>
            <p:nvPr/>
          </p:nvSpPr>
          <p:spPr>
            <a:xfrm>
              <a:off x="6798171" y="3695202"/>
              <a:ext cx="32856" cy="28039"/>
            </a:xfrm>
            <a:custGeom>
              <a:avLst/>
              <a:gdLst/>
              <a:ahLst/>
              <a:cxnLst/>
              <a:rect l="l" t="t" r="r" b="b"/>
              <a:pathLst>
                <a:path w="1255" h="1071" extrusionOk="0">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97"/>
            <p:cNvSpPr/>
            <p:nvPr/>
          </p:nvSpPr>
          <p:spPr>
            <a:xfrm>
              <a:off x="6686225" y="3646847"/>
              <a:ext cx="29583" cy="28196"/>
            </a:xfrm>
            <a:custGeom>
              <a:avLst/>
              <a:gdLst/>
              <a:ahLst/>
              <a:cxnLst/>
              <a:rect l="l" t="t" r="r" b="b"/>
              <a:pathLst>
                <a:path w="1130" h="1077" extrusionOk="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97"/>
            <p:cNvSpPr/>
            <p:nvPr/>
          </p:nvSpPr>
          <p:spPr>
            <a:xfrm>
              <a:off x="6633289" y="3530451"/>
              <a:ext cx="32856" cy="28013"/>
            </a:xfrm>
            <a:custGeom>
              <a:avLst/>
              <a:gdLst/>
              <a:ahLst/>
              <a:cxnLst/>
              <a:rect l="l" t="t" r="r" b="b"/>
              <a:pathLst>
                <a:path w="1255" h="1070" extrusionOk="0">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7"/>
            <p:cNvSpPr/>
            <p:nvPr/>
          </p:nvSpPr>
          <p:spPr>
            <a:xfrm>
              <a:off x="6665491" y="3393032"/>
              <a:ext cx="39008" cy="37149"/>
            </a:xfrm>
            <a:custGeom>
              <a:avLst/>
              <a:gdLst/>
              <a:ahLst/>
              <a:cxnLst/>
              <a:rect l="l" t="t" r="r" b="b"/>
              <a:pathLst>
                <a:path w="1490" h="1419" extrusionOk="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7"/>
            <p:cNvSpPr/>
            <p:nvPr/>
          </p:nvSpPr>
          <p:spPr>
            <a:xfrm>
              <a:off x="6754529" y="3467488"/>
              <a:ext cx="45422" cy="38956"/>
            </a:xfrm>
            <a:custGeom>
              <a:avLst/>
              <a:gdLst/>
              <a:ahLst/>
              <a:cxnLst/>
              <a:rect l="l" t="t" r="r" b="b"/>
              <a:pathLst>
                <a:path w="1735" h="1488" extrusionOk="0">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7"/>
            <p:cNvSpPr/>
            <p:nvPr/>
          </p:nvSpPr>
          <p:spPr>
            <a:xfrm>
              <a:off x="6852128" y="3513957"/>
              <a:ext cx="45422" cy="38930"/>
            </a:xfrm>
            <a:custGeom>
              <a:avLst/>
              <a:gdLst/>
              <a:ahLst/>
              <a:cxnLst/>
              <a:rect l="l" t="t" r="r" b="b"/>
              <a:pathLst>
                <a:path w="1735" h="1487" extrusionOk="0">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7"/>
            <p:cNvSpPr/>
            <p:nvPr/>
          </p:nvSpPr>
          <p:spPr>
            <a:xfrm>
              <a:off x="6753010" y="3559118"/>
              <a:ext cx="64298" cy="55187"/>
            </a:xfrm>
            <a:custGeom>
              <a:avLst/>
              <a:gdLst/>
              <a:ahLst/>
              <a:cxnLst/>
              <a:rect l="l" t="t" r="r" b="b"/>
              <a:pathLst>
                <a:path w="2456" h="2108" extrusionOk="0">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7"/>
            <p:cNvSpPr/>
            <p:nvPr/>
          </p:nvSpPr>
          <p:spPr>
            <a:xfrm>
              <a:off x="6633158" y="3359783"/>
              <a:ext cx="368143" cy="368771"/>
            </a:xfrm>
            <a:custGeom>
              <a:avLst/>
              <a:gdLst/>
              <a:ahLst/>
              <a:cxnLst/>
              <a:rect l="l" t="t" r="r" b="b"/>
              <a:pathLst>
                <a:path w="14062" h="14086" extrusionOk="0">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7"/>
            <p:cNvSpPr/>
            <p:nvPr/>
          </p:nvSpPr>
          <p:spPr>
            <a:xfrm>
              <a:off x="6916819" y="3646585"/>
              <a:ext cx="63251" cy="53983"/>
            </a:xfrm>
            <a:custGeom>
              <a:avLst/>
              <a:gdLst/>
              <a:ahLst/>
              <a:cxnLst/>
              <a:rect l="l" t="t" r="r" b="b"/>
              <a:pathLst>
                <a:path w="2416" h="2062" extrusionOk="0">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2" name="Google Shape;16662;p97"/>
          <p:cNvGrpSpPr/>
          <p:nvPr/>
        </p:nvGrpSpPr>
        <p:grpSpPr>
          <a:xfrm>
            <a:off x="7940666" y="1814805"/>
            <a:ext cx="383249" cy="286488"/>
            <a:chOff x="7940666" y="2020205"/>
            <a:chExt cx="383249" cy="286488"/>
          </a:xfrm>
        </p:grpSpPr>
        <p:sp>
          <p:nvSpPr>
            <p:cNvPr id="16663" name="Google Shape;16663;p97"/>
            <p:cNvSpPr/>
            <p:nvPr/>
          </p:nvSpPr>
          <p:spPr>
            <a:xfrm>
              <a:off x="7971742" y="2025205"/>
              <a:ext cx="326124" cy="275859"/>
            </a:xfrm>
            <a:custGeom>
              <a:avLst/>
              <a:gdLst/>
              <a:ahLst/>
              <a:cxnLst/>
              <a:rect l="l" t="t" r="r" b="b"/>
              <a:pathLst>
                <a:path w="12457" h="10537" extrusionOk="0">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7"/>
            <p:cNvSpPr/>
            <p:nvPr/>
          </p:nvSpPr>
          <p:spPr>
            <a:xfrm>
              <a:off x="8080781" y="2029394"/>
              <a:ext cx="217085" cy="271801"/>
            </a:xfrm>
            <a:custGeom>
              <a:avLst/>
              <a:gdLst/>
              <a:ahLst/>
              <a:cxnLst/>
              <a:rect l="l" t="t" r="r" b="b"/>
              <a:pathLst>
                <a:path w="8292" h="10382" extrusionOk="0">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97"/>
            <p:cNvSpPr/>
            <p:nvPr/>
          </p:nvSpPr>
          <p:spPr>
            <a:xfrm>
              <a:off x="8180396" y="2144717"/>
              <a:ext cx="96971" cy="77624"/>
            </a:xfrm>
            <a:custGeom>
              <a:avLst/>
              <a:gdLst/>
              <a:ahLst/>
              <a:cxnLst/>
              <a:rect l="l" t="t" r="r" b="b"/>
              <a:pathLst>
                <a:path w="3704" h="2965" extrusionOk="0">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97"/>
            <p:cNvSpPr/>
            <p:nvPr/>
          </p:nvSpPr>
          <p:spPr>
            <a:xfrm>
              <a:off x="7991979" y="2106599"/>
              <a:ext cx="194910" cy="127444"/>
            </a:xfrm>
            <a:custGeom>
              <a:avLst/>
              <a:gdLst/>
              <a:ahLst/>
              <a:cxnLst/>
              <a:rect l="l" t="t" r="r" b="b"/>
              <a:pathLst>
                <a:path w="7445" h="4868" extrusionOk="0">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7"/>
            <p:cNvSpPr/>
            <p:nvPr/>
          </p:nvSpPr>
          <p:spPr>
            <a:xfrm>
              <a:off x="7940666" y="2020205"/>
              <a:ext cx="383249" cy="286488"/>
            </a:xfrm>
            <a:custGeom>
              <a:avLst/>
              <a:gdLst/>
              <a:ahLst/>
              <a:cxnLst/>
              <a:rect l="l" t="t" r="r" b="b"/>
              <a:pathLst>
                <a:path w="14639" h="10943" extrusionOk="0">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8" name="Google Shape;16668;p97"/>
          <p:cNvGrpSpPr/>
          <p:nvPr/>
        </p:nvGrpSpPr>
        <p:grpSpPr>
          <a:xfrm>
            <a:off x="7508513" y="1818078"/>
            <a:ext cx="372175" cy="279995"/>
            <a:chOff x="7508513" y="2023478"/>
            <a:chExt cx="372175" cy="279995"/>
          </a:xfrm>
        </p:grpSpPr>
        <p:sp>
          <p:nvSpPr>
            <p:cNvPr id="16669" name="Google Shape;16669;p97"/>
            <p:cNvSpPr/>
            <p:nvPr/>
          </p:nvSpPr>
          <p:spPr>
            <a:xfrm>
              <a:off x="7515686" y="2133512"/>
              <a:ext cx="357724" cy="164541"/>
            </a:xfrm>
            <a:custGeom>
              <a:avLst/>
              <a:gdLst/>
              <a:ahLst/>
              <a:cxnLst/>
              <a:rect l="l" t="t" r="r" b="b"/>
              <a:pathLst>
                <a:path w="13664" h="6285" extrusionOk="0">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97"/>
            <p:cNvSpPr/>
            <p:nvPr/>
          </p:nvSpPr>
          <p:spPr>
            <a:xfrm>
              <a:off x="7757694" y="2147728"/>
              <a:ext cx="116475" cy="39532"/>
            </a:xfrm>
            <a:custGeom>
              <a:avLst/>
              <a:gdLst/>
              <a:ahLst/>
              <a:cxnLst/>
              <a:rect l="l" t="t" r="r" b="b"/>
              <a:pathLst>
                <a:path w="4449" h="1510" extrusionOk="0">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7"/>
            <p:cNvSpPr/>
            <p:nvPr/>
          </p:nvSpPr>
          <p:spPr>
            <a:xfrm>
              <a:off x="7515555" y="2147597"/>
              <a:ext cx="116501" cy="39663"/>
            </a:xfrm>
            <a:custGeom>
              <a:avLst/>
              <a:gdLst/>
              <a:ahLst/>
              <a:cxnLst/>
              <a:rect l="l" t="t" r="r" b="b"/>
              <a:pathLst>
                <a:path w="4450" h="1515" extrusionOk="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7"/>
            <p:cNvSpPr/>
            <p:nvPr/>
          </p:nvSpPr>
          <p:spPr>
            <a:xfrm>
              <a:off x="7515555" y="2133643"/>
              <a:ext cx="116501" cy="39637"/>
            </a:xfrm>
            <a:custGeom>
              <a:avLst/>
              <a:gdLst/>
              <a:ahLst/>
              <a:cxnLst/>
              <a:rect l="l" t="t" r="r" b="b"/>
              <a:pathLst>
                <a:path w="4450" h="1514" extrusionOk="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7"/>
            <p:cNvSpPr/>
            <p:nvPr/>
          </p:nvSpPr>
          <p:spPr>
            <a:xfrm>
              <a:off x="7757668" y="2133643"/>
              <a:ext cx="116501" cy="39637"/>
            </a:xfrm>
            <a:custGeom>
              <a:avLst/>
              <a:gdLst/>
              <a:ahLst/>
              <a:cxnLst/>
              <a:rect l="l" t="t" r="r" b="b"/>
              <a:pathLst>
                <a:path w="4450" h="1514" extrusionOk="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7"/>
            <p:cNvSpPr/>
            <p:nvPr/>
          </p:nvSpPr>
          <p:spPr>
            <a:xfrm>
              <a:off x="7600824" y="2227839"/>
              <a:ext cx="22044" cy="18902"/>
            </a:xfrm>
            <a:custGeom>
              <a:avLst/>
              <a:gdLst/>
              <a:ahLst/>
              <a:cxnLst/>
              <a:rect l="l" t="t" r="r" b="b"/>
              <a:pathLst>
                <a:path w="842" h="722" extrusionOk="0">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7"/>
            <p:cNvSpPr/>
            <p:nvPr/>
          </p:nvSpPr>
          <p:spPr>
            <a:xfrm>
              <a:off x="7523723" y="2251610"/>
              <a:ext cx="22174" cy="18876"/>
            </a:xfrm>
            <a:custGeom>
              <a:avLst/>
              <a:gdLst/>
              <a:ahLst/>
              <a:cxnLst/>
              <a:rect l="l" t="t" r="r" b="b"/>
              <a:pathLst>
                <a:path w="847" h="721" extrusionOk="0">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7"/>
            <p:cNvSpPr/>
            <p:nvPr/>
          </p:nvSpPr>
          <p:spPr>
            <a:xfrm>
              <a:off x="7547495" y="2205455"/>
              <a:ext cx="22044" cy="18954"/>
            </a:xfrm>
            <a:custGeom>
              <a:avLst/>
              <a:gdLst/>
              <a:ahLst/>
              <a:cxnLst/>
              <a:rect l="l" t="t" r="r" b="b"/>
              <a:pathLst>
                <a:path w="842" h="724" extrusionOk="0">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7"/>
            <p:cNvSpPr/>
            <p:nvPr/>
          </p:nvSpPr>
          <p:spPr>
            <a:xfrm>
              <a:off x="7762825" y="2227839"/>
              <a:ext cx="22148" cy="18902"/>
            </a:xfrm>
            <a:custGeom>
              <a:avLst/>
              <a:gdLst/>
              <a:ahLst/>
              <a:cxnLst/>
              <a:rect l="l" t="t" r="r" b="b"/>
              <a:pathLst>
                <a:path w="846" h="722" extrusionOk="0">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97"/>
            <p:cNvSpPr/>
            <p:nvPr/>
          </p:nvSpPr>
          <p:spPr>
            <a:xfrm>
              <a:off x="7839925" y="2251610"/>
              <a:ext cx="22044" cy="18876"/>
            </a:xfrm>
            <a:custGeom>
              <a:avLst/>
              <a:gdLst/>
              <a:ahLst/>
              <a:cxnLst/>
              <a:rect l="l" t="t" r="r" b="b"/>
              <a:pathLst>
                <a:path w="842" h="721" extrusionOk="0">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97"/>
            <p:cNvSpPr/>
            <p:nvPr/>
          </p:nvSpPr>
          <p:spPr>
            <a:xfrm>
              <a:off x="7816154" y="2205455"/>
              <a:ext cx="22148" cy="18954"/>
            </a:xfrm>
            <a:custGeom>
              <a:avLst/>
              <a:gdLst/>
              <a:ahLst/>
              <a:cxnLst/>
              <a:rect l="l" t="t" r="r" b="b"/>
              <a:pathLst>
                <a:path w="846" h="724" extrusionOk="0">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7"/>
            <p:cNvSpPr/>
            <p:nvPr/>
          </p:nvSpPr>
          <p:spPr>
            <a:xfrm>
              <a:off x="7642345" y="2028923"/>
              <a:ext cx="104772" cy="177841"/>
            </a:xfrm>
            <a:custGeom>
              <a:avLst/>
              <a:gdLst/>
              <a:ahLst/>
              <a:cxnLst/>
              <a:rect l="l" t="t" r="r" b="b"/>
              <a:pathLst>
                <a:path w="4002" h="6793" extrusionOk="0">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7"/>
            <p:cNvSpPr/>
            <p:nvPr/>
          </p:nvSpPr>
          <p:spPr>
            <a:xfrm>
              <a:off x="7685594" y="2028871"/>
              <a:ext cx="52229" cy="177788"/>
            </a:xfrm>
            <a:custGeom>
              <a:avLst/>
              <a:gdLst/>
              <a:ahLst/>
              <a:cxnLst/>
              <a:rect l="l" t="t" r="r" b="b"/>
              <a:pathLst>
                <a:path w="1995" h="6791" extrusionOk="0">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7"/>
            <p:cNvSpPr/>
            <p:nvPr/>
          </p:nvSpPr>
          <p:spPr>
            <a:xfrm>
              <a:off x="7508513" y="2292608"/>
              <a:ext cx="372070" cy="10865"/>
            </a:xfrm>
            <a:custGeom>
              <a:avLst/>
              <a:gdLst/>
              <a:ahLst/>
              <a:cxnLst/>
              <a:rect l="l" t="t" r="r" b="b"/>
              <a:pathLst>
                <a:path w="14212" h="415" extrusionOk="0">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7"/>
            <p:cNvSpPr/>
            <p:nvPr/>
          </p:nvSpPr>
          <p:spPr>
            <a:xfrm>
              <a:off x="7508644" y="2128119"/>
              <a:ext cx="372044" cy="109066"/>
            </a:xfrm>
            <a:custGeom>
              <a:avLst/>
              <a:gdLst/>
              <a:ahLst/>
              <a:cxnLst/>
              <a:rect l="l" t="t" r="r" b="b"/>
              <a:pathLst>
                <a:path w="14211" h="4166" extrusionOk="0">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7"/>
            <p:cNvSpPr/>
            <p:nvPr/>
          </p:nvSpPr>
          <p:spPr>
            <a:xfrm>
              <a:off x="7644361" y="2023478"/>
              <a:ext cx="109930" cy="188548"/>
            </a:xfrm>
            <a:custGeom>
              <a:avLst/>
              <a:gdLst/>
              <a:ahLst/>
              <a:cxnLst/>
              <a:rect l="l" t="t" r="r" b="b"/>
              <a:pathLst>
                <a:path w="4199" h="7202" extrusionOk="0">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7"/>
          <p:cNvGrpSpPr/>
          <p:nvPr/>
        </p:nvGrpSpPr>
        <p:grpSpPr>
          <a:xfrm>
            <a:off x="7070705" y="1790903"/>
            <a:ext cx="368405" cy="334449"/>
            <a:chOff x="7070705" y="1996303"/>
            <a:chExt cx="368405" cy="334449"/>
          </a:xfrm>
        </p:grpSpPr>
        <p:sp>
          <p:nvSpPr>
            <p:cNvPr id="16686" name="Google Shape;16686;p97"/>
            <p:cNvSpPr/>
            <p:nvPr/>
          </p:nvSpPr>
          <p:spPr>
            <a:xfrm>
              <a:off x="7410155" y="2127360"/>
              <a:ext cx="23562" cy="197999"/>
            </a:xfrm>
            <a:custGeom>
              <a:avLst/>
              <a:gdLst/>
              <a:ahLst/>
              <a:cxnLst/>
              <a:rect l="l" t="t" r="r" b="b"/>
              <a:pathLst>
                <a:path w="900" h="7563" extrusionOk="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7"/>
            <p:cNvSpPr/>
            <p:nvPr/>
          </p:nvSpPr>
          <p:spPr>
            <a:xfrm>
              <a:off x="7416071" y="2126993"/>
              <a:ext cx="17645" cy="198366"/>
            </a:xfrm>
            <a:custGeom>
              <a:avLst/>
              <a:gdLst/>
              <a:ahLst/>
              <a:cxnLst/>
              <a:rect l="l" t="t" r="r" b="b"/>
              <a:pathLst>
                <a:path w="674" h="7577" extrusionOk="0">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7"/>
            <p:cNvSpPr/>
            <p:nvPr/>
          </p:nvSpPr>
          <p:spPr>
            <a:xfrm>
              <a:off x="7099267" y="2170243"/>
              <a:ext cx="103647" cy="93594"/>
            </a:xfrm>
            <a:custGeom>
              <a:avLst/>
              <a:gdLst/>
              <a:ahLst/>
              <a:cxnLst/>
              <a:rect l="l" t="t" r="r" b="b"/>
              <a:pathLst>
                <a:path w="3959" h="3575" extrusionOk="0">
                  <a:moveTo>
                    <a:pt x="0" y="1"/>
                  </a:moveTo>
                  <a:lnTo>
                    <a:pt x="0" y="3575"/>
                  </a:lnTo>
                  <a:lnTo>
                    <a:pt x="3959" y="3575"/>
                  </a:lnTo>
                  <a:lnTo>
                    <a:pt x="395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7"/>
            <p:cNvSpPr/>
            <p:nvPr/>
          </p:nvSpPr>
          <p:spPr>
            <a:xfrm>
              <a:off x="7185164" y="2170243"/>
              <a:ext cx="17750" cy="93594"/>
            </a:xfrm>
            <a:custGeom>
              <a:avLst/>
              <a:gdLst/>
              <a:ahLst/>
              <a:cxnLst/>
              <a:rect l="l" t="t" r="r" b="b"/>
              <a:pathLst>
                <a:path w="678" h="3575" extrusionOk="0">
                  <a:moveTo>
                    <a:pt x="0" y="1"/>
                  </a:moveTo>
                  <a:lnTo>
                    <a:pt x="0" y="3575"/>
                  </a:lnTo>
                  <a:lnTo>
                    <a:pt x="678" y="3575"/>
                  </a:lnTo>
                  <a:lnTo>
                    <a:pt x="67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7"/>
            <p:cNvSpPr/>
            <p:nvPr/>
          </p:nvSpPr>
          <p:spPr>
            <a:xfrm>
              <a:off x="7099267" y="2099688"/>
              <a:ext cx="70712" cy="70581"/>
            </a:xfrm>
            <a:custGeom>
              <a:avLst/>
              <a:gdLst/>
              <a:ahLst/>
              <a:cxnLst/>
              <a:rect l="l" t="t" r="r" b="b"/>
              <a:pathLst>
                <a:path w="2701" h="2696" extrusionOk="0">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7"/>
            <p:cNvSpPr/>
            <p:nvPr/>
          </p:nvSpPr>
          <p:spPr>
            <a:xfrm>
              <a:off x="7099267" y="2099688"/>
              <a:ext cx="70581" cy="70450"/>
            </a:xfrm>
            <a:custGeom>
              <a:avLst/>
              <a:gdLst/>
              <a:ahLst/>
              <a:cxnLst/>
              <a:rect l="l" t="t" r="r" b="b"/>
              <a:pathLst>
                <a:path w="2696" h="2691" extrusionOk="0">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7"/>
            <p:cNvSpPr/>
            <p:nvPr/>
          </p:nvSpPr>
          <p:spPr>
            <a:xfrm>
              <a:off x="7134610" y="2263810"/>
              <a:ext cx="16624" cy="61549"/>
            </a:xfrm>
            <a:custGeom>
              <a:avLst/>
              <a:gdLst/>
              <a:ahLst/>
              <a:cxnLst/>
              <a:rect l="l" t="t" r="r" b="b"/>
              <a:pathLst>
                <a:path w="635" h="2351" extrusionOk="0">
                  <a:moveTo>
                    <a:pt x="0" y="1"/>
                  </a:moveTo>
                  <a:lnTo>
                    <a:pt x="0" y="2350"/>
                  </a:lnTo>
                  <a:lnTo>
                    <a:pt x="634" y="2350"/>
                  </a:lnTo>
                  <a:lnTo>
                    <a:pt x="63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7"/>
            <p:cNvSpPr/>
            <p:nvPr/>
          </p:nvSpPr>
          <p:spPr>
            <a:xfrm>
              <a:off x="7172074" y="2039709"/>
              <a:ext cx="44061" cy="47569"/>
            </a:xfrm>
            <a:custGeom>
              <a:avLst/>
              <a:gdLst/>
              <a:ahLst/>
              <a:cxnLst/>
              <a:rect l="l" t="t" r="r" b="b"/>
              <a:pathLst>
                <a:path w="1683" h="1817" extrusionOk="0">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7"/>
            <p:cNvSpPr/>
            <p:nvPr/>
          </p:nvSpPr>
          <p:spPr>
            <a:xfrm>
              <a:off x="7192075" y="2039709"/>
              <a:ext cx="24190" cy="47438"/>
            </a:xfrm>
            <a:custGeom>
              <a:avLst/>
              <a:gdLst/>
              <a:ahLst/>
              <a:cxnLst/>
              <a:rect l="l" t="t" r="r" b="b"/>
              <a:pathLst>
                <a:path w="924" h="1812" extrusionOk="0">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7"/>
            <p:cNvSpPr/>
            <p:nvPr/>
          </p:nvSpPr>
          <p:spPr>
            <a:xfrm>
              <a:off x="7203018" y="2154404"/>
              <a:ext cx="207293" cy="128046"/>
            </a:xfrm>
            <a:custGeom>
              <a:avLst/>
              <a:gdLst/>
              <a:ahLst/>
              <a:cxnLst/>
              <a:rect l="l" t="t" r="r" b="b"/>
              <a:pathLst>
                <a:path w="7918" h="4891" extrusionOk="0">
                  <a:moveTo>
                    <a:pt x="1" y="0"/>
                  </a:moveTo>
                  <a:lnTo>
                    <a:pt x="1" y="4891"/>
                  </a:lnTo>
                  <a:lnTo>
                    <a:pt x="7918" y="4891"/>
                  </a:lnTo>
                  <a:lnTo>
                    <a:pt x="791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7"/>
            <p:cNvSpPr/>
            <p:nvPr/>
          </p:nvSpPr>
          <p:spPr>
            <a:xfrm>
              <a:off x="7383870" y="2154404"/>
              <a:ext cx="26311" cy="128046"/>
            </a:xfrm>
            <a:custGeom>
              <a:avLst/>
              <a:gdLst/>
              <a:ahLst/>
              <a:cxnLst/>
              <a:rect l="l" t="t" r="r" b="b"/>
              <a:pathLst>
                <a:path w="1005" h="4891" extrusionOk="0">
                  <a:moveTo>
                    <a:pt x="1" y="0"/>
                  </a:moveTo>
                  <a:lnTo>
                    <a:pt x="1" y="4891"/>
                  </a:lnTo>
                  <a:lnTo>
                    <a:pt x="1005" y="4891"/>
                  </a:lnTo>
                  <a:lnTo>
                    <a:pt x="1005"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7"/>
            <p:cNvSpPr/>
            <p:nvPr/>
          </p:nvSpPr>
          <p:spPr>
            <a:xfrm>
              <a:off x="7134610" y="2001591"/>
              <a:ext cx="84404" cy="120768"/>
            </a:xfrm>
            <a:custGeom>
              <a:avLst/>
              <a:gdLst/>
              <a:ahLst/>
              <a:cxnLst/>
              <a:rect l="l" t="t" r="r" b="b"/>
              <a:pathLst>
                <a:path w="3224" h="4613" extrusionOk="0">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97"/>
            <p:cNvSpPr/>
            <p:nvPr/>
          </p:nvSpPr>
          <p:spPr>
            <a:xfrm>
              <a:off x="7075993" y="2029132"/>
              <a:ext cx="23536" cy="296227"/>
            </a:xfrm>
            <a:custGeom>
              <a:avLst/>
              <a:gdLst/>
              <a:ahLst/>
              <a:cxnLst/>
              <a:rect l="l" t="t" r="r" b="b"/>
              <a:pathLst>
                <a:path w="899" h="11315" extrusionOk="0">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97"/>
            <p:cNvSpPr/>
            <p:nvPr/>
          </p:nvSpPr>
          <p:spPr>
            <a:xfrm>
              <a:off x="7081779" y="2028871"/>
              <a:ext cx="17514" cy="296488"/>
            </a:xfrm>
            <a:custGeom>
              <a:avLst/>
              <a:gdLst/>
              <a:ahLst/>
              <a:cxnLst/>
              <a:rect l="l" t="t" r="r" b="b"/>
              <a:pathLst>
                <a:path w="669" h="11325" extrusionOk="0">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7"/>
            <p:cNvSpPr/>
            <p:nvPr/>
          </p:nvSpPr>
          <p:spPr>
            <a:xfrm>
              <a:off x="7070705" y="1996303"/>
              <a:ext cx="368405" cy="334449"/>
            </a:xfrm>
            <a:custGeom>
              <a:avLst/>
              <a:gdLst/>
              <a:ahLst/>
              <a:cxnLst/>
              <a:rect l="l" t="t" r="r" b="b"/>
              <a:pathLst>
                <a:path w="14072" h="12775" extrusionOk="0">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1" name="Google Shape;16701;p97"/>
          <p:cNvGrpSpPr/>
          <p:nvPr/>
        </p:nvGrpSpPr>
        <p:grpSpPr>
          <a:xfrm>
            <a:off x="6630645" y="1834938"/>
            <a:ext cx="368536" cy="246275"/>
            <a:chOff x="6630645" y="2040338"/>
            <a:chExt cx="368536" cy="246275"/>
          </a:xfrm>
        </p:grpSpPr>
        <p:sp>
          <p:nvSpPr>
            <p:cNvPr id="16702" name="Google Shape;16702;p97"/>
            <p:cNvSpPr/>
            <p:nvPr/>
          </p:nvSpPr>
          <p:spPr>
            <a:xfrm>
              <a:off x="6635933" y="2045862"/>
              <a:ext cx="357828" cy="217975"/>
            </a:xfrm>
            <a:custGeom>
              <a:avLst/>
              <a:gdLst/>
              <a:ahLst/>
              <a:cxnLst/>
              <a:rect l="l" t="t" r="r" b="b"/>
              <a:pathLst>
                <a:path w="13668" h="8326" extrusionOk="0">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7"/>
            <p:cNvSpPr/>
            <p:nvPr/>
          </p:nvSpPr>
          <p:spPr>
            <a:xfrm>
              <a:off x="6636038" y="2045731"/>
              <a:ext cx="357724" cy="218106"/>
            </a:xfrm>
            <a:custGeom>
              <a:avLst/>
              <a:gdLst/>
              <a:ahLst/>
              <a:cxnLst/>
              <a:rect l="l" t="t" r="r" b="b"/>
              <a:pathLst>
                <a:path w="13664" h="8331" extrusionOk="0">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7"/>
            <p:cNvSpPr/>
            <p:nvPr/>
          </p:nvSpPr>
          <p:spPr>
            <a:xfrm>
              <a:off x="6675910"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7"/>
            <p:cNvSpPr/>
            <p:nvPr/>
          </p:nvSpPr>
          <p:spPr>
            <a:xfrm>
              <a:off x="6888963"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97"/>
            <p:cNvSpPr/>
            <p:nvPr/>
          </p:nvSpPr>
          <p:spPr>
            <a:xfrm>
              <a:off x="6660831" y="2073769"/>
              <a:ext cx="189438" cy="162028"/>
            </a:xfrm>
            <a:custGeom>
              <a:avLst/>
              <a:gdLst/>
              <a:ahLst/>
              <a:cxnLst/>
              <a:rect l="l" t="t" r="r" b="b"/>
              <a:pathLst>
                <a:path w="7236" h="6189" extrusionOk="0">
                  <a:moveTo>
                    <a:pt x="0" y="1"/>
                  </a:moveTo>
                  <a:lnTo>
                    <a:pt x="0" y="6189"/>
                  </a:lnTo>
                  <a:lnTo>
                    <a:pt x="7235" y="6189"/>
                  </a:lnTo>
                  <a:lnTo>
                    <a:pt x="7235"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97"/>
            <p:cNvSpPr/>
            <p:nvPr/>
          </p:nvSpPr>
          <p:spPr>
            <a:xfrm>
              <a:off x="6660831" y="2073769"/>
              <a:ext cx="189438" cy="162028"/>
            </a:xfrm>
            <a:custGeom>
              <a:avLst/>
              <a:gdLst/>
              <a:ahLst/>
              <a:cxnLst/>
              <a:rect l="l" t="t" r="r" b="b"/>
              <a:pathLst>
                <a:path w="7236" h="6189" extrusionOk="0">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7"/>
            <p:cNvSpPr/>
            <p:nvPr/>
          </p:nvSpPr>
          <p:spPr>
            <a:xfrm>
              <a:off x="6884067" y="2179929"/>
              <a:ext cx="74220" cy="63591"/>
            </a:xfrm>
            <a:custGeom>
              <a:avLst/>
              <a:gdLst/>
              <a:ahLst/>
              <a:cxnLst/>
              <a:rect l="l" t="t" r="r" b="b"/>
              <a:pathLst>
                <a:path w="2835" h="2429" extrusionOk="0">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7"/>
            <p:cNvSpPr/>
            <p:nvPr/>
          </p:nvSpPr>
          <p:spPr>
            <a:xfrm>
              <a:off x="6916897" y="2179929"/>
              <a:ext cx="40658" cy="63539"/>
            </a:xfrm>
            <a:custGeom>
              <a:avLst/>
              <a:gdLst/>
              <a:ahLst/>
              <a:cxnLst/>
              <a:rect l="l" t="t" r="r" b="b"/>
              <a:pathLst>
                <a:path w="1553" h="2427" extrusionOk="0">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7"/>
            <p:cNvSpPr/>
            <p:nvPr/>
          </p:nvSpPr>
          <p:spPr>
            <a:xfrm>
              <a:off x="6881057" y="2073900"/>
              <a:ext cx="40396" cy="19399"/>
            </a:xfrm>
            <a:custGeom>
              <a:avLst/>
              <a:gdLst/>
              <a:ahLst/>
              <a:cxnLst/>
              <a:rect l="l" t="t" r="r" b="b"/>
              <a:pathLst>
                <a:path w="1543" h="741" extrusionOk="0">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7"/>
            <p:cNvSpPr/>
            <p:nvPr/>
          </p:nvSpPr>
          <p:spPr>
            <a:xfrm>
              <a:off x="6900168" y="2073769"/>
              <a:ext cx="21284" cy="19530"/>
            </a:xfrm>
            <a:custGeom>
              <a:avLst/>
              <a:gdLst/>
              <a:ahLst/>
              <a:cxnLst/>
              <a:rect l="l" t="t" r="r" b="b"/>
              <a:pathLst>
                <a:path w="813" h="746" extrusionOk="0">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97"/>
            <p:cNvSpPr/>
            <p:nvPr/>
          </p:nvSpPr>
          <p:spPr>
            <a:xfrm>
              <a:off x="6881057" y="2108379"/>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97"/>
            <p:cNvSpPr/>
            <p:nvPr/>
          </p:nvSpPr>
          <p:spPr>
            <a:xfrm>
              <a:off x="6881057" y="2142963"/>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7"/>
            <p:cNvSpPr/>
            <p:nvPr/>
          </p:nvSpPr>
          <p:spPr>
            <a:xfrm>
              <a:off x="6900168" y="2108379"/>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97"/>
            <p:cNvSpPr/>
            <p:nvPr/>
          </p:nvSpPr>
          <p:spPr>
            <a:xfrm>
              <a:off x="6900168" y="2142963"/>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97"/>
            <p:cNvSpPr/>
            <p:nvPr/>
          </p:nvSpPr>
          <p:spPr>
            <a:xfrm>
              <a:off x="6938915" y="2073900"/>
              <a:ext cx="33092" cy="88567"/>
            </a:xfrm>
            <a:custGeom>
              <a:avLst/>
              <a:gdLst/>
              <a:ahLst/>
              <a:cxnLst/>
              <a:rect l="l" t="t" r="r" b="b"/>
              <a:pathLst>
                <a:path w="1264" h="3383" extrusionOk="0">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7"/>
            <p:cNvSpPr/>
            <p:nvPr/>
          </p:nvSpPr>
          <p:spPr>
            <a:xfrm>
              <a:off x="6951612" y="2073769"/>
              <a:ext cx="20394" cy="88462"/>
            </a:xfrm>
            <a:custGeom>
              <a:avLst/>
              <a:gdLst/>
              <a:ahLst/>
              <a:cxnLst/>
              <a:rect l="l" t="t" r="r" b="b"/>
              <a:pathLst>
                <a:path w="779" h="3379" extrusionOk="0">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7"/>
            <p:cNvSpPr/>
            <p:nvPr/>
          </p:nvSpPr>
          <p:spPr>
            <a:xfrm>
              <a:off x="6889356" y="2174536"/>
              <a:ext cx="86682" cy="74351"/>
            </a:xfrm>
            <a:custGeom>
              <a:avLst/>
              <a:gdLst/>
              <a:ahLst/>
              <a:cxnLst/>
              <a:rect l="l" t="t" r="r" b="b"/>
              <a:pathLst>
                <a:path w="3311" h="2840" extrusionOk="0">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97"/>
            <p:cNvSpPr/>
            <p:nvPr/>
          </p:nvSpPr>
          <p:spPr>
            <a:xfrm>
              <a:off x="6875768" y="2068376"/>
              <a:ext cx="50972" cy="30212"/>
            </a:xfrm>
            <a:custGeom>
              <a:avLst/>
              <a:gdLst/>
              <a:ahLst/>
              <a:cxnLst/>
              <a:rect l="l" t="t" r="r" b="b"/>
              <a:pathLst>
                <a:path w="1947" h="1154" extrusionOk="0">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97"/>
            <p:cNvSpPr/>
            <p:nvPr/>
          </p:nvSpPr>
          <p:spPr>
            <a:xfrm>
              <a:off x="6875638" y="2103091"/>
              <a:ext cx="51103" cy="30081"/>
            </a:xfrm>
            <a:custGeom>
              <a:avLst/>
              <a:gdLst/>
              <a:ahLst/>
              <a:cxnLst/>
              <a:rect l="l" t="t" r="r" b="b"/>
              <a:pathLst>
                <a:path w="1952" h="1149" extrusionOk="0">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7"/>
            <p:cNvSpPr/>
            <p:nvPr/>
          </p:nvSpPr>
          <p:spPr>
            <a:xfrm>
              <a:off x="6875638" y="2137544"/>
              <a:ext cx="51103" cy="30212"/>
            </a:xfrm>
            <a:custGeom>
              <a:avLst/>
              <a:gdLst/>
              <a:ahLst/>
              <a:cxnLst/>
              <a:rect l="l" t="t" r="r" b="b"/>
              <a:pathLst>
                <a:path w="1952" h="1154" extrusionOk="0">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7"/>
            <p:cNvSpPr/>
            <p:nvPr/>
          </p:nvSpPr>
          <p:spPr>
            <a:xfrm>
              <a:off x="6933495" y="2068376"/>
              <a:ext cx="43930" cy="99379"/>
            </a:xfrm>
            <a:custGeom>
              <a:avLst/>
              <a:gdLst/>
              <a:ahLst/>
              <a:cxnLst/>
              <a:rect l="l" t="t" r="r" b="b"/>
              <a:pathLst>
                <a:path w="1678" h="3796" extrusionOk="0">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97"/>
            <p:cNvSpPr/>
            <p:nvPr/>
          </p:nvSpPr>
          <p:spPr>
            <a:xfrm>
              <a:off x="6807727" y="2086100"/>
              <a:ext cx="32856" cy="10734"/>
            </a:xfrm>
            <a:custGeom>
              <a:avLst/>
              <a:gdLst/>
              <a:ahLst/>
              <a:cxnLst/>
              <a:rect l="l" t="t" r="r" b="b"/>
              <a:pathLst>
                <a:path w="1255" h="410" extrusionOk="0">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97"/>
            <p:cNvSpPr/>
            <p:nvPr/>
          </p:nvSpPr>
          <p:spPr>
            <a:xfrm>
              <a:off x="6672271" y="2085969"/>
              <a:ext cx="13116" cy="10734"/>
            </a:xfrm>
            <a:custGeom>
              <a:avLst/>
              <a:gdLst/>
              <a:ahLst/>
              <a:cxnLst/>
              <a:rect l="l" t="t" r="r" b="b"/>
              <a:pathLst>
                <a:path w="501" h="410" extrusionOk="0">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7"/>
            <p:cNvSpPr/>
            <p:nvPr/>
          </p:nvSpPr>
          <p:spPr>
            <a:xfrm>
              <a:off x="6677691" y="2110029"/>
              <a:ext cx="155588" cy="89483"/>
            </a:xfrm>
            <a:custGeom>
              <a:avLst/>
              <a:gdLst/>
              <a:ahLst/>
              <a:cxnLst/>
              <a:rect l="l" t="t" r="r" b="b"/>
              <a:pathLst>
                <a:path w="5943" h="3418" extrusionOk="0">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7"/>
            <p:cNvSpPr/>
            <p:nvPr/>
          </p:nvSpPr>
          <p:spPr>
            <a:xfrm>
              <a:off x="6630645" y="2040338"/>
              <a:ext cx="368536" cy="246275"/>
            </a:xfrm>
            <a:custGeom>
              <a:avLst/>
              <a:gdLst/>
              <a:ahLst/>
              <a:cxnLst/>
              <a:rect l="l" t="t" r="r" b="b"/>
              <a:pathLst>
                <a:path w="14077" h="9407" extrusionOk="0">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7"/>
            <p:cNvSpPr/>
            <p:nvPr/>
          </p:nvSpPr>
          <p:spPr>
            <a:xfrm>
              <a:off x="6655411" y="2068376"/>
              <a:ext cx="200146" cy="172709"/>
            </a:xfrm>
            <a:custGeom>
              <a:avLst/>
              <a:gdLst/>
              <a:ahLst/>
              <a:cxnLst/>
              <a:rect l="l" t="t" r="r" b="b"/>
              <a:pathLst>
                <a:path w="7645" h="6597" extrusionOk="0">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8" name="Google Shape;16728;p97"/>
          <p:cNvGrpSpPr/>
          <p:nvPr/>
        </p:nvGrpSpPr>
        <p:grpSpPr>
          <a:xfrm>
            <a:off x="6190455" y="1789646"/>
            <a:ext cx="368771" cy="336858"/>
            <a:chOff x="6190455" y="1995046"/>
            <a:chExt cx="368771" cy="336858"/>
          </a:xfrm>
        </p:grpSpPr>
        <p:sp>
          <p:nvSpPr>
            <p:cNvPr id="16729" name="Google Shape;16729;p97"/>
            <p:cNvSpPr/>
            <p:nvPr/>
          </p:nvSpPr>
          <p:spPr>
            <a:xfrm>
              <a:off x="6195979" y="2084477"/>
              <a:ext cx="200644" cy="241877"/>
            </a:xfrm>
            <a:custGeom>
              <a:avLst/>
              <a:gdLst/>
              <a:ahLst/>
              <a:cxnLst/>
              <a:rect l="l" t="t" r="r" b="b"/>
              <a:pathLst>
                <a:path w="7664" h="9239" extrusionOk="0">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97"/>
            <p:cNvSpPr/>
            <p:nvPr/>
          </p:nvSpPr>
          <p:spPr>
            <a:xfrm>
              <a:off x="6195979" y="2084477"/>
              <a:ext cx="200644" cy="241877"/>
            </a:xfrm>
            <a:custGeom>
              <a:avLst/>
              <a:gdLst/>
              <a:ahLst/>
              <a:cxnLst/>
              <a:rect l="l" t="t" r="r" b="b"/>
              <a:pathLst>
                <a:path w="7664" h="9239" extrusionOk="0">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97"/>
            <p:cNvSpPr/>
            <p:nvPr/>
          </p:nvSpPr>
          <p:spPr>
            <a:xfrm>
              <a:off x="6241506" y="2062852"/>
              <a:ext cx="109956" cy="21651"/>
            </a:xfrm>
            <a:custGeom>
              <a:avLst/>
              <a:gdLst/>
              <a:ahLst/>
              <a:cxnLst/>
              <a:rect l="l" t="t" r="r" b="b"/>
              <a:pathLst>
                <a:path w="4200" h="827" extrusionOk="0">
                  <a:moveTo>
                    <a:pt x="1" y="0"/>
                  </a:moveTo>
                  <a:lnTo>
                    <a:pt x="1" y="826"/>
                  </a:lnTo>
                  <a:lnTo>
                    <a:pt x="4199" y="826"/>
                  </a:lnTo>
                  <a:lnTo>
                    <a:pt x="41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7"/>
            <p:cNvSpPr/>
            <p:nvPr/>
          </p:nvSpPr>
          <p:spPr>
            <a:xfrm>
              <a:off x="6323004" y="2062852"/>
              <a:ext cx="28327" cy="21651"/>
            </a:xfrm>
            <a:custGeom>
              <a:avLst/>
              <a:gdLst/>
              <a:ahLst/>
              <a:cxnLst/>
              <a:rect l="l" t="t" r="r" b="b"/>
              <a:pathLst>
                <a:path w="1082" h="827" extrusionOk="0">
                  <a:moveTo>
                    <a:pt x="1" y="0"/>
                  </a:moveTo>
                  <a:lnTo>
                    <a:pt x="1" y="826"/>
                  </a:lnTo>
                  <a:lnTo>
                    <a:pt x="1082" y="826"/>
                  </a:lnTo>
                  <a:lnTo>
                    <a:pt x="108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7"/>
            <p:cNvSpPr/>
            <p:nvPr/>
          </p:nvSpPr>
          <p:spPr>
            <a:xfrm>
              <a:off x="6218624" y="2000701"/>
              <a:ext cx="155588" cy="62282"/>
            </a:xfrm>
            <a:custGeom>
              <a:avLst/>
              <a:gdLst/>
              <a:ahLst/>
              <a:cxnLst/>
              <a:rect l="l" t="t" r="r" b="b"/>
              <a:pathLst>
                <a:path w="5943" h="2379" extrusionOk="0">
                  <a:moveTo>
                    <a:pt x="0" y="1"/>
                  </a:moveTo>
                  <a:lnTo>
                    <a:pt x="0" y="1187"/>
                  </a:lnTo>
                  <a:lnTo>
                    <a:pt x="0" y="2379"/>
                  </a:lnTo>
                  <a:lnTo>
                    <a:pt x="5943" y="2379"/>
                  </a:lnTo>
                  <a:lnTo>
                    <a:pt x="59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7"/>
            <p:cNvSpPr/>
            <p:nvPr/>
          </p:nvSpPr>
          <p:spPr>
            <a:xfrm>
              <a:off x="6334968" y="2000701"/>
              <a:ext cx="39375" cy="62282"/>
            </a:xfrm>
            <a:custGeom>
              <a:avLst/>
              <a:gdLst/>
              <a:ahLst/>
              <a:cxnLst/>
              <a:rect l="l" t="t" r="r" b="b"/>
              <a:pathLst>
                <a:path w="1504" h="2379" extrusionOk="0">
                  <a:moveTo>
                    <a:pt x="0" y="1"/>
                  </a:moveTo>
                  <a:lnTo>
                    <a:pt x="0" y="2379"/>
                  </a:lnTo>
                  <a:lnTo>
                    <a:pt x="1504" y="2379"/>
                  </a:lnTo>
                  <a:lnTo>
                    <a:pt x="1504" y="1"/>
                  </a:ln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7"/>
            <p:cNvSpPr/>
            <p:nvPr/>
          </p:nvSpPr>
          <p:spPr>
            <a:xfrm>
              <a:off x="6231452" y="2145084"/>
              <a:ext cx="125297" cy="120559"/>
            </a:xfrm>
            <a:custGeom>
              <a:avLst/>
              <a:gdLst/>
              <a:ahLst/>
              <a:cxnLst/>
              <a:rect l="l" t="t" r="r" b="b"/>
              <a:pathLst>
                <a:path w="4786" h="4605" extrusionOk="0">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7"/>
            <p:cNvSpPr/>
            <p:nvPr/>
          </p:nvSpPr>
          <p:spPr>
            <a:xfrm>
              <a:off x="6246794" y="2155791"/>
              <a:ext cx="119014" cy="109904"/>
            </a:xfrm>
            <a:custGeom>
              <a:avLst/>
              <a:gdLst/>
              <a:ahLst/>
              <a:cxnLst/>
              <a:rect l="l" t="t" r="r" b="b"/>
              <a:pathLst>
                <a:path w="4546" h="4198" extrusionOk="0">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7"/>
            <p:cNvSpPr/>
            <p:nvPr/>
          </p:nvSpPr>
          <p:spPr>
            <a:xfrm>
              <a:off x="6365389" y="2182312"/>
              <a:ext cx="149828" cy="144016"/>
            </a:xfrm>
            <a:custGeom>
              <a:avLst/>
              <a:gdLst/>
              <a:ahLst/>
              <a:cxnLst/>
              <a:rect l="l" t="t" r="r" b="b"/>
              <a:pathLst>
                <a:path w="5723" h="5501" extrusionOk="0">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7"/>
            <p:cNvSpPr/>
            <p:nvPr/>
          </p:nvSpPr>
          <p:spPr>
            <a:xfrm>
              <a:off x="6385757" y="2196920"/>
              <a:ext cx="139147" cy="129460"/>
            </a:xfrm>
            <a:custGeom>
              <a:avLst/>
              <a:gdLst/>
              <a:ahLst/>
              <a:cxnLst/>
              <a:rect l="l" t="t" r="r" b="b"/>
              <a:pathLst>
                <a:path w="5315" h="4945" extrusionOk="0">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7"/>
            <p:cNvSpPr/>
            <p:nvPr/>
          </p:nvSpPr>
          <p:spPr>
            <a:xfrm>
              <a:off x="6393690" y="2204329"/>
              <a:ext cx="108202" cy="108202"/>
            </a:xfrm>
            <a:custGeom>
              <a:avLst/>
              <a:gdLst/>
              <a:ahLst/>
              <a:cxnLst/>
              <a:rect l="l" t="t" r="r" b="b"/>
              <a:pathLst>
                <a:path w="4133" h="4133" extrusionOk="0">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7"/>
            <p:cNvSpPr/>
            <p:nvPr/>
          </p:nvSpPr>
          <p:spPr>
            <a:xfrm>
              <a:off x="6442228" y="2092279"/>
              <a:ext cx="111474" cy="212555"/>
            </a:xfrm>
            <a:custGeom>
              <a:avLst/>
              <a:gdLst/>
              <a:ahLst/>
              <a:cxnLst/>
              <a:rect l="l" t="t" r="r" b="b"/>
              <a:pathLst>
                <a:path w="4258" h="8119" extrusionOk="0">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7"/>
            <p:cNvSpPr/>
            <p:nvPr/>
          </p:nvSpPr>
          <p:spPr>
            <a:xfrm>
              <a:off x="6487650" y="2092907"/>
              <a:ext cx="66052" cy="211927"/>
            </a:xfrm>
            <a:custGeom>
              <a:avLst/>
              <a:gdLst/>
              <a:ahLst/>
              <a:cxnLst/>
              <a:rect l="l" t="t" r="r" b="b"/>
              <a:pathLst>
                <a:path w="2523" h="8095" extrusionOk="0">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7"/>
            <p:cNvSpPr/>
            <p:nvPr/>
          </p:nvSpPr>
          <p:spPr>
            <a:xfrm>
              <a:off x="6488514" y="2198412"/>
              <a:ext cx="65188" cy="106422"/>
            </a:xfrm>
            <a:custGeom>
              <a:avLst/>
              <a:gdLst/>
              <a:ahLst/>
              <a:cxnLst/>
              <a:rect l="l" t="t" r="r" b="b"/>
              <a:pathLst>
                <a:path w="2490" h="4065" extrusionOk="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7"/>
            <p:cNvSpPr/>
            <p:nvPr/>
          </p:nvSpPr>
          <p:spPr>
            <a:xfrm>
              <a:off x="6494692" y="2198281"/>
              <a:ext cx="59141" cy="106448"/>
            </a:xfrm>
            <a:custGeom>
              <a:avLst/>
              <a:gdLst/>
              <a:ahLst/>
              <a:cxnLst/>
              <a:rect l="l" t="t" r="r" b="b"/>
              <a:pathLst>
                <a:path w="2259" h="4066" extrusionOk="0">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7"/>
            <p:cNvSpPr/>
            <p:nvPr/>
          </p:nvSpPr>
          <p:spPr>
            <a:xfrm>
              <a:off x="6261036" y="2172573"/>
              <a:ext cx="70895" cy="65555"/>
            </a:xfrm>
            <a:custGeom>
              <a:avLst/>
              <a:gdLst/>
              <a:ahLst/>
              <a:cxnLst/>
              <a:rect l="l" t="t" r="r" b="b"/>
              <a:pathLst>
                <a:path w="2708" h="2504" extrusionOk="0">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7"/>
            <p:cNvSpPr/>
            <p:nvPr/>
          </p:nvSpPr>
          <p:spPr>
            <a:xfrm>
              <a:off x="6225274" y="2139429"/>
              <a:ext cx="137000" cy="131712"/>
            </a:xfrm>
            <a:custGeom>
              <a:avLst/>
              <a:gdLst/>
              <a:ahLst/>
              <a:cxnLst/>
              <a:rect l="l" t="t" r="r" b="b"/>
              <a:pathLst>
                <a:path w="5233" h="5031" extrusionOk="0">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7"/>
            <p:cNvSpPr/>
            <p:nvPr/>
          </p:nvSpPr>
          <p:spPr>
            <a:xfrm>
              <a:off x="6190455" y="1995046"/>
              <a:ext cx="368771" cy="336858"/>
            </a:xfrm>
            <a:custGeom>
              <a:avLst/>
              <a:gdLst/>
              <a:ahLst/>
              <a:cxnLst/>
              <a:rect l="l" t="t" r="r" b="b"/>
              <a:pathLst>
                <a:path w="14086" h="12867" extrusionOk="0">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7"/>
          <p:cNvGrpSpPr/>
          <p:nvPr/>
        </p:nvGrpSpPr>
        <p:grpSpPr>
          <a:xfrm>
            <a:off x="5750631" y="1810983"/>
            <a:ext cx="371677" cy="293740"/>
            <a:chOff x="5750631" y="2016383"/>
            <a:chExt cx="371677" cy="293740"/>
          </a:xfrm>
        </p:grpSpPr>
        <p:sp>
          <p:nvSpPr>
            <p:cNvPr id="16748" name="Google Shape;16748;p97"/>
            <p:cNvSpPr/>
            <p:nvPr/>
          </p:nvSpPr>
          <p:spPr>
            <a:xfrm>
              <a:off x="5912737" y="2215901"/>
              <a:ext cx="39767" cy="88698"/>
            </a:xfrm>
            <a:custGeom>
              <a:avLst/>
              <a:gdLst/>
              <a:ahLst/>
              <a:cxnLst/>
              <a:rect l="l" t="t" r="r" b="b"/>
              <a:pathLst>
                <a:path w="1519" h="3388" extrusionOk="0">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7"/>
            <p:cNvSpPr/>
            <p:nvPr/>
          </p:nvSpPr>
          <p:spPr>
            <a:xfrm>
              <a:off x="5922424" y="2215901"/>
              <a:ext cx="28065" cy="28955"/>
            </a:xfrm>
            <a:custGeom>
              <a:avLst/>
              <a:gdLst/>
              <a:ahLst/>
              <a:cxnLst/>
              <a:rect l="l" t="t" r="r" b="b"/>
              <a:pathLst>
                <a:path w="1072" h="1106" extrusionOk="0">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7"/>
            <p:cNvSpPr/>
            <p:nvPr/>
          </p:nvSpPr>
          <p:spPr>
            <a:xfrm>
              <a:off x="5903181" y="2022221"/>
              <a:ext cx="40291" cy="55999"/>
            </a:xfrm>
            <a:custGeom>
              <a:avLst/>
              <a:gdLst/>
              <a:ahLst/>
              <a:cxnLst/>
              <a:rect l="l" t="t" r="r" b="b"/>
              <a:pathLst>
                <a:path w="1539" h="2139" extrusionOk="0">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7"/>
            <p:cNvSpPr/>
            <p:nvPr/>
          </p:nvSpPr>
          <p:spPr>
            <a:xfrm>
              <a:off x="5909465" y="2058009"/>
              <a:ext cx="33877" cy="20316"/>
            </a:xfrm>
            <a:custGeom>
              <a:avLst/>
              <a:gdLst/>
              <a:ahLst/>
              <a:cxnLst/>
              <a:rect l="l" t="t" r="r" b="b"/>
              <a:pathLst>
                <a:path w="1294" h="776" extrusionOk="0">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7"/>
            <p:cNvSpPr/>
            <p:nvPr/>
          </p:nvSpPr>
          <p:spPr>
            <a:xfrm>
              <a:off x="6001801" y="2022221"/>
              <a:ext cx="39872" cy="55109"/>
            </a:xfrm>
            <a:custGeom>
              <a:avLst/>
              <a:gdLst/>
              <a:ahLst/>
              <a:cxnLst/>
              <a:rect l="l" t="t" r="r" b="b"/>
              <a:pathLst>
                <a:path w="1523" h="2105" extrusionOk="0">
                  <a:moveTo>
                    <a:pt x="447" y="0"/>
                  </a:moveTo>
                  <a:lnTo>
                    <a:pt x="0" y="2104"/>
                  </a:lnTo>
                  <a:lnTo>
                    <a:pt x="1124" y="2104"/>
                  </a:lnTo>
                  <a:lnTo>
                    <a:pt x="1523" y="231"/>
                  </a:lnTo>
                  <a:lnTo>
                    <a:pt x="44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97"/>
            <p:cNvSpPr/>
            <p:nvPr/>
          </p:nvSpPr>
          <p:spPr>
            <a:xfrm>
              <a:off x="6001801" y="2057171"/>
              <a:ext cx="33720" cy="20290"/>
            </a:xfrm>
            <a:custGeom>
              <a:avLst/>
              <a:gdLst/>
              <a:ahLst/>
              <a:cxnLst/>
              <a:rect l="l" t="t" r="r" b="b"/>
              <a:pathLst>
                <a:path w="1288" h="775" extrusionOk="0">
                  <a:moveTo>
                    <a:pt x="163" y="1"/>
                  </a:moveTo>
                  <a:lnTo>
                    <a:pt x="0" y="774"/>
                  </a:lnTo>
                  <a:lnTo>
                    <a:pt x="1124" y="774"/>
                  </a:lnTo>
                  <a:lnTo>
                    <a:pt x="1288" y="10"/>
                  </a:lnTo>
                  <a:lnTo>
                    <a:pt x="1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97"/>
            <p:cNvSpPr/>
            <p:nvPr/>
          </p:nvSpPr>
          <p:spPr>
            <a:xfrm>
              <a:off x="5755919" y="2077435"/>
              <a:ext cx="198863" cy="174778"/>
            </a:xfrm>
            <a:custGeom>
              <a:avLst/>
              <a:gdLst/>
              <a:ahLst/>
              <a:cxnLst/>
              <a:rect l="l" t="t" r="r" b="b"/>
              <a:pathLst>
                <a:path w="7596" h="6676" extrusionOk="0">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7"/>
            <p:cNvSpPr/>
            <p:nvPr/>
          </p:nvSpPr>
          <p:spPr>
            <a:xfrm>
              <a:off x="5761809" y="2077304"/>
              <a:ext cx="193104" cy="174673"/>
            </a:xfrm>
            <a:custGeom>
              <a:avLst/>
              <a:gdLst/>
              <a:ahLst/>
              <a:cxnLst/>
              <a:rect l="l" t="t" r="r" b="b"/>
              <a:pathLst>
                <a:path w="7376" h="6672" extrusionOk="0">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7"/>
            <p:cNvSpPr/>
            <p:nvPr/>
          </p:nvSpPr>
          <p:spPr>
            <a:xfrm>
              <a:off x="5976250" y="2077304"/>
              <a:ext cx="140011" cy="117862"/>
            </a:xfrm>
            <a:custGeom>
              <a:avLst/>
              <a:gdLst/>
              <a:ahLst/>
              <a:cxnLst/>
              <a:rect l="l" t="t" r="r" b="b"/>
              <a:pathLst>
                <a:path w="5348" h="4502" extrusionOk="0">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7"/>
            <p:cNvSpPr/>
            <p:nvPr/>
          </p:nvSpPr>
          <p:spPr>
            <a:xfrm>
              <a:off x="5976250" y="2078927"/>
              <a:ext cx="137497" cy="116108"/>
            </a:xfrm>
            <a:custGeom>
              <a:avLst/>
              <a:gdLst/>
              <a:ahLst/>
              <a:cxnLst/>
              <a:rect l="l" t="t" r="r" b="b"/>
              <a:pathLst>
                <a:path w="5252" h="4435" extrusionOk="0">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7"/>
            <p:cNvSpPr/>
            <p:nvPr/>
          </p:nvSpPr>
          <p:spPr>
            <a:xfrm>
              <a:off x="5948473" y="2081205"/>
              <a:ext cx="44427" cy="131450"/>
            </a:xfrm>
            <a:custGeom>
              <a:avLst/>
              <a:gdLst/>
              <a:ahLst/>
              <a:cxnLst/>
              <a:rect l="l" t="t" r="r" b="b"/>
              <a:pathLst>
                <a:path w="1697" h="5021" extrusionOk="0">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7"/>
            <p:cNvSpPr/>
            <p:nvPr/>
          </p:nvSpPr>
          <p:spPr>
            <a:xfrm>
              <a:off x="5750631" y="2016383"/>
              <a:ext cx="371677" cy="293740"/>
            </a:xfrm>
            <a:custGeom>
              <a:avLst/>
              <a:gdLst/>
              <a:ahLst/>
              <a:cxnLst/>
              <a:rect l="l" t="t" r="r" b="b"/>
              <a:pathLst>
                <a:path w="14197" h="11220" extrusionOk="0">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0" name="Google Shape;16760;p97"/>
          <p:cNvGrpSpPr/>
          <p:nvPr/>
        </p:nvGrpSpPr>
        <p:grpSpPr>
          <a:xfrm>
            <a:off x="5310807" y="1817449"/>
            <a:ext cx="368274" cy="281226"/>
            <a:chOff x="5310807" y="2022849"/>
            <a:chExt cx="368274" cy="281226"/>
          </a:xfrm>
        </p:grpSpPr>
        <p:sp>
          <p:nvSpPr>
            <p:cNvPr id="16761" name="Google Shape;16761;p97"/>
            <p:cNvSpPr/>
            <p:nvPr/>
          </p:nvSpPr>
          <p:spPr>
            <a:xfrm>
              <a:off x="5316854" y="2075681"/>
              <a:ext cx="356964" cy="174594"/>
            </a:xfrm>
            <a:custGeom>
              <a:avLst/>
              <a:gdLst/>
              <a:ahLst/>
              <a:cxnLst/>
              <a:rect l="l" t="t" r="r" b="b"/>
              <a:pathLst>
                <a:path w="13635" h="6669" extrusionOk="0">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97"/>
            <p:cNvSpPr/>
            <p:nvPr/>
          </p:nvSpPr>
          <p:spPr>
            <a:xfrm>
              <a:off x="5316723" y="2075785"/>
              <a:ext cx="357200" cy="169568"/>
            </a:xfrm>
            <a:custGeom>
              <a:avLst/>
              <a:gdLst/>
              <a:ahLst/>
              <a:cxnLst/>
              <a:rect l="l" t="t" r="r" b="b"/>
              <a:pathLst>
                <a:path w="13644" h="6477" extrusionOk="0">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97"/>
            <p:cNvSpPr/>
            <p:nvPr/>
          </p:nvSpPr>
          <p:spPr>
            <a:xfrm>
              <a:off x="5555563" y="2112778"/>
              <a:ext cx="109432" cy="100269"/>
            </a:xfrm>
            <a:custGeom>
              <a:avLst/>
              <a:gdLst/>
              <a:ahLst/>
              <a:cxnLst/>
              <a:rect l="l" t="t" r="r" b="b"/>
              <a:pathLst>
                <a:path w="4180" h="3830" extrusionOk="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97"/>
            <p:cNvSpPr/>
            <p:nvPr/>
          </p:nvSpPr>
          <p:spPr>
            <a:xfrm>
              <a:off x="5555694" y="2112778"/>
              <a:ext cx="109432" cy="100269"/>
            </a:xfrm>
            <a:custGeom>
              <a:avLst/>
              <a:gdLst/>
              <a:ahLst/>
              <a:cxnLst/>
              <a:rect l="l" t="t" r="r" b="b"/>
              <a:pathLst>
                <a:path w="4180" h="3830" extrusionOk="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97"/>
            <p:cNvSpPr/>
            <p:nvPr/>
          </p:nvSpPr>
          <p:spPr>
            <a:xfrm>
              <a:off x="5495323" y="2139193"/>
              <a:ext cx="37359" cy="63015"/>
            </a:xfrm>
            <a:custGeom>
              <a:avLst/>
              <a:gdLst/>
              <a:ahLst/>
              <a:cxnLst/>
              <a:rect l="l" t="t" r="r" b="b"/>
              <a:pathLst>
                <a:path w="1427" h="2407" extrusionOk="0">
                  <a:moveTo>
                    <a:pt x="0" y="0"/>
                  </a:moveTo>
                  <a:lnTo>
                    <a:pt x="0" y="2407"/>
                  </a:lnTo>
                  <a:lnTo>
                    <a:pt x="1427" y="2407"/>
                  </a:lnTo>
                  <a:lnTo>
                    <a:pt x="1427"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97"/>
            <p:cNvSpPr/>
            <p:nvPr/>
          </p:nvSpPr>
          <p:spPr>
            <a:xfrm>
              <a:off x="5519199" y="2139193"/>
              <a:ext cx="13483" cy="63015"/>
            </a:xfrm>
            <a:custGeom>
              <a:avLst/>
              <a:gdLst/>
              <a:ahLst/>
              <a:cxnLst/>
              <a:rect l="l" t="t" r="r" b="b"/>
              <a:pathLst>
                <a:path w="515" h="2407" extrusionOk="0">
                  <a:moveTo>
                    <a:pt x="1" y="0"/>
                  </a:moveTo>
                  <a:lnTo>
                    <a:pt x="1" y="2407"/>
                  </a:lnTo>
                  <a:lnTo>
                    <a:pt x="515" y="2407"/>
                  </a:lnTo>
                  <a:lnTo>
                    <a:pt x="515"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97"/>
            <p:cNvSpPr/>
            <p:nvPr/>
          </p:nvSpPr>
          <p:spPr>
            <a:xfrm>
              <a:off x="5492810" y="2089765"/>
              <a:ext cx="17253" cy="17488"/>
            </a:xfrm>
            <a:custGeom>
              <a:avLst/>
              <a:gdLst/>
              <a:ahLst/>
              <a:cxnLst/>
              <a:rect l="l" t="t" r="r" b="b"/>
              <a:pathLst>
                <a:path w="659" h="668" extrusionOk="0">
                  <a:moveTo>
                    <a:pt x="0" y="0"/>
                  </a:moveTo>
                  <a:lnTo>
                    <a:pt x="0" y="668"/>
                  </a:lnTo>
                  <a:lnTo>
                    <a:pt x="658" y="668"/>
                  </a:lnTo>
                  <a:lnTo>
                    <a:pt x="6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97"/>
            <p:cNvSpPr/>
            <p:nvPr/>
          </p:nvSpPr>
          <p:spPr>
            <a:xfrm>
              <a:off x="5479458" y="2072277"/>
              <a:ext cx="43564" cy="17619"/>
            </a:xfrm>
            <a:custGeom>
              <a:avLst/>
              <a:gdLst/>
              <a:ahLst/>
              <a:cxnLst/>
              <a:rect l="l" t="t" r="r" b="b"/>
              <a:pathLst>
                <a:path w="1664" h="673" extrusionOk="0">
                  <a:moveTo>
                    <a:pt x="1" y="0"/>
                  </a:moveTo>
                  <a:lnTo>
                    <a:pt x="1" y="673"/>
                  </a:lnTo>
                  <a:lnTo>
                    <a:pt x="1663" y="673"/>
                  </a:lnTo>
                  <a:lnTo>
                    <a:pt x="166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97"/>
            <p:cNvSpPr/>
            <p:nvPr/>
          </p:nvSpPr>
          <p:spPr>
            <a:xfrm>
              <a:off x="5507759" y="2072277"/>
              <a:ext cx="15263" cy="17619"/>
            </a:xfrm>
            <a:custGeom>
              <a:avLst/>
              <a:gdLst/>
              <a:ahLst/>
              <a:cxnLst/>
              <a:rect l="l" t="t" r="r" b="b"/>
              <a:pathLst>
                <a:path w="583" h="673" extrusionOk="0">
                  <a:moveTo>
                    <a:pt x="1" y="0"/>
                  </a:moveTo>
                  <a:lnTo>
                    <a:pt x="1" y="673"/>
                  </a:lnTo>
                  <a:lnTo>
                    <a:pt x="582" y="673"/>
                  </a:lnTo>
                  <a:lnTo>
                    <a:pt x="58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97"/>
            <p:cNvSpPr/>
            <p:nvPr/>
          </p:nvSpPr>
          <p:spPr>
            <a:xfrm>
              <a:off x="5486003" y="2028373"/>
              <a:ext cx="30604" cy="43930"/>
            </a:xfrm>
            <a:custGeom>
              <a:avLst/>
              <a:gdLst/>
              <a:ahLst/>
              <a:cxnLst/>
              <a:rect l="l" t="t" r="r" b="b"/>
              <a:pathLst>
                <a:path w="1169" h="1678" extrusionOk="0">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97"/>
            <p:cNvSpPr/>
            <p:nvPr/>
          </p:nvSpPr>
          <p:spPr>
            <a:xfrm>
              <a:off x="5491291" y="2028242"/>
              <a:ext cx="25316" cy="43799"/>
            </a:xfrm>
            <a:custGeom>
              <a:avLst/>
              <a:gdLst/>
              <a:ahLst/>
              <a:cxnLst/>
              <a:rect l="l" t="t" r="r" b="b"/>
              <a:pathLst>
                <a:path w="967" h="1673" extrusionOk="0">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97"/>
            <p:cNvSpPr/>
            <p:nvPr/>
          </p:nvSpPr>
          <p:spPr>
            <a:xfrm>
              <a:off x="5354894" y="2031096"/>
              <a:ext cx="131136" cy="34217"/>
            </a:xfrm>
            <a:custGeom>
              <a:avLst/>
              <a:gdLst/>
              <a:ahLst/>
              <a:cxnLst/>
              <a:rect l="l" t="t" r="r" b="b"/>
              <a:pathLst>
                <a:path w="5009" h="1307" extrusionOk="0">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97"/>
            <p:cNvSpPr/>
            <p:nvPr/>
          </p:nvSpPr>
          <p:spPr>
            <a:xfrm>
              <a:off x="5472416" y="2037693"/>
              <a:ext cx="14111" cy="21023"/>
            </a:xfrm>
            <a:custGeom>
              <a:avLst/>
              <a:gdLst/>
              <a:ahLst/>
              <a:cxnLst/>
              <a:rect l="l" t="t" r="r" b="b"/>
              <a:pathLst>
                <a:path w="539" h="803" extrusionOk="0">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97"/>
            <p:cNvSpPr/>
            <p:nvPr/>
          </p:nvSpPr>
          <p:spPr>
            <a:xfrm>
              <a:off x="5573052" y="2134402"/>
              <a:ext cx="25421" cy="50449"/>
            </a:xfrm>
            <a:custGeom>
              <a:avLst/>
              <a:gdLst/>
              <a:ahLst/>
              <a:cxnLst/>
              <a:rect l="l" t="t" r="r" b="b"/>
              <a:pathLst>
                <a:path w="971" h="1927" extrusionOk="0">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97"/>
            <p:cNvSpPr/>
            <p:nvPr/>
          </p:nvSpPr>
          <p:spPr>
            <a:xfrm>
              <a:off x="5580461" y="2134402"/>
              <a:ext cx="18274" cy="50449"/>
            </a:xfrm>
            <a:custGeom>
              <a:avLst/>
              <a:gdLst/>
              <a:ahLst/>
              <a:cxnLst/>
              <a:rect l="l" t="t" r="r" b="b"/>
              <a:pathLst>
                <a:path w="698" h="1927" extrusionOk="0">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97"/>
            <p:cNvSpPr/>
            <p:nvPr/>
          </p:nvSpPr>
          <p:spPr>
            <a:xfrm>
              <a:off x="5517707" y="2030991"/>
              <a:ext cx="131293" cy="34296"/>
            </a:xfrm>
            <a:custGeom>
              <a:avLst/>
              <a:gdLst/>
              <a:ahLst/>
              <a:cxnLst/>
              <a:rect l="l" t="t" r="r" b="b"/>
              <a:pathLst>
                <a:path w="5015" h="1310" extrusionOk="0">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97"/>
            <p:cNvSpPr/>
            <p:nvPr/>
          </p:nvSpPr>
          <p:spPr>
            <a:xfrm>
              <a:off x="5517838" y="2037693"/>
              <a:ext cx="14111" cy="21023"/>
            </a:xfrm>
            <a:custGeom>
              <a:avLst/>
              <a:gdLst/>
              <a:ahLst/>
              <a:cxnLst/>
              <a:rect l="l" t="t" r="r" b="b"/>
              <a:pathLst>
                <a:path w="539" h="803" extrusionOk="0">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97"/>
            <p:cNvSpPr/>
            <p:nvPr/>
          </p:nvSpPr>
          <p:spPr>
            <a:xfrm>
              <a:off x="5490035" y="2133774"/>
              <a:ext cx="48066" cy="73723"/>
            </a:xfrm>
            <a:custGeom>
              <a:avLst/>
              <a:gdLst/>
              <a:ahLst/>
              <a:cxnLst/>
              <a:rect l="l" t="t" r="r" b="b"/>
              <a:pathLst>
                <a:path w="1836" h="2816" extrusionOk="0">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97"/>
            <p:cNvSpPr/>
            <p:nvPr/>
          </p:nvSpPr>
          <p:spPr>
            <a:xfrm>
              <a:off x="5310807" y="2022849"/>
              <a:ext cx="368274" cy="281226"/>
            </a:xfrm>
            <a:custGeom>
              <a:avLst/>
              <a:gdLst/>
              <a:ahLst/>
              <a:cxnLst/>
              <a:rect l="l" t="t" r="r" b="b"/>
              <a:pathLst>
                <a:path w="14067" h="10742" extrusionOk="0">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0" name="Google Shape;16780;p97"/>
          <p:cNvGrpSpPr/>
          <p:nvPr/>
        </p:nvGrpSpPr>
        <p:grpSpPr>
          <a:xfrm>
            <a:off x="4865589" y="1817030"/>
            <a:ext cx="375788" cy="281828"/>
            <a:chOff x="4865589" y="2022430"/>
            <a:chExt cx="375788" cy="281828"/>
          </a:xfrm>
        </p:grpSpPr>
        <p:sp>
          <p:nvSpPr>
            <p:cNvPr id="16781" name="Google Shape;16781;p97"/>
            <p:cNvSpPr/>
            <p:nvPr/>
          </p:nvSpPr>
          <p:spPr>
            <a:xfrm>
              <a:off x="5145794" y="2106599"/>
              <a:ext cx="87572" cy="113595"/>
            </a:xfrm>
            <a:custGeom>
              <a:avLst/>
              <a:gdLst/>
              <a:ahLst/>
              <a:cxnLst/>
              <a:rect l="l" t="t" r="r" b="b"/>
              <a:pathLst>
                <a:path w="3345" h="4339" extrusionOk="0">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97"/>
            <p:cNvSpPr/>
            <p:nvPr/>
          </p:nvSpPr>
          <p:spPr>
            <a:xfrm>
              <a:off x="5145794" y="2106494"/>
              <a:ext cx="33615" cy="113700"/>
            </a:xfrm>
            <a:custGeom>
              <a:avLst/>
              <a:gdLst/>
              <a:ahLst/>
              <a:cxnLst/>
              <a:rect l="l" t="t" r="r" b="b"/>
              <a:pathLst>
                <a:path w="1284" h="4343" extrusionOk="0">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97"/>
            <p:cNvSpPr/>
            <p:nvPr/>
          </p:nvSpPr>
          <p:spPr>
            <a:xfrm>
              <a:off x="4874255" y="2027719"/>
              <a:ext cx="286776" cy="270911"/>
            </a:xfrm>
            <a:custGeom>
              <a:avLst/>
              <a:gdLst/>
              <a:ahLst/>
              <a:cxnLst/>
              <a:rect l="l" t="t" r="r" b="b"/>
              <a:pathLst>
                <a:path w="10954" h="10348" extrusionOk="0">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97"/>
            <p:cNvSpPr/>
            <p:nvPr/>
          </p:nvSpPr>
          <p:spPr>
            <a:xfrm>
              <a:off x="4914389" y="2056543"/>
              <a:ext cx="260229" cy="242479"/>
            </a:xfrm>
            <a:custGeom>
              <a:avLst/>
              <a:gdLst/>
              <a:ahLst/>
              <a:cxnLst/>
              <a:rect l="l" t="t" r="r" b="b"/>
              <a:pathLst>
                <a:path w="9940" h="9262" extrusionOk="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97"/>
            <p:cNvSpPr/>
            <p:nvPr/>
          </p:nvSpPr>
          <p:spPr>
            <a:xfrm>
              <a:off x="4877161" y="2084844"/>
              <a:ext cx="73095" cy="157237"/>
            </a:xfrm>
            <a:custGeom>
              <a:avLst/>
              <a:gdLst/>
              <a:ahLst/>
              <a:cxnLst/>
              <a:rect l="l" t="t" r="r" b="b"/>
              <a:pathLst>
                <a:path w="2792" h="6006" extrusionOk="0">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97"/>
            <p:cNvSpPr/>
            <p:nvPr/>
          </p:nvSpPr>
          <p:spPr>
            <a:xfrm>
              <a:off x="4907844" y="2084713"/>
              <a:ext cx="42281" cy="157368"/>
            </a:xfrm>
            <a:custGeom>
              <a:avLst/>
              <a:gdLst/>
              <a:ahLst/>
              <a:cxnLst/>
              <a:rect l="l" t="t" r="r" b="b"/>
              <a:pathLst>
                <a:path w="1615" h="6011" extrusionOk="0">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97"/>
            <p:cNvSpPr/>
            <p:nvPr/>
          </p:nvSpPr>
          <p:spPr>
            <a:xfrm>
              <a:off x="4881062" y="2128486"/>
              <a:ext cx="36364" cy="69822"/>
            </a:xfrm>
            <a:custGeom>
              <a:avLst/>
              <a:gdLst/>
              <a:ahLst/>
              <a:cxnLst/>
              <a:rect l="l" t="t" r="r" b="b"/>
              <a:pathLst>
                <a:path w="1389" h="2667" extrusionOk="0">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97"/>
            <p:cNvSpPr/>
            <p:nvPr/>
          </p:nvSpPr>
          <p:spPr>
            <a:xfrm>
              <a:off x="4865589" y="2022430"/>
              <a:ext cx="375788" cy="281828"/>
            </a:xfrm>
            <a:custGeom>
              <a:avLst/>
              <a:gdLst/>
              <a:ahLst/>
              <a:cxnLst/>
              <a:rect l="l" t="t" r="r" b="b"/>
              <a:pathLst>
                <a:path w="14354" h="10765" extrusionOk="0">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97"/>
            <p:cNvSpPr/>
            <p:nvPr/>
          </p:nvSpPr>
          <p:spPr>
            <a:xfrm>
              <a:off x="5066442" y="2151341"/>
              <a:ext cx="45161" cy="20316"/>
            </a:xfrm>
            <a:custGeom>
              <a:avLst/>
              <a:gdLst/>
              <a:ahLst/>
              <a:cxnLst/>
              <a:rect l="l" t="t" r="r" b="b"/>
              <a:pathLst>
                <a:path w="1725" h="776" extrusionOk="0">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97"/>
            <p:cNvSpPr/>
            <p:nvPr/>
          </p:nvSpPr>
          <p:spPr>
            <a:xfrm>
              <a:off x="5040760" y="2049186"/>
              <a:ext cx="76236" cy="43642"/>
            </a:xfrm>
            <a:custGeom>
              <a:avLst/>
              <a:gdLst/>
              <a:ahLst/>
              <a:cxnLst/>
              <a:rect l="l" t="t" r="r" b="b"/>
              <a:pathLst>
                <a:path w="2912" h="1667" extrusionOk="0">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97"/>
            <p:cNvSpPr/>
            <p:nvPr/>
          </p:nvSpPr>
          <p:spPr>
            <a:xfrm>
              <a:off x="5019397" y="2249725"/>
              <a:ext cx="59743" cy="30604"/>
            </a:xfrm>
            <a:custGeom>
              <a:avLst/>
              <a:gdLst/>
              <a:ahLst/>
              <a:cxnLst/>
              <a:rect l="l" t="t" r="r" b="b"/>
              <a:pathLst>
                <a:path w="2282" h="1169" extrusionOk="0">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2" name="Google Shape;16792;p97"/>
          <p:cNvGrpSpPr/>
          <p:nvPr/>
        </p:nvGrpSpPr>
        <p:grpSpPr>
          <a:xfrm>
            <a:off x="7107069" y="3154855"/>
            <a:ext cx="293818" cy="368012"/>
            <a:chOff x="7107069" y="3360255"/>
            <a:chExt cx="293818" cy="368012"/>
          </a:xfrm>
        </p:grpSpPr>
        <p:sp>
          <p:nvSpPr>
            <p:cNvPr id="16793" name="Google Shape;16793;p97"/>
            <p:cNvSpPr/>
            <p:nvPr/>
          </p:nvSpPr>
          <p:spPr>
            <a:xfrm>
              <a:off x="7127699" y="3365805"/>
              <a:ext cx="257585" cy="357069"/>
            </a:xfrm>
            <a:custGeom>
              <a:avLst/>
              <a:gdLst/>
              <a:ahLst/>
              <a:cxnLst/>
              <a:rect l="l" t="t" r="r" b="b"/>
              <a:pathLst>
                <a:path w="9839" h="13639" extrusionOk="0">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97"/>
            <p:cNvSpPr/>
            <p:nvPr/>
          </p:nvSpPr>
          <p:spPr>
            <a:xfrm>
              <a:off x="7214590" y="3365674"/>
              <a:ext cx="170694" cy="325784"/>
            </a:xfrm>
            <a:custGeom>
              <a:avLst/>
              <a:gdLst/>
              <a:ahLst/>
              <a:cxnLst/>
              <a:rect l="l" t="t" r="r" b="b"/>
              <a:pathLst>
                <a:path w="6520" h="12444" extrusionOk="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97"/>
            <p:cNvSpPr/>
            <p:nvPr/>
          </p:nvSpPr>
          <p:spPr>
            <a:xfrm>
              <a:off x="7283522" y="3667267"/>
              <a:ext cx="84797" cy="52098"/>
            </a:xfrm>
            <a:custGeom>
              <a:avLst/>
              <a:gdLst/>
              <a:ahLst/>
              <a:cxnLst/>
              <a:rect l="l" t="t" r="r" b="b"/>
              <a:pathLst>
                <a:path w="3239" h="1990" extrusionOk="0">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97"/>
            <p:cNvSpPr/>
            <p:nvPr/>
          </p:nvSpPr>
          <p:spPr>
            <a:xfrm>
              <a:off x="7143276" y="3667267"/>
              <a:ext cx="84797" cy="52098"/>
            </a:xfrm>
            <a:custGeom>
              <a:avLst/>
              <a:gdLst/>
              <a:ahLst/>
              <a:cxnLst/>
              <a:rect l="l" t="t" r="r" b="b"/>
              <a:pathLst>
                <a:path w="3239" h="1990" extrusionOk="0">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97"/>
            <p:cNvSpPr/>
            <p:nvPr/>
          </p:nvSpPr>
          <p:spPr>
            <a:xfrm>
              <a:off x="7157282" y="3661796"/>
              <a:ext cx="71183" cy="38537"/>
            </a:xfrm>
            <a:custGeom>
              <a:avLst/>
              <a:gdLst/>
              <a:ahLst/>
              <a:cxnLst/>
              <a:rect l="l" t="t" r="r" b="b"/>
              <a:pathLst>
                <a:path w="2719" h="1472" extrusionOk="0">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97"/>
            <p:cNvSpPr/>
            <p:nvPr/>
          </p:nvSpPr>
          <p:spPr>
            <a:xfrm>
              <a:off x="7284281" y="3661796"/>
              <a:ext cx="71157" cy="38485"/>
            </a:xfrm>
            <a:custGeom>
              <a:avLst/>
              <a:gdLst/>
              <a:ahLst/>
              <a:cxnLst/>
              <a:rect l="l" t="t" r="r" b="b"/>
              <a:pathLst>
                <a:path w="2718" h="1470" extrusionOk="0">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97"/>
            <p:cNvSpPr/>
            <p:nvPr/>
          </p:nvSpPr>
          <p:spPr>
            <a:xfrm>
              <a:off x="7107069" y="3360255"/>
              <a:ext cx="293818" cy="368012"/>
            </a:xfrm>
            <a:custGeom>
              <a:avLst/>
              <a:gdLst/>
              <a:ahLst/>
              <a:cxnLst/>
              <a:rect l="l" t="t" r="r" b="b"/>
              <a:pathLst>
                <a:path w="11223" h="14057" extrusionOk="0">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0" name="Google Shape;16800;p97"/>
          <p:cNvGrpSpPr/>
          <p:nvPr/>
        </p:nvGrpSpPr>
        <p:grpSpPr>
          <a:xfrm>
            <a:off x="7578597" y="3154933"/>
            <a:ext cx="234285" cy="367855"/>
            <a:chOff x="7578597" y="3360333"/>
            <a:chExt cx="234285" cy="367855"/>
          </a:xfrm>
        </p:grpSpPr>
        <p:sp>
          <p:nvSpPr>
            <p:cNvPr id="16801" name="Google Shape;16801;p97"/>
            <p:cNvSpPr/>
            <p:nvPr/>
          </p:nvSpPr>
          <p:spPr>
            <a:xfrm>
              <a:off x="7658315"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97"/>
            <p:cNvSpPr/>
            <p:nvPr/>
          </p:nvSpPr>
          <p:spPr>
            <a:xfrm>
              <a:off x="7645853" y="3702506"/>
              <a:ext cx="43171" cy="20132"/>
            </a:xfrm>
            <a:custGeom>
              <a:avLst/>
              <a:gdLst/>
              <a:ahLst/>
              <a:cxnLst/>
              <a:rect l="l" t="t" r="r" b="b"/>
              <a:pathLst>
                <a:path w="1649" h="769" extrusionOk="0">
                  <a:moveTo>
                    <a:pt x="270" y="0"/>
                  </a:moveTo>
                  <a:lnTo>
                    <a:pt x="1" y="769"/>
                  </a:lnTo>
                  <a:lnTo>
                    <a:pt x="1649" y="769"/>
                  </a:lnTo>
                  <a:lnTo>
                    <a:pt x="1384"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97"/>
            <p:cNvSpPr/>
            <p:nvPr/>
          </p:nvSpPr>
          <p:spPr>
            <a:xfrm>
              <a:off x="7702585" y="3702506"/>
              <a:ext cx="43171" cy="20132"/>
            </a:xfrm>
            <a:custGeom>
              <a:avLst/>
              <a:gdLst/>
              <a:ahLst/>
              <a:cxnLst/>
              <a:rect l="l" t="t" r="r" b="b"/>
              <a:pathLst>
                <a:path w="1649" h="769" extrusionOk="0">
                  <a:moveTo>
                    <a:pt x="265" y="0"/>
                  </a:moveTo>
                  <a:lnTo>
                    <a:pt x="0" y="769"/>
                  </a:lnTo>
                  <a:lnTo>
                    <a:pt x="1648" y="769"/>
                  </a:lnTo>
                  <a:lnTo>
                    <a:pt x="1379"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97"/>
            <p:cNvSpPr/>
            <p:nvPr/>
          </p:nvSpPr>
          <p:spPr>
            <a:xfrm>
              <a:off x="7587367" y="3365595"/>
              <a:ext cx="160143" cy="31049"/>
            </a:xfrm>
            <a:custGeom>
              <a:avLst/>
              <a:gdLst/>
              <a:ahLst/>
              <a:cxnLst/>
              <a:rect l="l" t="t" r="r" b="b"/>
              <a:pathLst>
                <a:path w="6117" h="1186" extrusionOk="0">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97"/>
            <p:cNvSpPr/>
            <p:nvPr/>
          </p:nvSpPr>
          <p:spPr>
            <a:xfrm>
              <a:off x="7589645" y="3366067"/>
              <a:ext cx="156975" cy="30447"/>
            </a:xfrm>
            <a:custGeom>
              <a:avLst/>
              <a:gdLst/>
              <a:ahLst/>
              <a:cxnLst/>
              <a:rect l="l" t="t" r="r" b="b"/>
              <a:pathLst>
                <a:path w="5996" h="1163" extrusionOk="0">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97"/>
            <p:cNvSpPr/>
            <p:nvPr/>
          </p:nvSpPr>
          <p:spPr>
            <a:xfrm>
              <a:off x="7695778" y="3365726"/>
              <a:ext cx="107443" cy="30788"/>
            </a:xfrm>
            <a:custGeom>
              <a:avLst/>
              <a:gdLst/>
              <a:ahLst/>
              <a:cxnLst/>
              <a:rect l="l" t="t" r="r" b="b"/>
              <a:pathLst>
                <a:path w="4104" h="1176" extrusionOk="0">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97"/>
            <p:cNvSpPr/>
            <p:nvPr/>
          </p:nvSpPr>
          <p:spPr>
            <a:xfrm>
              <a:off x="7695909" y="3369836"/>
              <a:ext cx="66576" cy="26180"/>
            </a:xfrm>
            <a:custGeom>
              <a:avLst/>
              <a:gdLst/>
              <a:ahLst/>
              <a:cxnLst/>
              <a:rect l="l" t="t" r="r" b="b"/>
              <a:pathLst>
                <a:path w="2543" h="1000" extrusionOk="0">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97"/>
            <p:cNvSpPr/>
            <p:nvPr/>
          </p:nvSpPr>
          <p:spPr>
            <a:xfrm>
              <a:off x="7714916"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97"/>
            <p:cNvSpPr/>
            <p:nvPr/>
          </p:nvSpPr>
          <p:spPr>
            <a:xfrm>
              <a:off x="7578597" y="3360333"/>
              <a:ext cx="234285" cy="367855"/>
            </a:xfrm>
            <a:custGeom>
              <a:avLst/>
              <a:gdLst/>
              <a:ahLst/>
              <a:cxnLst/>
              <a:rect l="l" t="t" r="r" b="b"/>
              <a:pathLst>
                <a:path w="8949" h="14051" extrusionOk="0">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0" name="Google Shape;16810;p97"/>
          <p:cNvGrpSpPr/>
          <p:nvPr/>
        </p:nvGrpSpPr>
        <p:grpSpPr>
          <a:xfrm>
            <a:off x="6697352" y="4083983"/>
            <a:ext cx="269130" cy="354530"/>
            <a:chOff x="6697352" y="4289383"/>
            <a:chExt cx="269130" cy="354530"/>
          </a:xfrm>
        </p:grpSpPr>
        <p:sp>
          <p:nvSpPr>
            <p:cNvPr id="16811" name="Google Shape;16811;p97"/>
            <p:cNvSpPr/>
            <p:nvPr/>
          </p:nvSpPr>
          <p:spPr>
            <a:xfrm>
              <a:off x="6770499" y="4374363"/>
              <a:ext cx="189308" cy="186166"/>
            </a:xfrm>
            <a:custGeom>
              <a:avLst/>
              <a:gdLst/>
              <a:ahLst/>
              <a:cxnLst/>
              <a:rect l="l" t="t" r="r" b="b"/>
              <a:pathLst>
                <a:path w="7231" h="7111" extrusionOk="0">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97"/>
            <p:cNvSpPr/>
            <p:nvPr/>
          </p:nvSpPr>
          <p:spPr>
            <a:xfrm>
              <a:off x="6871868" y="4374363"/>
              <a:ext cx="87939" cy="186166"/>
            </a:xfrm>
            <a:custGeom>
              <a:avLst/>
              <a:gdLst/>
              <a:ahLst/>
              <a:cxnLst/>
              <a:rect l="l" t="t" r="r" b="b"/>
              <a:pathLst>
                <a:path w="3359" h="7111" extrusionOk="0">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97"/>
            <p:cNvSpPr/>
            <p:nvPr/>
          </p:nvSpPr>
          <p:spPr>
            <a:xfrm>
              <a:off x="6775656" y="4436096"/>
              <a:ext cx="178862" cy="124434"/>
            </a:xfrm>
            <a:custGeom>
              <a:avLst/>
              <a:gdLst/>
              <a:ahLst/>
              <a:cxnLst/>
              <a:rect l="l" t="t" r="r" b="b"/>
              <a:pathLst>
                <a:path w="6832" h="4753" extrusionOk="0">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97"/>
            <p:cNvSpPr/>
            <p:nvPr/>
          </p:nvSpPr>
          <p:spPr>
            <a:xfrm>
              <a:off x="6871868" y="4436096"/>
              <a:ext cx="82781" cy="124434"/>
            </a:xfrm>
            <a:custGeom>
              <a:avLst/>
              <a:gdLst/>
              <a:ahLst/>
              <a:cxnLst/>
              <a:rect l="l" t="t" r="r" b="b"/>
              <a:pathLst>
                <a:path w="3162" h="4753" extrusionOk="0">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97"/>
            <p:cNvSpPr/>
            <p:nvPr/>
          </p:nvSpPr>
          <p:spPr>
            <a:xfrm>
              <a:off x="6821445" y="4560503"/>
              <a:ext cx="87546" cy="28693"/>
            </a:xfrm>
            <a:custGeom>
              <a:avLst/>
              <a:gdLst/>
              <a:ahLst/>
              <a:cxnLst/>
              <a:rect l="l" t="t" r="r" b="b"/>
              <a:pathLst>
                <a:path w="3344" h="1096" extrusionOk="0">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97"/>
            <p:cNvSpPr/>
            <p:nvPr/>
          </p:nvSpPr>
          <p:spPr>
            <a:xfrm>
              <a:off x="6866082" y="4560372"/>
              <a:ext cx="42909" cy="28693"/>
            </a:xfrm>
            <a:custGeom>
              <a:avLst/>
              <a:gdLst/>
              <a:ahLst/>
              <a:cxnLst/>
              <a:rect l="l" t="t" r="r" b="b"/>
              <a:pathLst>
                <a:path w="1639" h="1096" extrusionOk="0">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97"/>
            <p:cNvSpPr/>
            <p:nvPr/>
          </p:nvSpPr>
          <p:spPr>
            <a:xfrm>
              <a:off x="6703844" y="4307656"/>
              <a:ext cx="196350" cy="329214"/>
            </a:xfrm>
            <a:custGeom>
              <a:avLst/>
              <a:gdLst/>
              <a:ahLst/>
              <a:cxnLst/>
              <a:rect l="l" t="t" r="r" b="b"/>
              <a:pathLst>
                <a:path w="7500" h="12575" extrusionOk="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97"/>
            <p:cNvSpPr/>
            <p:nvPr/>
          </p:nvSpPr>
          <p:spPr>
            <a:xfrm>
              <a:off x="6764451" y="4351011"/>
              <a:ext cx="202031" cy="292614"/>
            </a:xfrm>
            <a:custGeom>
              <a:avLst/>
              <a:gdLst/>
              <a:ahLst/>
              <a:cxnLst/>
              <a:rect l="l" t="t" r="r" b="b"/>
              <a:pathLst>
                <a:path w="7717" h="11177" extrusionOk="0">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97"/>
            <p:cNvSpPr/>
            <p:nvPr/>
          </p:nvSpPr>
          <p:spPr>
            <a:xfrm>
              <a:off x="6697352" y="4289383"/>
              <a:ext cx="208628" cy="354530"/>
            </a:xfrm>
            <a:custGeom>
              <a:avLst/>
              <a:gdLst/>
              <a:ahLst/>
              <a:cxnLst/>
              <a:rect l="l" t="t" r="r" b="b"/>
              <a:pathLst>
                <a:path w="7969" h="13542" extrusionOk="0">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0" name="Google Shape;16820;p97"/>
          <p:cNvGrpSpPr/>
          <p:nvPr/>
        </p:nvGrpSpPr>
        <p:grpSpPr>
          <a:xfrm>
            <a:off x="5768616" y="2703485"/>
            <a:ext cx="334816" cy="368536"/>
            <a:chOff x="5768616" y="2908885"/>
            <a:chExt cx="334816" cy="368536"/>
          </a:xfrm>
        </p:grpSpPr>
        <p:sp>
          <p:nvSpPr>
            <p:cNvPr id="16821" name="Google Shape;16821;p97"/>
            <p:cNvSpPr/>
            <p:nvPr/>
          </p:nvSpPr>
          <p:spPr>
            <a:xfrm>
              <a:off x="5776025" y="2916059"/>
              <a:ext cx="196978" cy="193706"/>
            </a:xfrm>
            <a:custGeom>
              <a:avLst/>
              <a:gdLst/>
              <a:ahLst/>
              <a:cxnLst/>
              <a:rect l="l" t="t" r="r" b="b"/>
              <a:pathLst>
                <a:path w="7524" h="7399" extrusionOk="0">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97"/>
            <p:cNvSpPr/>
            <p:nvPr/>
          </p:nvSpPr>
          <p:spPr>
            <a:xfrm>
              <a:off x="5872996" y="2916059"/>
              <a:ext cx="99903" cy="193706"/>
            </a:xfrm>
            <a:custGeom>
              <a:avLst/>
              <a:gdLst/>
              <a:ahLst/>
              <a:cxnLst/>
              <a:rect l="l" t="t" r="r" b="b"/>
              <a:pathLst>
                <a:path w="3816" h="7399" extrusionOk="0">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97"/>
            <p:cNvSpPr/>
            <p:nvPr/>
          </p:nvSpPr>
          <p:spPr>
            <a:xfrm>
              <a:off x="5778931" y="2955041"/>
              <a:ext cx="191062" cy="154724"/>
            </a:xfrm>
            <a:custGeom>
              <a:avLst/>
              <a:gdLst/>
              <a:ahLst/>
              <a:cxnLst/>
              <a:rect l="l" t="t" r="r" b="b"/>
              <a:pathLst>
                <a:path w="7298" h="5910" extrusionOk="0">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97"/>
            <p:cNvSpPr/>
            <p:nvPr/>
          </p:nvSpPr>
          <p:spPr>
            <a:xfrm>
              <a:off x="5872996" y="2955171"/>
              <a:ext cx="96997" cy="154724"/>
            </a:xfrm>
            <a:custGeom>
              <a:avLst/>
              <a:gdLst/>
              <a:ahLst/>
              <a:cxnLst/>
              <a:rect l="l" t="t" r="r" b="b"/>
              <a:pathLst>
                <a:path w="3705" h="5910" extrusionOk="0">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97"/>
            <p:cNvSpPr/>
            <p:nvPr/>
          </p:nvSpPr>
          <p:spPr>
            <a:xfrm>
              <a:off x="5828987" y="3109738"/>
              <a:ext cx="91080" cy="29845"/>
            </a:xfrm>
            <a:custGeom>
              <a:avLst/>
              <a:gdLst/>
              <a:ahLst/>
              <a:cxnLst/>
              <a:rect l="l" t="t" r="r" b="b"/>
              <a:pathLst>
                <a:path w="3479" h="1140" extrusionOk="0">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97"/>
            <p:cNvSpPr/>
            <p:nvPr/>
          </p:nvSpPr>
          <p:spPr>
            <a:xfrm>
              <a:off x="5872368" y="3109738"/>
              <a:ext cx="47700" cy="29845"/>
            </a:xfrm>
            <a:custGeom>
              <a:avLst/>
              <a:gdLst/>
              <a:ahLst/>
              <a:cxnLst/>
              <a:rect l="l" t="t" r="r" b="b"/>
              <a:pathLst>
                <a:path w="1822" h="1140" extrusionOk="0">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97"/>
            <p:cNvSpPr/>
            <p:nvPr/>
          </p:nvSpPr>
          <p:spPr>
            <a:xfrm>
              <a:off x="6051727" y="2995541"/>
              <a:ext cx="44794" cy="94850"/>
            </a:xfrm>
            <a:custGeom>
              <a:avLst/>
              <a:gdLst/>
              <a:ahLst/>
              <a:cxnLst/>
              <a:rect l="l" t="t" r="r" b="b"/>
              <a:pathLst>
                <a:path w="1711" h="3623" extrusionOk="0">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97"/>
            <p:cNvSpPr/>
            <p:nvPr/>
          </p:nvSpPr>
          <p:spPr>
            <a:xfrm>
              <a:off x="6064424" y="2995541"/>
              <a:ext cx="31966" cy="94850"/>
            </a:xfrm>
            <a:custGeom>
              <a:avLst/>
              <a:gdLst/>
              <a:ahLst/>
              <a:cxnLst/>
              <a:rect l="l" t="t" r="r" b="b"/>
              <a:pathLst>
                <a:path w="1221" h="3623" extrusionOk="0">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97"/>
            <p:cNvSpPr/>
            <p:nvPr/>
          </p:nvSpPr>
          <p:spPr>
            <a:xfrm>
              <a:off x="5768616" y="2908885"/>
              <a:ext cx="334816" cy="368536"/>
            </a:xfrm>
            <a:custGeom>
              <a:avLst/>
              <a:gdLst/>
              <a:ahLst/>
              <a:cxnLst/>
              <a:rect l="l" t="t" r="r" b="b"/>
              <a:pathLst>
                <a:path w="12789" h="14077" extrusionOk="0">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0" name="Google Shape;16830;p97"/>
          <p:cNvGrpSpPr/>
          <p:nvPr/>
        </p:nvGrpSpPr>
        <p:grpSpPr>
          <a:xfrm>
            <a:off x="6657061" y="2703485"/>
            <a:ext cx="323114" cy="368667"/>
            <a:chOff x="6657061" y="2908885"/>
            <a:chExt cx="323114" cy="368667"/>
          </a:xfrm>
        </p:grpSpPr>
        <p:sp>
          <p:nvSpPr>
            <p:cNvPr id="16831" name="Google Shape;16831;p97"/>
            <p:cNvSpPr/>
            <p:nvPr/>
          </p:nvSpPr>
          <p:spPr>
            <a:xfrm>
              <a:off x="6662454" y="2914174"/>
              <a:ext cx="312066" cy="357828"/>
            </a:xfrm>
            <a:custGeom>
              <a:avLst/>
              <a:gdLst/>
              <a:ahLst/>
              <a:cxnLst/>
              <a:rect l="l" t="t" r="r" b="b"/>
              <a:pathLst>
                <a:path w="11920" h="13668" extrusionOk="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97"/>
            <p:cNvSpPr/>
            <p:nvPr/>
          </p:nvSpPr>
          <p:spPr>
            <a:xfrm>
              <a:off x="6662349" y="2943862"/>
              <a:ext cx="312039" cy="328271"/>
            </a:xfrm>
            <a:custGeom>
              <a:avLst/>
              <a:gdLst/>
              <a:ahLst/>
              <a:cxnLst/>
              <a:rect l="l" t="t" r="r" b="b"/>
              <a:pathLst>
                <a:path w="11919" h="12539" extrusionOk="0">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97"/>
            <p:cNvSpPr/>
            <p:nvPr/>
          </p:nvSpPr>
          <p:spPr>
            <a:xfrm>
              <a:off x="6746099" y="2951035"/>
              <a:ext cx="144671" cy="55109"/>
            </a:xfrm>
            <a:custGeom>
              <a:avLst/>
              <a:gdLst/>
              <a:ahLst/>
              <a:cxnLst/>
              <a:rect l="l" t="t" r="r" b="b"/>
              <a:pathLst>
                <a:path w="5526" h="2105" extrusionOk="0">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97"/>
            <p:cNvSpPr/>
            <p:nvPr/>
          </p:nvSpPr>
          <p:spPr>
            <a:xfrm>
              <a:off x="6838802" y="2951035"/>
              <a:ext cx="51967" cy="55109"/>
            </a:xfrm>
            <a:custGeom>
              <a:avLst/>
              <a:gdLst/>
              <a:ahLst/>
              <a:cxnLst/>
              <a:rect l="l" t="t" r="r" b="b"/>
              <a:pathLst>
                <a:path w="1985" h="2105" extrusionOk="0">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97"/>
            <p:cNvSpPr/>
            <p:nvPr/>
          </p:nvSpPr>
          <p:spPr>
            <a:xfrm>
              <a:off x="6813015" y="3057064"/>
              <a:ext cx="10839" cy="160745"/>
            </a:xfrm>
            <a:custGeom>
              <a:avLst/>
              <a:gdLst/>
              <a:ahLst/>
              <a:cxnLst/>
              <a:rect l="l" t="t" r="r" b="b"/>
              <a:pathLst>
                <a:path w="414" h="6140" extrusionOk="0">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97"/>
            <p:cNvSpPr/>
            <p:nvPr/>
          </p:nvSpPr>
          <p:spPr>
            <a:xfrm>
              <a:off x="6740811" y="2945485"/>
              <a:ext cx="155352" cy="65921"/>
            </a:xfrm>
            <a:custGeom>
              <a:avLst/>
              <a:gdLst/>
              <a:ahLst/>
              <a:cxnLst/>
              <a:rect l="l" t="t" r="r" b="b"/>
              <a:pathLst>
                <a:path w="5934" h="2518" extrusionOk="0">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97"/>
            <p:cNvSpPr/>
            <p:nvPr/>
          </p:nvSpPr>
          <p:spPr>
            <a:xfrm>
              <a:off x="6657061" y="2908885"/>
              <a:ext cx="323114" cy="368667"/>
            </a:xfrm>
            <a:custGeom>
              <a:avLst/>
              <a:gdLst/>
              <a:ahLst/>
              <a:cxnLst/>
              <a:rect l="l" t="t" r="r" b="b"/>
              <a:pathLst>
                <a:path w="12342" h="14082" extrusionOk="0">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8" name="Google Shape;16838;p97"/>
          <p:cNvGrpSpPr/>
          <p:nvPr/>
        </p:nvGrpSpPr>
        <p:grpSpPr>
          <a:xfrm>
            <a:off x="6211084" y="2703773"/>
            <a:ext cx="330915" cy="368457"/>
            <a:chOff x="6211084" y="2909173"/>
            <a:chExt cx="330915" cy="368457"/>
          </a:xfrm>
        </p:grpSpPr>
        <p:sp>
          <p:nvSpPr>
            <p:cNvPr id="16839" name="Google Shape;16839;p97"/>
            <p:cNvSpPr/>
            <p:nvPr/>
          </p:nvSpPr>
          <p:spPr>
            <a:xfrm>
              <a:off x="6217603" y="2926635"/>
              <a:ext cx="314972" cy="345367"/>
            </a:xfrm>
            <a:custGeom>
              <a:avLst/>
              <a:gdLst/>
              <a:ahLst/>
              <a:cxnLst/>
              <a:rect l="l" t="t" r="r" b="b"/>
              <a:pathLst>
                <a:path w="12031" h="13192" extrusionOk="0">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97"/>
            <p:cNvSpPr/>
            <p:nvPr/>
          </p:nvSpPr>
          <p:spPr>
            <a:xfrm>
              <a:off x="6299102" y="2926897"/>
              <a:ext cx="181637" cy="69796"/>
            </a:xfrm>
            <a:custGeom>
              <a:avLst/>
              <a:gdLst/>
              <a:ahLst/>
              <a:cxnLst/>
              <a:rect l="l" t="t" r="r" b="b"/>
              <a:pathLst>
                <a:path w="6938" h="2666" extrusionOk="0">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97"/>
            <p:cNvSpPr/>
            <p:nvPr/>
          </p:nvSpPr>
          <p:spPr>
            <a:xfrm>
              <a:off x="6466889" y="2996929"/>
              <a:ext cx="56496" cy="129565"/>
            </a:xfrm>
            <a:custGeom>
              <a:avLst/>
              <a:gdLst/>
              <a:ahLst/>
              <a:cxnLst/>
              <a:rect l="l" t="t" r="r" b="b"/>
              <a:pathLst>
                <a:path w="2158" h="4949" extrusionOk="0">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97"/>
            <p:cNvSpPr/>
            <p:nvPr/>
          </p:nvSpPr>
          <p:spPr>
            <a:xfrm>
              <a:off x="6429792" y="2914174"/>
              <a:ext cx="105532" cy="106055"/>
            </a:xfrm>
            <a:custGeom>
              <a:avLst/>
              <a:gdLst/>
              <a:ahLst/>
              <a:cxnLst/>
              <a:rect l="l" t="t" r="r" b="b"/>
              <a:pathLst>
                <a:path w="4031" h="4051" extrusionOk="0">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97"/>
            <p:cNvSpPr/>
            <p:nvPr/>
          </p:nvSpPr>
          <p:spPr>
            <a:xfrm>
              <a:off x="6429792" y="2914435"/>
              <a:ext cx="105532" cy="105793"/>
            </a:xfrm>
            <a:custGeom>
              <a:avLst/>
              <a:gdLst/>
              <a:ahLst/>
              <a:cxnLst/>
              <a:rect l="l" t="t" r="r" b="b"/>
              <a:pathLst>
                <a:path w="4031" h="4041" extrusionOk="0">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97"/>
            <p:cNvSpPr/>
            <p:nvPr/>
          </p:nvSpPr>
          <p:spPr>
            <a:xfrm>
              <a:off x="6211084" y="2999547"/>
              <a:ext cx="145666" cy="277744"/>
            </a:xfrm>
            <a:custGeom>
              <a:avLst/>
              <a:gdLst/>
              <a:ahLst/>
              <a:cxnLst/>
              <a:rect l="l" t="t" r="r" b="b"/>
              <a:pathLst>
                <a:path w="5564" h="10609" extrusionOk="0">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97"/>
            <p:cNvSpPr/>
            <p:nvPr/>
          </p:nvSpPr>
          <p:spPr>
            <a:xfrm>
              <a:off x="6259805" y="2909173"/>
              <a:ext cx="282194" cy="368457"/>
            </a:xfrm>
            <a:custGeom>
              <a:avLst/>
              <a:gdLst/>
              <a:ahLst/>
              <a:cxnLst/>
              <a:rect l="l" t="t" r="r" b="b"/>
              <a:pathLst>
                <a:path w="10779" h="14074" extrusionOk="0">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97"/>
            <p:cNvSpPr/>
            <p:nvPr/>
          </p:nvSpPr>
          <p:spPr>
            <a:xfrm>
              <a:off x="6406518" y="3004835"/>
              <a:ext cx="34662" cy="38301"/>
            </a:xfrm>
            <a:custGeom>
              <a:avLst/>
              <a:gdLst/>
              <a:ahLst/>
              <a:cxnLst/>
              <a:rect l="l" t="t" r="r" b="b"/>
              <a:pathLst>
                <a:path w="1324" h="1463" extrusionOk="0">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7" name="Google Shape;16847;p97"/>
          <p:cNvGrpSpPr/>
          <p:nvPr/>
        </p:nvGrpSpPr>
        <p:grpSpPr>
          <a:xfrm>
            <a:off x="7543097" y="2703354"/>
            <a:ext cx="314945" cy="368300"/>
            <a:chOff x="7543097" y="2908754"/>
            <a:chExt cx="314945" cy="368300"/>
          </a:xfrm>
        </p:grpSpPr>
        <p:sp>
          <p:nvSpPr>
            <p:cNvPr id="16848" name="Google Shape;16848;p97"/>
            <p:cNvSpPr/>
            <p:nvPr/>
          </p:nvSpPr>
          <p:spPr>
            <a:xfrm>
              <a:off x="7593284" y="2914409"/>
              <a:ext cx="214833" cy="204387"/>
            </a:xfrm>
            <a:custGeom>
              <a:avLst/>
              <a:gdLst/>
              <a:ahLst/>
              <a:cxnLst/>
              <a:rect l="l" t="t" r="r" b="b"/>
              <a:pathLst>
                <a:path w="8206" h="7807" extrusionOk="0">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97"/>
            <p:cNvSpPr/>
            <p:nvPr/>
          </p:nvSpPr>
          <p:spPr>
            <a:xfrm>
              <a:off x="7658315" y="3210112"/>
              <a:ext cx="84928" cy="61890"/>
            </a:xfrm>
            <a:custGeom>
              <a:avLst/>
              <a:gdLst/>
              <a:ahLst/>
              <a:cxnLst/>
              <a:rect l="l" t="t" r="r" b="b"/>
              <a:pathLst>
                <a:path w="3244" h="2364" extrusionOk="0">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97"/>
            <p:cNvSpPr/>
            <p:nvPr/>
          </p:nvSpPr>
          <p:spPr>
            <a:xfrm>
              <a:off x="7625223" y="2914252"/>
              <a:ext cx="62675" cy="20787"/>
            </a:xfrm>
            <a:custGeom>
              <a:avLst/>
              <a:gdLst/>
              <a:ahLst/>
              <a:cxnLst/>
              <a:rect l="l" t="t" r="r" b="b"/>
              <a:pathLst>
                <a:path w="2394" h="794" extrusionOk="0">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97"/>
            <p:cNvSpPr/>
            <p:nvPr/>
          </p:nvSpPr>
          <p:spPr>
            <a:xfrm>
              <a:off x="7687741" y="2914357"/>
              <a:ext cx="120271" cy="204571"/>
            </a:xfrm>
            <a:custGeom>
              <a:avLst/>
              <a:gdLst/>
              <a:ahLst/>
              <a:cxnLst/>
              <a:rect l="l" t="t" r="r" b="b"/>
              <a:pathLst>
                <a:path w="4594" h="7814" extrusionOk="0">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97"/>
            <p:cNvSpPr/>
            <p:nvPr/>
          </p:nvSpPr>
          <p:spPr>
            <a:xfrm>
              <a:off x="7687741" y="3210165"/>
              <a:ext cx="55502" cy="61968"/>
            </a:xfrm>
            <a:custGeom>
              <a:avLst/>
              <a:gdLst/>
              <a:ahLst/>
              <a:cxnLst/>
              <a:rect l="l" t="t" r="r" b="b"/>
              <a:pathLst>
                <a:path w="2120" h="2367" extrusionOk="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97"/>
            <p:cNvSpPr/>
            <p:nvPr/>
          </p:nvSpPr>
          <p:spPr>
            <a:xfrm>
              <a:off x="7658315" y="3210112"/>
              <a:ext cx="84928" cy="27803"/>
            </a:xfrm>
            <a:custGeom>
              <a:avLst/>
              <a:gdLst/>
              <a:ahLst/>
              <a:cxnLst/>
              <a:rect l="l" t="t" r="r" b="b"/>
              <a:pathLst>
                <a:path w="3244" h="1062" extrusionOk="0">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97"/>
            <p:cNvSpPr/>
            <p:nvPr/>
          </p:nvSpPr>
          <p:spPr>
            <a:xfrm>
              <a:off x="7650749" y="3240586"/>
              <a:ext cx="99772" cy="17096"/>
            </a:xfrm>
            <a:custGeom>
              <a:avLst/>
              <a:gdLst/>
              <a:ahLst/>
              <a:cxnLst/>
              <a:rect l="l" t="t" r="r" b="b"/>
              <a:pathLst>
                <a:path w="3811" h="653" extrusionOk="0">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97"/>
            <p:cNvSpPr/>
            <p:nvPr/>
          </p:nvSpPr>
          <p:spPr>
            <a:xfrm>
              <a:off x="7650120" y="3034602"/>
              <a:ext cx="100400" cy="17305"/>
            </a:xfrm>
            <a:custGeom>
              <a:avLst/>
              <a:gdLst/>
              <a:ahLst/>
              <a:cxnLst/>
              <a:rect l="l" t="t" r="r" b="b"/>
              <a:pathLst>
                <a:path w="3835" h="661" extrusionOk="0">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97"/>
            <p:cNvSpPr/>
            <p:nvPr/>
          </p:nvSpPr>
          <p:spPr>
            <a:xfrm>
              <a:off x="7650120" y="3062379"/>
              <a:ext cx="99013" cy="17200"/>
            </a:xfrm>
            <a:custGeom>
              <a:avLst/>
              <a:gdLst/>
              <a:ahLst/>
              <a:cxnLst/>
              <a:rect l="l" t="t" r="r" b="b"/>
              <a:pathLst>
                <a:path w="3782" h="657" extrusionOk="0">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97"/>
            <p:cNvSpPr/>
            <p:nvPr/>
          </p:nvSpPr>
          <p:spPr>
            <a:xfrm>
              <a:off x="7650120" y="3087668"/>
              <a:ext cx="99013" cy="17305"/>
            </a:xfrm>
            <a:custGeom>
              <a:avLst/>
              <a:gdLst/>
              <a:ahLst/>
              <a:cxnLst/>
              <a:rect l="l" t="t" r="r" b="b"/>
              <a:pathLst>
                <a:path w="3782" h="661" extrusionOk="0">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97"/>
            <p:cNvSpPr/>
            <p:nvPr/>
          </p:nvSpPr>
          <p:spPr>
            <a:xfrm>
              <a:off x="7548856" y="3016511"/>
              <a:ext cx="303636" cy="223708"/>
            </a:xfrm>
            <a:custGeom>
              <a:avLst/>
              <a:gdLst/>
              <a:ahLst/>
              <a:cxnLst/>
              <a:rect l="l" t="t" r="r" b="b"/>
              <a:pathLst>
                <a:path w="11598" h="8545" extrusionOk="0">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97"/>
            <p:cNvSpPr/>
            <p:nvPr/>
          </p:nvSpPr>
          <p:spPr>
            <a:xfrm>
              <a:off x="7550139" y="3041330"/>
              <a:ext cx="301384" cy="199020"/>
            </a:xfrm>
            <a:custGeom>
              <a:avLst/>
              <a:gdLst/>
              <a:ahLst/>
              <a:cxnLst/>
              <a:rect l="l" t="t" r="r" b="b"/>
              <a:pathLst>
                <a:path w="11512" h="7602" extrusionOk="0">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97"/>
            <p:cNvSpPr/>
            <p:nvPr/>
          </p:nvSpPr>
          <p:spPr>
            <a:xfrm>
              <a:off x="7543097" y="2908754"/>
              <a:ext cx="314945" cy="368300"/>
            </a:xfrm>
            <a:custGeom>
              <a:avLst/>
              <a:gdLst/>
              <a:ahLst/>
              <a:cxnLst/>
              <a:rect l="l" t="t" r="r" b="b"/>
              <a:pathLst>
                <a:path w="12030" h="14068" extrusionOk="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1" name="Google Shape;16861;p97"/>
          <p:cNvGrpSpPr/>
          <p:nvPr/>
        </p:nvGrpSpPr>
        <p:grpSpPr>
          <a:xfrm>
            <a:off x="7090471" y="2703564"/>
            <a:ext cx="331282" cy="368588"/>
            <a:chOff x="7090471" y="2908964"/>
            <a:chExt cx="331282" cy="368588"/>
          </a:xfrm>
        </p:grpSpPr>
        <p:sp>
          <p:nvSpPr>
            <p:cNvPr id="16862" name="Google Shape;16862;p97"/>
            <p:cNvSpPr/>
            <p:nvPr/>
          </p:nvSpPr>
          <p:spPr>
            <a:xfrm>
              <a:off x="7099136" y="2914357"/>
              <a:ext cx="322616" cy="357776"/>
            </a:xfrm>
            <a:custGeom>
              <a:avLst/>
              <a:gdLst/>
              <a:ahLst/>
              <a:cxnLst/>
              <a:rect l="l" t="t" r="r" b="b"/>
              <a:pathLst>
                <a:path w="12323" h="13666" extrusionOk="0">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97"/>
            <p:cNvSpPr/>
            <p:nvPr/>
          </p:nvSpPr>
          <p:spPr>
            <a:xfrm>
              <a:off x="7293444" y="2914304"/>
              <a:ext cx="127052" cy="357697"/>
            </a:xfrm>
            <a:custGeom>
              <a:avLst/>
              <a:gdLst/>
              <a:ahLst/>
              <a:cxnLst/>
              <a:rect l="l" t="t" r="r" b="b"/>
              <a:pathLst>
                <a:path w="4853" h="13663" extrusionOk="0">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97"/>
            <p:cNvSpPr/>
            <p:nvPr/>
          </p:nvSpPr>
          <p:spPr>
            <a:xfrm>
              <a:off x="7090471" y="2908964"/>
              <a:ext cx="328742" cy="368588"/>
            </a:xfrm>
            <a:custGeom>
              <a:avLst/>
              <a:gdLst/>
              <a:ahLst/>
              <a:cxnLst/>
              <a:rect l="l" t="t" r="r" b="b"/>
              <a:pathLst>
                <a:path w="12557" h="14079" extrusionOk="0">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5" name="Google Shape;16865;p97"/>
          <p:cNvGrpSpPr/>
          <p:nvPr/>
        </p:nvGrpSpPr>
        <p:grpSpPr>
          <a:xfrm>
            <a:off x="7159769" y="3621199"/>
            <a:ext cx="195722" cy="339816"/>
            <a:chOff x="7159769" y="3826599"/>
            <a:chExt cx="195722" cy="339816"/>
          </a:xfrm>
        </p:grpSpPr>
        <p:sp>
          <p:nvSpPr>
            <p:cNvPr id="16866" name="Google Shape;16866;p97"/>
            <p:cNvSpPr/>
            <p:nvPr/>
          </p:nvSpPr>
          <p:spPr>
            <a:xfrm>
              <a:off x="7186054" y="3862099"/>
              <a:ext cx="143152" cy="128439"/>
            </a:xfrm>
            <a:custGeom>
              <a:avLst/>
              <a:gdLst/>
              <a:ahLst/>
              <a:cxnLst/>
              <a:rect l="l" t="t" r="r" b="b"/>
              <a:pathLst>
                <a:path w="5468" h="4906" extrusionOk="0">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97"/>
            <p:cNvSpPr/>
            <p:nvPr/>
          </p:nvSpPr>
          <p:spPr>
            <a:xfrm>
              <a:off x="7277736" y="3862099"/>
              <a:ext cx="51470" cy="128439"/>
            </a:xfrm>
            <a:custGeom>
              <a:avLst/>
              <a:gdLst/>
              <a:ahLst/>
              <a:cxnLst/>
              <a:rect l="l" t="t" r="r" b="b"/>
              <a:pathLst>
                <a:path w="1966" h="4906" extrusionOk="0">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97"/>
            <p:cNvSpPr/>
            <p:nvPr/>
          </p:nvSpPr>
          <p:spPr>
            <a:xfrm>
              <a:off x="7208438" y="3831495"/>
              <a:ext cx="98489" cy="49742"/>
            </a:xfrm>
            <a:custGeom>
              <a:avLst/>
              <a:gdLst/>
              <a:ahLst/>
              <a:cxnLst/>
              <a:rect l="l" t="t" r="r" b="b"/>
              <a:pathLst>
                <a:path w="3762" h="1900" extrusionOk="0">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97"/>
            <p:cNvSpPr/>
            <p:nvPr/>
          </p:nvSpPr>
          <p:spPr>
            <a:xfrm>
              <a:off x="7274333" y="3835422"/>
              <a:ext cx="32463" cy="45684"/>
            </a:xfrm>
            <a:custGeom>
              <a:avLst/>
              <a:gdLst/>
              <a:ahLst/>
              <a:cxnLst/>
              <a:rect l="l" t="t" r="r" b="b"/>
              <a:pathLst>
                <a:path w="1240" h="1745" extrusionOk="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97"/>
            <p:cNvSpPr/>
            <p:nvPr/>
          </p:nvSpPr>
          <p:spPr>
            <a:xfrm>
              <a:off x="7244645" y="3840631"/>
              <a:ext cx="25944" cy="22724"/>
            </a:xfrm>
            <a:custGeom>
              <a:avLst/>
              <a:gdLst/>
              <a:ahLst/>
              <a:cxnLst/>
              <a:rect l="l" t="t" r="r" b="b"/>
              <a:pathLst>
                <a:path w="991" h="868" extrusionOk="0">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97"/>
            <p:cNvSpPr/>
            <p:nvPr/>
          </p:nvSpPr>
          <p:spPr>
            <a:xfrm>
              <a:off x="7165162" y="3986611"/>
              <a:ext cx="184909" cy="174751"/>
            </a:xfrm>
            <a:custGeom>
              <a:avLst/>
              <a:gdLst/>
              <a:ahLst/>
              <a:cxnLst/>
              <a:rect l="l" t="t" r="r" b="b"/>
              <a:pathLst>
                <a:path w="7063" h="6675" extrusionOk="0">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97"/>
            <p:cNvSpPr/>
            <p:nvPr/>
          </p:nvSpPr>
          <p:spPr>
            <a:xfrm>
              <a:off x="7240011" y="3986742"/>
              <a:ext cx="5917" cy="3796"/>
            </a:xfrm>
            <a:custGeom>
              <a:avLst/>
              <a:gdLst/>
              <a:ahLst/>
              <a:cxnLst/>
              <a:rect l="l" t="t" r="r" b="b"/>
              <a:pathLst>
                <a:path w="226" h="145" extrusionOk="0">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97"/>
            <p:cNvSpPr/>
            <p:nvPr/>
          </p:nvSpPr>
          <p:spPr>
            <a:xfrm>
              <a:off x="7245901" y="3986611"/>
              <a:ext cx="104170" cy="174725"/>
            </a:xfrm>
            <a:custGeom>
              <a:avLst/>
              <a:gdLst/>
              <a:ahLst/>
              <a:cxnLst/>
              <a:rect l="l" t="t" r="r" b="b"/>
              <a:pathLst>
                <a:path w="3979" h="6674" extrusionOk="0">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97"/>
            <p:cNvSpPr/>
            <p:nvPr/>
          </p:nvSpPr>
          <p:spPr>
            <a:xfrm>
              <a:off x="7224277" y="3986611"/>
              <a:ext cx="65188" cy="82650"/>
            </a:xfrm>
            <a:custGeom>
              <a:avLst/>
              <a:gdLst/>
              <a:ahLst/>
              <a:cxnLst/>
              <a:rect l="l" t="t" r="r" b="b"/>
              <a:pathLst>
                <a:path w="2490" h="3157" extrusionOk="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97"/>
            <p:cNvSpPr/>
            <p:nvPr/>
          </p:nvSpPr>
          <p:spPr>
            <a:xfrm>
              <a:off x="7239880" y="3986742"/>
              <a:ext cx="35369" cy="17253"/>
            </a:xfrm>
            <a:custGeom>
              <a:avLst/>
              <a:gdLst/>
              <a:ahLst/>
              <a:cxnLst/>
              <a:rect l="l" t="t" r="r" b="b"/>
              <a:pathLst>
                <a:path w="1351" h="659" extrusionOk="0">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97"/>
            <p:cNvSpPr/>
            <p:nvPr/>
          </p:nvSpPr>
          <p:spPr>
            <a:xfrm>
              <a:off x="7213962" y="3888515"/>
              <a:ext cx="87441" cy="99379"/>
            </a:xfrm>
            <a:custGeom>
              <a:avLst/>
              <a:gdLst/>
              <a:ahLst/>
              <a:cxnLst/>
              <a:rect l="l" t="t" r="r" b="b"/>
              <a:pathLst>
                <a:path w="3340" h="3796" extrusionOk="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97"/>
            <p:cNvSpPr/>
            <p:nvPr/>
          </p:nvSpPr>
          <p:spPr>
            <a:xfrm>
              <a:off x="7260248" y="3888619"/>
              <a:ext cx="41286" cy="99903"/>
            </a:xfrm>
            <a:custGeom>
              <a:avLst/>
              <a:gdLst/>
              <a:ahLst/>
              <a:cxnLst/>
              <a:rect l="l" t="t" r="r" b="b"/>
              <a:pathLst>
                <a:path w="1577" h="3816" extrusionOk="0">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97"/>
            <p:cNvSpPr/>
            <p:nvPr/>
          </p:nvSpPr>
          <p:spPr>
            <a:xfrm>
              <a:off x="7159769" y="3826599"/>
              <a:ext cx="195722" cy="339816"/>
            </a:xfrm>
            <a:custGeom>
              <a:avLst/>
              <a:gdLst/>
              <a:ahLst/>
              <a:cxnLst/>
              <a:rect l="l" t="t" r="r" b="b"/>
              <a:pathLst>
                <a:path w="7476" h="12980" extrusionOk="0">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9" name="Google Shape;16879;p97"/>
          <p:cNvGrpSpPr/>
          <p:nvPr/>
        </p:nvGrpSpPr>
        <p:grpSpPr>
          <a:xfrm>
            <a:off x="4959157" y="2703485"/>
            <a:ext cx="191454" cy="369531"/>
            <a:chOff x="4959157" y="2908885"/>
            <a:chExt cx="191454" cy="369531"/>
          </a:xfrm>
        </p:grpSpPr>
        <p:sp>
          <p:nvSpPr>
            <p:cNvPr id="16880" name="Google Shape;16880;p97"/>
            <p:cNvSpPr/>
            <p:nvPr/>
          </p:nvSpPr>
          <p:spPr>
            <a:xfrm>
              <a:off x="4989473" y="2947867"/>
              <a:ext cx="130952" cy="325287"/>
            </a:xfrm>
            <a:custGeom>
              <a:avLst/>
              <a:gdLst/>
              <a:ahLst/>
              <a:cxnLst/>
              <a:rect l="l" t="t" r="r" b="b"/>
              <a:pathLst>
                <a:path w="5002" h="12425" extrusionOk="0">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97"/>
            <p:cNvSpPr/>
            <p:nvPr/>
          </p:nvSpPr>
          <p:spPr>
            <a:xfrm>
              <a:off x="5040289" y="2947632"/>
              <a:ext cx="79509" cy="324370"/>
            </a:xfrm>
            <a:custGeom>
              <a:avLst/>
              <a:gdLst/>
              <a:ahLst/>
              <a:cxnLst/>
              <a:rect l="l" t="t" r="r" b="b"/>
              <a:pathLst>
                <a:path w="3037" h="12390" extrusionOk="0">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97"/>
            <p:cNvSpPr/>
            <p:nvPr/>
          </p:nvSpPr>
          <p:spPr>
            <a:xfrm>
              <a:off x="4989971" y="3065703"/>
              <a:ext cx="129827" cy="206298"/>
            </a:xfrm>
            <a:custGeom>
              <a:avLst/>
              <a:gdLst/>
              <a:ahLst/>
              <a:cxnLst/>
              <a:rect l="l" t="t" r="r" b="b"/>
              <a:pathLst>
                <a:path w="4959" h="7880" extrusionOk="0">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97"/>
            <p:cNvSpPr/>
            <p:nvPr/>
          </p:nvSpPr>
          <p:spPr>
            <a:xfrm>
              <a:off x="5040289" y="3069997"/>
              <a:ext cx="79378" cy="202005"/>
            </a:xfrm>
            <a:custGeom>
              <a:avLst/>
              <a:gdLst/>
              <a:ahLst/>
              <a:cxnLst/>
              <a:rect l="l" t="t" r="r" b="b"/>
              <a:pathLst>
                <a:path w="3032" h="7716" extrusionOk="0">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97"/>
            <p:cNvSpPr/>
            <p:nvPr/>
          </p:nvSpPr>
          <p:spPr>
            <a:xfrm>
              <a:off x="5012852" y="3097172"/>
              <a:ext cx="19164" cy="16389"/>
            </a:xfrm>
            <a:custGeom>
              <a:avLst/>
              <a:gdLst/>
              <a:ahLst/>
              <a:cxnLst/>
              <a:rect l="l" t="t" r="r" b="b"/>
              <a:pathLst>
                <a:path w="732" h="626" extrusionOk="0">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97"/>
            <p:cNvSpPr/>
            <p:nvPr/>
          </p:nvSpPr>
          <p:spPr>
            <a:xfrm>
              <a:off x="5078381" y="3120551"/>
              <a:ext cx="16624" cy="14163"/>
            </a:xfrm>
            <a:custGeom>
              <a:avLst/>
              <a:gdLst/>
              <a:ahLst/>
              <a:cxnLst/>
              <a:rect l="l" t="t" r="r" b="b"/>
              <a:pathLst>
                <a:path w="635" h="541" extrusionOk="0">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97"/>
            <p:cNvSpPr/>
            <p:nvPr/>
          </p:nvSpPr>
          <p:spPr>
            <a:xfrm>
              <a:off x="5029712" y="3222050"/>
              <a:ext cx="16624" cy="14242"/>
            </a:xfrm>
            <a:custGeom>
              <a:avLst/>
              <a:gdLst/>
              <a:ahLst/>
              <a:cxnLst/>
              <a:rect l="l" t="t" r="r" b="b"/>
              <a:pathLst>
                <a:path w="635" h="544" extrusionOk="0">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97"/>
            <p:cNvSpPr/>
            <p:nvPr/>
          </p:nvSpPr>
          <p:spPr>
            <a:xfrm>
              <a:off x="5078381" y="3191498"/>
              <a:ext cx="16624" cy="14242"/>
            </a:xfrm>
            <a:custGeom>
              <a:avLst/>
              <a:gdLst/>
              <a:ahLst/>
              <a:cxnLst/>
              <a:rect l="l" t="t" r="r" b="b"/>
              <a:pathLst>
                <a:path w="635" h="544" extrusionOk="0">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97"/>
            <p:cNvSpPr/>
            <p:nvPr/>
          </p:nvSpPr>
          <p:spPr>
            <a:xfrm>
              <a:off x="5022931" y="3152385"/>
              <a:ext cx="20002" cy="17253"/>
            </a:xfrm>
            <a:custGeom>
              <a:avLst/>
              <a:gdLst/>
              <a:ahLst/>
              <a:cxnLst/>
              <a:rect l="l" t="t" r="r" b="b"/>
              <a:pathLst>
                <a:path w="764" h="659" extrusionOk="0">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97"/>
            <p:cNvSpPr/>
            <p:nvPr/>
          </p:nvSpPr>
          <p:spPr>
            <a:xfrm>
              <a:off x="4964576" y="2914304"/>
              <a:ext cx="180747" cy="33353"/>
            </a:xfrm>
            <a:custGeom>
              <a:avLst/>
              <a:gdLst/>
              <a:ahLst/>
              <a:cxnLst/>
              <a:rect l="l" t="t" r="r" b="b"/>
              <a:pathLst>
                <a:path w="6904" h="1274" extrusionOk="0">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97"/>
            <p:cNvSpPr/>
            <p:nvPr/>
          </p:nvSpPr>
          <p:spPr>
            <a:xfrm>
              <a:off x="5102649" y="2914304"/>
              <a:ext cx="42543" cy="33353"/>
            </a:xfrm>
            <a:custGeom>
              <a:avLst/>
              <a:gdLst/>
              <a:ahLst/>
              <a:cxnLst/>
              <a:rect l="l" t="t" r="r" b="b"/>
              <a:pathLst>
                <a:path w="1625" h="1274" extrusionOk="0">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97"/>
            <p:cNvSpPr/>
            <p:nvPr/>
          </p:nvSpPr>
          <p:spPr>
            <a:xfrm>
              <a:off x="4959157" y="2908885"/>
              <a:ext cx="191454" cy="369531"/>
            </a:xfrm>
            <a:custGeom>
              <a:avLst/>
              <a:gdLst/>
              <a:ahLst/>
              <a:cxnLst/>
              <a:rect l="l" t="t" r="r" b="b"/>
              <a:pathLst>
                <a:path w="7313" h="14115" extrusionOk="0">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2" name="Google Shape;16892;p97"/>
          <p:cNvGrpSpPr/>
          <p:nvPr/>
        </p:nvGrpSpPr>
        <p:grpSpPr>
          <a:xfrm>
            <a:off x="7994230" y="2703511"/>
            <a:ext cx="295729" cy="368379"/>
            <a:chOff x="7994230" y="2908911"/>
            <a:chExt cx="295729" cy="368379"/>
          </a:xfrm>
        </p:grpSpPr>
        <p:sp>
          <p:nvSpPr>
            <p:cNvPr id="16893" name="Google Shape;16893;p97"/>
            <p:cNvSpPr/>
            <p:nvPr/>
          </p:nvSpPr>
          <p:spPr>
            <a:xfrm>
              <a:off x="8065309" y="3160684"/>
              <a:ext cx="162892" cy="81525"/>
            </a:xfrm>
            <a:custGeom>
              <a:avLst/>
              <a:gdLst/>
              <a:ahLst/>
              <a:cxnLst/>
              <a:rect l="l" t="t" r="r" b="b"/>
              <a:pathLst>
                <a:path w="6222" h="3114" extrusionOk="0">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97"/>
            <p:cNvSpPr/>
            <p:nvPr/>
          </p:nvSpPr>
          <p:spPr>
            <a:xfrm>
              <a:off x="8135105" y="3160684"/>
              <a:ext cx="93096" cy="81525"/>
            </a:xfrm>
            <a:custGeom>
              <a:avLst/>
              <a:gdLst/>
              <a:ahLst/>
              <a:cxnLst/>
              <a:rect l="l" t="t" r="r" b="b"/>
              <a:pathLst>
                <a:path w="3556" h="3114" extrusionOk="0">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97"/>
            <p:cNvSpPr/>
            <p:nvPr/>
          </p:nvSpPr>
          <p:spPr>
            <a:xfrm>
              <a:off x="7999283" y="3132384"/>
              <a:ext cx="102023" cy="23929"/>
            </a:xfrm>
            <a:custGeom>
              <a:avLst/>
              <a:gdLst/>
              <a:ahLst/>
              <a:cxnLst/>
              <a:rect l="l" t="t" r="r" b="b"/>
              <a:pathLst>
                <a:path w="3897" h="914" extrusionOk="0">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97"/>
            <p:cNvSpPr/>
            <p:nvPr/>
          </p:nvSpPr>
          <p:spPr>
            <a:xfrm>
              <a:off x="8070467" y="3132384"/>
              <a:ext cx="30840" cy="23798"/>
            </a:xfrm>
            <a:custGeom>
              <a:avLst/>
              <a:gdLst/>
              <a:ahLst/>
              <a:cxnLst/>
              <a:rect l="l" t="t" r="r" b="b"/>
              <a:pathLst>
                <a:path w="1178" h="909" extrusionOk="0">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97"/>
            <p:cNvSpPr/>
            <p:nvPr/>
          </p:nvSpPr>
          <p:spPr>
            <a:xfrm>
              <a:off x="8023159" y="3156286"/>
              <a:ext cx="65947" cy="52098"/>
            </a:xfrm>
            <a:custGeom>
              <a:avLst/>
              <a:gdLst/>
              <a:ahLst/>
              <a:cxnLst/>
              <a:rect l="l" t="t" r="r" b="b"/>
              <a:pathLst>
                <a:path w="2519" h="1990" extrusionOk="0">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97"/>
            <p:cNvSpPr/>
            <p:nvPr/>
          </p:nvSpPr>
          <p:spPr>
            <a:xfrm>
              <a:off x="8126544" y="3186341"/>
              <a:ext cx="35369" cy="30264"/>
            </a:xfrm>
            <a:custGeom>
              <a:avLst/>
              <a:gdLst/>
              <a:ahLst/>
              <a:cxnLst/>
              <a:rect l="l" t="t" r="r" b="b"/>
              <a:pathLst>
                <a:path w="1351" h="1156" extrusionOk="0">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97"/>
            <p:cNvSpPr/>
            <p:nvPr/>
          </p:nvSpPr>
          <p:spPr>
            <a:xfrm>
              <a:off x="8198120" y="2986483"/>
              <a:ext cx="72597" cy="214467"/>
            </a:xfrm>
            <a:custGeom>
              <a:avLst/>
              <a:gdLst/>
              <a:ahLst/>
              <a:cxnLst/>
              <a:rect l="l" t="t" r="r" b="b"/>
              <a:pathLst>
                <a:path w="2773" h="8192" extrusionOk="0">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97"/>
            <p:cNvSpPr/>
            <p:nvPr/>
          </p:nvSpPr>
          <p:spPr>
            <a:xfrm>
              <a:off x="8208933" y="2986352"/>
              <a:ext cx="61785" cy="214467"/>
            </a:xfrm>
            <a:custGeom>
              <a:avLst/>
              <a:gdLst/>
              <a:ahLst/>
              <a:cxnLst/>
              <a:rect l="l" t="t" r="r" b="b"/>
              <a:pathLst>
                <a:path w="2360" h="8192" extrusionOk="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97"/>
            <p:cNvSpPr/>
            <p:nvPr/>
          </p:nvSpPr>
          <p:spPr>
            <a:xfrm>
              <a:off x="8010226" y="3242183"/>
              <a:ext cx="272926" cy="29819"/>
            </a:xfrm>
            <a:custGeom>
              <a:avLst/>
              <a:gdLst/>
              <a:ahLst/>
              <a:cxnLst/>
              <a:rect l="l" t="t" r="r" b="b"/>
              <a:pathLst>
                <a:path w="10425" h="1139" extrusionOk="0">
                  <a:moveTo>
                    <a:pt x="452" y="0"/>
                  </a:moveTo>
                  <a:lnTo>
                    <a:pt x="0" y="1139"/>
                  </a:lnTo>
                  <a:lnTo>
                    <a:pt x="10425" y="1139"/>
                  </a:lnTo>
                  <a:lnTo>
                    <a:pt x="997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97"/>
            <p:cNvSpPr/>
            <p:nvPr/>
          </p:nvSpPr>
          <p:spPr>
            <a:xfrm>
              <a:off x="8250821" y="3242183"/>
              <a:ext cx="32463" cy="29950"/>
            </a:xfrm>
            <a:custGeom>
              <a:avLst/>
              <a:gdLst/>
              <a:ahLst/>
              <a:cxnLst/>
              <a:rect l="l" t="t" r="r" b="b"/>
              <a:pathLst>
                <a:path w="1240" h="1144" extrusionOk="0">
                  <a:moveTo>
                    <a:pt x="0" y="0"/>
                  </a:moveTo>
                  <a:lnTo>
                    <a:pt x="452" y="1144"/>
                  </a:lnTo>
                  <a:lnTo>
                    <a:pt x="1240" y="1144"/>
                  </a:lnTo>
                  <a:lnTo>
                    <a:pt x="7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97"/>
            <p:cNvSpPr/>
            <p:nvPr/>
          </p:nvSpPr>
          <p:spPr>
            <a:xfrm>
              <a:off x="8195738" y="2914331"/>
              <a:ext cx="56863" cy="55292"/>
            </a:xfrm>
            <a:custGeom>
              <a:avLst/>
              <a:gdLst/>
              <a:ahLst/>
              <a:cxnLst/>
              <a:rect l="l" t="t" r="r" b="b"/>
              <a:pathLst>
                <a:path w="2172" h="2112" extrusionOk="0">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97"/>
            <p:cNvSpPr/>
            <p:nvPr/>
          </p:nvSpPr>
          <p:spPr>
            <a:xfrm>
              <a:off x="8220504" y="2938207"/>
              <a:ext cx="32228" cy="31416"/>
            </a:xfrm>
            <a:custGeom>
              <a:avLst/>
              <a:gdLst/>
              <a:ahLst/>
              <a:cxnLst/>
              <a:rect l="l" t="t" r="r" b="b"/>
              <a:pathLst>
                <a:path w="1231" h="1200" extrusionOk="0">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97"/>
            <p:cNvSpPr/>
            <p:nvPr/>
          </p:nvSpPr>
          <p:spPr>
            <a:xfrm>
              <a:off x="8057377" y="3030989"/>
              <a:ext cx="78383" cy="77179"/>
            </a:xfrm>
            <a:custGeom>
              <a:avLst/>
              <a:gdLst/>
              <a:ahLst/>
              <a:cxnLst/>
              <a:rect l="l" t="t" r="r" b="b"/>
              <a:pathLst>
                <a:path w="2994" h="2948" extrusionOk="0">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97"/>
            <p:cNvSpPr/>
            <p:nvPr/>
          </p:nvSpPr>
          <p:spPr>
            <a:xfrm>
              <a:off x="8102668" y="3075652"/>
              <a:ext cx="33092" cy="32516"/>
            </a:xfrm>
            <a:custGeom>
              <a:avLst/>
              <a:gdLst/>
              <a:ahLst/>
              <a:cxnLst/>
              <a:rect l="l" t="t" r="r" b="b"/>
              <a:pathLst>
                <a:path w="1264" h="1242" extrusionOk="0">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97"/>
            <p:cNvSpPr/>
            <p:nvPr/>
          </p:nvSpPr>
          <p:spPr>
            <a:xfrm>
              <a:off x="8050203" y="3055546"/>
              <a:ext cx="31861" cy="31049"/>
            </a:xfrm>
            <a:custGeom>
              <a:avLst/>
              <a:gdLst/>
              <a:ahLst/>
              <a:cxnLst/>
              <a:rect l="l" t="t" r="r" b="b"/>
              <a:pathLst>
                <a:path w="1217" h="1186" extrusionOk="0">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97"/>
            <p:cNvSpPr/>
            <p:nvPr/>
          </p:nvSpPr>
          <p:spPr>
            <a:xfrm>
              <a:off x="8078766" y="3084213"/>
              <a:ext cx="31835" cy="31023"/>
            </a:xfrm>
            <a:custGeom>
              <a:avLst/>
              <a:gdLst/>
              <a:ahLst/>
              <a:cxnLst/>
              <a:rect l="l" t="t" r="r" b="b"/>
              <a:pathLst>
                <a:path w="1216" h="1185" extrusionOk="0">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97"/>
            <p:cNvSpPr/>
            <p:nvPr/>
          </p:nvSpPr>
          <p:spPr>
            <a:xfrm>
              <a:off x="8172333" y="2935798"/>
              <a:ext cx="60266" cy="60162"/>
            </a:xfrm>
            <a:custGeom>
              <a:avLst/>
              <a:gdLst/>
              <a:ahLst/>
              <a:cxnLst/>
              <a:rect l="l" t="t" r="r" b="b"/>
              <a:pathLst>
                <a:path w="2302" h="2298" extrusionOk="0">
                  <a:moveTo>
                    <a:pt x="1125" y="1"/>
                  </a:moveTo>
                  <a:lnTo>
                    <a:pt x="0" y="1125"/>
                  </a:lnTo>
                  <a:lnTo>
                    <a:pt x="1177" y="2297"/>
                  </a:lnTo>
                  <a:lnTo>
                    <a:pt x="2302" y="1173"/>
                  </a:lnTo>
                  <a:lnTo>
                    <a:pt x="1125"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97"/>
            <p:cNvSpPr/>
            <p:nvPr/>
          </p:nvSpPr>
          <p:spPr>
            <a:xfrm>
              <a:off x="8172333" y="2953417"/>
              <a:ext cx="60266" cy="42412"/>
            </a:xfrm>
            <a:custGeom>
              <a:avLst/>
              <a:gdLst/>
              <a:ahLst/>
              <a:cxnLst/>
              <a:rect l="l" t="t" r="r" b="b"/>
              <a:pathLst>
                <a:path w="2302" h="1620" extrusionOk="0">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97"/>
            <p:cNvSpPr/>
            <p:nvPr/>
          </p:nvSpPr>
          <p:spPr>
            <a:xfrm>
              <a:off x="8082536" y="2956559"/>
              <a:ext cx="127052" cy="127052"/>
            </a:xfrm>
            <a:custGeom>
              <a:avLst/>
              <a:gdLst/>
              <a:ahLst/>
              <a:cxnLst/>
              <a:rect l="l" t="t" r="r" b="b"/>
              <a:pathLst>
                <a:path w="4853" h="4853" extrusionOk="0">
                  <a:moveTo>
                    <a:pt x="3099" y="0"/>
                  </a:moveTo>
                  <a:lnTo>
                    <a:pt x="0" y="3104"/>
                  </a:lnTo>
                  <a:lnTo>
                    <a:pt x="1749" y="4852"/>
                  </a:lnTo>
                  <a:lnTo>
                    <a:pt x="4852" y="1749"/>
                  </a:lnTo>
                  <a:lnTo>
                    <a:pt x="3099"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97"/>
            <p:cNvSpPr/>
            <p:nvPr/>
          </p:nvSpPr>
          <p:spPr>
            <a:xfrm>
              <a:off x="8115365" y="2989389"/>
              <a:ext cx="94222" cy="94222"/>
            </a:xfrm>
            <a:custGeom>
              <a:avLst/>
              <a:gdLst/>
              <a:ahLst/>
              <a:cxnLst/>
              <a:rect l="l" t="t" r="r" b="b"/>
              <a:pathLst>
                <a:path w="3599" h="3599" extrusionOk="0">
                  <a:moveTo>
                    <a:pt x="3104" y="0"/>
                  </a:moveTo>
                  <a:lnTo>
                    <a:pt x="0" y="3099"/>
                  </a:lnTo>
                  <a:lnTo>
                    <a:pt x="495" y="3598"/>
                  </a:lnTo>
                  <a:lnTo>
                    <a:pt x="3598" y="495"/>
                  </a:lnTo>
                  <a:lnTo>
                    <a:pt x="31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97"/>
            <p:cNvSpPr/>
            <p:nvPr/>
          </p:nvSpPr>
          <p:spPr>
            <a:xfrm>
              <a:off x="8119266" y="3180922"/>
              <a:ext cx="47936" cy="41181"/>
            </a:xfrm>
            <a:custGeom>
              <a:avLst/>
              <a:gdLst/>
              <a:ahLst/>
              <a:cxnLst/>
              <a:rect l="l" t="t" r="r" b="b"/>
              <a:pathLst>
                <a:path w="1831" h="1573" extrusionOk="0">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97"/>
            <p:cNvSpPr/>
            <p:nvPr/>
          </p:nvSpPr>
          <p:spPr>
            <a:xfrm>
              <a:off x="7994230" y="2908911"/>
              <a:ext cx="295729" cy="368379"/>
            </a:xfrm>
            <a:custGeom>
              <a:avLst/>
              <a:gdLst/>
              <a:ahLst/>
              <a:cxnLst/>
              <a:rect l="l" t="t" r="r" b="b"/>
              <a:pathLst>
                <a:path w="11296" h="14071" extrusionOk="0">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5" name="Google Shape;16915;p97"/>
          <p:cNvGrpSpPr/>
          <p:nvPr/>
        </p:nvGrpSpPr>
        <p:grpSpPr>
          <a:xfrm>
            <a:off x="7552024" y="3620728"/>
            <a:ext cx="281880" cy="340733"/>
            <a:chOff x="7552024" y="3826128"/>
            <a:chExt cx="281880" cy="340733"/>
          </a:xfrm>
        </p:grpSpPr>
        <p:sp>
          <p:nvSpPr>
            <p:cNvPr id="16916" name="Google Shape;16916;p97"/>
            <p:cNvSpPr/>
            <p:nvPr/>
          </p:nvSpPr>
          <p:spPr>
            <a:xfrm>
              <a:off x="7644727" y="3831154"/>
              <a:ext cx="110584" cy="28327"/>
            </a:xfrm>
            <a:custGeom>
              <a:avLst/>
              <a:gdLst/>
              <a:ahLst/>
              <a:cxnLst/>
              <a:rect l="l" t="t" r="r" b="b"/>
              <a:pathLst>
                <a:path w="4224" h="1082" extrusionOk="0">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97"/>
            <p:cNvSpPr/>
            <p:nvPr/>
          </p:nvSpPr>
          <p:spPr>
            <a:xfrm>
              <a:off x="7724079" y="3831154"/>
              <a:ext cx="31233" cy="28327"/>
            </a:xfrm>
            <a:custGeom>
              <a:avLst/>
              <a:gdLst/>
              <a:ahLst/>
              <a:cxnLst/>
              <a:rect l="l" t="t" r="r" b="b"/>
              <a:pathLst>
                <a:path w="1193" h="1082" extrusionOk="0">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97"/>
            <p:cNvSpPr/>
            <p:nvPr/>
          </p:nvSpPr>
          <p:spPr>
            <a:xfrm>
              <a:off x="7557705" y="3859586"/>
              <a:ext cx="260229" cy="302117"/>
            </a:xfrm>
            <a:custGeom>
              <a:avLst/>
              <a:gdLst/>
              <a:ahLst/>
              <a:cxnLst/>
              <a:rect l="l" t="t" r="r" b="b"/>
              <a:pathLst>
                <a:path w="9940" h="11540" extrusionOk="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97"/>
            <p:cNvSpPr/>
            <p:nvPr/>
          </p:nvSpPr>
          <p:spPr>
            <a:xfrm>
              <a:off x="7665095" y="3859586"/>
              <a:ext cx="159646" cy="300363"/>
            </a:xfrm>
            <a:custGeom>
              <a:avLst/>
              <a:gdLst/>
              <a:ahLst/>
              <a:cxnLst/>
              <a:rect l="l" t="t" r="r" b="b"/>
              <a:pathLst>
                <a:path w="6098" h="11473" extrusionOk="0">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97"/>
            <p:cNvSpPr/>
            <p:nvPr/>
          </p:nvSpPr>
          <p:spPr>
            <a:xfrm>
              <a:off x="7582733" y="4022425"/>
              <a:ext cx="235332" cy="139278"/>
            </a:xfrm>
            <a:custGeom>
              <a:avLst/>
              <a:gdLst/>
              <a:ahLst/>
              <a:cxnLst/>
              <a:rect l="l" t="t" r="r" b="b"/>
              <a:pathLst>
                <a:path w="8989" h="5320" extrusionOk="0">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97"/>
            <p:cNvSpPr/>
            <p:nvPr/>
          </p:nvSpPr>
          <p:spPr>
            <a:xfrm>
              <a:off x="7770365" y="4029756"/>
              <a:ext cx="47962" cy="129931"/>
            </a:xfrm>
            <a:custGeom>
              <a:avLst/>
              <a:gdLst/>
              <a:ahLst/>
              <a:cxnLst/>
              <a:rect l="l" t="t" r="r" b="b"/>
              <a:pathLst>
                <a:path w="1832" h="4963" extrusionOk="0">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97"/>
            <p:cNvSpPr/>
            <p:nvPr/>
          </p:nvSpPr>
          <p:spPr>
            <a:xfrm>
              <a:off x="7770627" y="4065963"/>
              <a:ext cx="17750" cy="15106"/>
            </a:xfrm>
            <a:custGeom>
              <a:avLst/>
              <a:gdLst/>
              <a:ahLst/>
              <a:cxnLst/>
              <a:rect l="l" t="t" r="r" b="b"/>
              <a:pathLst>
                <a:path w="678" h="577" extrusionOk="0">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97"/>
            <p:cNvSpPr/>
            <p:nvPr/>
          </p:nvSpPr>
          <p:spPr>
            <a:xfrm>
              <a:off x="7734027" y="4121674"/>
              <a:ext cx="15368" cy="13064"/>
            </a:xfrm>
            <a:custGeom>
              <a:avLst/>
              <a:gdLst/>
              <a:ahLst/>
              <a:cxnLst/>
              <a:rect l="l" t="t" r="r" b="b"/>
              <a:pathLst>
                <a:path w="587" h="499" extrusionOk="0">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97"/>
            <p:cNvSpPr/>
            <p:nvPr/>
          </p:nvSpPr>
          <p:spPr>
            <a:xfrm>
              <a:off x="7633522" y="4056904"/>
              <a:ext cx="15368" cy="13142"/>
            </a:xfrm>
            <a:custGeom>
              <a:avLst/>
              <a:gdLst/>
              <a:ahLst/>
              <a:cxnLst/>
              <a:rect l="l" t="t" r="r" b="b"/>
              <a:pathLst>
                <a:path w="587" h="502" extrusionOk="0">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97"/>
            <p:cNvSpPr/>
            <p:nvPr/>
          </p:nvSpPr>
          <p:spPr>
            <a:xfrm>
              <a:off x="7655304" y="4121674"/>
              <a:ext cx="15368" cy="13064"/>
            </a:xfrm>
            <a:custGeom>
              <a:avLst/>
              <a:gdLst/>
              <a:ahLst/>
              <a:cxnLst/>
              <a:rect l="l" t="t" r="r" b="b"/>
              <a:pathLst>
                <a:path w="587" h="499" extrusionOk="0">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97"/>
            <p:cNvSpPr/>
            <p:nvPr/>
          </p:nvSpPr>
          <p:spPr>
            <a:xfrm>
              <a:off x="7693527" y="4070858"/>
              <a:ext cx="18378" cy="15734"/>
            </a:xfrm>
            <a:custGeom>
              <a:avLst/>
              <a:gdLst/>
              <a:ahLst/>
              <a:cxnLst/>
              <a:rect l="l" t="t" r="r" b="b"/>
              <a:pathLst>
                <a:path w="702" h="601" extrusionOk="0">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97"/>
            <p:cNvSpPr/>
            <p:nvPr/>
          </p:nvSpPr>
          <p:spPr>
            <a:xfrm>
              <a:off x="7552024" y="3826128"/>
              <a:ext cx="281880" cy="340733"/>
            </a:xfrm>
            <a:custGeom>
              <a:avLst/>
              <a:gdLst/>
              <a:ahLst/>
              <a:cxnLst/>
              <a:rect l="l" t="t" r="r" b="b"/>
              <a:pathLst>
                <a:path w="10767" h="13015" extrusionOk="0">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8" name="Google Shape;16928;p97"/>
          <p:cNvGrpSpPr/>
          <p:nvPr/>
        </p:nvGrpSpPr>
        <p:grpSpPr>
          <a:xfrm>
            <a:off x="6264910" y="4084428"/>
            <a:ext cx="202895" cy="354268"/>
            <a:chOff x="6264910" y="4289828"/>
            <a:chExt cx="202895" cy="354268"/>
          </a:xfrm>
        </p:grpSpPr>
        <p:sp>
          <p:nvSpPr>
            <p:cNvPr id="16929" name="Google Shape;16929;p97"/>
            <p:cNvSpPr/>
            <p:nvPr/>
          </p:nvSpPr>
          <p:spPr>
            <a:xfrm>
              <a:off x="6268811" y="4364781"/>
              <a:ext cx="77493" cy="31468"/>
            </a:xfrm>
            <a:custGeom>
              <a:avLst/>
              <a:gdLst/>
              <a:ahLst/>
              <a:cxnLst/>
              <a:rect l="l" t="t" r="r" b="b"/>
              <a:pathLst>
                <a:path w="2960" h="1202" extrusionOk="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97"/>
            <p:cNvSpPr/>
            <p:nvPr/>
          </p:nvSpPr>
          <p:spPr>
            <a:xfrm>
              <a:off x="6324391" y="4364781"/>
              <a:ext cx="21913" cy="31468"/>
            </a:xfrm>
            <a:custGeom>
              <a:avLst/>
              <a:gdLst/>
              <a:ahLst/>
              <a:cxnLst/>
              <a:rect l="l" t="t" r="r" b="b"/>
              <a:pathLst>
                <a:path w="837" h="1202" extrusionOk="0">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97"/>
            <p:cNvSpPr/>
            <p:nvPr/>
          </p:nvSpPr>
          <p:spPr>
            <a:xfrm>
              <a:off x="6270068" y="4536967"/>
              <a:ext cx="76236" cy="31599"/>
            </a:xfrm>
            <a:custGeom>
              <a:avLst/>
              <a:gdLst/>
              <a:ahLst/>
              <a:cxnLst/>
              <a:rect l="l" t="t" r="r" b="b"/>
              <a:pathLst>
                <a:path w="2912" h="1207" extrusionOk="0">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97"/>
            <p:cNvSpPr/>
            <p:nvPr/>
          </p:nvSpPr>
          <p:spPr>
            <a:xfrm>
              <a:off x="6324391" y="4536967"/>
              <a:ext cx="23169" cy="31599"/>
            </a:xfrm>
            <a:custGeom>
              <a:avLst/>
              <a:gdLst/>
              <a:ahLst/>
              <a:cxnLst/>
              <a:rect l="l" t="t" r="r" b="b"/>
              <a:pathLst>
                <a:path w="885" h="1207" extrusionOk="0">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97"/>
            <p:cNvSpPr/>
            <p:nvPr/>
          </p:nvSpPr>
          <p:spPr>
            <a:xfrm>
              <a:off x="6386150" y="4450940"/>
              <a:ext cx="76367" cy="31468"/>
            </a:xfrm>
            <a:custGeom>
              <a:avLst/>
              <a:gdLst/>
              <a:ahLst/>
              <a:cxnLst/>
              <a:rect l="l" t="t" r="r" b="b"/>
              <a:pathLst>
                <a:path w="2917" h="1202" extrusionOk="0">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97"/>
            <p:cNvSpPr/>
            <p:nvPr/>
          </p:nvSpPr>
          <p:spPr>
            <a:xfrm>
              <a:off x="6438327" y="4450809"/>
              <a:ext cx="24190" cy="31468"/>
            </a:xfrm>
            <a:custGeom>
              <a:avLst/>
              <a:gdLst/>
              <a:ahLst/>
              <a:cxnLst/>
              <a:rect l="l" t="t" r="r" b="b"/>
              <a:pathLst>
                <a:path w="924" h="1202" extrusionOk="0">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97"/>
            <p:cNvSpPr/>
            <p:nvPr/>
          </p:nvSpPr>
          <p:spPr>
            <a:xfrm>
              <a:off x="6264910" y="4289828"/>
              <a:ext cx="86734" cy="354268"/>
            </a:xfrm>
            <a:custGeom>
              <a:avLst/>
              <a:gdLst/>
              <a:ahLst/>
              <a:cxnLst/>
              <a:rect l="l" t="t" r="r" b="b"/>
              <a:pathLst>
                <a:path w="3313" h="13532" extrusionOk="0">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97"/>
            <p:cNvSpPr/>
            <p:nvPr/>
          </p:nvSpPr>
          <p:spPr>
            <a:xfrm>
              <a:off x="6380731" y="4289828"/>
              <a:ext cx="87075" cy="353823"/>
            </a:xfrm>
            <a:custGeom>
              <a:avLst/>
              <a:gdLst/>
              <a:ahLst/>
              <a:cxnLst/>
              <a:rect l="l" t="t" r="r" b="b"/>
              <a:pathLst>
                <a:path w="3326" h="13515" extrusionOk="0">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7" name="Google Shape;16937;p97"/>
          <p:cNvGrpSpPr/>
          <p:nvPr/>
        </p:nvGrpSpPr>
        <p:grpSpPr>
          <a:xfrm>
            <a:off x="7972606" y="3621147"/>
            <a:ext cx="335863" cy="339685"/>
            <a:chOff x="7972606" y="3826547"/>
            <a:chExt cx="335863" cy="339685"/>
          </a:xfrm>
        </p:grpSpPr>
        <p:sp>
          <p:nvSpPr>
            <p:cNvPr id="16938" name="Google Shape;16938;p97"/>
            <p:cNvSpPr/>
            <p:nvPr/>
          </p:nvSpPr>
          <p:spPr>
            <a:xfrm>
              <a:off x="8048318" y="3874299"/>
              <a:ext cx="198759" cy="189622"/>
            </a:xfrm>
            <a:custGeom>
              <a:avLst/>
              <a:gdLst/>
              <a:ahLst/>
              <a:cxnLst/>
              <a:rect l="l" t="t" r="r" b="b"/>
              <a:pathLst>
                <a:path w="7592" h="7243" extrusionOk="0">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97"/>
            <p:cNvSpPr/>
            <p:nvPr/>
          </p:nvSpPr>
          <p:spPr>
            <a:xfrm>
              <a:off x="8052507" y="3989779"/>
              <a:ext cx="163965" cy="19373"/>
            </a:xfrm>
            <a:custGeom>
              <a:avLst/>
              <a:gdLst/>
              <a:ahLst/>
              <a:cxnLst/>
              <a:rect l="l" t="t" r="r" b="b"/>
              <a:pathLst>
                <a:path w="6263" h="740" extrusionOk="0">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97"/>
            <p:cNvSpPr/>
            <p:nvPr/>
          </p:nvSpPr>
          <p:spPr>
            <a:xfrm>
              <a:off x="8046302" y="3936712"/>
              <a:ext cx="168442" cy="25133"/>
            </a:xfrm>
            <a:custGeom>
              <a:avLst/>
              <a:gdLst/>
              <a:ahLst/>
              <a:cxnLst/>
              <a:rect l="l" t="t" r="r" b="b"/>
              <a:pathLst>
                <a:path w="6434" h="960" extrusionOk="0">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97"/>
            <p:cNvSpPr/>
            <p:nvPr/>
          </p:nvSpPr>
          <p:spPr>
            <a:xfrm>
              <a:off x="8076017" y="3967133"/>
              <a:ext cx="162866" cy="16467"/>
            </a:xfrm>
            <a:custGeom>
              <a:avLst/>
              <a:gdLst/>
              <a:ahLst/>
              <a:cxnLst/>
              <a:rect l="l" t="t" r="r" b="b"/>
              <a:pathLst>
                <a:path w="6221" h="629" extrusionOk="0">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97"/>
            <p:cNvSpPr/>
            <p:nvPr/>
          </p:nvSpPr>
          <p:spPr>
            <a:xfrm>
              <a:off x="8075991" y="3902364"/>
              <a:ext cx="162892" cy="16467"/>
            </a:xfrm>
            <a:custGeom>
              <a:avLst/>
              <a:gdLst/>
              <a:ahLst/>
              <a:cxnLst/>
              <a:rect l="l" t="t" r="r" b="b"/>
              <a:pathLst>
                <a:path w="6222" h="629" extrusionOk="0">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97"/>
            <p:cNvSpPr/>
            <p:nvPr/>
          </p:nvSpPr>
          <p:spPr>
            <a:xfrm>
              <a:off x="8076095" y="4016718"/>
              <a:ext cx="167343" cy="25630"/>
            </a:xfrm>
            <a:custGeom>
              <a:avLst/>
              <a:gdLst/>
              <a:ahLst/>
              <a:cxnLst/>
              <a:rect l="l" t="t" r="r" b="b"/>
              <a:pathLst>
                <a:path w="6392" h="979" extrusionOk="0">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97"/>
            <p:cNvSpPr/>
            <p:nvPr/>
          </p:nvSpPr>
          <p:spPr>
            <a:xfrm>
              <a:off x="8053868" y="3874168"/>
              <a:ext cx="116737" cy="26939"/>
            </a:xfrm>
            <a:custGeom>
              <a:avLst/>
              <a:gdLst/>
              <a:ahLst/>
              <a:cxnLst/>
              <a:rect l="l" t="t" r="r" b="b"/>
              <a:pathLst>
                <a:path w="4459" h="1029" extrusionOk="0">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97"/>
            <p:cNvSpPr/>
            <p:nvPr/>
          </p:nvSpPr>
          <p:spPr>
            <a:xfrm>
              <a:off x="7988968" y="3831678"/>
              <a:ext cx="305887" cy="329528"/>
            </a:xfrm>
            <a:custGeom>
              <a:avLst/>
              <a:gdLst/>
              <a:ahLst/>
              <a:cxnLst/>
              <a:rect l="l" t="t" r="r" b="b"/>
              <a:pathLst>
                <a:path w="11684" h="12587" extrusionOk="0">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97"/>
            <p:cNvSpPr/>
            <p:nvPr/>
          </p:nvSpPr>
          <p:spPr>
            <a:xfrm>
              <a:off x="8191706" y="4076775"/>
              <a:ext cx="27306" cy="21782"/>
            </a:xfrm>
            <a:custGeom>
              <a:avLst/>
              <a:gdLst/>
              <a:ahLst/>
              <a:cxnLst/>
              <a:rect l="l" t="t" r="r" b="b"/>
              <a:pathLst>
                <a:path w="1043" h="832" extrusionOk="0">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97"/>
            <p:cNvSpPr/>
            <p:nvPr/>
          </p:nvSpPr>
          <p:spPr>
            <a:xfrm>
              <a:off x="8016876" y="3890400"/>
              <a:ext cx="46810" cy="228551"/>
            </a:xfrm>
            <a:custGeom>
              <a:avLst/>
              <a:gdLst/>
              <a:ahLst/>
              <a:cxnLst/>
              <a:rect l="l" t="t" r="r" b="b"/>
              <a:pathLst>
                <a:path w="1788" h="8730" extrusionOk="0">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97"/>
            <p:cNvSpPr/>
            <p:nvPr/>
          </p:nvSpPr>
          <p:spPr>
            <a:xfrm>
              <a:off x="8005697" y="3831678"/>
              <a:ext cx="289420" cy="273686"/>
            </a:xfrm>
            <a:custGeom>
              <a:avLst/>
              <a:gdLst/>
              <a:ahLst/>
              <a:cxnLst/>
              <a:rect l="l" t="t" r="r" b="b"/>
              <a:pathLst>
                <a:path w="11055" h="10454" extrusionOk="0">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97"/>
            <p:cNvSpPr/>
            <p:nvPr/>
          </p:nvSpPr>
          <p:spPr>
            <a:xfrm>
              <a:off x="8202518" y="4127329"/>
              <a:ext cx="20394" cy="33877"/>
            </a:xfrm>
            <a:custGeom>
              <a:avLst/>
              <a:gdLst/>
              <a:ahLst/>
              <a:cxnLst/>
              <a:rect l="l" t="t" r="r" b="b"/>
              <a:pathLst>
                <a:path w="779" h="1294" extrusionOk="0">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97"/>
            <p:cNvSpPr/>
            <p:nvPr/>
          </p:nvSpPr>
          <p:spPr>
            <a:xfrm>
              <a:off x="7972606" y="3826547"/>
              <a:ext cx="335863" cy="339685"/>
            </a:xfrm>
            <a:custGeom>
              <a:avLst/>
              <a:gdLst/>
              <a:ahLst/>
              <a:cxnLst/>
              <a:rect l="l" t="t" r="r" b="b"/>
              <a:pathLst>
                <a:path w="12829" h="12975" extrusionOk="0">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1" name="Google Shape;16951;p97"/>
          <p:cNvGrpSpPr/>
          <p:nvPr/>
        </p:nvGrpSpPr>
        <p:grpSpPr>
          <a:xfrm>
            <a:off x="5309550" y="2703930"/>
            <a:ext cx="371939" cy="367201"/>
            <a:chOff x="5309550" y="2909330"/>
            <a:chExt cx="371939" cy="367201"/>
          </a:xfrm>
        </p:grpSpPr>
        <p:sp>
          <p:nvSpPr>
            <p:cNvPr id="16952" name="Google Shape;16952;p97"/>
            <p:cNvSpPr/>
            <p:nvPr/>
          </p:nvSpPr>
          <p:spPr>
            <a:xfrm>
              <a:off x="5340102" y="2937683"/>
              <a:ext cx="311202" cy="310678"/>
            </a:xfrm>
            <a:custGeom>
              <a:avLst/>
              <a:gdLst/>
              <a:ahLst/>
              <a:cxnLst/>
              <a:rect l="l" t="t" r="r" b="b"/>
              <a:pathLst>
                <a:path w="11887" h="11867" extrusionOk="0">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97"/>
            <p:cNvSpPr/>
            <p:nvPr/>
          </p:nvSpPr>
          <p:spPr>
            <a:xfrm>
              <a:off x="5465138" y="2980461"/>
              <a:ext cx="186271" cy="268031"/>
            </a:xfrm>
            <a:custGeom>
              <a:avLst/>
              <a:gdLst/>
              <a:ahLst/>
              <a:cxnLst/>
              <a:rect l="l" t="t" r="r" b="b"/>
              <a:pathLst>
                <a:path w="7115" h="10238" extrusionOk="0">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97"/>
            <p:cNvSpPr/>
            <p:nvPr/>
          </p:nvSpPr>
          <p:spPr>
            <a:xfrm>
              <a:off x="5467599" y="3048451"/>
              <a:ext cx="130115" cy="140744"/>
            </a:xfrm>
            <a:custGeom>
              <a:avLst/>
              <a:gdLst/>
              <a:ahLst/>
              <a:cxnLst/>
              <a:rect l="l" t="t" r="r" b="b"/>
              <a:pathLst>
                <a:path w="4970" h="5376" extrusionOk="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97"/>
            <p:cNvSpPr/>
            <p:nvPr/>
          </p:nvSpPr>
          <p:spPr>
            <a:xfrm>
              <a:off x="5478463" y="3049236"/>
              <a:ext cx="119381" cy="139958"/>
            </a:xfrm>
            <a:custGeom>
              <a:avLst/>
              <a:gdLst/>
              <a:ahLst/>
              <a:cxnLst/>
              <a:rect l="l" t="t" r="r" b="b"/>
              <a:pathLst>
                <a:path w="4560" h="5346" extrusionOk="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97"/>
            <p:cNvSpPr/>
            <p:nvPr/>
          </p:nvSpPr>
          <p:spPr>
            <a:xfrm>
              <a:off x="5420736" y="3021485"/>
              <a:ext cx="68722" cy="68827"/>
            </a:xfrm>
            <a:custGeom>
              <a:avLst/>
              <a:gdLst/>
              <a:ahLst/>
              <a:cxnLst/>
              <a:rect l="l" t="t" r="r" b="b"/>
              <a:pathLst>
                <a:path w="2625" h="2629" extrusionOk="0">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97"/>
            <p:cNvSpPr/>
            <p:nvPr/>
          </p:nvSpPr>
          <p:spPr>
            <a:xfrm>
              <a:off x="5428276" y="3022218"/>
              <a:ext cx="61183" cy="68147"/>
            </a:xfrm>
            <a:custGeom>
              <a:avLst/>
              <a:gdLst/>
              <a:ahLst/>
              <a:cxnLst/>
              <a:rect l="l" t="t" r="r" b="b"/>
              <a:pathLst>
                <a:path w="2337" h="2603" extrusionOk="0">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97"/>
            <p:cNvSpPr/>
            <p:nvPr/>
          </p:nvSpPr>
          <p:spPr>
            <a:xfrm>
              <a:off x="5546767" y="2918310"/>
              <a:ext cx="34846" cy="41286"/>
            </a:xfrm>
            <a:custGeom>
              <a:avLst/>
              <a:gdLst/>
              <a:ahLst/>
              <a:cxnLst/>
              <a:rect l="l" t="t" r="r" b="b"/>
              <a:pathLst>
                <a:path w="1331" h="1577" extrusionOk="0">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97"/>
            <p:cNvSpPr/>
            <p:nvPr/>
          </p:nvSpPr>
          <p:spPr>
            <a:xfrm>
              <a:off x="5632663" y="3017480"/>
              <a:ext cx="43040" cy="32306"/>
            </a:xfrm>
            <a:custGeom>
              <a:avLst/>
              <a:gdLst/>
              <a:ahLst/>
              <a:cxnLst/>
              <a:rect l="l" t="t" r="r" b="b"/>
              <a:pathLst>
                <a:path w="1644" h="1234" extrusionOk="0">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97"/>
            <p:cNvSpPr/>
            <p:nvPr/>
          </p:nvSpPr>
          <p:spPr>
            <a:xfrm>
              <a:off x="5629522" y="3144086"/>
              <a:ext cx="42909" cy="33249"/>
            </a:xfrm>
            <a:custGeom>
              <a:avLst/>
              <a:gdLst/>
              <a:ahLst/>
              <a:cxnLst/>
              <a:rect l="l" t="t" r="r" b="b"/>
              <a:pathLst>
                <a:path w="1639" h="1270" extrusionOk="0">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97"/>
            <p:cNvSpPr/>
            <p:nvPr/>
          </p:nvSpPr>
          <p:spPr>
            <a:xfrm>
              <a:off x="5539463" y="3230114"/>
              <a:ext cx="33720" cy="41469"/>
            </a:xfrm>
            <a:custGeom>
              <a:avLst/>
              <a:gdLst/>
              <a:ahLst/>
              <a:cxnLst/>
              <a:rect l="l" t="t" r="r" b="b"/>
              <a:pathLst>
                <a:path w="1288" h="1584" extrusionOk="0">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97"/>
            <p:cNvSpPr/>
            <p:nvPr/>
          </p:nvSpPr>
          <p:spPr>
            <a:xfrm>
              <a:off x="5410160" y="3226841"/>
              <a:ext cx="34741" cy="41233"/>
            </a:xfrm>
            <a:custGeom>
              <a:avLst/>
              <a:gdLst/>
              <a:ahLst/>
              <a:cxnLst/>
              <a:rect l="l" t="t" r="r" b="b"/>
              <a:pathLst>
                <a:path w="1327" h="1575" extrusionOk="0">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97"/>
            <p:cNvSpPr/>
            <p:nvPr/>
          </p:nvSpPr>
          <p:spPr>
            <a:xfrm>
              <a:off x="5315833" y="3136782"/>
              <a:ext cx="43171" cy="32228"/>
            </a:xfrm>
            <a:custGeom>
              <a:avLst/>
              <a:gdLst/>
              <a:ahLst/>
              <a:cxnLst/>
              <a:rect l="l" t="t" r="r" b="b"/>
              <a:pathLst>
                <a:path w="1649" h="1231" extrusionOk="0">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97"/>
            <p:cNvSpPr/>
            <p:nvPr/>
          </p:nvSpPr>
          <p:spPr>
            <a:xfrm>
              <a:off x="5319367" y="3009102"/>
              <a:ext cx="42909" cy="33249"/>
            </a:xfrm>
            <a:custGeom>
              <a:avLst/>
              <a:gdLst/>
              <a:ahLst/>
              <a:cxnLst/>
              <a:rect l="l" t="t" r="r" b="b"/>
              <a:pathLst>
                <a:path w="1639" h="1270" extrusionOk="0">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97"/>
            <p:cNvSpPr/>
            <p:nvPr/>
          </p:nvSpPr>
          <p:spPr>
            <a:xfrm>
              <a:off x="5418459" y="2914723"/>
              <a:ext cx="33746" cy="41600"/>
            </a:xfrm>
            <a:custGeom>
              <a:avLst/>
              <a:gdLst/>
              <a:ahLst/>
              <a:cxnLst/>
              <a:rect l="l" t="t" r="r" b="b"/>
              <a:pathLst>
                <a:path w="1289" h="1589" extrusionOk="0">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97"/>
            <p:cNvSpPr/>
            <p:nvPr/>
          </p:nvSpPr>
          <p:spPr>
            <a:xfrm>
              <a:off x="5414453" y="3016040"/>
              <a:ext cx="80530" cy="79770"/>
            </a:xfrm>
            <a:custGeom>
              <a:avLst/>
              <a:gdLst/>
              <a:ahLst/>
              <a:cxnLst/>
              <a:rect l="l" t="t" r="r" b="b"/>
              <a:pathLst>
                <a:path w="3076" h="3047" extrusionOk="0">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97"/>
            <p:cNvSpPr/>
            <p:nvPr/>
          </p:nvSpPr>
          <p:spPr>
            <a:xfrm>
              <a:off x="5309550" y="2909330"/>
              <a:ext cx="371939" cy="367201"/>
            </a:xfrm>
            <a:custGeom>
              <a:avLst/>
              <a:gdLst/>
              <a:ahLst/>
              <a:cxnLst/>
              <a:rect l="l" t="t" r="r" b="b"/>
              <a:pathLst>
                <a:path w="14207" h="14026" extrusionOk="0">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97"/>
            <p:cNvSpPr/>
            <p:nvPr/>
          </p:nvSpPr>
          <p:spPr>
            <a:xfrm>
              <a:off x="5471918" y="3042927"/>
              <a:ext cx="132340" cy="151635"/>
            </a:xfrm>
            <a:custGeom>
              <a:avLst/>
              <a:gdLst/>
              <a:ahLst/>
              <a:cxnLst/>
              <a:rect l="l" t="t" r="r" b="b"/>
              <a:pathLst>
                <a:path w="5055" h="5792" extrusionOk="0">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69" name="Google Shape;16969;p97"/>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dirty="0">
                <a:solidFill>
                  <a:schemeClr val="accent5">
                    <a:lumMod val="50000"/>
                  </a:schemeClr>
                </a:solidFill>
              </a:rPr>
              <a:t>Educational Icons</a:t>
            </a:r>
            <a:endParaRPr sz="2400" dirty="0">
              <a:solidFill>
                <a:schemeClr val="accent5">
                  <a:lumMod val="50000"/>
                </a:schemeClr>
              </a:solidFill>
            </a:endParaRPr>
          </a:p>
        </p:txBody>
      </p:sp>
      <p:sp>
        <p:nvSpPr>
          <p:cNvPr id="16970" name="Google Shape;16970;p97"/>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dirty="0">
                <a:solidFill>
                  <a:schemeClr val="accent5">
                    <a:lumMod val="50000"/>
                  </a:schemeClr>
                </a:solidFill>
              </a:rPr>
              <a:t>Medical Icons</a:t>
            </a:r>
            <a:endParaRPr sz="2400" dirty="0">
              <a:solidFill>
                <a:schemeClr val="accent5">
                  <a:lumMod val="50000"/>
                </a:schemeClr>
              </a:solidFill>
            </a:endParaRPr>
          </a:p>
        </p:txBody>
      </p:sp>
    </p:spTree>
  </p:cSld>
  <p:clrMapOvr>
    <a:masterClrMapping/>
  </p:clrMapOvr>
</p:sld>
</file>

<file path=ppt/theme/theme1.xml><?xml version="1.0" encoding="utf-8"?>
<a:theme xmlns:a="http://schemas.openxmlformats.org/drawingml/2006/main" name="Breast Cancer Awareness Month by Slidesgo">
  <a:themeElements>
    <a:clrScheme name="Simple Light">
      <a:dk1>
        <a:srgbClr val="473326"/>
      </a:dk1>
      <a:lt1>
        <a:srgbClr val="FFFFFF"/>
      </a:lt1>
      <a:dk2>
        <a:srgbClr val="94755E"/>
      </a:dk2>
      <a:lt2>
        <a:srgbClr val="DAFFF7"/>
      </a:lt2>
      <a:accent1>
        <a:srgbClr val="83D4C3"/>
      </a:accent1>
      <a:accent2>
        <a:srgbClr val="36A684"/>
      </a:accent2>
      <a:accent3>
        <a:srgbClr val="FCCEEB"/>
      </a:accent3>
      <a:accent4>
        <a:srgbClr val="E27FBE"/>
      </a:accent4>
      <a:accent5>
        <a:srgbClr val="D74B85"/>
      </a:accent5>
      <a:accent6>
        <a:srgbClr val="A20E4A"/>
      </a:accent6>
      <a:hlink>
        <a:srgbClr val="A20E4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216</TotalTime>
  <Words>2036</Words>
  <Application>Microsoft Office PowerPoint</Application>
  <PresentationFormat>Presentación en pantalla (16:9)</PresentationFormat>
  <Paragraphs>345</Paragraphs>
  <Slides>62</Slides>
  <Notes>62</Notes>
  <HiddenSlides>0</HiddenSlides>
  <MMClips>0</MMClips>
  <ScaleCrop>false</ScaleCrop>
  <HeadingPairs>
    <vt:vector size="6" baseType="variant">
      <vt:variant>
        <vt:lpstr>Fuentes usadas</vt:lpstr>
      </vt:variant>
      <vt:variant>
        <vt:i4>12</vt:i4>
      </vt:variant>
      <vt:variant>
        <vt:lpstr>Tema</vt:lpstr>
      </vt:variant>
      <vt:variant>
        <vt:i4>3</vt:i4>
      </vt:variant>
      <vt:variant>
        <vt:lpstr>Títulos de diapositiva</vt:lpstr>
      </vt:variant>
      <vt:variant>
        <vt:i4>62</vt:i4>
      </vt:variant>
    </vt:vector>
  </HeadingPairs>
  <TitlesOfParts>
    <vt:vector size="77" baseType="lpstr">
      <vt:lpstr>FZShuTi</vt:lpstr>
      <vt:lpstr>Roboto Medium</vt:lpstr>
      <vt:lpstr>Rubik</vt:lpstr>
      <vt:lpstr>Calibri</vt:lpstr>
      <vt:lpstr>Work Sans</vt:lpstr>
      <vt:lpstr>Proxima Nova</vt:lpstr>
      <vt:lpstr>맑은 고딕</vt:lpstr>
      <vt:lpstr>Amatic SC</vt:lpstr>
      <vt:lpstr>Arial</vt:lpstr>
      <vt:lpstr>Nunito</vt:lpstr>
      <vt:lpstr>Proxima Nova Semibold</vt:lpstr>
      <vt:lpstr>Jua</vt:lpstr>
      <vt:lpstr>Breast Cancer Awareness Month by Slidesgo</vt:lpstr>
      <vt:lpstr>Slidesgo Final Pages</vt:lpstr>
      <vt:lpstr>Slidesgo Final Pages</vt:lpstr>
      <vt:lpstr>CANCER</vt:lpstr>
      <vt:lpstr>CONTENTS OF THIS TEMPLATE</vt:lpstr>
      <vt:lpstr>01</vt:lpstr>
      <vt:lpstr>CONTENTS OF THIS TEMPLATE</vt:lpstr>
      <vt:lpstr>01</vt:lpstr>
      <vt:lpstr>WHOA!</vt:lpstr>
      <vt:lpstr>INTRODUCTION</vt:lpstr>
      <vt:lpstr>BE STRONG AND FIGHT ON!</vt:lpstr>
      <vt:lpstr>UNDERSTANDING THE CONCEPTS</vt:lpstr>
      <vt:lpstr>STEPS FOR BREAST SELF EXAM</vt:lpstr>
      <vt:lpstr>02</vt:lpstr>
      <vt:lpstr>AWARENESS &amp; PATHOLOGY</vt:lpstr>
      <vt:lpstr>AWARENESS &amp; PATHOLOGY</vt:lpstr>
      <vt:lpstr>AWESOME WORDS</vt:lpstr>
      <vt:lpstr>THIS CANCER AROUND THE WORLD</vt:lpstr>
      <vt:lpstr>67%</vt:lpstr>
      <vt:lpstr>03</vt:lpstr>
      <vt:lpstr>BEST PATIENT CARE</vt:lpstr>
      <vt:lpstr>THIS CANCER AROUND THE WORLD</vt:lpstr>
      <vt:lpstr>BEST ONCOLOGISTS</vt:lpstr>
      <vt:lpstr>–SOMEONE FAMOUS</vt:lpstr>
      <vt:lpstr>PATIENT CARE</vt:lpstr>
      <vt:lpstr>04</vt:lpstr>
      <vt:lpstr>UNDERSTANDING THE CONCEPTS</vt:lpstr>
      <vt:lpstr>A PICTURE REINFORCES THE CONCEPT</vt:lpstr>
      <vt:lpstr>1 in 8</vt:lpstr>
      <vt:lpstr>CHEMOTHERAPY PREVENTION</vt:lpstr>
      <vt:lpstr>DOCTOR’S NOTES</vt:lpstr>
      <vt:lpstr>DOCTOR’S NOTES</vt:lpstr>
      <vt:lpstr>DOCTOR’S NOTES</vt:lpstr>
      <vt:lpstr>05</vt:lpstr>
      <vt:lpstr>TREATMENT HISTORY</vt:lpstr>
      <vt:lpstr>+40</vt:lpstr>
      <vt:lpstr>TREATMENT PLAN</vt:lpstr>
      <vt:lpstr>OUR TEAM</vt:lpstr>
      <vt:lpstr>06</vt:lpstr>
      <vt:lpstr>SMARTPHONE MOCKUP</vt:lpstr>
      <vt:lpstr>TABLET MOCKUP</vt:lpstr>
      <vt:lpstr>TABLET MOCKUP</vt:lpstr>
      <vt:lpstr>DESKTOP MOCKUP</vt:lpstr>
      <vt:lpstr>CONCLUSIONS</vt:lpstr>
      <vt:lpstr>Thanks!</vt:lpstr>
      <vt:lpstr>ALTERNATIVE RESOURCES</vt:lpstr>
      <vt:lpstr>ALTERNATIVE RESOURCES</vt:lpstr>
      <vt:lpstr>ALTERNATIVE RESOURCES</vt:lpstr>
      <vt:lpstr>AGAINST BREAST CANCER ICON PACK</vt:lpstr>
      <vt:lpstr>WORLD CANCER DAY ICON PACK</vt:lpstr>
      <vt:lpstr>ALTERNATIVE RESOURCES</vt:lpstr>
      <vt:lpstr>RESOURCES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Medical Infographics</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BREAST CANCER</dc:title>
  <dc:creator>Sr GRYM</dc:creator>
  <cp:lastModifiedBy>eduardo</cp:lastModifiedBy>
  <cp:revision>24</cp:revision>
  <dcterms:modified xsi:type="dcterms:W3CDTF">2023-11-19T15:55:26Z</dcterms:modified>
</cp:coreProperties>
</file>